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6" r:id="rId4"/>
    <p:sldId id="266" r:id="rId5"/>
    <p:sldId id="277" r:id="rId6"/>
    <p:sldId id="267" r:id="rId7"/>
    <p:sldId id="268" r:id="rId8"/>
    <p:sldId id="269" r:id="rId9"/>
    <p:sldId id="270" r:id="rId10"/>
    <p:sldId id="271" r:id="rId11"/>
    <p:sldId id="285" r:id="rId12"/>
    <p:sldId id="278" r:id="rId13"/>
    <p:sldId id="279" r:id="rId14"/>
    <p:sldId id="280" r:id="rId15"/>
    <p:sldId id="281" r:id="rId16"/>
    <p:sldId id="282" r:id="rId17"/>
    <p:sldId id="286" r:id="rId18"/>
    <p:sldId id="287" r:id="rId19"/>
    <p:sldId id="288" r:id="rId20"/>
    <p:sldId id="283" r:id="rId21"/>
    <p:sldId id="284" r:id="rId22"/>
    <p:sldId id="289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1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1984,'-1'-1'115,"1"0"1,-1 0-1,1 0 1,-1 0-1,1-1 0,-1 1 1,1 0-1,0-1 0,0 1 1,0 0-1,0-1 1,0 1-1,0 0 0,0 0 1,0-1-1,0 1 1,0 0-1,1-1 0,-1 1 1,1 0-1,0-2 1,0-1 914,0 1 0,-1-1 0,0 1 1,1-1-1,-2-6 0,0 4 3188,1 23-2677,13 165 1476,0-25-1655,-2 65 329,-8-195-1508,8 36 1,-5-29-45,-5-2 469,-1-31-805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3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5 252 2912,'-5'2'1517,"11"-4"888,13-8 1379,11-13-1218,-14 7-1503,-2-2 0,15-21 0,-23 29-893,-1 1 0,0-1 0,-1 0-1,0 0 1,0 0 0,3-19 0,-6 24-134,0 1 41,0 0-1,0-1 1,-1 1-1,0-1 1,0 1-1,0-5 1,0 8-71,0 0 0,-1 0-1,1 0 1,0 1 0,-1-1 0,1 0 0,-1 0 0,1 0 0,0 1 0,-1-1 0,0 0 0,1 0 0,-1 1 0,1-1-1,-1 0 1,0 1 0,0-1 0,1 1 0,-1-1 0,0 1 0,0-1 0,0 1 0,1 0 0,-1-1 0,0 1 0,0 0-1,0 0 1,0 0 0,0-1 0,0 1 0,0 0 0,0 0 0,1 0 0,-2 1 0,-1-1 66,0 1 0,0 0 0,0 1 0,1-1 1,-1 0-1,0 1 0,1-1 0,0 1 0,-1 0 0,1 0 0,0 0 1,0 0-1,-3 4 0,-5 3 214,4-3-173,-1 0 0,1 0 1,1 1-1,-1 0 0,1 0 1,0 0-1,-7 16 0,10-20-99,1 0 0,0 1-1,1-1 1,-1 1 0,1-1 0,-1 7-1,1-9-164,0 0 1,0 0-1,0 0 0,0 0 0,0 0 1,0 0-1,0 0 0,1 0 1,-1 0-1,0-1 0,0 1 0,1 0 1,-1 0-1,1 0 0,-1 0 0,0-1 1,1 1-1,0 0 0,-1 0 0,1-1 1,-1 1-1,1 0 0,0-1 0,0 1 1,-1-1-1,1 1 0,0-1 0,0 1 1,1 0-1,8 0-3982,3 3 1269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4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52 191 5888,'0'0'44,"-4"0"502,0-1 1,0 0-1,0 0 1,0 0-1,-6-3 0,6 2 1787,-12-6 3074,16 8-5357,0 0-1,0 0 1,0-1 0,0 1-1,-1 0 1,1 0 0,0 0-1,0 0 1,0 0 0,0 0-1,0-1 1,0 1 0,0 0-1,0 0 1,0 0 0,0 0-1,0 0 1,0-1 0,0 1 0,0 0-1,0 0 1,0 0 0,0 0-1,0-1 1,0 1 0,0 0-1,0 0 1,0 0 0,0 0-1,0 0 1,0-1 0,0 1-1,0 0 1,0 0 0,1 0-1,10-6 663,3 3-515,9-3-49,1 1-1,36-4 1,346-4 71,-210 9 293,-49-4-176,-146 8-326,-1 0 0,1 0 1,0 0-1,-1 0 0,1 0 0,-1 0 1,1 0-1,-1 0 0,1-1 0,-1 1 1,1 0-1,-1 0 0,1 0 1,-1-1-1,1 1 0,-1 0 0,1 0 1,-1-1-1,1 1 0,0-1 0,-1 1-3,0-1 0,0 1 0,0-1 0,0 1 0,0 0 0,0-1 0,1 1 0,-1-1 0,0 1 0,0-1-1,-1 1 1,1 0 0,0-1 0,0 1 0,0-1 0,0 1 0,0 0 0,0-1 0,0 1 0,-1-1 0,0-1 2,0 0 1,0 1 0,0-1-1,-1 0 1,1 1 0,-1-1-1,1 0 1,-2 0 0,-10-6-23,0 2 1,0 0-1,-1 0 1,1 1-1,-1 1 1,0 0-1,-17-1 1,-11-5 21,-11-2 103,50 10-108,8 0-2,13-2-7,-11 3-7,11-2-49,1 0-1,29 0 0,-38 3 50,0 0 1,0 1-1,-1 0 1,1 1-1,0 0 0,15 6 1,1 1-130,-17-6 134,-1 0 0,0 0 0,0 0 0,0 1 0,0 0 1,0 1-1,-1 0 0,10 8 0,-16-12 34,1 1 0,-1-1 1,0 0-1,0 1 0,-1-1 0,1 1 0,0-1 1,0 1-1,-1 0 0,1-1 0,-1 1 0,1-1 1,-1 1-1,0 0 0,0 0 0,1-1 0,-1 1 1,0 0-1,-1-1 0,1 1 0,0 0 0,0-1 1,-1 1-1,1 0 0,-1-1 0,1 1 0,-2 1 0,-2 4 97,1-1 0,-2 0 0,1 0-1,-10 11 1,-1-1-69,10-9-34,0-1 1,-11 10 0,5-6-295,11-9-473,0 0 1,1 0 0,-1 1 0,0-1-1,0 0 1,1 0 0,-1 0 0,0 0-1,1 1 1,-1-1 0,1 0 0,-1 0 0,1 0-1,0 0 1,-1 0 0,1 0 0,0-1-1,1 3 1,10 8-2604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1:30.2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27 145 7712,'-27'-17'2880,"30"14"-2240,26-8-192,2-1 544,22-1-640,15 1 896,12 0-672,20-4-96,-5 4-288,26 0-128,-5 4-32,5 0 320,-18 5-192,-8-2-1216,-13 5 576,-11 5-3552,-13 6 2240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1:33.2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367 506 64,'2'0'-392,"9"2"5877,-10-2-5395,-1 0 0,1 0 0,-1 0 0,1 0 0,-1 0 0,1 0 0,-1-1 0,0 1 0,1 0 0,-1 0 0,1-1 0,-1 1 0,1 0 0,-1 0 0,0-1-1,1 1 1,-1-1 0,0 1 0,1 0 0,-1-2 0,1 2 16,-1 0-1,0-1 0,0 1 1,0 0-1,-1-1 0,1 1 1,0 0-1,0-1 0,0 1 1,0 0-1,0-1 0,0 1 1,0 0-1,-1 0 0,1-1 1,0 1-1,0 0 0,0-1 0,-1 1 1,1 0-1,0 0 0,-1-1 1,0 0 142,-1 0-1,1 0 1,-1 0 0,1 0 0,-1 0-1,0 0 1,0 0 0,1 0 0,-5 0-1,-3 0-23,0 1-1,0 0 0,-1 0 1,1 1-1,0 0 0,0 1 0,0 0 1,0 0-1,0 1 0,-8 4 1,2-1 12,0 1 0,1 1 0,0 0 0,-24 20 1,21-14-79,1 1 0,1 1 1,0 1-1,-22 32 1,28-35-135,1 1 1,0 0 0,1 0 0,0 0-1,1 1 1,-7 32 0,12-42-6,0-1 1,0 1 0,1 0-1,0-1 1,0 1 0,0-1-1,1 1 1,0 0 0,0-1-1,0 1 1,1-1 0,2 7-1,-2-7 39,1-1 0,-1-1-1,1 1 1,0 0 0,0-1-1,0 1 1,0-1 0,0 0 0,1 0-1,-1 0 1,1-1 0,0 1-1,0-1 1,0 0 0,9 3-1,-1-1 23,1 0-1,-1-1 0,1-1 0,0 0 0,0-1 0,0 0 0,0-1 1,0 0-1,1-1 0,15-4 0,-12 2-34,-1-1 0,1-1 1,-1 0-1,0-1 0,-1-1 0,1-1 0,21-14 0,-21 10 69,0-1-1,0 0 0,-1-1 0,23-29 0,41-72 164,-68 100-265,5-10-189,-22 42 77,0 1 0,2-1 1,0 1-1,0 0 0,2 0 1,0 0-1,1 1 0,1-1 1,1 0-1,0 0 0,2 0 0,4 22 1,-5-37 138,-1 1 1,0 0 0,1-1 0,-1 1-1,1-1 1,0 1 0,0-1-1,1 0 1,-1 0 0,1 0 0,-1 0-1,1 0 1,0-1 0,0 1-1,0-1 1,0 0 0,1 0-1,3 2 1,-2-2 17,1 0-1,-1 0 0,1-1 1,-1 0-1,1 0 1,-1-1-1,1 0 1,0 1-1,-1-2 0,1 1 1,-1-1-1,7-1 1,-4 0 29,0 0-1,0 0 1,0-1 0,0 0 0,0 0 0,0-1 0,-1 0-1,9-6 1,-13 7-55,1 0-1,-1 0 1,1 0-1,-1-1 1,0 1-1,0-1 1,0 1-1,-1-1 1,1 0-1,-1 0 1,0-1-1,0 1 0,-1 0 1,1-1-1,-1 1 1,1-7-1,-1 4-40,0 1 0,-1-1 0,0 1 0,-1-1 0,0 1 0,0 0 0,0-1 0,0 1 0,-1 0 0,0 0 0,-1 0 0,1 0 0,-1 0 0,0 0 0,0 1 0,-1-1 0,0 1 0,0 0 0,0 0 0,-1 1 0,1-1 0,-1 1 0,0 0 0,0 0 0,-1 0 0,1 1 0,-1 0 0,0 0 0,0 0 0,0 1 0,0 0 0,0 0 0,0 1 0,-1-1 0,1 1 0,0 1 0,-1-1 0,1 1 0,-12 1 0,3 2-92,1-1 0,0 2-1,1 0 1,-16 7-1,30-12 104,-1 1 0,0 0 0,0 0 0,0 0 0,0 0 0,0 0 0,0 0 0,0 0 0,0 0 0,0 0 0,0 0 0,0 0 0,0 0 0,0 0 0,0 0 0,0 0 0,0 0-1,0 0 1,0 0 0,0 0 0,0 0 0,0 0 0,0 0 0,0 0 0,0-1 0,0 1 0,0 0 0,0 0 0,0 0 0,0 0 0,0 0 0,0 0 0,0 0 0,0 0 0,0 0 0,0 0 0,0 0-1,0 0 1,0 0 0,0 0 0,0 0 0,0 0 0,0 0 0,-1 0 0,1 0 0,0 0 0,0 0 0,0 0 0,0 0 0,0 0 0,0 0 0,0 0 0,0 0 0,0 0 0,6-8 59,11-7 83,12-1-144,0 0-1,1 2 0,1 1 1,34-9-1,130-24-102,-59 26 270,-132 20-161,1 0 0,-1-1 0,1 2 1,-1-1-1,0 0 0,1 1 1,-1 0-1,0 0 0,1 0 0,-1 0 1,0 1-1,0 0 0,0 0 0,0 0 1,-1 0-1,6 4 0,-6-3 21,-1 0 0,1 0 0,-1 0 0,1 0-1,-1 1 1,0-1 0,-1 1 0,1-1 0,0 1 0,-1 0-1,0 0 1,0-1 0,0 1 0,0 0 0,-1 0 0,0 0 0,0 8-1,-2 18 198,-2 0 0,-1 0-1,-18 58 1,1-20 193,49-129-160,-19 40-284,2 0 1,0 0-1,1 1 1,1 0-1,17-21 1,-27 39 2,-1 0 0,1 1 1,-1-1-1,1 1 1,-1-1-1,1 1 0,0 0 1,2-2-1,-3 3 13,-1 0 0,1 0-1,-1 0 1,1 0 0,0 0 0,-1-1 0,1 1 0,0 1-1,-1-1 1,1 0 0,0 0 0,-1 0 0,1 0 0,0 0-1,-1 0 1,1 1 0,-1-1 0,1 0 0,0 1 0,-1-1-1,1 0 1,-1 1 0,1-1 0,-1 1 0,1-1 0,-1 0 0,1 1-1,-1-1 1,1 2 0,4 6-16,0 1 0,0-1 0,-1 1 0,0 0 0,0 0 0,3 16 0,4 11 53,-5-23-43,0 1-1,1-1 0,0 0 1,1 0-1,10 12 0,-12-18 64,-1-1 0,1 0-1,1 0 1,-1 0-1,1-1 1,0 0 0,0-1-1,0 1 1,1-1-1,9 4 1,-11-7-16,0 1 1,1-1-1,-1-1 0,0 1 1,0-1-1,0 0 0,0 0 1,1-1-1,-1 0 0,0 0 1,0 0-1,0-1 0,0 0 1,0 0-1,-1 0 0,1-1 1,5-3-1,-3 1-9,1 0 0,-1-1 0,0 0 0,-1 0 0,0 0 0,0-1 0,0-1 0,9-12 0,1-5 90,19-40 0,73-176-36,-107 236-52,10-25-27,0-1-1,-3 0 1,0-1 0,4-33-1,-9 37 12,8-39-195,4-110-1,-16 168 50,0 1 0,-1 0 0,-2-11 0,0 13-158,-1 10 126,-4 16 29,7-17 127,-17 65-73,3 1 1,-7 85 0,16-112 75,1 18 46,2 0 0,3 0 1,3 0-1,14 90 0,-5-91 167,-10-53-146,0-1 0,0 1-1,0-1 1,1 1-1,0-1 1,0 0-1,5 6 1,-8-10-38,1 0 0,-1 0 0,1-1 1,0 1-1,0 0 0,-1-1 0,1 1 0,0 0 0,0-1 1,0 1-1,0-1 0,0 1 0,0-1 0,0 1 0,0-1 0,0 0 1,0 0-1,0 1 0,0-1 0,0 0 0,0 0 0,0 0 0,0 0 1,0 0-1,0 0 0,0 0 0,0 0 0,0-1 0,0 1 1,0 0-1,0-1 0,0 1 0,0-1 0,1 0 0,1-1 41,1-1-1,0 0 1,-1 0-1,1 0 1,4-7-1,-8 10-53,19-24 5,15-26-1,-20 29-6,0 1 0,23-26 1,-31 40-31,0 0 1,0 1 0,1 0 0,-1 0-1,1 0 1,0 1 0,1 0 0,-1 0-1,1 1 1,-1 0 0,11-2 0,-11 3 18,0 0 0,-1 1 0,1 0 1,0 0-1,0 0 0,0 1 0,-1 0 0,1 1 1,0-1-1,0 1 0,11 3 0,-2 1-81,-15-4 99,1-1 0,-1 0 0,0 0 0,1 1 0,-1-1 0,0 1 0,0-1 1,0 1-1,1 0 0,-1-1 0,1 2 0,-1-1 114,-15-18 214,6 10-353,0-1 0,-1 1 0,0 1 0,-1-1 0,1 1 0,-1 1 0,-13-5 0,19 8-2,1 1 0,-1 0-1,0 1 1,1-1-1,-1 1 1,0-1 0,1 1-1,-1 0 1,0 0 0,1 1-1,-1-1 1,0 1-1,1 0 1,-1 0 0,1 0-1,-1 0 1,1 1-1,-1-1 1,1 1 0,0 0-1,0 0 1,0 0-1,0 1 1,0-1 0,-3 4-1,0 1 0,0 0 0,1 0 0,0 1 0,0-1 0,0 1 0,1 0 0,1 1 0,-1-1 0,1 1 0,-2 11 0,1-5 30,2-1 0,0 1 0,1-1 0,0 1 0,3 25 0,-1-35-10,-1 0 1,1 0-1,0 0 0,1 0 0,-1 0 0,1 0 0,4 7 0,-5-11 17,0 1-1,0-1 1,0 1-1,0-1 1,0 1 0,0-1-1,0 0 1,1 0-1,-1 0 1,1 0 0,-1 0-1,1 0 1,-1 0-1,1 0 1,-1-1-1,1 1 1,0 0 0,-1-1-1,1 1 1,0-1-1,0 0 1,-1 0 0,1 0-1,0 0 1,3 0-1,0-1 21,0 0 0,-1 0 0,1 0 0,0-1-1,-1 1 1,1-1 0,-1-1 0,0 1-1,1 0 1,-1-1 0,0 0 0,-1 0 0,5-4-1,4-6-7,0-1-1,13-19 1,0 1-134,-18 21 58,6-5-114,-12 16 156,-1 0 0,0 0 0,0 0 0,0 0-1,0 0 1,1 0 0,-1 0 0,0 0 0,0 0 0,0 0-1,0 0 1,0 0 0,1 0 0,-1 0 0,0 0 0,0 0-1,0 0 1,0 0 0,0 0 0,1 0 0,-1 0 0,0 1-1,0-1 1,0 0 0,0 0 0,0 0 0,0 0 0,1 0-1,-1 0 1,0 0 0,0 1 0,0-1 0,0 0 0,0 0-1,0 0 1,0 0 0,0 1 0,0-1 0,0 0 0,0 0 0,0 0-1,0 0 1,0 0 0,0 1 0,0-1 0,2 10-28,-2-8 5,3 10 5,0-1-1,0 1 1,1 0 0,1-1 0,-1 0 0,2 0 0,0 0 0,10 13 0,-14-21 45,0-1 0,0 1 0,1 0 0,-1-1-1,1 1 1,-1-1 0,1 1 0,0-1 0,0 0 0,0-1 0,0 1 0,1 0 0,-1-1 0,0 0 0,1 0 0,-1 0 0,1 0 0,-1 0 0,1-1 0,-1 1 0,1-1 0,0 0 0,-1 0 0,5-1 0,-1 0-2,1-1 1,-1 0-1,0 0 1,0-1-1,0 0 1,-1 0-1,1 0 0,-1-1 1,0 0-1,0-1 1,7-5-1,4-7 80,30-36-1,-16 16-79,0-2-102,-20 24 38,0 1-1,1 0 1,1 1-1,22-18 1,-34 30 42,0 1 0,0-1 0,-1 1 1,1-1-1,0 1 0,-1-1 0,1 0 0,-1 1 1,1-1-1,0 0 0,-1 0 0,1 1 0,-1-1 0,0 0 1,1 0-1,0-1 0,-4 2-157,-4 8 104,-11 22 108,-27 62 0,36-70-122,3-8 23,1 0-1,0 0 1,1 0 0,-3 18-1,6-24 71,0-1 0,1 1-1,0 0 1,0 0 0,1-1 0,0 1-1,0 0 1,0-1 0,6 15-1,-6-19-4,0-1-1,1 0 0,-1 0 1,1 0-1,-1 0 0,1 0 1,0 0-1,0 0 1,0-1-1,0 1 0,0-1 1,0 1-1,0-1 0,0 0 1,1 1-1,3 0 0,-2-1 8,-1 1 0,1-2 0,0 1 0,0 0 0,-1-1 0,1 1 0,0-1 0,0 0 0,0 0 0,-1-1 0,7 0 0,10-5 26,0 0 0,-1-1-1,0 0 1,0-2 0,-1-1-1,0 0 1,0-1 0,-1-1 0,-1 0-1,0-1 1,-1-1 0,21-24-1,-8 2 30,-1-1 0,-2-2 0,-2 0 0,-1-2 0,23-60 0,-7-11-216,-33 94 116,-1 0 0,-1-1 0,-1 1 0,0-21 0,-2 36-32,0 0-1,0 1 1,0-1-1,0 0 0,-1 1 1,1-1-1,-1 0 1,-2-4-1,3 7 38,0-1-1,0 1 1,-1 0-1,1 0 1,0-1 0,0 1-1,-1 0 1,1-1-1,0 1 1,-1 0-1,1 0 1,0 0-1,-1-1 1,1 1 0,0 0-1,-1 0 1,1 0-1,-1 0 1,1 0-1,0 0 1,-1 0-1,1 0 1,0 0 0,-1 0-1,1 0 1,-1 0-1,1 0 1,0 0-1,-1 0 1,1 0-1,-1 0 1,1 0-1,0 0 1,-1 1 0,1-1-1,0 0 1,-1 1-1,-14 9-177,8-2 175,1 0-1,0 0 1,0 0 0,1 1-1,0 0 1,0 0 0,1 0-1,0 0 1,1 1 0,0 0-1,-3 17 1,5-13 66,0-1 0,0 1-1,2-1 1,2 19 0,12 51 117,-14-78-160,5 18 73,0-1 1,1 0-1,1 0 0,1-1 1,1 0-1,1-1 0,26 36 1,-32-50-27,0 0 1,0 0 0,0-1 0,1 0-1,-1-1 1,1 1 0,7 3 0,-9-5-42,0-2 1,1 1-1,-1 0 0,0-1 1,0 0-1,1 0 1,-1 0-1,1 0 1,-1-1-1,1 1 1,-1-1-1,7-1 1,-1-1-142,-1 1 1,1-1-1,-1-1 1,0 0 0,0 0-1,14-8 1,-18 9-499,-1-1 0,0 1 0,0-1 0,0 0 0,0 0 0,0 0 0,-1-1 0,1 0 0,-1 1 0,0-1 0,0 0 0,0 0 0,-1-1 0,4-6 0,-6 10 346,0 1 1,0-1 0,1 0-1,-1 1 1,0-1-1,0 0 1,0 0-1,0 1 1,0-1 0,0 0-1,0 0 1,0 1-1,0-1 1,0 0-1,0 1 1,-1-1 0,1 0-1,0 0 1,0 1-1,-1-1 1,1 0-1,0 1 1,-1-1 0,1 1-1,-1-1 1,1 1-1,-1-2 1,0 2 100,-4-6-3249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1:33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96 9792,'-26'-27'3173,"26"27"-3142,0 0 0,-1 0-1,1 0 1,0 0 0,0 0 0,0 0 0,0-1 0,0 1 0,-1 0-1,1 0 1,0 0 0,0 0 0,0-1 0,0 1 0,0 0 0,0 0-1,0 0 1,0 0 0,0-1 0,0 1 0,0 0 0,0 0-1,0 0 1,0-1 0,0 1 0,0 0 0,0 0 0,0 0 0,0 0-1,0-1 1,0 1 0,0 0 0,0 0 0,0 0 0,0-1-1,0 1 1,0 0 0,0 0 0,0 0 0,1 0 0,-1 0 0,0-1-1,0 1 1,0 0 0,0 0 0,0 0 0,1 0 0,-1 0-1,0 0 1,0 0 0,0-1 0,0 1 0,1 0 0,6-2 148,34-9 1431,1 1-1,67-6 0,84 4-1364,-58 5-603,-123 7-209,-3-1-123,-1 0 0,1 1 0,-1 0 0,0 0 0,1 1 0,10 3 0,-8 1-1432,-8 5-2652,-3 5 1894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1:33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62 136 5888,'-20'-3'887,"-21"1"1618,128-4 7694,62-13-8792,-82 10-496,508-76-757,-510 77-1120,0 4-3406,-18 7 1295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27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53 2400,'0'-2'253,"1"-1"-1,0 0 1,-1 0-1,1 0 1,0 1 0,0-1-1,0 0 1,1 1-1,-1-1 1,1 1 0,-1-1-1,5-3 1,4-8 3567,-16 30 2305,-10 49-4085,8-31-1402,0-1-1,-2 1 1,-2-2 0,-28 57 0,-48 76 359,73-146-1381,20-38-4847,12-9-887,-8 11 1788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27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48 255 4160,'-26'-10'1333,"9"9"772,12 3 640,10-2 1210,15 0-3139,0-2 0,1-1 0,-1 0 0,-1-2-1,28-8 1,94-45 203,-42 15-309,237-53-481,-324 93-255,10-2-350,6-1-1494,-11 0-3457,-11 4 1652,-1 5 1222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28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2 5216,'0'0'76,"0"0"-1,0 0 1,-1-1 0,1 1 0,0 0 0,0 0-1,-1 0 1,1 0 0,0 0 0,-1 0 0,1 0-1,0-1 1,-1 1 0,1 0 0,0 0 0,-1 0 0,1 0-1,0 0 1,-1 1 0,1-1 0,0 0 0,-1 0-1,1 0 1,0 0 0,-1 0 0,1 0 0,0 0-1,0 1 1,-1-1 0,1 0 0,0 0 0,0 0-1,-1 1 1,1-1 0,0 0 0,0 0 0,-1 1-1,1-1 1,0 0 0,0 0 0,0 1 0,0-1-1,-1 1 1,-5 17 1486,5-10-593,-34 142 3994,22-83-4038,-1-4-286,-4-1-1,-2-1 1,-36 78 0,9-45 63,-18 44 217,59-126-521,7-14 204,14-23-269,0 8-466,1 1 0,1 1-1,1 0 1,0 1 0,25-15-1,-32 22 92,-6 4-32,-1-1 0,1 1-1,0 0 1,0 1 0,1-1 0,-1 1 0,0 0 0,1 0 0,6-1-1,-11 3 82,0 0 0,0 1 0,-1-1 0,1 0 0,0 0-1,0 1 1,-1-1 0,1 0 0,0 1 0,-1-1-1,1 1 1,0-1 0,-1 1 0,1-1 0,0 1 0,-1-1-1,1 1 1,-1-1 0,1 1 0,-1 0 0,1 0 0,-1-1-1,0 1 1,1 0 0,-1-1 0,0 1 0,1 2 0,4 24 192,-4-19-131,1 11 227,-1-8-214,0-1 0,1 1 1,1 0-1,-1-1 0,2 0 1,4 11-1,-8-20-52,0 0-1,1 0 1,-1 0 0,1 0 0,-1 0-1,1 0 1,0-1 0,-1 1 0,1 0-1,0 0 1,0 0 0,0-1 0,0 1-1,-1 0 1,1-1 0,0 1-1,0 0 1,0-1 0,0 0 0,0 1-1,0-1 1,1 0 0,-1 1 0,0-1-1,0 0 1,0 0 0,0 0-1,0 0 1,0 0 0,0 0 0,1 0-1,-1 0 1,0 0 0,0-1 0,0 1-1,0 0 1,0-1 0,0 1 0,0-1-1,0 1 1,1-2 0,5-3 48,-1 0 0,1-1 0,-1 0 0,10-13 1,6-4 73,36-20-106,-17 15-261,-40 27 205,0 0 0,0 0 0,1 0 0,-1 0 0,0 1 0,1-1 0,-1 0 0,1 1 0,-1-1 0,1 1 0,-1-1 0,1 1 0,0 0 0,-1 0 0,1-1 0,-1 1 0,1 0 0,2 1 0,-2-1 12,-1 1 0,0 0 1,0-1-1,0 1 0,0 0 0,0 0 0,0 0 0,0 0 1,0 0-1,0 0 0,0 0 0,0 0 0,0 0 0,-1 0 0,1 0 1,-1 0-1,1 1 0,-1-1 0,1 0 0,-1 0 0,1 1 1,-1-1-1,0 2 0,6 39 35,-5-31 12,1-1 0,-1 1 0,2-1 1,-1 0-1,2 1 0,4 10 0,-6-16-36,1 0 45,0 1 0,0-1 0,0 0 0,0 0-1,6 6 1,-7-10-28,-1 1-1,1-1 0,0 0 1,-1 0-1,1 0 1,0 0-1,0 0 0,0 0 1,-1-1-1,1 1 1,0-1-1,0 1 0,0-1 1,0 0-1,0 1 1,0-1-1,0 0 0,0 0 1,0-1-1,3 1 1,6-3 24,0 1-1,-1-2 1,1 1 0,-1-1 0,0-1 0,0 0 0,-1 0 0,13-10 0,9-8 45,28-29-1,-29 25-70,-5 5-93,-16 12-47,1 1 1,0 1-1,0 0 0,20-12 1,-29 20 108,-1-1 0,1 1 0,0 0 0,0-1 0,-1 1 0,1 0 0,0-1 0,0 1 0,0 0 0,-1 0 0,1 0 0,0-1 0,0 1 0,0 0 0,0 0 0,-1 1 0,1-1 0,0 0 1,0 0-1,0 0 0,-1 0 0,1 1 0,0-1 0,1 1 0,-2 0-5,1-1-1,0 1 1,-1 0 0,1 0 0,0 0 0,-1 0 0,0 0-1,1 0 1,-1 0 0,1 0 0,-1 0 0,0 0 0,0 0-1,0 0 1,1 0 0,-1 1 0,0 5-13,-1 1 1,1-1-1,-1 0 1,-2 8-1,-3 10 130,-18 47-1,18-59-26,0 1 0,-1-1-1,0-1 1,-17 22 0,23-33-63,0 0 1,0 0-1,0 0 1,0 0-1,0 0 1,0 0-1,0 0 0,0-1 1,0 1-1,-1 0 1,1-1-1,0 1 1,0-1-1,-1 1 1,1-1-1,-2 1 0,2-1-27,0 0 0,1 0-1,-1-1 1,1 1-1,-1 0 1,1 0 0,-1 0-1,1-1 1,-1 1-1,0 0 1,1-1 0,0 1-1,-1 0 1,1-1-1,-1 1 1,1-1 0,-1 1-1,1-1 1,0 1-1,-1-1 1,1 1-1,0-1 1,-1 1 0,1-1-1,0 1 1,0-1-1,0 1 1,0-1 0,-1 0-1,1 1 1,0-1-1,0 1 1,0-1 0,0 0-1,0 1 1,0-1-1,0 1 1,1-2 0,-1 1 23,0-1 1,1 1-1,-1-1 1,1 1 0,-1 0-1,1-1 1,0 1 0,-1 0-1,1-1 1,0 1-1,0 0 1,0 0 0,0-1-1,0 1 1,0 0 0,0 0-1,1 0 1,-1 1 0,0-1-1,3-1 1,33-17-178,-21 13 29,-10 3-213,1 0-1,0 1 1,-1 0 0,14-1-1,-16 2-448,0 0-1,0 1 1,1 0 0,-1 0-1,0 0 1,0 1-1,0-1 1,0 1 0,7 2-1,-9-2 315,-1 0 0,0 0 0,0 0 0,0 0 0,1 0 0,-1 0 0,0 0 0,0 0 0,-1 1 0,1-1 0,0 0 0,0 2 0,7 11-2078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28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27 8960,'-58'-20'4064,"48"17"-3520,5 0-736,10 6 0,0-3-1312,4 3 832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29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3 241 2976,'-2'2'5758,"2"-2"-5662,5 5 2435,11 4-271,-14-8-2006,1 0-1,0-1 1,0 1 0,0 0-1,0-1 1,0 1 0,0-1-1,0 0 1,0 0 0,0 0-1,0-1 1,0 1 0,0 0-1,-1-1 1,5-1 0,-2-1-40,0 0 0,1 0 0,-1 0 0,-1-1 0,1 0 0,7-7 0,83-85 1419,-80 78-1328,-1 0 0,0-1 0,19-36 0,-32 53-320,0 1 0,-1-1 0,1 1 0,0-1 0,-1 1 0,0-1 0,1 1 0,-1-1 0,0 0 0,0-2 0,-9 35-614,6-22 683,0 0-45,1 0 0,0 1 1,0-1-1,1 1 1,0-1-1,0 1 1,1 0-1,2 10 0,-2-16 35,1-1-1,0 1 1,-1-1-1,1 0 1,1 1-1,-1-1 1,0 0 0,1 0-1,0 0 1,0 0-1,0 0 1,0 0-1,0 0 1,0-1-1,1 1 1,-1-1-1,1 1 1,5 2-1,-4-3 13,0 0 1,-1 0-1,1 0 0,1-1 0,-1 0 0,0 0 0,0 0 1,0 0-1,1-1 0,-1 0 0,0 1 0,1-2 0,-1 1 0,8-2 1,1-1 32,-1 0 1,0-1 0,0-1-1,19-9 1,42-30 160,-64 39-202,25-17 101,49-29-463,-76 48 329,-6 2-67,1 0 0,0 0 1,0 0-1,0 0 0,0 0 1,0 1-1,0-1 0,3 0 1,-4 1 29,0 0-1,0 1 1,0-1 0,-1 0 0,1 0 0,0 1 0,0-1 0,0 0 0,-1 1 0,1-1 0,0 1 0,0-1 0,-1 1 0,1-1 0,0 1 0,-1-1 0,1 1 0,-1 0 0,1-1 0,-1 1 0,1 0 0,-1 0 0,1-1 0,-1 1 0,0 0 0,1 1 0,1 3 50,0 0 0,-1 0 0,0 0 1,0 0-1,0 1 0,0-1 0,-1 0 1,0 0-1,0 1 0,-1-1 0,1 0 1,-1 0-1,0 1 0,0-1 0,-1 0 1,0 0-1,1 0 0,-2-1 0,1 1 1,-1 0-1,1-1 0,-1 1 0,0-1 1,-1 0-1,1 0 0,-5 3 0,6-5-2,-1 0-1,0 0 1,0 0-1,0-1 1,0 1-1,0-1 1,0 0-1,0 0 1,0 0-1,0 0 1,-1-1-1,1 1 1,-5-1-1,6 0 9,-1 0 0,1 0 0,0-1-1,0 1 1,-1-1 0,1 1 0,0-1 0,0 0-1,0 0 1,0 0 0,0 0 0,0-1 0,0 1-1,1 0 1,-1-1 0,0 1 0,1-1 0,-1 0-1,1 1 1,-3-4 0,2 1-50,0 1 0,-1-1 0,1 0 1,1 0-1,-3-4 0,4 7 9,0 0-1,0 1 1,0-1 0,-1 0 0,1 0-1,0 0 1,0 1 0,0-1 0,0 0-1,0 0 1,0 0 0,1 1 0,-1-1 0,0 0-1,0 0 1,0 0 0,1 1 0,-1-1-1,0 0 1,1 0 0,-1 1 0,1-1-1,-1 0 1,1 1 0,-1-1 0,1 1-1,-1-1 1,1 1 0,0-1 0,-1 1-1,1-1 1,0 1 0,0-1 0,5-1-38,-1-1 1,1 1 0,-1 1-1,1-1 1,0 1 0,0 0-1,0 0 1,0 1 0,-1 0-1,1 0 1,0 0 0,0 1-1,0-1 1,6 3 0,8 3-55,0 0 0,32 16 0,-49-20 95,11 4-403,29 13-2929,-1 0-3880,-28-12 5024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30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44 8480,'-54'-23'3840,"49"14"-3360,5 4-1088,9 5 224,9-3-1184,5 0 896,17 3-1024,5 3 960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43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34 4992,'-4'-33'10158,"9"42"-8850,0 1-799,1 1-1,-2 0 1,1 0 0,-1 0-1,3 15 1,8 61 839,-9-40-953,30 219 883,-27-196-1164,-6-25 27,-2-30-41,0 0 1,5 23-1,-6-38-143,0 0 0,0 0 0,0 0-1,0 0 1,0 0 0,0 1 0,0-1 0,0 0 0,0 0-1,0 0 1,0 0 0,0 0 0,0 0 0,0 0-1,0 0 1,0 1 0,0-1 0,0 0 0,0 0-1,0 0 1,0 0 0,0 0 0,0 0 0,0 0-1,0 0 1,1 0 0,-1 1 0,0-1 0,0 0-1,0 0 1,0 0 0,0 0 0,0 0 0,0 0-1,0 0 1,1 0 0,-1 0 0,0 0 0,0 0-1,0 0 1,0 0 0,0 0 0,0 0 0,0 0-1,1 0 1,-1 0 0,0 0 0,0 0 0,0 0-1,0 0 1,0 0 0,0 0 0,0 0 0,0 0-1,1 0 1,-1 0 0,0 0 0,0-1 0,0 1-1,6-9-2624,4-19-1250,-4 0 553,4-1 1173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31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44 746 1728,'-4'1'269,"-1"1"0,1 0-1,0 0 1,-8 6 0,-2 1 6475,23-11-2720,25-8-2499,-12-1-1052,0-1 0,-1 0 0,-1-2 1,29-24-1,67-73 218,-87 81-484,86-103 200,-2 0-180,-118 154-291,-80 175 465,38-94-263,42-91-62,0 1 0,1 0 0,0 1 0,1-1 0,1 0 0,0 1 0,-1 17 0,3-28-44,0-1-1,0 1 1,0-1-1,0 1 1,0-1 0,1 1-1,-1-1 1,0 0-1,1 1 1,-1-1-1,1 0 1,-1 1 0,1-1-1,-1 0 1,1 1-1,0-1 1,0 0-1,0 0 1,0 0 0,0 0-1,0 0 1,0 0-1,0 0 1,0 0-1,0 0 1,0 0 0,1-1-1,-1 1 1,0-1-1,1 1 1,-1-1-1,0 1 1,1-1 0,-1 1-1,1-1 1,-1 0-1,0 0 1,2 0 0,6 0 68,-1-1 0,0 0 1,0 0-1,0-1 0,11-3 1,-16 4-90,25-7 167,1-1-1,-1-2 0,-1 0 0,37-23 0,-50 25-156,0-1 0,0 0 0,-1-1-1,0 0 1,-1-1 0,-1-1-1,0 0 1,0 0 0,12-22 0,48-112 140,-35 68-98,-14 35-82,11-24 239,25-73 0,-56 136-215,4-14-6,-6 19 2,0-1-1,1 1 0,-1 0 1,0-1-1,0 1 0,0 0 0,0 0 1,0-1-1,0 1 0,0 0 1,0-1-1,0 1 0,0 0 0,0-1 1,0 1-1,0 0 0,0-1 0,0 1 1,0 0-1,0 0 0,0-1 1,0 1-1,0 0 0,0-1 0,-1 1 1,1 0-1,0 0 0,0-1 1,0 1-1,0 0 0,-1 0 0,1-1 1,0 1-1,0 0 0,-1 0 1,1 0-1,0 0 0,0-1 0,-1 1 1,1 0-1,-1 0 4,0 1 1,0-1-1,0 1 0,0-1 0,1 1 1,-1 0-1,0-1 0,1 1 1,-1 0-1,0-1 0,1 1 1,-1 0-1,1 0 0,-1 0 0,1-1 1,-1 2-1,-1 1 3,-6 10 68,1 1 0,0 1 0,0-1 0,-7 31 0,-9 63 357,9-34-231,-72 249 850,81-308-1010,0-1 1,-2 0 0,0 0 0,0 0-1,-12 16 1,13-23-50,0 0 0,0 0 0,-1 0 0,0-1 0,0 1 0,0-2 0,-12 8 0,18-13 280,1-3-220,1-1 0,0 1 0,0 0-1,0-1 1,1 1 0,2-5 0,2-2-45,2 1 0,-1-1-1,1 1 1,0 1 0,1 0 0,12-9 0,-7 5-84,1 2 0,1 0 0,-1 0 1,22-8-1,-35 18 62,0-1 0,0 0 0,0 1 0,0-1 0,0 1 1,0 0-1,0-1 0,0 1 0,0 0 0,0 0 0,0 1 0,0-1 0,0 0 1,0 1-1,0-1 0,0 1 0,0 0 0,0-1 0,0 1 0,0 0 0,0 0 0,0 1 1,2 1-1,4 3-53,-1 1 1,-1 0-1,1 0 1,5 8-1,3 3 166,1 1 5,-10-11-52,1-1 1,0 1-1,8 6 1,-12-12-19,0 0 1,0 0 0,0 0-1,0 0 1,1-1 0,-1 1-1,0-1 1,1 0 0,0 0-1,-1 0 1,1-1 0,4 1-1,4-1-7,0 0 0,1-1 1,-1 0-1,0-1 0,1 0 0,-1-1 0,-1-1 0,1 0 0,11-5 1,-7 1-27,0 0 1,-1-1 0,-1 0 0,1-1 0,23-22 0,-34 27-7,1 0 0,-1 1 0,0-2 0,4-6 0,-7 10-10,0 0 1,0 1-1,0-1 1,0 0-1,-1 0 1,1 0-1,0 1 1,-1-1-1,1 0 0,-1 0 1,0 0-1,0 0 1,0 0-1,0 0 1,0 0-1,0 0 1,-1 0-1,0-3 1,1 4 6,0 1 0,0 0 0,0 0 0,-1 0 0,1-1 0,0 1 0,0 0 0,0 0 0,0 0 0,-1-1 0,1 1 0,0 0 0,0 0 0,0 0 1,-1 0-1,1 0 0,0 0 0,0 0 0,-1-1 0,1 1 0,0 0 0,0 0 0,0 0 0,-1 0 0,1 0 0,0 0 0,0 0 0,-1 0 0,1 0 1,0 0-1,0 0 0,-1 0 0,1 1 0,-12 5-247,-8 11 21,16-13 265,0 0 0,0 1 0,1-1 0,0 1 0,0 0 0,0 0 0,0 1 0,-2 7 0,4-10-15,0 0 0,0 0-1,1 0 1,-1-1 0,1 1-1,0 0 1,0 0 0,0 0-1,0 0 1,0 0 0,0 0-1,1 0 1,0 0 0,-1 0-1,1 0 1,0-1 0,1 1 0,1 5-1,6 2 13,-1-1 0,1 0-1,1 0 1,0 0 0,0-1-1,1-1 1,11 7 0,-17-11-175,-1-1 1,1 0 0,0 0 0,1 0 0,-1-1 0,0 1 0,0-1-1,1-1 1,-1 1 0,0-1 0,1 0 0,-1 0 0,1 0 0,-1-1-1,0 0 1,11-3 0,-11 3-573,1-1 0,-1 0 0,1-1 1,-1 0-1,0 1 0,9-8 0,-11 7-114,0 1 0,0-1-1,0-1 1,0 1 0,0 0 0,0-1 0,-1 1 0,0-1-1,3-6 1,-1-6-2211,-7-3-1232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32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8 132 8128,'-8'-8'3008,"11"13"-2336,7-5-160,-1 0 1248,9 0-1056,13-5 640,23-4-801,27-2-159,14-9-224,-6 0-192,-7 0 0,-11 0-2943,1 3 1631,1 11-2496,3 6 2208,1 0-2560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35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14 729 1408,'-11'-9'276,"11"9"-259,0 0 0,-1-1 1,1 1-1,0 0 0,0 0 0,0-1 0,0 1 0,-1 0 1,1 0-1,0-1 0,0 1 0,0 0 0,0-1 0,0 1 0,0 0 1,0-1-1,0 1 0,0 0 0,0 0 0,0-1 0,0 1 1,0 0-1,0-1 0,2-1 119,-1 1-1,0-1 1,1 1 0,-1 0 0,1-1 0,-1 1 0,1 0 0,0 0-1,3-2 1,-1 1 106,29-17 1722,-22 13 194,0 0-1,19-14 1,-27 15 978,-6 3-1586,2 2-1461,0 0 0,0 0 1,0 0-1,0 0 1,0 0-1,0 0 0,1 1 1,-1-1-1,0 0 1,0 1-1,0-1 0,1 0 1,-1 1-1,-1 0 0,-8 9 374,0 1 0,0 0 0,1 0 0,-9 17 0,15-23-412,0 1 0,0 1 0,1-1 0,0 0 0,0 1 0,-1 11 0,2-15-21,1-1 0,-1 0 0,1 0 1,0 0-1,0 1 0,0-1 0,1 0 1,-1 0-1,0 0 0,1 1 0,-1-1 1,1 0-1,0 0 0,0 0 0,0 0 1,0 0-1,0 0 0,0 0 0,0 0 1,1-1-1,-1 1 0,1 0 0,2 2 1,-2-3 15,0-1 1,0 1-1,-1 0 1,1-1-1,0 1 1,0-1-1,0 1 1,1-1-1,-1 0 1,0 0-1,0 0 1,0 0 0,0 0-1,0-1 1,0 1-1,0 0 1,0-1-1,0 0 1,0 1-1,0-1 1,2-1-1,2-2 15,1 1 0,-1-1 0,0 0 0,8-8 0,-6 5 8,0-1 0,0 0 0,-1 0 0,8-12 0,-12 15-109,0 0 0,-1 0 0,1 0 0,-1 0 0,0 0 0,0 0 1,-1 0-1,0 0 0,0-1 0,0 1 0,0-7 0,-1 11 4,0 0-1,-1 1 0,1-1 1,0 0-1,-1 1 0,1-1 0,-1 1 1,1-1-1,-1 1 0,1-1 1,-1 1-1,1-1 0,-1 1 1,0-1-1,-3-1-137,5 5 50,1-1 127,-1-1-1,1 1 0,0-1 0,0 1 0,0-1 0,-1 0 1,1 0-1,0 1 0,0-1 0,1-1 0,-1 1 1,0 0-1,0-1 0,0 1 0,1-1 0,-1 1 1,0-1-1,0 0 0,1 0 0,3-1 0,7 0 156,0-1-1,19-5 1,-18 4-165,10-2 104,0-2 0,-1 0 0,1-2-1,-2-1 1,1 0 0,-1-2 0,-1 0-1,0-1 1,-1-2 0,0 0 0,-1-1-1,-1-1 1,18-20 0,1-8 54,-2-2-1,-2-1 1,49-98 0,-71 123-87,-1-1 0,-1 0 0,-1 0 0,-1-1 0,4-27 0,-11 50-92,0 0 1,0-1 0,0 1 0,-1 0-1,1 0 1,0-1 0,-2-2 0,-2 0-203,4 5 218,-1 0 0,1 1 0,-1-1 0,1 0 1,0 0-1,-1 0 0,1 0 0,0 1 0,-1-1 0,1 0 1,0 0-1,-1 1 0,1-1 0,0 0 0,0 1 0,-1-1 1,1 0-1,0 1 0,0-1 0,0 0 0,-1 1 0,1-1 1,-16 27-98,8-17 64,2 1-1,-8 15 0,-9 35 50,-22 93 0,5-13 122,32-118-30,-9 28-91,2 0 0,-12 72 1,27-121 10,0-1 0,-1 1 1,1-1-1,0 0 0,0 1 1,1-1-1,-1 1 0,0-1 0,0 1 1,1-1-1,-1 0 0,0 1 1,1-1-1,0 0 0,-1 1 1,1-1-1,0 0 0,0 0 1,-1 1-1,1-1 0,0 0 1,0 0-1,0 0 0,0 0 1,1 0-1,-1 0 0,0-1 1,0 1-1,0 0 0,2 0 1,0 0 0,-1-1 1,0 1 0,0-1 0,1 1 0,-1-1 0,0 0 0,1 0 0,-1 0 0,0 0 0,1-1-1,-1 1 1,0-1 0,0 1 0,1-1 0,-1 0 0,0 1 0,0-1 0,0-1 0,2 0 0,8-7-28,0-1 1,-1 0 0,0 0 0,0-1 0,16-25 0,10-9-32,-36 45 36,-1-1 1,1 0-1,-1 1 1,0-1-1,1 1 1,-1-1 0,1 1-1,-1-1 1,1 1-1,0-1 1,-1 1 0,1 0-1,-1-1 1,1 1-1,0 0 1,-1-1-1,1 1 1,0 0 0,0 0-1,-1 0 1,1 0-1,0 0 1,-1-1 0,1 1-1,0 1 1,0-1-1,-1 0 1,1 0-1,0 0 1,-1 0 0,1 0-1,0 1 1,1-1-1,0 2-17,0 0 0,-1 0 0,1 0 0,0 0 0,0 0 0,-1 0 0,2 5 0,4 3-9,-4-5 50,1-1 0,-1 0 0,1 0 0,0 0 0,0 0 0,0-1 0,1 1 1,-1-1-1,1 0 0,6 3 0,-7-5-3,0 1 1,0-1 0,1 0-1,-1 0 1,0-1 0,1 1-1,-1-1 1,0 0 0,1 0-1,-1 0 1,0-1 0,1 0-1,5-1 1,2-2-1,0 0 0,-1 0 1,0-1-1,0-1 0,0 0 0,-1 0 0,1-1 0,-1 0 1,-1-1-1,0 0 0,0-1 0,12-15 0,3-7 35,-2-2 0,28-54 0,-28 46-110,-11 20-8,15-23-234,-26 44 294,0 0 0,0 0 0,0 0-1,0 0 1,0 0 0,0 0 0,1 0 0,-1-1 0,0 1 0,0 0 0,0 0 0,0 0-1,0 0 1,0 0 0,0 0 0,0 0 0,1 0 0,-1 0 0,0 0 0,0 0-1,0 0 1,0 0 0,0 0 0,0 0 0,1 0 0,-1 0 0,0 0 0,0 0 0,0 0-1,0 0 1,0 0 0,0 0 0,0 0 0,1 0 0,-1 0 0,0 0 0,0 0 0,0 0-1,0 0 1,0 0 0,0 1 0,0-1 0,0 0 0,1 0 0,4 8-179,1 10 52,3 18 151,-1 0 0,-3 1 0,-1-1-1,-1 1 1,-4 58 0,1-89 12,-1 1 0,0-1 0,0 0 0,0 0 0,-1 0 0,0 0 0,0 0 0,-1 0 0,1 0 0,-1-1 0,-1 1 0,1-1 0,-1 0 0,0 0 0,-4 4 0,5-7-24,1-1 1,-1 1-1,1-1 0,-1 0 0,0 0 0,0 0 1,0 0-1,0-1 0,0 1 0,0-1 0,0 1 1,0-1-1,-5-1 0,-42-4 257,43 3-239,-17-2-127,-34-11 0,34 8-84,22 8-41,16 5 139,-2-3 43,1 1 0,24 2 0,-5 0 76,-16-3 7,0-1 0,1 0 0,-1-2-1,1 1 1,-1-2 0,1 0 0,-1-1 0,1-1 0,-1-1 0,26-8 0,-24 5 52,0-1 1,32-20-1,-43 23-58,-1 1-1,0-1 1,-1 0 0,1-1-1,-1 1 1,0-1 0,0 0 0,-1 0-1,0-1 1,6-11 0,-8 15-63,-1-1 1,1 1 0,-1-1-1,0 0 1,0 1 0,0-1-1,0 0 1,0 0 0,-1 1-1,0-1 1,0 0 0,0 0-1,0 0 1,0 1 0,-2-5-1,2 8 30,0-1 0,0 1 0,0 0 0,0 0 0,0-1 0,0 1 0,-1 0 0,1 0 0,0-1 0,0 1 0,0 0 0,0 0 0,0-1 0,-1 1 0,1 0 0,0 0 0,0 0 0,-1 0 0,1-1 0,0 1 0,0 0 0,-1 0 0,1 0 0,0 0 0,0 0 0,-1 0 0,1 0 0,0 0 0,0 0 0,-1 0 0,1 0 0,0 0 0,0 0 0,-1 0-1,1 0 1,0 0 0,-1 0 0,1 0 0,0 0 0,0 0 0,-1 0 0,1 0 0,0 0 0,0 1 0,0-1 0,-1 0 0,1 0 0,0 0 0,0 0 0,-1 1 0,1-1 0,0 0 0,0 0 0,0 0 0,0 1 0,0-1 0,-1 1 0,-9 12 29,7-7-48,-15 38-235,17-41 251,0 0 0,0 1 0,1-1 0,-1 0 0,1 0 0,-1 1 0,1-1-1,0 0 1,1 1 0,-1-1 0,2 5 0,0-1 32,0-1 0,0 1 0,1-1 0,0 0-1,1 0 1,-1 0 0,1 0 0,0-1 0,1 0 0,-1 0 0,1 0 0,0 0 0,7 4 0,-9-7-17,0-1 1,0 1 0,0-1 0,0 0-1,0 0 1,0 0 0,0-1-1,1 1 1,-1-1 0,0 0 0,0 1-1,1-2 1,-1 1 0,0 0 0,1-1-1,-1 1 1,0-1 0,0 0-1,4-1 1,2-2 11,1 1 0,-1-1 0,-1-1 0,1 0 0,9-6 0,-13 7 7,-1 0 0,1 0 1,-1 0-1,0-1 0,-1 1 1,1-1-1,-1 0 1,0 0-1,0 0 0,0 0 1,-1-1-1,0 1 1,0-1-1,0 0 0,2-10 1,-2-5-3,0 0 1,-2 0 0,-1-25 0,-1 0-194,2 44 152,0 0-1,1 0 1,-1 0 0,1 1-1,-1-1 1,1 0 0,-1 0-1,1 1 1,0-1-1,0 1 1,0-1 0,0 0-1,0 1 1,0 0 0,0-1-1,1 1 1,-1 0-1,0-1 1,1 1 0,-1 0-1,1 0 1,-1 0 0,1 0-1,0 1 1,-1-1-1,1 0 1,0 1 0,0-1-1,-1 1 1,4-1 0,1 0 10,0 0 0,0 0 1,0 1-1,0 0 1,0 0-1,0 0 1,0 1-1,7 1 1,-5 1-7,-1 0 0,0 0-1,0 1 1,-1-1 0,1 1 0,-1 1 0,0 0 0,0-1-1,0 2 1,0-1 0,-1 1 0,0 0 0,0 0 0,5 9 0,2 5-29,0 2 1,-1-1-1,10 30 1,-12-28 120,1-1 1,16 28 0,-24-45-48,0-2-16,0 1-1,0-1 1,0 0 0,0 0 0,6 4 0,-8-6 3,1-1-1,-1 1 0,1-1 0,0 1 0,-1-1 0,1 1 0,0-1 1,0 0-1,-1 0 0,1 1 0,0-1 0,0 0 0,0 0 1,-1 0-1,1 0 0,0 0 0,0 0 0,0 0 0,-1 0 0,1 0 1,0 0-1,0 0 0,0-1 0,-1 1 0,1 0 0,0 0 0,0-1 1,-1 1-1,1-1 0,0 1 0,-1-1 0,1 1 0,0-1 1,7-5 83,-1-1 1,1 0 0,-2 0-1,1 0 1,-1-1 0,0 0-1,9-17 1,18-47-126,-7 12 26,-21 52-225,-3 8-111,-3 15-262,0-2 617,1 154 243,3-138 127,2-34 118,0-7-462,0 1-1,0-1 1,-1 0 0,-1 0-1,4-24 1,1-3-214,-3 18 143,-1 10-19,-2 1 0,1-1 1,-1 0-1,0-13 1,6 27-532,-4 0 526,0 1-1,0 0 1,7 8-1,-7-7 51,0-1-1,0 0 0,8 7 0,0-3 26,1 0 1,0 0-1,1-1 1,0-1-1,0-1 0,0 0 1,1 0-1,0-2 1,-1 1-1,22 0 0,-16-3 42,0 0-1,0-2 1,-1 0-1,1-1 1,0-1-1,-1-1 1,30-10 0,-44 12-48,0 0 0,0-1 0,0 1 1,0-1-1,0 0 0,-1 0 0,1-1 1,-1 1-1,0-1 0,0 0 0,5-6 1,-7 7-28,0 0 0,-1 1 0,1-1 0,-1 0 1,1 0-1,-1 0 0,0 0 0,0 0 0,0 0 1,0 0-1,-1-1 0,1 1 0,-1 0 0,0 0 1,0 0-1,0-1 0,0 1 0,-1 0 0,1 0 0,-1 0 1,-1-4-1,2 5-3,-1 1 0,0-1 0,0 1 0,0 0 1,0-1-1,0 1 0,0 0 0,0-1 0,0 1 0,0 0 0,-1 0 0,1 0 1,0 0-1,-1 0 0,1 0 0,-1 1 0,1-1 0,-1 0 0,1 1 0,-1-1 1,0 1-1,1-1 0,-1 1 0,0 0 0,1 0 0,-1 0 0,0 0 0,1 0 1,-1 0-1,1 0 0,-1 1 0,-2-1 0,-5 2 21,-1 1-1,0 0 1,-17 7-1,27-10-11,-17 7 16,1 1 0,0 0 1,0 0-1,1 2 0,1 0 1,-1 1-1,-15 15 0,29-24-34,-1 0 0,0 0 0,1 0 0,-1 0 0,1 0 0,-1 1 0,1-1-1,0 1 1,0-1 0,0 1 0,0 2 0,0-4 18,1 1 0,0-1 0,0 0 0,0 0 0,0 0 0,0 0 0,1 1 0,-1-1 0,0 0 1,0 0-1,1 0 0,-1 0 0,1 0 0,-1 0 0,1 1 0,-1-1 0,1 0 0,0-1 0,-1 1 0,1 0 0,0 0 0,0 0 0,0 0 0,0 0 0,0-1 0,0 1 0,1 1 0,8 2-1,-1 0-1,0 0 1,1-1 0,-1 0-1,1-1 1,15 2-1,61 3 127,77-8-25,-56-1-62,-107 2-43,1 0 1,-1 0-1,1 0 1,-1 0-1,0 0 1,1 0-1,-1 0 1,1 0-1,-1 0 1,1 0-1,-1 0 1,1 0-1,-1 0 1,1 1-1,-1-1 1,0 0-1,1 0 1,-1 0-1,0 1 1,1-1-1,-1 0 1,1 1-1,-1-1 1,0 0-1,0 1 1,1-1-1,-1 0 1,1 1-1,-1 0-5,0 0 1,0 0-1,0 0 0,0-1 0,0 1 1,0 0-1,-1 0 0,1 0 0,0-1 0,0 1 1,0 0-1,-1 0 0,1-1 0,-1 2 1,-17 23-196,-17 11 104,18-19 88,-24 30 1,37-42 12,0 1 0,1-1 1,-1 1-1,1 0 1,1 0-1,-1 0 1,1 1-1,0-1 0,0 1 1,0 8-1,1-14 13,1 1-1,0-1 1,0 1-1,0-1 0,0 0 1,0 1-1,1-1 1,-1 1-1,0-1 1,1 0-1,0 2 0,-1-2-14,0-1 0,1 1 0,-1-1 0,1 1-1,-1-1 1,0 1 0,1-1 0,-1 0 0,1 1-1,-1-1 1,1 0 0,-1 1 0,1-1-1,-1 0 1,1 1 0,-1-1 0,1 0 0,-1 0-1,2 0 1,-1 1 0,1-2 0,-1 1 0,1 0 0,-1 0 0,1 0-1,-1-1 1,1 1 0,-1-1 0,0 1 0,1-1 0,-1 1 0,0-1 0,1 0 0,-1 0-1,0 0 1,0 0 0,0 0 0,0 0 0,2-1 0,9-13 44,1-1 0,-2 0 0,0 0 1,-1-1-1,-1-1 0,10-26 0,33-116-14,-46 139-69,19-61 53,12-42 17,-29 93-21,-2-1 0,2-32 0,-7 61-20,-1-1-1,0 1 0,0 0 1,-1 0-1,1 0 1,-1 0-1,1-1 0,-1 1 1,0 0-1,-3-5 0,4 7 5,0 0 0,-1 1 1,1-1-1,0 1 0,-1-1 0,1 1 0,-1-1 0,1 1 0,-1 0 0,1-1 0,-1 1 0,0-1 0,1 1 0,-1 0 0,1 0 0,-1-1 0,0 1 0,1 0 0,-1 0 0,0 0 0,0-1 0,-1 2 3,1-1-1,0 0 1,-1 0 0,1 1-1,0-1 1,-1 1 0,1-1-1,0 1 1,0 0-1,-1-1 1,1 1 0,0 0-1,0 0 1,-2 1-1,-1 2 3,1 0-1,-1 0 1,0 0-1,1 1 1,0 0-1,0-1 1,0 1-1,1 0 1,-4 10-1,0 5-2,-5 26 0,6-27-7,-4 23-23,-8 83 0,16-103-319,1 1-1,1-1 1,1 0-1,1 0 0,9 35 1,-10-50-334,1 1 0,0-1 0,1 0 0,-1 0 0,1 0 0,8 10 0,34 34-5957,-21-25 3592,7 10-2655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36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2304,'7'2'6905,"11"5"-4032,-16-6-3244,-1-1-1,1 1 1,-1-1 0,1 0-1,-1 0 1,1 0 0,-1 0 0,1 0-1,-1 0 1,1 0 0,2-1-1,8-6-3734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39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2 778 4064,'-2'0'2180,"6"2"19,8-1-72,7-5-1288,-1 0 0,0-1 0,0-1 0,0-1 0,0 0 0,-1-2 0,28-17 0,-19 8-465,0-2 0,0 0 0,40-45 0,-24 14 221,46-70 1,28-38-32,-105 145-523,15-17 60,-25 30-87,1 0 1,-1 0-1,0 0 0,0 0 0,0 0 0,1 0 1,-1 1-1,0-1 0,1 0 0,-1 1 1,0-1-1,1 1 0,-1-1 0,1 1 0,-1-1 1,1 1-1,-1 0 0,1 0 0,2 0 0,-3 1 6,1-1 0,-1 1-1,0-1 1,1 1-1,-1 0 1,0 0 0,0 0-1,0 0 1,0 0 0,0 0-1,0 0 1,0 0-1,0 0 1,0 0 0,0 0-1,-1 1 1,1-1-1,0 0 1,-1 0 0,1 1-1,-1-1 1,0 1 0,1 1-1,1 5 54,-1 0 0,2 15 0,-3-20-64,2 157 460,-4-130-365,-1 0 0,-2 1 0,-11 36 0,12-53-63,-1 0 0,-1 0-1,0-1 1,0 0-1,-2 0 1,-11 16 0,12-21-45,0 0 1,-1 0 0,1 0 0,-2-1 0,1 0 0,-1-1 0,0 1-1,-18 8 1,21-13 6,1 0 0,-1 0 0,0 0 0,0-1 0,1 0 0,-1 0 0,0 0 0,0-1 0,-7 0 0,12 0-1,-1 0-1,0 0 1,1-1-1,-1 1 1,0 0-1,0-1 1,1 1-1,-1-1 1,1 1-1,-1-1 1,0 0-1,1 0 1,-1 1-1,1-1 1,0 0-1,-1 0 1,1-1-1,0 1 1,-1 0-1,1 0 1,0-1-1,0 1 1,0 0-1,0-1 1,1 1-1,-1-1 1,0 0-1,0 1 1,1-1-1,-1 0 1,1 1-1,0-1 1,-1 0-1,1 1 1,0-1-1,0-2 1,0 2-17,0 0 0,1 0 1,-1 0-1,1 0 1,-1 0-1,1 0 0,0 0 1,0 0-1,0 0 0,0 0 1,0 0-1,0 1 1,0-1-1,3-3 0,27-21-53,-16 13-7,-9 8 74,-4 2-30,0 1 0,0 0 0,0 0 0,0 0 0,1 1 1,-1-1-1,1 0 0,-1 1 0,1 0 0,0-1 0,-1 1 0,1 0 0,0 0 1,0 1-1,0-1 0,0 1 0,0-1 0,0 1 0,5 0 0,0 2 23,-1 0 0,0 0 0,1 1 0,-1-1 0,0 2 0,-1-1 0,1 1 0,10 8 0,12 6 38,-21-14 17,0 0 0,0 0 0,1 0 0,-1-1 0,1-1 0,0 1 0,0-1 0,0-1 0,0 0 0,18 1 0,-8-3 83,1 0 0,-1-1-1,0-1 1,0-1 0,0 0 0,36-14 0,-40 11-86,-1 0 0,0 0 0,0-1 0,-1-1 0,0 0 0,-1-1 0,0-1 0,0 0 0,12-15 0,-7 3 22,-1 0 0,-1-1-1,13-28 1,32-83 24,-42 95-48,5-15-71,3-1-223,32-111 0,-55 157-59,-2 15 77,-3 16 165,-21 102 203,-33 209 932,21-135-975,32-159 99,2-37-169,1 1 0,0 0 1,0 0-1,1 0 0,-1 0 0,0 0 0,1 0 0,-1 0 0,1-1 0,-1 1 0,1 0 1,0 0-1,0-1 0,0 1 0,1 2 0,-1-4-10,0 0 1,-1 1-1,1-1 1,-1 0-1,1 1 0,0-1 1,0 0-1,-1 0 1,1 1-1,0-1 0,-1 0 1,1 0-1,0 0 1,0 0-1,-1 0 1,1 0-1,0 0 0,-1 0 1,1 0-1,0-1 1,0 1-1,-1 0 0,1 0 1,0-1-1,-1 1 1,1-1-1,17-11-4,-15 10-2,14-13 41,-1-1 1,0-1-1,19-26 1,-18 21-154,30-28 1,-44 47 88,0 0-1,1 0 0,-1 1 1,1-1-1,-1 1 1,1 0-1,0 0 0,4-2 1,-7 4 11,1 0 0,-1-1 0,0 1 0,1 0-1,-1 0 1,0 0 0,1 0 0,-1 0 0,0 0 0,1 1 0,-1-1 0,0 0 0,1 1 0,-1-1 0,0 1 0,0-1 0,1 1 0,-1-1 0,0 1 0,0 0 0,0 0 0,0-1 0,0 1 0,0 0 0,0 0 0,0 0 0,0 0 0,0 0 0,0 2 0,20 31 138,-15-24-131,-1-1 0,2 1 0,0-1 0,10 11 0,-14-17 0,1 0 0,-1 0 1,1-1-1,0 1 0,-1-1 0,1 0 0,0 0 0,1 0 0,-1-1 0,0 1 0,0-1 0,1 0 1,-1 0-1,1-1 0,4 1 0,8 0 26,-1-2 0,1 0 0,0 0 0,0-2 0,-1 0 0,0-1 0,1-1 0,-1 0 0,19-10 0,-21 9-11,-2-1 1,1-1-1,-1 0 0,0-1 0,0 0 0,-1-1 0,0 0 0,-1-1 0,0 0 0,15-24 1,-21 29-11,44-76 238,-44 74-223,0-1 0,-1 1 0,0-1-1,0 0 1,-1 1 0,0-1 0,-1 0-1,1-10 1,-2 19-22,0 0-1,0 0 1,0-1-1,0 1 1,0 0-1,0 0 1,0-1-1,0 1 1,0 0-1,0 0 1,0 0-1,0-1 1,0 1-1,0 0 1,0 0-1,0-1 1,0 1-1,0 0 1,0 0-1,0-1 1,-1 1-1,1 0 1,0 0-1,0 0 1,0-1 0,0 1-1,-1 0 1,1 0-1,0 0 1,0 0-1,0 0 1,-1-1-1,1 1 1,0 0-1,0 0 1,0 0-1,-1 0 1,1 0-1,0 0 1,0 0-1,-1 0 1,1 0-1,0 0 1,0 0-1,-1 0 1,1 0-1,0 0 1,0 0-1,-1 0 1,1 0-1,0 0 1,0 0-1,-1 0 1,1 0-1,0 0 1,0 1-1,0-1 1,-1 0-1,1 0 1,-12 10 50,4 2-99,0 0 0,1 1 0,0 0 0,-8 23 0,-14 58-34,21-68 41,6-19 26,1-2 7,-1-1 1,1 1 0,0 0-1,1 0 1,-1 6 0,1-10 27,0 0 1,0 1-1,0-1 1,0 0-1,1 1 1,-1-1-1,1 0 1,-1 0-1,1 1 1,-1-1-1,1 0 1,-1 0-1,1 0 1,0 0-1,0 0 1,0 0-1,0 0 1,0 0-1,0 0 1,0 0-1,0-1 1,0 1-1,0 0 1,2 0-1,-2 0-2,0-1-1,-1 0 0,1 0 0,0 1 1,0-1-1,0 0 0,0 0 1,0 0-1,0 0 0,0 0 1,0 0-1,0 0 0,0 0 1,-1 0-1,1-1 0,0 1 0,0 0 1,0-1-1,1 1 0,1-2-7,-1 1 0,1-1 0,-1 0-1,0 0 1,1 0 0,1-2 0,3-4-56,0-1 0,8-12 0,-8 9-27,9-22 1,-2 4-73,-13 29 132,0-1 0,0 0 0,0 0 0,0 1 0,1-1 0,-1 1 0,1-1 0,-1 1 0,1 0 0,0-1 0,1 0 0,-2 2 14,-1-1-1,1 1 1,-1 0-1,1 0 1,-1 0 0,1 0-1,-1 0 1,1 0-1,-1 0 1,1 0-1,-1 0 1,1 0 0,-1 0-1,1 0 1,-1 0-1,1 0 1,-1 0-1,1 0 1,-1 0-1,1 1 1,-1-1 0,1 0-1,-1 0 1,0 1-1,1-1 1,-1 0-1,1 1 1,-1-1 0,0 0-1,1 1 1,-1-1-1,0 0 1,1 1-1,-1-1 1,0 1 0,0-1-1,1 1 1,-1-1-1,0 1 1,0-1-1,0 1 1,0-1 0,0 1-1,0-1 1,0 2-1,3 12-9,0 1 0,-2 0 0,1 18 0,-2-13 9,5 25 1,-2-22 42,-1-11-2,0 1 0,5 16 0,-5-25-26,-1 0 0,1-1 0,0 1 0,0-1 0,0 1 0,0-1 0,0 0 0,1 1 0,-1-1 0,1 0 0,5 4 1,-6-6 21,0 0 1,0 0-1,0 0 1,0 0-1,0 0 1,0-1-1,1 1 1,-1 0-1,0-1 1,0 0 0,0 0-1,0 1 1,1-1-1,-1-1 1,0 1-1,4-1 1,4-1 36,0 0 1,13-6-1,-4 1 18,31-8-281,-50 15 189,0 0 1,0 0-1,1 0 0,-1 0 0,0 0 1,0 0-1,1 0 0,-1 0 0,0 0 0,0 0 1,1 0-1,-1 0 0,0 0 0,1 0 0,-1 0 1,0 0-1,0 0 0,1 1 0,-1-1 1,0 0-1,0 0 0,0 0 0,1 0 0,-1 0 1,0 1-1,0-1 0,0 0 0,1 0 0,-1 0 1,0 1-1,0-1 0,0 0 0,0 0 1,1 0-1,-1 1 0,0 12-95,-10 16-45,-18 29 38,-43 94 461,47-90-227,-22 50 254,25-74-106,21-37-263,0-1 1,0 1 0,-1-1-1,1 1 1,0-1 0,0 0-1,-1 1 1,1-1-1,-1 1 1,1-1 0,0 0-1,-1 1 1,1-1-1,-1 0 1,1 1 0,-1-1-1,1 0 1,0 0-1,-1 1 1,0-1 0,0 0-1,1 0 11,-1-1-1,1 0 0,-1 1 1,1-1-1,-1 0 1,1 1-1,0-1 0,-1 0 1,1 0-1,0 1 0,-1-1 1,1 0-1,0 0 1,0 1-1,0-1 0,0 0 1,0 0-1,0 0 1,0 0-1,0 1 0,0-1 1,0 0-1,0-1 0,1-35-13,1-1 0,1 1-1,14-58 1,-16 90-11,52-189 5,-41 158-62,2 1 0,1 1-1,39-63 1,-39 72 15,2 1-1,0 1 1,22-21 0,-32 36 7,1 1 0,-1 0 0,1 0 0,1 1 0,-1 0 0,1 1 0,0 0 0,0 0 0,1 1 0,0 0 0,-1 1 0,14-4 0,-19 7 31,0-1 0,0 1 0,1 0 0,-1 0 0,0 0 0,0 0 0,0 1 0,0 0 0,0 0 0,0 0 0,0 0 0,0 0 0,0 1-1,0 0 1,-1 0 0,1 0 0,-1 0 0,1 0 0,-1 1 0,0 0 0,0 0 0,0-1 0,0 2 0,-1-1 0,1 0 0,-1 0 0,1 1 0,-1 0 0,-1-1 0,4 7 0,-2-2 46,-1 0 1,1 0-1,-1 0 1,-1 0-1,0 0 1,0 0-1,0 1 1,-1-1-1,0 0 1,-1 1-1,0-1 1,0 0-1,0 0 1,-6 13-1,5-15-31,0-1 0,-1 0 0,0 0 0,0 0 0,0 0 1,-1 0-1,0-1 0,0 0 0,0 1 0,0-1 0,-1-1 0,-8 6 0,4-3-37,-1-1 0,0 0 1,-1 0-1,1-1 0,-18 4 1,21-7-120,17-6-57,19-5-22,-9 3 159,93-34-20,-97 33 103,0 0 1,-1-1-1,0-1 0,27-21 0,-20 8 62,27-32 1,-18 18-98,-22 26 7,15-15 179,-2 0-1,27-43 1,-46 65-150,-1 0-1,0 0 0,0 0 1,0 0-1,-1 0 0,1-1 1,-1 1-1,1-7 0,-2 10-16,1 0 0,-1 0-1,0 0 1,0 0-1,0 0 1,0 0-1,0 1 1,0-1 0,-1 0-1,1 0 1,0 0-1,0 0 1,-1 0-1,1 0 1,0 1 0,-1-1-1,1 0 1,-1 0-1,1 0 1,-1 1-1,1-1 1,-1 0 0,1 1-1,-1-1 1,0 1-1,0-1 1,1 0-1,-1 1 1,0-1 0,0 1-1,1 0 1,-1-1-1,-1 1 1,0-1-1,0 1 1,0 0-1,0 0 1,1 0-1,-1 0 0,0 0 1,0 0-1,1 0 1,-1 1-1,0-1 0,0 0 1,1 1-1,-1 0 1,-1 0-1,-3 3 22,0 0 0,0 0 0,1 0-1,0 1 1,0 0 0,0 0 0,1 0 0,-1 0 0,1 1-1,1 0 1,-1 0 0,1 0 0,0 0 0,0 0 0,-2 8-1,2-5 18,1-1 0,0 1 0,1 0 0,0-1-1,0 1 1,0 0 0,1 0 0,1-1-1,0 1 1,0 0 0,3 11 0,-2-13 2,1 0 1,0-1-1,0 1 1,0-1-1,1 1 1,0-1-1,0 0 1,1-1-1,0 1 1,0-1-1,0 0 1,0 0-1,1 0 1,0-1-1,0 0 0,10 5 1,3 0 43,-1 0 0,2-2 0,-1-1 0,33 7 0,-28-8-160,1-1 1,-1-2-1,1 0 1,26-2-1,-33-1-766,0-2 0,21-4 0,-27 4-801,0-1 1,0 0-1,20-11 0,-26 12 369,0-1-1,0 0 0,0 0 0,-1-1 0,0 0 0,0 0 0,0 0 1,6-8-1,11-19-3623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51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6 3968,'0'0'8138,"0"8"-5418,0 3-1223,1-8-1319,-1-1 1,0 1-1,0-1 1,0 1-1,0-1 1,0 1-1,0-1 1,-1 0-1,1 1 0,-1-1 1,0 1-1,0-1 1,0 0-1,0 1 1,-2 2-1,3-4 350,2-15 412,1 3-717,-3-26 406,3 31 41,-1 7-152,-3 4-309,-3 22-73,4-23-168,-1 0 1,1 0 0,-1 1-1,-2 5 1,5 5-2847,1-2 156,-1 21-5454,-1-17 3110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52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 4160,'0'-12'13813,"-1"16"-13504,1-1 0,-1 1 1,0-1-1,0 1 0,0-1 1,0 1-1,0-1 0,-1 0 1,-2 4-1,3-5-101,3-2-89,-1 1 0,1-1 0,0 1 0,-1-1 0,1 0 0,-1 1 0,1-1-1,0 0 1,2 0 0,9-16 596,-12 15-716,-1 0-1,0 1 1,1-1 0,-1 0-1,0 1 1,0-1 0,1 0 0,-1 0-1,0 1 1,0-1 0,0 0 0,0 0-1,0 0 1,0 1 0,0-1-1,0 0 1,0 0 0,0 1 0,-1-1-1,1 0 1,0 0 0,0 1 0,-1-1-1,0-1 1,1 2-292,12 7-10182,-5-2 8097,9-1-3174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54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82 2720,'5'-13'12526,"-5"15"-10576,0 1-2309,0 2 681,-1 0 0,0 0 1,0 0-1,-3 9 1,-3 11 155,6 1 96,1 30 0,0-22-543,0-25 24,0 0-1,1 0 1,0 0 0,0 0-1,1 0 1,0 0 0,1-1-1,-1 1 1,2-1 0,-1 0-1,7 11 1,-8-17-11,-1-1 1,0 1-1,1-1 0,-1 1 0,1-1 1,0 0-1,-1 0 0,1 0 0,0 0 1,0 0-1,0 0 0,0 0 0,0-1 1,-1 1-1,1-1 0,1 1 0,-1-1 1,0 0-1,0 0 0,0 0 0,0 0 1,0 0-1,0 0 0,0 0 0,0-1 1,0 1-1,3-2 0,2 0 60,1-1 0,-1 0-1,1 0 1,-1-1 0,12-8-1,2-3-12,-2 0 0,0-2-1,0 0 1,20-26 0,-27 25-113,-1 0 1,-1 0 0,0-1-1,-2 0 1,0 0 0,-1-1-1,-1 0 1,-1 0 0,3-23-1,-7 19-153,-1 18-15,0 16 134,6 113 744,-3-106-580,0 0 1,1 0-1,0 0 1,2 0-1,7 17 1,-12-32-88,0 0 1,0 0 0,1 0 0,-1 0 0,0-1-1,1 1 1,-1 0 0,1-1 0,0 1-1,3 2 1,-3-3-334,0 0 0,0 0 0,0 0 0,0 0 0,0 0 0,0-1 0,1 1 0,-1-1 0,4 1 0,-3-1-424,0 0 0,-1 0 1,1 0-1,-1 0 0,1-1 1,0 1-1,-1-1 0,1 0 1,-1 0-1,0 0 0,1 0 1,-1 0-1,0-1 0,1 1 1,-1 0-1,0-1 0,0 0 1,0 0-1,3-3 0,5-11-2858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55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10 114 7040,'0'0'108,"-1"1"0,1-1 0,0 0 0,-1 0-1,1 0 1,-1 1 0,1-1 0,-1 0 0,1 0 0,-1 1 0,1-1 0,0 0 0,-1 1 0,1-1 0,0 1 0,-1-1 0,1 0 0,0 1 0,0-1 0,-1 1 0,1-1 0,0 1-1,0-1 1,0 1 0,0-1 0,-1 1 0,1-1 0,0 1 0,0-1 0,0 2 0,-1 16 112,2-15 171,-1 21 1372,0 99 3946,9 158-2296,0-82-1488,-9-640-2351,1 390 182,8-59 0,-5 82 126,2 1 0,0-1 0,17-42 0,-22 69 125,-1-1 1,1 1 0,0-1 0,-1 1-1,1 0 1,0-1 0,0 1 0,0 0-1,0 0 1,0 0 0,0 0-1,0 0 1,0 0 0,2-1 0,-2 2-1,-1 0 0,1-1 0,0 1 0,0 0 0,-1 0 0,1 0 0,0 0 0,0 0 1,-1 0-1,1 0 0,0 0 0,-1 0 0,1 1 0,0-1 0,0 0 0,-1 0 0,1 1 0,0-1 0,-1 0 1,1 1-1,-1-1 0,1 1 0,0-1 0,-1 1 0,1-1 0,-1 1 0,1-1 0,-1 1 0,1-1 1,0 2-1,4 6 96,1 0 0,-1 0 0,0 1 0,0-1 0,-1 1 0,-1 0 0,1 0 0,-1 1 0,-1-1 0,0 1 0,1 10 0,-2-9 58,0 0 0,-1 0 0,0 0 1,-1 1-1,0-1 0,-1 0 0,0 0 0,-1 0 0,-6 16 1,9-26-193,-1 0 0,1 0 0,-1 0 0,1 0 0,-1 0 0,1 0 0,-1 0 0,0 0 0,0 0 1,0 0-1,1-1 0,-1 1 0,0 0 0,0-1 0,0 1 0,0 0 0,0-1 0,0 1 0,0-1 1,-1 1-1,1-1 0,0 0 0,0 0 0,0 1 0,0-1 0,-1 0 0,1 0 0,0 0 0,0 0 1,-1 0-1,-16-6-3502,2-5-3768,34-6-5392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56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79 212 7808,'-3'1'283,"1"1"0,0 0 0,1 0 1,-1 0-1,0 0 0,1 0 0,-1 1 1,1-1-1,-1 0 0,1 1 0,0-1 0,0 1 1,0 0-1,1-1 0,-1 1 0,0 0 0,1-1 1,0 6-1,-7 34 2247,-1 5-600,-3 59-1,10 89-206,2-109-438,-1-84-1210,0 0 1,0-1-1,0 1 1,0 0-1,0-1 1,-1 1-1,1 0 1,-1-1-1,1 1 1,-1 0-1,1-1 1,-2 3-1,2-4-64,0 0-1,0 0 0,-1 1 0,1-1 1,0 0-1,0 0 0,0 0 0,0 0 1,0 0-1,0 0 0,0 0 1,0 0-1,-1 0 0,1 0 0,0 0 1,0 1-1,0-1 0,0 0 0,0 0 1,0 0-1,-1 0 0,1 0 1,0 0-1,0 0 0,0 0 0,0 0 1,0 0-1,-1 0 0,1-1 0,0 1 1,0 0-1,0 0 0,0 0 1,0 0-1,0 0 0,0 0 0,-1 0 1,1 0-1,0 0 0,0 0 0,0 0 1,0 0-1,0-1 0,0 1 0,0 0 1,0 0-1,0 0 0,0 0 1,-1 0-1,1 0 0,0 0 0,0-1 1,0 1-1,0 0 0,0 0 0,0 0 1,0 0-1,-3-11 216,3 11-210,-6-33 18,2 1 1,0-49-1,9-66-121,-1 84-129,16-73-1,-13 103 79,2 0-1,1 0 1,26-57-1,-33 84 125,0 0 0,0 0 0,1 1-1,0-1 1,0 1 0,1-1 0,-1 1 0,10-7 0,-13 11 25,1 0 0,0 0 0,-1 0 0,1 0 0,0 0 0,0 0 0,0 0 0,0 0-1,0 1 1,0-1 0,0 1 0,0 0 0,0-1 0,0 1 0,0 0 0,0 0 0,0 0 0,0 1 0,0-1 0,0 0 0,0 1 0,0-1 0,0 1 0,0 0 0,0 0 0,0 0 0,0 0 0,-1 0 0,1 0 0,0 0 0,2 2 0,1 2 94,0 0 0,0 0 1,0 0-1,0 1 0,-1 0 0,0 0 1,0 0-1,-1 0 0,0 0 0,0 1 1,0 0-1,2 11 0,-4-15-31,0 1 0,0 0 1,-1-1-1,0 1 0,0 0 0,0-1 0,0 1 0,0 0 0,-1-1 1,0 1-1,0 0 0,0-1 0,0 1 0,0-1 0,-1 0 0,1 1 1,-1-1-1,0 0 0,0 0 0,0 0 0,-1 0 0,1 0 0,-1 0 1,1-1-1,-6 4 0,2-1-96,-1-1 0,0 1 0,0-2-1,0 1 1,-1-1 0,-11 4 0,12-5-802,-1-1-1,1 0 1,0 0-1,-10 0 1,16-1 374,0 0 1,0 0 0,-1 0 0,1 0-1,0 0 1,0 0 0,-1 0 0,1 1-1,0-1 1,0 1 0,0-1 0,0 0 0,0 1-1,-1 0 1,1-1 0,-2 2 0,13 4-6383,6-3 2304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4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86 196 4576,'-33'-24'2032,"29"21"-1952,0 0 271,0 0-1,0 0 0,1 0 1,-1 0-1,1-1 0,0 1 1,0-1-1,0 0 0,-2-5 1,3 5 44,0 0 1,0-1-1,1 1 1,-1 0-1,1-1 1,0 0-1,1 1 0,-1-1 1,1 1-1,0-8 1,0 9-288,1 0 0,-1 1 1,1-1-1,0 0 0,-1 1 1,1-1-1,1 1 0,-1-1 0,0 1 1,0-1-1,1 1 0,-1 0 0,1 0 1,0 0-1,0 0 0,0 0 0,0 0 1,0 0-1,0 1 0,3-3 0,0 1-11,0 0 0,0 0 0,0 1 0,0 0-1,1 0 1,-1 0 0,1 0 0,-1 1-1,1 0 1,0 0 0,-1 0 0,1 1-1,0 0 1,-1 0 0,1 0 0,0 1-1,-1 0 1,1 0 0,0 0 0,5 3-1,10 6 319,-1 0-1,22 17 0,-35-22-215,0-1 1,-1 2-1,1-1 1,-2 1-1,1 0 1,0 0-1,-1 1 1,0-1-1,5 11 1,-9-16-175,-1 1-1,1 0 1,0-1 0,-1 1 0,1 0 0,-1 0 0,0-1 0,1 1 0,-1 0-1,0 0 1,0 0 0,0-1 0,0 1 0,-1 0 0,1 0 0,0-1 0,-1 1 0,1 0-1,-2 3 1,0-3 44,0 1-1,1-1 0,-1 1 1,0-1-1,-1 0 0,1 0 1,0 0-1,-1 0 0,1 0 1,-5 3-1,-1-1 55,0 0 0,0-1 0,-1 0 1,1 0-1,-1-1 0,1 0 0,-12 1 0,11-3-420,1 0 0,-16-2 0,-3 0-1052,27 2 1217,0 0-1,-1 0 0,1 0 0,0 0 1,-1 0-1,1 0 0,0 0 0,0 0 0,-1 0 1,1 0-1,0 0 0,0 0 0,-1 0 1,1 0-1,0 1 0,0-1 0,-1 0 1,1 0-1,0 0 0,0 0 0,-1 1 1,1-1-1,0 0 0,0 0 0,0 0 1,0 1-1,-1-1 0,1 0 0,0 0 1,0 1-1,0-1 0,0 0 0,0 0 1,0 1-1,0-1 0,0 0 0,0 1 0,0-1 1,0 0-1,0 0 0,0 1 0,0-1 1,0 0-1,0 0 0,0 1 0,0-1 1,6 17-7449,-4-14 7231,10 20-3079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56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6 119 6304,'-6'1'2080,"9"-6"-1227,0-2 3952,-1 7-3631,11 0 336,18 0 1534,-29-1-2938,0 1 0,0 0 0,-1-1 0,1 1 0,0-1 0,0 0 0,-1 1 0,1-1 0,-1 0-1,1 0 1,0 0 0,-1 0 0,0 0 0,2-2 0,0 1-38,-1-1 0,0 1 0,0-1 0,0 0 0,0 0 0,0 1 0,-1-1 0,1 0 0,-1-1-1,0 1 1,0 0 0,0 0 0,0 0 0,0-4 0,-1 5-61,1 0 21,-1 0 0,1 0 1,-1 0-1,0-1 0,0 1 0,0 0 0,0 0 0,0-1 1,0 1-1,0 0 0,-1 0 0,0-3 0,0-2 152,-1 0 46,2 7-220,0 0-1,0 0 1,-1-1-1,1 1 1,0 0 0,0 0-1,0 0 1,-1 0-1,1 0 1,0 0 0,0 0-1,0 0 1,-1 0-1,1 0 1,0 1 0,0-1-1,0 0 1,-1 0-1,1 0 1,0 0 0,0 0-1,0 0 1,-1 0-1,1 0 1,0 1 0,0-1-1,0 0 1,0 0-1,0 0 1,-1 0 0,1 0-1,0 1 1,0-1-1,0 0 1,0 0-1,0 0 1,0 1 0,0-1-1,-4 6 45,1-1-1,1 1 0,-1 0 1,1 0-1,0 0 0,0 0 1,-1 12-1,1-9 95,1-5-126,1-1-1,-1 1 1,1 0 0,0 0 0,0-1-1,1 1 1,-1 0 0,1 0-1,0-1 1,0 1 0,0 0 0,0-1-1,3 5 1,-3-6 2,0 0 0,0 0 0,0-1 0,0 1 0,0-1-1,0 1 1,1-1 0,-1 1 0,0-1 0,1 0 0,0 1 0,-1-1 0,1 0 0,0 0 0,-1 0-1,1 0 1,0-1 0,0 1 0,0 0 0,0-1 0,0 1 0,0-1 0,-1 0 0,1 0 0,0 1-1,0-1 1,3-1 0,12-2 11,0-1 1,31-12-1,3 0-295,-33 11 270,-9 2-84,0 1 0,0-1 0,17 0-1,-24 3 123,1 0 0,-1 0 0,0 0-1,1 0 1,-1 1 0,0-1 0,0 1 0,1-1-1,-1 1 1,0 0 0,0 0 0,0 0 0,0 0-1,0 0 1,0 1 0,0-1 0,0 0 0,-1 1-1,1 0 1,2 1 0,1 5 282,-3-5-193,0 0 0,1 0 1,-1 0-1,0 0 0,1-1 0,-1 1 1,1-1-1,0 0 0,0 1 1,0-1-1,0 0 0,0-1 1,0 1-1,1-1 0,-1 1 1,1-1-1,3 1 0,6-1-229,0 0 0,0-1 0,0-1 0,0 0 0,0-1 0,0 0 0,0-1 0,0 0 0,13-6 0,-12 5-1031,-9 2-557,0 1 0,0-1 0,0 0 0,0-1 0,5-3 0,-2 2-2263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2:59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12 8640,'-2'-11'2461,"2"11"-2405,0 0 1,1 0-1,-1 0 1,0 0-1,0 0 0,0 0 1,0 0-1,1 0 1,-1 0-1,0 0 0,0 0 1,0 0-1,0 0 1,1 0-1,-1 0 0,0 0 1,0 0-1,0 0 1,0 0-1,1 0 1,-1 0-1,0 0 0,0 0 1,0 0-1,0 0 1,0 0-1,0 0 0,1 1 1,-1-1-1,0 0 1,0 0-1,0 0 0,0 0 1,0 1-1,2 0 243,-1 1 0,1-1 0,-1 1 0,0 0-1,1 0 1,-1 0 0,0 0 0,0 0 0,1 4 0,2 11 445,-1 0 0,-1 0 0,0 0 0,-2 24 1,-9 69 441,6-81-718,-2 11-52,-2-1 0,-2 1 0,-2-2 0,-1 1 0,-32 66 0,41-100-411,-3 14 321,6-19-54,1 0-123,5-1-161,-1 0 1,1 0-1,-1-1 0,1 1 0,-1-1 0,0-1 0,8-3 1,11-5-7,8-2 57,-11 5-70,0 1 1,35-9-1,-52 16 61,5-2 24,0 0 0,0 1 1,13 0-1,-19 2-46,1-1 0,-1 0 0,0 1 0,0 0 0,0 0 0,0 0 0,0 0 0,-1 0 0,1 0 1,0 1-1,0 0 0,-1-1 0,1 1 0,2 2 0,0 1 71,-1 0 0,1 0 1,-1 1-1,0-1 0,0 1 0,0 0 1,-1 0-1,0 0 0,0 1 0,-1-1 1,1 1-1,-1 0 0,1 11 0,-2-15-14,-1 0 0,0 0 0,0-1 0,0 1 1,0 0-1,0 0 0,-1 0 0,1-1 0,-1 1 0,1 0 0,-1-1 0,0 1 0,0-1 0,-1 1 0,1-1 0,-4 5 0,4-5-29,0-1 0,-1 1-1,0-1 1,1 1-1,-1-1 1,0 0 0,1 1-1,-1-1 1,0 0-1,0 0 1,0-1 0,0 1-1,0 0 1,0-1 0,-1 1-1,1-1 1,0 0-1,0 1 1,0-1 0,0 0-1,-1 0 1,-1-1-1,-10-2 5,1 0-1,-1-1 0,-14-7 1,-7-1 0,13 4-259,1-1 1,-28-16 0,12 5-679,37 20 835,-1 0-1,0 0 1,1 0 0,-1-1 0,0 1 0,1 0-1,-1-1 1,1 1 0,-1 0 0,0-1 0,1 1-1,-1-1 1,1 1 0,-1-1 0,1 1-1,0-1 1,-1 1 0,1-1 0,-1 0 0,1 1-1,0-1 1,0 1 0,-1-1 0,1 0 0,0 0-1,0 0-1,0 0-1,1 1 1,-1-1-1,1 1 1,-1-1-1,1 1 1,-1-1-1,1 1 1,-1-1-1,1 1 1,0-1-1,-1 1 1,1 0-1,-1-1 1,1 1-1,0 0 1,-1 0-1,1-1 1,1 1-1,5-2-217,1 0 0,0 1-1,10-1 1,149 2-1724,-65 3 2156,-66-5 148,-25 1 178,1 0 0,0 1 0,20 3 0,-31-3-416,-1 0-1,0 0 1,1 0-1,-1 0 0,0 0 1,1 0-1,-1 0 1,0 0-1,1 0 1,-1 1-1,0-1 1,1 0-1,-1 0 0,0 0 1,1 0-1,-1 1 1,0-1-1,0 0 1,1 0-1,-1 1 0,0-1 1,0 0-1,1 0 1,-1 1-1,0-1 1,-4 10 549,3-7-564,-1 0-1,1 0 1,0 1 0,0-1-1,0 0 1,0 0 0,1 0 0,-1 1-1,1-1 1,0 0 0,0 6-1,0-6 103,1-3-126,0 1 0,0 0 0,0 0 0,1-1 0,-1 1 0,0 0 0,0-1 0,0 1 0,0-1 0,0 0 0,1 1 0,1-1 0,-1 1 52,3 0 15,0 0-1,0 0 1,-1-1 0,1 1-1,0-1 1,0 0 0,0-1-1,0 1 1,-1-1 0,6-1-1,2-1 10,0-1-1,21-9 1,-30 12-90,-1 0 0,1-1 0,-1 1 1,1-1-1,-1 1 0,0-1 1,0 0-1,0 0 0,0 0 1,0 0-1,0 0 0,-1-1 0,1 1 1,2-5-1,-4 5-13,1 0 1,-1 1-1,1-1 1,-1 0-1,0 1 0,0-1 1,0 0-1,0 1 0,0-1 1,0 0-1,0 1 0,0-1 1,-1 0-1,1 1 0,-1-1 1,1 0-1,-1 1 0,0-1 1,0 1-1,1-1 0,-1 1 1,0 0-1,0-1 0,-1 1 1,0-1-1,-5-5-60,-1 1 0,0 0 0,0 0 0,-1 1 0,1 0 1,-1 1-1,0-1 0,0 2 0,-1 0 0,-17-5 0,14 5 63,12 2-26,0 0 0,0 1 0,0-1 0,-1 1 0,1-1 0,0 1 0,0 0 0,-1-1 0,1 1 0,0 0 0,-1 0 0,1 0 0,0 0 0,-1 0 0,1 0 0,0 0 0,-1 1 0,1-1 0,0 0 0,-1 1 0,1-1 0,0 1 0,-2 0 0,4 1 33,0-1 0,-1 0 0,1 0-1,0 1 1,0-1 0,0 0 0,-1 0 0,1 0 0,1 0-1,-1 0 1,0 0 0,0 0 0,1 0 0,7 4 60,-1-1 1,1-1 0,-1 1 0,1-1-1,0-1 1,0 1 0,1-2 0,15 2 0,9-1 191,36-4 1,-54 2-180,15-2 56,1-1 1,-1-1-1,53-15 0,-56 12 70,-19 6-220,-1-1 0,0-1 0,0 1 0,1-1 0,10-7 0,-18 10 17,-1 0-1,0 0 0,0 0 0,0 0 0,0 0 0,1 0 0,-1 0 0,0 0 0,0 0 0,0 0 0,0 0 0,1 0 0,-1 0 0,0 0 0,0 0 0,0 0 0,1 0 1,-1 0-1,0 0 0,0 0 0,0 0 0,0 0 0,1 0 0,-1 0 0,0 0 0,0 1 0,0-1 0,0 0 0,0 0 0,1 0 0,-1 0 0,0 0 0,0 1 0,0-1 0,0 0 1,0 0-1,0 0 0,0 0 0,0 0 0,0 1 0,0-1 0,0 0 0,0 0 0,1 0 0,-1 1 0,0-1 0,0 0 0,0 0 0,0 0 0,-1 0 0,1 1 0,0-1 0,0 0 1,0 0-1,0 0 0,0 1 0,0-1 0,-1 10-14,-4 11 15,3-18 0,1 1 0,0 0 0,0 0 0,0 0 0,0 0 0,1 0 0,0 0 0,-1 0 0,2 0 0,-1 0 0,1 5 0,1-2 63,0-1 0,0 1 0,0 0 0,1-1 0,0 0 0,7 11 0,-9-16-50,-1 1 0,1-1 1,0 0-1,0 0 0,0 0 0,0 0 0,1 0 0,-1 0 0,0 0 0,0 0 0,1 0 0,-1 0 0,0-1 0,1 1 0,-1 0 0,0-1 0,1 1 0,-1-1 0,1 0 0,-1 1 0,1-1 0,-1 0 0,1 0 0,-1 0 0,1 0 0,-1 0 0,1-1 0,-1 1 0,1 0 0,-1-1 0,1 1 0,-1-1 0,1 1 0,-1-1 0,0 0 0,3-1 0,14-8 61,-12 7-38,0-1 0,-1 1 0,10-9 0,18-16 68,-14 12-129,22-24 0,-37 35-9,2-1-39,2 7 20,-8-1 60,1 1 0,0 0 0,-1 0 1,1 0-1,-1 0 0,1 0 0,-1 0 0,1 0 1,-1 0-1,0 0 0,1 0 0,-1 0 0,0 0 0,0 0 1,0 0-1,0 0 0,0 1 0,0 25 163,-1-18-139,6 50 71,-5-58 164,2-1-180,7-1-42,-1 0 1,1-1-1,-1 0 1,0 0-1,16-8 1,3 0-78,16-5 22,-4 1-66,58-12 0,-96 25 75,0 1 0,1 0 1,-1-1-1,0 1 0,0 0 0,0 0 0,0 0 0,0 0 1,0 0-1,0 0 0,1 0 0,-1 1 0,0-1 0,0 0 1,0 1-1,0-1 0,0 0 0,2 2 0,-3-2 7,0 1 0,1-1 1,-1 1-1,0-1 0,0 1 0,1 0 0,-1-1 0,0 1 0,0-1 0,0 1 0,0-1 1,0 1-1,0 0 0,0-1 0,0 1 0,0-1 0,0 1 0,0 0 0,0-1 0,0 1 0,0-1 1,0 1-1,-1 1 0,-1 2 3,0 0 1,0-1-1,0 1 0,0 0 1,-1-1-1,0 1 0,-5 5 1,-1-2-11,0 0 1,-1 0-1,-19 9 0,-13 9 14,39-23-3,1 0 0,-1-1 0,0 0 0,0 1 0,0-1-1,0 0 1,0 0 0,0-1 0,0 1 0,0-1 0,-4 1 0,6-1 108,-1-1-84,1 2-31,1-1 0,-1 0-1,1 0 1,-1 0 0,1 1 0,-1-1-1,1 0 1,-1 0 0,1 0-1,-1 0 1,1 0 0,-1 0 0,1 0-1,-1 0 1,1 0 0,-1 0 0,1-1-1,-1 1 1,1 0 0,-2 0-1,2-1-33,0-1 33,1 1 0,-1-1-1,0 1 1,0-1 0,1 0-1,-1 1 1,1-1-1,0 1 1,-1-1 0,1 1-1,0-1 1,0 1 0,0 0-1,0-1 1,0 1-1,0 0 1,0 0 0,0 0-1,0 0 1,1 0 0,-1 0-1,0 0 1,1 0-1,-1 0 1,3-1 0,4-2-28,10-8-15,-9 5 9,0 1 0,1 0 0,0 0 0,0 1 0,21-7 0,27-6-106,-30 9 246,-18 4-27,-9 4-83,0 1 0,-1-1-1,1 1 1,0-1 0,0 1 0,-1-1 0,1 1 0,0 0 0,0-1 0,0 1 0,-1 0 0,1 0 0,1-1 0,8 18-344,8 23 417,-17-35-61,1 1 0,-2-1 1,1 1-1,0 7 0,2 14-141,-2-19 132,-1-7 139,5 1-159,0-1 0,1 0 0,0 0 0,-1-1 0,1 1 0,-1-1 0,1-1 0,0 1 0,-1-1 0,1 0 0,8-3 0,2-1-216,-6 2 151,1-1 0,-1 0 0,0-1-1,0 0 1,0 0 0,17-14 0,-22 16-39,12-10 336,-17 13-214,1 0 0,-1-1 0,0 1-1,0 0 1,1 0 0,-1 0 0,0 0 0,0 0-1,0-1 1,1 1 0,-1 0 0,0 0-1,0 0 1,0-1 0,0 1 0,1 0-1,-1 0 1,0-1 0,0 1 0,0 0 0,0 0-1,0-1 1,0 1 0,0 0 0,0 0-1,1-1 1,-1 1 0,0 0 0,0 0 0,0-1-1,0 1 1,-1 0 0,1 0 0,0-1-1,0 1 1,0 0 0,0 0 0,0-1-1,0 1 1,0 0 0,0 0 0,0-1 0,-1 1-1,1 0 1,0 0 0,0-1 0,0 1-1,-1 0 1,1 0 0,0 0 0,0 0 0,0-1-1,-1 1 1,0 0-5,0 0-1,1 1 0,-1-1 1,0 0-1,0 1 1,1-1-1,-1 0 0,0 1 1,1-1-1,-1 1 1,0-1-1,1 1 0,-1-1 1,1 1-1,-1-1 1,1 1-1,-1 0 0,0 0 1,-12 17-68,12-17 65,-7 11-11,1 0 0,0 1 1,0 0-1,-5 16 0,10-23 24,0 0 0,0 0 0,1 0 0,0 0 0,0 1 0,1-1 1,0 0-1,0 1 0,0-1 0,1 0 0,0 0 0,1 8 0,-2-14 5,0 1 0,1 0 0,-1-1 1,0 1-1,0-1 0,0 1 0,0-1 0,0 1 1,1 0-1,-1-1 0,0 1 0,0-1 1,1 1-1,-1-1 0,1 1 0,-1-1 0,0 1 1,1-1-1,-1 0 0,1 1 0,-1-1 0,1 0 1,-1 1-1,1-1 0,-1 0 0,1 1 0,-1-1 1,1 0-1,-1 0 0,1 0 0,0 1 0,-1-1 1,1 0-1,-1 0 0,1 0 0,0 0 1,-1 0-1,1 0 0,-1 0 0,1-1 0,0 1 1,-1 0-1,1 0 0,-1 0 0,1 0 0,-1-1 1,1 1-1,-1 0 0,2-1 0,1-2 15,1 1 1,-1-1-1,0 0 0,0 0 0,4-6 0,8-11-50,-2 0 1,16-33-1,-13 24 59,13-28-74,-2-2-1,24-80 1,20-128 174,-66 246-106,-3 15 2,0 0-1,-1 0 0,1 0 0,-1-1 1,-1 1-1,1 0 0,-1 0 1,0-1-1,-2-8 0,2 14-22,0 1 0,0 0 0,0-1 0,0 1 0,0 0 0,0 0 0,0-1 0,0 1 0,0 0 0,0-1 0,0 1 0,0 0 0,-1 0 0,1-1 0,0 1 0,0 0 0,0 0 0,-1 0 0,1-1 0,0 1 0,0 0 0,0 0 0,-1 0 0,1 0 0,0-1 0,0 1 0,-1 0 0,1 0 0,0 0 0,-1 0 0,1 0 0,0 0 0,0 0 0,-1 0 0,1 0 0,0 0 0,-1 0 0,1 0 0,0 0 0,0 0 0,-1 0 0,1 0 0,-1 0-1,0 1 4,0 0 0,0-1 0,0 1-1,0 0 1,0 0 0,0 0-1,0 0 1,0 0 0,0 1-1,-1 0 1,-6 12-3,1 0 0,0 1 0,1 0 0,-8 27 0,-11 69 110,17-75-74,-2 14-499,2 1-1,2 0 0,2 1 1,4 61-1,2-75-4269,-1 1 0,-2-1 1,-11 64-1,0-56-152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00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 5408,'3'-8'1674,"-3"8"-1599,0 0 0,0 0-1,0 0 1,0-1 0,1 1-1,-1 0 1,0 0 0,0 0-1,0 0 1,0 0 0,0 0-1,0-1 1,1 1 0,-1 0-1,0 0 1,0 0 0,0 0-1,0 0 1,1 0 0,-1 0-1,0 0 1,0 0 0,0 0-1,1 0 1,-1 0 0,0 0-1,0 0 1,0 0 0,0 0-1,1 0 1,-1 0 0,0 0-1,0 0 1,0 0 0,1 0-1,-1 0 1,0 0 0,0 0-1,0 1 1,0-1 0,0 0-1,1 0 1,-1 0 0,0 0-1,0 0 1,0 1 0,4 5 3712,-1 7-2451,-1-7-646,7 34 1393,-2-1 1,4 57-1,-3-29-1150,-4-39-72,1 40 1,6-73 50,-3-3-821,0-1 0,-1 0 0,10-15 0,10-12-7,3 4-166,1 2 0,2 1 0,1 1 0,70-43 0,-97 66 115,0 1 1,0 1 0,0-1-1,0 1 1,11-3 0,-16 6-23,0-1 0,0 1-1,0 0 1,0-1 0,-1 1 0,1 0 0,0 0 0,0 0 0,0 0 0,0 1-1,0-1 1,0 0 0,0 1 0,0 0 0,0-1 0,-1 1 0,1 0 0,0 0-1,0 0 1,-1 0 0,1 0 0,-1 0 0,1 0 0,-1 1 0,1-1-1,-1 1 1,2 1 0,-1 1 49,0 0 0,0 0 0,0 0 0,0 0 1,0 1-1,-1-1 0,0 0 0,0 1 0,0-1 0,0 7 0,0 4 217,-4 28 1,1-5-17,2-32-276,0-3 20,0 1 1,0 0-1,0-1 0,1 1 0,-1-1 0,2 6 0,-1-8 1,-1-1-1,0 1 0,0-1 1,1 0-1,-1 1 0,0-1 1,1 1-1,-1-1 0,0 0 1,1 1-1,-1-1 1,0 0-1,1 1 0,-1-1 1,1 0-1,-1 0 0,1 1 1,-1-1-1,0 0 0,1 0 1,1 1 8,-1-1 0,0 0 1,0 0-1,0 0 1,0-1-1,0 1 0,0 0 1,0 0-1,0-1 0,0 1 1,0 0-1,2-2 0,8-4-8,0-1-1,0 0 1,-1-1-1,0 0 1,-1 0-1,11-12 1,16-15-50,-15 18 73,0 2 0,44-26 0,-51 33-40,1 1 0,0 1 0,1 1 0,-1 0 0,31-6 0,-42 11 32,0-1-1,0 1 0,0 0 1,0 1-1,0-1 0,-1 1 1,1-1-1,0 1 0,0 0 1,-1 1-1,1-1 0,0 1 1,-1-1-1,0 1 0,1 0 0,-1 0 1,0 1-1,0-1 0,0 0 1,0 1-1,4 5 0,-4-4 38,0 0 1,0 0-1,-1 0 0,1 1 0,-1-1 0,0 1 0,0 0 0,0 0 0,-1-1 0,0 1 0,0 0 1,0 0-1,-1 0 0,1 0 0,-1 0 0,-1 7 0,-3 9 75,0-1 1,-14 34-1,4-30-533,14-22-181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01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92 7648,'-4'-6'1877,"3"5"-1723,1 1 0,-1 0 0,1-1 0,0 1 0,-1 0 0,1-1 0,0 1 0,0-1 0,-1 1 0,1-1 0,0 1 0,0 0 0,0-1 0,-1 1 0,1-1 0,0 1 0,0-1 0,0 1 0,0-1 0,0 1 0,0-1 0,0 1 0,0-1 0,0 1 0,0-1 0,0 1 0,0-1 0,1 1 0,-1-1 0,0 1 0,0-1 0,0 1 0,1 0 0,-1-1 0,0 1 0,0-1 0,1 1 0,-1 0 0,1-1 0,7-9 2521,-5 6-2221,-1 1-1,1 0 1,-1 0-1,1 0 1,0 1-1,0-1 1,0 1-1,6-4 1,-6 4-285,1 1 0,-1-1 0,0 1-1,1 0 1,-1 0 0,0 0 0,1 0 0,-1 1 0,1-1-1,-1 1 1,1 0 0,3 0 0,-4 1-123,-1 0-1,1-1 1,-1 1-1,1 0 1,-1 0 0,0 0-1,1 1 1,-1-1 0,0 1-1,0-1 1,0 1-1,0 0 1,0 0 0,0 0-1,0 0 1,1 2 0,10 16 100,0 0 1,-2 1 0,0 0-1,-2 0 1,0 1 0,-2 1-1,9 40 1,-14-51-33,0 0-1,-2 0 1,1 0 0,-2 0 0,0 0 0,0 0-1,-1 0 1,-6 20 0,-2-9 174,2-5-75,8-17-207,0-1-1,-1 1 1,1 0 0,0 0-1,-1 0 1,1 0-1,-1-1 1,1 1 0,-1 0-1,1 0 1,-1-1 0,0 1-1,1 0 1,-1-1-1,0 1 1,1-1 0,-1 1-1,0-1 1,0 1 0,0-1-1,1 0 1,-1 1-1,0-1 1,0 0 0,0 0-1,0 1 1,0-1 0,0 0-1,0 0 1,1 0-1,-1 0 1,0 0 0,0 0-1,0-1 1,0 1-1,-2-1 1,3 1 4,0 0 0,-1-1 0,1 1 0,-1-1 0,1 1 1,0-1-1,-1 1 0,1-1 0,0 1 0,-1-1 0,1 1 0,0-1 0,0 1 0,0-1 0,-1 1 0,1-1 0,0 0 0,0 1 0,0-1 1,0 1-1,0-1 0,0 0 0,0 1 0,0-1 0,1 1 0,-1-1 0,0 1 0,0-1 0,0 0 0,0 1 0,1-1 0,-1 1 0,0-1 1,1 0-1,12-19 165,16-6 181,2 1-1,44-29 0,-37 29-152,38-35 0,-40 29-126,-21 19-102,1-1 0,-2-1 0,0-1 0,22-29 0,-34 41-357,-1 0 0,0 0-1,0 1 1,0-2 0,-1 1-1,1 0 1,-1 0 0,1 0 0,-1 0-1,0 0 1,-1 0 0,1-4 0,0-18-7214,3 13 4610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02.1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580 0 5632,'0'2'8634,"-1"6"-7852,1 0 0,-2-1 1,1 1-1,-1 0 0,0-1 0,0 0 0,-1 1 0,0-1 0,-7 10 0,3-4-262,-1-2 0,0 1 0,-1-1 0,-15 15 0,15-18-412,-1 0-1,1-1 1,-2 0-1,1-1 1,-1 0-1,-19 8 1,-72 18 112,89-28-174,-113 24 483,15-5 62,104-21-435,-1-1 1,1 0-1,-1-1 0,-10 0 1,11 0 186,22 7 263,-3-1-519,102 22 554,-74-19-465,56 18-1,-66-15-162,-1 2 0,-1 1 0,0 1 0,45 34-1,-55-38-1500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02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181 0 5408,'0'0'6005,"0"8"-2618,0 1-2127,-1-1 0,-3 14 0,-1 6 63,-8 63 1251,-45 166-1,-23-6-1474,77-239-1329,4-10-106,-1 0 0,1 0 0,-1 0 0,1 0 0,-1 0 0,0 0 0,0 0 0,0 0 0,0 0 0,0-1 0,-1 1 0,1 0 0,-2 1 0,26-26-14495,-6 7 11103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03.1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45 8384,'-5'-15'4842,"7"23"-3786,-3 7 140,0 0-1,-2-1 0,-6 27 1,3-21-158,-2 25 1,6-25-433,-2 8 474,0 49-1,4-70-949,1 0 1,-1 0 0,1 0 0,1 0-1,-1 0 1,1 0 0,1 0-1,-1 0 1,1-1 0,0 1-1,0-1 1,5 7 0,-7-12-97,0 0 0,0 0 0,0 0 0,0 0 0,1 0 0,-1-1 0,0 1 0,0 0 0,1 0 0,-1-1 0,0 1 0,1-1 0,-1 1 0,1-1 0,2 1 0,0-1-2,0 0 0,1 0-1,-1 0 1,0 0 0,6-2 0,2 0-47,0-2 1,-1 1-1,12-7 1,-10 4-8,-1 0 1,1-2 0,-2 1-1,1-1 1,-1-1-1,0 0 1,-1-1-1,0 0 1,-1 0-1,0-1 1,14-22-1,-19 27 31,0-1 0,-1 0 0,0 1 0,0-1 0,-1-1 0,0 1 0,0 0 0,0 0 0,-1-1 0,0 1 0,-1-1 0,1 1 0,-2-1 0,1 1 0,-1-1 0,0 1 0,0-1 0,-1 1-1,0 0 1,-1 0 0,1 0 0,-1 0 0,-7-12 0,5 12-91,-1 0 1,0 0-1,0 0 0,0 1 0,-1 0 0,0 0 1,0 1-1,-1 0 0,1 0 0,-14-6 0,16 9-93,0-1-1,0 1 0,-1 0 0,1 0 1,0 1-1,-1 0 0,1 0 0,-1 0 0,0 0 1,1 1-1,-1 0 0,0 0 0,1 1 0,-1 0 1,0-1-1,1 2 0,-11 3 0,13-4-262,0 1-1,0 0 1,1-1-1,-1 1 1,0 1-1,1-1 1,0 0-1,-1 1 1,1-1-1,0 1 1,0 0-1,0-1 1,1 1-1,-1 0 1,1 0-1,-1 0 1,0 4-1,-4 13-2195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03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5 8480,'-7'-4'2813,"8"11"-1287,0 9-313,-18 170 4866,8-119-4962,-3 0-1,-29 96 1,27-120-312,-36 75 0,41-105-842,8-12-230,2-10-271,5-7 381,1 0 0,0 0 1,1 1-1,1 0 0,13-17 1,-8 11-8,-5 6 158,1 1 1,1 0 0,0 1-1,1 0 1,0 1 0,20-16-1,-29 27 83,0-1-1,-1 0 0,1 1 0,0 0 0,0 0 1,1 0-1,-1 0 0,0 0 0,0 0 1,0 1-1,1 0 0,-1-1 0,0 1 0,0 1 1,1-1-1,5 1 0,-7 0-35,0 0 0,1-1 0,-1 1-1,0 0 1,1 0 0,-1 0 0,0 0 0,0 1-1,0-1 1,0 1 0,0-1 0,0 1 0,0 0 0,-1-1-1,1 1 1,-1 0 0,1 0 0,-1 0 0,0 0-1,1 1 1,-1-1 0,1 5 0,-1-6-44,-1 1 0,1 0-1,-1 0 1,0 0 0,0 0 0,0 0 0,0 0-1,0 0 1,0 0 0,-1 0 0,1 0 0,-1 0-1,1 0 1,-1-1 0,0 1 0,1 0 0,-1 0 0,0-1-1,0 1 1,0 0 0,-1-1 0,1 1 0,0-1-1,-1 1 1,1-1 0,-2 2 0,-4 2-54,-1 0 0,1 0 0,-1-1 0,-11 5 0,14-7 76,3-1 97,0 0 1,0 0-1,0 0 1,0 0-1,0 0 0,0 1 1,0-1-1,-3 4 1,4-4-60,1-1 0,0 1 0,-1 0 1,1 0-1,0 0 0,-1 0 0,1-1 1,0 1-1,0 0 0,0 0 0,0 0 0,0 0 1,0 0-1,0 0 0,0-1 0,0 1 1,0 0-1,0 0 0,0 0 0,1 0 0,-1 0 1,0-1-1,1 2 0,3 6 113,-2 0 34,2-1 0,-1 0 0,1 0 0,6 9-1,-6-9-247,1 1-1,-1-1 0,4 13 0,-8-19-5,10 10-5113,24 0-11825,-27-11 15641,16 3-1746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04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21 127 9056,'-14'-8'2047,"8"7"-1143,5 3 209,2-1-867,0 0 1,-1-1-1,1 1 1,0-1-1,0 1 1,0-1 0,0 1-1,0-1 1,0 1-1,-1-1 1,1 0-1,0 0 1,0 1 0,0-1-1,0 0 1,0 0-1,0 0 1,2 0-1,18-1 1384,0-2-1321,0 0 1,-1-2-1,1 0 0,-1-1 1,33-16-1,-50 21-311,-1 0 0,0-1 0,0 1-1,1-1 1,-1 1 0,0-1 0,0 0 0,-1 0 0,1 0 0,0 0 0,-1 0-1,1-1 1,-1 1 0,2-4 0,-2 4 28,-1 1 1,1-1-1,-1 1 1,0 0-1,1-1 1,-1 1-1,0-1 1,0 1-1,0 0 1,0-1-1,-1 1 1,1-1-1,0 1 1,0 0-1,-1-1 1,1 1-1,-1 0 1,1-1-1,-1 1 1,0 0-1,1 0 1,-1-1-1,0 1 1,0 0-1,0 0 1,0 0-1,0 0 1,0 0-1,-2-1 1,0 0 20,0 1 0,0 0 1,0-1-1,0 1 1,0 0-1,-1 1 0,1-1 1,0 1-1,0-1 0,0 1 1,-1 0-1,1 0 1,0 0-1,-1 1 0,1-1 1,-6 2-1,0 1 243,-1 0 0,1 0 0,0 0 0,-13 8 1,13-6-14,1 0 1,0 1-1,1 0 1,-1 0-1,1 0 1,0 1-1,1 0 1,-7 9 0,11-14-214,0 1-1,1-1 1,-1 1 0,1 0 0,0-1 0,-1 1 0,1 0 0,0 0 0,1 0 0,-1 0 0,0 0 0,1 0 0,0 0 0,0 0 0,-1 0-1,2 0 1,-1 0 0,0 0 0,1 0 0,-1 0 0,1-1 0,0 1 0,0 0 0,0 0 0,0 0 0,1-1 0,-1 1 0,1 0 0,2 2-1,3 3-32,0 0-1,1-1 0,0 0 0,0 0 1,1-1-1,0 0 0,0 0 0,0-1 1,15 5-1,-1-1-1139,2-1 0,43 9 1,-57-15-184,-1 0 0,1-1 0,-1-1 1,18 0-1,-23-1 382,0 1 0,-1-1 0,1 0 0,-1 0 0,1-1 0,-1 0 0,1 1 1,-1-1-1,0-1 0,0 1 0,0 0 0,6-6 0,7-7-3271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04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60 10208,'-3'1'3888,"3"-1"-3828,0 8 1464,3 13 790,3 28 30,-1-1 0,-3 65-1,3 39-291,-2-48-1474,-3-66-126,6 46 0,-6-63 43,0-18-103,3-9-114,0-1-232,118-209 194,-63 120-491,84-142-2671,-131 218 1393,2 1 1,25-30 0,-4 17-3103,-31 29 3982,0 1 0,0 0 0,0-1 0,1 1 0,5-2 1,11 1-6712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45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35 6400,'-10'-4'7824,"11"9"-5776,2 2-1595,-1-1 1,0 2 0,-1-1 0,1 0 0,-1 14-1,-1 43 825,-2-26-676,2-9 257,2-29-796,-1 0 1,0-1 0,0 1 0,0 0 0,0 0 0,0-1-1,0 1 1,0-1 0,0 1 0,0-1 0,0 1 0,0-1-1,0 0 1,0 1 0,0-1 0,1-1 0,24-17 115,-4 1-144,-2-2 1,28-32-1,-16 15-61,-19 23-10,18-20-218,-29 32 240,1 0 1,-1 0-1,1 0 1,0 0 0,-1 1-1,1-1 1,0 1-1,0-1 1,0 1 0,6-2-1,-8 4 12,0-1 0,1 0 0,-1 0 0,0 0 0,0 1 0,0-1 0,0 0 0,0 1 0,0-1 0,0 1 0,0-1 0,0 1 0,0 0 0,0-1 0,0 1 0,0 0 0,0 0 0,0-1 0,-1 1-1,1 0 1,0 0 0,-1 0 0,1 0 0,-1 0 0,1 0 0,-1 0 0,1 0 0,-1 1 0,0-1 0,1 2 0,1 2 13,-1 1-1,0 0 1,0-1-1,0 12 1,-1-3 122,-6 26 0,4-27 88,-2 24 1,4-37-209,1 1-1,-1-1 1,0 0-1,0 0 1,0 1-1,0-1 1,1 0 0,-1 1-1,0-1 1,0 0-1,0 0 1,1 1 0,-1-1-1,0 0 1,1 0-1,-1 0 1,0 0-1,0 1 1,1-1 0,-1 0-1,0 0 1,1 0-1,-1 0 1,0 0 0,1 0-1,-1 0 1,0 0-1,1 0 1,-1 0-1,0 0 1,1 0 0,-1 0-1,0 0 1,1 0-1,-1 0 1,0 0 0,1 0-1,-1 0 1,0-1-1,1 1 1,-1 0-1,0 0 1,0 0 0,1-1-1,16-6 156,-17 7-161,10-6 51,-1 0 1,12-10-1,16-10-142,-31 22 79,1 0-39,1 0 0,-1 0 0,15-5 0,-21 8 31,1 1 0,0-1 0,0 1 0,0 0 0,0-1 0,0 1 0,0 0 0,0 0 0,-1 0 0,1 0 0,0 1 0,0-1 0,0 0 0,0 1 0,0 0 0,-1-1 0,1 1 0,0 0 0,0 0 0,-1 0 0,1 0 0,2 2 0,-1 0 22,1 1 1,-1-1-1,-1 1 0,1 0 1,0 0-1,-1 0 1,0 0-1,0 0 0,0 1 1,-1-1-1,1 1 0,-1-1 1,1 6-1,0 6 70,-1 0-1,0 24 1,-1-24-179,22-15-13361,-4-2 10421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24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0 832,'0'3'288,"0"6"-224,0-6 320,-5-3-32,2 0-672,3-3 128,-5-2-544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25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386 86 2400,'3'-7'260,"-2"5"-214,0 1-1,0-1 1,-1 1-1,1-1 0,0 1 1,0-1-1,0 1 0,1 0 1,-1 0-1,0-1 1,0 1-1,1 0 0,-1 0 1,0 0-1,1 1 0,-1-1 1,3-1-1,19-10 658,-11 5 1110,0-1 1,-1-1 0,13-10 767,-24 19-2515,1 0-1,-1 0 0,0 1 0,0-1 0,1 0 1,-1 1-1,0-1 0,0 0 0,1 0 1,-1 1-1,0-1 0,0 0 0,0 1 1,1-1-1,-1 0 0,0 1 0,0-1 1,0 1-1,0-1 0,0 0 0,0 1 1,0-1-1,0 0 0,0 1 0,0 0 0,0 11 586,-9 23 364,-1 1 0,-23 52 0,17-46-738,-13 29 207,-2-1 0,-61 99-1,49-101-142,3 3 1,-37 89-1,-14 102 54,91-261-395,-3 8-69,1-3-162,0 0 0,0 0 0,0-1 0,0 1 0,-1-1 0,-4 7 0,3-10-1165,4-7-2663,10-12 773,7-9-2324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25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477 27 4896,'0'-1'116,"0"-1"0,0 1 0,0-1 0,0 1 0,0 0 0,0-1 0,1 1-1,-1 0 1,0-1 0,1 1 0,-1 0 0,1-2 0,0 2-29,0 0 0,0 1 1,0-1-1,0 1 0,1-1 0,-1 1 0,0-1 0,0 1 0,0 0 0,0-1 0,0 1 0,2 0 0,0 0 4,0-1 698,7 0 3822,-9 2-4513,-1-1 0,0 0 0,0 1 0,0-1 1,1 0-1,-1 1 0,0-1 0,0 0 1,0 1-1,0-1 0,0 1 0,0-1 0,0 0 1,0 1-1,0-1 0,0 1 0,0-1 0,0 0 1,0 1-1,0-1 0,0 1 0,-1-1 0,1 0 1,0 1-1,0-1 0,0 0 0,-1 1 1,-22 41 1474,-66 133 425,0 2-876,78-156-1004,-70 130 473,59-105-508,-21 63-1,-1 43 42,-2 5-56,33-117-112,8-21-102,-1-1 0,0 1-1,-14 24 1,12-32-921,2-33-10983,6 16 12095,0-24-4423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26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28 6048,'-12'-3'868,"9"2"-540,0 0-1,0 0 0,1 0 1,-1 1-1,0-1 1,-1 1-1,-2 0 3446,20 1-2676,-1 0 1,24 7-1,-2-1-512,39 4 386,1-2-1,0-4 1,103-6 0,-116-3-767,74-8 61,-135 12-397,15-4-672,-16 4 669,1 0 0,-1-1-1,0 1 1,1 0 0,-1 0 0,0 0 0,1-1 0,-1 1 0,0 0 0,0 0 0,1-1 0,-1 1 0,0 0 0,0 0 0,0-1-1,1 1 1,-1 0 0,0-1 0,0 1 0,0 0 0,0-1 0,0 1 0,1 0 0,-1-1 0,0 1 0,0 0 0,0-1 0,0 1-1,0 0 1,0-1 0,0 1 0,-1-1 0,1 1 0,0 0 0,0-1 0,0 1 0,0 0 0,0-1 0,0 1 0,-1-1 0,-5-9-3449,0-8-2512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27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333 400 4896,'-3'-1'458,"1"-1"0,-1 1-1,0 0 1,0 0 0,1 1 0,-1-1 0,0 1 0,0-1 0,0 1 0,0 0-1,0 0 1,0 0 0,1 0 0,-1 1 0,0-1 0,0 1 0,0 0 0,0-1-1,-3 3 1,-8 3 436,1 0 0,-20 13 0,19-11-590,-1 1-228,0 2-1,1 0 0,0 0 0,1 1 0,0 1 0,1 0 0,0 1 0,1 0 0,1 1 1,0 0-1,2 1 0,-1-1 0,2 2 0,0-1 0,1 1 0,0 0 0,2 1 0,0-1 1,1 1-1,0 0 0,2 0 0,0-1 0,2 23 0,0-33-39,0 0 0,1 0 1,-1 0-1,2 0 0,-1 0 0,1-1 0,0 1 1,0-1-1,7 11 0,-8-15 1,0 0 1,-1 0-1,1 0 1,0 0 0,0 0-1,0 0 1,0-1-1,0 1 1,0 0-1,1-1 1,-1 0-1,0 0 1,1 0 0,-1 0-1,1 0 1,-1 0-1,1 0 1,0-1-1,-1 1 1,1-1-1,0 0 1,-1 0-1,1 0 1,0 0 0,-1 0-1,1-1 1,0 1-1,3-2 1,-2 0-5,1 0 0,-1-1 0,0 1 1,-1-1-1,1 1 0,0-1 0,-1-1 0,0 1 1,0 0-1,0-1 0,0 1 0,0-1 0,-1 0 1,1 0-1,1-5 0,5-10 106,13-40 1,-19 48-108,48-190 324,-38 140-285,-10 46-66,0 2-174,0-1 0,2-22 1,-5 35 160,0 1 1,0 0 0,0 0-1,0 0 1,0 0-1,0 0 1,0-1 0,0 1-1,0 0 1,0 0-1,0 0 1,0 0 0,0 0-1,0-1 1,0 1-1,0 0 1,0 0 0,0 0-1,0 0 1,0-1-1,0 1 1,0 0 0,0 0-1,0 0 1,0 0-1,0 0 1,0-1 0,-1 1-1,1 0 1,0 0-1,0 0 1,0 0 0,0 0-1,0 0 1,0 0-1,0 0 1,-1-1 0,1 1-1,0 0 1,0 0 0,0 0-1,0 0 1,0 0-1,-1 0 1,1 0 0,0 0-1,0 0 1,0 0-1,0 0 1,-1 0 0,1 0-1,0 0 1,0 0-1,0 0 1,0 0 0,0 0-1,-1 0 1,1 0-1,0 0 1,0 0 0,0 1-1,0-1 1,-1 0-1,-6 9-116,6-5 146,-1-1-1,2 1 0,-1 0 1,0 0-1,1 0 0,-1 8 1,1 1-6,-4 231 261,5-226-164,7 32 0,-7-44-76,0-1 0,1 0 0,-1 0 0,1 0 1,0 0-1,1 0 0,-1 0 0,1-1 0,0 1 1,5 5-1,-7-8-11,1-1 0,0 1 0,0-1 0,0 0 1,0 1-1,0-1 0,0 0 0,0 0 0,0-1 1,1 1-1,-1 0 0,0-1 0,0 1 0,1-1 1,-1 1-1,0-1 0,1 0 0,-1 0 0,0-1 0,1 1 1,-1 0-1,0-1 0,1 1 0,-1-1 0,0 0 1,4-1-1,3-3 42,-1 1 0,1-1 0,-1-1-1,0 1 1,9-10 0,144-145 12,-58 53 16,-61 63-119,-25 25 29,1 1 0,35-28 0,-52 45-19,-1 0 0,1 1 0,0-1 0,-1 1 0,1-1 0,0 1 0,0 0 0,-1-1 1,1 1-1,0 0 0,0-1 0,-1 1 0,1 0 0,0 0 0,0 0 0,0 0 0,0 0 0,-1 0 0,1 0 0,0 0 0,0 0 0,0 0 0,0 1 1,0-1 2,0 1 1,-1-1 0,1 1-1,0-1 1,-1 1 0,1 0 0,-1 0-1,1-1 1,-1 1 0,1 0-1,-1 0 1,0-1 0,1 1-1,-1 0 1,0 0 0,1 0 0,-1 1-1,1 7 14,-1-1 0,1 0 0,-3 14 0,2-18 21,-4 66 97,9 136 1,-3-188-89,4 20 0,-5-34-2,0 1 0,1-1 0,-1 0 1,1 0-1,0 1 0,0-2 0,0 1 0,0 0 0,1 0 0,3 3 0,-5-6-21,0 0 0,0 0-1,0 0 1,0-1-1,0 1 1,0 0 0,1-1-1,-1 1 1,0-1-1,0 1 1,1-1 0,-1 0-1,0 0 1,0 1 0,1-1-1,-1 0 1,0 0-1,1 0 1,-1 0 0,0 0-1,1-1 1,-1 1-1,0 0 1,0-1 0,1 1-1,0-1 1,2-1 22,0 0 0,0-1 0,0 1 0,0 0 0,-1-1 0,7-6 0,48-58 10,-17 17-38,-7 13 3,2 2 0,1 2 0,2 1 0,0 1 0,67-36 0,-87 55 29,1-1-168,-18 12 40,-9 7 4,-18 15 45,1 1 0,1 0 1,2 2-1,0 0 1,1 2-1,1 0 0,2 1 1,1 1-1,-24 54 1,37-75 47,1 1 0,0-1 0,0 0 0,0 1 0,1-1 0,0 1 0,1 13 0,0-19 2,0 0 0,0 0 0,0 0 0,1 0 0,-1 0 0,1 0 0,-1 0 0,1 0 0,0 0 0,0 0 0,0-1 0,0 1 0,0 0 0,0-1 0,0 1 0,0 0 0,1-1 0,-1 0 0,1 1 0,-1-1 0,1 0 0,-1 0 0,1 0 0,0 0 0,0 0 0,-1 0 0,1 0 0,0 0 0,0-1 0,0 1 0,0-1 0,0 0 0,2 1 0,3-1 5,-1 0 1,0 0 0,1-1 0,-1 0 0,0 0 0,0 0-1,0-1 1,0 1 0,0-2 0,0 1 0,-1-1-1,1 0 1,-1 0 0,1 0 0,-1-1 0,0 1-1,0-1 1,5-7 0,4-4-13,-1 0 0,0 0 0,-1-2-1,13-23 1,-1-5 118,-1-1 0,29-88 1,-39 90-162,-2-1 1,9-76-1,-9-93 92,-11 197-81,0 6-51,1 0 1,-2 0-1,0 1 0,0-1 1,-1 0-1,-3-11 0,5 22 75,0-1 0,0 1 0,0-1 0,-1 1-1,1-1 1,0 1 0,0-1 0,0 1 0,-1 0-1,1-1 1,0 1 0,-1-1 0,1 1 0,0 0-1,0-1 1,-1 1 0,1 0 0,-1-1 0,1 1-1,0 0 1,-1 0 0,1-1 0,-1 1 0,1 0-1,-1 0 1,1 0 0,-1 0 0,0 0-1,1 0-1,-1 0 1,0 0 0,1 1-1,-1-1 1,0 0 0,1 1-1,-1-1 1,1 0 0,-1 1 0,1-1-1,-1 1 1,1-1 0,-1 1-1,1-1 1,-1 2 0,-3 2-40,1 1 0,0 0 1,-4 10-1,-8 20 115,2 2 1,1 0-1,2 0 1,1 1-1,2 0 0,2 1 1,1 0-1,2-1 0,2 1 1,6 51-1,25 79 21,-23-138-86,2-1 0,1 0 0,20 39 0,-27-61-590,0-1 1,1 0-1,0 0 0,1-1 0,-1 1 1,12 8-1,-14-12 166,0 0-1,1-1 1,-1 1 0,1-1 0,0 0 0,-1 0 0,1 0 0,0-1-1,0 1 1,1-1 0,-1 0 0,0 0 0,0-1 0,0 1-1,6-1 1,-5 0-109,0-1 0,0 0-1,0 0 1,0-1 0,0 0-1,-1 1 1,6-4 0,39-26-4381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28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1237 4480,'24'4'3785,"-13"-3"-2615,-1 0 1,17-2-1,-13-2-718,1-1 0,-1-1 0,0 0 0,0-1 0,-1 0 0,0-2 1,0 1-1,22-18 0,-10 4-142,-1-1 0,36-44 1,-47 52-218,230-255 563,-211 232-545,-2-2 0,-1-1 0,-2-1 0,36-74-1,-40 65 50,-2-1-1,-2-1 0,-2-1 0,-3 0 0,13-93 0,-27 138-134,3-39 199,-3 44-238,0 0 0,0 0 0,-1 0-1,1 0 1,-1 0 0,0 0 0,0 0-1,0 0 1,0 0 0,0 1 0,0-1-1,-3-3 1,3 5 6,1 0 1,-1 1-1,1-1 0,-1 1 1,0-1-1,1 1 0,-1-1 1,0 1-1,1-1 0,-1 1 0,0 0 1,0-1-1,1 1 0,-1 0 1,0 0-1,0-1 0,0 1 1,1 0-1,-1 0 0,0 0 0,0 0 1,0 0-1,1 0 0,-1 0 1,0 0-1,0 1 0,0-1 1,1 0-1,-1 0 0,0 1 0,0-1 1,1 0-1,-1 1 0,0-1 1,1 1-1,-1-1 0,0 1 1,1-1-1,-1 1 0,0 0 1,-4 4-4,1 0 1,0-1-1,0 2 1,-4 5-1,-12 26 146,1 1-1,-21 57 1,22-50 21,-7 18 131,3 2 1,-27 126-1,43-161-200,2 1 1,2 0-1,0 0 0,3 0 1,0 1-1,2-1 0,1-1 1,13 50-1,-14-69-20,1 0 0,1 0 0,0 0-1,0-1 1,1 0 0,0 0 0,0 0 0,2-1-1,7 9 1,-12-14-25,1-1-1,-1 0 0,1 0 0,0 0 1,0 0-1,0 0 0,0-1 0,1 0 1,-1 0-1,1 0 0,-1 0 0,1-1 1,0 0-1,-1 0 0,1 0 1,0 0-1,0-1 0,0 0 0,0 0 1,-1 0-1,1-1 0,0 0 0,8-2 1,-7 1-25,-1 0 0,1-1 0,-1 1 1,0-1-1,1-1 0,-2 1 0,1-1 1,0 0-1,-1 0 0,0 0 0,0-1 1,5-5-1,4-9 14,20-36 1,-30 49-31,70-151 63,-72 155-84,0-1 0,0 1 0,0-1 0,0 0 0,0 1 0,0-1 0,-1 0 0,1 0 0,-1 0 0,0 1 0,0-5 0,0 7 16,0 0 0,0 0 0,0 0 1,0 0-1,0-1 0,0 1 0,0 0 1,0 0-1,0 0 0,0 0 1,0 0-1,0 0 0,0 0 0,0 0 1,0 0-1,-1 0 0,1-1 0,0 1 1,0 0-1,0 0 0,0 0 0,0 0 1,0 0-1,0 0 0,0 0 0,0 0 1,0 0-1,0 0 0,-1 0 0,1 0 1,0 0-1,0 0 0,0 0 1,0 0-1,0 0 0,0 0 0,0 0 1,0 0-1,0 0 0,-1 0 0,1 0 1,0 0-1,0 0 0,0 0 0,0 0 1,0 0-1,0 0 0,0 0 0,0 0 1,0 0-1,0 0 0,-1 0 1,1 0-1,0 0 0,0 0 0,0 1 1,0-1-1,0 0 0,0 0 0,0 0 1,-6 9-99,-5 11 37,-2 13 54,1 2 1,1-1-1,-6 45 0,13-60 8,2 1 0,0 0 0,1 30 0,2-38 32,0 0 1,1-1 0,0 1-1,1-1 1,0 0-1,1 1 1,6 13-1,-8-21 2,1-1 0,-1 0 0,0 0 0,1 0 0,0 0 0,-1-1 0,1 1 0,0-1 0,1 1 0,-1-1 0,0 0 0,1 0-1,-1-1 1,1 1 0,-1-1 0,1 1 0,0-1 0,-1 0 0,1-1 0,0 1 0,0-1 0,0 1 0,0-1 0,0 0 0,-1-1 0,7 0-1,-6 0-3,0 1-1,0-1 1,0 0-1,0 0 0,0 0 1,-1-1-1,1 1 0,0-1 1,-1 0-1,1 0 0,-1 0 1,0-1-1,1 1 0,-1-1 1,0 1-1,-1-1 0,1 0 1,0-1-1,-1 1 0,0 0 1,0-1-1,0 1 0,0-1 1,0 1-1,2-9 0,-3 2-14,0 1 0,0-1 0,-1 0 0,0 0 0,-1 0 0,-3-16 0,0 6-45,0 2 0,-11-28-1,8 30-20,-1-1 0,0 1 0,-1 0 0,0 1 0,-2 0 0,1 0 0,-15-14 0,29 33 58,0-1 1,1 0-1,0 0 0,-1 0 0,1 0 0,0-1 1,0 0-1,0 0 0,8 2 0,54 9 114,-60-12-118,54 9-153,0-3 1,104-1-1,-164-6 101,37-4-1924,-36 3 1586,0 1 0,0 0 0,0-1 0,0 1 0,0-1 0,0 0 0,0 0 1,0 1-1,0-1 0,-1 0 0,1-1 0,0 1 0,-1 0 0,1 0 0,1-3 0,-3 4 162,1-1 1,-1 0-1,0 0 0,0 0 0,0 1 1,0-1-1,1 0 0,-1 0 0,-1 0 0,1 1 1,0-1-1,0 0 0,0 0 0,0 0 1,0 1-1,-1-1 0,1 0 0,0 0 0,-1 1 1,1-1-1,-1 0 0,1 1 0,0-1 1,-1 0-1,1 1 0,-1-1 0,0 1 0,1-1 1,-1 1-1,-1-1 0,-25-12-4161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29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0 8480,'-8'0'3136,"31"3"-2432,22 11-224,-14-11 1248,28 5-1056,20-4 64,8 4-416,-3 0-33,3-4-159,2 1-64,10-2-32,8-3-2719,1 3 1471,-13 2-4800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33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431 790 4160,'-1'0'194,"1"-1"0,-1 1 0,1-1 0,-1 1 0,1-1 0,-1 1 0,1-1 0,0 1 0,-1-1 0,1 0 0,0 1 0,-1-1 0,1 0 0,0 1 0,0-1 0,0 0 0,0 1 0,0-2 0,0 1-70,0 0 0,-1 1 1,1-1-1,0 1 0,0-1 0,0 0 1,0 1-1,0-1 0,-1 1 0,1-1 1,0 0-1,0 1 0,-1-1 0,1 1 1,0-1-1,-1 1 0,1-1 0,-1 1 1,1 0-1,-1-1 0,1 1 0,-1-1 1,1 1-1,-1 0 0,1-1 1,-1 1-1,1 0 0,-1 0 0,1-1 1,-1 1-1,0 0 0,0 0 0,-5-1 160,0 1 0,0-1 0,0 1 0,0 1 0,0-1 0,0 1 0,0 0 0,0 1 0,0-1 0,-8 4-1,-7 4 345,-26 14 0,25-10-472,1 1 0,1 1 1,0 0-1,1 2 0,1 0 1,0 1-1,2 1 0,0 0 1,1 2-1,1-1 0,0 2 0,-11 27 1,19-37-133,1 0-1,1 0 1,0 1 0,0 0 0,1 0 0,1 0 0,-1 16 0,2-25-5,1 0 0,0 1 1,1-1-1,-1 1 0,1-1 1,0 0-1,0 0 0,0 1 0,0-1 1,1 0-1,0 0 0,0 0 1,0 0-1,0-1 0,1 1 1,-1 0-1,1-1 0,0 0 1,0 1-1,0-1 0,0-1 1,1 1-1,-1 0 0,1-1 1,4 3-1,-1-2 29,0 0 0,1-1 1,-1 0-1,1 0 0,-1 0 0,1-1 0,0 0 1,0-1-1,-1 0 0,1 0 0,0 0 0,10-3 1,-5 0 23,0 1 1,-1-2 0,1 0 0,-1-1-1,0 0 1,18-11 0,-17 8-25,-1-1 0,-1 0 0,1-1 0,-2-1 0,1 0 0,-1 0 0,12-19 0,49-93 27,-68 119-81,22-47 79,-1-1-1,-3-1 1,-2-1-1,-2-1 0,-3 0 1,13-99-1,-22 102-115,-2-1 1,-3 1-1,-8-74 0,8 121 49,-9-36-244,9 38 196,-1 0 1,0 1 0,0-1 0,0 1 0,0 0 0,-1-1-1,1 1 1,-1 0 0,1 0 0,-1 0 0,0 0 0,-3-4-1,4 6 31,1 0 0,-1-1 0,1 1 0,-1 0 0,1-1 0,-1 1-1,1 0 1,-1 0 0,0 0 0,1-1 0,-1 1 0,1 0 0,-1 0 0,1 0-1,-1 0 1,0 0 0,1 0 0,-1 0 0,0 0 0,1 0 0,-1 0 0,1 0-1,-1 1 1,1-1 0,-2 1 0,1-1-7,0 1-1,-1 0 1,1 0 0,0 1 0,0-1-1,0 0 1,0 0 0,1 0-1,-1 1 1,-1 1 0,-6 14-139,1-1 1,1 1 0,-5 26 0,-9 57 126,14-61 45,1-12 25,-9 48 324,-7 116 0,21-178-335,3 190 243,-1-178-167,2 1 1,0-1-1,1 0 0,2-1 1,17 45-1,-22-64-68,0 0 0,1 0 0,-1-1 0,1 1 0,0-1-1,0 1 1,1-1 0,-1 0 0,1 0 0,0-1 0,0 1 0,0-1 0,1 0 0,-1 0 0,1 0 0,-1-1-1,1 1 1,0-1 0,0 0 0,0-1 0,0 1 0,0-1 0,1 0 0,8 1 0,-2-2 14,0-1-1,0 0 1,0-1 0,0 0 0,0-1 0,0 0 0,-1-1-1,1 0 1,13-7 0,-8 2-31,0-1 0,-1 0 1,0-1-1,-1-1 0,17-17 0,-15 12 27,-1-1 1,0 0-1,-2-1 0,15-25 0,-24 36-33,0-1 0,-1 1-1,0-1 1,-1 0-1,0 0 1,0 0 0,-1-1-1,0 1 1,0-1-1,-1 1 1,-1-1-1,1 0 1,-3-12 0,2 19-37,-1 0 0,1 0 1,-1 1-1,0-1 1,0 0-1,0 0 1,-1 1-1,1-1 0,-1 1 1,1-1-1,-1 1 1,0 0-1,0-1 1,0 1-1,0 0 0,0 0 1,-1 0-1,1 1 1,0-1-1,-1 1 1,1-1-1,-1 1 0,0 0 1,0 0-1,1 0 1,-1 0-1,0 0 0,-3 0 1,-1 0-23,0 0-1,-1 1 1,1 0 0,0 0 0,0 1 0,0-1-1,-1 2 1,1-1 0,0 1 0,-9 3 0,7-1 20,0 0 1,1 0-1,-1 1 1,1 0 0,0 0-1,1 1 1,-1 0-1,1 0 1,0 1-1,1 0 1,-10 13 0,13-15 28,0 0 1,0 0 0,0 0 0,1 1 0,0-1-1,0 1 1,1-1 0,-1 1 0,1 0 0,0-1 0,1 1-1,-1 0 1,1 0 0,1 0 0,-1 0 0,1-1-1,0 1 1,0 0 0,0-1 0,4 9 0,-2-7-10,1 1 1,-1-1-1,2 0 1,-1 0-1,1 0 1,0-1-1,1 1 0,-1-1 1,1-1-1,1 1 1,-1-1-1,1 0 1,0 0-1,0-1 1,10 5-1,-2-2 69,1-1 0,0 0-1,0-1 1,0-1 0,1 0-1,26 1 1,-34-4-24,0-1 1,1 0-1,-1 0 0,0-1 1,1-1-1,-1 1 1,0-2-1,0 1 0,0-1 1,0 0-1,16-9 0,-8 1 9,-1-1-1,0 0 0,0-1 0,19-21 0,6-7 16,80-75 11,-119 114-76,109-97 44,-93 80 1,0 0 0,-1-1 1,22-36-1,-18 19 38,-1-1 1,17-51 0,19-83 31,-53 163-140,10-35-43,11-61 1,-22 92-17,-1 0 0,0 1 0,-1-1 0,0 0 0,-1 1 0,0-1 0,-1 0 0,0 1 0,-8-24 0,10 35 64,-1 0 1,1 0-1,-1 0 0,1 0 1,-1 0-1,1 1 0,-1-1 1,1 0-1,-1 0 0,0 0 1,0 1-1,1-1 0,-1 0 1,0 1-1,0-1 0,0 0 1,0 1-1,0-1 0,0 1 1,0 0-1,0-1 1,0 1-1,-1-1 0,0 1 1,1 0-1,-1 0 1,0 0-1,0 1 0,0-1 1,0 0-1,0 1 1,0-1-1,1 1 1,-1 0-1,-3 1 1,-1 1-8,0 1-1,1 0 1,-1 0 0,1 0 0,0 1 0,-7 8 0,4-2 2,0 1-1,0 0 0,1 1 0,-10 25 1,-13 56 0,23-70 25,-59 244 104,59-224-84,1 0 0,3 0 0,1 0 0,5 56 0,1-66 60,0 0 1,2-1 0,2 1-1,18 50 1,-20-71-17,0 0 0,1 0 0,0-1 0,1 1 0,16 18 0,-17-24-20,0 1 0,1-1 0,0-1 0,0 1 0,1-1 0,0-1 0,0 0-1,18 8 1,-22-11-27,1 0-1,1 0 1,-1-1-1,0 0 1,0 0-1,0 0 1,1-1-1,-1 0 1,0 0-1,1 0 1,-1-1-1,0 0 1,0 0 0,0-1-1,0 0 1,0 0-1,0 0 1,0-1-1,0 1 1,-1-2-1,1 1 1,-1 0-1,0-1 1,5-5-1,4-4 8,-1-1 0,-1 0 0,0-1 0,-1 0 1,0 0-1,15-32 0,-18 30 20,0 0 1,-1 0-1,9-34 1,-15 43-60,1 0-1,-1-1 1,0 1 0,-1-1-1,0 1 1,0-1 0,-1 1-1,0-1 1,-1 1 0,-3-13-1,5 20 2,-1 0-1,1 0 0,-1 0 0,1 0 0,-1 0 1,1 0-1,-1 0 0,0 0 0,0 0 0,1 0 1,-1 0-1,0 0 0,0 1 0,0-1 0,0 0 1,0 1-1,0-1 0,0 1 0,0-1 0,0 1 1,-1-1-1,-1 0-5,1 1 1,0 0 0,-1-1-1,1 1 1,-1 0-1,1 0 1,0 1-1,-1-1 1,-3 1 0,0 1-4,1 0 0,-1 0 0,1 0 1,0 0-1,0 1 0,0 0 1,-9 7-1,8-5 23,1 1 1,0 0-1,1 0 0,0 0 0,0 0 1,0 1-1,1-1 0,0 1 0,0 0 1,0 0-1,1 0 0,0 1 1,1-1-1,0 1 0,-1 9 0,1 2 2,1 0-1,1 0 0,0 0 0,9 35 0,-8-41 4,1 0 0,1-1 0,1 1 0,-1-1 0,2 0 0,12 20 0,-15-27 15,0-1 1,1 1-1,0-1 1,-1 0-1,1-1 0,1 1 1,-1-1-1,1 1 1,-1-1-1,1-1 0,0 1 1,0-1-1,0 0 1,0 0-1,0 0 1,1 0-1,-1-1 0,1 0 1,5 0-1,0 0 26,1-1-1,0 0 0,-1-1 0,1 0 0,0-1 1,-1-1-1,1 1 0,18-9 0,-15 5 12,0-2-1,-1 1 0,0-2 1,0 0-1,21-18 1,-14 7-29,-1-1 1,-1-1-1,-1-1 1,0 0-1,-2-1 0,22-44 1,-26 44 29,12-37 1,-20 50-71,-1-1 0,0-1 0,-1 1 0,-1 0 0,1-16 0,-2 27 0,-1 1-1,1-1 0,0 0 1,0 1-1,0-1 0,0 1 1,0-1-1,0 1 0,1-1 0,-1 0 1,0 1-1,0-1 0,0 1 1,0-1-1,1 1 0,-1-1 1,0 1-1,1-1 0,-1 1 1,0-1-1,1 1 0,-1-1 1,0 1-1,1 0 0,-1-1 1,1 1-1,-1 0 0,1-1 1,-1 1-1,1 0 0,0-1 1,0 1-1,1 0 1,-1 0-1,0 0 1,1 0 0,-1 1-1,0-1 1,1 0 0,-1 1-1,0-1 1,0 1-1,0-1 1,1 1 0,0 0-1,4 3-24,0 0 0,0 0 0,0 1 0,6 6-1,-7-5 29,1 1 0,-2 0-1,1 1 1,-1-1 0,0 1-1,0 0 1,4 14 0,13 62-93,-19-74 123,7 40 45,-5-24 8,2 1 0,0-2 0,19 50 0,-24-74-65,-1 0 0,1 0 0,-1 1 0,1-1 0,0 0 0,0 0 0,-1 0 0,1 0 0,0 0 0,0 0 0,0 0 0,0 0 0,0 0 0,0 0 0,1 0-1,-1-1 1,0 1 0,0 0 0,2 0 0,-1-1 4,-1 0 1,0 0-1,1 0 0,-1-1 0,0 1 0,0 0 0,0-1 1,1 1-1,-1 0 0,0-1 0,0 1 0,0-1 0,0 0 1,0 1-1,0-1 0,0 0 0,0 0 0,0 0 0,0 0 1,0 0-1,1-1 0,19-25 56,30-47 0,-31 44 51,29-37-1,-31 47-134,37-33 1,-46 45-46,1 1 0,0 0 0,0 1 0,0 0 0,0 1 0,20-7 0,-29 12 62,0-1 0,0 1 0,0 0-1,0-1 1,1 1 0,-1 0 0,0 0 0,0 0 0,0 0 0,0 0 0,1 0 0,-1 0 0,0 1 0,0-1 0,0 0 0,0 1 0,0-1 0,1 0 0,-1 1 0,0 0 0,0-1 0,0 1 0,0 0 0,0-1 0,-1 1 0,1 0 0,0 0 0,0 0-1,0 0 1,-1 0 0,1 0 0,0 0 0,-1 0 0,1 0 0,-1 0 0,1 0 0,-1 0 0,0 0 0,1 0 0,-1 0 0,0 2 0,2 5 22,-1 0 0,0 0 0,-1 0-1,0 14 1,-4 17 110,-1 0-1,-1 0 0,-3 0 0,-25 71 1,31-97-33,3-13-94,0 0 1,0 1-1,0-1 0,0 0 1,0 0-1,1 1 1,-1-1-1,0 0 0,0 0 1,0 1-1,0-1 1,0 0-1,0 0 1,0 0-1,1 1 0,-1-1 1,0 0-1,0 0 1,0 0-1,0 1 0,1-1 1,-1 0-1,0 0 1,0 0-1,1 0 1,-1 0-1,0 1 0,2-1 6,-1-1-1,1 1 1,-1 0 0,0 0-1,1 0 1,-1-1-1,0 1 1,1-1-1,-1 1 1,0-1 0,1 0-1,-1 1 1,0-1-1,2-1 1,9-8-27,-1 0-1,0 0 1,-1-1 0,0 0-1,16-25 1,-3 5-32,2-1 35,2 2 0,0 1 0,37-30 0,-62 58 3,0-1 0,0 1 0,0-1 0,0 1 0,0 0 0,0 0 0,1 0 0,-1 0 0,0 0 0,1 0 0,3 0 0,-5 1 5,0 0-1,-1 0 0,1 0 0,0 0 1,-1 0-1,1 0 0,0 0 0,-1 1 1,1-1-1,0 0 0,-1 0 0,1 1 1,-1-1-1,1 0 0,-1 1 0,1-1 1,-1 1-1,2 0 0,-2 0-1,1 0 0,0 0 0,0 1 0,-1-1-1,1 0 1,-1 1 0,1-1 0,-1 0 0,0 1 0,1-1-1,-1 3 1,2 16 35,-2 0 0,0-1 0,-1 1 1,-4 20-1,-20 78 172,22-97-177,3-19-18,0 1 0,0-1 1,-1 0-1,1 1 0,-1-1 0,1 0 1,-1 1-1,0-1 0,1 0 1,-1 0-1,0 1 0,-1-1 1,-1 3-1,12-5 69,-7-2-74,0 0 0,1 0 1,-1 1-1,0-1 0,0-1 1,0 1-1,-1 0 0,1 0 1,-1-1-1,1 1 0,-1-1 0,0 1 1,1-1-1,0-4 0,2-3-47,4-8 30,46-96-120,-40 88 108,1 1 1,24-30-1,-38 53 25,0 1 0,0 0 0,-1 0 0,1 0 0,0 0 0,0 0 0,0 1 0,0-1 0,0 0 0,0 0-1,1 1 1,-1-1 0,0 0 0,0 1 0,0-1 0,1 1 0,1-1 0,-2 1-3,0 0 1,-1 1-1,1-1 0,0 0 1,0 0-1,0 1 1,-1-1-1,1 0 0,0 1 1,-1-1-1,1 0 1,0 1-1,-1-1 0,1 1 1,-1-1-1,1 1 1,0-1-1,-1 1 0,1 0 1,-1-1-1,1 2 1,1 2-17,0 0 0,0 1 1,0-1-1,-1 0 0,0 1 1,0 0-1,0-1 1,0 6-1,0 106 145,0 1 223,-1-113-342,0-1 1,1 1-1,-1-1 0,1 1 0,0-1 0,0 1 0,1-1 0,-1 0 0,1 0 1,-1 1-1,4 3 0,-4-5 3,1-1 0,-1 1 0,1-1 0,-1 0 0,1 0 1,-1 1-1,1-1 0,0 0 0,0-1 0,0 1 0,-1 0 0,1 0 0,0-1 1,0 1-1,0-1 0,0 1 0,0-1 0,0 0 0,0 0 0,0 0 0,0 0 0,3-1 1,10-1 5,1-1 1,-1-1-1,0-1 1,0 0-1,0-1 1,-1 0 0,0-1-1,0-1 1,-1 0-1,13-11 1,15-14 1,60-62-1,-80 74 37,1 0-286,-22 22 231,0-1 0,0 0 0,-1 0 0,1 0 0,0 1 0,1-1 0,-1 0 0,0 0-1,0 0 1,0 0 0,0 1 0,0-1 0,0 0 0,0 0 0,0 0 0,0 1 0,0-1 0,0 0 0,0 0-1,1 0 1,-1 0 0,0 0 0,0 1 0,0-1 0,0 0 0,0 0 0,1 0 0,-1 0 0,0 0-1,0 0 1,0 0 0,0 0 0,1 0 0,-1 0 0,0 1 0,0-1 0,0 0 0,1 0 0,-1 0 0,0 0-1,0 0 1,0 0 0,0 0 0,1 0 0,-1-1 0,0 1 0,0 0 0,0 0 0,1 0 0,-1 0 0,0 0-1,0 0 1,0 0 0,0 0 0,0 0 0,1 0 0,-1-1 0,0 1 0,0 0 0,0 0 0,0 0 0,0 0-1,1-1 1,-4 19-32,-2 3 13,0 0 1,2 1 0,0-1 0,1 1-1,3 36 1,-1-53 55,1 0 0,0 1 0,1-1 0,-1 0-1,1 0 1,0 0 0,6 8 0,-8-11-25,1-1-1,0 0 1,-1 0 0,1 0-1,0 0 1,0 0 0,0 0 0,0 0-1,0 0 1,0 0 0,0 0 0,1-1-1,-1 1 1,0 0 0,0-1-1,0 1 1,1-1 0,-1 1 0,0-1-1,1 0 1,-1 1 0,1-1-1,-1 0 1,0 0 0,1 0 0,-1 0-1,0 0 1,1 0 0,-1-1-1,0 1 1,1 0 0,1-2 0,4 0-9,-1-2 0,0 1 1,0-1-1,-1 0 0,1 0 1,-1-1-1,8-7 0,30-42-1,-22 27-12,-21 27 12,12-15-33,0 1 0,14-13 0,-22 24 35,-1 0 0,0 0-1,1 0 1,0 1 0,0-1-1,-1 1 1,1 0 0,1 0-1,-1 1 1,0-1 0,0 1-1,1 0 1,-1 0 0,7 0-1,-10 1-3,1 0 0,0 0-1,-1 0 1,1 0 0,-1 1-1,1-1 1,0 0 0,-1 1-1,1-1 1,-1 1-1,1 0 1,-1 0 0,0-1-1,1 1 1,-1 0 0,0 0-1,0 0 1,3 3 0,-2-2 3,-1 1 1,1-1-1,-1 1 0,0-1 1,0 1-1,0-1 0,0 1 1,0 0-1,0 0 1,0 2-1,0 5 30,-1 0-1,0 1 1,0-1-1,-4 19 1,3-21 20,-2 1 0,1-1 0,-8 16 0,0 4 192,9-28-232,1 1-1,0 0 1,-1-1 0,1 1 0,0 0-1,0 0 1,0 0 0,-1-1-1,1 1 1,0 0 0,0 0 0,0 0-1,0-1 1,0 1 0,0 0-1,1 0 1,-1 0 0,0 1 0,1-2-7,-1 0 0,1 0 0,-1 0 1,0 0-1,1 1 0,-1-1 0,1 0 1,-1 0-1,0 0 0,1 0 0,-1 0 0,1 0 1,-1-1-1,1 1 0,-1 0 0,0 0 1,1 0-1,-1 0 0,0 0 0,1-1 1,-1 1-1,0 0 0,1 0 0,-1-1 1,1 1-1,5-4-90,-1-1 0,1 1 0,5-7 0,32-36-610,-14 15 456,45-39 0,-64 62 207,1 1-1,1 0 1,-1 1 0,1 0 0,1 1 0,-1 0 0,1 1-1,19-6 1,-28 10 53,1 0-1,-1 1 0,0-1 0,0 1 0,1 0 1,-1 0-1,0 0 0,0 0 0,0 1 1,1 0-1,-1 0 0,0 0 0,0 0 1,0 1-1,0-1 0,0 1 0,-1 0 0,1 0 1,-1 1-1,1-1 0,-1 1 0,0 0 1,1 0-1,-1 0 0,3 4 0,5 8 210,0 0-1,15 29 1,-16-28-5,-7-9-192,1-1 0,0-1 0,0 1 0,0-1 0,1 1 0,0-1 0,0-1 0,0 1 0,11 7 0,-13-10-8,1-1 1,-1 1 0,1-1-1,0 0 1,-1 0 0,1 0-1,0 0 1,0 0 0,0-1-1,-1 0 1,1 0 0,0 0-1,0 0 1,0-1 0,0 1-1,-1-1 1,1 0 0,7-3-1,8-3-33,0 0 1,-1-2-1,20-11 0,-31 15 5,0 0 0,0-1 1,-1 1-1,0-1 0,0 0 0,0-1 1,-1 0-1,0 0 0,0 0 0,5-10 1,-2 1-101,-1 0 1,-1 0-1,8-31 1,-12 41 90,-1 1 0,0-1 0,0 0 0,-1 1 0,0-1 0,0 0 0,0 0 0,0 1 0,-1-1 0,0 0 0,0 1 0,-1-1 0,1 0 0,-1 1 0,-4-7 0,5 10 5,0 1 0,1-1 1,-1 1-1,0-1 0,0 1 0,0 0 0,-1 0 0,1-1 0,0 1 0,0 0 1,-1 0-1,1 0 0,0 1 0,-1-1 0,1 0 0,-1 0 0,1 1 0,-1-1 1,0 1-1,1-1 0,-1 1 0,0 0 0,1-1 0,-1 1 0,0 0 0,1 0 0,-1 0 1,0 1-1,1-1 0,-1 0 0,1 1 0,-1-1 0,0 1 0,1-1 0,-3 2 1,0 0 34,1 0 0,-1 1 0,1 0 1,-1-1-1,1 1 0,0 0 1,0 1-1,0-1 0,0 1 1,1-1-1,-1 1 0,-2 5 1,1 0 45,1 0 0,0 0 0,0 0 0,1 0 1,0 1-1,0-1 0,1 1 0,0-1 1,1 1-1,0 0 0,1-1 0,0 1 0,0-1 1,1 1-1,0-1 0,1 0 0,0 0 1,0 0-1,1 0 0,0 0 0,1-1 1,0 0-1,0 0 0,1 0 0,0 0 0,0-1 1,1 0-1,0-1 0,0 1 0,13 8 1,-1-4-78,0-1 1,1-1-1,35 12 1,24 2-3256,-27-9-2454,-46-12 4939,1 0-3268,-20-9-5376,3 2 9597,-24-18-2865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33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41 10880,'-10'-15'4032,"33"6"-3136,4 4-257,-14 2-670,5 0-129,1-2-1440,-1 5 896,0 0-3136,-5 5 2144,1 1-3136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33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0 114 8736,'5'-9'3232,"4"9"-2528,22-5-192,1-1 1216,39-3-1056,32-7 1343,15 1-1151,-1-7-288,30 7-352,25 4-192,-15 6 0,-9 5-3903,10 5 2111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45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31 5984,'1'-1'153,"0"1"-1,-1-1 1,1 1 0,-1-1-1,1 1 1,-1-1 0,1 1-1,-1-1 1,0 0 0,1 1 0,-1-1-1,0 0 1,1 1 0,-1-1-1,0 0 1,1-1 0,-2 2-16,1-1 0,0 1 0,0 0 1,0-1-1,-1 1 0,1-1 0,0 1 0,0-1 1,-1 1-1,1 0 0,0-1 0,-1 1 0,1-1 1,0 1-1,-1 0 0,1-1 0,-1 1 0,1 0 1,0 0-1,-1-1 0,1 1 0,-1 0 0,1 0 1,-1 0-1,1 0 0,-1 0 0,1-1 0,-1 1 1,1 0-1,-1 0 0,0 0 0,-14-3 1738,8 1-1521,0 1-1,-1 0 0,1 0 0,0 0 1,0 1-1,-1 0 0,1 0 1,0 1-1,-9 1 0,-5 6 130,1 0-1,0 2 1,-32 19 0,45-24-323,0-1 0,0 1 0,-6 6 0,11-8-118,0-1 0,0 0 0,0 0 1,0 1-1,1-1 0,-1 1 0,1 0 1,-1-1-1,1 1 0,0 0 0,-1 4 0,2-6-26,0-1-1,-1 1 1,1 0 0,0-1-1,0 1 1,0 0-1,0-1 1,0 1-1,0 0 1,0 0-1,0-1 1,0 1 0,0 0-1,1-1 1,-1 1-1,0 0 1,0-1-1,1 1 1,-1 0-1,0-1 1,1 1 0,-1-1-1,1 1 1,-1 0-1,1-1 1,-1 1-1,1-1 1,-1 1-1,1-1 1,-1 0-1,1 1 1,-1-1 0,1 0-1,0 1 1,-1-1-1,1 0 1,0 0-1,-1 1 1,1-1-1,0 0 1,0 0 0,-1 0-1,1 0 1,0 0-1,1 0 1,4 0 41,0-1-1,0 1 1,0-1 0,7-3 0,-10 4-33,10-4 36,0 0-1,0-1 0,0 0 1,22-14-1,43-35-137,-76 53 68,-1 0 1,0 0-1,0 0 0,0 0 0,0 0 1,1 0-1,-1 1 0,0-1 1,1 1-1,-1-1 0,1 1 1,-1-1-1,0 1 0,1 0 1,-1 0-1,1-1 0,-1 1 0,1 0 1,-1 0-1,1 1 0,-1-1 1,1 0-1,-1 0 0,0 1 1,1-1-1,2 2 0,-1 0 22,0 1-1,1 0 1,-1 0-1,0 0 1,0 0-1,-1 1 0,4 4 1,4 5 115,0-2 184,1 0-1,0-1 1,21 15 0,-14-10-12,-16-13-272,1 0 0,-1-1 1,1 1-1,-1-1 0,1 1 0,0-1 1,-1 0-1,1 0 0,0 0 1,0 0-1,0 0 0,0-1 1,0 1-1,0-1 0,0 0 0,-1 0 1,1 0-1,0 0 0,0-1 1,0 1-1,0-1 0,0 1 1,0-1-1,5-2 0,4-6-29,-1-1 0,1 1 0,-2-2 0,17-19 0,19-19-23,-40 44 21,0 0 0,1 0-1,-1 1 1,1-1 0,0 2 0,11-6 0,-14 8 2,-1 0 0,0 1-1,1-1 1,-1 1 0,0-1 0,1 1-1,-1 0 1,1 1 0,-1-1-1,0 0 1,1 1 0,-1 0 0,0 0-1,0 0 1,1 0 0,-1 0-1,5 4 1,5 3 219,0 0-1,20 18 1,-11-9 145,79 54-133,-89-65-3825,0-3-4957,-7-3 5567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35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392 40 4384,'0'-1'110,"0"0"0,-1 0 0,1 0 0,0 0 0,0 0 0,0 0 1,0 0-1,0 1 0,0-1 0,0 0 0,0 0 0,0 0 0,1 0 0,-1 0 0,0 0 0,0 0 0,1 1 1,-1-1-1,1 0 0,-1 0 0,1 0 0,-1 1 0,1-1 0,0-1 0,20-15 5356,-21 18-5318,1-1-1,-1 0 0,1 1 1,-1-1-1,0 1 0,1-1 1,-1 1-1,0-1 0,1 1 1,-1-1-1,0 1 0,0 0 1,1-1-1,-1 1 0,0 0 1,1 5 141,-1 0 0,1 1 0,-1-1 0,-1 0 0,1 0 1,-2 6-1,0 11 129,-1 18 207,-2-1 1,-2 1-1,-19 64 0,-9 10 5,-27 74 10,48-156-507,-1 1 1,-1-2-1,-31 46 0,26-48 39,-1-1-1,-1-1 1,-1-1 0,-34 28 0,40-37-58,-5 4 310,40-23-12,-4 2-354,144-22 214,-48 5-128,280 2-1178,-337 14-423,-74-19-10415,9-2 6598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35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60 9152,'6'-3'7658,"12"2"-6071,-10 1-587,89-13 1283,84-9-1793,-110 16-457,87-4-898,-140 11-624,-12 0 212,1-1 1,-1 0-1,0-1 1,9 0-1,-8-3-1784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35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5 132 8960,'-5'-12'3328,"15"4"-2592,12 5-192,-9-6 2367,5 1-1695,14-4 928,23 1-1248,21-3-160,19-1-448,-5 4-288,-11-2 0,-5 4-160,-11 6 96,-15 0-256,-3 6 192,-4 5-4096,-1 4 2305,-3 4-5057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36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1 665 5568,'0'-7'6942,"6"-17"-4516,-4 14-1394,43-140 2347,-31 106-3127,-2 14 13,1 1 0,32-54-1,-43 79-268,10-14 75,0 0 0,1 1-1,1 0 1,1 1 0,0 1 0,1 0 0,0 1 0,25-16 0,-6 9-17,1 1-1,0 2 1,57-21 0,-87 37-56,12-5 23,26-6 1,-39 12 3,-1 0 0,0 0 0,1 1 1,-1 0-1,1-1 0,-1 1 0,0 1 0,1-1 0,-1 1 1,1 0-1,-1 0 0,6 2 0,-9-3-17,1 1-1,-1-1 1,0 1 0,0 0 0,0 0-1,0 0 1,0 0 0,0 0-1,0 0 1,0 0 0,0 0-1,0 0 1,0 0 0,-1 0-1,1 0 1,0 1 0,-1-1 0,1 0-1,-1 1 1,1-1 0,-1 0-1,0 1 1,0-1 0,1 0-1,-1 1 1,0-1 0,0 1 0,0-1-1,-1 0 1,1 1 0,0-1-1,0 0 1,-1 1 0,0 1-1,-1 2 48,0 0-1,0-1 0,-1 1 0,1 0 0,-1-1 1,0 0-1,0 0 0,-5 4 0,-6 5-35,-1-2-1,0 1 1,-1-2 0,0 0-1,-25 10 1,18-8-51,-24 10 57,27-13 85,-34 20 1,23-13-335,39-12 90,93 19 132,66 19 127,-164-42-68,0 1 0,0 1 0,0-1 0,-1 0 1,1 1-1,0-1 0,-1 1 0,1 0 0,3 3 0,-6-4-25,1-1 0,-1 1 0,0-1 0,1 0 0,-1 1 0,0-1-1,0 1 1,1-1 0,-1 1 0,0 0 0,0-1 0,0 1 0,1-1 0,-1 1 0,0-1 0,0 1 0,0 0-1,0-1 1,0 1 0,0-1 0,-1 2 0,1-1 11,-1 0 0,1 0 0,-1-1 0,1 1 0,-1 0 0,0 0 1,1 0-1,-1-1 0,0 1 0,0 0 0,0-1 0,1 1 0,-1 0 0,0-1 0,0 1 0,-1 0 0,-8 2 131,1 1-1,0-1 0,-1 0 0,0-1 1,0 0-1,-16 0 0,-64-1 383,81-2-495,-38-1 91,1-3 0,-73-15 1,-18-20-7373,118 34 4285,-8 1-7142,20 4 7442,1-2-160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37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49 2976,'0'-3'288,"0"0"-1,0 0 1,0 0 0,1 0-1,-1 0 1,1 1 0,0-1-1,0 0 1,2-4 0,-2 6-32,-1 0 1,1 0 0,0 0-1,0 0 1,0 0-1,0 0 1,0 0-1,0 0 1,0 0-1,0 0 1,0 1 0,0-1-1,0 0 1,0 1-1,0-1 1,1 1-1,-1 0 1,0-1-1,0 1 1,1 0 0,-1 0-1,0-1 1,2 1-1,-2 1-154,-1-1 0,1 1-1,-1-1 1,1 1-1,-1-1 1,0 1 0,1-1-1,-1 1 1,0-1-1,0 1 1,1 0 0,-1-1-1,0 1 1,0-1-1,0 1 1,0 0 0,0-1-1,0 2 1,1-1 165,2 16 205,-1 1 0,-1-1 0,0 0 0,-3 26 0,1-3 63,1-30-451,-8 218 1982,5-189-1846,2-24 42,0 0 0,-1 0 1,-5 18-1,17-52 1352,7-19-1633,1-16 98,-7 19-97,24-51-1,-26 67 21,0 0 93,1 0 1,1 0 0,20-27-1,-29 45-94,-1-1-1,1 0 1,0 0 0,0 0-1,0 1 1,0-1-1,3-1 1,-5 3 0,1 0 0,-1 0 0,1-1 0,0 1 0,-1 0 0,1 0 0,-1 0 0,1 0 0,-1 0 0,1 0 0,0 0 0,-1 0 0,1 0 0,-1 0 0,1 0 0,-1 1 0,1-1 0,0 0 0,-1 0 0,1 0 0,-1 1 0,1-1 1,-1 0-1,1 1 0,-1-1 0,0 0 0,1 1 0,-1-1 0,1 1 0,-1-1 0,0 1 0,1-1 0,-1 1 0,0-1 0,1 1 0,-1 0 0,4 8 38,0-1 0,0 1 0,-1 0 0,-1 0 0,0 0 0,0 1 1,0-1-1,-1 1 0,-1-1 0,0 16 0,-3 12 268,-10 50 1,9-66-249,3-16-45,0 8 486,2-13-485,-1 0-1,1 0 0,-1 0 1,1 0-1,-1-1 1,1 1-1,0 0 1,-1 0-1,1 0 1,-1 0-1,1 0 1,-1-1-1,1 1 1,-1 0-1,1-1 1,-1 1-1,0 0 1,1-1-1,-1 1 1,1 0-1,-1-1 1,0 1-1,1-1 1,-1 1-1,1-1 1,12-12 28,-1-1 0,0 0 0,12-19 1,13-16-116,-17 26 33,0 2 0,1 0 0,2 1-1,0 2 1,32-21 0,-50 36 42,0 0 0,0 0 0,1 1 0,0 0 0,9-3 0,-13 4-1,1 1 0,-1 0 0,0 0 0,0 0 0,0 0 0,0 0 0,0 0 0,0 0 0,1 1 0,-1-1 0,0 1 0,0 0 0,0 0 1,0-1-1,0 1 0,-1 0 0,1 1 0,0-1 0,2 2 0,1 1 10,-1 1 0,0-1 0,-1 1 0,1 0 0,-1 0 0,0 0 0,0 0 0,0 0 0,-1 1 0,4 10 0,-1 5 150,5 37-1,-7-37-19,0-9-247,-2-1-1,1 1 0,-2 0 1,0-1-1,0 1 1,-1-1-1,0 1 0,-1 0 1,-4 12-1,6-20-1396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38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78 9056,'-13'-42'2922,"11"40"-2767,1-1 0,-1 1-1,0 0 1,0 0 0,0 0-1,0 0 1,0 0 0,-1 0-1,1 1 1,0-1 0,-1 1-1,1 0 1,-1-1 0,0 1-1,1 0 1,-1 1 0,0-1 0,-4 0-1,4 0 17,-1 0 92,-1 0 0,0 0 0,1 0 0,-1 1 0,0 0 0,1 0 0,-1 0 0,0 0 0,1 1 0,-1 0 0,1 0 0,-1 0 0,1 0 0,-1 1 0,-4 2 0,3 0-73,0 0-1,0 0 1,0 0 0,1 1-1,-1 0 1,1 0 0,0 0 0,-8 12-1,2 1-5,0 1 0,2 0 0,0 1-1,1 0 1,-9 32 0,12-34-83,0 1 0,-2 24-1,6-39-62,1 1 1,0-1-1,0 1 0,0-1 0,0 1 0,1-1 0,-1 1 0,1-1 0,1 0 0,-1 1 0,0-1 1,1 0-1,0 0 0,0 0 0,3 5 0,-4-8-10,0 0 0,-1 0 0,1-1 0,-1 1 0,1-1 0,0 1 0,-1 0 0,1-1 1,0 1-1,0-1 0,-1 0 0,1 1 0,0-1 0,0 1 0,0-1 0,0 0 0,0 0 0,-1 0 0,1 1 0,0-1 0,0 0 0,0 0 0,2 0 1,-2-1-11,1 1 1,0-1 0,0 0 0,0 0-1,-1 1 1,1-1 0,0 0 0,-1 0-1,1-1 1,2-1 0,2-3-64,-1 0 0,0 0 1,0-1-1,6-10 0,37-82-192,-35 68 122,2 0 1,19-29-1,-32 57 92,9-11-96,-5 15 86,-1 8 37,13 50 161,-13-38 12,1 0-1,1 0 0,17 34 1,-21-50-133,-1 0 0,1-1 0,0 1 0,1-1 0,-1 0 0,1 0 0,0 0 1,0 0-1,0-1 0,0 1 0,0-1 0,1 0 0,0-1 0,0 1 0,0-1 1,0 0-1,0 0 0,0 0 0,0-1 0,6 1 0,-4-1-16,-1-1 0,1 0 0,-1 0 0,1 0 0,-1-1-1,0 0 1,1-1 0,-1 1 0,0-1 0,0 0 0,0-1 0,0 1-1,0-1 1,10-7 0,3-4-14,-2-1 0,31-31 0,-18 16-63,-19 19 24,31-26 61,-38 34-31,-1 1 0,1-1-1,0 1 1,0 0 0,0 0 0,0 0-1,0 1 1,0-1 0,8-1 0,-11 3 11,1 0 0,-1 0 1,1 0-1,-1 0 0,1 1 1,-1-1-1,1 0 0,-1 1 1,1-1-1,-1 1 0,0-1 1,1 1-1,-1 0 0,0-1 1,1 1-1,-1 0 0,0 0 1,0 0-1,0 0 0,2 1 1,1 3 95,-1 0 1,1 0-1,4 9 1,-2-4-48,13 22 278,74 111 317,-83-130-626,1 0-1,1 0 1,0-1 0,1-1 0,24 17 0,-35-26-471,0-1 0,1 0 1,-1 0-1,1 0 1,0 0-1,-1 0 1,1-1-1,0 1 0,-1-1 1,1 0-1,0 1 1,-1-1-1,4-1 1,8-2-1890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39.0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800 28 9632,'-1'-1'291,"0"-2"139,0 0 0,0 1-1,0-1 1,0 1 0,0 0 0,-3-4 0,4 5-361,-1 1 1,1-1 0,-1 1-1,1 0 1,-1-1 0,1 1-1,-1-1 1,1 1 0,-1 0-1,0-1 1,1 1 0,-1 0-1,0 0 1,1 0 0,-1-1-1,1 1 1,-1 0 0,0 0-1,0 0 1,1 0 0,-1 0-1,0 0 1,1 0 0,-1 0-1,0 0 1,1 1 0,-1-1-1,0 0 1,1 0 0,-1 1-1,1-1 1,-1 0 0,0 1-1,1-1 1,-1 1 0,-99 58 3787,-44 30-1587,31 1-885,9-5-764,-165 78-1341,269-162 709,-10 4-903,8-5 573,0 1-1,0 0 0,0 0 1,1 0-1,-1 0 1,0 0-1,0 0 1,1 1-1,-1-1 0,1 1 1,-1-1-1,1 1 1,-2 2-1,1 4-6436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40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1013 2144,'0'0'15,"0"0"0,0 1 0,0-1-1,0 0 1,0 0 0,0 0 0,0 0 0,0 0 0,0 0 0,0 0 0,0 0-1,0 0 1,0 0 0,0 0 0,0 0 0,0 1 0,0-1 0,0 0 0,0 0 0,0 0-1,0 0 1,0 0 0,0 0 0,0 0 0,0 0 0,0 0 0,0 0 0,0 0-1,0 0 1,0 0 0,0 1 0,0-1 0,0 0 0,-1 0 0,1 0 0,0 0-1,0 0 1,0 0 0,0 0 0,0 0 0,0 0 0,0 0 0,0 0 0,0 0-1,0 0 1,0 0 0,0 0 0,0 0 0,-1 0 0,1 0 0,0 0 0,0 0-1,0 0 1,0 0 0,0 0 0,0 0 0,0 0 0,0 0 0,0 0 0,0 0 0,2 6 1909,-1-7-772,3-2-640,-1 1 0,0-1 0,0 0 0,0 0 0,-1 0 1,1 0-1,2-5 0,6-5 313,85-121 2461,-44 74-2673,109-96 1,-83 84-167,-48 43-256,-1-2 0,-1-2 0,-2 0 0,38-64 0,83-202 1307,-139 274-1342,-6 16 24,-2 7-48,-1 4 35,-17 45-557,7-18 276,-19 37-1,-39 43 96,30-50 49,-85 143 54,14-22 99,78-128 64,-216 358 1383,231-373-1404,11-24 45,-12 20 0,13-25-66,5-10 50,10-15 37,-1 5-218,0 0 1,1 1-1,0 1 0,20-16 1,53-35-20,-44 35-128,155-115-94,-136 90 159,56-64 0,-29 30 526,-36 38 441,-53 64-751,-93 282 299,94-290-502,1 0 1,0 1 0,1-1 0,0 0-1,0 15 1,1-23 7,-1 1 0,1 0 0,1 0 0,-1-1-1,0 1 1,0 0 0,1-1 0,-1 1 0,1 0 0,-1-1-1,1 1 1,0-1 0,0 1 0,0-1 0,0 1 0,0-1 0,0 1-1,0-1 1,0 0 0,0 0 0,1 1 0,-1-1 0,0 0-1,1 0 1,-1 0 0,1-1 0,-1 1 0,1 0 0,-1-1-1,1 1 1,0 0 0,-1-1 0,1 0 0,0 1 0,0-1 0,-1 0-1,3 0 1,2-1 3,0 0-1,0 0 1,0 0-1,0-1 1,-1 0-1,1 0 0,-1 0 1,0-1-1,11-6 1,4-3 0,93-40 7,31-18 29,85-62-383,-227 131 331,-1 0-1,1 0 1,-1 1 0,1-1 0,-1 1-1,1-1 1,-1 1 0,1 0-1,-1-1 1,3 1 0,-4 0-4,0 0 1,1 0-1,-1 0 1,0 0-1,0 0 1,1 0-1,-1 0 1,0 0-1,0 1 1,1-1-1,-1 0 0,0 0 1,0 0-1,0 0 1,1 0-1,-1 1 1,0-1-1,0 0 1,0 0-1,0 0 1,1 0-1,-1 1 1,0-1-1,0 0 1,0 1-1,-1 10-93,-3-3 76,1-1 1,-1 0-1,-1-1 1,1 1-1,-1-1 0,-10 10 1,-39 35 142,43-41-111,1-2-18,-5 5 11,0 0-1,1 1 1,0 1-1,-13 18 1,26-32-10,1 0 0,-1 1 0,0-1 1,0 0-1,1 0 0,-1 0 0,1 0 0,-1 1 1,1-1-1,0 0 0,-1 0 0,1 1 0,0-1 1,0 0-1,0 0 0,0 1 0,0-1 0,0 0 1,0 1-1,1 0 0,0-1 18,-1 0 0,1 0 0,0 0 1,0 0-1,-1 0 0,1-1 0,0 1 0,0 0 1,0 0-1,0-1 0,0 1 0,0-1 0,0 1 1,0-1-1,0 1 0,1-1 0,-1 0 0,0 0 1,0 1-1,0-1 0,0 0 0,1 0 0,0 0 1,7 0 10,1-1 1,-1 1-1,1-1 1,-1-1-1,0 0 1,12-4 0,-3 0-23,-1-1 1,22-11 0,-31 13-13,0-1 0,1 1-1,-2-1 1,1-1-1,-1 1 1,0-1 0,0-1-1,-1 1 1,0-1 0,0 0-1,8-18 1,-10 19 8,-1-1-1,0 1 1,0-1-1,-1 0 1,0 0 0,-1 0-1,1-1 1,-1 1 0,-1 0-1,0 0 1,0-1 0,-1 1-1,0 0 1,-3-13 0,4 19-25,-1 0 1,1 0-1,-1 0 1,0 0-1,0 0 1,0 0-1,0 1 1,0-1-1,-1 0 0,1 1 1,0-1-1,-1 0 1,1 1-1,-1 0 1,0-1-1,1 1 1,-1 0-1,0 0 1,0 0-1,0 0 1,0 0-1,-2 0 1,-3-1 8,0 1 0,0 0 0,0 0 0,0 0 1,-8 2-1,11-1 45,12-1 5,1-1 0,-1 1 1,0-1-1,0-1 0,0 1 1,14-7-1,9-3-5,-7 4-35,0 1-1,1 1 1,0 1 0,45-2 0,-55 7 57,0 0 1,0 1-1,0 0 0,-1 1 1,1 1-1,0 1 0,-1 0 1,0 0-1,21 11 0,-32-13-20,1 0 1,0 0-1,0 0 0,-1 1 0,0-1 1,1 1-1,-1 0 0,0 0 0,0 1 0,-1-1 1,1 0-1,-1 1 0,1 0 0,-1 0 0,0-1 1,-1 1-1,1 0 0,-1 1 0,1-1 1,-1 0-1,0 0 0,-1 0 0,1 1 0,-1-1 1,0 0-1,0 1 0,0-1 0,-1 0 0,1 1 1,-3 7-1,0-3 29,-1 1 0,1-1 0,-2 0 0,1 0 0,-1 0 0,-1 0 0,1-1 0,-1 0 0,-1 0 0,-9 8 0,-8 7 136,-47 33 0,59-48-139,0 0-1,-18 7 0,27-15 93,5-5-102,8-6-47,-9 9 0,121-112-153,-105 100 112,0 1 0,2 1 1,-1 0-1,1 1 0,31-12 1,-46 21 25,0 1 1,0 0 0,1 0 0,-1 0 0,0 0 0,1 0-1,-1 1 1,0 0 0,1 0 0,6 1 0,-9 0 11,0-1 1,0 1-1,0 0 1,0-1-1,0 1 1,0 0-1,-1 0 1,1 0 0,0 0-1,-1 1 1,1-1-1,-1 0 1,1 1-1,-1-1 1,0 1-1,1-1 1,-1 1-1,0 0 1,0 0-1,0-1 1,0 1-1,-1 0 1,2 3 0,-1-1 20,1 1 0,-2 0 0,1-1 0,0 1 0,-1 0 0,0 0 1,0 0-1,0-1 0,-1 1 0,1 0 0,-3 7 0,-2 1 57,1 0 0,-12 20-1,-2 3 109,18-36-177,0 0 1,0 0 0,0 0 0,0 1 0,0-1 0,0 0 0,0 0 0,0 0-1,0 0 1,-1 0 0,1 0 0,0 1 0,0-1 0,0 0 0,0 0 0,0 0 0,0 0-1,0 0 1,0 1 0,0-1 0,1 0 0,-1 0 0,0 0 0,0 0 0,0 0 0,0 0-1,0 1 1,0-1 0,0 0 0,0 0 0,0 0 0,0 0 0,0 0 0,0 0-1,1 0 1,-1 1 0,0-1 0,0 0 0,0 0 0,0 0 0,0 0 0,1 0 0,7 0 70,13-8-61,-18 7-11,10-4-93,19-12 1,-23 11 73,0 1-1,0 1 1,0 0 0,18-5 0,-25 9 14,0-1 0,0 1 0,-1 0 0,1 0 0,0 0 0,0 0 0,0 0 0,0 0 0,0 1 1,0-1-1,0 1 0,0-1 0,0 1 0,0 0 0,0-1 0,-1 1 0,1 0 0,0 0 0,-1 1 0,1-1 0,-1 0 0,1 0 0,-1 1 0,2 1 1,3 5-44,-1-1 1,0 1-1,-1 0 1,5 10 0,6 11-34,-14-27-211,0 0-1,0-1 1,1 1 0,-1 0-1,1-1 1,-1 1-1,1-1 1,3 2 0,-3-2-383,0 0 1,-1 0-1,1 0 1,0-1 0,0 1-1,0-1 1,0 1 0,0-1-1,0 0 1,0 0 0,0 0-1,4 0 1,-2-1-1039,1 0 0,-1 0 0,1 0 0,7-4 0,7-4-571,13-7-838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43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1002 5408,'0'0'137,"-1"0"0,1-1 0,0 1 0,-1 0 1,1 0-1,0-1 0,-1 1 0,1 0 0,0-1 0,-1 1 0,1 0 1,0-1-1,0 1 0,0-1 0,-1 1 0,1 0 0,0-1 1,0 1-1,0-1 0,0 1 0,0-1 0,0 1 0,0 0 0,0-1 1,0 1-1,0-1 0,0 1 0,0-1 0,0 1 0,0 0 0,0-2 1,12-10 5661,3-3-4388,7-12 836,6-7-750,-7-2-979,-2-1 1,24-64-1,-5 10-169,-8 33-71,65-95-1,-82 135-116,26-26 0,-1 0-19,-37 43-145,-1 1 1,1-1-1,-1 0 1,1 0-1,-1 1 1,1-1-1,0 0 1,-1 1-1,1-1 1,0 1-1,0-1 1,-1 1-1,1-1 1,0 1-1,1-1 1,-1 5-30,-1-3 24,1 8 16,0 0 0,-1 1 1,0-1-1,-1 0 0,-1 11 0,-1 2 28,1-1-1,-5 60 201,-22 98 0,23-154-151,-1-1-1,-1 0 0,0 0 0,-2-1 0,-1 0 0,-1-1 0,-1 0 0,-22 29 0,31-46-47,-1 0-1,0 0 1,0 0-1,0-1 1,-1 1-1,1-2 1,-1 1-1,0 0 1,0-1 0,0 0-1,0-1 1,-1 1-1,1-1 1,-1 0-1,-9 1 1,11-2-35,-1-1 1,1 0 0,0 0-1,0-1 1,0 1 0,0-1-1,-1 0 1,1 0 0,0-1-1,1 0 1,-1 1-1,0-2 1,0 1 0,1 0-1,-1-1 1,1 0 0,0 0-1,0 0 1,0-1 0,-5-6-1,-2-3-121,2 0-1,0-1 0,0 0 1,1-1-1,1 1 1,-7-22-1,12 32 60,1 0 0,0 1 1,0-1-1,1 0 0,-1 0 0,1 1 0,0-9 1,0 9-2,0 3 58,0 0 0,0-1 0,0 1-1,0 0 1,0 0 0,0-1 0,0 1-1,0 0 1,0 0 0,0-1 0,0 1-1,0 0 1,0 0 0,0 0 0,1-1-1,-1 1 1,0 0 0,0 0 0,0 0-1,0-1 1,0 1 0,1 0 0,-1 0-1,0 0 1,0 0 0,0-1 0,1 1-1,-1 0 1,0 0 0,0 0 0,0 0-1,1 0 1,8 2-49,14 11-50,-18-9 17,15 7 86,1 0 0,0-2 0,0 0 0,1-1 0,0-1 0,0-2 0,28 5 0,-3-5 142,0-1 0,71-4 0,-93-1-37,0-1 1,-1-1-1,0-1 1,29-9-1,-44 10-88,1-1 0,-1 1 0,0-2 1,0 1-1,0-1 0,-1-1 0,0 0 0,0 0 0,0 0 0,-1-1 1,1 0-1,11-16 0,-8 6 12,0-1 1,-1 0-1,-1-1 1,0 0-1,-2 0 1,7-26-1,-14 39-82,-6 9 9,-6 14-70,2 5 82,2 0 1,0 0-1,-7 33 0,-8 74 113,21-115-62,1-7-5,0 0 0,0-1 0,1 1 0,1 13 0,-1-18 5,0-1 0,0 1-1,1-1 1,-1 0 0,0 1-1,1-1 1,-1 0-1,1 1 1,0-1 0,-1 0-1,1 1 1,0-1 0,0 0-1,0 0 1,0 0 0,0 0-1,0 0 1,0 0 0,0 0-1,0 0 1,0 0-1,0-1 1,1 1 0,-1 0-1,0-1 1,1 1 0,-1-1-1,0 1 1,1-1 0,-1 0-1,2 1 1,4-1 10,0 0 1,0 0 0,-1-1-1,1 0 1,0 0-1,9-3 1,42-17 95,-31 10-109,18-7 19,-1-2-1,69-43 1,-104 57-9,-4 3-21,-1-1-1,2 1 0,-1 1 0,0-1 0,6-1 1,-10 3-7,-1 1 0,0 0 0,0 0 1,0 0-1,0 0 0,0 0 0,1 0 1,-1 0-1,0 0 0,0 0 1,0 0-1,0 0 0,1 0 0,-1 0 1,0 0-1,0 0 0,0 0 0,0 0 1,1 0-1,-1 0 0,0 0 1,0 0-1,0 0 0,0 0 0,1 0 1,-1 0-1,0 0 0,0 1 0,0-1 1,0 0-1,0 0 0,1 0 0,-1 0 1,0 0-1,0 0 0,0 0 1,0 1-1,0-1 0,0 0 0,0 0 1,0 0-1,0 0 0,1 1 0,-1-1 1,0 0-1,0 0 0,0 0 1,0 0-1,0 1 0,0-1 0,0 0 1,0 0-1,0 1 0,-6 13-54,-12 15-16,13-21 71,0-1 0,1 2 0,-6 12 0,8-18 0,1 1 0,0-1 0,0 0 0,0 1 0,1-1 0,-1 1 0,1 0 0,0-1 0,0 1 0,0-1 0,0 1 0,1 4 0,0-6 4,0 0-1,0-1 0,0 1 1,0-1-1,0 1 1,0-1-1,0 1 0,1-1 1,-1 0-1,1 0 1,-1 0-1,0 0 0,1 0 1,0 0-1,-1 0 1,1 0-1,0 0 0,-1-1 1,1 1-1,0-1 0,2 1 1,2 0 19,0 0 0,0 0 0,0 0 0,0-1 0,7 0 1,12-3 56,-1 0 0,0-1 0,-1-2 0,28-9 0,65-21-50,-58 20-146,-35 8 98,0 2 0,0 1 0,1 0 0,31 0 0,-64 18-116,-7-1 29,0-1-1,-26 15 1,-21 14 34,57-35 88,0 0-1,0 0 0,0 1 1,1 0-1,0 0 0,0 0 1,-5 9-1,10-15-30,-1 1 0,1 0 1,-1 0-1,1-1 0,-1 1 0,1 0 0,0 0 0,0 0 0,-1 0 1,1-1-1,0 1 0,0 0 0,0 0 0,0 0 0,0 0 0,0 0 0,0 0 1,0 1-1,1-2 12,-1 1 0,0-1 0,1 1 0,-1-1 1,1 1-1,-1-1 0,1 1 0,-1-1 0,1 0 0,-1 1 1,1-1-1,-1 1 0,1-1 0,-1 0 0,1 0 1,0 1-1,-1-1 0,1 0 0,0 0 0,5 1 25,0 0 0,0-1 0,0 0-1,9-2 1,-6 2-45,52-6-2,118-26 0,-157 27-53,-1-2-1,0 0 0,0-2 1,0 0-1,-1-1 1,0-1-1,-1-1 1,0 0-1,-1-2 0,29-28 1,111-138-423,-94 102 339,-41 52 46,122-153-26,-119 143 209,-1-1 0,-3-2 0,20-44 0,-18 26 246,20-73 1,-41 116-240,-3 14-75,0-1 0,0 1 0,0 0 0,0 0 1,0 0-1,0 0 0,0 0 0,0 0 0,0 0 1,0 0-1,0 0 0,0 0 0,0 0 0,0 0 0,0 0 1,0-1-1,0 1 0,0 0 0,0 0 0,0 0 0,0 0 1,0 0-1,0 0 0,0 0 0,0 0 0,-1 0 0,1 0 1,0 0-1,0 0 0,0 0 0,0 0 0,0 0 1,0-1-1,0 1 0,0 0 0,0 0 0,0 0 0,0 0 1,0 0-1,0 0 0,0 0 0,-1 0 0,1 0 0,0 0 1,0 0-1,0 0 0,0 0 0,0 0 0,0 0 0,0 0 1,0 0-1,0 0 0,0 0 0,0 0 0,0 0 1,0 0-1,-1 0 0,1 0 0,0 0 0,0 0 0,0 0 1,0 1-1,0-1 0,-2 2-4,0 0 0,1 0 0,-1 1 0,0-1 0,1 0 0,-2 5 1,-14 29 107,-2-2 1,-30 43 0,10-18 92,3 2-1,2 1 0,-33 88 0,-57 206 166,120-343-343,2-8 2,0-1-1,1 1 1,-1 0-1,1 1 1,0-1-1,0 0 0,1 0 1,-1 0-1,2 9 1,-1-13-21,0-1 0,0 0 0,0 0 1,0 1-1,0-1 0,0 0 0,0 0 0,1 1 0,-1-1 0,0 0 1,0 0-1,0 0 0,0 1 0,1-1 0,-1 0 0,0 0 1,0 0-1,0 0 0,1 1 0,-1-1 0,0 0 0,0 0 1,1 0-1,-1 0 0,0 0 0,0 0 0,1 0 0,-1 0 1,0 0-1,0 0 0,1 0 0,-1 0 0,0 0 0,0 0 0,1 0 1,-1 0-1,1 0 0,10-4-108,-10 3 103,17-9-229,-1-1 0,0-1 0,0 0 0,22-23 0,-23 20 147,1 0-1,0 2 1,38-24-1,-50 35 122,0 0 0,0 0-1,0 0 1,0 1 0,0 0 0,0 0-1,8-1 1,-10 2 19,0 0 0,-1 0 0,1 0 1,0 0-1,0 1 0,0-1 0,0 1 0,0 0 0,0 0 0,-1 0 0,1 0 1,0 1-1,-1-1 0,5 4 0,0 1 28,0 1 0,0-1 0,-1 1 0,0 1 0,-1-1 0,7 11 0,23 54 47,2 1-124,-28-58-394,-6-8-309,1-1 0,0 0 0,8 10 0,-10-14 156,0 0 0,0-1 1,-1 1-1,1-1 0,0 0 0,0 1 1,1-1-1,-1 0 0,3 1 0,4 1-2982,0 0-1,19 2 0,4-5-707,6-7 1764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44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401 24 5312,'-4'-7'935,"3"6"-495,1 0 1,-1 0-1,0 0 0,1 0 1,-1 0-1,0 0 1,1 0-1,-1 1 0,0-1 1,0 0-1,0 0 0,1 1 1,-1-1-1,0 1 0,0-1 1,-2 0-1,0 0-13,-1 1 0,1-1 0,-1 1 1,1 0-1,-1 0 0,1 0 0,-1 0 0,1 1 0,-1-1 1,1 1-1,-7 2 0,-40 17 516,34-12-695,0 1 1,1 1-1,0 0 0,1 1 1,0 1-1,0 0 0,1 1 1,-13 17-1,-11 18 422,-33 58-1,66-99-600,-1 0-17,1 0 1,0 0 0,1 1-1,-1-1 1,1 1 0,-2 11-1,4-17-38,1 0 1,0 0-1,-1 0 0,1 0 0,0 0 0,0 0 0,0 0 0,1 0 0,-1 0 0,0 0 0,1 0 0,-1 0 0,1 0 0,0 0 0,-1 0 0,1 0 0,0 0 0,0-1 0,0 1 0,0 0 0,1-1 0,-1 1 0,0-1 0,1 1 0,-1-1 0,1 0 0,0 1 0,-1-1 0,1 0 0,0 0 1,0 0-1,2 1 0,2-1-21,0 1 1,0-1 0,-1 0 0,1-1 0,0 1-1,0-1 1,0 0 0,0-1 0,0 1 0,0-1 0,0 0-1,-1-1 1,8-2 0,12-5-293,37-18 0,-61 26 285,13-6-53,-1 0-1,0-2 1,0 1 0,14-14 0,41-46 72,-68 68-5,9-10 24,1 1 0,0 1 0,17-13 0,-26 21 5,-1 1-1,1-1 1,-1 0-1,1 1 1,-1-1-1,0 0 1,1 1-1,-1-1 0,1 0 1,-1 1-1,0-1 1,0 1-1,1-1 1,-1 1-1,0-1 1,0 1-1,1-1 1,-1 1-1,0-1 1,0 1-1,0-1 0,0 1 1,0 0-1,0 0 36,10 35 891,6 17 70,-14-47-977,1-1 0,-1 1 0,1-1-1,0 0 1,1 0 0,-1 0 0,7 6 0,-6-7-133,0 1 1,1-1 0,0 0 0,0 0 0,0 0-1,0-1 1,1 1 0,-1-1 0,1-1 0,0 1-1,0-1 1,0 0 0,6 1 0,32-3-3305,-35 0 1878,-1-1 1,1-1 0,-1 0-1,1 0 1,-1-1-1,10-4 1,21-17-2346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46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559 11 7712,'-8'-10'5204,"2"14"-1795,-3 6-2209,-10 5 354,-1 0-1,-38 21 1,35-23-898,-95 54 927,51-30-1444,-99 71 0,151-96-632,-12 8-2011,10-8-3229,11-7 2784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47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520 651 7808,'-3'-10'956,"2"8"-806,1 0-1,-1 0 0,0 0 0,0 0 0,1 0 1,-1 0-1,0 0 0,-1 1 0,1-1 1,0 1-1,0-1 0,-1 0 0,1 1 0,-1 0 1,1-1-1,-4-1 0,-2-1 297,-1 0-1,1 0 1,-1 1-1,0-1 1,-1 2-1,1-1 1,0 1-1,-1 1 1,0-1 0,1 2-1,-1-1 1,1 1-1,-1 0 1,0 1-1,1 0 1,-1 0-1,-8 3 1,3 0-193,-1 0 1,1 1-1,0 0 1,1 1-1,-1 1 1,1 0-1,0 0 0,1 2 1,-13 10-1,8-3 21,1 1 1,1 0-1,0 1 0,1 1 0,-12 23 0,0 5 82,-22 56 1,46-98-321,0 1 0,0 0 0,0 0 0,1 0 0,0 0 0,0 0 0,0 0 0,1 8 0,0-12-19,0 0-1,0-1 1,1 1 0,-1 0-1,0 0 1,1-1 0,0 1-1,-1 0 1,1-1 0,0 1-1,0 0 1,0-1 0,0 1-1,0-1 1,0 0 0,0 1-1,0-1 1,0 0 0,1 0-1,-1 0 1,1 0-1,-1 0 1,1 0 0,-1 0-1,1 0 1,0 0 0,-1-1-1,1 1 1,0-1 0,-1 1-1,1-1 1,0 0 0,3 1-1,16 0 10,1-1 0,0 0 0,37-7 0,66-19 100,-90 16-120,0-2 1,0-1-1,49-27 1,92-64-221,-135 78 151,-43 42-86,-2-1 131,0-1 1,-1 0 0,-1 0 0,0 0 0,-10 16-1,9-16 52,2-5-23,1-1 0,0 1 1,0 1-1,1-1 0,1 0 0,-1 1 0,0 11 0,3-18 17,-1 0 0,1-1 0,0 1 0,0 0 0,1-1 1,-1 1-1,1 0 0,-1-1 0,1 1 0,0 0 0,0-1 0,0 1 0,0-1 0,0 1 0,1-1 0,-1 0 0,1 0 0,-1 1 0,1-1 0,0 0 0,0 0 0,0-1 0,0 1 0,0 0 0,0-1 1,1 1-1,-1-1 0,0 0 0,1 0 0,-1 0 0,4 1 0,0 0-17,0-1 0,1 0 0,-1 0 0,0-1 0,1 0 0,-1 0 0,0-1 0,1 1 0,-1-1 0,8-3 0,11-3 42,26-11 0,-47 16-51,7-2-3,-1-1 0,1 0 0,-1 0 1,0-1-1,-1-1 0,0 0 0,14-13 0,-20 17-15,0 0 0,-1 0 0,1 0 0,-1-1 0,0 1 0,0-1 0,0 1 0,0-1-1,-1 0 1,0 1 0,1-6 0,-1 6-6,-1 0-1,0 0 0,0 0 0,0 0 1,0 0-1,0 0 0,-1 0 0,0 0 1,1 0-1,-1 0 0,0 0 0,0 0 1,-1 0-1,1 0 0,-1 1 0,-1-4 1,0 2-8,-1 0 1,1 1 0,-1-1 0,1 1-1,-1 0 1,0 0 0,0 0-1,0 0 1,-1 1 0,1-1 0,0 1-1,-1 0 1,0 1 0,1-1 0,-1 1-1,0 0 1,0 0 0,0 0 0,0 1-1,-8 0 1,0 0-30,0 1 0,0 0-1,1 1 1,-1 1 0,0 0 0,-20 8-1,18-5 103,-28 16 0,42-21 10,11-2 203,69-20-105,-15 2-94,-16 8 5,0 2 0,1 2-1,-1 2 1,89 3 0,-124 3-47,-1 1 0,0 0 1,0 0-1,0 1 0,17 7 0,-24-7 29,1-1 0,-1 1 0,0 0-1,0 1 1,0-1 0,0 1 0,0 0 0,-1 0 0,1 0 0,-1 1 0,0 0 0,6 9 0,-8-10-6,-1 0 0,0-1 0,0 1 0,0 0 0,0 0 0,0 0 0,-1 0 0,1-1 0,-1 1 0,0 0 0,0 0 0,-1 0 0,1 0 0,-1 0 0,0 0 0,0-1 0,-2 7 0,0-2-11,-1-1 0,1 0 0,-1 0 0,0 0 0,0 0 1,-1-1-1,-9 10 0,7-9-8,6-5-9,-1 1-1,0-1 0,1 0 1,-1-1-1,0 1 0,0 0 0,-1 0 1,1-1-1,0 1 0,-1-1 0,1 0 1,0 0-1,-5 2 0,12-15-131,-2 8 48,0-1 1,0 1 0,1 0 0,-1 0 0,1 0 0,5-3 0,10-11-311,1-6 84,16-18-45,-33 39 324,0 1 1,0-1-1,0 0 1,0 1 0,1 0-1,-1 0 1,1 0-1,-1 0 1,1 0 0,5-1-1,-8 3 15,1 0 0,-1-1 1,0 1-1,1 0 0,-1 0 0,0 0 0,1 0 0,-1 1 0,0-1 0,1 0 1,-1 0-1,0 1 0,0-1 0,1 1 0,-1-1 0,0 1 0,0 0 0,0-1 1,0 1-1,1 0 0,-1 0 0,0 0 0,-1 0 0,1-1 0,0 2 0,1 0 0,2 4 36,-1-1 0,-1 1 0,1 0 0,2 9 0,4 9 22,-7-22-37,2 7 99,0-1 1,1 0 0,8 10-1,-10-15-78,-1-1 1,1 0-1,0 1 0,-1-1 0,1 0 0,0 0 1,0 0-1,0-1 0,1 1 0,-1-1 0,0 0 1,7 2-1,3 0 7,0-2 0,0 1 0,0-1 0,0-1 0,23-3 0,-9-1-9,46-12-1,-61 12-7,-1 0-1,0 0 1,0-1-1,0-1 1,-1 0-1,0 0 1,18-14-1,-16 9-5,0-1 1,-1 0-1,-1 0 0,0-1 0,11-18 1,19-41-45,35-86 0,-18 34 45,-27 60-69,30-94 1,-47 114 19,-2 0-1,-2-1 1,5-56 0,-14 97 22,1-9-49,-1-26 0,0 36 41,0 1 0,0 0 0,0-1 0,-1 1 0,1-1 0,-1 1 0,0 0 0,0 0 0,0-1 0,0 1 0,0 0 0,0 0 0,0 0 0,-1 0 0,1 0 0,-1 0 0,-2-3 0,3 5 4,0 0 0,1-1 0,-1 1 0,0 0 0,0 0 0,1-1 0,-1 1 0,0 0 0,0 0 0,1 0 0,-1 0 0,0 0 0,0 0 0,1 0 0,-1 0 0,0 0 0,0 0 0,1 1 0,-1-1 0,0 0 1,0 0-1,1 1 0,-1-1 0,0 0 0,1 1 0,-1-1 0,1 1 0,-1-1 0,0 2 0,-17 18-118,8-2 51,0 0 0,1 1-1,-8 24 1,-16 63-91,23-70 133,-28 116 271,33-120-155,1 0 1,2 60-1,2-81-58,1 30-45,10 53-1,-9-82 56,0 0 0,1-1 0,1 1 0,0-1 1,0 0-1,1 0 0,1 0 0,0-1 0,9 13 1,-9-16-30,0-1 1,1-1-1,-1 1 1,1-1-1,0-1 1,0 1-1,1-1 1,-1 0 0,1-1-1,0 0 1,0 0-1,0 0 1,0-1-1,1-1 1,10 2 0,10 0 43,1-2 0,-1-1 1,32-3-1,-26-1-17,1-1 0,-1-1 0,67-23 0,-77 20-3,0-1 0,-1-2 0,0 0 0,-1-2 0,-1 0 0,22-18 0,-36 25 47,0-1 1,13-14-1,-19 20-71,-1 0 0,1 0 0,-1 0 0,0 0-1,1 0 1,-1 0 0,0 0 0,0 0 0,0-1 0,-1 1 0,1 0 0,0-1 0,-1 1 0,0 0 0,1-1 0,-1 1-1,0 0 1,0-1 0,-1-2 0,1 4-13,-1-1 1,1 1-1,-1 0 0,1 0 0,-1 0 1,0 0-1,0 0 0,1 0 0,-1 0 1,0 0-1,0 0 0,0 0 0,0 0 1,0 1-1,0-1 0,0 0 1,0 1-1,-1-1 0,1 1 0,0-1 1,0 1-1,0-1 0,-1 1 0,1 0 1,0 0-1,0-1 0,-1 1 0,-1 1 1,-2-1-15,1 0 0,0 0 0,-1 1 0,1 0 0,0 0 0,0 0 0,-7 4 0,-7 3 11,1 2 1,0 0-1,-22 19 0,-44 43 19,43-35-10,36-34 10,-59 57-84,57-54 83,1 0 1,0 1 0,1-1-1,-1 1 1,1 0 0,1 0-1,-1 0 1,-3 12 0,6-17 4,1 0 0,-1 0 0,1 0 1,0 0-1,0 0 0,-1 0 0,1 0 1,0 0-1,1 0 0,-1 0 1,0 0-1,1-1 0,-1 1 0,1 0 1,-1 0-1,1 0 0,0 0 0,0-1 1,0 1-1,2 3 0,-1-3 5,0 0 0,0-1-1,0 1 1,0 0-1,1-1 1,-1 1 0,1-1-1,-1 0 1,1 0 0,0 0-1,-1 0 1,6 1-1,3-1 2,-1 0-1,1 0 1,-1-1-1,1 0 0,-1-1 1,16-2-1,-18 1-47,0-1-1,1 1 1,-1-1-1,0 0 1,0-1-1,-1 0 1,1-1-1,-1 1 1,0-1-1,0 0 1,0-1-1,-1 0 1,0 0-1,8-9 1,0-5-11,-1 0 0,-1-1 0,19-40 0,4 1-176,-39 96 394,-5 1-10,-6 34 143,13-62-243,1 1 1,1-1-1,-1 1 1,2-1 0,1 14-1,-2-22-55,0 0 0,1 1-1,-1-1 1,1 0 0,-1-1-1,1 1 1,-1 0 0,1 0 0,0 0-1,-1 0 1,1 0 0,0 0-1,0-1 1,-1 1 0,1 0 0,0-1-1,0 1 1,0-1 0,0 1-1,0-1 1,0 1 0,0-1 0,0 1-1,0-1 1,0 0 0,0 0-1,0 0 1,0 1 0,2-1-1,3 0-19,1 0-1,0 0 0,10-2 1,-15 2 9,71-12-139,86-25 0,68-34-29,-203 63 150,6 0 47,60-8 1,-86 15-3,-1 1 0,0-1 0,1 1 0,-1 0 0,0 0 0,7 1 0,-10-1-17,0 0 0,1 0 0,-1 0 0,0 1 0,1-1 0,-1 0 0,0 0 0,1 0 0,-1 1 0,0-1 1,0 0-1,1 0 0,-1 1 0,0-1 0,0 0 0,1 0 0,-1 1 0,0-1 0,0 0 0,0 1 0,0-1 0,1 0 0,-1 1 0,0 0 8,0 1 1,0-1 0,0 0-1,0 0 1,0 0-1,-1 0 1,1 0 0,0 0-1,-1 0 1,1 0-1,0 0 1,-1 1-1,-10 18 85,-1-1-1,-1 0 1,-16 19-1,-17 25-74,42-57-16,0 0-29,0 1 0,0-1-1,0 1 1,-3 10-1,7-16 31,-1 0 0,1 0 0,0 0 0,-1 0 0,1 0 0,0 0 0,0 0 0,0 0-1,0 0 1,0 0 0,0 0 0,0 0 0,0 0 0,0 0 0,0 0 0,1 0 0,-1 0-1,0 0 1,1 0 0,-1 0 0,1 0 0,-1 0 0,1 0 0,-1-1 0,1 1 0,0 0-1,-1 0 1,1-1 0,0 1 0,-1 0 0,1-1 0,0 1 0,0 0 0,0-1 0,0 0 0,0 1-1,0-1 1,0 1 0,0-1 0,-1 0 0,1 0 0,2 1 0,6 0-48,0 0 0,1 0 0,-1-1 0,0 0 0,1-1 0,-1 0 0,0 0 0,17-5 1,73-29-620,-84 29 625,11-4-10,-1-2 0,-1-1 1,0-1-1,0 0 0,-2-2 1,1-1-1,37-38 0,-16 9-83,60-84-1,-66 70 150,-26 49 936,-1 2-961,-1-6 14,0 0 0,-1-1 0,0-1 1,-1 1-1,10-33 0,-7 10-222,11-63 0,14-150-226,-35 244 424,4-30-68,-4 35 77,-1 0 0,0 0 1,0 0-1,-1 1 1,1-1-1,-1 0 0,1 0 1,-1 0-1,0 1 0,-1-4 1,2 6-1,0 0-1,0 0 1,0 0 0,0 0 0,0 0 0,0 0 0,-1-1-1,1 1 1,0 0 0,0 0 0,0 0 0,0 0-1,0 0 1,0 0 0,-1 0 0,1 0 0,0 0-1,0 0 1,0 0 0,0 0 0,0 0 0,0 0 0,-1 0-1,1 0 1,0 0 0,0 0 0,0 0 0,0 0-1,0 0 1,-1 0 0,1 0 0,0 0 0,0 0 0,0 0-1,0 0 1,0 0 0,0 0 0,-1 0 0,1 0-1,0 0 1,0 1 0,0-1 0,0 0 0,0 0-1,0 0 1,0 0 0,0 0 0,-1 0 0,1 0 0,0 1-1,0-1 1,0 0 0,0 0 0,0 0 0,0 0-1,0 0 1,0 0 0,0 1 0,-6 8 18,0 1 0,1 0 0,0 1 0,1-1 1,-6 20-1,-7 17-12,-50 79 16,-4 6 301,51-84-155,2 1-1,-18 72 1,31-94-67,0-1 0,1 1 0,2 0 1,1 0-1,1 0 0,6 42 0,-4-59-70,-1-1-1,2 1 1,0-1-1,0 0 1,0 0-1,1 0 1,1-1-1,-1 1 1,2-1-1,-1 0 1,1-1-1,0 1 1,0-1-1,1 0 1,0-1-1,0 1 1,1-1-1,0-1 1,0 0-1,15 8 1,-9-7-35,0 0-1,0-1 1,1 0 0,0-1 0,0-1 0,0 0-1,1-1 1,-1-1 0,31-1 0,-11-2-2109,62-11 0,-95 12 1837,0 1 1,0 0-1,-1-1 0,1 1 1,0-1-1,-1 0 0,1 0 1,-1 0-1,1 0 0,-1 0 1,1 0-1,-1 0 1,1 0-1,-1 0 0,2-3 1,-2 3-35,-1 0 1,0 0-1,1 0 1,-1 0-1,0 0 1,1-1-1,-1 1 1,0 0-1,0 0 1,0 0-1,0 0 1,0 0-1,0-1 1,-1 1-1,1 0 1,0 0-1,0 0 1,-1 0-1,1 0 1,-1 0 0,1 0-1,-1 0 1,1 0-1,-2-2 1,-14-16-2652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47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55 12800,'-8'-11'4735,"21"7"-3679,11-1-288,-3 2 768,21-5-992,19-1 896,26 6-800,2-5-416,-4 5-160,-4 3-1184,-12 0 576,-16 0-4032,-17 0 2497,-14 6-6337,-22 11 4736,-40 3 1344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47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65 12640,'0'-12'4671,"32"7"-3615,49-3-320,-26 5 1856,17-1-1568,-1-4 352,19 0-800,28 0-736,16 4 96,-17-1-256,-18 5 192,-14 0-3104,-22 5 1792,-13 4-5855,-15 5 4095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48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32 120 2720,'0'-2'95,"-1"1"0,-1 0 0,1 0 1,0 0-1,0 0 0,0 0 0,-1 0 0,1 0 1,0 1-1,-1-1 0,1 0 0,-2 0 0,2 1 59,0-1 1,0 0-1,0 1 0,1-1 1,-1 0-1,0 0 0,1 1 0,-1-1 1,1 0-1,-1 0 0,1 0 1,-1 0-1,1 0 0,-1 0 0,1 0 1,0 0-1,-1-1 0,-2-18 1416,11-43 9192,-8 63-10722,0-1 1,0 1-1,0 0 0,0-1 0,0 1 0,1 0 1,-1-1-1,0 1 0,0 0 0,0-1 0,0 1 1,0 0-1,1-1 0,-1 1 0,0 0 0,0 0 1,1-1-1,-1 1 0,0 0 0,0 0 0,1 0 1,-1-1-1,0 1 0,0 0 0,1 0 1,-1 0-1,0 0 0,1-1 0,-1 1 0,0 0 1,1 0-1,-1 0 0,1 0 0,13 0 614,-12 0-664,8 2 232,0-1 0,-1 2 0,1-1 0,-1 1 0,1 0 0,8 6 0,54 30 65,-37-18-358,18 12-5385,-39-26-1247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3:50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5686 1797 4480,'0'0'45,"0"0"-1,0 0 1,0 0 0,0 0-1,0 1 1,0-1 0,0 0 0,0 0-1,0 0 1,0 1 0,0-1-1,0 0 1,0 0 0,0 0-1,0 0 1,0 1 0,0-1 0,0 0-1,0 0 1,0 0 0,0 0-1,0 1 1,0-1 0,0 0 0,0 0-1,0 0 1,0 0 0,1 1-1,-1-1 1,0 0 0,0 0-1,0 0 1,0 0 0,0 0 0,0 0-1,1 1 1,10 8 1240,13 7 1290,-17-14-2159,0 0-1,-1 0 1,1-1-1,0 1 1,0-2-1,0 1 1,0-1-1,0 0 1,0 0-1,9-2 1,-2 0 65,0-1 0,-1-1 0,1 0 0,16-7 0,-17 5-237,0-1 0,0-1 0,0 0 0,-1 0 0,0-1 0,0-1 0,-1 0 0,-1-1 0,10-12 0,-12 13-162,-1 0 0,0-1 0,0 0 0,-2 0 0,1-1 0,-1 1 0,-1-1 0,0 0 0,-1 0 0,0-1 0,1-15 0,-3 3-6,0 0-1,-2 0 1,-6-45 0,-27-69 74,27 116-150,-1 1 0,0 0 0,-2 1 0,-1 0 0,-1 1 0,0 0 0,-2 0 0,0 2 0,-1 0 0,-1 0 0,0 1 0,-1 2 0,-25-19 0,-48-27-397,-100-51 0,-61-6 390,-11 20-124,223 84 119,-18-5 38,-1 3 0,0 2 0,-71-7-1,-179 5-213,-101 46 375,-74 51 283,332-52-295,-93 21 71,-89 16 4,-398 31 161,701-95-329,-518 27 801,424-29-536,-184-24-1,287 21-200,0-1 0,1-2 0,-1 0 0,1-1 0,-22-11 0,30 12-106,0-1 0,1 0 1,0-1-1,0 0 0,1-1 0,0 0 0,1 0 0,-17-22 1,-15-20-27,25 32-24,0-1 0,-20-36 0,25 34 67,-2 1 1,-30-38 0,34 49-56,0 0 0,-1 1-1,0 1 1,0-1-1,-1 2 1,0-1 0,-16-8-1,-37-11-235,-1 3-1,-86-21 0,101 33 232,22 5-60,-29-10 1,49 14 30,8 2 25,-1 1 0,0-1 0,0 1 0,0-1 1,0 1-1,0 0 0,0-1 0,0 1 0,0 0 1,-1 0-1,1 0 0,0 0 0,-1 0 0,1 0 242,12 8-374,64 63 497,-22-14-124,-13-14-106,-25-21-33,-7-10 61,-8-12-151,0 0 0,0 0 0,0 1 0,0-1 0,1 0 0,-1 0 1,0 0-1,0 0 0,0 0 0,0 1 0,0-1 0,0 0 0,1 0 0,-1 0 0,0 0 0,0 1 1,0-1-1,0 0 0,0 0 0,0 0 0,0 0 0,0 1 0,0-1 0,0 0 0,0 0 0,0 0 0,0 1 1,0-1-1,0 0 0,0 0 0,0 0 0,0 1 0,0-1 0,0 0 0,0 0 0,0 0 0,-1 0 1,1 1-1,0-1 0,0 0 0,0 0 0,0 0 0,0 0 0,0 1 0,-1-1 0,1 0 0,0 0 1,0 0-1,-1 0 1,1 0 0,-1 0 0,1 0 0,-1 0 1,1 0-1,-1 0 0,1 0 0,-1 0 0,1 0 0,-1 0 1,1 0-1,-1 0 0,1-1 0,0 1 0,-1 0 1,1 0-1,-1-1 0,1 1 0,-1-1 0,-17-16 140,2-1-1,0-1 1,-19-30 0,13 20 61,10 10-116,0 0 1,2 0 0,0-1-1,-9-26 1,-34-85-310,21 67 303,24 41-272,18 35 185,1-1-1,0 0 1,1-1 0,0 0-1,1-1 1,-1 0-1,2-1 1,-1-1-1,1 0 1,18 6 0,7 0 7,59 11 0,-34-9-10,-3 0 78,196 57-29,-159-40 282,-97-32 383,-4 0-763,0 0 0,1 0 0,-1 1-1,0-1 1,1 1 0,-5 1 0,-22 5 71,-1-1-1,-37 3 1,21-3-115,4-1 58,-245 41-5,160-25 594,127-21-533,-1 0 0,0 1 0,0-1 0,0 0-1,0 0 1,0 0 0,1 0 0,-1 0 0,0-1 0,0 1-1,0 0 1,0 0 0,-1-1 0,2 1-8,0 0 0,0 0 1,0-1-1,-1 1 0,1 0 0,0 0 1,0 0-1,0 0 0,0-1 0,0 1 1,-1 0-1,1 0 0,0-1 0,0 1 1,0 0-1,0 0 0,0-1 0,0 1 1,0 0-1,0 0 0,0-1 0,0 1 1,0 0-1,0 0 0,0 0 0,0-1 1,0 1-1,0 0 0,0 0 0,0-1 1,1-1 9,0 1 0,0-1 0,0 1 0,0-1 0,0 1 0,0-1 0,0 1 0,1 0 0,-1 0 1,0 0-1,1-1 0,-1 1 0,3-1 0,9-4-2,1 0 0,0 1-1,0 0 1,22-4 0,-15 3-26,290-76-3990,-172 45 107,4-14-6101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2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234 143 2496,'0'0'46,"0"-1"0,0 1 0,1 0 0,-1-1-1,0 1 1,0 0 0,0-1 0,0 1 0,1 0 0,-1-1 0,0 1 0,0 0 0,1 0 0,-1-1-1,0 1 1,0 0 0,1 0 0,-1-1 0,0 1 0,1 0 0,-1 0 0,0 0 0,1 0 0,-1 0 0,0 0-1,1-1 1,0 1 0,-1 0 232,1 1-202,-1 0 1,0-1-1,0 1 1,1 0-1,-1-1 1,0 1-1,0 0 1,0 0-1,0-1 1,0 1 0,0 0-1,0 0 1,0-1-1,0 1 1,0 0-1,-1 0 1,-3 5 194,2-3-139,0-1-1,0 1 0,0 0 1,1 1-1,-1-1 1,1 0-1,-2 5 0,-24 67 1480,23-66-1454,0-1 0,0 0 1,0-1-1,-1 1 0,0-1 0,-1 0 0,-8 9 1,10-12-64,-1 1 1,1-1 0,-1 0 0,0-1-1,-1 1 1,1-1 0,0 0 0,-1 0-1,0 0 1,0-1 0,-6 2 0,9-4-70,1 1 0,-1-1 0,1 0 0,-1 0 1,1 0-1,-1-1 0,1 1 0,-1 0 0,1-1 1,-1 0-1,1 0 0,-1 1 0,1-1 0,0-1 0,0 1 1,-1 0-1,1 0 0,0-1 0,0 0 0,0 1 1,1-1-1,-1 0 0,0 0 0,1 0 0,-1 0 0,1 0 1,-1 0-1,1 0 0,-1-3 0,-1-1-19,0 0-1,1 0 1,-1-1-1,2 1 1,-1-1-1,1 1 1,0-1-1,0 1 1,0-1-1,2-11 1,0 5-8,1 1 0,0 0 0,1 0 0,1 0 0,0 1 0,0-1 0,1 1 0,1 0 0,0 0 0,0 0 0,1 1 0,15-17 0,-14 18 24,0 1-1,0 1 1,1 0-1,0 0 1,0 0 0,1 1-1,-1 1 1,2 0 0,-1 0-1,0 1 1,1 0-1,0 0 1,0 2 0,15-3-1,-17 3 50,0 1 0,0 0 0,0 1-1,0 0 1,0 1 0,0 0 0,16 3 0,-23-3-35,1 0 1,-1 0-1,1 1 1,-1-1 0,0 0-1,1 1 1,-1-1-1,0 1 1,0 0 0,0 0-1,0 0 1,2 3 0,-2-2 5,0 0 1,0 1-1,-1-1 0,1 1 1,-1-1-1,0 1 1,0 0-1,0 0 1,-1-1-1,1 1 1,-1 4-1,1 20 198,-2 0 1,-1 0-1,-2-1 0,0 1 0,-10 30 0,-50 135 714,-3-35-168,22-56-175,32-76 258,36-70 198,1 11-944,29-32 0,6-7-22,71-106-8,30-38-378,-155 209 273,36-42-37,-37 44-27,1 1-1,0-1 0,1 1 0,-1 0 1,1 0-1,10-6 0,-16 10 66,1 0-1,0-1 0,-1 1 0,1 0 0,0-1 0,-1 1 0,1 0 0,0 0 0,-1 0 0,1 0 0,0 0 1,-1-1-1,1 1 0,0 0 0,0 1 0,-1-1 0,1 0 0,0 0 0,-1 0 0,1 0 0,0 0 1,-1 1-1,1-1 0,0 0 0,-1 1 0,1-1 0,-1 0 0,1 1 0,0-1 0,-1 1 0,1-1 0,-1 1 1,1-1-1,-1 1 0,0-1 0,1 1 0,-1-1 0,1 1 0,-1 0 0,0-1 0,0 1 0,1 0 0,-1-1 1,0 1-1,0 0 0,0 1 0,1 5 40,0 0-1,0 0 1,-1 0-1,-1 8 1,-4 35 46,-1 0 1,-3-1-1,-22 69 0,-67 141 642,80-214 148,15-37-500,5-12-33,6-15-12,28-37-202,51-132-148,-63 129-79,3 2-1,36-58 0,-59 108 12,9-12-218,-12 18 302,-1 1 1,1-1 0,0 1-1,-1-1 1,1 1 0,-1-1-1,1 1 1,0-1 0,-1 1-1,1 0 1,0 0 0,0-1-1,-1 1 1,1 0 0,0 0-1,0 0 1,-1-1 0,1 1-1,0 0 1,0 0 0,-1 0-1,1 1 1,0-1 0,0 0-1,1 0 1,-1 1 12,0 0 0,-1-1 0,1 1 0,0 0 0,0 0 0,-1 0 0,1 0 0,0 0 0,-1 0 0,1 0 0,-1 0 0,1 0 0,-1 0 0,1 0-1,-1 0 1,0 0 0,0 0 0,1 0 0,-1 0 0,0 0 0,0 1 0,0-1 0,0 0 0,0 0 0,-1 0 0,1 2 0,0 3 9,-3 37 67,-13 76-1,6-55 63,4-25 24,1-14-103,2-1-1,0 1 1,2 0-1,2 33 0,-1-40-49,1 7 14,-1-24-4,0 0-1,0 0 1,0 0 0,0 0-1,0 0 1,1 0-1,-1 0 1,0 0-1,1 0 1,-1 0-1,1 0 1,-1-1-1,1 1 1,-1 0 0,1 0-1,1 1 1,-1-1 68,0 4-10,0-3-77,0 0-1,0 0 1,0 1 0,1-2 0,-1 1 0,1 0 0,-1 0-1,1 0 1,0-1 0,0 1 0,0-1 0,0 1 0,0-1-1,0 0 1,0 0 0,0 0 0,0 0 0,0 0 0,1 0-1,-1-1 1,0 1 0,1-1 0,3 1 0,7 0 82,-1-1 0,1 0 0,17-2 0,-21 1 20,2-1-24,0 0 0,-1 0 0,1-1 0,-1-1 0,16-6 0,48-30 124,-52 28-120,-18 10-75,0 0 0,-1-1 1,1 1-1,0-1 0,-1 0 1,0 0-1,0 0 0,0 0 1,0-1-1,3-4 0,-6 7-13,1 1 0,-1 0 0,0 0 0,0 0 0,0 0 0,0 0 0,0 0 0,0-1 0,0 1 0,0 0 0,0 0 0,0 0 0,0 0 0,0-1 0,0 1 0,0 0 0,0 0-1,0 0 1,0 0 0,0-1 0,0 1 0,0 0 0,0 0 0,0 0 0,0 0 0,0 0 0,0-1 0,0 1 0,0 0 0,0 0 0,0 0 0,0 0 0,0 0 0,-1-1 0,1 1 0,0 0 0,0 0 0,0 0 0,0 0-1,0 0 1,-1 0 0,-8-2-145,-12 5 58,18-1 55,-1-1 0,1 1 1,0 0-1,0 0 0,1 0 1,-1 0-1,0 0 0,1 1 1,-1-1-1,1 1 1,0 0-1,0-1 0,0 1 1,-3 6-1,4-7 40,0 0 1,0 0-1,0 1 0,1-1 1,-1 0-1,0 1 1,1-1-1,0 1 0,-1-1 1,1 0-1,0 1 0,0-1 1,1 1-1,-1-1 0,0 1 1,1-1-1,0 0 1,-1 1-1,1-1 0,0 0 1,2 4-1,0-1 15,0-1 1,0 0-1,1 0 1,-1 0-1,1-1 1,-1 1-1,1-1 1,0 0-1,1 0 1,-1 0-1,0 0 1,1-1-1,7 3 0,-8-4 29,0 0 0,-1 0-1,1 0 1,0-1 0,-1 0-1,1 0 1,0 0-1,-1 0 1,1 0 0,0-1-1,-1 1 1,1-1 0,-1 0-1,1-1 1,-1 1-1,1 0 1,-1-1 0,6-3-1,-7 3-38,1 1-1,-1-1 0,0 1 1,0-1-1,-1 0 1,1 0-1,0 0 0,-1 0 1,1 0-1,-1 0 1,1-1-1,-1 1 0,0 0 1,0-1-1,0 1 1,0 0-1,-1-1 0,1 0 1,-1 1-1,1-1 1,-1 1-1,0-1 0,0 1 1,0-1-1,0 0 1,-1 1-1,1-1 0,-1 1 1,1-1-1,-1 1 0,0-1 1,0 1-1,-1-3 1,-1 1 7,-1 0 1,1 0-1,-1 1 1,-5-6-1,-5-4-74,14 13 59,-1 0 0,1-1 0,0 1 1,0-1-1,-1 1 0,1-1 0,0 1 1,0-1-1,0 1 0,-1-1 0,1 1 1,0-1-1,0 1 0,0-1 0,0 1 1,0-1-1,0 1 0,0-1 0,0 1 0,0-1 1,1 1-1,-1-1 0,0 1 0,0-1 1,0 1-1,0-1 0,1 1 0,-1-1 1,0 1-1,1 0 0,-1-1 0,0 1 1,1-1-1,-1 1 0,0 0 0,1-1 1,0 1-1,13-11-26,19-4-42,-24 11 57,-1 0 0,0 0 0,10-6-1,-4 0 36,27-13-1,-35 20-88,0 1 0,0-1 1,1 1-1,-1 0 0,0 1 0,1-1 1,9 0-1,-14 3 63,-1-1-1,1 0 1,-1 1 0,0-1-1,1 1 1,-1-1 0,0 1-1,1-1 1,-1 1 0,0 0-1,1 0 1,-1 0-1,0 0 1,0-1 0,0 2-1,0-1 1,0 0 0,0 0-1,0 0 1,-1 0 0,1 1-1,0-1 1,0 0 0,-1 1-1,1-1 1,-1 0 0,0 1-1,1 1 1,1 7 20,0-1 1,0 1-1,0 10 0,-2-13-1,1 5-5,0 7-31,2 0-1,6 32 0,-8-49 40,0 0 0,0 1 0,0-1-1,0 0 1,0 1 0,0-1-1,1 0 1,-1 0 0,1 0 0,-1 0-1,1-1 1,0 1 0,0 0 0,-1-1-1,1 1 1,4 1 0,-2-1 27,0 0 0,-1-1 0,1 0 1,0 0-1,0 0 0,0 0 0,1 0 1,-1-1-1,5 0 0,6-1 72,-1-1 0,1 0 0,-1-1 0,26-8 0,-4-1-26,0-2 0,66-35 1,-87 39-56,0 1 0,0-2 0,-1 0 0,0 0 0,-1-2 0,-1 1 0,0-2 0,16-22 1,-24 31-68,-1-1 0,0 1 0,0-1 0,3-11 0,-6 16 20,1 0 1,-1 1 0,0-1-1,0 0 1,0 1 0,0-1-1,0 0 1,0 0-1,0 1 1,0-1 0,0 0-1,0 0 1,0 1 0,-1-2-1,1 2 1,0-1 0,0 1 0,0 0 0,-1 0-1,1-1 1,0 1 0,0 0 0,0 0 0,-1 0-1,1-1 1,0 1 0,0 0 0,-1 0 0,1 0-1,0 0 1,-1 0 0,1-1 0,0 1 0,-1 0-1,1 0 1,0 0 0,0 0 0,-1 0 0,-1 0-15,0 0-1,1 1 1,-1-1 0,1 0 0,-1 1 0,0-1 0,1 1 0,-1 0 0,1 0 0,-1-1 0,-1 2 0,-12 8-19,1 1 0,-1 0 0,2 1 0,-1 1 0,-15 19 0,25-27 79,1-1 0,0 1 0,0 0-1,1 0 1,0 0 0,0 0 0,0 0 0,0 0-1,-1 11 1,2-13 14,1 1-1,0 0 0,0-1 1,1 1-1,-1-1 1,1 1-1,0 0 1,0-1-1,0 0 0,0 1 1,0-1-1,1 0 1,0 1-1,-1-1 0,1 0 1,4 4-1,-2-2 23,0-1 0,0 0-1,1-1 1,-1 1 0,1-1-1,0 0 1,0 0 0,0 0-1,0-1 1,0 1 0,1-1-1,-1-1 1,1 1 0,-1-1-1,1 0 1,0 0 0,-1-1-1,9 1 1,-4-1-25,0-1-1,1 0 1,-1 0 0,-1-1-1,1 0 1,0-1 0,0 0 0,-1-1-1,16-8 1,8-6-1441,-11 5-1707,0 0-3715,-8 9 3053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3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282 586 3328,'0'0'144,"0"-1"-1,1 0 1,-1 1-1,0-1 1,0 1 0,0-1-1,1 0 1,-1 1-1,0-1 1,1 1 0,-1-1-1,0 1 1,1-1 0,-1 1-1,1-1 1,-1 1-1,1 0 1,-1-1 0,1 1-1,-1 0 1,1-1-1,-1 1 1,1 0 0,0-1-1,-1 1 1,1 0 0,0 0-1,0 0-63,-1 0-1,0 0 1,1 0-1,-1 0 1,0 0-1,1-1 1,-1 1-1,1 0 0,-1 0 1,0 0-1,1 0 1,-1 0-1,0-1 1,1 1-1,-1 0 1,0 0-1,0-1 1,1 1-1,-1 0 1,0 0-1,0-1 1,1 1-1,-1 0 1,0-1-1,0 1 0,0 0 1,1-1-1,-1 1 1,0-1-1,0 1 1,0 0-1,0-1 1,0 1-1,0 0 1,0-1-1,0 1 1,0-1-1,0 1 1,0 0-1,0-1 1,0 1-1,0 0 1,0-1-1,0 1 0,-1-1 1,1 1-1,0 0 1,0-1-1,0 1 1,-1-1-1,0 1 32,1-1 1,-1 1-1,0-1 0,0 1 0,0-1 0,0 1 0,0-1 0,0 1 0,0 0 0,0-1 0,0 1 0,0 0 1,0 0-1,0 0 0,-1 0 0,1 0 0,0 0 0,-2 1 0,-1-1 226,-6 0-129,1 1-1,0 0 1,0 1-1,-1 0 1,1 1-1,0 0 1,-16 8-1,7-2 47,0 1 0,-30 23 0,37-24-182,1-1 0,1 2 0,-1-1 1,2 1-1,-11 14 0,15-17-52,-1 1 0,1 0 1,0-1-1,0 1 0,1 1 0,0-1 0,1 0 0,0 1 0,-1 9 0,2-16 11,1 0 1,0 0-1,0 0 0,0 0 0,1 0 0,-1 0 0,0 0 1,1 0-1,-1 0 0,1-1 0,0 1 0,-1 0 1,1 0-1,0 0 0,2 1 0,-2-2 2,-1 0 0,1 0 0,0 0-1,0 0 1,0-1 0,0 1 0,0 0 0,0-1-1,0 1 1,0-1 0,0 1 0,0-1 0,0 1 0,0-1-1,0 0 1,1 0 0,-1 1 0,0-1 0,0 0-1,0 0 1,0 0 0,1 0 0,-1-1 0,0 1 0,0 0-1,0 0 1,0-1 0,2 1 0,6-4 128,0 0 1,0-1 0,-1 0 0,1 0-1,10-9 1,41-38 238,-40 34-197,-3 2-71,27-30-1,-37 37-133,-1 1-1,-1-1 0,1 0 1,-1-1-1,-1 1 1,5-13-1,-5 12-119,-3 8 74,0 0 1,0 0 0,0 1 0,-1-1 0,1 0 0,-1 0 0,1 0 0,-1 0 0,0 1 0,1-1 0,-1-3-1,0 4 38,0 1 1,0 0-1,0 0 0,-1 0 0,1-1 0,0 1 0,0 0 0,0 0 0,0 0 0,0-1 0,0 1 0,0 0 0,0 0 0,0 0 0,-1 0 0,1-1 0,0 1 0,0 0 0,0 0 0,0 0 0,0 0 0,-1 0 0,1 0 1,0-1-1,0 1 0,0 0 0,-1 0 0,1 0 0,0 0 0,0 0 0,0 0 0,-1 0 0,1 0 0,0 0 0,0 0 0,-7 5-183,-4 11 19,10-11 167,-1 1-1,1-1 1,0 1-1,1-1 1,-1 0-1,1 8 1,0-10 33,1 0 1,-1 0 0,1 0-1,0-1 1,0 1-1,0 0 1,0-1 0,0 1-1,0 0 1,1-1-1,-1 1 1,1-1 0,0 0-1,3 4 1,8 7 181,0-1 1,2 0-1,26 17 0,-35-25-135,0 0 0,0-1 0,1 0 0,-1-1 1,1 0-1,0 0 0,0 0 0,-1 0 0,1-1 0,1 0 0,-1-1 0,0 0 0,7 0 0,1-2 2,0-1 1,-1 0-1,0-1 1,0-1-1,22-9 1,53-20-90,-38 17 65,-36 12-103,0 0 0,0 0 0,20-2 0,-8 1 158,-20 3 146,-9 4-98,-32 9-197,28-9 26,0 1 0,0 0 0,0 0 0,1 0 0,-1 0 0,1 1 0,-1 0 0,1 0 0,-9 7 0,9-5 9,-1 1 1,1-1-1,0 1 1,1 0-1,0 1 1,0-1-1,0 1 1,-3 8-1,6-13 15,0 0 0,0 1-1,0-1 1,1 0 0,-1 0-1,1 1 1,0-1 0,-1 0-1,1 1 1,0-1 0,0 0-1,1 1 1,-1-1-1,0 0 1,1 1 0,0-1-1,-1 0 1,1 0 0,0 0-1,0 1 1,0-1 0,0 0-1,1 0 1,-1 0 0,0-1-1,1 1 1,0 0 0,-1 0-1,1-1 1,3 3 0,1 0 33,0 0 0,0-1 0,0 0 0,0 0 0,1-1 0,-1 1 0,1-1 0,0-1 0,-1 1 0,1-1 0,0 0 0,0-1 0,0 0 0,0 0 0,0 0 0,0-1 0,10-2 0,55-13 206,123-45 0,-171 52-312,172-73 82,-186 77-10,1-1-1,-1 0 0,0-1 1,-1 0-1,1 0 0,-1-1 1,10-11-1,-19 18-13,0 1 0,1-1 0,-1 1-1,0-1 1,1 1 0,-1-1 0,0 1 0,1-1 0,-1 1-1,1-1 1,-1 1 0,1 0 0,-1-1 0,1 1 0,-1 0 0,1-1-1,-1 1 1,1 0 0,-1 0 0,1 0 0,0-1 0,-1 1 0,1 0-1,-1 0 1,1 0 0,0 0 0,-1 0 0,1 0 0,-1 0 0,1 0-1,0 0 1,-1 1 0,1-1 0,-1 0 0,2 0 0,6 0-6,-1 0 0,1-1 0,-1 0 0,12-3 0,-16 2 22,-1 2 48,-2 0-55,0 0 0,-1 1 1,1-1-1,0 0 0,0 0 0,0 1 1,0-1-1,0 0 0,0 0 0,0 1 0,1-1 1,-1 0-1,0 0 0,0 1 0,0-1 1,0 0-1,0 0 0,0 1 0,0-1 1,0 0-1,1 0 0,-1 0 0,0 0 0,0 1 1,0-1-1,0 0 0,1 0 0,-1 0 1,0 0-1,0 1 0,0-1 0,1 0 1,-1 0-1,0 0 0,1 1-65,-3-1 71,-1 0 0,0 1 0,1 0 0,-1-1 0,1 1 0,-1 0 0,1 0 0,-1 1 0,1-1-1,0 0 1,0 1 0,-3 1 0,-27 27 6,18-17-95,-7 5-6,12-11 82,0 0 0,0 1 0,-12 16 0,18-19 9,1 1-1,-1 0 0,1 0 0,0 0 0,1 0 1,-1 0-1,1 0 0,1 1 0,-1-1 1,1 0-1,1 10 0,-1-14 12,1 0 0,0 1 0,-1-1 0,1 0 1,0 0-1,0 0 0,1 0 0,-1-1 0,0 1 0,1 0 0,-1 0 0,1-1 1,-1 1-1,1-1 0,0 1 0,0-1 0,-1 0 0,4 2 0,-2-1 9,0-1-1,1 1 1,-1-1-1,0 0 1,0 0-1,1 0 1,-1 0-1,1 0 1,-1-1 0,1 1-1,3-1 1,10-3 76,0-1 0,-1 0 1,1-1-1,-1-1 0,21-11 1,-4 2-88,234-94 105,-255 103-105,-1 0 0,15-11 0,-6 4-37,-19 12-5,-1 1 1,1-1 0,0 1 0,0-1 0,0 1-1,0-1 1,-1 1 0,1 0 0,0-1 0,0 1-1,0 0 1,0 0 0,0 0 0,0 0 0,0-1 0,0 1-1,0 1 1,1-1 0,-9 11-51,-1 1 0,2 1 0,0-1 0,1 1 0,0 0 0,-6 25 0,10-33 96,1 0 0,0 0 0,0-1 0,0 1 0,1 0 0,2 8 0,-3-10 8,1-1 1,0 1-1,0-1 1,0 0-1,0 0 1,0 0 0,1 1-1,-1-1 1,1 0-1,-1-1 1,1 1-1,0 0 1,-1 0-1,5 2 1,-4-3 10,-1-1 0,1 1 0,0-1 0,0 0 0,-1 0 1,1 1-1,0-1 0,0 0 0,-1 0 0,1-1 0,0 1 0,0 0 0,0-1 0,-1 1 0,1-1 0,0 1 1,-1-1-1,1 0 0,-1 0 0,4-1 0,34-25 318,-37 25-355,69-62 95,-33 28-287,-33 31 195,7-4-497,-10 11 280,-3 9 260,-2 0-58,1 0-1,1 0 1,0 0-1,0 0 1,1 0 0,0 0-1,1 0 1,1 0-1,3 16 1,-4-24 48,0-1 0,0 1 0,0-1 0,0 1 0,0-1 0,0 0-1,1 1 1,-1-1 0,1 0 0,0 0 0,0 0 0,-1 0 0,6 3 0,-6-4-3,1 0-1,-1 0 1,1-1 0,-1 1 0,1 0 0,-1-1-1,1 1 1,0-1 0,-1 1 0,1-1-1,0 0 1,0 0 0,-1 0 0,1 0 0,0 0-1,-1 0 1,1 0 0,0 0 0,0-1-1,-1 1 1,4-2 0,9-5 63,0-1-1,-1 0 1,20-17-1,1 0-110,76-60-121,-103 79 162,-3 3 13,0-1 0,0 1 0,0-1 0,0 0 0,-1 0 0,0 0 0,1-1 0,-2 1 0,5-8 0,-7 11-41,1 0 0,0 0 0,-1 1 0,1-1 0,0 0 0,-1 0 0,1 0-1,0 1 1,0-1 0,0 0 0,0 1 0,0-1 0,0 1 0,0-1 0,0 1 0,0-1 0,0 1-1,0 0 1,0-1 0,2 1 0,13-7-38,-13 6 36,0-1-1,1 1 1,-1 0 0,0 0-1,0 0 1,1 0-1,-1 0 1,0 1 0,1-1-1,-1 1 1,0 0-1,1 0 1,-1 1 0,1-1-1,-1 1 1,0-1-1,1 1 1,-1 0 0,0 0-1,0 0 1,0 1-1,0-1 1,0 1 0,0 0-1,0 0 1,0 0-1,-1 0 1,1 0 0,-1 1-1,1-1 1,-1 1-1,0-1 1,0 1 0,0 0-1,-1 0 1,1 0-1,0 0 1,-1 0 0,1 4-1,5 11-50,-6-16 60,0 2-1,0-1 1,0 0-1,0 0 1,0 0-1,0 0 0,-1 5 1,1-6 16,0 0 0,0 0-1,-1-1 1,1 1 0,0 0 0,0 0 0,1-1 0,-1 1-1,0-1 1,0 1 0,1-1 0,-1 1 0,1-1-1,-1 0 1,1 0 0,2 1 0,5-2 33,0-1 0,0 0-1,-1-1 1,1 0 0,0 0 0,12-6 0,49-25 66,-57 26-66,12-6-89,7-4 21,41-16 0,-43 21-43,-17 7 77,-1 0 0,27-7 0,-19 6-39,-17 5 18,1-1-1,-1 1 0,0 0 0,0 1 1,6-2-1,-9 2-1,0 0 0,0 0 0,0 0 0,0 0 0,1 0 1,-1 0-1,0 1 0,0-1 0,0 0 0,0 0 0,0 0 0,0 0 0,0 0 0,0 0 0,0 0 1,0 0-1,0 0 0,0 0 0,0 0 0,0 0 0,0 0 0,0 0 0,0 0 0,1 1 0,-1-1 1,0 0-1,0 0 0,0 0 0,0 0 0,0 0 0,0 0 0,0 0 0,0 0 0,0 0 0,0 0 1,0 0-1,0 1 0,0-1 0,0 0 0,0 0 0,-1 0 0,1 0 0,0 0 0,0 0 0,0 0 1,0 0-1,0 0 0,0 0 0,0 0 0,0 0 0,0 0 0,0 0 0,0 1 0,0-1 0,0 0 1,0 0-1,0 0 0,0 0 0,0 0 0,-1 0 0,1 0 0,0 0 0,-8 8-110,-10 7 96,11-10-1,-12 9-19,1 0 1,-27 27 0,41-36 42,0-1 0,0 1 0,1 0 0,-1 0 0,1 0 1,0 0-1,0 1 0,1-1 0,-1 1 0,1 0 0,1 0 0,-1 0 1,1 0-1,0 0 0,0 7 0,1-12-3,0 1 0,0 0 0,0 0 0,0-1 0,0 1 0,1 0 0,-1 0 0,1-1 0,-1 1 0,1 0 1,-1-1-1,1 1 0,0-1 0,0 1 0,0-1 0,0 1 0,0-1 0,2 2 0,-2-2 11,0-1 1,0 1-1,0-1 0,0 1 0,0-1 1,1 0-1,-1 1 0,0-1 1,0 0-1,0 0 0,1 0 1,-1 0-1,0 0 0,0 0 0,0 0 1,1 0-1,-1 0 0,0-1 1,0 1-1,0 0 0,1-1 0,-1 1 1,0-1-1,0 1 0,0-1 1,1-1-1,24-14 85,19-10-13,-26 16-123,24-18 0,-27 17 4,20-10-1,-28 16 59,1 0 0,14-11 0,-11 4 47,-14 12-105,0 1 0,0-1 1,0 1-1,0-1 0,-1 1 1,1 0-1,0 0 0,0 0 1,0 0-1,0 0 0,1 0 1,-1 1-1,0-1 0,0 1 1,1-1-1,-1 1 0,1 0 1,-1-1-1,1 1 0,0 0 1,0 0-1,0 0 0,-1 2 1,1-2 43,0-1 1,1 1 0,-1-1 0,1 1 0,-1 0 0,1-1 0,0 1-1,-1 0 1,1-1 0,0 1 0,0 0 0,0-1 0,0 1 0,1 0-1,-1-1 1,0 1 0,1 0 0,-1-1 0,1 1 0,0-1 0,-1 1-1,1-1 1,0 1 0,0-1 0,0 1 0,0-1 0,0 0 0,0 0-1,0 1 1,1-1 0,-1 0 0,2 1 0,1 0 8,-1 0 0,1 0 1,1 0-1,-1 0 0,0-1 0,0 0 0,1 0 1,-1 0-1,1 0 0,-1-1 0,7 1 1,6-2 13,-1-1 1,1-1 0,-1 0 0,0-1 0,24-9 0,-32 10 0,0 0 0,0 0 0,-1 0 0,1-1 0,-1 0 0,0-1 0,0 0 0,-1 0 0,1 0 0,9-11 0,6-10 0,-1-1 0,-2-1 0,0 0 0,16-37 1,52-132 162,-24 51-132,-43 105-114,-12 28-9,-1-1-1,-1 1 1,0-2 0,8-28 0,-14 43 53,0 0 0,0 0 1,0 0-1,0-1 1,0 1-1,0 0 1,0 0-1,0 0 1,1 0-1,-1 0 1,0-1-1,0 1 0,0 0 1,0 0-1,0 0 1,0 0-1,0-1 1,0 1-1,0 0 1,0 0-1,0 0 1,0 0-1,0 0 0,0-1 1,0 1-1,0 0 1,-1 0-1,1 0 1,0 0-1,0 0 1,0-1-1,0 1 1,0 0-1,0 0 0,0 0 1,0 0-1,0 0 1,-1 0-1,1-1 1,0 1-1,0 0 1,0 0-1,0 0 1,0 0-1,-1 0 0,1 0 1,0 0-1,0 0 1,0 0-1,0 0 1,0 0-1,-1 0 1,1 0-1,0 0 0,0 0 1,0 0-1,-1 0 1,-7 7-148,2 2 125,1 0 1,0 0-1,1 1 0,-1 0 1,-2 13-1,-13 53 43,19-71-8,-29 173 164,27-162-155,-2 44 164,2 92 0,3-100-140,0-35-35,2-1 0,4 22 1,-5-34-2032,0-1 3797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 8640,'-8'-12'3904,"21"12"-3392,-10 0 2272,7 0-1633,4-8 1217,7 4-1376,16-7-160,3 6-512,14-7 128,5 4-256,4-4-256,-5 4 32,-8-4-64,-10 9 32,-9-2-2752,-8 5 1536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3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6560,'0'0'60,"0"-1"0,0 1 0,0 0 0,0 0 0,0 0 0,0 0 0,0 0 1,0 0-1,0 0 0,0 0 0,0-1 0,0 1 0,0 0 0,0 0 0,0 0 0,0 0 0,0 0 0,0 0 1,0 0-1,0 0 0,0-1 0,1 1 0,-1 0 0,0 0 0,0 0 0,0 0 0,0 0 0,0 0 0,0 0 1,0 0-1,0 0 0,0 0 0,0 0 0,1 0 0,-1 0 0,0 0 0,0 0 0,0 0 0,0 0 1,0 0-1,0 0 0,0 0 0,1 0 0,-1 0 0,0 0 0,0 0 0,0 0 0,0 0 0,0 0 0,8 3 1390,6 3 448,13-3-155,0-2 0,39-2 0,-57 1-1569,-1-1 0,0 0 1,0-1-1,0 0 0,0 0 0,0-1 0,-1 0 0,1 0 0,-1-1 0,1 0 0,-1 0 1,9-8-1,-14 10-145,0-1-1,0 1 1,0 0 0,0-1 0,0 0 0,-1 0-1,1 1 1,-1-1 0,0 0 0,0 0 0,0 0-1,1-4 1,-2 6-46,0 1 0,0-1 0,0 0 0,0 0-1,0 1 1,0-1 0,0 0 0,0 0 0,0 1 0,0-1 0,0 0-1,-1 0 1,1 1 0,0-1 0,0 0 0,-1 1 0,1-1 0,-1 0-1,1 1 1,-1-2 0,0 1-14,0 1-1,0 0 0,0-1 0,0 1 1,0-1-1,0 1 0,0 0 1,0 0-1,0 0 0,0-1 1,0 1-1,0 0 0,0 0 1,0 0-1,0 1 0,0-1 1,0 0-1,0 0 0,0 1 1,-1-1-1,-2 2 95,0-1 0,0 1 0,0 0 0,0 0 0,0 1 0,1-1 0,-1 1 0,1 0 0,-1 0 0,-4 6 0,4-5 133,1-1-1,0 1 1,0 0 0,0 0-1,1 0 1,-1 0-1,1 1 1,0-1-1,0 0 1,0 1-1,0 5 1,1-7-54,1 1 1,0 0-1,-1 0 0,2-1 1,-1 1-1,0 0 0,1-1 1,0 1-1,-1 0 0,2-1 1,-1 1-1,0-1 0,1 1 1,-1-1-1,4 5 0,-2-4-61,0 1-1,1-1 1,-1 0-1,1 0 1,0 0-1,0-1 0,0 1 1,0-1-1,1 0 1,0 0-1,-1-1 1,1 0-1,0 1 1,0-1-1,0-1 1,0 1-1,1-1 1,-1 0-1,0 0 0,1-1 1,8 1-1,0-1-332,0-1 1,0-1-1,0 0 0,0-1 0,0 0 0,-1-1 0,14-6 0,44-18-6932,-38 15 3558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3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50 446 1472,'-18'7'475,"17"-7"-460,0 1 1,1-1 0,-1 0 0,0 1 0,1-1 0,-1 1-1,0-1 1,1 1 0,-1-1 0,1 1 0,-1-1-1,1 1 1,-1-1 0,1 1 0,-1 0 0,1 0 0,0-1-1,-1 1 1,1 0 0,0-1 0,-1 2 0,0 1 110,-6 22 1608,0-2 84,2-9 5985,6-19-7570,-1 0 0,1 0 0,0 1 0,1-1 0,-1 0 0,1 0 0,0 1 0,3-7 0,4-4 65,14-20 0,-3 9-18,2 1-1,26-24 1,56-43 624,-22 22-471,-11 0 202,17-15-134,-86 84-507,0-1-1,1 0 1,-1 1 0,0-1 0,1 1 0,-1 0 0,1-1-1,0 1 1,2 0 0,-4 1 9,0-1 0,0 1 0,-1 0 0,1 0 0,0 0-1,0 0 1,-1 0 0,1 0 0,0 0 0,0 0 0,-1 1 0,1-1 0,0 0 0,0 0-1,-1 1 1,1-1 0,0 0 0,-1 1 0,1-1 0,0 1 0,-1-1 0,1 1-1,-1-1 1,1 1 0,-1-1 0,1 1 0,-1-1 0,1 1 0,-1 0 0,1-1 0,-1 1-1,0 0 1,0-1 0,1 1 0,-1 0 0,0 0 0,0 0 0,2 5 36,-1 1 0,-1-1 0,1 0 0,-1 0 0,-1 0 1,1 0-1,-2 6 0,-10 45 130,10-50-166,-7 21 171,-1 0 1,-27 50-1,26-57 114,8-12 805,9-13-561,18-24-350,-15 16-112,48-63-188,-42 53 77,1 0 1,21-21-1,-36 42 27,1-1 0,0 1 1,-1-1-1,1 1 0,0 0 0,0-1 0,0 1 0,0 0 1,0 0-1,0 0 0,0 1 0,3-2 0,-4 2 6,-1 0 0,1 0 0,0 0 0,0 0 0,0 1 0,0-1 0,0 0 0,0 0 0,0 0 0,0 1 0,0-1 0,0 0 0,0 1 0,-1-1-1,1 1 1,0-1 0,0 1 0,-1 0 0,1-1 0,0 1 0,0 0 0,-1-1 0,1 1 0,-1 0 0,1 0 0,-1 0 0,1-1 0,-1 1 0,1 2 0,1 1-6,-1 0 0,1 0-1,-1 0 1,0 1 0,0-1 0,-1 0 0,1 0 0,-1 1 0,0 6 0,-1 2-27,-6 24 0,4-25 292,1-1-1,-2 24 0,4-35-236,1 0 1,-1 1-1,0-1 1,0 0-1,0 0 1,1 0-1,-1 0 1,0 0-1,0 0 1,1 0-1,-1 0 1,0 0-1,0 0 1,1 0-1,-1 0 1,0 0-1,0 0 1,1 0-1,-1 0 1,0 0-1,0 0 1,1 0-1,-1 0 1,0 0-1,0-1 1,1 1-1,-1 0 1,0 0-1,0 0 1,0 0-1,1-1 1,-1 1 0,0 0-1,0 0 1,0 0-1,0 0 1,0-1-1,1 1 1,11-11 144,23-22 151,17-18-209,-46 47-182,-1 0 0,1 0-1,0 0 1,0 1 0,0 0 0,1 0-1,-1 1 1,8-3 0,-12 5 60,0-1 1,0 1-1,0 0 1,0-1-1,0 1 1,0 0-1,0 1 1,0-1-1,0 0 1,0 0-1,0 1 1,0-1-1,0 1 1,0 0-1,-1-1 1,1 1-1,0 0 1,0 0-1,-1 0 0,1 1 1,0-1-1,-1 0 1,1 1-1,1 1 1,2 4 1,0 0-1,0 0 1,-1 1 0,6 13 0,7 12 9,-13-28 38,-1-1 0,1 0 0,1 0 0,-1 0 0,0-1 0,1 0 0,0 1-1,0-2 1,0 1 0,0 0 0,0-1 0,1 0 0,-1 0 0,1-1 0,-1 0 0,1 1 0,10-1-1,2 0 86,-1 0 0,1-2 0,0 0 0,24-5 0,-27 3-31,0-2 1,0 0-1,0 0 0,0-2 0,-1 0 1,19-12-1,-25 14-57,0 0-1,0-1 1,0 0 0,-1 0-1,0-1 1,0 0 0,0-1 0,-1 1-1,-1-1 1,1 0 0,-1-1-1,0 1 1,-1-1 0,0 0-1,-1 0 1,1-1 0,-2 1 0,3-15-1,-4 22-41,-1 1-1,0 0 0,0 0 1,0-1-1,0 1 0,0 0 1,0 0-1,0-1 1,0 1-1,-1 0 0,1 0 1,0-1-1,-1 1 0,1 0 1,-1 0-1,1 0 0,-1 0 1,0 0-1,1 0 1,-1 0-1,0 0 0,-1-1 1,1 1-7,1 1 0,-1 0 0,0 0 0,0-1 0,0 1 0,1 0 0,-1 0 0,0 0 0,0 0 1,1 0-1,-1 0 0,0 0 0,0 0 0,1 0 0,-1 1 0,0-1 0,0 0 0,1 0 0,-1 1 0,0-1 0,0 0 1,1 1-1,-1-1 0,1 1 0,-1-1 0,0 1 0,1-1 0,-1 1 0,1-1 0,-1 1 0,1 0 0,-1-1 0,1 1 1,-1 1-1,-9 12-14,1 0 1,1 1 0,0-1-1,0 2 1,2-1 0,0 1-1,-6 26 1,11-39 52,0 1 0,1-1-1,0 0 1,-1 0 0,1 0 0,0 1 0,1-1-1,-1 0 1,0 0 0,1 0 0,0 1-1,0-1 1,0 0 0,0 0 0,0 0 0,1 0-1,-1-1 1,1 1 0,0 0 0,0-1 0,0 1-1,0-1 1,0 1 0,0-1 0,1 0 0,-1 0-1,1 0 1,0 0 0,-1-1 0,4 2 0,3 0 46,-1 0 1,1-1-1,-1 0 0,1 0 1,0-1-1,0 0 1,-1-1-1,19-1 1,72-14 151,-83 11-190,40-8 34,1-3 1,-2-2-1,94-43 0,-117 43-9,36-25-1,-36 22-158,-23 15-36,-13 11-27,-3 4 138,-46 61-63,36-50 63,1 1-1,-21 35 1,34-50 59,0 0-1,0 0 1,0 0-1,1 0 1,-2 10 0,4-15-7,-1 0 1,1 0 0,0 1-1,0-1 1,0 0-1,0 0 1,0 0 0,1 0-1,-1 0 1,0 1-1,1-1 1,0 0 0,-1 0-1,1 0 1,0 0 0,0 0-1,0 0 1,0-1-1,1 1 1,-1 0 0,2 2-1,-1-3 2,-1-1 1,0 1-1,1 0 0,-1-1 0,0 1 1,1-1-1,-1 1 0,1-1 0,-1 0 0,1 1 1,-1-1-1,1 0 0,-1 0 0,1 0 1,-1 0-1,1 0 0,-1-1 0,1 1 0,-1 0 1,1-1-1,-1 1 0,0-1 0,3-1 0,2 0 66,-1-1-1,0 0 0,0-1 0,8-5 1,-4 1-25,0-1 0,-1-1 0,0 1 0,0-1 0,-1-1 0,10-17 0,-1-4-138,11-35 1,-23 55 74,1 3-691,-7 25 274,-2 9 286,2-19 114,1-1 0,0 0-1,1 1 1,-1-1 0,1 1 0,1 7 0,-1-11 15,0 4 24,1-1 0,0 1 1,1 0-1,-1-1 0,5 9 1,-6-13-6,1 1 0,0-1 0,-1 0 0,1 0 0,0 0 0,0 0 0,0 0 0,0 0 0,0 0 0,0 0 0,1 0 0,-1 0 0,0-1 0,0 1 0,1 0 1,-1-1-1,0 1 0,1-1 0,-1 1 0,0-1 0,1 0 0,-1 0 0,1 0 0,-1 0 0,0 0 0,1 0 0,2 0 0,4-2 67,0 1 0,0-1-1,-1-1 1,1 1 0,-1-2-1,0 1 1,1-1 0,7-5-1,54-42 281,-67 49-359,60-54-157,-40 34 144,2 1 0,33-23 0,-54 42-31,-1 1 1,1-1 0,0 1 0,-1 0-1,1 0 1,0 0 0,0 0-1,4 0 1,-6 1 27,0 0-1,0 0 1,0 0-1,0 0 1,0 0-1,0 0 0,0 0 1,0 0-1,0 1 1,0-1-1,0 0 1,0 1-1,0-1 1,0 0-1,0 1 1,0-1-1,-1 1 0,1 0 1,0-1-1,0 1 1,0 0-1,-1-1 1,1 1-1,0 0 1,-1 0-1,2 1 1,-1 1-12,0 0 1,0 0-1,0 0 1,0 0 0,-1 0-1,1 1 1,-1-1-1,0 0 1,0 4-1,-4 29-72,4-35 95,-9 39-1,-1 0 0,-20 49 0,22-68 68,5-11-25,-10 23 146,12-30-159,-1-1 0,1 1 1,0-1-1,-1 0 1,1 0-1,-1 0 0,0 0 1,0 0-1,0 0 1,-2 1-1,3-2-19,0-1-1,0 0 1,1 0 0,-1 0 0,0 1 0,0-1-1,0 0 1,0 0 0,1 0 0,-1 0 0,0 0-1,0-1 1,0 1 0,1 0 0,-1 0 0,0-1-1,0 1 1,0 0 0,1-1 0,-1 1 0,0 0-1,1-1 1,-1 1 0,-1-2 0,-13-13 174,12 11-216,1 0-1,-1 0 1,1 0 0,0-1-1,0 1 1,1-1-1,0 1 1,-1-1 0,1 0-1,1 0 1,-1 1 0,1-1-1,0 0 1,0 0-1,0 0 1,2-5 0,-2 9 24,1 0 0,-1 1 0,1-1 0,0 0 0,-1 1 0,1-1 1,0 1-1,-1-1 0,1 1 0,0-1 0,0 1 0,0-1 0,-1 1 1,1 0-1,0 0 0,0-1 0,0 1 0,0 0 0,0 0 0,0 0 0,0 0 1,-1 0-1,1 0 0,1 0 0,29 3-253,-21-1 192,36 3 59,-25-2 75,0 0 0,0-2-1,27-1 1,-25-2 105,38-9 1,-53 9-121,1-1-1,-1 0 1,0 0 0,0-1 0,-1 0-1,1 0 1,10-9 0,61-58-79,-27 23 130,-52 54-781,-5 13 325,-11 33 126,10-34 128,3-7 154,0-1 1,0 1-1,1 0 0,1 0 1,0 0-1,0 0 1,1 0-1,0 1 1,1-1-1,4 19 1,-4-29-30,-1 0 0,0 0 0,0 0 0,1 0 1,-1 0-1,1 0 0,-1 0 0,0 0 1,1-1-1,0 1 0,-1 0 0,1 0 0,0 0 1,-1-1-1,1 1 0,0 0 0,0-1 0,0 1 1,-1 0-1,1-1 0,0 1 0,0-1 1,0 0-1,0 1 0,0-1 0,0 0 0,0 1 1,0-1-1,0 0 0,0 0 0,0 0 1,0 0-1,0 0 0,0 0 0,0 0 0,0 0 1,0-1-1,0 1 0,0 0 0,0-1 0,0 1 1,1-1-1,10-5 282,1-1 0,14-12 0,-3 3-152,19-15-115,-1-1-1,-2-2 1,37-40 0,-65 62-221,1 0 1,0 1 0,17-11-1,-30 22 170,0 0-1,0 0 0,1-1 0,-1 1 1,0 0-1,0 0 0,0 0 1,1 0-1,-1 0 0,0 0 1,0-1-1,0 1 0,1 0 0,-1 0 1,0 0-1,0 0 0,1 0 1,-1 0-1,0 0 0,0 0 1,1 0-1,-1 0 0,0 0 1,0 0-1,1 0 0,-1 0 0,0 1 1,0-1-1,0 0 0,1 0 1,-1 0-1,0 0 0,0 0 1,0 0-1,1 1 0,-1-1 0,2 11-200,-6 23 252,2-24-109,1 6 103,1 1 1,0 0 0,1-1 0,4 26 0,-5-40-12,1 0 0,-1 0 0,1 0 0,-1 0 0,1 0 0,0 0 0,-1 0 0,1-1 0,0 1 0,0 0 0,1 0 0,-1-1 0,0 1 0,2 1 0,-2-2 29,0 0 0,1 0 0,-1-1 0,0 1 0,1 0 0,-1-1 0,0 1 0,1-1 0,-1 1 0,1-1 0,-1 0 0,1 1 1,-1-1-1,1 0 0,1 0 0,2-1 19,0 0 0,0 0 1,-1 0-1,1-1 0,-1 1 1,1-1-1,-1 0 0,0-1 1,0 1-1,0-1 0,4-2 1,73-69-87,-59 52-89,1 0 0,30-20 0,-50 40 53,0 0 1,0 0 0,0 0-1,0 1 1,0 0-1,0-1 1,1 1 0,4-1-1,-7 2 33,0 0-1,1 0 1,-1 0 0,0 0-1,1 0 1,-1 0 0,0 1-1,1-1 1,-1 0 0,0 1-1,0-1 1,1 1 0,-1-1-1,0 1 1,0-1-1,0 1 1,0 0 0,0 0-1,1 0 1,-2 0 0,1 0-1,0 0 1,0 0 0,1 1-1,7 10 26,2-1 0,-1 0-1,1 0 1,1-1-1,-1 0 1,2-1 0,23 13-1,-20-13 85,1-2 0,-1 0 0,1 0-1,0-2 1,0 0 0,26 3 0,-30-6 26,1-1 1,-1-1 0,1 0 0,-1-1 0,1 0 0,14-4-1,-21 4-83,0-1-1,0 0 0,0-1 0,-1 0 0,1 0 0,-1 0 0,0-1 1,1 0-1,-1 0 0,-1 0 0,1-1 0,-1 0 0,6-6 1,-5 3-48,0 0 1,0 0 0,0-1 0,-1 0-1,-1 0 1,1 0 0,-1-1 0,-1 0 0,0 0-1,0 0 1,2-18 0,-5 27 14,0-1-48,0 0 1,0 0 0,0 1 0,0-1-1,0 0 1,0 0 0,0 1 0,-1-4-1,1 5 34,-1-1 0,1 1 0,-1 0 0,1-1 0,0 1 0,-1 0 0,1 0 0,-1-1 0,1 1 0,-1 0 0,1 0 0,-1 0 0,1-1 0,-1 1 0,1 0 0,0 0 0,-1 0 0,1 0 0,-1 0 0,0 0 0,1 0 0,-1 0 0,1 0 0,0 0 0,-1 0-1,1 1 1,-1-1 0,1 0 0,-1 0 0,1 0 0,-1 1 0,1-1 0,-1 0 0,1 0 0,-1 1 0,-5 2-42,1 0-1,-1 1 0,1 0 1,0 0-1,0 0 0,0 0 1,1 1-1,-1 0 1,-4 7-1,3-5 90,1 1 1,0 0-1,1 0 1,0 0-1,0 1 1,-3 11-1,5-16 55,1 0 0,1 1 0,-1-1 0,1 0-1,-1 1 1,1-1 0,0 1 0,1-1 0,-1 1-1,1-1 1,0 0 0,0 1 0,0-1 0,1 0 0,-1 0-1,4 6 1,-2-5 3,0-1-1,0 0 0,1 0 1,-1 0-1,1-1 1,0 1-1,0-1 0,0 0 1,0 0-1,0 0 1,1 0-1,-1-1 0,10 4 1,0-2 27,-1-1-1,1 0 1,0 0 0,0-2 0,0 1-1,0-2 1,0 0 0,21-3 0,40-10-742,-4-5-3555,-44 8 1036,0-2-3483,-22 10 5021,21-6-3484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4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73 2656,'0'-1'102,"0"1"-1,0-1 1,0 1 0,0-1-1,0 1 1,0 0 0,0-1-1,0 1 1,0-1 0,1 1-1,-1 0 1,0-1 0,0 1-1,0 0 1,1-1 0,-1 1-1,0-1 1,0 1 0,1 0 0,-1 0-1,0-1 1,1 1 0,-1 0-1,0 0 1,1-1 0,-1 1-1,1 0 1,-1 0 0,0 0-1,1 0 1,0-1 0,-1 1 0,0 0 1,0 0 0,1 0 0,-1 0-1,0 0 1,0 0 0,1 0 0,-1 0-1,0-1 1,0 1 0,1 0-1,-1 0 1,0 0 0,0 0 0,0-1-1,1 1 1,-1 0 0,0 0 0,0 0-1,0-1 1,0 1 0,0 0 0,1 0-1,-1-1 1,0 1 0,0 0 0,0 0-1,0-1 1,0 1 0,0-1 13,0 0-1,0 0 1,-1 1 0,1-1 0,0 0 0,-1 0-1,1 1 1,0-1 0,-1 0 0,1 1 0,-1-1 0,1 0-1,-1 1 1,1-1 0,-1 0 0,0 1 0,1-1-1,-1 1 1,0-1 0,1 1 0,-2-1 0,-18-8 960,17 8-866,-10-3 285,0 0 1,-1 2-1,-21-3 0,-2 0 15,9 0-184,-1 2 0,0 0 1,1 2-1,-1 1 0,-52 8 0,-12 8 69,91-15-401,0-1 0,0 1 0,0 0 0,0-1 0,0 1 0,1 0 0,-1 0 0,0 0 0,1 0 0,-1 0 0,1 1 0,-3 1 0,3-2 13,1 0 0,-1 0 1,1 0-1,-1 0 0,1 0 1,-1 0-1,1 0 1,0 0-1,0 0 0,-1 0 1,1 0-1,0 0 1,0 0-1,0 0 0,0 0 1,0 0-1,0 0 1,1 0-1,-1 0 0,0 0 1,0 0-1,1 0 1,-1 0-1,1 2 0,6 8 63,-1 0-1,13 14 0,3 7-95,100 161 271,-93-149-186,-16-25 101,0 0 0,-1 1 0,-1 1 0,-1-1 0,10 31 0,-18-44-73,-1 0 1,1 0 0,-1 0 0,-1 0-1,1 1 1,-1-1 0,-1 0 0,1 0-1,-1 0 1,0 1 0,-1-1 0,0 0-1,0 0 1,0-1 0,-1 1-1,0 0 1,0-1 0,-1 0 0,-4 8-1,-104 135 761,100-135-1200,12-14 199,0 0-1,-1-1 0,1 1 0,0 0 0,0-1 0,0 1 1,-1 0-1,1-1 0,0 1 0,0 0 0,0-1 0,0 1 1,-1-1-1,1 1 0,0 0 0,0-1 0,0 1 0,0-1 1,0 1-1,0 0 0,0-1 0,0 1 0,0-1 0,0 1 1,0 0-1,1-1 0,-1 0 0,2-12-3753,2 1 1210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3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210 693 4480,'-3'-16'2724,"0"-2"1725,3 18-4315,0-1-1,0 1 1,-1-1 0,1 0 0,0 1 0,0-1 0,-1 1-1,1-1 1,0 1 0,-1-1 0,1 1 0,0-1-1,-1 1 1,1 0 0,-1-1 0,1 1 0,-1-1 0,1 1-1,-1 0 1,1-1 0,-2 1 0,-8-2 131,0 0 1,0 1-1,-1 0 0,1 1 1,0 0-1,-1 1 0,1 0 0,0 0 1,0 1-1,0 1 0,0-1 1,0 2-1,0-1 0,1 1 1,-17 10-1,24-13-246,1 0 1,-1 1-1,1-1 1,-1 0-1,1 0 1,0 1-1,-1-1 0,1 1 1,-2 2-1,3-3-5,-1-1 0,1 1 1,0-1-1,0 1 0,0 0 0,0-1 0,0 1 0,-1-1 0,1 1 0,0 0 0,0-1 1,1 1-1,-1-1 0,0 1 0,0 0 0,0-1 0,0 1 0,0-1 0,1 1 0,-1-1 1,0 1-1,0 0 0,1-1 0,-1 1 0,1-1 0,-1 0 0,0 1 0,1-1 0,-1 1 1,1-1-1,-1 1 0,1-1 0,-1 0 0,1 1 0,2 1 36,0-1 0,1 1 0,-1-1 0,0 0 0,1 0 0,-1 0 0,1 0 0,-1-1 0,1 1 0,6-1 0,40-2 415,-32 1-344,-3-1 103,0 0 0,-1-1 0,1 0 0,26-10 0,-38 12-189,0-1 0,-1 1 0,1-1 1,0 1-1,0-1 0,-1 0 0,1 0 0,-1-1 0,1 1 1,-1 0-1,0-1 0,0 0 0,0 1 0,0-1 0,-1 0 1,1 0-1,-1 0 0,0 0 0,1 0 0,-1 0 0,-1 0 1,1 0-1,0-6 0,0-5 96,-1 0 1,0 0-1,-1 0 1,-4-19-1,-1-22 197,8 33-55,0 0-1,6-28 0,-2 21-315,0-9 116,2 1 1,1 1-1,3 0 1,24-57 0,-28 79-17,0 0 1,0 1 0,13-15 0,-16 22-63,0 0 0,1 0 0,0 0 0,0 1 0,0 0 0,0 1 0,1-1 0,8-3 0,-13 7-6,-1 0-1,1 0 1,-1 1-1,1-1 0,0 0 1,-1 1-1,1 0 1,0-1-1,-1 1 1,1 0-1,0 0 0,-1 0 1,1 0-1,0 0 1,-1 0-1,1 0 1,0 0-1,-1 1 0,1-1 1,0 1-1,-1-1 1,1 1-1,-1 0 1,1 0-1,-1 0 0,1 0 1,-1 0-1,0 0 1,3 2-1,-2 1-1,1 0 1,0 0-1,-1 0 1,0 1-1,0-1 1,0 1-1,-1 0 1,1 0-1,-1-1 0,1 7 1,1 18 5,0 1 0,-2 29 0,-6 64-68,-38 240 150,-50 112 351,80-425-235,6-15 137,-2 0 1,-2 0-1,-22 49 0,31-81-256,1-1 0,-1 1-1,0 0 1,0-1 0,0 1 0,-1-1-1,1 1 1,0-1 0,-5 3 0,6-5-56,1 1 1,-1-1 0,1 0-1,-1 1 1,0-1 0,1 0 0,-1 0-1,1 0 1,-1 0 0,0 1-1,1-1 1,-1 0 0,1 0-1,-1 0 1,0 0 0,1 0 0,-1-1-1,1 1 1,-1 0 0,0 0-1,0-1 1,0 1 2,0-1-1,0 0 1,1 0-1,-1 1 1,0-1-1,1 0 1,-1 0-1,0 0 1,1 0-1,-1 0 1,1 0 0,0 0-1,-1 0 1,1 0-1,0 0 1,0 0-1,-1-1 1,-1-9 40,1 0 0,0 0 1,1 0-1,0-1 0,3-20 1,16-54-25,-14 65 6,2-5-52,0 1 0,2-1 0,1 1 0,15-26 0,-17 37-26,0 1 0,1 0 0,1 0 0,0 1-1,0 1 1,1 0 0,1 0 0,14-10-1,-8 8-51,1 2 0,0 0 0,0 1 0,34-12 0,7 5-2975,-53 15 2158,-1 1 0,1 0 0,0 1 0,-1 0 0,1 0 0,0 0 0,-1 1 0,13 2 0,13 7-2747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4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55 3392,'0'0'65,"-1"-1"0,1 1 0,0-1 0,-1 0 0,1 1 0,0-1 0,-1 1 0,1-1 0,0 0 0,-1 0 0,1 1 0,0-1 0,0 0 0,0 1 0,0-1 0,0 0 0,0 0 0,0 1 0,0-1 0,0 0 1,0 0-1,1 0 0,10-13 1837,-9 11-1434,6-9 3093,-7 3 1561,-3 41-3649,-2-1 0,-12 52 1,6-30-854,-23 78 516,-1 12 122,33-141-1225,1 0 0,0 0 0,0 0 0,0 0 0,0 0-1,0 0 1,0 0 0,0 0 0,0 0 0,1 0 0,-1 0 0,1 0-1,0 0 1,-1 0 0,1 0 0,2 3 0,-2-4 1,0 0 0,0-1 0,1 1 1,-1 0-1,0 0 0,0 0 0,1-1 0,-1 1 1,0 0-1,1-1 0,-1 1 0,0-1 0,1 0 0,-1 0 1,1 1-1,-1-1 0,1 0 0,-1 0 0,1 0 1,-1 0-1,0-1 0,1 1 0,-1 0 0,2-1 1,25-6 63,36-15 1,-44 14-78,0 2 0,0 0 1,1 0-1,24-2 1,-39 8-40,2-1 4,0 1 1,0-1-1,0 2 1,11 0-1,-14 0-570,2 0 2167,-3 0-3366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 5408,'-10'-8'9056,"25"11"-3729,107-12-2418,-71 3-3114,-7-1-1627,-19-1-5466,-22 7 5037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4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94 7968,'-10'-17'3616,"23"9"-3136,-8 5 1920,4-1-1408,4-9 1343,5 6-1311,11-6 512,-3 6-896,9-6-160,2 10-288,2-2-192,3 5-32,-7 0-256,1 5 160,-4-2-2144,-5 5 1248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4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15 807 3328,'-1'1'149,"0"-1"1,0 0-1,0 1 1,0-1-1,1 1 1,-1-1 0,0 1-1,1 0 1,-1-1-1,0 1 1,1 0-1,-1-1 1,1 1-1,-1 0 1,1 0-1,-1-1 1,1 1-1,-1 0 1,1 0-1,0 0 1,-1 0-1,1 0 1,0 0-1,0-1 1,0 1-1,0 0 1,0 2-1,1 1 3356,-1-12-935,36-92 1638,2 4-2872,-33 84-1130,2 1 1,-1-1 0,2 1-1,-1 1 1,17-18 0,-19 23-92,0-1 0,-1 0 0,1 0 0,-1-1 1,0 1-1,3-9 0,15-45 218,-15 39-308,10-22 0,13-24 189,-16 34-17,36-62 0,-43 84-166,48-68 47,-47 70-53,0 1 0,0-1-1,0 2 1,1-1 0,0 1 0,14-8 0,-17 11 21,0 1 0,0 0 1,1 0-1,-1 0 1,13-2-1,-18 5-32,0-1 1,1 1-1,-1 0 0,1 0 0,-1 0 1,1 0-1,-1 0 0,1 0 0,-1 1 0,0-1 1,1 0-1,-1 1 0,1-1 0,-1 1 1,0-1-1,0 1 0,1 0 0,-1 0 1,0-1-1,0 1 0,0 0 0,1 0 1,-1 0-1,0 0 0,-1 0 0,1 1 1,0-1-1,0 0 0,0 0 0,-1 1 1,1-1-1,0 0 0,0 3 0,2 6 53,-1-1-1,0 0 0,-1 0 1,1 1-1,-2-1 0,1 1 1,-2-1-1,1 1 0,-1-1 1,0 1-1,-1-1 1,-5 15-1,2-7-4,-2 1 1,-1-1-1,0 0 1,-1-1-1,-17 25 1,8-19-40,-29 29 1,24-28-82,23-23 51,-2 3-40,0-1 0,0 0 1,-1 0-1,1 0 1,0 0-1,-1 0 0,0 0 1,-4 2-1,17-3 33,0 0-1,1 1 0,18 5 1,14 2 51,-22-7 14,34 7 157,-50-8-147,-1 1 0,1-1 0,0 1 0,-1 0 0,1 0 0,-1 1 0,0-1 0,0 1 0,4 3 0,-7-5-21,0-1-1,0 1 0,-1-1 1,1 1-1,0-1 0,-1 1 1,1-1-1,0 1 0,-1 0 1,1 0-1,-1-1 0,1 1 1,-1 0-1,0 0 0,1-1 1,-1 1-1,0 0 0,1 0 1,-1 0-1,0 0 0,0 0 1,0-1-1,0 1 0,0 0 1,0 0-1,0 0 0,0 0 1,0 0-1,0 0 0,-1-1 1,1 3-1,-2-2 12,1 1-1,-1-1 1,1 1-1,-1-1 1,1 0 0,-1 0-1,0 0 1,0 0 0,0 0-1,1 0 1,-1 0 0,0-1-1,-2 2 1,-8 1 46,1-1 1,-1 0-1,-20 1 1,-6-3-1010,-1-1 0,-62-11 0,44 4-3547,40 2 150,12-2 1360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4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 4160,'-5'-23'11349,"10"53"-6864,-21 238-1856,13-236-2474,0-10-12,2-17-40,0-1 0,1 1 1,-1-1-1,1 0 0,0 1 0,0-1 1,0 1-1,2 4 0,3-22 761,4-42-650,-4 19-268,3-6 16,15-67 33,-18 89-27,-4 15-37,0 1 0,0-1 0,0 1 1,1 0-1,0-1 0,-1 1 0,1 0 0,1 0 1,-1 0-1,5-5 0,-7 9 65,0-1 0,0 1 0,0 0 0,0 0-1,1 0 1,-1 0 0,0 0 0,0 0 0,0-1 0,0 1 0,1 0 0,-1 0 0,0 0 0,0 0-1,0 0 1,1 0 0,-1 0 0,0 0 0,0 0 0,0 0 0,1 0 0,-1 0 0,0 0-1,0 0 1,1 0 0,-1 0 0,0 0 0,0 0 0,0 0 0,1 0 0,-1 0 0,0 1 0,4 6-39,-2 16 156,-1-17-27,1 22 100,-2 0-1,0 0 0,-6 38 1,6-66-174,0 0 0,0 1 0,0-1 0,-1 0 0,1 0 0,0 1 1,0-1-1,0 0 0,0 0 0,0 1 0,0-1 0,0 0 1,0 1-1,0-1 0,0 0 0,0 0 0,0 1 0,0-1 0,0 0 1,0 0-1,0 1 0,1-1 0,-1 0 0,0 0 0,0 1 1,0-1-1,0 0 0,0 0 0,1 1 0,-1-1 0,0 0 0,0 0 1,7-7 161,9-23-198,-13 25-10,0-2 18,1 1 0,0 0 1,1 0-1,-1 0 0,1 1 1,0-1-1,1 1 0,-1 0 0,1 1 1,6-5-1,-9 8 16,-1-1-1,1 1 1,-1 0 0,1-1-1,0 1 1,0 1 0,-1-1 0,1 0-1,0 1 1,0-1 0,0 1-1,0 0 1,0 0 0,0 0-1,0 0 1,0 1 0,0-1 0,-1 1-1,1 0 1,0 0 0,0 0-1,-1 0 1,1 0 0,0 0-1,-1 1 1,1-1 0,2 3 0,0 1 84,0 0 1,0 0-1,0 0 1,0 1-1,-1-1 1,0 1-1,0 1 1,5 10 0,1 6 221,7 29 1,-9-29-268,-7-20-1093,2 10 2612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4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 4736,'-1'-2'356,"-1"-2"946,5 5 1498,-9 8 1574,2-2-3573,-1-1 0,1 1 0,-1-1 0,-1 0 0,-6 6 0,-16 21 878,10-6-747,-20 39 1,31-50-831,0 0-1,1 0 1,0 0-1,-3 22 1,8-33-51,1 0 0,0-1-1,0 1 1,0 0 0,0 0 0,2 7 0,-2-11-30,0 0 1,0-1 0,1 1-1,-1 0 1,0-1 0,0 1-1,1 0 1,-1-1 0,0 1 0,1-1-1,-1 1 1,1-1 0,-1 1-1,0-1 1,1 1 0,-1-1 0,1 1-1,0-1 1,-1 1 0,1-1-1,-1 0 1,2 1 0,-1-1 13,0 0 0,0 0 0,0-1 0,0 1 0,0 0 0,0 0 0,0-1 0,0 1 0,0 0 0,0-1 0,-1 1-1,1-1 1,0 1 0,0-1 0,0 0 0,0 1 0,-1-1 0,1 0 0,0 1 0,0-2 0,7-7-38,-1 0-1,-1-1 0,0 1 1,0-1-1,-1-1 1,0 1-1,0-1 0,-1 1 1,3-14-1,-2 7-78,1 0 0,16-31 0,-18 41 36,-3 4 29,0 1 1,1-1-1,-1 1 0,1-1 0,0 1 1,0 0-1,2-3 0,-4 5 18,1 0-1,-1 0 0,0-1 1,1 1-1,-1 0 0,0 0 1,1 0-1,-1 0 1,1 0-1,-1-1 0,0 1 1,1 0-1,-1 0 0,1 0 1,-1 0-1,0 0 1,1 0-1,-1 0 0,1 0 1,-1 1-1,1-1 0,0 0 9,0 1-1,0-1 0,0 1 0,0 0 1,-1-1-1,1 1 0,0 0 0,0 0 1,-1 0-1,1-1 0,0 1 0,0 1 1,5 10 204,-1 0 1,0 0 0,0 1 0,-1 0 0,4 25-1,5 16 30,4-10-178,-11-28-588,9 31 0,-12-40-2765,0-8 1199,1-7-1025,-3 8 2762,2-8-2218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4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5408,'1'-1'96,"-1"1"1,0 0 0,0-1-1,1 1 1,-1 0 0,0 0-1,0-1 1,1 1 0,-1 0-1,0 0 1,1 0 0,-1-1-1,0 1 1,1 0 0,-1 0-1,1 0 1,-1 0 0,0 0-1,1 0 1,-1 0 0,0 0-1,1 0 1,-1 0 0,1 0-1,-1 0 1,0 0 0,1 0-1,-1 0 1,19 6 3732,16 12 1165,-25-10-4086,0 0 0,0 1 0,-1 0 0,-1 0 0,10 14 0,32 54 921,-28-41-1389,1 6-366,30 73-1,-41-89-1537,-10-23-467,0-7-1552,-2 3 3121,3-4-2352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4:4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 8320,'-1'0'324,"0"0"0,0 0 1,0 0-1,0 0 0,0 0 1,1 0-1,-1 1 0,0-1 1,0 0-1,0 1 0,0-1 1,0 0-1,0 1 1,1-1-1,-1 1 0,0-1 1,0 1-1,1-1 0,-1 1 1,0 0-1,0 0 0,-17 21 3785,14-18-3780,-24 28 1182,-1-2 0,-57 46 0,28-31-1345,-90 53 0,56-46-5943,72-43 801,4-5 1563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11 856 2816,'-10'12'9824,"10"-18"-9420,1 0 1,0 1-1,1-1 0,-1 1 1,1-1-1,4-8 1,0-1-90,0 1-190,0-1 0,1 0 0,1 1 0,1 1 0,0-1 0,21-23 1,-12 18 15,2 1 0,0 1 0,31-22 0,81-44 720,-10 5 219,-109 69-981,0 0 40,22-12 1,-31 19-138,0 0-1,0 1 0,0-1 1,0 1-1,0 0 1,0 0-1,0 0 0,0 1 1,0-1-1,0 1 1,5 1-1,-8-1 2,0 0 1,0 0-1,0 1 0,0-1 1,0 0-1,0 1 0,0-1 0,0 1 1,0 0-1,0-1 0,0 1 1,-1 0-1,1-1 0,0 1 1,0 0-1,-1 0 0,1 0 0,-1 0 1,1 0-1,0-1 0,-1 1 1,0 0-1,1 0 0,-1 0 1,0 0-1,1 0 0,-1 1 0,0-1 1,0 2-1,1 3 21,-1 1 0,0 0 0,-1 10 1,0-12-45,-1 13 55,0-1 0,-2 1 0,0 0 0,-1-1 0,0 0 0,-11 21 0,8-23 42,5-10-1,1-1 1,0 0-1,-1 1 1,2-1-1,-1 1 0,0-1 1,-1 9-1,4-12-51,-1-1 0,0 0-1,0 0 1,1 0-1,-1 0 1,0 0-1,1 0 1,-1 0 0,0 0-1,1 1 1,-1-1-1,0 0 1,0 0-1,1 0 1,-1 0-1,0-1 1,1 1 0,-1 0-1,0 0 1,1 0-1,-1 0 1,0 0-1,0 0 1,1 0 0,-1 0-1,0-1 1,1 1-1,7-6 85,0-1-1,0 0 1,10-11-1,7-7-136,10-11 21,5-5-16,-35 37-40,-1 0 0,0 1 0,1 0 0,0 0 0,-1 0 0,1 1 0,8-4 0,-12 6 54,0-1 0,0 1 0,0 0 0,0-1 1,0 1-1,0 0 0,0 0 0,0 0 0,0-1 0,0 1 0,0 1 0,0-1 0,0 0 0,0 0 0,0 0 0,0 0 0,0 1 0,0-1 0,0 0 0,0 1 0,0-1 0,0 1 0,0-1 0,0 1 0,-1-1 0,1 1 0,0 0 0,0-1 0,-1 1 0,1 0 0,0 0 0,-1 0 0,1-1 0,-1 1 0,1 0 0,-1 0 1,1 0-1,-1 0 0,0 0 0,1 0 0,-1 0 0,0 0 0,0 0 0,0 0 0,0 0 0,0 0 0,0 1 0,1 5 18,-2 0-1,1-1 1,0 1-1,-1 0 1,-3 10 0,0-5 53,-3 12 184,7-24-239,0 1-1,0-1 0,0 0 0,0 0 0,0 0 0,0 0 0,0 1 1,0-1-1,0 0 0,0 0 0,0 0 0,0 0 0,0 0 1,0 1-1,0-1 0,1 0 0,-1 0 0,0 0 0,0 0 0,0 0 1,0 0-1,0 1 0,0-1 0,0 0 0,0 0 0,1 0 1,-1 0-1,0 0 0,0 0 0,0 0 0,0 0 0,0 0 1,1 0-1,-1 1 0,0-1 0,0 0 0,0 0 0,0 0 0,1 0 1,11-6 360,8-9-144,-8 6-191,0 1 0,18-10 0,-27 16-69,0 0 0,1 1 1,-1 0-1,1 0 0,-1 0 0,1 0 0,-1 0 0,1 1 0,-1-1 0,1 1 0,0 0 0,-1 0 0,1 0 1,7 2-1,-10-1 20,0-1 1,0 0-1,0 1 0,0 0 1,0-1-1,0 1 1,0 0-1,0-1 0,0 1 1,0 0-1,0 0 1,0 0-1,0 0 1,0 0-1,-1 0 0,1 0 1,-1 0-1,1 0 1,0 0-1,0 2 0,4 28 99,-4-27-67,-1 0 0,0-1-1,1 1 1,0 0-1,0-1 1,0 1 0,2 3-1,-2-6 1,0 1-1,-1-1 0,2 0 0,-1 0 1,0 0-1,0-1 0,0 1 0,0 0 1,0 0-1,1 0 0,-1-1 0,0 1 0,1-1 1,-1 1-1,0-1 0,1 0 0,2 1 1,27 1 157,-25-2-147,39-3 255,83-14 0,-96 10-304,0-2 0,37-14 0,58-33 181,-111 47-145,-12 7-154,-14 11 52,7-6 91,-49 38 3,-36 32-104,80-64 96,0-1 0,1 1 0,0 0 0,0 0 0,1 1 0,0 0 0,-7 18 0,12-25 16,0-1 1,0 0-1,1 0 0,-1 1 0,1-1 0,0 0 0,0 1 0,0-1 0,0 0 0,0 1 1,0-1-1,1 0 0,-1 0 0,1 1 0,-1-1 0,1 0 0,0 0 0,1 3 0,-1-4 4,-1-1 0,1 1 0,0 0-1,-1 0 1,1-1 0,0 1-1,0 0 1,-1-1 0,1 1 0,0 0-1,0-1 1,0 1 0,0-1-1,0 0 1,0 1 0,-1-1 0,3 1-1,-1-1-2,-1 0 0,1 0-1,-1 0 1,1-1 0,0 1 0,-1 0-1,1 0 1,-1-1 0,1 1 0,-1-1-1,1 0 1,-1 1 0,0-1 0,3-1-1,7-8 74,0 1 0,0-2-1,-1 1 1,18-25-1,-16 20-49,1 0-67,-2-1 0,0 0 0,-1 0 1,9-20-1,-25 43-699,-4 6 708,9-10 24,0 1 1,-1 0-1,1-1 1,1 1 0,-1 0-1,1 0 1,-1 0-1,1-1 1,0 1 0,0 0-1,1 0 1,-1 0-1,1 0 1,0-1 0,2 6-1,-2-7 3,0 1-1,0-1 0,0 0 0,1 0 1,-1 0-1,1 0 0,0 0 1,0 0-1,0 0 0,0 0 1,0-1-1,0 1 0,0-1 1,0 1-1,0-1 0,1 0 1,-1 0-1,1 0 0,-1 0 0,1 0 1,-1-1-1,1 1 0,-1-1 1,4 0-1,12 1 35,0-1 0,-1-1-1,29-4 1,57-17 21,-70 14-40,30-6 81,-2-3 0,0-3 1,73-35-1,-105 42-199,-29 13 93,0 0 0,0 0 0,0 0 0,0 0 0,0 0 0,1 0 0,-1 0 0,0 0 0,0 0 0,0 0-1,0 0 1,0 0 0,0 0 0,0 0 0,0 0 0,0 0 0,0 0 0,1-1 0,-1 1 0,0 0 0,0 0 0,0 0 0,0 0 0,0 0 0,0 0 0,0 1 0,0-1 0,1 0 0,-1 0 0,0 0-1,0 0 1,0 0 0,0 0 0,0 0 0,0 0 0,0 0 0,0 0 0,0 0 0,0 0 0,1 0 0,-1 0 0,0 0 0,0 0 0,0 0 0,0 1 0,0-1 0,0 0 0,0 0 0,0 0-1,0 0 1,0 0 0,0 0 0,0 0 0,0 0 0,0 0 0,0 1 0,0-1 0,0 0 0,-10 11-287,-27 20 207,21-18 20,0 1 0,-25 28 0,37-38 61,1 0 1,0 0-1,1 0 1,-1 0-1,1 1 0,-1-1 1,1 1-1,1 0 1,-1 0-1,1 0 0,0-1 1,0 1-1,0 0 0,0 0 1,1 1-1,1 7 1,-1-11 17,0 0 1,0 0 0,1-1-1,-1 1 1,1 0 0,-1 0-1,1 0 1,0-1-1,0 1 1,0 0 0,0-1-1,0 1 1,0-1 0,0 1-1,0-1 1,1 1 0,-1-1-1,3 2 1,-2-2 7,-1 0 1,1-1-1,-1 1 0,1-1 1,-1 1-1,1-1 0,-1 0 1,1 0-1,-1 0 1,1 0-1,-1 0 0,1 0 1,-1 0-1,1 0 0,0 0 1,-1-1-1,1 1 0,-1 0 1,1-1-1,-1 0 1,0 1-1,1-1 0,-1 0 1,2-1-1,9-7 61,-1 0 1,0-1-1,17-21 1,-13 14-13,6-6-8,3-2 17,-1-1 0,-1 0 1,22-38-1,-10-1-89,-4-1-1,-2-2 0,-3-1 1,21-96-1,-41 143-163,4-33 0,-9 53 146,0 1 1,0-1-1,0 0 1,0 1-1,0-1 1,0 1 0,-1-1-1,1 1 1,0-1-1,-1 1 1,1-1-1,-1 1 1,-1-3-1,2 4 19,-1-1-1,1 1 0,0 0 1,-1-1-1,1 1 0,0 0 1,-1 0-1,1 0 0,0-1 1,-1 1-1,1 0 0,0 0 1,-1 0-1,1 0 0,0 0 1,-1-1-1,1 1 0,-1 0 1,1 0-1,0 0 0,-1 0 0,1 0 1,-1 0-1,0 1 0,0-1-9,0 1-1,-1-1 0,1 1 0,0 0 0,0-1 0,-1 1 0,1 0 1,0 0-1,0 0 0,-2 2 0,-6 8-26,0 1 0,1 0 0,1 0 0,0 0 0,0 1 0,1 0 0,1 1 0,-4 14 0,-2 10 109,-10 70 0,19-93-56,0 1 1,1 0-1,1-1 1,1 1 0,0 0-1,5 20 1,-4-27 3,0-1-1,1 0 1,0 1 0,0-1 0,1 0 0,0 0-1,1-1 1,-1 0 0,1 1 0,1-1-1,0-1 1,10 11 0,-2-6 125,0-1 0,1 0 0,-1-2 0,2 1-1,-1-2 1,1 0 0,0-1 0,1 0 0,-1-2 0,1 0 0,27 3 0,-35-7-114,-1 0 1,1-1 0,-1 0 0,1 0 0,-1-1 0,1 0-1,-1-1 1,0 0 0,0 0 0,0 0 0,0-1-1,-1-1 1,1 1 0,-1-1 0,0 0 0,-1-1 0,1 1-1,-1-2 1,0 1 0,-1 0 0,1-1 0,-1 0-1,-1 0 1,1-1 0,-1 1 0,0-1 0,-1 0 0,0 0-1,2-11 1,-4 4-207,-1 15 168,0-1 0,0 1 0,0-1-1,0 1 1,-1 0 0,1-1 0,0 1-1,0 0 1,0-1 0,-1 1 0,1 0 0,0-1-1,0 1 1,-1 0 0,1 0 0,0-1-1,-1 1 1,1 0 0,0 0 0,-1 0-1,0-1 1,0 1-13,-1 0 0,0 0 0,1 0 0,-1 0 0,0 0 0,1 0 0,-1 1 0,0-1 0,1 0 0,-1 1 0,1 0 0,-1-1 0,1 1 0,-2 1 0,-8 4 64,1 0 1,0 2 0,0-1 0,1 1 0,0 0 0,0 1 0,1 0-1,0 1 1,0 0 0,-8 16 0,13-21 14,0 1 1,1 0-1,0 0 1,0 0-1,0 0 1,1 1-1,0-1 1,0 0-1,1 1 1,-1-1-1,1 1 1,1-1-1,-1 0 1,1 1-1,1-1 1,-1 0-1,4 11 0,-1-8-4,-1-1-1,1 0 1,0 0-1,1 0 1,0-1-1,0 1 1,1-1-1,-1 0 1,2-1-1,-1 1 1,1-1-1,8 6 1,-10-10-153,0 1 0,1-1 0,0 1 0,-1-1 0,1-1 0,0 1 1,0-1-1,0 0 0,-1-1 0,1 1 0,0-1 0,0 0 0,0-1 0,0 1 1,0-1-1,0 0 0,0-1 0,0 0 0,9-4 0,17-7-1494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49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52 6560,'-18'-3'2117,"7"3"764,11 1-2784,0-1 1,0 0-1,1 0 0,-1 0 1,0 1-1,0-1 1,1 0-1,-1 0 0,0 0 1,0 0-1,1 1 1,-1-1-1,0 0 0,0 0 1,1 0-1,-1 0 0,0 0 1,1 0-1,-1 0 1,0 0-1,0 0 0,1 0 1,-1 0-1,0 0 1,1 0-1,-1 0 0,0 0 1,0 0-1,1 0 1,179-11 5489,-29 1-4716,-86 8-591,89 0 357,-53 3-146,-101-1-496,0 0 0,1 1 0,-1-1 0,0 0 0,1 0 0,-1 0 1,0 0-1,1 0 0,-1 0 0,0 0 0,0 0 0,1-1 0,-1 1 0,0 0 0,1 0 0,-1 0 0,0 0 0,0 0 0,1 0 0,-1 0 1,0-1-1,0 1 0,1 0 0,-1 0 0,0 0 0,0-1 0,0 1 0,1 0 0,-1 0 0,0-1 0,0 1 0,0 0 0,0 0 1,1-1-1,-1 1 0,0 0 0,0 0 0,0-1 0,-4-11-3408,0 2-1622,8 9 2657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0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0 748 5888,'0'-2'241,"1"1"0,-1 0-1,0 0 1,0 0 0,1 0 0,-1 0 0,0 0 0,1 0 0,-1-1 0,1 1-1,0 1 1,-1-1 0,1 0 0,0 0 0,0 0 0,-1 0 0,3-1 0,19-13 1512,-13 10-1256,60-40 954,-27 16-1069,0 2 0,78-35 1,-118 62-376,0-1 1,1 0 0,-1 0 0,0 1 0,1 0 0,-1-1-1,1 1 1,-1 0 0,4 1 0,-5-1 7,0 0 1,0 0-1,0 0 1,0 0-1,0 1 1,0-1-1,-1 0 1,1 1-1,0-1 1,0 1-1,0-1 1,-1 1-1,1-1 0,0 1 1,0-1-1,-1 1 1,1 0-1,-1 0 1,1-1-1,-1 1 1,1 0-1,-1 0 1,1-1-1,-1 1 1,1 0-1,-1 2 1,1 2 80,-1 1 0,0 0 0,0 0 0,-1 0 0,0 0 0,0 0 0,0 0 0,-4 9 0,-57 173 1314,-113 241 1,120-313 1933,97-197-2950,97-178-490,-7 58 57,-101 155 46,124-192-529,-146 224 430,14-22-109,-21 34 171,1-1 0,-1 1 0,0-1 0,1 1 0,-1 0-1,1 0 1,0 0 0,-1 1 0,1-1 0,4-1 0,-6 2 21,-1 1 1,1 0 0,-1 0-1,1 0 1,-1-1 0,1 1-1,0 0 1,-1 0-1,1 0 1,-1 0 0,1 0-1,-1 0 1,1 0 0,0 0-1,-1 0 1,1 1 0,-1-1-1,1 0 1,-1 0 0,1 0-1,0 1 1,-1-1 0,1 0-1,-1 0 1,0 1-1,1 0 1,0 0-3,0-1-1,-1 1 0,1 0 1,0 0-1,-1 1 1,1-1-1,-1 0 1,0 0-1,1 0 1,-1 0-1,0 0 0,0 2 1,1 3-11,-1 1 0,-1-1 0,-1 12 0,0-8 36,0 1 1,0-1 0,-2 1-1,1-1 1,-1 0 0,-1 0-1,0-1 1,0 1 0,-1-1-1,0 0 1,-12 14 0,-115 100 132,114-107 15,19-16-159,0 0 0,0 0-1,-1 0 1,1 0 0,0 1 0,-1-1-1,1 0 1,0 0 0,0 1 0,0-1 0,-1 0-1,1 0 1,0 1 0,0-1 0,0 0-1,-1 1 1,1-1 0,0 0 0,0 1 0,0-1-1,0 0 1,0 1 0,0-1 0,0 0-1,0 1 1,0-1 0,0 0 0,0 1-1,0-1 1,0 0 0,0 1 0,0-1 0,0 0-1,0 1 1,1-1 0,-1 1 0,0-1 0,1 1 1,0-1 0,-1 0-1,1 1 1,-1-1 0,1 0-1,-1 1 1,1-1 0,0 0-1,-1 0 1,1 0 0,0 1-1,-1-1 1,1 0 0,0 0-1,-1 0 1,1 0 0,0 0-1,0-1 1,14-1 51,0-2-1,0 0 1,0-1-1,-1 0 1,15-8 0,4-2-20,209-73-10,-87 34 51,-23-2 31,-119 50-256,-9 4 18,-6 3 14,-17 11-52,-18 11 47,-21 14 81,51-32 43,1 0 1,-1 1-1,1 0 0,0 0 1,-9 13-1,15-18 3,-1 0 1,0 0-1,0 0 0,1 0 0,-1 0 1,1 0-1,-1 0 0,1 0 0,0 0 1,-1 0-1,1 1 0,0-1 1,0 0-1,0 0 0,-1 0 0,1 1 1,1-1-1,-1 0 0,0 0 0,0 0 1,0 0-1,1 1 0,-1-1 0,0 0 1,1 0-1,-1 0 0,1 0 1,0 0-1,-1 0 0,1 0 0,0 0 1,-1 0-1,1 0 0,0 0 0,0 0 1,0 0-1,0-1 0,0 1 1,0 0-1,0-1 0,2 2 0,4 1 48,0 0 0,0 0 0,1-1 0,-1 0 0,8 2 0,-1-1 26,-1-1 1,0-1 0,1 0-1,16-1 1,-23 0 0,0-1 0,0 0 0,0-1 1,0 1-1,0-2 0,0 1 0,0-1 0,0 1 0,9-7 1,-12 6-48,0 0 0,-1 0 1,1-1-1,-1 1 0,0-1 1,0 1-1,0-1 1,0 0-1,-1 0 0,0-1 1,0 1-1,2-6 0,-1 4-42,-1 0-1,-1 0 0,1 0 1,-1-1-1,0 1 0,-1-1 1,1 1-1,-1-8 0,-1 12-30,1 0-1,-1 0 1,0 0 0,1 1-1,-1-1 1,0 0-1,0 0 1,0 0-1,0 1 1,0-1 0,-1 0-1,1 1 1,0-1-1,-1 1 1,1 0-1,-1-1 1,1 1-1,-1 0 1,0 0 0,0 0-1,1 0 1,-1 0-1,0 0 1,0 1-1,0-1 1,0 1 0,0-1-1,0 1 1,0 0-1,0 0 1,0 0-1,-4 0 1,5 0 22,-1 0 0,0 0 0,1 0 0,-1 0 1,1 0-1,-1 1 0,0-1 0,1 0 0,-1 1 0,1 0 0,-1-1 0,1 1 1,-1 0-1,1 0 0,0-1 0,-1 1 0,1 0 0,0 0 0,0 1 0,0-1 1,-1 0-1,1 0 0,0 1 0,1-1 0,-1 0 0,0 1 0,0-1 0,0 1 0,1-1 1,-1 1-1,1-1 0,0 1 0,-1-1 0,1 1 0,0 0 0,0-1 0,0 1 1,0 0-1,0-1 0,0 1 0,0 1 0,1 0 38,0 0 0,0 0 1,0 0-1,1 0 0,-1 0 0,1 0 1,-1 0-1,1-1 0,0 1 0,0-1 1,0 1-1,0-1 0,0 0 0,1 1 1,-1-1-1,1-1 0,0 1 0,-1 0 1,1-1-1,0 1 0,0-1 0,0 0 1,0 0-1,0 0 0,6 1 0,-1 0 59,1-1-1,0 0 0,-1-1 1,1 1-1,0-2 1,0 1-1,-1-1 1,14-3-1,-5-2 19,0 1 1,-1-2-1,0 0 0,-1-1 1,1-1-1,-2 0 0,1-1 1,-1 0-1,18-19 0,9-12-66,53-71-1,-20 22-136,-66 80 76,-5 6-3,1 0 0,-1 0 1,1 0-1,0 0 0,0 1 0,0-1 0,1 1 0,7-5 1,-11 8 22,-1 0 0,1 0 0,0 0 1,-1 0-1,1 0 0,-1 0 0,1 0 1,0 0-1,-1 0 0,1 0 0,-1 0 1,1 0-1,0 0 0,-1 1 0,1-1 1,-1 0-1,1 0 0,-1 1 1,1-1-1,-1 0 0,1 1 0,-1-1 1,1 1-1,-1-1 0,0 1 0,1-1 1,-1 0-1,0 1 0,1-1 0,-1 1 1,0 0-1,1-1 0,-1 1 0,0-1 1,0 1-1,0-1 0,0 1 0,1 0 1,-1-1-1,0 2 0,3 28-156,-3 1 158,-2 0 0,-1 0-1,-11 47 1,10-61 26,-1 0 0,-1 0 0,-1 0 1,0-1-1,-1 0 0,-1-1 0,-18 26 0,23-36 23,0-1 1,0 1-1,-1-1 0,1 0 0,-1 0 0,0-1 0,0 1 0,-1-1 1,1 0-1,-1-1 0,1 1 0,-1-1 0,0 0 0,0 0 0,0-1 1,0 0-1,0 0 0,0 0 0,0-1 0,0 0 0,0 0 0,0 0 1,0-1-1,-1 0 0,1 0 0,1-1 0,-13-4 0,2-1-221,0 0 0,-29-20 0,36 21-32,2 4-171,8 5 161,9 8 75,-6-8 159,0-1 0,0 1 0,0-1 0,0 1 0,0-1 0,0 0 0,1-1 0,5 2 0,42 8 87,-35-8-98,14 2 143,0-1-1,0-1 0,-1-2 1,1-2-1,0 0 0,0-2 1,58-13-1,-76 12-104,0-1-1,-1 0 1,0-1 0,0 0 0,-1-1-1,1 0 1,-1-1 0,-1 0 0,0-1-1,0 0 1,9-11 0,9-14-55,47-74 1,-40 54-19,-27 41-16,-7 10 30,1 1 0,0-1-1,-1 0 1,1 0 0,1 1 0,-1-1 0,0 1-1,0-1 1,1 1 0,5-3 0,-8 4 11,0 1 0,1 0 0,-1 0 1,1 0-1,-1 0 0,0 0 0,1 0 0,-1 0 0,0 0 0,1 0 1,-1 0-1,1 0 0,-1 0 0,0 0 0,1 0 0,-1 0 1,0 1-1,1-1 0,-1 0 0,1 0 0,-1 0 0,0 0 0,0 1 1,1-1-1,-1 0 0,0 0 0,1 1 0,-1-1 0,0 0 1,0 1-1,1-1 0,-1 0 0,0 1 0,0-1 0,0 0 0,0 1 1,1-1-1,-1 0 0,0 1 0,0-1 0,0 1 0,0 0 1,3 19-94,-3-17 61,3 31 26,-3 0 0,0-1 0,-2 1-1,-2 0 1,-1-1 0,-10 35 0,12-56 120,-1-1-1,0 0 1,-1 0 0,0 0 0,-8 13 0,12-22-95,0-1 0,0 1-1,0 0 1,0-1 0,-1 1 0,1-1 0,0 0-1,0 1 1,-1-1 0,1 0 0,-1 0 0,0 0-1,1 0 1,-1 0 0,0 0 0,1 0 0,-1-1-1,0 1 1,0 0 0,0-1 0,1 0-1,-1 1 1,0-1 0,0 0 0,0 0 0,0 0-1,0 0 1,0 0 0,1-1 0,-1 1 0,0-1-1,0 1 1,0-1 0,0 1 0,1-1 0,-1 0-1,0 0 1,1 0 0,-1 0 0,1 0 0,-1 0-1,-1-3 1,-6-3-10,-11-12 0,0-5-480,20 24 424,3 3-1,1 0-1,-1 0 1,1 0 0,-1 0-1,1-1 1,0 0 0,0 1 0,0-1-1,6 2 1,9-1 162,-1 0-1,1 0 1,-1-2 0,1 0 0,33-4-1,92-20 311,-139 22-397,16-3 36,-1-2 0,1 0 0,-1-2 0,0 0 0,-1-1-1,0-1 1,-1 0 0,0-2 0,32-25 0,9-11-539,-60 52 388,1 1 0,-1 0 0,0 0 1,0 0-1,0-1 0,-3 7 0,-6 13 74,5-14 44,0 1 0,1 0-1,0 0 1,1 0 0,0 0 0,1 1 0,-2 17 0,5-26-1,-1 0 0,0-1 0,1 1 0,0 0 0,-1 0 0,1-1 1,0 1-1,0 0 0,1-1 0,-1 1 0,0-1 0,1 1 0,0-1 0,-1 0 0,1 1 0,0-1 0,0 0 0,0 0 0,1-1 0,-1 1 0,0 0 0,1-1 0,-1 1 0,1-1 0,-1 0 0,1 0 0,0 0 0,0 0 0,-1 0 0,1-1 0,0 1 0,0-1 0,0 0 0,0 0 0,-1 0 1,6 0-1,-1-2 29,0 0 0,0-1 1,0 0-1,0 0 1,8-6-1,35-24 142,-46 31-182,25-20 101,0-1 0,-2-1 0,-1-2 1,25-29-1,-18 12-45,-1-2 0,27-50 0,-32 49-440,-3 0 0,32-84 0,-56 129 366,7-30-222,-6 30 212,-1 0 0,0 0 0,0 1 0,0-1 0,0 0 0,0 0-1,0 0 1,0 0 0,0 0 0,0 1 0,0-1 0,0 0 0,-1 0 0,1 0 0,0 0-1,-1 1 1,1-1 0,0 0 0,-1 0 0,1 1 0,-1-1 0,1 0 0,-1 1 0,0-1 0,1 0-1,-1 1 1,1-1 0,-1 1 0,0-1 0,-1 0 0,1 1 7,1 0 0,-1 0 1,0 0-1,0 0 0,0 0 1,0 0-1,1 0 0,-1 0 0,0 0 1,0 0-1,0 0 0,0 0 0,1 1 1,-1-1-1,0 0 0,0 1 0,0-1 1,1 1-1,-2 0 0,-10 7-6,1 0 0,-1 1 0,2 1 0,-1 0 0,1 0 0,1 1 0,0 0 0,-12 20-1,-55 108-48,73-133 73,-8 15 15,1 0 0,1 1-1,1 0 1,1 1 0,1-1-1,1 1 1,-3 27 0,8-46-2,0 1 0,0-1 1,0 0-1,0 0 1,1 1-1,0-1 0,0 0 1,0 0-1,0 0 1,0 0-1,1 0 0,0 0 1,0 0-1,0 0 1,0-1-1,4 5 0,-4-6 10,1 1 0,0-1-1,0 1 1,0-1 0,0 0 0,0 0-1,1 0 1,-1 0 0,1-1-1,-1 1 1,1-1 0,-1 0-1,1 0 1,0 0 0,0-1-1,-1 1 1,1-1 0,4 0-1,1 0 20,0-1 0,0 0-1,0-1 1,0 1 0,0-2-1,-1 1 1,10-5 0,54-30-73,-18 8-262,-51 27 243,1 1 1,0-1-1,-1 1 0,1 0 1,5 0-1,-8 1 29,-1 0 0,1-1 0,-1 1 0,1 0 0,0 0 0,-1 0 0,1 0 0,0 0-1,-1 0 1,1 0 0,-1 0 0,1 0 0,0 1 0,-1-1 0,1 0 0,-1 0-1,1 0 1,-1 1 0,1-1 0,-1 0 0,1 1 0,-1-1 0,1 0 0,-1 1 0,1-1-1,-1 1 1,1-1 0,-1 1 0,0-1 0,1 1 0,-1-1 0,0 1 0,0-1 0,1 1-1,-1-1 1,0 1 0,0 0 0,0-1 0,1 1 0,-1-1 0,0 2 0,0 6 31,-1-3 12,1 1 0,1-1 1,-1 0-1,1 1 0,1 6 0,-1-10-19,-1-1-1,1 1 1,0-1-1,0 1 1,0-1-1,0 1 1,0-1 0,0 1-1,0-1 1,0 0-1,0 0 1,1 0-1,-1 1 1,0-1-1,1 0 1,-1-1-1,1 1 1,-1 0-1,1 0 1,0-1-1,1 1 1,2 0 33,-1 0 0,0 0 1,1-1-1,-1 1 0,0-1 0,1 0 1,-1-1-1,1 1 0,-1-1 0,0 0 1,1 0-1,-1 0 0,0 0 0,0-1 1,0 0-1,0 0 0,5-3 0,5-4 12,-1 0 0,-1-1 0,16-16 0,3-5 2,50-67 1,18-46-16,-28 40 29,-40 61-353,45-85 1,-75 126 251,0 0 0,-1 0 1,1 1-1,-1-1 1,1 0-1,-1 0 1,1 0-1,-1 0 0,0 0 1,0 1-1,0-3 1,0 3 20,0 1 0,0 0 1,-1 0-1,1-1 0,0 1 1,0 0-1,0 0 0,0-1 1,0 1-1,0 0 1,0 0-1,-1-1 0,1 1 1,0 0-1,0 0 0,0 0 1,-1-1-1,1 1 0,0 0 1,0 0-1,-1 0 0,1 0 1,0 0-1,0-1 1,0 1-1,-1 0 0,1 0 1,0 0-1,-1 0 0,0 0-8,0 0 0,0 0 0,0 1 0,0-1 0,0 0 0,0 1 0,0-1 0,0 0 0,0 1 0,0-1 0,1 1 0,-3 1 0,-6 5-20,0 1-1,1-1 1,0 2-1,0-1 1,0 1 0,-9 15-1,6-4 47,0 0 0,-14 35 0,14-26 48,2 1 1,1 0 0,1 0 0,2 1 0,-2 38 0,7-58-21,0-1 1,1 1-1,0-1 1,0 0 0,2 1-1,-1-1 1,1 0-1,1 0 1,-1-1-1,2 1 1,-1-1-1,1 0 1,1 0-1,0 0 1,0-1-1,13 14 1,-10-13 47,1 0 0,1-1-1,0 0 1,0 0 0,0-1 0,1 0 0,0-1 0,0-1 0,1 0 0,-1-1 0,1 0 0,21 4 0,-28-8-55,0 1-1,-1-1 1,1 0 0,0-1 0,0 1 0,0-1-1,-1 0 1,1-1 0,-1 1 0,1-1 0,-1 0-1,1-1 1,-1 1 0,0-1 0,0 0 0,0 0-1,0-1 1,-1 1 0,1-1 0,-1 0 0,5-6-1,-2 2-38,0-1 0,-1 0 0,0 0 0,0-1 0,-1 1 0,-1-1 0,1 0 0,-2 0 0,1-1 0,3-17 0,-7 26 2,2-16-285,-2 18 281,0 0-1,0 0 0,0-1 1,0 1-1,0 0 1,0 0-1,0 0 0,0-1 1,0 1-1,0 0 0,0 0 1,0-1-1,0 1 1,0 0-1,0 0 0,0 0 1,-1 0-1,1-1 0,0 1 1,0 0-1,0 0 1,0 0-1,0 0 0,0-1 1,-1 1-1,1 0 0,0 0 1,0 0-1,0 0 1,-1 0-1,1 0 0,0-1 1,0 1-1,0 0 0,0 0 1,-1 0-1,1 0 1,0 0-1,0 0 0,-1 0 1,1 0-1,0 0 0,0 0 1,0 0-1,-1 0 1,1 0-1,0 0 0,0 0 1,0 0-1,-1 0 0,1 1 1,0-1-1,0 0 1,0 0-1,0 0 0,-1 0 1,1 0-1,0 0 0,0 1 1,0-1-1,0 0 1,-1 0-1,1 0 0,0 0 1,0 1-1,0-1 0,0 0 1,0 0-1,0 1 1,-5 3-8,0 1 0,0 1 1,0-1-1,1 1 0,0-1 1,-6 12-1,-14 42 329,17-41-112,5-11-179,-1 0 0,2 0 0,-1 1 0,1-1 0,0 0 0,1 1 0,0-1 1,0 1-1,0-1 0,1 1 0,0-1 0,1 0 0,0 0 0,0 1 1,0-1-1,1 0 0,0-1 0,0 1 0,1 0 0,-1-1 0,2 0 0,-1 0 1,1 0-1,9 9 0,-10-12-726,0 0 0,0 0 0,0-1 0,0 1 1,0-1-1,0 0 0,0-1 0,1 1 0,-1-1 0,8 2 0,7 0-2155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0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32 9216,'-45'-28'4192,"40"28"-3648,2 0-800,6 0 32,7-3-1728,9 3 1056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0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38 6720,'0'-16'2170,"2"11"-1322,11-12 5697,-19 25-5357,-35 50 375,-63 116 0,-44 114 330,96-167-880,34-84-74,18-37-928,0 0 1,0 0-1,0 0 1,0 0-1,0 0 1,0 0-1,0 0 1,0 0-1,0 1 0,0-1 1,0 0-1,0 0 1,0 0-1,0 0 1,0 0-1,0 0 1,-1 0-1,1 0 1,0 0-1,0 1 0,0-1 1,0 0-1,1 0 1,-1 0-1,0 0 1,0 0-1,0 0 1,0 0-1,0 0 1,0 1-1,0-1 0,0 0 1,0 0-1,0 0 1,0 0-1,0 0 1,0 0-1,0 0 1,0 0-1,0 0 0,0 0 1,0 0-1,1 0 1,-1 0-1,0 1 1,0-1-1,0 0 1,0 0-1,0 0 1,8-2 413,15-7 52,-15 6-411,135-67 300,63-25-1105,-188 89 687,1 0-1,22-4 1,-34 8 13,0 1-1,0 1 1,0-1 0,0 1 0,0 1-1,0-1 1,0 1 0,0 0 0,9 3 0,-14-4 32,0 1 0,1 0 1,-1 0-1,0 0 1,0 0-1,1 1 1,-1-1-1,0 1 0,0-1 1,-1 1-1,1 0 1,0-1-1,0 1 0,-1 0 1,1 0-1,-1 0 1,0 0-1,1 1 1,-1-1-1,0 0 0,0 1 1,-1-1-1,1 0 1,0 1-1,-1-1 1,1 1-1,-1 3 0,0-2 10,0 1-1,-1-1 0,1 0 1,-1 1-1,0-1 0,0 0 1,-1 1-1,1-1 0,-1 0 1,0 0-1,0 0 0,-1-1 1,1 1-1,-6 6 0,0-1-6,-1-1 1,-1-1-1,0 1 0,1-1 0,-2-1 0,1 0 0,-1-1 1,-11 5-1,-12 3 72,-46 11 0,56-18 89,-1-1-1,-1 0 1,1-3 0,-1 0 0,1-1 0,-36-4 0,46-1-251,15 4 89,0 0 0,0 0 0,0 0 0,-1 0 0,1 0-1,0 0 1,0 0 0,0 0 0,0 0 0,0 0 0,0-1 0,0 1 0,0 0 0,-1 0-1,1 0 1,0 0 0,0 0 0,0 0 0,0-1 0,0 1 0,0 0 0,0 0-1,0 0 1,0 0 0,0 0 0,0-1 0,0 1 0,0 0 0,0 0 0,0 0-1,0 0 1,0 0 0,0-1 0,0 1 0,0 0 0,0 0 0,0 0 0,0 0-1,0 0 1,1-1 0,0 0-23,0 0 0,1 0 0,-1 0 0,0 0 0,1 0 0,-1 1 0,1-1 0,-1 0 0,1 1 0,0-1 0,2 1 0,16-4-22,0 1 1,0 1-1,21 1 0,61 5-7,-56-1 79,-3-1 113,59-6 1,-77 1 1,0-1 1,0-1-1,39-13 1,-1-5-33,-1-2 0,60-34 0,-117 56-101,1-1-42,1 0 0,-1 1 0,1 0 0,0 0 0,0 0 0,10-2 0,-16 5 30,-1 0 1,0 0-1,1 0 0,-1 0 0,0 0 0,1 0 1,-1 0-1,1 0 0,-1-1 0,0 1 0,1 1 1,-1-1-1,0 0 0,1 0 0,-1 0 0,1 0 1,-1 0-1,0 0 0,1 0 0,-1 0 0,0 1 1,1-1-1,-1 0 0,0 0 0,1 0 0,-1 1 0,0-1 1,1 0-1,-1 0 0,0 1 0,0-1 0,0 0 1,1 1-1,-1-1 0,0 0 0,0 1 0,0-1 1,0 0-1,1 1 0,-1-1 0,0 1 0,0-1 1,0 0-1,0 1 0,0-1 0,0 1 0,0-1 1,0 0-1,0 1 0,0-1 0,0 0 0,0 1 1,0-1-1,-1 1 0,1-1 0,0 0 0,0 1 1,0-1-1,-1 0 0,1 1 0,-15 23-208,14-22 204,-28 34-132,-8 10 368,34-42-150,0 1 0,1 0 0,-1 0 0,1 0 0,0 0 0,0 0 1,1 0-1,-2 8 0,3-12-39,-1 1 0,1 0 0,0-1-1,0 1 1,0-1 0,0 1 0,0 0 0,1-1 0,-1 1 0,0-1 0,1 1-1,-1 0 1,1-1 0,-1 1 0,3 2 0,-3-3-6,1-1-1,0 1 1,0 0 0,0 0 0,0 0-1,0-1 1,0 1 0,0-1 0,0 1-1,0-1 1,0 1 0,0-1 0,0 1-1,0-1 1,0 0 0,3 1 0,2-1 52,0-1 1,0 1 0,-1-1 0,1 0 0,0 0 0,0 0-1,5-3 1,173-71 523,-94 36-794,-89 38 186,10-3-66,0 0-1,21-5 1,-29 8 48,-1 0 0,1 1 0,-1 0 0,1-1 0,0 1 0,-1 0 1,1 1-1,0-1 0,-1 0 0,1 1 0,0-1 0,-1 1 0,1 0 0,-1 0 1,1 0-1,-1 0 0,0 0 0,5 4 0,-6-4 11,0 0 0,1 1 1,-1-1-1,0 1 0,0 0 0,0-1 0,0 1 0,0 0 0,0-1 0,-1 1 0,1 0 1,-1 0-1,1 0 0,-1 0 0,0 0 0,1 0 0,-1 0 0,0 3 0,-1 5-14,-1 0-1,-4 18 1,-11 31 20,-2 0 1,-32 63-1,34-88 10,-1-2 0,-2 0 0,-1-2 1,-2 0-1,0-1 0,-45 40 0,-49 34 296,92-84-134,-1-1-1,-55 29 1,75-44-95,0 0 1,-1 0-1,1-1 0,-1 0 1,0 0-1,1 0 0,-11 0 1,17-2-63,-1 0 0,1 0 0,0 0 0,-1 0 0,1-1 0,-1 1 0,1 0 1,-1 0-1,1 0 0,0-1 0,-1 1 0,1 0 0,-1 0 0,1-1 0,0 1 0,-1 0 0,1-1 0,0 1 0,-1 0 1,1-1-1,0 1 0,0-1 0,-1 0 0,1 0 5,0 0-1,0 0 1,-1 1 0,1-1 0,0 0-1,0 0 1,0 0 0,0 0-1,1 0 1,-1 0 0,0 0 0,0 0-1,0 0 1,1 1 0,-1-1-1,1-1 1,3-5 49,0 0 0,1 1-1,-1 0 1,1 0 0,0 0 0,1 1-1,7-7 1,48-33-42,-54 41-31,279-171-376,-240 152 12,1 2 0,1 2 0,1 2 0,65-13 0,46 2-3843,-4 13-3666,-33 10 3337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1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43 3328,'11'-26'3741,"-3"10"6827,-5 27-10068,-1 0 0,0 0 1,0 1-1,-2-1 0,0 20 1,0-22-335,-2 131 783,-40 274 0,36-383-891,-6 46-36,11-72-159,1-4 9,0 0 0,0 0 1,0 0-1,0 0 0,0-1 0,0 1 1,0 0-1,-1 0 0,1 0 0,0 0 1,-1 0-1,1-1 0,0 1 1,-1 0-1,0 0 0,2-11-5093,5 1 2928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1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15 2816,'2'-1'181,"-1"-1"0,1 1 0,-1 0 0,1 0 0,-1 0 0,1 0 0,0 0 0,-1 0 0,1 0 0,0 0 0,0 1 0,0-1 1,0 1-1,0-1 0,-1 1 0,1 0 0,0 0 0,4 0 0,-6 0-58,1 0 0,-1 0 0,1 1 1,-1-1-1,0 0 0,1 0 0,-1 1 0,0-1 1,1 1-1,-1-1 0,0 0 0,1 1 0,-1-1 0,0 1 1,0-1-1,0 0 0,1 1 0,-1-1 0,0 1 1,0-1-1,0 1 0,0-1 0,0 1 0,0-1 1,0 1-1,0-1 0,0 0 0,0 1 0,0-1 1,0 1-1,0-1 0,0 1 0,0-1 0,-1 1 1,1-1-1,0 1 0,-10 20 1148,7-17-658,-15 29 717,-2-1 0,-38 46 0,47-63-1091,-6 7 15,-1 0 0,-1-1 0,0-1 0,-2-1 0,0-1 0,-2-1 0,-46 28 0,60-41-169,-1 0-1,1 0 0,-19 3 1,7-1 36,21-6-114,0 0 1,0 0-1,0 0 0,-1 0 1,1 0-1,0 0 0,0 0 0,0 0 1,-1 0-1,1 0 0,0 0 1,0 1-1,0-1 0,0 0 0,0 0 1,-1 0-1,1 0 0,0 0 1,0 0-1,0 1 0,0-1 0,0 0 1,0 0-1,-1 0 0,1 0 1,0 0-1,0 1 0,0-1 1,0 0-1,0 0 0,0 0 0,0 1 1,0-1-1,0 0 0,0 0 1,0 0-1,0 0 0,0 1 0,0-1 1,0 0-1,0 0 0,0 0 1,0 1-1,0-1 0,0 0 0,0 0 1,0 0-1,0 0 0,1 1 1,-1-1-1,0 0 0,0 0 0,0 0 1,0 0-1,0 0 0,0 1 1,1-1-1,-1 0 0,0 0 1,0 0-1,0 0 0,0 0 0,1 0 1,-1 0-1,0 0 0,15 9 460,-11-6-284,10 7 300,0 0 0,0 1 1,-1 1-1,-1 0 0,12 16 1,-5-4-79,-1 0 1,16 32 0,-28-43-390,0 1 0,-1 0 0,-1 0 0,0 0-1,-1 1 1,-1 0 0,1 17 0,3 12-378,-5-26-2277,-1-11-1986,0-3 2178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1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7 108 5888,'-1'2'362,"0"0"1,0 0-1,1-1 0,-1 1 1,0 0-1,1 0 1,-1 0-1,1 0 1,-1 1-1,1-1 0,0 0 1,0 0-1,0 0 1,0 0-1,1 2 0,5 34 3418,-3-26-2862,0 0-93,1 1 0,-1-1-1,2 1 1,10 19 0,-13-29-736,-1-1 0,1 1 0,-1-1 0,1 0 0,0 1 0,0-1 0,0 0 0,1 0 0,-1 0 0,0-1 1,1 1-1,-1 0 0,1-1 0,-1 0 0,1 0 0,0 1 0,0-1 0,0-1 0,-1 1 0,1 0 0,0-1 0,0 0 1,0 1-1,0-1 0,0 0 0,0-1 0,3 1 0,2-3 57,0 1 0,0-2 0,0 1-1,0-1 1,-1 0 0,9-6 0,4-2 76,-7 4-181,0 0 1,0-1-1,-1-1 1,0 0 0,-1-1-1,0 0 1,-1-1-1,0 0 1,-1-1 0,0 1-1,-1-2 1,-1 1-1,0-1 1,7-19 0,-13 27-127,0 1 1,0 0-1,0 0 1,-1 0 0,0-1-1,0 1 1,-1-8-1,0-7-1762,1 20 1697,0 0-1,0-1 1,0 1 0,0-1-1,0 1 1,0 0-1,-1-1 1,1 1 0,0 0-1,0-1 1,0 1 0,-1-1-1,1 1 1,0 0 0,0 0-1,-1-1 1,1 1 0,0 0-1,-1 0 1,1-1-1,0 1 1,-1 0 0,0 0-1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1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4640,'3'91'9040,"-2"-84"-8457,0 0 0,0-1 1,0 1-1,1-1 0,5 13 0,-2-6 205,1-1-13,-3-10 467,3-17 936,-2 1-2325,8-21 435,-5 13 9,2-1 0,17-32 0,-24 52-246,0 0 0,0 0 0,0 0 0,1 0 0,0 1 1,-1-1-1,1 1 0,0 0 0,0-1 0,0 1 0,1 1 0,-1-1 0,0 0 0,1 1 0,-1 0 0,1 0 1,0 0-1,-1 0 0,1 0 0,0 1 0,-1 0 0,1-1 0,0 1 0,-1 1 0,1-1 0,0 0 1,0 1-1,-1 0 0,1 0 0,5 2 0,4 5-120,0 0-1,0 0 1,12 12 0,-15-13-1638,8 2-7301,-5-4 5782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87 225 7296,'-10'12'3328,"5"8"-2912,-3-7 2176,8 2-1504,-8 5 576,3 0-1025,-9 0-287,9 0-224,-3 0-128,3 5 32,-3-11-608,8 3 320,-10-9-3967,10 1 2303,5-18-3616,3 4 3136</inkml:trace>
  <inkml:trace contextRef="#ctx0" brushRef="#br0" timeOffset="1">95 54 6464,'-8'-33'2944,"11"21"-2560,-3 9 1952,0-2-2144,10 10-160,-1-5-512,4 8 256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1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67 109 6048,'1'0'307,"0"1"0,-1-1 1,1 0-1,0 0 0,0 1 1,0-1-1,0 0 0,0 0 1,0 0-1,0 0 0,0 0 1,0 0-1,0 0 0,0 0 0,0 0 1,0-1-1,0 1 0,-1 0 1,1-1-1,0 1 0,1-1 1,1-1-20,-1 1 1,0-1-1,0 1 1,0-1-1,-1 0 1,1 0 0,0 0-1,1-3 1,1 0-127,-1-1 1,0 0-1,0 0 1,-1 0-1,0 0 1,3-11-1,-4 14-137,-1 0 0,0 1-1,0-1 1,0 1-1,0-1 1,0 1-1,-1-4 1,1 5-10,0 0 0,0 1 0,0-1 0,-1 1 0,1-1 0,0 1 0,-1-1 0,1 0 0,0 1 0,-1-1 0,1 1 0,0-1 0,-1 1 0,1 0 0,-1-1 0,1 1 1,-1-1-1,1 1 0,-1 0 0,0-1 0,1 1 0,-1 0 0,1 0 0,-1-1 0,0 1 0,1 0 0,-1 0 0,1 0 0,-1 0 0,0 0 0,1 0 0,-1 0 0,0 0 0,1 0 0,-1 0 0,1 0 0,-2 1 0,-1 0 184,-1 0-1,1 0 0,0 1 0,-1 0 0,1-1 1,0 1-1,0 0 0,0 1 0,0-1 0,0 1 0,-3 4 1,-29 36 2061,33-41-2104,-2 5 78,0 0 1,0 0-1,1 0 1,0 0-1,0 0 1,0 1-1,1-1 1,1 1-1,-1 0 1,1 0-1,0-1 1,1 1-1,0 0 0,0 0 1,0 0-1,3 9 1,-1-5-56,1-1-1,0 0 1,0 0 0,1-1-1,1 1 1,0-1 0,0 0 0,1 0-1,0-1 1,11 14 0,-15-22-183,-1 1 1,1 0 0,0-1-1,-1 1 1,1-1 0,0 0-1,0 1 1,0-1-1,0 0 1,0 0 0,0 0-1,0-1 1,1 1 0,-1 0-1,0-1 1,0 0 0,1 1-1,-1-1 1,0 0-1,0 0 1,1 0 0,-1 0-1,0-1 1,1 1 0,-1-1-1,3 0 1,3-2-586,0-1 0,0 0 1,0 0-1,0 0 0,7-7 1,-11 9 72,62-44-8225,-25 22 4891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 7136,'-8'-13'3817,"10"30"987,0-4-3826,-1 9 638,-1-1 0,-2 27-1,-1-7-568,-9 79 289,2-17-1051,-6 183-754,16-240-1941,1-23-5185,0-35 3664,6-7 1382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5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405 671 3072,'12'-9'7045,"-18"5"-3642,1 2-3194,0 0 0,-1 0-1,1 1 1,0 0 0,0 0 0,-1 0 0,1 1 0,-1-1 0,1 2 0,-1-1 0,-6 1 0,7 0-55,-26 2 265,0 1-1,0 2 1,-34 10 0,50-11-259,-1 1 0,0 0 0,1 1 0,0 1 0,1 0 0,0 1-1,-20 17 1,30-23-122,1 0 0,0 0 0,0 1 0,0 0 0,0-1 0,0 1 0,1 0-1,0 1 1,0-1 0,0 0 0,0 0 0,1 1 0,0-1 0,-2 7 0,3-7 0,0 0 1,0-1-1,0 1 1,0 0 0,0 0-1,1-1 1,0 1-1,0 0 1,0-1-1,0 1 1,0-1 0,1 1-1,-1-1 1,1 0-1,0 0 1,0 1 0,0-1-1,4 3 1,-4-4-14,1 1 0,-1-1 1,1 0-1,0 0 0,-1-1 1,1 1-1,0-1 0,0 1 1,0-1-1,0 0 1,0 0-1,1 0 0,-1 0 1,0-1-1,0 1 0,1-1 1,-1 0-1,0 0 0,1 0 1,-1-1-1,0 1 0,0-1 1,4 0-1,3-2 66,-1 0-1,1-1 1,-1 1-1,0-2 1,0 1 0,12-10-1,-1-1-7,0-1-1,0 0 0,-2-2 0,0 0 1,-1-1-1,22-34 0,-22 32-919,11 55 778,-16-18 238,1-1-1,0 0 0,1-1 0,1-1 1,0 0-1,24 15 0,-36-26-140,1 0 0,-1-1 0,1 1 0,-1-1 1,1 0-1,0 0 0,0 0 0,-1 0 0,1-1 0,0 1 0,0-1 0,0 0 0,0 0 0,0 0 0,0-1 0,0 0 0,-1 1 0,1-1 0,0-1 0,5-1 0,5-4 47,0 0-1,0-1 1,22-18-1,-32 24-85,33-28-118,-17 14 133,37-23 1,-26 23-98,59-20 0,-65 26 99,-12 2 272,-34 13 91,6 1-395,-1 1 0,1 1 0,1 0 0,-1 1-1,1 1 1,-17 15 0,26-21 19,1 0 0,0 1 0,0-1 0,0 1 0,1 0 0,0 0 0,0 0 0,0 0 0,0 1 0,1-1 0,0 1 0,0-1-1,1 1 1,-1 0 0,1 0 0,0-1 0,1 1 0,-1 0 0,1 0 0,1 0 0,1 11 0,-2-13 24,2 1 1,-1 0-1,1 0 0,-1 0 1,1-1-1,1 1 1,-1-1-1,1 0 0,-1 0 1,1 0-1,5 5 1,-6-6-4,1-1 0,0 1 0,0-1-1,0 0 1,0 0 0,0 0 0,1 0 0,-1-1 0,0 1 0,1-1 0,-1 0 0,1 0 0,0 0 0,-1-1 0,1 1 0,6-1 0,4-1 2,0-1-1,0-1 1,0-1-1,0 0 1,-1 0 0,23-12-1,-19 9 15,38-16 0,79-46 0,-115 58-36,0-2 1,-1 0 0,0-2-1,-1 0 1,-1 0 0,0-2-1,19-27 1,-6-4 55,40-92 1,-51 101-59,103-239 24,-112 256-40,2-4-72,-2 1 0,8-32 0,-17 56 73,1 0-1,-1 0 1,0 0-1,0 0 1,1 1-1,-1-1 1,0 0-1,0 0 1,0 0 0,0 0-1,0 0 1,0 0-1,0 0 1,-1 0-1,1 1 1,0-1-1,0 0 1,-1 0-1,1 0 1,-1 0-1,1 1 1,0-1-1,-1 0 1,-1-1 0,1 2-7,0 0 0,0-1 0,0 1 1,0 0-1,0 0 0,0 0 1,0 0-1,0 0 0,0 1 1,0-1-1,0 0 0,0 0 1,0 1-1,0-1 0,0 0 1,0 1-1,0-1 0,0 1 1,1 0-1,-1-1 0,0 1 1,-1 0-1,-4 5-3,-1-1 1,1 1-1,1 0 0,-1 1 1,1-1-1,0 1 0,0 0 1,1 0-1,-7 15 0,0 4 27,-11 41 0,-23 117 64,30-113-8,-1 6 166,2 1 0,-5 157 0,18-227-197,4 46 110,-2-49-95,-1 0 1,2 0-1,-1 0 0,0 0 0,1 0 0,0 0 0,0 0 0,4 5 0,-5-9-29,0 0 0,-1 0 0,1 0 0,0 0 1,0 0-1,-1-1 0,1 1 0,0 0 0,0-1 0,0 1 0,0-1 0,0 1 1,0-1-1,0 1 0,0-1 0,0 1 0,0-1 0,0 0 0,0 0 1,2 1-1,-1-1 13,0-1 0,0 1 0,0 0 0,0-1 1,1 1-1,-1-1 0,0 1 0,0-1 0,3-2 1,5-3 46,-1 0 0,0 0 0,11-12 0,-11 11-84,33-27-20,1 1 0,1 3 0,2 2 0,66-31 1,-112 58 16,1 1 0,-1 0 0,0 0 0,1-1 0,-1 1 1,0 0-1,0 0 0,1 0 0,-1 0 0,0-1 0,1 1 1,-1 0-1,0 0 0,1 0 0,-1 0 0,0 0 0,1 0 1,-1 0-1,0 0 0,1 0 0,-1 0 0,1 0 0,-1 0 1,0 0-1,1 0 0,-1 0 0,0 0 0,1 0 0,-1 1 1,0-1-1,1 0 0,-1 0 0,0 0 0,0 1 0,1-1 1,-1 0-1,0 0 0,0 1 0,1-1 0,-1 0 0,0 0 1,0 1-1,0-1 0,1 0 0,-1 1 0,0-1 0,0 0 1,0 1-1,0-1 0,0 0 0,0 1 0,0-1 0,0 0 1,0 1-1,0-1 0,0 0 0,0 1 0,0-1 0,0 0 1,0 1-1,0-1 0,0 1 0,0-1 0,0 1 0,-10 31 58,4-17-58,5-6 4,0 0 0,1 0 0,0 0 1,0 1-1,1-1 0,2 14 0,1-6 153,1-1-1,10 26 0,-14-39-135,1 0 1,-1 0-1,1 0 0,0 0 1,0 0-1,0-1 0,0 1 0,1-1 1,-1 1-1,1-1 0,-1 0 0,1 0 1,3 2-1,-4-3 2,-1 0 1,1-1-1,0 1 0,-1 0 1,1-1-1,-1 0 1,1 1-1,0-1 0,0 0 1,-1 0-1,1 0 0,0 0 1,-1 0-1,1 0 0,0 0 1,-1-1-1,1 1 1,0-1-1,-1 1 0,1-1 1,-1 0-1,1 1 0,-1-1 1,1 0-1,-1 0 0,1 0 1,1-2-1,5-5 13,-1 0 0,0 0-1,0-1 1,-1 0 0,0-1-1,-1 1 1,0-1 0,-1 0-1,1 0 1,-2 0 0,0-1-1,0 0 1,-1 1 0,0-1-1,1-19 1,-4 27-35,1 1 0,0-1 1,-1 1-1,1-1 0,-1 1 0,0 0 0,0-1 1,0 1-1,0 0 0,0 0 0,-1 0 1,1 0-1,-1 0 0,1 0 0,-1 0 1,0 0-1,0 0 0,1 1 0,-1-1 0,-4-2 1,0 1-29,1 0 1,-1 0-1,0 0 0,-1 0 1,1 1-1,-8-2 1,6 2 242,19 3-69,4 0-133,-9-1 20,20 0-73,39 4 1,-56-2 63,0-1 1,-1 1-1,0 1 1,1 0 0,-1 0-1,0 0 1,0 1-1,10 7 1,-1 2 174,17 16 1,12 9-118,-44-36-368,1-1 0,-1 0 0,1 0 0,-1 1 0,1-2 0,0 1 0,-1 0 0,1 0 1,5 0-1,-2-1-1706,-1 0 1,1 0 0,-1 0-1,8-2 1,-3 1-803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1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6656,'0'-50'2144,"-1"48"-2061,1 1 1,1-1 0,-1 0 0,0 0-1,0 0 1,1 0 0,-1 1 0,1-1-1,0-2 1,2-4-84,-1-2 406,2 1 0,-1 0 0,1 0 0,0 1 0,1-1 0,-1 1-1,2 0 1,10-13 0,-11 16-125,0 0 0,1 0 0,-1 1 0,1 0 0,0 0 0,1 0 0,-1 1 0,1 0 0,-1 0 0,1 0 0,0 1 0,8-2 0,-11 4-141,1-1-1,-1 1 1,1 0 0,0 0-1,-1 0 1,1 1 0,-1 0 0,1 0-1,-1 0 1,1 0 0,-1 1-1,0 0 1,0 0 0,1 0 0,-1 0-1,-1 0 1,1 1 0,0 0-1,-1 0 1,6 5 0,1 3 139,-1 0 0,-1 0 1,0 1-1,0 0 0,-1 1 1,-1 0-1,0 0 0,-1 0 1,0 0-1,-1 1 0,-1 0 1,0 0-1,-1 0 0,0 0 1,0 15-1,-2-22-178,-1-1 1,1 0-1,-1 0 0,0 0 1,0 0-1,-1 0 0,1 0 1,-1-1-1,-1 1 0,1 0 1,-1-1-1,0 0 0,0 1 1,-1-1-1,1 0 0,-1-1 1,0 1-1,-7 5 0,-10 6 31,-1-1-1,-1-1 1,0 0-1,-1-2 1,-39 14 0,57-24-930,0 0 0,-1 0 0,1 0 1,-1-1-1,0 0 0,-12 0 1,50-20-12766,0 7 9873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9632,'-3'2'3992,"1"7"-2641,0 16-210,2-20-218,-19 118 4512,11-80-4272,-27 110 1557,14-80-2594,4 1 0,-9 84 0,25-154-598,1 0 0,0 0 0,0 0 0,0-1 0,1 6-1,-1-9 308,0 1 1,0-1-1,0 0 0,1 1 0,-1-1 0,0 0 0,0 1 0,0-1 0,0 0 0,1 1 1,-1-1-1,0 0 0,0 1 0,1-1 0,-1 0 0,0 0 0,0 1 0,1-1 0,-1 0 0,0 0 1,1 0-1,-1 1 0,1-1 0,-1 0-106,1 0 0,0 0 0,-1 0 1,1 0-1,0-1 0,-1 1 0,1 0 0,0 0 1,-1-1-1,1 1 0,-1 0 0,1 0 0,0-1 1,-1 1-1,1-1 0,-1 1 0,1 0 0,0-1 1,11-12-3042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1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 7552,'-3'1'470,"-1"0"0,1 1 0,-1-1-1,1 1 1,-1-1 0,1 1 0,0 0 0,0 0 0,0 0 0,0 1 0,0-1 0,0 1 0,1 0 0,-1 0-1,1-1 1,0 2 0,-2 2 0,1-1 104,1 1 0,0-1 0,0 1 1,0-1-1,0 1 0,0 5 0,2-8-472,0-1 0,0 0 1,0 1-1,1-1 1,-1 0-1,0 1 0,1-1 1,0 0-1,0 1 0,-1-1 1,1 0-1,0 0 1,1 0-1,-1 0 0,0 0 1,1 0-1,2 3 0,0-1 7,-1-1 0,1 1 0,0-1 0,0 0 0,0 0 0,0 0 0,1-1 0,-1 1-1,1-1 1,-1 0 0,1-1 0,0 1 0,0-1 0,0 0 0,0 0 0,0 0 0,0-1 0,0 1 0,0-1-1,0-1 1,0 1 0,5-2 0,4-1 105,-1 0-1,0-2 1,0 1-1,0-2 1,-1 0-1,0 0 1,13-10 0,-20 13-183,0-1 0,0 1 0,0-2 0,-1 1 0,0 0 0,0-1 1,0 0-1,0 0 0,3-5 0,-6 8-32,0 1-1,0-1 1,0 0-1,-1 0 1,1 0-1,0 0 1,-1 1-1,1-1 1,-1 0 0,0 0-1,1 0 1,-1 0-1,0 0 1,0 0-1,-1 0 1,1 0-1,0 0 1,-1 0 0,1 0-1,-1 0 1,1 0-1,-1 0 1,0 1-1,0-1 1,0 0-1,0 0 1,0 1 0,0-1-1,0 1 1,-3-3-1,1 2-50,1 0 0,-1 0-1,-1 0 1,1 1 0,0-1-1,0 1 1,0 0 0,-1 0 0,1 0-1,-1 0 1,1 1 0,-1-1-1,-4 1 1,-5-1-214,-26 4 0,25-2-145,1 2 0,-19 4-1,-3 8-3916,24-7 2306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1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20 9216,'0'-16'2981,"0"12"-1808,0 6-111,-2 2-88,0 1 1,1-1 0,-1 1 0,1 0 0,-1 9 0,-1 4 247,-57 193 4572,2-11-3933,47-152-1755,1 2 0,-2 55 0,9-62-242,0-14-337,1 0 0,1 0 0,2 0 0,5 34 0,-6-63 297,5 18-3159,-5-18 3123,0 1 0,0-1 0,0 0 0,0 1 1,0-1-1,0 0 0,1 1 0,-1-1 0,0 0 0,0 1 0,0-1 1,1 0-1,-1 1 0,0-1 0,0 0 0,1 0 0,-1 1 1,0-1-1,0 0 0,1 0 0,-1 0 0,0 1 0,1-1 0,-1 0 1,0 0-1,1 0 0,-1 0 0,0 0 0,1 0 0,-1 0 0,0 0 1,1 1-1,0-1 0,4-3-2833</inkml:trace>
  <inkml:trace contextRef="#ctx0" brushRef="#br0" timeOffset="1">33 436 9984,'-32'-15'4512,"55"6"-3936,-9 6 3583,4 6-2399,8-3 1888,1 4-2112,14-4-320,-1 5-768,5-5-160,-5 0-192,5-5-768,1 5 384,-6-4-6176,0 8 3552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43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 2496,'3'-7'1108,"-3"7"-1030,0-1 0,0 1 0,0 0-1,0-1 1,0 1 0,0-1 0,0 1-1,1 0 1,-1 0 0,0-1 0,0 1 0,0 0-1,1-1 1,-1 1 0,0 0 0,0 0-1,1-1 1,-1 1 0,0 0 0,0 0 0,1 0-1,-1-1 1,0 1 0,1 0 0,-1 0-1,1-1 194,0 0 0,0 1 0,0-1 0,0 0 0,0 0-1,0 0 1,0 0 0,0 0 0,-1 0 0,1 0-1,0 0 1,-1-1 0,1 1 0,-1 0 0,1 0-1,-1 0 1,1-2 0,2 27 2795,0-14-2771,-2 0 0,2 15 1,-3-4 77,7 179 1270,2-25-902,1 15 48,-9-153-656,-1-30-37,0 0-1,0 0 0,1 0 1,0 0-1,0 0 0,3 6 0,-2-6 755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44.4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25 324 4640,'-2'-1'198,"0"0"-1,1 0 1,-1-1 0,0 1 0,1 0 0,-1-1-1,1 1 1,0-1 0,0 1 0,-1-1-1,1 1 1,0-1 0,0 0 0,0 0-1,1 1 1,-1-1 0,0 0 0,1 0 0,-1-3-1,1 2 55,0 0 0,0 0-1,0 0 1,1 0-1,-1 0 1,1 0 0,0 0-1,0 0 1,0 0-1,0 0 1,3-4 0,4-6 332,1 0 1,1 1 0,0 0 0,13-12 0,-18 19-543,24-24 445,2 1-1,1 1 1,54-34-1,-80 58-481,0-1-1,0 1 0,0 0 0,1 1 0,-1 0 0,1 0 1,0 0-1,-1 0 0,1 1 0,0 0 0,0 1 0,0 0 0,0 0 1,-1 0-1,1 1 0,0 0 0,0 0 0,0 1 0,-1-1 0,1 2 1,-1-1-1,1 1 0,-1 0 0,0 0 0,0 1 0,7 5 0,-2 0 97,-1 0-1,-1 1 1,0 0-1,0 1 0,-1 0 1,0 0-1,-1 1 1,11 23-1,-15-28 4,0-1-1,-1 1 0,0 0 1,0 0-1,-1 0 1,0 0-1,0 1 1,-1-1-1,1 0 1,-2 0-1,1 0 1,-1 1-1,0-1 0,0 0 1,-1 0-1,0 0 1,-1 0-1,-4 9 1,-5 4 193,-1-1 0,0-1-1,-2 1 1,-21 19 0,18-19-112,7-7-76,-1-1-1,0-1 1,0 0 0,-1 0-1,-1-2 1,1 1 0,-25 9-1,34-16-134,-1 0-1,1-1 0,-1 0 1,1 0-1,-1 0 0,0 0 1,0-1-1,1 0 0,-1 0 1,0 0-1,0 0 0,0-1 1,1 0-1,-1 0 0,0 0 1,-6-3-1,10 3-118,0 1 0,0-1 0,0 1 0,0-1 0,0 1 0,0-1 0,0 1 0,0-1 0,0 0 0,1 0 0,-2-1-1,1 2 16,1-1 0,0 1-1,0 0 1,0 0-1,0-1 1,0 1-1,0 0 1,0-1 0,0 1-1,0 0 1,0-1-1,0 1 1,0 0-1,0 0 1,0-1 0,0 1-1,0 0 1,0-1-1,0 1 1,0 0 0,0 0-1,0-1 1,0 1-1,1 0 1,-1-1-1,0 1 1,2-1-450,-1-1 0,0 1 0,1 0-1,-1 0 1,1 0 0,-1 0 0,1 0 0,0 1 0,-1-1 0,1 0 0,2 0-1,17-4-2549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45.0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399 10 4064,'-9'-7'2138,"9"7"-2087,0 0 0,0-1 0,0 1 0,0 0 1,0 0-1,-1 0 0,1 0 0,0 0 0,0 0 0,0 0 0,0 0 0,0-1 0,0 1 0,0 0 1,-1 0-1,1 0 0,0 0 0,0 0 0,0 0 0,0 0 0,0 0 0,0 0 0,-1 0 0,1 0 1,0 0-1,0 0 0,0 0 0,0 0 0,0 0 0,-1 0 0,1 0 0,0 0 0,0 0 0,0 0 1,0 0-1,0 0 0,-1 0 0,1 0 0,0 0 0,0 1 0,0-1 0,0 0 0,0 0 0,0 0 1,0 0-1,0 0 0,-1 0 0,1 0 0,0 1 0,0-1 0,0 0 0,0 0 0,0 0 0,0 0 1,0 0-1,0 0 0,0 1 0,0-1 0,0 0 0,0 0 0,0 0 0,0 0 0,0 0 0,0 1 1,-5 5 450,-16 20 631,-2 0-1,-1-2 0,-35 27 0,30-27-551,1 1 0,-48 56 0,61-60-429,1 0 0,1 1-1,1 1 1,1 0 0,0 0 0,2 1-1,1 1 1,1-1 0,1 1-1,2 0 1,-4 39 0,7-46-69,1 0 1,1 1-1,0-1 0,2 0 0,0 1 1,0-1-1,2-1 0,0 1 1,1 0-1,1-1 0,1-1 1,0 1-1,1-1 0,1-1 1,1 1-1,21 24 0,-14-21-201,51 50 657,-60-61-853,0 0 1,1-1-1,0 0 0,0-1 1,20 10-1,-29-16 171,-1 0-72,1 0 0,-1 0 0,0 0 1,1 1-1,-1-1 0,0 0 0,1 0 0,-1 0 0,0 0 0,1 0 0,-1 0 1,0 0-1,1 0 0,-1 0 0,0 0 0,1 0 0,-1 0 0,0 0 0,0-1 1,1 1-1,-1 0 0,0 0 0,1 0 0,-1 0 0,1-1 0,-1 1 201,9-3-2588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45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15 4800,'0'-1'119,"0"1"1,-1-1-1,1 0 1,0 1-1,0-1 0,0 0 1,0 1-1,0-1 1,0 0-1,0 0 0,0 1 1,0-1-1,0 0 1,0 1-1,0-1 0,0 0 1,1 0 449,-1 1-513,1 0 0,-1 0 0,0 0 0,0 0 1,0 0-1,0 0 0,0 0 0,0 0 0,0 0 0,0 0 1,0 0-1,0 0 0,0 1 0,1-1 0,-1 0 0,0-1 1,0 1-1,0 0 0,0 0 0,0 0 0,0 0 0,0 0 1,1 0 673,-1 0-674,0 0 0,0 0 0,0 0 1,0-1-1,0 1 0,0 0 0,0 0 0,0 0 0,0 0 1,0 0-1,0 0 0,0 0 0,0 0 0,0 0 1,0-1-1,5 36 3475,0-5-2193,-1 152 2256,1-111-2966,18 193 115,-22-240-770,1 9 128,4-14-2804,-2-33-2702,3-25 0,-4 25 3223,5-22-655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45.8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18 139 5888,'-5'-7'671,"4"6"-529,0 0 0,0-1 0,0 1 0,0 0 1,1-1-1,-1 1 0,0-1 0,1 1 0,-1-1 0,1 1 1,0-1-1,-1 1 0,1-4 0,-1-1-279,0 2 500,1 0-1,-1 0 1,1 1-1,0-1 1,0 0-1,0 0 1,1 0-1,-1 0 1,1 0-1,1-5 1,0 5-207,0 1 0,0-1 1,0 1-1,0 0 1,1 0-1,-1 0 1,1 0-1,-1 0 1,1 1-1,0-1 0,0 1 1,1 0-1,-1 0 1,7-4-1,-5 4-24,1 1 0,-1-1 0,0 1-1,1 0 1,-1 0 0,1 0 0,0 1-1,-1 0 1,9 1 0,-1 1 24,-1 0 0,1 1-1,-1 1 1,0 0 0,0 0 0,-1 1 0,1 1-1,15 9 1,-11-3 396,23 19 0,-32-26-367,-2 1 0,1 0 0,-1 0 1,0 0-1,0 1 0,5 9 0,-9-13-135,0-1-1,0 0 1,0 0 0,0 1-1,-1-1 1,1 0-1,-1 1 1,0-1 0,1 1-1,-1-1 1,0 1 0,0-1-1,-1 0 1,1 1-1,0-1 1,-1 1 0,1-1-1,-1 0 1,0 1 0,0-1-1,0 0 1,0 0-1,0 0 1,-1 0 0,1 0-1,0 0 1,-1 0 0,0 0-1,1 0 1,-1-1 0,-3 3-1,-2 2 79,-1-1-1,0 0 0,0-1 1,0 0-1,0 0 1,-15 4-1,15-6-113,0 0 0,1 0 0,-1-1 0,0 0 0,-13 0-1,17-1-471,-1-1-1,1 1 0,0-1 0,-8-2 1,9 2-305,1 0 0,-1-1 0,1 1 0,0 0 0,-1-1 0,1 1 0,0-1 0,-3-2 0,0-2-2042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46.2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28 4384,'-9'-21'2111,"9"21"-2062,0 0 0,0-1 1,0 1-1,0 0 0,0 0 1,0-1-1,0 1 0,0 0 1,0 0-1,0-1 0,0 1 1,0 0-1,0 0 0,0-1 1,0 1-1,0 0 0,0 0 1,1-1-1,-1 1 0,0 0 0,0 0 1,0 0-1,0-1 0,0 1 1,1 0-1,-1 0 0,0 0 1,0-1-1,1 1 43,0 0-1,-1 0 1,1 0-1,0 0 1,-1 0 0,1 0-1,0 1 1,-1-1 0,1 0-1,0 0 1,-1 1-1,1-1 1,-1 0 0,1 1-1,0-1 1,0 1-1,11 8 779,-1 1-1,0 1 0,0-1 1,-1 2-1,15 21 0,-21-28-639,3 6 177,0-1-1,-1 1 1,0 0 0,8 22 0,10 50 958,-24-80-1330,13 48 336,-3 1 0,-2 1 1,-2-1-1,-3 1 0,-2 0 0,-2 0 0,-3 0 1,-1 0-1,-23 89 0,9-70-148,5-13-251,-3-2 0,-37 88 0,39-119-1999,4-6 528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52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 8736,'-36'-8'3936,"36"13"-3424,10-5 1760,3 6-1344,18 3 1055,14 7-1151,23-12 256,4 4-640,31-8-128,0 0-192,-4-3-160,-9-2 0,-18 1-1376,-18 4 768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49.1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241 581 2080,'5'-20'782,"-4"15"-618,0 0-1,0 1 0,1-1 0,-1 0 1,1 1-1,4-7 0,-3 7 225,0 0 1,-1 0-1,1 0 0,-1-1 0,0 1 0,0-1 0,0 0 1,0 1-1,-1-1 0,0 0 0,0 0 0,0 0 1,-1-8-1,0 12-331,0 0 0,0 0 0,0 0 0,0 1 0,0-1 0,0 0 0,-1 0 0,1 0 0,0 0 0,-1 0 0,1 1 0,-1-1 0,1 0 0,-1 0 0,1 1 0,-1-1 0,1 0 0,-1 1 0,0-1 0,1 0 0,-1 1 0,0-1 0,0 1 0,1-1 0,-1 1 0,0 0 0,0-1 0,0 1 0,0 0 0,1 0 0,-1-1 0,0 1 0,0 0 0,0 0 0,0 0 0,0 0 0,0 0 0,0 0 0,1 0 0,-1 0 0,-1 1 0,-3-1 61,1 1 1,0 0 0,0 0 0,0 0-1,0 1 1,0-1 0,-6 5 0,-6 5 77,1 1 0,0 1 0,1 1 0,1 0 0,-21 28 0,8-10 94,21-26-259,-10 12 88,0 1 0,-16 28 0,28-43-48,0 1 0,1 0 0,-1 0 0,1 0 0,1 0 0,-1 0 0,1 1 0,0-1 0,0 0 0,0 1 0,1-1 0,-1 0 0,1 1 0,1-1 0,-1 1 0,3 7 0,-2-10-12,0 0 0,1 0 0,0 0 0,-1 0 0,1 0 0,0 0 0,1-1 0,-1 1 0,0-1 0,1 1 0,-1-1 0,5 3-1,0 0 60,0-1 0,1 0-1,11 6 1,-15-9-55,0 1 0,1-1 1,-1 0-1,0 0 0,0 0 0,1-1 0,-1 1 0,0-1 1,1 0-1,-1-1 0,0 1 0,7-2 0,-5 0 12,0 0 0,0 0 1,0 0-1,0-1 0,0 0 0,-1 0 0,9-7 0,1-3 65,0-1 0,-1-1 1,0 0-1,13-20 0,-8 8-8,0-1 0,-3-1 0,23-51 0,-18 25-31,17-65 0,-33 97-138,0 0 0,-2-1-1,-1 0 1,-1 0 0,0 1-1,-2-1 1,-5-26 0,4 33-126,-1 0 1,-1 0 0,-1 0 0,0 1-1,-2 0 1,-12-25 0,19 40 133,-1 0 1,1 0-1,-1-1 1,0 1-1,1 0 1,-1 0-1,0 0 1,0 0-1,0 0 1,0 0-1,0 0 1,0 1-1,0-1 0,0 0 1,0 0-1,0 1 1,-1-1-1,-1 0 1,2 1 11,1 0 1,-1 0-1,0 0 1,0 0 0,0 0-1,0 1 1,1-1-1,-1 0 1,0 0-1,0 1 1,0-1-1,1 0 1,-1 1-1,0-1 1,0 1-1,1-1 1,-1 1-1,1 0 1,-1-1-1,0 1 1,0 0 0,-3 5-34,1-1 1,-1 1 0,1 0-1,1 0 1,-5 12 0,-1 9 154,1 1 1,2-1-1,1 1 1,1 0-1,1 0 0,3 41 1,28 168 1124,-24-209-1012,0-1 0,2 0 0,2 0 0,0-1 0,1 0 0,2 0 0,25 40 0,-37-65-195,1 0 0,0 0 0,-1 0 0,1 0 0,0 0 0,-1-1 0,1 1 0,0 0-1,0 0 1,0-1 0,-1 1 0,1-1 0,0 1 0,0-1 0,0 1 0,0-1 0,0 1 0,0-1 0,0 0 0,0 0 0,2 1 0,-2-1-219,0-1-1,1 1 1,-1 0 0,1-1-1,-1 1 1,0-1-1,0 1 1,1-1 0,-1 1-1,0-1 1,0 0-1,0 0 1,1 0-1,0-1 1,4-4-1567,0-1-1,-1 1 1,0-1 0,6-10-1,-7 10 371,19-23-2489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49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0 6560,'-3'10'782,"2"-7"-565,1-1 0,-1 1-1,1 0 1,-1 0 0,1-1-1,0 1 1,0 0 0,0 0-1,1 5 1,0 5-78,0 5 577,1-1 1,5 28-1,21 118 3201,-17-88-3008,29 326 1246,-38-378-2080,-1-16-77,0 1 0,0 0-1,-1 0 1,-1 0-1,1-1 1,-4 16 0,4-23-37,0 1-1,0-1 1,0 0 0,0 0 0,0 0-1,0 0 1,0 0 0,0 0 0,0 0-1,0 0 1,0 0 0,0 1 0,0-1-1,0 0 1,0 0 0,0 0 0,0 0 0,0 0-1,0 0 1,0 0 0,0 0 0,0 0-1,0 1 1,0-1 0,0 0 0,-1 0-1,1 0 1,0 0 0,0 0 0,0 0-1,0 0 1,0 0 0,0 0 0,0 0 0,0 0-1,0 0 1,-1 0 0,1 0 0,0 0-1,0 0 1,0 0 0,0 0 0,0 0-1,0 0 1,0 0 0,0 0 0,0 0-1,-1 0 1,1 0 0,0 0 0,0 0 0,0 0-1,0 0 1,0 0 0,0 0 0,0 0-1,0 0 1,0 0 0,-1 0 0,1-1-1,0 1 1,-5-9-2856,-2-15-1382,6 1 1957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49.8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18 355 4800,'-12'-16'1557,"12"15"-1521,-1 1-1,1-1 0,0 1 1,-1-1-1,1 1 1,0-1-1,0 1 1,0-1-1,-1 1 1,1-1-1,0 1 1,0-1-1,0 1 0,0-1 1,0 1-1,0-2 1,0-2-41,-1-3 286,0 1-1,1-1 1,0 1 0,0 0 0,1-1 0,0 1 0,0-1 0,4-10-1,5-8 370,1 0-1,0 1 0,3 0 1,0 1-1,1 0 0,1 1 1,19-20-1,-31 37-464,1 1 1,0-1-1,0 0 1,0 1-1,1 0 1,-1 0-1,1 1 1,7-3-1,-10 4-140,1 1 0,0 0 0,-1 0 0,1 0 0,0 0 0,0 1 0,0-1 0,0 1 0,0 0 0,-1 0 0,1 1 0,0-1 0,0 1 0,0 0 0,6 2 0,-4 0 64,1 0-1,-1 0 1,0 1 0,0 0-1,-1 0 1,1 0-1,-1 1 1,0 0 0,0 0-1,0 0 1,-1 1-1,0 0 1,0-1-1,4 10 1,-4-9 21,-1 1 0,-1-1 0,1 1 0,-1 0 0,0-1 0,0 1 0,-1 0 0,0 0 0,0 1 0,-1-1 0,0 0 0,0 0 0,-1 0 0,-1 9 0,-3 0 127,-1-1-1,-1 0 1,0 0 0,-1-1 0,-13 19 0,15-23-141,-1-1 1,-1 1-1,1-1 0,-2-1 1,-11 11-1,15-15-155,1-1 0,-1 0 0,1 0 1,-1-1-1,0 1 0,0-1 0,0 0 0,-1 0 1,1-1-1,0 0 0,-1 1 0,1-2 0,-9 1 1,1-4-4557,13 3 4422,0 0 0,-3-5-4317,3 4 4317,0 1 1,0 0-1,0 0 0,0 0 0,0-1 1,1 1-1,-1 0 0,0 0 1,0-1-1,3-1-2936,9-3-1445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50.7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14 114 3808,'-8'-6'1190,"9"0"-569,0 5-127,-1-1 1,1 1 0,-1 0-1,1 0 1,-1-1-1,0 1 1,1 0 0,-1-1-1,0-3 2003,-11 7 1517,26-2-2487,-1-1-1,16-4 1,68-19-1127,-28 7-175,-13 7-127,0 1 0,111 0-1,-60 11 106,-108-2-134,-4-9-5979,4 8 5223,-1 1 394,1-1-1,-1 1 0,0-1 1,1 1-1,-1 0 1,0-1-1,1 1 0,-1 0 1,0 0-1,1 0 1,-1 0-1,0-1 0,1 1 1,-1 0-1,0 0 1,0 0-1,0 0-203,-5 3-1577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51.1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82 3136,'-26'13'1029,"23"-12"42,0 1-1,0 0 1,0 0-1,0 0 1,-4 4-1,4-1 2912,3-4-3852,0-1 0,0 0 0,1 0 0,-1 0 0,0 0 0,0 0 0,0 1 0,1-1 0,-1 0 0,0 0 0,0 0 0,0 0-1,1 0 1,-1 0 0,0 0 0,0 0 0,0 0 0,1 0 0,-1 0 0,0 0 0,0 0 0,1 0 0,-1 0 0,0 0 0,0 0 0,0 0 0,1 0 0,-1 0 0,0-1 0,116-26 5031,34-8-4365,142-9-588,-249 41-230,-13 0-1757,-10 0-2804,-6 3 1277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54.2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229 137 1248,'5'-23'1883,"2"11"-550,-5 9-1003,-1 0 0,-1 0 0,1 0 1,0 0-1,-1-1 0,1 1 0,-1 0 1,0 0-1,0-1 0,0 1 0,-1 0 0,1 0 1,-1 0-1,0 0 0,1-1 0,-1 1 0,-3-4 1,3 5-233,0 0 0,0 0 0,0 0 1,-1 0-1,1 1 0,-1-1 0,1 0 1,-1 1-1,0-1 0,0 1 1,1 0-1,-1 0 0,0 0 0,0 0 1,0 0-1,0 0 0,-1 0 0,1 0 1,0 1-1,0-1 0,0 1 1,-1 0-1,1-1 0,0 1 0,0 0 1,-4 1-1,1 0-51,1 0 0,-1 0 1,0 1-1,1-1 0,-1 1 0,1 0 0,-1 0 1,1 1-1,-7 5 0,-1 1 16,-18 19-1,16-14 12,2 0 0,0 1 0,1 1-1,0-1 1,-14 29 0,24-41-45,0 0 1,0 0-1,0 0 1,0 0-1,1 0 1,-1 1-1,1-1 1,-1 0-1,1 0 1,0 0-1,1 1 1,-1-1-1,0 0 1,1 0-1,0 0 0,0 0 1,2 6-1,-1-5 30,1 1 0,-1-1 0,1-1 0,0 1 0,0 0 0,0-1 0,1 1 0,-1-1 0,1 0 0,0 0 0,5 3 0,-3-3 49,0 1 0,0-2-1,0 1 1,1-1 0,-1 1 0,1-2 0,12 3 0,-15-4-31,0 1-1,1-1 1,-1 0 0,0 0 0,0-1-1,1 1 1,-1-1 0,0 0-1,0 0 1,0 0 0,0-1 0,5-1-1,-4-1-15,1 0 0,-1 0-1,0 0 1,1-1-1,-2 0 1,1 0 0,-1 0-1,0 0 1,0-1-1,0 1 1,-1-1 0,1 0-1,-2 0 1,1-1-1,-1 1 1,3-8-1,0-10-53,0-1-1,3-48 1,-7 58 37,0 4-55,-1 0 0,0 0 1,0-1-1,-5-19 0,5 31 7,0 0 0,0 0 0,0 0-1,0 0 1,0 0 0,0 0 0,0 0-1,0 0 1,0 0 0,0 0 0,0 0-1,0 0 1,0 0 0,-1 0 0,1 0-1,0 0 1,0 0 0,0 0 0,0 0-1,0 0 1,0 0 0,0 0 0,0 0-1,0 0 1,0 0 0,0 0 0,0 0-1,0 0 1,0 0 0,0 0 0,-1 0-1,1 0 1,0 0 0,0 0 0,0 0-1,0 0 1,0 0 0,0 0 0,0 0-1,0 0 1,0 0 0,0 0 0,0-1-1,0 1 1,0 0 0,0 0 0,0 0-1,0 0 1,0 0 0,0 0 0,0 0-1,0 0 1,0 0 0,0 0 0,0 0-1,0 0 1,0 0 0,0 0 0,0 0-1,0-1 1,0 1 0,0 0 0,0 0-1,-3 8-176,-2 13 16,5-20 159,-6 38 22,2-1-1,2 1 1,4 63-1,-1-18 14,-1 11 440,-4 0 1,-25 141-1,29-233-442,-14 55 427,12-52-370,0-1 0,0 0 0,0 1-1,-1-1 1,0 0 0,0 0 0,-7 8 0,9-12-59,0 0 1,0 0-1,0 0 0,0 0 1,0 0-1,0-1 0,0 1 1,0 0-1,-1-1 0,1 1 1,0-1-1,0 0 0,-1 1 0,1-1 1,0 0-1,-1 0 0,1 1 1,-1-1-1,1 0 0,0 0 1,-1-1-1,1 1 0,0 0 1,-1 0-1,1-1 0,0 1 1,0-1-1,-1 1 0,1-1 1,0 1-1,0-1 0,-2-1 0,0 0 11,-1-1-1,1 1 1,0-1-1,0 0 0,0 0 1,0 0-1,1-1 1,-1 1-1,-1-5 0,-2-2 56,1-1 0,1 1 0,0-1 0,0 0 0,1-1 0,0 1 0,1-1 0,-1-19 0,3 24-49,0 0 1,0 0-1,1-1 1,0 1-1,0 0 1,1 0-1,0 0 1,0 0-1,1 0 1,-1 1-1,1-1 1,1 1-1,-1 0 1,1 0-1,6-7 1,0 2 24,0 1-1,1 0 1,0 1 0,1 0-1,0 1 1,0 1 0,14-7-1,-7 5-10,0 1-1,1 1 1,-1 1-1,28-6 1,-40 12-65,-1-1 0,0 1 0,0 0 1,11 2-1,9-1-891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54.7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20 4576,'-3'-2'279,"3"1"-225,-1 1 0,1 0 1,0 0-1,0 0 0,-1 0 0,4-10 8308,8 9-5828,24-3-1528,-22 3-893,1 1-1,-1 0 1,1 0 0,-1 1-1,0 1 1,1 0 0,13 5-1,-25-7-107,0 1 0,0 0-1,-1 0 1,1 0 0,0 0-1,0 0 1,-1 0 0,1 0-1,-1 1 1,1-1 0,-1 1-1,0-1 1,1 1 0,-1-1-1,0 1 1,0 0-1,0 0 1,0-1 0,0 1-1,-1 0 1,1 0 0,0 0-1,-1 0 1,1 0 0,-1 0-1,0 0 1,0 0 0,0 0-1,0 0 1,0 0 0,0 0-1,-1 4 1,-2 4 70,1 0 0,-1 0 0,-1 0 0,-8 17-1,-2-2 185,-25 35 0,4-6 311,30-46-480,2-3 17,-1 1-1,1-1 1,0 1 0,1 0 0,-3 7-1,5-12-65,-1 0-1,1 1 0,0-1 0,0 0 0,0 0 0,0 0 0,0 0 0,0 1 0,0-1 0,0 0 0,0 0 1,1 0-1,-1 0 0,0 0 0,1 1 0,-1-1 0,1 0 0,-1 0 0,1 0 0,0 0 0,-1 0 0,1-1 1,0 1-1,-1 0 0,1 0 0,0 0 0,0 0 0,0-1 0,0 1 0,0-1 0,0 1 0,0 0 0,0-1 1,2 1-1,13 5 191,1-2 1,-1 1 0,1-2-1,25 2 1,-18-2-1694,37 9 0,-21 0-5759,-23-5 3883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55.4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11 4640,'-5'-8'1078,"3"6"-32,4 5 1219,1 2-1838,-1 0-1,0 0 1,0 0-1,0 1 1,0-1-1,-1 0 1,0 1-1,0 7 1,-1 47 1196,-1-40-1373,-9 156 1516,0 123 249,12-209-1513,6 66 36,-3-63 337,-4-90-2005,1-6-552,6-13-2523,0 1 331,7-5 120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56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210 69 3712,'-8'43'2986,"7"-32"-2599,1-1-1,-1 1 0,-1 0 1,0-1-1,-1 0 0,0 1 1,0-1-1,-1 0 0,0 0 1,-1-1-1,0 0 0,0 1 1,-1-2-1,-1 1 0,-7 9 1,11-16-301,1 1 0,-1-1 0,0 1 1,0-1-1,0 0 0,0 0 1,-1 0-1,1 0 0,-1 0 0,1-1 1,-1 0-1,1 0 0,-1 0 1,0 0-1,1 0 0,-1-1 0,-6 1 1,7-1-34,0-1 1,0 1-1,1-1 1,-1 1-1,0-1 1,0 0-1,1 0 1,-1 0-1,1-1 1,-1 1-1,1-1 1,-1 1-1,1-1 1,0 0-1,-1 1 1,1-1-1,0-1 1,1 1-1,-1 0 1,0 0-1,1-1 1,-1 1-1,1-1 1,-2-3-1,0 0-53,1 1 1,0-1-1,1 0 0,0 0 0,-1 0 0,2 0 0,-1 0 1,1 0-1,0 0 0,0 0 0,1 0 0,1-7 0,0 4-26,0 0-1,1 0 1,0 1-1,1-1 1,-1 1-1,2 0 1,8-13-1,-6 12-60,-1 1-1,1 0 0,0 0 1,1 1-1,0 0 0,0 0 0,0 1 1,1 0-1,0 0 0,0 1 1,0 0-1,1 1 0,0 0 1,19-5-1,-27 8 104,0 1 1,0 0-1,0 0 0,0-1 0,0 1 1,0 0-1,0 1 0,0-1 1,0 0-1,1 1 0,-1-1 1,-1 1-1,1-1 0,0 1 1,0 0-1,0 0 0,0 0 0,0 0 1,2 3-1,-1-2 22,-1 0 0,0 1 0,0 0 0,0-1 0,-1 1 0,1 0 0,-1 0-1,1 0 1,-1 0 0,0 0 0,1 5 0,0 7 116,0-1-1,-1 1 1,0 0 0,-2 19-1,1-29-123,-11 156 854,6-121-446,-21 78-1,-3-28 238,-13 50 309,42-139-896,0 0-1,0 0 1,-1 0 0,1 0-1,0 0 1,-1 0 0,1 0-1,0 0 1,-1 0 0,0 0-1,1 0 1,-2 2 0,2-4-34,0 0 0,-1 0 1,1 0-1,0 1 0,0-1 1,0 0-1,0 0 0,0 0 0,0 1 1,0-1-1,0 0 0,1 0 1,-1 1-1,0-1 0,0 0 1,1 0-1,-1 0 0,8-23 83,19-41-1,-3 13-297,10-38-301,8-21 231,-22 68 47,1 0 0,2 1 0,47-63 0,-64 97 69,0 1-1,0-1 0,1 1 1,0 0-1,11-7 1,-18 13 103,1 0 0,-1 1 1,1 0-1,-1-1 0,1 1 0,-1-1 1,1 1-1,0 0 0,-1-1 1,1 1-1,0 0 0,-1-1 0,1 1 1,0 0-1,-1 0 0,1 0 1,0 0-1,-1 0 0,1 0 0,0 0 1,0 0-1,-1 0 0,1 0 1,0 0-1,-1 0 0,1 0 1,0 1-1,-1-1 0,1 0 0,0 0 1,-1 1-1,1-1 0,0 1 1,-1-1-1,1 0 0,0 1 0,0 1-1,0 0 0,0 1-1,0-1 1,-1 0-1,1 0 1,-1 0-1,1 0 1,-1 1-1,0-1 1,0 0 0,0 0-1,0 4 1,-3 25 50,0-1 0,-14 49 0,-25 63 263,19-71-77,-18 45 785,39-105-472,4-9-116,11-13 30,-10 8-432,46-56 569,79-120-482,52-66-1026,-171 234 847,-2 2 12,0 1 0,1 0 0,0 0 1,0 0-1,0 1 0,13-7 0,-21 13 44,1 1 0,0-1 0,0 1 0,0-1 0,0 1 0,-1-1 0,1 1 0,0 0 0,0-1 0,0 1 0,0 0-1,0 0 1,0 0 0,0 0 0,0 0 0,0 0 0,0 0 0,0 0 0,0 0 0,0 0 0,0 1 0,0-1 0,-1 0 0,2 1 0,-1 0 6,0 0 0,0 0 0,0 0 0,0 0 0,0 0 0,-1 0 0,1 0 1,0 0-1,-1 1 0,1-1 0,-1 0 0,1 0 0,-1 1 0,0-1 0,1 2 1,0 8 37,0 0 0,-1 0 1,-2 17-1,1-18 46,-2 87 400,-8 91 603,7-126-751,2-31-94,-8 50 0,6-47 202,2-8-2351,-2-11-4610,4-10 3095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57.0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 9 3552,'-1'0'153,"0"0"-91,1 0 0,0-1 0,-1 1 0,1 0 0,0 0 0,0 0 1,-1 0-1,1 0 0,0 0 0,-1-1 0,1 1 0,0 0 0,0 0 0,-1 0 0,1-1 0,0 1 0,0 0 0,-1 0 0,1-1 0,0 1 0,-2-4 3697,-1 9-2246,-1 11 297,-11 133 2621,0 72-2467,1-30-692,-3 200-299,18-329-1581,0-59-809,1-10-437,1-1 171,6-12-941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3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137 454 2656,'1'-3'6345,"-7"4"-3263,-15 8-1802,12-5-211,5-2-808,-9 2 728,-25 13 1,34-15-877,1 1-1,-1-1 1,0 1 0,1-1 0,0 1 0,0 0 0,0 0 0,0 1 0,0-1 0,-3 6 0,5-7-61,0 0 0,0 1 1,0-1-1,0 0 0,0 0 0,1 1 0,-1-1 0,1 0 1,0 1-1,0-1 0,0 0 0,0 1 0,0-1 1,0 0-1,0 1 0,1-1 0,-1 0 0,1 1 0,0-1 1,0 0-1,0 0 0,0 0 0,0 1 0,0-1 0,0 0 1,1-1-1,1 3 0,0 0 9,0-1 1,0-1 0,0 1-1,0 0 1,0-1-1,1 0 1,-1 0-1,1 0 1,0 0-1,-1 0 1,1-1-1,0 1 1,0-1 0,8 1-1,-8-1-17,2-1 41,0 1 0,0-1 0,-1 0 0,1 0 0,10-1 0,-15 0-58,1 1-1,-1-1 1,1 1 0,0-1 0,-1 0-1,1 0 1,-1 1 0,1-1-1,-1 0 1,0 0 0,1-1-1,-1 1 1,0 0 0,0 0-1,0 0 1,0-1 0,0 1 0,0-1-1,0 1 1,0-1 0,-1 1-1,1-1 1,-1 1 0,2-4-1,-1-1 19,1 0 0,-1 0 0,0 0 0,0 0 0,-1 0 0,0-1 0,0 1 0,-1 0 0,1 0 0,-1 0 0,0 0 0,-1 0 0,-3-11 0,-2 0 11,6 15-75,1-1 0,-1 1 0,0-1 1,0 1-1,0 0 0,0-1 0,-1 1 0,1 0 0,-1 0 1,1 0-1,-1 0 0,0 0 0,0 0 0,0 0 1,0 0-1,0 1 0,-3-3 0,-5-1-466,9 4 348,8 2 375,-1 2 68,0-2 0,1 1 0,8 1 0,-13-3-266,1 0-1,-1 0 0,0 0 1,0 0-1,1-1 1,-1 1-1,0-1 1,0 1-1,1-1 0,-1 0 1,0 0-1,0 1 1,3-3-1,0-1 47,0 0 0,0 0 0,-1 0 0,1 0 0,-1-1 0,0 0 0,0 0 0,0 0 0,3-7-1,3-7 2,9-28-1,-9 24-30,25-67 123,-17 40-61,36-68 1,-50 111-74,0 1 1,0 0-1,7-7 0,-11 12-42,0 1-1,0 0 1,1 0-1,-1 0 0,0-1 1,0 1-1,0 0 1,0 0-1,0 0 1,1 0-1,-1 0 0,0-1 1,0 1-1,0 0 1,1 0-1,-1 0 1,0 0-1,0 0 0,0 0 1,1 0-1,-1 0 1,0 0-1,0 0 1,1 0-1,-1 0 1,0 0-1,0 0 0,0 0 1,1 0-1,-1 0 1,0 0-1,4 7 31,-2 21 16,-15 138 177,9-127-185,-29 207 155,9-78 131,12-78 6,-4 0 0,-3 0 1,-47 128-1,62-208-292,3-5 5,-1 0 1,0 0-1,0 0 0,0 0 0,-1 0 0,1-1 0,-1 1 1,0-1-1,-1 1 0,-5 5 0,9-10-47,0 0 0,0 0 0,-1 0 0,1 1 0,0-1 0,0 0-1,0 0 1,0 0 0,-1 0 0,1 0 0,0 0 0,0 1 0,0-1 0,0 0 0,-1 0-1,1 0 1,0 0 0,0 0 0,0 0 0,-1 0 0,1 0 0,0 0 0,0 0 0,-1 0-1,1 0 1,0 0 0,0 0 0,0 0 0,-1 0 0,1 0 0,0 0 0,0-1 0,0 1-1,-1 0 1,1-7 9,4-9 98,135-289 566,-125 280-628,1 0 0,35-42 0,-37 53-607,0 1 0,0 0-1,1 1 1,1 0-1,21-12 1,-13 15-1096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5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52 170 2976,'0'0'35,"0"0"0,0-1 0,0 1 0,0 0-1,0 0 1,-1 0 0,1-1 0,0 1 0,0 0 0,0 0 0,0 0 0,-1-1 0,1 1-1,0 0 1,0 0 0,0 0 0,-1 0 0,1-1 0,0 1 0,0 0 0,-1 0 0,1 0 0,0 0-1,0 0 1,-1 0 0,1 0 0,0 0 0,0 0 0,-14 4 11886,13-4-11739,0 0 1,1 1-1,-1-1 0,0 0 1,0 0-1,1 1 1,-1-1-1,0 0 0,1 1 1,-1-1-1,0 1 0,1-1 1,-1 1-1,-1 0 1,2 0-33,-1 0 1,0-1 0,1 1-1,-1-1 1,0 1 0,0 0-1,0-1 1,0 0 0,1 1-1,-1-1 1,0 1 0,0-1-1,0 0 1,0 0 0,-2 1-1,-2-1 859,5 2-401,16-2-363,36-4-34,100 6 0,-83 0-260,420 2 266,-413-4-199,117-7 24,-157 5-4,-26 2 29,0-1 1,-1 1-1,1-2 1,0 1-1,18-6 1,-28 7-71,0 0 0,0-1 0,1 1 0,-1 0 0,0 0 0,1 0 0,-1 0 0,0 0 0,1-1 0,-1 1 0,0 0 0,0 0 0,1 0 0,-1-1 0,0 1 0,0 0 1,0 0-1,1-1 0,-1 1 0,0 0 0,0-1 0,0 1 0,0 0 0,0 0 0,1-1 0,-1 1 0,0 0 0,0-1 0,0 1 0,0 0 0,0-1 0,0 1 0,0 0 0,0-1 0,0 1 0,0 0 0,0-1 0,-1 1 0,1 0 0,0-1 0,0 1 0,0 0 0,0-1 0,0 1 0,-1 0 0,1 0 1,0-1-1,0 1 0,0 0 0,-1 0 0,1-1 0,-1 1 0,1-1 75,-4-2-88,1 0 0,-1 0 0,1 0 0,-1 0 0,0 1 0,0-1 0,-1 1 0,1 0 0,-6-2 0,-8-4 133,-7-6-4,-51-24-34,-40-11-95,98 40-96,18 9 114,-1 0 1,1 0-1,-1 0 0,1 0 1,-1-1-1,1 1 0,-1 0 0,1 0 1,-1-1-1,1 1 0,0 0 1,-1-1-1,1 1 0,-1 0 1,1-1-1,0 1 0,-1-1 1,1 1-1,0-1 0,0 1 1,-1 0-1,1-1 0,0 0 1,2 0 48,53 3-69,0 2 0,99 21 0,-144-22 22,0 0-1,1 0 1,-2 0-1,1 1 1,0 1 0,-1 0-1,0 0 1,0 1-1,0 0 1,-1 0-1,8 8 1,-15-12 10,0-1-1,0 1 1,0-1-1,0 1 1,0 0-1,-1-1 1,1 1 0,-1 0-1,1 0 1,-1-1-1,1 1 1,-1 0-1,0 0 1,0 0 0,0 0-1,0-1 1,0 1-1,0 0 1,-1 0-1,1 0 1,-1-1 0,1 1-1,-2 2 1,-1 3 50,0 0 0,0-1-1,0 0 1,-7 9 0,1-5-70,-1 0-1,0-1 1,0 0-1,-1 0 1,0-1-1,-22 12 1,18-11-471,-1 3-10222,11-4 7473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57.4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41 6720,'0'0'186,"0"-1"-1,1 0 1,-1 0 0,0 0 0,0 0-1,1 0 1,-1 1 0,0-1 0,1 0-1,-1 0 1,1 0 0,-1 1 0,1-1-1,-1 0 1,1 1 0,0-1 0,-1 0-1,1 1 1,0-1 0,-1 1 0,1-1-1,0 1 1,0-1 0,0 1 0,-1 0-1,2-1 1,28-6 2608,-15 4-2187,0-1-44,1 1 0,0 0 0,0 2 0,0 0 0,0 0 0,18 3 0,-32-2-558,-1 0 1,1 0 0,0 1-1,0-1 1,-1 0 0,1 1-1,0-1 1,0 1-1,-1 0 1,1-1 0,0 1-1,-1 0 1,1 0 0,-1 0-1,1 0 1,-1 0 0,0 1-1,3 1 1,-3-1 11,0 0 0,-1-1 1,1 1-1,0 0 0,-1 0 0,1 0 0,-1-1 1,0 1-1,1 0 0,-1 0 0,0 0 1,0 0-1,0-1 0,-1 1 0,1 3 1,-3 5 87,0-1 0,-1 1 0,1-1 0,-2 1 0,-7 12 0,-7 10 3,3-6 507,1 0-1,-22 56 1,36-79-522,0 0-1,0 0 1,1 0 0,-1 0 0,1 0-1,-1 0 1,1 0 0,0 0 0,1 0-1,-1 0 1,0 0 0,1 0 0,0 0-1,-1 0 1,3 3 0,-2-4-40,0 0 0,0 0 1,0 0-1,0-1 0,1 1 1,-1 0-1,1-1 0,0 1 0,-1-1 1,1 1-1,0-1 0,0 0 0,0 0 1,-1 0-1,1 0 0,0 0 1,1 0-1,-1-1 0,0 1 0,4 0 1,3 0-12,0 0 1,-1-1 0,1 0 0,0-1 0,-1 0 0,11-2 0,48-16-1517,-62 18 515,0 0 0,-1 0-1,1 0 1,0 0 0,0 1-1,0 0 1,8 1 0,13 1-3062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5:58.1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 5408,'2'-3'5176,"-3"3"-5093,15-2 2626,25 2-585,-29 0-1192,268 8 929,135 9-704,-230-13-864,264 3 225,304-14 479,-128-13 102,-374 17-869,108-3-114,-286 6-2836,-63 0 1296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01.5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9 118 3808,'-1'0'62,"1"0"1,0 0-1,0 0 0,-1 0 1,1 0-1,0 0 1,-1 0-1,1 0 0,0 0 1,-1 0-1,1 0 1,0 0-1,-1 0 0,1 0 1,0 0-1,0 0 0,-1-1 1,1 1-1,0 0 1,0 0-1,-1 0 0,1 0 1,0-1-1,0 1 1,-1 0-1,1 0 0,0-1 1,0 1-1,0 0 1,0 0-1,-1-1 0,1 1 1,0 0-1,0-1 0,4-11 3369,-2 9-2809,0 0 0,0 0 0,1 0 0,-1 1 0,1-1 0,5-3 0,9-6-106,2 2 0,-1 1 1,1 0-1,1 1 1,23-6-1,-24 9-517,0 1 0,20-2 1,-31 6-33,-1 0 1,1 0 0,-1 0-1,0 1 1,1 0 0,-1 0-1,0 1 1,13 4 0,-18-5 31,0 0 0,0 0 0,0 0 0,0 0-1,-1 0 1,1 1 0,0-1 0,0 1 0,-1 0 0,1-1 0,-1 1 0,0 0 0,1 0 0,-1 0 0,0 0 0,0 0 0,0 0 0,0 0-1,-1 0 1,1 0 0,-1 0 0,1 1 0,-1-1 0,0 0 0,1 0 0,-1 1 0,0-1 0,-1 0 0,1 4 0,-2 6-7,-1 1 1,0-1 0,-1 0-1,-5 13 1,5-13 81,-13 29 8,-1 0-1,-2-1 0,-47 70 1,-98 96 1149,163-205-1134,0 1 0,1 0-1,-1-1 1,1 1-1,0 0 1,-1 0 0,1 0-1,-2 4 1,3-5-78,0-1 0,0 0 0,0 0 0,0 0 0,0 0 0,1 1-1,-1-1 1,0 0 0,0 0 0,0 0 0,0 0 0,0 1 0,0-1 0,0 0 0,0 0 0,0 0 0,0 0 0,1 1 0,-1-1 0,0 0 0,0 0 0,0 0 0,0 0 0,0 0 0,1 0 0,-1 0 0,0 0 0,0 0 0,0 1 0,1-1 0,-1 0-1,0 0 1,0 0 0,15 0 398,55-11 192,-37 5-500,38-2 1,-62 8-104,0-1 1,1 2-1,-1 0 0,0 0 1,0 0-1,1 1 1,-1 1-1,15 5 0,-8 0-159,-11-6-350,-1 1 0,1-1 0,0 0 0,5 1 1,13-3-5369,-10 0 2922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01.9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1 7040,'0'0'3178,"0"6"-1354,-5 54 1715,2-38-2912,-11 88 765,-9 94-614,16-135-138,7-68-704,0 0-1,0-1 1,0 1 0,0 0-1,0-1 1,1 1 0,-1 0 0,0 0-1,0-1 1,0 1 0,1 0-1,-1-1 1,0 1 0,1-1-1,0 2 1,-1-2-42,1 0-1,-1 0 1,1 0 0,-1 1 0,1-1 0,-1 0-1,0 0 1,1 0 0,-1 0 0,1-1-1,-1 1 1,0 0 0,1 0 0,-1 0-1,1 0 1,-1 0 0,0 0 0,1-1-1,-1 1 1,1 0 0,-1 0 0,0 0-1,1-1 1,-1 1 0,0 0 0,0-1-1,1 1 1,-1 0 0,0-1 0,0 1-1,1 0 1,-1-1 0,0 1 0,0 0-1,0-1 1,1 1 0,-1-1 0,15-24-3494,5-6 1216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02.2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0 6304,'-1'1'158,"1"-1"-1,-1 1 1,1 0 0,-1 0 0,1-1 0,0 1-1,-1 0 1,1 0 0,0-1 0,0 1 0,-1 0 0,1 0-1,0 0 1,0 0 0,0-1 0,0 1 0,0 0-1,0 0 1,0 0 0,1 1 0,-2 12 1696,-5 21 1413,2-4-2150,-71 357 2829,73-373-3941,-1 9 275,-14 45 0,13-52-3634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02.6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13 165 5632,'-1'0'137,"0"0"0,1 0 0,-1-1 1,0 1-1,1 0 0,-1-1 0,1 1 0,-1 0 1,1-1-1,-1 1 0,1-1 0,-1 1 0,1-1 1,-1 1-1,1-1 0,-1 1 0,1-1 0,0 1 1,-1-1-1,1 1 0,0-1 0,-1 0 0,1 1 1,0-1-1,0 0 0,0 1 0,0-1 0,0 0 1,0-1 46,0 1 1,1-1-1,-1 0 1,0 1-1,1-1 1,0 1-1,-1 0 1,1-1-1,0 1 1,0 0-1,2-3 1,3-3 244,1 0 1,0 0-1,9-6 1,-13 10-256,10-7 210,0 0 0,1 1 0,0 1-1,1 0 1,0 1 0,0 0 0,1 1 0,-1 1 0,26-5 0,-30 8-233,1 1 0,-1 0 0,0 0 0,1 1 1,-1 1-1,0 0 0,1 0 0,-1 1 0,0 1 1,0 0-1,0 0 0,-1 1 0,1 1 0,16 9 0,69 45 1657,-90-55-1607,1 0-1,0 0 0,0-1 1,1-1-1,-1 1 1,13 2-1,-12-7-78,0 0 0,0 0 0,0 0 0,-1-1 1,1 0-1,-1-1 0,1 0 0,-1 0 0,9-8 0,3-3-1687,15-19-1,-19 19-1900,-1 1-2326,3 1 1862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03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52 5152,'-12'-3'1578,"4"1"2202,21-5-898,4-1-2436,0 2 0,0 0 0,1 1 0,-1 0 1,1 2-1,0 0 0,0 1 0,19 1 0,-31 1-418,0 0-1,0 1 0,0 0 1,0 1-1,-1-1 1,1 1-1,0 0 0,-1 0 1,9 6-1,-12-7-18,0 0 0,-1 0 1,0 0-1,1 1 0,-1-1 1,0 0-1,1 1 0,-1-1 1,0 1-1,0-1 0,0 1 0,0-1 1,-1 1-1,1 0 0,0 0 1,-1-1-1,1 1 0,-1 0 0,1 0 1,-1 0-1,0-1 0,0 1 1,0 0-1,0 0 0,0 0 1,0 0-1,-1 0 0,1-1 0,0 1 1,-1 0-1,0 0 0,1-1 1,-1 1-1,0 0 0,-1 1 0,-3 6 25,-1-1 0,0 0 0,-1 0 0,1 0 0,-2-1 0,1 0 0,-1-1 0,-13 10 0,5-4-43,-14 14 0,28-25 14,1 1-1,0-1 1,0 0-1,-1 1 1,1-1-1,0 1 0,0-1 1,0 1-1,1 0 1,-1-1-1,0 1 1,1 0-1,-1-1 0,1 1 1,-1 3-1,1-3 8,0-1 0,0 0-1,1 0 1,-1 1 0,1-1-1,-1 0 1,1 0 0,-1 0-1,1 0 1,0 0 0,0 0-1,-1 0 1,1 0 0,0 0-1,0 0 1,0 0 0,0 0-1,0 0 1,0-1 0,0 1-1,0-1 1,1 1 0,-1 0-1,2 0 1,18 7 263,22 6 0,-25-9 325,1 2 1,22 10 0,-40-16-552,0-1-1,1 1 1,-1-1 0,0 1-1,0 0 1,0-1 0,0 1-1,0 0 1,0 0 0,0 0-1,0 0 1,-1 0-1,1 0 1,0 0 0,0 0-1,-1 0 1,1 0 0,-1 0-1,1 2 1,-1-2-18,0 0 1,0 0-1,0 0 1,0 0-1,0 0 0,0 0 1,-1-1-1,1 1 0,0 0 1,-1 0-1,1 0 1,-1 0-1,1-1 0,-1 1 1,1 0-1,-1-1 0,0 1 1,1 0-1,-1-1 1,-1 2-1,-3 2 58,-1 0 0,0-1 0,0 0 0,0 0-1,-10 3 1,12-4-110,-30 11-782,-52 13 1,41-14-5417,30-9 3201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05.6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49 3552,'-2'-7'997,"1"-1"0,0 0 1,0 1-1,1-10 0,0 16-330,0 10 133,-1 171 3487,-12 94-2686,-6 44-279,19-220-739,1-44-104,-1-53-380,0 1 0,0-1 0,0 1 0,0-1 0,0 0 0,1 1 0,-1-1 0,0 1 0,1-1 0,-1 0-1,2 2 1,-2-2-76,0-1 0,0 0 0,0 0 0,0 0 0,1 0 0,-1 0 0,0 1 0,0-1 0,1 0 0,-1 0 0,0 0-1,0 0 1,1 0 0,-1 0 0,0 0 0,0 0 0,1 0 0,-1 0 0,0 0 0,0 0 0,1 0 0,-1 0 0,0 0-1,0 0 1,1 0 0,-1 0 0,0 0 0,0 0 0,0 0 0,1-1 0,-1 1 0,0 0 0,0 0 0,1 0 0,-1-1-1,4-2 119,0-1 0,-1 0-1,1 0 1,4-7-1,-1 1-157,83-115 105,-6 8-405,-72 102 213,16-16 0,-25 27 87,1 1 1,0 0-1,-1 0 1,1 0-1,0 1 1,0-1-1,0 1 1,1 0 0,-1 0-1,8-2 1,-11 4 16,0-1 1,1 1 0,-1 0 0,1 0-1,-1 0 1,0 0 0,1 0-1,-1 1 1,1-1 0,-1 0-1,0 1 1,1-1 0,-1 0 0,0 1-1,1 0 1,-1-1 0,0 1-1,0 0 1,1 0 0,0 0-1,0 2 16,0-1 0,0 0 0,0 1 0,0-1-1,-1 1 1,1-1 0,-1 1 0,3 6 0,-1 3 78,1 0 0,-2 0 0,3 20 0,-4-11 11,1 0-1,-2 0 1,-1 0 0,-1 0-1,0 0 1,-2-1 0,-8 28-1,8-28 106,3-16-560,1-1 0,-1 1 0,0 0 0,0-1 0,-1 1 0,1-1 0,0 1 0,-1-1 0,-2 4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06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494 0 5888,'-10'1'821,"0"0"1,0 1 0,1 0 0,-1 1-1,1 0 1,-10 4 0,-7 2 332,-13 3-607,1 2 0,0 1-1,1 2 1,1 2 0,-54 37-1,76-44-485,0 0-1,1 1 1,0 0-1,1 2 0,-17 23 1,26-32-716,0-1 0,0 1 0,0-1 0,-2 9 0,5-14 552,0 1-1,0-1 0,0 0 0,0 1 1,0-1-1,-1 0 0,1 1 1,0-1-1,0 0 0,0 1 0,0-1 1,0 1-1,0-1 0,0 0 1,0 1-1,0-1 0,0 0 0,1 1 1,-1-1-1,0 1 0,0-1 1,0 0-1,0 1 0,0-1 0,1 0 1,-1 1-1,0-1 0,1 1 1,12 0-4244,11-1 1227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06.4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9 7040,'-1'0'313,"0"-1"1,-10 2 9465,22 3-8591,-3-2-1016,1 0 1,-1-1-1,1-1 0,0 1 1,11-2-1,47-7 251,-33 4-275,93-1 9,-115 5-132,-11 0-31,1 0 0,-1-1 1,1 1-1,-1 0 1,0 1-1,1-1 0,-1 0 1,0 0-1,1 1 1,-1-1-1,0 0 0,1 1 1,-1 0-1,0-1 0,0 1 1,0 0-1,1-1 1,-1 1-1,0 0 0,0 0 1,0 0-1,0 0 0,1 1 1,-2 0 11,1-1 1,-1 1-1,0 0 0,1-1 1,-1 1-1,0-1 0,0 1 1,0 0-1,0-1 0,0 1 1,0 0-1,0-1 0,-1 1 1,1-1-1,-1 1 0,0 1 1,-3 7 68,0-1 1,-1-1 0,0 1 0,-11 14 0,-4 0-3,-30 28 1,32-35-1,2 1-1,-1 1 1,-13 20-1,20-17-35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5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536 198 2720,'0'-3'1028,"0"0"-1,-1-1 1,1 1-1,-1 0 1,0 0-1,0 0 1,-2-5 0,-16-22 1643,12 21-2260,-2 0 1,1 0 0,-14-11-1,7 8-50,0 0 0,-1 2-1,0-1 1,-1 2-1,0 0 1,-1 1 0,-29-9-1,42 16-327,-1 1 0,1-1 0,-1 1 0,1 0 0,-1 0 0,1 1 0,-1 0 0,1 0 0,0 0-1,-1 0 1,1 1 0,0 0 0,0 0 0,-7 4 0,4-1 65,1-1-1,-1 1 1,1 0 0,1 1-1,-1 0 1,1 0-1,-11 14 1,1 3 96,2 0 0,0 1-1,2 1 1,0 0 0,-8 29 0,10-24-135,0-2 200,1 1-1,1 0 1,-3 31-1,5-21-7,3-31-184,2 0-1,-1 0 0,1 0 0,1 1 0,0-1 0,0 0 1,0 0-1,1 1 0,0-1 0,1 0 0,2 9 0,1-3 17,1 5 173,2-1 1,0 0-1,12 22 1,-17-36-208,0 1 0,1-1 1,-1 1-1,1-1 0,0 0 1,0 0-1,0-1 0,0 1 0,1-1 1,-1 0-1,1 0 0,0-1 1,0 1-1,0-1 0,0 0 1,9 2-1,-4-2 21,0-1-1,0 0 1,0-1-1,0 0 1,15-3-1,53-11 225,-74 12-280,80-20 154,104-41 0,-165 53-103,0 0 0,-1-2 0,0 0 0,-1-1 0,34-28 0,-50 36-51,-1 0 0,1 0 0,-1 0 0,0 0 0,0-1 0,-1 1 1,1-1-1,-1 0 0,0 0 0,2-10 0,-2 6-8,-1 0 0,0-1 0,0 1 0,-1-1-1,-1 1 1,0-12 0,-2 2-72,-1 0 0,-1 0 0,0 0-1,-2 1 1,0 0 0,-12-25 0,13 33 48,-1 1 0,0 0 0,0 0 0,-1 1 1,-1 0-1,1 0 0,-2 1 0,1 0 0,-1 0 0,0 1 0,0 0 1,-1 0-1,-17-7 0,11 6-25,0 2 0,0 0 1,-1 1-1,0 1 0,0 0 0,0 1 1,0 1-1,-27 0 0,34 3 4,-1 0 1,1 1-1,0 0 0,0 0 0,-12 6 0,-9 3-3603,29-10 3117,28-1-11810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08.8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248 75 2240,'10'-11'919,"-9"10"-820,-1 0 1,1 0-1,0 0 1,-1 0 0,1 1-1,0-1 1,-1 0-1,1 0 1,0 1-1,0-1 1,0 0 0,0 1-1,0-1 1,0 1-1,1-1 1,-1 0 184,0 1 0,1-1 0,-1 0-1,0 1 1,1-1 0,-1 0 0,0 0 0,0 0 0,0 1 0,1-1 0,-1-1 0,0 1-1,-1 0 1,1 0 0,0 0 0,0 0 0,0-1 0,-1 1 0,2-2 0,-2 2-149,0 0 1,0 0-1,1 0 1,-1 0 0,0 0-1,0 0 1,0 1-1,0-1 1,0 0 0,0 0-1,-1 0 1,1 0 0,0 0-1,0 0 1,-1 0-1,1 0 1,0 1 0,-1-1-1,1 0 1,-1 0-1,1 0 1,-1 1 0,1-1-1,-1 0 1,0 1-1,1-1 1,-1 0 0,-1 0-1,0 0-64,1 1 0,-1-1 0,1 0 0,-1 1 0,1-1-1,-1 1 1,0 0 0,1 0 0,-1-1 0,-3 2 0,0-2 40,-2 1-64,0-1-1,0 1 1,0 0 0,0 1 0,0-1 0,0 2 0,1-1-1,-1 1 1,0 0 0,0 0 0,1 1 0,-1-1-1,1 2 1,0-1 0,0 1 0,0 0 0,-10 8 0,6-1 35,0 0 1,0 1 0,1 0-1,1 0 1,0 1-1,0-1 1,-7 20 0,6-10 97,0 1 1,1 1 0,1-1-1,2 1 1,0 0 0,1 1-1,0 40 1,4-57-79,0 0 1,1 0-1,0 0 1,0 0-1,1 0 0,0-1 1,0 1-1,1 0 1,5 10-1,-6-13 1,2 0 0,-1-1 0,0 1 0,1-1 1,0 0-1,0 0 0,0 0 0,0-1 0,1 1 0,-1-1 0,1 0 0,0 0 0,0-1 1,7 3-1,-2-1 23,0-2 0,1 1 0,-1-1 1,1-1-1,0 0 0,-1 0 1,12-1-1,76-10 269,-87 9-350,36-5 86,50-8 96,-60 2-1788,-15 0-4878,-12 7 3570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09.4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15 136 3232,'-11'-13'1035,"11"12"-916,-1 1 0,1-1 0,0 0 0,-1 1 0,1-1 0,0 1 1,-1-1-1,1 0 0,0 1 0,0-1 0,0 0 0,0 1 1,-1-1-1,1 0 0,0 1 0,0-1 0,0 0 0,0 1 0,1-1 1,-1 0-1,0 1 0,0-1 0,0 0 0,1 0 0,9-14 2966,-6 11-2706,1-2 30,0 1 0,1 1 0,-1-1 0,1 1 0,-1 0 0,1 0 0,1 1 0,7-4 0,58-20 1179,-55 21-1182,-12 4-294,1 0-37,-1 0 0,0 1 0,0-1 1,0 1-1,8 0 0,-12 1-65,0 0 0,0 0 1,0 0-1,1 0 0,-1 0 0,0 0 0,0 1 1,0-1-1,0 0 0,0 1 0,1-1 0,-1 1 1,0-1-1,0 1 0,0 0 0,0-1 1,0 1-1,-1 0 0,1 0 0,0 0 0,0 0 1,0-1-1,-1 1 0,1 0 0,-1 0 0,1 0 1,0 1-1,-1-1 0,0 0 0,1 2 0,0 2 21,0 0 0,0 0 0,-1 1 1,0-1-1,0 0 0,0 1 0,-1-1 0,0 0 0,0 1 0,0-1 0,-3 6 0,-3 11 132,-13 23 0,20-44-163,-19 36 24,-7 17 49,23-48-68,1 0 0,0 1 1,0-1-1,1 1 0,0-1 0,0 12 0,1-15 7,0-1 0,0 0 0,1 1 0,-1-1 0,1 0 0,-1 0 0,1 1 0,0-1 0,0 0 0,0 0 0,0 0 0,1 0 0,-1 0 0,3 3 0,2 1 244,0 0 0,13 10-1,-14-13-44,-1 0 0,0 1 0,0-1 1,0 1-1,0 0 0,6 9 0,-9-11-147,-1-1 0,1 1 0,0 0 0,-1 0 0,1-1 0,-1 1 0,0 0 0,1 0 0,-1 0 1,0 0-1,0 0 0,-1 0 0,1-1 0,0 1 0,0 0 0,-1 0 0,1 0 0,-1 0 0,0-1 1,1 1-1,-1 0 0,0-1 0,0 1 0,-2 2 0,0 0 1,0 0 1,0 0-1,0 0 1,0 0-1,-1-1 1,1 1-1,-1-1 1,0 0-1,0 0 1,0-1-1,0 1 1,-5 1-1,3-2-285,0 0-1,0 0 0,0-1 1,0 0-1,0 0 1,0-1-1,0 0 1,0 0-1,-8-1 0,-1 1-1187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11.5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486 9 3904,'0'-2'223,"0"2"-183,0 0 0,0 0 0,0 0 0,0-1 0,0 1 0,0 0 0,0 0 0,0 0 0,0-1 1,0 1-1,0 0 0,0 0 0,0 0 0,0-1 0,0 1 0,0 0 0,0 0 0,0 0 0,0-1 0,-1 1 0,1 0 0,0 0 0,0 0 0,0 0 0,0-1 0,0 1 0,0 0 0,-1 0 0,1 0 0,0 0 0,0 0 0,0 0 0,0-1 0,-1 1 0,1 0 0,0 0 0,0 0 0,0 0 0,0 0 0,-1 0 0,1 0 0,0 0 0,0 0 0,0 0 0,-1 0 0,1 0 0,0 0 0,-29 41 4562,-12 4-3154,-60 65 315,97-106-1732,-21 21 260,0 2 0,2 0 0,-27 42 0,26-27 14,2 1 0,1 1 1,-21 69-1,23-48 156,2 1 0,4 1 1,-9 125-1,20-147-184,2-1-1,2 1 1,2 0-1,3-1 1,1 0-1,24 78 1,-23-99-133,1 0 0,1-1 0,18 29 0,-21-38-26,2 0 0,0 0 0,0-1 0,2 0 1,-1-1-1,17 12 0,-22-18-34,0-2 0,0 1 0,0-1 0,0 1 1,1-2-1,0 1 0,12 2 0,-16-4-317,0-1 0,0 1 0,0-1 0,0 0 0,0 0 0,0-1 0,0 1-1,5-1 1,-6 0-285,0 0 0,0 0 0,0 0 0,0 0 0,0 0 0,0 0 0,-1 0-1,1 0 1,0-1 0,-1 1 0,1-1 0,2-3 0,11-12-3119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12.5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97 15 2656,'0'-1'92,"0"0"0,0 1 1,0-1-1,0 0 0,0 0 1,0 1-1,1-1 0,-1 0 0,0 0 1,1 1-1,-1-1 0,0 0 0,1 1 1,-1-1-1,1 1 0,-1-1 0,1 0 1,-1 1-1,1-1 0,0 1 1,-1-1-1,1 1 0,9 0 7994,-13 26-7363,2-12-124,-58 346 2112,32-223-1806,3-6 247,24-110-918,1-8 599,11-13 137,-1-3-803,0-1 0,-1 0 0,14-8-1,11-4-97,10 2 149,89-17 0,-71 19-158,-49 10-163,1 0 337,-11 0-1137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13.1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41 2560,'-11'-4'766,"9"4"-511,1-1 0,-1 0 0,1 1-1,-1-1 1,0 1 0,1 0 0,-1-1 0,0 1-1,1 0 1,-1 0 0,-2 0 0,-6 1 7278,18-1-6058,8-1-581,1-1 0,18-4 0,3-1-403,222-10 346,-231 16-1134,0 2 0,48 8 0,-62-5-4049,-11-4 2149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13.4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13 150 5056,'-11'-17'1642,"11"17"-1604,0-1 0,-1 1-1,1-1 1,0 1-1,0 0 1,0-1-1,0 1 1,-1-1-1,1 1 1,0-1-1,0 1 1,0-1 0,0 1-1,0-1 1,0 1-1,0-1 1,0 1-1,0-1 1,0 1-1,1-1 1,-1 1-1,0-1 1,0 1 0,0 0-1,0-1 1,1 0-1,0 0 240,-1-2 67,1 1-1,0 0 1,0-1-1,0 1 1,0 0 0,1 0-1,-1 0 1,1 0-1,-1 0 1,1 0 0,-1 0-1,1 0 1,0 1-1,0-1 1,0 1 0,0-1-1,4-1 1,5-3 418,0 1 0,15-5 1,-25 9-697,47-14 330,0 3 0,0 1 0,1 2-1,66-2 1,-91 9-418,1 2 0,41 4 0,-19 6-2610,-29-2-148,-8 1-2062,3 5 1264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14.4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6 808 3072,'-6'-2'7476,"15"-10"-4312,30-63 901,26-54-2691,-2-15-851,-36 84-43,53-87 0,-53 103-363,37-45 1,-55 78-113,2 1-1,-1 0 1,1 0 0,1 1 0,0 1 0,0 0 0,1 1-1,0 0 1,0 1 0,28-10 0,-39 15-21,0 1 0,1-1 0,-1 1 0,0-1 0,1 1 0,-1 0 0,1-1 0,-1 1 0,0 0 0,1 1 0,-1-1 0,1 0 0,-1 1 0,0-1 0,1 1 0,-1 0 0,0 0 0,0 0 0,1 0 0,-1 0 0,0 0 0,2 3 0,-4-4 9,1 0-1,-1 1 1,0-1 0,1 0-1,-1 1 1,0-1-1,1 1 1,-1-1 0,0 1-1,0-1 1,1 1-1,-1-1 1,0 1 0,0-1-1,0 1 1,0-1 0,0 1-1,0-1 1,0 1-1,0-1 1,0 1 0,0-1-1,0 1 1,0-1 0,0 1-1,-9 15-97,3-10 98,-1 1-1,-10 7 0,-31 21 343,-53 29 1,87-56-298,80 12 48,-44-15-161,-12-4 83,0 1 0,-1 0-1,1 1 1,0 0 0,-1 1-1,0 0 1,0 0 0,15 10-1,-24-14 1,1 1-1,0-1 1,0 1-1,0 0 0,0 0 1,0-1-1,-1 1 0,1 0 1,0 0-1,-1 0 1,1 0-1,0 0 0,-1 0 1,1 0-1,-1 0 1,0 0-1,1 0 0,-1 0 1,0 0-1,0 1 0,0-1 1,0 0-1,1 0 1,-2 0-1,1 0 0,0 0 1,0 0-1,0 0 1,0 1-1,-1-1 0,1 0 1,0 0-1,-1 0 0,1 0 1,-1 0-1,1 0 1,-1 0-1,-1 1 0,-4 5 82,-1 0-1,0 0 0,-1-1 1,0 0-1,-16 10 1,-48 21 205,60-31-265,-2 1 53,1-1 0,-1-1 0,0 0 0,-18 4 0,28-8-299,-1-1 0,1 1 0,-1-1 0,1 0-1,-1 0 1,1 0 0,-1-1 0,1 0 0,-1 0 0,1 0-1,0 0 1,-1 0 0,1-1 0,0 0 0,0 0-1,0 0 1,-6-5 0,-5-7-1938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15.4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69 3072,'1'-7'392,"0"1"101,-1 0 0,1-1 0,1 1 0,-1 0 0,1 0 0,0 0 0,6-11 0,-8 17-466,0 0-1,0 0 1,0 0 0,0-1 0,0 1-1,1 0 1,-1 0 0,0 0 0,0 0-1,0 0 1,0 0 0,0 0 0,0 0-1,0 0 1,0 0 0,0 0 0,0 0-1,0 0 1,0 0 0,0 0 0,1 0-1,-1 0 1,0 0 0,0 0 0,0 0-1,0 0 1,0 0 0,0 0 0,0 0-1,0 0 1,0 0 0,1 0 0,-1 0-1,0 0 1,0 0 0,0 0 0,0 0 0,0 0-1,0 0 1,0 0 0,0 0 0,0 0-1,0 0 1,0 0 0,0 0 0,1 0-1,-1 0 1,0 0 0,0 0 0,0 0-1,0 0 1,0 1 0,0-1 0,0 0-1,0 0 1,0 0 0,0 0 0,0 0-1,0 0 1,3 10 684,-1 12 77,-11 149 1782,-7-54-1116,11-87-1094,-1-2-29,4-20 69,0 0 0,0 0-1,1 8 1,1-15-386,0-1-1,-1 0 0,1 0 1,0 0-1,0 0 0,0 0 1,0 0-1,0 0 1,0 0-1,0 0 0,0 0 1,0 0-1,0 0 1,0 0-1,0 0 0,0 0 1,0 0-1,0 1 0,0-1 1,0 0-1,0 0 1,0 0-1,0 0 0,0 0 1,0 0-1,0 0 1,0 0-1,0 0 0,0 0 1,0 0-1,0 0 0,0 0 1,0 0-1,0 1 1,0-1-1,0 0 0,0 0 1,0 0-1,0 0 1,0 0-1,1 0 0,-1 0 1,0 0-1,0 0 0,0 0 1,0 0-1,0 0 1,0 0-1,0 0 0,0 0 1,0 0-1,0 0 1,0 0-1,0 0 0,0 0 1,0 0-1,1 0 0,-1 0 1,0 0-1,0 0 1,0 0-1,0 0 0,0 0 1,0 0-1,0 0 1,0 0-1,0 0 0,0 0 1,2-9 817,-1 0-774,1 0 0,0 0 0,0 0 0,1 0 1,0 0-1,0 1 0,6-11 0,-2 5-45,6-17-62,36-73-188,-43 91 114,2 1 1,0 0-1,0 0 1,1 1-1,18-18 1,-26 28 92,1-1 0,-1 1 1,1 0-1,-1 0 0,1 0 0,0 0 1,-1 0-1,1 0 0,0 0 1,0 0-1,0 1 0,0-1 0,0 1 1,0-1-1,0 1 0,0 0 0,0 0 1,3 0-1,-4 0 14,1 1 0,-1-1 0,1 1 0,-1 0 0,1-1 0,-1 1 0,0 0 0,0 0 0,1 0 0,-1 0 0,0 0 0,0 0 0,0 0 0,0 1 0,0-1 0,0 0 0,0 0 0,0 1 0,-1-1 0,1 1 0,-1-1 0,1 1 0,0 1 0,2 8 27,-1 0 0,0 0 0,0 1 0,-1-1 0,-1 0 0,-1 15 1,-1 1 175,-8 41-1,9-67-202,-1 21 485,2-22-450,0 0 0,0 1 0,0-1 0,0 1 1,0-1-1,0 0 0,0 1 0,0-1 0,0 0 1,0 1-1,1-1 0,-1 0 0,0 1 0,0-1 1,0 0-1,1 0 0,-1 1 0,0-1 0,0 0 1,1 0-1,-1 1 0,0-1 0,0 0 0,1 0 1,-1 0-1,0 1 0,1-1 0,-1 0 0,0 0 1,1 0-1,-1 0 0,0 0 0,1 0 0,-1 0 1,0 0-1,1 0 0,-1 0 0,1 0 0,-1 0 0,0 0 1,1 0-1,-1 0 0,0 0 0,1 0 0,-1 0 1,0 0-1,1-1 0,-1 1 0,1 0 0,3-2 32,-1 0 1,1 0-1,-1 0 0,1 0 0,-1-1 0,1 1 0,-1-1 0,0 0 0,0 0 0,3-5 0,4-6-107,11-19 0,-3 4-28,-9 16 31,-4 4 25,1 0 0,0 1 0,0 0 0,1 0 0,0 1 1,0 0-1,1 0 0,11-8 0,-18 15 21,-1-1 0,1 0 0,0 1 0,0-1-1,0 1 1,0-1 0,-1 1 0,1 0 0,0-1 0,0 1 0,0 0 0,0 0 0,0 0 0,0-1 0,0 1 0,0 0 0,0 0 0,0 0 0,0 1-1,0-1 1,0 0 0,0 0 0,0 0 0,0 1 0,0-1 0,-1 0 0,1 1 0,0-1 0,0 1 0,0-1 0,0 1 0,-1 0 0,1-1 0,0 1 0,-1 0-1,1-1 1,0 1 0,-1 0 0,1 0 0,-1 0 0,1-1 0,-1 1 0,1 2 0,1 3 53,0 0-1,0 0 1,-1 0-1,0 0 1,0 9 0,-1-12-1,1 28 297,-1-1 1,-2 1-1,-10 53 0,11-71-347,4-7-2507,-2-6 1951,1 0 1,0 0-1,-1-1 1,1 1-1,-1 0 0,1-1 1,-1 1-1,1-1 1,-1 1-1,1-1 0,1-1 1,-2 2 294,17-6-2463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15.8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230 52 3648,'1'-3'291,"1"-2"140,0 1 0,0-1 0,-1 0 0,1 1 0,-1-1 0,0 0-1,0-6 1,-1 11-350,0 0-1,0-1 1,0 1-1,0 0 1,0 0-1,0 0 1,0-1-1,0 1 1,-1 0-1,1 0 0,0 0 1,0 0-1,0-1 1,0 1-1,0 0 1,0 0-1,0 0 1,-1 0-1,1-1 1,0 1-1,0 0 1,0 0-1,0 0 0,-1 0 1,1 0-1,0 0 1,0 0-1,0 0 1,-1 0-1,1-1 1,0 1-1,0 0 1,0 0-1,-1 0 1,1 0-1,0 0 0,0 0 1,0 0-1,-1 0 1,1 1-1,0-1 1,0 0-1,0 0 1,-1 0-1,1 0 1,0 0-1,0 0 0,-1 0 1,-7 4 520,-12 11-53,0 0-1,1 2 1,1 0-1,0 1 1,-20 27 0,23-25-159,-4 5 47,-15 27 0,31-46-356,-1 1-1,1 0 1,0 0 0,0 0 0,1 0-1,0 0 1,0 1 0,0-1-1,0 12 1,2-18-47,0 0 0,0 0-1,0 0 1,0 0 0,0 0 0,0 0 0,0 0-1,1 0 1,-1 0 0,0-1 0,0 1-1,1 0 1,-1 0 0,1 0 0,-1 0 0,1 0-1,-1-1 1,1 1 0,-1 0 0,1-1-1,0 1 1,-1 0 0,1-1 0,0 1-1,0 0 1,1-1 7,-1 1 0,1-1 0,-1 0 0,0 1-1,1-1 1,-1 0 0,1 0 0,-1 0 0,1 0 0,-1-1-1,0 1 1,1 0 0,-1 0 0,3-2 0,3 0 44,0-2 1,0 1 0,-1-1-1,1 0 1,7-6-1,2-4-41,-1-1 0,0-1-1,-1 0 1,-1-1 0,16-26-1,-20 30-208,0 1-1,1 0 0,13-14 0,-18 22 72,-5 3 77,1 0-1,-1 1 1,1-1 0,0 0 0,-1 1-1,1-1 1,0 1 0,0-1 0,-1 1-1,1-1 1,0 1 0,0 0-1,0-1 1,0 1 0,0 0 0,0 0-1,-1 0 1,1-1 0,0 1 0,0 0-1,0 0 1,2 0 0,-2 1-2,0 0 0,1-1 1,-1 1-1,0 0 0,1-1 0,-1 1 1,0 0-1,0 0 0,0 0 0,0 0 1,0 0-1,0 0 0,0 1 0,0-1 1,1 2-1,4 9 164,0 1 1,0 0-1,-2 0 1,7 23-1,2 7 222,-4-19-91,2 0 1,22 36-1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16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7 4640,'-6'-6'1238,"7"7"-369,9 13 1685,20 66 2708,-20-50-4495,2 0 0,1-2 0,16 29 0,-16-37-494,0-1 0,22 23-1,-27-33-137,1 0 0,0-1-1,0-1 1,1 0-1,0 0 1,14 7-1,-23-14-321,0 1 0,0-1 0,1 1 0,-1-1 0,0 1 0,0-1 0,0 0 0,1 1 0,-1-1 0,0 0 0,0 0 0,1 0 0,-1 0 0,0 0 0,1 0 0,-1 0 0,0-1 0,0 1 0,1 0 0,-1-1 0,0 1-1,0-1 1,0 1 0,0-1 0,0 1 0,1-1 0,0-1 0,13-12-4362,1-2 1472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5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90 4320,'-21'-15'2432,"21"15"-2315,0 0 1,0 0 0,0-1-1,-1 1 1,1 0-1,0 0 1,0 0 0,-1-1-1,1 1 1,0 0-1,-1 0 1,1 0 0,0 0-1,0 0 1,-1 0 0,1 0-1,0-1 1,-1 1-1,1 0 1,0 0 0,-1 0-1,1 0 1,-1 1-1,-7-3 3178,-5-4-344,12 6-2863,1 0 1,0 0-1,0 0 1,0 0-1,-1 0 1,1 0-1,0 0 1,0 0-1,0 0 1,0 0-1,-1 0 0,1 0 1,0 0-1,0 0 1,0 0-1,-1 0 1,1 0-1,0-1 1,0 1-1,0 0 1,0 0-1,0 0 1,-1 0-1,1 0 0,0 0 1,0-1-1,0 1 1,0 0-1,0 0 1,0 0-1,0 0 1,0-1-1,-1 1 1,12-11 853,-3 5-837,0 1 0,1 0 0,-1 1 1,1 0-1,0 0 0,0 1 0,1 1 0,12-3 0,-11 2-59,0 0-7,0 1-1,0 0 1,0 0 0,13 1-1,-20 1-29,-1 0 0,1 0-1,0 1 1,-1-1 0,1 1-1,0 0 1,-1 0 0,1 0 0,-1 1-1,0-1 1,1 1 0,-1-1-1,0 1 1,0 0 0,0 0 0,5 5-1,-8-6-2,1 0 0,0 0 0,0 0 0,-1 0 0,1 1 1,-1-1-1,1 0 0,-1 1 0,0-1 0,1 0 0,-1 0 0,0 1 0,0-1 0,0 0 0,0 1 0,0-1 0,0 0 0,0 1 0,0-1 0,-1 3 0,-12 27 197,12-28-154,-4 5 17,1 0 0,-1-1 0,0 1 0,-1-1 0,0 0 0,-10 9 0,-46 33 195,10-8-77,50-39-109,0-1 1,0 1 0,0 0 0,0 0 0,1 1-1,-1-1 1,0 0 0,1 1 0,0-1 0,-1 0 0,1 1-1,0 0 1,-1 4 0,3-6-42,-1-1 0,0 1-1,1-1 1,-1 1 0,1-1 0,-1 0-1,1 1 1,-1-1 0,1 0 0,0 1 0,-1-1-1,1 0 1,-1 0 0,1 0 0,0 1-1,-1-1 1,1 0 0,-1 0 0,1 0 0,1 0-1,19 2 235,-18-2-226,189-4 912,-53-2-5135,-137 6 3977,6 0-1405,-1 0 0,1 1 0,11 2 0,-1 3-1185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16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512 1 7872,'-23'11'3584,"-35"29"-3104,26-11 1568,6-4-1216,-24 9 1215,10 6-1183,-13 0 64,11-3-576,-2-9 64,7 0-256,2-8-224,12 0 32,1-8 64,9-1 0,3-2-6143,7 2 3327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18.3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8 2496,'-4'0'199,"1"-1"-1,-1 1 1,1 0 0,-1 0-1,1 0 1,-1 0-1,1 1 1,-6 0 0,-13 2 3207,20-3-3074,1 0-1,-1 1 0,0-1 1,0 1-1,1 0 0,-1-1 1,1 1-1,-1 0 0,0 0 0,1 0 1,-2 2-1,-10 3 4307,14-5-3876,5 0-404,1 1 0,-1-1 0,0-1 0,0 1 0,1-1 0,11-1 0,3 0 21,77-2 409,51 2-157,-84 1-506,-41-1-12,46 5 1,-68-4-102,-1 1 0,0-1 0,1 0 0,-1 0 0,1 0 0,-1 0 0,0-1 0,1 1 0,-1 0 0,2-1 0,-1 0-1065,0 0 0,0 0 0,0-1 0,-1 1 1,1 0-1,0-1 0,-1 1 0,2-3 0,5-3-4381,4-2 1178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18.8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0 5408,'0'0'1728,"6"6"3349,-5-2-4811,0 0-1,0 0 1,-1 0 0,1 0-1,-1 0 1,0 0 0,0 0-1,0 0 1,-1 0 0,0 5 0,-1 9 283,-5 52 74,-3-2 0,-3 0 0,-3 0 0,-3-1 0,-32 76 0,41-115-174,-11 47-1,15-47 314,6-28-736,0 0 0,-1 0 0,1 1 0,0-1 0,0 0 1,0 1-1,0-1 0,0 0 0,0 1 0,0-1 0,0 0 0,0 1 0,0-1 0,1 0 0,-1 0 1,0 1-1,0-1 0,0 0 0,0 1 0,0-1 0,0 0 0,1 0 0,-1 1 0,0-1 0,0 0 0,0 0 1,1 0-1,-1 1 0,0-1 0,0 0 0,1 0 0,-1 0 0,0 0 0,0 1 0,1-1 0,-1 0 0,0 0 1,1 0-1,-1 0 0,0 0 0,0 0 0,1 0 0,-1 0 0,0 0 0,1 0 0,-1 0 0,0 0 0,1 0 1,19-3 552,-12 1-373,143-29 789,-80 14-886,-2 2-125,-47 11-3,-14 2-1793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19.2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22 7712,'0'0'139,"-1"-1"0,1 1 0,0 0 0,-1 0 0,1-1 0,0 1 0,-1 0 0,1 0 1,0-1-1,0 1 0,0 0 0,-1-1 0,1 1 0,0 0 0,0-1 0,0 1 0,0-1 0,-1 1 0,1 0 0,0-1 0,0 1 1,0 0-1,0-1 0,0 1 0,0-1 0,0 1 0,0 0 0,0-1 0,0 1 0,0-1 0,1 1 0,-1-1 0,1 1 56,-1-1-1,1 0 1,0 1-1,0 0 1,-1-1-1,1 1 1,0-1-1,0 1 1,0 0-1,-1 0 1,1-1-1,0 1 1,1 0-1,31 0 2211,34 2-1056,72-7 0,-58 5-2159,-74-1-350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19.5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33 7232,'-13'-10'2314,"13"10"-2265,0 0-1,0 0 1,0 0-1,0 0 0,0-1 1,0 1-1,0 0 0,0 0 1,0 0-1,0 0 1,0-1-1,0 1 0,0 0 1,0 0-1,0 0 1,0 0-1,0-1 0,0 1 1,0 0-1,0 0 1,0 0-1,0 0 0,0 0 1,0-1-1,1 1 0,-1 0 1,0 0-1,0 0 1,0 0-1,0 0 0,0-1 1,0 1-1,0 0 1,1 0-1,-1 0 0,0 0 1,0 0-1,0 0 0,0 0 1,1 0-1,5-4 1819,3 2-1148,-1 1 0,0 1 0,1-1 0,-1 1 0,11 2 0,9-1 28,99-7 495,-85 2-1450,-1 2 0,1 1 1,50 7-1,-68-1-3573,-2 2 1013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20.2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14 745 3136,'-9'-5'12128,"8"4"-11601,-3-14 3694,8-21-5430,-3 26 2448,3-15-837,1-1 0,12-35 0,-7 29-152,-3 5-180,2 1 1,0 0-1,2 1 1,1 0-1,1 0 0,1 1 1,1 1-1,1 1 1,22-25-1,-19 27-45,1 2 0,1 0 1,23-15-1,70-37-130,-55 35 152,-39 22-45,-3 2 13,2 0 1,-1 1-1,35-13 1,-52 23-30,0-1 1,0 1-1,0 0 1,0 0-1,0-1 1,0 1-1,0 0 1,0 0 0,0 0-1,0 0 1,0 0-1,0 0 1,0 0-1,0 1 1,-1-1-1,1 0 1,0 0-1,1 1 1,-1-1 4,-1 1 1,0-1-1,1 1 1,-1-1-1,0 1 0,1-1 1,-1 0-1,0 1 1,0-1-1,1 1 0,-1-1 1,0 1-1,0 0 0,0-1 1,0 1-1,0-1 1,1 1-1,-1-1 0,0 1 1,0-1-1,-1 1 1,1 0-1,-1 3-3,1 0 0,-2-1 0,1 1 0,0-1 0,-1 1 0,1-1 0,-3 4 0,-3 2 42,-1 0 0,0-1 0,0 0-1,0 0 1,-1-1 0,0 0 0,0-1-1,-11 6 1,-29 21 60,48-32-88,1-1 1,-1 1 0,1-1-1,-1 1 1,1-1-1,0 1 1,-1-1 0,1 1-1,0-1 1,0 1 0,-1-1-1,1 1 1,0 0-1,0-1 1,0 1 0,0-1-1,-1 1 1,1 0 0,0-1-1,0 1 1,0-1 0,0 1-1,0 0 1,1-1-1,-1 1 1,0-1 0,0 1-1,0 0 1,0-1 0,1 1-1,-1-1 1,0 1-1,1-1 1,0 2 0,15 15-54,-14-15 52,34 29 94,-22-19-148,0 0 0,21 25 0,-34-36 80,0 0-1,-1 0 0,1 1 0,-1-1 0,1 0 0,-1 0 1,1 1-1,-1-1 0,0 0 0,0 1 0,0-1 1,0 0-1,0 1 0,0-1 0,0 0 0,0 1 0,0-1 1,0 0-1,-1 0 0,1 1 0,-1-1 0,1 0 0,-1 0 1,1 1-1,-1-1 0,0 0 0,0 0 0,1 0 1,-1 0-1,0 0 0,0 0 0,0 0 0,0 0 0,0-1 1,0 1-1,0 0 0,0 0 0,-1-1 0,1 1 1,0-1-1,0 1 0,-1-1 0,-1 1 0,-10 1 19,1-1 0,-1 0 0,0-1 0,1-1 0,-1 0 1,0 0-1,1-1 0,-22-7 0,23 6-772,2-1 0,-1 0 0,-14-9 0,18 9-655,0 1 0,1-2 0,0 1 0,-1-1 0,-7-9 0,3-1-1695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20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125 19 4224,'0'-17'1365,"1"17"-1284,-1 0-1,1-1 1,-1 1-1,1 0 1,-1 0 0,1 0-1,-1 0 1,1-1-1,-1 1 1,1 0-1,-1 0 1,1 0 0,0 0-1,-1 0 1,1 0-1,-1 1 1,1-1-1,-1 0 1,1 0 0,-1 0-1,1 0 1,-1 1-1,1-1 1,-1 0-1,1 0 1,-1 1 0,1-1-1,13 10 1520,0 0 0,18 16 0,-23-17-1232,0 0 1,-1 1 0,0 0-1,0 0 1,-1 1 0,-1 0 0,8 15-1,-1 8 203,-1 1-1,-2 0 1,7 38-1,4 113 1025,-20-137-1360,-2 0-1,-2 0 0,-2-1 1,-2 1-1,-3-1 0,-1 0 0,-3-1 1,-1-1-1,-3 0 0,-1-1 0,-3-1 1,-1-1-1,-57 78 0,64-101-19,-35 36 0,19-31-3791,29-23 3037,-5 1-2295,8-3 2648,0 0 0,0 0 0,-4-17-9664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22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21 213 2656,'-2'-1'361,"0"-1"1,0 0-1,1 0 1,-1 0-1,1 0 1,-1 0-1,1 0 1,0 0-1,0 0 1,0-1-1,0 1 1,0-1-1,1 1 1,-1 0-1,1-1 1,-1 1-1,1-1 1,0-2-1,0 1 106,1 1-1,0-1 0,0 0 0,0 1 1,0-1-1,1 1 0,0-1 1,-1 1-1,1 0 0,0 0 0,4-5 1,2 0-91,-1 0 0,1 1-1,0 0 1,0 1 0,1 0 0,15-8 0,-10 5-325,3-1-24,0 2 1,0 0-1,1 2 0,0-1 1,0 2-1,0 1 0,20-3 1,-33 6-34,1 0 1,0 1 0,0-1-1,0 2 1,0-1-1,0 0 1,0 1 0,6 2-1,-9-2 11,1 0-1,0 0 0,-1 1 0,0-1 1,1 1-1,-1 0 0,0 0 1,0 0-1,0 1 0,0-1 1,0 1-1,-1 0 0,1-1 0,2 6 1,-2-5-2,-1 1 1,0 0-1,0 0 0,0 0 1,0 1-1,0-1 1,-1 0-1,0 1 0,0-1 1,0 1-1,-1-1 1,1 1-1,-2 9 1,1-8 5,-2 1 1,1 0-1,-1-1 1,0 0-1,0 1 1,-1-1-1,1 0 1,-7 10-1,-3 1 33,-1-1 0,0 0 0,-1-1-1,-1 0 1,-21 16 0,-59 39 1440,89-67-1051,4-2 129,8 1-145,-3-2-365,38 6 474,53-1-1,-46-3-375,74 3-174,-68-4-4236,-32 0-730,1 3 1510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23.0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14 6400,'-15'-13'2058,"13"13"-481,3 4-347,1 2 433,-1-2-1276,0-1-1,0 1 1,0-1 0,-1 1 0,1 0 0,-1 5 0,0 4 78,2 4-103,3 35 1097,-3 73 0,-28 203 51,8-133-695,17-181-792,0-8-150,0 0-1,1 0 1,0 0 0,0 0-1,2 10 1,-1-30-10156,4-3 7505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23.3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9 377 5408,'-7'-40'1728,"6"39"-1660,1-1 0,0 1 1,0-1-1,0 1 0,0 0 0,0-1 1,0 1-1,0-1 0,1-1 0,1-11 518,1 1 0,0-1 0,1 1-1,1 0 1,9-19 0,-5 17-82,1 1 0,0 0 1,0 0-1,2 1 0,0 0 0,0 1 1,18-14-1,-7 9 70,1 1 0,0 1 0,45-19 0,-62 30-533,0 2 0,0-1-1,0 1 1,0 0 0,1 0-1,-1 1 1,1 0 0,-1 0-1,1 1 1,8 0 0,-12 1-24,0-1 1,-1 1-1,1 0 1,0 1-1,-1-1 1,1 0-1,-1 1 1,1 0-1,-1 0 1,0 0-1,0 0 1,0 0-1,0 1 1,0-1-1,0 1 1,-1 0-1,1 0 1,-1 0-1,0 0 0,0 0 1,2 5-1,0 0 78,0 0 0,-1 0 0,-1 1 0,1-1 0,-2 1 0,1 0 0,-1-1 0,0 1 0,-1 0-1,0 0 1,0 0 0,-2 11 0,0-9 44,-1 0-1,1 1 1,-2-1-1,0 0 0,0-1 1,-1 1-1,0-1 1,-12 18-1,9-18-48,-1 0 0,0 0 0,0-1 0,-1 0 0,-1 0 0,1-1 1,-1-1-1,-23 12 0,13-9 39,-1-1 0,0-1 0,0-1 0,-26 5 0,37-10 8,-1 0-1,-24 0 0,32-2-325,0 0 1,0 0-1,0-1 0,0 1 0,0-1 1,0 0-1,0-1 0,0 1 1,0 0-1,1-1 0,-6-3 0,8 4 39,0 1 1,1-1-1,-1 1 0,0-1 0,1 1 0,-1-1 0,1 1 0,-1-1 0,1 0 0,-1 1 1,1-1-1,-1 0 0,1 1 0,0-1 0,-1 0 0,1 0 0,0 0 0,0 1 0,0-1 1,-1 0-1,1 0 0,0 0 0,0 1 0,0-1 0,0 0 0,0 0 0,1 0 0,-1 0 1,0 1-1,0-1 0,0 0 0,1 0 0,-1 1 0,0-1 0,1 0 0,-1 0 0,2 0 1,9-17-2379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6:00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89 197 2080,'0'-32'11093,"1"91"-6141,2-15-4020,12 64 0,-9-81-740,7 33 129,-3 0 1,5 101 0,-13-47 377,-1-45-1814,0-22-2885,-2-44 3993,1 1 0,-1-1-1,0 0 1,0 1 0,0-1 0,-2 5-1,-5 19 272,6-18-75,1 0-1,1 0 0,-1 0 1,2 0-1,-1 0 0,1 0 0,1 0 1,-1 0-1,4 9 0,-4-17-1092,-2-3 59,-4-8-639,-6-14-451,7 12 1476,1-1 1,0 0-1,1 1 0,-1-19 0,-3-17-89,-9-63 123,-27-146 2455,-5 16 2034,44 217-3528,2-1 0,2-43 0,-1 63-491,1-5-4,0 0 0,0 1 0,1-1 0,0 1 0,1 0 0,0-1 0,0 1-1,1 1 1,0-1 0,7-9 0,-8 13 10,0 1 0,1-1 0,-1 1 1,1 0-1,0 0 0,0 0 0,1 0 0,-1 1 0,1 0 0,0 0 0,0 0 0,0 1 0,0-1 1,0 1-1,0 0 0,1 1 0,-1-1 0,1 1 0,6-1 0,-2 2 15,0 0-1,0 0 1,0 1 0,0 0-1,0 1 1,0 0 0,-1 1-1,1 0 1,-1 0 0,1 1-1,10 6 1,-8-3-24,-1 0 0,0 1 1,0 0-1,-1 0 0,0 1 0,0 1 0,15 19 0,-12-11 44,4 3 286,-1 2 0,18 34 0,-30-51-230,-1 1 0,-1-1-1,1 1 1,-1-1 0,0 1 0,-1 0-1,1 0 1,-1 0 0,-1 0 0,1 0-1,-1 0 1,-1 0 0,1 0 0,-3 11-1,2-15-98,0 0-1,-1 0 1,1 0-1,-1 0 1,0-1-1,1 1 1,-1-1-1,0 1 1,-1-1 0,1 0-1,0 0 1,-1 1-1,1-2 1,-1 1-1,0 0 1,1 0-1,-1-1 1,0 0-1,0 1 1,0-1-1,-4 1 1,-2 0-21,0 0 1,0 0-1,-1-1 1,1 0-1,0-1 1,-13 0 0,3-1-134,10 1-390,1 0 1,-1-1 0,0 0 0,1 0 0,-1-1 0,1 0 0,-10-4 0,16 5 11,1 0 0,-1 0 0,1 0 0,0 0 0,0 0 0,-1 0 1,1 0-1,0-1 0,0 1 0,0 0 0,-1-3 0,0-1-2145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27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14 103 2080,'-1'2'92,"1"-2"-27,-1 1 1,1-1-1,-1 1 1,0-1-1,1 1 1,-9 11 10286,18-17-7803,-4 2-2293,-1 0-1,1 0 1,0 0 0,-1-1-1,0 1 1,6-7-1,-6 5-193,1 1 0,-1-1 1,1 1-1,0 1 0,1-1 0,5-2 0,1 0-74,69-30 60,-72 33-68,-1 1 0,1 0 0,0 0 1,-1 0-1,1 1 0,0 1 0,16 0 0,-24 0 9,1 0 0,-1 0 0,0 0 0,1 0 0,-1 1 0,0-1 0,1 0 0,-1 1 0,0-1 0,1 1 0,-1 0 0,0-1 0,0 1 0,0 0 0,0 0 0,1 0 0,-1-1 0,-1 1 0,1 0 0,0 1 0,0-1 0,0 0 0,0 0 0,-1 0 0,1 0-1,0 1 1,-1-1 0,1 0 0,-1 0 0,0 1 0,1-1 0,-1 0 0,0 1 0,0 1 0,0 1 31,0-1 1,-1 1-1,1-1 0,-1 1 1,0-1-1,0 1 0,0-1 0,0 0 1,-1 1-1,0-1 0,1 0 1,-5 5-1,-8 9 88,-1-1 1,-1 0 0,-1-1-1,0 0 1,-24 14 0,-1 2 257,-3 9 237,45-40-592,0 0 1,0 0-1,0 0 0,0 0 0,0 0 0,0 0 1,0 0-1,0 0 0,0 0 0,0 0 0,0 0 1,0 0-1,0 1 0,0-1 0,0 0 0,0 0 1,0 0-1,0 0 0,0 0 0,0 0 1,0 0-1,0 0 0,0 0 0,0 0 0,0 0 1,0 0-1,0 1 0,0-1 0,0 0 0,0 0 1,0 0-1,0 0 0,0 0 0,0 0 1,0 0-1,0 0 0,0 0 0,0 0 0,0 0 1,0 0-1,0 0 0,0 0 0,0 0 0,0 0 1,0 0-1,1 0 0,-1 0 0,0 0 1,0 1-1,0-1 0,0 0 0,0 0 0,0 0 1,0 0-1,0 0 0,0 0 0,0 0 0,0 0 1,0 0-1,1 0 0,-1-1 0,0 1 0,9 2 421,11-2 91,-20 0-515,62-3 739,23 1-464,-16 1-127,4 0-1033,-62 2-1553,-1 0 0,15 4 0,-10 0-2828,3 5 1754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29.7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497 473 2560,'1'-1'299,"-1"0"0,1 0 0,0 0 0,-1 0 0,1-1 1,-1 1-1,1 0 0,-1 0 0,0-1 0,0 1 0,1 0 0,-1 0 0,0-1 0,0 1 0,-1-3 1,1 3-181,0 1 0,-1-1 0,1 0 0,-1 0 0,0 0 0,1 0 0,-1 0 0,0 1 0,1-1 0,-1 0 0,0 1 0,0-1 0,0 0 0,1 1 0,-1-1 0,0 1 0,0-1 0,0 1 0,0 0 0,0-1 0,0 1 0,0 0 0,-1 0 0,-7-2 58,1 1 0,-1 0 0,1 1 0,0 0 0,-1 0 0,1 1 0,-1 0-1,-15 4 1,-3 3 110,-32 14 0,19-6 167,-60 35 0,81-40-335,1 1 1,1 0 0,0 2 0,1 0-1,-17 18 1,28-26-57,0 0 0,0 1 0,1-1 0,0 1 0,0 0 0,1 0 0,-1 0 0,2 0 0,-5 14 0,7-18-15,-1-1 0,1 1 1,0-1-1,0 1 0,0-1 0,0 0 0,0 1 0,1-1 0,-1 1 0,0-1 1,1 1-1,0-1 0,0 0 0,0 1 0,0-1 0,0 0 0,0 0 1,0 0-1,1 0 0,-1 0 0,1 0 0,0 0 0,-1 0 0,1-1 1,0 1-1,0-1 0,0 1 0,0-1 0,0 0 0,1 1 0,-1-1 0,0 0 1,0-1-1,5 2 0,0 0 18,-1 0 1,1-1-1,0 0 0,-1-1 1,1 1-1,0-1 1,-1 0-1,10-2 0,-1-1 192,1 0 0,21-9-1,-21 7-146,0-2 0,0-1-1,-1 0 1,0 0 0,0-2-1,-1 0 1,16-14-1,-15 9-72,1-1-1,-2 0 1,0-2-1,-1 1 0,15-28 1,-5 2 15,-2 0 0,29-90 1,-15 6-60,-29 101-116,-2 0-1,2-50 0,-5 45-22,0 24-17,-1-1 1,0 0-1,0 1 1,0-1-1,-3-8 1,3 16 152,0 0 0,0 0 0,0 0 0,0 0 0,0-1 0,0 1 0,0 0 0,0 0 0,0 0 0,0 0 1,0 0-1,0 0 0,0 0 0,0 0 0,0 0 0,0-1 0,0 1 0,0 0 0,0 0 0,0 0 0,0 0 0,0 0 0,0 0 0,0 0 1,0 0-1,0 0 0,0 0 0,-1 0 0,1-1 0,0 1 0,0 0 0,0 0 0,0 0 0,0 0 0,0 0 0,0 0 0,0 0 0,0 0 0,-1 0 1,1 0-1,0 0 0,0 0 0,0 0 0,0 0 0,0 0 0,0 0 0,0 0 0,0 0 0,0 0 0,-1 0 0,1 0 0,0 0 0,0 0 1,0 0-1,0 0 0,0 0 0,0 0 0,0 1 0,0-1 0,0 0 0,-1 0 0,-4 8-189,-2 13 86,-3 29 220,3 0 0,1 0 0,2 61 1,2-49 167,-2 285 791,4-292-1099,1-34-1883,3-1 497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30.0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14 6400,'-3'-5'654,"-2"-4"876,3 10-494,2 5 245,-7 132 2004,-17 295 342,-13-141-2699,37-291-1105,-1 18-942,2-12-388,8-15-5023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6:30.4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8 296 5408,'-7'-57'1728,"7"55"-1679,0 1-1,-1-1 1,1 1 0,0 0 0,0-1-1,0 1 1,0-1 0,1 1 0,-1-1-1,0 1 1,1-1 0,-1 1 0,1-2-1,0 1-67,2-9 432,1 1 0,1-1 0,-1 1-1,2 0 1,-1 0 0,2 0 0,-1 1 0,10-11-1,-3 7 221,0 0-1,1 0 0,0 2 1,1 0-1,32-18 1,-39 25-521,-1 1 0,0 0 0,1 0 0,-1 0 0,1 1 1,0 1-1,0-1 0,0 1 0,0 0 0,0 1 0,0 0 1,0 0-1,0 1 0,0 0 0,0 0 0,12 4 0,-14-3-27,0 1-1,-1-1 0,0 1 0,0 0 1,0 1-1,0-1 0,0 1 0,-1 0 0,1 0 1,-1 0-1,0 1 0,4 6 0,-3-4 115,0 1 1,-1 0-1,0 0 0,-1 0 0,0 0 0,0 1 0,3 16 0,-4-15-24,-1-1-1,0 0 0,0 1 0,-1-1 0,-1 0 0,1 1 0,-1-1 0,-1 0 0,0 0 1,0 0-1,-1 0 0,0 0 0,-1 0 0,1 0 0,-2-1 0,-8 13 0,8-15-99,0-1-1,-1 1 0,1-1 1,-1-1-1,0 1 0,0-1 0,-1 0 1,0-1-1,-11 6 0,6-5-268,-1 0-1,1 0 1,-1-2-1,-22 3 1,10 0-489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2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69 1472,'3'-1'368,"0"1"0,-1-1 0,1 0 1,-1 1-1,1-1 0,0 1 0,0 0 0,-1 0 0,1 0 1,5 1-1,2-1 3059,-10 0-3355,1 0 0,-1 0 0,0 0 0,0 0 0,0 1 0,0-1 0,1 0-1,-1 0 1,0 0 0,0 0 0,0 0 0,0 0 0,1 0 0,-1 0 0,0 0 0,0 0 0,0 0 0,1 0 0,-1 0 0,0 0 0,0 0-1,0 0 1,0-1 0,1 1 0,-1 0 0,0 0 0,0 0 0,0 0 0,0 0 0,0 0 0,1 0 0,-1 0 0,0-1 0,0 1 0,0 0-1,0 0 1,0 0 0,0 0 0,0-1 0,1 1 0,-1 0 0,0 0 0,0 0 0,0 0 0,0-1 0,0 1 0,0 0 0,0 0 0,0-1-1,-9-7 2089,-22-9-343,27 15-1710,-13-6 662,-34-11 1,44 17-679,-1 0 0,1 1 0,-1 0 0,1 0-1,-1 1 1,1 0 0,-1 0 0,-8 2 0,9-2-65,0 2 0,0-1-1,1 1 1,-1 0 0,0 0 0,1 0 0,-1 1-1,1 0 1,0 1 0,0 0 0,-9 7-1,6-3-8,1 0 0,1 1-1,-1 0 1,1 1-1,1 0 1,-1 0-1,2 0 1,0 1-1,0 0 1,1 0 0,0 0-1,1 0 1,0 1-1,0-1 1,2 1-1,-1-1 1,2 1 0,0 18-1,0-20 38,2 1-1,-1 0 1,1 0 0,0-1-1,1 1 1,1-1-1,0 1 1,0-1-1,1-1 1,0 1 0,0 0-1,1-1 1,0 0-1,1-1 1,0 0 0,1 0-1,0 0 1,0-1-1,17 13 1,-21-18 3,-1 0 0,1 0 0,0-1 1,0 1-1,0-1 0,0 0 0,0 0 0,0 0 0,0-1 0,0 1 1,1-1-1,-1 0 0,0 0 0,6-1 0,-7 0 3,0 1-1,0-1 1,0 0-1,0 0 1,-1 0-1,1 0 1,0 0-1,-1-1 1,1 1 0,-1-1-1,1 1 1,-1-1-1,0 0 1,0 0-1,0 0 1,0-1-1,0 1 1,0 0-1,2-5 1,-3 6-60,-1 1 1,0 0-1,1-1 0,-1 1 0,0-1 1,0 1-1,0-1 0,1 1 1,-1-1-1,0 1 0,0-1 0,0 1 1,0-1-1,0 1 0,0-1 0,0 1 1,0-1-1,0 1 0,0-1 1,0 1-1,0-1 0,0 1 0,0-1 1,0 1-1,-1-1 0,1 1 1,0-1-1,0 1 0,-1-1 0,1 1 1,0-1-1,-1 1 0,1 0 1,0-1-1,-1 1 0,1 0 0,-1-1 1,1 1-1,0 0 0,-2-1 0,1 1-25,0-1-1,-1 1 0,1 0 0,0 0 1,-1 0-1,1 0 0,-1 0 0,1 0 1,0 0-1,-1 0 0,1 1 0,0-1 0,-1 1 1,1-1-1,0 1 0,-3 0 0,-19 14-62,1 1 0,0 1 0,-36 36 1,44-40 241,5-4-52,1 0 0,-1 0 0,2 1 0,-1 0 0,1 0 0,-10 21-1,15-28-70,1 1 0,-1-1-1,1 1 1,0 0-1,0-1 1,0 1 0,0 0-1,1 0 1,-1 0 0,1 0-1,0-1 1,0 1-1,1 0 1,-1 0 0,1 0-1,0 0 1,0-1-1,0 1 1,0 0 0,1-1-1,-1 1 1,1-1-1,0 1 1,0-1 0,4 4-1,-4-5 15,0 0-1,0 0 1,0 0 0,0 0-1,1 0 1,-1 0-1,1-1 1,-1 1-1,1-1 1,0 0 0,0 0-1,-1 0 1,1 0-1,0 0 1,0-1-1,0 1 1,0-1 0,0 0-1,0 0 1,0 0-1,0 0 1,0 0-1,0-1 1,0 1 0,0-1-1,-1 0 1,1 0-1,4-2 1,7-3 46,-1-1 1,0-1 0,-1 0 0,17-14-1,-14 11-146,60-51 81,-47 37-116,32-22 0,-39 32 21,-1 1 46,0 0 0,1 1 1,31-13-1,-51 26 18,-1 0 0,1 0 0,0 0-1,0 0 1,0 0 0,0 0 0,-1 0 0,1 0 0,0 0 0,0 1 0,0-1 0,0 0 0,-1 0 0,1 1 0,0-1 0,0 1 0,-1-1 0,1 0 0,0 1 0,0-1 0,-1 1 0,2 0 0,-1 0-14,0 0 0,0 0 1,0 1-1,0-1 0,0 0 0,-1 0 0,1 0 1,0 1-1,0-1 0,-1 0 0,2 3 0,-2 4 42,-1-1 0,1 1 0,-1 0 1,-1-1-1,1 1 0,-1-1 0,-3 8 0,2-6 22,3-9-44,-4 20 87,4-19-74,0 0-1,0 0 1,0 0-1,0 0 1,0 0-1,0 0 1,1 0-1,-1 0 1,0-1-1,0 1 1,1 0-1,-1 0 1,1 0-1,-1 0 1,1-1-1,-1 1 1,1 0-1,-1 0 1,1-1-1,1 2 1,-2-2 19,1 0 0,0 1 0,-1-1 1,1 0-1,0 0 0,-1 1 0,1-1 0,0 0 0,0 0 0,-1 0 1,1 0-1,0 0 0,0 0 0,-1 0 0,1 0 0,0 0 1,0-1-1,-1 1 0,3-1 0,15-7 142,-11 5-85,145-72 75,-54 22-815,-96 52 624,-1 1 1,0-1 0,0 0 0,1 1 0,-1-1 0,0 1-1,1-1 1,-1 1 0,0 0 0,1 0 0,-1 0-1,1-1 1,-1 1 0,0 0 0,1 1 0,-1-1 0,1 0-1,-1 0 1,3 1 0,-3 0 13,0 0 1,0 0-1,0 0 0,0-1 1,0 1-1,0 0 0,0 1 0,0-1 1,0 0-1,-1 0 0,1 0 0,0 0 1,-1 1-1,1-1 0,-1 0 1,1 3-1,1 5 37,0 1 1,-1-1-1,0 1 0,-1 16 1,-1-16 32,1-6-114,2 16 531,3-15-8,4-9-41,-1-4-383,1 1 0,-1-1-1,12-17 1,-15 18-85,13-18 39,-17 23-43,1 0-1,-1 1 1,0 0 0,1-1-1,-1 1 1,1 0 0,-1-1-1,1 1 1,0 0 0,3-1-1,-5 2 16,1 0-1,-1 0 1,1 0 0,-1 0-1,0 0 1,1 0 0,-1 0-1,1 0 1,-1 0 0,0 0-1,1 0 1,-1 1 0,0-1-1,1 0 1,-1 0-1,0 0 1,1 1 0,-1-1-1,0 0 1,1 0 0,-1 1-1,0-1 1,0 0 0,1 1-1,-1-1 1,0 0-1,0 1 1,0-1 0,1 0-1,-1 1 1,0-1 0,0 1-1,0-1 1,0 1 0,3 16 25,-2-14-37,1 27 39,-2-24 24,0 0 0,1 1 0,-1-1 0,1 0 0,1 0 0,-1 0 0,1 0 0,3 6 0,-3-8 48,-1-1 0,1 0 1,-1 0-1,1 0 0,0 0 0,1-1 1,-1 1-1,0-1 0,1 1 1,-1-1-1,1 0 0,5 4 1,-5-5-12,0 0-1,-1 0 1,1 0 0,0 0 0,-1-1 0,1 1 0,0-1 0,0 0 0,0 0 0,-1 0 0,1 0 0,0 0 0,0-1 0,0 1 0,-1-1 0,5-1 0,9-5 9,0 0 0,-1-1 0,-1-1 0,1 0 0,13-13 0,-18 15-100,105-77-302,-72 53 6,-43 30 316,1 1 1,0 0 0,0-1 0,-1 1-1,1 0 1,0-1 0,0 1 0,-1 0 0,1 0-1,0 0 1,0-1 0,0 1 0,-1 0-1,1 0 1,0 0 0,0 1 0,0-1-1,0 0 1,-1 0 0,1 0 0,0 0 0,0 1-1,-1-1 1,1 0 0,0 1 0,0-1-1,-1 1 1,1-1 0,0 1 0,-1-1 0,1 1-1,-1-1 1,1 1 0,-1 0 0,1-1-1,-1 1 1,1 0 0,-1-1 0,1 1 0,-1 1-1,4 4-40,-1 1 0,0 0 0,4 10 0,-5-11 34,2 7 45,0 0 0,-1 0 0,0 0-1,-1 0 1,-1 1 0,0-1 0,-1 0 0,-2 24 0,2-35 9,0 0 0,-1 0-1,1 0 1,0 0 0,-1 0 0,1 0 0,-1 0-1,0 0 1,0 0 0,0 0 0,0-1 0,0 1-1,0 0 1,0-1 0,-3 3 0,3-3-25,0 0 1,0 0-1,-1-1 1,1 1-1,0 0 1,-1-1-1,1 1 0,0-1 1,-1 0-1,1 1 1,-1-1-1,1 0 1,-1 0-1,1 0 1,-1 0-1,-2 0 0,-5-3-78,0 1-1,0-1 0,0 0 0,0-1 0,-13-8 0,-4 0-265,-21-11-519,88 39 476,-26-10 474,1 0 1,0-1-1,0 0 1,0-2 0,1 0-1,-1 0 1,1-2-1,27 0 1,-37-2-28,0-1 0,0 1 0,0-1 0,-1 0 0,1-1 0,0 1 0,-1-1 0,1-1 0,-1 1 0,0-1 0,0 0 0,-1-1 0,1 1-1,-1-1 1,9-10 0,-3 1-34,0-1-1,0 0 0,-1 0 0,15-34 1,-13 13 2,-10 28-113,1 0 1,-1 1-1,1 0 1,1-1 0,-1 1-1,7-8 1,-10 15 61,0 0 1,0-1 0,0 1-1,0 0 1,0 0 0,0 0-1,1 0 1,-1 0 0,0-1-1,0 1 1,0 0-1,0 0 1,1 0 0,-1 0-1,0 0 1,0 0 0,0 0-1,1 0 1,-1-1-1,0 1 1,0 0 0,1 0-1,-1 0 1,0 0 0,0 0-1,0 0 1,1 0-1,-1 0 1,0 0 0,0 1-1,0-1 1,1 0 0,-1 0-1,0 0 1,0 0 0,0 0-1,1 0 1,-1 0-1,0 0 1,0 0 0,0 1-1,0-1 1,1 0 0,-1 0-1,7 13-280,1 19 166,-2 5 165,8 75 11,-12-90 66,-1-1-1,-2 1 0,-3 26 1,4-47-87,0 1 0,0-1 1,0 0-1,-1 0 0,1 0 1,0 0-1,-1 0 1,1 0-1,0 0 0,-1 0 1,1 0-1,-1 0 1,0 0-1,1 0 0,-1 0 1,0 0-1,0 1 0,0-2-47,0 0-1,0 0 1,0 0-1,0 0 1,0 0-1,0 0 0,0 0 1,0-1-1,1 1 1,-1 0-1,0 0 1,0-1-1,0 1 0,0 0 1,1-1-1,-1 1 1,0-1-1,0 1 1,1-1-1,-1 0 0,0 1 1,1-1-1,-1 0 1,0 0-1,-3-4-102,0 1-1,1-1 1,0 0-1,0 0 1,0 0-1,0-1 1,-2-7-1,3 8 27,0 1 0,0-1 0,0 1 0,-1-1 0,1 1 0,-1 0 0,0 0 0,-5-6 0,8 10 85,0 0 1,0 0-1,0 0 0,0 0 0,0 0 1,0 0-1,0 0 0,0 0 1,0 0-1,1 0 0,-1 0 1,0 0-1,0 0 0,0 0 1,0 0-1,0 0 0,0 0 0,0 0 1,0 0-1,0 0 0,0 0 1,0 0-1,0 0 0,0 0 1,0 0-1,1-1 0,-1 1 1,0 0-1,0 0 0,0 0 1,0 0-1,0 0 0,0 0 0,0 0 1,0 0-1,0 0 0,0 0 1,0 0-1,0-1 0,0 1 1,0 0-1,0 0 0,0 0 1,0 0-1,0 0 0,0 0 0,0 0 1,0 0-1,0 0 0,0 0 1,-1-1-1,12 4-207,20 16 426,-28-16-129,1-1-1,0 1 1,0-1 0,0 1 0,0-1 0,0 0 0,1-1 0,-1 1 0,0-1 0,1 0 0,6 1 0,1-2 52,1 0 1,0 0 0,0-1 0,-1-1 0,1 0 0,-1-1 0,1-1 0,13-5 0,0-2-12,0-1 0,40-26 1,-20 4-98,-30 21-113,-1 2 0,24-14 0,-39 25 78,1 0 0,-1 0 0,0 0 0,0-1 0,0 1-1,1 0 1,-1 0 0,0 0 0,0 0 0,0 0 0,1 0 0,-1 0 0,0 0 0,0 0 0,1-1 0,-1 1 0,0 0 0,0 0 0,1 0-1,-1 0 1,0 0 0,0 1 0,1-1 0,-1 0 0,0 0 0,0 0 0,0 0 0,1 0 0,-1 0 0,0 0 0,0 0 0,1 0 0,-1 1 0,0-1-1,0 0 1,0 0 0,0 0 0,1 0 0,-1 1 0,0-1 0,0 0 0,0 0 0,0 0 0,0 1 0,0-1 0,1 0 0,-1 0 0,0 1-1,0-1 1,0 0 0,0 0 0,0 1 0,0-1 0,0 0 0,0 0 0,0 1 0,0-1 0,0 0 0,-3 21 104,1-10-72,1-1 54,1-1 1,0 1 0,0 0 0,1 0 0,1-1-1,-1 1 1,5 10 0,-5-15-6,1-1 1,0 1-1,0-1 1,0 0-1,0 1 1,1-1-1,-1 0 1,1-1-1,0 1 1,0 0-1,1-1 1,-1 0-1,1 0 1,0 0-1,-1 0 1,9 4-1,-10-6-34,1 0 0,0 0 0,0-1 0,-1 1-1,1-1 1,0 1 0,0-1 0,0 0 0,0 0 0,0 0-1,0 0 1,0-1 0,-1 1 0,1-1 0,0 0 0,0 0-1,4-1 1,4-4-24,-1 1 0,20-15 0,-18 12-46,50-43-380,-60 49 391,0 1 0,0-1 0,0 0-1,-1 0 1,1 0 0,2-3 0,2-4-882,-7 11 824,0 1 1,-1-1-1,1 0 0,0 1 0,0-1 1,1 0-1,-1 1 0,0-1 0,1 5 1,-3 24 179,3-28-43,0 0 1,1 1 0,-1-1 0,1 0-1,0 0 1,0 0 0,0 0 0,0 0 0,1 0-1,-1 0 1,1 0 0,0 0 0,0 0 0,0-1-1,0 1 1,0-1 0,1 1 0,-1-1 0,1 0-1,-1 0 1,6 3 0,-7-5-22,1 1 0,-1-1-1,0 1 1,1-1 0,-1 1 0,1-1 0,-1 0 0,1 0-1,-1 0 1,1 0 0,-1 0 0,1 0 0,-1 0 0,0 0 0,1 0-1,-1-1 1,1 1 0,-1-1 0,0 1 0,1-1 0,-1 0-1,0 1 1,1-1 0,-1 0 0,0 0 0,0 0 0,0 0-1,2-2 1,3-2 13,-1-1 0,0 1-1,7-12 1,-11 16-45,0 0 15,3-5-67,-1 1 0,1-1 0,-1 1 0,0-1 0,0 0 0,2-8-1,-5 12 20,1 0 0,-1 1-1,0-1 1,0 1 0,0-1-1,0 0 1,0 1 0,0-1-1,-1 1 1,1-1 0,0 0-1,-1 1 1,1-1 0,-1 1-1,0-1 1,0 1 0,1-1-1,-1 1 1,0 0 0,0-1 0,0 1-1,0 0 1,0 0 0,-1 0-1,1 0 1,0 0 0,-1 0-1,1 0 1,0 0 0,-1 0-1,-1 0 1,-24-8-218,12 5 69,12 2 132,4 1 49,36-15-7,1 3 0,44-10 0,-27 10 105,47-9 538,-88 20-467,0 1 0,0 0 0,0 1 1,-1 1-1,21 2 0,-32-2-151,0-1 1,1 1-1,-1 0 1,0-1-1,0 1 1,0 0-1,0 0 1,0 0-1,0 1 1,0-1-1,-1 0 1,1 1-1,0-1 1,-1 1-1,1-1 1,-1 1-1,1 0 1,-1 0-1,0 0 1,0 0-1,0 0 1,0 0-1,0 0 1,0 0-1,0 0 1,-1 0-1,1 0 1,-1 1-1,0-1 1,1 0-1,-1 5 1,-1-3 15,1 0 1,0 0-1,-1 0 1,0 0-1,1-1 1,-2 1-1,1 0 0,0 0 1,-1-1-1,0 1 1,1 0-1,-4 2 1,24-28-227,38-35 0,-56 56 197,1-1-1,-1 1 1,1-1 0,0 1 0,0 0 0,-1 0 0,1 0-1,0 0 1,0 0 0,0 0 0,0 1 0,0-1 0,0 1-1,0-1 1,1 1 0,-1 0 0,0 0 0,0 0 0,0 0-1,0 0 1,0 0 0,1 1 0,-1-1 0,0 1 0,0-1-1,0 1 1,0 0 0,0 0 0,0 0 0,-1 0 0,3 1-1,3 3 20,-1 0-1,0 1 0,-1-1 1,0 1-1,1 0 0,-2 1 1,6 7-1,-2 3-1999,0 14-5817,-7-28 6988,-1 0-1,1 0 1,-1 0 0,0 0-1,0 0 1,0 0-1,-1 1 1,1-1 0,-1 0-1,0 0 1,0 0-1,0 0 1,0 0 0,-2 2-1,-6 10-2591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2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9792,'-27'-3'4448,"24"-2"-3872,-2 1-384,10 8-224,-5-8-1536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2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57 10464,'-63'-11'4736,"50"2"-4096,8 1-576,10 8-160,3-8-1088,7 5 640,20-9-3680,10 7 2304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2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14 938 3968,'-14'2'5761,"14"-2"-5675,4 1 2035,1-1-1426,0 0 1,0 0 0,0-1 0,0 0-1,0 0 1,5-2 0,-5 1-501,-1 0 1,1 0 0,-1-1-1,0 1 1,0-1 0,0 0-1,-1 0 1,1-1-1,5-7 1,9-8 404,4-6-170,0-2-1,32-50 0,6-20-173,-53 84-209,-7 12-152,-5 11 51,0 4 226,0 0 0,0 0 0,2 0 0,0 1 1,-2 17-1,4-26-121,1 1 1,0-1 0,0 1-1,0-1 1,1 1 0,0-1 0,0 1-1,0-1 1,1 0 0,0 0-1,1 0 1,-1 0 0,1 0-1,6 10 1,-7-14-2,0 0 1,1 1-1,-1-1 0,1 0 1,0 0-1,-1 0 0,1-1 1,0 1-1,0 0 0,0-1 0,0 0 1,0 0-1,1 0 0,-1 0 1,0 0-1,0-1 0,1 0 1,-1 1-1,0-1 0,0 0 1,1-1-1,5 0 0,7-2 119,0-1 0,-1 0 0,23-10 0,-27 10-135,44-19-21,-37 15-86,0 0 0,0 1 0,1 1 0,27-5 0,-45 11 74,0 0 0,0-1 0,0 1 0,0 0 0,0 1 0,0-1 0,0 0 0,0 0 0,0 0 0,0 1 0,0-1 0,0 0 0,0 1 1,0-1-1,0 1 0,0-1 0,0 1 0,0-1 0,-1 1 0,1 0 0,0-1 0,0 1 0,-1 0 0,1 0 0,-1 0 0,1-1 0,0 3 0,1-1 34,-1 1-1,0-1 0,-1 1 1,1 0-1,0-1 1,-1 1-1,1 0 0,-1-1 1,0 5-1,0-7-23,0 0-1,1 1 1,-1-1 0,0 0-1,0 0 1,0 1 0,0-1-1,1 0 1,-1 0 0,0 0 0,0 1-1,0-1 1,1 0 0,-1 0-1,0 0 1,0 1 0,1-1-1,-1 0 1,0 0 0,0 0 0,1 0-1,-1 0 1,0 0 0,1 0-1,-1 0 1,0 0 0,1 1-1,-1-1 1,0 0 0,0-1 0,1 1-1,-1 0 1,0 0 0,1 0-1,-1 0 1,0 0 0,0 0-1,1 0 1,-1 0 0,0 0-1,0-1 1,1 1 0,-1 0 0,0 0-1,1-1 1,15-8 153,-2-4-165,20-25 1,-12 12-52,-9 11 56,7-9-82,-19 23 60,0 0 0,0 0 0,0 0 0,0 0 0,0 0 1,0 0-1,1 0 0,-1 0 0,0 1 0,0-1 1,1 1-1,-1-1 0,1 1 0,2-1 0,-4 1 9,1 0 0,-1 0 0,1 0 0,0 0 0,-1 0 0,1 1 0,-1-1 1,1 0-1,-1 0 0,1 1 0,-1-1 0,1 0 0,-1 0 0,1 1 0,-1-1 0,0 1 0,1-1 0,-1 0 0,1 1 0,-1-1 0,0 1 0,0-1 0,1 1 0,-1-1 0,0 1 0,0-1 0,1 1 0,-1 0 0,3 17-66,-3-15 48,15 112 437,-15-114-392,0 1 0,0-1 0,1 1 0,-1-1 0,0 1 0,1-1 0,-1 1 0,1-1 0,-1 1 0,1-1 0,0 0 0,0 1 0,0-1 0,0 0 0,-1 0 0,2 0 0,-1 1 0,0-1 0,0 0 0,0 0 0,0-1 0,1 1 0,-1 0 0,0 0 0,1-1 0,-1 1 0,1 0 0,-1-1 0,0 0 0,1 1 0,0-1-1,-1 0 1,1 0 0,-1 1 0,1-1 0,-1-1 0,1 1 0,2 0 0,3-2 39,0 1 0,1-1 0,-1 0-1,0 0 1,0-1 0,9-5 0,18-12 14,-1 0 0,48-41 0,-56 38-82,-1-1-1,-1-1 0,-1-1 1,-2-1-1,33-55 1,65-158-101,-111 226 107,6-14-6,-2 0 0,11-37 1,-22 62-33,1 0 0,-1 1 0,0-1 0,0 0 0,0 1 0,0-6 0,0 8 27,0-1 0,0 1 1,0 0-1,0 0 0,0-1 1,-1 1-1,1 0 0,0 0 1,0-1-1,0 1 0,0 0 1,0-1-1,-1 1 0,1 0 0,0 0 1,0 0-1,0-1 0,0 1 1,-1 0-1,1 0 0,0 0 1,0 0-1,-1-1 0,1 1 1,-1 0-1,1 0-10,-1 0 0,1 0-1,-1 0 1,0 1 0,1-1 0,-1 0 0,1 0 0,-1 0 0,1 1 0,-1-1-1,1 0 1,-1 1 0,1-1 0,-1 0 0,1 1 0,-1-1 0,1 1-1,-1 0 1,-5 7-2,-1 1 0,2 0 0,-1 0 0,1 0 0,0 1 0,1-1-1,0 1 1,-4 18 0,5-19 15,-5 21 72,2 0 0,0 0 0,2 1 0,2-1 1,0 1-1,2 0 0,2-1 0,0 1 0,13 54 1,-11-69-5,0 0 1,2 0-1,0-1 1,10 20-1,-11-26 12,0-1 0,0 1 0,1-1 0,1 0 0,-1-1 0,1 0 0,0 0 0,11 8 0,-16-13-44,0-1 0,-1 0 1,1 0-1,0 1 1,0-1-1,0-1 0,0 1 1,0 0-1,0 0 1,0-1-1,0 1 1,0-1-1,0 1 0,0-1 1,0 0-1,1 0 1,-1 0-1,0 0 1,0 0-1,0-1 0,0 1 1,4-2-1,0-2 9,1 0 0,-1-1 0,0 0 0,-1 0 0,1 0 0,-1-1 0,0 1 0,4-8 0,-1 2-68,-1 0 1,0-1-1,-1 1 0,0-1 0,0-1 0,5-19 1,-6 10-138,-1 1 0,3-36 0,-7 56 164,1-4-16,-1 4-5,0-1 1,0 1-1,1 0 1,-1-1-1,0 1 0,0 0 1,0-1-1,0 1 1,0 0-1,-1-1 1,1 1-1,0 0 1,-1 0-1,1-1 1,-1 1-1,1 0 0,-1 0 1,1 0-1,-1 0 1,-1-2-1,2 3 14,0 0-1,-1-1 0,1 1 1,-1 0-1,1 0 0,0-1 1,-1 1-1,1 0 1,-1 0-1,1 0 0,-1 0 1,1 0-1,-1-1 0,1 1 1,-1 0-1,1 0 0,-1 0 1,1 0-1,-1 0 1,1 1-1,0-1 0,-1 0 1,1 0-1,-1 0 0,1 0 1,-1 0-1,1 1 0,-1-1 1,1 0-1,0 0 1,-1 1-1,1-1 0,0 0 1,-1 1-1,1-1 0,-1 1 1,-13 15-120,12-14 114,-4 8 52,-1 0 1,2 1-1,-1 0 0,1 0 0,1 0 1,0 0-1,-5 24 0,7-21 57,-1 0-1,2 0 1,0 0-1,1 0 1,0 0-1,4 22 1,-3-33-56,-1 0 0,1-1 1,-1 1-1,1-1 0,0 1 0,0-1 1,0 1-1,1-1 0,-1 0 0,0 1 1,1-1-1,0 0 0,-1 0 0,1 0 1,4 3-1,-4-4 28,1 1 1,0-1 0,0 1-1,0-1 1,0 0-1,0 0 1,0 0 0,1 0-1,-1-1 1,0 1-1,0-1 1,6 0 0,8-1 1,1-1 0,-1 0 1,0-1-1,0-1 0,24-9 1,-3-1 12,43-23 1,-22 3-170,-38 21 24,0 1-1,43-17 1,-63 29 63,0-1 1,1 1-1,-1-1 1,0 1-1,0 0 1,0-1-1,1 1 1,-1 0-1,0 0 1,0 0-1,1 0 1,-1 0-1,0 0 1,0 0-1,1 0 1,-1 1-1,0-1 1,0 0-1,0 1 1,1-1-1,-1 1 1,0 0-1,0-1 1,0 1-1,0 0 1,0-1 0,0 1-1,0 0 1,0 0-1,0 0 1,-1 0-1,2 1 1,-1 0 2,0 1 0,0-1 0,0 1 0,-1 0 0,1-1 0,-1 1 1,1-1-1,-1 1 0,0 0 0,0-1 0,0 1 0,-1 0 0,1-1 0,-2 5 1,-2 7 153,-1-1 0,0 0 0,-11 18 0,8-15 65,4-5-47,4-11-162,0 0 1,0 0-1,0 0 1,0 0 0,0 0-1,0 0 1,0 1 0,0-1-1,0 0 1,0 0 0,0 0-1,0 0 1,0 0-1,0 0 1,0 0 0,0 1-1,0-1 1,0 0 0,1 0-1,-1 0 1,0 0-1,0 0 1,0 0 0,0 0-1,0 0 1,0 0 0,0 1-1,0-1 1,0 0-1,0 0 1,0 0 0,1 0-1,-1 0 1,0 0 0,0 0-1,0 0 1,0 0-1,0 0 1,0 0 0,0 0-1,0 0 1,1 0 0,1 0 4,-1-1 1,1 0 0,0 0 0,0 0 0,-1 0 0,1 0 0,-1 0 0,1 0-1,-1-1 1,3-1 0,20-20-200,39-50-1,-61 70 191,3-3-83,-1 0 0,1 0 0,0 1 0,9-9 0,-13 14 62,0-1 1,0 0-1,0 1 1,-1-1 0,1 1-1,0-1 1,0 1-1,0-1 1,0 1-1,0 0 1,0-1-1,0 1 1,0 0-1,0 0 1,0 0 0,0-1-1,0 1 1,0 0-1,0 1 1,0-1-1,0 0 1,0 0-1,0 0 1,0 0 0,0 1-1,0-1 1,0 1-1,0-1 1,0 1-1,0-1 1,0 1-1,-1-1 1,1 1 0,0 0-1,0-1 1,-1 1-1,1 0 1,0 0-1,-1-1 1,1 1-1,0 2 1,2 2 35,0 1 1,-1-1 0,0 1-1,0-1 1,-1 1-1,0 0 1,0 0-1,0 0 1,-1 0-1,0 6 1,1-5 56,-1 0 0,1 1 0,0-1 0,0 0 0,1-1 0,4 14 0,-6-19-34,1 0 0,0 1 0,-1-1 0,1 0-1,0 0 1,0 0 0,-1 0 0,1 0 0,0 0 0,0-1 0,0 1-1,0 0 1,0 0 0,1-1 0,-1 1 0,0 0 0,0-1 0,0 1-1,1-1 1,-1 0 0,0 1 0,0-1 0,1 0 0,-1 0-1,0 0 1,1 0 0,-1 0 0,0 0 0,0 0 0,1 0 0,-1 0-1,0-1 1,2 1 0,3-3 70,0 1 0,0 0-1,0-1 1,0 0 0,6-5-1,7-6-87,0-2 0,-1 0-1,-1-1 1,0-1-1,17-24 1,-14 18-22,49-64-63,53-58-277,-116 140 242,-3 2 21,0 1 0,-1 0 0,2 0 0,-1 0 0,0 0 0,0 1 1,1-1-1,6-2 0,-9 5 69,-1-1 0,1 1 0,-1 0 0,1 0 0,-1 0 0,1 0 0,0 0 0,-1 0 0,1 0 0,-1 0 0,1 1 0,-1-1 0,1 0 0,-1 0 0,1 0 0,-1 1 0,1-1 0,-1 0 0,1 0 0,-1 1 0,1-1 0,-1 0 0,0 1 0,1-1 0,-1 1 0,1-1 0,-1 1 0,1-1 0,6 16-45,-4-4 55,0 1-1,-1-1 1,-1 1-1,1 23 1,-7 55 59,4-77-59,-1 10 48,-1-1-1,-1 0 1,-1 0 0,-1 0-1,-1 0 1,-1-1 0,-19 36-1,26-55-48,-1-1 0,1 0 0,0 0 0,-1 0 0,1 0 0,-1 0 0,0 0 0,0 0 0,0 0 0,0-1 0,0 1 0,0-1-1,0 1 1,0-1 0,-1 0 0,1 0 0,-5 2 0,5-3-94,-1 0-1,0 0 1,1 0 0,-1 0-1,0-1 1,1 1 0,-1-1-1,1 0 1,-1 1 0,1-1-1,-1 0 1,1 0 0,0-1-1,-1 1 1,1 0 0,-3-3-1,1 1-54,1 0-1,-1-1 1,1 1-1,0-1 0,0 1 1,0-1-1,-3-5 1,4 5 97,0 0-1,-1 0 1,0 1 0,0 0 0,-5-6 0,0 0-509,8 9 550,0 0 0,0 1 0,0-1 0,0 0 0,0 0 0,0 0 0,0 0 0,0 0 0,0 0 0,0 0 0,0 0 0,0 0 0,1 0 0,-1 0 0,0 0 0,0 0 0,0 0 0,0 0 0,0 0 0,0-1 0,0 1 0,0 0 0,0 0 0,0 0 0,0 0 0,0 0 0,0 0 0,0 0 0,1 0 0,-1 0 0,0 0 0,0 0 0,0 0 0,0 0 0,0 0 0,0 0 0,0 0 0,0 0 0,0 0 0,0-1 0,0 1 0,0 0 0,0 0 0,12 6 133,-1 0 0,1-2 0,1 1 1,-1-1-1,1-1 0,-1 0 0,1-1 1,0 0-1,0-1 0,0-1 0,0 0 1,25-3-1,-31 1-70,0 0 0,0-1-1,0 1 1,0-1 0,-1 0 0,0-1 0,1 1 0,-1-2 0,9-7-1,1 0 18,-3 2-34,-2-1 1,1-1-1,-1 0 1,-1-1-1,0 0 1,11-20 0,4-3-120,-25 36 80,0 0 0,0 0 0,0 0 0,0 0 0,0-1 0,0 1 0,0 0 1,0 0-1,0 0 0,0 0 0,0 0 0,0 0 0,0 0 0,0 0 0,0 0 0,1 0 0,-1 0 0,0 0 1,0 0-1,0 0 0,0 0 0,0 0 0,0 0 0,0 0 0,0 0 0,0 0 0,0 0 0,0 0 0,0 0 0,0 0 1,1 0-1,-1 0 0,0 0 0,0 1 0,0-1 0,0 0 0,0 0 0,0 0 0,0 0 0,0 0 0,0 0 0,0 0 1,0 0-1,0 0 0,0 0 0,0 0 0,0 0 0,0 0 0,0 0 0,0 0 0,0 1 0,0-1 0,0 0 1,0 0-1,0 0 0,0 0 0,0 0 0,0 0 0,0 0 0,0 0 0,0 0 0,0 0 0,0 0 0,0 0 0,0 0 1,0 1-1,0-1 0,0 0 0,1 11 70,-1 15 207,-7 15 6,5-34-208,1 0 1,-1 0 0,2 0-1,-1 0 1,1-1 0,0 1-1,0 0 1,0 0 0,1 0-1,3 10 1,-2-11-13,-1-3-6,0 1-1,0-1 1,0 0 0,1 0-1,0 1 1,-1-1-1,3 3 1,-2-5-24,-1 0 1,0 0-1,1 0 0,-1-1 1,0 1-1,1 0 0,-1 0 1,1-1-1,0 1 0,-1-1 1,1 1-1,-1-1 0,1 0 1,0 1-1,-1-1 0,1 0 0,3-1 1,2 1 27,0-1-1,0 0 1,0 0 0,0-1 0,0 1-1,8-5 1,41-20-47,-48 22-23,11-7 0,0-1 0,-1-1-1,-1 0 1,0-1-1,0-1 1,-1-1 0,21-27-1,3-11-236,37-66-1,26-67-85,-91 161 307,0 0 0,12-48 0,-20 60-15,-1 0 0,0 0 1,-1 0-1,-1 0 0,0-1 1,-1 1-1,-2-18 0,2 31 25,0 0-1,0 0 1,0 1-1,0-1 1,0 0-1,-1 0 1,1 0 0,0 1-1,-1-1 1,1 0-1,0 0 1,-1 1-1,1-1 1,-1 0-1,1 1 1,-1-1-1,1 0 1,-1 0-1,0 1 10,1 0-1,-1 0 1,1 0-1,0 0 0,-1 0 1,1 0-1,-1 0 0,1 0 1,0 0-1,-1 0 0,1 0 1,0 1-1,-1-1 1,1 0-1,-1 0 0,1 0 1,0 0-1,-1 1 0,1-1 1,0 0-1,0 0 0,-1 1 1,1-1-1,0 0 0,-1 1 1,-3 4-56,0 1-1,1-1 1,-5 9 0,6-10 60,-11 20 92,1 1 0,2 0 0,0 0 0,2 1 0,1 0 0,1 0 0,-4 43 0,-2 135 443,12-178-424,2 1 0,1-1-1,1 1 1,1-1 0,16 45-1,-19-65-25,0-1-1,0 0 0,0 0 1,1 0-1,0-1 1,0 1-1,0-1 1,7 7-1,-8-9-47,-1-1-1,1 0 0,0 0 1,0 0-1,-1 0 1,1 0-1,0 0 1,0 0-1,0 0 0,0-1 1,0 1-1,0-1 1,0 0-1,0 1 1,0-1-1,0 0 0,1 0 1,-1 0-1,0-1 1,0 1-1,0 0 1,0-1-1,0 1 0,3-2 1,-1-1-16,1 1 1,-1-1-1,0 0 0,1 0 1,-1 0-1,-1-1 1,1 1-1,0-1 0,-1 0 1,5-8-1,19-18-88,18-17-354,-45 47 424,0-1 0,1 1 0,-1 0 0,0-1 0,1 1 0,-1 0 0,1 0-1,-1 0 1,0-1 0,1 1 0,-1 0 0,1 0 0,-1 0 0,0 0 0,1 0 0,-1 0 0,1 0 0,-1 0-1,1 0 1,-1 0 0,1 0 0,-1 0 0,0 0 0,1 0 0,-1 0 0,1 1 0,-1-1 0,1 0 0,-1 0 0,0 0-1,1 1 1,-1-1 0,0 0 0,1 0 0,-1 1 0,0-1 0,1 0 0,-1 1 0,0-1 0,0 0 0,1 1 0,-1-1-1,0 1 1,0-1 0,0 0 0,1 1 0,-1 0 0,8 25-170,-6-21 158,17 62 15,-19-66 10,0 0 0,0 0 0,1-1-1,-1 1 1,0 0 0,1 0 0,-1 0 0,0-1-1,1 1 1,-1 0 0,1-1 0,-1 1-1,1 0 1,-1-1 0,1 1 0,0 0 0,-1-1-1,1 1 1,0-1 0,-1 1 0,2-1 0,18 2 425,-17-2-394,1-1 1,-1 1-1,1 1 1,0-1-1,-1 0 1,1 1-1,-1 0 1,5 1-1,-5 1-56,-2-2 24,-1 0 0,1-1 0,-1 1 0,1-1 0,-1 1 0,1-1 0,0 1 0,-1-1 0,1 1 0,0-1 0,-1 0 0,1 1 0,0-1 0,-1 0 0,1 1 0,0-1 0,0 0 0,0 0 0,1 0 0,15 5-158,-17-5 192,2 0-6,6-1 19,-1 0 0,1 0-1,0-1 1,-1 0 0,1-1-1,-1 0 1,10-5 0,-6 3-31,1 0 1,12-3 0,-19 6-72,-5 2 31,1 0 1,-1 0 0,1 0-1,-1 0 1,1-1 0,-1 1 0,0 0-1,1 0 1,-1 0 0,1 0-1,-1 0 1,1 0 0,-1 0-1,1 0 1,-1 0 0,1 0 0,-1 0-1,0 0 1,1 1 0,-1-1-1,1 0 1,5 17-361,-5-12 351,0-1 1,-1 1 0,0-1 0,0 1 0,0 0-1,-1-1 1,1 1 0,-1 0 0,0-1-1,-3 7 1,-21 49 1,20-49 6,-47 108-175,-45 91 153,79-177 63,-1-1 1,-1 0-1,-40 44 0,53-68-23,-1 0-1,-16 12 0,22-19-36,0 1 0,0-1 1,-1 1-1,1-1 0,0 0 0,0 0 0,-1 0 0,1 0 0,-1-1 0,1 1 1,-1 0-1,1-1 0,-1 0 0,0 0 0,1 0 0,-1 0 0,-2 0 0,4-1 19,0 1-1,-1-1 0,1 1 0,0-1 1,0 0-1,0 1 0,0-1 0,0 0 1,0 0-1,0 0 0,0 0 1,0 0-1,0 0 0,0 0 0,1 0 1,-1 0-1,0-1 0,1 1 0,-1 0 1,1 0-1,-1-1 0,1 1 0,0 0 1,-1-2-1,0-2-25,1 0 0,-1 0-1,1 0 1,1-9 0,1-12 132,2 0 0,1 0-1,1 0 1,1 1 0,13-32 0,-14 43-38,1 1 0,0 0-1,0 0 1,2 1 0,-1 0 0,2 0 0,-1 1 0,2 0 0,-1 1 0,22-17-1,-12 15-24,-1 0-1,2 2 0,34-14 1,68-15-15,-78 26-82,41-14-1762,-32 8-5247,-54 19 6950,0 0 1,1 0-1,-1 0 1,0 0-1,0 0 1,1 0-1,-1 0 1,0-1-1,0 1 1,1 0-1,-1 0 1,0 0-1,0 0 1,1 0 0,-1 0-1,0-1 1,0 1-1,0 0 1,1 0-1,-1 0 1,0 0-1,0-1 1,0 1-1,0 0 1,1 0-1,-1 0 1,0-1-1,0 1 1,0 0-1,0 0 1,0-1-1,0 1 1,0 0-1,0 0 1,0-1-1,0 1 1,-15-10-4926,-17-3 217,-3 0 1637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2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235 253 10816,'-13'-14'4864,"39"8"-4224,-3 1 1695,-1 5-1407,19-4 704,-1 4-960,5-5-384,0 5-192,5-3-192,-5 0 64,-5-5-1024,1 3 576,-14-7-3328,-1 9 2113</inkml:trace>
  <inkml:trace contextRef="#ctx0" brushRef="#br0" timeOffset="1">55 12 10400,'-39'-4'4704,"29"4"-4096,5 0-608,10 0-128,-5-5-736,-5 2-2400,5 6 1984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2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22 105 9312,'-22'-5'4192,"49"5"-3616,4-4 1696,4 4-1345,28-8 1057,1 5-1152,17-10-192,-5 6-384,14-6 32,-5 6-160,9-6-352,-12 4 128,-14-2-3232,-10 7 1825,-23-4-5057,-7 8 3648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6:01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 6656,'-5'-10'2686,"4"9"-2463,1 1-1,0-1 1,-1 1 0,1-1-1,0 1 1,-1-1-1,1 1 1,0-1 0,0 1-1,-1-1 1,1 1-1,0-1 1,0 0 0,0 1-1,0-1 1,0 1-1,0-2 1,19 2 5125,26 1-3971,-29 1-1224,0 1 0,0 0 0,-1 1 1,1 1-1,-1 0 0,17 9 0,-27-11-101,0 0 1,0 0-1,0 0 1,8 8-1,-12-10-27,0 0 0,0 0 0,0 0 0,0 1 0,0-1 0,0 0 0,0 0 0,0 1 0,-1-1 0,1 0 0,0 1 0,-1-1 0,1 0 0,-1 1 0,1-1 0,-1 1 0,0-1 0,0 1 0,1-1 0,-1 1 0,0-1 0,-1 1 0,1-1 0,0 1 0,-1 1 0,0 0 31,-1 0-1,1 0 1,-1 0-1,0-1 1,0 1 0,0-1-1,-1 1 1,1-1-1,-5 3 1,-28 19 292,14-10 12,-30 23 419,51-37-769,0 0 0,-1 0 0,1 1 1,0-1-1,0 0 0,-1 0 0,1 0 1,0 0-1,0 1 0,0-1 0,-1 0 1,1 0-1,0 1 0,0-1 1,0 0-1,0 0 0,0 1 0,-1-1 1,1 0-1,0 0 0,0 1 0,0-1 1,0 0-1,0 0 0,0 1 0,0-1 1,0 0-1,0 1 0,0-1 0,0 0 1,0 0-1,0 1 0,0-1 0,0 0 1,0 1-1,1-1 0,-1 0 1,0 0-1,0 1 0,14 4 297,22-2 85,128-14-569,-39 0-7049,-88 11 4363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2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21 12480,'-90'11'5631,"85"-7"-4895,5-8-32,5 4-544,3-8-768,10 5 320,32-11-2943,3 8 1791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2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61 2304,'3'-4'406,"0"0"0,-1 1 0,1 0 0,7-7 0,14-8 5254,-17 8-1723,1 1 2646,-10 18-6335,-11 52 1560,-30 142-661,25-49-549,4-32-242,2-32-20,12-86-407,0-3 122,0 0-1,0-1 0,0 1 0,0 0 0,-1 0 0,1-1 0,0 1 1,0 0-1,0-1 0,-1 1 0,1 0 0,0-1 0,-1 1 1,1 0-1,-1 0 0,-16 1 114,-21-1-194,-61 8 0,77-5 33,0 1-1,0 1 0,1 0 1,-22 11-1,24-13 336,12-4 23,8 0-324,13 0 395,367-22 571,-171 10-1014,-166 7-632,-63-11-14767,9 14 12760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2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66 7040,'-66'-4'5786,"56"4"1711,53 0-4002,323-33 131,-148 11-3508,-99 15-2774,-106 9 892,-7 2-2029,3 1 1339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2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65 5152,'-2'0'627,"1"0"1,0 0-1,-1 0 1,1 0-1,0 0 0,0-1 1,-1 1-1,1 0 1,0-1-1,0 1 1,-1-1-1,1 1 1,0-1-1,0 0 0,0 1 1,-1-2-1,-2-1 2406,6-4 313,32 1-1213,47-9-1580,163-7 0,-175 18-486,42 4 294,-44 1-354,-66-1 57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3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48 102 6880,'-7'-2'997,"-12"-5"976,8-1 2662,1 3 2608,22 3-5633,243-42 2038,-28 13-2787,-216 29-832,4 1 31,24 1 0,-28 1-3471,1 0-3591,-12 14-3061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3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4160,'-2'-9'1097,"7"8"440,-4 1-1401,-1 0-1,1 0 1,-1 0 0,1 0 0,-1 0 0,1 0-1,0 0 1,-1 0 0,1 0 0,-1 0 0,1-1 0,-1 1-1,1 0 1,-1 0 0,1 0 0,-1-1 0,1 1-1,-1 0 1,1-1 0,-1 1 0,0 0 0,1-1 0,-1 1-1,1 0 1,-1-1 0,6 11 3563,-3-4-3382,-1-1-1,0 1 1,3 9-1,3 103 1759,-5-53-1734,24 173 790,-24-205-829,-1 51 0,-2-57 208,0-27-529,0 0 0,0 1 0,0-1 0,0 0 0,0 0 0,0 0 0,0 0 0,0 0 0,0 1 0,0-1 0,0 0 0,0 0 0,0 0 0,0 0 0,0 1 0,0-1 0,0 0 0,0 0 0,0 0 0,-1 0 0,1 0 0,0 0 0,0 1 0,0-1 0,0 0 0,0 0 0,0 0 0,0 0 0,0 0 0,-1 0 0,1 0 0,0 0 0,0 0 0,0 1 0,0-1 0,0 0 0,0 0 0,-1 0 0,1 0 0,0 0 0,0 0 0,0 0 0,0 0 0,-1 0 0,1 0 0,0 0 0,0 0-1,0 0 1,0 0 0,0 0 0,-1 0 0,1 0 0,0 0 0,0-1 0,0 1 0,0 0 0,0 0 0,0 0 0,-1 0 0,1 0 0,0 0 0,0 0 0,0 0 0,0 0 0,0-1 0,0 1 0,-8-11-1181,0-23 1376,2 1 0,-4-67 0,9 62 1,1-1 0,2 0 1,13-72-1,-12 98-95,1 0 0,1 0 0,0 1 0,1-1 0,0 1 0,1 0 0,0 1 0,1 0 0,0 0 0,10-10 0,-6 9 0,0 0 0,1 1 0,0 1 0,0 0 0,1 1-1,0 0 1,27-11 0,-37 18-19,0 1 0,0-1 0,1 1 0,-1 0 0,0 0 0,1 1 0,-1-1 0,0 1 0,1 0 0,-1 0 0,1 0 0,-1 1 0,1-1 0,-1 1 0,0 0 0,0 1 0,1-1 0,-1 1 0,0-1 0,0 1 0,0 1 0,-1-1 0,1 0 0,0 1 0,-1 0 0,0 0 0,1 0 0,-1 0 0,0 0 0,-1 1 0,1-1 0,-1 1 0,1 0 0,-1 0 0,0 0 0,-1 0 0,1 0 0,-1 0 0,1 0 0,-1 1 0,1 7 0,-1 1 91,0 0 0,0 0 0,-1 0 0,-1 0 0,0 0 0,-1 0 0,0 0 0,-1-1 0,-1 1 0,0-1 0,-8 19 0,7-22-93,0 1 0,0-1 0,-1-1 0,0 1 1,-1-1-1,0 0 0,0-1 0,0 1 0,-1-2 0,0 1 1,-1-1-1,1 0 0,-1-1 0,0 1 0,-13 3 0,10-4 11,-1 0-1,0-1 0,0-1 1,-1 0-1,-15 1 1,25-3-215,-1-1 1,0 0 0,0-1-1,1 1 1,-1-1-1,1 0 1,-1 0 0,-5-3-1,7 3-224,0-1-1,0 1 0,0-1 1,1 0-1,-1 1 0,1-1 1,-1-1-1,1 1 1,0 0-1,0-1 0,0 1 1,0-1-1,-3-4 0,-3-11-3946,3 2 1365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3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7 4384,'-15'-7'1424,"14"7"-1389,1 0 0,-1 0 0,1 0 1,-1 0-1,1 0 0,-1 0 0,1 0 0,0 0 1,-1 1-1,1-1 0,-1 0 0,1 0 0,-1 0 1,1 1-1,-1-1 0,1 0 0,0 0 0,-1 1 1,1-1-1,0 0 0,-1 1 0,1-1 0,0 0 1,-1 1-1,1 0 0,-1-1 154,-8 7 709,0 0 0,0 0 0,1 1 0,0 0 0,0 0-1,1 1 1,-10 15 0,3-2-76,2 0-1,-12 29 1,2 5-204,2 1 1,3 0-1,3 1 1,2 1 0,2 0-1,-2 119 1,14-131-792,2 0-1,2 0 1,2-1 0,2 0-1,3 0 1,1-2 0,22 50-1,-34-90-132,0 1 0,0-1 0,0 0 0,1 0 0,-1 0 0,1 0 0,0 0 0,0-1 0,0 1 1,0-1-1,1 0 0,0 0 0,-1 0 0,1 0 0,7 3 0,25 10-1950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3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 4736,'-7'-5'5045,"9"7"-4764,1 0 0,-1 0 1,0 0-1,0 0 0,0 1 0,2 2 0,12 25 1001,-2 1 0,0 0 0,14 54 0,11 101 971,-28-114-1632,-4 1 0,-3 89 0,-6-113-402,-2-1 1,-2 1-1,-3-1 1,-18 61-1,19-83-237,-2 1 1,-14 25-1,18-40-409,-1-1-1,0 1 1,-1-1-1,0-1 1,0 0-1,-12 11 1,16-17-30,0-1 0,0 0 1,0 0-1,-9 4 0,11-6 93,0 0 0,0-1 0,0 1-1,0 0 1,0-1 0,0 0 0,0 0-1,0 1 1,-1-1 0,1 0 0,0-1 0,-2 1-1,-17-7-2829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3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2656,'0'0'837,"4"7"3867,5 47-32,-7-9-2293,-3 56 0,0 24-1404,2-101-898,-1-13-153,0-1 0,1 0 1,0 0-1,0 0 0,1 0 0,7 18 1,-9-28-29,0 0 1,0 1 0,0-1-1,1 0 1,-1 0 0,0 1-1,0-1 1,1 0 0,-1 0-1,0 1 1,1-1 0,-1 0-1,0 0 1,1 0-1,-1 0 1,0 1 0,1-1-1,-1 0 1,0 0 0,1 0-1,-1 0 1,0 0 0,1 0-1,-1 0 1,0 0 0,1 0-1,-1 0 1,1 0 0,16 0-2089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4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32 2304,'0'0'44,"0"0"1,0 0 0,0 0-1,0-1 1,0 1-1,0 0 1,0 0-1,-1 0 1,1 0-1,0 0 1,0-1-1,0 1 1,0 0 0,0 0-1,0 0 1,0 0-1,0-1 1,0 1-1,0 0 1,0 0-1,0 0 1,0 0-1,0-1 1,0 1 0,0 0-1,0 0 1,0 0-1,0 0 1,0-1-1,0 1 1,0 0-1,1 0 1,-1 0-1,0 0 1,0 0 0,0-1-1,0 1 1,0 0-1,1 0 1,8-8 2473,-7 6-2004,0 1 0,0 0 0,0 0 1,0 0-1,0 0 0,1 0 0,-1 0 0,3 0 1,-5 1-427,1 0 1,-1 0 0,0 0-1,0 0 1,1 0 0,-1 0 0,0 0-1,0 0 1,1 0 0,-1 0-1,0 0 1,1-1 0,-1 1-1,0 0 1,0 0 0,1 0 0,-1 0-1,0 0 1,0 0 0,0-1-1,1 1 1,-1 0 0,0 0-1,0 0 1,0-1 0,1 1 0,-1 0-1,0 0 1,0-1 0,0 1-1,0 0 1,0 0 0,0-1-1,0 1 1,0 0 0,1-2 1912,-2 2-1892,0 0 0,0 0 0,0 0 0,0 0 0,0 0-1,0 1 1,0-1 0,0 0 0,0 1 0,0-1 0,0 1 0,0 0 0,0-1 0,0 1-1,1-1 1,-1 1 0,0 0 0,-1 1 0,-3 2 163,-11 9 12,0 1-1,0 1 0,2 0 0,-15 19 0,-47 74 449,65-92-613,-15 26 136,2 1-1,2 1 0,2 1 1,2 1-1,2 0 1,2 1-1,2 1 1,2 0-1,2 1 1,2 0-1,3 0 1,2 0-1,7 79 1,-4-110-211,1 0 0,0 1 1,1-2-1,1 1 0,1 0 0,1-1 1,0 0-1,1-1 0,1 1 1,0-2-1,1 1 0,24 27 1,55 45 328,-31-32 128,-57-55-500,0 0 1,0 0-1,0 0 0,0 0 0,0 0 0,0 0 1,0-1-1,1 1 0,-1 0 0,0 0 1,0-1-1,1 1 0,-1-1 0,0 1 0,1-1 1,-1 1-1,0-1 0,1 0 0,-1 0 0,0 0 1,3 0-1,-4 0-114,1 0 0,-1-1 0,1 1 0,-1 0 0,0-1 0,1 1 0,-1-1 0,0 1 0,0-1 0,1 1 0,-1 0 0,0-1 0,0 1 0,0-1 0,1 1 0,-1-1 0,0 0 0,0 1 0,0-1 0,0 1 0,0-1 0,0 1 0,0-1 0,0 1 0,0-1 0,0 1 0,0-1 0,-1 1 0,1-1 0,0 0 0,-1-1-709,0 0 0,1 0 0,-1 0 0,0 0 0,0 0-1,0 1 1,-3-4 0,-3-6-4436,5 3 1690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6:04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7 120 3552,'-7'-3'17540,"15"-6"-14130,10-3-5769,-13 10 4034,17-8-1428,1 2 0,0 1 0,46-8 0,-40 9-206,31-6 302,0 2 0,97-2 1,-117 13-383,-26 1-84,0-2 1,22-1 0,-36-14-13061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4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3488,'4'-4'1407,"-4"4"-961,1-1-1,0 1 1,8-13 10357,-9 14-10742,1-1 0,0 1 0,-1 0 0,1 0 0,-1-1 1,1 1-1,-1 0 0,0 0 0,1 0 0,-1 0 0,0 0 0,1 0 1,-1-1-1,0 1 0,0 0 0,0 2 0,3 56 1957,0-34-1352,-3 33-1,-26 244 1335,19-243-1772,4-39-75,0 0 0,2 1 0,0-1-1,4 37 1,3-20 813,13-38-374,-15-1-623,1 0 1,0-1-1,-1 0 1,9-6-1,-9 6 60,0 0 0,0 0 0,1 0 0,-1 1 0,10-4 0,-10 4-82,5-2 42,1 1-1,0 0 0,0 0 0,1 1 0,-1 1 0,0-1 0,1 2 0,16 0 0,36 11-111,-48-8 957,2-6-6573,-15 3 4799,-1-1 1,1 0-1,-1 0 1,1 0-1,-1 0 1,1-1-1,-1 1 1,0 0-1,0-1 1,0 1-1,0 0 1,0-1 0,2-2-1,9-12-2233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4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6240,'0'-14'12810,"7"13"-9014,18 2-2570,-6-1-877,52-2 153,32 1-279,-95 1-269,1 1-1,0-2 1,0 1 0,-1-1 0,12-2 0,-13 2-1078,-26-11-13085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4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4800,'-19'-13'1557,"21"8"1372,-1 4-2310,-1 0 1,1-1 0,-1 1-1,1 0 1,0 0-1,-1 0 1,1 0-1,0 0 1,0 0-1,1-1 1,5 0 732,0 1 0,0-1 0,12 0 0,49 3 1481,-28 0-2317,156-1-1284,-183 0-2041,-6 2-3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4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10 573 3136,'-10'9'8533,"20"-19"-3584,2-15-3637,-1 0 0,10-37-1,7-19-601,-22 68-543,2-8 158,2 1 0,15-27 0,0 6 31,-19 29-275,1 1-1,0 0 1,0 0 0,1 1 0,1 0 0,-1 0-1,19-15 1,18-7 473,-16 11-153,30-26-1,-53 42-395,1 0 0,-1 0 0,15-8-1,-19 12-25,0 0-1,0 0 0,1 0 0,-1 0 0,0 0 0,1 0 0,-1 1 1,1-1-1,-1 1 0,1-1 0,0 1 0,-1 0 0,1 0 1,-1 0-1,1 1 0,4 0 0,-5 1 16,0 1 0,0-1 0,-1 0 0,1 1 0,-1-1 0,1 1 0,-1-1 0,0 1 0,1 5 0,0-3 34,0-2-17,-1-1 0,0 0 0,0 1 0,0-1 0,0 1 1,-1 0-1,1-1 0,-1 1 0,1 0 0,-1-1 0,0 1 0,0 0 0,0-1 0,0 1 1,-1 0-1,1-1 0,-1 1 0,0 0 0,1-1 0,-1 1 0,0-1 0,-1 1 0,0 1 1,-2 3 16,-1-1 1,1-1-1,-1 1 1,0-1 0,0 1-1,-1-1 1,1-1-1,-1 1 1,0-1 0,-8 4-1,-11 11-236,78 18 43,-50-35 221,-1 0-1,-1 0 1,1 1 0,0-1 0,0 1-1,-1-1 1,1 1 0,-1-1 0,1 4-1,-1-5-19,-1 0 0,0-1 0,0 1 1,0 0-1,1-1 0,-1 1 0,0 0 0,0 0 0,0-1 0,0 1 0,0 0 0,0-1 0,0 1 0,-1 0 0,1-1 0,0 1 0,0 0 0,0-1 0,-1 1 0,1 0 1,0-1-1,-1 1 0,1 0 0,0-1 0,-1 1 0,1-1 0,-1 1 0,1-1 0,-1 1 0,1-1 0,-1 1 0,1-1 0,-1 0 0,0 1 0,1-1 0,-1 0 0,0 1 1,1-1-1,-1 0 0,0 0 0,1 0 0,-1 0 0,-1 1 0,-4 0 44,0-1 1,-1 0-1,1 1 1,0-2-1,-1 1 1,1-1-1,0 0 1,-7-2-1,-7-3-32,-22-10 0,-15-5-1103,38 16-175,-9-3-2345,12 0-3785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4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70 4480,'0'-9'1833,"0"4"520,-5-6 1994,4 9-2875,4 6 1584,-3 5-1499,13 185 1504,-12-145-2581,-2-30 832,2-21-1244,1 0-1,-1 0 0,-1 1 1,1-1-1,0 0 0,0 0 0,-1 0 1,1 0-1,0-2 0,-1 2-4,18-73-11,-9 36-8,0-7-125,-5 26-62,0 0 1,1 0 0,14-36 0,-17 52 115,4-8 43,-6 12-11,0-1 0,0 1 0,0 0 0,0 0 0,0 0 0,0 0 0,1 0-1,-1 0 1,0-1 0,0 1 0,0 0 0,0 0 0,0 0 0,0 0 0,0 0 0,1 0 0,-1 0-1,0 0 1,0 0 0,0 0 0,0 0 0,0 0 0,0 0 0,1 0 0,-1-1 0,0 1-1,0 0 1,0 0 0,0 0 0,1 1 0,-1-1 0,0 0 0,0 0 0,0 0 0,0 0 0,0 0-1,0 0 1,1 0 0,-1 0 0,0 0 0,0 0 0,0 0 0,0 0 0,0 0 0,0 0 0,1 1-1,-1-1 1,0 0 0,0 0 0,0 0 0,0 0 0,0 0 0,0 0 0,0 1 0,0-1 0,0 0-1,0 0 1,0 0 0,0 0 0,0 0 0,0 1 0,5 10 85,0 0 1,-1 1-1,-1 0 0,0 0 0,-1 0 1,2 21-1,-3 79 477,-2-57-225,1-55-328,0 0-1,0 0 1,0 0-1,0 0 1,0 0 0,0 0-1,0 0 1,0 0-1,0 0 1,0 1-1,0-1 1,0 0-1,0 0 1,0 0 0,0 0-1,0 0 1,1 0-1,-1 0 1,0 0-1,0 0 1,0 0-1,0 0 1,0 0 0,0 0-1,0 0 1,0 0-1,0 0 1,0 0-1,1 0 1,-1 0-1,0 0 1,0 0 0,0 0-1,0 0 1,0 0-1,0 0 1,0 0-1,0 0 1,0 0-1,0 0 1,1 0 0,-1 0-1,0 0 1,0 0-1,0 0 1,0 0-1,0 0 1,0 0-1,0 0 1,0 0 0,0-1-1,9-4 252,11-11-99,30-38-103,0 1-268,-44 48 161,0-1-1,1 1 1,0 1-1,0-1 1,0 1-1,14-5 1,-19 8 37,-1 0 0,1 0 0,0 1-1,-1-1 1,1 1 0,0 0 0,0-1 0,-1 1 0,1 0 0,0 0 0,0 0 0,-1 0-1,1 0 1,0 1 0,-1-1 0,1 0 0,0 1 0,-1 0 0,1-1 0,0 1 0,-1 0-1,1 0 1,-1-1 0,1 1 0,-1 0 0,1 1 0,-1-1 0,0 0 0,0 0 0,2 3-1,1 2 60,-1 0-1,0 0 0,-1 0 1,1 0-1,-1 0 0,2 13 1,-2-8 42,-1-1 0,-1 1 1,0 0-1,-2 18 0,0 5 85,-4-7 137,2-11-1520,5-10-3076,23-30-12231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4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 6976,'-5'1'799,"5"-2"-750,0 1-1,0 0 1,0 0-1,0 0 1,0 0-1,0 0 0,0 0 1,0 0-1,0-1 1,0 1-1,0 0 1,0 0-1,0 0 0,0 0 1,0 0-1,0 0 1,0-1-1,0 1 1,0 0-1,0 0 0,0 0 1,0 0-1,0 0 1,0 0-1,0 0 1,0-1-1,0 1 0,0 0 1,0 0-1,0 0 1,-1 0-1,1 0 0,0 0 1,0 0-1,0 0 1,0 0-1,0 0 1,0-1-1,0 1 0,0 0 1,-1 0-1,1 0 1,0 0-1,0 0 1,0 0-1,0 0 0,0 0 1,0 0-1,0 0 1,-1 0-1,1 0 1,0 0-1,0 0 0,0 0 1,0 0-1,0 0 1,0 0-1,-1 0 1,1 0-1,0 0 0,0 0 1,0 1-1,-13 5 6221,8-2-5613,-1 0 1,0 0 0,1 0-1,-7 7 1,-3 8-165,1 1 1,0 1-1,1 0 1,2 0-1,-10 26 1,18-39-352,0 0 0,1 0 0,-2 9 0,4-14-79,-1 0 1,1 0-1,0-1 1,0 1-1,0 0 1,0 0-1,0 0 0,1 0 1,0 0-1,-1 0 1,1-1-1,2 5 1,-3-7-46,0 1 0,1-1 0,-1 1 0,1-1 0,-1 1 0,0-1 0,1 1 0,-1-1 0,1 0 0,-1 1 0,1-1 0,0 0 0,-1 1 0,1-1 0,-1 0 0,1 0 0,0 0 0,-1 0 0,1 1 1,-1-1-1,1 0 0,0 0 0,-1 0 0,1 0 0,0 0 0,-1 0 0,1-1 0,0 1 0,-1 0 0,1 0 0,-1 0 0,1-1 0,0 1 0,-1 0 0,1 0 0,-1-1 0,1 1 0,-1-1 0,1 1 1,0-1-1,1-1-28,0 1 0,0-1 0,-1 1 1,1-1-1,0 0 0,-1 0 1,1 0-1,-1 0 0,0 0 1,2-4-1,3-11-154,3-22-1,-7 27 69,0 1-1,1 0 1,0-1-1,1 1 1,0 0-1,9-14 1,-13 24 99,0 1 0,0 0 0,0 0 0,1-1 0,-1 1 0,0 0 0,0 0 1,0-1-1,1 1 0,-1 0 0,0 0 0,0 0 0,1-1 0,-1 1 0,0 0 1,1 0-1,-1 0 0,0 0 0,0 0 0,1 0 0,-1 0 0,0-1 1,1 1-1,-1 0 0,0 0 0,1 0 0,-1 0 0,0 0 0,0 0 0,1 1 1,-1-1-1,0 0 0,1 0 0,-1 0 0,10 10 162,2 14 98,-12-24-261,9 21 316,1-1-1,1 0 1,20 27 0,-23-35-606,1-2 1,0 1-1,1-1 1,0-1 0,1 1-1,19 11 1,-30-20-17,1-1 1,0 0-1,-1 0 1,1 1-1,0-1 1,0 0-1,-1 0 0,1 0 1,0 0-1,-1 0 1,1 0-1,0 0 1,0 0-1,-1 0 0,1 0 1,0 0-1,-1 0 1,1-1-1,0 1 1,0 0-1,-1 0 0,1-1 1,-1 1-1,1 0 1,0-1-1,-1 1 1,1-1-1,-1 1 0,1-1 1,-1 1-1,1-1 1,-1 1-1,1-1 1,0-1-1,12-23-6294,-11 22 5901,10-20-2619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4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7136,'-3'-5'3081,"7"6"-1187,10 7 325,-1 7-515,0 0 0,-1 1-1,17 27 1,-11-16-684,16 27 129,-15-23-805,1-2 0,28 33 0,-34-45-312,10 12-746,-23-28 367,1 0-1,-1 1 0,1-1 1,-1 0-1,1 0 0,-1 0 0,1 0 1,0 0-1,0 0 0,-1-1 0,1 1 1,0-1-1,0 1 0,0-1 1,2 1-1,6-1-1753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4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0 9152,'-14'3'4128,"-12"17"-3584,12-8 2175,6 5-1599,-28 11 1312,-1 0-1408,-26 7 352,10 1-800,-10 1-96,9-5-320,0-9-32,17 2-64,2-5-1536,12 0 800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4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45 125 5824,'-44'-1'16054,"53"9"-12957,-7-7-3073,0 1-1,0-1 0,0 0 1,0 0-1,0 0 0,0 0 1,0 0-1,0 0 0,1 0 1,-1-1-1,3 1 0,29 2 133,-29-2-128,26-1 32,-1-1-1,1-2 0,-1 0 1,0-2-1,0-2 0,0 0 1,32-14-1,162-52 220,-214 70-297,69-19-947,-73 19-3638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4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46 5312,'-8'-4'3150,"8"3"-3107,0 1 0,0 0 0,0 0 0,1 0 0,-1 0 0,0 0 0,0 0 1,0 0-1,0 0 0,0 0 0,0 0 0,0 0 0,0 0 0,0 0 0,0-1 1,0 1-1,0 0 0,0 0 0,0 0 0,0 0 0,0 0 0,0 0 0,0 0 1,0 0-1,0-1 0,0 1 0,0 0 0,0 0 0,0 0 0,0 0 0,0 0 1,0 0-1,0 0 0,0 0 0,0-1 0,0 1 0,0 0 0,0 0 0,0 0 1,0 0-1,0 0 0,0 0 0,0 0 0,0 0 0,0 0 0,0 0 0,-1 0 0,1 0 1,0-1-1,0 1 0,0 0 0,0 0 0,0 0 0,0 0 0,0 0 0,0 0 1,0 0-1,-1 0 0,1 0 0,0 0 0,0 0 0,0 0 0,9-14 10794,-9 1-9306,0 3-1366,0 12-143,0-1 570,-3 3-262,-4 30-51,6-23-231,-1-1-1,-5 15 1,-5 14 162,1 2 0,-6 42 1,-4 84 100,-10 52-64,26-193-84,1 0 1,-1 42 0,4-63-150,1-1 0,-1 1 1,0-1-1,-1 1 1,1-1-1,-1 0 0,0 1 1,0-1-1,-3 5 1,37-11 710,34-7 1,9-1-594,119-16-14,-168 22-128,-19 2-84,0 1 0,0 0 0,-1 0 0,1 0 0,0 1-1,0 0 1,9 2 0,-16-2-24,0 0 0,1 0 1,-1 0-1,0 0 0,0 1 0,0-1 0,1 0 0,-1 0 0,0 0 0,0 0 1,1 0-1,-1 0 0,0 0 0,0 0 0,1 0 0,-1 0 0,0 0 0,0 0 1,1 0-1,-1 0 0,0 0 0,0 0 0,1 0 0,-1 0 0,0 0 0,0 0 1,1 0-1,-1 0 0,0 0 0,0 0 0,0-1 0,1 1 0,-1 0 0,0 0 1,0 0-1,0 0 0,1-1 0,-1 1 0,0 0 0,0 0 0,0 0 0,0-1 1,0 1-1,1 0 0,-1 0 0,0-1 0,0 1 0,-3-11-6760,2 10 5815,0-3-1817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6:0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 3392,'-14'8'15951,"16"-8"-15652,0-1 0,0 1 0,0 0-1,0 0 1,0 0 0,0 0 0,0 0-1,2 1 1,4-1 250,190-15 2203,-135 8-2208,114 0 0,-164 8-581,43 1 123,-49-2-275,0 0-1,-1-1 0,1 0 1,0 0-1,8-2 1,-5-6-3977,-5 3 812,3 5 901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4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21 171 4480,'0'-1'120,"-1"0"0,1 1 0,-1-1 0,0 0 0,1 0 0,-1 0 0,-16-12 13733,20 11-13382,0-1 0,-1 1 0,1 0 0,0 0 0,0 0 0,0 0 0,0 1 0,1-1 0,3 0 1,0-1 134,73-28 895,142-36 0,-178 54-1527,22-4-1382,-59 17-924,-24 16-11986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5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12 132 7872,'1'-1'135,"-1"1"0,0-1 0,0 0 0,0 1-1,0-1 1,0 1 0,0-1 0,0 1 0,-1-1 0,1 1 0,0-1 0,0 0 0,0 1 0,0-1 0,-1 1 0,1-1 0,0 1 0,-1-1 0,1 1 0,0 0 0,-1-1 0,1 1-1,0-1 1,-1 1 0,1 0 0,-1-1 0,1 1 0,-1 0 0,1-1 0,-1 1 0,1 0 0,-3-2 1715,3 2-1718,0 0 0,-1-1 0,1 1 0,0 0-1,0 0 1,0 0 0,0 0 0,0-1 0,0 1 0,0 0 0,0 0 0,0 0 0,0 0 0,0-1 0,0 1 0,0 0-1,0 0 1,0 0 0,0-1 0,0 1 0,0 0 0,0 0 0,7-7 3258,11-1-415,99-12 1092,66-13-3606,-165 29-761,61-15 486,-27 4-4098,-34 10 1826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5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6048,'-11'-7'1952,"11"7"-1862,-1-1 0,1 1 0,0 0 0,0 0 0,0 0 1,0 0-1,0 0 0,0-1 0,0 1 0,0 0 0,0 0 0,0 0 1,-1 0-1,1-1 0,0 1 0,0 0 0,0 0 0,0 0 0,0 0 1,0-1-1,0 1 0,0 0 0,0 0 0,0 0 0,0 0 0,1-1 1,-1 1-1,0 0 0,0 0 0,0 0 0,0 0 0,0 0 0,0-1 1,0 1-1,0 0 0,0 0 0,0 0 0,1 0 0,-1 0 0,0 0 1,0-1-1,0 1 0,0 0 0,0 0 0,1 0 0,-1 0 0,0 0 1,0 0-1,0 0 0,1 0 0,32 27 5420,-20-13-4287,18 24 1,107 168 1413,-84-122-2090,4 13 233,-50-81-675,-1 0-1,0 1 0,-2 0 0,6 26 0,-7-19 19,-1 0 0,-2 0 0,0 1 0,-2-1 0,-5 39 0,-2-17 185,-27 87 1,17-87-125,-1-2 1,-3 0-1,-30 47 0,-11 21-142,-11 23-101,69-126 53,2-3-563,-1 0-1,0 0 1,0-1-1,-9 10 1,13-15 477,0 0 0,0 0 1,0 1-1,0-1 0,0 0 1,0 0-1,0 0 0,-1 0 1,1 0-1,0 0 0,0 0 0,0 1 1,0-1-1,0 0 0,0 0 1,-1 0-1,1 0 0,0 0 1,0 0-1,0 0 0,0 0 1,0 0-1,-1 0 0,1 0 1,0 0-1,0 0 0,0 0 1,0 0-1,-1 0 0,1 0 1,0 0-1,0 0 0,0 0 1,0 0-1,0 0 0,-1 0 1,1 0-1,0 0 0,0 0 1,0 0-1,0 0 0,0-1 0,-1 1 1,1-8-3057,4-11-1068,-4 19 4083,8-24-3477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5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33 105 5312,'-1'-1'203,"0"1"1,-1-1 0,1 1-1,0 0 1,-1 0 0,1-1-1,0 1 1,-1 0 0,1 0-1,-1 0 1,1 1 0,-2-1-1,-10 2 6456,22-7-2092,22-11-2628,-2 2-1304,62-22 548,-25 11-782,-63 23-398,1 1 0,-1 0 0,1 0 0,-1 0-1,1 0 1,-1 0 0,1 1 0,6 0 0,-9 0-6,1 0 0,-1 0 0,1 1 0,-1-1 1,0 0-1,1 1 0,-1-1 0,0 1 0,1 0 0,-1-1 1,0 1-1,0 0 0,1 0 0,-1 0 0,0 0 1,0 0-1,0 0 0,0 0 0,-1 0 0,1 0 0,0 1 1,0-1-1,-1 0 0,1 0 0,0 2 0,0 0 4,-1 0-1,1-1 0,-1 1 0,0 0 1,0-1-1,0 1 0,0-1 0,-1 1 1,1 0-1,-1-1 0,1 1 0,-1-1 1,0 1-1,-2 3 0,-2 10 39,-67 184 1001,33-100-475,38-99-543,-7 26 497,8-26-444,0 0-1,-1 1 1,1-1 0,0 0-1,0 0 1,0 0-1,0 0 1,0 0-1,0 1 1,0-1-1,1 0 1,-1 0-1,0 0 1,1 0-1,-1 0 1,1 0 0,-1 0-1,1 0 1,0 2-1,1-3 28,0 1 0,0-1 0,0 1 0,0-1 0,1 0 0,-1 0 0,0 0 0,0 0 0,0 0 0,0-1 0,0 1-1,0-1 1,4 0 0,-2 0 82,21-6-66,0-1 1,-1 0 0,47-24-1,-61 27-492,1 1 0,14-5 0,8 3-4050,-33 5 4212,1 1 0,0 0 0,-1 0 0,1 0 0,0 0 0,-1 0 0,1 0 0,-1 0 0,1 0 0,0 0 0,-1 0 0,1 0 0,0 0-1,-1 1 1,1-1 0,-1 0 0,1 0 0,0 1 0,-1-1 0,1 0 0,-1 1 0,1-1 0,-1 1 0,1-1 0,-1 0 0,1 1 0,-1-1 0,0 1 0,1-1 0,-1 1 0,0 0 0,1 0 0,4 10-2737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5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58 5152,'-1'-1'382,"0"-1"1,-1 1 0,1 0-1,0-1 1,0 1-1,0 0 1,0-1-1,0 0 1,1 1 0,-1-1-1,0 1 1,1-1-1,-1 0 1,0-2-1,2 3-2,-1 0-1,0-1 0,1 1 0,-1 0 1,0-1-1,0 1 0,0 0 0,0 0 1,0-1-1,0 1 0,0 0 0,0-1 1,0 1-1,-1 0 0,0-2 1,-3-6 2511,4 9-2865,-1 0 1,1 0 0,0 0-1,0 0 1,0 0-1,0 0 1,0 0-1,0-1 1,0 1-1,-1 0 1,1 0-1,0 0 1,0 0-1,0 0 1,0 0 0,0 0-1,-1 0 1,1 0-1,0 0 1,0 0-1,0 0 1,0 0-1,-1 0 1,1 0-1,0 0 1,0 0-1,0 0 1,0 0-1,0 0 1,-1 0 0,1 0-1,0 0 1,0 0-1,0 1 1,0-1-1,0 0 1,0 0-1,-1 0 1,1 0-1,-1 0 363,0 0-281,0 1 0,-1-1 1,1 0-1,0 1 0,-1-1 1,1 1-1,0 0 0,0-1 0,-1 1 1,1 0-1,0 0 0,0-1 1,0 1-1,0 0 0,0 0 1,0 0-1,0 1 0,0-1 1,-1 2-1,0 5 17,0-1-1,0 1 1,1 1 0,0-1 0,0 0-1,1 0 1,0 0 0,2 14-1,-1 10 34,-1 276 1245,11-173-1067,-4-66-150,-3-27-182,0 3-148,-3-26-3113,5-76-6631,-2 28 7126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5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68 7136,'-11'-20'2309,"10"20"-2120,1-1-1,0 0 1,-1 1-1,1-1 0,0 0 1,-1 1-1,1-1 1,0 0-1,0 1 1,0-1-1,0 0 1,-1 0-1,1 1 1,0-1-1,0 0 1,0 0-1,1 1 1,-1-1-1,0 0 1,0 0-1,0 1 1,1-1-1,-1 0 1,0 0-1,0 1 1,1-1-1,-1 1 1,1-1-1,-1 0 1,1 1-1,-1-1 1,1 1-1,0-2 1,1 1-9,0-1 1,1 1-1,-1-1 0,1 1 1,-1 0-1,5-1 1,-6 1 19,8-2 82,0 1 0,0 0 0,0 0-1,0 0 1,0 2 0,0-1 0,0 1 0,1 0 0,-1 1 0,0 0 0,0 0 0,0 1 0,0 0 0,0 1-1,0 0 1,13 6 0,-16-5-118,1 0-1,0 0 0,-1 0 1,0 0-1,0 1 1,-1 0-1,1 1 0,-1-1 1,0 1-1,0 0 1,-1 0-1,0 0 0,0 1 1,0 0-1,-1-1 1,0 1-1,0 0 0,-1 1 1,0-1-1,2 11 1,-3-8-122,-1-1 0,0 1 0,0-1 0,-1 1 0,0-1 1,-1 1-1,0-1 0,0 1 0,-1-1 0,0 0 0,0 0 1,-1-1-1,-1 1 0,1-1 0,-1 0 0,-1 0 0,0 0 1,0-1-1,0 0 0,-1 0 0,0 0 0,0-1 0,-1 0 1,1-1-1,-1 1 0,-1-1 0,1-1 0,-1 0 0,1 0 0,-1-1 1,-10 3-1,-5-4-2757,11-3-2095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5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56 4736,'-23'-17'8661,"23"16"-8382,0 1 0,0-1 1,1 0-1,-1 1 0,0-1 0,0 0 1,1 1-1,-1-1 0,0 0 0,0 1 1,1-1-1,-1 1 0,1-1 0,-1 1 1,1-1-1,-1 1 0,1-1 0,-1 1 1,2-1-1,16-8 1504,27-1-1826,-39 9 462,1-1-343,1 0 13,0 1 0,0 0 0,0 0 0,14 1 0,-19 0-78,-1 1 0,1-1 0,-1 1 0,0-1 0,1 1 0,-1 0 0,0 0 0,0 0 0,1 0 0,-1 1 0,0-1 0,0 0 0,0 1 0,-1-1 0,1 1 0,0 0 0,0 0 0,-1 0 0,1 0 0,1 3 0,-1-1 0,0 0-1,-1 1 1,0-1 0,0 0 0,0 0 0,0 1 0,-1-1 0,1 1-1,-1-1 1,0 0 0,-1 1 0,1-1 0,-1 1 0,-1 6 0,-2 4 75,-1-1 0,-11 26 0,4-17 129,-2 0 1,0-2-1,-18 22 0,-23 36 695,54-78-849,0 0 1,0 1 0,1-1-1,-1 0 1,0 1 0,1-1-1,-1 1 1,1-1 0,-1 1 0,1-1-1,0 1 1,0-1 0,0 1-1,0-1 1,0 3 0,0-3-20,1 0 0,-1-1 0,1 1 0,0 0 0,-1 0 0,1-1 0,0 1 0,-1 0 0,1-1 0,0 1 0,0 0 0,0-1 0,0 0 0,-1 1 0,1-1 0,0 1 0,0-1 0,0 0 0,0 0 0,0 1 0,0-1 0,0 0 0,0 0 0,2 0 0,14 2 108,1-1 0,0-1 1,27-3-1,54-13-2715,-82 12 1196,-13 4 710,-1-1 0,1 1 0,-1-1 0,1 1 0,0 0 0,-1 1 0,1-1 0,4 1 0,10 6-1767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753 195 2400,'-9'-4'13960,"-1"-12"-12873,4 6 207,-4-4-897,-1 1 1,-1 0 0,0 1-1,-1 1 1,0 0-1,-1 0 1,0 2 0,-24-13-1,22 14-310,1 1 0,-2 1 0,1 0 0,-31-5-1,22 7-24,-1 0-1,-35 1 1,49 3-90,0 1 0,0 0 1,-1 0-1,1 1 0,-15 5 1,20-5 41,1 1 0,0-1 0,0 2 1,0-1-1,0 0 0,1 1 1,-1 0-1,1 0 0,0 1 1,0 0-1,-4 5 0,-2 4 37,1 0-1,1 0 1,0 1-1,-12 30 0,-18 69 314,16-44-260,3-11 174,3 1-1,2 1 0,3 0 1,-7 117-1,17-132-84,1-1 1,3 1-1,8 52 0,-8-87-80,1 1 0,0-1 0,1 0 1,0 0-1,1-1 0,10 17 0,-11-20-38,0-1 0,0 0 0,1-1 0,0 1-1,1-1 1,-1 0 0,1 0 0,0-1 0,0 1 0,0-1 0,11 5 0,3-2 60,0 0 1,1-1-1,-1-1 1,39 5-1,91-1 349,-111-8-355,231 3 159,-229-8-364,-23-2-2131,-18 5 1983,0 1-1,1 0 1,-1 0 0,0 0 0,1-1-1,-1 1 1,0 0 0,0 0-1,1-1 1,-1 1 0,0 0 0,0-1-1,0 1 1,1 0 0,-1-1-1,0 1 1,0 0 0,0-1 0,0 1-1,0-1 1,0 1 0,0 0-1,0-1 1,1 1 0,-1 0 0,-1-1-1,1 1 1,0-1 0,0 1 0,0 0-1,0-1 1,0 1 0,0-1-1,-3-9-4761,7-3 1605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3:5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8 4064,'-4'-3'723,"3"3"-527,1 0 1,0-1 0,-1 1 0,1 0 0,0-1 0,-1 1-1,1 0 1,-1-1 0,1 1 0,-1 0 0,1 0 0,0-1-1,-1 1 1,1 0 0,-1 0 0,1 0 0,-1 0 0,1 0-1,-1 0 1,1 0 0,-1 0 0,1 0 0,-1 0 0,1 0-1,-1 0 1,1 0 0,-1 0 0,1 0 0,-1 0 0,1 1-1,-1-1 1,1 0 0,0 0 0,-1 0 0,1 1 0,-1-1-1,0 1 1,-8 4 790,3-2-599,1 1 0,1 0-1,-1 0 1,0 0 0,1 0 0,0 1 0,0-1 0,-5 9 0,-4 3 435,6-7-514,1-1-1,1 1 1,-6 11-1,4-7-54,-7 14 71,2 1-1,0 1 0,2-1 0,-7 36 1,-17 122 709,30-161-852,-1 15 9,2 1 1,2-1 0,2 1-1,1-1 1,2 1 0,11 46 0,11 18 171,41 108 1,-28-115-52,-33-83-585,2 0-1,0-1 0,1 0 1,16 18-1,-23-29-121,1 0 0,0 0-1,0 0 1,0 0 0,0-1 0,1 1 0,-1-1-1,1 0 1,4 2 0,10 3-1536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0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 5408,'-1'0'299,"0"-1"0,1 1 0,-1 0 1,0 0-1,1 0 0,-1 0 0,0 0 0,0 0 0,1 0 1,-1 0-1,0 0 0,1 0 0,-1 1 0,0-1 0,1 0 1,-1 0-1,0 1 0,1-1 0,-1 0 0,0 1 0,1-1 1,-1 1-1,1-1 0,-2 2 0,-4 4 3533,10-4-1168,11 4-1428,22 5 0,0-7-776,0-2-1,0-1 1,46-6 0,-17 2-320,-44 2-101,84 0-195,-58 3 122,-30-2 31,0 1 0,29 4 0,-46-5 4,0 1-1,0-1 1,0 0 0,-1 0 0,1 0-1,0 0 1,0 1 0,0-1 0,0 0-1,0 1 1,0-1 0,-1 1 0,1-1-1,0 1 1,1 1 0,-2-1 1,0 0 0,0 0 0,-1 0 0,1 0 0,0 0 0,-1 0 0,1 0 0,0-1 0,-1 1 0,1 0 0,-1 0-1,0 0 1,-1 1 0,0 2-57,-14 18 13,-1 0 0,-1-2-1,-32 29 1,22-22 94,-110 98 397,-8 7-68,114-101-321,2 3-1,-34 46 0,35-37 97,1 1 0,-41 89 1,51-88 211,16-39-246,2-6-110,0 0-1,0 0 1,0 0-1,0 0 1,0 0-1,-1 0 0,1 1 1,0-1-1,0 0 1,0 0-1,0 0 1,0 0-1,0 0 0,0 1 1,0-1-1,0 0 1,0 0-1,0 0 1,0 0-1,0 0 0,0 1 1,0-1-1,0 0 1,0 0-1,0 0 1,0 0-1,0 0 1,0 1-1,0-1 0,0 0 1,0 0-1,1 0 1,-1 0-1,0 0 1,0 0-1,0 0 0,0 1 1,0-1-1,0 0 1,0 0-1,1 0 1,-1 1 409,7-1-48,18-2-140,0-1 0,0-1 0,47-13 0,21-5-141,-60 17-121,0 1-1,1 1 1,0 2 0,-1 2-1,51 6 1,-62-6-115,-20-1-26,-2-12-8940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6:05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95 7456,'-1'-2'320,"0"1"0,0 0 0,0 0 1,-1-1-1,1 1 0,0 0 0,-1 0 0,1 0 1,-1 1-1,1-1 0,-1 0 0,1 0 1,-1 1-1,1-1 0,-1 1 0,0-1 0,1 1 1,-1 0-1,0 0 0,1 0 0,-1-1 0,0 2 1,-2-1-1,-18 5 2234,15-4-2188,0 1 1,0-1-1,1 2 0,-1-1 0,-9 5 1,4 0-90,1 0 1,0 1-1,0 1 1,1-1-1,0 2 1,0-1-1,1 1 1,1 1-1,-1-1 1,2 2-1,0-1 1,0 1-1,-5 12 1,6-10-169,1 0 1,0 0-1,1 0 1,1 0 0,0 1-1,1 0 1,0-1-1,2 1 1,-1 0-1,2 0 1,4 27 0,-3-32-21,1-1 0,0 0 1,1 0-1,0-1 0,1 1 1,-1-1-1,2 1 0,-1-2 1,1 1-1,0 0 0,1-1 1,-1-1-1,2 1 0,-1-1 1,15 10-1,-9-8-34,-1-1-1,1 0 0,0 0 1,0-2-1,1 0 0,0 0 1,0-1-1,0-1 0,27 3 1,-23-6-57,0-1 0,0-1 0,0 0-1,-1-1 1,1-1 0,31-12 0,-29 9-58,4 0-7,-1-2 0,40-20-1,-51 23 48,-2-1-1,1-1 0,-1 1 0,0-2 1,-1 1-1,0-1 0,12-15 0,-14 14 20,0 0 1,-1 0-1,-1 0 0,1-1 1,-2 1-1,1-1 0,-1-1 1,-1 1-1,0 0 0,-1-1 0,0 0 1,-1 1-1,0-1 0,-1-21 1,-1 22 41,-1 1 0,0-1 0,0 1 0,-1 0 0,0 0 0,-1 0 0,0 0 0,-1 1 0,0-1 0,0 1 0,-1 0 0,0 1 0,-1 0 0,0 0 0,-8-8 0,-1 2-82,-1 0 0,-1 1 0,0 1 0,-1 1 0,0 1 0,0 0 0,-1 2 0,-1 0 1,1 1-1,-1 1 0,-26-4 0,17 4-302,21 3-246,0 1 0,0 1 0,0-1 1,0 1-1,0 1 0,0 0 0,0 0 0,-13 2 0,10 3-3336,1 7 1243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0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 2496,'-25'4'10590,"44"-4"-8604,152-9 4987,-1-17-8304,-136 21 328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0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6464,'-2'0'7710,"-1"9"-4151,-4 21-2771,2-11 152,-33 142 985,-18 182 0,52-311-1818,-1 12-1217,1-15-2868,2-21 740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0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5632,'0'-40'1834,"2"26"-1124,-1 12-733,1-3 344,0 1 1,0-1 0,1 0 0,-1 1-1,1 0 1,0 0 0,1-1 0,-1 2 0,7-7-1,1 0 249,0 1 0,0 1 0,1 0 0,0 0 0,0 1 0,18-7 0,-9 7-10,1 0 0,0 2 0,0 0 1,0 1-1,24 0 0,-37 3-293,0 1-1,0 0 1,0 1-1,0 0 1,0 0 0,0 1-1,-1 0 1,1 0-1,0 1 1,-1 1-1,0-1 1,0 1-1,0 1 1,0-1-1,12 10 1,-18-12-183,0 0 0,-1 0 1,1 0-1,0 0 0,-1 0 0,1 0 1,-1 0-1,0 0 0,1 0 0,-1 1 1,0-1-1,-1 0 0,1 1 0,0-1 1,-1 1-1,1 4 0,-1-3-20,0-1 0,0 1 0,-1-1 0,0 0 0,1 1 0,-1-1-1,0 1 1,-1-1 0,1 0 0,-4 6 0,0-1-80,-1 0 1,0-1-1,0 1 1,-1-2-1,1 1 1,-2-1-1,-13 11 1,10-10-500,0-1 0,0 0 0,-18 7 0,23-11-321,-1 0 0,0 0 0,1-1 0,-10 1 0,-3 1-1218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0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 6880,'1'-2'1844,"-1"2"-1785,0 0 1,0 0-1,0 0 1,0 0-1,1 0 1,-1 0-1,0 0 1,0 0-1,0 0 1,0 0-1,0 0 1,0 0-1,0 0 1,0 0-1,0 0 1,0 0-1,0 0 1,1 0-1,-1 0 1,5 4 1641,6 7 1153,-8-6-2280,0 1-1,0-1 1,0 1 0,-1-1-1,0 1 1,0 0 0,0 0-1,-1 0 1,0 0 0,0 0-1,-1 11 1,0-11-406,0 0 1,-1 0-1,0 0 0,0 0 0,0 0 0,-1-1 0,0 1 1,0 0-1,-1-1 0,0 1 0,0-1 0,0 0 0,0 0 1,-1 0-1,0 0 0,0 0 0,0-1 0,-6 5 1,2-3-249,-1 1 1,0-2 0,0 1 0,0-1-1,-1-1 1,0 1 0,0-2 0,0 1 0,-13 1-1,15-3-725,1-1-1,-1-1 0,0 1 1,0-1-1,0-1 1,0 0-1,-13-2 0,2-1-1785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0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6144,'-1'-1'201,"1"0"1,-1 0-1,1 0 0,0-1 1,-1 1-1,1 0 1,0 0-1,0 0 0,0-1 1,0 1-1,0 0 1,0 0-1,1-1 0,-1 1 1,0 0-1,1 0 1,-1 0-1,1-1 0,-1 1 1,1 0-1,-1 0 1,2-1-1,0 1 108,-1 0 0,1 0 0,0 0 0,0 1 1,0-1-1,0 0 0,0 1 0,0 0 0,0-1 0,0 1 0,0 0 0,0 0 0,3 1 1,2-1 53,1 0 0,-1 1 1,1 1-1,-1-1 0,0 1 1,1 0-1,-1 1 0,0 0 1,0 0-1,11 8 0,-6-3 25,0 0 0,-1 1 0,-1 0 0,18 20-1,-10-6 90,-1 0 0,-1 1 0,22 43 0,26 82 1226,-53-119-1340,-1 0 1,-1 1 0,-2 0-1,-1 1 1,3 43-1,-9-41-115,-1 0 0,-2 0 0,-1-1 0,-2 1 0,-17 56 0,15-65-184,-2 0 0,0-1-1,-18 28 1,-49 62 44,-23 3-799,43-55-1679,18-12 716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30.4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0 148 2560,'9'-11'4453,"-3"12"592,-4 2-4976,-1-1-1,0 1 0,0 0 0,0-1 0,0 1 1,-1 0-1,1 0 0,-1 0 0,1 0 0,-1 0 1,0-1-1,0 1 0,-1 0 0,0 4 0,1 7 232,-8 236 1268,7-159-986,2-50 1145,18-49-1924,28-7-25,1 1 1,84-12-1,-58 18 147,86 2-1,81 2 337,-100 2-219,92 1 81,116-4 245,292-35 475,-41 22-662,-464 15-79,-15-3-48,87 2-87,-188 5 55,12 0 90,0 1 0,42 10-1,-58-9-18,-13-3-62,-1 0 0,0 0 0,0 0 0,0 1 0,0-1 0,0 1 0,0-1 0,0 1 0,0 0 0,0 0 0,0 0 0,0 0 0,0 0 0,0 0 0,-1 1 0,1-1 0,2 2 0,-4-1 182,0 6-266,0 16 85,0-23 32,14 3 59,-12-4-88,1 1 0,0-1 1,-1 0-1,1 0 0,0 0 1,-1 0-1,1 0 0,0-1 1,-1 1-1,1-1 0,3-1 1,32-14 132,115-82 191,-92 56-372,5-2 90,106-67 204,-157 102-152,0-1 1,26-21-1,-38 28-242,0 0 0,1 0 0,-1-1-1,0 1 1,-1-1 0,1 1 0,-1-1 0,1 0-1,-1 0 1,0 0 0,-1 0 0,1 0 0,-1 0-1,1-1 1,-1 1 0,0-8 0,-1 10-267,0-1 0,0 0 1,-1 0-1,1 1 1,-1-1-1,0 0 0,0 1 1,0-1-1,0 1 0,0-1 1,-3-3-1,1 2-195,-6-14-1755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31.5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3 4576,'1'0'213,"0"0"1,0-1-1,0 1 1,0 0-1,0-1 1,0 1-1,0 0 1,0 0-1,0 0 0,1 0 1,-1 0-1,0 0 1,0 0-1,0 0 1,0 0-1,0 1 1,0-1-1,2 1 1,1 0 240,0 0 1,-1 0 0,1 0-1,0 1 1,5 2 0,-6-2-334,-1 0 1,1 0-1,-1 0 1,0 1 0,0-1-1,0 1 1,0 0 0,-1-1-1,1 1 1,-1 0-1,0 0 1,2 5 0,0 3 154,0 1 1,1 12-1,-3-17-217,3 24 179,-2 1-1,-1 0 1,-4 32 0,-16 98 917,16-139-920,-4 11 61,-1 0 1,-17 45-1,18-58-129,3-9 124,-1-1-1,0 0 1,-8 12 0,14-24-240,0 0 0,0 1 1,0-1-1,0 0 0,1 1 0,-1 0 1,0-1-1,0 1 0,1-1 0,-1 1 1,0 0-1,1 0 0,1 0 0,28-2-455,-18 2 448,168-19-390,-37 3 452,227-9 54,29 1-149,-27 11 623,396-20 193,-750 32-766,-12 1 7,1 0 0,-1 0 1,1-1-1,-1 0 0,1 0 0,11-5 1,-14 3-229,-15 0-6828,2 1 4589,-10-1-891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32.5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302 191 1472,'-8'-4'337,"7"-1"89,2-2 1622,-1 4-1272,-1 0 0,0-1 0,0 1 0,0 0 0,0 0 0,0 0-1,-4-5 1,5 7-684,0 0 0,-1 1 0,1-1 0,0 0-1,0 0 1,-1 1 0,1-1 0,0 0 0,0 0-1,0 1 1,0-1 0,0 0 0,0 0 0,0-1-1,0 1 23,0-1 0,0 1 0,0-1 0,0 1 0,0-1-1,0 0 1,-1 1 0,1 0 0,-1-1 0,0-2 0,-4-5 302,0-1 0,-1 1 0,0 1 0,0-1 0,-1 1 0,0 0 0,-10-8 0,13 13-347,0 0 1,-1 0 0,1 0 0,-1 1 0,0 0 0,0 0 0,1 0 0,-10-2 0,0 1 47,-24-1 0,2 1-26,26 2-111,0 1-1,-20 1 1,0 0-388,42 1 244,-1 0 1,1 1-1,15 5 1,28 8 140,-34-13 71,35 13 1,-49-14-11,0 1 0,-1 0 0,1 0-1,-1 1 1,1 0 0,-1 0-1,-1 0 1,11 11 0,-14-14 8,-1 0 1,0 1-1,0-1 1,0 1-1,0-1 1,0 1-1,0-1 1,0 1-1,-1 0 1,1-1-1,-1 1 1,1 0-1,-1 0 1,1-1-1,-1 1 1,0 0-1,0 0 1,0 3-1,-1-3 27,1 1 0,-1 0 0,0-1 0,0 0 0,0 1 0,0-1 0,0 0 0,-1 1 0,1-1 0,-1 0 0,-3 3 0,-3 2 67,1 0 1,-2 0-1,1-1 1,-1-1 0,-16 9-1,-49 18 26,7-3-4171,55-22 213,10 1 1216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33.3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154 252 2496,'-1'0'98,"1"0"-1,-1-1 1,1 1 0,-1 0 0,1 0-1,-1-1 1,1 1 0,-1 0-1,1-1 1,-1 1 0,1-1 0,-1 1-1,1 0 1,-1-1 0,1 1-1,0-1 1,-1 1 0,1-1 0,0 1-1,0-1 1,-1 0 0,1 1 0,0-1-1,0 1 1,0-1 0,0 1-1,0-1 1,0 0 0,0 1 0,0-1-1,0 1 1,0-1 0,0-1-1,0 2 21,0 0 0,0 0 0,0-1 0,-1 1 0,1 0 0,0 0 0,0 0-1,0-1 1,0 1 0,0 0 0,-1 0 0,1 0 0,0 0 0,0-1-1,0 1 1,-1 0 0,1 0 0,0 0 0,0 0 0,-1 0 0,1 0-1,0 0 1,0 0 0,0 0 0,-1-1 0,1 1 0,-1 0-52,1 0 1,0 0 0,-1 0 0,1 0-1,-1 0 1,1 0 0,0 0 0,-1-1-1,1 1 1,0 0 0,-1 0-1,1 0 1,0-1 0,0 1 0,-1 0-1,1 0 1,0-1 0,-1 1-1,1 0 1,0-1 0,0 1 0,0 0-1,-1-1 1,1 1 0,0 0-1,0-1 1,0 1 0,0 0 0,0-2-1,0-2 227,0 0-1,-1 0 0,1 0 0,-1 0 1,1 1-1,-1-1 0,0 0 0,-1 0 1,1 0-1,-1 0 0,1 1 0,-1-1 1,0 1-1,-4-5 0,-33-53 730,-26-36-1809,60 94 408,5 3 352,0 0 1,0 0-1,0 0 1,0 0-1,0 0 1,0 0-1,0 0 1,0 0-1,0 0 1,0 0-1,0 0 1,0 0-1,-1 0 1,1 0-1,0 0 1,0 0-1,0 0 1,0 0-1,0 0 1,0 0-1,0 0 1,0 0-1,0 0 1,0 0-1,0 0 1,0 0-1,0 1 1,0-1-1,0 0 1,0 0-1,0 0 1,0 0-1,0 0 1,0 0-1,0 0 1,0 0-1,0 0 1,0 0-1,0 0 1,0 0-1,0 0 1,0 0-1,0 1 1,0-1-1,0 0 1,0 0-1,0 0 1,0 0-1,0 0 1,0 0-1,0 0 1,0 0-1,0 0 1,0 0-1,0 0 0,0 0 1,0 0-1,0 0 1,0 0-1,0 0 1,0 0-1,0 0 1,0 0-1,1 1 1,-1-1-1,0 0 1,0 0-1,0 0 1,4 7-1131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34.7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8 612 4160,'-7'0'1680,"14"0"-725,17-2 554,-11 0-1072,0-2 0,0 0 1,-1 0-1,1-1 0,-1 0 1,0-2-1,19-11 0,-7 1-204,-1-1 0,-1-1 0,0-1 0,-2 0 0,22-29 0,4-14 572,-3-3 0,66-132 1,-105 189-666,11-28 476,-15 35-592,1 0-1,-1 0 1,1 0-1,-1-1 1,0 1-1,0 0 1,0 0-1,0 0 1,0 0-1,0 0 1,0 0-1,-1 0 1,1 0-1,-2-3 1,2 4-32,-1 0 0,0 1 0,1-1 0,-1 0 0,1 0 0,-1 1 0,0-1 0,0 1 0,1-1 0,-1 1 0,0-1 0,0 1 0,0-1 0,1 1 0,-1-1 0,0 1 0,0 0 0,0 0 0,0 0 0,0-1 0,0 1 0,0 0 0,0 0 0,0 0 0,1 0 0,-1 0 0,0 0 0,-2 1 0,0 0-15,1-1 0,-1 1-1,0 0 1,1 0 0,-1 0 0,-4 3-1,3 0 33,0-1 1,0 1-1,0 0 0,1 0 1,-1 0-1,1 1 0,-4 6 0,4-5 18,-11 18 18,2 1 0,0 0 0,2 1 0,0 1 0,2-1 0,-8 50 0,4 16 85,12-79-87,-1-1 1,2 1-1,0 0 0,0 0 0,5 16 0,-5-27-3,-1 1-1,1-1 0,0 0 0,0 1 1,0-1-1,0 0 0,0 1 0,0-1 0,1 0 1,-1 0-1,1 0 0,0 0 0,-1 0 1,1-1-1,0 1 0,0 0 0,0-1 0,0 0 1,1 1-1,-1-1 0,0 0 0,1 0 1,-1 0-1,0 0 0,5 0 0,-2 0 41,1-1-1,-1 0 1,0 0-1,1-1 1,-1 1-1,0-1 0,0 0 1,0-1-1,1 1 1,-1-1-1,7-4 1,13-7 23,0-1-1,-1-1 1,-1-1 0,24-22 0,78-82-285,-81 75-97,-12 18-4,-31 27 281,-1 0-1,0 0 1,0 0-1,0 0 1,1 0-1,-1 0 1,0 0-1,0 0 1,0 0-1,0 0 1,1 0-1,-1 0 1,0 0-1,0 0 1,0 1-1,1-1 1,-1 0-1,0 0 1,0 0 0,0 0-1,0 0 1,1 0-1,-1 0 1,0 0-1,0 1 1,0-1-1,0 0 1,0 0-1,0 0 1,1 0-1,-1 0 1,0 1-1,0-1 1,0 0-1,0 0 1,0 0-1,0 1 1,0-1-1,0 0 1,0 0-1,0 0 1,0 1-1,0-1 1,0 0-1,0 0 1,0 0-1,0 0 1,0 1-1,2 13-35,-2-14 38,1 12 50,-1 0 0,0 0 0,-1 0 0,-4 20 0,-16 49-34,2-9 236,19-71-226,0-1 0,0 0 0,0 1 0,0-1-1,-1 0 1,1 1 0,0-1 0,0 1 0,0-1 0,0 0 0,0 1 0,0-1 0,0 1 0,0-1 0,0 0 0,1 1 0,-1-1 0,0 1 0,0-1 0,0 0 0,0 1-1,1-1 1,-1 0 0,0 1 0,0-1 0,1 1 0,-1-1-1,1 0 0,-1 0 0,1 0 0,-1 0 0,1 0 0,-1 0 0,1 0 0,-1 0 0,1 0 0,-1-1 1,1 1-1,-1 0 0,1 0 0,-1 0 0,1-1 0,-1 1 0,1-1 0,23-18 324,-20 15-340,36-35-174,54-70 0,-55 62-108,-37 44 247,-1 1 0,1 0 0,0 0 0,0 0 0,0 0 0,1 0-1,-1 0 1,0 1 0,6-4 0,-8 5 26,1 0 0,-1 0 0,1 0 0,-1 0 0,1 0-1,-1 0 1,1 0 0,-1 0 0,1 0 0,-1 1 0,1-1 0,-1 0 0,1 0 0,-1 0 0,1 1-1,-1-1 1,1 0 0,-1 0 0,1 1 0,-1-1 0,1 0 0,-1 1 0,0-1 0,1 1 0,-1-1 0,0 0-1,1 1 1,-1-1 0,0 1 0,0-1 0,1 1 0,-1-1 0,0 1 0,0 0 0,6 17 195,-1 14 34,1 34 0,-1-6-10,-3-31 303,12-66-18307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8:16.65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1664,'5'0'2885,"-2"15"-1808,2 118 7659,-4-131-8682,0 0 0,0 1 0,0-1-1,0 0 1,0 1 0,0-1 0,-1 1 0,1-1 0,-1 1-1,0 3 1,0-5-56,0-1 0,0 1 0,0-1 0,0 1 0,1 0 0,-1-1 0,0 1 0,0-1 0,0 1 0,1-1 0,-1 1 0,0-1 0,0 1-1,1-1 1,-1 1 0,0-1 0,1 1 0,8 14-41,9 30 889,-21-54-726,3 6-227,-1 0 1,0 1 0,0-1-1,0 0 1,0 1 0,-1 0 0,1-1-1,-1 1 1,1 0 0,-1 0 0,-2-3-1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35.1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32 7648,'-63'-29'3456,"44"26"-3008,9 3-1920,7 3 704,-2 2-768,5 7 928,8 0-832,11 1 832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37.5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177 839 4064,'5'-4'1030,"12"-9"2932,-16 13-3839,-1 0 0,0-1 0,0 1 0,1 0 0,-1 0 0,0-1 0,0 1 0,0-1 0,1 1 0,-1 0 0,0-1 0,0 1 0,0 0 0,0-1 0,0 1 0,0-1 0,0 1 0,0 0 0,0-1 0,0 1 0,0 0 0,0-1 0,0 1 0,0-1 0,0 1 0,0 0 0,0-1 0,-1 1 0,1 0 0,0-1 0,0 1 0,0 0 0,-1-1 0,1 1 0,0 0 0,0-1 0,-1 1 0,1 0 1,0 0-1,-1-1 0,1 1 0,0 0 0,-1 0 0,1-1 0,-2 2-45,1-1 1,0 0 0,0 0-1,0 1 1,0-1 0,0 1 0,0-1-1,0 1 1,0-1 0,0 1-1,0 0 1,0-1 0,0 1 0,0 0-1,0 0 1,-1 1 0,0 0 44,-6 7 8,1-1 0,-1 2 1,2-1-1,-1 1 0,-8 19 0,-1 0-28,0-2 135,-36 65-125,43-74-126,1 1 0,1 0 0,-6 23 0,11-37 26,2 0-1,-1 0 1,0 0 0,1 0-1,0 0 1,1 8 0,-1-11 12,0 0 0,1 0 1,-1 0-1,1 0 0,-1 0 1,1 0-1,0-1 1,0 1-1,0 0 0,0 0 1,0-1-1,0 1 1,1 0-1,-1-1 0,0 1 1,1-1-1,-1 0 0,2 2 1,1-1 24,-1 0 1,1 0 0,0 0-1,-1 0 1,1 0 0,0-1-1,0 0 1,0 0 0,0 0-1,0 0 1,0-1 0,0 1-1,0-1 1,1 0 0,-1 0-1,0-1 1,0 1 0,0-1-1,0 0 1,0 0 0,7-3-1,0-2 25,0 1 0,-1-2 0,0 0-1,0 0 1,-1 0 0,0-1 0,12-14-1,50-70 65,-57 72-124,33-43 143,69-73-1,-61 77-48,77-106 1,-104 121-57,-2-2 0,-2 0 1,32-88-1,-50 119-62,28-77-32,26-115 0,-58 185 17,-2 21-1,0 1 0,0-1 0,0 0 1,0 1-1,0-1 0,0 0 0,0 0 1,0 1-1,0-1 0,0 0 0,0 1 1,0-1-1,0 0 0,0 1 0,-1-1 0,1 1 1,0-1-1,-1 0 0,1 1 0,0-1 1,-1 1-1,1-1 0,-1 1 0,1-1 1,-1 1-1,0-1 0,-5 5-327,0 2 283,1 1 1,0 0-1,0 0 1,1 0-1,0 0 0,-4 10 1,-12 48 103,10-30-54,-91 371 238,91-355-106,3 1 0,2 0 0,2 0 0,4 61 0,1-97 4,0 0-1,1-1 0,0 0 1,1 1-1,10 23 1,-13-36-58,1-1 0,-1 1-1,1 0 1,-1-1 0,1 1 0,0-1 0,0 1 0,3 2 0,-4-4-25,0 0 0,0 0 0,0-1 0,1 1 1,-1 0-1,0-1 0,0 1 0,0-1 0,0 1 0,1-1 0,-1 1 1,0-1-1,1 0 0,-1 0 0,0 0 0,0 0 0,1 0 0,-1 0 0,0 0 1,1 0-1,-1 0 0,0 0 0,3-1 0,0-2 26,1 1 0,0-1 0,-1 0-1,1 0 1,-1 0 0,0-1 0,0 0 0,0 1 0,0-1-1,4-8 1,6-7 19,12-25 0,-21 34-42,121-217-330,-126 227 274,0 0 0,0 0 0,0 0-1,0-1 1,0 1 0,0 0 0,0 0 0,0 0 0,0-1 0,0 1 0,0 0-1,0 0 1,0 0 0,1-1 0,-1 1 0,0 0 0,0 0 0,0 0 0,0 0-1,0-1 1,0 1 0,1 0 0,-1 0 0,0 0 0,0 0 0,0 0 0,0 0-1,1-1 1,-1 1 0,0 0 0,0 0 0,0 0 0,1 0 0,-1 0 0,0 0-1,0 0 1,0 0 0,1 0 0,-1 0 0,0 0 0,0 0 0,1 11-318,-6 19 198,5-29 133,-6 33 54,2 0 0,1 0 0,2 57 0,2-54 13,-1-28 22,0-1 0,0 1 0,1 0 0,0 0 0,1-1 0,0 1 0,5 14 0,-7-23-65,0 1-1,1-1 1,-1 0-1,0 1 1,0-1-1,0 0 1,0 0-1,0 1 1,0-1-1,1 0 1,-1 0-1,0 0 1,0 1-1,0-1 1,1 0-1,-1 0 1,0 0 0,0 1-1,1-1 1,-1 0-1,0 0 1,0 0-1,1 0 1,-1 0-1,0 0 1,0 0-1,1 0 1,-1 0-1,0 0 1,1 0-1,-1 0 1,1 0-1,9-7 323,9-20-50,-16 21-239,40-65-11,-16 25-191,34-43 0,-46 70 92,-9 10-23,0 0 1,1 1 0,13-12 0,-20 20 76,0 0-1,0 0 0,0-1 0,1 1 1,-1 0-1,0 0 0,0 0 0,0 0 1,1 0-1,-1-1 0,0 1 0,0 0 1,1 0-1,-1 0 0,0 0 0,0 0 1,1 0-1,-1 0 0,0 0 1,0 0-1,1 0 0,-1 0 0,0 0 1,0 0-1,1 0 0,-1 0 0,0 0 1,0 0-1,0 0 0,1 0 0,-1 0 1,0 0-1,0 0 0,1 1 0,-1-1 1,0 0-1,0 0 0,0 0 0,1 0 1,-1 1-1,0-1 0,0 0 0,0 0 1,0 0-1,1 1 0,-1-1 1,0 0-1,0 0 0,0 0 0,0 1 1,0-1-1,0 0 0,0 0 0,0 1 1,0-1-1,0 0 0,0 0 0,0 1 1,0-1-1,0 0 0,0 0 0,0 1 1,0-1-1,0 25-46,0-14 2,1 18 83,1 1 0,2-1 0,1 0 0,1 0-1,11 29 1,-16-54-3,0 0 0,1 0 0,-1 0 0,1 0 0,0-1 0,0 1 0,1-1 0,-1 1 0,1-1 0,-1 0 0,1 0 0,6 5 0,-6-6 2,0-1 1,0 1-1,0-1 0,0 0 0,0 1 1,0-2-1,0 1 0,1 0 1,-1 0-1,0-1 0,1 0 1,-1 0-1,0 0 0,0 0 0,1 0 1,3-2-1,3 0 13,-1 0 0,0-1 1,-1 0-1,1-1 0,0 0 0,-1 0 1,0-1-1,8-6 0,59-51-245,-58 47 169,40-40 21,8-7 116,-56 55-27,15-18 1,-22 22-85,0 1 0,0 0 0,0-1 0,0 1 1,-1-1-1,1 1 0,-1-1 0,0 0 0,0 0 0,0 0 1,0 0-1,1-5 0,-2 8-9,0-1-1,0 1 1,0 0 0,0 0-1,0 0 1,0-1-1,0 1 1,0 0 0,0 0-1,0-1 1,0 1 0,-1 0-1,1 0 1,0 0 0,0-1-1,0 1 1,0 0-1,0 0 1,0 0 0,0 0-1,0-1 1,-1 1 0,1 0-1,0 0 1,0 0 0,0 0-1,0-1 1,-1 1-1,1 0 1,0 0 0,0 0-1,0 0 1,-1 0 0,1 0-1,0 0 1,0 0 0,0 0-1,-1 0 1,1 0 0,0 0-1,0 0 1,-1 0-1,-11 4-255,-8 12 75,8-2 92,0 1-1,1 0 1,0 1-1,-13 29 1,10-15 26,-18 57-1,29-79 59,1 1-1,1 0 1,-1 0-1,1 0 1,1 13-1,0-19 36,0 1 0,1-1-1,-1 0 1,1 1 0,0-1-1,0 0 1,2 6 0,-2-8 9,0 0 0,-1 1 0,1-1-1,0 0 1,0 1 0,0-1 0,1 0 0,-1 0 0,0 0 0,0 0 0,0 0 0,1 0 0,-1 0 0,1-1-1,-1 1 1,3 1 0,-2-2 1,0 0 0,1 1-1,-1-1 1,0 0 0,0 0-1,0-1 1,1 1 0,-1 0-1,0-1 1,0 1 0,0-1-1,0 0 1,0 0 0,0 1-1,0-1 1,0-1 0,0 1-1,0 0 1,-1 0 0,4-3-1,1-2-12,1 0 0,-1-1 0,0 0-1,5-7 1,42-78 90,-7 12 162,-21 45-343,55-56 0,-11 13 117,-46 50-13,-2 0 0,0-2 0,-3 0 0,0-2 0,-2 0 0,-1 0 0,-2-2 0,14-51 0,-19 47-63,-1 0 0,0-41 0,-3 44 36,-3 20-122,-1 0-1,0 0 0,-1 0 0,-4-25 1,5 40 106,0-1 1,0 1 0,0-1-1,-1 1 1,1 0-1,0-1 1,0 1 0,0 0-1,0-1 1,-1 1-1,1-1 1,0 1 0,0 0-1,-1-1 1,1 1 0,0 0-1,-1 0 1,1-1-1,0 1 1,-1 0 0,1 0-1,0-1 1,-1 1 0,1 0-1,0 0 1,-1 0-1,1 0 1,-1 0 0,1 0-1,0-1 1,-1 1 0,-1 0-33,1 1 1,0-1-1,-1 0 1,1 0-1,-1 1 1,1-1 0,0 1-1,0-1 1,-3 2-1,-23 18-425,15-8 418,1 0 0,0 0 1,0 1-1,-13 23 0,-28 59 79,11-8-84,-30 95-1,61-151 103,1 1 1,1 0-1,2 0 0,-3 55 0,8-71 16,1 1 0,1 0 0,0-1 0,1 1 0,1-1 0,1 0 0,0 0-1,1 0 1,1 0 0,14 27 0,-17-38 9,0 0-1,1 0 0,0 0 0,0 0 0,0 0 0,0-1 0,1 0 1,0 0-1,-1 0 0,2-1 0,-1 1 0,0-1 0,1 0 1,7 2-1,-6-2-40,0-1 1,1-1 0,-1 0-1,1 0 1,-1 0 0,1-1-1,-1 0 1,1 0 0,-1-1-1,0 0 1,12-3 0,-1 0 5,-1-2 1,1 0-1,-1-1 1,0 0-1,0-2 0,17-11 1,-22 11 32,0 0 1,-1 0-1,0-1 1,-1 0-1,0-1 0,-1 0 1,0-1-1,11-19 1,-15 21 19,1-1 0,7-22 0,-12 28-91,0 1 1,1-1-1,-1 1 1,-1-1 0,1 1-1,-1-1 1,0 0-1,0 1 1,0-1-1,-2-7 1,2 10-25,-1 1-1,1 0 1,0 0 0,-1 0-1,1 0 1,-1 0-1,1 0 1,-1 0 0,0 0-1,1 0 1,-1 0 0,0 0-1,0 0 1,0 1 0,0-1-1,1 0 1,-1 0 0,0 1-1,0-1 1,0 1 0,-1-1-1,1 1 1,0-1 0,0 1-1,0 0 1,0-1-1,0 1 1,0 0 0,-1 0-1,1 0 1,0 0 0,0 0-1,0 0 1,0 0 0,-1 0-1,0 1 1,-2 0-32,1 0 1,-1 0-1,1 0 0,0 1 1,-1 0-1,1-1 0,0 1 1,0 0-1,-4 4 0,3-1 53,0 0-1,0-1 0,1 1 1,0 0-1,0 1 1,0-1-1,-3 9 0,3-7 22,-1 5 9,-1 1 0,2-1 0,0 1 1,0 0-1,1 0 0,1 0 0,-1 15 1,3-7 6,0 0 1,2 0-1,7 34 1,-7-45 42,0-1-1,1 1 1,0-1 0,0 1 0,1-1 0,0 0 0,1-1 0,8 11-1,-11-15-30,0-1 0,0 0 0,0 0-1,0 0 1,0 0 0,1 0 0,-1-1-1,1 1 1,0-1 0,0 0 0,0 0-1,0-1 1,0 1 0,0-1 0,0 0-1,0 0 1,1 0 0,-1 0 0,0-1-1,1 0 1,-1 0 0,5 0 0,-3-2-1,-1 1 1,1-1-1,0 0 1,0-1-1,-1 0 1,1 1-1,-1-2 1,0 1-1,5-5 1,7-6 135,17-19-1,-29 28-132,75-79 155,40-41-168,-75 85 7,41-42-443,-78 74 204,-8 8 201,0 0 0,0 0 0,0 0-1,0 0 1,0 0 0,0 0 0,0 0 0,0 0 0,1 0 0,-1 0 0,0 0 0,0 0 0,0 0 0,0 0 0,0 0 0,0 0 0,0 0 0,0 0 0,0 0 0,0 0 0,0 0 0,0 0 0,0 0 0,0 0-1,0 0 1,0 0 0,0 0 0,0 0 0,0 0 0,0 0 0,1 0 0,-1 0 0,0 0 0,0 0 0,0 0 0,0 0 0,0 0 0,0 0 0,0 0 0,0 0 0,0 0 0,0 0 0,0 0 0,0 0-1,0 0 1,0 0 0,0 0 0,0 0 0,0 0 0,0 0 0,0 0 0,0 0 0,0 0 0,0 0 0,1 0 0,-1 0 0,0 0 0,0 0 0,0 0 0,0 0 0,0 1 0,0-1 0,0 0 0,0 0 0,0 0-1,0 0 1,-7 17-298,-5 10 174,-56 108 356,57-117-180,-6 11 3,-1-1-1,-1 0 1,-42 43 0,54-63 63,0-1 1,-1 0 0,0 0 0,-1-1 0,1-1-1,-14 8 1,21-13-97,0 1-1,0-1 1,0 0-1,0 1 1,0-1 0,0 0-1,0 0 1,1 1-1,-1-1 1,0 0-1,0 0 1,0 0-1,0 0 1,0 0-1,0 0 1,0-1-1,0 1 1,0 0 0,0 0-1,0-1 1,0 1-1,0-1 1,0 1-1,1 0 1,-1-1-1,0 0 1,-1 0-1,2 0-13,-1 0-1,1 0 1,0 0-1,0 0 1,-1 0-1,1 0 1,0 0-1,0 0 1,0 0-1,0 1 1,0-1-1,0 0 1,0 0-1,0 0 1,1 0-1,-1 0 0,0 0 1,1 0-1,-1 0 1,0 0-1,1 0 1,-1 0-1,1 1 1,-1-1-1,1 0 1,1-1-1,2-3-16,0 1 0,1-1 1,0 1-1,0 0 0,0 0 0,0 1 0,0-1 0,7-2 0,53-22-77,-64 28 88,78-26-722,163-31 1,-228 54-264,0 1 0,-1 1 0,18-1 0,1 6-3070,-4 3 1523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52.5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3 524 4800,'-3'-12'1383,"3"12"-1300,0-1 0,0 1 0,0 0 0,0 0 0,0-1 0,0 1 0,0 0-1,0-1 1,0 1 0,0 0 0,0-1 0,1 1 0,-1 0 0,0 0-1,0-1 1,0 1 0,0 0 0,0-1 0,1 1 0,-1 0 0,0 0-1,0 0 1,1-1 0,-1 1 0,0 0 0,0 0 0,1 0 0,-1-1 0,0 1-1,0 0 1,1 0 0,-1 0 0,0 0 0,1 0 0,-1 0 0,0 0-1,0 0 1,1 0 0,-1 0 0,0 0 0,1 0 0,8 8 957,-3-3-893,-1 0 0,0 0 1,-1 1-1,1-1 1,-1 1-1,0 0 0,0 0 1,-1 1-1,0-1 1,0 1-1,-1 0 1,3 9-1,2 13 515,5 50 0,-9-54-398,6 186 2005,-9-192-1525,1-27-353,0 1-1,3-14 1,1 1-251,6-46-86,22-95 126,-26 133-467,1 1 1,2 0-1,23-45 1,-11 39 88,-21 30 195,1 1 0,1-1 0,-1 1-1,0 0 1,0 0 0,1 0 0,-1 0 0,1 0 0,4-2-1,-6 4 9,0 0-1,0 0 1,1 0-1,-1-1 1,0 1-1,0 0 1,0 0-1,0 0 0,0 1 1,1-1-1,-1 0 1,0 0-1,0 1 1,0-1-1,0 0 0,0 1 1,0-1-1,0 1 1,0 0-1,0-1 1,0 1-1,0 0 1,0-1-1,-1 1 0,1 0 1,0 0-1,0 0 1,-1 0-1,1 1 1,2 1 70,-1 1 1,0-1-1,0 1 0,0 0 1,-1-1-1,3 8 1,0 15 133,-1-1 0,-1 1 1,-2 52-1,-1-30-230,1-36 107,3 74 258,-1-77-270,-1 0 0,1 0 0,0 0 1,1 0-1,0-1 0,0 1 0,6 9 1,-8-16-37,0-1 1,0 1-1,0-1 0,0 0 1,0 0-1,0 1 1,0-1-1,0 0 1,0 0-1,1 0 0,-1 0 1,0 0-1,1-1 1,-1 1-1,1 0 0,-1 0 1,1-1-1,-1 1 1,4 0-1,-3-1 6,1 0-1,0 0 1,0 0-1,0-1 1,-1 1-1,1-1 1,0 1-1,-1-1 1,1 0-1,4-2 1,4-3 50,0-1 0,0 0 0,19-17 0,-24 19-80,29-25 219,-1-1 0,48-60 0,27-55-127,-106 143-122,-3 2-12,1 0 0,-1 0-1,1 0 1,-1 1 0,1-1-1,-1 0 1,1 0 0,-1 0 0,0 0-1,1 0 1,-1 0 0,0-1-1,-20 52-936,17-33 973,1 0 1,1 0-1,0 0 1,1 0-1,1 0 0,5 28 1,-5-42 14,-1 0 0,1 0 0,0 0 0,0 0 0,1 0 0,-1-1 0,1 1 0,-1-1 0,1 1 1,0-1-1,4 5 0,-5-6-4,-1-1 0,1 1 0,0 0 1,0-1-1,0 1 0,0-1 0,0 1 0,0-1 1,0 0-1,0 1 0,0-1 0,0 0 0,0 0 1,0 0-1,0 0 0,0 0 0,0 0 0,0 0 1,0 0-1,0 0 0,0 0 0,0 0 0,0-1 1,0 1-1,0 0 0,0-1 0,0 1 1,-1-1-1,1 1 0,0-1 0,0 1 0,0-1 1,0 0-1,-1 1 0,1-1 0,0 0 0,-1 0 1,1 1-1,1-3 0,47-69 227,-17 23-209,-14 22-43,-11 16-6,-1 1-1,13-13 1,-10 10-238,-8 11-104,-1 5 51,-3 9 213,-1 11 63,0-4 25,-2 24 1,5-37-9,1 0 1,0 1-1,1-1 1,-1 0-1,1 0 0,0 0 1,4 12-1,-4-16 25,0 0 1,0 0-1,0-1 0,0 1 1,0 0-1,1-1 0,-1 1 1,0-1-1,1 1 0,-1-1 1,1 1-1,-1-1 0,1 0 1,0 0-1,0 0 0,-1 0 1,1 0-1,0 0 1,0-1-1,0 1 0,0-1 1,0 1-1,0-1 0,0 1 1,0-1-1,0 0 0,0 0 1,0 0-1,0-1 0,0 1 1,3-1-1,6-1 82,1-1 1,-1 0-1,0 0 1,12-7-1,-17 8-83,236-98 13,-213 87-20,-5 3-3,31-10 1,-48 18 9,0-1-1,0 0 1,0 0 0,10-5 0,-124 54-883,90-38 835,1 2 0,-25 19 0,33-23 2,1 0 0,0 1 0,0 0 0,1 1 0,0-1 0,-10 17 0,15-21 46,-1 0-1,0 0 0,1 0 0,0 0 1,0 0-1,0 1 0,0-1 1,0 1-1,1-1 0,0 0 0,-1 1 1,1-1-1,0 1 0,1-1 0,-1 1 1,1-1-1,-1 0 0,1 1 1,0-1-1,0 0 0,1 0 0,-1 1 1,1-1-1,-1 0 0,1 0 0,0 0 1,0-1-1,0 1 0,0 0 1,1-1-1,-1 0 0,1 1 0,0-1 1,0 0-1,-1 0 0,1-1 0,0 1 1,1 0-1,-1-1 0,0 0 1,0 0-1,1 0 0,-1 0 0,5 0 1,-1 0 34,0-1 0,-1 0 0,1 0 0,0-1 0,-1 1 0,1-2 0,-1 1 0,1-1 1,7-3-1,8-4 66,27-15 0,-24 8-131,36-28 0,-5 3 8,14-2 49,45-33 107,-86 52-121,0-1-1,-2-2 1,-1-1-1,40-56 1,-45 55-29,-3-2 1,0 0-1,-2-1 0,-1 0 1,19-67-1,-31 88-26,0-1-1,-2 1 1,2-20 0,-3 25-40,-1 0 0,1 0 1,-1 1-1,0-1 0,0 0 0,0 1 0,-1-1 1,-4-7-1,6 11 41,-1 1 0,1 0 0,-1 0 0,0 0 0,0 0 0,0 0 0,0 0 0,0 0 0,0 0 0,0 0 0,0 0 0,0 1 0,0-1 0,0 0 0,0 1 0,0-1 0,-1 1 0,1-1 0,0 1 0,0-1 0,-1 1 0,1 0 0,0 0 0,-1 0 0,1 0 0,0 0 0,-1 0 0,1 0 0,0 0 0,-1 0 0,1 1 0,0-1 0,0 0 0,-1 1 0,1-1 0,0 1 0,-3 1 0,-2 1-56,0 1 0,0 0 0,1 0 0,-1 0 0,-8 10 0,1 0 48,0 1 0,1 1 0,1 0 0,1 0 0,-9 20 0,-33 91-68,41-96 79,1 0 1,2 1-1,-8 57 1,14-78 49,2 1 0,-1 0 1,2 0-1,0 0 0,0 0 1,1-1-1,0 1 0,1-1 1,0 1-1,1-1 0,0 0 0,1 0 1,10 16-1,-9-18 70,0 0 0,1-1 0,0 1 0,0-1 0,1-1 1,0 0-1,0 0 0,19 11 0,-21-14-34,1-1-1,0 0 1,0 0 0,0-1 0,1 0-1,-1 0 1,0-1 0,1 0 0,-1 0 0,1-1-1,-1 0 1,1 0 0,11-2 0,-6 0-1,-1-1 0,1-1 0,-1 0 1,1-1-1,-1 0 0,0 0 0,-1-2 0,13-7 1,-17 8-22,1 1 1,-1-1-1,0 0 1,-1 0-1,1-1 1,-1 0-1,-1 0 1,1-1-1,-1 1 1,0-1 0,-1 0-1,4-10 1,-7 16-68,-1 0 1,1 1 0,-1-1 0,0 0-1,1 0 1,-1 1 0,0-1 0,0 0-1,0 1 1,0-1 0,-1 0 0,1 0-1,0 1 1,-1-1 0,1 0-1,-1 1 1,-1-4 0,1 4 11,1 1 0,-1-1 0,0 0 1,1 1-1,-1-1 0,0 0 0,0 1 0,1-1 0,-1 1 1,0-1-1,0 1 0,0-1 0,0 1 0,0-1 0,0 1 1,0 0-1,0 0 0,0 0 0,0-1 0,0 1 0,0 0 1,0 0-1,0 0 0,0 0 0,0 1 0,0-1 0,0 0 1,1 0-1,-1 1 0,0-1 0,0 0 0,-2 2 0,-3 0 5,1 1-1,-1 0 0,0 0 1,1 0-1,0 1 1,0 0-1,0 0 0,0 0 1,1 1-1,-8 9 0,10-11 10,0-1 0,1 1-1,0-1 1,0 1-1,-1-1 1,1 1 0,1 0-1,-1 0 1,0-1 0,1 1-1,-1 0 1,1 0 0,0 0-1,0-1 1,0 1-1,0 0 1,1 0 0,-1 0-1,1 0 1,-1-1 0,1 1-1,0 0 1,0-1-1,1 1 1,-1 0 0,3 3-1,-2-2 34,1-1 0,0 1 0,0-1-1,0 0 1,0 1 0,0-1 0,1-1-1,0 1 1,-1 0 0,1-1 0,0 0-1,0 0 1,0 0 0,0 0 0,1-1-1,-1 0 1,0 0 0,1 0 0,-1 0-1,1-1 1,-1 1 0,1-1 0,-1 0-1,1 0 1,-1-1 0,1 0 0,-1 1-1,0-2 1,8-1 0,50-23 53,20-7-67,24 2-26,37-13 261,-105 31-181,62-32-1,-94 40-133,-11 3-35,-17 5 73,5 1-51,-23 10 0,12-4 94,2-2-45,1 2-1,0 0 1,-30 18-1,46-23 10,1 1 0,0 0 0,0 0 0,0 1 0,0 0 0,1 0 1,1 0-1,-1 1 0,1 0 0,0 1 0,-8 15 0,14-23 42,-1 1 0,0-1 0,1 0 0,-1 1 0,1-1 0,0 1 0,-1-1 0,1 0 0,0 1 0,0-1-1,0 1 1,0-1 0,0 1 0,0-1 0,1 3 0,-1-3 4,0-1-1,1 1 0,-1-1 1,1 1-1,-1-1 0,1 1 1,0-1-1,-1 1 1,1-1-1,-1 1 0,1-1 1,0 0-1,-1 1 0,1-1 1,0 0-1,0 0 1,-1 1-1,1-1 0,0 0 1,0 0-1,-1 0 1,1 0-1,0 0 0,0 0 1,-1 0-1,1 0 0,0 0 1,0 0-1,-1-1 1,2 1-1,15-5 42,-2 0-1,1-1 1,0-1-1,-1-1 1,-1 0-1,21-13 1,6-5-96,107-65-90,-147 91 102,0-1 1,-1 0 0,1 1-1,0-1 1,0 1-1,0-1 1,0 1-1,0-1 1,0 1-1,-1 0 1,1-1-1,0 1 1,0 0 0,0 0-1,2 0 1,-2 0-8,0 1 0,-1-1 0,1 1 0,-1-1 0,1 1 0,0-1 0,-1 1 0,1 0 0,-1 0 0,0-1 0,1 1 0,-1 0 0,1 0 0,-1-1 0,0 1 0,0 0 0,0 0 0,1 0 0,-1-1 0,0 1 0,0 1 0,31 121 60,-30-119-38,1-1 1,-1 1 0,1-1 0,0 0 0,0 0 0,0 0 0,0 0-1,5 5 1,-6-7 22,0 0 0,0 0 0,0 0 0,0 0 0,0 0 0,0-1 0,0 1-1,0 0 1,0-1 0,1 1 0,-1-1 0,0 0 0,1 1 0,-1-1 0,0 0 0,1 0 0,-1 1 0,0-1 0,1 0-1,-1 0 1,0-1 0,1 1 0,-1 0 0,0 0 0,0-1 0,1 1 0,-1-1 0,3 0 0,8-8 25,1 1 0,-1-2 0,0 0-1,14-16 1,15-12 6,-18 21-68,26-15-1,8-6-159,-57 37 170,1 1 0,0-1 0,0 0 0,0 1 0,0-1 0,0 0 0,0 1 0,0-1 0,0 1 0,0 0 0,0-1 0,0 1-1,0 0 1,0 0 0,0 0 0,0-1 0,0 1 0,0 0 0,0 0 0,0 1 0,1-1 0,-1 0 0,0 0 0,0 0 0,0 1 0,0-1 0,0 1 0,0-1-1,1 1 1,1 2 14,0-1-1,-1 1 0,1 0 0,-1 0 0,1 0 0,3 6 1,5 8 74,-3-9-7,0 0-1,0 0 1,1-1 0,0 0-1,0-1 1,1 0 0,15 7-1,-1-2 52,50 15 0,-55-21-189,0 0-1,1-2 1,0 0 0,29 0-1,-35-3-1197,0-1 0,-1 0 0,1-1 0,16-5 0,-26 6 308,1-1 1,-1 0 0,1 0 0,-1 0-1,0-1 1,0 0 0,0 1 0,0-1-1,-1-1 1,6-5 0,17-14-3610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55.7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464 242 4992,'4'-12'921,"0"1"0,4-24-1,-7 26 14,-1 5-415,1-1-1,-1 1 0,0 0 1,0-1-1,0 1 1,-2-5-1,2 7-401,-1 1 0,1-1 1,-1 1-1,0-1 0,1 1 0,-1-1 0,0 1 1,0 0-1,0-1 0,0 1 0,-1 0 0,1 0 1,0-1-1,0 1 0,-1 0 0,1 0 0,-1 1 1,1-1-1,-1 0 0,-1 0 0,-2-1-35,-1 0 0,1 1 0,0 0 0,0 0 0,-1 0-1,1 1 1,0 0 0,-1 0 0,1 0 0,-6 2 0,0-1 7,1 1 0,0 1 0,1 0 0,-1 1 0,-11 5 0,3 1 52,0 1 1,1 0-1,1 1 0,0 1 1,0 1-1,1 0 0,1 1 1,1 1-1,-20 28 0,11-10-1,2 2 0,1 0 0,-28 75 0,36-80-128,-8 40 0,17-63 21,0 1 0,1 0 0,0 0-1,0 0 1,1 0 0,1 0 0,0-1 0,0 1-1,3 13 1,-2-18 12,-1 0 0,1 0 1,0-1-1,0 1 0,0-1 0,1 1 0,0-1 1,-1 0-1,1 0 0,0 0 0,0 0 0,0-1 1,1 1-1,-1-1 0,1 0 0,0 0 0,-1 0 1,1 0-1,0 0 0,5 0 0,8 3 74,-1-1 0,2-1 0,24 1 0,-40-4-115,36 2 128,0-1-1,0-2 0,61-11 0,113-35 288,-123 19-109,-142 72-812,35-32 414,-18 15-198,33-24 262,0-1 0,1 1 0,-1-1 0,1 1 0,-1 0 1,1 0-1,0 0 0,0 0 0,-1 5 0,2-8 44,1 1 0,0 0 0,-1 0 0,1 0 0,0 0 0,0 0 1,-1 0-1,1 0 0,0-1 0,0 1 0,0 0 0,0 0 0,0 0 0,1 0 0,-1 0 0,0 0 0,0 0 0,0 0 0,1 0 0,-1-1 0,0 1 1,1 0-1,-1 0 0,1 0 0,-1-1 0,1 1 0,0 0 0,-1-1 0,1 1 0,0 0 0,-1-1 0,1 1 0,0-1 0,0 1 0,-1-1 0,1 1 0,0-1 1,0 1-1,1-1 0,1 1 23,-1 0-1,1-1 1,0 0 0,-1 1 0,1-1 0,0 0 0,0 0 0,-1 0 0,1-1-1,0 1 1,0-1 0,3-1 0,6-4 101,0 0 0,0-1 0,-1-1 0,-1 0 0,1 0 0,15-18 0,-23 23-142,0 0 0,0 0 0,-1 0 0,1 0 0,-1-1 0,0 0 0,0 1 1,0-1-1,-1 0 0,1 0 0,-1 0 0,0 0 0,0 0 0,0 0 0,0 0 0,-1 0 0,0 0 0,0 0 0,0 0 0,0-1 0,-1 1 0,1 0 0,-1 0 1,0 0-1,-1 0 0,1 0 0,0 0 0,-1 1 0,0-1 0,-3-5 0,3 7-67,-1-1 1,1 1-1,-1 0 1,1-1-1,-1 1 1,0 0-1,0 0 1,0 1-1,0-1 1,0 1-1,0 0 1,0-1-1,0 1 1,-1 0-1,1 1 1,-1-1-1,1 1 1,0-1-1,-1 1 1,-4 1-1,8-2 47,-1 1-1,0 0 0,1 0 0,-1 0 0,0 0 1,1 0-1,-1 0 0,0 0 0,1 0 0,-1 1 0,0-1 1,1 0-1,-1 0 0,0 0 0,1 1 0,-1-1 1,1 0-1,-1 1 0,1-1 0,-1 0 0,0 1 1,1-1-1,-1 1 0,1-1 0,0 1 0,-1-1 1,1 1-1,-1-1 0,1 1 0,0 0 0,0-1 1,-1 1-1,1-1 0,0 1 0,-1 1 0,2-1 17,-1 0-1,0 1 1,1-1-1,-1 0 1,0 0-1,1 0 0,-1 1 1,1-1-1,0 0 1,-1 0-1,1 0 1,0 0-1,0 0 1,0 0-1,0 0 0,0-1 1,0 1-1,0 0 1,0 0-1,2 0 1,2 3 52,1-2 1,0 1-1,0-1 1,0 0-1,0 0 1,0 0-1,8 0 1,48 3 129,-48-4-135,57-2 108,1-2 0,123-22 0,-80-4 82,-78 18-369,-36 11 136,-1 0-1,0 0 1,0 0 0,1 0-1,-1 0 1,0 0-1,1 0 1,-1-1 0,0 1-1,1 0 1,-1 0 0,0 0-1,1 0 1,-1 0 0,0 0-1,0 1 1,1-1-1,-1 0 1,0 0 0,1 0-1,-1 0 1,0 0 0,0 0-1,1 0 1,-1 1 0,0-1-1,0 0 1,1 0-1,-1 0 1,0 1 0,0-1-1,1 0 1,-1 0 0,0 1-1,-1 12 131,-12 15-1,13-28-131,-16 24-43,11-17 71,0 0 1,-6 12 0,0 1 70,8-16-64,1-1 1,0 1-1,0 0 1,1 0-1,-1-1 0,1 1 1,-1 0-1,1 1 1,-1 6-1,2-11-12,1 1 0,-1-1 1,0 0-1,0 1 0,0-1 0,1 0 0,-1 0 0,0 1 1,0-1-1,1 0 0,-1 0 0,0 0 0,0 1 0,1-1 1,-1 0-1,0 0 0,1 0 0,-1 0 0,0 0 0,1 0 1,-1 0-1,0 0 0,1 1 0,-1-1 0,0 0 0,1 0 1,-1 0-1,0-1 0,1 1 0,-1 0 0,1 0 32,2 0 3,0 0 0,1-1 0,-1 0 0,0 1-1,0-1 1,1 0 0,-1-1 0,0 1 0,0-1-1,0 1 1,4-4 0,30-27 32,-22 18-68,16-16-41,-18 17-94,19-16-1,-30 28 61,0 0 0,0 0-1,0 0 1,0 0 0,0 1-1,1-1 1,3 0 0,-6 6 28,-1 0 1,0 0-1,-1 0 1,1 0-1,-1 0 1,-3 7-1,-6 19-65,10-26 90,0 1-1,0-1 1,0 0 0,1 0-1,0 1 1,0-1-1,1 0 1,-1 0-1,4 11 1,-3-14 16,-1 0-1,1 0 1,0 0 0,1 0 0,-1 0-1,0 0 1,1 0 0,-1 0 0,1-1-1,-1 1 1,1 0 0,0-1 0,-1 0 0,1 1-1,0-1 1,0 0 0,0 0 0,0 0-1,1 0 1,-1 0 0,0 0 0,0-1-1,0 1 1,1-1 0,2 1 0,7 0 12,1-1 1,0 0-1,0 0 1,-1-2 0,1 1-1,14-5 1,72-25 219,-84 26-236,0-2 0,0 1 0,0-2 1,-1 0-1,0-1 0,-1 0 0,0-1 1,0 0-1,17-20 0,-13 10 31,-1-2 0,22-40 0,23-55-114,-54 103 40,123-277-284,-122 265 102,10-43 0,-17 66 150,0 1 0,0-1 0,-1 0 0,0 0 0,1 1 0,-1-1 0,0 0 0,0 0 0,-1 0 0,1 1 0,0-1 0,-1 0 0,0 0 0,0 1 0,-2-6 0,3 7 48,0 1 0,-1-1 0,1 1 0,0-1 0,-1 1 0,1 0 0,0-1 0,-1 1 0,1 0 0,-1-1 0,1 1 0,-1 0 0,1-1 0,-1 1 0,1 0 0,-1 0 0,1-1 0,-1 1 0,1 0 1,-1 0-1,1 0 0,-1 0 0,0 0 0,1 0 0,-1 0 0,1 0 0,-1 0 0,1 0 0,-1 0 0,1 0 0,-1 0 0,1 0 0,-1 1 0,0-1 0,1 0 0,-1 0 0,1 1 0,0-1 0,-2 1 0,-2 2-2,1 0-1,-1 0 0,1 0 0,-4 5 1,1-1-27,-6 8 3,0 0 0,1 1 0,1 0 0,0 1 0,-11 27 0,8-13 18,2 1 0,-11 44 0,15-46 84,1 0-1,2 1 0,1 0 0,1 0 0,1 0 0,5 31 1,-3-51 18,1 0 0,0 0 0,1-1 0,0 0-1,8 16 1,-10-23-61,1 0 0,0 1 0,0-1 0,0 0 0,1 0 0,-1 0 0,1 0 0,-1-1 0,1 1 0,0-1-1,0 0 1,0 1 0,0-1 0,1-1 0,-1 1 0,0 0 0,1-1 0,0 0 0,4 2 0,-1-2 25,-1-1-1,1 1 1,-1-1 0,1 0 0,-1-1 0,12-2 0,38-12 143,-54 15-182,22-9 17,0-1-1,-1 0 0,0-2 0,40-27 1,-58 36-17,1-1 0,-1 0 0,0 0 0,0 0 0,0-1 1,0 0-1,-1 0 0,7-10 0,-11 16-16,0-1 0,0 0 0,-1 0 0,1 0 0,0 0 0,0 0 0,0 0 0,0 0 0,-1 0 0,1 0 0,0 0 1,0 0-1,0 0 0,0 0 0,-1 0 0,1 0 0,0 0 0,0 0 0,0 0 0,0 0 0,-1 0 0,1 0 0,0 0 0,0 0 0,0-1 0,0 1 0,0 0 0,-1 0 0,1 0 0,0 0 0,0 0 0,0 0 0,0-1 1,0 1-1,0 0 0,0 0 0,-1 0 0,1 0 0,0 0 0,0-1 0,0 1 0,0 0 0,0 0 0,0 0 0,0 0 0,0-1 0,0 1 0,0 0 0,0 0 0,0 0 0,0 0 0,0-1 0,0 1 0,0 0 0,0 0 0,0 0 1,0 0-1,0-1 0,0 1 0,1 0 0,-1 0 0,0 0 0,-13 6-286,-5 8 193,1 0 1,0 1-1,2 1 0,-1 0 0,-22 33 0,36-46 128,1-1 0,-1 1 0,1 0 0,0 0 0,0-1 0,0 1 0,0 0 0,0 0 0,1 0 0,-1 0 0,1 0 0,0 0 0,0 1 0,0-1 0,0 0 0,1 0 0,-1 0 0,1 0 0,-1 0 0,1 0 0,0-1 0,0 1 0,1 0 0,-1 0 0,1 0 0,-1-1 0,1 1 0,0-1 0,0 0 0,0 1 0,0-1 0,0 0 0,1 0 0,-1 0 0,0 0 0,1-1 0,0 1 0,-1-1 0,1 1 0,0-1 0,0 0 0,0 0 0,0 0 0,5 0 0,3 1 32,-1-1 1,1 0-1,0-1 1,0-1 0,-1 1-1,1-2 1,0 1 0,-1-2-1,1 1 1,-1-1-1,0-1 1,0 0 0,0 0-1,-1-1 1,1 0 0,-1-1-1,0 0 1,-1-1-1,1 1 1,8-10 0,-14 12-19,0 0 1,0 0 0,-1-1 0,1 1-1,-1 0 1,3-10 0,-4 12-54,0-1 0,0 0 0,-1 0 1,1 1-1,-1-1 0,1 0 0,-1 0 0,0 0 0,-1 0 1,1 0-1,0 0 0,-1 1 0,1-1 0,-2-3 0,-1 1-27,0 0 0,0 0-1,0 1 1,-1-1-1,0 1 1,0 0 0,0 0-1,0 0 1,-1 0 0,1 1-1,-1 0 1,0 0-1,0 0 1,-9-3 0,-1-1-121,12 6 115,0-1 0,0 1 1,0 0-1,0 0 0,0 0 0,0 0 0,-6 0 0,50-13 162,-1-1-50,-15 7-30,83-22-81,-97 28 42,1 0 1,-1 1-1,0 0 1,1 1 0,-1 0-1,1 0 1,17 5-1,-25-4 3,0 0 0,1 0-1,-1 1 1,0 0 0,0 0 0,0 0-1,-1 0 1,1 1 0,0-1-1,-1 1 1,0 0 0,1 0 0,-1 0-1,0 0 1,-1 1 0,1 0-1,-1-1 1,1 1 0,-1 0-1,0 0 1,1 5 0,-1-4 45,0 1 0,-1-1 0,0 1 1,0 0-1,0 0 0,-1-1 0,1 1 0,-2 0 1,1 0-1,-1 0 0,1-1 0,-2 1 0,1 0 1,-1-1-1,-2 7 0,2-7 39,0 0 0,0 0 1,0 0-1,-1 0 0,0 0 0,0-1 0,0 1 0,-7 6 1,25-36 723,31-45-864,-28 43 82,0 0 1,29-31-1,-46 57-21,6-7-25,1 0 1,0 1-1,0 0 1,10-6-1,-16 11 5,0 1-1,0 0 1,0 1-1,-1-1 1,1 0-1,0 0 1,0 1-1,0-1 1,0 1-1,0 0 0,0 0 1,4-1-1,-5 2 2,1-1 1,-1 0-1,0 1 0,0-1 0,0 1 0,0-1 0,1 1 0,-1 0 0,0 0 0,0-1 0,0 1 0,0 0 0,-1 0 0,1 0 1,0 0-1,0 0 0,0 0 0,-1 0 0,1 0 0,0 0 0,-1 0 0,1 0 0,-1 2 0,3 4-13,-1 1 0,0-1-1,-1 1 1,1-1 0,-1 1 0,-1 0-1,0 13 1,-9 56 251,9-74-221,-4 16 35,3-12-13,0-1 1,-1 0-1,2 0 0,-1 1 0,1-1 1,0 0-1,1 10 0,0-15-11,-1-1-1,0 1 1,1 0-1,-1-1 1,1 1-1,-1 0 1,0-1-1,1 1 1,0-1-1,-1 1 1,1 0-1,-1-1 1,1 0-1,0 1 1,-1-1-1,1 1 1,0-1-1,-1 0 1,1 1-1,0-1 1,0 0-1,-1 0 1,1 0-1,0 1 1,0-1-1,0 0 1,-1 0-1,1 0 1,0 0-1,0 0 1,-1-1-1,1 1 1,0 0-1,1-1 1,3 0 19,0 0 1,0-1 0,10-4 0,11-8 9,0-1 0,33-27 1,-32 23-301,-27 19 253,0-1-1,1 1 1,-1 0 0,1-1-1,-1 1 1,1 0-1,-1-1 1,1 1-1,-1 0 1,1-1 0,0 1-1,-1 0 1,1 0-1,-1 0 1,1 0 0,-1 0-1,1 0 1,0 0-1,-1 0 1,1 0-1,-1 0 1,1 0 0,0 0-1,-1 0 1,1 0-1,-1 0 1,1 0-1,-1 1 1,1-1 0,0 0-1,-1 0 1,1 1-1,-1-1 1,1 1 0,-1-1-1,0 0 1,1 1-1,-1-1 1,1 1-1,-1-1 1,0 1 0,1-1-1,-1 1 1,0-1-1,1 1 1,-1 0 0,2 4-32,-1 0 0,1 0 1,-1-1-1,1 10 0,0-5-11,-2-7 58,0-1 0,1 1 0,-1 0 0,1-1 0,-1 1 0,1-1 0,-1 1 0,1-1 0,0 0 0,0 1 0,0-1 0,0 0 0,0 1 0,0-1 0,0 0 0,0 0 0,1 0 0,-1 0 0,0 0 0,1 0 0,-1-1 0,1 1 0,-1 0-1,1-1 1,-1 1 0,1-1 0,-1 1 0,1-1 0,-1 0 0,1 0 0,0 1 0,3-2 0,-2 1 18,1 0 1,0-1-1,-1 0 0,1 0 0,0 0 0,-1 0 1,1-1-1,-1 0 0,1 1 0,-1-1 0,0 0 1,0-1-1,0 1 0,3-3 0,11-14 20,-2 0-1,0-2 1,-1 1 0,-1-2-1,11-22 1,4-9-21,160-241-197,-180 282 163,-4 6-117,0-1 1,0 1 0,5-14-1,-9 20 120,0 0-1,0 0 0,0 0 1,0 0-1,0 0 0,1 0 0,-1 0 1,0 0-1,0 0 0,0-1 1,0 1-1,0 0 0,0 0 1,0 0-1,0 0 0,0 0 1,0 0-1,0 0 0,0 0 0,0 0 1,0-1-1,0 1 0,0 0 1,0 0-1,0 0 0,0 0 1,0 0-1,0 0 0,0 0 1,0 0-1,0 0 0,0 0 1,0-1-1,-1 1 0,1 0 0,0 0 1,0 0-1,0 0 0,0 0 1,0 0-1,0 0 0,0 0 1,0 0-1,0 0 0,0 0 1,0 0-1,-1 0 0,1 0 0,0 0 1,0 0-1,0 0 0,0 0 1,0 0-1,0 0 0,0 0 1,0 0-1,-7 5-166,-7 14 144,1-1 0,1 2 1,1 0-1,0 0 0,2 1 1,0 0-1,-8 36 0,8-21 14,2 0 0,1 0 0,2 1 1,1 37-1,3-62 76,1-1 0,0 1 1,0 0-1,1-1 0,1 1 1,-1-1-1,7 14 0,-8-22-22,0-1 0,0 1-1,1-1 1,-1 1-1,1-1 1,-1 1 0,3 1-1,-3-3-24,-1-1 0,1 1-1,0 0 1,-1-1 0,1 1-1,0-1 1,-1 1-1,1-1 1,0 1 0,0-1-1,0 0 1,-1 1 0,1-1-1,0 0 1,0 0 0,0 1-1,0-1 1,0 0-1,-1 0 1,1 0 0,0 0-1,0 0 1,0 0 0,0-1-1,0 1 1,1 0 0,0-2 0,1 1 1,-1 0 0,0-1 0,0 0 0,0 1 0,0-1 0,-1 0 0,1 0 0,0 0 0,-1 0 0,1 0-1,-1 0 1,2-4 0,13-33 60,-13 31-54,50-171-32,-52 171-27,2 0-1,-1 0 1,1 0 0,1 0 0,4-8 0,-7 14 28,1 0 1,-1 0-1,1 0 1,0 0 0,0 0-1,0 0 1,0 0-1,0 1 1,0-1 0,0 1-1,0-1 1,0 1-1,1 0 1,-1 0 0,1 0-1,-1 0 1,0 1-1,1-1 1,0 1 0,3-1-1,7 0 0,-1 2-1,1-1 0,0 2 0,19 3 1,50 18-89,-39-10 59,73 14-28,-38-14-3165,-46-8-975,42 13 0,-30-5 502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41.8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283 889 2720,'2'-3'121,"-1"2"269,-1 0 0,1 0 0,-1 0 0,1 0-1,0 0 1,-1 0 0,0 0 0,1 0 0,-1 0 0,0 0 0,1 0 0,-1 0 0,0-2-1,0 2-224,-1 1 0,1-1-1,-1 0 1,1 1 0,-1-1-1,0 0 1,1 1-1,-1-1 1,0 1 0,1-1-1,-1 1 1,0-1-1,0 1 1,1-1 0,-1 1-1,0 0 1,0-1 0,0 1-1,0 0 1,1 0-1,-1 0 1,0 0 0,-1 0-1,-5-1 152,1 0 0,0 1 0,0 0 0,-1 0 0,1 1 0,-11 2 0,-37 12 864,45-12-1096,0 0 0,1 1-1,-1 0 1,1 1 0,0-1 0,0 2-1,1-1 1,-1 1 0,1 0 0,1 1 0,-1 0-1,1 0 1,-8 11 0,8-7-1,-1 1 1,1-1 0,1 1-1,0 0 1,0 0 0,1 1-1,1 0 1,-4 25-1,6-32-41,1 1 0,-1-1 0,1 1 0,1-1-1,-1 0 1,1 1 0,0-1 0,0 0 0,1 1 0,2 7-1,-2-12-13,-1 0-1,0 1 1,1-1-1,-1 0 0,1 0 1,0 0-1,0 0 0,0 0 1,0 0-1,0-1 1,0 1-1,0-1 0,1 1 1,-1-1-1,1 0 0,-1 0 1,1 0-1,-1 0 1,1 0-1,-1-1 0,1 1 1,0-1-1,-1 1 1,1-1-1,0 0 0,-1 0 1,5-1-1,14-1 137,-1-1 0,1-1 1,-1-1-1,35-13 0,79-41 157,-85 36-348,-37 17 23,103-50 85,-88 42 197,0-2 1,26-21-1,-52 36-291,0 0 0,0 0 0,0 1 0,0-1 0,0 0 0,0-1 0,0 1 0,0 0 0,0 0 0,0 0 0,0 0 0,-1-1 0,1 1 0,-1 0 0,2-3 0,-2 4 6,0 0-1,0 0 1,0 0 0,0-1 0,0 1 0,0 0 0,0 0 0,0 0 0,0 0-1,0 0 1,0 0 0,0 0 0,0 0 0,0-1 0,0 1 0,0 0 0,0 0 0,0 0-1,0 0 1,0 0 0,0 0 0,0 0 0,0 0 0,0-1 0,0 1 0,0 0-1,0 0 1,0 0 0,0 0 0,-1 0 0,1 0 0,0 0 0,0 0 0,0 0-1,0 0 1,0-1 0,0 1 0,0 0 0,0 0 0,0 0 0,0 0 0,-1 0 0,1 0-1,0 0 1,0 0 0,0 0 0,0 0 0,0 0 0,0 0 0,0 0 0,-1 0-1,1 0 1,0 0 0,0 0 0,0 0 0,0 0 0,0 0 0,0 0 0,0 0-1,0 0 1,-1 0 0,-11 6-225,-14 11 26,19-10 196,0 0 0,1 1 0,0-1 0,0 1 0,1 1 0,0-1 0,0 1 0,1 0 0,0 0 0,0 0 0,1 0 0,1 0 0,-1 1 0,1 0 0,1-1 0,0 1 0,0 0 0,1 0 0,1 0 0,-1-1 0,1 1 0,1 0 0,4 15 0,-5-21 66,1-1 0,-1 0 0,0 1 0,1-1-1,0 0 1,0 0 0,0 0 0,0 0 0,0-1 0,0 1 0,1 0 0,-1-1 0,5 4 0,-5-6-31,-1 1 0,0 0-1,1-1 1,-1 1 0,0-1 0,1 1 0,-1-1 0,1 1 0,-1-1 0,1 0-1,-1 0 1,0 0 0,1 0 0,-1 0 0,1 0 0,-1 0 0,1 0-1,-1-1 1,1 1 0,-1-1 0,0 1 0,1-1 0,-1 1 0,0-1-1,1 0 1,-1 1 0,0-1 0,0 0 0,0 0 0,0 0 0,1 0-1,-2 0 1,1 0 0,2-3 0,2-3 56,1-1 0,-2 0 0,1 0 0,-1 0 0,0 0 0,-1-1 0,0 1 0,0-1 0,-1 0 0,0 0 0,1-15 0,-2 9-126,-1 0 0,0 0 0,-1 0 0,-1 0-1,0 0 1,-6-21 0,7 34 27,1 1 1,0 0-1,-1-1 1,1 1-1,0 0 0,0-1 1,0 1-1,0 0 1,1-1-1,-1 1 1,0 0-1,0-1 0,1 1 1,-1 0-1,1 0 1,-1-1-1,2-1 0,0 1 10,0-1-1,0 1 1,0 0-1,0 0 0,0 0 1,1 0-1,3-3 0,6-1 33,-1 0-1,24-9 0,-30 13-32,50-15-219,110-20 1,-152 34 180,-7 2 30,8-2 66,-1 1 0,1 0 0,0 0 0,0 2 1,22 1-1,-35-1-50,0 0 1,0 0 0,0 1 0,0-1 0,0 1-1,0-1 1,0 1 0,0-1 0,0 1 0,0-1-1,0 1 1,0 0 0,0 0 0,0-1-1,-1 1 1,1 0 0,0 0 0,-1 0 0,1 0-1,0 0 1,-1 0 0,1 0 0,-1 0 0,0 0-1,1 1 1,0 3 42,0 0-1,0 0 1,-1 0 0,0 8-1,1 4-19,1-8 16,0 1 1,1-1-1,1-1 1,-1 1-1,1 0 1,1-1-1,-1 0 1,8 10-1,-10-16 0,-1-1 0,1 1 0,0 0 0,0 0 0,0-1 0,0 1 0,0-1 0,0 0 0,0 1 0,0-1 0,1 0 0,-1 0 0,0-1 0,1 1 0,-1 0 0,1-1 0,-1 1 0,0-1 0,1 0 0,-1 0 0,1 0 0,-1 0 0,1 0 0,2-1 1,1 0-19,-1 0 1,1-1 0,0 1-1,-1-1 1,1 0 0,-1-1-1,0 1 1,0-1 0,9-6 0,-2-1 51,1 0 0,-2-1 0,1 0 0,-2-1 0,1 0 0,-2-1 0,0 0 0,0 0 0,8-19 0,-5 7-91,-8 19 2,-1 0 1,0 1-1,-1-1 0,1 0 0,-1-1 0,0 1 0,-1 0 1,0-1-1,1-11 0,-2 17-7,0 1-1,0-1 1,0 0-1,1 0 1,-1 1-1,0-1 1,0 0 0,0 0-1,1 1 1,-1-1-1,0 0 1,1 1-1,-1-1 1,0 0 0,1 1-1,-1-1 1,1 1-1,-1-1 1,1 1-1,-1-1 1,1 1 0,0-1-1,-1 1 1,2-1-1,0 0 3,0 0-1,0 1 0,0-1 1,0 0-1,1 1 0,-1 0 1,0 0-1,4-1 0,1 2 26,0-1-1,0 1 1,0 1-1,0-1 1,7 4-1,4 1-81,0 1 0,0 1 1,25 17-1,-38-22 78,0 0 0,-1 1-1,0-1 1,1 1 0,-1 0 0,-1 0 0,1 0 0,-1 1-1,0-1 1,0 1 0,0 0 0,0 0 0,-1 0 0,0 0-1,0 0 1,0 1 0,1 5 0,-1 2 48,-1-2-37,1-1 0,0 1-1,0-1 1,1 0 0,6 13 0,-8-20 12,0-1 0,0 0 1,1 0-1,-1 0 0,0 0 1,1 0-1,0-1 0,-1 1 0,1 0 1,0-1-1,0 1 0,0-1 0,0 0 1,0 1-1,0-1 0,1 0 1,-1 0-1,0-1 0,0 1 0,1 0 1,-1-1-1,1 1 0,-1-1 1,0 0-1,1 0 0,-1 0 0,1 0 1,3-1-1,5 0 66,8-1 0,0-1 0,0 0 0,0-1 0,32-13 0,-24 5-29,-2 0 1,1-2-1,-2-1 1,0-1-1,0-1 1,40-40-1,-57 50-37,-1 0 1,0 0-1,10-17 1,-14 20-35,1-1 0,-1 1 1,0-1-1,-1 0 0,1 1 1,-1-1-1,0 0 1,0 0-1,1-6 0,-2 10 0,0-1 1,0 1-1,0-1 0,0 1 0,-1-1 1,1 1-1,0 0 0,-1-1 0,1 1 0,-1 0 1,1-1-1,-1 1 0,1 0 0,-1-1 0,0 1 1,0 0-1,0 0 0,-1-2 0,1 3-2,0-1-1,0 0 0,0 1 1,0-1-1,0 1 0,-1-1 0,1 1 1,0 0-1,0-1 0,0 1 1,-1 0-1,1 0 0,0 0 1,0 0-1,-1 0 0,1 0 0,-2 0 1,-1 1-30,1 0 0,-1 0 1,0 1-1,0-1 0,1 1 1,-1-1-1,1 1 1,-1 1-1,1-1 0,0 0 1,0 1-1,-4 3 0,-2 5-12,1 0-1,0 0 0,0 0 1,1 1-1,-6 14 0,10-21 63,1 1-1,0 0 1,0 1 0,0-1-1,1 0 1,-1 1 0,1-1-1,1 0 1,0 1 0,-1-1-1,2 1 1,1 11 0,-1-16 16,-1 1 1,2 0-1,-1 0 1,0 0-1,0-1 1,1 1-1,0-1 0,-1 1 1,1-1-1,0 1 1,0-1-1,0 0 1,0 0-1,1 0 1,-1 0-1,1-1 1,-1 1-1,1-1 1,-1 1-1,1-1 1,0 0-1,0 0 1,0 0-1,0 0 1,-1-1-1,6 1 1,5 1 51,0-1 1,0-1-1,0-1 1,19-2 0,-29 3-79,259-43 273,-193 26-188,116-43 1,-174 55-108,26-11 14,-34 14-255,-3 3 68,-7 7-36,-13 9 142,4-5-1,-19 18 0,30-26 99,2 0-1,-1 0 1,0 1 0,1-1 0,0 1 0,0 0 0,0-1 0,1 2 0,-4 6 0,6-10 2,-1-1 0,1 1 0,0-1-1,-1 1 1,1-1 0,0 1 0,0 0 0,0-1 0,0 1-1,0 0 1,0-1 0,0 1 0,1-1 0,-1 1 0,1-1 0,-1 1-1,2 2 1,-1-3 12,-1 0-1,1 0 0,0 0 1,0 0-1,0 0 1,0 0-1,1-1 0,-1 1 1,0 0-1,0 0 1,0-1-1,1 1 0,-1-1 1,0 1-1,1-1 0,1 1 1,3 0 9,1-1 0,-1 0 0,0 0 1,1 0-1,-1-1 0,0 0 0,9-2 0,30-8 170,74-31-1,-87 28-153,-2-2-1,1 0 1,-2-2 0,39-31 0,-50 34-26,-1-1 1,-1-1-1,0 0 0,15-22 1,-6 1 12,23-47 0,-13 13-23,-3-1-1,-3-1 1,-3-2-1,17-86 1,-34 106-330,-8 48 180,0 1 0,-1 0 0,0-1 0,-1 1 0,-2-14 0,3 21 131,0 0-1,0-1 1,0 1 0,0 0-1,0-1 1,0 1-1,0 0 1,-1 0-1,1-1 1,0 1 0,0 0-1,0-1 1,0 1-1,-1 0 1,1 0-1,0-1 1,0 1 0,0 0-1,-1 0 1,1-1-1,0 1 1,-1 0-1,1 0 1,0 0 0,0 0-1,-1 0 1,1-1-1,0 1 1,-1 0 0,1 0-1,0 0 1,-1 0-1,-10 6-154,-9 19 64,1 2 79,1 2-1,2 0 1,1 0-1,-19 54 1,16-24 55,3 1 1,3 1 0,2-1-1,3 2 1,2-1 0,3 1-1,13 120 1,-10-152 300,-1-18-257,0-11-197,0-3-156,-1-12 153,0 1 1,0 0-1,-2 0 1,1 0-1,-2 0 1,0 0-1,0 1 1,-1-1-1,-1 1 1,-8-15-1,-1 5 127,0 1 0,-1 0 0,-1 1 0,-23-21 0,23 24 88,10 10 51,0 0 0,-13-9 0,20 16-138,0 0 0,-1 0 0,1 0 0,-1-1 0,1 1 0,0 0 1,-1 0-1,1-1 0,-1 1 0,1 0 0,0-1 0,-1 1 0,1 0 0,0-1 0,0 1 0,-1 0 0,1-1 0,0 1 0,0-1 0,0 1 1,-1 0-1,1-1 0,0 1 0,0-1 0,0 1 0,0-1 0,0 1 0,0-1 0,0 0-2,1 1 0,-1 0-1,1-1 1,0 1 0,-1 0 0,1 0 0,0-1-1,-1 1 1,1 0 0,-1 0 0,1 0 0,0 0-1,-1 0 1,1 0 0,0 0 0,0 0-1,35 3 29,-34-3-16,96 10 45,-42-5 56,66 15-1,-111-17-136,0 0-1,-1 0 1,1 2 0,-1-1 0,18 12 0,-22-12 54,0 0 0,-1 1 0,1-1 0,-1 1 0,0 1 0,0-1 0,0 1 0,-1 0 0,7 11 0,-5-4 127,0 2 0,-1-1 0,0 1 0,-1-1 0,3 26 0,-4-6 271,-2-21-579,-1-11-458,0-5-523,1-2 155,1 0-1,-1 0 1,1 0-1,0 0 0,0 0 1,0 1-1,3-6 1,-2 5-74,11-20-1693,0 2 0,34-43 0,-21 35 3549,40-35-1,-50 50 806,-12 9-475,1 2 0,0-1 0,9-5 0,-14 10-1087,-1 1-1,1 0 1,-1 0-1,1-1 1,-1 1 0,0 0-1,1 0 1,-1 0-1,1 0 1,-1-1-1,1 1 1,-1 0 0,1 0-1,-1 0 1,1 0-1,-1 0 1,1 0 0,-1 0-1,1 1 1,-1-1-1,1 0 1,-1 0 0,1 0-1,-1 0 1,1 1-1,-1-1 1,1 0 0,-1 0-1,0 1 1,1-1-1,-1 0 1,1 1 0,-1-1-1,0 0 1,1 1-1,-1-1 1,0 0 0,0 1-1,1-1 1,-1 2-1,9 21 717,-8-19-605,0 0-74,30 93 1578,-27-87-1438,0 0 0,1 0 0,0 0 0,1-1 0,0 1 0,0-1 0,9 9 0,-12-15-63,0-1-1,0 1 1,0 0 0,1-1 0,-1 1 0,1-1 0,0 0-1,-1 0 1,1-1 0,7 3 0,-9-3-113,-1-1 1,1 0-1,-1 0 0,1 0 0,0 0 1,-1 0-1,1 0 0,-1-1 0,1 1 1,-1 0-1,1-1 0,-1 1 1,1-1-1,-1 0 0,1 1 0,-1-1 1,0 0-1,1 0 0,-1 0 1,0 0-1,0 0 0,0 0 0,0 0 1,0 0-1,0 0 0,0-1 1,0 1-1,0 0 0,0-1 0,0-2 1,4-5 58,-1-1 0,-1 1 1,0-1-1,0 0 0,-1 0 1,0-1-1,-1 1 0,0 0 0,0-1 1,-2-11-1,-1 3-176,0 0 1,-2 0-1,0 1 1,-10-30-1,12 43-11,0 0-1,0 1 1,0-1 0,0 1-1,-1 0 1,1 0 0,-5-4-1,6 6 32,0 1-1,-1 0 1,1 0-1,0-1 0,-1 1 1,1 0-1,-1 0 1,0 1-1,1-1 1,-1 0-1,0 0 1,1 1-1,-1-1 1,0 1-1,0 0 1,0-1-1,1 1 0,-1 0 1,0 0-1,0 0 1,-3 1-1,5-1 4,-1 0 0,0 0 0,0 0 0,0 0 0,1 0-1,-1 1 1,0-1 0,0 0 0,0 1 0,1-1 0,-1 0 0,0 1-1,1-1 1,-1 1 0,0-1 0,1 1 0,-1-1 0,1 1 0,-1 0-1,1-1 1,-1 1 0,1 0 0,-1-1 0,1 1 0,0 0 0,-1 0-1,1-1 1,0 1 0,-1 0 0,1 0 0,0-1 0,0 1-1,0 0 1,0 0 0,0 0 0,0 0 0,0-1 0,0 1 0,0 0-1,0 0 1,1 0 0,-1-1 0,0 1 0,0 0 0,1 0 0,-1-1-1,1 2 1,1 3-256,1-1 0,-1 1 0,1-1 0,0 0-1,0 0 1,6 7 0,16 11-227,1 0 0,43 26 0,-61-43 534,0 0 0,-1 1 0,0 0 1,0 0-1,0 0 0,8 12 0,-12-14 195,0 0 0,-1 1 0,1-1-1,-1 1 1,0 0 0,0 0-1,-1 0 1,1-1 0,-1 2 0,0-1-1,-1 0 1,1 10 0,-1-7 126,0 1 0,-1-1 1,0 1-1,-1-1 0,0 0 1,0 0-1,0 0 0,-1 0 1,-1 0-1,1 0 0,-8 10 1,9-14-320,-5 6 842,7-9-339,5-4-203,25-27-58,7-7-173,-26 28-87,2 0 1,-1 1 0,21-10-1,-26 14 30,1 1 0,-1 0-1,1 1 1,0 0-1,-1 0 1,1 1 0,0 0-1,9 0 1,-13 1 34,0 0 0,0 1-1,0-1 1,0 1 0,-1 0 0,1 1 0,0-1-1,0 0 1,-1 1 0,1 0 0,-1 0 0,0 0-1,1 0 1,2 4 0,5 4-25,0 1 0,13 18 0,-14-17-323,17 16 1,-18-20-1013,0-1 1,0-1 0,0 0 0,1 0 0,15 6 0,11 4-1267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43.6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432 482 3072,'4'-2'385,"0"-1"0,0 0 0,-1 1 0,1-1 0,-1-1 0,0 1 0,0 0 0,0-1 0,0 1 0,2-5 0,-4 6-195,0 0-1,-1 1 0,1-1 1,-1 0-1,1 0 1,-1 0-1,0 1 0,0-1 1,1 0-1,-1 0 1,0 0-1,-1 1 0,1-1 1,0 0-1,0 0 1,-1 0-1,1 1 0,-1-1 1,0 0-1,0 1 0,1-1 1,-1 0-1,0 1 1,0-1-1,0 1 0,0-1 1,-1 1-1,-1-2 1,0 0-17,-1 0 0,0 0 0,0 0 0,0 1 1,0-1-1,-1 1 0,1 0 0,-1 1 0,1-1 1,-1 1-1,1 0 0,-1 0 0,0 0 1,0 0-1,1 1 0,-9 0 0,0 1 25,-1 0 1,1 0-1,0 2 0,-23 6 0,24-5-123,0 0 0,0 2-1,1-1 1,-1 2 0,1-1-1,1 2 1,-1-1 0,1 1-1,-9 10 1,-8 11 102,-37 52-1,59-74-156,1-2-13,-39 57 180,39-55-106,0-1 0,1 1 0,0 0 0,0 0 1,0 1-1,1-1 0,-2 11 0,4-14-13,0-1 0,0 0 0,0 0 0,0 1 0,1-1 0,-1 0 0,1 0 0,1 4 0,-2-6-45,0 0 0,1 0 1,-1-1-1,0 1 1,1 0-1,-1 0 0,1-1 1,-1 1-1,1 0 0,-1 0 1,1-1-1,-1 1 0,1-1 1,0 1-1,0-1 0,-1 1 1,1-1-1,0 1 1,0-1-1,-1 1 0,1-1 1,0 0-1,0 0 0,0 1 1,0-1-1,-1 0 0,1 0 1,0 0-1,0 0 1,0 0-1,0 0 0,0 0 1,0 0-1,1-1 0,8-2 103,1-2-1,-1 1 1,0-1-1,-1 0 1,0-1-1,1 0 1,10-10-1,-12 10-73,18-16-32,0 0 0,-1-2 0,29-36 0,-27 28-9,109-130 269,-104 118-193,53-92-1,-73 111-187,-1 0 0,-1 0-1,-1-1 1,10-53 0,-18 70-85,-3 7-166,-8 18-230,-5 15 527,1 1 1,1 0 0,2 1-1,2 0 1,1 1 0,-6 48-1,10-41 196,2 0 0,1 0 0,2 0-1,2-1 1,10 50 0,-12-86-119,1 9 156,1 0-1,1-1 0,6 18 1,-9-28-136,0 0 0,0 0 0,0 1 0,0-1 0,0 0 0,0 0 0,1 0 0,-1-1 0,1 1 0,0 0 0,-1 0 0,1-1 0,0 1 0,0-1 0,0 0 0,0 1 0,0-1 0,0 0 0,1 0 0,-1 0 0,0 0 0,0-1 0,1 1 0,-1-1 0,3 1 0,-1-2-17,-1 1 0,0-1 1,0 0-1,0 0 1,0 0-1,0-1 0,0 1 1,0-1-1,0 1 1,-1-1-1,1 0 0,-1 0 1,1 0-1,-1 0 1,0-1-1,0 1 0,3-5 1,7-8 44,16-30 0,-17 26-54,146-203 58,-118 168-425,-33 49 45,-6 11 180,-8 21 121,5-17-12,-14 47 51,-13 49 63,26-90 4,2 0 0,0 0-1,1 0 1,1 31 0,1-43-34,-1-1-1,1 1 1,0 0 0,-1-1-1,2 1 1,0 3 0,-1-6-41,-1 0 0,1 0 1,-1 0-1,1 0 1,-1 0-1,1-1 0,0 1 1,0 0-1,-1 0 0,1-1 1,0 1-1,0 0 1,0-1-1,0 1 0,0 0 1,-1-1-1,1 0 0,0 1 1,0-1-1,0 0 1,1 1-1,-1-1 0,0 0 1,0 0-1,0 0 0,0 0 1,1 0-1,4 0 23,-1-1 0,0 0 0,0-1 0,-1 1 0,1-1 1,0 0-1,0 0 0,-1-1 0,9-5 0,0-2 19,19-17 0,-22 18-23,106-108 108,-86 85-135,19-25-6,-31 34-210,38-35 0,-56 58 195,0 0 0,0 0 0,0 0 0,0 0 0,0-1 0,0 1 0,0 0 0,0 0 0,0 0 1,0 0-1,0 0 0,1 0 0,-1 0 0,0 0 0,0 0 0,0 0 0,0 0 0,0 0 0,0 0 0,0-1 0,0 1 0,1 0 0,-1 0 0,0 0 0,0 0 0,0 0 1,0 0-1,0 0 0,0 0 0,0 0 0,1 0 0,-1 0 0,0 1 0,0-1 0,0 0 0,0 0 0,0 0 0,0 0 0,0 0 0,1 0 0,-1 0 0,0 0 0,0 0 1,0 0-1,0 0 0,0 0 0,0 0 0,0 1 0,0-1 0,0 0 0,0 0 0,0 0 0,0 0 0,0 0 0,0 0 0,1 0 0,-1 0 0,0 1 0,0-1 0,0 9-41,0-7 30,-9 133-249,0 2 558,9-130-250,0-1 1,1 1-1,0-1 0,0 0 0,0 1 0,1-1 0,0 0 0,2 6 0,-3-10-15,0 0-1,0 0 1,0 0-1,0-1 0,0 1 1,1 0-1,-1-1 1,0 1-1,1-1 0,-1 0 1,1 1-1,0-1 1,-1 0-1,1 0 0,0 0 1,0 0-1,0 0 1,-1 0-1,1-1 0,0 1 1,0 0-1,0-1 1,0 0-1,0 1 0,1-1 1,-1 0-1,0 0 0,2-1 1,1 1 11,0-2 0,0 1 0,0 0 0,-1-1-1,1 0 1,-1 0 0,1 0 0,-1 0 0,0-1 0,1 0 0,3-4 0,1-1-52,0 0 0,-1 0 1,10-15-1,-17 22-48,3-3-124,-3 5 297,-1 0 30,0-18-261,0 16 45,0 0 55,0 2 14,0-1 0,0 0 0,-1 0 1,1 0-1,0 0 0,0 0 0,0 0 0,0 0 0,0 0 0,-1 0 0,1 0 0,0 0 0,0 0 1,0 0-1,0 0 0,-1 0 0,1 0 0,0 0 0,0 0 0,0 0 0,0 0 0,-1 0 1,1 0-1,0 0 0,0 0 0,0 0 0,0-1 0,0 1 0,-1 0 0,1 0 0,0 0 0,0 0 1,0 0-1,0 0 0,0 0 0,0-1 0,0 1 0,0 0 0,0 0 0,-1 0 0,1 0 1,0 0-1,0-1 0,0 1 0,-2-2-84,4 4 41,-1-1 83,-8-8 32,7 7-65,1 1 33,0-4 168,-1 2-278,0 1 62,0-1 0,0 1 0,0-1 0,0 1-1,0 0 1,0-1 0,-1 1 0,1-1 0,0 1 0,0 0 0,0-1 0,-1 1 0,1-1-1,0 1 1,0 0 0,-1-1 0,1 1 0,0 0 0,-1-1 0,1 1 0,0 0 0,-1 0 0,1-1-1,0 1 1,-1 0 0,1 0 0,-1 0 0,1-1 0,4-18 187,1-5-37,2 1 1,14-36-1,-2 6-253,-1 5 113,-7 20-30,10-42-1,-21 69-23,0-1-1,0 1 1,0-1 0,0 1 0,0 0-1,0-1 1,0 1 0,0 0 0,0-1 0,-1 1-1,1 0 1,-1-1 0,0-1 0,1 3 40,0 0 0,0 0 1,-1-1-1,1 1 0,0 0 1,0 0-1,0 0 0,0-1 1,-1 1-1,1 0 0,0 0 0,0 0 1,0 0-1,-1 0 0,1 0 1,0-1-1,0 1 0,0 0 1,-1 0-1,1 0 0,0 0 1,0 0-1,-1 0 0,1 0 1,0 0-1,0 0 0,-1 0 1,1 0-1,-1 0 3,1 1-1,-1-1 1,1 0-1,-1 1 1,0-1 0,1 1-1,-1-1 1,1 1-1,0-1 1,-1 1 0,1-1-1,-1 1 1,1 0-1,0-1 1,-1 2 0,-5 11-6,0 1 1,1 1-1,0-1 1,1 1-1,1-1 1,-2 20-1,-1 92 2,6-114 34,0-1 0,1 0 1,1 0-1,0 0 0,0 1 0,1-2 0,5 13 1,-6-19 6,0 1 1,0-1-1,0 0 1,1 0-1,-1 0 1,1 0-1,0 0 1,0-1-1,1 1 1,-1-1-1,1 0 1,0 0-1,-1 0 1,1-1-1,0 1 1,1-1-1,-1 0 1,0 0-1,7 2 1,-2-3-12,-1 1 0,1-1-1,0-1 1,-1 1 0,1-1 0,-1-1 0,1 0-1,0 0 1,-1 0 0,0-1 0,1-1 0,-1 1-1,0-1 1,0-1 0,0 1 0,9-7 0,-4 1-352,0-1 0,-1 0 0,0-1 1,-1 0-1,0-1 0,0-1 1,9-14-1,1-5-3372,29-63-1,-26 48 901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44.4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0 204 4160,'12'-2'8863,"57"0"-6254,-49 2-2290,-1-1 0,0-1 0,0-1 0,0-1 0,20-6 0,-19 4-227,71-26 576,-79 27-535,-1 0 0,0-1 0,0-1 0,0 1-1,14-14 1,-22 18-97,0-1 0,-1 0-1,1 1 1,-1-1 0,0 0-1,0-1 1,0 1 0,0 0-1,-1-1 1,1 1 0,-1-1-1,0 1 1,0-1 0,0 1-1,0-5 1,-1 6-31,0 1-1,0 0 1,-1 0-1,1 0 1,0 0-1,-1 0 1,1-1-1,-1 1 1,0 0 0,1 0-1,-1 0 1,0 0-1,1 0 1,-1 1-1,0-1 1,0 0-1,0 0 1,0 0 0,0 1-1,0-1 1,0 0-1,0 1 1,0-1-1,-2 0 1,-2-1 1,0 0 0,0 1 1,-11-2-1,-8 0-174,-1 2 1,1 0-1,-1 1 1,-40 7-1,53-5 112,-1 1 0,1 0 0,-15 6 0,26-9-38,0 0-1,1 1 0,-1-1 1,1 0-1,-1 0 0,1 0 1,0 1-1,-1-1 0,1 0 1,-1 0-1,1 1 0,-1-1 1,1 0-1,0 1 0,-1-1 1,1 1-1,0-1 0,-1 0 1,1 1-1,0-1 1,-1 1-1,1-1 0,0 1 1,0-1-1,0 1 0,-1-1 1,1 1-1,0-1 0,0 1 1,0-1-1,0 1 0,0-1 1,0 1-1,0-1 0,0 1 1,0-1-1,0 1 0,0-1 1,1 2-1,7 9-2134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45.9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1227 3328,'-1'1'71,"0"-1"1,1 1-1,-1 0 1,1 0-1,-1-1 1,1 1-1,-1 0 1,1 0-1,0 0 1,0 0-1,-1-1 1,1 1-1,0 0 1,0 0-1,0 0 1,0 0-1,0 1 1,0-2-19,0 1 1,0-1 0,1 1-1,-1-1 1,0 1-1,0-1 1,1 1 0,-1-1-1,0 1 1,1-1-1,-1 1 1,1-1 0,-1 0-1,0 1 1,1-1-1,-1 0 1,1 0 0,-1 1-1,1-1 1,-1 0-1,1 0 1,-1 1 0,1-1-1,-1 0 1,1 0 0,-1 0-1,1 0 1,0 0-1,-1 0 1,1 0 0,-1 0-1,2 0 1,0 0 131,1-1 0,-1 1 0,1 0 0,-1-1 0,1 0 0,-1 0 0,1 1 0,-1-1 1,0-1-1,1 1 0,2-2 0,24-21 1021,-20 16-980,100-98 1964,-46 42-1308,-23 26-362,-2-2 0,-1-2 0,32-49 0,35-84 251,-25 38-267,137-196 706,-168 252-954,-43 71-218,0 0 0,-1 0 0,0-1 0,0 1 1,-2-1-1,3-11 0,-5 21-41,0 1 0,0-1 1,1 1-1,-1-1 0,0 1 1,0-1-1,0 1 0,0-1 1,0 1-1,0-1 0,0 1 1,0-1-1,0 1 0,0-1 1,0 1-1,-1-1 0,1 1 1,0-1-1,0 1 0,0-1 1,-1 1-1,1-1 1,0 1-1,0 0 0,-1-1 1,1 1-1,0-1 0,-1 1 1,1 0-1,-1-1 0,1 1 1,-1 0-1,1-1 0,0 1 1,-1 0-1,1 0 0,-1-1 1,1 1-1,-1 0 0,1 0 1,-1 0-1,1 0 0,-1 0 1,0 0-1,-2 0-5,1 1 1,-1-1-1,1 1 1,-1 0-1,1 0 1,0 0-1,-1 0 1,1 1-1,0-1 1,-3 2-1,-6 5 47,0 0 0,0 1 0,1 1 1,0 0-1,-12 14 0,1 7 27,2 0 0,0 1-1,2 1 1,2 1 0,-13 37 0,-46 184 29,57-186 109,4 1 0,3 1 0,-1 84 0,10-130-14,1 0 0,5 34 1,-4-52-106,0 0 1,0 0 0,1 0 0,0-1-1,1 1 1,0-1 0,0 1 0,0-1-1,0 0 1,1 0 0,0-1 0,0 1-1,9 7 1,-11-11-52,1 1 0,0-1 0,0 0-1,0-1 1,0 1 0,0 0 0,0-1 0,1 0 0,-1 0-1,0 0 1,1 0 0,6 0 0,-4 0 0,1-1 0,-1 0 1,1-1-1,-1 0 0,1 0 1,8-3-1,5-2 47,0-2-1,-1 0 1,26-17 0,91-66 291,-121 80-334,2-2-23,-1 0-1,25-27 0,-31 27-217,-10 13 196,0 0 0,0 0 0,0-1 0,0 1 0,0 0 0,0 0 0,0 0 0,0 0 0,0 0 0,0 0 0,0-1 0,0 1 0,0 0 0,0 0 0,0 0 0,0 0 0,0 0 0,0-1 0,0 1 0,0 0 0,0 0 0,0 0 0,0 0 1,0 0-1,0-1 0,0 1 0,0 0 0,-1 0 0,1 0 0,0 0 0,0 0 0,0 0 0,0 0 0,0 0 0,0-1 0,-1 1 0,-10 1-295,2 2 248,0 0-1,0 1 1,0 0-1,1 0 1,-1 1-1,1 0 1,0 1-1,1 0 1,-1 0-1,1 0 1,0 1-1,-10 14 1,3-3 28,1 1 0,1 0 0,1 0 1,-13 32-1,20-40 46,1-1 0,-1 1 0,2-1 0,-1 1 0,0 14 0,3-20 48,-1 0 1,1 0-1,1 0 1,-1 0-1,1 0 1,0 0-1,0 0 0,0 0 1,0 0-1,1-1 1,0 1-1,0 0 1,0-1-1,4 5 1,-5-8-47,-1 0 0,1 0 1,0 0-1,0 0 0,0 0 1,0 0-1,0 0 0,1 0 1,-1 0-1,0-1 0,0 1 1,0 0-1,1-1 0,-1 1 1,0-1-1,1 0 0,-1 1 1,1-1-1,-1 0 0,0 0 1,1 0-1,-1 0 0,1 0 1,-1 0-1,0 0 0,1 0 0,-1 0 1,0-1-1,1 1 0,-1-1 1,0 1-1,1-1 0,-1 1 1,0-1-1,2-1 0,1-1 35,0 0 0,0 0-1,-1 0 1,1 0 0,-1 0 0,0-1-1,0 0 1,0 1 0,4-9-1,2-12 41,0 0 0,-2 0 0,0-1 0,-2 0 0,3-33 0,-6 36-310,0 0 1,-2 1-1,0-1 1,-2 0-1,-4-25 1,5 46 200,1 0 1,0 1-1,0-1 1,0 1-1,-1-1 0,1 0 1,0 1-1,0-1 1,0 0-1,0 1 1,0-1-1,0 1 0,0-1 1,0 0-1,1 1 1,-1-1-1,0 0 0,0 1 1,0-1-1,1 1 1,-1-1-1,0 1 0,1-1 1,-1 0-1,0 1 1,1-1-1,-1 1 1,1 0-1,-1-1 0,1 1 1,-1-1-1,1 1 1,-1 0-1,1-1 0,-1 1 1,1 0-1,0 0 1,-1-1-1,2 1 0,1 0 17,1-1 0,-1 1-1,1 0 1,-1 1-1,1-1 1,3 2-1,5-1 1,92 7-258,208-14 0,-283 5-470,-20 1-236,0 0 1,0-1 0,0 0-1,9-3 1,-17 4 768,-1 0 0,1-1 1,-1 1-1,0 0 0,1 0 0,-1 0 0,1-1 0,-1 1 0,0 0 1,1 0-1,-1-1 0,0 1 0,0 0 0,1-1 0,-1 1 0,0-1 1,1 1-1,-1 0 0,0-1 0,1-3-2375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46.3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52 9792,'-32'-43'4448,"24"35"-3872,16 8-640,6 8-96,12-5 256,6 2-32,31-1 128,13-1-96,46-3 0,-5 8-32,-5 1-64,-8 2 32,-1 6-3424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4:59.7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5 862 4064,'-4'3'2858,"4"-2"-2793,0-1 0,0 0 0,0 0 0,0 0 0,0 0 0,0 0 0,0 0 0,0 0 0,0 1 0,0-1-1,0 0 1,1 0 0,-1 0 0,0 0 0,0 0 0,0 0 0,0 0 0,0 0 0,0 0 0,0 1-1,1-1 1,-1 0 0,0 0 0,0 0 0,0 0 0,0 0 0,0 0 0,0 0 0,1 0 0,-1 0-1,0 0 1,0 0 0,0 0 0,0 0 0,0 0 0,0 0 0,1 0 0,-1 0 0,0 0 0,0 0 0,0-1-1,0 1 1,0 0 0,0 0 0,1 0 0,-1 0 0,0 0 0,0 0 0,0 0 0,0 0 0,0 0-1,0-1 1,19-6 800,-1-1-1,0-2 1,-1 1-1,0-2 0,24-19 1,3-2-153,213-127 349,-230 144-984,88-53 532,-101 58-429,-1 0 0,1-1 0,-2-1 0,0 1 0,18-23-1,-12 5 332,-18 29-505,1-1 1,-1 0-1,0 1 0,1-1 1,-1 0-1,0 0 0,1 1 1,-1-1-1,0 0 0,0 0 1,0 1-1,1-1 1,-1 0-1,0 0 0,0 0 1,0 0-1,0 1 0,-1-1 1,1 0-1,0 0 0,0 0 1,0 1-1,-1-1 0,1 0 1,0 0-1,-1 1 0,1-1 1,-1 0-1,1 1 0,0-1 1,-1 0-1,0 0 0,0 1-9,0 0-1,0-1 0,0 1 0,0 0 0,0 0 0,0 0 1,0 0-1,0 0 0,0 0 0,0 0 0,0 0 1,0 1-1,0-1 0,0 0 0,0 0 0,1 1 0,-1-1 1,0 1-1,0-1 0,0 1 0,-1 0 0,1 0-2,-11 5 4,1 1 1,0 1-1,1 0 0,0 0 1,0 1-1,0 1 1,-15 20-1,19-23 40,1 1 1,0-1-1,1 1 0,0 0 1,0 0-1,1 1 0,0-1 0,0 1 1,1 0-1,0 0 0,0 0 1,0 12-1,2-15 29,0-1 0,1 0 1,0 1-1,0-1 0,0 0 0,0 0 0,1 0 0,0 0 0,0 0 1,1 0-1,3 6 0,-4-8-17,0-1 1,0 1-1,0-1 1,0 0 0,0 1-1,1-1 1,-1 0-1,1-1 1,-1 1-1,1 0 1,0-1-1,-1 1 1,1-1-1,0 0 1,0 0-1,0 0 1,0 0-1,0-1 1,0 1-1,7-1 1,-4 0-16,0-1 1,0 0-1,0 0 1,0 0-1,0-1 1,-1 0 0,1 0-1,9-6 1,44-29 126,-41 25-138,33-19-40,1 1 0,73-29 0,-114 55-32,1-1 0,-1 1 0,1 1 0,13-2 0,-25 5 45,1 0-1,-1 0 1,0-1 0,1 1-1,-1 0 1,0 0-1,1 0 1,-1 0 0,0 0-1,1 0 1,-1 0-1,1 0 1,-1 0-1,0 0 1,1 0 0,-1 0-1,0 0 1,1 1-1,-1-1 1,0 0 0,1 0-1,-1 0 1,0 0-1,1 1 1,-1-1-1,0 0 1,0 0 0,1 0-1,-1 1 1,0-1-1,0 0 1,1 1 0,-1-1-1,0 0 1,0 1-1,0-1 1,1 0-1,-1 1 1,0-1 0,0 0-1,0 1 1,0-1-1,0 0 1,0 1 0,0-1-1,0 0 1,0 1-1,0-1 1,0 1-1,0-1 1,0 0 0,0 1-1,0-1 1,0 0-1,0 1 1,-1-1 0,1 1-1,-13 24 115,10-21-120,-45 68 11,27-44 83,2 2 0,-29 58-1,47-88-74,1 1-1,0-1 1,0 1-1,-1-1 1,1 1-1,0-1 1,0 1-1,-1-1 0,1 1 1,0-1-1,0 1 1,0-1-1,0 1 1,0-1-1,0 1 1,0-1-1,0 1 1,0-1-1,0 1 1,0-1-1,0 1 1,1 0-1,-1-1 0,0 1 1,0-1-1,0 0 1,1 1-1,-1 0 1,2-1 7,-1 0 0,0 0 0,0 0 0,0 0 0,0 0 0,0 0 0,0 0 0,0-1 0,0 1 0,0 0 0,0-1 0,0 1 0,0-1 0,0 1 0,0-1 0,0 0 0,0 1 0,1-2 0,120-89 25,-82 64-148,2 2-1,77-34 0,-113 57 72,0 0-1,1 0 1,-1 1-1,9-1 0,-13 1 22,0 1 0,0 0-1,0 0 1,0 0-1,0 0 1,0 1 0,0-1-1,0 0 1,0 1-1,0 0 1,0-1-1,0 1 1,-1 0 0,1 0-1,0 0 1,0 0-1,1 2 1,-1-1 0,1 1 0,-2 0 1,1 0-1,0 0 0,0 0 0,-1 1 0,0-1 0,0 0 1,0 1-1,1 4 0,5 38 27,-7-41-2,3 33 35,-2-18 31,1 0 0,0-1 1,2 1-1,11 36 0,-14-53-32,0 0 0,0 0-1,1-1 1,-1 1 0,1-1 0,0 1-1,-1-1 1,1 0 0,0 0 0,4 3-1,-5-4-23,0 0-1,0-1 1,0 0-1,0 1 1,0-1-1,0 1 1,0-1-1,0 0 0,0 0 1,0 0-1,0 0 1,1 0-1,-1 0 1,0 0-1,0 0 1,0 0-1,0 0 0,0 0 1,0-1-1,0 1 1,0 0-1,0-1 1,0 1-1,0-1 1,0 1-1,0-1 0,0 0 1,0 1-1,-1-1 1,1 0-1,1-1 1,17-18 218,22-29 0,-12 12 40,179-179-295,-178 187 59,-1-2-1,-2-2 1,44-65 0,11-45-248,-69 116 64,-2 0 0,0-1 0,10-47 1,-19 56-282,-4 18 70,-4 6 221,-4 7-4,-128 196-180,122-181 321,1 0 0,1 1 0,1 0 1,1 1-1,-8 35 0,16-50 13,1 0-1,1 0 1,0 0 0,1 1-1,1-1 1,0 0 0,1 1-1,0-1 1,1 0 0,1 0 0,0 0-1,1 0 1,7 15 0,-5-15 33,1 0 0,0 0 0,1-1 0,0-1 0,1 1 0,15 15 0,-21-24-17,1-1 1,0 1-1,0-1 0,1 0 0,-1-1 1,0 1-1,1-1 0,0 1 0,8 1 1,-9-3 7,0 0 0,0 0 0,0-1 0,0 0 1,0 0-1,-1 0 0,1 0 0,0-1 1,0 1-1,0-1 0,0 0 0,0 0 0,-1-1 1,6-1-1,1-3-12,-1 1 0,0-1 1,1-1-1,-2 0 0,1 0 0,-1-1 1,13-15-1,44-68-42,-53 73-36,3-3-22,20-33 176,-33 49-146,1 0-1,-1 0 1,0 0-1,0-1 0,-1 1 1,1 0-1,-1-1 1,0 1-1,0-6 1,-1 10 15,0 0 0,0 1-1,0-1 1,0 0 0,0 1 0,0-1 0,-1 0 0,1 1 0,0-1 0,0 0 0,0 1 0,-1-1 0,1 1 0,0-1 0,-1 1 0,1-1 0,0 0 0,-1 1 0,1-1 0,-1 1-1,1-1 1,-1 1 0,1 0 0,-1-1 0,1 1 0,-1 0 0,1-1 0,-1 1 0,0 0 0,1-1 0,-1 1 0,0 0 0,1 0 0,-1 0 0,0 0 0,1 0 0,-1 0-1,0 0 1,1 0 0,-1 0 0,1 0 0,-1 0 0,0 0 0,1 0 0,-1 0 0,0 1 0,1-1 0,-2 0 0,-1 1-4,0 1 0,-1-1 0,1 0 0,0 1 0,0 0 0,0-1 0,-5 5 0,2 0 19,1 0-1,-1 0 1,1 1-1,1 0 1,-1 0 0,1 0-1,0 1 1,1-1-1,-6 17 1,5-11 7,1 1 1,0 1 0,1-1-1,-1 28 1,3-34 32,0 1-1,1-1 1,0 0 0,0 1 0,1-1 0,0 0 0,1 0 0,0 0 0,0 0-1,0 0 1,7 9 0,-8-14-7,0 0 1,1 0-1,-1 0 0,1-1 1,0 1-1,-1-1 0,1 1 0,1-1 1,-1 0-1,0 0 0,0 0 1,1-1-1,-1 1 0,1-1 1,0 0-1,-1 0 0,1 0 0,0 0 1,-1-1-1,1 0 0,0 1 1,0-1-1,0-1 0,-1 1 0,1 0 1,0-1-1,6-2 0,20-7 28,-1-1 0,0-2 0,50-29 0,177-130 429,-216 142-471,-33 24-15,1-1 0,-1-1 0,0 1 1,9-15-1,-11 15-152,-5 7 159,1 0 1,-1 0 0,0 0 0,0 0 0,0 0 0,0 0 0,1 0 0,-1 0 0,0-1-1,0 1 1,0 0 0,0 0 0,0 0 0,1 0 0,-1 0 0,0-1 0,0 1 0,0 0-1,0 0 1,0 0 0,0 0 0,0-1 0,0 1 0,0 0 0,0 0 0,0 0 0,0-1-1,0 1 1,0 0 0,0 0 0,0 0 0,0-1 0,0 1 0,0 0 0,0 0 0,0 0-1,0-1 1,0 1 0,0 0 0,0 0 0,0 0 0,0 0 0,-1-1 0,1 1 0,0 0-1,0 0 1,0 0 0,0 0 0,0-2 106,39-9-418,-39 11 309,1 0-1,0 0 1,-1-1 0,1 1-1,-1 0 1,1 0 0,0 0-1,-1 0 1,1 0 0,0 0-1,-1 0 1,1 0 0,-1 0-1,1 0 1,0 0-1,-1 0 1,1 0 0,0 1-1,10 1-147,-11-2 139,1 0 0,-1 0-1,0 0 1,1 0 0,-1 0-1,1 0 1,-1 1 0,0-1-1,1 0 1,-1 0 0,0 0 0,1 1-1,-1-1 1,0 0 0,0 1-1,1-1 1,-1 0 0,0 0-1,0 1 1,1-1 0,-1 1-1,0-1 1,0 0 0,0 1 0,0-1-1,1 0 1,-1 1 0,0-1-1,0 1 1,0-1 0,0 0-1,0 1 1,0-1 0,0 1-1,0-1 1,0 0 0,0 1-1,-3 18-60,2-16 41,-3 14 79,-13 31 1,10-29 5,-5 20 0,-10 57-189,21-93 174,1 0 1,-1 0-1,1 1 0,0-1 1,0 0-1,0 0 1,1 4-1,-1-6-28,0-1 0,0 1 0,0 0 0,0-1 0,1 1 0,-1 0 0,0 0 0,0-1 0,0 1 0,1 0 0,-1-1 1,0 1-1,1-1 0,-1 1 0,1 0 0,-1-1 0,0 1 0,1-1 0,-1 1 0,1-1 0,-1 1 0,1-1 0,0 0 0,-1 1 0,1-1 0,-1 1 0,1-1 0,0 0 0,-1 0 0,1 1 0,0-1 0,0 0 0,-1 0 0,1 0 0,0 0 0,-1 0 1,2 0-1,4-2 11,-1 0 1,1-1 0,-1 1-1,1-1 1,-1 0-1,0-1 1,0 1 0,6-7-1,5-2 16,38-27-28,1 3-1,2 2 1,2 3 0,90-34 0,-134 59-34,-1 0 1,16-11 0,-45 25-334,-36 18-21,34-15 359,0 2 0,1 0 0,1 0 0,0 2 0,0 0 1,2 0-1,0 2 0,1-1 0,0 2 0,1-1 0,-14 34 0,20-39 43,1 0-1,-5 21 1,8-28-9,0 0 1,1-1-1,-1 1 0,1 0 1,0 0-1,0-1 1,1 1-1,-1 0 1,3 9-1,-2-13-1,-1 0 0,0 0-1,1 0 1,-1 0 0,1 0 0,0 0-1,-1 0 1,1 0 0,0 0 0,-1 0 0,1 0-1,0 0 1,0 0 0,0 0 0,0-1-1,0 1 1,0 0 0,0-1 0,0 1 0,0-1-1,0 1 1,0-1 0,2 1 0,-2-1 0,1 0 1,0 0-1,0 0 1,0 0-1,0 0 0,0-1 1,-1 1-1,1-1 1,0 1-1,0-1 1,-1 0-1,1 1 1,2-3-1,4-2 35,0 0 0,-1-1 0,0-1 0,9-8 0,26-32-19,45-66 0,-50 59-106,10-13-225,-47 67 262,0-1 1,1 1 0,-1-1 0,0 1 0,0 0 0,0-1 0,1 1 0,-1-1 0,0 1 0,0-1-1,0 1 1,0-1 0,0 1 0,0-1 0,0 1 0,0-1 0,0 1 0,0-1 0,-1 1-314,-2 6 292,2-4 81,-2 6 35,1 1-1,0-1 1,-1 13 0,3-17-55,0-1 0,0 0 0,0 0 0,1 0 0,-1 1 0,1-1 0,0 0 0,0 0 0,0 0 0,0 0 0,1 0 1,2 5-1,-1-4 14,-1 0 1,1 0 0,0 0-1,0 0 1,1 0 0,-1-1 0,1 1-1,0-1 1,-1 0 0,1 0-1,1 0 1,-1-1 0,0 0 0,1 1-1,-1-2 1,1 1 0,0 0-1,0-1 1,-1 0 0,1 0-1,0 0 1,0-1 0,0 0 0,10 0-1,2-4-37,-1 0-1,1-1 0,23-11 1,21-7 54,-4 5 110,30-9-50,118-22-1,-192 47-242,-31 8-379,-7 4 615,9-4-10,0 1 1,0 0-1,0 1 1,-26 19-1,27-14-138,0 0 1,1 1-1,-13 17 0,19-21 48,1-1-1,0 1 1,1 0 0,0 1 0,1 0 0,-6 15-1,10-23 34,1 0-1,-1 0 0,0 0 0,1 0 0,-1 0 1,1 0-1,0 0 0,0-1 0,0 1 1,1 0-1,-1 0 0,1 0 0,-1 0 1,1 0-1,0 0 0,0-1 0,0 1 1,1 0-1,-1-1 0,0 1 0,1-1 0,3 4 1,-2-2 3,0-1 0,1 0 0,0-1 1,-1 1-1,1-1 0,0 0 0,0 1 1,1-2-1,-1 1 0,0 0 1,0-1-1,1 0 0,8 1 0,2 0 6,1-1 0,-1-1-1,0-1 1,0 0-1,0-1 1,0 0 0,0-1-1,0-1 1,-1 0 0,1-1-1,19-11 1,-12 5-18,0-2 0,-1 0 0,-1-1 0,0-2 0,-1 0 0,21-23 1,109-119 105,-27 22-213,-102 112 54,-2-1-1,-1-1 0,27-53 0,-42 75 11,-1-1-1,1 1 0,-1-1 1,0 1-1,0-1 1,-1 1-1,1-6 0,-1 10 25,0-1-1,0 0 1,0 1-1,0-1 1,0 1-1,0-1 1,0 0-1,0 1 0,-1-1 1,1 1-1,0-1 1,0 0-1,-1 1 1,1-1-1,0 1 1,-1-1-1,1 1 1,0-1-1,-1 1 1,1-1-1,-1 1 0,0-1 1,0 1-5,0-1-1,0 1 1,-1 0 0,1 0 0,0 0-1,0 0 1,0 0 0,0 0 0,0 1-1,0-1 1,0 0 0,0 0 0,0 1-1,0-1 1,0 1 0,0-1-1,0 1 1,-2 0 0,-7 6-39,0 0 1,0 1 0,0 0-1,1 0 1,0 1-1,1 0 1,-11 15-1,2 0 63,0 1 0,-12 28 0,19-31-35,1 0-1,0 0 1,2 1 0,-7 34-1,-5 94 29,19-150-3,-1 3 20,0 15 87,-1 21-1,3-34-43,-1 1 0,1-1 0,0 1-1,1-1 1,-1 0 0,6 12 0,-6-16-50,-1-1 1,1 1 0,0-1-1,0 0 1,0 0 0,-1 1 0,1-1-1,0 0 1,1 0 0,-1 0-1,0 0 1,0 0 0,0 0-1,1 0 1,-1-1 0,0 1 0,1 0-1,-1-1 1,2 1 0,0 0 7,0-1 0,0 1 0,0-1-1,0 0 1,0 0 0,-1 0 0,1-1 0,0 1 0,5-2 0,3-2 40,1-1 0,-1 0 0,19-11-1,-29 16-59,137-96 145,-27 16-192,-38 33 77,-72 47-48,-1 0 0,0-1 1,1 1-1,-1 0 1,0 0-1,1-1 1,-1 1-1,1 0 0,-1 0 1,0 0-1,1 0 1,-1-1-1,1 1 0,-1 0 1,0 0-1,1 0 1,-1 0-1,1 0 1,-1 0-1,0 0 0,1 0 1,-1 0-1,1 0 1,-1 0-1,1 1 1,-1-1-1,0 0 0,1 0 1,-1 0-1,1 0 1,-1 1-1,1-1 0,-1 1 4,0 0-1,0 0 1,1-1-1,-1 1 1,0 0-1,0 0 1,0 0-1,0 0 0,0 0 1,0 0-1,0 0 1,0-1-1,0 1 1,-1 1-1,-12 37 9,12-35-15,-4 11 44,0 0 0,2 0 0,0 0 0,0 1 0,1-1 0,1 1-1,1 0 1,1 16 0,-1-30-18,1-1 1,-1 1-1,0 0 0,0 0 0,1 0 1,-1 0-1,1-1 0,-1 1 0,1 0 0,0-1 1,0 1-1,0 0 0,0-1 0,0 1 0,0-1 1,0 1-1,1-1 0,-1 0 0,0 0 0,1 1 1,-1-1-1,3 1 0,-2-1-5,0 0 1,0-1-1,0 1 0,0-1 0,0 0 1,1 1-1,-1-1 0,0 0 0,0 0 1,0 0-1,0-1 0,0 1 0,0 0 1,0-1-1,0 0 0,0 1 1,0-1-1,0 0 0,0 0 0,2-1 1,3-2 35,-1-1 0,1 0 0,-1 0 1,0-1-1,0 1 0,0-1 0,5-9 1,33-51-107,-14 18 112,-15 25-47,4-6-375,-19 29 372,0 0 0,0 1 0,0-1 0,0 0 0,0 0 0,0 0 0,0 0 0,0 0 0,0 0 0,0 0 0,0 0 0,0 0 0,0 0-1,0 0 1,0 0 0,0 0 0,0 0 0,0 0 0,0 0 0,0 0 0,0 0 0,0 0 0,1 0 0,-1 0 0,0 0 0,0 0 0,0 0 0,0 0 0,0 0 0,0 0 0,0 0 0,0 0 0,0 0 0,0 0 0,0 0-1,0 0 1,0 0 0,0 0 0,1 0 0,-9 20-208,5-13 148,-5 13-45,0 0-1,-7 30 1,14-43 139,0-1 0,0 0 1,0 0-1,1 1 0,0-1 1,0 1-1,1-1 0,0 0 1,0 1-1,0-1 0,1 0 1,4 12-1,-5-17-7,-1 0 1,1 0-1,-1 0 1,1 0 0,-1 1-1,1-1 1,0 0-1,0-1 1,-1 1-1,1 0 1,0 0-1,0 0 1,0 0-1,0-1 1,0 1-1,2 1 1,-2-2-13,0 0 0,-1 0 0,1 0 0,0 0 1,0 0-1,-1 0 0,1 0 0,0 0 0,0 0 0,-1 0 0,1-1 1,0 1-1,0 0 0,-1 0 0,1-1 0,0 1 0,-1 0 0,1-1 1,-1 1-1,2-1 0,0-2 8,1 0 1,-1 0-1,1 1 0,-1-1 1,0-1-1,0 1 1,0 0-1,2-6 1,3-8 9,-1-1 1,0 0-1,-2 0 1,0 0 0,2-21-1,-5 32-78,-1-1-1,0 1 0,0-1 1,-1 0-1,0 1 0,0 0 0,-1-1 1,0 1-1,0 0 0,0-1 1,-1 1-1,0 1 0,-1-1 1,0 0-1,-6-8 0,6 10-16,3 4 64,0-1 0,0 1 0,0-1-1,-1 1 1,1-1 0,-1 1 0,1 0 0,-1 0-1,1-1 1,-1 1 0,0 0 0,-1 0 0,1-2-20,6 0 25,16-3 42,29-4 1,4 4-114,1 2 1,-1 2 0,1 2-1,85 12 1,-132-11 87,0 0-1,0 1 1,0-1 0,0 1 0,-1 0-1,1 1 1,-1 0 0,1 0-1,-1 0 1,0 1 0,0 0 0,0 0-1,-1 1 1,1-1 0,-1 1-1,0 0 1,-1 1 0,1-1 0,-1 1-1,0 0 1,0 0 0,-1 0-1,0 1 1,0-1 0,0 1 0,-1 0-1,0-1 1,0 1 0,-1 0 0,1 14-1,-1-17 14,-1 7 80,2-1-1,2 13 1,-4-23-109,0 1 1,0-1-1,0 0 1,0 0-1,0 1 1,0-1-1,0 0 1,0 0-1,0 0 1,0 1-1,0-1 1,0 0-1,0 0 1,0 0-1,0 1 1,0-1-1,1 0 1,-1 0-1,0 0 1,0 1-1,0-1 1,0 0-1,0 0 0,1 0 1,-1 0-1,0 0 1,0 1-1,0-1 1,0 0-1,1 0 1,-1 0-1,0 0 1,0 0-1,0 0 1,1 0-1,-1 0 1,0 0-1,0 0 1,1 0-1,-1 0 1,0 0-1,0 0 1,0 0-1,1 0 1,-1 0-1,0 0 1,0 0-1,0 0 1,1 0-1,-1 0 1,0 0-1,0 0 0,0 0 1,1-1-1,-1 1 1,0 0-1,0 0 1,0 0-1,0 0 1,1 0-1,-1-1 1,0 1-1,0 0 1,0 0-1,0 0 1,0-1-1,11-16 100,-8 12-87,9-12 46,1 0 1,0 1 0,1 0-1,25-20 1,-28 27-93,1 0 0,0 1-1,0 0 1,1 1 0,0 0 0,0 1-1,19-5 1,-28 9 15,0 1 0,0 1 0,0-1 0,0 0 0,0 1 0,0 0 0,0 0 0,0 0 0,0 0 0,0 1 0,0 0 0,0 0 0,4 1 0,-3 0 3,-1 0 0,1 1 0,-1 0 0,0 0 0,1 0 0,-1 0-1,-1 0 1,1 1 0,0 0 0,3 5 0,5 8-13,-1 1 0,0 0 0,13 34 0,-2-5 61,58 85-912,-53-89-2913,-19-27-833,-7-15 4378,-1 0 0,0 0 0,0 0 0,-1 0 0,1 0 1,0-1-1,0 1 0,0 0 0,-1 0 0,1 0 1,0 0-1,-1 0 0,1-1 244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8:22.50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0 992,'18'20'7285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00.1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171 66 11808,'-81'-49'5343,"23"38"-4639,40 6-1024,13 10 32,-4-5 256,18 0 0,9 0 0,10 3-256,7 5 160,2 1-3967,2 2 2239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00.4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22 151 12224,'-22'-16'5535,"149"-4"-4831,-56 5-448,-3 6-288,62-11 160,4 4-64,37-4 32,-13 5-32,8 2-672,-23 9 320,-7 1-4959,-24 6 2879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00.8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0 115 10464,'4'-15'4736,"27"-2"-4096,11 5 895,6 4-959,42-7 480,4 2-608,19 1-416,-10 4-32,19-4-800,-9 9 416,-5 3-4735,-19 3 2815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01.1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53 12640,'-5'-13'5727,"60"5"-4991,-28 4-2144,-1 4 608,19-16-8479,5 4 5119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10.4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366 33 3392,'51'-30'7754,"-50"30"-7594,0-1 0,0 1 0,-1 0 0,1-1 0,0 1 0,0 0 0,0 0 0,0 0 0,0 0 0,0 0 0,0 0 0,0 0 0,0 0 0,0 0 0,2 1 1558,-9 12-652,-2 5-766,-1-1 0,0 1 0,-2-2 1,-18 25-1,4-7 114,-6 12-46,-82 111 618,30-47-237,70-91-612,1 2 0,1-1 0,-16 44-1,16-27-27,1 1 0,1 0-1,-4 48 1,11-56 35,1 0-1,1 0 0,1 1 1,11 54-1,-9-71-66,2 0 1,0-1-1,1 1 0,0-1 0,1 0 0,0 0 0,1-1 1,1 0-1,-1-1 0,2 0 0,0 0 0,0-1 0,1 0 0,17 12 1,-15-12 539,-8-4-2104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13.0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48 3136,'0'0'176,"-1"-1"0,1 1 1,0 0-1,-1-1 0,1 1 0,-1 0 0,1-1 1,0 1-1,-1-1 0,1 1 0,0-1 1,0 1-1,-1-1 0,1 1 0,0-1 1,0 0-1,0 1 0,-1-1 0,1 1 0,0-1 1,0 1-1,0-1 0,0 1 0,0-1 1,0 0-1,0 1 0,1-1 0,-1 1 1,0-1-1,0 1 0,0-1 0,1 1 0,-1-2 1,4-7 1489,-2-1 140,2 0 3933,-2 18-5476,2 12 77,-1 0 0,-1 0-1,-1 0 1,-1 0 0,0 1 0,-4 19 0,-17 216 802,18-186-1015,-5 33 294,3-64-303,5-37 650,6-6-454,13-7-108,-13 7-136,0 0 0,0 1 0,7-3 0,241-66 218,-172 53-555,-69 15-633,-10 2-1067,-32-3-12776,19 7 11815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13.4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76 5888,'-1'-1'208,"0"0"1,1 1-1,-1-1 1,1 0-1,-1 0 1,1 0-1,-1 0 1,1 0 0,0 0-1,-1 0 1,1 0-1,0 0 1,0 0-1,0 0 1,0 0-1,0 0 1,0 0-1,0 0 1,0 0-1,0 0 1,0 0-1,1 0 1,-1 0-1,0 0 1,1 0-1,-1 0 1,0 0-1,1 1 1,1-3 0,-1 1 191,0 0 1,0 0 0,0 0 0,1 0-1,-1 0 1,1 0 0,0 1 0,0-1-1,-1 1 1,1-1 0,0 1 0,0-1-1,3 0 1,9-3 317,1 1 0,0 0-1,0 1 1,29-2 0,64 5-412,-51 1-318,-24-1 17,86 3 70,-92-2-678,-16-1-1946,-3 0 847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13.8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31 248 7296,'-2'-1'317,"-1"-1"117,-1-1 0,1 1-1,0 0 1,0-1 0,0 0 0,-2-3 0,4 5-295,1 0 0,-1 0 0,1 0 0,-1 0 0,1 0 1,0 0-1,-1 0 0,1 0 0,0 0 0,0 0 0,0 0 0,0 0 0,0 0 0,0-1 0,0 1 0,0 0 0,0 0 0,0 0 0,0 0 0,1 0 1,-1 0-1,0 0 0,1 0 0,-1 0 0,1 0 0,0-1 0,4-6 479,1 0 1,0 1-1,0 0 0,0 0 1,1 0-1,0 1 0,0 0 1,1 0-1,0 1 0,10-6 1,11-4-225,48-16-1,-70 28-276,40-15-197,0 3 0,0 1 0,53-7 0,-95 20-96,0 1-1,0 0 0,0-1 1,0 2-1,0-1 1,0 0-1,7 3 0,-9-2-333,0 0-1,0 0 0,0 0 1,0 1-1,0-1 0,-1 1 1,5 3-1,11 9-1958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15.6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4 714 2656,'-1'1'121,"1"-1"0,0 1 0,-1-1 0,1 1 0,0 0 0,-1-1 0,1 1 0,0-1 0,0 1 0,0 0-1,0-1 1,0 1 0,-1 0 0,1-1 0,0 1 0,0-1 0,1 1 0,-1 0 0,0-1 0,0 1 0,0 0 0,0-1 0,0 1 0,1-1 0,-1 1 0,0 0 0,1-1 0,-1 1 0,0-1 0,1 1 0,-1-1 0,1 1 0,-1-1 0,1 1 0,1 0 325,-1 0 0,1 0 0,-1 0 0,1-1 0,0 1 0,-1 0 0,1-1 0,0 1 0,-1-1 0,1 0 0,0 0 0,3 1 0,-4-2-290,0 1 0,0 0 0,0 0 0,0 0 0,1-1 0,-1 1 0,0 0 0,0-1 1,0 0-1,0 1 0,0-1 0,0 1 0,0-1 0,0 0 0,0 0 0,0 1 0,0-1 0,-1 0 1,1 0-1,0 0 0,0 0 0,-1 0 0,1 0 0,-1 0 0,1 0 0,-1 0 0,1-2 1,1-4 233,0 0 1,0 0-1,1-12 1,-1 4 75,50-216 1816,-47 209-2004,1-7-28,3-16 18,-5 30-236,-1 1 1,3-21 0,-4 19-30,1 0 0,5-18-1,24-48-2,-28 73 0,1 0 0,0 0 0,0 0-1,1 0 1,0 1 0,1 0 0,9-10-1,-11 13 4,1 0-1,-1 1 0,1-1 0,0 1 0,0 0 0,1 1 0,-1-1 0,1 1 0,0 1 1,13-4-1,-17 5 11,1 0 0,0 0 0,0 1 1,1 0-1,-1 0 0,0 0 0,0 0 0,0 0 1,0 1-1,0 0 0,5 2 0,-8-3-5,1 1 0,-1 0 0,1 0 1,-1 0-1,0 0 0,1 0 0,-1 0 0,0 0 0,0 0 0,0 0 0,0 1 0,0-1 0,0 1 0,0-1 0,0 0 0,-1 1 0,1-1 0,0 1 0,-1 0 0,0-1 0,1 1 0,-1-1 0,0 1 0,0 0 0,1-1 0,-1 1 1,0 0-1,-1-1 0,1 4 0,-2 2 24,1 0 0,-1-1 0,0 1 0,0-1 0,-1 0 0,0 0 0,0 0 0,-7 10 0,-37 44 279,35-46-228,-13 13 27,18-20-103,0 1-1,0-1 1,1 1-1,0 1 1,-10 16 0,16-24-19,-1 0 1,0 0 0,1 0-1,0 0 1,-1 1 0,1-1 0,-1 0-1,1 0 1,0 0 0,0 0-1,0 1 1,0-1 0,0 0 0,0 0-1,0 0 1,0 0 0,0 1-1,1-1 1,-1 0 0,0 0 0,1 0-1,-1 0 1,1 0 0,-1 0-1,1 0 1,-1 0 0,1 0 0,1 2-1,1-1-5,1 0-1,-1 0 1,1 0-1,-1 0 0,1-1 1,0 1-1,-1-1 1,6 1-1,58 15-81,37 10 310,-99-25-102,0 0 1,1 1-1,8 5 0,-14-8-75,1 1 0,0-1 0,-1 1 0,1-1 0,0 1-1,-1-1 1,1 1 0,-1-1 0,1 1 0,-1 0 0,1 0 0,-1-1 0,0 1 0,1 1 0,-1-1-11,0-1 0,0 1-1,0-1 1,0 1 0,0-1-1,0 0 1,0 1 0,-1-1 0,1 1-1,0-1 1,0 1 0,0-1 0,-1 0-1,1 1 1,0-1 0,-1 0 0,1 1-1,0-1 1,-1 0 0,1 1 0,0-1-1,-1 0 1,1 0 0,-1 1 0,1-1-1,0 0 1,-1 0 0,0 1 0,-18 7 63,0-1 1,0 0 0,-1-1-1,1-1 1,-1-1 0,-1 0-1,1-2 1,0-1 0,-1 0-1,1-1 1,-29-4 0,42 2-477,-1 0 1,1 0-1,0 0 1,-12-6-1,-9-8-4612,26 15 4571,-4-4-2777,6 5 3041,0-1 1,0 1-1,0 0 1,0 0-1,0-1 1,0 1 0,0 0-1,0 0 1,0-1-1,0 1 1,0 0-1,0 0 1,0 0-1,0-1 1,0 1-1,0 0 1,1 0 0,1-2-1998,7-2-1612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17.2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36 2560,'0'-3'295,"0"1"1,1-1-1,-1 1 0,0-1 0,1 1 1,0-1-1,-1 1 0,3-5 1,-1 2 1627,-2 5-1792,0 0-1,0 0 1,0 0-1,0-1 1,0 1 0,0 0-1,1 0 1,-1 0-1,0 0 1,0-1-1,0 1 1,0 0 0,1 0 260,-1-1-260,0 1-1,0 0 1,0 0 0,0 0-1,1 0 1,-1 0-1,0 0 1,0 0-1,0 0 1,0-1 0,1 1-1,-1 0 1,0 0-1,0 0 1,0 0-1,1 0 1,-1 0 0,0 0-1,0 0 1,0 0-1,1 0 1,-1 0-1,0 0 1,0 1-1,0-1 1,1 0 0,-1 0-1,0 0 1,1 0-1,8 11 1328,6 18-1002,-8-2 266,-1 0-1,-1 1 1,1 36 0,1 4 135,-4-58-306,-3-10-532,0 0 0,0 0 0,0 0 0,0 0 0,0 0 0,0 0 0,0 0 0,0 0 0,0 0 0,0 0 0,0 0 0,0 0 0,0 0 0,0 0 0,0 0 0,0 0 0,0 0 0,1 0 0,-1 0 0,0 0 0,0 0 0,0 0 0,0 0 0,0 0 0,0 0 0,0 0 0,0 0 0,0 0 0,0 0 0,0 0 0,0 0 0,0 0 0,0 0 0,0 0 0,1 0 0,-1 0 0,0 0 0,0 0 1,0 0-1,0 0 0,0 0 0,0 0 0,0 0 0,0 0 0,0 0 0,0 0 0,0 0 0,0 0 0,0 0 0,0 0 0,0 0 0,0-1 0,0 1 0,0 0 0,0 0 0,0 0 0,0 0 0,0 0 0,5-17 910,-4 10-876,1-2-14,0-1 0,0 1 0,1 0 0,0 0 0,0 0 0,9-15 0,-3 11-215,0 0 0,1 0 0,14-13 0,-19 20 176,1 1 1,0 1-1,0-1 1,0 1 0,0 0-1,1 0 1,0 0-1,12-4 1,-18 8 6,0 0 0,0-1 0,0 1-1,0 0 1,0 0 0,0 0 0,0 0 0,0-1 0,0 1 0,0 1-1,0-1 1,0 0 0,1 0 0,-1 0 0,0 1 0,0-1 0,0 0-1,0 1 1,0-1 0,0 1 0,-1-1 0,1 1 0,0 0 0,0-1-1,0 1 1,0 0 0,-1-1 0,1 1 0,0 0 0,-1 0 0,1 0-1,0 0 1,-1 0 0,1 1 0,4 4 25,-3-2 16,1 0 1,-1 0-1,0 1 0,0-1 0,-1 0 1,1 1-1,-1-1 0,0 1 0,1 7 1,-1-6 25,0 1 0,0-1 0,4 8 0,-5-14-54,0 1 1,0-1-1,0 0 0,1 1 1,-1-1-1,0 0 1,0 0-1,0 0 1,0 1-1,1-1 1,-1 0-1,0 0 0,0 0 1,1 1-1,-1-1 1,0 0-1,0 0 1,1 0-1,-1 0 1,0 0-1,0 0 0,1 0 1,-1 0-1,0 0 1,1 1-1,-1-1 1,0 0-1,0 0 1,1-1-1,-1 1 1,12-5 356,13-15-80,-19 15-245,7-6-90,14-18 1,10-7-182,-37 35 219,1 1 0,0-1-1,-1 0 1,1 1 0,0-1 0,-1 1-1,1 0 1,0-1 0,-1 1-1,1 0 1,0-1 0,0 1-1,0 0 1,-1 0 0,1-1 0,0 1-1,0 0 1,0 0 0,0 0-1,0 0 1,-1 0 0,1 0-1,0 1 1,1-1 0,-1 1 14,0 0 0,0-1 1,0 1-1,0 0 0,0 0 1,0 0-1,-1 0 0,1 0 0,0-1 1,-1 2-1,1-1 0,0 0 1,-1 0-1,1 0 0,-1 1 0,2 5 72,0-1 0,-1 1 0,0 0 0,0-1-1,0 10 1,-1 0 56,0 17 306,0-31-442,0-1 0,0 1-1,0 0 1,-1 0 0,1 0 0,-1-1 0,1 1 0,-1 0 0,0 0 0,0-1 0,0 1-1,0-1 1,-1 3 0,1-4-68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3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94 2656,'1'-1'182,"0"0"1,-1 1-1,1-1 1,0 0-1,0 0 1,-1 0-1,1 1 1,0-1-1,0 0 1,0 1-1,0-1 1,0 1-1,0-1 1,0 1-1,0-1 1,0 1-1,2-1 1,11-4 1460,-12 4-1218,0-1 0,0 1 1,0-1-1,0 1 0,0-1 1,0 0-1,3-3 1,-5 3-212,1 1 0,-1 0 1,1 0-1,-1-1 1,1 1-1,-1 0 1,0-1-1,1 1 0,-1-1 1,0 1-1,0 0 1,0-1-1,0 1 1,0-1-1,0 1 1,-1 0-1,1-1 0,-1-1 1,0 1-91,0 0 0,0 0 0,1 1 0,-2-1 0,1 0 0,0 1 0,0-1 0,0 1 0,-1 0 1,1-1-1,0 1 0,-1 0 0,0 0 0,1 0 0,-1 0 0,0 0 0,1 0 0,-1 0 0,0 1 0,0-1 0,-3 0 0,-1-1 58,0 1-1,0 0 1,0 1-1,0-1 1,-12 2-1,5 0 32,-1 0 0,1 2 0,-1-1 0,1 2 0,-18 6-1,21-5-143,0 0 0,0 1 1,1-1-1,0 2 0,0 0 0,1 0 0,-12 12 0,7-5 62,1 0 0,0 1 0,2 0 0,0 1 0,0 0 0,1 1 0,1 0-1,1 0 1,-5 19 0,9-26-69,1 0 0,0 0 0,1 0 0,0 0-1,1 0 1,0 0 0,1 0 0,1 11-1,0-14-4,-1 1-1,2-1 1,-1 0-1,1 1 1,0-2 0,1 1-1,-1 0 1,1-1-1,1 1 1,-1-1-1,10 9 1,-4-5 67,0-1 1,1 0-1,1 0 1,15 8 0,-21-13-58,1-1 1,0 1 0,0-1 0,0-1 0,0 1 0,1-1-1,-1 0 1,1-1 0,8 1 0,-9-3 239,-7-3-160,-10-1-212,5 5 41,0 0 1,0 0-1,0 0 0,0 1 0,0-1 0,0 1 0,0 1 0,0-1 1,-8 4-1,-4 1 22,1-2-33,1 1 0,0 1 0,-21 10 0,30-12 29,-1 0 0,1 0-1,0 1 1,0 0-1,0 0 1,0 0 0,1 0-1,-9 13 1,12-15 15,1-1-1,-1 1 1,1-1-1,0 1 1,0-1 0,0 1-1,0 0 1,1-1-1,-1 1 1,1 0 0,-1 0-1,1 0 1,0-1-1,0 1 1,1 3 0,0-1 14,0-1 0,0 0 0,0 1 0,1-1 0,0 0 0,0 0 0,0 0 0,5 6 0,-1-1 23,1-1 0,0 0 0,1-1 1,0 0-1,0 0 0,1 0 0,9 5 1,-12-8 5,0-1 0,1 0 0,-1 0 0,1 0 0,-1-1 0,9 2 0,-11-4-38,1 1 0,-1-1 1,0 0-1,1 0 1,-1 0-1,1-1 1,-1 1-1,1-1 0,-1 0 1,7-3-1,7-4 30,0-1-1,-1-1 1,0-1 0,18-15-1,-14 10-26,38-27-79,106-71 156,-137 97-91,0 1 0,1 2 1,1 1-1,35-11 0,-63 23 1,0 1 0,0-1 0,0 0 0,0 1 0,0 0 0,0-1 0,0 1 0,0 0 0,0 0 0,0 0 0,1 1 0,-1-1 0,0 0 0,0 1 0,0 0 0,0-1 0,0 1 0,0 0 0,0 0 0,-1 0 0,1 0 0,0 0 0,0 0 0,2 3 0,-2-2 15,-1 1-1,1-1 0,-1 0 0,0 1 0,0-1 0,0 1 1,0-1-1,0 1 0,-1-1 0,1 1 0,-1 0 0,0-1 1,0 1-1,1 0 0,-2-1 0,1 1 0,0 0 1,-1-1-1,0 4 0,-2 11 158,-2 1 0,0-1 0,-1 0 0,-13 25 0,51-58-155,-6 1-79,-1-1 1,0-2-1,42-39 0,23-16-111,-82 66 113,-7 7 52,0-1 0,0 0 0,-1 0 0,1 1 0,0-1 0,0 1 0,0-1 0,0 0 0,0 1 0,0 0 0,0-1 0,1 1 0,-1 0 3,0 0 1,-1 0-1,1 1 0,-1-1 0,1 0 1,0 1-1,-1-1 0,1 1 0,-1-1 1,1 1-1,-1-1 0,0 1 0,1-1 1,-1 1-1,1-1 0,-1 1 1,0-1-1,0 1 0,1 0 0,-1-1 1,0 1-1,0-1 0,0 1 0,1 0 1,-1-1-1,0 2 0,3 14 17,0 1 0,0-1 0,-1 28 0,1-1-128,-3-38 134,1 0-1,0 0 1,0 0-1,0 0 1,0 0-1,1-1 1,0 1-1,0-1 1,0 1-1,1-1 1,5 8-1,-6-9-17,0-1-1,1 0 0,-1 0 0,1 0 1,-1 0-1,1 0 0,0 0 0,0-1 1,0 1-1,0-1 0,0 0 0,0 0 1,0 0-1,1 0 0,-1 0 0,0-1 1,0 1-1,6-1 0,3-1 0,0 0 1,0 0-1,0-1 0,0-1 0,13-4 0,55-25 148,-61 24-81,-2 1-90,-1-1 0,0-1 0,-1 0 0,0-1 0,0 0 0,15-16 0,-25 22 15,0 0 0,-1-1 0,0 0 0,0 1 0,-1-2 0,1 1 0,-1 0 0,0-1 0,-1 1 0,1-1 0,-1 0 0,0 0 0,0 0 0,-1 0 0,0 0 0,0 0 0,0-1 0,-1 1 0,0 0 0,0 0 0,-2-7 0,2 11 4,0 1 0,0 0 0,0 0 0,0 0 1,0 0-1,-1 0 0,1-1 0,-1 1 0,1 0 1,0 0-1,-1 0 0,0 0 0,1 0 1,-1 0-1,0 0 0,1 1 0,-1-1 0,0 0 1,0 0-1,0 0 0,0 1 0,0-1 0,0 0 1,0 1-1,-1-1 0,0 1-27,0 0 0,0 0 0,0 0 0,0 0 0,0 0 0,0 1 0,0-1 0,1 1 0,-1-1 0,0 1-1,0 0 1,0 0 0,1-1 0,-1 2 0,-2 0 0,-12 9 42,0 0 0,-28 25 0,38-30-24,0 0 0,1 1 0,0 0 0,0-1 0,0 2 0,1-1 0,0 0 0,0 1 0,-3 11 0,6-15 12,0 0 0,1 0 0,-1 0 0,1 0 1,0 0-1,1 0 0,-1 1 0,1-1 0,-1 0 1,1 0-1,1 0 0,-1-1 0,0 1 1,1 0-1,0 0 0,0-1 0,0 1 0,5 5 1,-1 0 53,1-1 1,0 0-1,0 0 0,1-1 1,0 0-1,10 6 1,-12-9-14,0 0 1,1-1-1,-1 1 0,1-1 1,0-1-1,0 1 1,0-1-1,0-1 0,0 1 1,0-1-1,1 0 1,12-1-1,-10 0-29,-1-2 0,0 1 0,0-1 0,0 0 0,0-1 0,-1 0 0,1-1 0,-1 0 0,16-9 0,-6 1 59,0 0 1,21-20 0,-33 26-73,0 0 0,0 0-1,-1 0 1,0-1 0,0 0 0,-1 0 0,0 0 0,6-16 0,-8 19-11,-1 0 1,1 1-1,0-1 0,0 0 0,0 1 1,0-1-1,1 1 0,-1 0 0,1 0 1,0 0-1,0 0 0,0 0 0,0 1 1,1-1-1,-1 1 0,1 0 0,-1 0 1,1 0-1,0 0 0,0 1 0,0-1 1,0 1-1,0 0 0,0 1 0,0-1 1,0 1-1,0-1 0,0 1 0,0 0 1,1 1-1,-1-1 0,0 1 0,0 0 1,5 1-1,-7-1 2,1 0 1,-1 0-1,1 1 1,-1-1-1,1 0 0,-1 1 1,0 0-1,0-1 1,0 1-1,0 0 0,0 0 1,0 0-1,-1 1 1,1-1-1,-1 0 1,1 1-1,-1-1 0,2 4 1,-1 3 29,1 1 0,-1-1 0,2 20 0,-3-19-20,1 0 0,-1 0 0,5 10 0,-3-12 10,0 1 0,1-1 1,0 0-1,1-1 0,0 1 1,0-1-1,1 0 0,-1 0 1,1 0-1,11 8 0,-12-11 1,1 0 0,0 0 0,0 0 0,1-1-1,-1 0 1,1 0 0,-1-1 0,1 1 0,0-2-1,0 1 1,0-1 0,0 0 0,13 0-1,-6-1-8,-1-2-1,1 1 0,-1-2 1,0 0-1,1 0 0,16-8 1,74-39-129,-92 43 151,0 0-1,0-1 1,0-1-1,-1 0 1,0-1-1,-1 0 1,0 0-1,16-23 0,-20 24 53,-5 8-60,1-1-1,-1 1 1,0-1 0,0 1-1,0-1 1,0 0 0,0 1-1,0-1 1,0 0 0,0 0-1,-1 0 1,1 1-1,-1-1 1,1 0 0,-1 0-1,0 0 1,0 0 0,0 0-1,0 0 1,-1-4-1,1 6-20,0-1 0,0 1 0,0 0-1,-1-1 1,1 1 0,0 0-1,0 0 1,-1-1 0,1 1-1,0 0 1,-1 0 0,1-1-1,0 1 1,-1 0 0,1 0-1,-1 0 1,1 0 0,0 0 0,-1-1-1,1 1 1,0 0 0,-1 0-1,1 0 1,-1 0 0,1 0-1,0 0 1,-1 0 0,1 0-1,-1 0 1,1 1 0,0-1-1,-1 0 1,1 0 0,-1 0 0,1 0-1,0 1 1,-1-1 0,1 0-1,0 0 1,-1 0 0,1 1-1,-12 9-97,4 0 41,1 0 0,0 0-1,1 1 1,-8 17-1,2-3-106,10-20 152,0-1 0,1 0 0,0 0 0,0 1-1,0-1 1,0 0 0,1 1 0,-1-1 0,1 1 0,0-1 0,1 1-1,-1-1 1,2 9 0,0-7 0,0 0-1,0 0 0,0-1 1,0 1-1,1 0 1,0-1-1,0 0 0,0 0 1,7 8-1,-9-12 11,-1-1 0,1 1 0,0 0 0,-1-1 0,1 1 0,0-1 0,-1 0 0,1 1 0,0-1 0,-1 1 0,1-1 0,0 0 0,0 1 0,0-1 0,-1 0 0,1 0 0,0 0 0,0 0 0,0 0 0,-1 0 0,1 0 0,0 0 0,1 0 0,0-1-20,0 1 1,-1-1-1,1 0 1,0 0-1,-1 0 1,1 0 0,-1 0-1,1 0 1,-1 0-1,3-3 1,0-1-46,1-1-1,-1 0 1,1 0 0,-2 0 0,5-9 0,-2 2 114,0-1 0,-1 1 0,0-1 0,-2 0 0,1 0 0,-1 0 0,0-16 0,-6 10-86,3 19 57,-1 0-1,1 1 1,0-1 0,0 0-1,-1 1 1,1-1 0,0 1-1,-1-1 1,1 1-1,-1-1 1,1 1 0,-1-1-1,1 1 1,-1-1-1,1 1 1,-1-1 0,1 1-1,-1 0 1,1-1 0,-1 1-1,0 0 1,1 0-1,-1-1 1,0 1 0,1 0-1,-1 0 1,0 0 0,-1 5-18,1 0 1,0-1 0,0 1-1,1 0 1,0 0 0,0 5 0,0-6 24,1 0 1,-1 0 0,1 0 0,-1 0 0,0 0 0,-1 6 0,0-7 16,1 0 0,-1-1 1,1 1-1,0 0 0,0 0 0,0-1 0,0 1 1,1 0-1,-1-1 0,1 1 0,0 0 0,0-1 1,1 3-1,-1-3 238,3 18 96,-2-14-361,0 0 0,0 0 0,-1 0 0,0 0 0,0 0-1,0 0 1,0 1 0,-1-1 0,0 0 0,-2 8 0,2 7 129,-1-6-76,-5 28 1,0-1 59,2-18-61,0 0-1,-2 0 1,-9 23-1,4-10-29,9-31-32,-5 18 103,-14 31-1,18-48-83,0-1 0,0 0 0,-1 0 0,0 0 0,0-1 1,0 1-1,-1-1 0,1 0 0,-12 8 0,13-10-15,-25 14 69,26-16-70,0 0 0,0 0 0,0 0-1,0 0 1,-1 0 0,1-1 0,0 1-1,0-1 1,-1 0 0,1 0 0,-5 0-1,3-1-39,1 0-1,-1 0 0,0 0 1,1-1-1,-1 0 1,1 1-1,-1-1 0,1-1 1,0 1-1,0 0 0,0-1 1,0 0-1,0 1 0,1-1 1,-1 0-1,1 0 1,0-1-1,0 1 0,0 0 1,0-1-1,0 1 0,1-1 1,0 0-1,0 1 0,0-1 1,0 0-1,0 0 0,1 0 1,-1 0-1,1 1 1,0-1-1,1 0 0,-1 0 1,1 0-1,-1 0 0,1 0 1,0 1-1,0-1 0,1 0 1,2-4-1,0 0 0,1 0-1,0 0 1,1 0-1,0 1 0,0 0 1,1 0-1,0 0 1,11-8-1,8-3 28,35-18 0,6-4-145,-30 15 264,-2-1 0,41-40 0,38-34 80,-101 89-220,38-31 53,141-122-14,-183 155-30,-8 7 31,1-1-1,0 1 1,0 0-1,0 1 1,0-1-1,1 0 1,-1 0-1,4-1 0,-6 3-8,0 0 0,0 0-1,0 0 1,1 0-1,-1 0 1,0 0 0,0 0-1,0 0 1,0 0-1,0 0 1,1 0-1,-1 0 1,0 0 0,0 0-1,0 0 1,0 0-1,1 0 1,-1 0 0,0 0-1,0 0 1,0 0-1,0 0 1,0 0 0,1 0-1,-1 1 1,0-1-1,0 0 1,0 0-1,0 0 1,0 0 0,0 0-1,0 0 1,0 1-1,1-1 1,-1 0 0,0 0-1,0 0 1,0 0-1,0 0 1,0 1-1,0-1 1,0 0 0,0 0-1,0 0 1,0 0-1,0 0 1,0 1 0,0-1-1,0 0 1,0 0-1,0 0 1,0 0 0,0 1-1,0-1 1,0 0-1,0 0 1,-1 0-1,-1 14 57,0-9-4,1 8-24,0 0-1,2 24 0,0-9-86,-1-19 99,0 1-1,1-1 1,1 0-1,4 17 1,-5-25-30,0 1-1,-1 0 1,1 0 0,0 0 0,0-1 0,0 1 0,1-1-1,-1 1 1,0-1 0,1 1 0,-1-1 0,3 2 0,-3-2-13,-1-1 1,1 1 0,0-1 0,0 1 0,0-1 0,0 0 0,-1 1 0,1-1 0,0 0-1,0 0 1,0 1 0,0-1 0,0 0 0,0 0 0,0 0 0,0 0 0,0 0 0,0-1 0,0 1-1,0 0 1,-1 0 0,1 0 0,0-1 0,0 1 0,1-1 0,10-8 68,-1 0 0,0-1 0,0 0 1,17-21-1,6-7 13,57-49 69,-91 87-150,1-1 0,0 0 0,-1 1 1,1-1-1,0 0 0,-1 1 0,1-1 0,0 1 0,0-1 0,-1 1 0,1-1 0,0 1 1,0 0-1,0 0 0,0-1 0,0 1 0,0 0 0,0 0 0,-1 0 0,1 0 0,0 0 1,0 0-1,0 0 0,0 0 0,0 0 0,1 1 0,0-1-2,-1 1-1,0 0 1,0 0-1,0 0 1,0 0-1,0 0 1,-1 1-1,1-1 1,0 0-1,0 0 1,-1 0-1,1 1 1,-1-1-1,1 0 1,0 3-1,1 4-18,0 1-1,-1 0 1,0 1 0,0 10-1,-2 3-9,-7 42 1,4-39 30,-43 246 198,15-143 38,-74 197 0,98-303-209,-1 0 1,-1 0 0,-1-1-1,-1-1 1,-18 26 0,27-44-29,1 0 1,-1 0 0,1 0 0,-1 0-1,0 0 1,0 0 0,0-1 0,-1 0-1,1 1 1,0-1 0,-1 0 0,0-1-1,1 1 1,-1-1 0,0 1 0,-8 0-1,10-1-21,-1-1-1,0 0 1,0 0-1,0 0 0,1 0 1,-1 0-1,0-1 0,0 1 1,1-1-1,-1 0 1,0 0-1,1 0 0,-4-1 1,2-1-36,-1 0 0,0 0 1,1 0-1,0-1 1,0 1-1,-5-6 1,0-2-68,1 0 0,0 0 0,0-1 0,-7-15 0,8 11 89,1 0 1,0 0-1,1-1 0,1 0 1,1 0-1,0 0 0,1 0 1,1 0-1,1 0 0,0-1 1,1 1-1,1 0 1,0 0-1,8-26 0,-3 19 131,1 1-1,1 0 0,1 0 1,1 1-1,1 1 0,0 0 1,2 0-1,0 1 0,25-25 1,-26 32-28,1 1 0,0 1 0,1 0 0,0 1 0,0 0 0,1 2 0,31-14 0,-4 7 73,85-17-1,45 7 132,-83 15-193,-61 6-1163,-13 3-1368,-1-1 0,0-1 1,29-9-1,-31 11-1119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8:32.14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68 1824,'68'-68'11946,"-68"86"-11802,0-15-145,0-3-4,0 1-1,0 0 1,0 0 0,0-1 0,0 1-1,0 0 1,0 0 0,0-1-1,0 1 1,0 0 0,0 0 0,-1-1-1,1 1 1,0 0 0,-1-1 0,1 1-1,0 0 1,-1-1 0,0 2 0,-2 3 266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17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129 6 7712,'-2'0'425,"0"0"1,0-1 0,0 1-1,1 0 1,-1-1-1,0 1 1,0-1-1,0 0 1,-2-1 0,-17 5 5579,12-1-5275,5 0-549,0-1-1,0 1 1,0 0-1,0 0 0,0 0 1,0 0-1,1 1 1,0-1-1,-6 6 0,5-4-117,0 0 0,0 1 0,0-1 1,0 1-1,1 0 0,-6 10 0,8-13-35,1-1 0,-1 1 0,1-1 0,0 1 0,-1-1 0,1 1 0,0 0 1,0-1-1,0 1 0,0-1 0,0 1 0,1 0 0,-1-1 0,1 3 0,-1-4-6,0 1-1,1 0 0,-1-1 1,0 1-1,1 0 0,-1-1 1,1 1-1,-1-1 0,1 1 1,-1 0-1,1-1 0,-1 1 0,1-1 1,-1 0-1,1 1 0,0-1 1,-1 1-1,1-1 0,0 0 1,-1 0-1,1 1 0,0-1 1,-1 0-1,1 0 0,0 0 1,0 0-1,-1 0 0,1 0 1,0 0-1,-1 0 0,1 0 1,1 0-1,8-2 29,1-1 0,-1 0-1,0-1 1,0 0 0,0-1 0,0 0-1,-1 0 1,0-1 0,0 0 0,0 0 0,8-10-1,-15 14-84,0 1 0,0-1 0,0 1 0,1 0 0,-1-1 0,0 1 0,0 0 0,1 0 0,4-1 0,-6 2 22,0 0 0,0 0 0,0-1 0,1 1 1,-1 0-1,0 0 0,0 1 0,1-1 0,-1 0 1,0 0-1,0 0 0,1 1 0,-1-1 0,0 1 0,0-1 1,0 1-1,0-1 0,0 1 0,0 0 0,0-1 1,0 1-1,2 1 0,11 12 78,1-1 1,0-1-1,27 16 0,-41-27-135,1 0 0,0 0 1,0 0-1,0 0 0,0-1 0,-1 1 0,1-1 0,0 1 0,0-1 0,3 1 0,-3-1-624,0 0 0,0-1 0,0 1 0,0 0 0,0-1 1,0 1-1,0-1 0,0 1 0,0-1 0,-1 0 0,1 0 0,0 0 0,0 0 0,2-2 0,5-1-1679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18.0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 6816,'3'-2'5270,"-3"2"-5183,12 7 2210,15 13-112,-17-8-1645,1 1 0,-1 0 0,-1 1-1,13 26 1,-19-35-507,-1 0 0,-1 1 0,1-1 0,-1 1 0,1 8-1,1 6-1422,3-2-3449,-4-13 2397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18.4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238 9 8960,'-21'-8'4064,"12"16"-3520,-1-5 832,2 1-864,-10 9 1471,0 7-1119,-9-5 736,4 1-928,-4 4-288,6 0-256,-3 0-128,16 0 32,-7-3-128,12 3 64,-2-5-2720,5 5 1504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19.1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65 5472,'-2'-12'7491,"2"12"-7362,0 0-1,0 0 1,0 0-1,-1 0 0,-7-5 5077,7 1-2981,1 4-2189,0 0 0,0 0 1,0 0-1,0 0 0,0 0 1,0 1-1,0-1 0,0 0 1,0 0-1,0 0 1,0 0-1,0 0 0,0 0 1,0 0-1,0 0 0,0 0 1,0 0-1,0 0 0,0 0 142,0 0-142,0 0 1,0 0-1,0 0 0,0 1 1,0-1-1,1 0 1,-1 0-1,0 0 0,0 0 1,0 0-1,0 0 0,0 0 1,0 0-1,0 0 0,0 0 1,0 0-1,0 0 0,0 0 1,0 0-1,0 0 0,0 0 1,0 0-1,0 0 0,0 0 1,1 0-1,-1 0 0,0 0 1,0-1-1,0 1 1,0 0-1,0 0 0,0 0 1,0 0-1,0 0 0,24 0 867,239-10-204,-190 1 428,-72 10-1103,-1-1 0,1 0 0,-1 0 0,1 0 1,-1 0-1,1 0 0,-1 0 0,1 0 0,-1 0 1,1 0-1,-1 0 0,1 0 0,-1 0 0,1 0 1,-1 0-1,1 0 0,-1-1 0,1 1 0,-1 0 1,1 0-1,-1-1 0,1 1 0,-1 0 0,0 0 1,1-1-1,0 0 0,2-2-36,-2 2-81,-1 0 94,1 1 0,-1 0 0,0 0 0,1-1 0,-1 1 1,0 0-1,0-1 0,1 1 0,-1 0 0,0-1 0,0 1 0,0 0 0,1-1 1,-1 1-1,0 0 0,0-1 0,0 1 0,0-1 0,0 1 0,0-1 1,0 1-1,0 0 0,0-1 0,0 1 0,0-1 0,-10-1-2534,-13-4-7347,16 5 6041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20.3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27 4992,'-9'-12'1589,"20"-2"10591,-12 34-10915,0 1-1084,-3 20 337,-15 59 0,1-8 148,-15 243 486,32-297-983,1-11-14,-6 37 1,6-37-50,1-24-67,-1-1 1,0 1-1,1 0 1,-1 0-1,-1 0 1,1 0-1,0 0 1,-1 0-1,-1 4 1,-4 2 24,3-6 172,5-2 221,6-7 221,9 2-292,30-12 1,6-3-94,51-4-245,-103 23-164,0-1 1,1 1-1,-1 0 0,0-1 1,0 1-1,0-1 0,0 1 1,0-1-1,0 0 0,0 1 0,2-2 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20.7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37 8064,'-22'-6'2592,"9"-1"1825,18 9-1256,-2-1-2779,0 1 0,0-1-1,0-1 1,0 1 0,0 0-1,1-1 1,-1 0 0,0 1 0,6-2-1,35-3 1176,-27 2-1144,34-1 198,-26 2-557,47-8 1,-46 4-153,28-1 0,-22 4-2992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21.0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63 9472,'-7'-9'2236,"7"9"-2085,-1 0 0,1-1-1,0 1 1,0 0 0,0 0 0,0 0 0,0-1-1,0 1 1,0 0 0,1 0 0,-1-1 0,0 1-1,0 0 1,0 0 0,0 0 0,0-1 0,1 0 1206,-1 1-1207,1 0 1,-1-1 0,2 0 561,1 0 0,-1 0-1,1 1 1,-1-1 0,1 1 0,0-1 0,3 1-1,132-18 1585,39-3-1597,-125 18-2354,73 3 1,-119 0 460,-1 1 0,0-1 0,1 1 1,-1 1-1,9 2 0,0 4-2000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21.4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9 9056,'-1'-1'338,"-5"-3"954,6 4-1246,0 0 0,0 0 0,0 0 0,0 0 0,0 0 0,0 0 0,0 0 0,0 0 0,0 0 0,0 0-1,0 0 1,0 0 0,1 0 0,-1-1 0,0 1 0,0 0 0,0 0 0,0 0 0,0 0 0,0 0 0,0 0-1,0 0 1,0 0 0,0 0 0,0 0 0,0 0 0,0 0 0,0 0 0,0 0 0,0 0 0,0-1 0,0 1-1,0 0 1,0 0 0,0 0 0,0 0 0,0 0 0,0 0 0,0 0 0,0 0 0,0 0 0,0 0 0,0 0-1,0-1 1,0 1 0,0 0 0,0 0 0,0 0 0,0 0 0,0 0 0,0 0 0,0 0 0,14 1 436,0 1 0,0 0 0,-1 1 0,26 9 0,-9 0 307,-1 0-1,-1 2 0,0 2 1,-1 0-1,29 24 1,-20-8-340,-1 2 0,43 55 1,51 89 762,-109-150-758,-1 2 1,-2 0 0,25 60-1,-35-64-379,0 0 0,-2 0 0,0 0 0,-2 1 0,-1-1 0,-1 1 0,-1 0 0,-2-1-1,0 1 1,-12 49 0,4-39-10,-1-2 0,-2 1 0,-2-2 0,-1 1 0,-1-2 0,-2-1 0,-27 37 0,5-15-2221,-3-3-1,-55 53 1,61-67-207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24.8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29 7136,'-1'3'13754,"9"-3"-10882,35-3-2357,216-2-213,-155 6-268,-22-1 328,-81 0-425,-1 0-1,1 0 1,0 0-1,-1 0 1,1-1 0,0 1-1,0 0 1,-1-1-1,1 1 1,0 0-1,-1-1 1,1 1 0,-1-1-1,1 1 1,-1-1-1,1 1 1,-1-1-1,1 0 1,-1 1-1,1-1 1,-1 0 0,0 1-1,1-1 1,-1 0-1,0 1 1,0-1-1,1 0 1,-1-1-1,6-8-5562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25.2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52 7392,'-10'-4'7584,"15"4"-5025,5 0-1471,7-3 992,6 3-1216,17-8 320,2 3-672,11-7-96,10 4-256,-5 1-160,-3 7-32,-7-5-256,-6 5 160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8:38.37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1062 992,'8'-7'2688,"7"0"-1515,-1-3-110,-11 7-1036,0 1-1,1-1 0,-1 1 1,1 0-1,4-2 0,-6 2 21,0 1 0,0 0 0,0 0 0,0 0 0,0-1-1,-1 1 1,1-1 0,11-12 1034,-5 12-1315,-3 1 242,1 0 1,-1 0-1,0 1 1,0 0-1,0 0 1,7 1-1,4 0 50,58-1 11,-50 1-266,-14 0 350,-1 0-1,0-1 1,1-1-1,16-2 1,-20 0-83,1 0 0,-1 0 0,0-1 0,0 0 0,-1 0 0,1 0 0,8-10 1,-4 5-3,4-3-43,-8 5 20,1 1 0,0 1 1,0-1-1,11-5 0,1-2-5,-16 10-28,-1 1 0,1 0-1,0 0 1,0 1 0,-1-1 0,5-1-1,87-25 27,-58 20 61,-28 7-74,0 0 0,0-1 0,-1 0 0,11-4 0,14-3-185,-25 7 231,0 0 1,0 1 0,10-2-1,-9 2-6,0 0-1,13-4 1,47-15 31,-50 15-99,-15 5 5,0 0 0,-1-1 0,1 0 0,0 0 0,0 0-1,4-2 1,2-2 55,-4 3-43,0-1-1,0 0 0,0 0 0,6-5 0,-2 4-17,-9 4 8,1 0 0,-1 0 0,0 0 0,0 0 0,1 0 1,-1 0-1,0 0 0,1 0 0,-1 0 0,0 0 0,1 0 1,-1-1-1,0 1 0,0 0 0,1 0 0,-1 0 0,0 0 0,0-1 1,1 1-1,-1 0 0,0 0 0,0-1 0,0 1 0,1 0 1,-1 0-1,0-1 0,0 1 0,2-2 4,-1 0 0,1 0 0,-1 0 0,1 1 0,0-1 0,0 1 0,0-1 0,3-1-1,9-8-41,31-21 237,-35 24-130,-9 7-68,0 1 0,0-1 0,0 0-1,0 1 1,0-1 0,-1 0 0,1 1 0,0-1 0,0 0-1,-1 0 1,1 0 0,0 0 0,-1 0 0,1 0 0,-1 0-1,1 0 1,-1-1 0,4-5 3,-1 0 1,1 0-1,8-12 0,-9 15 34,33-40 6,-9 4-86,-21 32 69,-1-1-1,1-1 0,-1 1 0,5-15 1,-6 15-71,0-1 0,1 0 0,0 1 0,9-12 0,51-67 131,-52 73-77,18-15-1,-11 10 51,-6 6-207,-7 6 210,1 0 1,0 1 0,9-7 0,-2 4-234,-14 8 165,0 0 0,0 0 0,0 1 0,1-1 0,-1 0-1,0 1 1,1-1 0,-1 1 0,1 0 0,0-1 0,-1 1 0,1 0-1,2-1 1,2 1-6,-1 0 0,0 0 0,0 0-1,0-1 1,0 1 0,8-5-1,-6 3 38,0 0-1,15-4 1,-17 6-11,-1 0 1,0 0 0,0-1-1,0 0 1,0 0 0,0 0 0,4-3-1,-4 3 5,5-3 84,-6 3-67,1 0 1,-1 0-1,0-1 0,6-4 1,18-20 464,-16 17-448,-10 9-50,0 1 1,-1-1-1,1 1 1,0-1-1,-1 1 0,1-1 1,0 0-1,-1 1 0,1-1 1,-1 0-1,1 1 1,-1-1-1,1 0 0,-1 0 1,1 0-1,-1 1 1,0-1-1,1 0 0,-1 0 1,0 0-1,0 0 1,0-1-1,1 0-25,-1 0-1,1 0 1,0 0 0,-1 1-1,1-1 1,0 0 0,0 0-1,0 1 1,0-1 0,0 1-1,1-1 1,-1 1 0,0-1-1,1 1 1,1-2 0,-2-2 187,-1 5-165,0-1 0,0 1 0,0 0 1,0 0-1,0 0 0,0-1 0,0 1 0,0 0 0,0 0 0,0 0 0,0-1 0,0 1 0,0 0 0,0 0 0,0 0 1,0-1-1,0 1 0,0 0 0,1 0 0,-1 0 0,0-1 0,0 1 0,0 0 0,0 0 0,0 0 0,0 0 1,1-1-1,-1 1 0,0 0 0,0 0 0,0 0 0,0 0 0,1 0 0,-1 0 0,0 0 0,0 0 0,0-1 1,1 1-1,-1 0 0,0 0 0,0 0 0,1 0 0,-1 0 0,0 0 0,0 0 0,0 0 0,1 0-1,-1 0 1,0-1 0,0 1 0,0 0 0,0 0 0,1 0 0,-1 0 0,0-1 0,0 1 0,0 0-1,0 0 1,0 0 0,0-1 0,1 1 0,-1 0 0,0 0 0,0 0 0,0-1 0,0 1 0,0 0-1,0 0 1,0-1 0,0 1 0,0 0 0,0 0 0,0-1 0,0 1 0,0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28.0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1103 4384,'-8'-5'8053,"10"4"-7647,0 1 1,1-1-1,-1 0 1,0-1-1,0 1 1,1 0-1,2-3 1,1 0-64,25-18 179,-2-1 1,0-1-1,-2-1 1,26-32 0,-19 14-355,-25 31-138,0 0 0,0 1 0,16-14 0,-25 25-34,0 0 1,0 0-1,0 0 1,0-1-1,0 1 1,0 0 0,1 0-1,-1 0 1,0 0-1,0 0 1,0 0-1,0 0 1,0 0-1,0 0 1,0 0-1,0 0 1,0 0 0,0 0-1,0 0 1,1 0-1,-1 0 1,0 0-1,0 0 1,0 0-1,0 0 1,0 0-1,0 0 1,0 0 0,0 0-1,0 0 1,1 0-1,-1 0 1,0 0-1,0 0 1,0 0-1,0 0 1,0 0-1,0 0 1,0 0-1,0 1 1,0-1 0,0 0-1,0 0 1,0 0-1,0 0 1,0 0-1,0 0 1,1 0-1,0 7-60,-2 10 52,-7 66 63,-11 80 709,2-61-154,-5 160-1,21-191-320,4 0 1,3-1-1,17 84 0,48 242 627,-65-359-942,-2-15 117,1 38 0,-2-2 1988,-2-59-2032,0 0 1,1 0-1,-1 0 1,-1-1 0,1 1-1,0 0 1,0-1-1,0 1 1,-1-1 0,1 1-1,-1-1 1,1 1 0,0-3-1,1-1 51,46-142 605,-28 83-604,48-222 145,8-100-234,-63 316-65,64-277-48,80-127-341,-135 414 336,28-95 155,0 1 26,-38 120-118,14-34-252,-22 60 262,0 1 1,1-1 0,-1 1-1,2 0 1,-1 0 0,9-8 0,-1 2-683,21-18-2389,-8 12-3496,-10 10 3038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30.1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352 35 4800,'0'-2'106,"0"0"451,0 0 0,0 0 0,0 0 0,0 0 0,0 0 0,0 0 0,-1 1 0,1-1 0,-1 0 0,1 0 0,-1 0 0,0 0 0,1 1 0,-1-1 0,-2-2 0,3 4-498,0 0-1,-1 0 1,1-1-1,0 1 1,0 0 0,0 0-1,-1 0 1,1 0-1,0 0 1,0 0-1,-1 0 1,1 0-1,0 0 1,0 0-1,-1 0 1,1 0 0,0 0-1,0 0 1,-1 0-1,1 1 1,0-1-1,0 0 1,0 0-1,-1 0 1,1 0 0,0 0-1,0 0 1,0 1-1,-1-1 1,1 0-1,0 0 1,0 0-1,0 0 1,0 1-1,0-1 1,-1 0 0,1 0-1,0 0 1,0 1-1,0-1 1,0 0-1,0 0 1,0 1-1,0-1 1,0 0-1,0 0 1,0 1 0,0-1-1,0 0 1,0 0-1,0 1 1,-3 13 272,-16 93 1242,-2 1-614,2-18-174,13-56-632,3-18 66,0 0 1,0 22-1,6-9 677,-16-21-533,-22 4-525,11-5-34,-101 30 474,109-32-319,14-5 40,-1 0 1,1 1 0,-1 0 0,1-1 0,-1 1 0,1 0-1,0 1 1,-1-1 0,-3 3 0,5-3 20,1-1-1,-1 1 1,0 0 0,0-1-1,0 1 1,1-1 0,-1 1-1,0-1 1,0 1 0,0-1-1,0 1 1,0-1 0,0 0-1,0 0 1,-2 1 0,-2-1 508,12-1-266,0-1 0,0 0 0,0 0 0,11-6 0,29-10-218,16 3-49,1 2 0,124-6-1,-84 19-1834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30.6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38 5312,'-13'-27'3008,"11"23"-1188,2 3-1670,0 1 0,0 0 0,0 0 0,0-1 0,0 1 0,0 0-1,0 0 1,0-1 0,0 1 0,-1 0 0,1 0 0,0 0 0,0-1 0,0 1 0,0 0 0,0 0 0,-1 0 0,1-1 0,0 1-1,0 0 1,0 0 0,0 0 0,-1 0 0,1-1 0,0 1 0,0 0 0,-1 0 0,1 0 0,0 0 0,0 0 0,0 0 0,-1 0 0,1 0-1,0 0 1,0 0 0,-1 0 0,1 0 0,0 0 0,0 0 0,-1 0 0,1 0 0,-2 0 777,9 2 359,-3 0-1026,1 0-1,0 0 1,-1 0-1,1 0 1,0-1-1,0 0 1,0 0-1,0 0 1,7 0-1,8-1 245,22-2-1,-15 0-249,361-5 535,-323 9-953,27 1 337,-31-2-3046,-56-1 1257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31.5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62 167 6048,'1'-1'2462,"-1"5"-222,-6 15 1132,-3 12-2433,-3 28 13,3 2 1,-3 66-1,7-61-508,3 46 200,3-68 1309,-9-157 202,24-117-2000,-12 209-221,0 0 0,1 0 0,1 0 0,11-23 0,43-77-458,-53 109 479,0-1-1,1 2 0,13-15 0,-19 22 23,1 2-1,0-1 1,0 0-1,0 1 1,0-1 0,0 1-1,0 0 1,1 0-1,-1 0 1,1 0 0,0 1-1,-1-1 1,1 1-1,0 0 1,0 0-1,7 0 1,-8 1 39,1 1 1,0 0-1,-1 0 0,0 0 0,1 0 1,-1 0-1,0 1 0,1 0 1,-1-1-1,0 1 0,0 1 0,-1-1 1,1 0-1,0 1 0,-1-1 0,1 1 1,2 3-1,-1-1 37,0 0 1,0 1-1,-1-1 1,0 1-1,0 0 0,0 0 1,0 0-1,2 10 0,-4-10 29,-1 0-1,0 0 1,1 0-1,-2 0 1,1 0-1,-1 0 0,0 0 1,0 0-1,0 0 1,-1 0-1,0-1 1,0 1-1,-1 0 0,0-1 1,1 0-1,-2 0 1,-3 6-1,4-7-79,1-1 0,-1 0-1,0 0 1,0 0 0,0 0-1,0-1 1,-1 1 0,1-1-1,-1 0 1,1 0 0,-1 0-1,0 0 1,0-1 0,0 1-1,0-1 1,0 0 0,0 0-1,0-1 1,0 1 0,0-1-1,-1 0 1,1 0 0,0 0-1,0 0 1,-7-2 0,-14-7-1918,18 6-21,0 1 0,1 0 0,-11-2 0,6 4-1124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31.8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0 7712,'-37'7'2506,"36"-7"-2459,0 0 0,0 0 0,0 0-1,1 1 1,-1-1 0,0 0-1,0 1 1,1-1 0,-1 0 0,0 1-1,1-1 1,-1 0 0,0 1 0,1-1-1,-1 1 1,1 0 0,-1-1-1,1 1 1,-1-1 0,0 2 0,-9 9 434,1 0 1,0 1-1,1 0 1,0 0-1,1 1 1,-8 20-1,1 6 963,-18 79 1,28-91-1205,0-1 1,1 2-1,2-1 0,2 34 1,3-37-217,1 0 0,0 0 0,2-1 0,1 1 0,17 35 0,-18-45-311,0 1 1,1-2-1,1 1 0,1-1 1,20 22-1,-22-27-500,1 0 1,0 0-1,0-1 0,1 0 1,0-1-1,0 0 0,1-1 1,16 7-1,28 5-2498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32.2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 6240,'7'-13'2005,"-7"13"-1989,0 0 1,0 0-1,0 0 0,0 0 1,0 0-1,1 0 0,-1-1 1,0 1-1,0 0 0,0 0 1,0 0-1,0 0 0,0 0 1,1 0-1,-1 0 0,0 0 1,0-1-1,0 1 0,0 0 1,0 0-1,1 0 0,-1 0 1,0 0-1,0 0 0,0 0 1,0 0-1,1 0 0,-1 0 1,0 0-1,0 0 0,0 0 1,0 0-1,1 0 0,-1 0 1,0 0-1,0 1 0,0-1 1,0 0-1,0 0 0,1 0 1,-1 0-1,0 0 0,0 0 1,0 0-1,0 0 0,0 1 1,1-1-1,18 8 939,1 2 1,-1 0-1,0 1 1,31 26-1,65 64 2412,-82-69-2431,-2 1 0,30 40 1,-52-60-735,-1-1 1,0 1 0,-1 0 0,0 1 0,-1 0 0,-1 0-1,0 1 1,-1-1 0,0 1 0,2 20 0,-5-12-55,-1 1 0,-1 0 0,-1 0 0,-1-1 0,-1 1 1,-1-1-1,-1 0 0,-11 26 0,9-30-123,0-1 0,-1 0 1,-1 0-1,-1-1 0,0 0 0,-17 18 0,10-17-392,0 0 0,-1-1 0,-1-1 0,-32 21 0,9-13-2827,6-4 917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34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35 5216,'-22'0'3184,"12"0"1050,32 1 2393,3 2-4151,-8-1-2298,1-1 0,27-1 0,149-9 368,-26 2-318,141-5-41,-130 7 170,-122 3-284,185-5-18,46 10 25,48-1 150,210-1 521,-156 0-207,28-2-181,22-5-38,248 9-181,-529-3-572,-59 0-3368,-93 2-380,-9 3 1270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35.4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3 107 3552,'0'-3'346,"0"0"1,1 0 0,-1-1-1,1 1 1,0 0 0,2-4-1,6-7 4890,-9 14-4861,1-1 0,-1 1-1,1 0 1,-1 0 0,1-1-1,-1 1 1,1 0 0,-1 0-1,1 0 1,-1 0 0,1-1-1,0 1 1,-1 0-314,0 0 0,1 0 0,-1 1 1,0-1-1,0 0 0,0 0 0,1 0 0,-1 0 0,0 0 1,0 0-1,0 0 0,0 1 0,0-1 0,1 0 0,-1 0 1,0 0-1,0 0 0,0 1 0,0-1 0,0 0 0,0 0 1,0 0-1,1 1 0,-1-1 0,0 0 0,0 0 0,0 0 1,0 1-1,0-1 0,0 0 0,0 0 0,0 0 0,0 1 1,0-1-1,0 0 0,0 0 0,-1 1 0,-1 11 489,1-6-214,-1 15 321,0 36-1,0 6-193,-4 225 812,8-231-1071,3 34-45,1-46 1723,2-140-1386,-19-207-58,8 168-688,4 74 164,-1 52 20,1 0 0,0 1 0,0-1 1,1 1-1,0-1 0,0 1 1,1 0-1,5-12 0,-7 16 25,1 1 0,-1-1 0,1 1 0,-1-1 0,1 1-1,0 0 1,0-1 0,0 1 0,0 0 0,0 0 0,0 1 0,1-1 0,-1 0 0,1 1-1,-1-1 1,1 1 0,-1 0 0,1 0 0,0 0 0,0 0 0,-1 1 0,1-1 0,0 1 0,0-1-1,0 1 1,5 0 0,3 3 29,-1 0 0,1 0 1,0 1-1,-1 0 0,0 0 0,0 1 0,0 1 0,-1 0 0,0 0 0,0 1 0,0 0 1,9 11-1,-15-15 45,-1 0-1,0 0 1,0 0 0,0 0 0,0 0 0,0 0 0,-1 1 0,0-1 0,1 1 0,-1-1 0,-1 1 0,1 0-1,0-1 1,-1 1 0,0 0 0,0 0 0,0-1 0,0 1 0,0 0 0,-1-1 0,0 1 0,1 0 0,-1-1-1,-1 1 1,1-1 0,-3 6 0,0-3 31,1 1 0,-1-1-1,-1 0 1,1 0 0,-1 0 0,0-1-1,0 1 1,-1-1 0,1-1 0,-1 1-1,0-1 1,-10 6 0,6-6 16,1 1 0,-1-2-1,0 1 1,0-1 0,-17 2 0,22-4-108,0 0 0,0-1 0,0 0 0,0 0-1,0-1 1,0 0 0,0 1 0,0-2 0,0 1 0,0 0 0,1-1 0,-1 0-1,-6-4 1,3 2-340,6 3 0,1 1-1,0-1 1,-1 1 0,1-1-1,0 0 1,-1 1-1,1-1 1,0 0-1,0 0 1,0 0-1,0 0 1,0 0-1,0 0 1,0 0 0,0 0-1,0 0 1,1-1-1,-1 1 1,0 0-1,1 0 1,-1-1-1,0-1 1,2 3 82,-1-1 0,0 0 0,1 0 0,-1 1 0,0-1 0,1 1 0,-1-1 0,1 0 0,-1 1 0,1-1 0,-1 1 0,1-1-1,-1 1 1,1-1 0,-1 1 0,1 0 0,0-1 0,-1 1 0,1 0 0,0-1 0,0 1 0,-1 0 0,1 0 0,0 0 0,-1 0 0,2 0 0,1-1-834,17-5-2426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36.0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64 6656,'0'0'148,"0"-1"1,0 1-1,0-1 0,0 1 1,-1-1-1,1 1 1,0-1-1,0 1 1,0-1-1,0 1 0,0-1 1,0 1-1,0-1 1,0 1-1,1-1 0,-1 1 1,0-1-1,0 1 1,0-1-1,0 1 0,1-1 1,-1 1-1,0-1 1,1 0-1,12-12 3475,17-8-237,-25 19-3210,0-1 0,-1 1 0,1 0 0,0 1 0,0-1 0,0 1-1,0 0 1,1 0 0,9 0 0,-13 1-165,1 0 0,-1 0 1,1 0-1,0 1 0,-1-1 0,1 1 0,-1 0 1,1 0-1,-1 0 0,1 0 0,-1 0 1,0 1-1,0-1 0,1 1 0,-1-1 0,0 1 1,0 0-1,-1 0 0,1 0 0,0 0 1,1 3-1,0-1 68,0 1 1,-1 0-1,0 0 1,0 0-1,0 0 0,-1 1 1,1-1-1,-1 0 1,-1 1-1,1-1 1,-1 0-1,0 1 1,0-1-1,0 1 1,-1-1-1,0 1 1,0-1-1,0 0 0,-3 8 1,-4 5 466,0 1 1,-1-1-1,-18 28 0,24-42-400,3-3-69,-3 5 977,8-5-603,7 0-439,9 0-111,0-1 0,26-3 0,13 0-4718,-53 3 3704,0 1 0,-1 0-1,1 0 1,-1 0 0,1 1 0,6 3 0,13 6-2268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38.2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583 109 3328,'8'-8'9162,"-11"-3"-5077,2 8-3799,0-1-1,-1 1 1,0 0-1,0 0 0,0 0 1,0 0-1,0 0 0,0 0 1,-1 0-1,-4-3 0,-1-1 49,-1 1-1,-11-7 0,13 9-328,0 0 0,0 1-1,-1 0 1,0 0 0,1 1 0,-1 0-1,0 0 1,0 0 0,0 1-1,0 1 1,0-1 0,0 1 0,0 1-1,-1-1 1,-14 4 0,10 0-61,0 1 0,0 0 0,1 0 1,0 1-1,0 1 0,0 0 0,1 0 0,-16 15 0,-34 31 795,-64 74 0,117-118-676,1 0 1,0 1-1,0 0 1,1 0-1,1 0 1,-1 1-1,2 0 1,-1 0-1,2 0 1,-5 23-1,5-20-19,1 0 0,0 0 0,1 0 0,1 0-1,0 0 1,1 0 0,1 0 0,0 0 0,1 0-1,0-1 1,1 1 0,1-1 0,9 22 0,-7-22 116,0 0 0,0 0 0,1-1-1,1 0 1,0 0 0,14 13 0,-17-19-73,2 0 0,-1 0-1,1-1 1,-1 0 0,2 0-1,-1 0 1,0-1 0,1-1 0,0 0-1,0 0 1,9 2 0,13 0 157,0-1 1,44 1 0,63-9-92,-18 0-678,-90 6-364,-1-1-6248,-26-1 4412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8:51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271 287 992,'0'0'10,"0"0"0,0 0 0,0-1-1,1 1 1,-1 0 0,0 0 0,0-1 0,0 1 0,0 0 0,0 0 0,1 0 0,-1-1-1,0 1 1,0 0 0,0 0 0,1 0 0,-1 0 0,0 0 0,0-1 0,1 1-1,-1 0 1,0 0 0,0 0 0,1 0 0,-1 0 0,0 0 0,0 0 0,1 0-1,-1 0 1,0 0 0,1 0 0,-1 0 0,0 0 0,0 0 0,1 0 0,-1 0-1,0 0 1,0 0 0,1 0 0,-1 1 0,0-1 0,0 0 0,1 0 0,-1 0 0,0 0-1,0 1 1,0-1 0,1 0 0,-1 0 0,0 1 0,13 5 142,12-2 212,1-1-1,-1 0 1,31-2 0,78-9 110,-45 1-120,464 15 413,-481-5-756,186 5 156,-86-4-211,137 1 411,-88-3-259,30-4 34,-203 1-109,207-11 287,-111 5-26,69-18 39,-104 10-272,-88 12-4,20-7-1,2 0 349,-43 10-394,1 0 1,-1 0-1,1 0 1,-1 0-1,0 0 0,1 0 1,-1 0-1,1 0 1,-1 0-1,0-1 1,1 1-1,-1 0 1,1 0-1,-1 0 1,0-1-1,1 1 0,-1 0 1,0-1-1,1 1 1,0-1-1,-7-3 61,-17-2 21,-27 4-134,-100 9-1,53 0 125,-29-3-70,-135 9-202,-37 3 410,142-8-223,-349-1 218,376-7-38,-233-7 401,6-1-246,434 0-578,82-1 149,178 14 0,330 75 149,-663-79-42,20 4 31,-25-5-34,1 0 0,0 0 0,0 0 0,-1 1 1,1-1-1,0 0 0,-1 0 0,1 1 0,-1-1 0,1 0 1,0 1-1,-1-1 0,1 0 0,-1 1 0,1-1 0,-1 1 0,1-1 1,-1 1-1,1-1 0,-1 1 0,0 0 0,1 0 0,-1 0 0,0-1 0,-1 1-1,1 0 1,-1-1-1,1 1 1,-1-1 0,1 1-1,-1-1 1,1 0 0,-1 1-1,1-1 1,-1 1-1,0-1 1,1 0 0,-1 0-1,0 1 1,1-1 0,-1 0-1,0 0 1,0 1-1,-29 7 130,0 0-1,0-2 0,-36 2 0,-96 0-96,119-6-1,-379-6-81,223-6 91,-508-40-109,599 37 50,-189-27 116,272 33-122,24 7 13,1 0 0,0 0 0,0 0 0,-1 0 0,1 0 0,0 0 0,0 0 0,0 0 0,-1 0 0,1 0 0,0 0 1,0 0-1,0-1 0,-1 1 0,1 0 0,0 0 0,0 0 0,0 0 0,0 0 0,-1-1 0,1 1 0,0 0 0,0 0 0,0 0 0,0 0 0,0-1 0,0 1 0,0 0 0,-1 0 0,1 0 0,0-1 0,0 1 0,0 0 0,0 0 0,0-1 1,0 1-1,0 0 0,0 0 0,0 0 0,0-1 0,0 1 0,0 0 0,0 0 0,0-1 0,1 1 0,-1 0 0,0 0 0,0 0 0,0-1 0,0 1 0,0 0 0,0 0 0,0 0 0,1 0 0,-1-1 0,0 1 0,0 0 0,0 0 0,0 0 1,1 0-1,-1 0 0,0 0 0,0 0 0,0-1 0,1 1 0,-1 0 0,0 0 0,0 0 0,1 0 0,20-7-83,486-104-37,-109 47 24,0 21 1,-371 41 39,240-11 210,-197 13-45,123 15 0,-191-15-107,-1 0 0,1 0 1,0 0-1,-1 1 0,1-1 1,-1 1-1,1-1 0,-1 1 1,1-1-1,0 1 0,-1 0 1,0 0-1,1 0 0,-1 0 1,0 0-1,1 0 0,-1 0 1,0 0-1,2 3 0,-3-3 6,1-1-1,-1 1 0,0 0 0,0 0 0,0-1 1,0 1-1,0 0 0,0 0 0,0 0 1,0-1-1,0 1 0,0 0 0,0 0 0,0-1 1,-1 1-1,0 1 0,0 0 14,0 1 0,0-1 0,-1 0 0,1 0 0,-1 0 0,1-1 0,-3 3 0,-1 1 11,-1 0-1,0-1 1,0 0-1,-1 0 1,1-1-1,-8 4 1,-51 16 123,-67 15-91,-175 25-1,-146-8-165,431-54-103,46-5 71,-8 2 146,163-31 39,420-57-186,744-17 255,-653 111-119,-11 67-113,-596-55 269,86 28 1,-159-41-95,1 1 1,10 5-1,-20-8-49,0-1 0,0 0 0,0 1 0,0-1 0,0 1 0,-1-1 0,1 1 0,0 0 0,-1-1 0,1 1 0,0 0 0,-1-1 0,1 1 0,0 0 0,-1 0 0,1 0 0,-1-1 0,0 1 0,1 0 1,-1 1-1,0-1-5,0 0 1,0-1 0,0 1 0,0 0-1,0-1 1,-1 1 0,1 0 0,0-1 0,-1 1-1,1-1 1,0 1 0,-1 0 0,1-1 0,-1 1-1,1-1 1,-1 1 0,1-1 0,-1 1 0,1-1-1,-1 0 1,0 1 0,-4 2 24,0 0 0,0-1-1,-1 0 1,1 0 0,-8 2 0,-19 3 58,-1-2 0,-45 2 0,66-6-74,-365 9-50,0-19-36,23 4 77,288 5 9,-46-5 6,144 1-181,512-26 187,7 42-198,108 43 310,-636-52-139,21 2 18,0 2 0,57 17-1,-97-23-3,0 1 0,0 0 0,0-1 0,7 5 0,-11-6-11,0 0 0,0 1 0,1-1 0,-1 0 0,0 0 0,0 0 0,0 0 0,0 0 0,1 0 0,-1 0 0,0 0 0,0 1 0,0-1 0,0 0 0,1 0 0,-1 0 0,0 0 1,0 1-1,0-1 0,0 0 0,0 0 0,0 0 0,0 1 0,0-1 0,0 0 0,0 0 0,0 0 0,0 1 0,0-1 0,0 0 0,0 0 0,0 0 0,0 1 0,0-1 0,0 0 0,0 0 0,0 0 0,0 1 1,0-1-1,0 0 0,0 0 0,0 0 0,0 0 0,0 1 0,-1-1 0,1 0 0,0 0 0,0 0 0,0 0 0,0 1 0,0-1 0,-1 0 0,1 0 0,0 0 0,0 0 0,-4 2 22,1-1 0,0 0 0,0 0 0,-1 0 0,-5 0 0,-102 13 53,-119-1 0,170-11-106,-584 6 27,613-8 28,12 0-188,13 0 84,14 0 145,190-9-298,283-3 27,-284 5 188,151 3-93,-114 3 40,964-3-62,-896 4 174,191-7 84,-749 11 534,-798-32-854,951 21 220,-340-22 91,4-23-74,418 48-45,0 0 0,1-1 0,-24-10 0,42 15-1,0-1 1,0 0 0,0 0-1,0 0 1,0 0 0,1 0-1,-1 0 1,0 0 0,1-1-1,-1 1 1,1 0 0,-1-1-1,1 0 1,-2-2 0,2 3-1,1 1-1,0-1 1,0 1 0,0-1 0,0 1 0,0-1-1,0 1 1,0-1 0,0 1 0,0-1 0,0 1 0,0-1-1,0 1 1,0-1 0,0 0 0,1 1 0,-1-1-1,0 1 1,0 0 0,1-1 0,-1 0 0,1 0-5,1-1 0,-1 1 0,0 0 0,1-1-1,-1 1 1,1 0 0,-1 0 0,4-1 0,12-6-40,1 0-1,0 1 0,31-6 1,14-1 20,107-9 1,76 9 67,-236 14-44,440 9-81,-1 33-42,430 83 166,-604-83-45,189 9 304,-277-34-178,213-3-91,-215-12 28,170-5 89,-104-1-66,-247 4-83,256 8-222,-175-5 868,-171-14-576,-139-8-7,-99-11-108,-360-105 222,374 44-421,294 85 277,-21-9 0,36 14-32,-1 1 1,1-1-1,0 0 1,-1 0-1,1 1 1,0-1-1,-1 0 1,1 0-1,0-1 0,0 1 1,0 0-1,0 0 1,0 0-1,0-1 1,0 1-1,0-2 1,1 2-2,0 1 0,-1-1 0,1 1 0,0-1 0,0 1 1,1-1-1,-1 1 0,0-1 0,0 1 0,0-1 0,0 1 0,0 0 1,0-1-1,1 1 0,-1-1 0,0 1 0,0-1 0,1 1 0,0-1 1,13-9-44,-4 6 7,1 0 1,-1 1-1,1 0 1,12-2-1,51-4-76,-68 8 105,100-6-119,0 5-1,165 17 1,204 55 194,-332-43-96,214 69-1,-332-88-18,-1 2 0,36 19 0,-59-28 53,18 13 93,-19-13-95,0-1 1,1 0 0,-1 1 0,0-1-1,1 0 1,-1 1 0,0-1-1,0 1 1,0-1 0,0 1 0,1-1-1,-1 0 1,0 1 0,0-1 0,0 1-1,0-1 1,0 1 0,0-1-1,0 1 1,0-1 0,0 0 0,0 1-1,0-1 1,-1 1 0,1-1-1,0 1 1,0-1 0,0 0 0,-1 1-1,1-1 1,0 1 0,0-1 0,-1 0-1,1 1 1,0-1 0,-1 0-1,1 1 1,0-1 0,-1 0 0,1 0-1,0 1 1,-1-1 0,1 0-1,-1 0 1,1 0 0,-1 1 0,-4 1 28,-1 0 0,1 0 0,-1-1 0,1 1 0,-1-1 0,-10 1 0,-93 3 90,-47 2-58,-434-18-39,-4-29-103,61-4 206,434 39-144,89 3 68,8 0-2,18-5 13,19 0-33,48-5 0,-60 10-26,527-65 2,224-15-116,-3 41-298,-757 40 387,235 4-146,-197 1 59,-1 1 0,82 20 0,-122-22 73,0 0-1,-1 1 0,1 0 0,13 7 0,-22-10 37,0 0-1,0 1 0,0-1 1,0 0-1,0 1 0,0-1 1,-1 1-1,1 0 0,0 0 1,-1-1-1,0 1 0,1 0 0,-1 0 1,0 1-1,0-1 0,0 0 1,0 0-1,0 0 0,0 1 1,-1-1-1,1 0 0,-1 1 0,0-1 1,0 1-1,0-1 0,0 3 1,0-3 20,-1 0 0,1 1 0,-1-1 0,0 0 0,0 0 0,0 0 0,0 0 0,0 1 0,0-2 0,-1 1 0,1 0 0,-1 0 0,1 0 0,-1-1 0,0 1 0,-2 1 0,-6 4 37,-1 0-1,0 0 1,0-1-1,-18 6 1,-43 15 109,0-4 0,-85 16 0,-156 12 9,-327 1 240,588-51-336,-160-5 539,181-1-406,28 1-213,9 0-37,9-2 14,0 0 1,21-4-1,-9 3 27,101-29-314,169-25 0,-248 54 180,0 3 0,0 1 0,1 3-1,-1 2 1,1 3 0,87 18 0,-113-17 8,-1 2-1,0 0 0,30 16 1,-49-22 107,0 0-1,0 1 1,0-1 0,0 1 0,0 0 0,-1 0 0,6 6 0,-8-8 20,-1 0 1,1 0-1,0 0 1,-1 0-1,1 0 1,-1 0-1,0 0 0,1 1 1,-1-1-1,0 0 1,1 0-1,-1 0 1,0 1-1,0-1 0,0 0 1,0 0-1,0 0 1,-1 1-1,1-1 1,0 0-1,0 0 1,-1 0-1,1 1 0,-1-1 1,1 0-1,-1 0 1,1 0-1,-1 0 1,0 0-1,0 0 1,-1 1-1,-2 3 61,-1 0-1,0-1 1,0 1-1,-1-1 1,1 0-1,-1-1 1,0 1-1,0-1 1,0 0-1,-1-1 1,1 1 0,-1-1-1,-8 1 1,-12 2 126,-54 3 0,57-6-75,8-1-60,-13 1 262,1 0-1,-42-4 1,64 0-110,8-1-171,5 0-61,4 1-47,-1 0-1,1 0 1,0 1 0,-1 0 0,1 1 0,0 0-1,0 1 1,-1 0 0,1 1 0,-1 0-1,16 5 1,-13-2-111,0 1 0,11 6-1,-23-11 202,0 0 1,0-1-1,0 1 0,0 0 0,0 0 0,0 0 0,0 0 1,0 0-1,0 0 0,1 2 0,5 2 169,-4-4-144,1-1 1,0 1-1,-1-1 0,1 1 1,0-1-1,-1 0 1,1 0-1,6-1 0,33-9 255,-27 6-229,85-29 258,-91 30-322,-10 3-8,0 0 0,1 0 1,-1 0-1,0 0 1,0 0-1,0 0 1,0 0-1,0-1 1,0 1-1,0 0 1,0 0-1,0 0 0,1 0 1,-1 0-1,0 0 1,0 0-1,0 0 1,0 0-1,0 0 1,0 0-1,0 0 0,0 0 1,0 0-1,0-1 1,0 1-1,0 0 1,0 0-1,0 0 1,0 0-1,0 0 1,1 0-1,-1 0 0,0 0 1,0 0-1,0-1 1,0 1-1,0 0 1,0 0-1,0 0 1,0 0-1,-1 0 0,1 0 1,0 0-1,0 0 1,0-1-1,0 1 1,0 0-1,0 0 1,0 0-1,0 0 1,0 0-1,0 0 0,0 0 1,-7-5-68,-10-2-53,0 3 99,1 2 0,-30-2 1,2 1-37,-5-2-220,-1 3 0,1 2 0,-54 7 0,57-1-2408,-75 20-1,-16 14-758,12-15 981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39.5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 3 3392,'-1'-1'399,"1"1"0,-1 0 0,1 0 0,-1-1 0,1 1 1,-1 0-1,1 0 0,-1 0 0,0-1 0,1 1 0,-1 0 0,1 0 0,-1 0 0,0 0 0,1 0 1,-1 0-1,0 0 0,0 1 0,-10 6 2332,-6 19-2458,13-20 601,-34 62 1486,-43 103 0,74-151-2215,2 0 1,0 0 0,1 1-1,1-1 1,0 1 0,2 0-1,1 0 1,0-1-1,2 1 1,0 0 0,1-1-1,10 33 1,10 8-146,-23-59-170,1 0 1,0 0-1,1 0 0,-1-1 1,0 1-1,0 0 0,1 0 1,-1-1-1,1 1 0,0-1 1,1 2-1,0-2-390,-1 1 0,1-1 0,-1 0 0,1 0 0,-1 0-1,1 0 1,0 0 0,-1-1 0,1 1 0,0-1 0,0 0 0,0 0 0,3 0 0,24 0-2549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40.6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125 36 7136,'-20'-11'2309,"19"10"-1980,-1 0 0,0-1-1,1 1 1,-1 0 0,1-1-1,0 1 1,-1 0 0,-1-4 0,3 5-41,0-1 1,-1 0 0,1 1 0,-1-1-1,1 1 1,0-1 0,-1 0-1,0 1 1,1-1 0,-1 1-1,1-1 1,-1 1 0,0 0 0,1-1-1,-1 1 1,0 0 0,1-1-1,-1 1 1,0 0 0,1 0 0,-1 0-1,0 0 1,0-1 0,1 1-266,-1 0 0,1 1 0,0-1 0,0 0 0,0 0 0,0 0 1,0 0-1,0 0 0,0 0 0,0 0 0,0 0 0,0 0 0,0 0 0,0 0 0,0 0 1,0 0-1,0 1 0,0-1 0,0 0 0,0 0 0,0 0 0,0 0 0,0 0 0,0 0 1,0 0-1,0 0 0,0 0 0,0 0 0,0 0 0,0 1 0,0-1 0,0 0 1,0 0-1,0 0 0,0 0 0,0 0 0,0 0 0,0 0 0,0 0 0,0 0 0,1 0 1,-1 0-1,0 0 0,0 0 0,0 0 0,0 0 0,0 0 0,0 1 0,0-1 0,0 0 1,0 0-1,0 0 0,0 0 0,0 0 0,1 0 0,-1 0 0,0 0 0,0 0 1,0 0-1,0 0 0,0 0 0,0 0 0,0 0 0,0 0 0,0 0 0,1-1 0,4 5 375,6-2 32,-1 0 0,15 0 0,2 1-216,-1 1-68,64 11-148,-50-8 75,-21-4-35,25 7 1,-12-3-226,-32-5 156,0 0-1,0-1 1,-1 1-1,1 0 1,-1-1-1,1 1 1,-1-1-1,-1 3 1,2-3 21,-3 5 5,0 0 1,-1 0 0,0 0 0,0 0 0,-1-1 0,0 0-1,-9 9 1,0-2 5,-27 17 0,-137 68 249,163-90-244,1 1-1,0 0 0,1 1 1,-13 10-1,-13 12 240,39-31-236,0 0-1,0 1 0,0-1 1,0 0-1,-1 0 0,1 0 1,0 0-1,0 0 1,0 0-1,0 0 0,0 0 1,-1 1-1,1-1 0,0 0 1,0 0-1,0 0 0,0 0 1,0 0-1,-1 0 0,1 0 1,0 0-1,0 0 1,0 0-1,0 0 0,-1 0 1,1 0-1,0 0 0,0 0 1,0 0-1,0 0 0,-1-1 1,1 1-1,0 0 1,0 0-1,0 0 0,0 0 1,0-1 18,6 2 196,0 1-125,0-1 0,0-1 0,0 1-1,0-1 1,0 0 0,0 0 0,12-3 0,3 1-17,284-18 693,-252 21-1185,-52-1-538,-13 11-9118,2 1 6385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41.8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246 8 6656,'0'0'105,"0"-1"0,0 1 0,0 0 0,0-1 0,1 1 0,-1 0 1,0 0-1,0-1 0,0 1 0,0 0 0,0-1 0,0 1 0,1 0 0,-1 0 0,0-1 0,0 1 1,0 0-1,1 0 0,-1-1 0,0 1 0,0 0 0,1 0 0,-1 0 0,0-1 0,0 1 1,1 0-1,-1 0 0,0 0 0,1 0 0,-1 0 0,0 0 0,1 0 0,-1 0 0,0-1 1,1 1-1,-1 0 0,0 0 0,1 1 0,-1-1 0,1 0 0,-1 0 145,1 0-1,0 0 1,0 0-1,0 1 1,-1-1-1,1 0 1,0 1-1,0-1 1,-1 0-1,1 1 1,0-1-1,-1 1 1,1-1 0,0 1-1,-1 0 1,1-1-1,-1 1 1,2 1-1,0 4 204,1 1-1,-1-1 0,0 1 1,0 0-1,-1-1 0,0 1 1,0 0-1,0 0 0,-1 0 1,-1 13-1,0-8-304,0-1 1,-1 1-1,-1 0 0,1-1 1,-2 0-1,0 1 0,0-1 1,-1-1-1,0 1 0,-1-1 1,0 0-1,0 0 0,-1 0 1,-1-1-1,-12 12 0,-4 1-363,-1-2 0,-35 24 0,20-21-2534,-1-3-3307,31-12 3523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42.2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9568,'3'6'6104,"-1"10"-4059,5 153 3312,-2-71-4677,15 177-1091,-12-239-3930,-3-24 2170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42.6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75 8384,'-6'-29'2704,"5"29"-2660,1 0 1,0 0-1,0-1 0,0 1 1,0 0-1,0-1 1,0 1-1,-1 0 1,1-1-1,0 1 1,0 0-1,0-1 0,0 1 1,0 0-1,0-1 1,1 1-1,-1 0 1,0-1-1,0 1 1,0 0-1,0-1 0,0 1 1,1-1-1,0-1 201,1-1 1,0 1-1,0-1 0,1 1 0,-1 0 0,0 0 0,1 0 0,-1 0 1,1 0-1,0 1 0,-1-1 0,1 1 0,5-2 0,-2 1 218,1 0 0,0 1 0,0-1-1,0 2 1,13-1 0,5 2 499,0 1-1,37 9 1,-57-10-931,13 3 335,0 0-1,0 2 0,0 0 1,-1 1-1,20 10 0,-35-16-270,0 1 0,0-1-1,0 0 1,0 1-1,0 0 1,0-1 0,0 1-1,0 0 1,0 0-1,-1 0 1,3 4 0,-3-4-38,-1-1 1,1 1 0,-1-1 0,1 1-1,-1 0 1,0-1 0,0 1-1,1-1 1,-1 1 0,0 0 0,-1-1-1,1 1 1,0-1 0,0 1-1,-1 0 1,1-1 0,-1 1 0,1-1-1,-1 1 1,0-1 0,0 2 0,-2 1 10,0 1 0,-1-1 1,1 0-1,-1 0 0,0-1 1,0 1-1,-8 5 0,-35 20 254,41-26-316,-9 6-444,0 0 0,0-2 0,-1 0 0,-1 0 0,1-2 0,-24 6 0,17-7-688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43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13 7552,'-1'0'92,"1"-1"1,0 1-1,0 0 1,0-1-1,-1 1 0,1 0 1,0-1-1,0 1 1,0-1-1,0 1 1,0 0-1,0-1 1,0 1-1,-1 0 1,1-1-1,0 1 0,0-1 1,1 1-1,-1 0 1,0-1-1,0 1 1,0-1-1,0 1 1,0 0-1,0-1 1,0 1-1,1 0 0,-1-1 1,0 1-1,0 0 1,0-1-1,1 1 1,-1-1-1,15 1 960,-14 0-1050,7 2 629,0 0 0,0 0 0,0 0-1,0 1 1,0 0 0,8 5 0,43 28 1598,-31-17-1315,-1 2 1,-1 0-1,38 41 1,-51-48-597,0 1 1,-2 1 0,0 0 0,0 1 0,-2 0-1,0 0 1,13 37 0,-15-30-121,-1 2 0,-1-1 0,-1 1 0,-1-1 0,-1 1 0,-2 0 0,0 0 0,-2 0 0,-5 27 0,3-36-263,0 0-1,-1-1 1,-1 1 0,0-1-1,-1-1 1,-11 18 0,11-21-362,-1-1 1,0 0 0,-1-1-1,0 0 1,-1 0 0,0-1-1,0 0 1,-18 11-1,22-16-415,0-1 0,0 0 0,0 1 0,-1-2 0,1 1-1,-1-1 1,0 0 0,0 0 0,1-1 0,-11 1 0,-20-1-3606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5:45.1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1 283 2496,'1'-1'345,"1"0"0,0 0-1,-1-1 1,1 1 0,-1 0 0,0-1 0,1 1-1,-1-1 1,0 0 0,0 1 0,0-1 0,0 0-1,0 0 1,0 0 0,-1 0 0,1 1 0,0-1 0,-1 0-1,0 0 1,1 0 0,-1 0 0,0 0 0,0 0-1,0 0 1,-1-4 0,2 2 107,0 0 0,0 1 1,0-1-1,1 0 0,-1 1 0,1-1 1,0 1-1,0 0 0,0-1 0,4-3 1,-4 4-111,5-9 689,-6 11-938,-1 0-1,1 0 0,-1 0 1,1 0-1,-1 0 0,1 0 1,0 0-1,0 1 0,-1-1 1,1 0-1,0 0 0,2-1 1,-2 2-73,0 0 0,1 0-1,-1 0 1,0 0 0,0 0 0,1 0 0,-1 0 0,0 0 0,1 0 0,-1 0 0,0 1 0,0-1 0,0 1 0,1-1 0,-1 1 0,2 0 0,5 2 219,1 0 1,0-1-1,0-1 0,0 1 1,18-1-1,-12 0 42,52 0 342,104-12 0,-104 4-344,309-35 425,-141 9-379,-123 19-239,108-25 250,-44 5-283,-163 33-39,1 0 1,0 1-1,16 2 0,12 0 79,346 1 328,-157 2-256,151-5-42,-300 4 3,83 14 1,-59-4-183,288 25 264,-353-32-159,18 0-12,27-4 285,35 1-106,27 0-40,-90-3-154,67 6-214,-77-2 118,-34-5 35,-1 2 1,1-1 0,-1 2-1,1 0 1,18 6 0,-25-6 111,1-1 1,0 0 0,-1 0-1,13 0 1,-12-1-77,0 0 0,1 1 1,12 4-1,-12-4 20,-1 0 0,1-1 0,-1 0 0,1 0 0,13-1 0,12 2 126,91 9-217,-63-4 10,-34-4-4,1 0 1,27 9-1,-52-11 51,1 1 0,-1 0 1,0 0-1,0 0 0,0 0 0,-1 1 1,1-1-1,0 1 0,-1 0 0,0 0 1,1 0-1,-1 1 0,0-1 0,-1 1 0,1 0 1,3 6-1,1 5 81,-1 0 1,0 0-1,4 20 0,-7-25-25,38 180 451,-16-61-170,-3-14-92,-11-50-3992,-5-45-121,-5-18 2891,0 0 0,1 0 1,-1 0-1,1 0 1,-1 0-1,1-1 1,1 3-1,19 11-4739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40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1569 22 1984,'2'-2'357,"-1"2"-332,-1-1 0,0 1 1,1 0-1,-1-1 0,0 1 0,1 0 0,-1 0 0,0-1 1,1 1-1,-1 0 0,1 0 0,-1 0 0,1 0 0,-1-1 1,0 1-1,1 0 0,-1 0 0,1 0 0,-1 0 0,1 0 1,-1 0-1,1 0 0,-1 0 0,0 0 0,1 0 1,-1 0-1,1 1 0,-1-1 0,1 0 0,-1 0 0,1 1 1,13-13 10624,-14 12-10545,-8-3 1201,-11 2-818,-99 0 851,-220 10-567,282-3-726,-163 23-81,193-26-65,21-3 31,0 1 0,0-1 1,0 1-1,0 0 0,0 0 0,0 1 0,-6 2 0,10-3 56,1-1-1,-1 0 0,1 1 1,-1-1-1,1 0 0,0 1 1,-1-1-1,1 1 0,0-1 0,-1 1 1,1-1-1,0 1 0,0-1 1,0 1-1,-1-1 0,1 1 1,0-1-1,0 1 0,0 0 0,0-1 1,0 1-1,0-1 0,0 1 1,0-1-1,0 1 0,0 0 1,0-1-1,0 1 0,1-1 0,-1 1 1,0-1-1,0 1 0,1-1 1,-1 1-1,0-1 0,0 1 1,1-1-1,-1 1 0,1-1 0,-1 0 1,1 1-1,18 19 29,-7-10-76,0 2 0,-1-1 0,-1 1 0,1 1-1,-2 0 1,0 0 0,8 16 0,-13-21 128,0 0 0,-1 0 0,0 0 0,0 0 0,-1 1 1,0 0-1,-1-1 0,1 1 0,-2 0 0,1 0 0,-1-1 0,-1 1 1,1 0-1,-4 13 0,2-16 81,1-1 0,-1 0 0,0 0 0,-1 0 0,1 0 0,-1 0 0,0-1 0,-1 1 0,1-1 0,-7 7 0,4-5 15,-1-1 0,0 1 0,0-2-1,0 1 1,-1-1 0,-9 4 0,-8 2 119,0-2 1,-1-1-1,-35 5 0,57-12-265,-248 38 440,175-28-391,-24 2-130,-117-3 0,204-10-1800,19 0-1261,26-1-1214,7-1-1143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41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442 146 896,'-10'-5'625,"8"4"275,0 0 0,0 1 0,0-1 0,0 1 0,0-1 0,-1 1 0,1 0 0,-4 0 0,-25-9 3260,-27-4-1960,22 3-1542,-35-10 572,31 7-604,17 5-412,-27-13 0,-12-4-87,31 12-311,25 8-418,20 10 97,273 80 36,-233-66 602,-53-19-128,-1 0 0,1 1 0,0-1 0,0 0 0,0 0 0,-1 1 0,1-1 0,0 0 0,-1 1 0,1-1 0,0 1 0,-1-1 0,1 1 0,0-1 0,-1 1 0,1-1 0,-1 1 0,1 0 0,-1-1 0,1 1 0,0 1 0,-1-2 18,0 1 1,0 0-1,0-1 1,0 1-1,0 0 1,-1-1-1,1 1 0,0 0 1,0-1-1,0 1 1,-1 0-1,1-1 1,0 1-1,0-1 1,-1 1-1,1-1 1,-1 1-1,1 0 0,-1 0 1,-2 2 89,-1 0 1,1 0-1,-1 0 0,0 0 1,-5 2-1,-21 13 95,-32 27 1,4-4-82,48-33-74,-18 16-1,20-16 84,0 0-1,-18 11 1,26-19-108,0 0 1,-1 1-1,1-1 1,0 0-1,-1 0 0,1 0 1,0 0-1,0 0 1,-1 0-1,1 0 0,0 0 1,-1 0-1,1 0 1,0-1-1,0 1 0,-1 0 1,1 0-1,0 0 1,0 0-1,-1 0 0,1 0 1,0 0-1,0-1 1,-1 1-1,1 0 0,0 0 1,0 0-1,0-1 0,-1 1 1,1 0-1,0 0 1,0-1-1,0 1 0,0 0 1,0 0-1,0-1 1,-1 1-1,1 0 0,0 0 1,0-1-1,0 1 1,0 0-1,0-1 0,-3-16 291,2 12-234,0-1 7,0 0 0,1-1-1,0 1 1,1-12 0,0-8 105,-1-112-789,0 118-1984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44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1 956 2720,'0'0'1555,"5"1"374,14-2-288,-9-2-1314,-1-1 0,1 0-1,-1 0 1,0 0 0,10-8 0,39-31 700,-44 32-820,232-212 1218,-200 178-1320,-42 42-107,19-18 162,-1-1 1,-1-1-1,-2-1 1,22-32-1,-25 28-51,-2-1 0,-1-1-1,-1 0 1,-1-1 0,-2 0-1,-1-1 1,7-55 0,-14 76-101,-1 1 0,0-1 1,0 1-1,-1-1 0,0 1 0,-5-17 1,5 23-19,0 1-1,0 0 1,0-1 0,-1 1 0,0 0 0,1-1-1,-1 1 1,0 0 0,-1 0 0,1 1 0,0-1 0,-1 0-1,1 1 1,-1 0 0,0-1 0,0 1 0,0 0-1,0 0 1,0 1 0,-1-1 0,1 1 0,-6-2 0,5 2-12,0 0 0,-1 0 0,0 0 0,1 1 0,-1 0 0,1 0 0,-1 0 0,1 0 0,-1 1 0,0 0 0,1 0 0,0 0 0,-1 0 0,-4 3 0,4-1 25,0 0 0,0 0 1,0 0-1,0 1 0,0 0 1,1 0-1,0 0 0,0 0 1,-6 9-1,1 1 64,1 0 0,1 1 0,0-1 0,1 1 0,0 1 0,2-1 0,-5 20 1,-2 19 291,0-6 46,2 1-1,-3 50 1,11-80-330,1 74 293,0-57-278,0-22-39,1-1 1,3 24 0,0-14-1,0-5 101,-1-1 1,2 1 0,10 25-1,-14-41-109,-1-1-1,1 0 1,-1 1-1,1-1 1,0 0-1,-1 0 1,1 0-1,0 0 1,0 0 0,0 0-1,0 0 1,0 0-1,0 0 1,0 0-1,0 0 1,0-1-1,0 1 1,1 0-1,-1-1 1,0 1 0,0-1-1,1 1 1,-1-1-1,0 0 1,1 1-1,-1-1 1,1 0-1,-1 0 1,0 0-1,1 0 1,-1 0-1,0 0 1,1-1 0,-1 1-1,0 0 1,1-1-1,-1 1 1,0-1-1,0 1 1,1-1-1,-1 0 1,1 0-1,12-10 295,22-25 0,-23 21-279,19-14 0,24-18 40,45-33-634,-101 80 500,1 1-1,-1 0 1,1 0-1,-1 0 0,1 0 1,-1 0-1,0 0 0,0 0 1,1 0-1,-1 0 1,0 0-1,0 0 0,0 0 1,0 1-1,0 14 77,0 1 0,1 0-1,1-1 1,0 1 0,2-1 0,0 0-1,0 1 1,2-2 0,0 1 0,15 27-1,-20-41-10,-1-1-1,1 0 0,0 0 0,0 1 1,0-1-1,0 0 0,0 0 1,0 0-1,0 0 0,0 0 0,0-1 1,0 1-1,1 0 0,-1 0 0,0-1 1,1 1-1,-1-1 0,0 1 0,3 0 1,-1-1 20,-1 0 1,0 0 0,0 0-1,0-1 1,0 1 0,0-1-1,1 1 1,-1-1 0,0 1-1,0-1 1,0 0 0,1-1-1,6-4 76,0 0-1,0-1 0,-1 0 0,9-10 0,-14 14-148,23-23 283,-6 5-340,0 1 0,30-21 0,-45 36 122,-2 3-83,-1 0-1,1 0 1,0 0-1,0 1 0,-1-1 1,5-1-1,-6 3 34,-1 0 0,1 0 0,-1 0 0,1 0-1,-1 0 1,0-1 0,1 1 0,-1 0 0,1 1 0,-1-1 0,1 0-1,-1 0 1,1 0 0,-1 0 0,1 0 0,-1 0 0,1 1 0,-1-1-1,1 1 1,0-1 6,-1 1-1,1 0 0,0-1 0,-1 1 1,1 0-1,-1 0 0,0-1 0,1 1 1,-1 0-1,0 0 0,1 0 1,-1 0-1,0-1 0,0 3 0,1 33 169,-1-20 156,14-30 463,-3 2-705,-1 0-201,0 1 1,1 0 0,19-13 0,-30 23 25,2 2 74,-1 1 0,0-1 0,1 0 0,-1 1 0,0-1-1,0 1 1,0-1 0,0 1 0,-1-1 0,1 1 0,1 2-1,-2-4 23,1 4 0,6 12 13,16 28 0,-14-30 164,-5-7-144,0-1 0,0 1 0,1-1 0,9 10 0,-12-15-20,0 1 0,-1-1 1,0 1-1,1-1 0,-1 1 1,0 0-1,2 2 0,5 0-1084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0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258 184 1312,'0'0'421,"9"7"902,-8-4-1168,1-1 0,-1 0 0,0 1 0,0-1 0,0 1 0,0-1 0,0 1 0,0 0 0,-1-1 0,0 1 0,1 0 0,-1 0 0,0-1 0,0 1 0,0 0 0,-1-1 0,1 1 0,-1 0 0,1-1 0,-1 1 0,0 0 0,0-1 0,0 1 0,0-1 0,-1 0 0,1 1 0,-1-1 0,1 0 0,-1 0 0,0 0 0,-3 3 0,-2 2 84,-1-1-1,0 0 1,0 0 0,-1-1 0,0 0-1,1 0 1,-2-1 0,1-1 0,-15 5 0,16-6-129,0-1 0,1 1 0,-1-1 0,0-1 0,0 0 0,0 0 0,0 0 0,0-1 0,0 0 0,0-1 0,0 0 0,-10-4 0,16 6-110,-1-2-1,1 1 0,-1 0 1,1 0-1,-1-1 0,1 1 1,0-1-1,0 0 0,0 0 1,0 0-1,0 0 0,0 0 1,1 0-1,-1 0 0,0-1 0,1 1 1,0 0-1,0-1 0,0 1 1,0-1-1,0 0 0,0 1 1,1-1-1,-1 0 0,1 1 1,-1-1-1,1 0 0,1-4 1,0-2-36,0-1 1,1 0 0,0 0 0,1 1-1,0 0 1,9-18 0,-5 14 53,0 1 1,1 0 0,0 0-1,1 1 1,1 0 0,-1 0-1,2 1 1,-1 1 0,1-1-1,1 2 1,0 0 0,0 0-1,1 1 1,-1 1 0,2 0-1,-1 0 1,15-3 0,-22 8 14,0-1 0,0 1 0,0 1 0,0-1 0,0 1 0,0 0 0,0 0 1,0 1-1,0 0 0,0 0 0,0 0 0,0 1 0,-1 0 0,1 0 0,-1 0 0,1 1 1,8 5-1,-7-2 21,0-1-1,-1 1 1,0 0 0,0 0 0,0 1 0,-1 0 0,0 0 0,0 0 0,-1 1 0,0 0-1,5 13 1,-4-8 52,-1-1-1,-1 1 1,-1 0 0,1 1-1,-2-1 1,0 0-1,0 1 1,-4 25-1,-3 2 237,-16 60-1,21-97-320,-24 88 528,-48 115 0,63-183-199,-1 0 1,-23 38-1,33-60-280,0-1 0,0 1 0,-1 0 0,1-1 1,-1 1-1,1-1 0,-1 1 0,-1 0 0,2-1-59,1-1 1,0 0-1,0 0 0,-1 0 0,1 0 0,0 0 0,0 0 0,0 0 0,-1 1 0,1-1 0,0 0 0,0 0 0,-1 0 1,1 0-1,0 0 0,0 0 0,-1 0 0,1 0 0,0 0 0,0-1 0,-1 1 0,1 0 0,0 0 0,0 0 0,-1 0 1,1 0-1,0 0 0,0 0 0,0-1 0,-1 1 0,1 0 0,0 0 0,0 0 0,0 0 0,-1-1 0,1 1 1,0 0-1,0 0 0,-1-3 11,1 0 1,-1 1 0,1-1-1,0 0 1,0 0 0,0 1-1,0-1 1,0 0 0,0 0-1,1 1 1,-1-1 0,1 0-1,1-2 1,12-39-82,3 0 1,1 0-1,2 2 0,34-52 0,121-150-612,-166 232 623,-2 4-55,-1-1 0,2 1 0,-1 0 0,1 0-1,15-10 1,-23 17 92,1 1 0,0-1 0,-1 1 0,1-1 0,0 1-1,-1 0 1,1-1 0,0 1 0,-1 0 0,1 0 0,0-1 0,0 1 0,0 0 0,-1 0-1,1 0 1,0 0 0,0 0 0,-1 0 0,1 0 0,0 0 0,0 1 0,-1-1-1,1 0 1,0 0 0,0 1 0,-1-1 0,1 0 0,0 1 0,-1-1 0,1 1-1,0-1 1,-1 1 0,1-1 0,-1 1 0,1-1 0,-1 1 0,1-1 0,-1 1 0,1 0-1,-1-1 1,0 1 0,1 0 0,-1 0 0,0-1 0,1 1 0,-1 1 0,2 3 8,-1 0 0,0 0 1,0 0-1,0 1 0,-1 9 1,-2 22 153,-2 0 0,-14 61 0,3-27 46,-27 123 271,27-130-131,-1 8-305,16-57-143,1-6 4,-1-8 384,6 9 235,1 3-379,-7-13-149,15 6-336,-12-4 391,1 0 0,0-1 0,0 0 0,0 0-1,0 0 1,0-1 0,0 1 0,0-1-1,0 0 1,0 0 0,0 0 0,0-1-1,0 1 1,0-1 0,0 0 0,0 0 0,-1 0-1,1-1 1,0 1 0,-1-1 0,1 0-1,-1 0 1,1-1 0,-1 1 0,4-4-1,10-8 80,-2 0 0,1-2-1,-2 0 1,0 0-1,-1-1 1,14-24-1,-21 32-94,-1-1 0,0-1 0,0 1-1,-1-1 1,-1 0 0,0 0 0,0 0-1,-1 0 1,0 0 0,-1-1 0,0 1-1,-1 0 1,-2-19 0,0 22-76,0 0 0,0 0 0,-5-9 0,6 15 25,1 1 6,0 0 1,0 0 0,-1 0-1,1 0 1,0 0 0,-1 1-1,1-1 1,-1 0-1,1 0 1,-1 1 0,1-1-1,-1 0 1,0 0 0,1 1-1,-1-1 1,0 1 0,0-1-1,1 1 1,-1-1-1,0 1 1,0-1 0,0 1-1,0 0 1,1-1 0,-1 1-1,0 0 1,0 0-1,0 0 1,0 0 0,0 0-1,0 0 1,0 0 0,0 0-1,0 0 1,1 0 0,-1 0-1,-2 1 1,1 0-12,0 0 1,0 0-1,1 0 1,-1 1-1,0-1 0,0 1 1,1-1-1,-1 1 1,0 0-1,1-1 1,0 1-1,-1 0 1,1 0-1,0 0 1,0 0-1,-1 2 0,-4 12-2,0 0 0,2 0 0,-1 1 0,2-1 0,0 1 0,1 0 0,1 0 0,1 26 0,1-33 81,0 1 0,1-1 0,0 0 0,1 0 0,0 0 0,1 0 0,0 0 0,0-1 0,1 1 0,0-1 0,0 0 1,1-1-1,1 0 0,-1 0 0,12 10 0,-11-11 68,1-1 0,0 1 1,15 7-1,-20-12-58,1 0 0,0 0 0,0 0 0,0-1 1,0 0-1,0 0 0,0 0 0,0 0 0,0-1 0,0 0 0,6 0 0,1-1 10,0-1 0,0-1 0,-1 0 0,0 0 0,1-1 0,-1 0-1,0-1 1,-1 0 0,1 0 0,-1-1 0,0-1 0,-1 1 0,0-1 0,11-12-1,0-2-61,-1-2 0,-1 0 0,-1 0 0,18-36 0,-26 44-116,16-21-1,-20 31 65,-1 0-1,1 1 1,0 0-1,1-1 1,-1 2-1,1-1 1,0 0 0,6-3-1,-9 6 41,-1 1 0,0-1 0,1 1 0,-1 0 0,0-1 0,1 1 0,-1 0-1,1 0 1,-1 0 0,0 0 0,1 0 0,-1 0 0,1 0 0,-1 0 0,0 0 0,1 1 0,-1-1 0,1 1 0,-1-1 0,0 1 0,0-1-1,1 1 1,-1 0 0,0 0 0,0 0 0,0-1 0,0 1 0,2 2 0,2 3 14,1 0 0,-2 1 0,1 0 0,4 7 0,3 6-69,-10-18 76,-1-1 1,0 0 1,0 0-1,-1 0 1,1 0-1,-1 0 1,1 0-1,-1 0 1,1 0-1,-1 0 0,1 0 1,-1 0-1,0 0 1,0 0-1,1 2 1,-1-3 321,-11-4 160,7 2-515,0 1 1,-1-1 0,1 1 0,0 0-1,-1 0 1,1 1 0,-1-1 0,-5 1-1,8 0-13,0 1-1,0-1 1,0 1-1,0-1 1,0 1-1,0 0 0,0 0 1,0 0-1,0 0 1,0 0-1,1 1 0,-1-1 1,0 0-1,1 1 1,-1-1-1,1 1 0,-1 0 1,1-1-1,-2 5 1,-4 6 8,1 0 0,0 1 0,1 0 1,0 0-1,1 1 0,0-1 0,1 1 0,1 0 1,0 0-1,1 0 0,1 0 0,1 17 0,0-22 31,0 0-1,1-1 1,4 17-1,-5-23 30,0 0-1,-1 0 1,1 0 0,0 0-1,0 0 1,0 0 0,0 0-1,0 0 1,0-1 0,1 1-1,-1 0 1,1-1 0,-1 1 0,1-1-1,-1 0 1,1 1 0,0-1-1,0 0 1,-1 0 0,1 0-1,3 0 1,-4 0-5,0-1-1,0-1 1,0 1-1,0 0 1,-1 0 0,1 0-1,0 0 1,0-1 0,0 1-1,0 0 1,0-1-1,0 1 1,0-1 0,0 1-1,-1-1 1,1 1 0,0-1-1,0 0 1,-1 1-1,1-1 1,0 0 0,-1 0-1,2-1 1,12-24 343,-7 10-273,-1 0 0,0-1 0,5-33 0,1-53-505,-11 93 309,-2 7 20,2 0-1,-1 0 1,0 0 0,1 0-1,-1 0 1,1 1 0,0-1-1,2-5 1,3 19-192,5 35 42,-9-34 240,1 0-1,7 22 1,-6-26 21,-1 0 0,1-1 1,0 0-1,9 12 0,-12-17-1,0 0-1,1-1 1,-1 1-1,1-1 1,-1 0-1,1 1 1,0-1 0,-1 0-1,1 0 1,0 0-1,0 0 1,0 0-1,0-1 1,0 1 0,0 0-1,0-1 1,0 0-1,0 1 1,0-1-1,0 0 1,0 0 0,0 0-1,0 0 1,4-1-1,0-1 40,0 0 0,0 0 0,-1 0 0,1-1 0,0 0 1,-1 0-1,0-1 0,9-6 0,1-4-54,18-20 0,-19 19-23,1-1 32,8-9-92,0 1 0,42-32 0,-63 54 54,1 1 0,0-1 0,0 0 0,0 1 1,0-1-1,0 1 0,0 0 0,0 0 0,0 0 0,0 0 0,0 1 0,1-1 0,-1 1 0,0 0 0,0 0 0,1 0 0,3 1 0,-3 0 15,-1 0 0,1 1 0,-1-1 0,0 1 0,0 0 0,0-1 1,0 1-1,0 1 0,0-1 0,0 0 0,-1 1 0,1-1 0,-1 1 0,0 0 0,4 6 0,9 15 267,14 35-1,-21-41-110,1 1 0,1-1 0,1-1 0,19 26 0,-25-39-135,-1 1-1,2-1 1,-1 0 0,0-1-1,1 1 1,0-1 0,0 0-1,0 0 1,0-1 0,0 0-1,0 0 1,1 0 0,-1-1-1,1 0 1,-1 0 0,1 0-1,-1-1 1,1 0 0,-1-1-1,1 1 1,-1-1 0,1 0-1,-1-1 1,1 0 0,-1 0-1,0 0 1,0-1 0,0 0-1,10-6 1,23-26-3120,-15 10-1806,-22 24 4475,19-17-2866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44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45 6976,'-22'-25'3168,"22"17"-2752,0 5-224,0-2-192,8 2-576,6 3 320,4 3-256,5 10 320,4-1-4832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45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8 149 4640,'-8'-4'1085,"9"2"229,14 1 1183,-5 0-1617,28-1 1206,9 0-924,4-3-347,17-3 90,-62 7-777,1 0-1,-1-1 1,1 0-1,-1-1 1,0 1 0,0-1-1,10-6 1,-15 7-86,1 1 1,-1 0-1,1-1 1,-1 1-1,0-1 1,1 0-1,-1 1 1,0-1-1,0 0 1,0 0-1,0 0 1,-1 1-1,1-1 1,0 0-1,-1 0 0,1 0 1,-1 0-1,0 0 1,0-4-1,0 5-41,0-1 0,0 1 0,0 0-1,0 0 1,0 0 0,-1-1 0,1 1-1,0 0 1,-1 0 0,0 0 0,1 0-1,-1 0 1,1 0 0,-1-1 0,0 2 0,0-1-1,1 0 1,-1 0 0,0 0 0,0 0-1,0 0 1,0 1 0,0-1 0,0 0-1,0 1 1,-1-1 0,1 1 0,0-1-1,0 1 1,0 0 0,-1-1 0,-1 1-1,-3 0-6,1 0 0,-1 0-1,0 0 1,1 1 0,-1 0-1,1 0 1,-1 1 0,1-1-1,0 1 1,0 1 0,0-1-1,0 0 1,0 1 0,0 0-1,-5 5 1,7-6 35,-1 0 0,1 1 0,0 0 0,1 0 0,-1 0 0,0 0 1,1 0-1,0 0 0,-1 1 0,1-1 0,1 1 0,-1 0 0,0-1 0,1 1 0,0 0 0,0 0 1,0 0-1,0 0 0,1 0 0,0 0 0,0 7 0,1-5 4,0 0 0,0 0 0,1-1 1,0 1-1,0 0 0,1-1 0,0 1 0,0-1 0,7 10 0,-4-8 56,0 1 0,1-1 0,0-1-1,0 1 1,12 7 0,-16-12-41,1 0-1,-1-1 1,1 1-1,-1-1 1,1 1-1,0-1 1,-1 0 0,1-1-1,0 1 1,0-1-1,-1 1 1,1-1-1,0 0 1,0 0 0,0-1-1,0 1 1,-1-1-1,1 0 1,0 0-1,-1 0 1,1-1 0,0 1-1,-1-1 1,0 0-1,5-2 1,5-5 37,0 0 1,-1-1-1,0-1 1,17-19-1,4-6 137,-12 12-610,39-35-1,-59 59 376,-1-1-1,0 1 1,1 0-1,-1 0 1,0-1-1,0 1 1,1 0-1,-1 0 1,0 0-1,1 0 1,-1 0-1,0 0 1,1 0-1,-1 0 0,0-1 1,1 1-1,-1 0 1,0 0-1,1 0 1,-1 1-1,0-1 1,1 0-1,-1 0 1,0 0-1,1 0 1,-1 0-1,0 0 1,1 0-1,-1 1 1,0-1-1,1 0 0,-1 0 1,10 11-15,-10-10 35,1 0 0,-1 0 0,1 0 0,0 0 0,-1 0 0,1 0-1,0-1 1,-1 1 0,1 0 0,0-1 0,0 1 0,0 0 0,0-1-1,0 1 1,0-1 0,1 1 0,-1-1 1,-1 0 0,0 1 1,0-1-1,0 0 0,0 0 0,1 0 0,-1 0 0,0 0 1,0 0-1,0 1 0,0-1 0,0 0 0,0 0 0,1 0 1,-1 0-1,0 1 0,0-1 0,0 0 0,0 0 0,0 0 1,0 1-1,0-1 0,0 0 0,0 0 0,0 0 0,0 1 1,0-1-1,0 0 0,0 0 0,0 0 0,0 1 0,0-1 1,0 0-1,0 0 0,0 0 0,0 0 0,0 1 0,0-1 1,-1 0-1,1 0 0,0 0 0,0 0 0,0 1 0,0-1 1,-5 8 759,3-7-704,0-1 0,-1 1 0,1-1 0,0 0 0,-1 0 0,1 0-1,-1 0 1,1 0 0,0 0 0,-1-1 0,1 1 0,0-1 0,0 1 0,-4-3 0,-10-1-143,12 4-1,0 0 0,0 0 0,0 0 1,1 0-1,-1 1 0,0 0 0,1 0 0,-1 0 0,0 0 0,1 0 0,-1 1 1,1-1-1,0 1 0,-1 0 0,1 0 0,0 0 0,0 1 0,0-1 0,-3 4 1,4-3 59,0-1 0,0 0 1,1 1-1,-1-1 0,0 1 1,1-1-1,-1 1 0,1 0 1,0 0-1,0 0 0,0-1 1,0 1-1,1 0 0,-1 0 1,1 0-1,0 0 0,0 1 1,0-1-1,0 0 0,0 0 1,0 0-1,1 0 0,1 3 1,-2-5 44,0 1 0,1-1 1,-1 0-1,1 0 0,-1 0 0,1 0 1,-1 0-1,1 0 0,0 0 1,-1 0-1,1 0 0,0-1 0,0 1 1,0 0-1,-1 0 0,1-1 1,0 1-1,0 0 0,0-1 0,0 1 1,0-1-1,0 1 0,1-1 1,-1 0-1,0 1 0,0-1 0,2 0 1,0 0 3,-1 0 1,1-1 0,-1 1-1,1-1 1,-1 0 0,1 0-1,-1 0 1,1 0-1,-1 0 1,0 0 0,0-1-1,3-1 1,22-21 267,-20 18-266,0-1 0,11-7-1,-17 14-55,1-1 1,-1 0-1,0 1 0,0 0 0,0-1 0,1 1 0,-1-1 0,0 1 1,1 0-1,-1 0 0,0 0 0,1 0 0,-1 0 0,0 0 0,1 0 1,-1 0-1,0 1 0,1-1 0,-1 0 0,0 1 0,3 1 0,2 1 10,-1 0-1,1 1 1,7 6-1,-10-7 70,1 0 1,0-1-1,0 1 1,0-1-1,6 4 1,-5-6-3,-1 1 1,1 0-1,-1-1 1,1 0-1,-1 0 1,1-1-1,0 1 1,-1-1 0,1 0-1,-1 0 1,0 0-1,1-1 1,-1 1-1,7-5 1,6-3 361,31-21 0,-48 29-404,20-14 99,26-27-1,-18 16-37,-5 9-231,-23 17 162,0 0 0,1 0-1,-1 0 1,0 0-1,0 0 1,1 0 0,-1-1-1,0 1 1,0 0 0,1 0-1,-1 0 1,0 0-1,0 0 1,1 0 0,-1 0-1,0 0 1,0 0-1,1 0 1,-1 0 0,0 0-1,0 0 1,1 1 0,-1-1-1,0 0 1,0 0-1,0 0 1,1 0 0,-1 0-1,0 0 1,0 1 0,0-1-1,1 0 1,-1 0-1,0 0 1,0 0 0,0 1-1,0-1 1,1 0-1,-1 0 1,0 1 0,0-1-1,0 0 1,0 0 0,0 0-1,0 1 1,0-1-1,0 0 1,0 1 11,16 15 257,9 11 57,-11-9 143,31 30 0,-24-26-210,-19-20-246,1 1 0,-1-1 0,1 0 0,0 0 0,0 0 0,0-1 0,0 1 0,0-1 0,0 1 0,0-1 1,0 0-1,1 0 0,-1 0 0,5 0 0,-2-1 57,1 0 1,-1 0 0,0 0-1,0-1 1,1 0-1,-1 0 1,8-3 0,4-3-761,0 0 0,-1-2 0,1 0 0,17-13 0,-15 10-663,-13 8-345,1 0 1,0-1-1,-1 0 1,12-12 0,-14 11 900,-1 0 1,0 0-1,0 0 1,-1 0-1,4-8 0,13-37-3502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49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12 687 1408,'-6'3'4530,"26"-8"-196,-16 3-4071,1 0 1,-1 0-1,0 0 1,-1 0-1,1-1 1,0 0 0,-1 0-1,1 0 1,-1 0-1,5-7 1,-1 0 112,0 0-1,9-20 1,-4 4-97,-2 0-1,-1-1 1,9-40-1,7-85 482,-18 99-431,15-131 364,-21 119-762,-6 74-310,3-1 358,0-1 0,1 1 0,0 0 0,-1 10 0,2-7 19,-8 81 127,-48 478 1308,46-491-1128,-7 51 243,12-107-134,0 0-1,-2 0 0,-12 31 0,18-52-321,0 0 0,0 0 0,0 0 0,0 0 0,0 0 0,0 0 0,-1 0 0,1 0 0,-1 0 0,1-1 0,-3 3 0,4-4-77,-1 0 1,1 0-1,-1 0 0,1 1 0,-1-1 0,1 0 0,-1 0 0,1 0 0,-1 0 0,1 0 0,-1 0 0,1 0 0,-1 0 0,1 0 0,-1 0 1,1 0-1,-1 0 0,1-1 0,-2 1 0,-12-12-23,12 8-29,-1 0 0,0-1 0,1 0 0,0 0 0,0 0 0,0 0 0,1 0 0,0 0 0,0 0 0,-1-8 0,-1-54-410,3 59 363,1-1-1,0 1 1,1 0-1,-1 0 1,1 1-1,1-1 1,0 0-1,0 1 1,0-1-1,1 1 1,0 0-1,0 0 0,1 1 1,0-1-1,0 1 1,1 0-1,-1 0 1,1 1-1,11-8 1,5-4 162,1 2 1,0 0 0,48-22-1,-17 14 285,80-50 0,-117 62-249,0 0 0,-1-2-1,18-16 1,-28 23-68,-1 0 0,0-1 0,1 1 0,-2-1 0,1 0-1,-1 0 1,0-1 0,-1 1 0,0-1 0,4-10 0,-7 6-432,0 12 374,0 0-1,0 0 1,0 0-1,0 0 1,0 0-1,-1 0 1,1 0-1,0 0 1,0 0-1,0 0 1,0 0-1,0 0 1,-1 0-1,1 0 1,0 0-1,0 0 1,0 0-1,0 0 1,0 0-1,-1 0 1,1 0-1,0 0 1,0 0-1,0 0 1,0 0-1,0 0 1,-1 1-1,1-1 1,0 0-1,0 0 1,0 0-1,0 0 1,0 0-1,0 0 1,0 0-1,-1 1 1,-12 16-564,8-7 572,1-1 0,0 1 0,1 0 0,0 0 1,0 0-1,1 0 0,0 0 0,1 1 0,1-1 1,-1 0-1,1 1 0,1-1 0,3 18 0,-3-25 50,-1 0-1,1-1 0,0 1 0,0 0 1,0-1-1,1 1 0,-1-1 0,0 0 0,1 1 1,0-1-1,-1 0 0,1 0 0,0 0 1,0 0-1,0 0 0,1-1 0,-1 1 1,0 0-1,1-1 0,-1 0 0,1 0 0,2 2 1,-1-2 42,0-1 0,-1 1 0,1 0 0,0-1 0,-1 0 0,1 0 0,0 0-1,0 0 1,-1-1 0,1 1 0,0-1 0,-1 0 0,1 0 0,0-1 0,5-2 0,-2 0-47,-1 0-1,1-1 1,-1 0 0,-1 0-1,1 0 1,5-7-1,2-1 44,-5 5-97,0 0-1,-1-1 0,0 1 0,0-1 1,-1-1-1,6-10 0,-3-2-114,-8 17 103,1 1-1,0-1 0,0 0 0,1 0 0,-1 1 0,5-6 0,-3 9-242,-2 6 44,-2 12-30,0-14 243,2 19 47,0 0 0,2 0 0,10 38 0,-13-55 26,0-1 1,1 0-1,0 0 1,0 1-1,0-1 1,0 0-1,0-1 1,1 1 0,0 0-1,5 5 1,-8-9-41,1 1 0,-1-1 0,1 0 0,0 1 0,-1-1 0,1 0 0,0 1 0,-1-1 0,1 0 0,0 0 0,0 0 0,-1 0 1,1 0-1,0 0 0,0 0 0,-1 0 0,1 0 0,0 0 0,-1 0 0,1 0 0,0 0 0,0 0 0,-1-1 0,1 1 0,0 0 0,-1-1 1,1 1-1,0 0 0,-1-1 0,1 1 0,-1-1 0,1 1 0,-1-1 0,1 1 0,-1-1 0,2-1 0,2-3 76,1-1-1,-1 0 1,4-7 0,0 0-95,55-66-157,-63 78 137,1 1 0,-1-1 1,0 1-1,1-1 1,-1 1-1,0-1 1,1 1-1,-1-1 1,1 1-1,-1 0 0,1-1 1,-1 1-1,1 0 1,-1 0-1,1-1 1,-1 1-1,1 0 1,-1 0-1,1 0 0,-1-1 1,1 1-1,-1 0 1,1 0-1,0 0 1,-1 0-1,2 0 0,-1 1 12,-1-1 1,1 1-1,0-1 0,-1 1 0,1-1 0,-1 1 0,1-1 0,0 1 0,-1 0 0,1-1 0,-1 1 0,0 0 0,1-1 0,-1 1 0,0 0 0,1 1 0,1 3 36,-1-1 1,0 1 0,0 0 0,0 0 0,-1 5-1,0 3 43,-1-1 0,0 1 0,-1-1-1,-1 0 1,-6 19 0,9-31-67,0-1-1,1 1 1,-1 0 0,0 0 0,0 0-1,0 0 1,0 0 0,0 0 0,0 0-1,0 0 1,0 0 0,0 0 0,1 0-1,-1 0 1,0 0 0,0 0 0,0 0-1,0 0 1,0 0 0,0 0 0,0 0-1,0 0 1,1 0 0,-1 0 0,0 0-1,0 0 1,0 0 0,0 0 0,0 0-1,0 0 1,0 0 0,0 0-1,0 1 1,1-1 0,-1 0 0,0 0-1,0 0 1,0 0 0,0 0 0,0 0-1,0 0 1,0 0 0,0 0 0,0 0-1,0 1 1,0-1 0,0 0 0,0 0-1,0 0 1,0 0 0,0 0 0,0 0-1,0 0 1,0 0 0,0 1 0,0-1-1,0 0 1,0 0 0,0 0 0,0 0-1,0 0 1,9-6 137,-8 6-71,48-30 220,-38 23-346,0 0 0,0 0 1,1 1-1,0 0 0,0 1 0,19-5 1,-28 9 38,1 0 0,0 0-1,-1 1 1,1-1 0,0 1 0,-1 0 0,1 0 0,0 0 0,-1 0 0,1 1 0,-1-1 0,1 1 0,0 0 0,-1 0 0,1 1 0,-1-1 0,0 1 0,1-1 0,-1 1 0,0 0 0,0 0 0,0 1 0,-1-1-1,1 1 1,0-1 0,-1 1 0,4 5 0,7 18 29,-2-1 131,-10-24-131,0 0 0,0 0 1,0 0-1,1 0 0,-1 0 1,0 0-1,0 0 0,1 0 1,-1 0-1,0-1 0,1 1 1,-1 0-1,1-1 1,-1 1-1,1-1 0,1 1 1,2-1 6,1 0 1,-1 0-1,0-1 1,0 1-1,1-1 1,-1 0-1,0 0 1,0-1-1,0 0 0,0 0 1,8-4-1,18-7 7,-18 9-64,-1-1-1,1 0 1,-1-1-1,-1-1 0,19-13 1,-29 20 58,0-1-1,0 0 1,0 0 0,0 0 0,-1 0-1,1 0 1,0 0 0,0 0-1,-1 0 1,1 0 0,0-2 0,1-1 8,-7 8-76,-1 1-29,0-1 0,-9 12 0,9-9 49,1 0 0,0 0 1,-7 13-1,11-17 31,0-1 0,0 0 0,0 1 0,1 0 0,-1-1 0,1 1 1,-1-1-1,1 1 0,0 0 0,0-1 0,0 1 0,0-1 0,0 1 0,1 0 1,-1-1-1,1 1 0,1 3 0,-2-5 4,1 0 1,-1 0-1,1 0 1,0 1-1,0-1 1,0 0-1,0 0 1,0 0-1,0 0 1,0 0-1,0 0 1,0-1-1,0 1 1,0 0-1,0-1 1,1 1-1,-1 0 1,0-1-1,0 1 1,1-1-1,-1 0 0,1 0 1,-1 1-1,0-1 1,1 0-1,-1 0 1,0 0-1,3 0 1,3-1 71,0-1 1,0 1 0,0-1-1,9-3 1,-8 2-101,0 0 46,0-1 0,-1 0 0,1 0 0,-1-1 0,0 0 0,9-7 0,21-14 197,-17 12-187,-15 11-66,0-1 0,0 1-1,8-4 1,-10 2-140,-3 5 144,0 0-1,-1 0 1,1 0-1,0 0 1,0 0-1,0 0 0,0 0 1,0 0-1,0 0 1,0 0-1,0 0 1,0 0-1,0 0 0,0 0 1,0 0-1,-1 0 1,1 0-1,0 0 1,0 0-1,0 0 0,0 0 1,0 0-1,0 0 1,0 0-1,0 0 1,0 0-1,0 0 0,0 0 1,0 0-1,0 0 1,-1 0-1,1 0 1,0 0-1,0 0 0,0 0 1,0-1-1,0 1 1,0 0-1,0 0 0,0 0 1,0 0-1,0 0 1,0 0-1,0 0 1,0 0-1,0 0 0,0 0 1,0 0-1,0 0 1,0-1-1,0 1 1,0 0-1,0 0 0,0 0 1,0 0-1,0 0 1,0 0-1,0 0 1,0 0-1,0 0 0,0 0 1,0 0-1,0 0 1,0 0-1,0-1 1,0 1-1,1 0 0,-1 0 1,0 0-1,-3 1-2183,-2 12-8655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51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14 824 3232,'-3'-2'461,"-7"-1"993,12 1-651,0-1 1,0 0 0,-1 1 0,1-1 0,0 0 0,1-3-1,10-19 338,2 3-472,-8 12-373,0 1-1,-1-2 0,8-17 1,127-379 3115,-133 381-3270,-2 8-91,24-96 149,-27 100-150,-2 1 0,1-1 0,-2 0 0,1 0 0,-2 0 0,-3-18 0,5 32-59,-1 0-1,0-1 1,0 1 0,0-1 0,0 1 0,-1-1-1,1 1 1,0-1 0,0 1 0,0 0 0,0-1-1,0 1 1,0-1 0,-1 1 0,1 0 0,0-1-1,0 1 1,-1-1 0,1 1 0,0 0 0,0-1-1,-1 1 1,1 0 0,0 0 0,-1-1 0,1 1-1,-1 0 1,1 0 0,0-1 0,-1 1 0,1 0-1,-1 0 1,1 0 0,-1 0 0,1 0 0,0 0-1,-1 0 1,1-1 0,-1 1 0,1 0 0,-1 1-1,1-1 1,-1 0 0,1 0 0,0 0 0,-1 0-1,1 0 1,-1 0 0,1 0 0,0 1 0,-1-1-1,1 0 1,-1 0 0,1 1 0,0-1 0,-1 0-1,1 1 1,0-1 0,-1 0 0,1 1 0,-4 3-14,0-1 0,1 1 0,0 0 0,-5 7 0,-4 10 21,1 0 0,1 0-1,0 1 1,2 1-1,-9 38 1,-12 118 242,26-159-204,-12 140 513,14-128-332,1 0 1,9 63-1,-7-79-149,0-3 102,0 0 1,7 20 0,-8-30-57,1 1 0,-1-1 0,1 1 0,0-1 0,0 0 1,0 1-1,0-1 0,1 0 0,-1-1 0,1 1 1,0 0-1,0-1 0,4 4 0,-5-5-73,-1-1-1,1 1 0,0-1 1,-1 1-1,1-1 1,0 1-1,0-1 1,-1 0-1,1 0 1,0 0-1,0 0 1,-1 0-1,1 0 1,0-1-1,-1 1 1,1 0-1,0-1 1,-1 1-1,1-1 1,3-1-1,3-3 65,0 0-1,13-9 1,-17 11-39,10-9 19,0 1-1,-1-2 0,0 0 0,13-18 0,37-60-387,-52 77-265,-13 26-43,-15 26 369,10-22 399,1 1-1,0 0 1,1 0 0,1 0-1,-2 22 1,5-37-128,1 0-1,0 0 1,-1 0 0,1 0 0,0-1 0,0 1 0,1 0-1,-1 0 1,0 0 0,1 0 0,-1 0 0,1 0 0,0-1 0,-1 1-1,1 0 1,0 0 0,0-1 0,0 1 0,0-1 0,2 2-1,-2-1-5,1-1 1,0 0-1,0 0 0,0 1 0,0-2 0,0 1 0,0 0 0,0 0 0,0-1 0,0 1 0,0-1 0,1 1 0,-1-1 0,4 0 0,3 0-13,0-1 0,0-1 0,0 1 0,0-1 0,-1-1-1,1 1 1,10-6 0,-1 0-97,-1-1-1,0 0 1,0-2-1,16-12 1,-33 22 62,1 1 0,-1-1 0,1 1 0,-1-1 0,1 1 0,0 0 0,-1-1 0,1 1 0,0-1 1,-1 1-1,1 0 0,0 0 0,0-1 0,-1 1 0,1 0 0,1 0 0,-2 0 6,1 0 1,-1 0-1,0 1 0,0-1 0,0 0 0,1 0 0,-1 0 1,0 1-1,0-1 0,0 0 0,0 0 0,1 1 0,-1-1 1,0 0-1,0 0 0,0 1 0,0-1 0,0 0 0,0 0 1,0 1-1,0-1 0,0 0 0,0 0 0,0 1 1,0-1-1,0 0 0,0 1 0,0-1 0,0 0 0,-1 4-41,1-1-1,-1 0 1,0 1-1,0-1 0,-1 0 1,-1 4-1,-2 2 102,1 0-1,0-1 0,1 1 1,0 1-1,0-1 1,1 0-1,0 1 1,1-1-1,0 13 1,1-21-17,0-1 0,0 1 0,0 0 0,0-1 0,0 1 0,0 0 0,0-1 1,0 1-1,1 0 0,-1-1 0,0 1 0,1-1 0,-1 1 0,0-1 0,1 1 0,-1-1 0,0 1 1,1-1-1,-1 1 0,1-1 0,-1 1 0,1-1 0,-1 1 0,2-1 0,-2 1-19,2 0 289,2-8 305,4-2-537,-1-1 0,-1 1 0,1-1-1,-2 0 1,1-1 0,-1 1 0,-1-1 0,0 0 0,0 0 0,-2-1 0,1 1 0,-1-1 0,0-12 0,-6 2 7,4 19-103,-1 0-1,0 0 1,1 1 0,-1-1-1,1 0 1,0 0-1,0 0 1,0-4-1,3-7-268,-3 13 287,0 0-1,0 0 0,0 0 1,1 0-1,-1 0 0,0 0 0,0 0 1,1 0-1,-1 0 0,0 1 1,1-1-1,-1 0 0,1 0 0,-1 0 1,1 1-1,0-1 0,-1 0 0,1 1 1,0-1-1,-1 0 0,1 1 1,0-1-1,0 1 0,0-1 0,-1 1 1,1-1-1,2 1 0,6-5-6,-3 2-5,-1 0 0,1 0 1,0 1-1,10-3 0,-14 4 16,1 1 0,-1 0-1,1 0 1,-1 0 0,1 0-1,-1 0 1,0 1 0,1-1-1,-1 1 1,1-1 0,-1 1-1,0 0 1,0 0 0,1 0-1,-1 0 1,2 2 0,0-1 35,0 1 0,-1 0 0,1 0 0,-1 0 0,0 0 0,0 0 0,0 1 1,0-1-1,-1 1 0,1 0 0,-1 0 0,0 0 0,0 0 0,0 0 0,-1 0 0,1 1 1,-1-1-1,0 1 0,-1-1 0,1 6 0,0 0 59,-2 0-1,1-1 1,-1 1-1,-1-1 1,0 0-1,0 1 1,-1-1-1,-6 14 1,9-21-69,-8 19 441,8-21-445,0 0 1,0 0-1,0 0 1,0 1-1,-1-1 1,1 0-1,0 0 1,0 1-1,0-1 0,0 0 1,0 0-1,0 1 1,0-1-1,0 0 1,0 0-1,0 1 1,0-1-1,0 0 1,0 1-1,0-1 0,0 0 1,0 0-1,0 1 1,0-1-1,1 0 1,-1 0-1,0 0 1,0 1-1,0-1 1,0 0-1,0 0 1,1 1-1,-1-1 0,0 0 1,0 0-1,0 0 1,1 0-1,-1 0 1,0 1-1,0-1 1,0 0-1,1 0 1,-1 0-1,0 0 0,0 0 1,1 0-1,-1 0 1,0 0-1,0 0 1,1 0-1,-1 0 1,0 0-1,1 0 1,-1 0-1,0 0 0,0 0 1,1 0-1,-1 0 1,0 0-1,0 0 1,1 0-1,-1 0 1,0 0-1,0-1 1,0 1-1,1 0 1,-1 0-1,29-20 248,40-26 3,83-48-539,-148 92 248,0 0 1,0 0-1,1 0 1,0 0-1,-1 1 1,1 0-1,0 0 1,-1 0-1,1 0 1,0 1-1,9 0 1,-10 0 58,-1 1 1,0 0 0,0 0 0,1 0 0,-1 0-1,0 1 1,0-1 0,0 1 0,-1 0 0,1 0 0,0 0-1,-1 0 1,1 0 0,-1 1 0,0-1 0,1 1-1,1 3 1,51 74 180,-41-59-3056,-9-10 1200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52.1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36 112 11040,'-35'-17'5024,"48"-3"-4385,-4 8 161,1 9-576,3-14-32,5 9-96,4-7-224,1 7 64,-1 0-2015,4 4 1151,-8 8-4128,6 4 2816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52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14 248 13056,'-14'-52'4831,"14"44"-3775,19-15-256,4 3 160,12-2-672,33-4 960,35 1-704,-13 5-416,-1 5-96,6-2-192,-5 6 64,5 2-5856,-14 13 3265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53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166 613 2816,'-2'-4'456,"-1"-7"2266,2 10-2065,1 0-1,-1 0 1,0-1-1,0 1 1,0 0-1,-1 0 1,1 0-1,0 0 1,0 0-1,-3-1 1,1 2-399,1 1 1,-1-1-1,0 1 1,0-1 0,1 1-1,-1 0 1,0 0-1,1 0 1,-1 0 0,1 0-1,-1 1 1,-2 1-1,4-2-180,-8 4 150,0 1 0,1 0 0,0 0 0,0 0 0,0 1 0,1 1 0,0-1 0,-10 15 0,13-15-185,0-1 0,1 1 0,0 0-1,0 0 1,1 0 0,0 0 0,0 0 0,0 0-1,1 1 1,0-1 0,1 1 0,0 11-1,0-12-3,1 0-1,0 0 0,0 0 1,0-1-1,1 1 0,0-1 0,0 1 1,6 10-1,-6-14 13,0 0-1,-1-1 1,1 1 0,0-1-1,0 0 1,0 1-1,1-1 1,-1 0 0,1 0-1,-1-1 1,1 1 0,-1 0-1,1-1 1,0 0 0,0 1-1,0-1 1,0 0-1,0 0 1,0-1 0,4 1-1,-4-1-10,0 0-1,-1 0 0,1 0 0,0 0 0,-1-1 1,1 0-1,-1 1 0,1-1 0,-1 0 0,1 0 0,-1 0 1,0-1-1,0 1 0,1 0 0,-1-1 0,0 0 1,0 1-1,0-1 0,2-3 0,3-4 62,1 0 0,-2 0 0,7-12 1,-6 9 11,2-2-60,-1-1 1,0 0 0,-1 0-1,-1 0 1,0-1 0,-2 0-1,1 0 1,-2 0-1,0-1 1,-1 1 0,-1-1-1,0 0 1,-1 1 0,-1-1-1,-1 0 1,-4-20 0,5 28-114,-2 0 1,1 0 0,-1 0 0,-1 0 0,1 0-1,-1 1 1,-1-1 0,0 1 0,-10-14 0,14 20 107,0-1 1,1 0-1,-1 1 1,1-1-1,0 0 1,0 0-1,0 1 1,0-1-1,1 0 1,-1 1-1,1-1 1,0 0-1,0-2 1,3-10 82,7-50-48,27-84 0,-36 144-99,5-18-56,1 0 0,1 0 0,14-23 0,-22 44 64,0 1-1,0 0 1,0-1 0,0 1 0,0 0 0,0-1 0,0 1 0,0 0 0,0 0-1,1 0 1,-1 0 0,0 0 0,1 0 0,-1 0 0,4-1 0,-4 2 0,-1 0 0,1 0 1,0 0-1,0 0 1,0 0-1,-1 0 1,1 1-1,0-1 0,0 0 1,0 0-1,-1 1 1,1-1-1,0 0 0,-1 1 1,1-1-1,0 1 1,0-1-1,-1 1 1,1-1-1,-1 1 0,1-1 1,-1 1-1,2 0 1,1 5-22,0-1 0,0 1 0,0 0 0,-1-1 0,1 1 0,-1 0 0,2 12 0,20 113 148,-5 1 1,-6 1-1,-6 0 1,-17 230-1,5-313 269,-3-1-1,-22 80 1,27-116-235,-2-1 0,1 0 0,-9 13 1,12-22-78,-1 0 1,1 0 0,-1 0-1,0 0 1,0-1 0,-1 1-1,1 0 1,0-1 0,-1 0-1,0 0 1,1 0 0,-1 0 0,0 0-1,0 0 1,-6 2 0,8-4-58,0 0 0,0 0 0,-1 0 0,1 0 0,0 1 0,0-2 0,-1 1 0,1 0 0,0 0 0,0 0 0,-1-1 1,1 1-1,0 0 0,0-1 0,0 1 0,0-1 0,0 0 0,0 1 0,-2-2 0,1 0-15,-1 0 0,1-1 0,0 1-1,-1-1 1,1 0 0,1 1 0,-4-5 0,3 2-32,-1-1 0,1 1 0,0-1 0,0 1 0,0-1 0,1 0 0,0 0 0,-1-6 0,2 7 8,0 1-1,1 0 1,-1-1 0,1 1 0,0-1 0,0 1 0,0 0 0,1-1 0,-1 1 0,1 0 0,0 0 0,0 0 0,1 0 0,-1 1 0,1-1 0,0 0 0,0 1 0,0 0 0,0 0 0,1 0 0,-1 0 0,1 1 0,0-1 0,0 1 0,0 0 0,0 0 0,0 0-1,6-1 1,0 0-240,0 0-1,0 1 0,0 0 0,1 1 0,-1 0 0,1 1 0,-1 0 0,1 1 0,-1 0 0,1 1 1,9 2-1,84 22-11227,-71-19 7867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54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79 6144,'1'-6'798,"0"-1"-1,0 1 1,1-1 0,0 1 0,4-9 0,1-5 3748,-7 20-4423,0-1 1,0 0 0,0 1-1,0-1 1,0 1 0,0-1-1,0 1 1,1-1 0,-1 1-1,0-1 1,0 1-1,1-1 1,-1 1 0,0 0-1,1-1 1,-1 1 0,1-1-1,-1 1 1,0 0-1,1-1 1,-1 1 0,1 0-1,-1 0 1,1-1 0,-1 1-1,1 0 1,-1 0-1,2-1 1,-2 2-75,0-1 0,1 0-1,-1 1 1,0-1 0,1 0 0,-1 1-1,0-1 1,1 1 0,-1-1 0,0 0-1,0 1 1,0-1 0,1 1-1,-1-1 1,0 1 0,0-1 0,0 0-1,0 1 1,0-1 0,0 1 0,0-1-1,0 1 1,0-1 0,0 1 0,0-1-1,0 1 1,0-1 0,0 0 0,-1 1-1,1-1 1,0 1 0,0-1 0,-1 1-1,-28 141 1015,6-26-408,-43 109 21,10-41-184,32-114-39,24-69-441,0-1 0,0 0 0,0 0-1,0 0 1,0 0 0,0 0 0,0 0 0,0 1 0,0-1 0,0 0-1,0 0 1,0 0 0,0 0 0,0 0 0,0 0 0,0 0 0,0 1 0,0-1-1,0 0 1,0 0 0,0 0 0,0 0 0,0 0 0,0 0 0,1 0-1,-1 0 1,0 0 0,0 0 0,0 1 0,0-1 0,0 0 0,0 0 0,0 0-1,0 0 1,1 0 0,-1 0 0,0 0 0,0 0 0,0 0 0,0 0-1,0 0 1,1 0 0,8-1 233,19-8-184,-8 2-8,44-12-19,-36 10-6,54-10 1,-44 12-38,-20 4-32,38-3 0,-55 6-63,-1 0-1,1 0 1,-1 0-1,1 0 1,-1 0-1,1 1 1,-1-2-1,0 1 1,1 0 0,-1 0-1,1 0 1,-1 0-1,1 0 1,-1 0-1,1 0 1,-1 0-1,0-1 1,1 1-1,-1 0 1,1 0-1,-1-1 1,0 1-1,1 0 1,-1-1-1,0 1 1,1 0-1,-1-1 1,-3-9-5482,0 2 2796,2 0-84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54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70 5216,'-22'-11'1696,"22"11"-1646,0 0 0,-1 0 0,1-1 0,0 1 0,0 0 0,-1 0 1,1 0-1,0 0 0,0 0 0,0 0 0,-1 0 0,1 0 0,0-1 0,0 1 0,0 0 0,0 0 1,-1 0-1,1 0 0,0-1 0,0 1 0,0 0 0,0 0 0,0 0 0,0-1 0,0 1 1,-1 0-1,1 0 0,0 0 0,0-1 0,0 1 0,0 0 0,0 0 0,0 0 0,0-1 0,0 1 1,0 0-1,0 0 0,0-1 0,0 1 0,0 0 0,1 0 0,-1 0 0,0-1 0,0 1 1,0 0-1,0 0 0,0 0 0,0-1 0,0 1 0,1 0 0,-1 0 0,8-6 1034,-8 6-923,9-5 1109,0 1-1,1 0 1,-1 1-1,1 0 1,12-3-1,-14 4-897,13-2 155,1 1 0,35-2 0,-36 4-513,28 1 92,-33 1-440,0-1 0,27-4 0,-24 3-3630,-5 3-1453,-5-2 2580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54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97 11040,'-32'-48'5024,"24"44"-4385,8-1 993,8 5-1024,2-8 1120,7 8-1024,11-3-32,-2 3-448,14-4-192,5-1-64,18-3-256,5 5 160,22-6-5088,-5 9 2849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1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14 106 2816,'-14'-21'3056,"15"16"-1423,-1 3-700,0 4-555,0-1 102,1 7 144,16 102 720,-7-40-742,40 181 1483,-1-11-767,-48-233-1290,5 29 910,4 67 0,-11-119-620,-1 1-1,0-1 1,-6-17 0,-3-22-48,-47-210-217,29 117-74,28 144 20,-15-123-198,14 105 28,2 0-1,0-1 1,6-34 0,-5 52 131,0 0 0,0 0 1,1 0-1,-1 0 0,1 0 1,1 1-1,-1-1 0,0 1 1,1-1-1,0 1 0,0 0 1,1 0-1,-1 0 0,1 1 1,-1-1-1,1 1 0,0 0 1,1 0-1,-1 0 0,0 1 1,1-1-1,9-2 0,-8 2 35,1 2 0,-1-1-1,1 1 1,-1 0 0,1 0 0,0 1-1,0-1 1,-1 2 0,1-1-1,0 1 1,0 0 0,-1 0-1,1 1 1,-1 0 0,1 0-1,10 5 1,-9-2 31,-1 0 1,1 0-1,-1 0 0,1 1 0,-2 0 1,1 1-1,-1 0 0,0 0 0,0 0 1,-1 0-1,1 1 0,-2 0 0,1 0 1,5 16-1,-5-10 149,-1-1 0,-1 1 0,0 0 0,-1 0-1,0 0 1,-1 1 0,-1-1 0,-2 26 0,1-35-111,0 0 0,0 0 0,-1-1 0,1 1 0,-1 0 1,0-1-1,-1 0 0,1 1 0,-1-1 0,0 0 0,0 0 0,0 0 0,0-1 0,-1 1 0,1-1 0,-1 0 0,0 0 0,0 0 1,0 0-1,-8 3 0,6-3-167,1 0 0,-1-1 0,0 0 0,0 0 0,0-1 0,0 1 0,0-1 0,0-1 0,0 1 0,0-1 0,0 0 0,0 0 0,-1-1 0,1 0 0,0 0 0,-6-2 0,11 3-131,1 0 0,-1-1 1,0 1-1,1 0 0,-1-1 1,1 1-1,-1-1 0,0 1 1,1-1-1,-1 1 0,1-1 0,-1 1 1,1-1-1,0 1 0,-1-1 1,1 1-1,0-1 0,-1 0 1,1 1-1,0-1 0,-1-1 1,5 1-2167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57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80 4576,'-1'0'212,"1"0"-1,0 0 1,0-1-1,-1 1 1,1 0 0,0 0-1,0-1 1,-1 1 0,1 0-1,0-1 1,0 1 0,0 0-1,0-1 1,-1 1-1,1 0 1,0-1 0,0 1-1,0-1 1,0 1 0,0 0-1,0-1 1,0 1 0,0 0-1,0-1 1,0 1 0,0-1-1,0 1 1,0 0-1,0-1 1,1 1 0,-1 0-1,0-1 1,0 1 0,0 0-1,1-1 1,-1 1 0,0 0-1,0-1 1,0 1 0,1 0-1,-1 0 1,0-1 0,1 1-1,-1 0 1,0 0-1,1 0 1,-1-1 0,0 1-1,1 0 1,-1 0 0,0 0-1,1 0 1,-1 0 0,0 0-1,1 0 1,0 0-1,-1 1-171,1 1 0,0 0-1,0 0 1,0 0 0,0-1-1,0 1 1,0 0-1,3 2 1,3 5 14,9 18 810,38 46 0,-16-25-283,-35-44-480,-1 0 0,1-1 0,0 0 0,0 1 0,1-1 0,-1 0 0,0-1 0,1 1 0,0-1 0,0 1 0,6 1 0,-8-3-53,0 0 1,1-1 0,-1 1-1,1-1 1,-1 0 0,1 1-1,-1-1 1,1-1 0,-1 1-1,0 0 1,1-1 0,-1 1-1,1-1 1,-1 1 0,0-1-1,1 0 1,-1 0 0,0 0-1,0-1 1,0 1 0,0 0-1,3-3 1,5-4-31,-1 0 1,0-1-1,-1 0 0,0-1 0,0 1 1,11-21-1,-17 26-414,0 6-32,0 5 372,10 27-85,-11-29 224,0-1 0,0 1 0,1 0 0,-1-1 0,1 0 1,0 1-1,1-1 0,-1 0 0,1 0 0,5 6 0,-8-10-45,1 1-1,0-1 0,-1 0 1,1 1-1,0-1 1,-1 0-1,1 0 0,0 1 1,0-1-1,0 0 0,-1 0 1,1 0-1,0 0 1,0 0-1,-1 0 0,1 0 1,0 0-1,0-1 0,0 1 1,-1 0-1,1 0 1,0-1-1,-1 1 0,1 0 1,0-1-1,-1 1 0,1-1 1,0 1-1,-1-1 0,1 1 1,-1-1-1,1 1 1,-1-1-1,1 0 0,24-28 804,-21 25-787,3-5 61,49-66 191,-46 61-255,-2 0-1,1-1 1,8-24 0,-14 31-361,0 0-1,-1 0 1,0 0 0,-1-1 0,1-13 0,-2 12-1060,-8 23-8225,3 3 6715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57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 6816,'0'-15'9728,"3"57"-7381,-1-29-2104,-2-1 1,0 24-1,-2 8-92,2-30-182,-3 27 1,3-25-1235,0-4-4691,0-8 2906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58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28 199 3808,'-23'-21'1952,"18"18"-3040</inkml:trace>
  <inkml:trace contextRef="#ctx0" brushRef="#br0" timeOffset="1">400 10 7136,'0'-1'159,"0"1"1,0-1-1,0 1 0,-1-1 1,1 1-1,0-1 1,0 1-1,-1-1 0,1 1 1,0-1-1,-1 1 1,1-1-1,-1 1 0,1 0 1,-1-1-1,1 1 1,-1 0-1,1-1 0,-1 1 1,-2 9 3091,0 5-2448,-43 196 4009,7 108-3773,37-294-1020,-1 3 74,2-1 0,2 41 0,-1-21-2583,0-42 1028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58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9 140 9312,'-8'-8'4192,"16"3"-3616,-3 1 1568,4 1-1281,14-10 289,8-2-704,19-2-192,17 2-160,4-2 0,2 6-64,-6-1-96,-8 4 32,-10 0-3903,-8 4 2111,-9 4-5568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6:59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18 5984,'-11'-9'1920,"19"0"640,-7 10-2069,1 0 1,0 0 0,-1 1 0,1-1-1,-1 0 1,1 1 0,-1-1-1,0 1 1,2 2 0,1 10-206,-1 0 1,0 0-1,-1 1 1,-1-1 0,0 21-1,-1-3-16,3 31 226,-3 1 0,-8 64 0,-15 71 1152,23-199-1626,0 1 0,0-1 0,0 1 0,0 0 0,0-1 0,0 1 0,0-1 0,0 1 0,0-1 0,0 1 0,0-1 0,0 1 0,0 0 0,0-1 0,0 1 0,0-1 0,1 1 0,-1-1 0,0 1 0,0-1 0,1 1 0,-1 0 0,1-1-12,-1 0 1,1 0 0,-1 0 0,0 0 0,1-1 0,-1 1 0,1 0 0,-1 0 0,0 0 0,1 0 0,-1 0-1,1 0 1,-1-1 0,0 1 0,1 0 0,-1 0 0,0 0 0,1-1 0,-1 1 0,0 0 0,1-1 0,17-21-37,31-63-465,-48 83 455,0-1 0,1 1-1,-1-1 1,1 1-1,0 0 1,0-1 0,0 1-1,0 0 1,0 0-1,3-1 1,-4 2 49,0 1 1,0-1-1,0 1 0,0 0 1,0-1-1,0 1 0,0 0 1,1 0-1,-1 0 1,0 0-1,0 0 0,0 0 1,0 0-1,0 0 0,0 1 1,0-1-1,0 0 0,0 1 1,0-1-1,0 1 0,0-1 1,0 1-1,0-1 0,0 1 1,0 0-1,0-1 0,0 1 1,0 0-1,0 1 0,2 1 66,-1 0 0,1 0 0,-1 0 0,0 0 0,0 1-1,0-1 1,-1 1 0,1-1 0,-1 1 0,0-1 0,0 1-1,1 6 1,0 4 196,-1 0 1,0 14-1,-1-24-213,0 0 1,1 0-1,0 0 1,0 0-1,0 0 1,2 3-1,-2-3-133,0-1 0,0 1 0,0-1 0,0 1 0,0 7 0,12-10-9630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06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14 742 2976,'-14'4'8901,"24"1"-3669,6-5-4496,-15 0-384,-1-1-336,0 1 1,0 0-1,0-1 1,-1 1-1,1 0 1,0-1-1,0 1 0,0 0 1,0-1-1,1 1 1,-1 0-1,0-1 1,0 1-1,0 0 1,0 0-1,0-1 1,0 1-1,0 0 1,1-1-1,-1 1 1,0 0-1,1-1 0,4-7 94,0-1 0,0 0 0,-1 0 0,0 0 0,0-1 0,-1 1-1,0-1 1,-1 0 0,2-18 0,5-41 191,-3 18-321,15-59 0,-21 109-9,0-1-1,1 1 1,-1-1-1,1 1 1,-1-1-1,1 1 1,0 0-1,0-1 0,-1 1 1,1 0-1,0 0 1,0-1-1,0 1 1,1 0-1,-1 0 1,2-1-1,-2 2 22,-1 0 0,1-1 0,0 1 0,-1 0 1,1 0-1,0 0 0,-1 0 0,1 0 0,0 0 0,-1 0 0,1 1 0,0-1 0,0 0 0,-1 0 1,1 0-1,0 1 0,-1-1 0,1 0 0,-1 1 0,1-1 0,0 1 0,-1-1 0,1 0 0,-1 1 1,1-1-1,-1 1 0,1 0 0,-1-1 0,0 1 0,1-1 0,-1 1 0,0 0 0,1-1 0,-1 1 1,0-1-1,1 2 0,9 21 168,-1 1 0,-1 0 0,-1 0 0,8 48 0,-12-42 168,-1 1 0,-1-1 0,-6 51 0,5-78-275,0-1 0,0 1 0,-1-1 0,1 1 0,-1-1 0,1 1 0,-1-1 0,0 1 0,0-1 0,0 0 0,0 1 0,-1-1-1,1 0 1,-1 0 0,1 0 0,-1 0 0,0 0 0,1 0 0,-1-1 0,0 1 0,0 0 0,0-1 0,-1 0 0,1 1 0,0-1 0,0 0 0,-1 0 0,1 0 0,-1-1 0,1 1 0,-1 0 0,1-1 0,-1 0 0,1 0 0,-1 1 0,0-1 0,1-1 0,-1 1 0,1 0 0,-1-1 0,1 1 0,-1-1 0,1 0 0,-1 0 0,-2-1 0,0 0-77,1-1 0,0 0 0,-1 0 0,1 0 0,0 0 0,0-1 0,-5-5 0,-15-13-1187,24 22 1184,0 0 0,0 0 0,0-1 0,0 1 0,1 0 0,-1 0 0,0 0 0,0-1-1,0 1 1,0 0 0,1 0 0,-1 0 0,0 0 0,0-1 0,0 1 0,1 0 0,-1 0 0,0 0 0,0 0-1,0 0 1,1 0 0,-1 0 0,0 0 0,1-1 0,36 5-453,-10-4 461,21 0 297,83-9 1,-116 7-214,-1-1 0,1-1 0,-1 0 0,0 0 0,0-2 0,-1 0 0,1 0 0,-1-1 0,0-1 0,13-10 0,-10 3 1,0 0 0,-2-1 0,1 0 0,-2-2 0,0 1 0,-2-1 0,12-22 0,1-11 21,32-91 1,-46 107 37,0-1 1,-3-1 0,5-58 0,-11 85-158,-2 0 1,1 1 0,-2-1-1,1 1 1,-1-1 0,0 1-1,-5-10 1,7 18 9,0 0 0,0 0 0,-1 0 1,1 0-1,-1 1 0,1-1 0,-1 0 0,1 0 0,-1 0 0,1 1 1,-1-1-1,1 0 0,-1 1 0,0-1 0,0 1 0,1-1 0,-1 0 1,0 1-1,0 0 0,0-1 0,1 1 0,-1-1 0,0 1 0,0 0 1,0 0-1,0 0 0,0-1 0,0 1 0,0 0 0,0 0 0,1 0 1,-1 0-1,0 0 0,0 1 0,0-1 0,0 0 0,0 0 0,0 1 1,0-1-1,0 0 0,1 1 0,-1-1 0,0 1 0,-1 0 1,-3 2-42,0 1 1,1-1 0,-1 1 0,1 0 0,0 0 0,-5 6-1,-1 5 92,1-1 0,0 1 0,1 0 0,1 1 0,0 0 0,1 0 0,-5 21 0,3-3 61,1 0 0,-2 54 0,8-59-30,1-1 0,1 0 0,2 0 1,1 0-1,1 0 0,1-1 1,2 0-1,0 0 0,15 30 0,-19-49 1,1 1-1,-1-1 0,1-1 1,1 1-1,-1-1 1,1 0-1,1 0 0,-1-1 1,10 7-1,-13-10-24,0-1 1,0 0-1,0 0 0,1 0 0,-1-1 0,0 1 1,1-1-1,-1 0 0,1 0 0,0 0 1,-1 0-1,1-1 0,0 0 0,-1 1 0,1-1 1,0 0-1,0-1 0,-1 1 0,1-1 1,0 0-1,-1 0 0,1 0 0,-1 0 0,6-3 1,0-1-14,0-1 1,-1 0 0,0 0-1,0-1 1,-1 0 0,1 0 0,6-9-1,-5 4-8,-1 0-1,0 0 0,0-1 1,7-18-1,-14 29-22,0 1 1,-1-1-1,1 0 0,-1 0 1,1 0-1,-1 0 1,0 0-1,0 0 0,0 0 1,0 0-1,0 0 0,0 0 1,-1-3-1,0 5-6,1 0 0,-1 1 0,1-1 0,-1 0 0,1 1 0,-1-1 0,0 1 0,1-1-1,0 1 1,-1-1 0,1 1 0,-1-1 0,1 1 0,0-1 0,-1 1 0,1 0 0,0-1 0,-1 1 0,1 0 0,0-1-1,0 1 1,0 1 0,-1 0-46,-3 6-39,1 0 1,0 1-1,1-1 0,0 1 0,-2 15 0,4-18 106,-1-1-1,1 1 1,0 0-1,1 0 0,0-1 1,-1 1-1,2-1 0,-1 1 1,1-1-1,3 8 1,-4-10 4,1 0-1,0 0 1,0-1 0,1 1 0,-1-1 0,0 1 0,1-1 0,0 0 0,-1 0 0,1 0 0,0 0 0,0-1 0,0 1 0,0-1 0,5 2 0,-2-1 40,0-1 0,-1 1 0,1-1 0,0 0 0,0-1 0,0 1 0,0-1 0,7-1 0,-12 1-26,1 0 0,0-1 0,0 1 0,0 0 0,-1-1 0,1 1 0,0-1 0,-1 0 0,1 0 0,0 1 0,-1-1 0,1 0 0,-1 0 0,1-1 0,-1 1 0,0 0 0,2-2-1,-2 2-9,-1 0 0,1-1-1,-1 1 1,1 0 0,-1 0-1,0-1 1,1 1 0,-1 0 0,0 0-1,0-1 1,0 1 0,0 0-1,0-1 1,0 1 0,0 0-1,-1-1 1,1 1 0,0 0-1,-1 0 1,1 0 0,-1-1-1,1 1 1,-1 0 0,-1-2-1,-4-7-76,-1 1 0,-1 0 0,0 0 0,-11-10 0,10 10-39,0 0 0,-14-18 0,23 26 100,0 1 0,0-1 0,-1 1-1,1-1 1,0 1 0,0-1 0,-1 1 0,1-1 0,0 1 0,0-1 0,0 0 0,0 1-1,0-1 1,0 1 0,0-1 0,0 1 0,0-1 0,0 1 0,0-1 0,0 0 0,1 1-1,-1-1 1,0 1 0,0-1 0,0 1 0,1-1 0,-1 1 0,0-1 0,1 1 0,-1 0-1,0-1 1,1 1 0,-1-1 0,1 1 0,-1 0 0,0-1 0,1 1 0,-1 0 0,2-1-1,21-9-15,-21 9-1,7-1-18,0 0-1,0 0 1,0 1-1,1 0 1,-1 0-1,0 1 1,0 0 0,0 1-1,1 0 1,-1 1-1,0-1 1,0 2 0,-1-1-1,1 1 1,0 1-1,-1 0 1,0 0-1,14 9 1,-11-5 16,1 0 1,-1 1-1,0 1 0,-1 0 1,0 0-1,-1 1 0,0 0 1,-1 1-1,0 0 0,-1 0 1,9 20-1,-7-9 60,-2 0 0,-1 1 0,-1-1 0,-1 1 0,0 0 0,-1 28 0,-9 143 245,4-160-126,-2 0 0,-1-1-1,-12 43 1,17-76-126,-1-1 0,1 1 0,0-1 0,0 1 1,0 0-1,0-1 0,-1 1 0,1-1 0,0 1 0,-1-1 1,1 1-1,0-1 0,-1 1 0,1-1 0,-1 1 0,1-1 0,0 1 1,-2 0-1,2-1-20,0-1 1,-1 1-1,1 0 1,0 0 0,-1 0-1,1 0 1,0 0-1,-1 0 1,1-1 0,0 1-1,0 0 1,-1 0-1,1 0 1,0-1-1,0 1 1,0 0 0,-1 0-1,1-1 1,0 1-1,0 0 1,0-1-1,0 1 1,-1 0 0,1 0-1,0-1 1,-9-33 315,4-17-268,1-1-1,3 0 1,2 1 0,11-73 0,-3 72-192,2 0-1,3 1 1,1 1 0,28-59 0,-41 103 75,1-1 0,0 1 0,0-1 0,1 1 0,0 0 0,0 0 0,1 0 0,-1 1 0,1 0 0,0 0 0,6-5 0,-10 9 45,0 1 0,0-1 1,0 1-1,0 0 0,0-1 1,0 1-1,1 0 0,-1 0 0,0 0 1,0 0-1,0 0 0,0 0 0,0 0 1,0 0-1,0 0 0,0 0 1,0 1-1,0-1 0,0 0 0,0 1 1,0-1-1,0 1 0,0-1 1,0 1-1,0-1 0,0 1 0,0 0 1,-1-1-1,1 1 0,0 0 0,0 0 1,-1 0-1,2 1 0,2 3 5,-1 0 0,1 0 0,-1 1 0,3 7 0,-3-4 36,0 0 1,0 0-1,-1 0 0,0 0 0,-1 0 1,0 0-1,-1 0 0,1 1 0,-2-1 0,1 0 1,-2 0-1,1 1 0,-1-1 0,-3 10 1,4-17-1,0 0 0,0 0 0,0 0 0,0 1 0,-1-1 0,1 0 0,0 0 0,-1-1 0,0 1 0,1 0 0,-1 0 0,0-1 1,0 1-1,0-1 0,0 0 0,0 1 0,0-1 0,0 0 0,-1 0 0,1-1 0,0 1 0,-1 0 0,1-1 0,0 1 0,-1-1 0,1 0 1,-1 0-1,1 0 0,0 0 0,-1 0 0,1 0 0,-1-1 0,1 1 0,0-1 0,-5-1 0,4 0-70,1 2 25,1-1 0,-1 0 1,1 1-1,-1-1 0,1 0 0,-1 0 1,1 0-1,0 0 0,0 0 1,-1 0-1,1 0 0,0 0 1,0-1-1,0 1 0,0 0 0,0-1 1,0 1-1,-1-4 0,3 5-6,-1 0 0,0-1 0,0 1 0,1 0 0,-1-1 1,0 1-1,0 0 0,1 0 0,-1-1 0,0 1 0,1 0 0,-1 0 0,0-1 0,1 1 0,-1 0 0,0 0 0,1 0 0,-1 0 0,0-1 0,1 1 0,-1 0 0,1 0 0,-1 0 0,0 0 1,1 0-1,-1 0 0,1 0 0,0 0 0,17 0-47,-11 1 45,8-1 25,0 0 1,1-1 0,-1-1-1,0 0 1,30-9 0,-35 8 35,-1-1 1,1 0 0,-1 0-1,12-9 1,-18 12-9,0-1-1,-1 0 1,0 0 0,1 0-1,-1 0 1,0 0 0,0-1-1,0 1 1,0-1 0,0 1-1,-1-1 1,1 0 0,-1 0-1,0 0 1,1 1 0,-2-1-1,1 0 1,1-4 0,-2-2 20,1 1 1,-2-16-1,1 22-86,0 0 0,-1 1-1,1-1 1,0 1-1,-1-1 1,1 0-1,-1 1 1,1-1 0,-1 1-1,0-1 1,1 1-1,-1 0 1,0-1 0,0 1-1,0 0 1,0-1-1,0 1 1,-1 0-1,1 0 1,-3-2 0,4 3 24,-1 0 0,1 0 0,-1 0 0,0-1 0,1 1 0,-1 0 0,0 0 0,1 0 0,-1 0 0,1 0 0,-1 0 0,0 0 0,1 0 0,-1 1 0,0-1 0,1 0 0,-1 0 0,1 0 0,-1 1 0,1-1 0,-1 0 0,1 1 0,-1-1 0,1 0 0,-1 1 0,1-1 0,-1 1 0,1-1 0,-1 1 0,1-1 0,0 1 0,-1-1 0,1 1 0,0-1 0,-1 1 0,1 0 0,0-1 0,0 2 0,-7 22-64,7-17 101,0 0 0,0 0 0,0-1 0,1 1 0,0 0 0,1-1 0,-1 1 0,1-1 0,1 0 0,-1 1 0,1-1 0,0 0 0,0 0 0,1-1 0,-1 1 0,1-1 0,7 7 0,3 4 107,1-2-1,1 0 1,0-1 0,24 15 0,-33-23-101,1-1 1,0 0-1,0 0 1,0-1-1,1 1 1,-1-2-1,1 1 1,-1-2-1,13 3 1,-14-4-477,-1 0 1,0 0 0,1-1 0,-1 1 0,11-4-1,-12 3-505,0-1 0,1 0 0,-1 0 0,0-1 0,-1 1-1,1-1 1,5-4 0,5-7-7044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10.2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274 428 3552,'1'-7'1485,"0"5"-670,-1 0-1,0 0 0,0 1 1,1-1-1,-1 0 1,0 0-1,-1 1 1,1-3-1,0 3-695,-1 0-1,1 1 1,0-1 0,-1 1 0,1-1-1,0 1 1,-1-1 0,1 1 0,-1-1-1,1 1 1,-1-1 0,1 1-1,-1 0 1,1-1 0,-1 1 0,1 0-1,-1-1 1,1 1 0,-1 0 0,0 0-1,1 0 1,-1-1 0,0 1-1,1 0 1,-1 0 0,1 0 0,-1 0-1,0 0 1,1 0 0,-2 0 0,-4 1 23,0 0 1,0 0-1,1 0 1,-1 1 0,0 0-1,1 0 1,-1 1 0,1-1-1,-1 1 1,1 0 0,0 0-1,0 1 1,1 0-1,-1 0 1,1 0 0,-6 7-1,-8 9 69,2 1-1,-18 30 0,28-42-119,-10 17 122,-27 58-1,37-69-204,0 0-1,1 0 0,1 1 1,1 0-1,-3 28 0,5-40 23,1 0 0,0 1-1,0-1 1,1 0-1,-1 0 1,1 0-1,0 0 1,0 0 0,0-1-1,1 1 1,0 0-1,-1 0 1,5 5 0,-4-6 9,0-1 0,0 0 1,0 0-1,0 0 1,0-1-1,1 1 1,-1 0-1,1-1 1,-1 0-1,1 1 1,-1-1-1,1 0 0,0 0 1,0 0-1,0-1 1,-1 1-1,1-1 1,0 0-1,0 1 1,3-2-1,2 1-12,-1 0-1,0-1 1,0 0 0,1 0 0,-1-1-1,0 0 1,0 0 0,-1-1 0,1 0-1,0 0 1,-1 0 0,0-1 0,9-6-1,-8 4 1,0-1-1,-1 1 1,1-1 0,-2 0-1,1 0 1,-1-1-1,0 0 1,0 0 0,-1 0-1,5-13 1,7-22 119,-1-2 1,-2 0 0,10-62-1,-21 89-353,-3 34-316,0 2 576,0 20 172,3 0 0,8 56-1,-7-71-157,-1-8 19,0 0-1,6 16 0,-7-28-39,0 0 0,0 1-1,0-1 1,0 0 0,1 0-1,-1 0 1,1 0 0,0-1-1,0 1 1,0 0 0,0-1-1,1 1 1,-1-1 0,0 0-1,6 3 1,-6-4-18,0 0-1,0-1 1,0 0 0,0 1-1,0-1 1,0 0 0,0 0-1,0-1 1,0 1 0,0 0-1,1 0 1,-1-1 0,0 0-1,0 1 1,0-1 0,-1 0-1,1 0 1,0 0 0,0 0-1,0 0 1,-1 0 0,4-3-1,4-4 54,0 0 0,13-14 0,-20 19-59,72-90 281,-56 67-326,1 1 1,1 1 0,2 0 0,25-21 0,-44 43 14,-1 0-1,1 0 0,0 0 1,0 1-1,0-1 1,0 1-1,0-1 0,0 1 1,0 0-1,0 0 1,5 0-1,-6 1 16,-1 0 1,1 0-1,0 0 0,0 0 0,-1 0 1,1 1-1,0-1 0,-1 1 0,1-1 1,0 1-1,-1 0 0,1 0 1,-1 0-1,1-1 0,-1 2 0,1-1 1,-1 0-1,0 0 0,1 0 0,-1 0 1,0 1-1,2 2 0,1 3 41,0 0-1,0 0 1,-1 0 0,0 1-1,0-1 1,-1 1 0,1 0-1,-2 0 1,1 0-1,-1 0 1,0 8 0,-1 5 114,0 0 1,-2 0-1,-4 22 1,3-21 37,3-15-153,-1-1 0,0 0 0,0 1 1,0-1-1,-1 0 0,0 0 0,0 1 0,-1-2 0,-4 8 1,7-13-39,0 0 1,0 0-1,0 0 1,0 0 0,0 0-1,0 0 1,0 0 0,0 0-1,0 0 1,0 0 0,0 0-1,0 0 1,0 0 0,0 0-1,0 0 1,0 0 0,0 0-1,0 0 1,0 0 0,0 0-1,0 0 1,0 0 0,0 0-1,0 0 1,-1 0-1,1 0 1,0 0 0,0 0-1,3-6 62,6-12-80,2-1-46,-1 0 29,17-22 0,-13 22 9,-5 7-59,1-1 1,0 1-1,14-11 0,-24 22 70,1 1 0,-1-1 0,1 1 0,-1-1 0,1 1 0,0-1 0,-1 1 1,1-1-1,-1 1 0,1 0 0,0-1 0,0 1 0,-1 0 0,1-1 0,0 1 0,0 0 0,-1 0 0,1 0 0,0 0 0,0 0 0,-1 0 0,1 0 0,0 0 0,0 0 0,0 0 0,-1 0 0,1 0 0,0 1 0,0-1 0,-1 0 0,1 0 0,0 1 0,-1-1 0,1 1 1,0-1-1,-1 1 0,1-1 0,-1 1 0,1-1 0,-1 1 0,1-1 0,-1 1 0,1-1 0,-1 1 0,1 0 0,0 1 0,1 3 32,1 0 0,-1 1 1,0 0-1,1 10 0,-1-11-31,0 9-32,0 1 0,0 20 0,2 13 73,-3-32-21,-1-11-12,1 0 0,-1 0-1,1 0 1,0 0 0,3 7 0,-4-11 0,0 0 1,1-1-1,-1 1 0,1 0 1,-1 0-1,1 0 0,0 0 0,-1-1 1,1 1-1,0 0 0,-1-1 1,1 1-1,0-1 0,0 1 0,-1 0 1,1-1-1,0 0 0,0 1 1,0-1-1,0 1 0,0-1 0,0 0 1,0 0-1,0 0 0,0 0 1,0 1-1,0-1 0,0 0 0,0 0 1,0-1-1,-1 1 0,1 0 1,2-1-1,2 0 6,-1-1 0,1 1-1,0-1 1,-1-1 0,0 1 0,1 0 0,-1-1-1,5-4 1,32-32-129,-18 18 102,147-141-57,-24 23 257,-139 132-155,-4 5 0,0-1-1,-1 1 1,1-1 0,-1 1-1,1-1 1,2-4-1,-5 7-27,0 0-1,0 0 1,0-1-1,0 1 1,0 0-1,0 0 1,0 0 0,0 0-1,1 0 1,-1 0-1,0 0 1,0 0-1,0 0 1,0 0-1,0-1 1,0 1-1,0 0 1,0 0 0,0 0-1,0 0 1,0 0-1,0 0 1,0 0-1,0-1 1,0 1-1,0 0 1,0 0 0,0 0-1,0 0 1,0 0-1,0 0 1,0-1-1,0 1 1,0 0-1,0 0 1,0 0-1,0 0 1,0 0 0,0 0-1,0 0 1,0 0-1,-1-1 1,1 1-1,0 0 1,0 0-1,0 0 1,0 0-1,0 0 1,0 0 0,0 0-1,0 0 1,-1 0-1,1 0 1,0 0-1,0 0 1,0 0-1,-10 3-180,-11 12-22,-2 7 194,1 1 1,1 1-1,-36 52 0,33-42 38,7-12-56,2 1 0,0 1 0,1 1-1,1 0 1,2 1 0,-12 36 0,22-60 33,1 1 1,-1 0 0,1-1-1,0 1 1,-1 0 0,1 0-1,0 0 1,1-1-1,-1 1 1,0 0 0,1-1-1,1 5 1,-2-5 0,1 0 0,0-1 0,0 0 0,0 1 1,0-1-1,0 1 0,1-1 0,-1 0 0,0 0 0,0 0 0,1 0 0,-1 0 1,1 0-1,-1 0 0,1 0 0,-1-1 0,1 1 0,-1 0 0,1-1 1,0 1-1,3-1 0,1 1-4,0-1 0,0 0 0,1 0 1,-1 0-1,0-1 0,0 0 0,1-1 0,-1 1 0,0-1 1,0 0-1,-1-1 0,1 1 0,0-1 0,5-4 1,-1 1 26,-1-1 0,0 1 0,0-2 1,-1 1-1,0-1 0,0 0 0,9-13 1,-1-4 30,-2-1 1,0 0 0,-2 0 0,14-42 0,25-121 322,-31 110-398,-1-4-32,-3-1 1,6-99 0,-21 158-91,-1 24 22,0 5-8,-5 42-99,1 17 386,8 102 1,19 61 177,-18-189-320,17 112-275,-9-65-2219,-9-63-561,1 5-1937,-5-19 642,-17-36-5442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12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44 4384,'0'-2'165,"0"1"0,0-1 0,0 1 0,0-1 0,1 1 0,-1-1 0,0 1 0,1-1 0,0 1 0,-1 0 0,1-1 0,0 1 0,-1 0 0,1-1 0,0 1 0,0 0 0,0 0 0,0 0 0,2-1 0,9-14 10118,-17 22-9150,-7 9-1322,7-6 285,0 1 0,0 0 0,1 0 0,1 0 0,-1 1 0,-1 13 0,-7 64 236,10-74-274,-1 14 51,-1-1-34,2 0 0,0 0 0,2 0 1,6 52-1,-5-75-22,0-1 1,0 0-1,0 0 0,0 1 0,0-1 0,1 0 1,0 0-1,-1 0 0,1 0 0,4 5 1,-4-7-22,-1 0 0,0 0 0,1 1 0,-1-1 0,1 0 0,0 0 0,-1 0 0,1-1 0,-1 1 0,1 0 0,0-1 0,0 1 0,0-1 0,-1 1 0,1-1 0,0 0 0,0 0 0,0 0 1,0 0-1,-1 0 0,1 0 0,3-1 0,6-2 47,0 0-1,0-1 1,-1 0 0,1-1 0,-1 0 0,0-1 0,18-13-1,1-4 138,27-29-1,65-84-260,-9 10 138,-107 121-96,7-8 68,0 1 0,13-18 0,-21 44-225,-2 19 280,-1 0 1,-2 0-1,-5 34 0,3-25-46,-2 140 375,5-160-136,0-22-288,1 0-1,0 0 0,-1-1 1,1 1-1,-1 0 0,1 0 1,0 0-1,-1-1 0,1 1 1,-1 0-1,1 0 0,-1-1 1,1 1-1,-1 0 0,1-1 1,3-2-10,-1 0 0,0 0 0,1-1 0,-2 1 0,1-1 0,0 1 0,-1-1 0,3-5 1,16-38 16,-8 16-24,42-93-8,-49 109-15,1 2 0,0-1 0,1 1 0,16-19 0,-24 32 11,0-1 1,0 1-1,0 0 1,0 0-1,1 0 0,-1 0 1,0 0-1,0-1 0,0 1 1,1 0-1,-1 0 1,0 0-1,0 0 0,0 0 1,1 0-1,-1 0 1,0 0-1,0-1 0,1 1 1,-1 0-1,0 0 1,0 0-1,0 0 0,1 0 1,-1 0-1,0 1 1,0-1-1,1 0 0,-1 0 1,0 0-1,0 0 1,0 0-1,1 0 0,-1 0 1,0 0-1,0 0 1,0 1-1,1-1 0,-1 0 1,0 0-1,0 0 1,0 0-1,0 1 0,1-1 1,-1 0-1,0 0 1,0 0-1,0 1 0,0-1 1,0 0-1,0 0 1,0 0-1,0 1 0,0-1 1,0 0-1,1 0 1,-1 1-1,0-1 0,0 0 1,3 18-44,-2-15 38,2 23 98,0 43 1,-4-49-3,2 0 0,0 0 0,2 0-1,5 23 1,-7-41-69,-1 1 1,1-1-1,0 1 0,0-1 0,0 1 0,1-1 1,-1 0-1,1 0 0,-1 0 0,1 0 0,0 0 1,0 0-1,-1 0 0,4 2 0,-3-4-33,-1 1-1,1 0 1,-1 0 0,1-1-1,-1 1 1,1-1 0,0 1-1,-1-1 1,1 0-1,0 0 1,-1 0 0,1 0-1,0 0 1,-1 0 0,1 0-1,0 0 1,-1-1-1,1 1 1,0-1 0,-1 1-1,1-1 1,-1 0 0,3-1-1,4-2-1039,0-1 0,-1-1 1,0 1-1,0-1 0,0-1 0,0 1 0,-1-1 0,0 0 0,6-10 0,7-14-5531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12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55 8800,'-85'-31'3264,"57"31"-2528,11 0-224,7 0-256,2-4-256,3-1-96,5 2 64,8 0-544,16-2 320,7 1-1728,9 4 1088,10 9-4512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15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1013 3808,'0'0'1227,"10"-10"2975,-1-1-3234,-1-1 0,0-1-1,-1 1 1,8-23 0,-3 10-522,15-33 196,3 1-1,3 1 0,55-72 0,-73 110-569,12-14 87,-2-1 0,34-60 1,-31 35 83,-3 0 1,26-98-1,-43 130-8,3-9 197,5-38 0,-15 72-459,-1 0-1,0 1 1,0-1 0,0 0-1,0 0 1,0 0-1,0 0 1,-1 0 0,1 0-1,0 0 1,0 0-1,-1-1 1,-2 1-172,-2 8 82,-6 18 212,2 0-1,1 0 1,-7 38 0,-1 1 230,-6 16 212,-23 147-1,42-201-450,1 1 0,2 0 0,0-1-1,2 1 1,0 0 0,2-1 0,1 0-1,1 0 1,17 43 0,-21-64-63,1 1 1,0 0-1,0-1 1,1 1-1,0-1 1,0 0-1,0 0 1,0 0 0,1-1-1,9 8 1,-12-10-8,1-1 1,-1 0 0,0 1-1,1-1 1,-1 0-1,1 0 1,-1-1 0,1 1-1,-1 0 1,1-1 0,0 0-1,-1 1 1,1-1-1,0 0 1,-1 0 0,1 0-1,-1-1 1,1 1 0,0-1-1,-1 0 1,1 1 0,-1-1-1,1 0 1,-1 0-1,0-1 1,1 1 0,-1 0-1,4-4 1,2-1 29,-1-2 0,0 1 1,0-1-1,-1 0 0,0 0 0,0 0 0,-1-1 1,0 0-1,6-16 0,0-2 125,-2-1 1,6-32-1,-14 55-152,0 0 0,-1 0 1,0 0-1,1 0 0,-2-7 0,1 11-34,0 1 0,0-1 0,0 0 0,0 0 0,0 0 0,0 1 0,-1-1 0,1 0 0,0 0 0,0 1 0,-1-1 0,1 0 0,0 0 0,-1 1 0,1-1 0,-1 0 0,1 1 0,-1-1 0,1 1 1,-1-1-1,1 0 0,-1 1 0,0-1 0,1 1 0,-1 0 0,0-1 0,1 1 0,-1-1 0,0 1 0,0 0 0,1 0 0,-1-1 0,0 1 0,0 0 0,1 0 0,-1 0 0,0 0 0,0 0 0,0 0 0,1 0 0,-1 0 0,0 0 0,-1 1 0,0 0-19,1-1 1,-1 1-1,0 0 0,1 0 0,-1 1 1,1-1-1,-1 0 0,1 0 1,0 1-1,0-1 0,-1 1 0,1-1 1,0 1-1,0-1 0,0 1 1,-1 3-1,-10 30-161,9-21 190,1 0 1,1 0-1,0 0 1,0 0-1,1 0 1,1 0-1,1 1 0,0-1 1,1 0-1,0-1 1,1 1-1,0 0 1,12 22-1,-15-32 38,1-1 1,0 0-1,-1 0 0,1 0 1,0 0-1,0-1 1,1 1-1,-1 0 0,0-1 1,1 0-1,0 1 0,-1-1 1,1 0-1,0-1 0,0 1 1,0 0-1,0-1 1,1 1-1,5 0 0,-5-1-7,0 0 0,0-1-1,0 0 1,0 0 0,0 0-1,0-1 1,0 1 0,0-1-1,-1 0 1,1 0 0,0 0 0,0 0-1,-1-1 1,1 0 0,0 0-1,5-4 1,13-11 95,-1-2-1,0 0 1,-2-2 0,31-40-1,21-24 40,7-2-240,-74 81 54,-3 4 7,1 0 1,-1 0-1,0 1 0,1-1 1,-1 0-1,1 1 1,-1-1-1,1 1 1,0-1-1,0 1 1,-1 0-1,5-3 1,-6 12-217,5 43 207,-1-14-45,-1-2-31,12 64-1,-13-90 113,1 1 0,0-1-1,0 0 1,1 1-1,0-2 1,1 1 0,0 0-1,0-1 1,1 0-1,0 0 1,12 12 0,-16-18 10,0-1 1,0 1 0,0-1-1,0 1 1,0-1-1,0 0 1,1 0 0,-1 0-1,0 0 1,1 0 0,-1 0-1,1-1 1,-1 1 0,1-1-1,0 1 1,-1-1-1,4 0 1,-2-1-5,0 0-1,0 0 1,0 0-1,-1 0 1,1 0-1,-1-1 1,1 0-1,-1 1 1,1-2-1,4-2 1,2-4 32,0 0 0,-1-1 1,0 0-1,0 0 1,10-19-1,35-47-312,-36 55 225,-16 19 46,0 0 0,0-1-1,0 1 1,0 0 0,0-1 0,-1 1-1,1-1 1,-1 1 0,1-1 0,-1 0-1,0 1 1,1-4 0,-2 5 16,-1 1-39,1 1-1,-1-1 1,0 0-1,1 1 0,-1-1 1,1 1-1,-1-1 1,1 1-1,-1-1 1,1 1-1,-1-1 0,1 1 1,0 0-1,-1-1 1,1 1-1,0-1 1,0 1-1,-1 0 0,1 0 1,-5 20-70,1-4-18,-5 6 9,2-8 85,2 1 1,-1-1-1,2 1 1,-5 26-1,4-8 34,3-24-46,0 0 0,1 1 1,0 0-1,1-1 0,1 20 1,0-28 30,-1 1 1,1-1-1,-1 0 1,1 1-1,0-1 1,0 0-1,0 0 1,1 1-1,-1-1 1,0 0-1,1 0 1,-1-1-1,1 1 1,0 0-1,0 0 1,-1-1-1,1 1 1,0-1-1,0 0 1,1 1-1,-1-1 1,0 0-1,0 0 1,0 0-1,1-1 1,-1 1-1,1 0 1,-1-1-1,0 0 1,5 1-1,3-1 31,0 1-1,0-2 1,0 1-1,19-5 1,40-13-32,-63 16-18,33-9 7,0-2 0,42-22 1,-65 27 53,-1 0 0,-1-1 0,1 0 0,-2-2 0,1 0 0,-1 0 0,21-25 0,-28 28 12,-1 1-1,-1-1 0,1 0 0,-1 0 1,-1 0-1,1-1 0,2-12 0,-5 17-55,0-1-1,-1 1 1,1 0 0,-1 0-1,0-1 1,0 1-1,0 0 1,-2-5-1,2 7-15,-1 0 0,0 0 0,1 0 0,-1 0 0,0 0 0,0 0 0,0 0 0,0 0 0,-1 0 0,1 1 0,0-1 0,-1 1 0,1-1 0,-1 1 0,0-1 0,-2-1 0,1 2-20,-1-1-1,1 1 0,0 0 1,-1 0-1,1 0 0,-1 0 0,1 1 1,-1 0-1,0 0 0,1-1 1,-1 2-1,1-1 0,-1 0 1,1 1-1,-1 0 0,1 0 1,-1 0-1,-4 2 0,-1 1-26,1-1-1,-1 2 0,1-1 0,0 1 0,-13 11 1,14-10 42,1 0 0,0 0 1,1 0-1,0 1 1,0 0-1,0 0 0,1 1 1,0-1-1,0 1 0,1 0 1,0 0-1,-3 10 1,5-12 21,0-1 1,0 0-1,1 1 1,-1-1 0,1 0-1,0 1 1,1-1 0,0 1-1,-1-1 1,2 0-1,-1 0 1,0 1 0,1-1-1,0 0 1,0-1 0,1 1-1,0 0 1,-1 0-1,1-1 1,5 6 0,-3-5 30,0 0 0,1 0 1,0 0-1,0-1 0,0 0 1,0 0-1,0 0 0,1-1 1,0 0-1,0 0 0,0-1 1,0 0-1,0 0 0,0 0 1,0-1-1,1 0 0,-1-1 1,0 0-1,1 0 0,-1 0 1,0-1-1,1 0 0,-1 0 1,0-1-1,0 0 0,0-1 1,0 1-1,0-1 0,0 0 1,-1-1-1,0 0 0,0 0 1,0 0-1,9-8 0,-4 1 10,0 0 0,0 0 0,-1-1 0,14-23 0,-2 11-303,-20 26 96,0 11 121,0 0 0,-1 0 0,0 26 0,0-7 94,-2 39 92,0-48-17,1-1 0,1 0 0,4 30-1,-5-52-119,0 1-1,0-1 1,0 0-1,0 1 1,1-1-1,-1 1 1,0-1-1,0 0 1,0 1 0,0-1-1,0 1 1,1-1-1,-1 0 1,0 1-1,0-1 1,1 0-1,-1 1 1,0-1-1,1 0 1,-1 1-1,0-1 1,1 0-1,-1 0 1,0 0-1,1 1 1,-1-1 0,0 0-1,1 0 1,-1 0-1,1 0 1,-1 0-1,0 1 1,1-1-1,-1 0 1,1 0-1,-1 0 1,1 0-1,-1 0 1,0 0-1,1-1 1,-1 1-1,1 0 1,-1 0 0,0 0-1,1 0 1,-1 0-1,1-1 1,-1 1-1,0 0 1,1 0-1,-1 0 1,0-1-1,1 1 1,-1 0-1,0-1 1,0 1-1,1-1 1,20-21 44,-19 20-31,22-23-14,29-24-1,-48 44-52,-5 5 39,0 0-1,0-1 1,1 1 0,-1 0 0,0 0-1,0 0 1,0 0 0,0 0-1,0-1 1,1 1 0,-1 0 0,0 0-1,0 0 1,0 0 0,0 0 0,1 0-1,-1-1 1,0 1 0,0 0-1,0 0 1,1 0 0,-1 0 0,0 0-1,0 0 1,0 0 0,1 0 0,-1 0-1,0 0 1,0 0 0,0 0-1,1 0 1,-1 0 0,0 0 0,0 0-1,0 0 1,1 1 0,-1-1 0,0 0-1,0 0 1,0 0 0,0 0-1,1 0 1,-1 0 0,0 0 0,0 1-1,1 12-96,-6 19 20,-40 166 227,1 1 25,20-91 155,17-92-86,3-11 24,4-5-255,0 0 0,0 0 0,0 0 0,-1 0 1,1 0-1,0 0 0,0 0 0,0 0 0,0 0 0,0 0 0,0 0 1,0 0-1,0 0 0,0 0 0,0 0 0,-1 0 0,1 0 0,0 0 1,0 0-1,0 0 0,0 0 0,0 0 0,0 0 0,0 0 0,0 0 1,0-1-1,0 1 0,0 0 0,0 0 0,0 0 0,0 0 0,-1 0 1,1 0-1,0 0 0,0 0 0,0 0 0,0 0 0,0 0 1,0 0-1,0-1 0,0 1 0,0 0 0,0 0 0,0 0 0,0 0 1,0 0-1,0 0 0,0 0 0,0 0 0,0 0 0,0 0 0,0-1 1,-5-43-310,2 0 1,5-87-1,22-44 9,-17 138 216,-1 5-52,1 0-1,12-32 1,-13 49 77,0 0 0,1 1 0,0 0 1,1 0-1,1 1 0,13-17 0,-18 26 54,0 0 0,0 0 1,1 0-1,-1 1 0,1-1 1,0 1-1,-1 0 0,2 0 0,-1 1 1,0-1-1,6-1 0,-8 3 22,0 1 0,0-1 1,0 1-1,0-1 0,0 1 0,0 0 0,0 0 0,1 0 0,-1 1 0,0-1 1,0 1-1,0-1 0,0 1 0,-1 0 0,1 0 0,0 1 0,0-1 0,0 0 1,-1 1-1,1 0 0,4 3 0,-6-3-12,1-1 0,0 1-1,-1 0 1,0-1 0,1 1 0,-1 0 0,0 0-1,0 0 1,0 0 0,0 0 0,0 0 0,-1 0 0,1 0-1,-1 0 1,1 1 0,-1-1 0,0 0 0,1 0-1,-1 0 1,0 1 0,-1-1 0,1 0 0,0 0 0,-1 0-1,1 0 1,-1 1 0,0-1 0,1 0 0,-1 0-1,0 0 1,0 0 0,-1 0 0,0 1 0,-2 3 25,-1 0 0,1 0 0,-1-1 0,0 1 0,-1-1 0,1-1 0,-1 1 0,-10 6 1,-83 40 286,94-49-390,-1 0 0,1-1 1,-1 1-1,0-2 0,1 1 0,-10 0 1,6 4-198,25-4 18,-11-1 223,1 1-1,0-1 0,0-1 1,8 0-1,72-11 30,-55 8 81,45-9 1,-48 5-65,0 0 1,44-20-1,-61 22-2,1-1 0,-1 0 0,0 0 0,0-1 0,-1 0 0,0-1 0,-1 0 0,12-15 0,-8 6 37,-1 0 0,-1-1 0,0 0 0,-1-1 0,7-21 0,29-108 310,-23 67-178,-17 55-33,-1 0 0,-2-1-1,1-53 1,-11 205-27,1-1 168,6-110-291,-5 207 259,6-161-182,-1-7-542,-4-17-3179,4-34 3271,0 0 0,0-1 0,-1 1-1,1 0 1,0 0 0,0 0 0,-1 0 0,1-1 0,-1 1 0,1 0 0,0 0-1,-1-1 1,1 1 0,-1 0 0,0-1 0,1 1 0,-1-1 0,0 1 0,0 0-1,0-1 21,-1 1 0,1-1 0,0 0 0,0 0 0,0 0 1,-1 0-1,1-1 0,0 1 0,0 0 0,0 0 0,-1-1 0,1 1 0,0-1 0,0 1 0,0-1 0,0 1 0,0-1 0,-2-1 0,-32-23-4348,-15-23 1875,50 48 2790,-54-56-1477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1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31 3328,'-1'0'248,"-12"-5"798,3-2 2497,5 5-1021,4 2-2341,0 0 0,1 0 0,-1 0 0,1 0 0,-1 0 0,1 0 0,-1 0-1,1-1 1,-1 1 0,0 0 0,1 0 0,-1 0 0,1-1 0,-1 1 0,1 0 0,-1-1 0,1 1 0,0 0 0,-1-1 0,1 1-1,-1 0 1,1-1 0,0 1 0,-1-1 0,15 2 393,0-1-1,1 0 0,17-3 0,-29 2-482,19-1-62,77-3 11,-45 7-56,-48 0 500,-5 0-2130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15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22 117 10464,'-21'-12'3872,"24"7"-3008,12 2-224,1-2 1407,13-2-1247,16-6 512,13 1-768,5 1-320,3-1-128,-6 0-736,-7 4 352,-3 0-3775,-5-1 2271,-5 9-6048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15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9632,'-13'4'3584,"30"1"-2784,24 6-256,-9-8 1056,13 6-993,13-4-95,23 1-320,22 3-160,23-1 0,1 0-4127,-3-4 2239,2-13-4736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17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68 3904,'3'-7'1131,"-2"4"-869,0 1 0,0 0-1,0-1 1,0 1 0,0 0 0,0 0 0,1 0-1,-1 0 1,4-3 0,7-12 3299,-11 15-2934,0 0 1,0 0-1,1 0 1,-1 0 0,1 0-1,-1 0 1,4-2-1,-4 10 3529,-1 32-3267,-18 230 1266,10-189-1904,-33 187 597,36-240-827,3-11-5,-1 0 0,-1 0 0,0-1 0,-10 22 0,14-36-8,-1 1 0,1-1 0,0 0 0,0 0-1,0 0 1,0 1 0,0-1 0,-1 0 0,1 0 0,0 1 0,0-1 0,0 0 0,0 0-1,0 1 1,0-1 0,0 0 0,0 1 0,0-1 0,0 0 0,0 0 0,0 1 0,0-1 0,0 0-1,0 0 1,0 1 0,0-1 0,1 0 0,-1 0 0,0 1 0,0-1 0,0 0 0,0 0-1,0 1 1,1-1 0,-1 0 0,0 0 0,0 0 0,0 0 0,1 1 0,-1-1 0,0 0 0,1 0-1,14 0 134,18-10-13,9-7 18,81-29 663,-93 35-804,-21 8-34,-1 0 1,1 0-1,0 0 1,-1 1 0,18-1-1,-25 3-157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17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33 112 8320,'-5'-8'702,"-3"-4"1173,-10-22 1,18 33-1752,0 1-1,0-1 1,-1 1-1,1 0 1,0-1 0,0 1-1,0-1 1,0 1 0,0-1-1,0 1 1,0-1 0,0 1-1,0 0 1,0-1-1,0 1 1,0-1 0,0 1-1,0-1 1,0 1 0,1 0-1,-1-1 1,0 1-1,0-1 1,0 1 0,1 0-1,-1-1 1,0 1 0,1 0-1,-1-1 1,0 1 0,0 0-1,1-1 1,-1 1-1,1 0 1,-1 0 0,0-1-1,1 1 1,-1 0 0,1 0-1,-1 0 1,0 0-1,1-1 1,-1 1 0,1 0-1,0 0 1,23-1 2272,-20 1-2202,61-3 829,80-14 0,-57 5-978,-19 5-2944,-26 6-4495,-67 4-3342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17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56 10560,'-31'-13'3397,"30"13"-3305,0 0 0,0-1 0,0 1 0,0-1 0,0 1 0,1-1 0,-1 1 0,0-1 0,0 1 1,1-1-1,-1 0 0,0 1 0,1-1 0,-1 0 0,0-1 0,1 2-18,0 0-1,0-1 1,0 1 0,0 0 0,0-1-1,0 1 1,0 0 0,0-1 0,0 1-1,0 0 1,0 0 0,1-1 0,-1 1-1,0 0 1,0-1 0,0 1 0,0 0-1,1 0 1,-1-1 0,0 1 0,0 0-1,0 0 1,1-1 0,-1 1 0,0 0-1,0 0 1,1-1 0,2 0 487,0-1 1,1 1-1,-1-1 0,0 1 1,5-1-1,-6 1-363,22-4 245,0 1 1,0 1-1,1 1 1,-1 1 0,26 3-1,-6-2-368,1 0-143,84 3-1651,-112 0-254,29 7 0,-35-7 69,0 1 0,0 1 0,15 8 0,-23-12 1458,-1 1 0,1-1 0,-1 1 0,1 0 0,-1 0 0,0 0 0,2 2 0,-3-2 46,0 0 0,0-1 0,0 1 0,-1 0 0,1 0 0,0-1 0,-1 1 0,0 0 0,1 2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18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46 353 8384,'-1'1'137,"1"-1"1,-1 1-1,1-1 0,-1 0 1,1 1-1,0-1 1,-1 1-1,1-1 1,0 1-1,-1-1 1,1 1-1,0-1 0,0 1 1,-1 0-1,1-1 1,0 1-1,0-1 1,0 1-1,0 0 0,0-1 1,0 1-1,0-1 1,0 1-1,0 0 1,0 0-1,9 17 938,1 0 495,-2 10-531,-1 0-1,-1 0 1,2 38-1,-2-23-333,35 200 2191,-38-214-2539,-2-16-27,1 0 1,5 20 0,-6-27 296,-1-16-1,-5-173-28,10-4-620,-2 147-47,3 1 0,17-68-1,-17 87 68,2 0-1,1 0 1,13-24 0,40-53 85,-22 36-221,22-26 272,-61 85-138,1 1 0,-1-1 1,0 1-1,0 0 1,1-1-1,-1 1 0,0 0 1,1 0-1,-1 0 1,1 0-1,0 0 0,-1 0 1,1 0-1,3 0 1,-4 1 1,0 0-1,0 0 1,0 0 0,0 0 0,0 1 0,0-1 0,0 0 0,-1 1 0,1-1 0,0 1-1,0-1 1,0 1 0,0-1 0,-1 1 0,1-1 0,0 1 0,0 0 0,-1-1-1,1 1 1,-1 0 0,1 0 0,-1 0 0,1-1 0,-1 1 0,1 0 0,-1 0 0,0 0-1,1 0 1,-1 1 0,2 4 11,1 1 1,-2-1-1,1 1 0,-1 0 0,0 0 0,0 0 1,-1-1-1,0 1 0,0 0 0,-2 10 0,-2 4 85,-13 41 0,8-35-68,3-12-37,-4 16 41,9-30-46,1 0 1,0 0-1,0 0 1,0 1 0,0-1-1,0 0 1,0 0-1,0 0 1,0 1 0,0-1-1,1 0 1,-1 0-1,0 0 1,1 0 0,-1 0-1,1 1 1,0-1-1,-1 0 1,1 0 0,0 0-1,1 1 1,3 3-4,0-1 0,1-1 0,-1 1 0,1-1 0,0 0 0,11 4 1,42 10-12,-43-14 68,-1 2 0,27 9 0,-29-5 143,-13-8-157,0-1 1,0 0 0,1 1-1,-1-1 1,0 0-1,0 1 1,0-1-1,1 0 1,-1 1-1,0-1 1,0 0-1,0 1 1,0-1-1,0 0 1,0 1-1,0-1 1,0 1-1,0-1 1,0 0-1,0 1 1,0-1 0,0 1-1,-1 1 49,-1 0 1,1-1-1,0 1 1,-1-1-1,1 1 1,-1-1-1,1 1 1,-1-1-1,0 0 1,0 0-1,-1 1 1,-14 8 24,0 0 1,-1-2 0,0 0 0,0-1 0,-1 0 0,0-2 0,0 0 0,-31 3 0,-2-3-819,-92-4 0,13-14-3472,124 11 3524,2 2 26,1-1 0,-1 0 0,0 0 0,1 0 0,-1 0 0,1-1 0,-1 0 0,1 0 0,-5-2 1,9 3 316,0 1 1,-1-1 0,1 1 0,0-1 0,-1 1-1,1-1 1,0 1 0,0-1 0,-1 1 0,1-1-1,0 1 1,0-1 0,0 0 0,0 1 0,0-1-1,0 1 1,0-1 0,0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20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23 6240,'0'-1'69,"0"1"-1,-1-1 1,1 1 0,0 0-1,0-1 1,0 1 0,0-1-1,0 1 1,-1-1 0,1 1-1,0-1 1,0 1 0,0-1 0,0 1-1,0-1 1,0 1 0,1-1-1,-1 1 1,0-1 0,0 1-1,0-1 1,0 1 0,1-1-1,-1 1 1,0-1 0,0 1-1,1 0 1,-1-1 0,1 0 0,2-7 6243,-2 16-5714,0 0 0,0 0-1,3 9 1,1 11-8,2 70 916,-4-27-628,0-23-411,7 47 394,1 12 270,-11-107-1105,0 0 1,-1 1-1,1-1 1,0 1-1,1-1 1,-1 0 0,0 1-1,0-1 1,0 0-1,0 1 1,0-1-1,0 1 1,0-1-1,0 0 1,1 1 0,-1-1-1,0 0 1,0 0-1,1 1 1,-1-1-1,0 0 1,0 1-1,1-1 1,-1 0-1,0 0 1,1 0 0,-1 1-1,0-1 1,1 0-1,-1 0 1,0 0-1,1 0 1,-1 1-1,0-1 1,1 0 0,0 0 6,0-1 0,-1 1 1,1 0-1,-1-1 1,1 1-1,0 0 1,-1-1-1,1 1 1,-1 0-1,1-1 1,-1 1-1,1-1 1,-1 1-1,1-1 0,-1 1 1,0-1-1,1 0 1,-1 1-1,0-1 1,1 0-1,7-21 54,0-1-1,-2 0 1,-1 0 0,5-46-1,-3 21-124,28-134-469,-35 182 507,6-17-182,-6 17 180,0 0 0,0-1 0,0 1 0,1 0 0,-1 0 0,0-1 0,0 1 0,0 0 0,0 0 0,0-1 0,1 1 0,-1 0 0,0 0 0,0 0 0,0-1 0,1 1 0,-1 0 0,0 0 0,0 0 0,0 0 0,1 0 0,-1-1 0,0 1 0,0 0 0,1 0 0,-1 0 0,0 0 0,1 0 1,-1 0-1,0 0 0,0 0 0,1 0 0,-1 0 0,0 0 0,0 0 0,1 0 0,-1 0 0,0 0 0,1 0 0,-1 1 0,0-1 0,0 0 0,1 0 0,-1 0 0,0 0 0,0 0 0,0 1 0,1-1 0,-1 0 0,0 0 0,0 0 0,0 0 0,1 1 0,-1-1 0,0 0 0,0 0 1,0 1-1,0-1 0,4 7 13,0 0 0,-1-1 0,0 1 0,0 1 0,3 13 0,6 42 248,-11-60-232,4 46 179,-4-33-120,0 0 0,6 22 0,-6-35-69,-1-1 0,1 0-1,0 0 1,0 0 0,0 0 0,0 0 0,1 3 0,-1-5-9,-1 1 0,1-1 1,-1 1-1,1-1 0,-1 1 0,1-1 0,0 0 0,-1 1 0,1-1 0,0 0 0,-1 0 0,1 1 1,0-1-1,-1 0 0,1 0 0,0 0 0,-1 0 0,1 0 0,0 0 0,0 0 0,-1 0 0,1 0 1,0 0-1,-1 0 0,1 0 0,0 0 0,-1-1 0,1 1 0,0 0 0,5-3 20,0 0 0,-1 0 0,1 0 0,-1-1 0,0 0 0,0 0 0,0 0 0,5-6 0,34-44-52,-26 31 42,-1 3 60,-4 2-87,2 0 1,0 1 0,1 1 0,25-21 0,-40 37 6,0-1 0,0 0 0,0 0 0,0 1 0,0-1 0,1 0 0,-1 1 0,0-1 0,0 1 0,0-1 0,1 1 0,-1 0 0,0 0 0,1-1 0,-1 1 0,0 0 0,0 0 0,1 0 0,-1 0 0,0 1 0,1-1 0,-1 0 0,0 0 0,0 1 0,1-1 0,-1 1 0,0-1 0,0 1 0,0 0 0,0-1 1,0 1-1,0 0 0,0 0 0,0 0 0,0-1 0,0 1 0,0 0 0,0 0 0,0 0 0,-1 1 0,1-1 0,0 0 0,-1 0 0,1 2 0,3 6-1,-1 1 1,0-1-1,0 0 1,1 17-1,-3-23 25,7 52-137,3 93 1,-11-147-92,0 0 0,0 0 1,0 0-1,0 0 0,0 0 1,0 0-1,0 0 0,1 0 0,-1 0 1,0 0-1,1 0 0,-1 0 1,1 0-1,-1-1 0,1 2 1,0-1-107,-1-1 1,0 0-1,1 1 1,-1-1-1,1 0 1,-1 0-1,1 0 1,-1 1-1,0-1 1,1 0-1,-1 0 1,1 0-1,-1 0 1,1 0-1,-1 0 1,1 0 0,-1 0-1,1 0 1,-1 0-1,1 0 1,-1 0-1,2 0 1,-1-1-527,1 0 0,0 1 0,-1-1 0,1 0 0,0 0 0,-1 0 0,1 0 0,1-2 0,7-8-45,6-15-2626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20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41 9056,'-3'-4'1111,"2"3"-947,0 0 0,1 0 0,-1 1 0,1-1 0,-1 0 0,1 0 0,-1 0 0,1 0 0,0 0 0,-1 1 1,1-1-1,0 0 0,-1 0 0,1 0 0,0 0 0,0 0 0,0-1 0,0 1-37,0 0 0,0 1 1,1-1-1,-1 0 1,0 1-1,-1-1 1,1 0-1,0 1 1,0-1-1,0 0 0,0 1 1,0-1-1,-1 0 1,1 1-1,0-1 1,-1 1-1,1-1 1,0 0-1,-1 1 0,1-1 1,-1 1-1,1-1 1,-1 1-1,1-1 1,-1 1-1,1 0 0,-1-1 1,1 1-1,-1 0 1,0-1-1,1 1 1,-1 0-1,1 0 1,-1-1-1,0 1 0,1 0 1,-1 0-1,0 0 1,1 0-1,-1 0 1,0 0-1,0 0 0,1 0 1,-1 0-1,0 0 1,1 0-1,-1 1 1,1-1-1,-1 0 1,0 0-1,1 1 0,-1-1 1,-1 1-1,-1 0-4,0 1 0,0-1 0,1 1 0,-1 0 0,0 0 0,1 0 0,-1 0 0,1 1 0,-1-1 0,1 1 0,-2 2 0,-4 10 76,1-1 0,1 1 1,0 1-1,1-1 1,-4 27-1,4-14 35,1 0 0,1 40 0,3-64-220,1 17 180,-1-21-188,0 1 1,0-1 0,0 1 0,0-1 0,1 1 0,-1-1 0,0 0 0,0 1 0,0-1 0,0 1-1,1-1 1,-1 0 0,0 1 0,0-1 0,1 0 0,-1 1 0,0-1 0,1 0 0,-1 1-1,0-1 1,1 0 0,-1 0 0,0 1 0,1-1 0,-1 0 0,1 0 0,-1 0 0,0 0 0,1 1-1,-1-1 1,1 0 0,-1 0 0,1 0 0,-1 0 0,0 0 0,1 0 0,0 0 0,0-1-1,0 0 0,0 1 0,0-1 0,0 0 0,0 0 0,0 0 0,0 0 0,0 0 1,-1 1-1,1-2 0,0 1 0,0 0 0,-1 0 0,1 0 0,-1 0 0,1 0 0,-1-1 1,0 1-1,1 0 0,-1-2 0,3-5-60,5-16-363,9-37-1,-13 41 251,2-1 0,0 1-1,11-23 1,-17 43 169,0-1 1,0 1-1,1 0 0,-1 0 0,0 0 0,0 0 1,0-1-1,0 1 0,0 0 0,0 0 0,0 0 0,0 0 1,1 0-1,-1-1 0,0 1 0,0 0 0,0 0 0,0 0 1,0 0-1,1 0 0,-1 0 0,0 0 0,0 0 0,0 0 1,1-1-1,-1 1 0,0 0 0,0 0 0,0 0 0,1 0 1,-1 0-1,0 0 0,0 0 0,0 0 0,0 0 0,1 0 1,-1 1-1,0-1 0,7 7 193,3 13 107,4 13 200,33 56 1,-40-77-535,1-2 1,0 1-1,0-1 0,1 0 0,0-1 1,0 0-1,1-1 0,17 12 1,-24-18-458,0-1 0,0 1 0,0-1 1,0 1-1,0-1 0,0 0 0,5 0 1,-7 0 143,0-1-1,0 0 1,0 0 0,0 0 0,0 0 0,0-1 0,1 1 0,-1 0 0,0 0-1,0-1 1,0 1 0,0-1 0,0 1 0,0-1 0,0 1 0,0-1-1,0 1 1,0-1 0,0 0 0,0 0 0,-1 1 0,1-1 0,0 0-1,0-1 1,9-13-5585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20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8896,'-1'0'115,"1"-1"0,0 1 0,0-1 0,0 1 0,0-1 0,0 1 0,1-1 0,-1 1 0,0-1 0,0 1 0,0-1 0,0 1 0,0 0 0,1-1 0,-1 1-1,0-1 1,0 1 0,1-1 0,-1 1 0,0 0 0,0-1 0,1 1 0,-1 0 0,1-1 0,-1 1 0,0 0 0,1 0 0,-1-1 0,1 1 0,-1 0 0,1 0 0,1-1 65,-1 1-1,0 0 1,1 0 0,-1 0-1,0 1 1,1-1 0,-1 0-1,0 0 1,1 1 0,-1-1-1,2 2 1,2 0 550,1 1 1,-1 0-1,0 1 1,9 5-1,-3 3-119,0-1-1,0 2 0,-1-1 0,0 1 0,-2 1 0,15 28 0,30 95-569,-43-108-86,-5-12-767,3 8-767,1-10-2569,-8-15 3938,-1 1-1,0-1 0,1 1 0,-1-1 0,1 1 1,-1-1-1,1 0 0,-1 1 0,1-1 0,0 0 1,-1 1-1,1-1 0,-1 0 0,1 0 0,0 0 0,0 1 1,12-7-6558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21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467 9 11648,'-36'-8'4288,"23"19"-3329,-9 6-255,12-6 1728,-12 6-1472,-19 10 448,-4 9-832,-8 4-288,-5 12-160,3 4-544,10 1 224,8-3-6112,21 3 3457,3-37-5025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1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57 3712,'-20'6'2160,"33"-6"2571,41-2-1505,43-17-1418,29-2-1397,-83 15-216,-40 6-993,1-2 0,-1 1 0,1 0 0,-1-1 0,4-2 1,3 0-1219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31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10 4480,'-13'0'16463,"27"0"-15993,54 3 381,-39-1-578,49-3 0,51-12-150,-121 13-205,1-1 300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31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49 6464,'-2'8'11469,"13"-8"-9406,-5 0-1478,38-2 567,0-2 0,61-14 1,16-3-1880,-72 15-1539,-3 1 612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38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46 3488,'-1'0'47,"1"1"1,0-1-1,0 0 0,0 0 1,-1 1-1,1-1 1,0 0-1,0 0 1,-1 1-1,1-1 0,0 0 1,-1 0-1,1 0 1,0 0-1,0 0 0,-1 1 1,1-1-1,0 0 1,-1 0-1,1 0 0,0 0 1,-1 0-1,1 0 1,0 0-1,-1 0 0,1 0 1,0 0-1,-1 0 1,1 0-1,0 0 0,-1 0 1,1 0-1,0-1 1,-1 1-1,1 0 0,0 0 1,-1 0-1,1 0 1,0-1-1,0 1 0,-1 0 1,1 0-1,0-1 1,0 1-1,-1 0 0,1 0 1,0-1-1,0 1 1,0-1-1,-1 1 162,1-1-1,0 1 1,-1-1 0,1 1 0,-1 0-1,1-1 1,0 1 0,-1 0-1,1-1 1,-1 1 0,1 0 0,-1 0-1,1-1 1,-1 1 0,1 0 0,-1 0-1,1 0 1,-2-1 0,0 1 348,0 1 1,1-1 0,-1 0-1,0 1 1,0-1 0,0 1 0,0-1-1,1 1 1,-1 0 0,0 0-1,1 0 1,-1 0 0,-2 2-1,-1-1 2349,14-3-1300,21 0-1528,33-6 0,6-1-4,-59 7-64,15 0 262,1-1 0,44-10 0,-38 9-34,-28 3-212,0 0 0,0 0 1,0 0-1,0-1 1,0 1-1,0-1 1,0 0-1,-1 0 0,1-1 1,5-2-1,2-1-59,-8 6-8,-3-1 22,0 0 0,0 0 0,0 0 1,0 0-1,0 0 0,0 1 0,0-1 1,1 0-1,-1 0 0,0 0 0,0 0 0,0 0 1,0 0-1,0 0 0,0 0 0,0 0 1,0 0-1,0 0 0,0 0 0,1 0 1,-1 0-1,0 0 0,0 0 0,0 0 0,0 0 1,0 0-1,0 0 0,0 0 0,0 0 1,0 0-1,1 0 0,-1 0 0,0 0 1,0 0-1,0 0 0,0 0 0,0 0 1,0 0-1,0 0 0,0 0 0,0 0 0,1 0 1,-1 0-1,0 0 0,0 0 0,0 0 1,0 0-1,0-1 0,0 1 0,0 0 1,0 0-1,0 0 0,0 0 0,0 0 1,0 0-1,0 0 0,0 0 0,0 0 0,0-1 1,0 1-1,0 0 0,0 0 0,0 0 1,0 0-1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39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 5312,'-1'0'172,"0"0"0,0-1 0,0 1 0,0 0 0,0 0 0,0 0 0,0 0 0,0 0-1,0 0 1,0 0 0,0 0 0,0 0 0,0 0 0,0 0 0,0 1 0,0-1 0,0 0 0,0 1 0,0-1 0,0 1 0,0-1 0,-1 2 0,0 0 399,0 0 0,0 0 0,0 0 0,1 1 0,-1-1 0,-1 4 0,2-4-171,0 0 0,0 0 0,0 0 0,-1 6 6817,16-8-5371,30-1-1443,91-20 600,-49 13-1055,-46 5-115,-23 1-475,16-1-2534,-11 8-2446,-5 3 2524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40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0 4064,'-1'0'200,"0"0"-1,0 0 1,0 1 0,0-1 0,1 0-1,-1 0 1,0 1 0,0-1 0,0 0-1,0 1 1,1-1 0,-1 1 0,-1 0-1,-7 3 5453,8-4-5375,0 0 1,1 0-1,-1 0 1,1 1-1,-1-1 1,1 0-1,-1 0 0,1 1 1,-1-1-1,1 0 1,0 1-1,-1-1 1,1 1-1,0-1 1,-1 0-1,1 1 1,0-1-1,-1 1 1,1-1-1,0 1 1,-1 0-1,1 0-112,0 0 0,-1-1 0,1 1 0,0 0 0,-1-1 0,1 1 0,-1-1 0,1 1 0,-1-1 0,1 1 0,-1-1 0,1 1 0,-1-1 0,1 1 0,-1-1 0,0 1 0,1-1 0,-1 0 0,0 1-1,1-1 1,-1 0 0,0 0 0,0 0 0,114 3 2682,129-5-1438,-226 0-1307,-13 1-87,-1 1-1,0-1 1,0 1-1,0 0 1,1 0 0,-1 0-1,0 0 1,0 0 0,0 1-1,1-1 1,1 1 0,-2 0 19,0-1 1,-1 0 0,1 0-1,0 1 1,0-1 0,0 0 0,0 0-1,0-1 1,0 1 0,0 0 0,-1-1-1,1 1 1,0-1 0,0 1-1,0-1 1,1-1 0,9-7-768,-7-1-4052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41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19 179 5408,'-18'-7'11135,"36"10"-7167,-7-7-3253,-4 1-401,1 0-1,-1 0 1,0-1-1,11-7 1,-4 1-85,-7 5-108,1-1-1,-2 1 1,1-1-1,9-10 1,-4 0 161,-3 6-271,0-1-1,0 0 1,-2-1 0,10-16 0,-12 18 11,-4 10-281,-2 7 171,-4 16 209,2 0 0,-1 31 0,2-14 17,-27 274 481,10-153-385,18-114-239,1-46 96,1-1-89,-1 0 1,0 0 0,0 0 0,0 0 0,0 0 0,0 0 0,0 0 0,0 0-1,0 0 1,0 1 0,0-1 0,0 0 0,0 0 0,1 0 0,-1 0 0,0 0-1,0 0 1,0 0 0,0 0 0,0 1 0,0-1 0,0 0 0,0 0 0,0 0-1,0 0 1,0 0 0,0 0 0,0 0 0,0 1 0,0-1 0,0 0 0,0 0-1,0 0 1,-1 0 0,1 0 0,0 0 0,0 0 0,0 0 0,0 1 0,0-1-1,0 0 1,0 0 0,0 0 0,0 0 0,0 0 0,0 0 0,-1 0 0,1 0-1,0 0 1,0 0 0,0 0 0,0 0 0,0 0 0,-5 5 108,5-5-111,-4 3 4,-1 0-1,0 0 0,0-1 1,0 0-1,0 0 1,-1 0-1,1 0 0,0-1 1,-1 0-1,-6 0 1,9 0-17,0 0 1,0 0 0,0 0-1,0 0 1,1 0 0,-1 1-1,0-1 1,1 1 0,-1 0-1,1 0 1,0 0 0,-3 2 0,5-3 29,-3-1 275,57 0 678,215-9 108,-235 9-1022,-13 1-43,-20-1-1086,-6 0-1588,-12 5-4074,-2 10-913,0 4 2406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45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4 601 3488,'-4'-5'14021,"15"3"-13841,-1 1 1,1-2-1,-1 1 1,0-1-1,0-1 0,0 0 1,18-10-1,-6 4 14,39-16 403,117-32 1,-125 43-470,383-90 378,-176 61-397,-177 34 26,96 0 0,-168 10-34,1 0 1,0 0-1,-1 1 0,1 1 1,0 0-1,-1 1 0,22 8 1,-17-5 65,-9-2-135,1-1-1,0 0 1,0 0 0,0-1 0,0 0-1,0 0 1,12 0 0,29-2 88,63-7 0,56-16 8,-102 13-144,913-140 123,-867 133-301,273-38 415,-132 27-2883,-151 21-90,-72 8 525,17-2-1996,-44 1 3771,1 0-1,-1-1 0,0 0 1,1 0-1,-1 0 0,0 0 1,0 0-1,0-1 0,0 1 1,5-4-1,-7 4 93,0-1 1,1 1-1,-1 0 0,0-1 0,0 1 1,0-1-1,0 1 0,0-1 0,0 1 1,1-4-1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48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27 4480,'0'0'76,"0"-1"0,0 1 0,-1 0 0,1-1 0,0 1 0,0 0 0,0-1 0,0 1 0,0 0 0,-1-1 0,1 1 0,0-1 0,0 1 0,0 0 0,0-1 0,0 1 0,0-1 0,0 1 0,0 0 0,0-1 0,1 1 0,-1-1 0,0 1 0,0 0 0,0-1 0,0 1 0,1 0 0,-1-1 0,0 1 0,0 0 0,0-1 0,1 1 0,-1 0 0,0 0 0,1-1 0,-1 1 0,0 0 0,1-1 0,-1 1 171,1 0 0,-1-1-1,1 1 1,-1-1 0,1 1 0,-1-1 0,5-8 7931,-5 9-8098,3 7 1268,-12 309 1914,8-298-3137,-16 172 567,10-129-408,3-24-157,-8 123 519,12-159-617,-1 0 0,1 0-1,0 0 1,0 0 0,0-1 0,0 1-1,0 0 1,1 0 0,-1 0 0,0 0 0,0 0-1,0 0 1,1-1 0,-1 1 0,1 0 0,-1 0-1,0 0 1,2 0 0,-1 0-19,0-1 1,1 0-1,-1 0 1,0 0-1,1 1 1,-1-2-1,1 1 1,-1 0-1,0 0 0,1 0 1,-1-1-1,0 1 1,2-1-1,97-27 162,-58 15-101,84-15 1,71 4-131,-195 23 66,0 1 7,0 0 1,1 0-1,-1 0 1,0 0-1,0 0 1,0 0-1,3 1 1,-3-1-527,-12 4-5136,2-3 1440,0-1 1366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49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24 7712,'-5'-5'1055,"4"4"-778,0 0-1,-1 0 1,1 0-1,0 0 1,0-1-1,0 1 1,0-1-1,0 1 1,-2-6 6056,3 8-5277,2 1-841,0 0 0,0 0 1,0 0-1,0 0 0,0-1 1,1 1-1,-1-1 0,0 1 1,5 1-1,26 11 800,-14-8-713,-1-1 1,36 5 0,-24-6-166,202 18 351,-97-13-347,-102-8-2594,-47-24-14133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49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33 195 7232,'-7'-5'739,"5"3"-462,0 0 0,0 0 0,0 1 0,0-1 0,0 1 0,-1 0 0,1-1 0,-6-2 4485,12 1-2271,13-4-872,-3 1-732,24-8-31,0 1 0,43-9 1,85-10-91,-9 3-474,-114 19-338,117-24-2783,-127 31-1022,-1 6 1116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1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4320,'0'0'56,"0"0"1,0 1-1,0-1 1,0 0-1,0 1 1,0-1-1,0 0 1,0 0-1,0 1 1,-1-1-1,1 0 0,0 1 1,0-1-1,0 0 1,0 1-1,0-1 1,-1 0-1,1 0 1,0 1-1,0-1 1,-1 0-1,1 0 1,0 0-1,0 1 0,-1-1 1,1 0-1,0 0 1,0 0-1,-1 0 1,1 1-1,0-1 1,-1 0-1,1 0 1,0 0-1,-1 0 1,1 0-1,0 0 1,-1 0-1,1 0 0,0 0 1,-1 0-1,1 0 1,0 0-1,-1 0 1,1 0-1,0 0 1,0-1-1,-1 1 1,1 0-1,0 0 1,-1 0-1,1 0 0,0-1 1,0 1-1,-1 0 1,1 0-1,0 0 1,0-1-1,0 1 1,-1 0-1,1 0 1,0-1-1,4 12 649,-1 1 0,0 0 0,-1 1-1,0-1 1,-1 0 0,0 16 0,2 19-60,19 191 763,-4-89-807,-13-121-477,18 80 916,-21-103-3308,0-21-4901,-1 4 4697,7-5-136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51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20 875 3552,'-1'-1'98,"0"1"0,1 0 0,-1-1 1,0 1-1,0 0 0,0-1 0,1 1 0,-1 0 1,-11 2 10166,19-6-5531,-3 1-5354,1-4 1018,0 0 0,-1-1-1,1 0 1,3-11 0,1 1-72,1-6-58,0 0-1,-2-1 1,-1 0 0,7-41 0,1-18 5,-1 6-130,38-125 1,-48 190-151,2 0 1,-1 1 0,2 0 0,-1 0 0,2 1 0,0 0-1,0 0 1,1 1 0,0 0 0,0 0 0,1 1 0,1 0-1,0 1 1,0 0 0,0 1 0,1 0 0,0 1-1,21-8 1,19-6 21,1 3-1,83-17 0,-126 31 92,-9 3-60,1-1 1,-1 1 0,1-1-1,-1 1 1,1 0-1,-1-1 1,1 1 0,-1 0-1,1 0 1,0 0 0,-1 0-1,1 0 1,-1 1 0,4 0-1,-11 12 242,-2-6-287,0 0-1,-1 0 1,-13 8-1,-1 0-44,-9 10 151,17-12-107,-1-2 0,-20 12-1,28-19-17,0 1 0,1 0-1,-1 0 1,1 0-1,0 1 1,1 0 0,-1 1-1,-7 9 1,-9 9 162,21-23-123,-1 1 1,0-1-1,0 0 0,0 0 1,0 0-1,0 0 1,-4 2-1,-15 9 181,19-11-192,1 0 0,-1-1 0,0 1 0,0-1 0,1 1 0,-1-1 0,0 0 0,0 0 0,0 0 0,-4 0 0,-12 4 88,15-4-81,-1 0 0,1 0 0,-1-1 0,0 1 0,-8-2 0,5 1 89,8 0-122,-2 0-405,7 0 346,17-4 84,1 1 0,-1 1 0,34 2 0,-46 0-4,1 1-1,-1 1 0,0 0 1,1 0-1,-1 1 1,0 0-1,0 1 0,-1 0 1,15 8-1,-20-9 16,0 0 0,0 0 0,0 0-1,0 1 1,0-1 0,-1 1 0,1 0-1,-1 0 1,0 0 0,0 1 0,3 7 0,-5-10-7,0 0 0,0 1 0,-1-1 0,1 1 1,-1-1-1,1 1 0,-1-1 0,0 1 1,0-1-1,0 1 0,0-1 0,0 1 0,-1-1 1,1 1-1,-1-1 0,0 1 0,1-1 1,-1 0-1,0 1 0,-1-1 0,1 0 0,0 0 1,-4 4-1,0 0 71,-1-1 1,1 0-1,-1 0 1,-1 0-1,1-1 1,-1 0-1,1 0 1,-1-1-1,0 0 1,-13 4-1,-1-1 115,1-1 0,-36 4-1,47-8-191,-1 0 1,1-1-1,-1 0 0,1 0 0,-1-1 1,-17-5-1,20 4-246,0 0 1,1-1-1,0 0 0,0 0 1,-1 0-1,2-1 0,-1 0 1,0 0-1,-9-10 0,2 0-701,9 9-346,1 1 0,-2 0 0,1-1 0,0 2 0,-10-8 1,4 9-6091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52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7 130 3552,'-2'-4'335,"2"3"-279,-1 0-1,1 0 1,-1 0-1,1 1 1,-1-1-1,1 0 0,0 0 1,-1 0-1,1 0 1,0 0-1,0 0 1,0 0-1,0 0 1,0 0-1,0 0 0,0 0 1,0 0-1,0 0 1,0 0-1,1 0 1,-1 0-1,1-1 1,0 0 480,0-1 1,0 1 0,0-1-1,0 1 1,-1-1 0,1 0 0,-1 0-1,1 1 1,-1-1 0,0 0 0,0 0-1,-1-4 1,1 3 236,0 0 0,0 0 0,0 0 0,1 0 0,0-4 0,2 17 2033,4 41-1820,-7-40-869,0 20 480,-5 39 1,-3 33-27,8-82-532,-2 5-9,-1-18 77,2-6 346,1-17 454,1-9-838,1 1 0,1 0 1,1-1-1,8-22 1,34-91-156,-44 134 89,3-11-13,14-26 1,-18 41 3,-1 1 0,1-1 0,0 0 1,-1 0-1,1 1 0,-1-1 0,1 0 0,0 1 0,-1-1 0,1 1 1,-1-1-1,1 1 0,-1-1 0,0 1 0,1-1 0,0 2 1,-1-2-3,2 4 37,0 1 0,-1 0 0,1 0-1,-1 0 1,0 0 0,0 0 0,-1 0 0,1 1-1,-1-1 1,0 0 0,-1 7 0,0 3 105,-4 96 192,5-110-329,0-1 0,0 1 0,0 0 0,0-1 0,0 1 0,0-1 0,0 1 0,0-1 0,0 1 0,1-1 0,-1 1 0,0 0 0,0-1 0,0 1 0,1-1 1,-1 1-1,0-1 0,1 1 0,-1-1 0,0 0 0,1 2 0,0-2 4,-1 0 0,1 0 0,-1 0 0,1 0 0,-1 0 0,0 0-1,1 0 1,-1 0 0,1 0 0,-1 0 0,1 0 0,-1 0 0,1 0 0,-1-1 0,0 1 0,1 0 0,-1 0 0,1 0 0,-1-1 0,1 1 0,2-2 22,0 0 1,-1-1-1,1 1 1,-1-1-1,4-3 1,5-9-10,2 0 1,0 1-1,0 1 0,2 0 1,-1 1-1,32-20 1,-45 31-11,0 1 1,0-1-1,0 1 0,0-1 1,1 1-1,-1-1 0,0 1 1,0 0-1,0-1 0,1 1 1,-1 0-1,0 0 0,0 0 0,0 0 1,1 0-1,-1 0 0,0 0 1,0 1-1,0-1 0,1 0 1,1 2-1,-1-1 16,-1 0 0,1 0 1,-1 0-1,1 1 0,-1-1 0,0 0 0,0 1 0,1-1 0,-1 1 1,0 0-1,0-1 0,1 4 0,0 1 54,1 1 0,-1 0 0,-1-1 0,1 1 0,-1 0 0,0 13 0,0-3 74,0-10-107,-1-1 0,0 0 0,0 0 0,0 0 0,-3 10 0,0-7-58,-1 5-179,11-12-5857,5 1 2815,11-13-1416,-11 4 1917,14-3-303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53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34 4640,'-6'-29'6101,"6"29"-5974,0 0 0,0-1 1,0 1-1,0 0 0,0 0 0,0 0 0,0-1 1,-1 1-1,1 0 0,0 0 0,0 0 0,0-1 1,0 1-1,-1 0 254,1 0-253,0 0-1,0 0 0,0-1 0,0 1 0,0 0 1,-1 0-1,1 0 0,0 0 0,0 0 0,0 0 1,-1 0-1,1 0 0,0 0 0,0 0 0,0 0 0,-1 0 1,1 0-1,0 0 0,0 0 0,0 0 0,-1 0 1,1 0-1,0 0 0,0 0 0,0 0 0,-1 0 1,1 0-1,0 0 0,0 0 0,0 0 0,0 1 1,-1-1-1,1 0 254,0 0-253,0 0-1,0 1 0,-1-1 0,1 0 0,0 0 1,0 1-1,-17 19 1204,0 2 0,-26 45 0,37-58-1127,-44 87 207,40-76-443,8-14 21,-1 0 1,1 0 0,-3 9 0,5-13 14,-1 0-1,1 0 1,0 0 0,-1 1 0,1-1 0,0 0 0,0 0 0,1 0 0,-1 0 0,0 0 0,1 0-1,-1 0 1,1 0 0,0 0 0,1 2 0,-2-3 6,1-1-1,-1 1 1,1-1-1,-1 1 1,1-1 0,-1 1-1,1-1 1,0 0-1,-1 1 1,1-1 0,-1 0-1,1 1 1,0-1-1,0 0 1,-1 0 0,1 0-1,0 1 1,-1-1 0,1 0-1,0 0 1,0 0-1,-1 0 1,1 0 0,0-1-1,0 1 1,-1 0-1,1 0 1,0 0 0,-1-1-1,1 1 1,0 0-1,-1-1 1,1 1 0,0 0-1,0-1 1,24-18 183,-20 14-173,0-1 0,0 0 1,0 0-1,-1 0 1,1 0-1,-2-1 0,1 0 1,-1 0-1,4-11 1,1-8-66,6-38 0,-3 12 64,-11 52-13,0 0 0,0 0-1,0 0 1,0 0 0,0 0 0,0-1-1,0 1 1,0 0 0,0 0 0,0 0 0,0 0-1,0 0 1,0 0 0,0 0 0,0-1-1,0 1 1,0 0 0,0 0 0,0 0 0,0 0-1,0 0 1,0 0 0,1 0 0,-1 0-1,0-1 1,0 1 0,0 0 0,0 0 0,0 0-1,0 0 1,0 0 0,0 0 0,0 0 0,0 0-1,1 0 1,-1 0 0,0 0 0,0 0-1,0 0 1,0 0 0,0 0 0,0 0 0,0 0-1,0 0 1,1 0 0,-1 0 0,0 0-1,0 0 1,0 0 0,0 0 0,0 0 0,0 0-1,0 0 1,1 0 0,3 8 256,5 27 110,-3-11-204,7 12 282,29 53 1,-30-65-280,-9-19-238,-2-3 134,0 0-1,0 0 1,0 1 0,0-2-1,1 1 1,-1 0-1,3 3 1,-3-4-155,0-1 1,0 1-1,0-1 1,0 1-1,0-1 0,0 0 1,0 1-1,0-1 1,0 0-1,0 0 0,0 0 1,0 0-1,0 1 0,0-2 1,1 1-1,-1 0 1,0 0-1,0 0 0,0 0 1,0-1-1,1 1 1,4-2-850,3 0-619,1-1 0,-1 0 0,-1 0 0,1-1 1,14-8-1,-4-2-2327,3 4 1345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53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46 4224,'-1'-3'358,"1"0"0,-1 0 0,0 0 1,1 0-1,0 0 0,0-5 0,0 7-65,0 0 0,0 0 0,0 0 0,1 0 0,-1 0 0,0 0 0,1 0 0,-1 0 0,1 0 0,-1 0 0,1 0 0,-1 0 0,1 0 0,0 0 1,-1 0-1,1 1 0,0-1 0,0 0 0,1 0 0,-2 1-38,1 0 0,-1 0 0,1 0 1,-1 0-1,1 0 0,-1 0 0,1 1 1,-1-1-1,1 0 0,-1 0 0,1 1 0,-1-1 1,1 0-1,-1 1 0,0-1 0,1 0 1,-1 1-1,0-1 0,1 1 0,-1-1 1,1 1-1,12 16 246,-8-10 364,9 10-356,0 0 0,1-1 1,0-1-1,2 0 0,29 20 1,34 24-282,-22-15-392,-54-41-270,1 0 0,-1 0 0,1 0 0,5 1 0,-9-3-192,1 0 1,0-1 0,0 0 0,-1 1 0,1-1 0,0 0 0,0 0 0,-1 0 0,1 0 0,0 0 0,0 0 0,-1-1-1,1 1 1,3-1 0,7-3-2713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7:54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598 20 8640,'-15'-16'2784,"15"15"-2652,-1 1 1,1 0-1,-1-1 1,1 1-1,-1 0 1,0-1 0,1 1-1,-1 0 1,1 0-1,-1 0 1,1-1-1,-1 1 1,0 0 0,1 0-1,-1 0 1,1 0-1,-1 0 1,0 0-1,1 0 1,-1 0 0,1 0-1,-1 1 1,0-1-1,1 0 1,-1 0-1,1 0 1,-1 1 0,1-1-1,-1 0 1,1 1-1,-1-1 1,1 0-1,-1 1 1,0 0 0,-22 24 3470,-51 42 0,42-43-3116,-1-1-1,0-2 0,-38 17 0,7-8-415,14-7-981,-90 57 0,136-78 505,1 0 0,0 0 0,0 1 0,0 0 0,1-1 0,-1 1 0,1 0 0,-1 0 0,1 1 0,0-1 0,0 0 0,1 1 0,-1-1 0,1 1 0,-1-1 0,1 1 0,-1 5 0,0 27-3195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05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3 478 2304,'0'0'13,"0"0"-1,-1 0 1,1 0 0,0 0-1,0 0 1,0 0 0,0 0-1,0 0 1,0 0 0,0 0 0,0 0-1,0 0 1,-1 0 0,1 0-1,0 0 1,0 0 0,0 0-1,0 0 1,0 0 0,0 0-1,0 0 1,0 0 0,0 0-1,0 0 1,0 0 0,0 1 0,-1-1-1,1 0 1,0 0 0,0 0-1,0 0 1,0 0 0,0 0-1,0 0 1,0 0 0,0 0-1,0 0 1,0 0 0,0 1-1,0-1 1,0 0 0,0 0 0,0 0-1,0 0 1,0 0 0,0 0-1,0 0 1,0 0 0,0 0-1,0 1 1,0-1 0,0 0-1,0 0 1,5 7 804,5 4 1126,-8-10-1730,-1 0-1,1 0 0,-1 0 1,1 0-1,0 0 1,-1 0-1,1 0 1,0 0-1,0-1 0,-1 1 1,1-1-1,0 1 1,0-1-1,0 0 1,0 0-1,0 1 0,0-2 1,2 1-1,-1 0 31,0-1 0,1 0-1,-1 0 1,0-1 0,0 1-1,0 0 1,0-1 0,0 0 0,4-3-1,4-4 268,-1 0-1,0-1 1,16-21-1,-13 12-184,0 1 0,-1-2-1,-1 1 1,10-28 0,27-89 213,0 0-385,-45 128-225,1 1 0,0 0 0,7-11 0,-11 19 68,0-1 0,0 0 0,0 0 0,0 0 0,0 0 0,0 0 0,0 0 0,0 0 0,0 0 0,0 0 0,0 0 0,0 0 0,0 0 0,0 0 0,0 0 0,0 0 0,0 0 0,0 1 0,0-1 0,0 0 0,0 0 0,0 0 0,0 0 0,0 0 0,0 0 0,0 0 0,0 0 0,0 0 0,0 0 0,0 0 0,0 0 0,0 0 0,0 0 0,0 0 0,0 0 0,0 0 0,0 0 0,1 0 0,-1 0 0,0 0 0,0 0 0,0 0 0,0 0 0,0 0 0,0 0 0,0 0 0,0 0 0,0 0 0,0 0 0,0 0 0,0 0 0,0 0 0,0 0 0,0 0 0,0 0 0,1 0 0,-1 0 0,0 0 0,0 0 0,0 0 0,0 0 0,0 0 0,0 0 0,0 0 0,0 0 0,0 0 0,0 0 0,7 16-71,0 1 1,-1 1-1,-1-1 1,-1 1-1,4 25 0,-1-4 112,-1-8 5,0-7 89,3 37-1,-9-53-95,0 0 0,0-1 0,0 1 0,-1 0 0,0 0 0,-1 0 1,0-1-1,-5 14 0,4-13 161,0-1 0,-1 0 0,0 0 0,0 0 0,-1 0 0,-9 9 0,11-13-98,0 0 1,0 0-1,0-1 0,-1 1 1,1-1-1,-1 0 1,0 0-1,0 0 0,1-1 1,-1 1-1,0-1 1,0 0-1,-1 0 0,-5 0 1,6 0-67,0-1 1,0 0 0,0-1-1,0 1 1,0-1-1,0 0 1,0 0 0,0 0-1,-6-3 1,-1-1-7,-18-12 1,16 8-38,12 8-78,-1 0 0,0 0 0,1 0 0,-1 0 0,1 0 0,-1-1 0,1 1 0,0-1 0,-1 1 0,1-1-1,0 1 1,-1-3 0,2 3-140,1 2-550,3 6 705,0-1 0,1 0 0,0 0 0,0 0 0,0-1 0,1 0 0,-1 0 0,1 0 0,1-1 0,11 7-1,-8-6 165,1-1 0,-1 0 0,1 0 0,1-1 0,-1-1 0,18 3 0,-8-4 165,1-1 0,0 0 0,0-1 0,0-2 1,-1 0-1,1-1 0,21-8 0,-23 6-96,-1-1 0,0-1 1,28-16-1,-39 19-107,0-1 1,0 0 0,0 0-1,0-1 1,-1 0-1,0 0 1,-1-1 0,0 1-1,8-13 1,-8 11-39,-1-1 0,0 0 1,-1 1-1,0-2 0,0 1 0,-1 0 1,0-1-1,2-19 0,1-23-291,-15 65-166,-31 108-5,37-110 504,2 0 1,-1 0-1,1 1 0,1-1 1,1 14-1,-1-4 22,0-17-68,0-1 0,1 1 0,-1 0 0,1-1 0,0 1 0,0 0 0,0-1 0,0 1 0,0-1 0,0 1 0,1-1 0,-1 0 0,1 0 0,-1 1 0,4 1 0,-4-3 33,0 1 1,1-1-1,-1 0 1,0 0-1,1 0 1,-1 0-1,1 0 1,-1-1-1,1 1 1,-1 0-1,1-1 0,-1 1 1,1-1-1,0 0 1,-1 1-1,1-1 1,0 0-1,0 0 1,-1 0-1,1 0 1,0 0-1,-1 0 1,1-1-1,0 1 0,-1-1 1,3 0-1,2-3 11,0 0 0,0-1-1,0 1 1,-1-1-1,1-1 1,-1 1 0,0-1-1,6-9 1,-4 5 13,7-6-160,-10 12 98,0 0 1,0 0 0,-1-1 0,1 1-1,4-10 1,-5 21-483,1 14 347,3 14 129,-5-27 32,-1-1-9,1-1 0,0 0 0,0 0 1,0 1-1,5 7 0,-6-13 7,0 0 0,-1 0-1,1 0 1,0 0 0,0 0 0,-1 0-1,1-1 1,0 1 0,0 0-1,0 0 1,0-1 0,0 1 0,0 0-1,1-1 1,-1 1 0,0-1-1,0 0 1,0 1 0,0-1 0,1 0-1,-1 0 1,0 0 0,0 1-1,0-1 1,1-1 0,-1 1 0,0 0-1,0 0 1,1 0 0,-1-1-1,0 1 1,0 0 0,0-1 0,0 1-1,0-1 1,2 0 0,8-7 101,1 0 1,-1 0 0,-1-1-1,0-1 1,16-18 0,35-52-361,-61 99-143,-1-12 355,0-1-1,-1 0 1,0 0-1,-3 6 1,-5 17-23,-52 255 15,16-68 468,35-178-390,7-30-16,2 1-1,-1-1 1,1 1 0,0-1 0,0 12-1,2-19 259,0-2-129,2-37-35,2-1 0,9-38-1,-9 52-27,5-23-128,2 1 0,2 0 0,2 1 0,2 0 0,2 2 0,39-68 0,-51 101 60,45-69-102,-43 68 30,1 0 0,0 1 0,1 0 0,13-11 0,-22 20 9,-1 1 0,1 0 0,0-1 0,0 1 0,0 0 0,0 0 0,1 0-1,-1 0 1,0 1 0,0-1 0,0 0 0,1 1 0,-1 0 0,0-1 0,1 1 0,-1 0-1,0 0 1,1 1 0,3 0 0,-3 0 0,0 0 0,1 0 0,-1 1 0,0-1 0,0 1 0,0 0 0,0 0 0,0 0 0,0 1 0,-1-1-1,1 1 1,2 3 0,5 5 22,-1 1-1,0 0 0,7 14 0,-12-20 28,-2 0 0,1 0-1,-1 0 1,0 1-1,0-1 1,0 0 0,-1 1-1,0 0 1,0 9 0,-1-15-12,0-1 1,0 1-1,0 0 0,0-1 1,0 1-1,0-1 1,0 1-1,0 0 0,-1-1 1,1 1-1,0-1 1,0 1-1,-1 0 1,1-1-1,0 1 0,-1-1 1,1 1-1,0-1 1,-1 1-1,1-1 1,-1 1-1,1-1 0,-1 0 1,1 1-1,-2 0 1,1-1 15,0 1 1,-1-1 0,1 0-1,-1 0 1,1 1-1,0-1 1,-1 0-1,1 0 1,-1 0 0,1-1-1,-3 1 1,-5-2 103,0-1 0,0 0 1,-8-5-1,7 4-62,-74-28-258,68 24 86,14 7 69,0 0-1,0 0 1,0 0 0,0 0-1,0 0 1,-1 0-1,-1 0 1,20 2-91,0 1 0,1 1 0,-1 0 0,20 8 0,-17-6 210,0 0-1,37 4 1,-45-8-45,0 0-1,0-1 1,0-1-1,0 0 1,0-1-1,14-3 1,-22 4-22,1 0 0,-1 0 0,0-1 0,1 1 0,-1-1 0,0 0 0,0 0 0,0 0 0,0 0 0,0-1 1,0 1-1,-1-1 0,1 0 0,-1 1 0,0-1 0,0 0 0,0 0 0,0-1 0,0 1 0,-1 0 0,1-1 1,1-4-1,-1-1-1,-1 0 1,0 0 0,1-18-1,-2 27-16,0 0 0,0 0 0,0 1-1,-1-1 1,1 0 0,0 0-1,0 0 1,0 0 0,0 0 0,0 0-1,0 0 1,0 0 0,-1 0 0,1 0-1,0 0 1,0 0 0,0 0 0,0 0-1,0 0 1,0 0 0,0 0 0,-1 0-1,1 0 1,0 0 0,0 0-1,0 0 1,0 0 0,0 0 0,0 0-1,0 0 1,-1-1 0,1 1 0,0 0-1,0 0 1,0 0 0,0 0 0,0 0-1,0 0 1,0 0 0,0 0 0,0 0-1,0-1 1,0 1 0,0 0 0,-1 0-1,1 0 1,0 0 0,0 0-1,0 0 1,0 0 0,0-1 0,0 1-1,0 0 1,0 0 0,0 0 0,0 0-1,0 0 1,0 0 0,0 0 0,0-1-1,1 1 1,-1 0 0,0 0 0,0 0-1,0 0 1,0 0 0,0 0-1,0-1 1,-5 8-183,2 1 132,1 0-1,-1 0 1,1 0 0,1 0-1,0 0 1,0 0 0,0 0-1,1 12 1,1-14 54,-1-1 0,1 1 0,0-1 1,1 1-1,-1-1 0,1 0 0,0 1 0,0-1 0,1 0 0,-1 0 1,1 0-1,0-1 0,5 7 0,-6-10 6,-1 0 0,0 0-1,0 0 1,1 0 0,-1 0 0,1 0 0,-1 0 0,1 0-1,-1-1 1,1 1 0,-1 0 0,1-1 0,0 1 0,-1-1-1,1 0 1,0 0 0,0 0 0,-1 0 0,1 0 0,2 0-1,3-1 18,0-1 0,-1 1 0,0-2-1,7-1 1,0-2 13,26-9 199,63-36 0,-33 15-68,-47 23-152,8-4-137,-28 16 111,0 0 1,0 0-1,0 0 1,0 0-1,1 1 1,-1-1-1,0 1 1,0 0-1,0 0 1,1 0-1,3 0 1,-6 0-2,1 0 0,0 0 0,0 1 0,-1-1 0,1 0 1,0 0-1,0 1 0,-1-1 0,1 1 0,-1-1 0,1 0 0,0 1 0,-1-1 0,1 1 1,-1 0-1,1-1 0,-1 1 0,1-1 0,-1 1 0,1 0 0,-1 0 0,5 17 67,0 2 64,-2-15-13,0 1 0,1-1 0,0 0 0,0 0 0,0 0 0,8 7 0,-10-11-41,-1 0 0,1 1 0,0-1 1,0 0-1,0 0 0,-1 0 0,1-1 1,0 1-1,0 0 0,0-1 0,0 1 1,0-1-1,0 0 0,0 1 1,0-1-1,1 0 0,-1 0 0,0 0 1,0-1-1,0 1 0,0-1 0,0 1 1,0-1-1,3-1 0,15-6 374,-11 5-369,-1-1-1,0 0 1,0 0 0,0 0-1,9-8 1,-7 4-134,-1 0 0,-1-1-1,1 0 1,-2-1 0,1 1-1,-1-1 1,9-17 0,-14 14-3949,-4 25-6163,-3 8 3749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09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15 575 5216,'0'0'80,"-1"0"0,1-1 0,-1 1 1,1 0-1,-1 0 0,1 0 0,-1 0 0,1 0 1,-1 0-1,1 0 0,-1 0 0,1 0 0,-1 0 0,0 0 1,1 0-1,-1 0 0,1 0 0,-1 0 0,1 0 1,-1 0-1,1 1 0,-1-1 0,1 0 0,0 0 0,-1 1 1,0-1-1,1 13 2081,1-2-1175,0 17 921,5 27 0,0-1-1225,12 198 1893,-20-162-1389,-1-27 226,1-53-913,0-9-81,2-5 137,20-172 444,-7 41-1051,-8 109 31,0-1 0,2 0 1,11-27-1,-11 35-1,1 1 1,1 0 0,0 0 0,20-27 0,-24 38-14,0 1 0,1 0 0,0 0 0,0 1 0,0-1 0,0 1 0,1 1 1,0-1-1,0 1 0,0 0 0,0 1 0,1 0 0,0 0 0,10-2 0,-14 4 25,1 1-1,-1-1 0,1 1 1,-1 0-1,1 0 0,-1 1 1,0-1-1,1 1 0,-1 0 0,1 0 1,-1 1-1,0-1 0,0 1 1,0 0-1,0 0 0,0 0 1,0 1-1,0 0 0,-1-1 1,6 6-1,-7-6 32,0 1-1,0-1 1,0 1-1,0-1 1,0 1 0,0 0-1,-1 0 1,1 0-1,-1 0 1,0 0 0,0 0-1,0 0 1,0 0-1,-1 0 1,1 1 0,-1-1-1,0 0 1,1 0 0,-2 1-1,1-1 1,0 0-1,-1 0 1,1 1 0,-1-1-1,0 0 1,0 0-1,0 0 1,-3 5 0,-2 1 32,0 0 1,0 0 0,-1-1 0,0 1 0,0-2 0,-1 1 0,0-1-1,0 0 1,-1-1 0,0 0 0,0 0 0,-1-1 0,1 0-1,-1-1 1,0 0 0,0 0 0,-1-1 0,1 0 0,-1-1-1,-19 2 1,7-7-19,22 3-49,0 0-1,0 0 0,0 0 1,0-1-1,0 1 0,0 0 0,0-1 1,0 1-1,0-1 0,0 1 1,1-1-1,-1 1 0,0-1 1,0 0-1,0 1 0,1-1 1,-2-1-1,2 1 9,0 1 0,-1-1 0,1 1 0,0 0 0,0-1 0,1 1 0,-1-1 0,0 1 0,0-1 0,0 1 0,0 0 0,0-1 0,0 1 0,0-1 0,1 1 0,-1 0 0,0-1 0,0 1 0,1 0 0,-1-1-1,0 1 1,0 0 0,1-1 0,-1 1 0,0 0 0,1 0 0,-1-1 0,0 1 0,1 0 0,0 0 0,14-8-49,-10 6 30,26-11 19,0 1-1,0 2 0,48-9 0,-5 1 13,-21 5-79,-32 9 79,0-1 1,0-2-1,38-16 0,-43 17 41,-14 6-3,0-1-1,0 0 0,0 1 1,0-1-1,0 0 0,0 0 1,0 0-1,2-2 0,-3 2-5,-5 6-124,-2 4-37,2-4 93,1 0 0,0 0-1,0 0 1,0 1 0,0-1-1,1 1 1,0-1 0,0 1-1,1 0 1,0 0 0,0 0-1,-1 7 1,2 7 100,-1-8-36,1-1 0,2 17 0,-1-25-31,-1 0-1,1 0 1,0 0-1,0 0 1,0 0-1,0-1 1,0 1 0,1 0-1,-1 0 1,1-1-1,0 1 1,-1-1-1,5 4 1,-5-5 7,0 0 0,0-1 0,0 1 0,0-1 0,-1 1 0,1-1 0,0 0 0,0 1 0,0-1 0,0 0 0,0 0 0,0 0 0,0 1 0,0-1 0,0 0 1,0 0-1,0 0 0,1-1 0,-1 1 0,0 0 0,0 0 0,0 0 0,-1-1 0,1 1 0,0-1 0,0 1 0,0-1 0,0 1 0,0-1 0,0 1 0,0-1 0,-1 0 0,2 0 0,3-4 66,-1 1 0,1-1 0,6-10 0,-4 7-5,-1-1-1,-1-1 0,1 1 1,-1-1-1,-1 0 0,5-15 1,-8 23-71,0-1 0,-1 0 0,1 0 0,-1 1 0,0-1 0,1 0 0,-1 0 1,-1 0-1,1 0 0,0 0 0,-1 1 0,1-1 0,-1 0 0,0 0 0,0 1 1,0-1-1,0 1 0,0-1 0,-1 1 0,1-1 0,-1 1 0,0 0 0,0-1 1,1 1-1,-1 0 0,-1 0 0,1 0 0,0 1 0,-3-3 0,4 3-15,-1 0 0,1 1 0,0-1 0,0 0 0,-1 1 0,1-1 0,0 1 0,-1-1 0,1 1 0,-1 0 0,1-1 0,0 1 0,-1 0-1,1 0 1,-1 0 0,1 0 0,-1 0 0,1 0 0,0 1 0,-1-1 0,1 0 0,-1 1 0,1-1 0,0 1 0,-1 0 0,1-1 0,0 1 0,0 0 0,-1 0 0,1-1-1,0 1 1,0 0 0,0 0 0,0 0 0,0 1 0,0-1 0,1 0 0,-1 0 0,0 0 0,0 1 0,1-1 0,-1 0 0,1 1 0,-1-1 0,1 0 0,0 1 0,0-1-1,-1 1 1,1-1 0,0 3 0,0-1 18,1 0 0,-1 0 0,1 0 0,0-1 0,-1 1 0,1 0 0,0 0 0,1-1 0,-1 1 0,0-1 0,1 1 0,-1-1 0,1 1 0,0-1 0,0 0 0,0 0 0,0 0 0,0 0 0,0 0 0,1-1 0,-1 1 0,1-1 0,-1 1 0,1-1 0,0 0 0,-1 0 1,1 0-1,0 0 0,0 0 0,-1-1 0,1 1 0,0-1 0,0 0 0,0 0 0,0 0 0,0 0 0,0-1 0,2 0 0,12-3 104,0 0-1,-1-1 1,0-1 0,20-11 0,58-37 332,-75 43-495,12-9 72,-2-1 0,36-34 0,-61 52-32,-1 0 1,1 0-1,0 1 1,-1-1-1,1 1 0,8-4 1,-12 6 3,1 0 0,0-1 0,0 1 0,0 0 0,0 0 0,0 0 0,0 0 0,0 0 0,0 0-1,0 0 1,0 0 0,0 0 0,0 0 0,0 0 0,0 0 0,0 1 0,0-1 0,0 0 0,-1 1 0,1-1 0,0 1 0,0-1 0,0 1 0,0 0 0,-1-1 0,1 1 0,0 0 0,-1-1 0,1 1 0,0 0 0,-1 0-1,1-1 1,-1 1 0,1 0 0,-1 0 0,1 1 0,4 8 20,-1 1 0,0 0-1,-1 0 1,0 0 0,-1 0-1,0 0 1,0 1 0,-1-1 0,-1 0-1,0 1 1,0-1 0,-2 1-1,1-1 1,-1 0 0,-1 0 0,0 1-1,-8 17 1,10-25 17,-2 0 0,1 0 0,0 0 1,-1 0-1,0-1 0,1 1 0,-1-1 0,-1 0 0,1 0 1,0 0-1,-1 0 0,0-1 0,0 1 0,1-1 1,-1 0-1,0 0 0,-1 0 0,1-1 0,0 1 0,-7 0 1,3-1 10,0 0 0,0-1 0,0 0 1,0 0-1,0-1 0,1 0 1,-1-1-1,0 1 0,0-2 1,-12-4-1,-6-3-72,-1-2 0,1-1 0,1-2 1,0 0-1,1-1 0,-23-21 0,47 37 30,0 0 0,1 0-1,-1 0 1,0 0 0,0 0-1,1 0 1,-1 0 0,0 0-1,0 0 1,1 0 0,-1 0-1,0-1 1,0 1 0,1 0-1,-1 0 1,0 0 0,0 0-1,1 0 1,-1 0 0,0-1-1,0 1 1,1 0 0,-1 0-1,0 0 1,0-1 0,0 1-1,0 0 1,0 0 0,1-1-1,-1 1 1,0 0 0,0 0-1,0-1 1,0 1 0,0 0-1,0 0 1,0-1 0,0 1-1,0 0 1,0 0 0,0-1-1,0 1 1,0 0 0,0-1-1,0 1 1,0 0 0,0 0-1,0-1 1,0 1 0,0 0-1,0 0 1,-1-1 0,1 1-1,0 0 1,0 0 0,0 0-1,0-1 1,-1 1 0,1 0-1,0 0 1,0 0 0,0-1-1,-1 1 1,1 0 0,0 0-1,-1 0 1,24 1-204,43 16 170,11 3 112,-58-16-35,1-2 1,0 0-1,0-1 1,0-1-1,0-1 1,-1-1-1,23-4 1,-29 3-3,0-1 0,-1 0 0,1-1 0,-1 0 0,0 0 0,-1-1 0,1-1 0,-1 0 0,-1-1 0,1 0 0,15-17 0,-1-7-40,-19 25-11,-1-1-1,1 1 1,7-7 0,5-5-16,-17 18-10,-6 59-368,3-39 415,-1 21 0,3-20-18,-1-13 39,1 0-1,-1 0 0,2 1 0,-1-1 0,1 0 1,0 0-1,1 0 0,0 0 0,3 8 1,-5-14-18,0-1 1,0 0 0,1 1-1,-1-1 1,0 1 0,1-1-1,-1 1 1,0-1 0,1 0-1,-1 1 1,0-1-1,1 0 1,-1 1 0,1-1-1,-1 0 1,1 1 0,-1-1-1,1 0 1,-1 0 0,1 0-1,-1 1 1,1-1 0,-1 0-1,1 0 1,-1 0 0,2 0-1,-1 0 5,0-1 0,1 1-1,-1 0 1,1-1-1,-1 1 1,0-1 0,1 1-1,-1-1 1,0 0-1,2-1 1,4-3 36,-1-1 1,11-11-1,-12 12-9,111-111 45,-115 115-78,1-1-1,0 0 0,0 0 0,0 0 0,-1 0 0,1 0 0,0-1 0,-1 1 0,0 0 0,1-1 0,-1 1 0,0-1 0,1-5 0,-2 8-118,-4 5 6,-9 15-137,8-13 269,1-1 1,0 1-1,0 0 0,-6 14 0,6-8-74,1 0-1,0 1 1,-2 20 0,3 50 235,2-83 533,0-21-874,0 8 186,0 1 0,1-1 0,5-20 0,-2 13-25,-3 14 7,0-1 0,0 1 0,1 0 0,0 0 0,0 0 0,0 0 0,0 0 0,4-5 0,-1 2 34,0-1 0,5-15 0,6-10 80,0 6-333,17-47-1,-21 35 265,-1-1 0,-2 1-1,4-54 1,-8 53-256,0-13-21,3-17 457,-7 37-90,-1 33-277,0 1 105,-1 1-1,1-1 0,-1 0 1,1 0-1,-1 0 0,1 1 1,-1-1-1,1 0 0,0 0 1,-1 1-1,1-1 0,0 0 1,-1 1-1,1-1 1,0 0-1,-1 1 0,1-1 1,0 1-1,0-1 0,-1 0 1,1 1-1,0-1 0,0 2 1,-5 13-20,4-9-3,-75 290-274,26-70 379,47-211-60,0 0 0,1 0 1,0 1-1,1 0 0,1-1 0,2 20 1,-1-31 18,0 0 1,0-1 0,0 1-1,0 0 1,1 0 0,-1-1 0,1 1-1,0-1 1,0 0 0,1 1 0,-1-1-1,0 0 1,1 0 0,0 0-1,0-1 1,0 1 0,4 2 0,-4-3-16,0-1 0,-1 0 1,1 1-1,0-1 1,0 0-1,0-1 1,0 1-1,1 0 0,-1-1 1,0 0-1,0 0 1,0 0-1,0 0 1,1 0-1,-1 0 1,0-1-1,0 0 0,0 0 1,0 0-1,0 0 1,0 0-1,2-2 1,29-16 93,-2-1 1,0-2 0,-1-1 0,-1-1-1,49-54 1,-66 58-204,-12 18 126,0 0 1,0 0 0,0 0 0,1 0-1,-1 0 1,0 0 0,1 0-1,2-2 1,-8 24-447,1-8 371,1 1 1,1 0-1,-1-1 1,2 21 0,0-30 64,0 1 0,0-1 0,0 0 1,1 1-1,-1-1 0,1 0 0,0 1 1,0-1-1,0 0 0,1 0 0,-1 0 1,4 5-1,2 6-5,-6-12-5,-1-1 0,0 0 0,1 0 0,-1 0 0,1 0 0,-1 0 0,1 0 0,-1 0 0,1 0 0,0 0 0,0 0 0,-1 0 0,1 0 0,0 0 0,0 0 0,0-1 0,0 1 0,0 0 0,0-1 0,0 1 0,0 0 0,0-1 0,0 0 0,0 1 0,1-1 0,-1 0 0,0 1 0,0-1 0,0 0 0,1 0 0,-1 0 0,0 0 0,0 0 0,2-1 0,1 1 3,1-1 1,-1 0-1,0 0 0,0-1 1,0 0-1,0 1 0,0-1 0,-1 0 1,1-1-1,6-4 0,1-3 43,17-20 1,4-3 59,-15 18-26,16-21 0,-40 46-119,1 1-1,0-1 1,1 1 0,0 0 0,0 1-1,2-1 1,-1 1 0,1 0-1,1 0 1,-2 14 0,4-23 42,1 0 1,-1 0-1,0-1 0,1 1 0,-1 0 1,1-1-1,0 1 0,0-1 1,1 4-1,-1-5 2,-1 0 0,1-1 0,-1 1 0,0 0 0,1-1-1,-1 1 1,1-1 0,-1 1 0,1-1 0,0 1 0,-1-1 0,1 0 0,-1 1 0,1-1-1,0 0 1,0 1 0,-1-1 0,1 0 0,0 0 0,-1 1 0,1-1 0,0 0 0,0 0-1,-1 0 1,1 0 0,0 0 0,0 0 0,-1 0 0,1 0 0,0-1 0,-1 1 0,1 0 0,0 0-1,-1-1 1,1 1 0,0 0 0,-1-1 0,2 0 0,4-2 25,-1 0 0,1-1 0,-1 0 0,1 0 0,-1 0 0,0-1 0,-1 0 0,1 0 0,-1 0 0,6-9 0,-9 12-7,0-1 0,1 0 0,-1 1-1,0-1 1,0 0 0,-1 0-1,1 0 1,0 0 0,-1 1 0,0-1-1,0 0 1,0 0 0,0 0-1,0 0 1,-1 0 0,1 0 0,-1 0-1,0 0 1,1 1 0,-1-1 0,-1 0-1,1 0 1,0 1 0,-1-1-1,1 1 1,-4-5 0,2 4-40,0 0 0,0 0 0,0 0 0,0 1 0,0-1 0,-1 1 0,1 0 0,-1-1 0,1 2 0,-1-1 0,0 0 0,0 1 0,0 0 0,0 0 0,0 0 0,0 0 0,0 0 0,0 1 0,0 0 0,-5 0 0,8-1-320,4-2 244,4-1 69,15-3 8,0 1-1,1 1 1,42-3-1,-36 5-66,-1 0 24,31 1 0,-48 2 67,0 1 0,0 0 0,0 1 0,1 0 0,16 6 1,-26-7-1,-1-1 1,1 1-1,-1-1 1,1 1-1,0 0 1,-1 0-1,1 0 1,-1 0-1,0 0 1,1 0-1,-1 0 1,0 0 0,0 1-1,1-1 1,-1 0-1,0 1 1,0-1-1,-1 1 1,1-1-1,1 4 1,-2-3 11,1 1 0,-1-1 0,0 1 0,0-1 0,0 1 0,-1-1 0,1 1-1,0-1 1,-1 1 0,0-1 0,0 1 0,1-1 0,-3 3 0,-1 5 60,3-7-76,0 0-1,0 0 1,-1 0-1,1 0 1,-1 0 0,0 0-1,0 0 1,-3 2-1,5-4 56,1-2-6,44-14 160,-24 8-200,28-14 1,-3-4-15,-30 15-32,0 1 0,1 1 0,32-12 0,-48 20 32,0 0 0,-1 0 0,1 0 0,0 0 0,0 0 0,-1 0 0,1 0 0,0 0-1,0 0 1,-1 1 0,1-1 0,0 0 0,-1 0 0,1 1 0,0-1 0,-1 0 0,1 1 0,0-1 0,-1 0 0,1 1 0,0-1 0,-1 1 0,1-1 0,-1 1 0,1 0 0,-1-1 0,0 1 0,1-1 0,-1 1 0,1 0 0,-1-1 0,0 1-1,0 0 1,1 0 0,1 5 59,0 0-1,-1-1 0,2 10 1,-1-4 16,15 64 214,-14-61-271,-3-12-402,0-1-1,1 1 0,-1 0 1,1-1-1,-1 1 1,1 0-1,-1-1 0,1 1 1,0-1-1,1 3 1,2 3-1645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10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37 5984,'-27'-25'2688,"27"22"-320,0-1-1536,0-1 544,9 5-1728,1 0-32,3 5 288,-5 2-1600,2 6 928,-1-6-4064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10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82 5888,'0'0'43,"-1"0"0,1 0-1,0 0 1,0 0 0,0 0 0,0 0 0,0 0 0,-1 0 0,1 0 0,0 0-1,0 0 1,0 0 0,0 1 0,0-1 0,-1 0 0,1-1 0,0 1 0,0 0-1,0 0 1,0 0 0,0 0 0,-1 0 0,1 0 0,0 0 0,0 0 0,0 0 0,0 0-1,0 0 1,-1 0 0,1 0 0,0 0 0,0 0 0,0-1 0,0 1 0,0 0-1,0 0 1,0 0 0,0 0 0,-1 0 0,1 0 0,0-1 0,0 1 0,0 0-1,0 0 1,0 0 0,0 0 0,0-1 0,0 1 36,0 0-1,1 0 1,-1 0 0,0 0-1,0 0 1,0 0 0,0 0-1,1 0 1,-1 0 0,0 0-1,0 0 1,0 0 0,1 0-1,-1 0 1,0 0 0,0 0-1,0 0 1,0 0 0,1 0 0,-1 1-1,0-1 1,0 0 0,0 0-1,0 0 1,0 0 0,1 0-1,-1 0 1,0 0 0,0 1-1,0-1 1,0 0 0,0 0-1,0 0 1,0 0 0,1 1-1,0-1 1218,21-1 1439,25-4 1,58-15-1485,-33 6-848,188-25-829,-256 39 97,0-1 0,0 0 1,0 1-1,0 0 0,0 0 1,0 0-1,0 0 1,0 1-1,0 0 0,0 0 1,0 0-1,0 0 0,-1 0 1,1 1-1,5 3 0,5 6-1793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11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72 10880,'-53'-51'4032,"48"51"-3136,15-8-257,-2 4-1022,6-1 63,-1 2-96,5 3 256,6 0-2560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1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22 201 4736,'-18'-33'1530,"17"32"-1502,1 1-1,0 0 0,-1-1 0,1 1 0,0-1 0,0 1 1,-1-1-1,1 1 0,0 0 0,0-1 0,0 1 0,0-1 0,0 1 1,-1-1-1,1 1 0,0-1 0,0 1 0,0-1 0,0 1 0,1-1 1,-1 0-1,2-20 842,-1 13-188,-1 0 1,1 0 0,1 1-1,4-15 1,-4 18-570,0-1-1,1 1 1,-1-1 0,1 1-1,0 0 1,0 0 0,1 0 0,-1 1-1,1-1 1,0 1 0,0 0-1,8-5 1,-5 4-20,1 0 0,0 0 0,0 1 0,0 1 0,1-1 0,-1 1 0,10-1 0,0 2 60,1 0-1,-1 1 0,1 0 1,0 2-1,-1 0 1,26 7-1,-27-5 126,1 1 1,24 11 0,-37-14-170,-1 1 0,1-1 0,0 1 1,-1 0-1,1 1 0,-1-1 0,0 1 1,0-1-1,0 1 0,-1 0 0,1 1 1,3 6-1,-6-9-36,0 0 0,0 0 0,0 0 0,0 0 1,-1 1-1,1-1 0,-1 0 0,0 0 0,1 1 0,-1-1 0,0 0 1,0 1-1,-1-1 0,1 0 0,-1 4 0,0-2 1,-1 0 0,1-1 0,-1 1 0,0 0 0,0 0 0,0-1 0,0 1 0,-4 2 0,-1 2 18,0-1 0,0 0 0,-1-1 0,0 1 0,0-1 0,-12 5 0,11-6-13,0 0 1,0-1-1,-1-1 1,0 0-1,0 0 1,-17 2-1,12-4-605,-1 0 1,1-1-1,-26-3 0,28 1-2283,4 4 837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12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117 501 4064,'0'-1'551,"0"0"-1,0 0 1,0 0 0,0 0 0,0-1 0,0 1-1,-1 0 1,1 0 0,0 0 0,-1 0 0,1 0-1,0 0 1,-1 0 0,0-1 0,0 2-327,1-1 0,0 1 0,-1 0 0,1 0 0,-1-1 0,1 1 0,0 0 0,-1 0 0,1-1 0,-1 1 0,1 0-1,-1 0 1,1 0 0,-1 0 0,1 0 0,-1 0 0,0 0 0,-9 2-1024,1 1 1089,0 0-1,1 1 1,0 0 0,-9 5-1,13-6-242,0-1-1,1 1 0,-1 0 0,1 0 1,0 0-1,0 1 0,0-1 0,0 1 1,0-1-1,-2 6 0,4-6-26,0 0 1,0 0-1,1 0 1,-1 0-1,1 0 0,0 0 1,-1 1-1,2-1 0,-1 0 1,0 0-1,1 0 0,-1 0 1,1 0-1,0 0 0,0 0 1,0 0-1,0 0 1,3 5-1,-2-5 55,0 1 1,0-1-1,0 0 0,0 0 1,1 0-1,-1 0 0,1 0 1,0-1-1,0 1 0,0-1 1,0 0-1,0 0 0,0 0 1,1 0-1,4 2 0,-6-4-24,0 0 0,0 0 0,0 0 0,0 0-1,0 0 1,0 0 0,0 0 0,0-1 0,0 1-1,0-1 1,0 1 0,0-1 0,0 0 0,0 0-1,-1 0 1,1 0 0,0 0 0,0 0 0,-1 0-1,1-1 1,-1 1 0,1-1 0,-1 1 0,0-1-1,2-2 1,2-2 55,-1-1 0,1 1 0,-2-1 1,1 0-1,3-10 0,-4 6-184,-2 9-11,0-1 1,0 1-1,-1 0 1,1-1-1,1 1 1,-1 0-1,2-3 1,-2 4 37,1 1 0,0-1 0,-1 0 0,1 1 0,0-1 0,0 1 0,0-1 1,-1 1-1,3 0 0,8-3 422,-5 0-149,-1-1-1,1 0 1,-1 0 0,0 0 0,-1-1 0,1 0 0,-1 0 0,0 0 0,6-9-1,4-3-12,31-38 36,61-97 1,-21 27-79,-62 93 13,51-51 0,-74 82-187,2-2-23,1-1-1,-1 2 0,1-1 1,-1 0-1,6-2 1,-9 4 28,1 1-1,0 0 1,-1 0 0,1-1 0,0 1 0,-1 0 0,1 0 0,-1 0 0,1 0 0,0 0 0,-1 0 0,1 0 0,0 0 0,-1 0 0,1 0 0,0 0 0,-1 0 0,1 0 0,0 1 0,-1-1 0,1 0 0,-1 0 0,1 1 0,0-1 0,-1 0 0,1 1 0,-1-1 0,1 1 0,-1-1 0,1 0 0,-1 1 0,1-1 0,-1 1 0,0 0 0,1-1-1,-1 1 1,0-1 0,1 1 0,-1 0 0,0-1 0,0 1 0,0-1 0,1 2 0,1 8-9,-1 0 0,1 0 0,-2 0 0,1 0 0,-2 1 0,1-1 0,-4 18-1,3-16-7,-5 23-12,0 0 1,-15 43-1,-31 70 20,16-50 12,-65 170 184,-27-8 192,89-201 312,39-58-656,-1 0-1,0 0 0,0 0 0,1 0 1,-1 0-1,0 0 0,0 0 1,0 0-1,0 0 0,0-1 0,0 1 1,0-1-1,0 1 0,0 0 0,0-1 1,0 0-1,-1 1 0,1-1 1,0 0-1,-1 1 0,1-1-17,1 0-1,0 0 0,-1-1 1,1 1-1,0 0 1,-1 0-1,1 0 0,0 0 1,0 0-1,-1-1 0,1 1 1,0 0-1,0 0 1,-1-1-1,1 1 0,0 0 1,0 0-1,-1-1 1,1 1-1,0 0 0,0 0 1,0-1-1,0 1 1,0 0-1,-1-1 0,2-15 172,1 10-191,0 0 1,0 0 0,0 1-1,1-1 1,0 1 0,0-1-1,1 1 1,-1 0 0,1 0-1,5-4 1,8-8-141,25-19 0,-34 29 129,36-25-1406,1 1 1,52-26 0,-34 26-2759,-4 12 1280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19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313 444 4064,'2'-6'939,"1"-7"1412,-3 13-2279,0 0-1,0 0 1,0 0 0,0 0 0,0-1 0,0 1 0,0 0-1,0 0 1,0 0 0,0 0 0,0 0 0,0-1 0,0 1-1,0 0 1,-1 0 0,1 0 0,0 0 0,0 0 0,0 0-1,0-1 1,0 1 0,0 0 0,0 0 0,0 0 0,0 0-1,0 0 1,-1 0 0,1 0 0,0 0 0,0-1 0,0 1-1,0 0 1,0 0 0,-1 0 0,1 0 0,0 0-1,0 0 1,0 0 0,0 0 0,0 0 0,-1 0 0,1 0-1,0 0 1,0 0 0,0 0 0,0 0 0,0 0 0,-1 0-1,1 0 1,0 0 0,0 0 0,0 0 0,0 0 0,0 1-1,0-1 1,-1 0 0,1 0 0,0 0 0,0 0 0,-13 7 1111,0 1 1,-23 18 0,0 0-293,-20 7 133,-28 18 199,76-45-1203,0 1 1,0-1-1,0 2 0,1-1 1,0 1-1,-12 17 0,18-24-23,0 1 0,0 0-1,0 0 1,0 0-1,0 0 1,1 0-1,-1 0 1,1 0-1,-1 0 1,1 0-1,0 0 1,-1 0-1,1 0 1,0 1-1,0-1 1,1 0 0,-1 0-1,0 0 1,1 0-1,-1 0 1,1 0-1,0 0 1,0 0-1,0 0 1,0 0-1,0 0 1,0-1-1,0 1 1,1 0 0,-1-1-1,0 1 1,1-1-1,2 3 1,1 0 32,1 0-1,-1 0 1,1-1 0,0 0 0,0 0 0,0 0 0,1-1-1,-1 0 1,11 2 0,-6-2 0,1 0-1,-1-1 1,0 0 0,0-1 0,1 0-1,-1 0 1,0-2 0,0 1-1,1-2 1,-1 1 0,-1-1-1,1-1 1,0 0 0,-1-1-1,0 0 1,0 0 0,0-1-1,-1 0 1,0-1 0,0 0 0,0 0-1,-1-1 1,0 0 0,-1-1-1,0 0 1,0 0 0,-1 0-1,6-12 1,5-13-93,-1-1 0,13-48 0,15-79-52,-33 121 125,-1 2 109,-2 0-1,-1-1 0,3-70 1,-10 109-113,1 0 0,-1 0 1,0 0-1,0 0 0,0 0 1,0 0-1,0 0 1,-1 1-1,1-1 0,0 0 1,0 0-1,-1 0 0,1 0 1,0 0-1,-1 0 0,1 1 1,-1-1-1,1 0 0,-1 0 1,1 1-1,-1-1 0,0 0 1,1 1-1,-2-2 1,1 2 0,0 0 1,0 0 0,0 0 0,1 0 0,-1 1 0,0-1-1,0 0 1,1 0 0,-1 1 0,0-1 0,0 0 0,1 1-1,-1-1 1,0 1 0,1-1 0,-1 1 0,1-1 0,-1 1-1,0-1 1,1 1 0,-1 0 0,1-1 0,0 1 0,-1 0 0,1-1-1,-1 1 1,1 1 0,-11 17 58,2 1 1,0 0-1,1 1 0,2-1 0,0 2 1,-5 33-1,-4 130 226,14-166-218,0 5 2,0 0 0,2 0-1,1 0 1,1 0 0,0-1-1,2 1 1,10 27 0,-14-47-53,1 0 0,0 0 0,1 0 0,-1-1 0,0 1 0,1-1 0,0 1 0,0-1 0,0 0 0,0 0 0,1 0 0,-1-1 0,1 1 0,0-1 0,-1 0 0,1 0 0,0 0 0,0 0 0,1-1 0,-1 1 0,0-1 0,0 0 0,1-1 0,6 1 0,10 0 11,-1-1-1,1-1 1,-1 0 0,22-6-1,-18 4-100,22-6 20,0-1 0,84-31 0,-123 38 30,-1 0 0,0 0 0,1 0 0,-1-1-1,-1 0 1,1 0 0,8-9 0,-12 11 20,0 0 0,-1 0 0,1 0 0,-1 0-1,1-1 1,-1 1 0,0 0 0,0 0 0,0-1 0,1-3 0,-2 5 1,0-1 1,1 1 0,-1-1 0,0 1-1,0-1 1,-1 1 0,1-1 0,0 1-1,0-1 1,-1 1 0,1-1-1,-1 1 1,1-1 0,-1 1 0,0 0-1,0-1 1,1 1 0,-3-2 0,1 1-13,0 0-1,0 1 1,0-1 0,0 1 0,0 0 0,-1-1 0,1 1 0,-1 0 0,1 0 0,-1 0-1,1 1 1,-1-1 0,1 1 0,-1-1 0,1 1 0,-6 0 0,-2 0-36,0 0 1,-18 3 0,12 0 20,1 1 1,1 0-1,-1 1 0,-15 7 1,23-8 47,0-1 0,1 1 1,-1 0-1,1 0 0,0 1 1,0-1-1,0 1 0,1 1 0,0-1 1,-5 7-1,8-9-29,0 0-1,1 0 1,-1-1 0,1 1-1,0 0 1,0 0 0,0 1-1,0-1 1,0 0-1,1 0 1,0 0 0,-1 0-1,1 1 1,0-1 0,1 0-1,-1 0 1,0 1 0,1-1-1,0 0 1,0 0 0,0 0-1,0 0 1,0 0-1,1 0 1,1 3 0,1 0 19,0-1-1,0 0 1,0 0 0,1 0 0,-1-1 0,1 0 0,0 0-1,1 0 1,-1 0 0,0-1 0,11 5 0,6 1 137,35 11 0,-47-17-96,-1-1 0,1-1 0,-1 0 0,1 0 0,-1-1 1,18-1-1,-9-1-23,-1-1 1,0-1-1,0-1 1,-1 0-1,1-1 1,-1-1-1,0-1 1,-1 0-1,29-20 1,-14 6-185,66-43 133,-93 64 16,1-1-1,-1 1 0,0 0 0,1-1 1,-1 2-1,1-1 0,0 0 0,-1 1 1,1-1-1,0 1 0,-1 0 1,1 1-1,7 0 0,-3 1-50,1 0 1,-1 1-1,0 0 1,13 6-1,-19-7 65,0-1 0,1 1-1,-1 0 1,0 0 0,0 0-1,0 0 1,0 0 0,0 0-1,2 4 1,-4-5 432,-50-9 514,34 4-1035,0 1 0,0 1 1,-1 1-1,-20 0 0,33 1 41,-1 1-1,0 0 1,0 0-1,0 0 1,1 0-1,-1 1 1,0 0-1,1 0 1,0 0-1,-1 0 1,1 1-1,0 0 1,0 0-1,0 0 1,1 0-1,-1 1 1,1-1-1,-5 7 1,6-7 33,0-1 1,1 0 0,-1 1 0,1-1 0,0 1-1,-1-1 1,1 1 0,0 0 0,1-1 0,-1 1-1,0 0 1,1 0 0,0 0 0,0-1 0,0 1-1,0 0 1,0 0 0,0 0 0,2 4 0,-1-4 14,0 0-1,0 0 1,1-1 0,-1 1 0,1-1 0,0 1 0,0-1 0,0 0 0,0 0 0,0 1 0,0-2 0,1 1 0,-1 0 0,1 0 0,-1-1 0,1 1-1,0-1 1,-1 0 0,5 1 0,3 2-8,1-1 0,0-1 1,0 0-1,1 0 0,21-1 0,60-7 158,-47 2-106,14-1-62,99-19 1,-131 17-29,-1-1-1,0-1 1,0-1 0,-1-2 0,43-24 0,-60 31 73,10-7 111,-19 12-122,1-1-1,0 0 1,0 1 0,-1-1-1,1 1 1,-1-1 0,1 0-1,0 1 1,-1-1-1,1 0 1,-1 0 0,0 0-1,1 1 1,-1-1 0,0 0-1,1 0 1,-1 0 0,0-1-1,-19 7-154,11-1 109,0 0-1,-1 1 0,2 0 0,-11 8 0,-9 7 125,-4-1 107,6-4-88,-33 27-1,52-36-129,-1 0 1,1 0 0,0 0-1,1 1 1,-1-1-1,1 2 1,1-1 0,-1 0-1,-4 13 1,8-18 14,0 1 0,0-1 0,0 1 0,1-1 0,-1 1 1,1-1-1,0 1 0,0-1 0,0 1 0,0 0 0,0-1 0,0 1 0,1-1 0,-1 1 0,1-1 1,0 1-1,-1-1 0,1 1 0,0-1 0,1 0 0,-1 0 0,0 1 0,3 2 0,-2-3 4,0-1 0,0 1 0,0-1 0,0 1-1,0-1 1,1 0 0,-1 1 0,0-1 0,1-1-1,-1 1 1,1 0 0,-1 0 0,1-1 0,-1 0 0,1 1-1,-1-1 1,1 0 0,-1 0 0,1 0 0,0-1-1,-1 1 1,1-1 0,-1 1 0,4-2 0,3-1-38,-1-1 1,0 0 0,0-1 0,0 1 0,0-2 0,-1 1 0,0-1 0,8-8 0,14-11-79,-12 11-11,0 0 1,-2-2 0,26-30-1,-39 43 156,0 0-1,0 0 0,0-1 1,0 1-1,-1-1 0,1 1 1,-1-1-1,0 0 0,0 1 1,0-1-1,0-6 0,-1 10-43,0-1 0,0 1-1,0 0 1,0 0-1,0 0 1,0 0 0,0-1-1,0 1 1,0 0 0,0 0-1,0 0 1,0 0 0,0-1-1,-1 1 1,1 0 0,0 0-1,0 0 1,0 0-1,0-1 1,0 1 0,0 0-1,0 0 1,-1 0 0,1 0-1,0 0 1,0 0 0,0 0-1,0-1 1,0 1-1,-1 0 1,1 0 0,0 0-1,0 0 1,0 0 0,0 0-1,-1 0 1,1 0 0,-9 2-91,-9 9-114,14-8 222,1 1 0,0-1 1,1 1-1,-1-1 0,1 1 1,0 0-1,-3 4 0,-2 6 98,6-14-120,1 1 1,-1 0 0,0 0 0,1-1 0,-1 1-1,1 0 1,0 0 0,-1 0 0,1 0 0,0 0-1,-1 0 1,1 0 0,0 0 0,0 0 0,0-1-1,0 1 1,0 0 0,0 0 0,0 0 0,0 0-1,0 0 1,0 0 0,0 0 0,1 0 0,-1 0-1,0 0 1,1 0 0,-1 0 0,1-1 0,-1 1-1,1 0 1,-1 0 0,1 0 0,0-1 0,-1 1-1,1 0 1,0-1 0,0 1 0,-1-1 0,3 2-1,0-1 17,-1 1 0,1-1-1,0 0 1,0 0 0,0 0-1,0-1 1,1 1-1,-1-1 1,0 1 0,0-1-1,4-1 1,11-2 29,0-1 0,-1 0 0,0-2-1,0 0 1,0-1 0,16-10 0,17-6 84,-4-1-145,-36 18 1,1 0 1,-1 1 0,1 0-1,0 1 1,20-6 0,-30 10 22,-1 0 0,1 0 0,-1 0 1,1 0-1,-1 0 0,0 0 0,1 0 1,-1 0-1,1 0 0,-1 0 0,1 0 1,-1 0-1,0 0 0,1 0 0,-1 1 1,1-1-1,-1 0 0,1 1 0,0-1 4,-1 1 0,1 0 1,-1 0-1,1-1 0,-1 1 0,1 0 0,-1 0 0,0 0 0,1 0 0,-1 0 0,0-1 0,1 1 0,-1 0 0,0 0 1,0 0-1,0 0 0,0 2 0,-3 19 136,1-3-79,1 5 94,7 46 1,-6-70-160,0 1 0,0 0 0,1-1 0,-1 1 0,0-1 0,0 1 0,0 0 1,1-1-1,-1 1 0,0-1 0,1 1 0,-1-1 0,1 1 0,-1-1 0,1 1 0,-1-1 1,0 1-1,1-1 0,0 1 0,-1-1 0,1 0 0,-1 1 0,2-1 0,-1 1 12,1-1-1,-1 0 0,1 1 0,-1-1 0,1 0 0,-1 0 1,1 0-1,-1 0 0,1-1 0,1 1 0,3-2 31,0 0-1,1 0 0,9-5 1,18-11 3,42-31-1,-46 23-75,-24 21 42,-1-1 0,1 1 1,0 1-1,0-1 0,1 1 1,8-4-1,-15 8-11,1 0 0,-1 0-1,0 0 1,0 0 0,1 0 0,-1 0-1,0 0 1,1 1 0,-1-1 0,0 0-1,0 0 1,0 0 0,1 1-1,-1-1 1,0 0 0,0 0 0,0 1-1,1-1 1,-1 0 0,0 0 0,0 1-1,0-1 1,0 0 0,0 0 0,0 1-1,0-1 1,0 0 0,0 1-1,1-1 1,-1 0 0,0 1 0,-1-1-1,1 0 1,0 1 0,1 11 1,-1 49 118,-4-1-1,-2 0 0,-3 0 0,-31 111 1,32-146-33,-1-2-1,-1 1 1,-1-1 0,-1-1 0,-28 41 0,30-50-35,-1 0 0,0 0 0,-1-1 0,0-1-1,-1 0 1,0-1 0,-1 0 0,0-1 0,-28 14 0,35-21-112,1 0 1,-1 0 0,0-1-1,0 0 1,0 0 0,0-1-1,0 1 1,0-1 0,0-1-1,0 0 1,1 0 0,-1 0-1,-13-5 1,7 2-59,1-1 1,-1-1-1,1 0 0,-1 0 1,2-1-1,-12-9 0,22 15 103,0 1 1,0-1-1,0 0 0,1 1 0,-1-1 0,0 0 1,0 1-1,1-1 0,-1 0 0,1 0 0,-1 0 1,1 0-1,-1 0 0,1 0 0,-1 1 0,1-1 1,0 0-1,-1-2 0,1 3-3,0-1-1,0 0 1,1 1-1,-1-1 1,0 1-1,0-1 1,1 0-1,-1 1 1,0-1-1,0 1 1,1-1-1,-1 1 1,1-1 0,-1 1-1,1-1 1,-1 1-1,1 0 1,-1-1-1,1 1 1,-1-1-1,2 1 1,3-3-77,1 1 1,-1 0 0,1 0-1,11-2 1,-16 4 109,173-24-17,-125 18 292,91-21 0,-118 21-177,0-2 0,-1 0 0,0-1 0,0-1 0,-1-1 0,28-20 0,-7-3 81,0-1 1,36-42-1,67-89 728,-53 60-311,3-7-181,-92 112-392,-2 1-27,0 0-1,1-1 0,-1 1 1,0 0-1,1-1 1,-1 1-1,0-1 0,1 1 1,-1 0-1,0-1 1,0 1-1,0-1 0,1 1 1,-1-1-1,0 1 1,0-1-1,0 1 0,0-1 1,0 1-1,0-1 1,0 1-1,0-1 0,0 0 1,9 9 50,-5-2-27,0-1-1,0 1 0,-1 0 0,1 0 0,-1 0 0,0 1 0,-1-1 0,0 1 0,0 0 0,0-1 0,1 10 0,-1 10 64,1 43 1,-18 190 91,12-237-112,-1-1-1,-1 0 0,-14 39 1,18-57-75,-1 1 1,0-1 0,0 1 0,0-1-1,0 0 1,0 0 0,-1 0-1,1 0 1,-1 0 0,0 0-1,0-1 1,0 0 0,0 1 0,0-1-1,0 0 1,-1 0 0,1-1-1,-1 1 1,0-1 0,1 0-1,-1 0 1,0 0 0,1 0-1,-1-1 1,-6 1 0,3-1-37,0 0 0,0 0-1,-1-1 1,1 0 0,0-1 0,1 1 0,-1-1 0,0-1 0,0 1-1,1-1 1,-1 0 0,1-1 0,-7-4 0,1-2 17,0 0 0,0-1 0,1-1 0,1 0 0,0 0 0,-11-18-1,0-5-135,-21-46-1,14 18-115,27 62 274,0 0-1,1 0 0,0 0 0,-1 1 0,1-1 0,-1 0 1,1 0-1,0 0 0,0 0 0,-1 0 0,1 0 0,0 0 1,0 0-1,0 0 0,0 0 0,0 0 0,0 0 0,1 0 1,-1-1-1,1 2 9,-1-1 0,0 1 0,1-1 0,-1 1 0,1 0 0,-1 0 0,1-1 0,-1 1 0,1 0 0,-1 0 0,1-1 0,-1 1 0,1 0 0,-1 0 0,1 0 0,0 0 0,-1 0 0,1 0 0,-1 0 0,1 0 0,-1 0 0,1 0 0,0 0 0,5 1 48,-1 0 1,1 1-1,-1 0 0,0 0 1,6 3-1,66 33 478,121 82 0,-84-45-177,-90-62-1235,-1-1-1,1-1 1,31 9-1,-47-17-288,0-1 0,0 0 0,0-1 0,1 0 0,12 0 0,-17-1 511,0 0 0,-1-1 0,1 1 0,-1-1 0,1 0-1,-1 0 1,1 0 0,-1-1 0,1 1 0,-1-1 0,0 0 0,0 0 0,0 0 0,0 0 0,3-3 0,18-25-4642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8:57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2 934 2720,'-1'1'426,"1"-1"-213,0 0 0,0 0 0,0 1 0,0-1 0,0 0 0,0 1 0,0-1 0,0 0 0,0 0 0,0 1 0,0-1 0,0 0 0,0 0 0,0 1-1,0-1 1,0 0 0,0 1 0,0-1 0,1 2 1491,-1-2-1491,10 11 3570,-8-10-3580,0 1-1,-1-1 1,1 0-1,0 1 1,0-1-1,0 0 1,0 0-1,0-1 1,1 1-1,-1 0 1,2 0-1,0-2-81,0-1 1,-1 1-1,1-1 0,-1 0 0,0 0 0,1 0 1,-1 0-1,0 0 0,0-1 0,3-2 0,-3 1-47,1 0 0,0-1-1,-1 1 1,0-1 0,5-9-1,4-7 141,19-28 211,-19 28-230,0 1 0,2 0 0,0 1 0,1 1 0,23-22 0,84-55 80,24-22-107,-110 82 39,54-69-1,20-49-59,-40 55 189,-59 83-256,44-66 602,-60 94-471,-4 26-1,5-22-177,-47 251 600,50-264-626,0 2 29,0 0 0,0 1 0,1-1 1,0 0-1,0 1 0,0-1 1,1 1-1,0-1 0,0 0 0,0 1 1,1-1-1,0 0 0,0 0 0,4 7 1,-5-12-11,0 0 0,0 1 0,0-1 0,0 0 1,0 0-1,1 0 0,-1 0 0,0 0 0,1 0 1,-1 0-1,1 0 0,-1-1 0,1 1 0,-1-1 1,1 1-1,-1-1 0,1 1 0,-1-1 0,1 0 1,0 0-1,-1 0 0,1 0 0,0 0 0,3 0 1,4-2 90,0 1 1,0-2 0,12-3 0,-7 2 57,27-10-44,-1-1 1,0-3-1,-1 0 0,44-30 0,-12 0-56,74-65-1,-137 106-173,25-23-62,-31 28-82,0 0 0,-1 0 1,1 1-1,-1-2 0,1 1 0,-1 0 0,0 0 0,0 0 0,0-1 0,0 1 0,0 0 0,-1-1 0,1 1 0,0-4 0,-1 6 69,0-1 0,0 0 0,0 1 0,0-1 0,0 0 0,0 1 0,-1-1 0,1 0 0,0 1 0,0-1 0,0 0 0,-1 1 0,1-1 0,0 1 0,-1-1 0,1 0 0,0 1 0,-1-1-1,1 1 1,-1-1 0,1 1 0,-1-1 0,1 1 0,-1 0 0,1-1 0,-1 1 0,1 0 0,-1-1 0,0 1 0,1 0 0,-2-1 0,0 1-240,0 0 1,0 0 0,0 0-1,0 0 1,0 0-1,0 0 1,0 0 0,0 1-1,0-1 1,-4 2-1,-35 16-5452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8:58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45 504 320,'0'1'49,"-1"0"-1,0 0 1,1 0 0,-1 0 0,0 0-1,0 0 1,0 0 0,1 0-1,-1 0 1,0-1 0,-1 2 0,-10 10 3563,0-2 3011,4-7-2595,8-3-3985,0 0 0,0 0 0,0-1 1,0 1-1,-1 0 0,1 0 0,0 0 0,0 0 1,0 0-1,0 0 0,0 0 0,-1 0 1,1 0-1,0 0 0,0-1 0,0 1 1,0 0-1,0 0 0,0 0 0,0 0 1,0 0-1,-1-1 0,1 1 0,0 0 1,0 0-1,0 0 0,0 0 0,0-1 1,0 1-1,0 0 0,0 0 0,0 0 1,0 0-1,0-1 0,0 1 0,0 0 0,2-17 356,0 1 0,1 0 0,0-1 0,2 1 0,9-24-1,2-10-156,7-23 13,13-54 375,-31 107-430,15-36-1,-10 29-144,-8 19-52,0 0 1,0 0-1,-1 0 1,0 0-1,0-12 1,-1 20 145,-1 1-152,1 0 21,-1 0 0,1 0 0,-1 0 0,1 0 0,-1 0 0,1 0 0,0 0 0,-1 0 0,1 0 0,0 0 0,0 0 0,0 0 0,0 0 0,0 2 0,0-1 30,-3 13 39,-1-1 0,1 0 0,-2 0 0,-6 13 0,3-8-51,-7 31 0,-11 43 227,13-52-75,-10 69 1,20-88-169,-1-1 12,1 30 1,2-37 14,0-12-33,1 0 1,0 0-1,0 0 0,0 0 1,0 0-1,0 0 0,0 0 1,1 3-1,-1-4 15,1 0 1,-1 0-1,1 0 1,-1-1-1,1 1 1,0 0-1,-1-1 0,1 1 1,0-1-1,-1 1 1,1-1-1,0 1 1,0-1-1,0 1 0,-1-1 1,1 0-1,0 1 1,0-1-1,0 0 1,0 0-1,0 0 1,0 1-1,-1-1 0,1 0 1,0 0-1,0 0 1,0-1-1,0 1 1,0 0-1,0 0 0,0 0 1,-1-1-1,2 1 1,1-1-28,0 0 1,-1 0-1,1 0 0,-1 0 1,1 0-1,-1 0 0,1-1 1,-1 1-1,0-1 1,0 1-1,4-5 0,1-4 64,-1 0 0,0 0 0,-1 0-1,4-12 1,13-23 59,5 1-365,52-66 0,-76 106 306,0 0 1,-1 1 0,1-1 0,-1 0 0,0 0-1,0-1 1,0 1 0,0 0 0,-1-1 0,0 1 0,0-1-1,0-4 1,-1 6-36,0 0 0,0 0 0,0 0 0,-1 0 0,1 0 0,-1 0 0,0 0 0,0 0 0,0 0 0,-1 0 0,1 0 0,0 0 0,-1 1 0,0-1 0,0 1 0,0-1 0,0 1 0,0 0 0,-3-3 0,-9-5-15,0 0 0,-1 0 0,-23-10 1,13 6-253,17 10-76,0 1-1,0 0 1,0 0 0,-8-1-1,-16-2-3730,25 7 417,9 5 345,13 9-880,-12-13 3869,22 22-4273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00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1345 2496,'-1'1'315,"0"0"0,0 0 0,0-1 0,0 1 0,0 0 0,0 0 0,0 0 0,0 0 0,0 0-1,1 0 1,-1 0 0,0 0 0,1 0 0,-1 0 0,0 1 0,1-1 0,-1 2 592,1 18 3216,-3-17-3611,0 1 0,0-1 0,0 0 0,0 0 0,-8 8 1247,11-14-1231,6-9-230,-2 0 0,0-1 1,0 0-1,-1 1 0,0-1 0,1-15 0,4-17 159,46-218 1351,2 30-1660,-18 81 78,-34 117-84,-3 21 0,-1 10-40,1 5 24,10 45-153,22 60 0,-30-98 47,1-1 1,0 1-1,1-1 0,0 0 0,0 0 0,1-1 0,0 0 0,9 10 1,-14-16-7,1 0 0,-1 0 0,0 0 1,0 0-1,1 0 0,-1-1 1,1 1-1,-1 0 0,1-1 0,-1 1 1,1-1-1,-1 1 0,1-1 1,-1 0-1,1 1 0,0-1 0,-1 0 1,1 0-1,-1 0 0,1-1 0,0 1 1,-1 0-1,1-1 0,-1 1 1,1 0-1,-1-1 0,1 0 0,-1 1 1,1-1-1,-1 0 0,0 0 1,2-1-1,1-1 42,0-1 0,0 0 0,0 0 0,0 0 0,-1 0 0,0 0 0,0-1 1,4-8-1,10-25 218,15-49 0,1-6-44,31-40 3,15-35-160,-71 148-11,-2-1 0,0 0 1,-1 0-1,-1-1 0,0 1 0,-1-30 1,-5 10-256,1 39-24,1-1 0,-1 1-1,1-1 1,-1 1-1,0-1 1,0 1-1,0-1 1,0 1 0,0 0-1,-1-1 1,1 1-1,-4-4 1,4 6 104,1 0 0,-1-1 0,1 1-1,-1 0 1,1-1 0,-1 1 0,0 0 0,1 0 0,-1-1-1,1 1 1,-1 0 0,0 0 0,1 0 0,-1 0 0,0 0-1,1 0 1,-1 0 0,0 0 0,1 0 0,-1 0 0,0 0-1,1 1 1,-1-1 0,1 0 0,-1 0 0,0 1 0,1-1 0,-1 0-1,1 1 1,-1-1 0,1 0 0,-1 1 0,0 0 0,-1 1-375,-1 0 0,1 1 1,0-1-1,0 1 0,-3 4 1,0 4-1974,0 0 1,-6 15 0,6-8-2212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01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112 432 1888,'-6'3'14673,"11"-5"-16360,-4 1 1895,0 0-1,0 0 0,-1 0 0,1 1 1,-1-1-1,1 0 0,-1 0 1,1 0-1,-1 0 0,0 0 1,1 0-1,-1 0 0,0 0 1,0 0-1,1 0 0,-1 0 1,0-2-1,-1-22 1187,0 15-1064,-4-165 1227,5 152-1463,-6-33-1,-3 11 59,6 31-99,0-1-1,1 0 1,-1-20 0,3 34 240,0 3-21,21 49 304,17 134-61,-31-143-561,-2-19-35,-2-9 187,-1 0-1,1 22 0,-3-35-109,0 0-1,0 0 1,0 0 0,0 0 0,0 0 0,1 0-1,-1 0 1,0 0 0,0 0 0,1-1-1,-1 1 1,1 0 0,-1 0 0,0 0 0,1 0-1,1 1 1,-2-1 1,1-1 1,-1 0-1,1 0 1,-1 1-1,1-1 0,-1 0 1,1 0-1,0 1 1,-1-1-1,1 0 0,-1 0 1,1 0-1,0 0 1,-1 0-1,1 0 0,0 0 1,-1 0-1,1 0 1,1 0-1,2-2-9,0 0 0,1 0 0,-1 0 0,0 0 0,6-4 0,-3 2-5,283-187 27,-290 191-27,5-3 73,-1-1-1,1 1 1,-1-1-1,5-6 0,-8 9-32,-1 1-1,1-1 0,-1 1 0,0-1 0,1 0 0,-1 1 0,1-1 0,-1 1 1,0-1-1,0 0 0,1 1 0,-1-1 0,0 0 0,0 1 0,0-1 1,0 0-1,0 1 0,0-1 0,0 0 0,0 0 0,0 1 0,0-1 1,0 0-1,0 1 0,0-1 0,-1 0 0,1 1 0,0-1 0,-1 1 0,1-1 1,0 0-1,-1 1 0,1-1 0,0 1 0,-1-1 0,1 1 0,-1-1 1,1 1-1,-1-1 0,0 1 0,1-1 0,-1 1 0,1 0 0,-1 0 1,0-1-1,1 1 0,-2 0 0,-12-6 78,-1 0 1,0 1-1,0 1 0,-28-3 1,-64-1-144,-23 9-14,42 1-148,-7 6-2829,85-6-916,29 13-6377,11-1 5591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14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80 1824,'40'-26'1677,"-31"20"-760,-1 0 0,1 0 0,-1 1 0,2 0 0,-1 1 0,15-5 0,-7 3 372,-13 5-841,0 0 1,-1-1-1,1 2 0,8-2 0,-11 2-403,-1 0 0,0 0 1,1 0-1,-1 0 0,0 0 0,1 1 0,-1-1 0,0 0 0,1 0 0,-1 1 0,0-1 0,0 0 1,1 0-1,-1 1 0,0-1 0,0 0 0,0 0 0,1 1 0,-1-1 0,0 0 0,0 1 0,0-1 1,0 0-1,0 1 0,0-1 0,1 0 0,-1 1 0,0-1 0,0 1 0,0-1 0,0 1 1,-1 10 446,-2 1-256,-1 0 0,0-1 1,-1 0-1,0 0 0,-1 0 0,-8 11 0,3-4 111,-9 20 0,-48 159 947,34-90-754,-23 87 171,51-172-595,4-15-67,0 0 0,1-1 0,-1 1 0,2 0 0,-1 0 0,1 0 0,1 12 0,-1-17-23,1 0-1,-1 0 0,1-1 1,-1 1-1,1 0 0,0-1 1,-1 1-1,1 0 0,0-1 0,0 1 1,0-1-1,0 1 0,1-1 1,-1 0-1,0 1 0,1-1 1,-1 0-1,1 0 0,-1 0 1,1 0-1,-1 0 0,1 0 1,0 0-1,-1-1 0,1 1 1,0-1-1,-1 1 0,1-1 1,0 0-1,0 1 0,0-1 1,0 0-1,3-1 0,14 0 163,0-1-1,27-6 1,-6 0-4,0 0-87,-1-2 0,40-15-1,-53 16-18,-24 8-59,5-1-15,0 0-1,0-1 1,-1 0 0,10-5-1,13-15-19,-26 20 25,0 0-1,0 0 0,0 0 0,0 0 1,0 0-1,-1-1 0,0 1 1,2-4-1,16-35 99,-16 30-80,0 3-14,-1 0 1,0 0-1,3-19 0,-2-2 53,-2 13 74,1-24 0,-3 43-215,0 0 0,-1-1 0,1 1 0,-1-1 0,1 1 0,-1-1 0,1 1 0,-1-1-1,-1 3 1,-4 7-48,-9 36 37,2 0 1,-12 82 0,25-126 85,0 1 1,0 0-1,0 0 1,1 0-1,-1 0 1,1 0 0,0-1-1,1 1 1,1 3-1,-3-5 10,0-1-1,1 0 0,0 1 1,-1-1-1,1 0 1,0 0-1,-1 0 1,1 0-1,0 0 0,0 0 1,0 0-1,0 0 1,0 0-1,0 0 0,0 0 1,0-1-1,0 1 1,1 0-1,-1-1 0,0 1 1,0-1-1,1 1 1,-1-1-1,0 1 1,1-1-1,-1 0 0,0 0 1,1 0-1,1 0 1,3-1 23,-1-1-1,1 0 1,-1 0 0,0 0 0,0 0 0,0-1 0,0 0 0,-1 0 0,1 0 0,-1-1 0,1 0 0,-1 1 0,5-8 0,4-5 1,-1-1 0,14-25 0,-16 26 0,61-122-63,-43 81 111,-28 57-85,0 0 0,0 0-1,0 0 1,0 0 0,0 0-1,0 1 1,0-1 0,0 0-1,0 0 1,0 0 0,0 0-1,0 0 1,0 0 0,0 0-1,0 0 1,0 0 0,0 0-1,0 0 1,0 0 0,0 0-1,0 0 1,0 0 0,0 0-1,1 0 1,-1 0 0,0 0-1,0 0 1,0 0 0,0 0-1,0 0 1,0 0 0,0 0-1,0 0 1,0 0 0,0 0-1,0 0 1,0 0 0,0 0-1,0 0 1,0 0 0,0 0-1,0 0 1,0 0 0,0 0-1,0 0 1,0 0 0,1 0-1,-1 0 1,0 0 0,0 0-1,0 0 1,0 0 0,0 0-1,0 0 1,0 0 0,0 0-1,0 0 1,0 0 0,0 0-1,0 0 1,0 0 0,0 0-1,0 0 1,0-1 0,2 10-142,0 21-3,1-1 55,-1-10 105,2 7-61,7 29 0,-9-48 48,0 0 0,1 0 0,0 0 0,0 0-1,1-1 1,-1 1 0,1-1 0,9 10 0,-11-14-2,0 0 0,0 0 0,0-1 0,0 1 0,0-1 0,0 1 0,1-1 0,-1 0 0,0 0 0,1 0 0,-1 0 0,1 0 0,4 0 0,-2 0 24,0-1 0,0 0 0,0 0 0,0 0 0,0-1 0,0 0-1,5-1 1,0-1 70,0 0 0,0-1 0,0-1 0,-1 0 0,1 0 0,13-10 0,-12 7-58,-1 0-1,0-1 1,-1 0-1,0-1 0,0 0 1,-1-1-1,0 1 1,-1-1-1,0-1 0,-1 1 1,0-1-1,6-17 1,-12 26-39,7-20-101,6-35 1,-13 56 97,1-1 0,-1 1 0,0 0 0,1 0 0,0 0 0,-1 0 0,1 0 0,0 0-1,0 0 1,0 0 0,0 1 0,1-1 0,-1 0 0,0 0 0,1 1 0,-1-1 0,1 1 0,-1-1 0,1 1 0,0 0 0,0 0 0,-1 0 0,1 0 0,0 0 0,4-1 0,-2 1-15,1 0 0,-1 0 0,0 1 1,0 0-1,1 0 0,-1 0 0,0 1 1,1-1-1,-1 1 0,0 0 0,0 0 1,5 2-1,22 9-5,-13-5 1,-1 0 1,1-2 0,30 6-1,-27-10 695,-22 3-663,0-1 1,0 1 0,0-1-1,-1 0 1,1 1-1,-1-1 1,0 0-1,0 0 1,-5 5-1,0 2-92,1 0 33,0 0 1,0 0-1,1 0 0,1 1 0,0-1 0,-4 17 0,5-17 22,2-5 7,0 0 1,0 0 0,0 0 0,0 0-1,1 6 1,0-8 29,1-1 0,-1 0-1,1 1 1,0-1 0,-1 0-1,1 0 1,0 0 0,0 1-1,1-1 1,-1 0 0,0 0 0,1-1-1,2 4 1,-2-3 12,-1-1 1,1 0-1,-1 0 1,1 0-1,-1 0 1,1 0-1,0 0 1,-1-1-1,1 1 1,0 0-1,0-1 0,0 1 1,-1-1-1,1 0 1,0 0-1,0 0 1,0 0-1,0 0 1,0 0-1,-1 0 1,3-1-1,-1 1 19,-1-1-1,1 0 1,-1 1 0,0-1 0,0 0-1,1 0 1,-1 0 0,0-1-1,0 1 1,0 0 0,0-1-1,0 1 1,0-1 0,-1 0 0,4-3-1,-1-3-4,-1 1 0,1-1-1,-1 0 1,-1 0-1,1 0 1,-1 0 0,-1 0-1,0 0 1,0-1-1,0 1 1,-1 0 0,0-1-1,-3-12 1,-1-7 1,-2 1-1,-15-46 1,18 65-50,0 0-1,0 1 1,-1 0 0,0-1 0,-9-11-1,10 15 0,1 1 0,-1 0 0,0 0-1,0 0 1,0 1 0,-1-1 0,1 1-1,-1 0 1,1 0 0,-1 0 0,0 0 0,-8-2-1,3 3 21,9 1 1,0 0-1,-1 1 0,1-1 0,0 0 0,-1 0 1,1 0-1,0 0 0,0 1 0,-1-1 1,1 0-1,0 0 0,0 1 0,0-1 1,-1 0-1,1 1 0,0-1 0,0 0 0,0 0 1,0 1-1,0-1 0,-1 0 0,1 1 1,0-1-1,0 0 0,0 1 0,0-1 1,0 0-1,0 1 0,0-1 0,0 0 0,0 1 1,0-1-1,0 0 0,0 1 0,1-1 1,-1 0-1,0 1 0,0-1 0,0 1 1,0-1 0,1 3 11,1 0 1,-1 0 0,0 0-1,1 0 1,0 0-1,0 0 1,0 0-1,0 0 1,0-1-1,0 1 1,1-1-1,-1 1 1,1-1-1,0 0 1,-1 0 0,1 0-1,0-1 1,5 3-1,6 2 25,1 0-1,24 6 1,-32-10-38,34 6-175,0-1-1845,-16 2-2870,-24-8 4655,-1-1 0,1 0 0,-1 0 1,0 1-1,1-1 0,-1 0 0,1 1 1,-1-1-1,1 1 0,-1-1 0,0 1 0,1-1 1,-1 1-1,0-1 0,0 1 0,1-1 1,-1 1-1,0 0 0,-1 13-2761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15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0 208 9216,'10'-15'3424,"12"-5"-2656,33-17-224,-7 17 1664,43-3-1313,7-2 1,2 5-544,-15 0-480,-1 9 64,8-1-128,1 7 96,2 5-4735,-14 12 2655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16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1 908 2496,'4'18'1011,"1"-2"-1,1 1 1,11 24-1,-17-40-876,0-1 0,1 1 0,-1 0 0,0 0-1,1-1 1,-1 1 0,1 0 0,-1-1-1,1 1 1,0 0 0,-1-1 0,1 1-1,-1-1 1,1 1 0,0-1 0,-1 1-1,1-1 1,0 1 0,0-1 0,0 0 0,-1 0-1,1 1 1,0-1 0,0 0 0,0 0-1,-1 0 1,1 0 0,1 0 0,-1 0 84,0 0 0,0-1 0,0 1 0,0-1 0,0 0 0,0 1 0,0-1 0,0 0 0,0 1 1,0-1-1,0 0 0,-1 0 0,1 0 0,0 0 0,-1 0 0,1 0 0,-1 0 0,1 0 0,-1 0 0,1 0 0,0-2 1,28-95 2448,-19 58-2068,17-40 1,36-61 485,41-116 11,-88 206-954,24-49-1,-30 79-104,1-1 1,1 1-1,1 1 0,25-29 1,-28 36-32,-7 9 11,1-1 0,0 1 0,0 0 0,0 0 0,0 0-1,1 0 1,-1 1 0,1-1 0,0 1 0,7-3 0,6-1 17,0 1 0,0 0 1,0 1-1,1 2 0,0-1 0,25 0 1,-26 4-45,-9-1 6,0 1 0,0 0 1,11 2-1,-18-2 6,0 1-1,0-1 1,0 1 0,0-1-1,-1 1 1,1-1 0,0 1-1,0 0 1,-1 0 0,1 0-1,0 0 1,-1 0 0,1 1 0,-1-1-1,0 0 1,1 1 0,-1-1-1,0 1 1,0-1 0,2 3-1,-3-2 21,1 0-1,-1 0 0,0 0 1,1 0-1,-1 0 0,0 0 1,0 0-1,-1 0 0,1 0 0,0 0 1,-1 0-1,1 0 0,-1 0 1,1 0-1,-1 0 0,0 0 1,0 0-1,0-1 0,0 1 1,0 0-1,-2 1 0,-4 7 104,0-1-1,-12 11 1,17-18-120,-44 42 209,-59 42-1,90-74-167,-1-1 0,0-1 0,-22 10 0,31-16-54,0-1 1,0-1 0,0 1-1,0-1 1,0-1 0,-1 1-1,1-1 1,-1 0 0,1-1 0,-1 0-1,-8-1 1,8-2-137,10-1 37,14-3-95,-12 6 187,0 1 0,0-1 0,0 1 0,-1 0 0,1 1 0,0-1 1,0 1-1,0-1 0,0 1 0,0 0 0,-1 0 0,1 1 0,0-1 1,-1 1-1,1 0 0,4 4 0,7 4 10,-1 1 0,17 16 0,-22-19 22,51 53-45,-52-52 32,0 0 1,-1 0 0,-1 1 0,0 0-1,6 12 1,-11-20 29,-1 0 0,1 0 1,0 0-1,-1 0 0,1 0 0,-1 0 0,0 0 0,0 0 1,0 1-1,0-1 0,0 0 0,0 0 0,0 0 1,-1 0-1,1 0 0,-1 0 0,-1 4 0,1-4 34,-1 1-1,0 0 1,1-1 0,-1 1-1,0-1 1,-1 0-1,1 1 1,0-1-1,-1 0 1,-4 3 0,-1-1 36,1 0 0,-1 0 0,0-1 0,-1 0 0,1 0 1,0-1-1,-16 2 0,5-3-184,1-1 0,0 0 0,0-1 0,-1-1 0,1-1 0,0-1 0,0 0 0,-24-11 0,18 8-703,-19-9-3655,36 12 880,13 2-255,8-1-2501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38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1568,'0'0'704,"4"0"1984,9 0-2528,2 4-64,6 4-64,6-3 224,1 2-128,2 1 96,7 4-128,-1 1 96,-4 2-128,-1 5-1024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1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 4576,'-11'-13'1450,"13"25"4513,-3 34-4896,-9 24 567,6-41-1070,-2 42 0,9-37 849,14-62 438,-7 9-1949,0 1-1,1 0 1,1 1 0,1 0-1,0 0 1,1 2 0,1-1-1,32-24 1,-47 39 85,1 1 0,0-1-1,0 0 1,0 1 0,0-1 0,0 1 0,0 0 0,0-1 0,0 1 0,0 0 0,0 0-1,0 0 1,0-1 0,0 1 0,0 0 0,0 0 0,0 0 0,0 1 0,0-1 0,0 0-1,0 0 1,0 0 0,1 1 0,-1 0 18,0 0 0,0 0 0,1 0 0,-1 0 0,0 0 0,0 0 0,0 0 0,0 0 0,0 0 0,-1 0 0,1 0 0,0 1 0,0-1 0,-1 0 0,1 1 0,0 1 0,1 5 80,-1 0 0,0-1-1,0 1 1,0 0 0,-1 0-1,-1 10 1,1 2 378,0-18-132,5-6 304,0 1-552,-1 0 1,1 0 0,-1-1 0,0 0-1,0 1 1,-1-2 0,4-4-1,-3 5-136,0-1 0,0 1 0,0 0 0,1-1 0,-1 2 0,6-4 0,11-4-348,-20 11 376,-1-1 1,1 1-1,-1 0 0,1-1 0,-1 1 1,1 0-1,-1 0 0,1-1 0,-1 1 0,1 0 1,-1 0-1,1 0 0,-1 0 0,1 0 0,-1 0 1,1 0-1,0 0 0,-1 0 0,1 0 0,-1 0 1,1 0-1,-1 0 0,1 0 0,-1 1 1,1-1-1,-1 0 0,1 0 0,0 1 0,2 20 401,0 1-1,-1 40 0,-2-60-290,13-7-9359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40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5 1472,'-1'0'12,"1"0"-1,0 0 1,0 0-1,0 0 1,0 0-1,0 0 1,0 0-1,0 0 1,-1-1 0,1 1-1,0 0 1,0 0-1,0 0 1,0 0-1,0 0 1,0 0 0,0 0-1,0 0 1,0 0-1,0-1 1,-1 1-1,1 0 1,0 0 0,0 0-1,0 0 1,0 0-1,0 0 1,0-1-1,0 1 1,0 0-1,0 0 1,0 0 0,0 0-1,0 0 1,0 0-1,0-1 1,0 1-1,0 0 1,0 0 0,0 0-1,0 0 1,1 0-1,-1 0 1,0-1-1,0 1 1,7 1 978,11 6 192,-13-3-1016,1 0 0,0 0 1,1-1-1,-1 0 0,1 0 0,-1 0 1,1-1-1,0 0 0,8 1 0,8 3 60,24 8 131,47 21-1,-77-28-343,-1 1-1,0 1 0,-1 0 1,0 1-1,-1 1 0,20 18 1,-2 7-3357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42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573 22 1248,'4'1'2450,"-4"1"-904,-12 4-343,-21 4-557,27-10-552,0 0 0,0 0 1,0 0-1,0-1 0,-9-2 0,-11-1 408,-3-4 7,25 6-392,-1 1 1,1-1 0,-1 1 0,1 0 0,-7 0 0,108-6-337,-57 7 192,-38 0 219,-4 0-37,-23 0 15,0 1-113,-1-2 0,-27-3 0,11-1 137,30 4 242,31 4 1,16 1-324,-11-1-284,27 1 0,-8-1-75,-45-3 277,1 0-1,-1 1 0,1-1 0,0 0 0,-1 1 0,1-1 1,-1 1-1,1 0 0,0-1 0,0 1 0,-1 0 0,1 0 1,0 0-1,-1 1 0,1-1-24,-1 0 0,1 0 0,-1 1 0,0-1 0,1-1 0,-1 1 1,-3 1-1,-8 1 240,15-2 337,23-3-26,4 1-556,-25 2-26,1-1-1,-1 0 1,1 0-1,-1-1 1,1 1-1,-1-1 1,5-1 0,-7 2-39,-3 0 1,1 0 65,0 1-1,-1-1 1,1 0-1,-1 1 1,1-1-1,-1 0 1,1 0-1,-1 1 1,1-1-1,-1 0 0,1 0 1,-1 0-1,1 0 1,-1 0-1,1 0 1,-1 0-1,1 0 1,-1 0-1,0 0 1,-2 1 20,-22 3-8,-1 0 0,-48 0 1,3-1 689,97-3-544,-1-1 0,0-1 0,45-11 0,-53 9-391,-22 5-36,-30 6 215,-155-5 116,105-3 96,-126 1 726,299-8-758,-58 7-448,0 0 0,-1 2 0,1 2 0,33 6 0,-60-8-42,-1-1 0,1 1 0,0 0-1,-1 0 1,1 1 0,-1-1 0,0 0 0,3 2 0,-4-2 192,0 0 0,0 0 0,0 0 0,0 0 0,0 0 0,-1 0 0,1 0 0,0 0 0,-1 1 0,1-1 0,-1 0 0,1 0 0,-1 1 0,0-1 0,1 0 0,-1 2-1,0-2-188,0 1 0,0-1-1,0 1 1,0-1-1,0 1 1,-1-1-1,1 1 1,0-1-1,-1 2 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54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774 23 3328,'0'0'2794,"8"-23"5089,-9 23-7867,0 0-1,0 0 1,0 0-1,0 0 1,0 0 0,0 0-1,0 1 1,0-1-1,0 0 1,0 0 0,1 1-1,-1-1 1,0 0 0,0 1-1,0-1 1,0 1-1,0-1 1,1 1 0,-1 0-1,-1 0 1,0 1 24,-15 10 193,-18 16 1,-8 6 3,22-19-109,-11 9 135,-1-3 0,-50 26 0,24-21-161,-56 28 399,101-44-384,14-10-103,0 0 0,0 1 0,0-1 0,-1 0 0,1 0 0,0 1 0,0-1 0,0 0 0,0 0 1,0 1-1,-1-1 0,1 0 0,0 1 0,0-1 0,0 0 0,0 1 0,0-1 0,0 0 0,0 1 0,0-1 0,0 0 1,0 0-1,0 1 0,1-1 0,-1 1 0,1 0 21,0 0-1,0 0 1,1 0-1,-1 0 1,0 0 0,1 0-1,-1 0 1,1-1 0,-1 1-1,1 0 1,-1-1 0,1 1-1,-1-1 1,3 1-1,46 9 148,-26-5-191,0 0 0,28 11 0,-45-14-25,-2 0 0,1 1 1,0 0-1,0 0 0,-1 1 0,0-1 0,0 1 0,0 1 0,0-1 0,0 0 0,-1 1 0,0 0 0,5 8 0,-7-9 57,0-1 0,-1 1 0,0 0 0,1 0 0,-2 0 0,1 0-1,0 0 1,-1 1 0,0-1 0,1 0 0,-2 0 0,1 0 0,-1 5-1,-1 2 105,-1 0 0,0 0-1,-7 17 1,3-13-77,0-1 1,-1 0-1,-1-1 1,0 0-1,-1 0 0,0-1 1,-1 0-1,0-1 0,-20 15 1,-11 5 160,-71 39 0,81-51-134,-30 17 42,-55 33-4,111-65-131,1 0-39,0 0-1,-1-1 0,1 0 0,-1 0 1,1-1-1,-1 1 0,0-1 1,-12 3-1,35-18-9309,16-4 6138,11-5-383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55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450 77 2656,'-9'0'3776,"0"1"-3212,1 0-1,-1 1 1,1-1 0,-1 2 0,1-1 0,0 1 0,-10 5-1,5-2 433,-23 6-1,1-4-116,0-1-1,0-2 1,-58 1-1,-10 1-78,92-9-357,9-1-14,12-7 147,-2 4-557,4-3-22,1 0-1,0 1 1,1 1-1,-1 0 1,2 1-1,15-5 1,30-14 118,-38 14-87,1 2 0,0 1 0,35-8 0,-58 15-33,1 1 0,0 0 1,0 0-1,0 0 0,0 0 1,-1 0-1,1 0 0,0 0 1,0 0-1,0 0 0,0 0 1,-1 1-1,1-1 0,0 0 1,0 0-1,0 1 0,-1-1 1,1 1-1,0-1 0,-1 1 1,1-1-1,0 1 0,-1-1 1,1 1-1,0-1 0,-1 1 1,1 0-1,-1-1 0,1 1 1,-1 0-1,0 0 0,1 0 1,1 3 6,-1 0 0,0 0 1,0 0-1,2 9 1,-3-10 16,5 61 181,-2-11-304,-2-46 166,-1 0 0,0 0 0,-2 10 0,-1 11 111,0 0 286,3-27-409,0 0-1,0 0 1,0 0-1,-1 0 1,1-1-1,0 1 1,-1 0 0,1 0-1,-1-1 1,1 1-1,-1 0 1,1-1-1,-1 1 1,1 0-1,-1-1 1,0 1-1,1-1 1,-1 1 0,0-1-1,1 1 1,-1-1-1,0 1 1,0-1-1,1 0 1,-1 0-1,0 1 1,0-1-1,0 0 1,0 0 0,0 0-1,-1 0-12,1 0 0,-1-1 0,1 1 0,0-1 1,-1 1-1,1-1 0,0 0 0,-1 1 0,1-1 0,0 0 0,0 0 0,0 0 0,-1 0 1,1 0-1,0 0 0,0 0 0,-1-3 0,-7-5-113,-20-24-157,23 25-1045,-1 0 0,1 0 1,-12-8-1,17 15 962,1 1-1,-1-1 1,1 1-1,-1 0 1,0-1 0,1 1-1,-1 0 1,0-1-1,1 1 1,-1 0-1,0 0 1,1 0 0,-1-1-1,-1 1 1,-15 4-2916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57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24 4640,'0'-1'128,"0"0"0,1 1 0,-1-1 0,0 0 1,0 0-1,0 0 0,1 1 0,-1-1 0,1 0 0,-1 0 1,0 1-1,1-1 0,0-1 0,0 2 134,-1-1 1,4-9 8431,-5 31-7830,-33 287 161,28-234-461,1 1-240,-3 33 392,5-84-520,2 31 0,1-46-183,0-7 8,0 0-1,-1 0 1,1 0-1,0 1 1,-1-1-1,0 0 1,1 0-1,-1 0 0,0 0 1,0 0-1,-2 2 1,3-4 8,0 0 0,0 0 0,0 1-1,0-1 1,0 0 0,0 0 0,0 0 0,0 0 0,0 0 0,0 0 0,0 0 0,0 0 0,-1 0 0,1 1 0,1-1 0,-1 0-1,0 0 1,0 0 0,0 0 0,0 0 0,0 0 0,0 0 0,0 0 0,0 1 0,0-1 0,0 0 0,0 0 0,0 0 0,0 0-1,0 0 1,0 0 0,0 0 0,0 0 0,0 0 0,0 0 0,0 0 0,1 0 0,-1 0 0,0 1 0,0-1 0,0 0 0,0 0 0,0 0-1,0 0 1,0 0 0,8 1 270,5-2-296,56-10 247,-37 6-117,-1 0 1,36 0-1,116 11 17,-156-5 970,-20-1-3130,-1 0-2640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58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43 4576,'-16'-16'1450,"16"15"-1313,-1 1-1,0-1 0,0 1 0,0-1 0,0 1 0,0 0 0,0-1 0,0 1 0,0 0 0,0 0 0,0-1 0,-3 1 2386,9-3-303,-1 3-1746,0-1 1,1 1 0,-1 0 0,0 0 0,0 0-1,0 1 1,1-1 0,6 3 0,-1-1 3,57 6 375,1-2 0,81-4 0,-116-2-800,-25 0-692,0-1-1,0 0 1,0-1 0,0 0 0,-1 0 0,13-5 0,8-3-4719,-15 5 2623,-3-5-1237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58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10 106 8128,'-8'-42'2618,"7"41"-2531,1 0 0,0 0-1,0 0 1,0 0-1,0-1 1,0 1 0,0 0-1,0 0 1,0 0 0,0 0-1,0 0 1,1 0-1,-1 0 1,0 0 0,1-1-1,-1 1 1,1 0-1,-1 0 1,1 0 0,-1 1-1,3-3 1,-2 2 106,1-1 0,0 1 0,0 0 1,0 0-1,-1 0 0,1 1 0,0-1 0,3 0 0,5-3 979,7-2-607,0 2 0,1-1-1,-1 2 1,1 0 0,0 1-1,19 1 1,-35 1-534,55-1 180,115 13-1,-163-11-322,0 0 0,1 1-1,-1 0 1,13 6 0,-19-8-188,-1 2 0,0-1 0,1 0 0,-1 0 0,0 0 0,0 1 0,0 0 0,0-1 0,0 1 0,-1 0 0,1 0 0,0 0 0,-1 0 0,1 0 0,-1 0 0,0 0 0,0 0 0,0 1 0,0-1 0,0 0 0,0 1 0,0 2 0,0 25-6382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39:59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1 618 2656,'2'2'11788,"1"-4"-12440,15-20 1747,-2-1 1,0-1-1,-1-1 1,16-35-1,34-110 15,-64 167-1079,9-24-4,1 0 1,2 1-1,16-26 1,-22 40-26,1 0 0,1 1 0,0 0 0,1 0 0,0 1 0,0 1 0,1-1 0,13-8 0,-8 9-72,-1 0 0,32-13 0,-38 19 101,1 0 1,0 0 0,0 1-1,1 1 1,-1-1-1,14 1 1,-12 1 56,23 1-103,-33-1 9,0 0 0,0 1 0,0-1 0,0 1 0,0-1 0,0 1 0,0 0 0,0 0-1,0 0 1,0 0 0,0 0 0,3 2 0,-4-1 14,0-1 1,-1 0-1,1 1 0,0-1 0,-1 0 0,1 1 0,-1-1 0,1 0 0,-1 1 1,0-1-1,1 1 0,-1-1 0,0 1 0,0-1 0,0 1 0,0-1 0,-1 3 0,-5 25 150,0-14-116,0 0 0,-2 0-1,1-1 1,-2 0 0,0 0-1,-17 20 1,-12 19-206,36-52 166,1 1 0,0 0 0,0 0 0,0 0-1,0-1 1,0 1 0,1 0 0,-1 0 0,1 0 0,-1 1-1,1-1 1,0 0 0,0 0 0,0 0 0,0 0-1,0 0 1,0 0 0,0 0 0,1 0 0,-1 0 0,1 0-1,-1 0 1,1 0 0,0 0 0,2 3 0,1 1 6,1 1-1,0-2 1,1 1 0,-1-1 0,11 8 0,7 8 95,-7-7-31,-10-8-15,1 0 0,-1 0 0,0 0 1,-1 1-1,1 0 0,-1 0 0,-1 0 0,6 11 0,-10-18-19,0 1 0,0-1 0,0 1-1,0 0 1,0-1 0,0 1 0,0-1-1,0 1 1,0 0 0,0-1 0,0 1 0,0-1-1,0 1 1,0-1 0,-1 1 0,1-1-1,0 1 1,-1 0 0,1-1 0,0 1-1,-1-1 1,1 0 0,0 1 0,-1-1 0,1 1-1,-1-1 1,1 0 0,-1 1 0,1-1-1,-1 0 1,1 1 0,-1-1 0,1 0-1,-1 0 1,1 1 0,-1-1 0,0 0-1,1 0 1,-2 0 0,-1 1 56,0-1-1,-1 1 1,1-1-1,0 0 1,-1 0-1,-3 0 1,-10-3 60,-1-2 1,-31-11-1,16 4-191,-4-1-775,-40-21 0,5-3-6315,72 37 7008,0 0 0,-1 0 1,1 0-1,0 0 1,0 0-1,0 0 0,-1 0 1,1 0-1,0-1 0,0 1 1,-1 0-1,1 0 1,0 0-1,0 0 0,0-1 1,0 1-1,-1 0 1,1 0-1,0 0 0,0-1 1,0 1-1,0 0 1,0 0-1,0-1 0,0 1 1,0 0-1,0 0 1,0 0-1,0-1 0,-1 1 1,1 0-1,0 0 1,1-1-1,-1 1 0,0 0 1,0 0-1,0-1 1,0 1-1,0 0 0,0 0 1,0-1-1,0 1 1,0 0-1,0 0 0,1 0 1,-1-1-1,0 1 1,0 0-1,0 0 0,0 0 1,1-1-1,-1 1 1,0 0-1,0 0 0,0 0 1,1 0-1,-1 0 1,0 0-1,0 0 0,0-1 1,1 1-1,1-2-623,11-9-3530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02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469 0 2912,'4'4'12688,"-17"-2"-7267,5 0-6928,-116 32 2830,23-8-401,-11 13-395,92-30-648,-1 1 0,2 0 0,-24 17 0,41-26-89,1 0 0,0-1 1,0 1-1,0 0 0,1 0 0,-1 0 1,0 0-1,0 0 0,0 0 0,1 0 1,-2 2-1,2-3 65,0 1-1,0-1 1,0 1 0,0-1 0,0 1-1,0-1 1,0 1 0,0-1 0,1 0 0,-1 1-1,0-1 1,0 1 0,0-1 0,0 0-1,1 1 1,-1-1 0,0 0 0,1 1-1,-1-1 1,0 0 0,0 1 0,1-1 0,-1 0-1,1 1 1,-1-1 0,0 0 0,1 0-1,-1 0 1,1 1 0,-1-1 0,0 0 0,1 0-1,-1 0 1,1 0 0,-1 0 0,1 0-1,-1 0 1,1 0 0,31 4-3690,9-4-1631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05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4736,'2'3'2008,"1"-1"-838,1-2-306,-4 0-817,0 0-1,0 0 1,0 0 0,0 0 0,1 0-1,-1 0 1,0-1 0,0 1 0,0 0-1,1 0 1,-1 0 0,0 0 0,0 0-1,0 0 1,1 0 0,-1 0 0,0 0-1,0 0 1,0 1 0,1-1 0,-1 0-1,0 0 1,0 0 0,0 0 0,0 0-1,1 0 1,-1 0 0,0 0 0,0 0-1,0 1 1,0-1 0,0 0 0,1 0-1,-1 0 1,0 0 0,0 1 0,0-1-1,4 20 507,-1 1 0,-1 0 0,-1-1-1,-2 37 1,0-10-10,0-36-564,0 7 1577,3-16-652,3-10-287,45-99-212,-42 92-528,-6 10 108,0 1 0,0 0 0,0 0 0,1 0-1,-1 0 1,1 0 0,0 1 0,0-1-1,1 1 1,-1 0 0,1 0 0,0 0-1,4-3 1,-4 4 38,1-1-4,-1 1 0,1-1 0,-1 1 0,1 0 0,0 0-1,6-1 1,-10 3-10,0 0-1,0 0 1,0 0-1,0 0 1,0 0-1,0 0 1,0 0-1,0 1 1,0-1-1,0 0 1,0 1-1,0-1 0,0 0 1,0 1-1,0-1 1,0 1-1,0-1 1,-1 1-1,1 0 1,0-1-1,0 1 1,-1 0-1,1 0 1,0-1-1,-1 1 0,1 0 1,-1 0-1,1 0 1,-1 0-1,1 0 1,-1 0-1,0 0 1,1 0-1,-1 0 1,0 0-1,0 0 1,0 0-1,0 1 0,1 7 94,0-1 0,-1 0 0,0 0 0,-1 1 0,-2 14 0,-2 19 636,5-41-600,1-1 38,7-1 2,-1-1 0,0 0 0,0 0 0,0 0 0,0-1 0,0 0 0,-1 0 0,8-6-1,10-4-92,104-39-709,-126 51 584,0 0-1,0 1 1,0-1 0,0 1 0,0-1 0,0 1 0,0 0 0,0 0 0,1-1 0,-1 2-1,0-1 1,0 0 0,0 0 0,0 1 0,0-1 0,4 2 0,-5-1 51,0 0 1,0-1 0,0 1 0,-1 0-1,1 0 1,0 0 0,0 0 0,0 0-1,-1 0 1,1 0 0,0 0 0,-1 0-1,1 0 1,-1 1 0,0-1 0,1 0-1,-1 0 1,0 0 0,1 1 0,-1-1-1,0 0 1,0 0 0,0 1 0,0-1-1,0 0 1,-1 0 0,1 1 0,-1 0-1,-3 21 186,1-11 6,1 0 0,-1 24 0,3-35-250,0 0 0,0 0 1,0 1-1,0-1 0,0 0 1,0 0-1,0 0 0,1 0 1,-1 0-1,0 0 1,1 0-1,-1 0 0,1 0 1,-1 0-1,1 0 0,-1 0 1,2 1-1,0-1-398,0 0-1,0 0 1,-1 0 0,1 0-1,0 0 1,0 0 0,0-1-1,3 1 1,26 9-6862,-17 0 2609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4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149 546 1056,'1'0'632,"13"-2"5426,-13 1-5800,-1 1-1,1 0 1,0 0-1,-1 0 1,1 0-1,-1 0 0,1-1 1,-1 1-1,1 0 1,-1-1-1,1 1 1,-1 0-1,0-1 1,1 1-1,-1 0 1,1-1-1,-1 1 1,0-1-1,1 1 1,-1-1-1,0 1 1,0-1-1,1 1 1,-1-1-1,0 1 1,0-2-1,0 2-172,1-1 0,-1 1-1,0 0 1,0-1 0,0 1 0,-1-1-1,1 1 1,0-1 0,0 1 0,0-1-1,0 1 1,0-1 0,0 1 0,-1 0-1,1-1 1,0 1 0,0-1 0,-1 1-1,1 0 1,0-1 0,0 1 0,-1 0-1,1-1 1,-1 1 0,1 0 0,0-1-1,-1 1 1,1 0 0,-1 0 0,1-1-1,-2 1 19,1 0-1,0 0 1,0 0-1,0 0 1,0 0-1,0 0 1,0 0-1,0 1 0,-1-1 1,1 0-1,0 1 1,-1 0-1,-3 1 93,0 1 0,0 0 0,0 0 0,-7 6-1,-6 7 188,1 1-1,0 1 0,-15 20 0,27-32-309,1 1-1,0-1 1,0 1-1,1-1 1,0 1-1,0 0 1,1 0-1,-1 0 1,2 1-1,-1-1 1,1 0-1,0 1 1,0-1-1,1 10 1,1-11 2,-1 0 0,2 0 0,-1 0 0,1 0 0,-1 0 1,2 0-1,-1-1 0,1 1 0,-1-1 0,1 1 0,5 5 0,-7-9-61,1-1 0,-1 1-1,1-1 1,-1 0-1,1 1 1,-1-1-1,1 0 1,0 0 0,0 0-1,0 0 1,0 0-1,-1 0 1,1 0-1,0-1 1,0 1-1,0-1 1,1 0 0,-1 1-1,0-1 1,0 0-1,0 0 1,0 0-1,0 0 1,0-1 0,0 1-1,0-1 1,0 1-1,0-1 1,0 0-1,0 1 1,0-1-1,0 0 1,-1 0 0,1-1-1,0 1 1,1-1-1,6-5 46,-1-1-1,0 0 0,-1 0 0,1 0 0,6-11 1,-9 12-28,1-2-5,0 1 0,-1-1 0,-1 0 1,1 0-1,-1-1 0,-1 1 0,0-1 1,0 0-1,-1 0 0,0 0 0,0 0 1,-2 0-1,1 0 0,-1 0 1,0-1-1,-1 1 0,-1 0 0,-3-16 1,5 24-30,-1 1 0,1-1 1,-1 1-1,1-1 1,-1 1-1,0 0 0,1-1 1,-1 1-1,0 0 1,0 0-1,0-1 0,-1 0 1,2 2 1,-1 0 0,1 0 0,0-1 0,-1 1 0,1 0 0,0 0 1,-1 0-1,1 0 0,0 0 0,-1 0 0,1 0 0,0 0 0,-1 0 0,1 0 0,0 0 0,-1 0 0,1 0 1,0 0-1,-1 0 0,1 0 0,0 0 0,-1 0 0,1 0 0,0 1 0,-1-1 0,1 0 0,0 0 0,0 0 1,-1 0-1,1 1 0,-1-1 0,-1 3 55,1-1 1,-1 1-1,0-1 1,1 1-1,-1 0 0,1 0 1,0 0-1,0 0 1,0 0-1,-1 3 1,1 3 48,-1 0 1,1 0 0,1 0-1,0 1 1,1 16 0,0-22-52,0 1-1,-1-1 1,2 1 0,-1-1 0,0 1 0,1-1 0,0 0 0,0 1-1,0-1 1,0 0 0,1 0 0,0-1 0,5 6 0,-6-7-20,1 0 0,0 0 0,0-1 1,0 0-1,0 1 0,1-1 0,-1 0 1,0-1-1,0 1 0,1 0 0,-1-1 1,1 0-1,-1 0 0,0 0 1,1 0-1,-1-1 0,0 1 0,4-2 1,10-1 74,0-2 0,19-7 0,296-104 128,-326 114-206,0 0 1,0 0-1,0 1 0,0 0 1,1 0-1,10 0 0,-15 1-16,0 0 0,0 1 0,0-1 0,0 1 0,0-1 0,0 1 0,0 0 0,-1 0-1,1 0 1,0 0 0,0 0 0,-1 0 0,1 0 0,-1 0 0,1 1 0,-1-1 0,0 1 0,1-1 0,-1 1 0,0-1-1,0 1 1,0 0 0,0 0 0,1 1 0,0 4 37,0-1-1,0 1 0,0 0 1,-1-1-1,0 1 0,0 0 1,-1 0-1,0 0 0,-1 6 1,1 2 54,1-15-101,-1-1 1,1 1-1,-1-1 1,1 1-1,-1-1 1,1 1 0,-1 0-1,1-1 1,0 1-1,-1 0 1,1-1-1,0 1 1,-1 0-1,1 0 1,0 0-1,-1 0 1,1-1-1,0 1 1,1 0-1,2-1-4,5-4-27,0 0 0,-1-1 0,0 0 0,0-1 0,0 1 0,8-12 0,22-17-67,-20 22 104,0 0 0,28-13 0,-36 21 12,0 0 0,0 1 1,1 1-1,-1-1 0,1 2 0,19-3 0,-28 4-18,0 1 0,0 0 0,1 0-1,-1 0 1,0 0 0,0 0-1,0 1 1,0-1 0,0 1 0,0-1-1,0 1 1,0 0 0,0 0-1,0 0 1,-1 0 0,1 0-1,0 0 1,0 0 0,-1 0 0,1 1-1,-1-1 1,1 1 0,-1-1-1,0 1 1,1 0 0,-1-1 0,0 1-1,0 0 1,0 0 0,0 0-1,-1 0 1,1 0 0,0 0 0,-1 0-1,1 4 1,0 5 52,0 0-1,-1-1 1,0 1 0,-1 0 0,-2 15-1,2-23-51,1 1-1,-1-1 1,1 1-1,0 0 1,0-1-1,1 1 1,-1-1-1,1 1 1,-1-1-1,3 5 1,-2-7-7,-1 1 1,1-1 0,0 0-1,0 1 1,0-1-1,0 0 1,0 0 0,0 0-1,0 0 1,0 0 0,1 0-1,-1 0 1,0 0 0,1-1-1,-1 1 1,0 0 0,1-1-1,-1 1 1,1-1 0,-1 0-1,1 1 1,-1-1 0,1 0-1,-1 0 1,1 0-1,2 0 1,12-1 4,0-1 0,25-6 0,-18 4 0,10-5-39,0-1 0,-1-1 0,43-21 0,-50 20 104,133-65 69,-130 61 86,-24 14-127,-16 11-140,11-8 37,-76 68-18,66-58 33,0 1-1,1 0 1,1 1-1,-13 21 0,20-31-27,0 1-1,1-1 0,-1 1 1,1-1-1,-1 1 0,1 0 1,0-1-1,1 1 0,-1 0 1,1 0-1,0 0 0,-1-1 1,2 1-1,-1 0 0,0 0 1,1 0-1,0 0 0,0-1 1,0 1-1,0 0 0,0-1 1,1 1-1,0-1 0,2 5 0,-3-7 22,0 0 0,0 0 0,0 0-1,0 0 1,0 0 0,0-1-1,0 1 1,0 0 0,0 0-1,1-1 1,-1 1 0,0-1 0,1 1-1,-1-1 1,0 1 0,1-1-1,-1 0 1,0 0 0,1 1-1,-1-1 1,1 0 0,-1 0 0,0-1-1,1 1 1,-1 0 0,0 0-1,1-1 1,1 0 0,4-1 18,-1-1 1,1 0-1,-1 0 1,8-6 0,-12 8-23,146-107 155,-132 93-127,-1 0-1,0-1 0,-1 0 1,20-30-1,-9 7-8,-1-1 1,-3-1-1,29-76 0,-44 103 24,41-114 29,-40 105-46,-1 0 0,-1-1-1,3-37 1,-8 58-19,1 1 1,-1 0-1,0-1 1,0 1-1,0-1 1,0 1-1,-1-1 1,1 1-1,-1 0 1,1-1 0,-1 1-1,0 0 1,-1-4-1,1 6-1,1-1 1,0 0-1,-1 1 1,1-1-1,-1 1 0,0-1 1,1 1-1,-1-1 0,1 1 1,-1-1-1,0 1 1,1 0-1,-1-1 0,0 1 1,1 0-1,-1-1 0,0 1 1,0 0-1,1 0 1,-1 0-1,0 0 0,0 0 1,0 0-1,1 0 0,-1 0 1,0 0-1,0 0 0,1 0 1,-1 0-1,0 1 1,1-1-1,-1 0 0,0 0 1,0 1-1,0 0 0,-3 1 11,1 0 0,0 0 1,0 0-1,0 0 0,0 1 0,-5 4 0,-2 6 5,0 0 0,1 0 0,0 1 0,1 0 0,1 1 0,-7 16 0,1 7 80,-14 55 0,18-51 101,-6 51 0,13-80-161,1 1-1,1-1 1,1 1 0,0-1-1,0 0 1,1 1-1,1-1 1,5 16-1,-2-14-129,1-1-1,0 1 1,1-1-1,1-1 0,0 0 1,0 0-1,2-1 1,-1 0-1,2 0 0,-1-1 1,1-1-1,1 0 1,0-1-1,1 0 1,-1-1-1,1-1 0,1 0 1,29 10-1,-35-15-899,0 0 1,18 1-1,18-3-1129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1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6 5888,'-3'-4'4545,"2"4"-4356,1 0 1,0 0-1,0 0 1,-1 0-1,-10-2 1669,-9 4-1006,3 4-352,0 0 0,-18 11 0,11-6-5,11-5-256,-1 1 1,1 0 0,-20 16-1,27-18-166,-1 0 0,1 1 0,1 0 0,-1 0 1,1 1-1,0-1 0,0 1 0,-3 8 0,7-14-51,1-1-1,0 1 1,-1-1 0,1 0 0,0 1-1,0-1 1,-1 1 0,1-1 0,0 1-1,0-1 1,0 1 0,0-1 0,-1 1-1,1-1 1,0 1 0,0-1 0,0 1-1,0-1 1,0 1 0,1 0 0,-1-1 0,0 1-1,0-1 1,0 1 0,0-1 0,0 1-1,1-1 1,-1 0 0,0 1 0,1 0-1,0-1 23,0 1-1,-1-1 0,1 0 1,0 0-1,0 1 0,0-1 1,0 0-1,0 0 0,0 0 1,0 0-1,0 0 1,0 0-1,0 0 0,0 0 1,1-1-1,6-1 210,1-1 0,11-5 1,-2 0-102,24-17 1,-30 17-294,0 1 1,1 0-1,0 1 0,-1 0 1,16-4-1,-27 10 101,1 0 1,-1-1-1,1 1 0,0 0 1,-1 0-1,1 0 0,0 0 1,-1 0-1,1 0 0,-1 1 1,1-1-1,-1 1 0,1-1 1,-1 1-1,1-1 0,-1 1 0,1 0 1,-1 0-1,1-1 0,-1 1 1,0 0-1,0 0 0,0 1 1,1-1-1,0 2 0,2 3 82,0 0 0,0 0 0,-1 0-1,5 11 1,-4-6 146,7 14 26,-8-17-146,0 0 1,0 0 0,1-1 0,0 1-1,0-1 1,0 0 0,1-1 0,10 11-1,-15-16-190,1-1-1,-1 1 0,1-1 1,0 1-1,0-1 0,-1 1 0,1-1 1,0 0-1,0 0 0,-1 1 1,1-1-1,0 0 0,0 0 1,0 0-1,0 0 0,-1 0 0,1 0 1,0 0-1,0 0 0,0 0 1,1 0-1,0-1-271,0 0 0,-1 1 0,1-1 0,0 0 0,-1 0 0,1 0 0,-1-1-1,1 1 1,1-2 0,1-1-418,-1 0 0,0 0 0,0 0 0,0 0 0,-1-1 0,5-8-1,7-20-2240,3-12 1907,-15 40 2157,-1 0-1,0-1 1,-1 1-1,1-7 1067,10 28 1363,11 19-1480,35 41 0,-26-36-1619,-29-37-373,0-1-1,1 1 1,-1 0-1,1-1 0,-1 1 1,1-1-1,0 0 0,-1 0 1,1 0-1,0 0 1,1-1-1,-1 1 0,0-1 1,0 0-1,1 0 0,-1 0 1,0 0-1,1 0 0,4-1 1,-2 0-780,-1 0 0,0-1 0,1 0 1,-1 0-1,0-1 0,1 1 0,-1-1 0,0 0 1,0-1-1,-1 1 0,7-5 0,11-5-2185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05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34 3712,'-3'-4'467,"2"4"-380,1-1 0,-1 0 0,1 1 0,-1-1 0,1 0 0,-1 0 0,1 0 0,0 1 0,-1-1 0,1 0 0,0 0 0,0 0 0,-1-2 523,0-5 7070,-2 5-6421,2 2-1123,0 1 0,0-1 0,0 1-1,0-1 1,1 1 0,-1-1 0,0 1-1,0 0 1,0-1 0,-1 1 0,1 0 0,0 0-1,0 0 1,0 0 0,0 0 0,-2 0-1,1 0-103,0 1-1,-1-1 0,1 1 0,0-1 0,0 1 0,0 0 0,0 0 0,0 0 0,0 0 0,0 1 0,0-1 0,0 0 0,0 1 0,0-1 0,1 1 0,-1 0 0,1 0 0,-1-1 0,1 1 0,0 0 0,-2 4 0,0-1 14,1-1-1,0 1 0,0 0 0,0-1 1,1 1-1,0 0 0,0 0 0,0 0 1,0 6-1,1-6 6,2 23 168,-2-28-198,0 1 1,0 0 0,0-1 0,0 1 0,0 0-1,1-1 1,-1 1 0,0 0 0,0-1-1,1 1 1,-1-1 0,1 1 0,-1 0 0,0-1-1,1 1 1,-1-1 0,1 1 0,0-1 0,-1 1-1,1-1 1,-1 0 0,1 1 0,-1-1 0,1 0-1,0 1 1,-1-1 0,1 0 0,0 0 0,-1 0-1,1 1 1,1-1 0,-1-1 36,1 0 0,-1 1 1,0-1-1,1 0 0,-1 0 0,0 0 1,0 0-1,0 0 0,1 0 0,-1 0 0,1-2 1,2-1 146,54-47-130,-58 51-120,1-1 0,0 0 0,-1 1 0,1-1 0,0 1 0,0 0 0,0-1 0,0 1 0,-1 0-1,1-1 1,0 1 0,0 0 0,1 0 0,-1 0-322,1 1 160,8 9 343,1 1 0,-2 0 0,14 19 0,12 14-115,-32-40-277,1-1-1,-1 0 1,1 0-1,0 0 1,4 2 0,-5-3-792,1 0 1,0-1 0,0 1 0,0-1 0,0 0 0,0 1-1,0-2 1,0 1 0,8 0 0,4-1-3128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06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4 5888,'0'0'247,"-1"-1"1,0 1-1,0-1 0,0 1 1,0 0-1,0-1 0,0 1 1,0 0-1,0 0 0,0-1 1,0 1-1,0 0 0,0 0 1,0 0-1,-3 1 1696,13 7 84,20 16-735,-1 1 0,36 41 1,-58-58-1666,29 31 1414,-7-17-6344,-11-15-1518,-9-3 3392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06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564 20 7456,'-3'-2'395,"0"-1"-1,-1 1 1,1 0 0,-1 1 0,0-1 0,0 0 0,0 1-1,1 0 1,-1 0 0,0 0 0,0 1 0,0-1 0,-7 1-1,-4 0 664,0 1-1,-21 5 0,9-2-594,-23 4 328,0 2-1,0 2 1,-56 23 0,86-28-641,0 1 1,-24 16 0,37-20-253,1 0 1,-1 0-1,1 1 0,0 0 0,1 1 0,-1-1 1,1 1-1,1 0 0,-9 13 0,12-18-60,0 0-1,1 0 0,-1 0 0,0 0 0,1 0 0,-1 0 0,1 0 0,0 0 0,-1 1 0,1-1 0,0 0 1,0 0-1,0 1 0,-1-1 0,1 0 0,1 0 0,-1 1 0,0-1 0,0 0 0,0 0 0,1 1 1,-1-1-1,0 0 0,1 0 0,-1 0 0,1 0 0,0 0 0,-1 1 0,1-1 0,0 0 0,0 0 0,1 1 1,26 15-2734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11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6 2080,'8'-5'9401,"-8"5"-9154,2 12 1844,-7 19-2124,-30 116 1134,-61 211 76,85-330-996,5-14-29,1 1 1,0-1 0,1 1 0,1 0 0,-3 28 0,6-42-97,0 1 0,0 0-1,0-1 1,0 1 0,0 0 0,0-1-1,0 1 1,1 0 0,-1-1 0,1 1-1,-1-1 1,1 1 0,0-1 0,0 1 0,-1-1-1,1 0 1,0 1 0,0-1 0,0 0-1,1 1 1,-1-1 0,0 0 0,0 0-1,1 0 1,-1 0 0,0 0 0,1-1-1,-1 1 1,1 0 0,-1-1 0,1 1-1,3 0 1,2 0 71,1 0 0,0-1 1,0 0-1,-1-1 0,15-2 0,0 1 91,165 0 296,-95 3-1454,-92-1 990,1 0-368,-1 0 1,1 0-1,0 0 1,-1 0-1,1 0 0,-1 0 1,1 0-1,0 0 1,-1 0-1,1 0 1,-1-1-1,1 1 1,-1 0-1,1 0 1,-1-1-1,1 1 0,-1 0 1,1-1-1,-1 1 1,1-2-1,0-1-1740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11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57 6048,'-11'-18'1952,"9"13"-1519,2 4-411,0 1 0,0 0 0,0 0 0,0-1-1,0 1 1,0 0 0,0 0 0,0 0 0,-1-1 0,1 1 0,0 0-1,0 0 1,0-1 0,0 1 0,0 0 0,-1 0 0,1 0 0,0 0-1,0-1 1,0 1 0,-1 0 0,1 0 0,0 0 0,0 0 0,0 0-1,-1 0 1,1-1 0,0 1 0,0 0 0,-1 0 0,1 0 0,0 0-1,0 0 1,-1 0 0,1 0 0,0 0 0,-1 0 0,0 0 783,20 0 2704,42 0-90,127 4-2470,-164 1-1053,-20-3-288,-1-1 0,0-1 0,1 1-1,-1 0 1,1-1 0,-1 0 0,1 1 0,-1-1-1,1-1 1,-1 1 0,6-2 0,-3-12-6083,-6 10 5643,0-18-2405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12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29 7040,'-23'-20'2624,"28"17"-2048,0-2 1728,3 10-1536,6-5 1312,9 0-1184,8 0-33,19-5-511,8 5-160,6 0-128,2 0-64,-3 5 32,0-2-832,-10 5 448,-6 1-3935,-7-1 2367,-14 12-4064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13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9 578 3232,'-1'1'366,"0"0"1,0 1-1,0-1 1,1 1-1,-1 0 1,0-1-1,1 1 1,-1 0-1,1-1 1,-1 1-1,1 0 1,-1 2 0,2-3-119,-1 0 0,1 0 0,-1 0 0,1 0 0,0 0 0,-1 0 1,1 0-1,0-1 0,0 1 0,0 0 0,-1 0 0,1-1 1,0 1-1,0 0 0,0-1 0,0 1 0,0-1 0,0 1 0,2 0 1,-2-1 727,1 0-768,-1 0 0,0 0 0,1 0 0,-1 0 1,0 0-1,0-1 0,1 1 0,-1-1 0,0 1 1,0-1-1,2 0 0,-3 1-66,4-2 3,-1 0 0,0 0 1,0 0-1,0 0 0,0-1 1,-1 1-1,1-1 0,-1 0 1,4-4-1,18-33 380,-12 19-189,24-51-96,-25 49-106,-2-2 0,0 1 0,8-46 0,-4 18 2,-10 40-102,4-17 69,22-53 0,-25 74-121,0 0 1,0 0-1,1 0 1,0 0 0,1 1-1,0 0 1,0 0-1,0 1 1,1 0-1,12-10 1,-8 9-2,1 0 1,-1 1-1,1 0 1,15-5-1,-20 9 0,0 0 1,0 0-1,0 1 0,1 0 1,-1 0-1,0 1 0,1 0 0,14 2 1,-20-2 22,1 1 1,-1-1 0,0 1-1,0-1 1,1 1-1,-1 0 1,0 0-1,0 0 1,0 1 0,0-1-1,0 0 1,0 1-1,0-1 1,0 1 0,0 0-1,-1-1 1,1 1-1,-1 0 1,1 0 0,-1 0-1,0 0 1,0 0-1,0 0 1,0 1 0,0-1-1,0 0 1,-1 1-1,1-1 1,0 4 0,-1-1 27,0 0 0,0 0 0,0 0 0,0 0 0,-1 0 0,0 0 0,0 0 0,0-1 0,-1 1 0,0 0 0,0-1 0,0 1 0,-4 5 0,-3 3 43,0-1-1,-1 0 1,-1 0-1,-12 10 1,-50 36 131,8-8-139,64-49-81,0 0-1,0-1 1,0 1 0,0 0 0,1 0 0,-1 0 0,0-1 0,0 1 0,1 0 0,-1 0 0,0 0 0,1 0-1,-1 0 1,1 0 0,0 0 0,-1 0 0,1 1 0,0-1 0,-1 0 0,1 0 0,0 0 0,0 0-1,0 0 1,0 1 0,0-1 0,0 1 0,1 0 12,1 1-1,-1-1 1,0 0-1,1 0 1,-1 0-1,1 0 1,0 0-1,0-1 1,-1 1-1,1 0 1,3 1-1,36 27 42,19 17 359,-59-47-392,-1 0-1,0 0 1,0 0-1,0 1 0,1-1 1,-1 0-1,0 0 0,0 0 1,0 0-1,0 1 1,1-1-1,-1 0 0,0 0 1,0 1-1,0-1 0,0 0 1,0 0-1,0 0 1,0 1-1,0-1 0,0 0 1,0 0-1,0 1 1,0-1-1,0 0 0,0 0 1,0 1-1,0-1 0,0 0 1,0 0-1,0 1 1,0-1-1,0 0 0,0 0 1,0 1-1,0-1 0,0 0 1,-1 0-1,1 1 1,0-1-1,0 0 0,0 0 1,0 0-1,-1 0 0,1 1 1,0-1-1,0 0 1,0 0-1,-1 0 0,1 0 1,0 0-1,0 0 1,-1 1-1,1-1 0,0 0 1,0 0-1,-1 0 0,1 0 1,0 0-1,-1 0 1,-18 4 332,-12-1 161,-49-2 0,66-2-490,1 0 0,0-1 0,-1-1 0,1 0 0,0 0 0,-14-7 0,15 5-255,-9-5-1934,8 1-2849,37 2-3299,10-5 5589,10-13 190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13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1 5056,'-1'0'415,"0"0"0,0 0 0,0 0 1,0-1-1,0 1 0,0 1 0,0-1 1,0 0-1,0 0 0,-1 0 0,1 0 0,0 1 1,0-1-1,0 0 0,0 1 0,0-1 0,-1 2 1,0-1 15,0 1-1,0 0 1,0-1 0,1 1 0,-1 0 0,0 0 0,-1 3 0,-3 6-106,1-1 1,-7 20-1,6-13 12,-2 3-319,-5 12 372,2-14-3619,19-17-3155,2-1 1947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14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22 6464,'-1'-1'105,"-1"-1"182,-1-1-1,1 1 0,-1 0 1,0-1-1,0 1 0,-4-2 1,5 3-164,1 1 1,0-1-1,-1 1 1,1 0-1,0 0 0,-1 0 1,1-1-1,-1 1 1,1 0-1,0 1 1,-1-1-1,1 0 1,0 0-1,-1 1 1,1-1-1,0 1 1,-1-1-1,1 1 1,0-1-1,0 1 1,-2 1-1,-12 6 2148,12-7-1898,0 0 1,0 1 0,0-1-1,0 1 1,-4 3-1,0 2-23,0 1 0,0-1 0,1 1 0,0 0 0,1 1 0,-1-1 0,-3 10 0,-3 9-203,-8 30 0,3-8-158,6-12-977,10-33 230,1 0 0,-1 0 0,1 0 0,-1 0 0,1 0 1,1 7-1,-1-11 612,0 0-1,0 1 1,0-1 0,0 0 0,1 1 0,-1-1 0,0 0 0,0 1 0,0-1 0,0 0-1,0 0 1,0 1 0,1-1 0,-1 0 0,0 0 0,0 1 0,0-1 0,1 0 0,-1 0-1,0 0 1,0 0 0,1 1 0,-1-1 0,0 0 0,1 0 0,-1 0 0,0 0 0,0 0 0,1 0-1,-1 1 1,0-1 0,1 0 0,-1 0 0,0 0 0,0 0 0,1 0 0,-1 0 0,0 0-1,1-1 1,-1 1 0,0 0 0,1 0 0,-1 0 0,1 0 0,13-8-1743,-13 7 1537,22-18-2144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15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23 4800,'0'-2'141,"-1"1"-1,1 0 1,0 0 0,0-1-1,0 1 1,0 0 0,0-1-1,0 1 1,0 0 0,0-2-1,1-4 3678,-1 36-1959,-4 141 1290,0-59-195,13-132-2180,40-80-822,-46 93-27,0 0-1,1 1 1,0 0 0,0-1-1,1 2 1,0-1 0,1 0 0,9-8-1,-15 14 78,0 1-1,1 0 1,-1-1-1,1 1 1,-1 0-1,1-1 1,-1 1-1,1 0 1,-1 0-1,1-1 1,-1 1-1,1 0 1,-1 0-1,1 0 1,-1 0-1,1 0 1,-1 0-1,1-1 1,0 1-1,-1 1 1,1-1-1,-1 0 1,1 0-1,-1 0 1,1 0-1,-1 0 1,1 0-1,0 1 1,-1-1-1,1 0 1,-1 0-1,0 1 1,1-1-1,-1 0 1,1 1-1,-1-1 1,1 1-1,-1-1 1,0 0-1,1 1 1,-1-1-1,0 1 1,1-1-1,-1 1 1,0-1-1,0 1 1,1 0-1,8 25 338,-9-26-339,3 17 283,-2-1-1,1 0 1,-3 32 0,1-17 111,0-30-116,1-2-206,0 0 0,0 1 0,0-1 0,0 0 0,0 1 0,1-1 0,-1 1 0,0-1 0,3 1 0,6-4 82,0-1-39,1 0-1,-2-2 0,11-7 0,-10 6-63,1 1-1,20-10 0,6-2-377,-21 10 123,29-10-1,-43 18 211,-1 0 0,1 1-1,0-1 1,-1 1 0,1 0-1,0-1 1,-1 1-1,1 0 1,0 0 0,-1 0-1,1 0 1,0 1 0,0-1-1,-1 0 1,1 1 0,-1-1-1,1 1 1,0-1-1,-1 1 1,1 0 0,-1 0-1,1-1 1,-1 1 0,0 0-1,1 1 1,1 1 0,-1-1 23,0 1 1,-1 0 0,1-1-1,-1 1 1,0 0 0,1 0-1,-1 0 1,-1 0 0,1 0-1,0 0 1,-1 0 0,0 0-1,1 0 1,-1 4 0,0 0 76,0-2-30,0 0 0,0-1 0,0 1 0,-1 0 1,1-1-1,-1 1 0,0 0 0,0-1 0,-1 1 0,-2 5 1,1-1-98,3-9-61,0 1 0,0-1 0,0 0 0,0 1 0,0-1 0,0 1 0,0-1 0,-1 1 1,1-1-1,0 1 0,0-1 0,0 0 0,-1 1 0,1-1 0,0 1 0,0-1 0,-1 0 1,1 1-1,0-1 0,-1 0 0,1 1 0,0-1 0,-1 0 0,1 0 0,-1 1 0,1-1 1,0 0-1,-1 0 0,1 0 0,-1 1 0,1-1 0,-1 0 0,0 0 0,24 0-15245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1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2 5312,'-1'0'155,"0"-1"0,0 1-1,-1 0 1,1 0 0,0-1 0,0 1 0,0 0 0,0 0 0,-1 0-1,1 0 1,0 1 0,0-1 0,0 0 0,0 0 0,0 1 0,-2 0-1,-18 13 1083,-4 3 878,-31 7 828,25-11-1527,-52 31 0,52-24-1060,1 1 0,1 2 0,-28 27 0,27-19-505,1 1 0,-45 68-1,61-79-2729,3 3 767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15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37 5632,'-2'-4'513,"0"-5"417,2 9-903,0 0-1,0-1 0,0 1 0,0 0 0,0 0 1,0 0-1,0 0 0,0 0 0,0 0 0,0-1 1,0 1-1,0 0 0,0 0 0,0 0 0,0 0 1,0 0-1,0 0 0,0-1 0,0 1 0,1 0 1,-1 0-1,0 0 0,0 0 0,0 0 0,0 0 1,0 0-1,0 0 0,0-1 0,0 1 0,0 0 1,0 0-1,1 0 0,-1 0 0,0 0 0,0 0 1,0 0-1,0 0 0,0 0 0,0 0 0,1 0 1,-1 0-1,-4-19 7787,-2 24-6261,3-3-1346,0 0 0,0 1 1,1 0-1,-1 0 0,0 0 1,1 0-1,0 0 0,-4 7 1,-11 30 501,9-20-556,5-15-135,1 0 0,0 0 0,1 0 0,-1 1 0,1-1 0,0 1 0,-1 8 0,2-7 134,0 1-1,1-1 1,1 9 0,-1-14 14,1-2-115,1-1 0,-1 1 0,1 0 0,0-1 0,-1 1 0,1-1 0,-1 0 0,1 0 0,-1 0 0,0 0 0,1 0 0,-1 0 0,0-1 0,0 1 0,0-1 0,0 0 0,3-2 0,0-3-105,1 0 1,-1 0-1,7-15 1,-8 15-115,0-1-1,0 1 1,1 1-1,7-9 1,-11 14 9,2 9 158,0 0 1,-1 0 0,0 0-1,3 15 1,-4-14 2,1-1 1,-1 0-1,2 0 0,3 10 1,-4-15-156,-1 0-1,1-1 1,-1 0 0,1 1 0,0-1 0,0 0 0,4 4 0,-4-5-431,-1 0 0,1 0 0,-1 0 0,1 0 0,0 0-1,-1 0 1,1 0 0,0 0 0,0-1 0,-1 1 0,1-1 0,0 0 0,3 1 0,8-1-1836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16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7040,'3'1'5740,"23"18"-2110,32 40-1294,-31-30-2169,6 6-682,-30-32-116,0 0 0,0 0 0,1-1 1,-1 0-1,1 0 0,0 0 0,0 0 0,7 2 0,6-3-1625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16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485 15 8384,'-35'-15'3104,"12"27"-2400,-12 3-224,7-7 2144,-12 4-1536,-15 4 1119,-3 1-1279,5 3-224,8 0-448,9 0-96,9 0-96,4 0-1024,6 3 512,7 5-4895,20 1 2943,17-6-4256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18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1161 2144,'0'0'699,"5"0"1535,15-1-1334,0-2 1,0 0-1,27-9 0,-10 3-512,52-12 732,153-58 0,-185 59-781,101-22 0,-157 41-325,37-5 72,-36 5-63,0 1 1,0 0-1,0 0 0,0 0 0,0 0 1,0 0-1,-1 0 0,1 1 0,0-1 1,0 1-1,0-1 0,0 1 1,0 0-1,-1 0 0,1-1 0,2 3 1,-4-2 2,1 0 1,0 0 0,-1 0 0,1 0 0,-1 0 0,1 0-1,-1 0 1,1 0 0,-1 0 0,0 1 0,0-1 0,1 0-1,-1 0 1,0 0 0,0 1 0,-1 1 0,1-1-25,0-1 0,0 1 0,0 0 1,0-1-1,0 1 0,1 0 0,-1-1 1,1 1-1,-1-1 0,1 1 0,-1-1 1,2 2-1,0 1 41,1-1 0,0 1 1,1-1-1,-1 0 0,0 0 0,1-1 1,0 1-1,0-1 0,0 1 0,0-1 0,5 2 1,9 2 105,26 6 1,-36-10-152,18 5 90,-1-2-1,1 0 1,0-2 0,0-1 0,0-1-1,1-1 1,-1-2 0,0 0 0,0-2-1,29-8 1,35-14 318,227-63 287,-277 78-716,52-22-1,-71 24 107,0-1 0,-1-1 0,0 0 0,19-17 0,-21 12-9,0-1 0,22-29 1,14-14 6,-27 36-55,1 2 0,44-29 0,66-28-78,-113 64 231,31-25 0,-34 23-67,-12 10-129,-1-1-1,1 0 1,-2-1 0,1 0 0,-1 0 0,-1-1 0,1 0-1,9-19 1,-9 14 32,-6 12-10,0 0 1,-1 0-1,1 0 1,0 0-1,-1-1 1,0 1-1,0 0 0,0-1 1,0 1-1,0-6 1,-1 7-41,1 0 0,0 0 0,-1 0 0,1-1-1,0 1 1,0 1 0,0-1 0,1 0 0,-1 0 0,0 0 0,3-2 0,4-7 88,3-3-83,-6 7 127,0-1 0,0 1-1,-1-1 1,7-15-1,1 2 77,-11 19-156,1 0 0,-1 0 0,1 0 0,-1-1 1,0 1-1,0 0 0,0-1 0,0 1 0,0-1 0,0 1 0,-1-1 0,1-4 0,4-25 457,-4 30-458,-1 0 0,0-1 0,1 1 0,-1 0 0,1 0 0,0 0 0,0 0 0,0 0 0,2-4 0,-16 8 1265,12-2-1294,0 0 1,0 0-1,0 0 1,0 0-1,0 0 1,-1 0-1,1 1 1,0-1 0,0 0-1,0 1 1,-2 0-1,-4 4 79,-1 1 0,1 0-1,0 1 1,1 0 0,-7 8-1,-14 14 245,9-14-191,0-1-1,-23 13 1,14-10-38,-31 18 69,47-24 316,17-18 353,0-2-801,1 1 1,-1 0-1,1 0 1,0 1-1,1 0 1,12-8-1,-6 3-5,14-14 0,-9 6-23,-2 1-41,38-33 0,-38 39 40,-4 4-22,-1-1-1,0-1 1,18-18 0,-30 28 39,0 1 1,1-1 0,-1 1 0,1-1 0,-1 1 0,1-1-1,-1 1 1,1-1 0,-1 1 0,1 0 0,0-1-1,-1 1 1,1 0 0,0 0 0,-1-1 0,1 1-1,0 0 1,-1 0 0,1 0 0,0 0 0,0 0-1,8-2-17,-11-3 204,1 5 46,0 7-191,-13 242 168,14-248-213,-5 48 44,1-23 31,1 28 0,3-51-45,0-1 0,0 1 1,0-1-1,0 0 1,0 1-1,-1-1 1,1 0-1,-1 1 1,1-1-1,-2 4 1,1-6-20,1 0 0,0 1 0,0-1 0,0 0 0,0 0 0,-1 0 0,1 0 0,0 0 1,0 1-1,0-1 0,-1 0 0,1 0 0,0 0 0,0 0 0,-1 0 0,1 0 0,0 0 1,0 0-1,0 0 0,-1 0 0,1 0 0,0 0 0,0 0 0,-1 0 0,1 0 0,0 0 1,0 0-1,0 0 0,-1 0 0,1-1 0,0 1 0,0 0 0,0 0 0,-1 0 0,1 0 1,0 0-1,0 0 0,0-1 0,0 1 0,-1 0 0,1 0 0,0 0 0,0-1 0,0 1 1,0 0-1,0 0 0,0 0 0,0-1 0,-1 1 0,1 0 0,-10-17-31,6 10 99,-4-4 23,0 0 0,-1 1 0,0 0 0,-1 1 0,-13-10 0,-57-35-113,48 35-262,32 18 247,-1 1 1,1-1 0,-1 1 0,1 0 0,-1-1 0,0 1-1,1 0 1,-1-1 0,0 1 0,1 0 0,-1 0-1,0 0 1,1 0 0,-1 0 0,0 0 0,-1 0 0,2 0-45,0 0 0,0 0 0,0 0 0,-1 0 1,1 1-1,0-1 0,0 0 0,0 0 1,0 0-1,-1 1 0,1-1 0,0 0 0,0 0 1,0 1-1,0-1 0,0 0 0,0 0 1,0 1-1,0-1 0,0 0 0,0 0 0,0 1 1,0-1-1,0 0 0,0 0 0,0 1 1,0-1-1,0 1 0,8 24-4994,-7-21 4303,8 23-1994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0:22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93 352 2720,'-2'0'-238,"-12"-1"2699,14 1-2278,-1 0 0,1-1 0,-1 1 0,1 0 0,0 0 0,-1 0 0,1-1 0,0 1 0,-1 0 0,1 0 0,0-1 0,-1 1 0,1 0 0,0-1-1,0 1 1,-1 0 0,1-1 0,0 1 0,0-1 0,0 1 0,-1 0 0,1-1 0,0 1 0,0-1 0,0 1 0,0 0 0,0-1 0,0 1 0,0-1 0,17-9 1833,32-32 53,-33 27-1865,0 1 1,32-22-1,94-41-53,-97 55 40,-30 14-145,1-1 0,25-19 0,-29 19 36,-10 8-51,0 0 1,0 0-1,0-1 0,0 1 1,0-1-1,-1 0 1,1 1-1,-1-1 1,1 0-1,-1 0 0,3-4 1,10-17 144,-10 4 0,-4 18 21,0 1-200,0 0-1,0-1 1,0 1-1,0 0 1,0 0-1,0 0 1,0-1-1,0 1 1,0 0-1,0 0 1,0 0-1,0 0 1,0-1-1,-1 1 1,1 0-1,0 0 1,0 0-1,0 0 1,0 0-1,-1 0 0,1-1 1,0 1-1,0 0 1,0 0-1,0 0 1,-1 0-1,1 0 1,0 0-1,0 0 1,0 0-1,-1 0 1,1 0-1,0 0 1,0 0-1,0 0 1,-1 0-1,1 0 1,-5 2 6,0 1 1,0 0-1,0 0 1,1 1-1,-7 5 1,-8 6 140,-43 27 166,22-16 104,1 2 0,-52 48 0,-30 38 689,111-106-1017,-62 50 368,71-57-436,-1 0 0,1 0 0,0 0 0,0 0 0,-1 0 0,1 0 0,-1 0 0,1-1 0,0 1 0,-1 0 0,1-1 0,-1 1 0,0-1 0,1 0 0,-4 1 0,-2 3 723,15-7-655,0 0 0,-1-1 0,1 1 0,-1-2 0,1 1 1,9-9-1,-11 8-80,0 1 1,0-1 0,10-5-1,10-7 5,14-16 54,87-65-247,96-50 416,-186 120-778,-36 28 598,-2 0-275,-1 1 187,1 0 0,0-1 0,0 1 0,0 0 0,0 0-1,0 0 1,0-1 0,0 1 0,0 0 0,-1 2 0,1-2 0,-13 13-77,-19 15-1,3-4 90,-33 28 248,-15 13-105,69-56-100,-15 13 34,0 1 0,2 1-1,-35 52 1,37-47 148,-4 6-38,24-28-114,0-7-41,0 0 1,1 0-1,-1 0 0,0-1 0,0 1 1,0 0-1,0 0 0,0 0 1,-1 0-1,1-1 0,0 1 0,0 0 1,0 0-1,-1 0 0,1-1 1,0 1-1,-1 0 0,1 0 1,-1-1-1,1 1 0,-1 0 0,0 0 1,0 0 42,4 4 128,-3-5-171,0 1-1,0-1 1,0 0 0,0 0-1,0 0 1,0 0-1,0 0 1,0 0-1,0 0 1,0 0-1,0 0 1,0 0-1,0 0 1,0 0 0,0 0-1,0 0 1,0 0-1,-1 0 1,1 0-1,0 1 1,0-1-1,0 0 1,0 0-1,0 0 1,0 0 0,0 0-1,0 0 1,0 0-1,0 0 1,0 0-1,-1 0 1,1 0-1,0 0 1,0 0-1,0 0 1,0 0 0,0-1-1,0 1 1,0 0-1,0 0 1,0 0-1,0 0 1,0 0-1,0 0 1,-1 0-1,1 0 1,0 0 0,0 0-1,0 0 1,0 0-1,0 0 1,0 0-1,0 0 1,0 0-1,0-1 1,0 1-1,0 0 1,0 0 0,0 0-1,0 0 1,0 0-1,0 0 1,0 0-1,0 0 1,-4-5 292,2-4-234,1-1-1,-1 1 1,2 0 0,-1 0-1,2 0 1,-1 0 0,1-1-1,2-10 1,2-30-394,-5 49 299,0 0 1,0 1 0,0-1 0,0 0 0,0 0-1,1 1 1,-1-1 0,0 0 0,0 1-1,1-1 1,-1 0 0,0 1 0,1-1 0,-1 0-1,1 1 1,0-2 0,2-1-259,4 13-3608,5 12 1696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0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3 783 1312,'-1'0'74,"1"1"1,0-1-1,0 0 1,0 1-1,-1-1 1,1 1-1,0-1 1,0 1-1,0-1 1,0 0-1,0 1 1,0-1-1,-1 1 1,1-1-1,0 1 1,0-1-1,1 1 1,-1-1-1,0 1 1,0-1-1,0 0 1,0 1-1,0-1 1,0 1-1,1-1 1,-1 1-1,0-1 1,0 0-1,1 1 1,-1-1-1,0 0 1,0 1-1,1-1 1,-1 0-1,0 1 1,1-1-1,-1 0 1,1 1-1,-1-1 1,0 0-1,1 0 1,-1 0-1,1 1 1,-1-1-1,1 0 1,-1 0-1,1 0 1,-1 0-1,0 0 1,1 0-1,-1 0 1,1 0-1,-1 0 1,1 0-1,-1 0 1,1 0-1,-1 0 1,1-1-1,-1 1 1,0 0-1,1 0 0,9-6 1098,-1-1-1,13-12 0,-5 2-600,20-25 0,-16 18-38,30-27 0,-3 3 140,-21 18-416,-2-1-1,-1-2 1,-2 0 0,-1-1-1,-2-1 1,-1-1 0,23-67-1,-19 35-48,21-66 150,-41 129-401,0 1 1,0-1 0,1 1 0,-1-1 0,1 1 0,4-5 0,-6 8 30,0 0 0,-1 0 0,1 0 0,0 0 0,0 1 0,0-1 0,0 0 0,0 1 0,0-1 0,0 0 0,0 1 0,0 0 0,0-1 0,0 1 0,0-1 0,0 1 0,0 0 0,0 0 0,0 0 0,0 0 0,1 0 0,-1 0 0,0 0 0,0 0 0,0 0 0,0 0 0,0 0 0,0 1 0,0-1 0,1 1 0,-1-1 0,0 1 0,0-1 0,1 2 0,2 1-9,0 1 0,0-1 1,-1 1-1,0 0 0,0 0 0,0 0 0,0 0 1,0 1-1,2 6 0,17 47 135,-17-43-84,11 40 224,16 107-1,-24-113-179,-3-18 92,-1 0-1,-2 1 0,-1 0 1,-1-1-1,-2 1 0,-1 0 1,-9 38-1,11-64-40,-1-1 1,0 0 0,0 0-1,0 1 1,-1-2 0,1 1-1,-1 0 1,-5 6-1,7-9-74,0-1 0,-1 1 0,1-1 0,0 0 0,0 1 0,-1-1 0,1 0-1,-1 0 1,1 0 0,-1 0 0,-3 2 0,3-3-31,1 0 1,-1 0 0,1 1-1,-1-1 1,1-1 0,-1 1-1,1 0 1,-1 0 0,1 0-1,-1-1 1,1 1 0,0-1-1,-1 1 1,1-1 0,-1 0-1,1 0 1,0 1-1,-2-2 1,-38-31 155,10 6-149,-6 1 91,-81-57-503,88 65-516,29 16 533,2 3-128,61 19-277,-31-7 973,1-2 1,0 0-1,1-3 1,36 6-1,-64-14-110,1 0 0,0 0 0,0 0-1,-1-1 1,1 0 0,-1 0 0,1 0 0,-1-1 0,1 0-1,7-4 1,4-3 235,28-20 1,-28 18-221,0-1-34,-1-1 0,-1-1 0,0-1 1,-1 0-1,17-22 0,-27 32-211,0 0 0,0-1 0,8-4 0,-12 10 133,0-1 1,0 1 0,0 0 0,0 0-1,0 0 1,0 0 0,0 0 0,0 0-1,1-1 1,-1 1 0,0 0-1,0 0 1,0 0 0,0 0 0,0 0-1,1 0 1,-1 0 0,0 0 0,0 0-1,0 0 1,0 0 0,1 0-1,-1 0 1,0 0 0,0 0 0,0 0-1,1 0 1,-1 0 0,0 0 0,0 0-1,0 0 1,0 0 0,0 0-1,1 0 1,-1 0 0,0 0 0,0 0-1,0 0 1,0 0 0,1 0 0,-1 1-1,0-1 1,0 0 0,0 0-1,0 0 1,0 0 0,0 2 6,0 0 0,0 0 0,0-1 1,0 1-1,0 0 0,0-1 0,-1 1 0,1 0 0,-2 1 0,-13 39-220,10-29 244,0 1 0,1 0-1,0 0 1,-2 16 0,5-26 20,1 1 0,-1-1 0,1 0 0,0 0 0,1 1 0,-1-1 0,1 0-1,-1 0 1,1 0 0,0 0 0,1 0 0,-1 0 0,1 0 0,0 0 0,0 0 0,4 6 0,-5-10-18,-1 1-1,1 0 1,0-1 0,-1 1 0,1 0 0,0-1 0,-1 1 0,1-1-1,0 1 1,0-1 0,0 1 0,0-1 0,0 0 0,-1 0-1,1 1 1,0-1 0,0 0 0,0 0 0,0 0 0,0 0 0,1 0-1,1 0 34,-1 0-1,1-1 0,0 1 0,0-1 0,-1 0 1,1 0-1,3-2 0,3-2 69,1 0 0,-1-1-1,9-9 1,15-11 88,41-34-179,-48 38-44,-19 16-61,-1 0 1,1 0-1,10-6 0,-16 12 50,0-1-1,-1 1 1,1 0-1,0-1 1,-1 1 0,1 0-1,0 0 1,-1-1 0,1 1-1,0 0 1,0 0-1,-1 0 1,1 0 0,0 0-1,0 0 1,-1 0-1,1 0 1,0 0 0,0 0-1,-1 1 1,1-1 0,0 0-1,-1 0 1,1 1-1,0-1 1,-1 0 0,1 1-1,0-1 1,-1 1-1,1-1 1,-1 1 0,1-1-1,-1 1 1,1-1-1,-1 1 1,1 0 0,-1-1-1,1 2 1,1 3-36,0 0 1,0 0-1,0 0 0,1 9 0,1 2 157,-2-10-35,7 16 138,-8-22-189,-1 1 1,1 0 0,-1-1 0,1 1 0,-1-1 0,1 1 0,-1-1 0,1 1 0,0-1 0,-1 0 0,1 1-1,-1-1 1,1 0 0,0 1 0,0-1 0,-1 0 0,1 0 0,0 1 0,-1-1 0,1 0 0,0 0-1,0 0 1,-1 0 0,1 0 0,0 0 0,0 0 0,-1-1 0,1 1 0,1 0 0,7-3 263,-7 3-234,0-1 0,0 1 0,0-1 0,0 0 0,0 1 0,0-1 0,0 0 0,0 0 0,0-1 0,0 1 0,0 0 0,-1-1 0,1 1 0,2-3 0,10-10 83,-12 12-154,1-1 1,0 1 0,-1-1-1,0 1 1,0-1 0,0 0-1,0 0 1,3-5 0,-2 2 32,-2 6-12,-1-1-1,1 0 1,-1 0-1,1 1 0,-1-1 1,0 0-1,1 0 1,-1 0-1,0 0 0,0 0 1,0 1-1,0-1 1,1 0-1,-1 0 1,0 0-1,-1-1 0,-3-3 6,2 3-2,4 5-15,-1-3-53,-1 1-126,-1-1 186,1 0 1,-1 0-1,1 0 0,0 0 1,-1 0-1,1 1 1,0-1-1,-1 0 1,1 0-1,0 1 0,-1-1 1,1 0-1,0 1 1,0-1-1,-1 0 1,1 1-1,0-1 0,0 0 1,0 1-1,-1-1 1,1 0-1,0 1 0,0-1 1,0 1-1,0-1 1,0 0-1,0 1 1,0-1-1,0 1 0,0-1 1,0 0-1,0 2 1,1 19 102,0-10-222,-16 151 60,8-110 67,-4 34 49,-3-1 0,-28 89 0,30-146 130,10-24-96,0 0 0,0 1 0,0-1 0,0 1 0,1 0 0,-2 9 0,4-26 137,0 0 1,2 1 0,-1-1 0,5-10 0,0-5-178,10-44-88,46-171 56,-44 180-163,48-106 1,-62 158 142,0 0-46,-1 0 0,1 1 0,0 0 0,1 0-1,0 0 1,1 1 0,8-9 0,-14 16 38,0 0 0,0 0 0,0 0 1,1 0-1,-1 0 0,0 1 0,1-1 0,-1 0 0,0 1 0,1-1 1,-1 1-1,1-1 0,-1 1 0,1 0 0,-1 0 0,1 0 0,-1 0 1,0 0-1,1 0 0,-1 0 0,1 0 0,-1 0 0,1 1 0,-1-1 1,1 0-1,-1 1 0,0 0 0,1-1 0,-1 1 0,0 0 0,1 0 1,-1-1-1,0 1 0,0 0 0,0 0 0,0 0 0,0 1 0,0-1 1,0 0-1,0 0 0,1 3 0,2 2-4,-1 0 1,1 0-1,-1 1 1,-1-1-1,1 1 1,-1 0-1,2 9 0,-3-4 97,0-1 0,-1 0-1,0 1 1,-1-1 0,0 1-1,-1-1 1,0 0 0,-6 18-1,8-27-48,-1 0 0,0 0 0,0 0-1,0 0 1,0 0 0,0 0-1,0 0 1,-1 0 0,1 0 0,0 0-1,-1-1 1,0 1 0,-2 2 0,3-4 3,-1 1 1,1 0-1,-1-1 1,1 0-1,-1 1 1,1-1-1,0 0 1,-1 1 0,0-1-1,1 0 1,-1 0-1,1 0 1,-1 0-1,1-1 1,-1 1-1,1 0 1,0-1 0,-1 1-1,1-1 1,-1 1-1,1-1 1,-2-1-1,-3-2-64,1 0 0,0 0 0,0-1 0,1 0-1,-1 0 1,1 0 0,0 0 0,0-1 0,-2-5-1,2 7-278,4 6 25,3 7 76,2-1 150,-1 0 54,1-1 1,0 1 0,0-1-1,9 9 1,-12-14 17,0 0-1,1 0 1,0 0 0,-1 0-1,1-1 1,0 1 0,0-1 0,0 0-1,0 1 1,0-1 0,0-1-1,0 1 1,0 0 0,0-1 0,1 0-1,3 1 1,4-2 36,0 0 1,0 0-1,-1-1 0,1-1 0,0 1 1,-1-2-1,14-5 0,68-41 355,-69 37-346,-8 4 43,-1 0 0,-1 0 1,24-22-1,-31 25-73,-1 0 0,0 0 1,0 0-1,0-1 0,-1 1 1,0-1-1,0 0 0,-1 0 0,0-1 1,3-9-1,-6 14-27,1 0-1,-1 1 1,0-1 0,0 0-1,0 0 1,0 0 0,0 0-1,-1 0 1,0-5-1,0 7-9,1 0-1,0 1 0,0-1 0,-1 0 0,1 0 1,-1 0-1,1 0 0,-1 0 0,1 0 0,-1 1 0,1-1 1,-1 0-1,0 0 0,1 1 0,-1-1 0,0 0 0,0 1 1,1-1-1,-1 1 0,0-1 0,0 1 0,0 0 1,0-1-1,0 1 0,0 0 0,0-1 0,0 1 0,0 0 1,0 0-1,1 0 0,-1 0 0,0 0 0,0 0 0,-2 0 1,-2 2-36,0-1 0,1 1 0,-1 0 0,0 0 0,1 0 0,-1 1 0,1 0 0,0 0 0,0 0 0,-6 6 0,-1 2-36,0 0-1,-13 19 1,23-28 81,-1 0 0,0 0 0,1 0 0,-1 0 0,1 0 0,0 1 0,0-1 0,0 1 0,0-1 0,0 1 0,0-1 0,1 1 0,-1 0 0,1-1 0,0 1 0,0-1 0,0 1 0,0 0 0,0-1 0,0 1 0,1 0 0,-1-1 0,1 1 0,0-1 0,0 1 0,0-1 0,2 4 0,1 0 56,1 1-1,0 0 1,1-1-1,0 0 1,0 0-1,0-1 1,1 0-1,-1 0 1,1 0 0,0-1-1,1 0 1,-1-1-1,1 1 1,0-1-1,-1-1 1,1 1-1,0-1 1,1-1 0,-1 0-1,0 0 1,0 0-1,1-1 1,-1 0-1,0-1 1,1 0-1,-1 0 1,0-1 0,0 0-1,15-6 1,-10 2 8,0-2 0,0 0 0,-1 0 1,0-2-1,12-11 0,-3 0-110,28-36 0,-27 23-265,-18 36 284,0 1 0,0-1 0,-1 1-1,1 0 1,0-1 0,5 7 0,0 0 68,16 13-85,-17-15 93,0 0 0,0 0 1,1-1-1,-1 0 1,16 7-1,-12-7 40,-10-5-20,0 1 0,0-1 0,0 0 0,1 0 1,-1 0-1,0 0 0,1-1 0,-1 1 0,1-1 0,-1 1 0,1-1 0,-1 0 0,1 0 0,2 0 0,9-4 200,0 0-1,0-1 0,25-12 1,-5 2-677,-27 8 433,-7 8-58,0-1-1,0 0 0,0 0 0,0 0 0,0 0 0,1 0 0,-1 0 0,0 0 0,0 0 0,0 0 0,0 0 0,0 0 0,0 0 1,0 0-1,0 0 0,0 0 0,0 0 0,0 0 0,0 0 0,0 0 0,0 0 0,0 0 0,1 0 0,-1 0 0,0 0 0,0 0 1,0 0-1,0 0 0,0 0 0,0 0 0,0 0 0,0 0 0,0 0 0,0 0 0,0 0 0,0 0 0,0 0 0,0 0 0,1 0 1,-1 0-1,0 0 0,0 0 0,0 0 0,0 0 0,0 0 0,-12 0-9455,16 20-1536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0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90 698 6560,'0'0'4656,"1"6"-2982,0 3-1306,0 0 0,0 0-1,-1 0 1,-1 0-1,0 0 1,-2 14 0,0 2 104,-47 361 2050,50-384-2496,-3 17 346,0-1 1,-2 1-1,0-1 1,-8 20-1,10-34 69,1-5 111,1-18 210,2-26-611,2 1 0,14-70 0,37-111-88,-41 184-279,1 1 0,2 1 1,31-56-1,-45 92 198,7-12-101,14-18 0,-21 29 95,0 1-1,1 1 0,-1-1 1,1 0-1,0 1 0,0-1 1,0 1-1,0 0 1,1 0-1,-1 0 0,1 0 1,3-1-1,-5 3 20,-1 0 0,0-1-1,1 1 1,-1 0 0,0 0 0,1 1 0,-1-1-1,0 0 1,1 0 0,-1 1 0,0-1-1,1 1 1,-1-1 0,0 1 0,0-1 0,1 1-1,-1 0 1,0 0 0,0-1 0,0 1 0,0 0-1,0 0 1,0 0 0,1 2 0,0 0 29,1 0 0,-1 1 0,0-1-1,0 1 1,0-1 0,2 8 0,-2 1 44,0-1 0,-1 1 0,0 0 1,-1 0-1,-1 0 0,1-1 0,-4 16 0,1-1 102,2-14-75,-1 0 1,-5 19-1,5-27-24,1 1 0,-1-1 0,0 1 1,0-1-1,-1 0 0,1 0 0,-1 0 0,0 0 0,-3 4 0,5-8-67,0 1 0,1-1-1,-1 1 1,1-1 0,-1 0-1,0 0 1,1 1 0,-1-1 0,0 0-1,1 0 1,-1 1 0,0-1-1,1 0 1,-1 0 0,0 0-1,1 0 1,-1 0 0,0 0-1,0 0 1,1-1 0,-1 1 0,0 0-1,1 0 1,-1 0 0,0-1-1,1 1 1,-1 0 0,1-1-1,-1 1 1,0 0 0,1-1-1,-1 1 1,1-1 0,-1 1 0,1-1-1,-1 1 1,1-1 0,0 1-1,-1-1 1,1 0 0,-1 0-1,0 0-14,0 0 0,1-1 1,-1 1-1,0 0 0,0-1 0,1 1 0,-1 0 0,1-1 0,0 1 0,-1-1 0,1 1 0,0-1 0,0 1 0,0-1 0,-1 1 1,2-1-1,-1 1 0,0 0 0,0-1 0,0 1 0,1-2 0,1 0-10,0 0 1,1 0-1,-1 0 1,1 1-1,-1-1 1,1 1-1,0-1 1,0 1-1,0 0 1,0 0-1,0 1 1,0-1-1,1 1 1,4-2-1,10-3-26,27-6 0,-30 9 1,3-1-49,37-1 1,6-1 123,-44 5-5,-5 2-96,-12 0 63,0-1 1,0 0-1,1 0 0,-1 0 1,0 1-1,0-1 0,1 0 1,-1 0-1,0 1 0,0-1 1,0 0-1,1 0 0,-1 1 1,0-1-1,0 0 0,0 1 1,0-1-1,0 0 0,0 1 1,0-1-1,0 0 0,0 1 1,0-1-1,0 0 0,0 1 1,0-1-1,1 17 90,-1-1-184,1-12 126,1-1 0,-1 1-1,1 0 1,0-1 0,0 1 0,0-1 0,0 0-1,1 1 1,-1-1 0,1 0 0,0 0 0,0-1-1,0 1 1,0-1 0,0 1 0,0-1 0,1 0-1,0 0 1,-1-1 0,1 1 0,0-1 0,-1 1-1,6 0 1,0 0 27,-1-1-1,0 0 1,1 0 0,-1-1-1,0 0 1,1 0 0,-1-1-1,0 0 1,1 0 0,10-4-1,-17 4-22,0 1 0,1-1 0,-1 0 0,0 0 0,0 0 0,0-1-1,0 1 1,0 0 0,0-1 0,0 1 0,0-1 0,0 0 0,-1 0-1,1 1 1,-1-1 0,1 0 0,-1 0 0,2-4 0,-3 4-22,1 1 0,-1-1 0,1 0 0,-1 0 1,0 0-1,0 0 0,0 0 0,0 0 0,0 1 1,0-1-1,-1 0 0,1 0 0,-1 0 0,1 0 0,-1 1 1,0-1-1,1 0 0,-1 0 0,0 1 0,0-1 0,0 1 1,0-1-1,-2-1 0,-3-3-44,0 1 1,0 0-1,0 0 0,-1 0 1,1 1-1,-1 0 0,0 0 1,-1 1-1,1 0 0,0 0 1,-1 0-1,0 1 0,0 0 1,1 1-1,-14-1 0,32-4-163,99 4 282,-94 0-28,0 0 1,0-1-1,0-1 0,0 0 1,20-10-1,-22 9 4,-1-2-1,-1 0 0,1 0 0,-1-1 0,0-1 1,-1 0-1,0-1 0,0 0 0,-1 0 0,-1-1 1,1 0-1,-2-1 0,0 0 0,0 0 0,-1-1 1,9-24-1,-1 2-252,-12 32-93,-1 7 87,1 12 28,-2-13 176,6 47-9,2 71 0,-9-112 51,0-1-1,-1 1 1,0-1 0,0 1-1,-1-1 1,0 0 0,0 1-1,-1-1 1,0 0 0,0-1-1,-1 1 1,-8 13 0,11-20-36,0 0 1,1 0 0,-1-1 0,0 1-1,0 0 1,0-1 0,0 1 0,0 0-1,1-1 1,-1 1 0,0-1 0,0 0-1,0 1 1,0-1 0,-1 0 0,1 1-1,0-1 1,0 0 0,0 0 0,0 0 0,-2 0-1,0-1 24,1 1 0,-1-1-1,0 0 1,0 0 0,1 0-1,-1 0 1,0 0-1,-2-2 1,-3-3-40,0 0 0,0 0 0,-11-11 0,11 9-467,11 10 168,10 7 164,-9-7 171,1-1-1,-1 1 0,1-1 0,0 0 1,-1 0-1,10 1 0,3 0 41,4 1 29,-1-2-1,1 0 1,0-1 0,22-3-1,83-16 771,-84 8-768,0-1-1,79-35 1,-108 42-100,-1-1 0,1 0 0,-1 0 0,-1-2 0,1 1 0,-1-2 0,18-16 0,-28 23 5,14-12-156,-15 13 150,0 1-1,0 0 1,0 0 0,1 0-1,-1 0 1,0 0-1,0 0 1,0 0 0,0 0-1,0 0 1,0 0-1,1 0 1,-1 0 0,0 0-1,0 0 1,0 0 0,0 0-1,0 0 1,1 0-1,-1 0 1,0 0 0,0 0-1,0 0 1,0 0-1,0 0 1,1 0 0,-1 0-1,0 0 1,0 0 0,0 0-1,0 0 1,0 0-1,0 0 1,1 1 0,-1-1-1,0 0 1,0 0-1,1 12-85,-4 1 6,0 1 0,-5 13 0,5-14 97,-1-1-1,-2 20 1,6-31-22,-1 39 97,1-38-78,0-1-1,0 1 1,0-1 0,0 1-1,0-1 1,1 1-1,-1-1 1,0 1 0,1-1-1,-1 0 1,1 1 0,0-1-1,0 1 1,-1-1 0,1 0-1,0 0 1,0 0-1,0 1 1,0-1 0,0 0-1,0 0 1,2 1 0,0-2 25,-1 1 1,0-1 0,1 0 0,-1 0 0,1 0 0,-1 0 0,0 0 0,1 0 0,-1-1 0,1 1 0,-1-1 0,0 0 0,0 1-1,1-1 1,2-2 0,1 0 17,1-1 0,-1 0-1,11-8 1,7-10 54,0-2 1,36-48-1,-11 2-110,57-108-1,-69 112 88,-32 57-84,26-44-25,47-112-1,-61 118-295,-15 33 114,-3 14 193,1 0-1,0-1 0,0 1 0,0 0 0,0 0 1,0-1-1,0 1 0,-1 0 0,1-1 0,0 1 1,0 0-1,-1 0 0,1 0 0,0-1 0,0 1 1,-1 0-1,1 0 0,0 0 0,0-1 0,-1 1 1,1 0-1,0 0 0,-1 0 0,0 0-18,-1 0-1,1 0 1,-1 0 0,1 0-1,0 0 1,-1 1-1,1-1 1,0 1-1,-1-1 1,1 1-1,0-1 1,0 1 0,-1-1-1,1 1 1,-1 1-1,-6 4-14,1 0 0,0 0-1,0 1 1,1 0 0,0 0 0,0 1-1,-9 16 1,-25 60 68,21-35 19,1 0 1,3 2 0,2 0-1,-9 72 1,19-100 22,0 36 1,3-52-19,1 0-1,0 1 1,0-1-1,0 0 1,1 1-1,0-1 1,0 0-1,7 13 1,-8-18-22,0 0 0,0-1 0,1 1 0,-1-1 0,0 1 0,1-1 0,-1 0 0,1 0 0,-1 1 0,1-1 0,0 0 0,0 0 0,-1-1 0,1 1 0,0 0 0,0-1 0,0 1 0,0-1 0,0 1 0,0-1 0,0 0 0,0 0 0,0 0 0,0 0 0,0 0 0,0 0 0,0-1 0,2 0 0,7-1 29,-1-1 0,0-1 0,0 1 0,10-7 1,7-5-78,47-33 1,-18 9-226,-53 38 223,-1-1-1,1 0 1,0 1 0,-1 0-1,1-1 1,0 1 0,0 0-1,0 1 1,0-1 0,4 0-1,-7 1 15,1 0-1,0 0 1,-1 0-1,1 0 0,0 0 1,-1 1-1,1-1 1,0 0-1,-1 0 1,1 1-1,-1-1 1,1 0-1,-1 1 0,1-1 1,-1 0-1,1 1 1,-1-1-1,1 1 1,-1-1-1,1 1 1,0 1-6,0-1 1,-1 0 0,1 1-1,-1-1 1,1 1 0,-1-1-1,0 1 1,1 0 0,-1-1-1,0 1 1,0 2 0,-5 48-94,3-43 138,0 0 0,1 0 0,0 0 0,1 0 0,0 1 0,0-1 0,1 0 0,4 16 0,-5-23-12,1-1 0,0 1 0,0-1 0,0 0 0,0 1 0,0-1 0,0 0 0,0 0 0,1 0 1,-1 0-1,0 0 0,0 0 0,1 0 0,-1 0 0,1 0 0,-1 0 0,1-1 0,-1 1 0,1-1 0,0 1 0,-1-1 0,1 0 0,0 1 0,-1-1 0,1 0 0,0 0 0,-1 0 0,1-1 0,2 1 0,2-1 65,1 0 0,0 0 1,-1-1-1,1 0 0,10-4 0,17-11-99,48-31 0,-73 42-25,32-19-371,-54 53-32,8-17 442,1-3-28,-1 1 1,-3 14-1,7-22 32,1 1 1,-1 0-1,1 0 0,0 0 1,-1 0-1,1 0 0,0 0 1,0 0-1,0-1 0,0 1 1,1 0-1,-1 0 0,1 0 1,-1 0-1,1 0 0,-1 0 1,1-1-1,1 4 0,-1-4 27,0-1-1,0 1 0,0 0 0,0 0 1,0-1-1,0 1 0,0-1 1,1 1-1,-1-1 0,0 1 0,0-1 1,0 0-1,1 0 0,-1 1 1,0-1-1,0 0 0,2 0 1,22-2 172,-22 2-186,12-3 41,-1 0 0,1 0 1,-1-1-1,0-1 0,0-1 1,0 0-1,-1-1 0,0 0 1,0-1-1,14-11 1,-25 17-50,0 0 1,0 0 0,1 0-1,-1 0 1,-1-1 0,1 1 0,0 0-1,1-4 1,-2 5-14,-1 1 1,0-1-1,1 0 0,-1 1 0,0-1 1,0 0-1,1 0 0,-1 1 0,0-1 1,0 0-1,0 1 0,0-1 0,0 0 1,0 0-1,0 0 0,0 1 0,0-1 1,0 0-1,0 1 0,-1-1 0,1 0 1,0 0-1,-1 1 0,1-1 0,0 0 1,-1 1-1,1-1 0,-1 0 0,1 1 1,-1-1-1,1 1 0,-1-1 0,1 1 1,-1-1-1,1 1 0,-1-1 0,0 1 1,0-1-1,-8-2-29,1 0-1,-1 0 1,1 0 0,-1 1 0,0 1-1,0-1 1,0 2 0,0-1-1,0 1 1,-14 2 0,19-2 49,0 1 0,1-1 0,-1 0 0,0 0 0,1 0 0,-1 0 0,-6-1 0,10 0-7,0 1 1,0 0 0,0 0-1,0-1 1,0 1-1,1 0 1,-1 0 0,0 0-1,0-1 1,0 1-1,0 0 1,0 0-1,0 0 1,1-1 0,-1 1-1,0 0 1,0 0-1,0 0 1,0 0 0,1 0-1,-1 0 1,0-1-1,0 1 1,1 0-1,-1 0 1,0 0 0,0 0-1,0 0 1,1 0-1,-1 0 1,0 0 0,0 0-1,1 0 1,14-5 106,-7 3-86,3-2-25,155-43-111,-149 44 105,-1 0 0,1 1 0,0 1 0,1 0 0,-1 1 0,0 1 0,0 1 0,19 4 0,-31-4 24,-1-1 1,1 1-1,-1-1 1,1 1-1,-1 1 1,1-1 0,-1 1-1,0-1 1,0 1-1,0 0 1,-1 1-1,1-1 1,-1 1-1,1-1 1,-1 1-1,0 0 1,-1 0-1,1 0 1,-1 1-1,4 7 1,-6-11 2,0-1 0,0 1 0,0 0 0,0-1-1,0 1 1,0-1 0,1 1 0,-1-1 0,0 1 0,0 0 0,1-1 0,-1 1 0,0-1 0,1 1 0,-1-1 0,1 0-1,0 2 1,11-10 193,21-22-221,-25 21-22,1 0-1,0 1 0,1 0 0,-1 1 1,15-8-1,-21 13 26,0 1 0,0 0-1,0 0 1,0 0 0,0 0 0,0 0 0,0 1 0,1 0 0,-1-1-1,0 1 1,0 0 0,0 0 0,1 1 0,-1-1 0,0 1 0,0 0-1,0-1 1,0 1 0,0 1 0,0-1 0,0 0 0,0 1 0,0-1-1,-1 1 1,4 2 0,83 56-1350,-83-56 1180,2 3-972,-8-7 776,0 1-1,0-1 1,0 1 0,0-1-1,0 1 1,0-1 0,0 1-1,0-1 1,0 0 0,0 1-1,0-1 1,0 1 0,0-1-1,0 1 1,0-1 0,0 1-1,-1-1 1,1 1-1,0-1 1,-12 12-8596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0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7872,'-31'-11'6528,"34"11"-6656,12 0 0,1 0-96,8 0 128,-3 0-1888,3 0 1088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0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10144,'28'-23'4576,"83"-2"-3968,-42 18 1215,-6 7-1119,26-5 128,1 5-480,8 0-160,-6 9-128,1-1-320,-12 4 128,-5-1-1024,-17 6 672,-18-2-3679,-9 5 2303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0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9728,'-26'-20'4384,"34"20"-3808,-3 0-736,0 0-32,3 0-192,10 8 224,6 1-3360,2 7 1920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2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50 1568,'6'-4'359,"-4"8"1006,3 3 4,-4-6-723,-2 5 2801,2-13-1113,-1 5-2214,0 0 1,-1 0 0,1 0-1,0 0 1,0 0 0,-1 0-1,0 0 1,1 0 0,-1 0-1,0 0 1,0 1 0,0-1-1,0 0 1,0 1 0,0-1-1,0 1 1,-3-3 0,-6-8 123,9 11-234,0 0 0,1 0 1,-1 0-1,0 1 1,0-1-1,0 0 1,0 1-1,0-1 0,0 1 1,0-1-1,0 1 1,0 0-1,0-1 1,0 1-1,0 0 1,-1 0-1,-1 0 0,-22 1 75,18 0-69,1 0 1,-1 1 0,1-1 0,0 1 0,0 0 0,0 1 0,0 0 0,0 0 0,0 0-1,1 0 1,-8 7 0,-2 2 51,1 1-1,1 0 1,0 1-1,0 1 1,-13 21 0,16-20 31,1 2 1,0-1 0,1 1-1,-10 37 1,16-48-66,0 0 1,1 0-1,0 0 0,0 0 1,1 0-1,0 0 1,0 0-1,1 1 0,-1-1 1,2 0-1,-1 0 0,1 0 1,0-1-1,0 1 0,1 0 1,7 12-1,-4-10 89,1 0 0,0 0 0,1 0 1,0-1-1,0 0 0,1-1 0,0 0 0,10 6 0,0-2 113,-1-2 1,1 0-1,30 9 0,-36-14-96,0-2 0,0 0 0,0 0 0,0-1 0,0-1 0,0 0-1,0 0 1,16-4 0,-28 4-118,1 0 0,-1 0 1,0-1-1,1 1 0,-1 0 0,1-1 0,-1 1 0,0-1 1,0 0-1,1 1 0,-1-1 0,0 0 0,0 0 0,0 0 1,0 0-1,1-1 0,0 0-580,-1 0 0,0 0 0,0-1 0,0 1-1,0-1 1,1-4 0,2-5-3405,0 7 1638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0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147 508 2720,'0'-1'338,"0"0"-1,0 0 1,0 1-1,0-1 1,0 0 0,0 0-1,1 1 1,-1-1 0,0 0-1,1 1 1,-1-1-1,0 0 1,1 1 0,-1-1-1,2-1 1,-2 2-145,1-1 0,-1 1 0,1-1 0,-1 1 0,0-1 0,1 0 0,-1 1 0,0-1 0,1 0 0,-1 1 0,0-1 0,0 0 0,0 1 0,0-1 0,1-1 0,-2 2-73,1-1-1,0 1 0,0 0 1,0-1-1,-1 1 0,1 0 1,0 0-1,0-1 1,-1 1-1,1 0 0,0 0 1,-1-1-1,1 1 0,0 0 1,-1 0-1,1 0 0,0-1 1,-1 1-1,1 0 1,0 0-1,-1 0 0,1 0 1,0 0-1,-1 0 0,1 0 1,-1 0-1,1 0 0,0 0 1,-1 0-1,0 0 1,-11 1 498,11-1-521,-5 1-44,0 0 1,0 1-1,0 0 0,1 0 0,-1 1 0,0-1 1,1 1-1,-1 0 0,-6 6 0,1-1-31,1 1 0,0 1-1,-10 11 1,18-19-1,0 0-1,1 0 1,-1 0 0,1 1-1,-1-1 1,1 0 0,0 1 0,0-1-1,0 0 1,0 1 0,1-1 0,-1 1-1,1 0 1,-1-1 0,1 1 0,0-1-1,0 1 1,0 0 0,0 2-1,1-3 19,0 0 0,-1 0 0,1 0 0,0 0-1,0 0 1,0 0 0,1 0 0,-1 0-1,0 0 1,1-1 0,-1 1 0,1 0 0,0-1-1,-1 1 1,1-1 0,0 0 0,0 0 0,0 1-1,0-1 1,0-1 0,0 1 0,4 1-1,-3-1 35,1 0 0,0 0-1,-1-1 1,1 0 0,0 1-1,-1-1 1,1 0-1,0-1 1,-1 1 0,1-1-1,0 0 1,-1 1-1,1-2 1,-1 1 0,1 0-1,-1-1 1,0 1-1,0-1 1,1 0 0,-1 0-1,0 0 1,-1-1 0,1 1-1,0-1 1,-1 1-1,1-1 1,-1 0 0,0 0-1,0 0 1,0 0-1,0-1 1,-1 1 0,1 0-1,-1-1 1,0 1 0,0-1-1,0 0 1,0-4-1,0-2-132,0 0 0,-2 0 0,1 0 0,-1 0 0,0 0 0,-1 0-1,0 0 1,-1 1 0,0-1 0,-1 1 0,0 0 0,0 0-1,-1 0 1,0 0 0,0 1 0,-1 0 0,-7-8 0,4 5-571,8 10-133,2 4 126,2 5 452,-2-5 182,1 0 0,-1 1 0,1-1 0,0 0 0,0 0 1,0 0-1,0-1 0,1 1 0,-1-1 0,1 1 0,-1-1 0,1 0 0,0 0 0,0 0 0,0 0 0,0 0 0,6 2 0,-4-2 156,1 0 0,-1-1 0,1 1 0,0-1 0,-1 0 0,1-1 0,0 1-1,-1-1 1,1-1 0,8 0 0,-10 0-57,0 0-1,0-1 1,0 1-1,0-1 1,0 0 0,0 0-1,-1-1 1,1 1 0,-1-1-1,1 0 1,-1 1-1,0-1 1,0-1 0,3-4-1,2-3 62,0 0 0,-1 0 0,7-16 0,-3 1 56,-1 0 0,10-41 0,-9 25-91,8-25-81,17-56-144,-39 149-659,2-3 699,-7 65-39,-20 152 9,-23 62 494,47-283-307,-31 149 424,28-144-202,0-1 1,-2 1-1,-1-2 0,-24 43 1,30-57-125,3-7-143,1 0-1,-1 0 1,1 1-1,-1-1 1,0 0-1,1 0 1,-1 0 0,0 0-1,0 0 1,0 0-1,0 0 1,1 0-1,-1-1 1,-1 1-1,1 0 1,0 0 0,0-1-1,0 1 1,0-1-1,0 1 1,-1-1-1,-1 1 1,2-1-28,1 0 1,0 0-1,-1 0 0,1 0 0,-1 0 1,1-1-1,-1 1 0,1 0 1,-1 0-1,1 0 0,-1-1 0,1 1 1,0 0-1,-1 0 0,1-1 1,-1 1-1,1 0 0,0-1 0,-1 1 1,1-1-1,0 1 0,0 0 1,-1-1-1,1 1 0,0-1 0,0 1 1,0-1-1,-1 0 0,-1-14 175,2 12-114,-1-5-40,1 0 0,1 0 0,0 0 0,0 0 0,0 0 0,1 0 0,4-10-1,0 0 85,17-31-1,-17 38-84,1 1 0,0 0 0,1 0-1,0 1 1,13-12 0,2-3-34,-14 14-57,1 1 0,0 0 0,1 1-1,-1 0 1,2 0 0,-1 1 0,1 1 0,0 0-1,17-6 1,-22 9 35,14-4-597,-1 1 0,26-5-1,-18 10-570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0 732 4384,'0'0'78,"0"0"-1,0 0 1,0 1 0,0-1 0,0 0-1,1 0 1,-1 1 0,0-1 0,0 0 0,0 0-1,0 1 1,0-1 0,0 0 0,0 0-1,0 0 1,1 1 0,-1-1 0,0 0-1,0 0 1,0 0 0,0 1 0,1-1-1,-1 0 1,0 0 0,0 0 0,1 0 0,-1 0-1,0 0 1,0 0 0,0 1 0,1-1-1,-1 0 1,0 0 0,0 0 0,1 0-1,-1 0 1,0 0 0,0 0 0,1 0 0,-1 0-1,0 0 1,0 0 0,1 0 0,-1-1-1,0 1 1,0 0 0,1 0 0,-1 0-1,0 0 1,1 0 0,15-8 2862,-13 6-2582,64-38 3500,-44 26-3486,-2-2 1,32-29-1,-35 27-292,-1 0 0,-1-2 0,-1 0 0,-1 0 0,13-27 0,94-237 120,-111 259-128,0-4 300,-1 0 0,10-59-1,-19 76-481,0 11 104,0 1 0,-1 0 0,1 0 0,0 0 0,0 0 0,0 0 0,0 0 0,0 0 0,-1 0 0,1 0 0,0 0 0,0 0 0,0 0 0,0 0 0,0 0 0,-1 0 0,1 0 1,0 0-1,0 0 0,0 0 0,0 0 0,0 0 0,-1 0 0,1 0 0,0 0 0,0 0 0,0 0 0,0 1 0,0-1 0,0 0 0,0 0 0,-1 0 0,1 0 0,0 0 0,0 0 0,0 0 0,0 1 0,0-1 0,0 0 0,0 0 0,0 0 0,-3 3-22,1 1 1,0-1-1,0 1 0,0-1 0,-1 5 0,-4 15 122,1-1-1,1 1 1,-2 27 0,2-11 32,-7 29-22,-13 96 236,20-116 30,2 70 0,3-87-213,0-17-48,0 0 1,0 0-1,2-1 1,-1 1-1,2-1 1,5 19-1,-8-31-74,0 0-1,1 0 1,-1 0-1,1 0 1,-1 0-1,1 0 1,-1-1-1,1 1 1,-1 0-1,1 0 1,0 0-1,-1 0 1,1-1-1,0 1 1,0 0-1,0-1 0,0 1 1,-1-1-1,1 1 1,0-1-1,0 1 1,0-1-1,0 1 1,0-1-1,0 0 1,0 0-1,2 1 1,-1-2 20,0 1 0,-1 0 0,1-1 0,0 0 0,0 1 0,-1-1 0,1 0 1,0 0-1,-1 0 0,1 0 0,-1 0 0,1 0 0,-1 0 0,3-3 0,5-8 39,0 1-1,0-2 1,-1 1 0,-1-2-1,0 1 1,7-19 0,16-29-291,-12 30-43,-18 31 235,0 0 1,0 0-1,0 0 1,0 0-1,0 1 1,0-1-1,0 0 1,0 0-1,0 0 1,0 0-1,0 0 1,0 0-1,0 0 1,0 0-1,0 0 1,0 0-1,0 0 1,0 0-1,0 0 1,0 0-1,0 0 1,1 1-1,-1-1 1,0 0-1,0 0 0,0 0 1,0 0-1,0 0 1,0 0-1,0 0 1,0 0-1,0 0 1,0 0-1,0 0 1,0 0-1,0 0 1,0 0-1,0 0 1,0 0-1,0 0 1,0 0-1,1 0 1,-1 0-1,0 0 1,0 0-1,0 0 1,0 0-1,0 0 1,0 0-1,0 0 1,0 0-1,0 0 1,0 0-1,0 0 1,0 0-1,0 0 1,2 12-60,-1 13 75,-1-14-15,0-1 0,1 1 0,4 19-1,-4-26 48,0-1 0,0 1 0,0-1-1,1 0 1,0 0 0,-1 1-1,1-1 1,0 0 0,0 0 0,0-1-1,1 1 1,-1 0 0,1-1 0,0 1-1,3 1 1,-5-3 8,1-1 0,-1 1 1,1-1-1,0 1 0,-1-1 0,1 0 0,-1 0 1,1 0-1,0 0 0,-1 0 0,1 0 0,0-1 0,-1 1 1,1 0-1,-1-1 0,1 1 0,-1-1 0,1 0 1,-1 1-1,3-3 0,32-20 352,-35 22-398,49-41-93,53-55 0,-101 95 35,0-1 1,1 1-1,-1 0 0,1 0 1,0 0-1,5-3 1,-8 5 38,1 0 0,0 0 0,0-1 1,-1 1-1,1 0 0,0 0 0,0 0 1,-1 0-1,1 0 0,0 0 0,-1 0 0,1 0 1,0 0-1,0 0 0,-1 1 0,1-1 1,0 0-1,0 0 0,-1 1 0,1-1 0,0 0 1,-1 1-1,1-1 0,-1 1 0,1-1 0,-1 1 1,1-1-1,0 1 0,-1-1 0,0 1 1,1-1-1,-1 1 0,1 0 0,-1-1 0,1 2 1,5 10-63,-1 0 1,0 1 0,4 17 0,-7-21 127,0 0 1,1-1-1,0 1 1,0-1-1,1 0 1,0 0-1,1 0 1,0 0-1,9 11 1,-13-18-20,0 0 0,0-1 0,0 1-1,0 0 1,0-1 0,0 1 0,0-1 0,1 1 0,-1-1 0,0 0 0,0 0 0,0 1 0,1-1 0,-1 0 0,0 0 0,0 0 0,1 0 0,-1 0 0,0 0 0,0-1 0,1 1 0,-1 0 0,0-1 0,0 1 0,0 0 0,0-1 0,1 0 0,-1 1 0,0-1-1,1 0 1,4-4 82,0 1-1,0-1 0,9-8 0,-12 9-99,9-9-40,-1-2-1,0 1 1,-1-1 0,0-1-1,14-32 1,15-25-42,-39 72 45,1 0 0,-1 0 0,1 0 0,-1 0 0,1 1 0,-1-1 0,1 0 0,0 0 0,0 0 0,-1 0 0,1 1 0,0-1 0,0 0 0,0 1 0,0-1 0,0 1 0,0-1 0,0 1 0,0 0 0,0-1 1,0 1-1,1-1 0,0 2-13,0 0 0,0-1 0,-1 1 1,1 0-1,-1 0 0,1 0 1,-1 0-1,1 0 0,-1 0 0,0 0 1,2 2-1,3 3-3,5 2 74,0 0 0,0 0-1,0-1 1,1-1 0,0 0 0,0 0-1,1-2 1,-1 1 0,21 3 0,-29-7 108,-1 0-12,-4 0-129,-5 5-74,2-1 34,-1 0 1,0-1-1,-8 7 1,7-7 47,1 0 0,0 0 0,0 1 0,-4 5 0,5-5-28,1 0 0,0 0 0,0 0 0,0 1 0,1-1 1,0 0-1,-3 12 0,4-15 30,1-1 0,0 0 0,-1 1 0,1-1 0,0 1 0,0-1 0,0 1 0,0-1 0,0 0 0,0 1 0,1-1 0,-1 1 0,0-1 0,1 0 0,-1 1 0,1-1 0,-1 0 0,1 1 0,0-1 0,0 0 0,-1 0 0,1 1 0,0-1 0,0 0 0,0 0 0,0 0 0,0 0 0,1 0 0,-1-1 0,0 1 0,0 0 0,1-1 1,-1 1-1,0 0 0,1-1 0,2 1 0,1 0 38,1 0 1,-1-1 0,1 1-1,0-1 1,-1-1 0,1 1 0,0-1-1,-1 0 1,1 0 0,-1-1-1,8-2 1,-9 2-15,0 1 1,1-1-1,-1 0 0,0-1 0,0 1 0,0-1 1,-1 0-1,1 0 0,0 0 0,-1 0 0,0 0 1,0-1-1,0 1 0,3-7 0,-3 5-13,-1-1-1,0 0 1,0 1 0,0-1-1,-1 0 1,0 0 0,0 0-1,-1 0 1,1 0 0,-1 0-1,-1 0 1,1 0 0,-1 0-1,0 0 1,-2-8 0,1 9-58,0 1 1,0-1-1,0 0 1,0 1 0,-1 0-1,1-1 1,-1 1-1,0 0 1,-1 0 0,1 1-1,-1-1 1,1 1 0,-1-1-1,0 1 1,0 0-1,-1 1 1,1-1 0,-8-2-1,26 16 50,3-4-27,1-1 1,0 0-1,0-1 0,1-1 0,-1 0 0,26 0 0,-14 0 7,-19-3-74,98 9 106,-95-10-832,-1 0 0,15-4 0,-21 3-492,1-1-1,0 0 1,-1 0 0,12-6-1,0-1-1694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1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13 189 8800,'-13'-12'4000,"40"-5"-3488,4 6 1216,9 6-1056,33-10 703,4 3-799,31-13-352,-5 5-192,26-3-32,-7 6 0,9 2-2111,-18 7 1151,8 0-6816,-10 8 4320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1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1308 2304,'-31'12'4298,"31"-13"-4006,0 0 0,0 1 0,-1-1 0,1 0 0,0 1 0,0-1 0,0 0-1,0 0 1,0 1 0,0-1 0,0 0 0,0 0 0,1 1 0,-1-1-1,0 0 1,0 1 0,1-1 0,-1 0 0,0 1 0,1-2 0,9-24 1730,-9 24-1918,36-114 2244,-23 67-1837,57-168 955,14 40-462,-72 154-914,78-176 378,-86 186-435,14-31 49,4-14 86,3 0 1,48-75 0,-61 115-162,0 0 1,1 1-1,1 1 0,19-18 0,-22 24-51,1 1 0,0 0 0,0 0-1,1 1 1,0 1 0,26-9 0,-29 12-4,1 0 0,0 1 0,1 1 1,22-2-1,-31 4 53,0-1 0,0 1 1,0 1-1,0-1 0,0 1 0,0-1 1,0 1-1,0 0 0,0 0 1,-1 1-1,1-1 0,0 1 0,-1 0 1,1 0-1,-1 0 0,0 0 1,0 1-1,0-1 0,4 5 0,-5-5 2,-1 1 0,0-1-1,1 1 1,-1-1 0,0 1-1,0-1 1,-1 1-1,1 0 1,0-1 0,-1 1-1,0 0 1,1-1 0,-1 1-1,0 0 1,-1 0 0,1-1-1,-2 6 1,0 2 18,-1-1 0,0 0 0,0 0 1,-6 11-1,-7 9 32,-1 1 1,-2-2-1,0 0 1,-2-2-1,-1 0 1,-1-1-1,-1-1 1,-37 28-1,-4 1-164,64-53 94,0 1-1,0-1 1,0 1-1,0 0 0,0-1 1,1 1-1,-1 0 1,0 0-1,0-1 1,1 1-1,-1 0 0,1 0 1,-1 0-1,1 0 1,-1 0-1,1 0 1,-1 0-1,1 0 0,0 0 1,-1 0-1,1 0 1,0 0-1,0 2 1,0-2 0,1 0 1,-1 1-1,1-1 1,-1 0-1,1 0 1,0 1-1,-1-1 1,1 0-1,0 0 1,0 0 0,0 0-1,0 0 1,0 0-1,0 0 1,2 1-1,4 2-19,0 1-1,1-1 1,0-1-1,10 5 0,17 6 137,58 35 0,-88-47-24,-3-1-46,-1-1 1,0 1-1,1-1 1,-1 1-1,0 0 1,0 0-1,0-1 1,1 1-1,-1 0 0,0 0 1,0 0-1,0 0 1,0 0-1,0 0 1,-1 1-1,1-1 1,0 0-1,-1 0 1,1 1-1,0-1 1,-1 0-1,1 1 1,-1 1-1,0-2 18,0 0 0,-1 0-1,1 0 1,-1-1 0,1 1 0,-1 0 0,0 0-1,1 0 1,-1 0 0,0 0 0,1-1 0,-1 1-1,0 0 1,0-1 0,0 1 0,0-1 0,1 1-1,-1-1 1,0 1 0,-1 0 0,-26 10 529,6-5-471,1-1 1,-1 0-1,0-2 0,0-1 0,-1 0 1,1-2-1,0 0 0,-31-6 0,46 5-263,1 0 0,0-1 1,-11-5-1,-6-1-3726,34 12-4390,23 8 3573,1 0 1800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1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461 536 3392,'5'-25'3557,"-5"24"-3369,0 0-1,0 1 1,0-1-1,-1 0 1,1 0-1,0 0 1,-1 0 0,1 0-1,0 0 1,-1 0-1,1 0 1,-1 0-1,1 1 1,-1-1-1,0 0 1,1 0 0,-1 1-1,0-1 1,1 0-1,-1 1 1,0-1-1,0 1 1,0-1 0,0 1-1,0-1 1,1 1-1,-1 0 1,0-1-1,0 1 1,0 0-1,0 0 1,0 0 0,-2 0-1,-2-1 52,0 1-1,0 0 0,0 0 1,0 0-1,-9 3 1,-20 5 350,0 1 0,-40 17 1,-63 36 24,134-61-596,-14 7 38,0 1 1,-23 16-1,36-22-51,0-1-1,1 1 0,-1 0 0,1 0 0,0 1 0,0-1 0,0 1 1,0-1-1,0 1 0,1 0 0,0 0 0,0 0 0,0 0 0,0 0 1,1 1-1,-2 5 0,3-9 19,0 1 0,0-1 0,0 1 0,0-1 0,1 1 1,-1-1-1,0 1 0,1-1 0,-1 1 0,1-1 0,-1 1 0,1-1 1,0 0-1,-1 1 0,1-1 0,0 0 0,0 0 0,0 0 0,0 1 1,0-1-1,1 0 0,-1 0 0,0-1 0,0 1 0,1 0 0,-1 0 0,0 0 1,1-1-1,-1 1 0,1-1 0,-1 1 0,2-1 0,5 2 137,0 0 0,-1-1 0,1 0 0,0 0 0,8 0-1,2-2-17,0-1-1,0 0 0,0-1 0,0 0 0,-1-2 0,1 0 0,-1-1 0,0-1 0,-1-1 0,19-11 0,-23 12-100,-1-1-1,0-1 1,0 0-1,-1 0 1,0-1-1,9-12 0,-6 4 2,0 0 0,-1-1 0,11-24 0,1-14-21,29-102 1,-49 146-30,9-30-31,2-7-30,15-81 1,-29 123-78,0-1-1,-1 1 1,0-1 0,-1-12 0,1 20 118,0 1 1,0-1-1,0 1 1,0-1-1,-1 0 0,1 1 1,0-1-1,0 1 0,0-1 1,-1 1-1,1-1 0,0 1 1,0-1-1,-1 1 1,1-1-1,-1 1 0,0-1 1,1 1 13,0 0 0,0 0 0,-1 0 0,1 0 1,0 0-1,-1 0 0,1-1 0,0 1 0,0 0 0,-1 0 1,1 1-1,0-1 0,-1 0 0,1 0 0,0 0 0,0 0 1,-1 0-1,1 0 0,0 0 0,-1 0 0,1 0 0,0 1 1,-1-1-1,-13 16-336,-3 8 326,1 1-1,2 1 0,0 0 0,2 1 0,-12 38 0,19-51 73,-13 41 279,-19 88 0,34-127-246,1 1-1,0 0 1,2 0 0,-1 1-1,2-1 1,0 0 0,2 0-1,-1-1 1,2 1 0,6 17-1,-8-28-10,0 0-1,1 0 1,0 0-1,1 0 0,-1-1 1,1 1-1,0-1 0,0 0 1,1 0-1,0 0 1,9 7-1,-10-10 7,0 1-1,0-1 1,0 0-1,0 0 1,1 0-1,-1-1 1,1 1-1,-1-1 1,1 0-1,0-1 1,-1 1-1,1-1 1,0 0-1,-1 0 1,1 0-1,0-1 1,4 0-1,5-3 7,0 0 0,0 0 0,-1-2 0,0 1 0,0-2 0,0 0 0,-1 0 0,16-13 0,-15 9-53,0 0 1,-1-1-1,0 0 1,-1-1-1,0 0 1,16-27-1,-24 35-32,-1 0 0,1 0 0,-1-1-1,0 1 1,1-8 0,-3 11-41,1 1 1,-1-1 0,0 0-1,1 0 1,-1 0 0,0 0-1,-1 0 1,1 0 0,0 0-1,0 0 1,-1 0-1,1 1 1,-1-1 0,1 0-1,-1 0 1,0 0 0,-1-2-1,1 4 23,0-1 0,1 1 0,-1-1 0,1 1 0,-1 0 0,1-1 0,-1 1 0,0 0 0,1-1 0,-1 1 0,0 0 0,0 0 0,1 0 0,-1-1 0,0 1 0,1 0 0,-1 0 0,0 0 0,0 0 0,1 0 0,-1 1 0,0-1 0,1 0 0,-1 0 0,-1 1 0,-20 8-128,20-8 119,-6 4-13,1 0-1,-1 1 1,1 0 0,0 0-1,1 0 1,-1 1 0,-9 15-1,8-12 55,0 2 0,2-1-1,-1 1 1,2 0 0,-6 14-1,9-20 11,1 0-1,-1-1 0,1 1 0,0 0 0,1 0 0,0 0 1,0 0-1,0 0 0,0 0 0,1 0 0,0-1 1,0 1-1,3 9 0,-2-12 28,-1 0-1,1 0 1,0 0-1,-1 0 1,1 0 0,1-1-1,-1 1 1,0-1-1,0 1 1,1-1-1,0 0 1,-1 0 0,1 0-1,0 0 1,0-1-1,0 1 1,0-1 0,0 1-1,1-1 1,-1 0-1,0 0 1,0-1 0,1 1-1,-1-1 1,6 1-1,12-1 232,0-1 0,39-6 0,42-15-21,-66 14-153,-8 1-71,1-1 0,-1-1 0,-1-2-1,1-1 1,-2 0 0,0-2 0,0-2-1,26-20 1,-30 18-112,-14 11-1,1 0 0,-1 1 1,1 0-1,0 0 0,1 1 1,18-8-1,-24 13 67,-1-1 1,1 1-1,0 0 1,-1 0-1,1 0 1,-1 0 0,1 1-1,0 0 1,-1-1-1,1 1 1,-1 1-1,7 2 1,-9-3 213,-18-2-96,8 1-131,1 0 0,0 0-1,-1 0 1,1 1-1,0 0 1,0 1-1,0 0 1,-13 5 0,9-2-31,1 1 0,0 0 0,0 0 1,1 2-1,0-1 0,0 1 0,0 1 1,1-1-1,1 2 0,-14 17 0,20-24 71,1 0-1,-1 0 1,1 0 0,0 1-1,0-1 1,0 0-1,0 1 1,1-1-1,-1 1 1,1-1-1,0 1 1,0-1 0,0 1-1,0-1 1,1 1-1,-1-1 1,1 1-1,0-1 1,0 0-1,0 1 1,1-1 0,-1 0-1,1 0 1,0 0-1,0 0 1,0 0-1,0 0 1,0-1-1,1 1 1,-1-1 0,1 1-1,-1-1 1,1 0-1,0 0 1,0 0-1,4 2 1,-1-2 43,1 0 1,-1 0 0,0-1-1,0 0 1,1 0-1,-1-1 1,0 1-1,1-1 1,9-1 0,4-3 39,33-8 0,-18 2-53,18-2-17,137-34-20,-127 27 40,61-26 1,-54 9-20,-26 13 38,-29 12-150,-11 7-178,-12 6-152,-11 10 302,2 1 0,-1 0 1,-24 24-1,29-24 100,6-7-3,-6 5-4,0 2-1,-17 21 1,27-31 29,1 1-1,-1-1 0,1 1 1,0 0-1,0 0 0,0 0 0,1 0 1,-1 0-1,1 0 0,0 1 1,0-1-1,1 0 0,-1 1 1,1-1-1,0 8 0,0-11 3,0 0-1,0 1 0,0-1 0,0 0 1,1 1-1,-1-1 0,0 0 1,1 1-1,-1-1 0,1 0 1,-1 0-1,1 1 0,-1-1 1,1 0-1,0 0 0,0 0 0,0 0 1,-1 0-1,1 0 0,0 0 1,0 0-1,0 0 0,1-1 1,-1 1-1,0 0 0,0-1 1,0 1-1,0-1 0,1 1 1,-1-1-1,0 1 0,1-1 0,-1 0 1,0 0-1,0 0 0,1 1 1,-1-1-1,0 0 0,1-1 1,-1 1-1,0 0 0,1 0 1,-1-1-1,2 1 0,3-3 83,1 1 0,-1-1-1,1 0 1,-1 0 0,0-1 0,0 0-1,6-5 1,1-1-191,-1-1-1,0 0 0,-1-1 1,0 0-1,-1 0 1,-1-1-1,0-1 1,15-28-1,12-49-468,-32 74-21,-5 13 194,-5 10 68,2 1 277,1 1 0,0-1-1,0 1 1,0-1 0,1 1 0,-2 11-1,2 0 160,-1 32 1,3-45-76,1-1 1,-1 0-1,1 0 0,0 1 1,0-1-1,1 0 1,3 9-1,-4-13-2,-1 1 0,1-1 0,0 1 0,0-1 0,0 1 0,-1-1 0,2 0-1,-1 0 1,0 1 0,0-1 0,0 0 0,0 0 0,1 0 0,-1 0 0,1 0 0,-1-1 0,1 1 0,-1 0 0,1-1-1,-1 1 1,1-1 0,-1 1 0,1-1 0,0 0 0,-1 0 0,1 1 0,0-1 0,2-1 0,12-2 129,0-2 0,0 0 1,-1-1-1,0 0 0,26-16 1,-5 4-26,95-59-28,-42 23-265,-84 51 192,15-7-513,-19 10 464,-1 0 1,0 0-1,0 0 1,0-1-1,1 1 1,-1 0 0,0 0-1,0 0 1,1 0-1,-1 0 1,0 0-1,0 0 1,0 0 0,1 0-1,-1 0 1,0 0-1,0 0 1,1 0-1,-1 0 1,0 0 0,0 0-1,1 0 1,-1 0-1,0 0 1,0 0-1,0 0 1,1 1 0,-1-1-1,0 0 1,0 0-1,0 0 1,1 0-1,-1 0 1,0 1 0,0-1-1,0 0 1,0 0-1,1 0 1,-1 1-1,0-1 1,0 0 0,0 0-1,0 0 1,0 1-1,0-1 1,0 0-1,0 0 1,0 1 0,0-1-1,0 0 1,0 0-1,0 1 1,0-1-1,0 0 1,0 0 0,0 1-1,0-1 1,0 0-1,0 0 1,0 0-1,0 1 1,0-1 0,0 0-1,-1 0 1,1 0-1,0 1 1,0-1-1,0 0 1,-17 43-149,-5 21 174,20-57 4,1 1 0,-1 0 0,1 0 0,1 0 0,0 0 0,1 12 0,-1-19 5,0 0-1,0 0 1,0 0 0,0 1-1,1-1 1,-1 0-1,0 0 1,1 0-1,-1 0 1,1 0 0,-1 0-1,1-1 1,0 1-1,-1 0 1,1 0 0,0 0-1,-1 0 1,1-1-1,0 1 1,0 0-1,0-1 1,0 1 0,0-1-1,0 1 1,0-1-1,0 1 1,0-1-1,0 0 1,0 1 0,0-1-1,0 0 1,0 0-1,0 0 1,0 0-1,0 0 1,0 0 0,1 0-1,-1 0 1,0 0-1,0 0 1,2-1 0,3-1 116,1 0 1,0 0 0,-1-1-1,0 0 1,7-3 0,2-4-97,-1 0 0,0 0 0,18-18-1,15-13-362,-45 39 285,0 1 0,1-1 0,-1 0 0,1 1 0,-1 0 0,1 0 0,0-1 0,-1 1 0,5 0 0,-6 1 20,-1 0 0,1 0-1,-1 0 1,1 0 0,-1 0 0,1 0-1,-1 0 1,0 0 0,1 0-1,-1 0 1,1 0 0,-1 1 0,1-1-1,-1 0 1,1 0 0,-1 1-1,0-1 1,1 0 0,-1 1 0,0-1-1,1 0 1,-1 1 0,1-1 0,-1 2-9,1-1 1,0 0 0,-1 1 0,1-1-1,-1 1 1,0-1 0,1 1 0,-1-1-1,0 1 1,0-1 0,0 3 0,0 11 4,-1-1 0,-5 29 0,-43 157-8,31-133-1,14-49 10,-7 27 84,-1-1 0,-3-1 0,-28 61 0,27-74-15,-2 0 1,-22 27-1,31-45-22,0 0-1,-1-1 1,-1-1 0,0 1-1,0-2 1,-1 0 0,-16 10-1,25-17-48,1-1-1,-1 1 0,0-1 1,-1 0-1,1 0 0,0 0 1,0 0-1,0-1 0,0 1 1,-1-1-1,1 0 0,0 1 1,-1-2-1,1 1 0,0 0 1,0-1-1,-1 1 0,-3-2 0,5 0-26,-1 1-1,1 0 0,0-1 0,-1 1 1,1-1-1,0 0 0,0 0 0,0 0 1,0 0-1,1 0 0,-1 0 0,1 0 1,-1 0-1,1-1 0,0 1 0,0-1 0,-1 1 1,2-1-1,-1 1 0,0-1 0,0-3 1,0-1-10,0 0 0,0 0 0,1 0 1,0 1-1,1-1 0,-1 0 0,1 0 0,0 0 1,1 1-1,0-1 0,0 1 0,0-1 0,1 1 1,0 0-1,0 0 0,6-9 0,-4 9 36,0-1 0,1 1 0,-1 0 0,1 0-1,1 1 1,-1-1 0,1 2 0,0-1 0,0 1 0,0 0-1,1 0 1,15-5 0,72-14 710,-68 18-370,0-1-1,-1-1 1,33-14-1,-49 15-177,0 0 1,0 0-1,0-1 0,-1 0 1,14-14-1,39-46 584,-47 50-562,31-38 259,131-137 466,-43 72-191,-103 93-556,-24 19-173,1 1-1,0 1 1,1-1-1,11-6 0,-18 12 23,-1 0-1,1 0 0,0 1 0,-1-1 1,1 0-1,0 1 0,-1-1 0,1 1 1,0 0-1,0 0 0,0 0 0,-1 0 0,1 0 1,0 0-1,0 0 0,0 0 0,-1 1 1,1-1-1,0 0 0,2 2 0,-2-1-3,1 1 0,-1 0-1,0-1 1,0 1 0,0 0 0,0 0-1,0 0 1,0 0 0,0 1-1,-1-1 1,1 0 0,0 3-1,3 5 12,-1-1 0,-1 1-1,0 0 1,0 0 0,-1 0-1,1 12 1,-2-10-6,-1 0 0,0 0 0,-1-1 0,0 1 0,-1 0 0,0-1 0,-1 1 0,0-1 0,-8 19 0,10-28 5,0 0 1,-1 0-1,1 0 0,0 0 1,-1 0-1,0 0 1,1 0-1,-1 0 1,0-1-1,0 1 0,0-1 1,0 1-1,0-1 1,0 0-1,0 0 0,0 0 1,-1 0-1,1 0 1,0 0-1,-1 0 0,1-1 1,0 1-1,-1-1 1,1 0-1,-1 0 1,-2 0-1,-3-1-30,0 1-1,0-2 1,-1 1-1,1-1 1,0-1-1,-13-5 1,7 3-32,-28-14-41,39 17 130,0 1-1,0-1 1,1 0 0,-1 0-1,1 0 1,-1 0-1,1-1 1,0 1-1,0-1 1,0 1-1,-2-5 1,4 7-12,0-1 0,-1 1 0,1 0 0,0-1 0,0 1 0,0-1 0,0 1 0,0 0 0,0-1 0,0 1 0,0 0 0,0-1 0,0 1 0,1-1 0,-1 1 0,0 0 0,0-1 0,0 1 0,0 0 0,0-1 0,1 1 0,-1 0 0,0-1 0,0 1 0,1 0 0,-1-1 0,0 1 0,1 0 0,-1 0 0,0-1 0,1 1 1,-1 0-1,0 0 0,1 0 0,-1 0 0,0-1 0,1 1 0,-1 0 0,0 0 0,1 0 0,18-5 242,-18 5-223,15-2 115,1 1-1,-1 1 1,0 0-1,1 1 1,-1 1-1,32 7 1,96 37-523,-95-29-179,-30-11-1569,20 11 1,-30-12-848,0 0-1,-1 1 1,17 13 0,-3 3-1892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1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263 601 3904,'-1'-6'5146,"1"6"-5111,0 0-1,0 0 0,0 0 0,0 0 0,0 0 1,0 0-1,-1 0 0,1 0 0,0 0 1,0 0-1,0 0 0,0 0 0,0 0 0,0 0 1,0 0-1,0 0 0,0 0 0,0 0 0,0 0 1,0 0-1,0 0 0,0 0 0,-1 0 1,1 0-1,0 0 0,0 0 0,0 0 0,0 0 1,0 0-1,0 0 0,0 0 0,0 0 1,0 0-1,0-1 0,0 1 0,0 0 0,0 0 1,0 0-1,0 0 0,0 0 0,0 0 0,0 0 1,0 0-1,0 0 0,0 0 0,0 0 1,0 0-1,0-1 0,0 1 0,0 0 0,0 0 1,0 0-1,0 0 0,0 0 0,0 0 0,0 0 1,0 0-1,0 0 0,0 0 0,0 0 1,0 0-1,0 0 0,1 0 0,-1 0 0,0-1 1,2-3 1845,-2 4-1798,-1 0 0,1 0 0,0 0-1,-1 0 1,1 0 0,0 0 0,-1 0 0,1 0 0,0 0 0,-1 0 0,1 0 0,0 0-1,-1 0 1,1 0 0,0 0 0,-1 0 0,1 0 0,0 0 0,-1 0 0,1 1 0,-1-1 150,-19 18 1121,6-4-978,-48 38 595,27-25-343,-46 49 0,75-70-539,1 1 1,0 0-1,0 0 1,0 1 0,1-1-1,-6 16 1,10-22-67,-1 1 1,1-1 0,-1 1-1,1 0 1,0-1-1,0 1 1,0-1-1,-1 1 1,2 0 0,-1-1-1,0 1 1,0 0-1,0-1 1,1 1-1,-1-1 1,1 1 0,1 2-1,-1-3 6,0 1 1,0-1-1,1 0 0,-1 0 0,0 0 1,1 0-1,-1 0 0,1 0 0,-1-1 1,1 1-1,0 0 0,-1-1 0,1 1 1,0-1-1,-1 0 0,1 1 0,0-1 1,-1 0-1,1 0 0,0 0 0,2 0 1,10-1 72,0-1 1,-1 1 0,1-2 0,0 0-1,0-1 1,-1 0 0,0-1 0,0-1-1,0 0 1,15-10 0,-5 2-93,-1-2-1,-1-1 1,0-1 0,26-28-1,-44 43-42,-1 1 0,0-1-1,1 1 1,0 0 0,-1 0 0,6-3-1,-8 5 29,0 0 0,0 0-1,1 0 1,-1 0-1,0 0 1,0 0 0,1 0-1,-1 0 1,0-1 0,1 1-1,-1 0 1,0 0-1,0 0 1,1 1 0,-1-1-1,0 0 1,1 0 0,-1 0-1,0 0 1,0 0-1,1 0 1,-1 0 0,0 0-1,0 0 1,1 1-1,-1-1 1,0 0 0,0 0-1,0 0 1,1 1 0,-1-1-1,0 0 1,0 0-1,0 0 1,0 1 0,1-1-1,-1 0 1,0 0 0,0 1-1,0-1 1,0 0-1,0 1 1,0-1 0,0 0-1,0 0 1,0 1 0,1 17-197,0-11 231,0 1-29,0 0 0,1-1 1,0 1-1,1 0 0,6 13 0,-7-19 37,0 1 0,0 0 0,0 0-1,0-1 1,0 0 0,1 1-1,-1-1 1,1 0 0,-1 0-1,1 0 1,0 0 0,0-1 0,0 1-1,0-1 1,0 0 0,6 2-1,-4-2 29,0 0-1,0-1 1,0 0 0,0 0-1,0 0 1,0 0-1,0-1 1,0 0-1,0 0 1,0 0-1,-1-1 1,1 0-1,0 1 1,-1-2 0,1 1-1,6-5 1,-5 3-41,0 0-1,0-1 1,-1 1 0,0-1 0,0 0 0,0 0 0,-1-1 0,0 1-1,0-1 1,0 0 0,3-9 0,-6 12-41,0-1 0,0 1-1,0-1 1,-1 0 0,0 1 0,1-1 0,-1 1-1,-1-1 1,1 0 0,-1 1 0,1-1 0,-1 1-1,0-1 1,0 1 0,0-1 0,-3-5 0,3 9-11,0-1 0,1 0 0,-1 0 1,1 0-1,0 0 0,-1 0 0,1 1 1,0-1-1,-1 0 0,1 0 0,0 0 1,0 0-1,0 0 0,0 0 0,0-2 1,0 3 17,0-1 0,1 1 0,-1 0 0,0-1 0,0 1 0,1-1 0,-1 1 0,0 0 0,1-1 0,-1 1 0,0-1 0,1 1 0,-1 0 0,1 0 0,-1-1 0,0 1 0,1 0 0,-1 0 0,1-1 0,-1 1 0,2 0 0,2-1-3,1 0-1,-1 1 1,1 0 0,0 0-1,6 1 1,4-1 39,54-6 55,134-30 0,-166 25-62,-27 8-9,0 0 1,-1 0-1,1 1 1,1 1-1,12-2 1,-22 3-11,-1 0-1,1 1 1,0-1 0,-1 0 0,1 0 0,0 0 0,-1 0 0,1 1 0,0-1 0,-1 0 0,1 1 0,0-1 0,-1 0 0,1 1 0,-1-1 0,1 1-1,0-1 1,-1 1 0,1-1 0,-1 1 0,0-1 0,1 1 0,-1 0 0,1-1 0,-1 1 0,0 0 0,0-1 0,1 1 0,-1 0 0,0-1-1,0 1 1,0 0 0,0-1 0,0 1 0,0 1 0,1 3-7,-1 1 1,0 0-1,-2 9 0,1-5-45,0-4 55,-1 1 0,1 0 0,-4 8 0,-4 21 49,8-35-43,0 8 11,0 0 1,1-1-1,0 13 1,0-20-7,0 1 0,0-1 0,0 1 0,0-1 0,0 0 0,1 1 0,-1-1 0,1 1 0,-1-1-1,1 0 1,-1 1 0,1-1 0,0 0 0,-1 0 0,1 1 0,0-1 0,0 0 0,0 0 0,0 0 0,0 0 0,0 0 0,0 0 0,0 0 0,1-1 0,-1 1 0,0 0-1,0-1 1,1 1 0,1 0 0,-1-1 28,1-1 0,-1 1 0,1-1 1,-1 0-1,0 0 0,1 0 0,-1 0 0,0 0 0,0 0 0,0-1 0,0 1 0,2-3 0,7-3 92,27-11 5,-13 5-23,44-28 0,-27 10-101,-1-2 0,69-73 1,-65 53 8,51-76 0,24-65 149,-93 142-1100,-69 140 379,-103 292 426,116-292 191,26-76-31,0 0-1,1 0 1,1 1 0,0-1 0,1 15-1,0-25-5,0 0-1,0 0 0,0 0 0,0 0 0,1 0 1,-1 0-1,1 0 0,-1 0 0,1 0 1,0 0-1,0-1 0,0 1 0,0 0 0,0 0 1,0-1-1,0 1 0,0-1 0,1 1 1,-1-1-1,1 0 0,-1 1 0,1-1 0,0 0 1,-1 0-1,1 0 0,0 0 0,0 0 1,0-1-1,-1 1 0,1 0 0,0-1 0,0 1 1,0-1-1,0 0 0,0 0 0,0 0 1,0 0-1,0 0 0,0 0 0,0 0 0,3-1 1,0-1 18,0 0 1,0 0 0,0 0 0,0 0 0,-1-1 0,1 1 0,-1-1 0,7-6-1,2-2 36,15-19 0,-7 5-25,-2 0-1,28-47 0,-16 22-55,-31 49-6,121-181-167,-78 123 156,51-56-1,58-47 116,-117 128-340,-30 30 5,-21 22 74,-1 2 166,1 0 0,-16 29 0,-24 49 129,43-74-122,-171 349 470,106-209-200,75-155-235,-9 15 375,-12 36-1,22-52-120,5-9 20,9-15 14,-12 15-340,11-14-35,0 0 0,1 1 0,1 0 0,18-16 0,-21 22 3,1 0 0,-1 1 0,2-1 0,-1 2 0,1 0 0,-1 0 0,17-4 1,-23 9 9,-1 0 1,0 0 0,1 0 0,-1 1-1,1 0 1,-1 0 0,1 0 0,-1 1 0,1-1-1,-1 1 1,0 0 0,1 0 0,-1 1 0,0-1-1,0 1 1,7 4 0,3 3-32,0 0 0,0 1 0,13 14 1,-14-13 103,19 19-148,-1 0 1,30 41-1,-34-45-3289,-13-17-800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1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8480,'-42'0'3840,"57"15"-3360,-2-7 1664,9 0-1280,19 4 927,8 5-1055,10-6-256,-5 1-288,4-4-224,0 0 0,2-4 96,-12 1-32,-7-5-3391,-6 0 1823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1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8640,'-36'-8'3904,"41"4"-3392,0-1-480,8 10-128,13-5-448,6 4 288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330 608 4576,'-11'-12'3495,"3"3"422,7 9-3720,-1-1 0,1 1 0,-1-1 0,1 1 0,-1 0 0,0 0 0,1 0 0,-1 0 0,1 0 0,-1 0 0,-1 0 0,-6 2 57,1 0 0,-1 1 1,1 0-1,0 1 0,0-1 1,0 1-1,-9 8 0,-11 3 154,-11 5 8,-33 18-94,63-32-271,0-1-1,1 2 0,-1-1 1,2 1-1,-12 12 0,18-18-23,-1 1 0,1 0 0,-1 0 0,1 0 0,0 0 0,0 0 0,0 1 0,0-1 0,0 0 0,0 0 0,0 1 0,1-1 0,-1 0 0,1 1 0,0-1 0,0 1 0,0-1 0,0 1 0,0-1 0,0 0 0,1 1 0,-1-1 0,2 4 0,-1-3 9,1-1 0,-1 1 1,1-1-1,-1 0 0,1 0 0,0 0 0,0 0 1,0 0-1,0 0 0,0 0 0,0-1 0,1 1 1,-1-1-1,0 1 0,1-1 0,-1 0 0,1 0 0,0 0 1,-1-1-1,4 2 0,0-1 35,1 0-1,0-1 0,-1 1 1,1-1-1,-1-1 1,1 1-1,0-1 1,-1 0-1,1 0 1,-1-1-1,0 0 1,1 0-1,-1-1 0,0 1 1,6-5-1,4-3 50,0-2-1,-1 1 1,26-26-1,-34 29-139,0 0 0,0-1-1,-1 1 1,0-1 0,-1 0-1,0-1 1,-1 1-1,1-1 1,-2 0 0,5-17-1,-7 6-336,-1 13 117,-1 4 219,3-6 469,2 8-344,-1 0 0,1-1 0,-1 1 0,1-1 0,-1 0 0,0 0 0,0 0 0,0-1 0,3-5 0,23-35 238,-29 42-322,20-34 161,-1-1-1,24-72 1,-25 49-193,12-74 0,-28 100-142,-1 31 106,-1 1 0,-1-1 0,1 0 0,0 0-1,-1 1 1,1-1 0,-1 0 0,0 1 0,0-1 0,-2-3 0,3 5 38,0 1 0,0 0 0,-1 0 1,1-1-1,0 1 0,0 0 0,0 0 0,-1 0 0,1 0 0,0-1 1,0 1-1,-1 0 0,1 0 0,0 0 0,0 0 0,-1 0 0,1 0 1,0 0-1,0-1 0,-1 1 0,1 0 0,0 0 0,-1 0 0,1 0 1,0 0-1,0 0 0,-1 0 0,1 1 0,0-1 0,-1 0 0,1 0 1,0 0-1,0 0 0,-1 0 0,1 0 0,-10 10-142,-5 16 40,3 3 114,1 1 0,-12 53-1,15-50 5,-55 292 314,60-305-227,1 0 1,1 0-1,1 0 0,0 0 1,2 0-1,0 0 0,10 38 1,-12-57-62,1 1-1,-1-1 1,1 0 0,-1 0 0,1 1 0,0-1 0,-1 0 0,1 0 0,0 0-1,0 0 1,0 0 0,0 0 0,0 0 0,0 0 0,0 0 0,0 0 0,0-1-1,0 1 1,1 0 0,-1-1 0,0 1 0,0-1 0,1 1 0,-1-1 0,0 1 0,1-1-1,-1 0 1,1 0 0,-1 0 0,0 0 0,1 0 0,-1 0 0,3-1 0,2 0 33,1-1 1,0 0-1,-1 0 1,0-1-1,10-5 1,126-74 662,10-5-1397,-151 86 653,-1 1 1,1 0-1,-1 0 0,0 0 1,1 0-1,-1 0 1,0 0-1,1 0 1,-1-1-1,0 1 1,1 0-1,-1 0 1,1 0-1,-1 0 1,0 1-1,1-1 0,-1 0 1,1 0-1,-1 0 1,0 0-1,1 0 1,-1 0-1,0 1 1,1-1-1,-1 0 1,0 0-1,1 0 1,-1 1-1,0-1 0,0 0 1,1 0-1,-1 1 1,0-1-1,0 0 1,1 1-1,-1-1 1,0 0-1,0 1 1,0-1-1,0 0 1,0 1-1,1-1 0,-1 1 1,0-1-1,0 0 1,0 1-1,0 0 1,2 27 1,0-5 91,-1-21-44,0 1 0,0-1 0,1 1 1,-1-1-1,0 0 0,1 1 0,-1-1 0,1 0 0,0 0 0,-1 0 0,1 0 1,0-1-1,0 1 0,1 0 0,-1-1 0,0 1 0,0-1 0,1 0 1,-1 0-1,1 0 0,-1 0 0,1 0 0,-1 0 0,1-1 0,5 1 0,-4-1 38,1 0 0,-1 0 0,0-1 0,1 1 0,-1-1-1,0 0 1,1-1 0,-1 1 0,0-1 0,0 0-1,0 0 1,0 0 0,-1 0 0,1-1 0,5-4 0,-6 5-37,10-10 111,0 1 0,17-23 0,10-23-78,41-78 0,-72 119-68,174-283-20,-170 281-127,-1 0-1,0 0 1,-2-1 0,16-37 0,-26 55 135,0 1 1,0 0 0,0-1 0,1 1-1,-1 0 1,0-1 0,0 1 0,0 0-1,0-1 1,0 1 0,0 0 0,0-1 0,0 1-1,0 0 1,0-1 0,0 1 0,0 0-1,0-1 1,0 1 0,0 0 0,-1-1-1,1 1 1,0 0 0,0-1 0,0 1 0,-1-1-1,-7 4-251,4 0 216,0 0-1,0 1 1,0-1-1,1 1 1,-5 6-1,-12 18-16,-26 52 0,-13 41 53,45-91 10,-154 390-99,-14 128 506,175-527-373,0-2 92,1-1 0,0 2 0,-4 33 0,11-36 130,-1-17-250,0 0-1,0 0 0,0 0 0,0 0 1,0 0-1,0 1 0,0-1 0,0 0 1,0 0-1,1 0 0,-1 0 1,0 0-1,0 0 0,0 0 0,0 1 1,0-1-1,0 0 0,1 0 0,-1 0 1,0 0-1,0 0 0,0 0 0,0 0 1,0 0-1,1 0 0,-1 0 1,0 0-1,0 0 0,0 0 0,0 0 1,0 0-1,1 0 0,-1 0 0,0 0 1,0 0-1,0 0 0,0 0 1,1 0-1,-1 0 0,0 0 0,0 0 1,0 0-1,0-1 0,3-1 22,0-1 0,0 0-1,0 0 1,-1 0 0,4-3-1,-5 3-10,13-14 47,-1-1-1,10-21 1,26-58-153,27-50-99,-33 82 48,67-80 1,-56 79 86,159-232 40,-52 25-168,-97 159-187,-42 80-605,-41 111 667,-7 9 286,-5-1-1,-73 145 1,-239 404 493,249-469 570,151-224-763,127-132-848,-135 143 594,3 2 0,68-48 1,-70 58-32,-23 15 73,50-28 0,45-10-30,-57 28 169,81-51 0,-140 78-218,-1 0 0,1 0 0,-1-1-1,-1 0 1,9-10 0,-12 14 4,0-1-1,0 0 1,0 0-1,0 0 0,0 0 1,0 0-1,0 0 1,-1 0-1,1-4 0,0 5-2,-1 0-1,0 0 0,-1 0 0,1-1 0,0 1 0,0 0 0,0 0 0,-1 0 0,1 0 1,0 0-1,-1 1 0,1-1 0,-1 0 0,1 0 0,-1 0 0,1 0 0,-1 0 0,0 1 1,1-1-1,-1 0 0,-1-1 0,0 2-9,1-1 0,-1 0 0,1 0-1,-1 1 1,1-1 0,-1 1 0,0-1 0,1 1 0,-1 0 0,0 0 0,0 0 0,1 0-1,-1 0 1,0 0 0,1 0 0,-1 0 0,-2 1 0,0 0-36,-8 1 1,-1 1 0,1 0 1,1 0-1,-1 1 0,1 1 0,-13 7 0,0 1 10,-38 29 0,50-32 110,0 0-1,1 0 1,0 2 0,1-1-1,-17 26 1,22-31-19,1 1 1,0 0-1,1 0 0,0 1 0,0-1 1,0 1-1,1-1 0,0 1 1,0 0-1,1 0 0,0 0 0,1 0 1,0 12-1,0-19-18,0 1-1,1 0 1,-1-1 0,0 1-1,1 0 1,-1-1 0,1 1-1,0 0 1,-1-1 0,1 1-1,0-1 1,0 1 0,0-1-1,1 2 1,-1-3-7,0 1 0,0 0 0,0 0 0,0-1 0,0 1 1,0-1-1,0 1 0,0-1 0,1 0 0,-1 1 0,0-1 0,0 0 0,0 0 0,0 1 0,3-1 0,1-1 26,1 0 0,0 0 0,0-1 0,-1 1 0,1-1 0,7-4-1,-8 4-33,92-37 253,1 1-176,118-66 0,-170 76-86,35-18-268,-78 44 215,20-7-234,-23 9 283,1 0-1,-1 0 1,0 0 0,1 0 0,-1 0-1,1 0 1,-1 0 0,1 0 0,-1 0-1,0 0 1,1 0 0,-1 0 0,1 0-1,-1 0 1,0 0 0,1 0 0,-1 0-1,1 1 1,-1-1 0,0 0-1,1 0 1,-1 1 0,0-1 0,1 0-1,-1 0 1,0 1 0,1-1 0,-1 0-1,0 1 1,0-1 0,1 0 0,-1 1-1,0-1 1,0 1 0,0-1 0,1 0-1,-1 1 1,0-1 0,0 1 0,0-1-1,0 0 1,0 1 0,0-1 0,0 1-1,0-1 1,0 1 0,-1 12-6,0 0 0,-1-1 0,-6 18 0,5-17-8,0 0 1,1 0 0,-1 20 0,2-27 48,2 1 1,-1 0-1,1-1 1,0 1-1,0-1 1,1 1-1,3 8 1,-5-14-1,1 1 0,0 0 1,0 0-1,0 0 1,1 0-1,-1-1 1,0 1-1,1-1 1,-1 1-1,1-1 0,-1 1 1,1-1-1,0 0 1,0 0-1,-1 0 1,1 0-1,0 0 1,0 0-1,0 0 0,0-1 1,0 1-1,0-1 1,0 1-1,0-1 1,1 0-1,2 0 1,4 0 50,0-1 0,0-1 0,0 1 0,0-1 0,15-6 0,44-22 96,-36 16-147,-6 3 8,97-46 77,-99 45-218,-1-2 1,42-32 0,-64 45 78,26-24-19,-26 24 16,0 1 1,0-1-1,-1 0 1,1 0-1,0 1 1,0-1-1,-1 0 1,1 0-1,-1 0 1,1 0-1,-1 0 1,1 0-1,-1 0 1,0 0-1,1 0 0,-1 0 1,0 0-1,0 0 1,0 0-1,0 0 1,0 0-1,0 0 1,0-1-1,0 1 1,0 0-1,-1-1 1,1 1 3,-1 1 0,0-1 0,1 1 0,-1-1 1,0 1-1,1 0 0,-1 0 0,0-1 0,0 1 1,1 0-1,-1 0 0,0 0 0,0 0 0,1 0 1,-1 0-1,0 0 0,0 0 0,0 0 0,1 0 1,-1 0-1,0 1 0,0-1 0,1 0 0,-1 0 1,0 1-1,0 0 0,-2 0-47,-20 7 4,0 1 0,1 2 0,-40 24 0,55-31 74,1 1-1,0-1 1,1 1-1,-1 0 1,1 0-1,-6 7 1,11-11-2,-1 1 1,0-1-1,0 0 0,1 0 1,-1 1-1,0-1 1,1 0-1,-1 1 1,1-1-1,0 1 1,-1-1-1,1 0 0,0 1 1,0-1-1,0 1 1,0 2-1,1-3 2,-1 0 0,1 1 0,-1-1-1,1 0 1,0 0 0,0 1 0,0-1 0,0 0 0,0 0-1,0 0 1,0 0 0,0 0 0,0 0 0,0 0-1,0-1 1,1 1 0,-1 0 0,0-1 0,1 1-1,1 0 1,5 1 64,-1 0-1,0 0 1,1 0-1,-1-1 1,1-1-1,-1 1 1,1-1-1,0-1 1,9 0-1,9-3 48,31-10-1,-26 5-51,0-2 0,31-17 0,-31 13-183,48-14 0,-54 25-191,-13 6 140,-12-2 161,1 1 0,-1-1 0,0 0 0,0 0 0,1 1 0,-1-1 0,0 0 0,0 0-1,0 1 1,1-1 0,-1 0 0,0 1 0,0-1 0,0 0 0,0 1 0,0-1 0,0 0 0,0 1 0,0-1 0,0 0 0,0 1-1,0-1 1,0 0 0,0 1 0,0-1 0,0 0 0,0 1 0,0-1 0,0 1 0,-2 5 8,0 0 1,-1-1-1,-6 11 1,-5 13 57,1 12 210,13-41-266,0 0-1,0 0 1,0 0 0,0 1 0,0-1-1,0 0 1,0 0 0,0 0 0,0 0-1,0 0 1,0 0 0,0 1 0,0-1-1,0 0 1,0 0 0,0 0 0,0 0-1,0 0 1,0 0 0,1 0 0,-1 0-1,0 1 1,0-1 0,0 0 0,0 0-1,0 0 1,0 0 0,0 0 0,0 0-1,1 0 1,-1 0 0,0 0 0,0 0-1,0 0 1,0 0 0,0 0 0,0 0-1,1 0 1,-1 0 0,0 0 0,0 0-1,0 0 1,0 0 0,0 0 0,0 0-1,0 0 1,1 0 0,-1 0 0,0 0-1,0 0 1,0 0 0,0 0 0,0 0 0,10-2 150,-10 2-132,89-26 356,-30 9-525,70-12 0,-122 27 100,1 2 0,0-1 0,-1 1 0,1 0 0,8 1 0,-13 0 24,-1-1 1,1 1-1,0 0 1,-1-1-1,1 1 1,0 0-1,-1 1 1,0-1-1,1 0 0,-1 1 1,0-1-1,1 1 1,-1 0-1,0 0 1,0 0-1,0 0 1,1 3-1,3 5-30,0 1 0,-1 1 0,0-1 0,-1 1 0,4 17-1,5 16 493,-12-42-370,1 1 1,-1-1 0,1 1-1,0-1 1,3 5 0,-5-7-45,1-1 1,0 1 0,0 0 0,0 0-1,0 0 1,0 0 0,0-1-1,0 1 1,0 0 0,0-1 0,0 1-1,0-1 1,0 1 0,0-1-1,0 1 1,1-1 0,-1 0 0,0 0-1,0 0 1,0 0 0,3 0 0,-1 0 43,0-1 1,0 0-1,0 0 1,-1 0-1,1 0 1,0 0-1,0-1 1,0 1-1,4-4 1,23-21 227,-22 19-252,152-165 161,19-60-251,-23 5-218,-138 198-141,-16 26 315,-3 3 20,-11 13 15,-8 14-20,-32 57 1,23-36 80,-85 165 119,98-176-161,2 2 0,1 0-1,-16 79 1,23-80-244,1 0 0,2 0-1,1 0 1,4 41 0,-1-69-791,5 24-1186,-5-31 1612,0-1 1,0 0 0,0 0-1,0 0 1,0 1-1,1-1 1,1 2-1,-3-3 539,1-1 0,-1 0 0,0 0 0,0 1 0,0-1 0,1 0 0,-1 0 0,0 1 0,0-1-1,0 0 1,1 0 0,-1 0 0,0 1 0,1-1 0,-1 0 0,0 0 0,0 0 0,1 0-1,-1 0 1,0 0 0,1 0 0,-1 0 0,0 0 0,1 0 0,-1 0 0,0 0 0,0 0-1,1 0 1,-1 0 0,0 0 0,1 0 0,-1 0 0,1 0 0,7-11-3815,1-8 1022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2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24 101 9056,'-23'-15'4096,"28"3"-3552,0 4 1824,3 8-1409,5-12 513,10 4-864,9-6-576,0 11-32,16-9-192,2 7 96,8-1-3743,2 1 2111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2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97 541 2560,'-1'0'120,"-1"-1"-1,1 1 1,0 0 0,-1-1-1,1 1 1,-1 0 0,1 0 0,-1 0-1,1 0 1,-1 0 0,1 0-1,0 0 1,-1 0 0,1 0-1,-1 1 1,1-1 0,-1 1 0,1-1-1,0 1 1,0 0 0,-1-1-1,1 1 1,0 0 0,0 0-1,0 0 1,-2 2 0,1-2 84,0 1 0,0 0 0,0 0 0,0-1 1,0 1-1,0-1 0,-1 0 0,1 1 0,0-1 0,-1 0 0,1 0 1,-1-1-1,1 1 0,-1 0 0,0-1 0,1 0 0,-4 1 0,-4 3 791,6-1-644,6-2-139,19 7 913,-11-7-937,-1 0-1,1-1 1,-1 0 0,1 0-1,-1-1 1,1 0 0,9-3 0,-4 0 67,-1-1 0,1 0 0,23-13 1,-1 1-68,-29 14-47,0 0 1,-1-1-1,1 0 1,-1 0-1,0 0 1,10-9-1,-17 13-144,0 0-1,0 0 1,1 0-1,-1 0 1,0 0-1,0 0 1,0 0 0,0 0-1,0 0 1,0 0-1,1 0 1,-1 0-1,0 0 1,0 0-1,0 0 1,0 0-1,0 0 1,1 0 0,-1 0-1,0 0 1,0 0-1,0 0 1,0 0-1,0 0 1,0 0-1,0 0 1,1 0-1,-1 0 1,0 1 0,0-1-1,0 0 1,0 0-1,0 0 1,0 0-1,0 0 1,0 0-1,0 0 1,0 1-1,0-1 1,1 0 0,-1 0-1,0 0 1,0 0-1,0 0 1,0 0-1,0 1 1,0-1-1,0 0 1,0 0-1,0 0 1,0 0 0,0 1-1,3 15-102,-1 22 150,2 53 197,17 95 0,-14-139-94,21 97 171,-25-128-247,7 21 91,2-2 0,18 40 0,3 6 334,-26-61-259,-3-11-241,-1 0 0,0 1 0,0-1-1,-1 1 1,0 0 0,0 18 0,3 28 119,0 4-188,3 15 287,-7-75-198,-1 0 1,0-1 0,0 1-1,0 0 1,0 0-1,0 0 1,1 0 0,-1-1-1,0 1 1,0 0-1,0 0 1,0 0 0,1 0-1,-1 0 1,0 0-1,0 0 1,1-1 0,-1 1-1,0 0 1,0 0-1,0 0 1,1 0 0,-1 0-1,0 0 1,0 0 0,1 0-1,-1 0 1,0 0-1,0 0 1,0 0 0,1 0-1,-1 1 1,0-1-1,0 0 1,1 0 0,-1 0-1,0 0 1,0 0-1,0 0 1,0 0 0,1 1-1,-1-1 1,0 0-1,0 0 1,0 0 0,0 0-1,0 1 1,1-1-1,-1 0 1,0 0 0,0 0-1,0 1 1,0-1-1,0 0 1,0 0 0,0 1-1,0-1 1,0 0-1,0 0 1,0 0 0,0 1-1,0-1 1,0 0 0,0 0-1,0 1 1,13-19 524,-1-15-192,13-58-1,-3 8-160,33-66-34,11-35-174,-58 153 106,61-256-60,-43 180-152,1 0 28,-23 88 61,0-1-24,-1 1 1,1-34-1,-1-26-238,2 45 379,3-19-165,-3 37-35,-4 15 92,0-1 1,-1 1-1,1-1 1,0 1-1,-1-1 1,0 0-1,1 1 1,-1-4-1,0 4 32,0 0-1,0 0 1,0 0-1,0 0 1,0-1-1,0 1 1,0 0-1,0 0 0,-1 0 1,1 0-1,-1 0 1,1 0-1,-1-1 1,0 1-5,1 1 0,0 0 0,0 0 0,0 0 0,0 0 0,0-1 0,0 1 0,0 0 0,0 0 0,0 0 0,0 0 0,0-1 0,0 1 0,0 0 0,0 0 0,0 0 0,0-1 0,0 1 0,0 0 0,0 0 0,0 0 0,0 0 0,0-1 0,0 1 0,1 0 0,-1 0 0,0 0 0,0 0 0,0 0 0,0-1 0,0 1 0,0 0 0,1 0 0,-1 0 0,0 0 0,0 0 0,0 0 0,0 0 0,0 0 0,1-1 0,-1 1 0,0 0 0,0 0 0,0 0-13,0 1-1,0-1 1,0 0-1,0 0 0,0 0 1,0 0-1,0 1 1,0-1-1,0 0 0,1 0 1,-1 0-1,0 0 1,0 0-1,0 1 0,0-1 1,0 0-1,0 0 1,0 0-1,0 0 0,0 0 1,0 1-1,1-1 0,-1 0 1,0 0-1,0 0 1,0 0-1,0 0 0,0 0 1,0 0-1,1 0 1,-1 0-1,0 0 0,0 1 1,0-1-1,0 0 1,0 0-1,1 0 0,-1 0 1,0 0-1,0 0 1,1 0-1,13 4-134,17 2 218,-19-4-66,1-1 0,-1 0 1,1-1-1,14-2 0,117-10-131,-100 8 160,42 4 0,-46 0-133,75-6 203,-55 1-108,64-3 116,206-10-226,-259 12 224,94-20-1,1 0-162,107 16 152,-254 10-114,69 0 73,130-19 0,-131 8 16,0 4-1,103 4 0,-91 4 135,48 3 30,35-2 217,-99-3-255,-45 0-108,131 5 39,-167-4-156,0 1 1,1-1 0,-1 0 0,0 1 0,0-1-1,0 1 1,0-1 0,0 1 0,0 0 0,3 2-1,-5-3-75,1 1-1,-1-1 1,1 1-1,-1-1 0,1 1 1,-1-1-1,0 1 1,1 0-1,-1-1 1,0 1-1,0 0 0,1-1 1,-1 1-1,0 0 1,0-1-1,0 1 1,0 0-1,0-1 0,0 1 1,0 0-1,0-1 1,0 1-1,0 0 1,0-1-1,-1 1 0,1 0 1,0-1-1,0 1 1,-1-1-1,1 1 1,0 0-1,-1-1 0,1 1 1,-3 4-540,0-1 0,0 1 0,-1-1 0,1 0 0,-1 0 0,1 0 0,-1-1 0,-6 4 0,7-4 223,-29 25-2141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2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81 11552,'-27'-48'5215,"36"36"-4511,-4 4-832,8 8-64,5-9-320,-1 6 257,11 6-4001,-1 6 2336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2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12 5632,'0'-10'1834,"0"8"-1124,4 11 2863,-2-3-3179,-1 0 1,0 0-1,0 1 0,0-1 0,-1 0 1,0 0-1,0 0 0,-1 1 0,1-1 1,-2 0-1,1 0 0,0 0 0,-1 0 1,0 0-1,-1 0 0,-2 5 0,-6 10 2,-1 0-1,-24 32 0,-41 47 445,36-49-491,3 2 0,-36 63 1,48-64-102,-24 70 0,-9 61 872,58-179-1104,-1 3 84,0 1 1,0-1 0,0 1 0,0 14 0,2-21-63,0 0 0,0 1-1,0-1 1,0 0 0,1 1-1,-1-1 1,0 0 0,0 0-1,1 1 1,-1-1 0,1 0-1,-1 0 1,1 0 0,0 0-1,-1 0 1,1 0 0,0 0-1,0 0 1,0 0 0,-1 0-1,1 0 1,0 0 0,0 0-1,0 0 1,1-1 0,-1 1-1,0-1 1,0 1 0,0-1 0,0 1-1,1-1 1,-1 1 0,0-1-1,0 0 1,1 0 0,1 0-1,5 0 94,1 0 0,-1-1-1,0 0 1,16-4 0,-8 2 5,180-51 457,-3-16-555,-127 45-45,-45 18-136,-13 5-762,-1 0 1,0-1 0,11-5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2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89 7968,'-13'-23'3616,"31"9"-3136,0 3 2400,4 7-1664,14-7 1279,4 2-1439,10 1-96,-5 5-576,0-2-192,0 10-96,-9-5-160,1 3 32,-11 0-384,1 2 192,-9-5-2848,-5 4 1697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2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4 180 9056,'-3'-28'4096,"29"1"-3552,-4 10 2080,6 6-1537,12-14 1985,0 5-1792,5 0-128,-4 5-704,4 2-256,0 9-96,5 4-288,-5 4 96,-1 4-160,1 4 128,-8 8-2688,-7 5 1568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2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1076 4576,'-9'1'2995,"18"3"-182,-8-4-2554,0 0 1,0 1 0,0-1 0,0 0-1,0 0 1,0 0 0,0 0 0,0 0-1,0 0 1,0 0 0,0 0 0,1 0-1,-1 0 1,0 0 0,0-1 0,0 1-1,0 0 1,-1-1 0,1 1 0,2-2-1,15-11 2324,-11 5-2223,0 0 0,0-1 0,-1 1 0,-1-2 0,1 1 0,-1-1 0,-1 1 0,0-1 0,3-12 0,50-188 1072,-2 2-971,-40 166-481,2 0 1,36-66-1,23-11-230,-55 90 283,1 1 1,25-25 0,-40 46-51,8-9 70,1 0-1,0 1 1,2 1-1,-1 1 1,30-17 0,-44 28-59,1 0 1,0 1 0,0-1 0,0 1 0,0 0 0,0 0 0,1 1 0,-1-1-1,0 1 1,0 0 0,5 0 0,-7 0 4,-1 1 1,1-1-1,-1 0 0,0 1 1,1 0-1,-1-1 0,1 1 1,-1 0-1,0-1 0,0 1 1,1 0-1,-1 0 0,0 0 1,0 0-1,0 0 0,0 0 1,0 1-1,0-1 0,0 0 0,-1 0 1,1 1-1,0-1 0,-1 0 1,1 1-1,-1-1 0,1 1 1,-1-1-1,0 1 0,1-1 1,-1 1-1,0-1 0,0 1 1,0-1-1,-1 3 0,1 1-9,-1 1-1,1-1 0,-2 1 1,1-1-1,0 0 0,-1 1 1,0-1-1,-1 0 0,-3 7 1,-3 3-25,-18 23 0,10-20 124,0-1-1,0 0 1,-2-1 0,-35 24-1,-29 24-40,70-50-75,13-13 29,-1-1 0,1 1 0,0-1 0,0 0 0,-1 1-1,1-1 1,0 0 0,0 1 0,0-1 0,0 1 0,-1-1-1,1 1 1,0-1 0,0 0 0,0 1 0,0-1 0,0 1 0,0-1-1,0 1 1,0-1 0,0 1 0,1-1 0,-1 0 0,0 1-1,0-1 1,0 1 0,0-1 0,1 0 0,-1 1 0,0-1 0,0 1-1,1-1 1,-1 0 0,0 1 0,1-1 0,-1 0 0,0 0-1,1 1 1,17 7 9,-15-7-8,18 6-30,-1-2 0,31 5 1,8 1 63,-21-2 208,54 21 1,-76-21 83,-15-9-312,-1 0-1,1 0 0,-1 1 1,0-1-1,1 0 0,-1 0 1,0 0-1,1 1 0,-1-1 1,0 0-1,0 0 0,1 1 1,-1-1-1,0 0 0,0 0 1,1 1-1,-1-1 0,0 0 1,0 1-1,0-1 0,0 0 1,1 1-1,-1-1 0,0 1 1,0-1-1,0 0 0,0 1 1,0-1-1,0 0 0,0 1 1,0-1-1,0 1 0,0-1 1,0 0-1,0 1 0,0-1 1,-1 1-1,1-1 0,0 0 1,0 1-1,0-1 0,0 0 1,-1 1-1,1-1 0,0 0 1,0 0-1,-1 1 0,1-1 1,0 0-1,-1 1 0,-3 1 46,0 0 0,-1 0 0,1 0 0,-1 0 0,0-1 0,0 1 0,-5-1 0,-100 11 43,84-10-194,-66 1-2126,4-5-3676,82 1 4730,0 1 0,-1 0-1,1-1 1,0-1 0,0 1 0,-7-3 0,1-1-2364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2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62 5472,'-4'-10'10768,"7"25"-10343,-1-1 1,0 1 0,-1 0 0,-1 0 0,0-1 0,-3 19-1,1-7-72,0 27 182,-9 89 439,7-121-701,-1 12 483,6-27-139,-1-6-607,0 0 0,0 0-1,0 0 1,1 0-1,-1 0 1,0 0 0,0 0-1,0 0 1,0 0-1,0 0 1,0 0 0,1 0-1,-1 0 1,0 0-1,0 0 1,0 0 0,0 0-1,0 0 1,0 0 0,0 0-1,1-1 1,-1 1-1,0 0 1,0 0 0,0 0-1,0 0 1,0 0-1,0 0 1,0 0 0,0 0-1,0 0 1,0-1-1,1 1 1,-1 0 0,0 0-1,0 0 1,0 0 0,0 0-1,0 0 1,0-1-1,0 1 1,0 0 0,0 0-1,0 0 1,0 0-1,0 0 1,0 0 0,0-1-1,3-9 225,-1-1 0,3-20 0,-1-1-258,54-181-126,-52 195 100,1 0-1,1 1 0,1 0 1,0 0-1,20-25 0,-27 39 39,1 0 0,0 0-1,-1 1 1,1-1 0,3-2 0,-5 5 5,0-1 0,-1 1 1,1-1-1,-1 1 1,1 0-1,-1-1 1,1 1-1,0 0 0,-1-1 1,1 1-1,0 0 1,-1 0-1,1 0 0,0 0 1,-1-1-1,1 1 1,0 0-1,-1 0 1,1 0-1,0 0 0,0 1 1,-1-1-1,1 0 1,0 0-1,-1 0 1,1 0-1,0 1 0,-1-1 1,1 0-1,-1 1 1,1-1-1,0 0 0,-1 1 1,2 0-1,-1 2 9,0-1-1,0 0 0,0 1 1,0-1-1,0 1 0,0-1 1,0 1-1,-1-1 0,0 1 1,1-1-1,-1 1 1,0 2-1,-3 35 128,3-37-116,-8 49 149,4-22 93,-2 44 0,8-63 197,4-9-208,10-13-48,-13 8-144,20-17 15,35-41 0,7-5 88,-56 58-153,0 0-1,1 1 1,0 0 0,0 1-1,18-9 1,-25 14-17,0 0 0,-1 0 0,1 0 0,0 0 0,0 0 0,0 1 0,-1-1 0,1 1 0,0 0 0,0 0 0,0 0 0,4 0 0,-6 1 10,1-1-1,-1 1 1,0 0 0,0-1-1,1 1 1,-1 0-1,0 0 1,0 0-1,0 0 1,0 0 0,0 0-1,0 0 1,0 0-1,0 0 1,0 0-1,-1 1 1,1-1-1,0 0 1,-1 1 0,1-1-1,-1 0 1,0 1-1,1-1 1,-1 0-1,0 1 1,0 1 0,3 23 53,-1 46 0,-3-52-36,1-1 1,1 1 0,1 0 0,7 33 0,-8-51-264,0 0 0,0 1 1,0-1-1,0 0 0,0 0 1,0 0-1,0-1 0,1 1 1,-1 0-1,1 0 0,-1-1 1,1 1-1,0-1 0,0 1 1,0-1-1,0 0 0,2 1 1,17 10-2396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2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40 6144,'18'-17'1978,"-17"17"-1858,0-1-1,-1 1 1,1-1-1,0 1 1,-1-1-1,1 0 1,-1 1-1,1-1 1,-1 0-1,1 1 1,-1-1-1,0 0 1,1 0-1,-1 1 1,0-1-1,1 0 1,-1 0-1,0 0 1,0 0-1,0 1 1,0-1-1,0-1 1,0 0 1067,0 2-1053,-1 0-1,1-1 0,0 1 1,0 0-1,-1 0 0,1-1 1,0 1-1,-1 0 0,1 0 1,-1 0-1,1-1 0,0 1 1,-1 0-1,1 0 0,-1 0 1,1 0-1,0 0 0,-1 0 1,1 0-1,-1 0 0,1 0 1,0 0-1,-1 0 0,1 0 1,-1 0-1,1 0 0,-1 0 1,1 0-1,0 1 0,-1-1 1,1 0-1,-4 1 587,-11 1-317,0 1 1,0 0 0,1 2 0,-1-1-1,1 2 1,0 0 0,1 0-1,0 2 1,-22 14 0,26-15-314,1-1 1,0 2 0,0-1-1,0 1 1,1 0 0,1 1-1,-1-1 1,1 2 0,1-1 0,-1 0-1,2 1 1,-1 0 0,1 0-1,-4 19 1,7-23-52,0 0 0,1 0-1,-1 0 1,1 0 0,1 0 0,-1 0-1,1 0 1,0 0 0,1 0 0,3 11 0,-5-15-23,1 0 0,0 0 0,0 0 0,0 0 0,1 0 1,-1 0-1,0 0 0,1 0 0,-1-1 0,1 1 0,-1 0 1,1-1-1,0 0 0,0 1 0,0-1 0,0 0 0,0 0 1,0 0-1,0 0 0,0 0 0,0 0 0,0 0 0,1-1 1,-1 1-1,0-1 0,1 0 0,-1 0 0,0 0 0,0 0 1,1 0-1,3-1 0,1 0 20,1-1-1,-1-1 1,0 1 0,0-1 0,0-1-1,0 1 1,0-1 0,-1 0 0,1-1-1,-1 1 1,9-10 0,4-6-27,31-42 0,-32 38-56,-5 4-23,-10 16 46,-1 1 0,0-1 0,1 0 0,0 1 0,-1 0 0,2-1 1,4-3-1,-8 7 16,1-1 0,-1 1-1,1 0 1,0-1 0,-1 1 0,1 0 0,-1 0 0,1-1 0,0 1 0,-1 0 0,1 0 0,-1 0 0,1 0 0,0 0 0,-1 0 0,1 0 0,0 0 0,-1 0 0,1 0 0,0 0 0,-1 1 0,1-1-1,-1 0 1,1 0 0,0 0 0,-1 1 0,1-1 0,-1 0 0,1 1 0,-1-1 0,1 1 0,-1-1 0,1 1 0,-1-1 0,1 1 0,-1-1 0,0 1 0,1-1 0,-1 1 0,0-1 0,1 2 0,1 3 56,1 0 1,-1 0 0,-1 0 0,2 6 0,1 1 183,3 7 62,2 0 0,0-1 0,19 29-1,-22-39-289,0 0 1,0 0-1,1-1 0,0 0 0,1 0 0,-1 0 0,1-1 0,0-1 0,15 9 0,-21-13-258,0 0 0,0 0-1,0-1 1,0 1-1,1 0 1,-1-1 0,0 0-1,0 1 1,0-1 0,0 0-1,1 0 1,3-1 0,11 1-1640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2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6560,'7'-2'7139,"-7"2"-6842,8 5 2881,4 13-929,41 100 943,7 12-2689,-51-114-519,1 0 0,0-1 0,1 0 1,1-1-1,25 24 0,-32-34-320,0 1 0,0-2 0,1 1 0,-1-1-1,1 0 1,0 0 0,8 3 0,-10-5-155,1 1-1,-1-2 1,0 1-1,0 0 1,0-1 0,0 0-1,1 0 1,-1 0 0,0-1-1,0 1 1,0-1 0,6-2-1,21-8-1966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1:2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12 6304,'0'-11'2848,"-8"14"-2464,-2-3 3040,10 5-1952,-17 3 1727,-1 7-1855,-32 14 768,6 2-1216,-28 22 352,4-1-736,-8 8-128,17-4-256,1-1-224,13-7 32,4-3-1728,14-10 992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14.9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3225 1 1824,'11'6'2405,"-4"-6"-1346,-1 0 1,1-1-1,-1 0 0,12-3 2037,-33 4-3348,0 1 0,-23 6-1,15-3 210,-257 56 75,49-9 160,-28 0 182,-392 70 335,614-116-621,-166 34 603,200-39-638,1 1 0,0 0 1,-1 0-1,1 0 0,0 0 1,-1 0-1,1 0 0,0 1 1,0-1-1,-2 3 0,3-4-39,1 0 0,0 0 1,0 0-1,0 1 0,-1-1 0,1 0 0,0 1 0,0-1 1,0 0-1,0 0 0,0 1 0,0-1 0,0 0 0,0 1 1,0-1-1,0 0 0,0 0 0,0 1 0,0-1 0,0 0 0,0 1 1,0-1-1,0 0 0,0 1 0,0-1 0,0 0 0,0 0 1,0 1-1,1-1 0,0 1 5,0 0 0,0 0-1,0 0 1,0 0 0,0-1 0,0 1 0,0 0 0,0-1-1,0 1 1,0-1 0,2 1 0,26 8 230,50 9 0,17 5-251,-85-20-26,0 1 0,0 1-1,-1 0 1,1 0 0,-1 1 0,12 9 0,-21-14 20,1 0 0,-1 0 0,0 0 0,1 1 0,-1-1 0,0 0 0,0 1 0,0-1 0,0 1 0,0-1 0,0 1 0,0-1 0,-1 1 1,1 0-1,-1-1 0,1 1 0,-1 0 0,1 0 0,-1-1 0,0 1 0,0 0 0,0 0 0,0-1 0,0 1 0,0 0 0,-1 0 0,1-1 0,0 1 1,-1 0-1,0 0 0,1-1 0,-1 1 0,-1 2 0,-2 2 48,0-1-1,0 1 1,-1-1 0,1 0-1,-1 0 1,0 0 0,-8 5 0,-11 6 122,-1-1 1,0-2 0,-1-1 0,-36 13-1,-8 3-90,13-2-68,2 0 175,-94 29 1,-85 7-42,101-28-159,-286 51 124,268-59-14,115-19-80,-257 42 595,282-48-1085,9-3-1270,4 1 1439,-1 0 0,1 0 1,0 0-1,-1 1 0,1-1 1,0 1-1,0-1 0,0 1 1,3-1-1,39-6-4669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3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2080,'-1'-5'683,"1"0"-1,0 1 1,0-1-1,0-6 1,1-5 2965,4 101-1205,-4-49-1857,2 0 1,11 55 0,-11-74-353,-1-1 1,1 25 1952,-3-42-2171,0 1 0,0 0 1,0 0-1,0 0 0,0 0 1,0 0-1,0 0 1,0 0-1,0-1 0,0 1 1,0 0-1,0 0 1,0 0-1,0 0 0,0 0 1,0 0-1,0-1 1,0 1-1,0 0 0,0 0 1,0 0-1,0 0 0,0 0 1,0 0-1,0 0 1,1-1-1,-1 1 0,0 0 1,0 0-1,0 0 1,0 0-1,0 0 0,0 0 1,0 0-1,0 0 1,0 0-1,1 0 0,-1 0 1,0-1-1,0 1 0,5-2 19,-1-1 0,0 0 0,1-1 0,-1 1 0,-1-1 0,1 1-1,3-6 1,25-35 67,-16 22-72,4-6-406,37-38 0,-53 61 304,0 1 0,1 0 0,-1 1 0,1-1 0,9-5 0,-13 9 69,0-1 1,0 1-1,1-1 0,-1 1 0,0 0 1,0-1-1,1 1 0,-1 0 0,0 0 1,0 0-1,1 0 0,-1 0 0,0 0 1,0 0-1,0 0 0,1 1 0,-1-1 1,0 0-1,0 1 0,0-1 1,1 1-1,-1-1 0,0 1 0,0 0 1,0-1-1,0 1 0,0 0 0,0 0 1,0 0-1,0-1 0,-1 1 0,1 0 1,0 0-1,1 2 0,1 4 65,0-1 0,-1 1 0,0 0 0,0 0 0,0-1 1,-1 1-1,0 0 0,0 1 0,0-1 0,-2 11 0,2-15-3,-1 0-1,0 0 1,1 0 0,0 0-1,0 0 1,0 0 0,0 0 0,2 3-1,-3-5-34,0-1-1,1 1 0,-1 0 1,0-1-1,1 1 1,-1-1-1,0 1 0,1-1 1,-1 1-1,0-1 1,1 1-1,-1-1 0,1 1 1,-1-1-1,1 1 0,-1-1 1,1 0-1,0 1 1,-1-1-1,1 0 0,-1 0 1,1 1-1,0-1 0,-1 0 1,1 0-1,0 0 1,-1 0-1,1 0 0,0 0 1,-1 0-1,1 0 1,-1 0-1,1 0 0,0 0 1,-1 0-1,1 0 0,0-1 1,-1 1-1,1 0 1,-1 0-1,1-1 0,0 1 1,0-1-1,7-6 58,-1-1-1,1 1 0,7-13 1,9-8-147,-15 18 36,7-8-272,36-31-1,-51 48 289,0 0 0,-1 1 0,1-1 0,0 1 0,0-1 0,0 1 0,-1-1-1,1 1 1,0 0 0,0-1 0,0 1 0,0 0 0,0 0 0,0-1 0,0 1 0,0 0-1,0 0 1,0 0 0,-1 0 0,1 0 0,0 1 0,0-1 0,0 0 0,0 0-1,0 0 1,0 1 0,0-1 0,0 1 0,-1-1 0,1 1 0,0-1 0,0 1-1,0-1 1,-1 1 0,1-1 0,0 1 0,-1 0 0,1 0 0,-1-1 0,1 1-1,0 1 1,3 5 84,-1-1-1,1 1 1,-2 0-1,4 11 1,-1-5 261,-1-2-207,-1 1 0,0 0 0,0 0 1,-2 0-1,1 1 0,-1 17 0,-1-23-89,1 0 0,0-1 1,2 11-1,2 14 347,-5-29-297,-1-3-298,1 1-1,-1 0 1,1 0 0,-1 0-1,1 0 1,-1-1 0,1 1-1,-1 0 1,1 0 0,-1-1-1,1 1 1,-1 0 0,1-1-1,-1 1 1,1-1 0,3-11-5179,-3 4 3163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16.5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448 193 2656,'0'-12'5904,"9"-4"-4891,-6 12-1021,-2 4 123,-1-1 0,1 1 0,-1-1 0,1 0 0,-1 1 1,1-1-1,-1 1 0,0-1 0,1 0 0,-1 1 0,0-1 0,1 0 0,-1 1 1,0-1-1,0 0 0,0 0 0,0-1 1792,-1-13-1358,0 13-536,0 1-1,-1-1 0,0 1 1,1-1-1,-1 1 0,0 0 1,0 0-1,0 0 1,0 0-1,0 0 0,-3-1 1,-25-6 41,-69-10 471,33 7-202,-47-4 120,63 8-120,35 6-170,-28-7 0,22 8 370,18 0 133,10-1-289,-2 0-291,143-17 1102,107-2-1077,-157 16-133,-76-1 165,-20 5-197,-3 6-331,0 0 281,0 0 1,0 0 0,-3 8-1,-2 5 14,1 3 99,-1 0-1,0 0 1,-2-1-1,-1 0 0,-1 0 1,-14 21-1,12-23 105,1-2-61,-1 0 1,-16 18-1,-3 5 294,31-40-315,0 0 0,0 0 0,-1 0 0,1 1 1,0-1-1,0 0 0,0 0 0,0 1 0,0-1 0,-1 0 1,1 0-1,0 0 0,0 0 0,0 1 0,-1-1 0,1 0 1,0 0-1,0 0 0,0 0 0,-1 0 0,1 0 0,0 0 1,0 0-1,-1 1 0,1-1 0,0 0 0,-1 0 1,1 0-1,0 0 0,0 0 0,-1 0 0,1 0 0,0-1 1,0 1-1,-1 0 0,1 0 0,0 0 0,0 0 0,0 0 1,-1 0-1,1 0 0,0 0 0,0-1 0,-1 1 0,1 0 1,0 0-1,0 0 0,0-1 0,0 1 0,-1 0 0,1 0 1,0 0-1,0-1 0,0 1 0,0 0 0,0 0 0,0-1 1,0 1-1,0 0 0,-1 0 0,1-1 0,0 1 0,0 0 1,0-1-1,-5-21 732,5 19-770,-37-180 1158,35 172-1162,-1 0 0,-1 0 1,0 0-1,0 0 0,-1 1 0,-1-1 0,0 1 1,0 0-1,-12-13 0,18 22-59,0 1 0,-1-1 0,1 1 0,0 0 0,-1-1-1,1 1 1,0-1 0,-1 1 0,1 0 0,0-1 0,-1 1 0,1 0 0,-1-1 0,1 1 0,-1 0 0,1 0-1,-1-1 1,1 1 0,-1 0 0,1 0 0,-1 0 0,1 0 0,-1 0 0,1 0 0,-1 0 0,1 0-1,-1 0 1,1 0 0,-1 0 0,1 0 0,-1 0 0,1 0 0,-1 0 0,1 0 0,-1 1 0,1-1 0,-1 0-1,1 0 1,-1 1 0,1-1 0,0 0 0,-1 1 0,1-1 0,-1 0 0,1 1 0,0-1 0,-1 1 0,-1 2-488,1 0 0,-1 1 0,1-1 1,-1 0-1,1 1 0,-1 4 1,-7 37-6841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18.7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4 292 1984,'-4'-2'6464,"35"15"-5473,-22-9-738,0 1-1,19 4 1,-6-4 221,0-1 1,1-1-1,41 0 0,69-10 888,-120 6-1185,0-1 0,0-1 1,0 1-1,23-10 1,-29 10-96,0-2 1,-1 1 0,1-1 0,-1 0-1,0 0 1,0 0 0,0-1 0,-1 0-1,1 0 1,4-7 0,-1 1-13,-1-1 0,-1 1 0,0-1 1,-1-1-1,0 1 0,-1-1 0,5-21 0,-8 28-95,-1 0 0,0 0 0,0-1 0,0 1 0,-1 0 0,0-1 0,0 1 0,-1 0 0,0-1 0,0 1 0,0 0 0,-1 0 0,0 0-1,0 0 1,-1 0 0,1 0 0,-1 0 0,-6-8 0,8 13-14,0 0 0,0 0 0,0 0 0,0 0-1,0 0 1,0 0 0,0 0 0,0 0 0,0 1 0,-1-1 0,1 0-1,0 1 1,0-1 0,-1 1 0,1-1 0,0 1 0,-1 0 0,1 0-1,0 0 1,-2-1 0,0 2-13,0-1 0,0 0 0,1 1 1,-1 0-1,0-1 0,1 1 0,-1 0 0,1 0 0,-5 3 0,-1 2 7,-1 0 0,1 0-1,0 1 1,-10 12-1,9-10 34,1 1-1,-1 0 1,2 1-1,0-1 1,0 2-1,1-1 1,-7 16-1,11-20 46,0-1 0,1 1 0,-1 0 0,1 0 0,1 0 0,-1 0 0,1 0 0,0 0 0,1 0-1,0 0 1,0 0 0,0 0 0,1 0 0,0-1 0,3 9 0,0-7 67,-1 0 0,2 0 0,-1-1 0,1 1 0,0-1 0,0-1 0,1 1 0,0-1 0,0 0 0,0 0 0,1-1 0,0 0 0,0-1 0,1 1 0,14 4 0,-17-7 31,1-1 0,0 1-1,0-1 1,-1-1 0,1 1 0,0-1 0,0 0 0,0-1 0,0 0-1,-1 0 1,1 0 0,0-1 0,-1 0 0,11-4 0,6-5 53,-1-1 0,35-24 0,-23 13-134,32-19-2,69-42 80,-105 66-67,-19 10-98,1 1 0,0 1 0,0 0 0,1 0 0,-1 1 1,17-3-1,-27 7 14,1 1 0,-1-1-1,0 1 1,1 0 0,-1 0 0,1 0 0,-1 1 0,1-1 0,-1 0 0,0 1 0,1 0-1,-1-1 1,0 1 0,1 0 0,-1 0 0,0 1 0,0-1 0,0 0 0,0 1 0,0-1-1,0 1 1,-1-1 0,1 1 0,0 0 0,-1 0 0,1 0 0,-1 0 0,0 0 0,3 4-1,3 6 94,34 63 20,-9-8 134,-27-57-152,1-1 0,0 1 0,0-1 0,1 0 0,0 0 0,0-1 0,15 13-1,-11-10 272,-10-10-416,0 0 21,0 0-1,0-1 1,0 1 0,0 0 0,0-1 0,0 1-1,0-1 1,0 1 0,0-1 0,0 1 0,0-1-1,0 0 1,0 1 0,0-1 0,1 0 0,-1 0-1,0 0 1,0 0 0,0 0 0,0 0 0,2 0-1,15-5-7216,-9 1 2763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19.1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624 25 4640,'-8'-20'1504,"8"19"-1471,0 1 0,0 0 0,0 0 0,-1-1 0,1 1 0,0 0 0,0 0 0,0 0 1,0-1-1,0 1 0,-1 0 0,1 0 0,0 0 0,0-1 0,0 1 0,0 0 0,-1 0 0,1 0 0,0 0 0,0 0 0,-1 0 1,1-1-1,0 1 0,0 0 0,-1 0 0,1 0 0,0 0 0,0 0 0,-1 0 0,1 0 0,0 0 0,0 0 0,-1 0 0,1 0 1,-7 7 1230,-2 13-231,8-19-1091,-11 31 684,-40 93 1884,42-105-2102,-2 0 0,-1 0 1,0-1-1,-2-1 0,0 0 0,0-1 1,-2 0-1,0-2 0,-1 0 0,-22 14 0,-79 47 390,-74 51 148,188-123-847,4-3-64,-1 0 1,1 0-1,0 0 1,-1 0-1,1 0 1,-1 0-1,1 0 1,-1-1-1,1 1 1,-1-1-1,0 1 1,-1 0-1,2-1-38,1 0 0,0 0-1,0 0 1,0 0 0,0 0-1,0 0 1,-1 0 0,1 0-1,0 0 1,0 0 0,0 0-1,0 0 1,0-1 0,0 1-1,-1 0 1,1 0 0,0 0-1,0 0 1,0 0-1,0 0 1,0 0 0,0 0-1,0 0 1,-1 0 0,1-1-1,0 1 1,0 0 0,0 0-1,0 0 1,0 0 0,0 0-1,0 0 1,0 0 0,0-1-1,0 1 1,0 0 0,0 0-1,0 0 1,0 0 0,0 0-1,0-1 1,0 1 0,0 0-1,0 0 1,0 0 0,0 0-1,0 0 1,0 0-1,0-1 1,0 1 0,0 0-1,0 0 1,0 0 0,0 0-1,0 0 1,0 0 0,1-1-1,-1 1 1,0 0 0,0 0-1,8-9-629,0 3-321,0 0 1,0 1-1,1-1 0,0 2 1,0-1-1,10-2 0,5-1-1558,32-7-1,-1 6-1348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21.3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455 847 3328,'0'5'5210,"-5"-4"-3295,-16 4-1201,-23 8-1,5 0 25,-35 10 609,-106 50 0,172-69-1298,0-1 1,0 2-1,0-1 1,0 1 0,1 1-1,0-1 1,0 1-1,0 0 1,-9 13 0,15-18-26,0 0 1,1 0 0,-1 0 0,0 0 0,1 0 0,-1 0 0,1 1 0,-1-1 0,1 0 0,0 0 0,-1 1 0,1-1 0,0 0 0,0 0 0,0 1 0,0-1 0,0 0 0,0 0 0,0 1 0,1-1 0,-1 0 0,0 0 0,1 1 0,-1-1 0,1 0 0,-1 0 0,1 0 0,-1 0 0,1 0 0,0 0-1,0 0 1,-1 0 0,1 0 0,0 0 0,0 0 0,0 0 0,0 0 0,0-1 0,0 1 0,2 1 0,3 1 92,0 0 1,0-1-1,0 1 1,1-1-1,-1 0 0,11 1 1,5 0 127,1-1 0,0-1 0,33-3 1,68-15 95,-87 10-281,0-2-1,-1-2 0,-1-1 1,1-2-1,-2-2 0,0-1 1,36-24-1,-2-5-246,-67 45 123,-3 3 44,1-1-1,-1 1 0,1 0 0,0-1 1,0 1-1,-1 0 0,0 3 0,0-1-5,-1 0 9,-8 13-23,0 0 1,1 0-1,-14 38 0,23-52 71,0 0 0,0 0 0,1 0 0,0 0 0,-1 1 0,1-1 0,0 0 0,0 0 0,1 0 0,0 5 0,-1-7-9,1 0 0,-1 0-1,1 0 1,-1 0 0,1 0-1,-1 0 1,1 0 0,-1 0-1,1 0 1,0 0-1,-1-1 1,1 1 0,0 0-1,0-1 1,0 1 0,0 0-1,-1-1 1,1 1 0,0-1-1,0 1 1,0-1 0,0 0-1,0 1 1,0-1 0,0 0-1,0 0 1,0 0 0,0 0-1,0 0 1,1 0-1,-1 0 1,0 0 0,0 0-1,2-1 1,193-40 885,-166 32-875,-1-1 0,1-2 0,-2-1 0,40-23 0,-53 26-14,-1-2 0,1 1 1,-2-2-1,0 0 0,0 0 1,21-31-1,51-100 76,-50 80-92,20-28 62,33-61-50,-70 116-31,-1 0 0,16-53-1,-30 79 3,22-82 54,-22 79-108,0 0 1,-2-1-1,0 1 0,-1-23 0,0 34 11,0-1 0,-1 1-1,0 0 1,1-1 0,-1 1-1,0 0 1,-1 0-1,1 0 1,-4-6 0,5 8 40,-1 1 0,0-1-1,1 0 1,-1 1 0,0-1 0,1 1 0,-1-1 0,0 0 0,0 1 0,1 0 0,-1-1 0,0 1 0,0 0 0,0-1 0,0 1 0,0 0-1,1 0 1,-1 0 0,0-1 0,0 1 0,0 0 0,0 0 0,0 1 0,0-1 0,0 0 0,0 0 0,1 0 0,-1 0 0,0 1-1,0-1 1,0 0 0,0 1 0,1-1 0,-1 1 0,0-1 0,0 1 0,1-1 0,-1 1 0,-1 1 0,-6 5-47,0 0 0,1 1 1,0-1-1,0 2 0,0-1 1,-7 14-1,-30 62-106,31-55 139,-2 1 82,-10 19-95,2 1 0,-19 63-1,22-31 70,3 2 0,4 0 0,-3 118 0,15-186 49,1 0-1,1 1 1,0-1-1,1 0 0,1 0 1,5 16-1,-7-27-37,0-1 0,1 0 0,0 1 1,0-1-1,0 0 0,0 0 0,1 0 0,0 0 0,0-1 0,0 1 0,0-1 0,0 0 0,1 0 0,-1 0 0,1 0 0,0 0 0,0-1 0,0 1 1,0-1-1,0 0 0,0-1 0,1 1 0,-1-1 0,1 0 0,5 1 0,-2-2 15,0 0 1,1 0-1,-1-1 1,0 0-1,12-3 0,4-1-37,35-5 132,-1-2 1,63-23 0,-113 32-126,0 0 0,0 0 1,-1-1-1,1 0 0,-1-1 0,0 0 0,0 0 0,9-9 1,-14 12-22,1 0 1,-1-1 0,0 1 0,0-1 0,-1 1-1,1-1 1,0 0 0,-1 0 0,0 0-1,0 0 1,0 0 0,0 0 0,0 0 0,0 0-1,-1 0 1,0 0 0,1 0 0,-1 0 0,0-1-1,-1 1 1,1 0 0,0 0 0,-1 0-1,0 0 1,-2-6 0,2 7-24,1 0-1,-1 0 1,0 0-1,-1 0 1,1 0-1,0 0 1,-1 0-1,1 0 1,-1 0-1,1 1 1,-1-1 0,0 1-1,1-1 1,-1 1-1,0 0 1,0 0-1,-3-1 1,2 1 17,0 0 0,0 0 0,0 0 0,0 1 0,0 0 0,0 0 0,-1 0 0,1 0 0,0 0 0,0 0 0,-3 1 0,-6 3-66,0-1 1,0 2-1,0 0 0,1 0 1,-12 8-1,13-7 34,1 1 0,0 0 0,0 1 0,-8 9 0,12-11 10,3-5 26,0 1 0,0 0 0,1 0 0,-1 0 0,1 0 1,-1 0-1,1 0 0,0 0 0,0 0 0,0 1 0,0-1 0,0 0 0,1 1 0,-1-1 0,1 1 0,-1-1 0,1 1 0,0-1 1,0 1-1,0-1 0,0 1 0,1-1 0,-1 0 0,0 1 0,1-1 0,0 1 0,0-1 0,0 0 0,0 1 0,0-1 1,0 0-1,0 0 0,1 0 0,-1 0 0,1 0 0,-1 0 0,1 0 0,0-1 0,0 1 0,0-1 0,4 3 0,4 3 82,1-1 0,0 0 0,1-1 0,-1-1 0,1 1 0,0-2 0,0 0 0,1 0 0,-1-1 0,0-1 0,1 0 0,17 0 0,9-4 91,1-2 0,59-14-1,-78 14-172,-1-1 0,0-2-1,0 1 1,-1-2 0,0-1-1,-1 0 1,26-19 0,-6 2 133,18-14 38,-2-2-930,-53 42 687,7 17 70,-7-16 6,-1 1 0,1-1 0,-1 1 1,1-1-1,-1 1 0,0 0 1,0-1-1,1 1 0,-1 0 0,0-1 1,0 1-1,0 0 0,0-1 0,1 1 1,-1 0-1,0 0 0,0-1 0,-1 1 1,1 0-1,0-1 0,0 1 1,0 0-1,0-1 0,-1 1 0,1 0 1,0-1-1,0 1 0,-1 0 0,1-1 1,-1 1-1,1-1 0,0 1 0,-1 0 1,1-1-1,-1 1 0,1-1 1,-1 0-1,0 1 0,1-1 0,-1 1 1,1-1-1,-1 0 0,0 0 0,1 1 1,-1-1-1,0 0 0,1 0 0,-2 1 1,-6 1 27,0 0 1,0-1 0,-13 1 0,9 0-94,0 1 39,-1 0 0,1 1 1,-22 10-1,15-6 55,9-4-71,0 2 0,0-1 0,-17 13 0,22-14 30,1-1-1,0 0 0,0 1 0,1 0 0,-1 0 1,1 0-1,0 0 0,0 1 0,0-1 0,-3 8 0,6-11 22,-1 1 0,1-1-1,0 0 1,-1 0 0,1 1-1,0-1 1,0 0 0,0 1-1,0-1 1,0 0 0,0 1-1,0-1 1,1 0 0,-1 1-1,0-1 1,1 0 0,-1 1-1,1-1 1,-1 0 0,1 0-1,0 0 1,-1 0 0,1 0-1,0 1 1,0-1 0,0 0-1,0-1 1,0 1 0,0 0 0,0 0-1,0 0 1,0-1 0,2 2-1,0-1 17,0 1 0,0-1-1,0 0 1,0 0-1,0 0 1,0-1 0,0 1-1,1-1 1,-1 0 0,0 0-1,0 0 1,1 0 0,3-1-1,14-5 139,-1-1 0,0-1 0,0-1 0,26-16 0,-38 21-130,9-5 20,-1-1-1,0 0 1,-1-1 0,0 0 0,-1-2 0,0 1 0,-1-2 0,19-24 0,8-23-89,62-129 1,-78 139 42,-2-2 1,-3 0-1,-1-2 1,12-72-1,-22 85-35,13-83-77,-18 101-56,-2 0-1,0-1 1,-3-26-1,2 50 137,0-1 0,-1 1 0,1 0-1,0-1 1,-1 1 0,1 0 0,-1-1 0,1 1 0,-2-2 0,2 2 12,-1 1 1,1 0 0,0 0 0,0-1-1,-1 1 1,1 0 0,0 0-1,-1-1 1,1 1 0,0 0-1,-1 0 1,1 0 0,0 0 0,-1 0-1,1 0 1,-1 0 0,1 0-1,0 0 1,-1 0 0,1 0-1,0 0 1,-1 0 0,1 0 0,-1 0-1,1 0 1,0 0 0,-1 0-1,1 0 1,0 0 0,-1 1-1,1-1 1,0 0 0,-1 0-1,1 0 1,0 1 0,0-1 0,-1 0-1,1 1 1,-1-1 0,-6 7-80,0 0 1,1 1-1,-1 0 1,-4 8-1,-4 4-22,-20 27 109,3 0 0,-48 94-1,65-109 44,2-1 1,2 2-1,0 0 0,3 0 0,0 1 0,-2 35 1,8-46 82,1 1 1,1-1 0,1 0-1,1 0 1,0 0 0,2 0-1,13 40 1,-12-50-57,0-1 0,0 0 0,1 0 0,1-1 0,0 1 0,0-2 0,1 1 0,0-1 0,1 0 0,1-1 0,-1 0 0,1 0 0,1-1 0,-1 0 0,16 7 0,-11-7-172,0-2 0,1 0 0,-1 0 0,1-1 0,1-1 1,-1-1-1,0 0 0,1-1 0,19-1 0,-24-1-622,0-1 1,0 0-1,0-1 1,0 0-1,21-8 1,-25 7-122,0-1 0,0 0-1,-1 0 1,1 0 0,-1-1 0,0 0 0,0-1 0,10-10 0,-5 1-1975,17-26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21.7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25 7712,'-8'-4'2304,"12"5"-1126,13 2-436,122 2 4037,68-12-3386,-42 1-1144,181-4-1551,-338 10 954,25-2-1718,-17-3-3535,-26 10 657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22.0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37 9376,'-68'-32'3488,"49"32"-2720,11-5 1088,16 10-2016,6 2 64,9 6-992,8 7 608,1 12-6496,8 7 3872,10 1 704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24.4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1028 3328,'5'2'1069,"0"1"1,1-1-1,-1 1 0,0 0 0,5 4 1,-8-5-840,0-1 0,0 0 0,0 1 0,0-1 1,0 0-1,1-1 0,-1 1 0,0 0 0,1-1 0,-1 1 1,0-1-1,1 1 0,-1-1 0,1 0 0,-1 0 1,0 0-1,1-1 0,-1 1 0,1-1 0,3-1 0,1 1 127,-1-2 1,1 1-1,-1-1 0,0 0 0,0-1 0,8-5 0,2-4 88,-1 0 1,-1-1-1,26-31 1,31-55 186,-39 52-353,-5 11-139,10-14 334,51-97 0,-87 146-467,12-26-15,2 1 1,18-28-1,-32 54-5,-1 0 0,1 0 0,0 0 0,-1 1 0,1-1 0,0 0 0,-1 0 0,1 1 0,0-1 0,0 0 0,0 1 0,-1-1 0,1 1 0,0-1 0,0 1 0,0-1 0,0 1 0,0 0 0,0-1 0,0 1 0,0 0 0,0 0 0,1 0 0,-1 0-4,0 0 0,0 1-1,0-1 1,0 1 0,0 0 0,0-1 0,0 1-1,0 0 1,0 0 0,0 0 0,-1-1 0,1 1-1,0 0 1,0 0 0,-1 0 0,1 0 0,-1 0-1,1 0 1,0 2 0,6 16-2,0 0 0,-1 1 0,-1-1 0,0 1 0,2 35 0,-5 103 288,-3-142-219,0-1 1,-7 31-1,6-41-7,1 0-1,-1 0 1,0 0-1,0 0 1,0 0-1,-1 0 1,1 0-1,-1-1 1,0 1-1,-1-1 1,1 0-1,-7 5 1,8-7-20,1-1 0,-2 0 1,1-1-1,0 1 0,0 0 0,0 0 1,0-1-1,0 1 0,-1-1 1,1 0-1,0 0 0,0 0 0,-1 0 1,1 0-1,0 0 0,0-1 1,-1 1-1,1-1 0,0 1 0,0-1 1,0 0-1,0 0 0,-2-1 1,-8-4-30,0-1 0,-19-13 0,19 11 126,-87-64-280,99 73 158,-1 0 0,1 0 0,0 0 0,0 0-1,0 0 1,0 0 0,0 0 0,-1-1 0,1 1 0,0 0 0,0 0 0,0 0 0,0 0-1,0 0 1,0-1 0,-1 1 0,1 0 0,0 0 0,0 0 0,0 0 0,0-1 0,0 1-1,0 0 1,0 0 0,0 0 0,0-1 0,0 1 0,0 0 0,0 0 0,0 0 0,0-1 0,0 1-1,0 0 1,0 0 0,0 0 0,0 0 0,0-1 0,8-1-83,15 2-65,0 4 43,34 9-1,-43-8 120,1-2 0,0 1-1,0-2 1,1 0 0,-1-1-1,30-1 1,-29-2 29,0-2 0,-1 0 0,1-1 0,19-8 0,59-33 185,-62 30-145,55-27 42,72-38 143,-144 73-249,-1-1 0,0 0-1,0-1 1,-1-1 0,0 0-1,-1 0 1,-1-1 0,0-1-1,0 0 1,-1-1 0,-1 0-1,0 0 1,-1-1 0,0 0-1,5-16 1,0-9-22,-2-1-1,-1-1 1,-2 0 0,-2 0-1,1-72 1,-7 113-14,0 0 0,0-1 1,0 1-1,0 0 0,0 0 0,0 0 1,0 0-1,-1 0 0,1-1 0,0 1 1,-1 0-1,1 0 0,-1-1 0,1 2 10,-1 0 1,1 0-1,0 0 0,0 0 0,-1 0 1,1 0-1,0 0 0,0 0 0,-1 0 0,1 0 1,0 0-1,0 0 0,-1 0 0,1 0 0,0 0 1,0 0-1,0 0 0,-1 0 0,1 1 1,0-1-1,0 0 0,-1 0 0,1 0 0,0 0 1,0 1-1,0-1 0,0 0 0,-1 0 0,1 0 1,0 0-1,0 1 0,0-1 0,0 0 1,0 1-1,-17 29-400,17-29 407,-39 93-176,-3 9 196,23-62 30,-51 121-137,63-143 152,1 1 0,2 0 0,0 0 0,0 0 0,2 1 0,1 32 0,2-34-19,0-1 0,2 1 0,0-1 0,8 24 0,-9-34 5,1-1 1,0 0-1,0 0 1,1 0-1,0 0 1,0-1-1,1 1 1,-1-1-1,1 0 1,1 0 0,-1-1-1,13 10 1,-15-13-22,0 0 0,0-1 0,1 1 0,-1-1-1,0 1 1,1-1 0,-1 0 0,0-1 0,1 1 0,-1 0 0,1-1 0,-1 0 0,1 0 0,-1 0 0,1 0 0,0-1 0,-1 1 0,0-1 0,1 0 0,-1 0 0,1 0 0,4-3 0,5-3 38,0 0 1,-1-1 0,0 0-1,13-13 1,-10 9-25,24-19 19,2 1 0,1 2 0,1 3-1,52-25 1,101-26-210,-189 74 102,-1 1 0,0-1 0,1 1 0,-1 0 0,1 1 0,11 0 0,-17 0 51,0 0-63,-1 0-60,0-1 123,0 1 0,0 0 0,0 0 0,0 0 0,0-1 0,0 1 0,0 0 0,0 0 0,0 0 0,0-1 0,0 1-1,-1 0 1,1 0 0,0 0 0,0-1 0,0 1 0,0 0 0,0 0 0,-1 0 0,1 0 0,0 0 0,0-1 0,0 1 0,0 0 0,-1 0 0,1 0-1,0 0 1,0 0 0,0 0 0,-1 0 0,1 0 0,0 0 0,0 0 0,-1 0 0,1 0 0,0 0 0,0 0 0,0 0 0,-1 0 0,1 0 0,-26 0-28,0 1 0,0 1-1,0 2 1,1 0 0,-1 2 0,-45 16 0,59-18-4,1 2 0,-1 0 0,1 0 0,0 1 0,1 0-1,0 1 1,0 0 0,1 0 0,-1 1 0,2 1 0,-1 0 0,2 0-1,-1 0 1,1 1 0,-10 22 0,12-23 55,2 1 0,-1-1-1,1 0 1,-2 19 0,4-26-3,1 0 0,0-1 0,-1 1 0,1 0 0,0 0 0,1 0 0,-1 0 0,0 0 0,1 0 0,-1 0 0,1 0 0,0-1 0,0 1 0,0 0 0,1-1-1,-1 1 1,1 0 0,-1-1 0,1 0 0,0 1 0,4 3 0,-5-5-3,1 0-1,0 0 1,0 0-1,1 0 1,-1-1-1,0 1 1,0-1-1,0 1 1,0-1-1,0 0 1,1 0-1,-1 0 1,0 0-1,0 0 1,0 0-1,1 0 1,-1-1-1,0 1 1,0-1-1,0 0 1,0 0-1,0 0 1,3-1-1,5-4 42,1-1 0,-1 1-1,10-9 1,-14 9-33,26-21 85,-2-2 0,37-44 0,-12 12-77,-40 44-57,-1-1 0,13-23 0,-14 22-43,-7 11-25,0 0-212,-11 12 6,3-1 241,-1 1 0,0-1 0,1 1 1,0 0-1,0 0 0,0-1 0,0 1 1,1 1-1,0-1 0,0 0 0,0 0 1,0 0-1,0 6 0,0-1 80,1 1 0,0-1 0,0 1 0,1-1 1,3 12-1,-1-8 39,1 1 0,1-1 0,6 15 0,-7-21-32,-1-1 1,1 1-1,0-1 0,0 0 0,0 0 1,1-1-1,10 10 0,-13-13-21,0-1-1,1 1 0,-1-1 1,1 0-1,-1 0 0,1 0 1,-1 0-1,1-1 0,-1 1 1,1 0-1,-1-1 0,1 0 1,0 0-1,-1 0 0,1 0 1,0 0-1,-1 0 0,1-1 1,0 1-1,-1-1 0,1 0 1,-1 0-1,1 0 0,4-2 1,1-2 45,-1 1 1,1-1 0,-1 0 0,1-1 0,11-12 0,86-95 303,-3 6-240,-82 83-115,-2 0 1,30-50-1,-26 30-42,28-81 0,5-53-120,-47 149 108,-5 22 32,3-19-152,-5 25 155,-1 0 1,0 1 0,0-1-1,0 1 1,0-1-1,0 0 1,0 1 0,0-1-1,0 1 1,0-1 0,0 1-1,0-1 1,0 0-1,0 1 1,-1-1 0,1 1-1,0-1 1,0 1 0,-1-1-1,1 1 1,0-1-1,-1 1 1,1-1 0,0 1-1,-1-1 1,1 1 0,-1 0-1,1-1 1,-1 1 0,1 0-1,-1-1 1,1 1-1,-1 0 1,1-1 0,-2 1-1,2 0-6,-1 0 0,1 0 0,-1 0 0,1 0-1,-1 0 1,1 0 0,-1 0 0,1 1 0,-1-1-1,1 0 1,-1 0 0,1 0 0,0 1 0,-1-1 0,1 0-1,-1 0 1,1 1 0,0-1 0,-1 0 0,1 1-1,-1 0 1,-4 6-30,0 0-1,0 0 1,0 0-1,1 0 1,0 1 0,-3 10-1,3-8 31,-117 312-158,114-298 156,1 0 0,-4 42-1,9-51 72,1 0-1,0-1 0,1 1 0,1 0 0,5 25 0,-3-28-5,0 0-1,0 0 1,1-1-1,0 1 1,1-1 0,1 0-1,0 0 1,0-1-1,9 10 1,-12-15-16,0-1 0,1 1-1,0-1 1,0 0 0,0 0 0,0-1-1,1 0 1,-1 1 0,1-2 0,0 1 0,0-1-1,0 0 1,0 0 0,0 0 0,0-1 0,1 0-1,-1-1 1,0 1 0,1-1 0,6-1 0,0-1-3,1-1 1,0 0-1,-1-2 1,0 1-1,0-2 1,0 0-1,-1 0 1,1-1-1,15-12 1,0-2 69,-2-2 1,41-42-1,-60 58-102,-1-1 0,1 0 0,6-13 0,-11 19-4,-1-1 1,0 1 0,1-1-1,-1 1 1,0-1 0,-1 1-1,1-1 1,0 0 0,-1 1 0,1-1-1,-1 0 1,0 0 0,0 1-1,0-1 1,0 0 0,0 0 0,-2-3-1,2 5-2,0 0-1,-1 1 0,1-1 1,-1 0-1,1 0 0,-1 0 1,1 0-1,-1 0 0,0 0 1,1 1-1,-1-1 0,0 0 1,0 1-1,0-1 1,1 0-1,-1 1 0,0-1 1,0 1-1,0-1 0,0 1 1,0 0-1,0-1 0,0 1 1,0 0-1,0 0 0,0 0 1,0 0-1,0 0 0,0 0 1,0 0-1,0 0 1,0 0-1,0 0 0,0 0 1,0 1-1,-2-1 0,-2 2-69,-1 0-1,1 1 1,0-1 0,-9 7-1,10-7 98,0 0-1,1 1 1,-1-1-1,1 1 0,0 0 1,0 0-1,0 0 1,0 1-1,1-1 0,-1 1 1,1-1-1,0 1 1,0 0-1,0 0 1,-1 4-1,2-3 6,0-1 0,0 0 0,1 0 0,0 1 0,0-1-1,0 0 1,1 1 0,-1-1 0,1 0 0,0 0 0,0 1 0,0-1 0,1 0 0,0 0 0,3 5 0,0 3 29,2-1 1,-1 0 0,2-1 0,-1 1 0,1-2 0,13 14 0,-16-19-28,1 0 1,-1 0-1,1 0 1,0 0 0,0-1-1,0 0 1,0-1-1,1 1 1,-1-1 0,1 0-1,-1 0 1,1-1-1,0 0 1,7 0 0,-1-1-40,1 0 1,-1-1-1,1-1 1,24-5-1,-26 4-596,-1-1 0,12-6 0,-16 7-726,0-1-1,0 0 0,11-9 1,-18 13 1155,1-1 1,0 1-1,-1-1 1,1 1-1,-1-1 1,1 1-1,-1-1 0,1 1 1,-1-1-1,0 1 1,1-1-1,-1 1 1,1-1-1,-1 0 1,0 1-1,0-1 0,1 0 1,-1 1-1,0-1 1,0 0-1,0 0 1,0 1-1,0-1 1,0 0-1,0 1 1,0-1-1,0 0 0,0 1 1,0-1-1,-1 0 1,1 1-1,0-1 1,0 0-1,-1 1 1,1-1-1,0 0 0,-1 1 1,1-1-1,-1 1 1,1-1-1,0 1 1,-1-1-1,1 1 1,-1-1-1,0 1 1,1-1-1,-1 1 0,1 0 1,-2-1-1,-2-2-580,0 1 0,0 0 0,0 0 0,-1 0 0,1 1 0,-1-1 0,-4 0 0,-25-5-943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24.8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 32 5152,'-11'-8'630,"9"6"-518,0 1 0,0-1 0,0 1 0,0-1-1,0 1 1,0 0 0,-1 0 0,1 0 0,0 0 0,-1 1 0,1-1 0,0 0 0,-1 1 0,-4-1 0,6 2-22,1-1 0,-1 0 0,1 0 0,-1 0-1,1 0 1,-1-1 0,0 1 0,1 0 0,-1 0 0,1 0 0,-1 0 0,1 0-1,-1-1 1,1 1 0,-1 0 0,1-1 0,-1 1 0,1 0 0,0-1 0,-1 1-1,-2-5 3981,18 13-1174,-8-5-2674,0-1 0,0 0-1,1 0 1,-1-1 0,1 0 0,13 0-1,-20-1-205,178 5 769,-14-2-615,-94 1-133,83 3-1311,-54-11-4614,-54-3-416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25.1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24 113 8128,'-23'-22'3680,"33"19"-3168,3 3 1664,19-8-1280,18-7 767,11 2-959,12 1-64,7-3-352,20 2-288,21 6 0,10 2-160,-15 5 96,-13 8-5951,5-11 3295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29.5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68 469 2304,'0'0'67,"0"-1"0,0 1 0,1 0 0,-1 0 0,0 0 0,1 0 0,-1 0 0,0 0 0,0-1 0,1 1 0,-1 0 0,0 0 0,1 0 0,-1 0 0,0 0 0,1 0-1,-1 0 1,0 0 0,0 0 0,1 0 0,-1 0 0,0 1 0,1-1 0,-1 0 0,0 0 0,0 0 0,1 0 0,-1 0 0,0 1 0,0-1 0,1 0 0,-1 0 0,0 0 0,0 1 0,1-1 0,-1 0 0,0 0 0,0 0 0,0 1 0,0-1 0,3 6 5112,-3-5-4957,0 0 0,-1 0-1,1 0 1,0 0 0,-1 0 0,1-1-1,-1 1 1,1 0 0,-1 0 0,1 0-1,-1-1 1,0 1 0,1 0 0,-1-1-1,0 1 1,1 0 0,-1-1 0,-1 2-1,-21 10 456,9-4-367,11-6-322,-1 1 0,1 0 0,0-1 0,1 1 0,-1 0 0,0 0 0,1 1 0,-2 3 0,3-6 3,0 1 0,0-1 0,1 1 0,-1 0 0,1-1 0,0 1 1,-1 0-1,1-1 0,0 1 0,0 0 0,0-1 0,0 1 0,0 0 0,0 0 0,1-1 0,-1 1 0,0 0 1,1-1-1,0 1 0,-1-1 0,2 3 0,1 2 59,1 0 1,0-1 0,1 1-1,-1-1 1,1 0-1,0 0 1,0-1-1,0 1 1,1-1 0,0 0-1,-1-1 1,1 1-1,11 3 1,-5-2 50,-1-1 1,1-1-1,0 0 1,0-1-1,0 0 1,0-1-1,13 0 1,-19-1-25,1 0 0,0-1 0,-1 0 0,1-1 0,-1 0 0,1 0 0,-1 0 0,0-1 0,0 1 0,0-1 0,0-1 0,-1 1 0,1-1 0,-1 0 0,0-1 0,6-5 1,-8 7-43,0 0 0,-1 0 1,1-1-1,-1 1 1,1-1-1,-1 1 1,0-1-1,-1 0 0,1 0 1,-1 0-1,1 0 1,-1 0-1,0-1 1,-1 1-1,1 0 1,-1 0-1,0 0 0,0-1 1,0 1-1,0 0 1,-1-1-1,0 1 1,0 0-1,0 0 1,0 0-1,-3-5 0,1 2-87,-1 1 0,0 0 0,0-1 0,-1 1 0,0 1 0,0-1-1,0 1 1,-1 0 0,1 0 0,-1 0 0,0 1 0,-1 0 0,1 0-1,-1 1 1,0 0 0,0 0 0,-12-4 0,17 7-11,0 0 0,0 0 0,0 0 0,1 0 1,-1 0-1,0 0 0,0 1 0,0-1 0,1 0 0,-1 1 1,0-1-1,0 1 0,1 0 0,-1 0 0,1 0 0,-1-1 1,1 1-1,-1 1 0,1-1 0,-1 0 0,1 0 0,-1 2 0,2-3 66,0 1 0,0 0 0,0-1-1,1 1 1,-1-1 0,0 1 0,0-1-1,1 1 1,-1-1 0,0 1 0,1-1-1,-1 1 1,1-1 0,-1 0-1,1 1 1,-1-1 0,1 0 0,0 1-1,-1-1 5,3 2 45,-1-1-1,1 1 1,-1-1-1,1 0 1,0 0-1,-1 0 1,1-1-1,0 1 1,0-1-1,-1 1 1,1-1-1,0 0 1,0 0 0,0 0-1,0 0 1,-1-1-1,1 1 1,0-1-1,0 1 1,-1-1-1,1 0 1,0 0-1,2-2 1,6-2 75,-1-1 0,1 0 0,-2 0 0,13-11 0,15-17 183,-1-1 0,-2-2 0,34-50 0,21-22-318,-82 102-27,16-19-70,46-40 0,-68 65 99,-1 1 1,0-1-1,1 1 1,-1-1-1,1 1 1,-1 0 0,1-1-1,-1 1 1,1 0-1,-1-1 1,1 1-1,0 0 1,-1 0-1,1-1 1,-1 1-1,1 0 1,0 0 0,-1 0-1,1 0 1,-1 0-1,1 0 1,0 0-1,-1 0 1,1 0-1,0 0 1,-1 0-1,1 0 1,-1 1 0,1-1-1,0 0 1,-1 0-1,1 1 1,-1-1-1,1 0 1,-1 1-1,1-1 1,-1 0-1,1 1 1,1 2 1,-1-1 1,0 0-1,0 1 1,0-1-1,0 1 0,0-1 1,0 1-1,0 4 0,2 14-4,-2-1-1,0 1 0,-1-1 1,-6 42-1,2-24-33,-1 0 69,-17 68 0,-20 38 237,26-95-145,-9 34 22,-56 166 116,57-185 61,-60 111 1,77-162-159,3-4 29,-1-1 0,-8 11-1,13-17-132,-1-1 1,0 0-1,0 0 0,0 0 0,0 0 0,0 0 0,0 0 0,-1 0 0,1 0 0,0 0 0,0 0 0,-1-1 0,1 1 0,0-1 0,-1 1 0,1-1 1,-1 1-1,1-1 0,0 0 0,-1 0 0,1 1 0,-3-1 0,4-1-47,-1 1-1,0 0 1,0 0 0,1 0-1,-1-1 1,0 1-1,1 0 1,-1-1 0,0 1-1,1-1 1,-1 1 0,1-1-1,-1 1 1,1-1 0,-1 1-1,1-1 1,-1 1-1,1-1 1,-1 0 0,1 1-1,0-1 1,-1 0 0,1 1-1,0-1 1,0 0 0,-1 1-1,1-1 1,0 0-1,0 0 1,0 1 0,0-1-1,0 0 1,0 0 0,0 1-1,0-1 1,1-1 0,-1-1-29,1-1 0,-1 1 0,1 0 0,0 0 0,0 0 0,1 0 0,2-5 0,1-1 43,1 1 1,0 0 0,1 1-1,0 0 1,0 0-1,1 0 1,0 1-1,0 0 1,9-5-1,14-6 35,39-17 0,-49 25-14,39-16-107,2 2 1,106-24 0,-163 46-177,0 0 0,-1 1 0,1-1 0,0 1 0,0 0 1,0 1-1,5 0 0,-9-1-7,1 0 1,-1 1-1,0-1 1,1 0 0,-1 1-1,0-1 1,0 1-1,0-1 1,0 1-1,1-1 1,-1 1-1,0 0 1,0 0 0,0 0-1,0-1 1,0 1-1,-1 0 1,1 0-1,0 0 1,0 0 0,-1 1-1,1-1 1,0 0-1,-1 0 1,1 0-1,-1 0 1,0 1-1,1-1 1,-1 2 0,0-2 0,0 0 0,0 0 0,0 0 0,0 0 0,0 0 0,0 0 0,0 0 0,-1 0 0,1 0 0,0 0 0,-1 0 0,1 0 0,-1 0 0,0 1 0,0-1-151,1-1 0,-1 1 1,0-1-1,1 1 0,-1-1 0,0 1 0,0-1 1,1 1-1,-1-1 0,0 0 0,0 1 0,0-1 1,-1 0-1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3808,'0'0'9120,"9"-1"-8470,1-1-503,1 0-1,-1 1 1,1 1 0,-1-1-1,12 2 1,3 0 163,-24-1-293,1 0 1,-1 0 0,0 0 0,1 0-1,-1 0 1,0 0 0,0 1 0,1-1-1,-1 0 1,0 1 0,0-1 0,0 1-1,0 0 1,1-1 0,-1 1 0,0 0 0,0-1-1,0 1 1,0 0 0,0 0 0,-1 0-1,1 0 1,0 0 0,0 0 0,-1 0-1,1 0 1,0 0 0,-1 1 0,1-1-1,-1 0 1,0 0 0,1 0 0,-1 1 0,0-1-1,0 0 1,1 1 0,-1-1 0,0 0-1,0 0 1,-1 3 0,0 6 90,0-1 1,-1 0-1,-1 0 1,-4 13-1,5-16-93,-53 125 187,49-119-95,-11 25 533,14-33-395,4-4 1,0 0 79,4 0 166,4 0-314,5 1-56,0-1 1,0-1 0,0 0-1,0-1 1,27-7-1,-35 7-42,1 0 0,0 1 0,9-1 0,-11 2-443,-1-1 0,1 1 0,-1-1 0,1 0 0,-1 0 0,0-1 0,1 1 0,5-4 1,-6 4-1429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34.2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272 483 2496,'4'5'11380,"-7"-4"-9153,-3 1-3866,-29 19 2118,0 1 0,-61 51 1,91-69-404,-4 4-35,1 0-1,-1 1 0,2 0 1,-1 0-1,1 0 1,0 1-1,1 0 0,1 1 1,-1-1-1,1 1 1,-6 22-1,9-26-5,1-1-1,-1 1 1,1-1-1,0 1 1,1 0-1,0-1 1,0 1 0,0 0-1,1-1 1,0 1-1,0-1 1,1 1-1,0-1 1,0 1 0,0-1-1,1 0 1,0 0-1,0 0 1,0-1-1,1 1 1,0-1 0,7 9-1,-9-12-5,1 0-1,-1 0 1,0 0 0,0 0-1,1-1 1,-1 1-1,1 0 1,-1-1 0,1 0-1,0 0 1,0 0-1,-1 0 1,1 0 0,0 0-1,0-1 1,0 1 0,0-1-1,5 0 1,-4 0 13,0-1-1,0 0 1,-1 0 0,1-1 0,0 1-1,-1-1 1,1 1 0,-1-1 0,1-1-1,-1 1 1,0 0 0,4-4 0,6-7 145,-1-1 0,0 0-1,-1 0 1,15-29 0,13-20 163,36-61-96,-61 97-169,-1-1 0,16-50 0,-17 33 3,12-87 0,-20 99-160,-2 1 0,-2 0 0,-5-51 0,2 63-12,-6-23-1,8 38 38,0 0 0,-1 1-1,0 0 1,0-1 0,0 1 0,0 0 0,-1 0 0,1 0-1,-1 0 1,-6-6 0,9 9 10,-1 0 0,0 1 0,0-1 0,1 0 0,-1 1 0,0-1 0,0 1 0,0-1 0,0 1 0,0-1 0,0 1 1,0 0-1,0-1 0,0 1 0,0 0 0,0 0 0,0 0 0,0 0 0,0 0 0,-1 0 0,1 0 0,0 0 0,-1 1 0,1-1 14,-1 1 0,1 0-1,-1 0 1,1 0 0,0 0 0,-1 0 0,1 0 0,0 0-1,0 0 1,0 1 0,0-1 0,0 0 0,-1 3 0,-3 5 4,1 0 1,1 0-1,-6 19 1,-28 176 81,26-132 188,-12 139 550,22-169-666,2 0 0,12 81 0,-11-112-29,0 0 1,1-1-1,0 1 0,7 14 1,-9-22-74,0-1 1,0 0-1,0 0 1,1 0 0,-1 0-1,1 0 1,0 0-1,-1 0 1,1 0-1,0 0 1,0-1-1,0 1 1,0-1-1,0 0 1,1 1-1,-1-1 1,0 0 0,1 0-1,-1 0 1,1-1-1,-1 1 1,0-1-1,1 1 1,4-1-1,0 0 18,0-1 0,0 0-1,0 0 1,0 0 0,0-1-1,-1 0 1,8-4 0,44-24 69,-34 17-64,293-160-35,-315 172-23,11-5 103,0-2 0,-1 1-1,0-1 1,0-1 0,19-20 0,-30 29-89,-1-1 0,1 1 0,-1-1 1,0 0-1,1 1 0,-1-1 0,0 0 1,0 0-1,1 1 0,-1-1 0,0 0 0,0 0 1,0 1-1,0-2 0,-2-1 40,-5 7-21,-33 29 93,-22 21 45,54-46-142,1 1 0,-1 0 0,1 0-1,1 1 1,-7 13 0,8-14-17,1 1-1,1 0 1,-1 0 0,-2 18 0,5-23 11,0-1 0,1 1 0,-1-1-1,1 1 1,0-1 0,1 1 0,-1-1 0,1 0 0,0 1 0,0-1-1,0 1 1,1-1 0,2 6 0,-3-9-4,-1 1 0,1-1 0,0 0 1,0 0-1,-1 1 0,1-1 0,0 0 0,0 0 0,0 0 1,1 0-1,-1 0 0,0 0 0,0 0 0,0 0 0,1-1 1,-1 1-1,0 0 0,1-1 0,-1 1 0,1-1 0,-1 1 0,1-1 1,-1 0-1,1 0 0,-1 0 0,1 1 0,-1-1 0,1-1 1,-1 1-1,1 0 0,-1 0 0,1-1 0,-1 1 0,1 0 1,-1-1-1,0 1 0,1-1 0,-1 0 0,0 0 0,1 1 0,-1-1 1,2-2-1,6-4 46,-1-1 0,0 1 1,0-2-1,10-14 0,-10 13-50,11-12 11,-1 0 0,-1-2 0,20-38 0,-28 48 161,-8 12-191,0 1 0,0 0 1,0-1-1,-1 1 1,1-1-1,0 1 0,0-1 1,-1 0-1,1 1 0,-1-1 1,0 0-1,1-2 1,-1 4 3,0 0 0,0-1 1,0 1-1,0 0 1,0 0-1,0 0 0,0-1 1,0 1-1,0 0 1,0 0-1,0-1 0,0 1 1,0 0-1,0 0 0,0 0 1,1 0-1,-1-1 1,0 1-1,0 0 0,0 0 1,0 0-1,0-1 1,0 1-1,1 0 0,-1 0 1,0 0-1,0 0 1,0 0-1,1 0 0,-1-1 1,1 1-333,-2 3 311,0 1 1,0-1-1,0 1 1,0 0-1,1-1 1,-1 1-1,1 0 1,0 0-1,0-1 1,1 8 0,0 5 18,-1 9 84,1 0 0,2 1 0,0-1 0,2 0 0,0 0 0,15 38 0,-19-60-66,0 0 0,0 1 0,1-1 1,0 0-1,-1 0 0,1 0 0,4 3 0,-6-5-1,1 0-1,0-1 0,-1 1 0,1 0 1,0-1-1,0 1 0,0-1 0,-1 0 0,1 1 1,0-1-1,0 0 0,0 1 0,0-1 1,0 0-1,0 0 0,0 0 0,0 0 1,0 0-1,0 0 0,0 0 0,-1 0 1,1 0-1,0 0 0,0 0 0,0-1 1,0 1-1,0 0 0,0-1 0,0 1 1,-1-1-1,1 1 0,1-1 0,3-3 30,0 0 1,0 0-1,-1 0 0,1-1 0,-1 0 0,4-6 0,23-36 76,-12 18-61,106-143-292,-125 172 230,0-1 0,0 1 0,0 0 0,0 0 0,0 0 1,0 0-1,0 0 0,0 0 0,0 0 0,0 0 0,0 0 0,0 0 0,0 0 0,0 0 0,0 0 1,0 0-1,0 0 0,0-1 0,0 1 0,0 0 0,0 0 0,1 0 0,-1 0 0,0 0 0,0 0 1,0 0-1,0 0 0,0 0 0,0 0 0,0 0 0,0 0 0,0 0 0,0 0 0,0 0 0,0 0 1,1 0-1,-1 0 0,0 0 0,0 0 0,0 0 0,0 0 0,0 0 0,0 0 0,0 0 0,0 0 1,0 0-1,0 0 0,0 0 0,0 1 0,0-1 0,0 0 0,0 0 0,1 0 0,-1 0 0,1 6-73,-1 13 118,0-15-63,0-1 22,0 34 16,8 68 0,-6-94-5,1 1 1,0-1-1,0 0 1,1 0-1,0 0 1,1 0-1,0-1 1,1 0-1,0 0 1,9 10-1,-13-17 12,1 0-1,0 0 1,-1 0-1,1-1 1,0 1-1,0-1 1,1 0-1,-1 0 1,0 0-1,1 0 1,-1-1-1,1 1 1,-1-1-1,1 0 1,0 0-1,0 0 1,0-1-1,-1 1 1,1-1-1,0 0 1,7 0-1,-6-1-6,1-1-1,0 1 1,0-1-1,0 0 1,-1-1 0,1 1-1,-1-1 1,0 0 0,0 0-1,0-1 1,0 1-1,0-1 1,5-7 0,15-17 111,-3-1 1,39-63-1,1-3-484,-59 91 356,-1 1 15,1 0 0,0-1 0,-1 1 1,0-1-1,0 0 0,0 1 1,0-1-1,-1 0 0,1 0 1,-1 0-1,0 0 0,0-5 1,-1 8-116,0 3-26,0 8-71,-1 0 0,-4 16 0,3-16 179,0 1 1,-1 17-1,3-6 57,4 74 114,-3-85-125,1-1 1,0 1-1,1 0 1,0-1 0,1 1-1,9 17 1,-12-27-14,0 1 0,-1-1 1,1 0-1,0 1 1,0-1-1,0 0 1,1 0-1,-1 0 0,0 1 1,0-1-1,1-1 1,-1 1-1,1 0 0,-1 0 1,1 0-1,-1-1 1,1 1-1,-1-1 1,1 1-1,-1-1 0,1 0 1,0 1-1,-1-1 1,1 0-1,0 0 1,-1 0-1,1 0 0,0-1 1,-1 1-1,1 0 1,-1-1-1,3 0 1,4-2-6,0 0 1,0-1 0,0 0 0,12-9 0,-17 11-27,110-84 275,-72 52-418,62-37 1,31-13 304,-130 81-164,14-9-180,-17 12 203,0-1 0,0 1 0,-1-1 0,1 0 1,0 1-1,-1-1 0,1 0 0,0 1 1,-1-1-1,1 0 0,-1 0 0,1 0 1,-1 1-1,0-1 0,1 0 0,-1-1 1,0 1 44,0 1-55,0 0 0,0 0 1,0 0-1,0 0 0,0 0 1,0 0-1,0 0 0,0 0 1,0 0-1,0-1 0,0 1 1,0 0-1,0 0 1,0 0-1,0 0 0,0 0 1,0 0-1,0 0 0,0 0 1,0 0-1,0 0 0,0 0 1,1 0-1,-11-2-25,2 2-28,1 1 1,0 0 0,-1 1 0,1 0 0,0 0 0,0 0 0,-11 6 0,-44 27-60,47-25 109,1 0 0,0 1 0,0 1 0,1 1 1,0 0-1,2 0 0,-1 1 0,2 1 1,0-1-1,0 2 0,1 0 0,1 0 0,1 0 1,0 1-1,2 0 0,0 0 0,-5 28 1,9-40 12,1 0 1,0 0 0,0 0 0,0 0 0,1 0 0,-1 0 0,1 0 0,1 0-1,-1 0 1,1 0 0,-1 0 0,1-1 0,5 9 0,-5-11 9,-1 0-1,0 0 1,1 0 0,0 0-1,-1 0 1,1-1 0,0 1-1,0-1 1,0 1 0,0-1 0,0 0-1,0 0 1,1 0 0,-1 0-1,0 0 1,0 0 0,1 0-1,-1-1 1,1 0 0,-1 1 0,0-1-1,1 0 1,-1 0 0,1 0-1,-1 0 1,1-1 0,-1 1-1,0-1 1,1 1 0,2-2 0,0 0 9,0 0 0,0-1 1,0 0-1,-1 1 0,0-2 1,1 1-1,-1 0 0,0-1 1,0 0-1,-1 0 0,1 0 1,3-5-1,5-10 86,16-33 0,-16 28-33,4-9-116,-2 0-1,-1 0 1,12-51 0,-13 53 52,-10 26-60,0 0 0,0 0 0,0 0 1,-1 0-1,1-1 0,0-8 0,-10 119-799,0-13 885,5-42-92,3-18 82,-3 0 0,0 0 0,-2-1 1,-10 37-1,12-59-8,0-1 0,0 0 1,0 0-1,-1 0 0,-1-1 1,1 0-1,-1 1 0,0-1 0,-1-1 1,0 1-1,0-1 0,0 0 0,-1-1 1,0 1-1,0-1 0,0 0 1,0-1-1,-1 0 0,0 0 0,-11 3 1,9-4 38,0-1 1,-1 0 0,1 0 0,-1-1 0,1-1 0,-22-1 0,17 0-148,1-1 0,-1-1 0,1 0 0,-21-8 1,34 11 77,0 0 0,1 0 0,-1-1 1,0 1-1,1 0 0,-1 0 1,0-1-1,1 1 0,-1-1 1,0 1-1,1-1 0,-1 1 0,1-1 1,-1 1-1,1-1 0,-1 1 1,1-1-1,-1 1 0,1-1 0,0 0 1,-1-1-1,1 2 1,0-1-1,0 1 1,0-1-1,0 0 1,0 1 0,1-1-1,-1 1 1,0-1-1,0 0 1,1 1-1,-1-1 1,0 1 0,1-1-1,-1 1 1,1-1-1,-1 1 1,0-1 0,1 1-1,-1 0 1,1-1-1,5-3-25,-1 1-1,1 0 0,10-5 0,-15 8 47,99-39 82,3-1-358,-84 31 262,-2 0-1,1-1 0,25-19 1,-29 17 66,-1 0 1,0-1-1,-1-1 1,16-22-1,34-64 89,-3 4-102,-26 51-1,43-46 0,-54 65-33,0-1 1,-3 0 0,29-52-1,34-96 45,-59 102-481,-38 138-555,-5-8 1124,-2-2-1,-47 87 1,47-94 38,2 1-1,-22 80 1,23-67-23,19-62-161,0 0 1,0 0-1,0 0 1,0 0-1,0 0 1,0 0 0,0 0-1,0 0 1,0 0-1,0 0 1,0 0-1,1 0 1,-1 0 0,0 0-1,0 0 1,0 0-1,0 0 1,0 1-1,0-1 1,0 0 0,0 0-1,0 0 1,0 0-1,0 0 1,0 0-1,0 0 1,0 0 0,1 0-1,-1 0 1,0 0-1,0 0 1,0 0-1,0 0 1,0 0 0,0 0-1,0 1 1,0-1-1,0 0 1,0 0-1,0 0 1,0 0 0,0 0-1,0 0 1,0 0-1,0 0 1,0 0-1,0 0 1,0 0 0,0 1-1,0-1 1,0 0-1,0 0 1,0 0-1,0 0 1,0 0 0,0 0-1,-1 0 1,1 0-1,0 0 1,0 0-1,0 0 1,0 0 0,0 0-1,0 0 1,0 0-1,8-7 66,16-20-70,-13 14 28,-6 8-13,2-2-41,-1-1 0,2 2 0,-1-1 0,9-5 0,-15 11 7,1 0 0,-1 0 0,1 0 0,0 0 1,-1 0-1,1 0 0,0 1 0,0-1 0,0 1 1,-1-1-1,1 1 0,0 0 0,0-1 1,0 1-1,0 0 0,0 0 0,0 1 0,0-1 1,-1 0-1,1 1 0,0-1 0,0 1 1,0-1-1,-1 1 0,1 0 0,0 0 0,2 1 1,3 5-6,0-1 0,-1 1 0,1 0 0,-2 1 0,1-1 0,8 17 0,-7-12 39,0-1-1,16 18 1,-22-27 7,1-1 0,0 1-1,-1-1 1,1 1 0,0-1 0,0 0 0,0 1 0,0-1 0,0 0 0,0 0 0,0 0 0,0-1 0,0 1 0,1-1 0,-1 1 0,0-1 0,3 1 0,-2-1 2,1-1 0,-1 1 0,0-1 0,0 0 0,-1 1 0,1-1 0,0-1 0,0 1 0,0 0 1,-1-1-1,5-2 0,3-4 19,0-1 1,0 0-1,-1-1 0,14-17 1,-19 22-47,75-100 244,-67 87-209,-1-1 0,0 0 0,-2 0 0,7-22 1,57-236-10,-57 148-159,-15 110 127,0 15-35,-1-1 0,-1 1 0,1 0 0,-2-7 0,2 11 42,0-1 1,0 1-1,0 0 0,0 0 0,0 0 0,0 0 1,0 0-1,0 0 0,0 0 0,0 0 0,0 0 1,0 0-1,0 0 0,0 0 0,0 0 1,0 0-1,0-1 0,0 1 0,0 0 0,0 0 1,0 0-1,0 0 0,0 0 0,0 0 0,0 0 1,0 0-1,0 0 0,0 0 0,0 0 0,0 0 1,0 0-1,0 0 0,0 0 0,0 0 0,-1 0 1,1 0-1,0 0 0,0 0 0,0 0 0,0 0 1,0 0-1,0 0 0,0 0 0,0 0 0,0 0 1,0 0-1,0 0 0,0 0 0,0 0 1,0 0-1,-1 0 0,1 0 0,0 0 0,0 0 1,0 0-1,0 0 0,0 0 0,0 0 0,0 0 1,0 0-1,0 0 0,0 0 0,0 0 0,0 0 1,0 0-1,-4 7-67,-3 11 78,-3 19-32,1 1 0,-4 51 0,-11 74 213,12-92-45,10-56-100,1 0 1,2 26 0,-1 8-15,-1-28-2,-1 2 53,1 1 0,0-1 0,2 1-1,4 25 1,-4-45-19,0 2-38,0 0 0,1 1 0,-1-1 0,2 0 0,-1 0 0,0 0 1,7 11-1,-8-16-3,0 1 1,0-1 0,0 1 0,1-1 0,-1 0 0,0 1 0,0-1 0,1 0-1,-1 0 1,1 0 0,-1 0 0,1 0 0,-1 0 0,1-1 0,0 1 0,-1 0 0,1-1-1,3 1 1,-3-1-9,0 0 0,0 0 0,1 0 0,-1-1 0,0 1 0,0-1 0,0 1 0,0-1 0,0 0 0,1 0 0,-2 0 0,1 0 0,0 0 0,3-2 0,21-18 43,-1-2 0,0 0 0,28-37 0,-12 14-51,-36 41-3,-1-1 0,1 1 0,-2-1 1,1 0-1,6-13 0,-9 17-2,-1 0 0,1 0-1,0 0 1,0 0 0,-1-1-1,1 1 1,-1 0 0,0-1-1,0 1 1,0 0 0,0-1-1,0 1 1,0 0 0,-1 0-1,1-1 1,-1 1 0,1 0-1,-1 0 1,0-1 0,0 1-1,-2-3 1,2 4-12,0 0-1,0 0 1,0 1 0,0-1-1,0 0 1,0 0 0,0 1-1,-1-1 1,1 1 0,0-1-1,0 1 1,0-1-1,-1 1 1,1 0 0,0 0-1,-1 0 1,1-1 0,0 1-1,-1 1 1,1-1-1,0 0 1,-1 0 0,-1 1-1,-1 0-25,0 0-1,1 0 1,-1 0-1,0 1 1,1-1-1,-7 5 1,7-4 32,0 0 0,1 1 0,-1-1 0,1 1 0,0 0 1,-1 0-1,1 0 0,0 0 0,1 0 0,-1 0 0,1 0 0,-1 1 0,1-1 0,0 0 1,-1 6-1,0 4 43,1 0 1,0 24-1,1-30-19,0-4-3,0 1 0,0 0 1,1-1-1,-1 1 0,1 0 1,0-1-1,0 1 0,0-1 0,3 5 1,-3-7-10,0 1-1,0 0 1,0-1 0,0 1 0,0-1 0,1 1 0,-1-1 0,1 0-1,-1 1 1,1-1 0,-1 0 0,1 0 0,0 0 0,-1 0 0,1 0-1,0-1 1,0 1 0,0 0 0,2 0 0,9-1 31,0 1 1,0-1-1,-1-1 1,1 0-1,0-1 1,15-5-1,-17 5-24,6-1 33,30-7 64,92-7-1,-124 16-33,0 1 0,0 1 0,1 0 0,-1 1 0,-1 1 0,1 1 0,0 0 0,-1 0 0,0 1 0,21 12 0,20 13 85,118 62 107,-167-89-191,-1-1-443,0 0-1,0 0 1,0 1 0,4 3-1,-8-5 79,0-1 0,0 1 1,-1-1-1,1 1 0,0 0 0,-1 0 0,1-1 0,0 1 0,-1 0 0,1 0 1,-1 0-1,1-1 0,-1 1 0,0 0 0,1 0 0,-1 0 0,0 0 0,0 0 1,1 0-1,-1 0 0,0 0 0,0 0 0,0 0 0,0 0 0,0 0 0,-1 0 1,1 0-1,0 1 0,-7 11-2356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34.5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8 11232,'-13'-3'4128,"26"-2"-3200,6 5-257,4 0 1537,3 0-1344,11 0 160,16 5-640,19-2-320,17 6-64,6-1-224,-9 4 128,-6 4-6239,-3 13 3487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36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5 1824,'-4'0'290,"2"0"146,8-5 4518,-24 6 1536,18-1-6390,-1 0 1,1 0-1,0 1 0,-1-1 0,1 0 0,0 0 1,-1 0-1,1 1 0,0-1 0,-1 0 0,1 0 1,0 1-1,0-1 0,-1 0 0,1 0 0,0 1 1,0-1-1,0 0 0,-1 1 0,1-1 0,0 0 1,0 1-1,0-1 0,0 0 0,0 1 0,0-1 1,0 1-1,0-1 0,0 1 0,0 0-38,0-1-1,0 1 1,1 0 0,-1-1-1,1 1 1,-1 0-1,0-1 1,1 1 0,-1 0-1,1-1 1,0 1-1,-1-1 1,2 1 0,24 14 341,15-1-92,45 10 0,-2-2-144,174 74 438,-242-89-596,30 12 23,-2 2 1,52 33 0,-68-35 4,-1 0 0,-1 2 0,-1 1 0,28 31-1,-17-11 139,-1 2 0,-3 2-1,27 48 1,-42-64-34,7 14 173,2 0 0,1-2 0,36 41 0,-21-38 17,1-3-1,94 70 1,119 50 203,89 6-29,-122-65-114,154 90 123,133 64-287,-324-179-641,-92-39-2018,-3 1-3330,-51-21-3064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37.5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227 132 1312,'-4'5'-542,"3"-5"882,0 1 0,0-1 0,0 0 0,0 1 1,0-1-1,0 0 0,0 0 0,0 0 0,0 0 0,0 0 0,-2 0 0,2 0-93,1 0 1,-1 0-1,0 0 0,1 0 1,-1-1-1,0 1 0,0 0 1,1 0-1,-1-1 0,0 1 1,1 0-1,-1-1 0,0 1 1,1 0-1,-1-1 0,1 1 1,-1-1-1,0 1 0,1-1 1,-1 1-1,1-1 0,0 0 1,-1 1-1,1-1 0,-1 0 1,1 1-1,0-1 0,0 0 1,-1 1-1,1-1 0,0 0 1,0 0-1,0-1-28,0 1-1,-1 0 1,1 0 0,0 0 0,0 0-1,-1 0 1,1 0 0,-1 0 0,1 0-1,-2-2 1,1 2-113,1 0 0,-1 0 1,1 0-1,-1-1 0,1 1 0,-1 0 0,1 0 0,-1 0 0,1-1 1,0 1-1,0-1 0,0-4 372,0 0 0,0 1 0,1-1-1,-1 0 1,4-10 0,-3 14-418,0 0-1,0 0 1,0 0 0,0 0-1,0 1 1,0-1-1,1 0 1,-1 1-1,1-1 1,-1 1-1,1-1 1,-1 1 0,1 0-1,0 0 1,0-1-1,0 1 1,0 1-1,0-1 1,2-1-1,9-1 23,-1 0-1,1 0 1,0 2-1,0 0 0,1 0 1,18 2-1,32-2-11,80-7 160,-162 20-268,-2-5 45,-1-1 0,-22 3 0,0 1-1,-139 31-57,138-34 249,0-1 1,-53-1-1,76-9 476,18 1-241,13 2-361,0 2-87,0 1 1,0 0 0,-1 0 0,1 1 0,-1 0-1,13 6 1,-3-2 39,3 3-36,30 18 0,-4-3-63,-27-15 31,159 72-138,-164-76 466,21 13 1,-35-19 39,-3-6 224,-2-8-389,1 0-1,1 0 1,0 0-1,0 0 0,3-17 1,-1-22-125,-2 36-95,2 9-18,-1 0 1,-1 0 0,0 0-1,0 0 1,0 0-1,-1 0 1,0 0-1,-6-13 1,7 20-23,1 0 0,0 1 0,0-1 0,-1 0 0,1 1 0,0-1 0,-1 1 0,1-1 0,-1 1 1,1-1-1,-1 1 0,1-1 0,-1 1 0,1-1 0,-1 1 0,1 0 0,-1-1 0,0 1 0,1 0 0,-1-1 0,1 1 0,-1 0 0,0 0 0,1 0 0,-1-1 1,-1 1-1,1 1-123,1-1 0,-1 0 1,0 1-1,0-1 0,1 1 0,-1-1 1,0 1-1,1 0 0,-1-1 1,1 1-1,-1-1 0,1 1 1,-1 0-1,1 0 0,-1-1 1,1 1-1,-1 1 0,0 2-912,-1 0 0,1 0 0,0 0 1,0 0-1,0 1 0,1-1 0,-1 8 0,10 13-2870,-7-20 3493,11 30-2427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40.0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198 52 3968,'0'-3'253,"0"0"0,1 1 0,-1-1 1,1 1-1,0-1 0,-1 0 0,1 1 0,2-3 0,-3 3-115,1 2 165,-1-1 0,1 1 1,-1-1-1,0 0 1,0 1-1,1-1 0,-1 0 1,0 1-1,0-1 0,0 0 1,0 1-1,1-1 0,-1 0 1,0 1-1,0-1 0,0 0 1,-1 1-1,1-1 0,0 0 1,0 1-1,0-1 0,0 0 1,-1 1-1,1-1 0,0 1 1,0-1-1,-1 0 0,1 1 1,-1-1-1,1 1 0,0-1 1,-1 1-1,1-1 0,-1 1 1,1-1-1,-1 1 0,0 0 1,1-1-1,-1 1 0,-1-1 1110,1 1-1342,0 0 1,1 0-1,-1 0 1,0 0-1,0 0 0,1 0 1,-1 0-1,0 1 1,0-1-1,1 0 1,-1 0-1,0 1 0,1-1 1,-1 0-1,0 1 1,1-1-1,-2 1 0,-4 10 12,1-1-1,-1 1 1,2 0-1,-5 13 1,3-7-26,-39 126 401,39-125-461,-64 207 204,62-195-131,3-9 50,0 0-1,1 0 1,-1 34 0,5-52-73,0-1 0,0 0 1,1 1-1,-1-1 0,0 0 0,1 1 1,0-1-1,-1 0 0,1 0 0,0 1 1,0-1-1,0 0 0,1 0 1,-1 0-1,0 0 0,1 0 0,-1-1 1,1 1-1,0 0 0,0-1 0,-1 1 1,1-1-1,0 0 0,0 1 0,0-1 1,0 0-1,1 0 0,-1 0 0,0-1 1,0 1-1,3 0 0,7 1 47,0 0 1,1 0-1,-1-2 0,22-1 0,-13 1-56,209-8 415,-169 5-586,-42 2 0,31-3-818,-16-5-3575,-33 9 4097,0 0-1,0-1 1,0 1 0,0-1 0,0 0 0,0 1-1,0-1 1,-1 0 0,1 1 0,0-1-1,0 0 1,0 0 0,-1 0 0,1 0 0,0 1-1,-1-1 1,1 0 0,-1 0 0,1 0 0,-1 0-1,0-1 1,1-1 0,-4-4-4904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40.4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45 140 7968,'-8'-2'964,"1"0"-75,0 0 1,0-1 0,-9-4 2319,23 7 183,19-2-2106,0-1-1,32-7 1,-6 1-956,51-6-247,99-17-27,-70 0-3843,-74 16-2229,-34 12 3595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41.4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251 32 6656,'-7'-9'986,"6"6"-675,-1 0 0,0 1 1,0-1-1,0 1 1,0 0-1,-1 0 1,-3-3 1375,6 25 1218,-5 29 1,-17 55-1792,12-64-338,-92 362 1724,80-319-2072,7-28-176,-32 144 989,47-201-1137,1 0 0,0 0 0,-1 0 0,1 0 0,0 0 1,0 0-1,3-3 0,3-6-30,6-11-56,1 1 0,1 1 0,1 1 0,23-24 0,-8 14-58,61-44 1,-89 71 25,0 0-1,0 0 1,0 1 0,0-1 0,0 1 0,0 0 0,0 0 0,1 0 0,5-1 0,-8 2 17,0 0 1,0 0 0,0 0-1,0 0 1,0 0-1,0 0 1,0 0-1,0 1 1,0-1 0,0 0-1,0 1 1,0-1-1,0 1 1,0-1-1,0 1 1,0-1-1,-1 1 1,1 0 0,0-1-1,0 1 1,-1 0-1,1-1 1,0 1-1,-1 0 1,1 0 0,-1 0-1,1 0 1,-1 0-1,0 0 1,1 0-1,-1 0 1,0 0-1,1 0 1,-1 0 0,0 0-1,0 0 1,0 1-1,2 53 201,-2-38-18,4 35 0,0-31-64,10 33-1,-12-48-41,0 0 0,0 0 1,1-1-1,0 1 0,0 0 0,0-1 1,1 0-1,0 0 0,0 0 0,7 7 1,-9-11-49,0 0 1,-1 0 0,1-1 0,0 1 0,-1 0-1,1-1 1,0 1 0,0-1 0,0 1 0,0-1 0,0 0-1,0 0 1,0 0 0,-1 0 0,1 0 0,0 0-1,0-1 1,0 1 0,0 0 0,0-1 0,-1 0 0,1 1-1,0-1 1,0 0 0,-1 0 0,1 0 0,1-1-1,8-5 56,-1-1 0,-1 0 0,11-10 0,-15 13-63,84-97 139,-68 77-141,0-3-68,-13 17-14,0 0-1,15-14 0,-23 24 54,0 1 0,1 0 0,-1-1 0,0 1 0,0 0 0,0 0 0,1-1 0,-1 1 0,0 0 0,0 0 1,0 0-1,1-1 0,-1 1 0,0 0 0,1 0 0,-1 0 0,0 0 0,0-1 0,1 1 0,-1 0 0,0 0 0,1 0 0,-1 0 0,0 0 0,1 0 0,-1 0 0,0 0 0,1 0 0,-1 0 0,0 0 0,1 0 0,-1 0 0,0 0 0,0 0 0,1 1 0,-1-1 0,0 0 0,1 0 0,-1 0 0,0 0 0,0 1 0,1-1 1,-1 0-1,0 0 0,0 0 0,1 1 0,-1-1 0,0 0 0,0 0 0,0 1 0,0-1 0,1 0 0,-1 1 0,0-1 0,0 0 0,0 0 0,0 1 0,0-1 0,0 0 0,0 1 0,0-1 0,0 0 0,0 1 0,0-1 0,0 1 0,1 29-84,-2-21 84,0 46 81,1 47 251,1-88-247,0-1 0,1 0 0,1 0-1,0 0 1,6 17 0,-8-29-62,-1 0-1,0 0 1,1 0-1,-1 0 1,1 0 0,-1 0-1,1 0 1,-1 0-1,1 0 1,0 0 0,-1-1-1,1 1 1,0 0-1,0-1 1,-1 1-1,1 0 1,0-1 0,0 1-1,0-1 1,0 1-1,0-1 1,0 1-1,0-1 1,0 0 0,0 0-1,0 1 1,0-1-1,0 0 1,0 0 0,0 0-1,0 0 1,1 0-1,-1 0 1,0 0-1,0-1 1,0 1 0,0 0-1,0-1 1,0 1-1,0 0 1,1-2-1,4-1 26,-1 0-1,1-1 0,-1 0 1,0 0-1,8-9 0,39-41 114,52-49-91,-83 85-73,107-79-121,-125 95 97,0 0-1,0 1 1,0-1-1,0 1 0,0-1 1,6 0-1,-8 2 27,-1 0 1,1 0-1,-1 0 0,1 0 0,-1 0 0,1 0 0,-1 0 0,1 0 0,-1 0 0,1 0 0,-1 0 0,1 0 0,-1 0 0,0 0 1,1 1-1,-1-1 0,1 0 0,-1 0 0,1 1 0,-1-1 0,0 0 0,1 1 0,-1 0 0,1-1 0,-1 1 0,0 0 0,1 0 0,-1 0 0,0 0 1,0-1-1,0 1 0,1 0 0,-1 0 0,0 0 0,0 0 0,0 0 0,-1 0 0,1-1 0,0 3 0,-2 5-25,0-1 0,-1 1 0,0-1-1,0 1 1,-8 12 0,-26 36 115,22-35-80,6-8 21,5-6 15,-1 1 0,0-1 0,0-1 0,-1 1 0,1-1 0,-2 1 0,-10 7 0,16-13-28,0-1-1,0 1 1,0-1-1,0 0 1,0 1-1,0-1 0,0 0 1,0 0-1,0 1 1,-1-1-1,1 0 1,0 0-1,0 0 0,0-1 1,0 1-1,0 0 1,0 0-1,0-1 1,0 1-1,0 0 0,0-1 1,0 1-1,0-1 1,0 1-1,0-1 1,0 0-1,0 1 0,0-1 1,0 0-1,1 0 1,-1 0-1,0 1 0,1-1 1,-1 0-1,0 0 1,1 0-1,-1-1 1,0 0-11,0 0 1,0 0-1,0 0 0,1 1 1,-1-1-1,0 0 1,1 0-1,0 0 1,-1 0-1,1 0 1,0 0-1,0 0 1,0 0-1,0 0 0,0 0 1,1 0-1,-1 0 1,1 0-1,1-4 1,0 3-18,0 0 0,1 0 0,0 1 0,0-1 0,0 1 0,0-1 0,0 1 0,0 0 0,0 0-1,1 1 1,-1-1 0,1 1 0,-1-1 0,1 1 0,0 0 0,5-1 0,9-1-48,36-1 0,-51 4 58,15-1-565,0 1 0,1 2 0,33 5 0,-40-4-1471,0 0 1,0 1-1,19 9 1,-28-11 1089,1 1 0,0-1 0,-1 1 0,1 0 0,-1 0 1,0 0-1,0 0 0,0 1 0,-1-1 0,1 1 0,3 7 0,3 4-2913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41.7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37 10208,'-64'-20'4640,"61"11"-4032,11 9-672,6 0-96,9-5-2560,22 5 1504,26-3-5120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42.5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154 170 7392,'-45'-27'4106,"55"36"2700,10 20-4422,14 31-2571,-8-4 607,-3 2 0,-2 1 0,20 91 0,-37-127-238,0 0 0,-2 1 1,0-1-1,-4 41 1,0-45-103,-1 0 1,-1 0 0,-1 0 0,-1-1-1,0 0 1,-10 19 0,3-10-31,-2-1 1,0-1-1,-2 0 0,-1-1 0,-1-1 1,-22 22-1,32-38 121,1 1 0,-18 11-1,23-17-150,1 0-1,-1-1 1,1 0-1,-1 1 0,0-1 1,1 0-1,-1 0 1,0 0-1,0-1 1,0 1-1,0-1 0,0 0 1,0 1-1,0-1 1,0 0-1,-3-1 1,5 1-9,0-1 1,0 1 0,0-1-1,0 1 1,0-1 0,0 1-1,0-1 1,0 0 0,0 1-1,1-1 1,-1 0 0,0 0-1,0 1 1,1-1 0,-1 0-1,1 0 1,-1 0 0,1 0-1,-1 0 1,1 0 0,-1 0-1,1 0 1,0 0 0,-1 0-1,1-2 1,-1-3 112,1 0 0,0 0 0,1-10 0,-1 14-81,0-12 55,2 1-1,0-1 0,0 0 1,1 0-1,1 1 1,0 0-1,1 0 1,0 0-1,1 0 0,1 1 1,0 0-1,0 0 1,1 1-1,16-17 1,72-61 85,-62 60-11,-1-2 0,34-41-1,78-137 197,-78 106-75,-33 54-318,114-166-542,-141 204-387,11-12-1461,-4 12-2535,-5 8 870,1 10-3541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46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1013 5888,'-1'-1'-219,"-2"-10"7344,18 3-3290,56-41-924,82-61-351,-133 93-2471,-2 0 0,1-2 0,-2 0 0,-1-1 0,19-27 0,25-57 39,-25 41-267,-34 61 111,0 0 0,0 1 0,0-1-1,1 0 1,-1 1 0,0-1-1,1 1 1,-1 0 0,4-2 0,-5 3 27,0 0 0,0-1 0,0 1 0,0 0 0,0 0 0,0 0 0,0 0 1,0 0-1,0 0 0,0 0 0,0 0 0,0 0 0,0 0 0,0 0 0,0 0 0,1 0 1,-1 0-1,0 0 0,0 0 0,0 0 0,0 0 0,0 0 0,0 0 0,0 0 0,0 0 1,0 0-1,0 0 0,0 0 0,0 0 0,0 0 0,0 0 0,0 1 0,1-1 0,-1 0 1,0 0-1,0 0 0,0 0 0,0 0 0,0 0 0,0 0 0,0 0 0,0 0 0,0 0 1,0 0-1,0 0 0,0 0 0,0 0 0,0 0 0,0 0 0,0 1 0,0-1 0,0 0 1,0 0-1,0 0 0,0 0 0,0 0 0,0 0 0,0 0 0,0 0 0,0 0 0,0 0 1,0 0-1,0 0 0,0 0 0,0 1 0,3 16 1,-1 0-1,0 1 1,-1-1 0,-1 1-1,-4 28 1,3-26 13,-8 47 146,1-18 23,6-34-116,0 0 0,-1 0 0,-9 25-1,10-35-35,0 0 0,0-1 0,0 1 0,0-1 0,-1 0 0,0 1-1,0-1 1,0 0 0,0-1 0,-1 1 0,1-1 0,-1 1 0,0-1 0,0 0-1,-6 3 1,0-2 46,1 0 0,-1-1-1,0 0 1,0 0 0,0-1-1,0-1 1,-1 0 0,1 0-1,0-1 1,-19-2 0,16 1-77,1-1 1,-1-1-1,0-1 0,1 0 1,0 0-1,0-1 0,0-1 1,-14-8-1,26 14-3,0 0-1,-1 0 1,1 0 0,0 0-1,0 0 1,0 0 0,0 0-1,0 0 1,-1 0 0,1 0 0,0 0-1,0 0 1,0-1 0,0 1-1,0 0 1,0 0 0,-1 0-1,1 0 1,0 0 0,0 0-1,0 0 1,0 0 0,0 0 0,0-1-1,0 1 1,0 0 0,-1 0-1,1 0 1,0 0 0,0 0-1,0-1 1,0 1 0,0 0 0,0 0-1,0 0 1,0 0 0,0 0-1,0-1 1,0 1 0,0 0-1,0 0 1,0 0 0,0 0-1,0 0 1,0-1 0,0 1 0,0 0-1,1 0 1,-1 0 0,0 0-1,0 0 1,0-1 0,0 1-1,0 0 1,0 0 0,0 0-1,1 0 1,11-2-231,91 3-164,164-6 494,-194-1-66,144-15-95,-4-16 476,-207 35-354,-2 2-22,-1-1-1,1 0 1,0 0-1,-1 0 0,1 0 1,-1-1-1,1 1 1,-1-1-1,0 0 0,0 0 1,0 0-1,4-3 1,-7 5-36,0 0 1,0-1-1,0 1 1,0 0 0,0 0-1,0 0 1,0 0-1,0 0 1,0 0 0,0-1-1,1 1 1,-1 0-1,0 0 1,0 0 0,0 0-1,0 0 1,0-1 0,0 1-1,0 0 1,0 0-1,0 0 1,0 0 0,0 0-1,0 0 1,0-1-1,-1 1 1,1 0 0,0 0-1,0 0 1,0 0-1,0 0 1,0-1 0,0 1-1,0 0 1,0 0-1,0 0 1,0 0 0,-1 0-1,-6-3-90,-12 2-36,18 1 131,-23 2 32,0 1 1,-1 1-1,1 1 1,1 1-1,-37 14 1,51-17-118,1 1 0,0 0 0,-13 8 0,18-10 64,1 0 1,-1 0-1,1 0 0,-1 0 1,1 0-1,0 1 0,0-1 0,0 1 1,0-1-1,0 1 0,0 0 0,1 0 1,-2 3-1,3-5 34,0 0 0,0 1 1,-1-1-1,1 0 0,0 0 0,0 1 1,1-1-1,-1 0 0,0 0 0,0 0 0,0 1 1,1-1-1,-1 0 0,1 0 0,-1 0 1,1 0-1,-1 1 0,1-1 0,0 0 1,0 0-1,-1 0 0,1-1 0,0 1 0,0 0 1,0 0-1,0 0 0,0 0 0,0-1 1,0 1-1,0-1 0,0 1 0,2 0 1,3 2 28,0-1 0,1 0 1,-1 0-1,13 2 1,-2-2 4,0-1 1,0 0 0,0-2-1,0 0 1,0-1 0,-1 0-1,1-1 1,0-1 0,-1-1-1,0-1 1,0 0 0,0-1-1,26-15 1,-37 19-29,0-1 1,0 1-1,-1 0 1,0-1-1,1 0 1,-2 0-1,1 0 1,0-1-1,4-7 1,-6 8-29,0 1 0,0-1 0,-1 0 0,1 0 1,-1 0-1,0-1 0,0 1 0,-1 0 1,1 0-1,-1 0 0,0-1 0,0 1 1,-1-5-1,1 8-10,-1-1 0,1 0 1,-1 1-1,1-1 0,-1 1 1,0-1-1,0 1 0,0-1 1,0 1-1,0-1 0,0 1 0,0 0 1,0 0-1,-1-1 0,1 1 1,0 0-1,-1 0 0,1 0 1,-1 0-1,1 1 0,-1-1 0,0 0 1,1 1-1,-1-1 0,0 1 1,1-1-1,-3 1 0,-7-2-16,1 1 0,-1 0 0,-13 1 0,18 0 45,-6 0-13,10-2 0,6 0 0,7-3 11,38-5 110,2 3 0,89-3 0,-112 9-60,-1 1 1,1 1 0,-1 2-1,0 0 1,0 2 0,46 15 0,-68-19-28,-1 1 0,0 0 0,0 0 0,0 1 0,0-1 0,0 1 0,0 0 0,-1 0 0,1 0 0,4 6 0,-7-8-10,0 0-1,0 1 1,0-1-1,-1 1 1,1-1-1,0 1 0,-1-1 1,0 1-1,1-1 1,-1 1-1,0-1 1,1 1-1,-1 0 1,0-1-1,0 1 1,0 0-1,-1-1 1,1 1-1,0-1 1,0 1-1,-1 0 1,1-1-1,-1 1 1,0-1-1,1 1 1,-1-1-1,0 0 1,0 1-1,0-1 1,0 0-1,0 1 1,0-1-1,-2 1 1,-35 33 904,54-47-894,2 1 1,28-13-1,-21 12 76,46-31-122,10-5-189,-80 48 192,0-1 1,0 0 0,0 1-1,0-1 1,0 1 0,0 0-1,0-1 1,0 1-1,0 0 1,0 0 0,1 0-1,-1-1 1,0 1-1,0 0 1,0 0 0,0 1-1,0-1 1,0 0 0,0 0-1,0 0 1,1 1-1,-1-1 1,0 1 0,0-1-1,0 1 1,0-1-1,-1 1 1,1-1 0,0 1-1,0 0 1,0-1 0,0 1-1,-1 0 1,1 0-1,0 0 1,-1 0 0,2 1-1,-1 2-17,1-1 0,-1 1-1,0 0 1,0-1 0,0 1 0,0 0-1,-1 0 1,0 0 0,1 4 0,-5 50 601,4-58-572,1 0-1,-1 1 0,0-1 0,1 0 0,-1 0 0,0 0 0,1 0 0,-1 0 0,0 0 0,0 0 0,1 0 0,-1 0 0,0 0 0,1 0 0,-1 0 0,0 0 0,1 0 0,-1 0 0,0 0 1,1 0-1,-1 0 0,0 0 0,1 0 0,-1-1 0,1 1 0,3-3 26,1 0 0,0-1 1,0 1-1,5-8 0,11-7-4,-15 14-116,0 0 0,0 0-1,11-4 1,-16 7 78,0 0 1,0 1-1,0-1 1,0 1-1,0 0 0,0-1 1,1 1-1,-1 0 0,0-1 1,0 1-1,0 0 0,0 0 1,1 0-1,-1 0 1,0 0-1,0 1 0,0-1 1,1 0-1,-1 0 0,0 1 1,0-1-1,0 1 1,0-1-1,0 1 0,0-1 1,0 1-1,0 0 0,0 0 1,0-1-1,0 1 1,1 1-1,17 34-66,-14-25 80,1 0 0,11 17 0,-15-26 26,0 1 0,0 0 0,1 0 0,0-1 0,-1 1 0,1-1-1,0 0 1,0 0 0,0 0 0,0 0 0,1-1 0,-1 1 0,6 1-1,2-2 17,1 1-1,-1-1 1,0-1-1,1 0 1,-1-1-1,19-3 0,-8 1 0,15-1 42,0-2-1,50-15 0,-72 16-79,0 0 0,-1-1 0,0 0-1,0-1 1,0-1 0,-1 0 0,0-1-1,18-17 1,-22 18-29,21-23 80,-27 29-89,-1-1 1,0 1-1,0-1 0,-1 0 0,1 1 0,0-1 1,-1 0-1,0 0 0,2-6 0,-3 9 26,0-1 0,0 1 0,0 0 0,0-1 0,0 1 0,0 0-1,0-1 1,0 1 0,0 0 0,0-1 0,0 1 0,0-1 0,0 1 0,0 0 0,-1-1-1,1 1 1,0 0 0,0 0 0,0-1 0,-1 1 0,1 0 0,0-1 0,0 1 0,-1 0-1,1 0 1,0-1 0,0 1 0,-1 0 0,1 0 0,0 0 0,-1 0 0,1-1 0,0 1-1,-1 0 1,1 0 0,0 0 0,-1 0 0,1 0 0,0 0 0,-1 0 0,1 0 0,-1 0-1,1 0 1,0 0 0,-1 0 0,1 0 0,0 0 0,-1 0 0,1 0 0,0 1 0,-1-1-1,1 0 1,0 0 0,-1 1 0,-21 8-183,-2 5 191,1 1-1,1 0 1,-25 24 0,45-37 11,0 0 0,0 0 1,0 0-1,1 0 1,-1 0-1,1 0 1,-1 1-1,1-1 1,0 1-1,0-1 1,0 1-1,0-1 1,1 1-1,-1-1 0,0 4 1,1-4 10,0 0-1,1 0 1,-1 1 0,0-1 0,1 0-1,-1-1 1,1 1 0,0 0-1,0 0 1,0 0 0,0 0 0,0 0-1,0-1 1,0 1 0,1 0 0,-1-1-1,0 1 1,1-1 0,-1 0-1,3 2 1,3 2 65,0-1 0,1 1 0,-1-2 0,1 1-1,-1-1 1,1 0 0,0-1 0,0 1 0,1-2 0,-1 1 0,15 0-1,1-2 169,-1-1 0,46-7 0,-64 7-243,-4 0-8,0 1-1,0-1 1,0 1 0,1 0-1,-1-1 1,0 1 0,0 0-1,0 0 1,0 0 0,1 0-1,1 0 1,17-9 119,-14 7-85,1 0-1,-1 0 1,0-1-1,0 0 1,8-5-1,14-7-9,-9 5-18,0 0 1,0-2-1,-1 0 1,-1-1 0,0-1-1,-1 0 1,0-2-1,-1 0 1,14-19-1,13-23-15,47-89 0,-66 107-29,9-15-64,44-109 0,-65 136 2,8-20-198,20-85-1,-36 117 126,-3 16 163,0 0 0,0 0 1,0 1-1,0-1 0,0 0 1,0 0-1,0 0 0,-1 0 1,1 0-1,0 0 0,0 0 0,0 0 1,0 0-1,0 0 0,0 0 1,0 0-1,0 0 0,0 0 1,0 0-1,0 0 0,0 0 0,0 0 1,0 0-1,0 0 0,0 0 1,0 0-1,0 0 0,0 0 1,0 0-1,0 0 0,0 0 0,0 0 1,-1 0-1,1 0 0,0 0 1,0 0-1,0 0 0,0 0 1,0 0-1,0 0 0,0 0 0,0 0 1,0 0-1,0 0 0,0 0 1,0 0-1,0 0 0,0 0 1,0 0-1,0 0 0,0 0 0,0 0 1,0 0-1,0 0 0,0 0 1,-1 0-1,1 0 0,0 0 1,0 0-1,0 0 0,-5 8-164,-5 11-1,-15 38 79,3 2 1,-23 91-1,30-81 161,3 1-1,3 1 0,3 0 0,3 74 0,4-134-49,0 0 0,0-1 0,1 1 0,1-1-1,0 0 1,0 0 0,1 0 0,8 16-1,-11-24-2,-1-1 0,1 0-1,0 1 1,0-1 0,0 1-1,1-1 1,-1 0 0,0 0-1,0 0 1,1 0 0,-1 0-1,0 0 1,1 0 0,-1 0-1,1 0 1,0-1 0,-1 1-1,1-1 1,2 1 0,-2 0-3,1-1 0,-1 0 1,1-1-1,-1 1 1,1 0-1,-1-1 0,1 1 1,-1-1-1,1 0 1,-1 0-1,0 0 0,3-1 1,1-2-5,1 0 1,-1-1-1,0 1 1,0-1 0,-1-1-1,1 1 1,7-12-1,6-11-46,14-34-1,13-18-12,-39 72-209,-4 7-28,-2 16-88,-2-5 415,-1 35 57,0-27-58,1 21-1,2-33-31,-1 0 0,1 0 0,0 0 0,0 0 0,1 0 0,0-1 0,4 10-1,-6-15 10,1 1 0,-1 0 0,1-1 0,-1 1 0,1 0 0,-1-1 0,1 1 0,-1-1 0,1 1 0,0-1 0,-1 1 0,1-1 0,0 1 0,0-1 0,-1 0 0,1 1 0,0-1 0,0 0 0,0 0 0,0 1 0,2-1 6,-1 0-1,1 0 0,-1 0 1,1 0-1,-1 0 0,5-1 1,1-1 16,-1-1 1,1 1 0,11-7-1,17-13 115,61-48 0,2-1-456,-78 59 208,-21 24-74,-1-2 196,-1-1 0,-1-1 0,1 1-1,-1 0 1,-1-1 0,-4 9 0,2-6 115,1 0 1,1 0-1,-5 17 0,9-28-133,0 0 0,0 1-1,0-1 1,0 0-1,0 1 1,0-1-1,0 0 1,0 1 0,0-1-1,0 0 1,0 1-1,0-1 1,0 0-1,0 1 1,0-1 0,0 0-1,0 1 1,0-1-1,0 0 1,0 1-1,1-1 1,-1 0 0,0 1-1,0-1 1,0 0-1,1 1 1,-1-1-1,0 0 1,1 1 0,10-1 69,16-12-63,-27 12-13,16-9-18,-1-1 0,-1-1 0,1 0-1,22-25 1,-32 32-14,2-3-47,0 1-1,1 0 1,-1 1-1,1-1 1,0 1-1,13-5 1,-21 10 76,0 0 1,0 0-1,0 0 1,0 0-1,0 0 1,0 0-1,0 0 1,0 0-1,0 0 1,0 0-1,0 0 1,0 0-1,1 0 1,-1 0-1,0 0 1,0 0-1,0 0 1,0 0-1,0 0 1,0 0-1,0 0 1,0 0-1,0 0 1,0 0-1,1 0 0,-1 0 1,0 0-1,0 0 1,0 0-1,0 0 1,0 0-1,0 0 1,0 0-1,0 0 1,0 0-1,0 0 1,0 0-1,0 0 1,0 0-1,0 1 1,0-1-1,1 0 1,-1 0-1,0 0 1,0 0-1,0 0 1,0 0-1,0 0 1,0 0-1,0 0 1,0 0-1,0 0 1,0 1-1,0-1 1,0 0-1,0 0 1,0 0-1,0 0 1,0 0-1,1 7-10,-1-1-1,1 1 0,-1-1 1,0 1-1,-1 0 0,0-1 1,0 1-1,0-1 1,-1 0-1,1 1 0,-5 6 1,-2 15 147,8-28-128,0 1 0,0-1 0,0 0 0,0 1 0,-1-1 0,1 0 0,0 1 0,0-1 0,0 0 0,0 1 0,0-1 0,0 0 0,0 1 0,0-1 0,0 0 0,0 1 0,0-1 0,0 0 0,1 1 0,-1-1 0,0 0 0,0 1 0,0-1 0,0 0 0,0 1 0,1-1 0,-1 0 0,0 1 0,0-1 0,1 0 0,-1 0 0,0 0 0,0 1 0,1-1 0,-1 0 0,0 0 0,0 0 0,1 1 0,-1-1 0,0 0 0,1 0 0,-1 0 0,0 0 0,1 0 0,-1 0 0,0 0 0,1 0 0,-1 0 0,0 0 0,1 0 0,0 0 0,0 0-27,1 0 0,0-1 0,-1 1 0,1-1 1,0 1-1,-1-1 0,1 0 0,-1 0 0,4-1 0,1-3-58,0 0 0,0-1-1,0 1 1,-1-1-1,1 0 1,-2 0 0,1-1-1,-1 1 1,5-9-1,-3 4-149,-6 11 225,0 0 1,1 0-1,-1 0 0,0 0 1,0 0-1,0 0 0,0 0 0,0 0 1,0 0-1,1 0 0,-1 0 0,0 0 1,0 0-1,0 0 0,0 0 1,0 0-1,1 0 0,-1 0 0,0 0 1,0 0-1,0 0 0,0 0 0,0 0 1,0 0-1,0 1 0,1-1 1,-1 0-1,0 0 0,0 0 0,0 0 1,0 0-1,0 0 0,0 0 0,0 0 1,0 1-1,0-1 0,0 0 1,0 0-1,0 0 0,1 0 0,-1 0 1,0 1-1,4 24-19,0-7 75,-1-10 38,0-1-1,1 1 1,0 0 0,7 9 0,-9-15-58,0 0 0,1 1 0,-1-1 0,0 0 0,1 0 0,-1 0 0,1-1 0,0 1-1,0-1 1,-1 1 0,1-1 0,0 0 0,0 0 0,0 0 0,6 0 0,2 1 0,1-2 0,-1 0-1,0 0 1,16-3 0,47-11 64,-56 10-65,9-1 3,0-2-1,0-1 1,48-22-1,-65 25-16,-1 0 0,0-1 0,-1 0 0,1 0 0,12-13 0,-16 14-15,-1 0 0,0 0-1,-1 0 1,1-1 0,-1 1 0,0-1 0,0 0 0,-1 0 0,1 0 0,1-8 0,-4 12-31,1-1 1,-1 1 0,0 0-1,0 0 1,1 0-1,-2 0 1,1 0 0,0-1-1,0 1 1,-1 0-1,1 0 1,-1 0 0,-1-3-1,1 4 16,1 0 1,-1 0-1,1 0 1,-1 1-1,1-1 0,-1 0 1,0 0-1,0 1 0,1-1 1,-1 1-1,0-1 0,0 1 1,0-1-1,0 1 0,1-1 1,-1 1-1,0 0 1,0-1-1,0 1 0,0 0 1,0 0-1,0 0 0,0 0 1,0 0-1,0 0 0,0 0 1,0 0-1,0 0 0,0 0 1,0 1-1,0-1 0,-1 1 1,-10 3-16,0 2 1,1-1 0,-1 2-1,-12 9 1,-2 0-61,7-5 100,2 0 0,-1 2 0,2 0 0,0 1 0,0 0 0,2 1 0,-1 1 0,-21 32 0,35-46 1,0 0 0,-1 0 0,1 0-1,0 0 1,0 0 0,0 0 0,1 0 0,-1 0-1,1 1 1,-1-1 0,1 0 0,-1 0-1,1 1 1,0-1 0,0 0 0,1 5-1,0-6-3,-1 1 0,1-1 0,0 0 0,-1 1 0,1-1 0,0 0 0,0 0 0,0 0 0,0 0 0,0 1 0,0-1 0,0-1 0,1 1 0,-1 0 0,0 0 0,0 0 0,1-1 0,-1 1 0,1 0-1,-1-1 1,0 0 0,1 1 0,-1-1 0,1 0 0,-1 1 0,1-1 0,-1 0 0,3 0 0,13 0 32,0 0-1,1-1 1,-1 0 0,0-2-1,0 0 1,0-1 0,0 0-1,-1-2 1,21-8 0,-18 4-56,0 0 1,-1-1 0,0-1-1,-1 0 1,0-2-1,-1 0 1,16-17-1,35-45-23,-66 75 33,-1 0 0,1 0 0,-1 1 1,1-1-1,0 0 0,0 0 0,-1 1 0,1-1 0,0 1 0,0-1 0,0 0 0,0 1 0,0 0 1,0-1-1,-1 1 0,1-1 0,0 1 0,2 0 0,-3 0-2,1 0 0,-1 0 0,0 1 0,1-1-1,-1 0 1,1 1 0,-1-1 0,0 0 0,1 1 0,-1-1-1,0 0 1,0 1 0,1-1 0,-1 1 0,0-1 0,0 0 0,0 1-1,1-1 1,-1 1 0,0-1 0,0 1 0,0-1 0,0 1 0,0-1-1,0 1 1,0 0 0,0 5-48,0 0-1,0 0 1,-1 0 0,-2 10-1,1-6 41,-1 0 0,0 0-1,0 0 1,-1 0 0,-1-1 0,0 1 0,0-1-1,0 0 1,-1-1 0,-1 0 0,1 1-1,-1-2 1,-1 1 0,1-1 0,-1 0 0,-1-1-1,-14 9 1,22-14 21,-10 5 127,0-1 0,0 0 0,0-1 0,-24 7 0,34-11-125,1 0 0,-1 0 0,0 0 0,1 0 0,-1 0 0,1 0 0,-1 0 0,0 0 0,1 0 0,-1 0 0,1 0 0,-1 0 0,0 0 0,1-1 0,-1 1 0,0-1 0,1 1-8,0 0 0,0 0 0,0-1-1,0 1 1,0 0 0,0 0 0,0-1 0,0 1 0,0 0 0,0 0 0,0-1 0,0 1 0,1 0 0,-1 0 0,0 0 0,0-1 0,0 1 0,0 0 0,0 0 0,1 0 0,-1-1 0,0 1-1,0 0 1,0 0 0,1 0 0,-1 0 0,0 0 0,0 0 0,0 0 0,1-1 0,-1 1 0,0 0 0,0 0 0,1 0 0,-1 0 0,0 0 0,0 0 0,1 0 0,-1 0 0,0 0 0,1 0-1,15-3-107,0 0 0,1 1 0,27-1 0,-17 2-398,-17 0-122,47 0-3909,-51 2 2942,0-1 1,0 1 0,-1 1-1,8 1 1,-12-3 1289,-1 0 1,1 1-1,0-1 1,-1 0 0,1 0-1,-1 1 1,1-1-1,0 0 1,-1 1-1,1-1 1,-1 1-1,1-1 1,-1 1-1,1-1 1,-1 1-1,0-1 1,1 1 0,-1-1-1,1 1 1,-1 0-1,0-1 1,0 1-1,1 0 1,-1 0 105,0-1 0,0 1 0,0 0 1,-1-1-1,1 1 0,0-1 0,0 1 0,0-1 0,-1 1 1,1 0-1,0-1 0,-1 1 0,1-1 0,0 1 1,-1-1-1,1 0 0,-1 1 0,1-1 0,-1 1 0,1-1 1,-1 0-1,1 1 0,-1-1 0,1 0 0,-2 1 1,-17 7-1702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47 3808,'0'-8'2057,"1"7"-1843,-1 0 1,0 0-1,0 0 1,0 0-1,1 0 1,-1-1-1,0 1 1,-1 0-1,1 0 1,0 0-1,0 0 1,0 0-1,-1 0 1,1-1-1,0 1 1,-1 0-1,1 0 1,-1 0-1,1 0 1,-1 0-1,0 1 1,1-1-1,-3-2 1,1 2-19,0-1 0,0 1 0,0 0 0,0 0 0,0 0 0,0 0 0,-1 0 0,1 1 0,0-1 0,0 1 0,-1-1 0,1 1 0,-1 0 0,-2 0 0,0 0-9,-1 1-1,1 0 0,0 0 1,0 0-1,0 1 1,-6 2-1,-1 1-47,1 1-1,1 0 1,-1 1 0,1 0 0,-10 10-1,13-11-66,1 1 0,0 0 0,0 1 0,1-1 0,-6 10 0,8-12-32,0 0-1,1 0 1,0 1-1,0-1 1,0 1-1,0-1 0,1 1 1,0 0-1,-1 8 1,3-11-11,-1 0 0,0 0 0,1 0-1,0 0 1,-1 0 0,1 0 0,0 0 0,1 0 0,-1-1 0,0 1 0,1 0 0,0-1 0,-1 1-1,1-1 1,0 0 0,0 1 0,4 1 0,-2 0 68,1 0 0,0-1 0,0 0 0,0 1 0,0-2 0,1 1 0,8 2 0,-4-1 15,0-1 1,1 0 0,-1-1-1,0 0 1,1-1-1,0 0 1,-1-1-1,14 0 1,0-2-120,-20 3-165,0-1 0,0-1 0,1 1 1,-1 0-1,0-1 0,0 0 0,0 0 0,0 0 0,-1-1 1,1 1-1,6-4 0,-6 4-1241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46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1336 288 10208,'-18'-51'3776,"14"43"-2912,13-4-256,4 4-1664,0-4 448,0 4-608,6 3 704,-6 5-3360,0 5 2112,-3 3-1984</inkml:trace>
  <inkml:trace contextRef="#ctx0" brushRef="#br0" timeOffset="1">42 129 12544,'-42'-48'4639,"47"43"-3583,8-7-320,6 9 224,17-9-672,31-5 448,51 6-416,11 3-160,19-1-96,28 6-2400,9 10 1280,-28 6-5151,5 7 3487,-5 8-2688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50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160 948 4992,'4'-3'583,"0"1"0,1-1 1,-1 1-1,1 0 0,0 0 0,-1 1 1,1 0-1,0-1 0,0 1 0,6 0 1,-6-2 3754,-5 3-4284,0 0 0,0 0-1,0 0 1,0 0-1,0-1 1,0 1-1,0 0 1,-1 0 0,1 0-1,0 0 1,0 0-1,0 0 1,0 0-1,0-1 1,0 1 0,0 0-1,0 0 1,0 0-1,-1 0 1,1 0-1,0 0 1,0 0 0,0 0-1,0 0 1,0 0-1,0 0 1,0 0 0,-1 0-1,1 0 1,0 0-1,0 0 1,0 0-1,0 0 1,0 0 0,0 0-1,-1 0 1,1 0-1,0 0 1,0 0-1,0 0 1,0 0 0,0 0-1,0 0 1,-1 0-1,1 0 1,0 0-1,0 0 1,0 0 0,0 0-1,0 1 1,0-1-1,0 0 1,0 0-1,-22 7 601,2 2-1,-1 0 1,1 1-1,-20 14 1,25-16-455,9-4-156,-7 3 163,-18 15 0,28-20-158,1 0-1,-1 0 1,1 0 0,0 0 0,0 0 0,0 1 0,0-1 0,0 1 0,1 0 0,-1-1 0,1 1-1,0 0 1,-2 6 0,3-9-32,-1 1-1,1 0 1,0 0 0,0-1-1,1 1 1,-1 0-1,0-1 1,0 1 0,0 0-1,0 0 1,1-1-1,-1 1 1,0 0 0,1-1-1,-1 1 1,0 0-1,1-1 1,-1 1 0,1-1-1,-1 1 1,1-1-1,-1 1 1,1-1 0,0 1-1,-1-1 1,1 1-1,-1-1 1,1 0 0,0 1-1,-1-1 1,1 0-1,0 0 1,0 1-1,0-1 1,27 4 301,-26-4-305,18 1 116,1-1 0,0-1 0,-1 0 0,1-2 0,25-6 0,-38 7-161,-1 0-1,1-1 1,-1 0-1,0 0 0,0 0 1,0-1-1,0 0 1,0-1-1,-1 1 0,0-1 1,0-1-1,0 1 1,0-1-1,-1 0 0,0 0 1,8-14-1,-7 9-65,0-1-1,-1 0 1,4-16-1,-8 23 9,1-1 1,-1 0-1,-1 1 0,1-1 0,-1 0 0,0 0 0,0 1 0,-1-1 1,-1-9-1,1 14 68,1-1 0,-1 1 1,0 0-1,1 0 0,-1-1 0,0 1 1,1 0-1,-1 0 0,0 0 1,0 0-1,0 0 0,0 0 1,0 0-1,0 1 0,0-1 1,-1 0-1,1 0 0,0 1 1,0-1-1,0 1 0,-1-1 0,1 1 1,0 0-1,-1-1 0,1 1 1,0 0-1,-1 0 0,1 0 1,0 0-1,-1 0 0,1 0 1,0 0-1,-1 1 0,1-1 0,0 0 1,-1 1-1,1-1 0,-2 2 1,1-2 18,1 0 0,0 1 1,-1-1-1,1 1 1,0 0-1,0-1 0,0 1 1,-1 0-1,1 0 1,0-1-1,0 1 0,0 0 1,0 0-1,0 0 1,1 0-1,-1 0 0,0 1 1,0-1-1,1 0 1,-1 0-1,1 0 0,-1 1 1,1-1-1,-1 0 0,1 1 1,0-1-1,0 0 1,-1 1-1,1-1 0,0 0 1,0 1-1,0-1 1,1 0-1,-1 1 0,0-1 1,0 0-1,1 1 1,-1-1-1,1 2 0,1 0 52,0 0 0,0 0 0,1 0 0,-1 0 0,1 0 0,-1-1 0,1 1-1,0-1 1,0 1 0,0-1 0,0 0 0,0 0 0,1-1 0,-1 1 0,0-1 0,1 1-1,-1-1 1,1 0 0,0 0 0,-1-1 0,1 1 0,4-1 0,-2 0 62,0 0 1,0 0 0,0-1-1,0 0 1,0 0 0,-1 0-1,1-1 1,0 0 0,0 0-1,-1 0 1,0-1 0,1 0-1,7-5 1,3-5 35,-1-1-1,0 0 1,20-25-1,34-53-1,-4 4 26,-1 15 247,42-56-119,-74 82-285,-2-2 1,-2-1 0,-2-1 0,34-97 0,-52 125 95,15-49 43,-34 107-146,-2 0-1,-1-1 1,-19 34-1,27-56-11,-27 53-36,9-20 82,-34 92 0,29-42 210,-31 177 1,53-200-137,6-63-86,1 0 0,1 1 0,0-1 0,0 0 0,4 13 1,-4-20-12,-1 1 0,1-1 0,0 1 0,1-1 0,-1 1 0,0-1 0,1 0 0,-1 0 0,1 0 0,-1 0 1,1 0-1,0 0 0,0 0 0,0 0 0,0-1 0,0 1 0,0-1 0,1 0 0,-1 1 0,1-1 0,-1 0 1,0 0-1,1-1 0,0 1 0,-1 0 0,1-1 0,-1 1 0,1-1 0,4 0 0,0-1-14,0 1 1,0-1-1,0 0 0,0-1 0,0 0 0,0 0 0,0 0 0,0-1 0,9-5 0,-6 1-49,1 0 0,-1-1 0,-1 0 0,0 0 0,0-1-1,0 0 1,13-20 0,43-80-425,-52 86 399,0 0-30,-9 14 17,0 0 0,1 0 0,1 1 0,10-14 0,-14 39-235,0-2 350,1 0 0,0 0 0,1 0 0,1-1 1,0 1-1,1-1 0,0 0 0,10 15 1,-13-26-7,-1 0 0,1 0 1,0 0-1,0 0 0,1 0 1,-1-1-1,0 1 0,1-1 0,0 0 1,-1 0-1,1 0 0,0-1 1,0 1-1,0-1 0,0 0 1,0 0-1,8 1 0,3-1 29,1-1-1,-1 0 1,23-4-1,-31 3-54,15-1 36,0-2 0,0 0 1,0-2-1,-1 0 0,1-1 1,-1-1-1,-1-1 0,0-1 0,0-1 1,-1-1-1,0 0 0,-1-2 1,22-20-1,-16 9 49,-1-1 0,-1-1 0,-1-1 1,29-52-1,-19 31-601,-30 63 375,-25 335-65,21-326 213,2-9 59,-1 1 0,0-1 0,-1 0 0,-1 1 0,-10 25 0,13-38-56,0-1 1,1 1-1,-1-1 1,0 1-1,0-1 1,0 0-1,0 1 1,0-1-1,0 0 1,-1 0-1,1 0 1,0 0-1,-1 0 0,1 0 1,0 0-1,-1 0 1,1-1-1,-1 1 1,0-1-1,1 1 1,-1-1-1,1 1 1,-1-1-1,0 0 1,1 0-1,-1 0 1,0 0-1,1 0 1,-1 0-1,0 0 1,1 0-1,-3-2 1,0 1-32,0 0 0,1-1 0,-1 1 1,1-1-1,-1 0 0,1-1 0,0 1 1,0 0-1,0-1 0,0 0 0,1 1 1,-6-8-1,1-1-87,0 0 1,0-1 0,1 0 0,0 0-1,1-1 1,1 1 0,-4-16-1,9 10-519,4 27 615,0-1 1,1 0-1,0-1 1,0 1-1,1-1 1,12 11-1,-7-9 54,-1 0 1,1-1-1,1 0 0,14 6 1,-17-9 6,0-2 1,1 1-1,0-1 1,-1 0-1,1-1 1,0-1-1,0 0 1,0 0 0,0-1-1,0 0 1,16-3-1,16-3 85,0-2 0,74-24 0,-104 27-109,0 0 0,-1 0 1,0-2-1,0 1 0,-1-1 0,1-1 0,-1 0 0,-1-1 0,0 0 1,0 0-1,-1-1 0,0-1 0,10-14 0,-18 23-25,1 0-1,-1-1 1,0 1-1,0-1 1,0 1 0,-1-1-1,1 1 1,0-1-1,-1 1 1,0-1-1,1 0 1,-1 1 0,0-1-1,-1 0 1,1 1-1,-1-6 1,0 6 0,1 0 0,-1 1-1,0-1 1,0 0 0,0 0 0,0 1 0,0-1 0,-1 0 0,1 1-1,0-1 1,-1 1 0,1-1 0,-1 1 0,1 0 0,-1 0 0,0 0-1,1 0 1,-1 0 0,0 0 0,0 0 0,0 0 0,-3 0 0,-3 0 4,0-1 0,0 2 0,0-1 1,-1 1-1,1 1 0,0-1 1,0 1-1,0 1 0,0-1 0,0 1 1,0 1-1,0-1 0,1 2 1,-1-1-1,1 1 0,0 0 0,-13 9 1,11-6-6,1 0 0,-1 0 0,2 0 0,-1 1 0,1 0 0,0 1 0,0 0 0,1 0 0,1 0 0,-1 1 0,2-1 0,-1 1 0,-3 12 0,7-18 15,0 0 0,1 1-1,-1-1 1,1 0-1,-1 0 1,1 0-1,1 1 1,-1-1-1,1 0 1,-1 0-1,1 0 1,0 0-1,1 0 1,-1 0-1,1 0 1,0 0-1,0 0 1,0-1-1,0 1 1,0-1-1,1 1 1,0-1-1,0 0 1,0 0-1,0 0 1,0 0-1,0-1 1,5 3-1,3 2 27,0-1-1,0 0 1,1-1-1,-1 0 1,1-1 0,0-1-1,1 1 1,16 1-1,-12-3 13,-1-1 0,0 0-1,0-1 1,1-1 0,-1-1-1,0 0 1,0-1 0,0 0-1,27-11 1,-32 10-40,-1-1 1,0 0-1,-1 0 0,1-1 1,-1-1-1,0 0 0,0 0 0,-1 0 1,0-1-1,-1 0 0,1-1 1,-1 0-1,-1 0 0,0 0 1,6-13-1,-5 7 4,-1 0 0,-1-1 0,0 0 0,-1 0 1,2-17-1,-2 0 18,-1-49 0,-3 81-41,0-1-1,1 1 1,-1 0-1,0 0 1,0 0-1,1-1 1,-1 1-1,0 0 1,1 0-1,-1 0 1,1 0-1,0 0 1,-1 0-1,1 0 1,0 0-1,0 0 1,-1 0-1,1 0 1,1 0-1,0-1-56,-1 2 52,1 0-1,-1 0 0,0 1 1,1-1-1,-1 1 1,0-1-1,0 1 1,0-1-1,1 1 0,-1-1 1,0 1-1,0 0 1,0 0-1,1 1 0,1 1 15,0 0-1,0 1 0,-1-1 0,1 1 1,-1-1-1,0 1 0,0 0 0,2 5 0,10 38-10,-6-20 8,6 19-21,25 71-64,-30-93 119,-6-15 22,0 0 0,7 12 1,-9-19-42,1 1 0,0 0 0,0-1 0,0 1 0,0-1 0,1 0 1,-1 0-1,0 0 0,1 0 0,0 0 0,3 2 0,0-1 29,1-1 0,0 1-1,0-1 1,-1-1 0,1 1 0,1-1-1,-1 0 1,0-1 0,0 0 0,0 0-1,0 0 1,0-1 0,14-3 0,-4 0-18,-1-1 1,0-1-1,0 0 1,27-16-1,-29 13 4,0-1 0,-1 0 0,0 0 0,-1-1 1,0-1-1,0 0 0,14-22 0,-3 1-152,36-72 1,-51 86 49,-5 15 11,-3 13-46,-3 13-41,-16 51 189,9-40 18,-5 36-1,13-56 9,-1 2 20,0 27 0,2-38-70,2 0 0,-1 0 0,0 0 0,1 0 0,0 1 0,0-1 0,0 0 0,0 0 0,1-1 0,-1 1 0,4 6 0,-4-10-2,0 1-1,-1 0 1,1 0-1,0 0 0,-1-1 1,1 1-1,0 0 1,0-1-1,0 1 0,0-1 1,0 1-1,0-1 1,0 1-1,-1-1 0,1 0 1,0 1-1,0-1 1,1 0-1,-1 0 1,0 0-1,0 1 0,0-1 1,0 0-1,0-1 1,0 1-1,0 0 0,0 0 1,0 0-1,0-1 1,0 1-1,0 0 0,0-1 1,0 1-1,1-2 1,3-1 23,1 0 0,-1 0 1,-1-1-1,8-6 0,-1-2-17,0 0 0,0 0-1,-2-1 1,1 0 0,11-24-1,30-74-91,-44 94 85,10-30-67,15-61 0,-30 101 30,-1 0 0,-1 0-1,1-12 1,-1 13 5,0 1-1,0-1 0,0 1 1,1-1-1,3-10 0,-4 15 20,1 1-1,0-1 0,-1 0 1,1 0-1,0 1 0,-1-1 1,1 0-1,0 1 0,0-1 1,0 1-1,0-1 0,-1 1 1,1-1-1,0 1 0,0 0 1,0 0-1,0-1 0,0 1 1,0 0-1,0 0 0,0 0 0,0 0 1,0 0-1,0 0 0,1 0 1,30 4-63,-27-3 71,153 35 255,-62-12-303,-36-8-38,17 3 91,-77-18-10,1-1 0,0 0 1,-1 0-1,1 0 0,0 1 0,-1-1 1,1 0-1,0 0 0,-1 0 0,1 0 0,0 0 1,-1 0-1,1-1 0,-1 1 0,1 0 1,0 0-1,-1 0 0,1-1 0,0 1 1,-1 0-1,1-1 0,-1 1 0,1 0 1,-1-1-1,1 1 0,-1-1 0,1 1 1,-1 0-1,1-1 0,0-1 0,0 0-2,-1-1 0,1 1-1,-1-1 1,1 0 0,-1 1-1,0-1 1,0-3-1,0 5-9,-1-3 48,-1 3-26,1 1-75,6-7-171,0 2 219,0 1-1,0-1 1,0-1-1,-1 1 1,0 0-1,0-1 1,0 0-1,-1 0 1,0 0-1,3-7 1,-4 7-40,-1 0 0,1 0 0,-1 0 0,-1-1 0,1 1 0,-1 0 0,0-11 0,-1 14 10,1-1-1,-1 1 1,0-1 0,0 1 0,0 0-1,0-1 1,0 1 0,-1 0 0,0 0 0,1 0-1,-1 0 1,0 0 0,0 0 0,-5-4-1,6 6 43,0 0 0,-1 0 0,1 0 0,-1 1 0,0-1 0,1 0 0,-1 1-1,1-1 1,-1 1 0,0-1 0,0 1 0,1 0 0,-1-1 0,0 1 0,0 0-1,1 0 1,-1 1 0,0-1 0,1 0 0,-1 0 0,0 1 0,-2 0 0,-1 1-3,-1 0 1,1 1-1,-1 0 1,1-1 0,-5 5-1,-2 2 12,0 1 1,1 0-1,1 0 0,0 1 1,0 1-1,1 0 0,0 0 0,1 1 1,-8 15-1,6-6 78,0 0 1,2 0-1,0 1 0,-8 47 0,14-57-57,0 0 0,1 0 0,0 0 0,1 0 0,3 22-1,-3-30 11,1 0 0,1 0 0,-1 0 0,1 0 0,0 0-1,0 0 1,0-1 0,1 1 0,0 0 0,0-1 0,0 0-1,0 0 1,1 0 0,-1 0 0,1-1 0,0 1 0,5 2-1,-3-2-16,0 0 0,1 0 0,0-1 0,0 0-1,0 0 1,0-1 0,0 0 0,1 0 0,-1 0-1,1-1 1,-1 0 0,1-1 0,-1 0-1,1 0 1,8-2 0,-5 0-12,0 0-1,0-1 1,-1 0-1,0-1 1,1 0 0,-1-1-1,-1 0 1,1-1 0,-1 0-1,10-7 1,53-49-103,78-85 0,-146 144 71,-2 1 6,1-1 0,0 1 0,-1-1 1,0 0-1,1 1 0,-1-1 0,0-1 0,-1 1 1,1 0-1,0 0 0,1-7 0,-3 10 16,0 0 1,0-1-1,0 1 0,0 0 0,0 0 1,0 0-1,0 0 0,-1-1 0,1 1 1,0 0-1,0 0 0,0 0 0,0 0 1,0 0-1,0 0 0,-1 0 0,1-1 1,0 1-1,0 0 0,0 0 0,0 0 1,-1 0-1,1 0 0,0 0 0,0 0 1,0 0-1,0 0 0,-1 0 0,1 0 1,0 0-1,0 0 0,0 0 0,0 0 1,-1 0-1,1 0 0,0 0 0,0 0 1,0 0-1,0 0 0,-1 0 0,1 1 1,0-1-1,0 0 0,0 0 0,0 0 1,0 0-1,-1 0 0,1 0 0,0 0 1,0 1-1,0-1 0,-11 7-121,-11 12 69,2 1 0,0 1 0,1 1 0,-24 35-1,-55 104-153,94-153 228,1-1 1,0 1-1,0-1 0,1 1 0,0 0 0,0 0 1,1 0-1,0 0 0,0 11 0,1-18-18,0 0 0,0 0 0,0 1 0,0-1 0,0 0-1,0 0 1,0 0 0,1 0 0,-1 1 0,1-1 0,-1 0 0,1 0 0,-1 0 0,1 0-1,0 0 1,-1 0 0,1 0 0,0 0 0,0 0 0,0 0 0,-1-1 0,3 2-1,-1-1 13,0 0-1,0 0 1,0 0-1,0-1 0,0 1 1,1-1-1,-1 1 0,0-1 1,0 0-1,1 0 0,2 0 1,6-1 53,1-1 1,-1 0 0,19-7 0,-27 8-66,90-33 179,-82 28-164,0 0 1,0 0-1,0-1 0,-1 0 0,0-1 1,10-9-1,-5 0 5,0 0 1,-1-1-1,-1 0 0,15-30 1,35-84 6,-39 79 13,27-69 137,-41 97-252,-2-1 1,8-47-1,-13 55 62,-2 11 13,0 0-1,0 0 0,0 0 0,-1 0 0,0 0 0,0 0 0,-2-12 0,1 18-1,1 0-1,0 0 0,0 1 0,-1-1 0,1 0 0,0 0 0,-1 1 1,1-1-1,-1 0 0,1 1 0,0-1 0,-1 0 0,0 1 0,1-1 1,-1 1-1,1-1 0,-1 1 0,0-1 0,1 1 0,-1-1 0,0 1 0,-1-1 1,0 1-2,1 0 0,0-1 1,-1 1-1,1 0 0,-1 0 1,1 0-1,-1 1 0,1-1 1,-1 0-1,1 0 0,-3 2 1,-2 0 8,0 1 0,0 0 1,1 0-1,-10 8 1,7-5 13,0 2 1,1-1-1,0 1 1,1 0-1,-1 0 1,2 1-1,-1-1 1,1 1-1,1 1 1,-1-1-1,2 1 0,-6 17 1,3-1 96,1 0 1,2 0-1,-2 45 1,5-46-7,1 0 0,1-1 0,1 1 1,10 41-1,-7-49-80,0 1 0,1-1 0,0 0 0,1-1 0,1 1 0,22 28 0,-14-23-305,2 0-1,20 18 1,-30-31-1223,1-2 0,16 11 1,-18-14-839,-1 0 0,1 0 1,0-1-1,12 4 1,-18-7 1996,-1 1 0,1-1 1,-1 1-1,1-1 0,-1 0 1,1 0-1,-1 0 0,1 0 1,-1 0-1,1 0 0,-1 0 0,1 0 1,-1-1-1,1 1 0,-1-1 1,1 1-1,-1-1 0,0 1 0,1-1 1,-1 0-1,0 0 0,1 1 1,-1-1-1,0 0 0,0 0 0,0 0 1,0 0-1,0-1 0,0 1 1,1-2-1,0-1-113,1-1 0,-1-1 0,-1 1 0,2-6 0,-2 10 338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2:51.1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52 16447,'-8'-15'6112,"-6"7"-4768,4 0-352,15 4-4352,-5-1-160,0-6 2016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2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551 118 2496,'8'-13'883,"7"-9"581,-14 20-1180,1 0 1,-1-1-1,1 1 1,-1-1 0,0 1-1,0-1 1,0 1 0,-1-1-1,1 0 1,0 0-1,-1 1 1,0-1 0,0 0-1,0-3 1,0 5-205,1-1 0,-2 0 0,1 1 0,0-1-1,0 1 1,0-1 0,-1 0 0,1 1 0,-1-1 0,1 1 0,-1-1 0,1 1 0,-1 0-1,0-1 1,0 1 0,0 0 0,0-1 0,0 1 0,0 0 0,0 0 0,0 0 0,0 0 0,-1 0-1,1 0 1,0 0 0,-1 0 0,1 1 0,-3-2 0,0 1-22,-1 1-1,1-1 1,0 1 0,0 0-1,0 0 1,-1 0 0,1 1 0,0 0-1,0-1 1,0 1 0,0 1-1,0-1 1,0 1 0,0-1-1,-6 5 1,-4 3 9,1 0 1,-21 18-1,31-24-56,-162 147 341,123-108-206,-60 79 1,88-101-138,0 1-1,1 0 1,2 0-1,0 1 0,1 1 1,1-1-1,1 2 1,1-1-1,2 1 1,0 0-1,-3 43 1,7-45 79,0 1 0,2 0 1,0-1-1,8 41 0,-7-56-16,0 1-1,0-1 1,0 1-1,1-1 1,1 0-1,-1 0 1,1-1-1,0 1 0,0-1 1,1 0-1,0 0 1,0 0-1,1-1 1,-1 1-1,1-1 1,0-1-1,13 9 1,-10-10 27,0 1 0,0-2 1,0 1-1,0-1 1,0 0-1,1-1 1,-1 0-1,0-1 0,1 0 1,-1 0-1,1-1 1,-1 0-1,17-5 1,-16 4-25,0-1 0,0-1 1,-1 0-1,1 0 0,-1-1 1,0 0-1,-1 0 0,1-1 1,14-14-1,-6 4 46,-1-2 0,0 0 0,13-22 0,-5 3-68,-1-1 0,-3-1 1,-1-1-1,-2-1 0,-2 0 1,-1-1-1,10-59 0,-1-69-255,-22 150 50,-1 0 0,0-1 0,-4-19 0,1 30-119,0 13 14,-5 22-72,6-18 311,-14 56 27,3 0-1,-8 104 0,19-133 119,2 0 0,1 0-1,1 0 1,2 0 0,2 0-1,17 58 1,-19-78 29,1-1 0,1 1-1,13 21 1,-16-31-118,0 0-1,0 0 0,0 0 1,0 0-1,1 0 1,0-1-1,0 0 0,0 1 1,0-1-1,0-1 1,0 1-1,1-1 0,0 1 1,4 1-1,-4-3-215,0 0-1,0 0 1,0-1 0,0 1-1,0-1 1,1 0 0,-1-1-1,0 1 1,0-1 0,9-2-1,-5 0-1006,-1 0 0,1 0 0,-1-1 0,0 0 0,9-7 0,28-20-3321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3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1184 2560,'4'0'678,"0"0"0,1-1 0,-1 0 0,0 0 0,1 0 0,-1 0 1,0-1-1,7-3 0,-2 0-141,0-1 1,-1 1-1,11-11 1,5-6-72,28-37 1,-47 54-240,134-183 482,-122 163-668,96-153 190,-90 137-82,-2-1-1,-2-2 1,-2 0 0,-2-1-1,-2 0 1,13-91-1,-23 104-126,-3 30-60,0 1-1,0 0 1,0-1-1,0 1 1,0-1-1,0 1 1,-1 0 0,1-1-1,0 1 1,-1 0-1,1 0 1,-1-1 0,0 1-1,1 0 1,-1 0-1,0 0 1,0-1-1,1 1 1,-3-1 0,3 2 28,0 0 0,0 0 0,0 0-1,0 0 1,-1 0 0,1 0 0,0-1 0,0 1 0,0 0 0,0 0 0,0 0 0,0 0 0,-1 0 0,1 0 0,0 0 0,0 0 0,0 0 0,0 0 0,-1 0 0,1 0 0,0 0 0,0 0 0,0 1 0,0-1 0,0 0 0,0 0 0,-1 0 0,1 0 0,0 0 0,0 0 0,0 0 0,0 0 0,0 0 0,0 0 0,-1 1 0,1-1 0,0 0 0,0 0 0,0 0 0,0 0 0,0 0 0,0 0-1,0 1 1,0-1 0,0 0 0,0 0 0,0 0 0,0 0 0,0 1 0,-4 6-257,1 1 1,-4 14-1,2-4 118,-26 75-298,2-6 481,-17 92 0,32-110 41,-3 82 1,15-125 134,2-1 1,1 1 0,1-1 0,1 0 0,1 1 0,14 44 0,-16-62-40,1 0 1,1-1-1,4 9 0,-7-14-114,-1-1 0,1 1 0,0-1 0,1 1-1,-1-1 1,0 0 0,0 1 0,1-1 0,-1 0 0,0 0 0,1 0-1,-1 0 1,1 0 0,-1 0 0,1 0 0,0-1 0,-1 1-1,1-1 1,0 1 0,0-1 0,2 1 0,0-2 27,-1 0 0,1 0 0,0 0 1,-1-1-1,1 0 0,-1 1 0,1-1 0,-1 0 1,0-1-1,0 1 0,0 0 0,0-1 0,3-4 1,80-100 694,-42 50-620,32-34-9,26-31-55,-64 67-137,-2-1-1,38-80 0,-28 31 65,38-130-1,-78 216-105,-1 1 0,-1-1-1,-1 0 1,2-27 0,-5 45 68,0 1 1,0 0-1,0-1 1,1 1-1,-1-1 1,0 1-1,0-1 1,0 1-1,0 0 1,0-1 0,0 1-1,-1-1 1,1 1-1,0 0 1,0-1-1,0 1 1,0-1-1,0 1 1,-1 0-1,1-1 1,0 1-1,0 0 1,-1-1-1,1 1 1,0 0-1,0-1 1,-1 1-1,1 0 1,0-1-1,-1 1 1,1 0-1,0 0 1,-1 0-1,1-1 1,-1 1-1,1 0 1,0 0-1,-1 0 1,1 0-1,-1 0 1,1 0 0,0 0-1,-1 0 1,-1 0-9,1 1 1,-1-1 0,1 1 0,0 0 0,-1 0-1,1 0 1,0 0 0,0 0 0,-1 0 0,1 0-1,0 0 1,0 0 0,0 1 0,-1 1 0,-43 67-159,-30 70 172,37-67 10,-8 12 64,-68 136-140,92-171 169,1 1-1,-19 77 1,22-54 425,-8 89-1,26-137 286,0-25-779,0-1 1,0 0 0,0 0-1,0 1 1,0-1 0,0 0-1,0 0 1,0 1 0,1-1 0,-1 0-1,0 0 1,0 0 0,0 1-1,0-1 1,0 0 0,0 0-1,1 0 1,-1 0 0,0 1 0,0-1-1,0 0 1,1 0 0,-1 0-1,0 0 1,0 0 0,0 1-1,1-1 1,-1 0 0,0 0 0,1 0 12,0-1 0,-1 1 0,1 0 0,0-1 0,-1 1 1,1 0-1,-1-1 0,1 1 0,-1-1 0,1 1 1,-1-1-1,1 1 0,-1-1 0,0 0 0,1 1 1,-1-1-1,73-110 784,16-24-588,-63 100-299,53-55 0,-24 32-62,-50 52 66,2 1-575,-9 14 61,0 1 587,-8 39-176,-19 95 56,23-104 123,-1 67 1,7-101 64,0 0-1,0 0 1,1-1 0,-1 1-1,1 0 1,0 0 0,1-1-1,0 1 1,0-1 0,0 1-1,5 9 1,-6-15-55,-1 1 0,0 0 0,1 0 1,-1 0-1,1-1 0,-1 1 0,1 0 0,-1-1 0,1 1 0,-1 0 0,1-1 0,0 1 0,-1-1 1,1 1-1,0-1 0,0 1 0,-1-1 0,1 1 0,0-1 0,0 0 0,0 0 0,0 1 1,-1-1-1,1 0 0,0 0 0,0 0 0,0 0 0,0 0 0,0 0 0,0 0 0,-1 0 0,1 0 1,0 0-1,0-1 0,0 1 0,0 0 0,-1-1 0,1 1 0,0 0 0,0-1 0,0 1 1,-1-1-1,1 1 0,0-1 0,-1 1 0,1-1 0,0 0 0,-1 1 0,1-2 0,10-11 69,-1 0-1,-1-1 0,-1 0 1,1 0-1,11-30 0,-7 14-75,59-143-86,-69 169 9,-1-1 0,-1 0 0,1 0 1,1-7-1,-3 12-203,0 0 242,0 0 1,0 0 0,0 0 0,0 0-1,0 0 1,0 0 0,0 0 0,0 0-1,0 0 1,0 0 0,0 0 0,0 0-1,0 0 1,0 0 0,1 0 0,-1 0-1,0 0 1,0 0 0,0 0-1,1 8-196,-1 13 127,-3 12 140,-2 83-286,5-97 274,1-1 0,1 1 1,0-1-1,6 22 0,-7-39 0,-1 0-1,0 0 0,0 1 0,1-1 0,-1 0 1,1 0-1,-1 0 0,1 0 0,-1 0 0,1 0 1,0 0-1,0 0 0,-1 0 0,1 0 0,1 1 1,-1-2-15,0 0 1,0 0 0,-1 0 0,1 0 0,0 0 0,0-1 0,-1 1 0,1 0-1,0 0 1,-1-1 0,1 1 0,0 0 0,-1-1 0,1 1 0,0-1 0,-1 1-1,1-1 1,-1 1 0,1-1 0,-1 1 0,1-1 0,-1 0 0,1 1 0,-1-1-1,1-1 1,15-20 170,21-40-1,10-14-302,64-68 98,-74 105-120,-24 26-63,-12 13 179,-1 0-1,0 0 1,1 0 0,-1 0 0,0 0 0,1 0 0,-1 0 0,0 0 0,1 0 0,-1 0 0,0 0-1,1 0 1,-1 0 0,0 0 0,1 0 0,-1 1 0,0-1 0,1 0 0,-1 0 0,0 0 0,0 1-1,1-1 1,-1 0 0,0 0 0,0 1 0,1-1 0,-1 0 0,0 1 0,0-1 0,0 0 0,0 0-1,1 1 1,-1 0 0,8 13-63,25 83-368,-26-72 497,28 67-5,-29-76-33,-4-10 14,0-1 1,0 0 0,1 1 0,0-1-1,-1 0 1,2 0 0,-1-1 0,0 1-1,1-1 1,0 1 0,0-1 0,1 0-1,-1-1 1,6 4 0,-8-6-11,-1-1 0,1 1 0,0-1 0,0 0 1,0 1-1,0-1 0,0 0 0,1 0 0,-1-1 0,0 1 1,0 0-1,-1-1 0,1 1 0,0-1 0,0 1 0,0-1 1,0 0-1,0 0 0,0 0 0,-1 0 0,1 0 0,-1 0 1,4-3-1,5-5 54,0 0 1,12-14 0,-18 19-59,126-148 227,-122 142-272,0 1 1,0-1 0,1 2-1,0 0 1,1 0 0,0 0-1,19-10 1,2-3-12,-19 12 278,-30 28-503,0 0-1,-25 37 1,27-30 231,1 0 1,1 2-1,1-1 1,1 2-1,-12 49 1,22-70 27,0 0-1,1 1 1,0-1 0,0 15 0,1-20 24,0 0 1,1 0 0,-1 1 0,0-1 0,1 0 0,0 0 0,0 0 0,0 0 0,0 0 0,0 0 0,1 0-1,-1-1 1,1 1 0,0 0 0,3 3 0,-4-5-4,0 0 0,0-1 0,0 1-1,0 0 1,0-1 0,0 1 0,1-1 0,-1 1 0,0-1-1,0 1 1,1-1 0,-1 0 0,0 0 0,0 0-1,1 0 1,-1 0 0,0 0 0,1 0 0,-1 0 0,0 0-1,0 0 1,1-1 0,-1 1 0,0-1 0,0 1 0,0-1-1,1 1 1,-1-1 0,0 0 0,0 1 0,0-1 0,0 0-1,0 0 1,0 0 0,1-1 0,3-3 60,0-1-1,0 0 1,0 0-1,5-9 1,52-98 107,-21 35-59,36-49-8,-51 86-107,-6 7-32,-2-1 1,-1 0-1,21-64 0,30-176 6,-67 270 14,1-1-45,-1-1 0,0 1 1,0-1-1,-1 1 0,1-1 0,-2 1 0,0-12 1,-5 5-145,5 13 183,1-1-1,0 1 1,0 0-1,-1 0 1,1-1 0,0 1-1,-1 0 1,1 0-1,0 0 1,-1 0 0,1 0-1,-1-1 1,1 1 0,0 0-1,-1 0 1,1 0-1,0 0 1,-1 0 0,1 0-1,-1 0 1,1 0-1,-1 1 1,-1-1-18,0 1-1,1 0 1,-1 1-1,0-1 1,1 0-1,-1 0 1,1 1-1,0-1 1,-1 0 0,1 1-1,0 0 1,0-1-1,-2 4 1,-14 29-81,1 1 0,-14 50 0,28-80 96,-15 47 50,2 1 1,-12 81-1,23-105-37,2 0-1,1 0 1,1 0 0,1 0-1,2 0 1,8 40 0,-9-61-800,0 0 0,0 0-1,1 0 1,6 12 0,5-2-3816,-1-10 2113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3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5472,'-45'9'2496,"40"-1"-2176,10-8-160,8 0-160,10 0 480,4 5-256,4-5-96,6 0-64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3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82 194 4640,'-72'-20'2112,"62"20"-1824,15-3 672,5 3-576,25-8 256,10 5-352,31-14 384,6 5-384,44-16 288,4 8-320,19-8 416,-14 8-384,8-3-1888,-9 11 864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3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1157 2144,'0'0'60,"1"-1"0,-1 1 1,0-1-1,0 1 0,0-1 0,1 1 0,-1-1 0,0 1 1,0 0-1,1-1 0,-1 1 0,0-1 0,1 1 1,-1 0-1,1-1 0,-1 1 0,0 0 0,1-1 1,-1 1-1,1 0 0,-1 0 0,1-1 0,-1 1 1,1 0-1,-1 0 0,1 0 0,18-5 1045,-11 4-497,8-4-189,0 0-1,0-1 1,0-1-1,-1 0 1,0-1-1,0-1 1,-1 0-1,0-1 1,-1-1-1,0 0 1,0 0-1,-2-2 1,1 1-1,9-15 1,252-372 1415,-241 347-1655,-2-2 0,-2-1-1,-2-1 1,-4-1 0,24-87-1,-38 112 22,-4 20-149,0 0-1,-1-1 0,-1 1 1,0-1-1,-1 0 0,0 1 1,-1-15-1,-1 26-84,1 0-1,0-1 1,0 1 0,0 0 0,-1 0 0,1-1 0,-1 1-1,1 0 1,-1 0 0,1 0 0,-1 0 0,0 0-1,0 0 1,1 0 0,-1 0 0,0 0 0,0 0-1,0 0 1,0 0 0,0 1 0,0-1 0,0 0 0,0 1-1,-1-1 1,1 1 0,0-1 0,0 1 0,0-1-1,-1 1 1,1 0 0,0 0 0,0 0 0,-1-1-1,1 1 1,0 0 0,0 1 0,-1-1 0,1 0 0,-3 1-1,-1 0-13,0 0 0,0 1-1,0-1 1,0 1 0,0 0-1,0 1 1,1-1 0,-6 5-1,2-2 36,0 1 1,1 1-1,0-1 0,0 1 0,1 1 0,-1-1 1,2 1-1,-1 0 0,1 1 0,0-1 0,1 1 1,0 0-1,0 0 0,-3 14 0,-10 37-30,3 1-1,3 0 0,2 1 0,-1 79 1,14-61 229,-4-70-79,1 1 0,1 0-1,-1-1 1,2 1 0,-1-1-1,2 0 1,5 13 0,4-1 427,-13-20-468,1-1 0,0 0 0,0 0 0,0 0 0,0 0 0,0 0 0,0 0 0,0 0 0,0 0-1,0-1 1,0 1 0,0 0 0,0-1 0,1 1 0,1 0 0,4-2 319,-1-1 0,1 0 0,-1-1 0,10-5 0,73-47 356,-26 11-847,-10 14 234,-53 84-1307,1-40 1232,-1-1-1,3 14 0,-2-22-9,0-1-1,0 1 1,1-1-1,-1 1 0,1-1 1,0 1-1,0-1 1,1 0-1,2 5 0,-4-8-12,0 0-1,0 0 0,0 0 1,0 0-1,0-1 0,0 1 0,0 0 1,0-1-1,0 1 0,0 0 1,1-1-1,-1 1 0,0-1 0,0 0 1,1 1-1,-1-1 0,0 0 1,1 0-1,-1 0 0,0 0 1,0 0-1,1 0 0,-1 0 0,0 0 1,1 0-1,-1-1 0,0 1 1,0-1-1,1 1 0,-1-1 0,1 0 1,6-3 110,-1 0 0,0-1 0,-1 0 1,7-5-1,5-4-77,56-39 199,-23 16-279,-46 33-228,-4 4 422,-1-3-13,0 1-248,-6 5-45,3-3 198,0 1-461,0 5 240,-1 0 77,1-3 45,1 1 0,-1 0 0,1 0 0,0 0 0,0 0 0,1 0 0,-3 8 0,1-3 0,0 1 0,-1-1 0,-6 12 0,-3 9 22,-19 68-77,-20 48 170,39-117 17,-2 0 0,0-2 0,-3 1 0,0-2 0,-1 0-1,-2-2 1,0 0 0,-2-1 0,-1-1 0,-33 24-1,49-40 25,0-1 0,-1 0-1,-12 5 1,17-8-85,1-1 0,-1 0 0,0 0 0,1 0 0,-1-1 0,0 1 1,0-1-1,0 0 0,1 0 0,-9-1 0,12 1-45,-1 0-1,0 0 1,1-1 0,-1 1-1,0 0 1,1-1-1,-1 1 1,1 0 0,-1-1-1,0 1 1,1-1 0,-1 1-1,1-1 1,-1 1 0,1-1-1,0 1 1,-1-1-1,1 0 1,-1 1 0,1-1-1,0 0 1,0 1 0,-1-1-1,1 0 1,0 1-1,0-1 1,0 0 0,0 1-1,0-1 1,0 0 0,0 0-1,0 1 1,0-1 0,0-1-1,1 0-3,-1-1 0,0 0 0,1 1-1,0-1 1,0 1 0,-1-1 0,3-2-1,1-1 10,1 1-1,-1 0 1,1 0-1,0 1 0,0-1 1,1 1-1,10-6 1,1-2-85,34-22-56,2 1 0,72-31 0,-57 30 86,-54 27 95,-1 0 0,0-1 0,0 0 0,-1-1 0,0-1 0,-1 0 0,0-1 0,0 0 0,13-18 0,65-129-24,-34 55-226,-53 99 163,10-14-178,-12 17 206,0 1-1,0 0 1,1-1 0,-1 1 0,0-1-1,0 1 1,1 0 0,-1 0 0,0-1-1,1 1 1,-1 0 0,0-1-1,1 1 1,-1 0 0,1 0 0,-1 0-1,0-1 1,1 1 0,-1 0 0,1 0-1,-1 0 1,0 0 0,1 0 0,-1 0-1,1 0 1,-1 0 0,1 0 0,-1 0-1,1 0 1,-1 0 0,0 0-1,1 0 1,-1 0 0,1 0 0,0 1-1,2 8-167,-2 12 146,-3 37 0,1-22 8,-20 266 51,11-184 106,-4-10 67,12-97-144,-3 37 1605,6-52-1560,0 0-1,0 0 1,-1 1 0,0-1-1,0 0 1,0 0-1,-1-3 1,1-8 41,5-36-35,15-58 0,-14 78-132,4-19 58,3 0-1,29-75 1,-31 99-99,1 1 0,0 1 0,2 0 1,1 1-1,1 1 0,27-29 0,-33 41-18,0 0-1,1 0 1,0 2-1,17-11 1,-22 15 49,-1 1-1,1 0 1,-1 1 0,1 0 0,0 0 0,0 0-1,0 0 1,1 1 0,-1 0 0,0 0 0,0 1 0,10 0-1,-15 0 33,1 0 1,-1 0-1,1 1 0,-1-1 0,1 0 0,0 1 0,-1-1 0,1 1 0,-1-1 0,0 1 0,1 0 0,-1-1 0,1 1 1,-1 0-1,0 0 0,0 0 0,0 0 0,1 0 0,-1 1 0,1 1 0,-1-1 11,0-1 1,-1 1-1,1 0 0,-1-1 0,0 1 0,0 0 1,1 0-1,-1-1 0,0 1 0,0 0 0,-1-1 1,1 1-1,0 0 0,0-1 0,-1 1 0,0 1 0,-1 3 53,0-1 0,-1 1 0,0-1 0,0 0 0,0 0 0,-1 0 0,1 0 0,-1-1 0,-7 7 0,7-9-3,0 1 0,0 0 0,-1-1 0,1 0 0,-1 0 0,1-1 0,-1 1 0,0-1 0,0 0 0,0 0 0,-5 0 0,2 0-36,0-1 0,0 0 0,0 0 1,0-1-1,0 0 0,-11-4 0,4 5-11,4 1-342,16 3 142,16 8 153,2 0-1,0-2 1,0-1 0,1-1 0,-1-1 0,36 5-1,-47-10 69,1-1 0,0 0 0,-1-1 0,1-1 0,15-2 0,-20 2 11,-1 0 1,1-1-1,-1 0 1,0-1-1,0 0 1,0 0-1,0 0 0,0-1 1,-1 0-1,7-5 1,2-4 80,0 0 1,-1-1-1,-1-1 1,-1 0 0,18-27-1,-26 36-114,0-1-1,-1 0 1,0 1-1,0-1 0,0-1 1,-1 1-1,0 0 1,0-1-1,-1 1 1,0-1-1,-1 1 0,1-1 1,-1 1-1,-1-1 1,1 1-1,-1-1 1,-3-10-1,4 17-16,-1 0-1,1 1 1,0-1 0,0 0-1,0 0 1,0 1 0,-1-1 0,1 1-1,0-1 1,-1 0 0,1 1-1,-1-1 1,1 1 0,-1-1-1,1 1 1,0-1 0,-1 1-1,0-1 1,1 1 0,-1-1 0,1 1-1,-1 0 1,0-1 0,1 1-1,-1 0 1,0 0 0,1-1-1,-1 1 1,0 0 0,1 0 0,-1 0-1,0 0 1,1 0 0,-1 0-1,0 0 1,1 0 0,-1 0-1,0 0 1,-1 1 0,-1 0-46,0 1 0,-1-1-1,1 1 1,0 0 0,0 0 0,-3 3 0,5-4 50,-4 3-16,0 0 0,1 0-1,0 0 1,0 1 0,0-1 0,0 1-1,1 0 1,0 0 0,0 0-1,0 1 1,1-1 0,0 1 0,0-1-1,0 1 1,1 0 0,-2 7-1,3-9 39,0 1 0,0-1 0,0 1 0,0-1 0,1 1 0,-1 0 0,1-1 0,0 0 0,1 1-1,-1-1 1,1 0 0,0 1 0,0-1 0,0 0 0,1-1 0,-1 1 0,1 0 0,0-1 0,0 1 0,0-1-1,6 5 1,-4-5 51,0 1 0,1-1 0,-1 0 0,1 0 0,0-1 0,-1 0 0,1 0 0,0 0-1,0 0 1,1-1 0,-1 0 0,0-1 0,10 1 0,5-2-493,0-1 0,33-7 0,-3 1-455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5 240 3712,'-4'-3'1696,"8"-2"-1472,5 1 1376,4-1-928,24-10 1056,7 4-992,46-17 480,10 3-704,21-7 0,-5 4-320,24 0-32,-14 8-96,9-4-608,-14 13 288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3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221 571 2912,'0'-1'176,"1"0"0,-1 0 0,0 0 0,0 0 0,0 0 0,0 0 0,0 0 0,-1 0 0,1 0 0,0 0 0,0 0 0,-1 0 0,1 0 0,-1 0 0,1 0 0,-1 0 0,1 0 0,-1 0 0,1 1 0,-1-1 0,0 0 0,0 0 0,1 0 0,-1 1 0,0-1 0,0 1 0,0-1 0,0 0 0,-1 0 0,0-1 77,-1 1 0,0-1 0,0 0 0,0 1 0,0-1 1,0 1-1,0 0 0,0 0 0,0 0 0,-1 0 0,1 1 1,0-1-1,-1 1 0,-4 0 0,0 1-228,0 0 1,0 1-1,0-1 1,1 2-1,-1-1 0,1 1 1,-1 0-1,1 1 1,0-1-1,0 1 0,0 1 1,1-1-1,0 1 1,0 1-1,0-1 1,-9 12-1,11-12-8,1 0 1,0 0-1,1 1 0,-1-1 1,1 1-1,0-1 0,0 1 1,0 0-1,1 0 0,0 0 1,0 0-1,1 0 0,0 0 1,0 0-1,0 0 0,1 0 1,-1 0-1,3 6 0,-2-7 66,0 0 0,0 0 0,1 0 0,-1-1 0,1 1-1,0 0 1,1-1 0,-1 1 0,1-1 0,0 0 0,0 0-1,0 0 1,0 0 0,1-1 0,-1 1 0,1-1 0,0 0-1,0 0 1,1 0 0,-1 0 0,0-1 0,6 2 0,-7-3-33,1 0 0,-1 0 1,1-1-1,-1 1 1,1-1-1,-1 0 1,1 0-1,-1 0 1,1 0-1,0-1 1,-1 1-1,1-1 0,-1 0 1,0 0-1,1-1 1,-1 1-1,6-4 1,-7 4 2,0-1 0,0 1 0,0-1 1,0 0-1,0 1 0,-1-1 1,1 0-1,-1 0 0,1 0 0,-1 0 1,0 0-1,0-1 0,0 1 1,0 0-1,0 0 0,0-1 0,-1 1 1,1-1-1,-1 1 0,1-1 0,-1 1 1,0-1-1,0 1 0,0 0 1,-1-1-1,1-2 0,-2-2-20,0 1 1,-1-1-1,0 0 0,0 1 0,0 0 1,0 0-1,-7-8 0,6 9-14,0-1-1,1 1 1,0-1-1,0 0 0,0 1 1,1-1-1,-1-1 1,0-6-1,3 10-16,0 0 0,0 0 0,0-1 1,0 1-1,1 0 0,-1 0 0,1-1 0,0 1 0,2-5 0,15-26 144,-15 29-84,105-152 119,-106 154-175,191-231 287,-163 203-284,-14 12-59,1 2 1,0 0-1,2 1 0,31-21 0,-48 35 41,0 1-1,0 0 0,0 0 0,0 0 0,1 0 0,-1 1 1,0-1-1,0 1 0,0-1 0,1 1 0,-1 0 0,0 0 1,1 0-1,-1 0 0,3 0 0,-4 1 1,1 0 0,0-1 0,0 1 0,-1 0 0,1 0 0,0 0 0,-1 0 0,1 0 0,-1 0 0,1 1 0,-1-1 0,0 0 0,1 1 0,-1-1 0,0 1 0,0 0 0,0-1 0,0 1 0,0 0 0,1 3 0,2 8-28,0 1 0,0 0 0,-1 0 1,-1 0-1,1 24 0,-5 74-14,-5-48 145,-24 103 0,24-137-53,1 0-6,-24 96 85,-15 20 32,-75 165 0,-34 17 648,143-304-341,-2-1 1,-1 0 0,0-1 0,-32 36-1,32-47 25,13-10-463,1-1 0,-1 0 0,1 0 0,-1 0 0,1 1 0,0-1 0,-1 0 0,1 0 0,-1 0 0,1 0 0,-1 0 0,1 0 0,-1 0-1,1 0 1,-1 0 0,1 0 0,-1 0 0,1 0 0,0-1 0,-1 1 0,1 0 0,-1 0 0,-1-2 13,1 0 0,0 0 0,0 1-1,0-1 1,0 0 0,0 0 0,1 0 0,-1 0 0,0 0 0,1 0-1,0 0 1,-1 0 0,1 0 0,0 0 0,0 0 0,0-3 0,0-12-18,0 0 0,1 1 0,0-1 0,1 1 0,1-1 0,1 1 0,0 0 0,2 0 0,-1 0 0,2 1 0,0 0 0,9-14 0,-5 13-53,1 1 1,1 0 0,0 1 0,1 1-1,1 0 1,0 1 0,1 0 0,0 1-1,19-9 1,178-70-167,-183 80-143,47-8 0,-3 5-2963,-15 3-2236,-19 5 2692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3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 2720,'-17'-3'7354,"19"3"-6521,-6 0 852,12-5-1088,0 1 0,1-1 1,0 2-1,8-4 0,-8 5-542,-1 0 0,0 1 0,0 0-1,1 0 1,-1 0 0,1 1 0,-1 1-1,1-1 1,-1 1 0,15 4 0,-22-4-34,0-1 0,0 0 0,0 1 0,0-1 0,0 1 0,0-1 0,0 1 0,-1 0 0,1-1 0,0 1-1,0 0 1,0-1 0,-1 1 0,1 0 0,0 0 0,-1 0 0,1 0 0,-1 0 0,1 0 0,-1 0 0,0 0 0,1 0 0,-1 0 0,0 0 0,1 1 0,-1 1-13,0 1 1,-1-1-1,1 1 0,-1-1 0,1 0 1,-2 5-1,1-4-3,-1 1 26,0 0 0,0-1 0,-1 1 0,0 0 0,-4 6 0,-4 6 44,1 1-42,2-5 49,2 0 0,-1 0 0,2 0 0,-5 16 0,9-28-56,1 0 1,0 0-1,0 1 1,0-1-1,-1 0 1,1 0-1,1 1 1,-1-1-1,0 0 1,0 0-1,0 1 0,1-1 1,-1 0-1,0 0 1,1 0-1,-1 0 1,1 0-1,0 1 1,-1-1-1,2 1 1,0 0 39,0 0 1,-1-1 0,1 1-1,0-1 1,1 1-1,-1-1 1,0 0 0,0 0-1,5 2 1,0-1 78,1 0 1,0 0 0,0 0-1,1-1 1,11 0 0,7-2-71,-1-1 1,0-1-1,0-1 1,0-2 0,28-9-1,-47 12-350,1 0 0,12-7 0,11-12-5369,-29 17 1468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3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1302 2144,'1'1'10263,"-1"-2"-10030,4-3 223,-1 0 0,0 0 0,0-1 1,-1 1-1,1-1 0,-1 1 1,3-10-1,1 0 128,7-19-13,-2-1 0,11-50 0,0 0-380,33-76 107,-42 129-255,1 0 0,2 1 0,20-29-1,68-78 348,-3-7-140,-10-3-63,-67 110-219,1 1 0,2 1 0,41-41 0,-61 69 3,4-5-73,0 1 1,1 0-1,26-18 1,-35 27 84,0 0-1,0 0 1,0 1 0,0-1 0,0 1 0,0 0 0,1 0 0,-1 0-1,1 0 1,-1 1 0,1-1 0,-1 1 0,1 0 0,-1 0 0,0 0-1,1 0 1,-1 1 0,1 0 0,-1-1 0,1 1 0,-1 0-1,0 1 1,0-1 0,4 2 0,-5-2 11,0 1 0,0-1-1,-1 0 1,1 1 0,0-1 0,-1 1-1,1 0 1,-1 0 0,0-1 0,1 1-1,-1 0 1,0 0 0,0 0 0,0 0 0,-1 0-1,1 0 1,0 1 0,-1-1 0,1 0-1,-1 0 1,0 3 0,1 3 32,-2 0 0,1 0 1,-1-1-1,-3 12 0,4-19-25,-5 23 81,-1-1 1,-2 0 0,0-1-1,-1 1 1,-1-1 0,-1-1-1,-1 0 1,0-1 0,-29 33-1,24-32 14,12-13-56,-1-1-1,1 1 1,-1-2-1,-8 7 1,14-11-48,-1-1 1,1 0 0,-1 1-1,1-1 1,0 1 0,-1-1 0,1 1-1,0-1 1,0 1 0,-1-1-1,1 1 1,0-1 0,0 1-1,0 0 1,0-1 0,-1 1-1,1-1 1,0 1 0,0-1-1,0 1 1,0 0 0,1-1-1,-1 1 1,0-1 0,0 1 0,0-1-1,0 1 1,0 0 0,1 0-1,8 16-17,-7-14 3,32 49-478,-22-36 491,-1 1 1,0 0 0,14 35 0,-24-50 35,0 0 1,-1 0-1,1 0 1,-1 0-1,0 0 1,0 0-1,0 0 1,0 0 0,0 0-1,0 0 1,0 0-1,-1 0 1,1-1-1,-1 1 1,1 0-1,-1 0 1,0 0-1,0 0 1,0-1-1,0 1 1,0 0-1,0-1 1,0 1-1,0 0 1,-1-1 0,1 0-1,-1 1 1,1-1-1,-1 0 1,1 0-1,-1 0 1,0 0-1,0 0 1,1 0-1,-1 0 1,-4 0-1,-3 1 127,0-2 0,0 1 0,-1-1 0,1-1 0,-16-2 0,-45-14 298,-73-30-1870,136 46 913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4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0 785 2400,'1'1'78,"-1"-1"0,0 1 0,0 0-1,1-1 1,-1 1 0,0 0 0,1-1 0,-1 1 0,0 0 0,1-1 0,-1 1 0,1-1-1,-1 1 1,1-1 0,-1 1 0,1-1 0,-1 1 0,1-1 0,0 0 0,-1 1-1,1-1 1,0 0 0,-1 1 0,1-1 0,0 0 0,-1 0 0,1 0 0,1 0 0,24 4 1566,-22-4-1307,8 1 328,0-1 0,0-1 1,0 0-1,0 0 0,0-2 1,22-6-1,-6-1 638,43-22 1,-56 24-1096,0-1 1,-1 0 0,-1-1 0,0 0 0,0-1 0,-1-1 0,0 0 0,-1-1-1,0 0 1,14-23 0,-4-1-155,-2-1 0,29-80-1,-48 118-55,10-20-414,-10 19 406,1 1 1,-1 0-1,0-1 0,0 1 0,1 0 0,-1-1 0,0 1 1,0 0-1,1 0 0,-1-1 0,0 1 0,1 0 0,-1 0 1,0 0-1,1-1 0,-1 1 0,0 0 0,1 0 0,-1 0 0,1 0 1,-1 0-1,0 0 0,1 0 0,-1 0 0,1 0 0,-1 0 1,0 0-1,1 0 0,-1 0 0,0 0 0,1 0 0,-1 0 1,1 0-1,-1 0 0,0 1 0,1-1 0,-1 0 0,0 0 0,1 0 1,-1 1-1,0-1 0,1 0 0,-1 0 0,0 1 0,0-1 1,1 0-1,-1 1 0,0-1 0,0 0 0,0 1 0,1-1 1,-1 0-1,0 1 0,4 8-45,0 0 1,0 0 0,-1 0-1,-1 0 1,1 0-1,1 18 1,0-6 19,1 14 133,-1 0-1,-1 38 1,-4-55 45,-1-1 0,-1 0 1,-1 0-1,0 0 0,-11 26 0,15-42-101,-1 1 0,1-1 0,-1 1 0,0-1 0,1 1 1,-1-1-1,0 0 0,0 1 0,0-1 0,0 0 0,0 1 0,0-1 0,0 0 0,0 0 1,-1 0-1,1 0 0,0 0 0,-1 0 0,-2 1 0,2-2 59,0 0 1,0 0-1,-1 0 1,1 0-1,0 0 0,0 0 1,-1-1-1,1 1 0,0-1 1,0 1-1,0-1 0,0 0 1,0 0-1,-3-1 0,-7-5 68,0-1-1,1 0 0,0-1 0,0 0 0,-9-10 0,-12-11-611,31 29 425,0 1-68,0-1 1,0 0-1,0 0 1,0 1-1,0-1 1,0 0-1,1 0 1,-1 0-1,0 0 1,1 0-1,-1 0 1,1 0-1,-1 0 1,1 0-1,-1 0 1,1 0-1,0 0 1,-1-2-1,11 11-1066,-3-2 1057,10 10 90,1 0 0,34 21 0,-46-33 80,0 0 0,1-1 1,0 0-1,0-1 0,-1 1 1,1-1-1,1 0 0,-1-1 1,0 0-1,0 0 0,1-1 0,-1 0 1,11 0-1,0-4 163,0 1-1,0-2 1,0-1 0,-1 0-1,27-13 1,78-52 195,-91 52-473,-9 4-41,18-10 108,-37 24-97,1-1 0,-1 0 0,1 1 0,0-1 1,0 1-1,0 0 0,0 1 0,7-2 0,-10 2 45,0 0 0,0 1 0,0-1 0,1 0 0,-1 0 1,0 1-1,0-1 0,0 0 0,0 1 0,0-1 0,0 1 0,1-1 0,-1 1 0,0 0 0,-1 0 0,1-1 0,0 1 0,0 0 0,0 0 0,0 0 1,-1 0-1,1 0 0,0 0 0,-1 0 0,1 0 0,-1 0 0,1 0 0,-1 0 0,1 0 0,-1 1 0,0 1 0,2 3-4,-2 0 0,1 1 0,-1-1 0,0 10-1,-1-10 30,-5 65 86,-4 0-1,-19 70 0,24-119-69,-6 27 96,-2-1 0,-3 0 0,-1-1 0,-48 89 0,60-126 66,-1-1 0,0 1 0,-1-1 0,1 0 0,-2-1 0,0 0 0,-13 12 0,21-20-167,0 0-1,0 0 1,0 0-1,0 0 1,-1 0-1,1 0 1,0 0 0,0 0-1,0 0 1,0 0-1,0 0 1,0 0-1,0 0 1,-1 0-1,1 0 1,0 0 0,0 0-1,0 0 1,0 0-1,0 0 1,0 0-1,-1 0 1,1 0 0,0 0-1,0 0 1,0 0-1,0 0 1,0 0-1,0 0 1,0 0-1,-1 0 1,1 0 0,0 0-1,0 0 1,0 0-1,0 0 1,0-1-1,0 1 1,0 0-1,0 0 1,0 0 0,0 0-1,0 0 1,-1 0-1,1 0 1,0 0-1,0-1 1,0 1 0,0 0-1,0 0 1,0 0-1,0 0 1,0 0-1,0-11 300,3-5-157,1 1-1,8-22 1,-12 37-152,98-234 20,-55 143-65,57-87-1,-63 121-188,3 1-1,64-69 1,-98 118 193,0 1 0,1 0 1,0 1-1,0-1 1,0 1-1,1 1 0,0 0 1,0 0-1,0 0 0,0 1 1,11-3-1,-15 5 20,-1 0 0,0 1 0,0-1 0,1 1-1,-1 0 1,0 0 0,0 0 0,1 1 0,-1-1-1,0 1 1,0-1 0,1 1 0,-1 0 0,0 0 0,0 1-1,0-1 1,0 1 0,0-1 0,-1 1 0,1 0 0,0 0-1,-1 0 1,1 0 0,-1 1 0,0-1 0,0 1-1,0-1 1,0 1 0,0 0 0,0 0 0,-1 0 0,2 3-1,-1-1 34,-1-1 0,0 1-1,0 0 1,0 0 0,0 0-1,-1 0 1,0 0-1,0-1 1,0 1 0,-1 0-1,0 0 1,1 0 0,-2 0-1,1 0 1,0-1-1,-1 1 1,-2 4 0,-2 3 93,-1 1 0,0-2 0,0 1 0,-18 20 0,18-24-28,0-1 1,0 0 0,0-1-1,-1 0 1,0 0 0,0 0-1,-14 6 1,18-10-39,1-1-1,-1 1 1,0-1-1,0 0 1,0 0-1,0 0 1,0-1-1,0 1 1,0-1-1,0 0 1,0 0-1,0 0 1,0-1-1,0 1 1,0-1-1,0 0 1,0 0-1,0 0 1,1-1-1,-1 0 1,-5-2-1,6 2-72,-21-16-169,23 18 186,1 0 1,-1 0-1,1-1 0,0 1 1,-1 0-1,1-1 0,0 1 1,-1 0-1,1-1 0,0 1 1,-1 0-1,1-1 1,0 1-1,0 0 0,-1-1 1,1 1-1,0-1 0,0 1 1,0-1-1,0 1 0,0 0 1,0-1-1,0 1 0,0-1 1,0 1-1,0-1 0,0 1 1,0-1-1,0 1 0,0 0 1,0-1-1,0 1 0,0-1 1,0 1-1,1-1 0,-1 1 1,0 0-1,0-1 0,0 1 1,1-1-1,-1 1 0,0 0 1,1-1-1,-1 1 0,0 0 1,1-1-1,-1 1 0,1 0 1,0-1-7,0 1 0,0 0 0,0 0 0,-1 0 0,1 0 0,0 0 0,0 0 0,0 0 0,0 0 0,0 1 0,0-1 0,0 0 0,0 0 0,-1 1 0,1-1 0,0 1 0,0-1 0,0 0 0,0 1 0,1 1 0,2 0-2,10 5 22,1-1 0,0 0 0,0-2-1,0 1 1,0-2 0,1 0-1,0-1 1,0-1 0,23 0-1,12-4 216,80-15-1,-126 17-208,23-4 58,0-2 1,0 0 0,46-21-1,-65 24-27,0-1 0,-1 0 0,1 0 0,-1-1 0,0 0 0,0 0 0,0-1 0,-1 0 0,0 0 0,-1 0 0,0-1 0,0 0 0,0-1 0,-1 1 0,4-11 0,-8 18-43,-1 1 0,0-1-1,1 0 1,-1 0 0,0 0-1,0 0 1,1 0-1,-1 1 1,0-1 0,0 0-1,0 0 1,0 0 0,0 0-1,-1-1 1,1 2-4,0-1 0,0 1 0,0-1 1,-1 1-1,1 0 0,0 0 0,0-1 0,-1 1 1,1 0-1,0-1 0,0 1 0,-1 0 0,1 0 0,0 0 1,-1-1-1,1 1 0,0 0 0,-1 0 0,1 0 1,0 0-1,-1-1 0,1 1 0,-1 0 0,-1 0-24,0 0 0,1 0 0,-1 0 0,0 0 0,0 1 0,0-1-1,1 0 1,-1 1 0,0 0 0,1-1 0,-4 2 0,-36 22-231,-61 43 0,100-65 259,1-1 0,-1 0 0,0 1-1,1-1 1,-1 1 0,1 0 0,-1 0 0,1-1-1,0 1 1,0 0 0,0 0 0,0 0-1,0 0 1,0 0 0,-1 4 0,2-5 13,0 1 0,0-1 0,0 0 0,0 0 0,0 1 0,1-1 0,-1 0 0,0 0 0,1 0 0,-1 0 1,1 1-1,-1-1 0,1 0 0,0 0 0,-1 0 0,1 0 0,0 0 0,0 0 0,-1 0 0,1 0 0,0-1 0,0 1 0,0 0 1,0 0-1,0-1 0,2 2 0,6 3 37,1-1 0,0 0 1,0 0-1,0 0 0,0-2 1,1 1-1,-1-1 0,1-1 1,-1 1-1,1-2 0,0 0 1,20-2-1,3-4 68,0-1 0,54-19 1,-31 9 10,24-8-69,41-11-88,-118 36-33,-3 2-10,-9 6-86,-16 9-50,19-14 188,-9 7-65,-25 22 0,35-29 82,0 1-1,0 0 1,1 0 0,0 1-1,0-1 1,0 1-1,1 0 1,-1-1 0,1 1-1,-2 8 1,3-12 22,1 1-1,-1-1 1,1 1-1,0-1 1,-1 1-1,1-1 1,0 1-1,0 0 1,0-1 0,0 1-1,1-1 1,-1 1-1,0-1 1,1 1-1,-1-1 1,1 1-1,-1-1 1,1 0 0,-1 1-1,1-1 1,0 0-1,2 3 1,-2-3-1,1 1 1,0-1 0,1 1 0,-1-1 0,0 0-1,0 0 1,0 0 0,1 0 0,-1 0-1,1 0 1,-1-1 0,5 1 0,4 0 62,1 0 0,-1-1 0,1-1 0,19-3 0,-8-1-31,-1-1 0,0-1-1,0-2 1,0 0 0,-1-1-1,34-22 1,-34 17 4,0-1 0,-1 0-1,-1-2 1,0 0 0,-1-1 0,-2-1 0,0 0 0,18-31-1,83-150-128,-100 169 68,-14 28 11,132-253 124,-133 251-171,1 1 0,-1-1 0,0 0 1,-1 0-1,3-10 0,-4 16 41,0 0-1,0-1 1,0 1-1,0 0 1,0-1 0,0 1-1,0 0 1,0-1 0,0 1-1,0 0 1,0-1-1,0 1 1,0 0 0,0-1-1,0 1 1,0-1-1,0 1 1,0 0 0,0-1-1,0 1 1,-1 0 0,1 0-1,0-1 1,0 1-1,0 0 1,-1-1 0,1 1-1,0 0 1,0 0-1,-1-1 1,1 1 0,0 0-1,-1 0 1,0 0-8,0 0 0,0 0 0,0 0 0,0 0 0,1 0 0,-1 0 0,0 1 0,0-1 0,0 0 0,0 0 0,1 1 0,-1-1 0,-1 1 0,-23 19-311,15-11 289,1 1 0,1 0 0,-1 1 1,2 0-1,0 1 0,-10 19 0,2 2-28,-12 41 0,4 0 30,-23 138 0,39-161 207,3 0 1,5 100 0,4-116 327,-5-34-613,0 1 0,1-1 0,-1 0 0,0 0 0,1 1 0,-1-1 0,1 0 0,-1 0 0,1 1 0,-1-1 0,1 0 0,0 0 0,0 0 0,0 0 0,-1 0 0,1 0 0,0 0 0,0 0 0,0 0 0,1-1 0,1 2 0,-2-2-72,0 0 0,0 0-1,-1 0 1,1 0 0,0 0 0,0 0 0,0-1 0,0 1 0,0 0 0,0-1-1,-1 1 1,1 0 0,0-1 0,0 1 0,0-1 0,-1 0 0,1 1 0,0-1 0,-1 1-1,1-1 1,-1 0 0,1 0 0,0-1 0,3-2-815,9-8-1334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4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45 106 5984,'0'0'5,"-11"-6"1675,-22-16 5458,46 21-6825,31-6 59,104-21 232,-116 20-482,93-19-108,-107 24-823,1 1 0,-1 1 0,1 1-1,31 2 1,-45-1 87,0 0-1,0 0 0,0 1 1,0-1-1,7 5 0,16 12-2263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4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3 335 3072,'0'0'26,"0"0"0,0 0 0,0 0 0,0 0 0,0 0 0,0 0 0,0 0 0,0 0 0,0 0 0,-1 0 0,1 0 0,0 0 0,0 0 0,0 0 0,0 0 0,0 0 0,0 0 0,0 0 0,0 0-1,0 0 1,0 0 0,0 0 0,0 0 0,0 0 0,0 0 0,0 0 0,0 0 0,0 0 0,0 0 0,-1 0 0,1 0 0,0 1 0,0-1 0,0 0 0,0 0 0,0 0 0,0 0 0,0 0 0,0 0 0,0 0 0,0 0 0,0 0 0,0 0 0,0 0 0,0 0 0,0 0 0,0 0 0,0 0 0,0 0 0,0 0 0,0 0 0,0 1 0,0-1 0,0 0 0,0 0 0,0 0 0,0 0 0,0 0 0,0 0 0,0 0 0,0 0 0,0 0 0,0 0 0,5 4 1324,12 3 581,-10-7-1519,0 0-1,1 0 1,-1 0 0,1-1 0,-1 0-1,0-1 1,13-3 0,49-24 1284,-53 22-1348,-13 5-294,46-19 689,-2-3 0,55-36 0,-95 55-551,1-1 1,-1-1 0,11-11-1,-17 17-149,1-1 0,-1 0 0,1 1-1,-1-1 1,0 0 0,0 0 0,1 0 0,-2 0 0,1 0-1,0 0 1,0 0 0,-1-1 0,1 1 0,-1 0-1,1 0 1,-1-1 0,0 1 0,0 0 0,0-5-1,-1 5-34,0 1 0,1-1 0,-1 0 0,1 0 0,0 0 0,0 0 0,-1 0 0,1 0 0,0 0 0,1 0 0,-1 0 0,0 0 0,1 0 0,0-2 0,0 2-18,0 0 0,1 1 0,-1-1 0,0 0 0,1 0 0,0 0 0,-1 1 0,1-1 0,0 1 0,0 0 0,3-3 0,11-5-155,34-16 0,-42 22 84,0 0 1,0 0-1,1 1 0,-1 0 0,0 1 0,15-2 1,-21 4 62,-1-1 1,1 0-1,-1 0 1,0 0 0,1 1-1,-1-1 1,1 1-1,-1-1 1,0 1 0,0 0-1,1-1 1,-1 1-1,0 0 1,0 0 0,0 0-1,0 0 1,0 0 0,0 0-1,0 0 1,0 0-1,0 0 1,0 1 0,0-1-1,-1 0 1,1 0-1,-1 1 1,1-1 0,-1 0-1,1 1 1,-1-1-1,0 3 1,1 1 19,0 0-1,-1 0 1,1 0-1,-2 0 1,1 0-1,0 1 1,-3 7 0,-3 14-58,-8 27 256,14-52-179,-1 1 0,1-1 1,0 1-1,0-1 0,0 0 1,0 1-1,0-1 0,0 1 1,1-1-1,-1 1 0,3 4 1,-3-5 340,8 1 86,-8-3-423,1 1 0,-1-1-1,1 1 1,0-1 0,-1 1-1,1-1 1,0 0-1,0 1 1,-1-1 0,1 0-1,0 0 1,0 1 0,0-1-1,-1 0 1,2 0 0,4-1 80,0 1-1,0-1 1,0-1 0,0 1 0,0-1 0,11-5 0,36-20 154,-26 13-196,-17 9-32,16-7 4,-1-1-1,0-2 0,-1 0 0,27-23 0,-36 26-418,-17 15 249,0 0 1,1 0-1,0 0 0,0 0 0,-2 5 0,-6 17-133,7-23 259,-2 4-4,1 0 1,-1 0 0,1 0 0,0 0-1,-2 8 1,4-12 22,1 0 0,-1 0 0,1-1 0,0 1 0,0 0 0,0 0 0,0 0 0,0 0 0,0 0-1,1-1 1,-1 1 0,0 0 0,1 0 0,-1 0 0,1-1 0,0 1 0,0 0 0,0 0 0,0-1 0,0 1 0,0-1 0,0 1 0,0-1 0,3 3-1,-2-3 42,0 1 0,1-1-1,-1 0 1,0 0 0,1 0-1,-1 0 1,0-1 0,1 1-1,-1-1 1,1 1 0,-1-1-1,1 0 1,-1 0 0,1 0-1,-1 0 1,1 0 0,-1-1 0,5 0-1,4-2 189,-1 0 0,21-9 0,-18 7-200,1-1 0,-1-1 0,0 0 0,-1-1 0,0 0 0,0-1 0,0-1 0,-1 0 0,11-13 0,18-23-205,-38 44 95,-1 1-357,-6 15-102,1 3 373,2-8 144,0-1 0,0 1 0,1 0 0,1-1 0,-1 13 0,3-3-59,-3-15 116,2 1-1,-1 0 0,0-1 1,1 1-1,-1 0 0,1-1 0,0 1 1,1-1-1,-1 1 0,0-1 1,1 1-1,3 5 0,-4-9-17,-1 1 1,1 0-1,-1-1 0,1 1 0,-1 0 0,1-1 1,-1 1-1,1-1 0,-1 1 0,1 0 0,0-1 1,-1 0-1,1 1 0,0-1 0,0 1 0,-1-1 1,1 0-1,0 0 0,0 1 0,-1-1 0,2 0 1,1 0 63,-1 0 1,0-1-1,1 0 1,-1 1 0,0-1-1,5-2 1,-1 0-20,1-1 0,-1 1 0,0-1 1,0-1-1,-1 1 0,7-7 0,30-35 72,-20 22-192,-3 2-32,-4 5 62,19-17 0,-30 31-34,0-1 0,1 1-1,-1 0 1,1 0 0,0 0 0,0 0 0,0 1-1,0 0 1,9-3 0,-13 5 45,-1 0-1,1 0 1,-1 0 0,1 0-1,0 0 1,-1 0 0,1 0-1,-1 0 1,1 0 0,-1 0-1,1 1 1,-1-1 0,1 0-1,-1 0 1,1 0 0,-1 1-1,1-1 1,-1 0 0,0 0-1,1 1 1,-1-1 0,1 0-1,-1 1 1,0-1 0,1 1-1,-1-1 1,0 1 0,1-1-1,-1 0 1,0 1 0,0-1-1,0 1 1,1-1 0,-1 1-1,0-1 1,0 1 0,0-1-1,0 1 1,0-1-1,0 2 1,1 0-14,-1 1-1,0-1 0,0 1 1,0-1-1,-1 1 1,1-1-1,-1 4 0,-24 67 148,13-43 24,-9 41-1,21-71-127,0 0 1,0 0 0,0 0-1,0 1 1,0-1 0,0 0-1,0 0 1,0 0 0,0 1-1,0-1 1,0 0 0,0 0-1,0 1 1,0-1 0,0 0-1,0 0 1,0 0 0,0 1-1,0-1 1,0 0 0,0 0-1,0 0 1,0 1 0,0-1-1,1 0 1,-1 0 0,0 0-1,0 0 1,0 1 0,0-1-1,0 0 1,1 0 0,-1 0-1,0 0 1,0 0 0,0 0-1,1 1 1,9-4 421,21-15-196,-15 8-171,51-24-279,80-30 1,-144 63 156,0 0 1,1 0 0,-1 0-1,1 0 1,-1 0 0,1 1-1,-1-1 1,1 1 0,0 0-1,-1 0 1,1 1 0,-1-1-1,7 2 1,-8-1 34,-1 0 1,1 0-1,-1-1 0,1 1 1,-1 1-1,1-1 0,-1 0 1,0 0-1,1 0 0,-1 1 1,0-1-1,0 1 0,0-1 1,0 1-1,0-1 0,0 1 1,-1 0-1,1-1 0,-1 1 1,1 0-1,-1-1 0,1 1 1,-1 0-1,0 0 0,0-1 1,0 1-1,0 3 0,0 1-5,-1 0 0,0-1 0,0 1 0,-3 9-1,2-10 95,1 1 1,-1 0-1,1 0 0,0 10 0,1-16-65,-1 1 1,1-1 0,0 0-1,0 1 1,0-1-1,1 1 1,-1-1 0,0 1-1,0-1 1,0 1 0,0-1-1,0 0 1,0 1 0,1-1-1,-1 1 1,0-1-1,0 0 1,1 1 0,-1-1-1,0 0 1,1 1 0,-1-1-1,0 0 1,1 1-1,-1-1 1,0 0 0,1 1-1,0-1 17,0 0-1,0 0 0,0 0 1,-1 0-1,1 0 0,0 0 1,0 0-1,0 0 0,0 0 1,0 0-1,0 0 0,-1-1 1,2 1-1,3-2 30,-1 0 0,0 0 0,0-1 1,7-4-1,5-6 26,-10 7-118,1 0 0,0 1 0,0 0 0,0 1 1,16-8-1,-19 11-36,-1-1 1,1 1-1,1 0 1,-1 0 0,0 0-1,0 0 1,7 0-1,-9 2 42,0-1 0,0 1 0,0-1 0,0 1 0,0 0 0,0-1 0,-1 1 0,1 0 0,0 0 0,-1 0 0,1 1 0,0-1 0,-1 0 0,1 0 0,-1 1 0,0-1-1,1 1 1,0 1 0,16 26 18,-16-25 17,0 0-1,0 0 0,0-1 0,0 1 1,1-1-1,-1 0 0,1 0 0,0 0 1,0 0-1,0 0 0,0 0 0,7 3 1,-8-5-484,-1 0 0,1-1 0,0 1 0,-1-1 0,1 0 0,0 0 0,-1 1 0,1-1 0,2 0 0,15 2-6535,-2 5 2745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4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7 288 3136,'-7'1'1162,"14"1"244,16 1 2356,-5-7-2985,0-1 0,-1-1 0,1-1 0,-1 0 0,16-10 0,7-2-47,-17 8-551,0-1-1,-1-1 0,0 0 1,-1-2-1,0-1 1,-2 0-1,0-2 1,-1 0-1,0-1 0,23-34 1,-23 32-598,-18 21 401,0 0 1,0-1-1,1 1 1,-1 0-1,0 0 1,1-1 0,-1 1-1,0 0 1,1 0-1,-1 0 1,1-1-1,-1 1 1,0 0 0,1 0-1,-1 0 1,0 0-1,1 0 1,-1 0-1,1 0 1,-1 0-1,1 0 1,0 0-3,-1 1 0,0-1-1,1 1 1,-1-1 0,0 1 0,1-1-1,-1 0 1,0 1 0,0-1 0,0 1-1,1-1 1,-1 1 0,0 0 0,0-1 0,0 1-1,0-1 1,0 1 0,0-1 0,0 1-1,0-1 1,0 2 0,-5 54-283,3-44 286,1 0 0,0 0 0,1 0 0,0 0 0,3 22 0,-2-30 73,0-1 0,0 1 0,0-1 0,1 1 0,-1-1 0,1 0 0,0 1 0,0-1 0,0 0 0,0 0 0,0 0 0,1-1 0,4 5 0,-5-5 30,0-1 1,0 0-1,0 0 1,0 1-1,0-1 1,0 0-1,0-1 1,1 1-1,-1 0 0,0-1 1,1 1-1,-1-1 1,0 0-1,0 0 1,1 0-1,-1 0 1,0 0-1,1 0 1,-1 0-1,0-1 1,1 0-1,2 0 1,0-2-11,1 0 0,0-1 0,-1 0 0,1 0 0,-1 0 0,0-1 1,-1 1-1,1-1 0,-1 0 0,7-11 0,5-4 15,-2 4-57,20-32 1,-32 44-83,1 0-1,-1 0 1,1 0-1,0 0 1,0 0-1,0 1 1,1-1-1,-1 1 1,1 0-1,6-4 1,-10 7 37,0 0 0,1 0 0,-1 0 0,0-1 0,0 1 0,1 0 0,-1 0 0,0 0 0,0 0 1,1 0-1,-1 0 0,0 0 0,0 0 0,1 0 0,-1 0 0,0 1 0,0-1 0,1 0 0,-1 0 0,0 0 0,0 0 1,0 0-1,1 0 0,-1 0 0,0 1 0,0-1 0,0 0 0,1 0 0,-1 0 0,0 0 0,0 1 0,0-1 0,0 0 1,3 11-287,-3 12-22,-5 9 294,-12 42 0,13-61 174,0 0 0,-1 0 0,0-1-1,-1 0 1,-14 22 0,19-34-107,1 1 0,-1 0 1,0 0-1,1 0 0,-1 0 0,0 0 1,0-1-1,0 1 0,0 0 0,1-1 1,-1 1-1,0-1 0,0 1 0,0-1 1,0 1-1,0-1 0,-2 1 0,3-2-15,-1 1-1,0 0 0,0 0 1,1 0-1,-1 0 0,0-1 1,1 1-1,-1 0 0,0-1 1,1 1-1,-1 0 0,0-1 1,1 1-1,-1-1 0,0 1 1,1-1-1,-1 1 0,1-1 1,-1 1-1,1-1 0,0 0 1,-1 1-1,1-1 0,0 0 1,-1 0-1,-2-4 15,0 0 0,1 0-1,0-1 1,0 1 0,0 0 0,-1-10 0,3 14-58,0 0 0,0-1 0,0 1 0,0 0 0,0-1 1,0 1-1,0 0 0,1-1 0,-1 1 0,1 0 0,-1 0 0,1 0 1,-1-1-1,1 1 0,0 0 0,-1 0 0,1 0 0,0 0 1,0 0-1,0 0 0,0 0 0,0 0 0,0 1 0,0-1 0,0 0 1,0 0-1,0 1 0,0-1 0,1 1 0,-1-1 0,0 1 1,0 0-1,1-1 0,0 1 0,21-5-85,43-3 0,-47 6 103,110-3 269,2 0-3606,-95 0 1539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4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6560,'-18'-20'2976,"9"20"-2272,18 0-640,-1-5-512,10 5 224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5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3648,'0'0'74,"0"0"1,1-1-1,-1 1 0,1-1 1,-1 1-1,1 0 1,-1-1-1,1 1 0,0 0 1,-1 0-1,1 0 0,-1-1 1,1 1-1,-1 0 1,1 0-1,0 0 0,-1 0 1,1 0-1,0 0 1,-1 0-1,1 0 0,-1 0 1,2 0-1,1 0 231,8-2 382,0-1 0,-1 0 0,1 0 0,-1-2 0,0 1 0,0-1 0,0 0 0,17-14 0,1-3 477,35-37 0,-43 39-651,-2 3-315,-1-1 0,0-1 0,-1-1-1,-2 0 1,0-1 0,-1 0 0,-1-1 0,-1 0 0,-1-1-1,10-34 1,-19 56-250,-1-1 0,1 0 0,0 0 0,-1 0 0,1 0 0,0 1 0,0-1 0,0 0 0,2-1-1,-3 3 33,0 0 0,0-1 0,1 1 0,-1 0-1,0 0 1,0 0 0,0 0 0,1-1 0,-1 1-1,0 0 1,0 0 0,1 0 0,-1 0 0,0 0-1,0 0 1,1 0 0,-1 0 0,0 0 0,0 0-1,1 0 1,-1 0 0,0 0 0,0 0 0,1 0-1,-1 0 1,0 0 0,7 9-258,-1 6 263,-1-1 1,-1 1-1,0 1 0,2 27 0,-4-13 12,-3 48 0,-2-30 384,-1 0-1,-20 85 0,23-130-327,0 1 0,0-1 0,0 0 0,0 0 0,-1 0 0,1 0 0,-4 4 0,5-7-37,0 0 0,-1 1 0,1-1 0,-1 0 0,1 1 0,0-1 0,-1 0 0,1 0 0,-1 1 0,1-1 0,-1 0-1,1 0 1,-1 0 0,1 1 0,-1-1 0,1 0 0,-1 0 0,1 0 0,-1 0 0,0 0 0,0 0 21,0-1 0,0 1 0,0-1 0,0 1 0,0-1-1,0 1 1,0-1 0,0 1 0,0-1 0,0 0 0,1 1-1,-1-1 1,-1-1 0,-5-8 211,0 0-1,1-1 1,-7-13-1,9 14-240,-49-99-220,53 108 220,-7-15-228,7 16 194,-1-1 1,1 1-1,0-1 0,0 1 0,0-1 0,0 1 0,0-1 1,0 1-1,0-1 0,0 1 0,0-1 0,0 1 1,0-1-1,1 1 0,-1-1 0,0 1 0,0-1 0,0 1 1,1 0-1,-1-1 0,0 1 0,0-1 0,1 1 0,-1-1 1,0 1-1,1 0 0,-1-1 0,1 1 0,-1-1 0,2 1-19,0 1-1,-1-1 1,1 0-1,0 0 1,0 0-1,-1 1 1,1-1-1,-1 1 0,1 0 1,-1-1-1,3 2 1,3 1 28,2-1 5,1 1 0,-1-1-1,1-1 1,-1 0-1,21 0 1,51-9-3,-50 4 27,181-31 313,-140 22-141,-25 2-45,0-2 0,52-22 1,-92 33-122,-2 0-10,-2 1 8,-1 1-1,0-1 1,0 0 0,1 0 0,-1 0 0,0 0 0,0 0-1,0 0 1,0-1 0,0 1 0,0-1 0,0 1-1,-1-1 1,2-2 0,-13 9-260,-1 0-1,-14 9 1,17-9 209,-1 1-1,1 0 1,0 0 0,1 1-1,0 0 1,0 0 0,0 0-1,1 1 1,0 0 0,-6 10-1,12-17 57,-1 1 0,0 0 0,0 0 0,1 0 0,-1 0 1,1 0-1,-1-1 0,1 1 0,0 0 0,0 0 0,0 0 0,0 0 0,0 0 0,0 0 0,1 0 0,-1 0 0,1 0 0,-1 0 0,1 0 0,0-1 0,0 1 1,-1 0-1,1 0 0,1-1 0,-1 1 0,0-1 0,0 1 0,0-1 0,1 1 0,-1-1 0,1 0 0,1 2 0,1-1 32,-1 0 0,0 0 0,0-1 0,1 1 0,-1-1 0,1 0 0,0 0 0,-1 0 1,1 0-1,0-1 0,-1 1 0,1-1 0,0 0 0,0 0 0,-1 0 0,5-1 0,2-2 28,0 0 0,-1-1 1,1 0-1,-1 0 0,0-1 0,0 0 1,-1 0-1,1-1 0,-1 0 0,-1-1 1,1 0-1,-1 0 0,0 0 0,-1-1 1,1 0-1,-2-1 0,1 1 1,-1-1-1,6-15 0,-9 19-94,0 0 0,-1-1 0,0 1 1,0 0-1,0 0 0,-1-1 0,0 1 0,0 0 0,-1-8 0,1 12 0,0 0-1,0 0 1,-1 0 0,1 0-1,0 0 1,-1 0-1,1 0 1,0 0-1,-1 0 1,1 0-1,-1 1 1,0-1-1,1 0 1,-1 0-1,0 1 1,1-1-1,-1 0 1,0 1-1,0-1 1,-1 0-1,0 0-7,0 0 0,0 0 0,-1 0 0,1 1 0,0-1 0,-1 0 0,1 1-1,-3 0 1,-3-1-24,0 2 0,0-1 0,-13 3-1,11-1-18,0 1 0,-14 6 0,3-1-113,19-7 385,3-1-69,8 0-11,16-2-55,0-4-37,31-12 0,-7 2-46,1 1 5,-1 3 1,93-11 0,-137 23 8,-1 0 1,1 0 0,0 0-1,-1 0 1,1 1-1,0 0 1,-1 0 0,1 0-1,6 3 1,-10-4 5,0 1 0,0 0 0,1-1 0,-1 1 0,0 0 0,0 0 0,0 0 1,0 0-1,-1 0 0,1 0 0,0 0 0,0 1 0,-1-1 0,1 0 0,0 0 0,-1 1 0,1-1 0,-1 0 0,0 0 0,1 1 0,-1-1 0,0 1 1,0-1-1,0 0 0,0 1 0,0-1 0,0 0 0,0 1 0,-1-1 0,1 0 0,0 1 0,-1-1 0,1 0 0,-1 1 0,0 1 0,-4 7 49,0 0 0,-1 0-1,0 0 1,-1-1 0,0 0-1,-14 14 1,10-11 231,1 0-1,-12 18 1,53-46 751,221-115-1248,-248 129 212,-1 1-60,0-1-1,0 1 1,0 0-1,0 0 1,0 0-1,5 0 1,-7 1 42,-1 0 0,1 0 0,0 0 0,0 0 1,0 0-1,0 1 0,0-1 0,-1 0 0,1 0 0,0 1 1,0-1-1,0 1 0,-1-1 0,1 1 0,0-1 0,-1 1 0,1-1 1,0 1-1,-1 0 0,1-1 0,-1 1 0,1 0 0,-1-1 0,1 1 1,-1 0-1,1 0 0,-1 1 0,1 1 9,0 0 0,0 0 0,0 0 0,-1 0 0,1 0 0,-1 1 0,0-1 0,0 0 0,0 0 0,0 0 0,-1 1 0,-1 4 0,-2 7-32,-8 21-1,4-14 66,3-9 15,3-9 11,1-1 0,-1 1 0,1-1 0,0 1 0,0 0 0,0 3 0,1-6-43,0-1-1,0 0 1,0 0-1,0 0 0,0 0 1,0 0-1,0 0 1,0 0-1,0 1 0,0-1 1,0 0-1,0 0 1,0 0-1,0 0 1,0 0-1,0 0 0,0 0 1,0 1-1,0-1 1,0 0-1,0 0 0,1 0 1,-1 0-1,0 0 1,0 0-1,0 0 0,0 0 1,0 0-1,0 1 1,0-1-1,0 0 1,0 0-1,0 0 0,1 0 1,-1 0-1,0 0 1,0 0-1,0 0 0,0 0 1,0 0-1,0 0 1,0 0-1,1 0 0,-1 0 1,0 0-1,0 0 1,0 0-1,0 0 1,0 0-1,0 0 0,1 0 1,-1 0-1,0 0 1,0 0-1,0 0 0,0 0 1,0 0-1,0 0 1,0 0-1,0 0 0,1-1 1,-1 1-1,47-33 373,-34 22-521,1 1-1,0 0 1,1 1-1,24-11 1,-36 19 117,0 1 1,-1-1-1,1 0 0,0 1 1,-1 0-1,1 0 1,0-1-1,0 2 0,-1-1 1,1 0-1,0 0 0,4 2 1,2 1-93,-1 0 0,13 8 0,16 5 64,-26-14 126,0 0 1,0 0-1,0-1 1,0 0-1,0-1 1,13-1-1,67-12 216,-76 10-237,-1 0-22,1 0 0,-1-1 1,0-1-1,0 0 1,-1-1-1,0 0 0,21-14 1,-28 16-20,1-1-1,-1 0 1,0 0 0,0-1 0,0 1 0,-1-1-1,0-1 1,-1 1 0,1-1 0,-1 0 0,0 0-1,-1 0 1,1 0 0,-1-1 0,2-10 0,-4 16-30,-1-1 0,1 1 0,-1 0 0,0 0 0,0 0 0,0 0 0,0 0 1,0-1-1,0 1 0,-1-4 0,0 6 3,1-1-1,0 1 1,0-1 0,0 1-1,-1 0 1,1-1 0,0 1-1,-1 0 1,1-1 0,0 1 0,-1 0-1,1-1 1,0 1 0,-1 0-1,1 0 1,-1-1 0,1 1-1,0 0 1,-1 0 0,1 0 0,-1 0-1,-1-1-23,1 1 0,0 0 0,-1 1 0,1-1 0,0 0-1,-1 0 1,1 0 0,0 1 0,-1-1 0,-1 2 0,-14 6-75,1 1 0,0 0 1,1 2-1,0 0 0,0 0 1,1 2-1,-17 18 0,28-27 117,0-1-1,0 1 0,0 0 0,1 0 0,-1 1 1,1-1-1,0 0 0,1 1 0,-4 8 0,5-10 16,0 0 1,-1 0-1,1-1 0,0 1 0,0 0 0,1 0 0,-1 0 0,1-1 0,-1 1 0,1 0 1,0 0-1,0-1 0,0 1 0,0-1 0,0 1 0,1-1 0,3 5 0,-1-1 36,1-1 0,0 1 1,0-1-1,0 0 0,1-1 0,0 1 0,0-1 0,0-1 0,1 1 0,-1-1 0,14 5 0,-9-5 109,0 0 0,1-1-1,-1 0 1,1-1 0,0 0 0,20-1 0,0-4-760,0-1-1,-1-2 1,0-1 0,44-17 0,-6-4-7699,-37 17 4528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5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0 726 2656,'1'-1'384,"-1"-1"0,1 0 0,0 1 0,0-1 0,0 1 0,0-1 0,0 1 0,0-1 0,1 1 0,-1 0 0,0 0 0,1-1 0,-1 1 0,1 0 0,-1 0 0,3-1 0,29-16 1637,101-46 1222,-103 48-2932,-10 5-129,-1 0 0,0-1 0,28-23 1,-28 17-142,-1-2 0,-1 0 0,0-1 0,-2 0 1,14-25-1,-1-3 110,31-75 0,-50 99-146,0 0 1,-1-1-1,-2 0 0,8-47 1,-14 69-16,-1 1-41,0 0 0,1 1-1,-1-1 1,0 0 0,-1 0-1,0-5 1,1 7 11,-1 1 1,1-1-1,0 0 0,-1 1 1,1-1-1,-1 0 0,1 1 1,-1-1-1,1 1 1,-1-1-1,1 0 0,-1 1 1,0-1-1,1 1 1,-1 0-1,0-1 0,1 1 1,-1 0-1,0-1 0,1 1 1,-1 0-1,0 0 1,0-1-1,1 1 0,-1 0 1,0 0-1,0 0 0,0 0 1,-1 0-1,0 1 15,1-1 1,-1 0-1,0 1 0,1-1 0,-1 1 0,0 0 1,1 0-1,-1-1 0,1 1 0,-1 0 0,1 0 1,-1 0-1,1 1 0,0-1 0,0 0 0,-2 2 1,-19 27-61,15-20 101,0 1-6,0 0 1,1 1 0,0 0 0,1 0 0,-4 15-1,-13 65 124,15-57-82,-2 5-64,3 0 0,-2 42 0,7-65 81,1 0 0,1 0 0,0 0 1,1-1-1,1 1 0,1 0 0,10 26 1,-13-38 58,1-1 1,1 0 0,-1 1 0,1-1 0,0 0 0,0 0 0,0 0 0,0-1 0,1 1 0,-1-1 0,1 0 0,0 0-1,6 4 1,-7-6-22,0 1-1,0-1 0,0 1 1,0-1-1,1-1 0,-1 1 0,0 0 1,1-1-1,-1 1 0,1-1 1,-1 0-1,0 0 0,1 0 1,-1-1-1,1 1 0,-1-1 1,0 0-1,1 0 0,-1 0 0,4-2 1,4-3-52,0-1 1,-1 0-1,1 0 0,-1-1 1,-1 0-1,0-1 0,0 0 1,0-1-1,-1 1 1,-1-2-1,1 1 0,6-15 1,-10 15-244,-2 4-69,-3 11 51,-3 24 48,2-16 65,0-1 0,-5 16 0,4-18 153,1-1-1,-1 1 1,1 0 0,1 0-1,0 0 1,1 0 0,-1 0 0,2 0-1,2 16 1,-3-26-35,0 1 1,0-1-1,0 1 0,0-1 1,0 1-1,0-1 0,0 1 0,0-1 1,1 0-1,-1 1 0,0-1 1,0 1-1,0-1 0,1 0 0,-1 1 1,0-1-1,1 0 0,-1 1 1,0-1-1,1 0 0,-1 0 0,0 1 1,1-1-1,-1 0 0,0 0 1,1 1-1,-1-1 0,1 0 1,-1 0-1,1 0 0,-1 0 0,0 0 1,1 0-1,-1 0 0,1 0 1,17-6 794,-8 2-620,1-1-46,0-1 1,15-9 0,2-2-70,222-102-170,-249 118 67,1 1 1,-1-1 0,0 1-1,1-1 1,-1 1 0,1 0-1,-1 0 1,1 0 0,-1-1-1,1 2 1,2-1 0,-4 0 3,1 0 1,0 0 0,-1 1 0,1-1 0,-1 0 0,1 0 0,-1 1-1,1-1 1,-1 0 0,1 1 0,-1-1 0,0 1 0,1-1-1,-1 0 1,1 1 0,-1-1 0,0 1 0,1-1 0,-1 1 0,0-1-1,1 2 1,-1-1 8,0 1-1,0 0 1,1 0-1,-1 0 0,0 0 1,0 0-1,-1-1 1,1 1-1,0 0 1,-1 0-1,1 0 0,-1-1 1,1 1-1,-1 0 1,0 0-1,-2 2 1,-21 35 48,13-24 250,-16 34 0,33-51 530,2-3-745,189-134 8,-197 139-83,5-3-62,-1 0 1,1 1 0,0 0-1,-1 0 1,7-2 0,-10 4 42,0 0 0,0 0 0,-1 0 0,1-1 0,0 1 0,0 0 0,0 0 0,0 0 0,0 1 0,0-1 0,0 0 0,0 0 0,0 0 0,0 1 0,-1-1 0,1 0 0,0 1 0,0-1 0,0 1 0,0-1 0,-1 1 0,1-1 0,0 1 0,-1 0 0,1-1 0,0 1 0,-1 0 0,1-1 0,-1 1 0,1 0 0,-1 0 0,1 0 0,-1-1 0,1 1 0,-1 2 0,1 0 12,0 0 0,-1 0 0,1 1 0,-1-1 0,0 0 0,0 1 0,0-1 0,0 0 0,-1 1 0,1-1 0,-1 0-1,-1 5 1,-3 16 436,39-42 149,-28 14-639,-3 1 21,-1 1 1,1 0-1,0 0 1,-1 1-1,1-1 1,0 0-1,1 1 1,-1 0-1,0 0 1,0 0-1,4-1 1,-6 2 25,-1 0 0,0 0 0,1 1 0,-1-1 0,0 0 0,0 0 1,1 0-1,-1 1 0,0-1 0,1 0 0,-1 0 0,0 1 0,0-1 0,0 0 0,1 1 0,-1-1 0,0 0 0,0 1 0,0-1 1,0 0-1,0 1 0,0-1 0,0 0 0,1 1 0,-1-1 0,0 0 0,0 1 0,0-1 0,0 0 0,-1 1 0,1 15-17,0-11 16,0 2-2,-1 0 0,0-1 0,0 1 0,-5 11-1,1 0 124,2 5-248,3-19 135,0 0 0,0 0 0,-1 1 1,0-1-1,0 0 0,-1 4 0,1 6 74,2-5 47,-1-8-80,1 19 219,2-7-424,3 7 112,-6-18 69,1-1 0,0 0 0,0 1 0,0-1-1,0 0 1,0 0 0,0 0 0,0 1 0,0-1-1,0 0 1,0-1 0,1 1 0,-1 0 0,0 0-1,1 0 1,-1-1 0,1 1 0,-1-1 0,1 1-1,-1-1 1,1 1 0,-1-1 0,1 0 0,-1 0-1,1 0 1,-1 0 0,1 0 0,-1 0 0,3-1-1,5 1 1,0-1 0,0 0 0,0-1 0,0 0-1,-1 0 1,1-1 0,-1 0 0,1 0 0,10-7-1,7-2-20,0 2 0,36-8-1,-18 5 29,8-3-18,-27 10 44,0-2 1,0 0 0,-1-2-1,31-17 1,-48 23-16,-1 0 0,0 0 0,-1-1 0,1 0 0,-1 0 0,0 0 0,7-9 0,-11 11-35,1 1-1,-1-1 1,0 1-1,1-1 1,-1 1-1,0-1 1,0 0-1,-1 0 1,1 0-1,-1 1 1,1-1-1,-1 0 1,0 0-1,0 0 1,0 0-1,0 0 1,-1 0-1,1 1 1,-1-1-1,0 0 0,-1-5 1,1 8-7,1-1-1,-1 0 1,1 0 0,-1 0-1,0 1 1,1-1 0,-1 0-1,0 1 1,1-1 0,-1 0-1,0 1 1,0-1 0,0 1-1,1-1 1,-1 1 0,0-1-1,0 1 1,0 0 0,0 0-1,0-1 1,0 1 0,0 0-1,0 0 1,0 0 0,0 0-1,0 0 1,0 0 0,0 0-1,0 0 1,-1 1 0,-4 0-60,1 0-1,-1 1 1,-9 4 0,11-5 8,-7 4 4,1 0-1,-1 0 1,1 1-1,0 0 1,0 1-1,0 0 1,1 0-1,1 1 1,-16 17-1,21-21 63,0 0 0,0 1 0,0-1 1,1 1-1,-1-1 0,1 1 0,1 0 0,-1 0 0,0 0 0,1 0 0,0 0 1,0 0-1,1 0 0,-1 1 0,1-1 0,0 0 0,1 0 0,-1 0 0,1 0 0,0 1 1,0-1-1,1 0 0,0 0 0,3 6 0,-2-3 8,1 0 1,0 0-1,1-1 1,0 0-1,0 0 1,1 0-1,0 0 1,0-1-1,0 0 1,10 7-1,-12-10 16,0-1 0,0 0-1,0 0 1,0 0 0,1 0 0,-1-1-1,1 0 1,-1 0 0,1 0 0,-1 0-1,1-1 1,-1 1 0,1-1 0,0-1-1,-1 1 1,1 0 0,-1-1 0,1 0-1,-1 0 1,1-1 0,4-1 0,0-1 20,0-1-1,-1 1 1,0-1 0,0 0 0,9-9 0,36-36 33,-2 2-4,-10 15-76,2 2 0,60-33 0,-91 57-87,-10 5 40,1 0 1,-1 1 0,1-1-1,0 1 1,0 0-1,0-1 1,5 0-1,-8 2 28,1 1-1,-1-1 0,1 1 0,-1-1 0,0 1 1,1-1-1,-1 1 0,0-1 0,1 1 1,-1 0-1,0-1 0,0 1 0,1-1 0,-1 1 1,0 0-1,0-1 0,0 1 0,0 0 1,0-1-1,0 1 0,0-1 0,0 1 0,0 1 1,-3 6 4,1-1 0,-1 1 0,-1 0 1,1-1-1,-1 1 0,-1-1 0,-8 11 1,-4 8-23,-28 53-29,30-49 248,-2-2 0,0 1-1,-23 25 1,38-52-148,0 0-1,0 0 0,0 0 1,0 0-1,0 0 1,0-1-1,-1 1 0,-3 1 1,5-3-14,0 1-1,0-1 1,1 0 0,-1 1 0,0-1 0,0 0-1,0 0 1,0 0 0,0 0 0,0 0 0,0 0-1,0 0 1,0 0 0,0-1 0,0 1 0,0 0-1,0 0 1,1-1 0,-1 1 0,0-1 0,0 1-1,0-1 1,0 1 0,1-1 0,-1 1 0,0-1-1,1 0 1,-2 0 0,1-1-18,-1 0 0,1 0 1,0 0-1,0 0 0,0-1 0,0 1 1,1 0-1,-1 0 0,1-1 0,-1 1 1,1 0-1,0-1 0,-1 1 0,1 0 0,1-1 1,-1 1-1,0-1 0,0 1 0,2-4 1,-1 2-51,0-1 0,1 1 1,-1-1-1,1 1 0,0 0 1,0-1-1,1 1 0,-1 0 1,5-4-1,-4 4 41,2-1 0,-1 1 1,0 0-1,1 1 0,0-1 0,0 1 0,0-1 1,0 2-1,0-1 0,7-2 0,20-6-1202,42-7 0,-2 4-5173,-49 10 2980,0 2 629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5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93 4224,'-5'-28'1920,"10"16"-1664,0 4-224,3 3-64,6-7 224,-1 9-96,0-10 32,6 9-64,-9-4-672,3 8 320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5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27 200 6240,'-26'-12'2816,"44"9"-2464,8-2 544,11 2-576,34-14 416,11 6-416,44-18-96,-1 6-128,28-5 416,-14 3-288,11-2-1568,-16 11 704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3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4160,'2'-3'4714,"2"11"-3146,4 17-474,-4-1-158,-1 1 1,-1 0 0,-2 44-1,-1-30-341,1 196 978,0-234-1008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5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0 615 3648,'5'-1'767,"0"1"0,0-2 0,0 1 0,0 0 0,0-1 0,0 0 0,-1 0 0,1 0 0,6-5 0,7-5 355,17-15 0,-7 2 155,47-55-1,-42 43-725,-8 9-228,-1-2 1,-2-1-1,0-1 0,24-49 0,43-78-136,-83 148-223,-4 8 6,-1 0 1,1 0-1,-1 0 0,1 0 1,0 0-1,0 1 1,0-1-1,1 0 0,-1 1 1,1 0-1,-1 0 1,1 0-1,0 0 0,4-2 1,-7 4 16,0-1 1,1 1 0,-1 0 0,1 0-1,-1 0 1,1 0 0,-1 0-1,1 0 1,-1 0 0,1 0 0,-1 0-1,1 0 1,-1 0 0,1 0-1,-1 0 1,1 0 0,-1 1-1,0-1 1,1 0 0,-1 0 0,1 1-1,-1-1 1,0 0 0,1 0-1,-1 1 1,1-1 0,-1 0 0,0 1-1,0-1 1,1 1 0,0 1-21,1 0 0,-1 0 0,0 0 0,-1 1 1,1-1-1,0 0 0,0 3 0,1 4-47,-1 1-1,0 14 0,-1 3 73,-2-1 0,-1 0 0,-2 0 0,-12 43 0,5-31 116,-2-1 0,-28 51-1,40-83-45,0-1 0,-1 0 0,1 0 1,-1 0-1,0-1 0,0 1 0,0 0 0,0-1 0,-1 0 0,1 0 0,-1 0 0,0 0 0,-8 4 0,10-7-28,1 1 0,0-1-1,-1 0 1,1 1 0,-1-1-1,1 0 1,-1 0 0,1 0-1,-1 0 1,1 0-1,-1 0 1,1-1 0,-1 1-1,1 0 1,-1-1 0,1 1-1,-1-1 1,1 0-1,0 1 1,-1-1 0,1 0-1,0 0 1,0 0 0,0 0-1,0 0 1,-1 0 0,1 0-1,0 0 1,1 0-1,-3-3 1,-1-2 37,1 0 0,-1 0 0,1-1 0,-4-11 0,0 3-113,5 10-41,0 1 1,0-1 0,1 0-1,-1 0 1,1 1-1,-1-11 1,2 15 60,0 0 1,1-1-1,-1 1 0,0-1 1,0 1-1,0 0 0,1-1 1,-1 1-1,0 0 0,0-1 1,1 1-1,-1 0 0,0-1 1,1 1-1,-1 0 0,0 0 1,1 0-1,-1-1 0,1 1 0,-1 0 1,0 0-1,1 0 0,-1 0 1,1 0-1,-1-1 0,1 1 1,-1 0-1,0 0 0,1 0 1,-1 0-1,1 0 0,-1 1 1,1-1-1,0 0 0,23 3-379,-11-2 478,75 0 96,141-16-1,-210 13-143,15-1 102,1-2 1,-1-1-1,40-12 0,-65 15-101,1 0-1,-1-1 0,-1 0 1,1 0-1,-1-1 0,1 0 1,-1-1-1,-1 0 0,1 0 0,-1 0 1,0-1-1,-1 0 0,1 0 1,-1-1-1,-1 0 0,7-11 1,-9 13-39,0 0 1,-1-1-1,0 0 1,2-11 0,-3 15-25,-1 1 0,1-1 0,-1 0 1,0 1-1,0-1 0,0 0 0,0 1 1,-1-1-1,1 1 0,-1-1 0,0 1 1,1-1-1,-1 1 0,-2-5 0,2 7 17,1-1-1,0 1 0,-1 0 1,1-1-1,0 1 0,-1 0 1,1-1-1,-1 1 1,1 0-1,0-1 0,-1 1 1,1 0-1,-1 0 0,1 0 1,-1-1-1,1 1 0,-1 0 1,1 0-1,-1 0 0,1 0 1,-1 0-1,1 0 0,-1 0 1,1 0-1,-1 0 0,1 0 1,-1 0-1,0 0 0,1 0 1,0 1-1,-1-1 0,0 0 1,-17 12-269,12-8 202,-13 10 1,1 1 1,1 1-1,0 1 0,2 0 0,-25 33 0,38-46 100,-1 0 0,1 0-1,0 0 1,0 0-1,0 0 1,1 0-1,-1 1 1,1-1-1,0 1 1,0-1-1,1 1 1,-1-1-1,1 5 1,0-6 11,1 1 1,-1-1-1,1 0 0,0 0 1,0 0-1,0 0 0,1 0 1,-1 0-1,1 0 0,-1 0 1,1-1-1,0 1 0,0 0 0,0-1 1,0 0-1,0 1 0,1-1 1,-1 0-1,5 2 0,-1 0 65,1 0-1,0-1 0,0 0 0,0 0 0,0-1 0,0 1 0,1-1 1,-1-1-1,1 0 0,0 0 0,13 0 0,2-2 130,0-1 0,36-7 0,1-3 80,71-26 0,-101 28-226,-1-2 0,0-1 1,-1-1-1,32-22 0,-48 28-80,0-1 0,-1 0 0,0-1 0,0 0 0,-1 0 0,-1-1 0,0-1 0,14-20 0,-23 31-5,1 0-1,0 1 0,-1-1 1,1 0-1,-1 0 0,1 0 0,-1 0 1,1 0-1,-1 0 0,0 0 1,1-1-1,-1 1 0,0 0 0,0 0 1,0 0-1,0 0 0,0 0 1,0 0-1,0 0 0,0 0 0,-1-1 1,1 1-1,0 0 0,-1 0 1,1 0-1,0 0 0,-1 0 0,1 0 1,-2-1-1,2 2-6,-1-1 0,1 1-1,-1-1 1,0 1 0,1-1-1,-1 1 1,0 0 0,1-1 0,-1 1-1,0 0 1,0-1 0,1 1 0,-1 0-1,0 0 1,0 0 0,0 0 0,1 0-1,-1 0 1,0 0 0,0 0 0,1 0-1,-1 0 1,0 0 0,0 0 0,0 0-1,1 1 1,-1-1 0,0 0 0,1 1-1,-2 0 1,-2 0-67,-19 7 5,1 1-1,0 1 0,0 1 1,1 1-1,1 1 0,-25 20 0,36-27 97,1 1 0,0 1 1,0 0-1,1 0 0,0 0 0,-12 18 0,18-24-11,0-1 0,1 1 0,-1 0 0,0-1 0,1 1-1,-1-1 1,1 1 0,0 0 0,-1 0 0,1-1 0,0 1 0,0 0 0,0-1 0,0 1 0,0 0 0,0 0 0,1-1 0,-1 1 0,1 0 0,-1-1 0,1 1 0,0-1 0,-1 1 0,1 0 0,0-1 0,0 0 0,0 1-1,0-1 1,0 0 0,0 1 0,1-1 0,0 1 0,2 1 38,0 0 0,0 0 0,0 0 0,0-1 0,0 0 0,1 0 0,-1 0 0,1-1 0,-1 1 0,7 0 0,8 1 87,0-1 0,1-2 1,-1 1-1,0-2 0,1-1 1,-1 0-1,0-2 0,0 0 1,36-13-1,-20 3-85,-1-2 0,0-2 0,-1 0 0,32-26 0,4-3-384,-65 47 276,-4 6 13,-3 9 8,2-12 46,-2 9 30,-1 0 0,0 0 0,-1 0 0,0 0 0,-12 19 0,-7 13 56,4-9 39,8-18 104,6-6 31,5-8-42,3-6 24,3-5-186,0 1 1,1 0-1,0 1 0,0-1 0,0 1 0,10-7 0,51-31-169,-58 38 138,6-3-54,1 1 0,-1 0 0,22-7 0,-27 12-27,0 0 0,0 1 0,0 0 0,0 0 0,0 1 0,1 0 0,9 1 0,-16 0 38,-1 1 0,1 0 0,-1-1-1,0 1 1,1 0 0,-1 0 0,0 1 0,0-1-1,0 1 1,0 0 0,0-1 0,0 1-1,0 1 1,0-1 0,4 5 0,-1 1 38,1 1 1,-2-1 0,10 18-1,-11-18 15,0 0 0,0 0-1,1-1 1,0 0 0,12 12 0,-8-11 154,0 0 1,0-1-1,1 0 1,15 8-1,-19-13-309,0 1 0,0-1 0,0 0-1,11 2 1,16-1-3386,-31-3 3087,8 1-3256,0 18-6630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3:5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9312,'-27'0'4192,"0"24"-3616,14-13 448,3 3-672,-3-3 0,5 4-224,-2-2 64,6-1-128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09.3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1136 2496,'0'0'203,"0"1"0,0 0 0,0-1-1,1 1 1,-1-1 0,0 1 0,0-1 0,1 1 0,-1-1 0,0 1 0,1-1 0,-1 1-1,0-1 1,1 1 0,-1-1 0,1 1 0,-1-1 0,1 0 0,-1 1 0,1-1 0,-1 0 0,1 0-1,-1 1 1,1-1 0,-1 0 0,1 0 0,-1 0 0,1 1 0,1-1 0,7 4 851,-7-3-870,0 0 1,0-1-1,0 1 0,0 0 1,0-1-1,0 1 0,0-1 1,0 0-1,0 0 1,0 1-1,0-2 0,1 1 1,-1 0-1,0 0 0,0-1 1,0 1-1,0-1 0,0 1 1,0-1-1,0 0 0,0 0 1,0 0-1,0 0 0,2-1 1,5-5 264,0 0 0,0 0 0,10-10 1,-13 11-296,47-49 366,-2-3 0,44-65 0,-88 114-502,40-53 128,42-56-100,-70 89 32,-2-1 1,21-44-1,-19 20-29,-2-1 1,12-72-1,-8 35 166,-17 77-219,-3 6-83,1 0 0,1 0 0,-1 0 0,1 1 0,1-1 0,8-14-1,-12 23 75,0-1-1,1 1 0,-1 0 0,0-1 1,0 1-1,1 0 0,-1-1 0,0 1 0,0 0 1,1 0-1,-1-1 0,0 1 0,1 0 1,-1 0-1,0 0 0,1-1 0,-1 1 0,1 0 1,-1 0-1,0 0 0,1 0 0,-1 0 0,1 0 1,-1 0-1,0 0 0,1 0 0,-1 0 1,1 0-1,-1 0 0,0 0 0,1 0 0,-1 0 1,1 0-1,-1 0 0,0 1 0,1-1 1,-1 0-1,0 0 0,1 0 0,-1 1 0,0-1 1,1 0-1,-1 1 0,0-1 0,0 0 1,1 0-1,-1 1 0,0-1 0,0 0 0,1 1 1,-1-1-1,0 1 0,0-1 0,0 0 1,0 1-1,0-1 0,0 1 0,10 30-107,-9-30 103,14 73-140,9 108 1,-11 81 130,-12-247 48,-1 123 339,-1-109-174,-2 0 0,-10 46 0,9-63-29,0-1-1,-10 23 0,13-33-122,0-1-1,1 1 0,-1-1 0,0 0 0,0 1 0,0-1 0,0 0 0,0 1 1,0-1-1,0 0 0,-1 0 0,1 0 0,0 0 0,-1 0 0,1 0 0,-1-1 1,1 1-1,-1 0 0,1-1 0,-3 2 0,1-2 5,1 0 0,-1 0-1,1 0 1,-1 0 0,1-1-1,-1 1 1,1-1 0,-1 1 0,1-1-1,0 0 1,-1 0 0,-2-1 0,-7-6 10,0 1 1,0-2 0,1 1 0,-10-12 0,14 14-98,-16-13-9,0-1-497,-24-26 0,51 49 526,1 0-1,0 0 1,0 0 0,0-1 0,1 1 0,-1-1 0,0-1-1,1 1 1,-1-1 0,1 0 0,0 0 0,0 0-1,-1-1 1,1 0 0,0 0 0,7-2 0,-2-2 122,0 0 1,0-1-1,-1 0 0,19-14 1,37-32 98,-56 43-163,4-4-79,0 1 0,1 0 0,0 2 1,1-1-1,23-9 0,-37 18 37,-1 1 0,1-1 0,0 0 0,0 1 0,-1 0-1,1-1 1,0 1 0,0 0 0,0 0 0,0 0 0,-1 0 0,1 0 0,0 0 0,0 1 0,0-1-1,-1 0 1,1 1 0,0 0 0,0-1 0,-1 1 0,1 0 0,0 0 0,-1 0 0,1 0-1,-1 0 1,0 0 0,1 0 0,-1 1 0,0-1 0,1 1 0,-1-1 0,0 0 0,0 1-1,0 0 1,-1-1 0,2 3 0,2 6-17,0 1-1,-1-1 1,0 1-1,2 22 1,-3-25 16,3 35 20,-2 0 0,-2 0 0,-2 0-1,-8 60 1,-41 172 503,22-140-215,6-42 693,21-87-837,1-6-124,0 1 0,0-1 0,0 0 0,0 1 1,0-1-1,0 0 0,0 1 0,0-1 0,0 0 0,0 1 0,0-1 0,0 0 0,0 0 0,0 1 1,-1-1-1,1 0 0,0 1 0,0-1 0,0 0 0,-1 0 0,1 1 0,0-1 0,0 0 1,0 0-1,-1 0 0,1 1 0,0-1 0,-1 0 0,1 0 0,0 0 0,0 0 0,-1 0 0,1 1 1,0-1-1,-1 0 0,1 0 0,0 0 0,-1 0 0,-1-4 454,-1-13-366,2 1-1,0-1 1,1 0-1,0 1 1,2-1-1,3-17 1,26-99 88,17-3 106,-26 80-370,4-10-96,38-74 1,-62 138 159,83-151-169,-69 129 103,1 0 0,0 2 0,2 0 0,23-22 0,-37 39-5,0 1 0,1 0 0,-1 0 0,1 0 1,0 1-1,0 0 0,0 0 0,9-3 0,-13 6 45,0-1 1,0 1-1,0-1 0,0 1 0,0 0 0,0 0 0,1 0 0,-1 0 0,0 0 0,0 0 0,0 1 1,0-1-1,0 1 0,0 0 0,0-1 0,0 1 0,0 0 0,0 0 0,0 0 0,0 0 1,-1 0-1,1 1 0,0-1 0,-1 1 0,1-1 0,-1 1 0,1-1 0,-1 1 0,0 0 1,2 3-1,0 2 17,0 0 0,-1 1 0,1-1 0,-2 1 0,1-1 0,-1 1 0,0 0 0,-1-1 0,0 16 0,0-17-3,0 23 33,-2 0 0,-6 42 1,6-61 33,0 0 0,-1-1 1,0 1-1,0-1 0,-1 0 0,0 0 1,-1 0-1,0 0 0,0-1 1,-1 0-1,-7 8 0,11-14-31,0 0 1,-1 0-1,1-1 0,-1 1 1,1 0-1,-1-1 0,0 0 0,1 1 1,-1-1-1,0 0 0,0 0 1,0-1-1,0 1 0,0-1 0,0 1 1,0-1-1,0 0 0,0 0 1,0 0-1,0-1 0,0 1 1,-4-2-1,1 1-21,0-1 0,0 0 0,1 0 0,-1-1 0,1 0 1,-1 0-1,1 0 0,0-1 0,-8-7 0,-20-14-501,43 38 75,2-3 400,0 0 0,0-1 0,1 0 0,0-1 0,1-1 0,0 0 0,0-1 1,1 0-1,-1-1 0,1-1 0,20 4 0,-30-8 49,-1 0-1,1 0 1,-1 0-1,1-1 1,-1 1-1,0-1 1,1 0-1,-1-1 1,0 1-1,0-1 1,0 1-1,0-1 1,0 0 0,0-1-1,0 1 1,-1-1-1,1 0 1,-1 0-1,6-5 1,2-6 73,0 0 0,-1 0 0,14-25 0,-9 14-16,16-24-60,1 1 0,43-46 0,-55 67-213,-14 18-73,-4 7 128,-2 3 11,-10 34 28,2-1 1,-6 61 0,13-72 123,0 1-1,1-1 1,1 1 0,2-1 0,5 27-1,-7-46-8,0 0 0,0 0 0,0 0 0,1-1 0,0 1-1,-1 0 1,1-1 0,1 1 0,-1-1 0,4 5 0,-4-6-9,-1-1 0,1 0 0,-1 0 1,1 0-1,0 0 0,-1 0 1,1 0-1,0 0 0,0-1 1,0 1-1,0-1 0,-1 1 1,1-1-1,0 0 0,0 0 1,0 1-1,0-1 0,0-1 0,0 1 1,0 0-1,0 0 0,0-1 1,-1 1-1,1-1 0,4-1 1,1-1 48,0-1 0,0 1 0,0-2 1,-1 1-1,1-1 0,-1 0 1,6-6-1,36-42 158,-44 49-203,53-69-43,61-100 1,-97 136 80,-2-1 0,-1 0 1,-1-1-1,11-45 1,57-254 24,-63 240-169,-19 83-45,0-1 1,-1 0-1,0-17 0,-2 33 104,0-1-1,0 1 1,0-1 0,0 0-1,0 1 1,0-1-1,0 0 1,0 1-1,0-1 1,0 0-1,0 1 1,-1-1-1,1 1 1,0-1 0,0 0-1,-1 0 1,0 1 14,1 0-1,0 1 1,-1-1 0,1 0 0,-1 0 0,1 0 0,0 1 0,-1-1-1,1 0 1,0 0 0,0 1 0,-1-1 0,1 0 0,0 0 0,-1 1 0,1-1-1,0 0 1,0 1 0,0-1 0,0 1 0,-1-1 0,1 0 0,0 1-1,0-1 1,0 1 0,0 0 0,-4 11-33,0 0 0,-3 21 1,-23 185 48,1 2 76,-9 37-97,7-47 450,13-113 398,15-90-603,1-7 90,2-10-27,13-48-142,-6 25-112,18-55 0,-20 77-51,6-18-66,26-47 1,-33 69 52,0 1 1,0-1-1,1 1 1,0 0 0,0 0-1,1 0 1,0 1-1,0-1 1,0 1-1,0 1 1,14-8-1,-17 11 9,1-1 0,-1 1 0,1 0 0,-1 1-1,0-1 1,1 0 0,-1 1 0,1 0 0,0 0 0,-1 0-1,1 0 1,-1 1 0,6 0 0,-7 0 17,-1-1-1,1 1 1,0 0-1,-1-1 1,1 1-1,-1 0 1,0 0 0,1 0-1,-1 0 1,1 0-1,-1 0 1,0 0-1,0 0 1,0 1-1,0-1 1,0 0 0,0 1-1,0-1 1,0 1-1,0-1 1,-1 1-1,1-1 1,-1 1 0,1 0-1,-1-1 1,0 1-1,1 0 1,-1-1-1,0 4 1,-1 1 34,1 0 1,-1 0-1,-1 0 1,1 0-1,-1 0 0,0 0 1,0 0-1,-1 0 0,0-1 1,0 0-1,0 1 1,0-1-1,-6 6 0,0-1 42,1-1 0,-1 0 0,-1-1-1,1 0 1,-16 10 0,-5-5-80,11-6-199,19-6 195,0-1 0,-1 1 0,1-1 0,0 1 0,0-1 0,0 1 0,0-1 0,0 1 0,-1-1 0,1 1 0,0-1 0,0 1 0,0-1 0,0 1 0,1 0-1,-1-1 1,0 1 0,0-1 0,0 1 0,0-1 0,0 1 0,1-1 0,-1 1 0,0-1 0,1 1 0,6 13-181,-4-10 191,1 0 0,-1 0 0,1 0 0,0-1 0,0 1 0,1-1 0,-1 0 0,1 0 0,-1-1 0,1 1 0,0-1 0,0 0 0,5 1 0,4 2 73,0-2 0,1 0-1,20 2 1,-15-4-44,0 0-1,0-1 1,29-5-1,-37 3-3,0 0 0,0-1 0,-1-1 0,1 0 0,-1-1 0,22-11 0,-14 4 44,0-1 0,-1 0 0,0-2 0,-2 0 0,1 0 0,-2-2 0,0 0 0,-1-1 0,0 0 0,18-36 0,-19 33 24,-10 17-121,-1-1-1,1 1 1,-1-1 0,1 1-1,-1-1 1,-1 0 0,1 0-1,-1 0 1,1 0 0,-1-5-1,-1 9 29,0 1-1,0 0 1,0-1-1,0 1 0,0 0 1,0 0-1,0-1 1,0 1-1,0 0 0,0-1 1,0 1-1,0 0 1,0-1-1,0 1 0,0 0 1,0-1-1,-1 1 1,1 0-1,0 0 0,0-1 1,0 1-1,-1 0 1,1 0-1,0 0 0,0-1 1,0 1-1,-1 0 1,1 0-1,0 0 1,-1-1-1,1 1 0,0 0 1,0 0-1,-1 0 1,-11 4-154,9-3 109,0 1 0,0 1 0,0-1-1,0 0 1,-4 6 0,2 0 39,1 0 0,0 1 1,0-1-1,1 1 0,0 0 0,1 0 1,0 0-1,0 0 0,1 1 0,0-1 1,0 15-1,2-8 8,0-1 1,1 1-1,0-1 1,1 1-1,1-1 1,7 17-1,-9-26 32,0 0 1,1-1-1,0 0 1,0 0-1,0 0 1,1 0-1,4 5 1,-7-9-11,0 0 0,0 0 0,0 0 1,0 0-1,0 0 0,0 0 0,0-1 0,1 1 1,-1 0-1,0-1 0,0 1 0,1-1 1,-1 1-1,0-1 0,1 0 0,-1 0 1,0 1-1,1-1 0,-1 0 0,1 0 0,-1 0 1,0 0-1,1-1 0,-1 1 0,0 0 1,1-1-1,-1 1 0,0-1 0,1 1 0,-1-1 1,0 1-1,0-1 0,0 0 0,1 0 1,-1 1-1,1-3 0,8-7 94,-1-1 1,-1 0 0,1 0-1,6-16 1,1 2 0,13-20-106,2 2 1,2 1-1,63-62 0,-92 101-30,21-18-60,-24 20 64,0 0 0,0 0-1,1 1 1,-1-1 0,0 1-1,0-1 1,1 1 0,-1-1 0,0 1-1,1-1 1,-1 1 0,0 0-1,1 0 1,-1 0 0,1 0-1,-1 0 1,0 0 0,1 0 0,1 1-1,-3 0 2,1 0 0,-1-1 1,0 1-1,0 0 0,1 0 0,-1 0 0,0 0 0,0 0 0,0 0 0,0 0 0,0 0 0,0 0 0,-1 0 1,1 0-1,0-1 0,-1 3 0,1-3 14,-7 21-51,0-1-1,-21 38 0,17-38 39,-7 21 53,2 0-1,-16 60 0,31-96-31,0 0 0,0 1 0,0-1 0,1 1 0,-1-1 0,1 1 0,2 9 0,-2-12 4,1 0 0,0 0 0,0 0 0,0 0 0,0 0 0,0-1 0,0 1 0,1 0 0,-1-1 0,1 1 0,0-1 0,0 1 0,0-1 0,0 0 0,4 4 0,-1-3-7,0 1 0,0-1 1,0-1-1,0 1 0,1-1 0,-1 0 0,1 0 0,0 0 0,-1-1 0,1 0 0,10 1 0,-7-2 9,-1-1-1,1 1 1,0-2-1,-1 1 1,1-1-1,-1 0 1,10-4-1,3-4-991,-1 0-1,0-1 1,-1-1-1,0 0 0,19-18 1,-30 24-399,-1 0 0,0-1 0,-1 1 0,0-1 0,0-1 0,9-13 0,-5 8-1085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09.7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69 7232,'-50'-25'3264,"50"17"-2848,5 1-192,5 7-224,17-8-512,4-1 288,22 1 224,5 5 32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10.7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89 2400,'0'-1'95,"0"0"0,0 1 1,0-1-1,0 0 0,-1 1 0,1-1 0,0 1 1,0-1-1,0 0 0,-1 1 0,1-1 0,0 1 1,-1-1-1,1 0 0,-1 0 0,1 1-32,-1 0 0,1-1 0,0 1 0,0 0 1,-1-1-1,1 1 0,0-1 0,0 1 0,0 0 0,0-1 0,-1 1 0,1 0 0,0-1 0,0 1 0,0-1 1,0 1-1,0-1 0,0 1 0,0 0 0,0-1 0,0 1 0,0-1 0,0 1 0,0 0 0,1-1 0,-1 0 0,0-1 342,1-1-1,-1 0 0,0 0 1,-1 0-1,1 1 0,0-1 1,-1 0-1,1 0 0,-1 1 1,-2-6-1,2 6-127,1 1-1,-1-1 1,0 0-1,1 0 1,-1 0 0,1 0-1,0 0 1,-1 0 0,1 0-1,0 0 1,0 0 0,1 0-1,-1 0 1,1-2 0,0 9-14,0 1 0,0-1 1,-1 1-1,1 9 1,-1 104 1197,0-118-1440,0-1 0,0 0 0,0 1 0,0-1-1,0 0 1,0 0 0,0 1 0,0-1 0,0 0 0,0 1 0,0-1-1,0 0 1,0 1 0,0-1 0,0 0 0,0 0 0,0 1 0,0-1-1,0 0 1,-1 1 0,1-1 0,0 0 0,0 0 0,0 1 0,0-1-1,-1 0 1,1 0 0,0 0 0,0 1 0,-1-1 0,1 0 0,0 0-1,0 0 1,-1 0 0,1 1 0,0-1 0,-1 0 0,1 0-1,0 0 1,0 0 0,-1 0 0,1 0 0,0 0 0,-1 0 0,1 0-1,0 0 1,-1 0 0,1 0 0,0 0 0,0 0 0,-1 0 0,1 0-1,0 0 1,-1 0 0,1-1 0,0 1 0,0 0 0,-1 0 0,1-1-1,-20-14 350,11 9-1346,9 7 949,1 0 0,-1-1-1,0 1 1,1-1-1,-1 1 1,1 0-1,-1-1 1,1 1-1,-1-1 1,1 1-1,-1-1 1,1 0-1,1 1 1,-1 0-21,3 3 33,0 0 0,1 0 0,0 0 0,0-1 0,0 1 0,0-1 0,0-1 0,7 3 0,46 14 140,-9-8-253,-1-3 0,1-2 0,0-2 0,1-2 0,64-6 0,-73 2-3397,0 5 981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12.2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250 45 3136,'4'-3'356,"2"-5"4347,-6 7-4497,-1 0 1,1 1 0,0-1-1,-1 1 1,1-1 0,-1 1-1,1-1 1,-1 1 0,0-1-1,1 1 1,-1-1-1,1 1 1,-1 0 0,0-1-1,1 1 1,-1 0 0,-1-1-1,-1 0-121,-1 1-1,1-1 0,0 1 1,-1 0-1,1 0 1,0 0-1,-1 0 0,1 1 1,0-1-1,-1 1 1,1 0-1,0 0 0,0 0 1,0 0-1,0 1 1,-4 1-1,-8 5-5,0 1 0,1 0 0,1 0 1,-1 2-1,1 0 0,1 0 0,0 1 0,-11 15 1,16-18-36,0 0 0,1 1 1,0 0-1,1 0 0,0 0 1,1 0-1,0 1 0,0 0 1,1 0-1,1 0 0,0 0 1,0 0-1,1 14 0,1-21 19,0 0 0,0 0 0,1 0 0,-1 0-1,1 0 1,0-1 0,1 1 0,-1 0 0,1-1 0,-1 1-1,1-1 1,0 1 0,0-1 0,0 0 0,4 3 0,-5-4-18,1 0 1,-1-1-1,1 0 1,0 1 0,0-1-1,0 0 1,0 0 0,0 0-1,0 0 1,0 0-1,0 0 1,0-1 0,0 1-1,0-1 1,1 0-1,-1 1 1,0-1 0,0 0-1,1 0 1,-1 0 0,0-1-1,0 1 1,0-1-1,1 1 1,-1-1 0,0 1-1,3-3 1,0 1 22,0-1 0,0 0-1,0-1 1,0 1 0,-1-1 0,0 0 0,1 0 0,3-6 0,27-39 182,-29 41-210,8-13 81,49-81 411,-53 84-478,-1-1 0,0 0 0,9-35 0,-18 53-65,0-1 1,1 1-1,-1-1 0,0 1 0,0 0 0,0-1 0,0 1 0,-1-1 0,1 1 0,0-1 0,-1 1 0,0-2 0,1 3 2,0-1 0,0 1 0,0 0 0,0 0 0,0-1 0,-1 1 0,1 0 0,0 0 0,0 0 0,0-1 0,-1 1 0,1 0 0,0 0 0,0 0-1,-1-1 1,1 1 0,0 0 0,0 0 0,-1 0 0,1 0 0,0 0 0,0 0 0,-1 0 0,1 0 0,-1 0-1,1 0 1,-1 0-1,1 0 0,-1 0 0,1 1 1,-1-1-1,1 0 0,-1 0 0,1 1 1,-1-1-1,1 0 0,-1 1 0,1-1 0,0 0 1,-1 1-1,1-1 0,-1 2 0,-2 2-12,0 1 0,0 0 0,1 1-1,-1-1 1,1 0 0,1 1 0,-1-1-1,1 1 1,0-1 0,0 1-1,0 11 1,0-1 115,2 1-1,4 29 1,-4-38-83,0-2 30,0 0-1,0 0 1,1 1-1,0-1 1,3 7-1,-5-11-8,1-1-1,0 0 1,0 0 0,-1 1-1,1-1 1,0 0 0,0 0-1,0 0 1,0 0 0,1 0-1,-1 0 1,0-1 0,0 1-1,0 0 1,1 0 0,-1-1-1,0 1 1,1-1 0,-1 1-1,1-1 1,-1 0 0,0 1-1,1-1 1,-1 0-1,1 0 1,-1 0 0,1 0-1,2-1 1,5-1 62,1-1 0,0 0-1,-1-1 1,1 0 0,-1 0 0,0-1 0,-1 0-1,14-11 1,3 0-21,91-50 40,5 0-230,-116 63 78,0 1-1,0 0 1,1 0-1,-1 0 1,11-1-1,-15 2 35,1 1 1,-1 0-1,1 0 0,-1 0 0,1 1 0,-1-1 0,1 0 1,0 0-1,-1 1 0,0-1 0,1 1 0,-1 0 1,1-1-1,-1 1 0,0 0 0,1 0 0,-1 0 0,0 0 1,0 0-1,0 0 0,1 0 0,-1 0 0,0 0 0,-1 1 1,2 0-1,25 43 72,-18-26-74,2-2 0,19 26 0,-20-31-22,-3-4 115,0 1 1,1-1-1,0-1 1,15 13-1,-20-18-56,0-1-1,0 1 1,1 0-1,-1-1 1,1 0-1,-1 0 1,1 0-1,-1 0 1,1 0-1,-1-1 1,1 1-1,0-1 1,-1 0-1,1 0 1,0-1-1,-1 1 1,1-1 0,5-1-1,13-6 77,-1-1 1,-1-1-1,0 0 0,0-2 1,-1 0-1,0-1 0,18-17 1,-23 18-43,-1 0 0,0-1 0,-1 0 0,0-1 0,14-22 0,-24 32-83,-1 1 0,1-1 0,-1 1 0,0-1 0,1 0 0,-2 0 0,2-4-1,-2 7 10,0 1 0,0-1 0,0 0 0,0 1-1,0-1 1,0 0 0,0 0 0,0 1 0,0-1 0,0 0-1,0 1 1,0-1 0,-1 0 0,1 1 0,0-1-1,0 0 1,-1 1 0,1-1 0,0 1 0,-1-1-1,1 0 1,-1 1 0,1-1 0,-1 1 0,1-1-1,-1 1 1,1 0 0,-1-1 0,1 1 0,-1-1-1,0 1 1,1 0 0,-1 0 0,1-1 0,-1 1-1,0 0 1,1 0 0,-1 0 0,0 0 0,0 0 0,1-1-1,-1 1 1,0 1 0,1-1 0,-1 0 0,0 0-1,1 0 1,-2 0 0,-2 1-3,-1 0-1,1 1 1,0-1-1,0 1 1,0-1 0,0 1-1,0 0 1,0 1-1,1-1 1,-1 1 0,1-1-1,-1 1 1,1 0-1,0 1 1,0-1 0,0 0-1,1 1 1,-1-1-1,-3 8 1,4-6 42,0 0 0,0 0 0,1-1-1,-1 1 1,1 0 0,0 1 0,1-1 0,-1 0 0,1 0 0,0 0-1,0 0 1,1 0 0,-1 1 0,1-1 0,0 0 0,1 0-1,2 6 1,0-1 41,1 0-1,1 0 1,0 0-1,0-1 1,1 0-1,0 0 1,1-1-1,0 0 1,0 0-1,1-1 1,0 0-1,0 0 0,0-1 1,1 0-1,0-1 1,0 0-1,0-1 1,1 0-1,0 0 1,0-1-1,0-1 1,0 0-1,0 0 1,0-1-1,0-1 1,1 0-1,-1 0 1,0-1-1,1 0 0,12-4 1,-10 1-301,0-1 0,-1 0 0,0-1 0,24-15 0,18-16-6188,-44 29 4176,13-7-1238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14.2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293 652 5216,'-5'-14'1696,"7"8"-530,-2 6-1128,0 0 1,0 0-1,0 0 1,0 0-1,0-1 1,1 1 0,-1 0-1,0 0 1,0 0-1,0 0 1,0 0 0,0-1-1,0 1 1,0 0-1,0 0 1,0 0 0,0 0-1,0-1 1,0 1-1,0 0 1,0 0 0,0 0-1,0 0 1,0 0-1,0-1 1,0 1 0,0 0-1,0 0 1,-1 0-1,1 0 1,0 0-1,0 0 1,0-1 0,0 1-1,0 0 1,0 0-1,0 0 1,0 0 0,-1 0-1,1 0 1,0 0-1,0 0 1,0 0 0,0-1-1,0 1 1,-1 0-1,1 0 1,0 0 0,0 0-1,0 0 1,0 0-1,0 0 1,-1 0 0,1 0-1,0 0 1,0 0-1,0 0 1,0 0-1,0 0 1,-1 0 0,-1 0 125,0-1 0,-1 1 1,1-1-1,0 1 1,0 0-1,-1 0 0,1 0 1,0 0-1,-1 0 0,1 1 1,0-1-1,-1 1 0,-2 0 1,-29 14-158,30-13 181,-20 10 48,1 1 0,1 0 0,0 2 0,-21 19 0,36-28-172,0 0 0,0 1 0,1 0 0,-1 1 0,2-1-1,-1 1 1,1 0 0,1 1 0,-1-1 0,1 1 0,1 0 0,0 0-1,0 0 1,-2 16 0,4-21-14,1-1 0,-1 1-1,1 0 1,1 0-1,-1-1 1,0 1 0,1 0-1,0-1 1,0 1 0,0 0-1,0-1 1,0 1 0,1-1-1,-1 0 1,1 1 0,0-1-1,3 3 1,-3-4-18,0 0 1,0 0-1,0-1 1,0 1-1,0-1 1,1 1-1,-1-1 1,0 0-1,1 0 1,-1 0-1,1 0 1,-1-1-1,1 1 1,0-1-1,-1 1 1,1-1-1,0 0 1,-1 0-1,1 0 1,-1 0-1,1-1 1,0 1-1,-1-1 1,1 1-1,4-3 1,1 0 48,0-1 0,1 0-1,-1 0 1,-1-1 0,10-6 0,37-34 207,-36 29-197,149-127 95,-134 113-52,-1-2-1,-2-1 0,48-67 1,-57 69-86,-2-1 0,-1-1 0,-2-1 0,22-65 0,-30 75-41,3-10 96,7-42-1,-16 66-94,0-1 1,-2 1-1,1-1 0,-1 1 1,0 0-1,-1-1 1,-1 1-1,-4-19 1,6 27-27,-1 0 0,0-1 0,0 1 0,0 0-1,0 0 1,0 0 0,0 0 0,-1 0 0,1 0 0,0 0 0,-1 0 0,0 1 0,1-1 0,-1 1 0,0-1 0,0 1 0,0-1 0,0 1 0,0 0 0,0 0-1,-1 0 1,1 0 0,-4 0 0,2 0-16,1 1 0,0 0 0,-1 0 0,1 0 0,-1 1 0,1-1 0,0 1-1,-1 0 1,1 0 0,0 0 0,0 0 0,-1 0 0,1 1 0,0-1 0,0 1 0,-4 4-1,-5 4 5,0 1-1,1 0 1,0 1-1,1 0 1,1 1-1,0 0 1,0 0-1,-10 23 1,0 6 95,-22 73 0,29-75-6,3 0-1,-6 41 0,12-53 73,1 0 0,2-1 0,4 53 0,-2-64 5,1 1 0,1-1 0,11 28 0,-13-37-37,1 0-1,1-1 0,-1 1 1,1-1-1,0 0 1,1 0-1,-1 0 0,1-1 1,0 0-1,12 10 1,-15-14-50,1 1 0,0 0 1,0-1-1,1 0 1,-1 0-1,0 0 0,0 0 1,0 0-1,1 0 1,-1-1-1,0 0 0,1 0 1,-1 0-1,1 0 0,-1 0 1,0-1-1,5 0 1,4-3 63,1 0 1,-1 0-1,14-8 1,-20 10-119,22-11 43,-1-1-1,0-1 0,0-1 1,-2-1-1,24-21 0,-16 10 15,21-19-136,-48 43-38,-4 9-75,-4 15-169,1-12 321,-16 82-184,9-57 386,-4 50 0,11-68-124,0-5 101,0-1 1,1 1-1,0-1 0,2 19 0,-2-27-111,1-1 0,-1 1 0,0-1 0,0 1 0,0 0 0,0-1-1,1 1 1,-1 0 0,0-1 0,1 1 0,-1-1 0,0 1 0,1-1 0,-1 1 0,1-1 0,-1 1 0,0-1 0,1 1 0,-1-1-1,1 0 1,0 1 0,0-1 0,0 0-2,-1 0 0,1 0 0,0 0 0,-1 0 0,1 0 0,0 0 0,-1 0-1,1 0 1,-1-1 0,1 1 0,0 0 0,-1 0 0,1-1 0,-1 1 0,1 0 0,-1-1 0,1 1-1,0-1 1,3-4 72,0 1-1,-1 0 1,1-1-1,2-5 1,19-32-163,2 2 1,2 1 0,45-49-1,-64 77 9,0 0-68,-10 11 125,0 0 0,0 0 0,0 0 1,0 0-1,0 0 0,0 0 0,0 0 0,0 0 0,0 1 0,0-1 1,0 0-1,0 0 0,0 0 0,0 0 0,0 0 0,0 0 1,0 0-1,0 0 0,0 1 0,0-1 0,0 0 0,0 0 0,0 0 1,0 0-1,0 0 0,0 0 0,0 0 0,0 0 0,0 1 1,0-1-1,1 0 0,-1 0 0,0 0 0,0 0 0,0 0 0,0 0 1,0 0-1,0 0 0,0 0 0,0 0 0,0 0 0,1 0 1,-1 0-1,0 0 0,0 0 0,0 0 0,0 0 0,0 0 0,0 0 1,0 0-1,1 0 0,-1 0 0,0 0 0,0 0 0,0 0 1,0 0-1,0 0 0,0 0 0,0 0 0,0 0 0,1 0 0,-1 0 1,0 0-1,0 0 0,0 0 0,0-1 0,0 2 11,0-1 1,0 1-1,-1-1 0,1 1 0,0-1 0,-1 1 1,1-1-1,0 0 0,0 1 0,-1-1 0,1 1 0,-1-1 1,1 0-1,0 1 0,-1-1 0,1 0 0,-1 0 1,1 1-1,-1-1 0,1 0 0,-1 0 0,1 0 0,-1 1 1,1-1-1,-1 0 0,-1 1 35,-2 0-6,7 0 307,11-12-353,17-10-236,-31 22 156,5 12-182,-1 21 84,-4-25 190,1 0 0,2 14 0,3 4 8,-2-11-20,9 28-1,-11-38 24,0-1 0,1 0 0,0 0 0,0 0-1,0 0 1,0-1 0,1 1 0,-1-1 0,6 4 0,-6-6 7,0 0 1,0 0-1,0-1 1,0 1-1,0-1 0,0 0 1,1 0-1,-1 0 1,0 0-1,1-1 1,-1 0-1,1 1 1,-1-1-1,0 0 1,1 0-1,-1-1 1,1 1-1,-1-1 0,7-2 1,7-2-2,0-1 0,25-12-1,-32 13 29,30-13 37,-1-3 0,-1-1 0,-1-1 1,58-50-1,-86 66-35,-1-2 1,0 1-1,-1-1 1,13-19-1,-18 24-44,0 0-1,0 0 1,0 0 0,-1-1-1,1 1 1,1-9 0,-3 11-24,0 0 1,0 0 0,0 0-1,0 0 1,0 0 0,0 0-1,0 1 1,-1-1 0,1 0-1,-1 0 1,1 0 0,-1 0-1,0 1 1,0-1 0,0 0-1,-2-2 1,3 3 8,0 1 0,-1 0 0,1-1 0,0 1 0,-1 0 0,1 0 1,0 0-1,-1-1 0,1 1 0,0 0 0,-1 0 0,1 0 0,-1-1 0,1 1 0,0 0 0,-1 0 0,1 0 1,-1 0-1,1 0 0,0 0 0,-1 0 0,1 0 0,-1 0 0,1 0 0,0 0 0,-1 0 0,1 1 0,-1-1 0,1 0 1,0 0-1,-1 0 0,0 1 0,-14 10-172,9-5 131,-17 11-2,11-8 22,0 0 0,0 1 0,1 0 0,-12 15 0,17-18 56,1 0 1,0 0-1,1 1 0,-1 0 0,2-1 1,-1 1-1,1 1 0,0-1 0,0 0 1,1 1-1,1-1 0,-1 1 0,1 0 1,1 0-1,0-1 0,0 1 0,0 0 1,4 15-1,-2-16 52,0-1 0,0 0 1,1 1-1,0-1 0,0 0 0,0-1 1,1 1-1,0-1 0,1 1 0,0-1 1,6 6-1,-8-8-36,1-1 0,0 0 1,0 0-1,1 0 0,-1-1 1,1 1-1,-1-1 0,1 0 1,0 0-1,0-1 0,-1 1 1,1-1-1,0 0 0,1-1 1,-1 1-1,0-1 0,0 0 1,5-1-1,3 0 36,0-1 0,0-1-1,23-8 1,39-20 116,-43 17-112,109-46-171,-49 20-4662,-50 22 2058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15.4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1321 1472,'-37'12'3163,"42"-12"-2186,-3 0-718,0 0 0,1 0 0,-1 0 0,0 0 0,0-1 0,0 1 0,0-1 0,0 1 0,0-1 0,0 0 0,3-1 0,8-4 323,-1-1 1,-1 0 0,1-1 0,17-15-1,40-45 1025,-40 39-1034,10-9-96,132-140 982,103-142-744,-259 302-696,86-107 162,-71 85-76,29-56 0,-37 54 127,-3-1 0,-1-1 0,15-58 0,-23 68-44,7-32-131,-15 39-179,-2 27 115,1 0 1,-1 0 0,0 0-1,0-1 1,0 1 0,0 0-1,0 0 1,0 0 0,0-1-1,0 1 1,-1 0-1,1 0 1,0 0 0,0-1-1,0 1 1,0 0 0,0 0-1,0 0 1,0 0 0,0-1-1,0 1 1,-1 0-1,1 0 1,0 0 0,0 0-1,0-1 1,0 1 0,0 0-1,-1 0 1,1 0 0,0 0-1,0 0 1,0 0-1,-1 0 1,1 0 0,0 0-1,0 0 1,0-1 0,-1 1-1,1 0 1,0 0 0,0 0-1,0 0 1,-1 0-1,1 0 1,0 1 0,0-1-1,0 0 1,-1 0 0,1 0-1,0 0 1,0 0 0,-12 10-164,-30 41 47,23-26 97,-3 3-10,-61 85-51,-49 121 84,107-180 178,1 1 1,-23 90-1,42-128-96,2 0 0,0-1 1,1 1-1,0 0 0,2 0 1,1 21-1,-1-32-19,1 0 0,0 0-1,0 0 1,1 0 0,0 0-1,0 0 1,0 0 0,1 0-1,0-1 1,0 0 0,0 1 0,1-1-1,0 0 1,0 0 0,0-1-1,0 1 1,1-1 0,-1 0-1,12 7 1,-8-7 34,1 0 0,0 0 0,0-1 0,1 0 0,-1 0 0,1-1 0,-1 0 0,1-1 1,0 0-1,0-1 0,17-1 0,-7-1 35,-1-1 1,1-1-1,0-1 1,33-12-1,-38 10-107,1 0 0,-1-1-1,0-1 1,0-1 0,-1 0-1,-1 0 1,0-2 0,0 1 0,-1-2-1,-1 0 1,0 0 0,18-28 0,-22 27-201,-7 14 173,0 0 0,0 0 0,0 0-1,0-1 1,0 1 0,0 0-1,0 0 1,-1 0 0,1 0 0,0 0-1,0 0 1,0 0 0,0 0-1,0 0 1,0 0 0,0 0 0,0 0-1,-1 0 1,1 0 0,0 0-1,0 0 1,0 0 0,0 0 0,0 0-1,0 0 1,0 0 0,-1 0 0,1 0-1,0 0 1,0 0 0,0 0-1,0 0 1,0 0 0,0 0 0,0 0-1,0 0 1,0 0 0,-1 0-1,1 1 1,0-1 0,0 0 0,0 0-1,0 0 1,0 0 0,0 0-1,0 0 1,0 0 0,0 0 0,0 0-1,0 1 1,0-1 0,0 0-1,0 0 1,0 0 0,-20 21-382,12-8 371,0-1 1,0 1-1,1 0 1,1 1-1,0-1 1,1 1-1,-5 21 0,9-30 45,0 1 0,0-1 0,1 1 1,-1 0-1,1 0 0,0-1 0,1 1 0,0 0 0,-1-1 0,2 1 0,-1 0 0,1-1 0,0 0 0,0 1 0,0-1 0,1 0 0,-1 0 0,1 0 0,1 0 0,-1-1 0,1 1 0,4 4 0,-6-8 19,-1 1-1,1-1 1,-1 0 0,1 0 0,0 1 0,0-1 0,0 0 0,-1-1 0,1 1 0,0 0 0,0 0-1,0-1 1,0 1 0,0-1 0,1 0 0,-1 0 0,0 0 0,0 0 0,4 0 0,-5 0-4,1-1 0,-1 1 0,1-1 0,-1 0 0,1 0 0,-1 1 0,1-1 1,-1 0-1,0 0 0,1 0 0,-1 0 0,0 0 0,0-1 0,0 1 0,0 0 1,0-1-1,0 1 0,0 0 0,0-1 0,-1 1 0,1-1 0,0 1 0,-1-1 0,1-3 1,1-4-62,-1 0-1,0 0 1,-1 0 0,0 0 0,-1 0 0,0 0 0,0 0 0,-1 0 0,0 0 0,0 1 0,-1-1 0,0 1 0,-1-1 0,0 1 0,0 0-1,0 0 1,-11-13 0,14 20-2,0 0 0,0 0-1,0 0 1,1 0 0,-1 0-1,0-1 1,1 1 0,-1 0-1,1 0 1,-1-1 0,1 1-1,0 0 1,-1-1 0,1 1-1,0-2 1,1 2 20,0 1 1,1 0-1,-1-1 1,0 1-1,1 0 1,-1 0-1,0 0 0,1 0 1,-1 0-1,0 0 1,0 0-1,1 0 1,1 1-1,9 1 69,318-11 480,-289 7-527,49-10 0,-75 9-870,0-1 0,0 0 0,0-1-1,0-1 1,-1 0 0,18-10 0,-14 6-1093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15.8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46 265 7296,'-40'-32'3328,"35"27"-2912,15-3 1120,3 5-928,27-17 416,10 3-640,48-11 0,6 8-224,44-7-96,-8 2-32,18-3 160,-15 13-96,1-5-3072,-23 4 1632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16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191 45 5728,'0'-26'1840,"4"10"-222,-3 13-407,-3 6 488,-48 80 1095,-67 84-773,112-159-1959,0 0 0,-7 16 0,12-22-64,-1-1 1,0 1-1,0 0 1,1 0-1,-1 0 1,1 0-1,0 0 1,-1 0-1,1 0 1,0 0-1,0 0 0,0-1 1,0 1-1,1 0 1,-1 0-1,0 0 1,1 0-1,0 0 1,1 3-1,-1-4-104,0 0 0,0 0 0,0 0 0,0 0-1,1 0 1,-1 0 0,0-1 0,1 1 0,-1-1 0,0 1-1,1-1 1,-1 1 0,1-1 0,-1 0 0,1 1 0,-1-1 0,1 0-1,-1 0 1,1 0 0,-1-1 0,1 1 0,-1 0 0,3-1 0,6 0-648,28 0-1139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3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5408,'-1'0'100,"1"0"1,0 0 0,0 0-1,0 0 1,-1 0 0,1 0-1,0 0 1,0 0-1,0 0 1,-1 0 0,1 0-1,0-1 1,0 1 0,0 0-1,-1 0 1,1 0 0,0 0-1,0 0 1,0-1-1,0 1 1,0 0 0,-1 0-1,1 0 1,0 0 0,0-1-1,0 1 1,0 0-1,0 0 1,0 0 0,0-1-1,0 1 1,0-2 1277,0 4-408,1-1-749,0 0 1,0 0 0,0 0-1,0 0 1,0 0 0,0 0 0,0 0-1,1 0 1,-1-1 0,0 1-1,1 0 1,-1-1 0,3 1 0,5 1 252,1 0 1,0 0 0,0-1-1,0-1 1,-1 0 0,1 0 0,12-2-1,4 0-128,39-1 214,98-17 0,-133 14-513,-8 2-540,20-6 1,-34 8-1519,12-3-4415,-15 8 4042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16.7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159 12 8544,'-9'-11'2757,"9"11"-2609,-1 1-1,0-1 1,0 1-1,0-1 1,0 1-1,1 0 1,-1 0-1,0-1 1,1 1 0,-1 0-1,-1 2 1,0 0 126,0 0 0,0 1 0,0 0 0,0-1 0,1 1 0,-1 0 0,0 4 1,-4 9 316,-7 11 206,-24 38 0,21-39-418,-17 38-1,29-56-408,1 0-1,-1 0 0,2 0 0,-1 0 0,0 12 0,3-16-534,0 0 0,0 1 0,0-1 0,1 0 0,0 0 0,0 1 0,0-1 0,1 0 0,-1 0 0,1 0 0,3 4 0,9 14-3957,8 2 1482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19.7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1040 2976,'-18'7'971,"17"-6"-949,1-1 0,-1 0 0,1 0 1,-1 1-1,1-1 0,-1 0 1,1 0-1,0 1 0,-1-1 1,1 0-1,-1 1 0,1-1 1,0 1-1,-1-1 0,1 1 1,0-1-1,0 0 0,-1 1 1,1-1-1,0 1 0,0-1 0,0 1 1,0-1-1,0 1 0,-1 0 1,1 1 133,-2 4 414,-1 0 0,1 0 0,1 0 0,-1 1 0,1-1 0,0 1 0,1-1 0,-1 0 1,2 9-1,-1-14-477,0 0 1,0 0 0,0 0 0,0 0-1,0 0 1,1 0 0,-1 0 0,0 0-1,1 0 1,-1 0 0,0 0 0,1 0-1,0 0 1,-1 0 0,1-1-1,-1 1 1,1 0 0,0 0 0,0-1-1,-1 1 1,1 0 0,0-1 0,0 1-1,0-1 1,0 1 0,0-1 0,0 1-1,0-1 1,0 0 0,0 1 0,0-1-1,0 0 1,0 0 0,0 0-1,0 0 1,0 0 0,0 0 0,0 0-1,0 0 1,1 0 0,3-2 204,-1 1 0,0-1 1,1 0-1,-1 0 0,0 0 0,0 0 1,4-4-1,14-11 447,-1-1 0,19-21 0,15-14-378,10 1-240,-27 23-15,-2-2 1,53-57-1,-70 66 17,-9 11-37,0-1 0,-1 0 0,11-18-1,-19 28-86,0 1 0,0-1 0,0 1-1,-1 0 1,1-1 0,-1 1-1,1-1 1,-1 1 0,1-1-1,-1 1 1,0-1 0,0 0 0,0 1-1,0-1 1,0 1 0,0-3-1,0 4-5,0 0 0,0 0 0,0-1 0,0 1 0,0 0 0,0 0 0,0 0 1,0 0-1,0 0 0,0 0 0,0 0 0,0 0 0,-1 0 0,1 0 0,0 0 0,0 0 0,0-1 0,0 1 0,0 0 0,0 0 0,0 0 0,0 0 0,0 0 0,0 0 0,0 0 0,0 0 0,0 0 0,0 0 0,0 0 0,-1 0 0,1 0 0,0 0 0,0 0 0,0 0 0,0 0 0,0 0 0,0 0 0,0 0 0,0 0 0,0 0 0,0 0 0,-1 0 0,1 0 0,0 0 0,0 0 0,0 0 0,0 0 0,0 0 0,0 0 0,0 0 0,0 0 0,0 0 0,0 0 0,0 0 0,0 0 0,-1 0 0,1 0 0,0 0 0,0 1 0,0-1 0,0 0 0,0 0 0,0 0 0,0 0 0,-6 3-56,0 1-1,0 0 1,0 0-1,0 1 1,-6 6-1,-28 31-58,35-35 97,-15 15-48,-18 27 0,31-38 107,0 0 1,1 1-1,0-1 0,1 1 0,-4 14 0,8-23 0,0 0-1,0 0 1,1 0-1,0 0 1,-1 0-1,1 0 1,0 0-1,1 0 1,-1 0-1,0 0 1,1 0-1,0 0 1,0 0-1,-1 0 1,2 0-1,-1 0 1,0-1-1,1 1 1,-1 0-1,1-1 1,0 1 0,0-1-1,0 0 1,0 0-1,0 1 1,0-1-1,0-1 1,1 1-1,-1 0 1,1 0-1,0-1 1,-1 0-1,1 1 1,0-1-1,0 0 1,0-1-1,0 1 1,5 1-1,1-2 88,0 0 0,1 0 0,-1 0-1,1-1 1,-1-1 0,0 1 0,18-7 0,62-28 76,-61 23-77,8-3-147,-1-3 0,43-29-1,-12 0 76,-64 46-63,0 1 0,0 0 1,-1 0-1,1 0 0,0 0 1,0 0-1,0 0 1,3-1-1,-4 2 12,0 0 0,-1 0 0,1 0 0,-1 0 0,1 0 0,-1 0 0,1 0 0,0 0 0,-1 0 0,1 0 0,-1 1 1,1-1-1,-1 0 0,1 0 0,-1 1 0,1-1 0,-1 0 0,1 0 0,-1 1 0,1-1 0,-1 0 0,0 1 0,1-1 0,-1 1 0,1-1 0,-1 1 0,0-1 0,0 1 0,1-1 0,-1 1 0,0-1 0,0 1 0,1-1 1,-1 1-1,0 0 0,1 4 22,0 0 1,-1-1 0,1 1 0,-1 0 0,0-1 0,0 1-1,-1 0 1,-1 7 0,-12 40 205,8-35-145,0 2 46,1 1 0,0 0 1,2 1-1,-1 21 0,4-43-122,0 1 0,0 0 0,0 0 0,0 0 0,0 0 0,1-1 0,-1 1 0,0 0 0,0 0 0,0 0-1,0 0 1,1 0 0,-1 0 0,0 0 0,0-1 0,0 1 0,1 0 0,-1 0 0,0 0 0,0 0 0,0 0 0,1 0 0,-1 0 0,0 0-1,0 0 1,0 0 0,1 0 0,-1 0 0,0 0 0,0 1 0,0-1 0,1 0 0,-1 0 0,0 0 0,0 0 0,0 0 0,1 0 0,-1 0-1,0 0 1,0 1 0,0-1 0,0 0 0,0 0 0,1 0 0,-1 0 0,0 1 0,0-1 0,0 0 0,0 0 0,0 0 0,0 1-1,0-1 1,0 0 0,0 0 0,0 0 0,0 1 0,0-1 0,0 0 0,0 0 0,0 0 0,0 1 0,0-1 0,0 0 0,0 0 0,0 0-1,0 1 1,0-1 0,0 0 0,10-11 201,8-18-197,2 1 0,1 1 0,1 1 0,1 0 0,2 2 0,0 1 0,40-28 0,-29 27-119,-33 23 79,-1 0 0,1 0 0,-1-1 0,1 1 0,0 1 0,0-1 0,0 0 0,-1 1 0,1-1 0,0 1 0,0 0 1,5 0-1,-8 1 23,1-1 0,-1 0 1,0 0-1,1 1 0,-1-1 0,1 0 1,-1 0-1,0 1 0,0-1 1,1 0-1,-1 1 0,0-1 1,1 0-1,-1 1 0,0-1 0,0 1 1,0-1-1,1 1 0,-1-1 1,0 0-1,0 1 0,0-1 1,0 1-1,0-1 0,0 1 1,0-1-1,0 0 0,0 1 0,0-1 1,0 1-1,0-1 0,0 1 1,0-1-1,0 1 0,-1-1 1,1 0-1,0 1 0,0-1 0,0 1 1,-1-1-1,-11 26-60,7-17 55,-21 42-8,18-38 17,1 0 0,1 0-1,0 0 1,1 1 0,0-1 0,-3 20 0,7-31 6,1-1 1,0 1-1,-1 0 1,1 0 0,0 0-1,0 0 1,1-1 0,-1 1-1,0 0 1,1 0-1,-1 0 1,1 0 0,-1-1-1,1 1 1,0 0-1,-1-1 1,1 1 0,0 0-1,0-1 1,2 3 0,-1-3-2,0 0 0,0 1 0,0-1 0,0 0 1,0 0-1,0 0 0,0-1 0,0 1 1,1 0-1,-1-1 0,0 1 0,0-1 0,0 0 1,4 0-1,6-1 25,1 0 1,-1-1-1,1 0 0,19-7 0,-30 8-19,30-9 28,-2-1 1,1-1 0,-2-2-1,52-32 1,-66 35-58,1-1 1,-1-1 0,-1 0 0,0-1 0,14-20 0,51-80 51,-62 87-16,148-227 120,-148 228-180,96-159-108,-94 151 99,-2-2 0,-1-1 0,15-54 0,-29 87 42,-1 1-23,-1 1-1,1 0 1,0-1 0,-1 1-1,1-1 1,-1 0-1,0 1 1,0-1-1,0 1 1,0-1 0,0 1-1,0-1 1,-2-4-1,2 7 26,0 0 0,0 0 1,0 0-1,0 0 0,0-1 0,0 1 0,-1 0 0,1 0 0,0 0 0,0 0 0,0 0 1,0 0-1,0-1 0,0 1 0,-1 0 0,1 0 0,0 0 0,0 0 0,0 0 0,0 0 1,-1 0-1,1 0 0,0 0 0,0 0 0,0 0 0,0 0 0,-1 0 0,1 0 0,0 0 1,0 0-1,0 0 0,0 0 0,-1 0 0,1 0 0,0 0 0,0 0 0,0 0 1,0 0-1,-1 1 0,1-1 0,0 0 0,0 0 0,0 0 0,0 0 0,0 0 0,0 0 1,-1 1-1,-7 5-76,-1 0-1,1 1 1,0 0 0,1 1 0,-1-1 0,-6 11 0,4-6 59,-15 19 4,1 1 0,1 1 0,3 0 0,0 2 0,2 1 1,2 0-1,1 1 0,-17 68 0,22-62 33,-8 75 1,17-99-2,0 1-1,1-1 1,1 1-1,1-1 1,1 0-1,7 27 1,-8-39-2,1 0 0,0 0 0,0 0 0,0-1 0,1 1 0,0-1 0,0 0 0,0 0 0,1 0 0,0 0 0,0-1 0,11 9 0,-7-8 34,1 0-1,-1-1 1,1 0 0,0-1 0,0 0 0,1 0-1,20 4 1,-13-4 7,0-1 0,1-1 1,-1-1-1,1-1 0,-1 0 0,1-1 0,-1-1 0,1-1 0,-1 0 0,0-1 0,0-2 0,18-7 1,-27 9-49,-1-1 1,0 0-1,0 0 1,0-1-1,-1 0 1,0-1-1,0 1 1,0-1-1,8-13 1,-11 16-27,-1-1 1,0 0-1,0 0 1,0 0-1,-1 0 1,0 0-1,0 0 1,0-1-1,0 1 1,-1-1-1,0 0 1,0 1-1,-1-1 1,1 0 0,-1 0-1,-2-10 1,2 16 10,0 0 1,0-1 0,0 1-1,0 0 1,0-1 0,0 1-1,0 0 1,0-1 0,-1 1 0,1 0-1,0-1 1,0 1 0,0 0-1,-1 0 1,1-1 0,0 1-1,0 0 1,-1 0 0,1-1-1,0 1 1,0 0 0,-1 0 0,1 0-1,0 0 1,-1-1 0,1 1-1,0 0 1,-1 0 0,0 0-1,-10 3-141,-10 13 115,20-16 40,-28 26-148,-57 53-133,74-66 268,1-1 1,0 2 0,1-1 0,-15 29-1,23-37 13,0 1-1,0-1 1,0 1-1,1-1 0,-1 1 1,2 0-1,-1-1 1,1 1-1,-1 0 1,1 0-1,1 0 0,-1-1 1,3 10-1,-2-12 18,0 1-1,0-1 1,0 0-1,0 0 1,0 0 0,1 0-1,0 0 1,-1 0-1,1-1 1,0 1-1,0 0 1,0-1-1,1 0 1,-1 1-1,1-1 1,-1 0 0,1 0-1,0 0 1,0-1-1,0 1 1,0-1-1,0 1 1,0-1-1,6 1 1,-3-1 35,-1-1 1,1 1 0,0-1-1,0-1 1,-1 1-1,1-1 1,0 0-1,-1 0 1,1-1-1,-1 0 1,1 0-1,5-3 1,10-6 70,33-22 0,-25 14-103,15-7-70,16-10 9,78-60 1,-130 89 36,0 1 2,0 0-1,0-1 1,-1 0 0,0 0-1,0-1 1,-1 1 0,0-2-1,7-12 1,-12 21-3,-1 0 0,0-1 1,0 1-1,0 0 0,1-1 1,-1 1-1,0 0 0,0-1 0,0 1 1,0 0-1,0-1 0,0 1 1,0 0-1,1-1 0,-1 1 0,0-1 1,0 1-1,0 0 0,-1-1 1,1 1-1,0 0 0,0-1 0,0 1 1,0-1-1,0 1 0,0 0 1,0-1-1,-1 1 0,1 0 0,0-1 1,0 1-1,-1 0 0,1 0 1,0-1-1,0 1 0,-1 0 0,1-1 1,0 1-1,-1 0 0,1 0 1,0 0-1,-1 0 0,1-1 0,0 1 1,-1 0-1,1 0 0,0 0 1,-1 0-1,1 0 0,0 0 0,-1 0 1,1 0-1,-1 0 0,1 0 1,0 0-1,-1 0 0,1 0 0,-1 0 1,-7 2-116,12 1 36,12 15-69,-13-15 138,0 0-1,0 0 0,0 0 1,4 8-1,-3-5-6,0 1 0,-1 0 0,0 1 0,0-1 0,0 0 0,-1 1 1,-1 0-1,1-1 0,-1 1 0,0 9 0,-1-11 26,1 1 0,-1-1 1,1 0-1,1 0 0,-1 0 0,1 0 1,0 0-1,0 0 0,0-1 0,1 1 1,5 8-1,-5-10 7,-1-1 0,1 1 0,0-1 0,0 0 0,1 0 0,-1 0 0,0 0 0,1-1 0,0 1 0,0-1 0,0 0 0,0 0 0,0 0 0,0-1 0,0 1 0,6 0 0,-1 0 42,0-2-1,0 1 0,0-1 0,1 0 1,-1-1-1,0 0 0,0 0 1,0-1-1,0-1 0,0 1 0,11-6 1,8-5 19,-1-2 0,28-19 0,8-4-350,-22 14 211,-25 13 59,0 2-1,1 0 1,0 0-1,1 2 1,26-8 0,-42 14-10,0 1 1,0 0-1,0-1 1,0 1-1,0 0 1,0 0-1,0 0 1,0 0-1,0 1 1,0-1 0,0 0-1,3 2 1,-4-1 8,0-1 1,-1 1 0,1-1-1,0 1 1,0 0 0,-1-1 0,1 1-1,-1 0 1,1 0 0,0 0-1,-1-1 1,1 1 0,-1 0 0,0 0-1,1 0 1,-1 0 0,0 0-1,0 0 1,1 0 0,-1 0 0,0 0-1,0 0 1,0 0 0,0 0-1,0 0 1,0 0 0,-1 1 0,1 2 1,-1 0 1,0 0-1,0 0 1,-1 0-1,1 0 1,-1 0 0,0-1-1,-3 7 1,-24 29-45,9-13 41,9-7 62,9-15-2,-1 1 1,0-1-1,1 0 0,-1 0 0,-1 0 0,-3 4 0,38-27 640,14-10-734,1 3 0,73-31 1,-79 36-8,-28 15 11,-1 0 1,1 0 0,0 1 0,21-6-1,-31 10 27,-1 1-1,0 0 1,1-1-1,-1 1 0,0 0 1,1 0-1,-1 0 1,0 0-1,1 0 1,-1 0-1,1 0 1,-1 1-1,0-1 0,1 1 1,-1-1-1,0 0 1,0 1-1,1 0 1,0 0-1,-1 0 6,0 0 1,-1 0-1,1 0 1,-1 0-1,1 0 1,-1 0-1,1 0 0,-1 0 1,1 0-1,-1 0 1,0 0-1,0 0 0,0 0 1,1 0-1,-1 0 1,0 0-1,0 0 1,0 0-1,-1 1 0,0 4 3,0-1 0,0 0 0,-1 0 0,0 1 0,0-1 0,0 0-1,-6 9 1,-22 23 2,23-30 15,1 0-1,-1 1 1,2 0-1,-1 0 1,1 0-1,-5 12 1,10-20-10,0 1 1,0-1 0,0 1-1,-1-1 1,1 1 0,0 0 0,0-1-1,0 1 1,0-1 0,0 1-1,0-1 1,0 1 0,0 0-1,0-1 1,0 1 0,0-1 0,0 1-1,1-1 1,-1 1 0,0 0-1,0-1 1,0 1 0,1-1 0,-1 1-1,0-1 1,1 1 0,-1-1-1,1 0 1,-1 1 0,0-1-1,1 1 1,-1-1 0,1 0 0,-1 1-1,1-1 1,-1 0 0,1 0-1,-1 1 1,1-1 0,-1 0 0,1 0-1,0 0 1,2 1 29,0 0 0,0-1 0,0 0 0,0 0 0,0 0 0,5-1 0,24-5 12,-1-1 0,0-2 0,44-18 0,20-7-203,-40 18 78,115-36 332,-151 45-369,-15 5-74,-13 6 8,-104 51 77,96-46 89,0 2-1,0 0 1,2 1-1,-20 18 1,32-28 23,1 1 1,0 0 0,-1 0 0,1 0 0,1 1 0,-4 4 0,5-8-4,0 1 0,0-1 0,0 0 0,0 1 0,-1-1 0,1 1 0,0-1 0,0 0 0,0 1-1,0-1 1,0 1 0,0-1 0,0 0 0,0 1 0,0-1 0,0 1 0,0-1 0,1 1 0,-1-1 0,0 0 0,0 1 0,0-1 0,0 1 0,1-1 0,0 1 3,-1-1 0,1 0 0,0 1 0,0-1 0,-1 0 0,1 0 0,0 0 0,0 0 0,-1 0 0,1 0 0,0 0 0,0 0 0,-1 0 0,1 0 0,0 0 0,0 0 0,0 0 0,-1-1 0,2 1 0,13-5 86,-1-1 0,0 0 0,19-12 0,2 0-59,5-2-27,49-24-160,-52 28-69,-28 13 149,-16 19-449,3-9 528,0 0 1,1 0-1,-5 15 1,8-20-6,0 1 1,0-1 0,0 1-1,0-1 1,0 1-1,1-1 1,-1 1-1,1-1 1,-1 1-1,1-1 1,0 1-1,0-1 1,0 0-1,0 0 1,1 1 0,1 1-1,0-1 13,-1 0 0,1-1 0,0 1 1,0-1-1,0 0 0,0 0 0,0 0 0,0 0 0,1 0 0,3 1 0,1-1 19,1 1-1,-1-2 1,0 1-1,1-1 1,-1 0-1,1-1 1,-1 1-1,1-2 0,9-1 1,1-1-1,0-2 0,-1 0 1,0-1-1,0 0 0,0-2 0,0 0 1,-2-1-1,1-1 0,-1 0 0,0-2 0,-1 1 1,18-20-1,23-29 146,51-74 0,41-78-260,-120 171 25,-2-1 0,-1-1 0,32-82 0,-54 116-4,4-15-129,-7 23 173,1 0-1,-1 0 1,0 0 0,0 0 0,0 0 0,-1 0 0,1 0 0,0 0 0,0 0 0,0 0 0,-1 0 0,1 0 0,0 1 0,-1-1 0,1 0 0,-1 0 0,1 0 0,-1 0 0,-1-1 0,1 2 5,1-1 1,-1 1-1,1-1 1,-1 1 0,0-1-1,0 1 1,1 0-1,-1-1 1,0 1-1,0 0 1,1 0 0,-1 0-1,0-1 1,0 1-1,1 0 1,-1 0 0,0 0-1,0 0 1,0 1-1,-1-1 1,-6 1-45,-1 1 0,1 0 0,-1 1 0,1 0 1,0 0-1,-14 8 0,4-1 53,1 0 0,0 2 1,1 0-1,0 1 0,1 1 0,0 0 0,1 1 1,-17 23-1,15-11 43,1 0 0,1 1 0,1 1-1,2 1 1,-13 47 0,19-57 7,0 0-1,0 1 1,2-1-1,1 1 0,0 39 1,2-53-228,1 0 0,0 0 0,0 0 0,1-1 0,-1 1 1,1 0-1,1-1 0,0 1 0,-1-1 0,2 1 0,-1-1 0,1 0 0,0-1 0,0 1 0,1-1 1,-1 0-1,1 0 0,1 0 0,-1 0 0,12 7 0,-7-7-2152,22 8 0,-17-6-710,12 5-270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20.0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84 7552,'8'-12'3424,"60"1"-2976,-10 2 1664,6 6-1248,35-9 224,-6 7-672,25-6-32,-10 7-256,8-4-65,-8 3-31,-13 2-1023,-18 6 543,-24-3-3904,-17 5 2400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20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 40 7648,'-76'-15'3456,"68"7"-3008,8 4 320,8 4-512,14-8-576,6 3 128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24.3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298 144 3392,'2'-6'1262,"1"-1"-1,-1 1 1,0-1 0,1-13 0,-2 19-1081,-1-1-1,0 1 1,0-1 0,0 1 0,0 0 0,0-1 0,0 1-1,-1-1 1,1 1 0,0 0 0,-1-1 0,1 1 0,-1 0-1,1-1 1,-1 1 0,0 0 0,0 0 0,1 0 0,-1-1 0,0 1-1,0 0 1,0 0 0,0 0 0,0 0 0,0 1 0,-1-1-1,1 0 1,0 0 0,0 1 0,-1-1 0,-1 0 0,1 0-126,-1 1 0,1 0 1,0 0-1,-1 0 0,1 0 1,0 0-1,0 1 1,-1-1-1,1 1 0,0-1 1,0 1-1,0 0 1,0 0-1,-3 1 0,2-1 0,-15 9 82,-1 0 1,1 2-1,-23 18 0,2 0 130,25-21-197,1 1 0,0 0 0,0 2 0,1-1 0,0 1 0,-13 19 0,24-29-43,-1 0-1,1 0 0,0 0 0,0 0 0,0 0 1,0 0-1,0 0 0,0 1 0,1-1 0,-1 0 0,1 0 1,0 1-1,-1-1 0,1 0 0,0 1 0,0-1 1,1 0-1,-1 1 0,0-1 0,1 0 0,-1 0 0,1 0 1,0 1-1,0-1 0,0 0 0,0 0 0,0 0 0,0 0 1,0 0-1,1 0 0,-1-1 0,1 1 0,-1 0 1,4 2-1,1 1 76,1-1 1,0 1 0,0-1-1,0-1 1,0 1 0,1-1-1,0 0 1,9 2-1,-4-2-10,1-1 1,-1 0-1,1-1 0,0-1 0,-1 0 0,17-2 0,79-18 281,-100 18-335,185-48 140,-170 44-180,28-10 109,78-34 0,-180 85-465,39-29 361,2 1-1,-1 0 1,1 1-1,-11 10 1,18-16 9,1 0 0,-1 0 0,0 0 1,1 1-1,0-1 0,-1 1 0,1-1 0,0 1 0,0-1 1,0 1-1,0 3 0,1-4-8,0-1 0,0 1 0,0 0 0,0-1 0,0 1 0,0-1 0,1 1 0,-1-1-1,1 1 1,-1-1 0,1 1 0,0-1 0,-1 1 0,1-1 0,0 1 0,0-1 0,0 0 0,0 0 0,0 0 0,0 1 0,2 0 0,1 1 35,0-1 0,0 0 0,0 0 1,0 0-1,0 0 0,0-1 1,1 1-1,-1-1 0,0 0 0,1-1 1,-1 1-1,1-1 0,7 0 0,1 0 93,0-1 0,0 0 0,18-5 0,-21 3-82,0 1 0,0-1-1,-1-1 1,1 1 0,-1-2 0,0 1-1,-1-1 1,1-1 0,-1 1 0,0-2 0,10-8-1,-17 14-52,1-1-1,-1 0 0,0 1 0,0-1 1,1 0-1,-1 1 0,0-1 1,-1 0-1,1 0 0,0 0 0,0 0 1,-1 0-1,1 0 0,-1 0 1,0 0-1,1 0 0,-1 0 0,-1-4 1,1 4-15,0 1 1,0 0 0,-1-1 0,1 1-1,-1-1 1,0 1 0,1 0-1,-1 0 1,0-1 0,0 1 0,1 0-1,-1 0 1,0 0 0,0 0-1,0 0 1,-1 0 0,1 0 0,0 0-1,0 0 1,0 1 0,-1-1-1,1 0 1,0 1 0,-1-1 0,1 1-1,-1-1 1,-1 1 0,-12-3-34,0 2 0,0 0 1,-1 1-1,1 0 0,0 1 1,0 1-1,-29 6 0,36-6 69,-13 3-1,21-5-17,0 0 0,0 0-1,0 0 1,0 0 0,0 0 0,0 0 0,0 0 0,0 0-1,0 0 1,0 0 0,0 0 0,0 0 0,0 0 0,0 0-1,0 0 1,0 0 0,0 0 0,0 0 0,0 0 0,0 0-1,0 1 1,0-1 0,0 0 0,0 0 0,0 0 0,0 0-1,0 0 1,0 0 0,0 0 0,0 0 0,0 0 0,-1 0-1,1 0 1,0 0 0,0 0 0,0 0 0,0 0 0,0 0-1,0 0 1,0 0 0,0 0 0,0 0 0,0 0 0,0 0-1,0 0 1,0 0 0,0 0 0,0 0 0,0 0 0,0 0-1,0 0 1,0 0 0,0 0 0,0 0 0,-1 0-1,14 1-24,29-3 194,1-2 0,48-10 0,4 1-119,-12 1-31,-79 11-20,24-3 58,28-2 1,-49 5-43,-1 1 0,0 0 0,0 0 0,0 1 0,0-1 0,0 1 0,0 1 0,0-1 0,0 1 0,0 0 0,6 4 0,-10-5 5,-1-1 1,0 1-1,0 0 1,0 0-1,0 0 1,0 0 0,0 0-1,0 1 1,0-1-1,0 0 1,0 0-1,-1 1 1,1-1 0,0 0-1,-1 1 1,1-1-1,-1 0 1,0 1-1,1-1 1,-1 1 0,0-1-1,0 1 1,0-1-1,0 1 1,0-1-1,0 0 1,0 1-1,-1-1 1,1 1 0,0-1-1,-1 1 1,1-1-1,-2 2 1,-2 5 40,0 0 1,0-1-1,-1 0 0,-9 10 1,11-12-76,-45 61 563,61-70-256,0 0 1,20-10-1,20-10-317,0 1 0,2 3 0,69-16 0,-120 35-3,-1 0-1,1 0 1,0 1-1,-1-1 1,1 1 0,-1 0-1,1 0 1,0 1-1,-1-1 1,1 1 0,6 1-1,-9-1 19,1 0 0,0 0 0,-1 0-1,0 0 1,1 0 0,-1 1 0,1-1 0,-1 1-1,0-1 1,0 0 0,0 1 0,0 0 0,0-1-1,0 1 1,0 0 0,-1-1 0,1 1 0,-1 0 0,1 0-1,-1 0 1,1-1 0,-1 1 0,0 4 0,0 53 136,0-45-76,0 0 0,0 0 1,1 0-1,3 17 1,-3-29-17,-1 0-1,1 0 1,0 0 0,-1-1 0,1 1 0,0 0 0,0 0 0,0 0 0,1-1 0,-1 1 0,0 0 0,0-1 0,1 1 0,2 1 0,-3-2-16,0 0 0,1-1 0,-1 1 1,0-1-1,0 0 0,0 1 0,0-1 0,1 0 1,-1 0-1,0 0 0,0 0 0,1 0 1,-1 0-1,0 0 0,0 0 0,0 0 1,1 0-1,-1-1 0,0 1 0,0-1 0,0 1 1,0-1-1,0 1 0,0-1 0,2-1 1,5-4 66,0-1 1,0 0 0,-1 0-1,7-9 1,9-8 50,195-181-137,-180 169-570,-37 37 302,-1 3 67,-2 7 30,-25 49 79,17-41 126,-12 35 0,19-48-16,2 1 0,-1-1 0,1 1-1,0-1 1,0 1 0,1 0 0,0 0 0,0-1-1,2 13 1,-1-18 19,-1 1-1,1 0 1,-1 0-1,1-1 1,0 1-1,-1-1 0,1 1 1,0 0-1,0-1 1,0 1-1,0-1 1,1 0-1,-1 1 1,0-1-1,1 0 1,-1 0-1,0 0 1,1 0-1,-1 0 1,1 0-1,0 0 1,-1 0-1,1-1 0,0 1 1,-1 0-1,1-1 1,0 0-1,0 1 1,-1-1-1,1 0 1,0 0-1,0 0 1,0 0-1,0 0 1,-1-1-1,4 0 1,13-3 28,-1-2 0,0 0 1,0-1-1,-1-1 0,25-15 1,-33 18-64,9-5-2,-2-1 0,1 0 0,18-19 0,-17 14 0,-7 7-24,-1 0 0,0-2 0,-1 1 0,0-1 0,12-19 0,-2 4-96,-15 24 87,-1-1 0,0 0 0,0 0 0,0 0 0,0 0 0,0 0 0,2-5 0,-4 8 26,0-1-1,0 1 0,0 0 1,1 0-1,-1 0 1,0 0-1,0 0 1,1-1-1,-1 1 0,0 0 1,0 0-1,0 0 1,1 0-1,-1 0 1,0 0-1,0 0 0,1 0 1,-1 0-1,0 0 1,0 0-1,1 0 1,-1 0-1,0 0 0,0 0 1,1 0-1,-1 0 1,0 0-1,0 0 1,1 0-1,-1 0 0,0 1 1,0-1-1,1 0 1,-1 0-1,0 0 1,0 0-1,0 0 0,1 1 1,-1-1-1,0 0 1,0 0-1,0 0 1,0 1-1,1-1 0,10 11-216,-5-5 162,-1 1 0,8 14-1,-10-15 65,0-1-1,1 1 1,0-1-1,0 1 1,1-1-1,6 6 1,-5-7 40,1 0 0,-1 0 1,1 0-1,0-1 0,0 0 1,0-1-1,0 1 0,1-1 0,-1-1 1,0 0-1,1 0 0,-1 0 1,1-1-1,8 0 0,13-2 95,0-1 0,35-10 0,-59 12-142,12-2 24,-1-1-1,0 0 1,0-1 0,-1-1-1,1-1 1,-1 0 0,-1-1-1,1-1 1,-2 0 0,1 0-1,21-22 1,-27 24-35,-2 0 1,1-1 0,-1 1-1,0-1 1,-1-1-1,1 1 1,-2-1 0,8-18-1,-11 24 1,0-1 0,0 1 1,0-1-1,-1 1 0,1-1 0,-1-5 0,0 8 8,0 0 0,0 0 0,0 0 1,0-1-1,-1 1 0,1 0 0,0 0 0,-1 0 0,1 0 0,-1 0 0,0 0 0,1 0 0,-1 0 0,0 0 0,0 0 0,1 0 0,-1 0 0,0 0 0,0 0 1,0 1-1,0-1 0,0 0 0,0 1 0,-2-2 0,0 1-21,-1 0-1,1 1 1,0-1 0,-1 1-1,1-1 1,0 1 0,-1 0-1,1 0 1,-1 1 0,1-1-1,0 1 1,-1-1 0,1 1-1,0 0 1,0 0 0,-1 1-1,-2 1 1,-11 5-156,-29 20 1,43-26 169,-27 18-76,-47 42 1,65-52 85,1 1 0,0 1-1,1 0 1,0 0 0,1 1 0,-13 23 0,20-31 13,0-1 0,1 0-1,-1 1 1,1-1 0,0 1 0,0 0-1,0-1 1,1 1 0,0 8 0,0-11 13,0 1-1,0-1 1,1 0 0,-1 0 0,1 0 0,0 0 0,0 0 0,0 0 0,0 0 0,0 0 0,0 0 0,0-1 0,0 1-1,1 0 1,-1-1 0,1 1 0,-1-1 0,1 1 0,0-1 0,0 0 0,-1 1 0,1-1 0,4 1 0,1 1 33,0-1 1,0 0 0,1-1-1,-1 1 1,1-1 0,-1-1-1,1 0 1,10 0 0,60-10 119,-77 10-174,29-6 33,1 0-1,-1-2 1,47-20 0,-60 20-23,0 0 1,-1-1 0,-1-1 0,1 0 0,-2-1 0,0-1-1,18-19 1,50-69-289,-78 95 288,6-6-224,-9 11 207,-1 0 0,1 0 0,-1 0 0,1 0 0,-1 0 0,1 0 0,-1 0 1,1 0-1,-1 0 0,0 1 0,1-1 0,-1 0 0,1 0 0,-1 0 0,1 1 1,-1-1-1,0 0 0,1 1 0,-1-1 0,0 0 0,1 1 0,-1-1 0,0 0 0,0 1 1,1-1-1,-1 1 0,0-1 0,0 0 0,1 1 0,2 5-56,0 0 1,-1 0-1,1-1 0,-1 1 0,0 1 1,0-1-1,1 12 0,-1 3-45,-1 24-1,-1-23 73,-1-9 45,1 0 1,1 0-1,0-1 0,4 23 0,-4-32 16,0 0 0,0 0 0,0 0 0,0 0 0,0-1 0,1 1 1,-1 0-1,1-1 0,0 0 0,0 1 0,0-1 0,0 0 0,0 0 0,0 0 0,1 0 0,-1 0 0,1 0 0,-1-1 0,1 1 0,0-1 0,-1 0 0,1 0 0,0 0 0,0 0 0,4 1 0,1-1 38,0-1-1,-1 1 1,1-1-1,0-1 1,-1 1-1,12-3 1,45-14 119,-52 13-176,22-7 16,-1-1-1,35-17 1,-52 20-22,1 0 0,-1-2 0,-1 1 0,0-2 0,21-21 1,-16 13 2,-2-2 0,0 0 0,-1-1 1,26-50-1,-14 18-431,-29 55 421,0 0-1,0-1 0,0 1 1,0 0-1,1 0 0,-1 0 1,0-1-1,0 1 0,0 0 1,0 0-1,0 0 0,0 0 1,1-1-1,-1 1 0,0 0 1,0 0-1,0 0 0,1 0 1,-1 0-1,0-1 0,0 1 1,0 0-1,1 0 0,-1 0 1,0 0-1,0 0 0,0 0 1,1 0-1,-1 0 0,0 0 1,0 0-1,1 0 0,-1 0 1,0 0-1,0 0 0,1 0 1,3 9-198,-2 13-44,-3 24 111,-2 0 0,-16 88 0,8-91 389,-2 0 1,-20 48-1,32-89-231,1-1-1,-1 0 1,0 1-1,1-1 1,-1 0-1,0 1 0,0-1 1,0 0-1,0 0 1,0 0-1,-2 2 1,2-3-9,1 0 1,-1 0 0,1 0-1,-1 1 1,1-1 0,-1 0-1,1 0 1,-1 0 0,1-1-1,-1 1 1,1 0-1,-1 0 1,1 0 0,-1 0-1,1 0 1,-1-1 0,1 1-1,-1 0 1,1 0 0,-1-1-1,1 1 1,-1 0 0,1-1-1,0 1 1,-1 0-1,1-1 1,0 1 0,-1-1-1,1 1 1,0-1 0,-1 1-1,1 0 1,0-1 0,-1 0-1,-2-6-28,-1 0-1,1 0 1,0 0 0,1-1-1,0 1 1,0-1-1,0 1 1,1-1-1,0-15 1,-2-4 15,-2 9-234,5 14-122,6 12 169,-5-7 189,3 4 28,0 0-1,0 0 1,0-1 0,1 1-1,0-1 1,0 0-1,0-1 1,0 1-1,1-1 1,-1 0 0,1 0-1,0-1 1,0 0-1,-1 0 1,2 0 0,-1 0-1,0-1 1,0 0-1,0-1 1,1 1 0,-1-1-1,0-1 1,1 1-1,11-3 1,10-4 22,-1-1 0,42-20 0,49-30-26,-113 55-11,36-21-16,54-41-1,-57 37-189,-18 15-133,-15 13 152,-13 11 15,-18 15-67,-24 28 42,44-46 179,0 0 1,1 0 0,0 0 0,0 1 0,-5 13 0,9-20 17,0 0 1,1-1-1,-1 1 1,1-1-1,-1 1 1,1 0-1,0-1 1,0 1-1,0 0 1,0-1-1,0 1 0,0 0 1,0-1-1,0 1 1,1 0-1,-1-1 1,1 1-1,-1-1 1,1 1-1,-1-1 1,1 1-1,0-1 1,0 1-1,0-1 1,0 1-1,0-1 0,0 0 1,0 0-1,1 0 1,-1 1-1,0-1 1,1 0-1,-1-1 1,0 1-1,1 0 1,-1 0-1,1-1 1,2 2-1,6 1 47,0-1 1,0 1-1,-1-2 0,2 1 0,9-1 1,-17-1-50,17 1 16,0-1 1,0-1-1,-1-1 1,1-1-1,31-8 1,-17 0 6,-1-1 1,42-20-1,-67 28-52,-1 1 0,1-1-1,-1-1 1,0 1 0,0-1-1,0-1 1,6-6 0,-16 11-210,-7 5 82,-13 8-177,16-6 297,0 1-1,0-1 1,0 1 0,1 1-1,1-1 1,-7 10-1,10-13 19,0-1 0,0 1 0,0 0-1,0 0 1,1 0 0,0 0 0,-1 0 0,1 0-1,1 1 1,-1-1 0,1 0 0,-1 1 0,1-1-1,1 0 1,0 8 0,-1-10 28,1 0 0,-1 0 0,1-1-1,0 1 1,-1 0 0,1-1 0,0 1 0,0-1 0,0 1 0,0-1 0,0 0 0,0 1-1,1-1 1,-1 0 0,0 0 0,1 1 0,-1-1 0,1 0 0,1 1 0,0-2 8,-1 1 1,0 0 0,1-1-1,0 1 1,-1-1 0,1 0-1,-1 0 1,1 0 0,-1 0 0,1 0-1,-1 0 1,4-1 0,4-2 58,0-1 0,1 0 0,-1 0 1,0-1-1,10-6 0,-7 4-77,-1-1 0,0-1-1,-1 0 1,1 0 0,-2-1-1,1 0 1,9-14 0,-19 23-19,-1 0 1,1 0-1,0 0 1,-1 0-1,1 0 1,-1 0 0,1 0-1,-1 0 1,1 0-1,-1 0 1,0 0-1,0-1 1,1 1 0,-1 0-1,0 0 1,0 0-1,0-1 1,0 1-1,-1 0 1,1 0 0,0 0-1,0-1 1,-1 1-1,1 0 1,-1 0-1,1 0 1,-1 0 0,1 0-1,-1 0 1,0 0-1,1 0 1,-1 0-1,0 0 1,0 0 0,0 0-1,0 1 1,-1-2-1,-4-2-41,0 1 0,0-1 0,0 1 0,0 1 0,-12-4 1,13 4 21,-1 0 0,0 1 1,1-1-1,-1 1 0,0 0 1,0 1-1,0 0 0,0 0 1,-8 1-1,3 1 23,12-3-34,19-4 107,80-7 235,-52 6-345,0 2 0,0 2 1,0 2-1,62 8 1,-99-6 40,0 0 0,-1 1 1,0 0-1,1 0 0,9 6 1,-2-2-51,-16-6 61,0 0-1,1 0 1,-1 0 0,0 0-1,0 0 1,0 0 0,0 0-1,0 1 1,0-1 0,0 1-1,0 0 1,-1-1 0,1 1-1,-1 0 1,1 0 0,-1 0-1,0 0 1,1 0 0,-1 1-1,0-1 1,-1 0 0,1 0-1,0 1 1,-1-1 0,1 0-1,-1 1 1,1-1-1,-1 1 1,0-1 0,0 0-1,-1 1 1,1-1 0,0 1-1,-1-1 1,0 4 0,-1 6 177,4-8 65,0-4-215,-1-1 0,0 1 1,1-1-1,-1 1 0,1-1 0,-1 0 1,0 0-1,0 1 0,2-3 1,4-1-31,17-11 41,1 2 1,28-11-1,-37 18-115,0 0 0,0 1 0,1 1 0,26-3 1,-38 6 63,0 1 1,0 0 0,0 1 0,0-1 0,0 1-1,0 0 1,0 0 0,0 1 0,0-1 0,-1 1 0,9 4-1,-6-2 12,-1 1-1,1-1 1,-1 1-1,0 1 0,0-1 1,8 12-1,-3-2-71,-1 0 0,0 1 0,-1 1 0,-1-1 0,9 27 1,-17-42-132,1 0 1,-1 0 0,0-1-1,1 1 1,-1 0 0,0 0-1,0 0 1,1-1 0,-1 1-1,0 0 1,0 0 0,0 0-1,0 0 1,0-1 0,0 1 0,0 0-1,-1 0 1,1 0 0,0 0-1,0-1 1,-1 1 0,1 0-1,0 0 1,-1 0 0,1-1-1,-1 1 1,1 0 0,-1-1 0,1 1-1,-1 0 1,1-1 0,-1 1-1,0-1 1,1 1 0,-1-1-1,0 1 1,0-1 0,1 0-1,-1 1 1,0-1 0,0 0-1,1 1 1,-1-1 0,0 0 0,-1 0-1,-4 1-1025,0-1 0,0 0 0,0 0 0,1 0 1,-8-2-1,13 2 1201,-31-5-3065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24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23 8384,'-27'-15'3808,"27"10"-3328,5 2 480,3 6-640,14-3-416,9 0 32,29 0-1984,-2 9 1120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25.1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0 220 6304,'20'-27'2032,"-13"20"-1238,-5 6-589,0 0 0,-1 0-1,1 0 1,0 1-1,0-1 1,0 0-1,0 1 1,0-1-1,0 1 1,0 0 0,0 0-1,0-1 1,0 1-1,0 1 1,0-1-1,0 0 1,0 0 0,0 1-1,0-1 1,-1 1-1,1 0 1,0-1-1,0 1 1,0 0 0,0 0-1,-1 0 1,4 2-1,-1 2-36,0-1-1,1 1 1,-2-1 0,1 1-1,0 0 1,-1 1-1,0-1 1,0 0-1,-1 1 1,0 0 0,0 0-1,0-1 1,0 1-1,0 9 1,2 8 201,-2 1 0,-1 31 0,-10 77 253,4-78-662,5-18-967,1-14-3282,-1-17 2044</inkml:trace>
  <inkml:trace contextRef="#ctx0" brushRef="#br0" timeOffset="1">675 0 7872,'13'9'3584,"-18"70"-3104,-3-35 2400,0-5-1664,-11 10 1279,1-1-1439,-8 0-160,12 0-544,-4 4-320,8-1-32,-3 6 64,4-9-32,-1-5-5791,7-3 3135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30.2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1 651 3392,'3'-19'1514,"-3"17"-1332,0 0 1,0-1 0,0 1 0,1 0-1,-1 0 1,1 0 0,1-3 0,1 0 408,-2 3-232,0 1 0,0 0 0,0-1 0,0 1 0,-1-1-1,1 1 1,-1-1 0,1 1 0,-1-1 0,1-2-1,4 20 578,-1-4-570,1 6 82,-1 0 0,-1 0 0,1 31 1,-4 60 403,-2-48-340,2-43-381,-1-13-25,1 0 1,-1-1-1,1 1 0,0 0 1,1 0-1,-1-1 1,1 1-1,0-1 0,0 1 1,2 5-1,-3-9-80,1-1 0,-1 0 0,0 0-1,0 0 1,1 0 0,-1 0 0,0 0 0,0 0 0,0 0-1,1 0 1,-1 0 0,0 0 0,0 0 0,1 0 0,-1 0-1,0 0 1,0 0 0,1 0 0,-1 0 0,0 0 0,0 0-1,1 0 1,-1 0 0,0 0 0,0-1 0,0 1 0,1 0-1,-1 0 1,0 0 0,0 0 0,0-1 0,1 1 0,-1 0-1,0 0 1,0 0 0,0 0 0,0-1 0,0 1 0,0 0-1,0 0 1,1-1 0,-1 1 0,0 0 0,0 0-1,0-1 1,0 1 0,0 0 0,0 0 0,0-1 0,0 1-1,37-103 685,-4 7-651,-20 53 39,33-70 1,-46 112-103,1 0 1,-1 0 0,1 0 0,0-1-1,0 1 1,-1 0 0,1 0-1,0 0 1,0 0 0,0 0 0,0 0-1,0 1 1,0-1 0,0 0-1,0 0 1,1 1 0,-1-1-1,0 1 1,0-1 0,3 0 0,-3 1 5,-1 0 1,1 1-1,0-1 1,0 0-1,0 0 0,0 1 1,0-1-1,0 1 1,-1-1-1,1 0 1,0 1-1,0-1 1,-1 1-1,1 0 1,0-1-1,-1 1 1,1 0-1,0-1 1,-1 1-1,1 0 1,-1 0-1,1-1 1,-1 1-1,0 0 1,1 0-1,-1 0 1,0 0-1,0 0 1,1 1-1,3 11 113,-1 1 0,0 0 0,-1 0 0,1 23 0,-6 57 389,0-19-106,3-70-350,0 0 0,0 0 0,0 0 0,1 0 0,0 0-1,0 0 1,0 0 0,0 0 0,4 7 0,-4-11-28,0 0 1,-1 1-1,1-1 1,0 0-1,0 0 1,0 0-1,0-1 1,0 1-1,0 0 1,1 0-1,-1 0 1,0-1-1,0 1 0,1-1 1,0 1-1,1 0 2,-1 0 0,1-1 0,0 0 0,0 0-1,-1 0 1,1 0 0,0 0 0,-1 0 0,6-2-1,18-5 51,-1-2 0,0 0-1,30-18 1,-3 3-55,-26 12-35,69-33-284,-94 45 293,-1 0 0,0 0 0,0 0 0,1 0 0,-1 1 0,0-1 0,0 0 0,1 0-1,-1 1 1,0-1 0,0 0 0,1 0 0,-1 1 0,0-1 0,0 0 0,0 0 0,0 1 0,0-1 0,0 0-1,1 1 1,-1-1 0,0 0 0,0 0 0,0 1 0,0-1 0,0 0 0,0 1 0,0-1 0,0 0-1,0 1 1,0-1 0,0 0 0,-1 1 0,2 20-91,0-11-13,1 6 139,1 1-1,1 0 1,0-1 0,9 20 0,-9-26 11,0 0 0,1-1 0,0 0 1,1 0-1,0 0 0,0-1 0,15 15 0,-19-21-9,0 0 1,0-1-1,0 1 0,0-1 0,0 1 0,0-1 0,0 0 0,1 0 0,-1 0 0,0 0 0,1 0 0,-1 0 0,1-1 0,-1 1 1,1-1-1,-1 0 0,1 1 0,-1-1 0,1 0 0,0-1 0,-1 1 0,1 0 0,-1-1 0,3 0 0,-2-1 3,0 1-1,0-1 0,0 0 0,0 1 0,-1-1 0,1 0 0,-1-1 0,0 1 1,1 0-1,-1-1 0,0 1 0,0-1 0,0 1 0,-1-1 0,1 0 1,-1 0-1,0 0 0,2-4 0,-1-2 24,0 0 0,0 0 0,-1-1 0,0 1 0,-1-19 0,-7-46-26,5 63-75,0-1 1,-1 1-1,0 0 1,0 0-1,-2 0 1,1 1-1,-1-1 1,-1 1-1,0 0 1,-11-14-1,16 23 30,1 0 0,-1 0 1,0 1-1,1-1 0,-1 0 0,0 0 1,0 1-1,0-1 0,1 1 0,-1-1 0,0 0 1,0 1-1,0 0 0,0-1 0,0 1 1,0-1-1,0 1 0,0 0 0,0 0 0,0 0 1,0 0-1,0-1 0,0 1 0,0 1 1,0-1-1,0 0 0,0 0 0,0 0 0,0 0 1,0 1-1,0-1 0,0 0 0,0 1 1,0-1-1,0 1 0,0-1 0,1 1 0,-2 0 1,1 1 4,-1-1-1,1 0 1,0 0 0,0 0 0,0 1 0,1-1 0,-1 0-1,0 1 1,0-1 0,1 1 0,-1-1 0,1 1 0,-1-1-1,1 1 1,0 0 0,-1-1 0,1 1 0,0-1 0,0 1-1,0 0 1,0-1 0,1 1 0,-1-1 0,0 1 0,1 2-1,0-2 14,0 1-1,0-1 0,0 1 1,1-1-1,-1 0 0,1 1 1,-1-1-1,1 0 0,0 0 1,0 0-1,-1 0 0,1 0 0,1 0 1,-1-1-1,0 1 0,0-1 1,4 2-1,-2-1 10,0-1-1,0 0 0,0 0 1,0 0-1,0-1 1,0 0-1,0 1 1,0-1-1,0-1 1,6 0-1,4-2 67,-1 0 0,1-1 0,-1 0 0,-1-2 0,21-10 0,-8 2 6,-1-1 1,-1-2-1,27-23 1,53-63 51,-63 59-80,-3-1 0,-1-1 0,-3-2 0,-2-2 0,-1-1 0,-4-1 0,29-76 0,-50 115-94,-1-1 0,0 1 0,-1-1 0,-1 0 0,2-26 0,-13 76-270,-5 21 215,-6 24-2,2 129 147,17-204-46,8 268 189,-4-227-130,0-11-299,12 48 0,-12-67-631,-2-8-3031,-6-11 558,-9-14-1336,10 10 3582,-70-73-4080,33 36 4855,-49-52 2426,7 9 3023,80 83-4795,-1-2 266,0 1-1,0-1 1,0 0-1,-5-10 1,8 15-526,1-1 0,-1 0 0,1-1 0,-1 1 0,1 0 0,0 0 0,0 0 0,-1 0 0,1 0 0,0 0 0,0 0 0,0 0 0,0-1 0,0 1 0,0 0 0,0 0 0,1 0 0,-1 0 0,0 0 0,1 0 0,-1 0 0,0 0 0,1 0 0,-1 0 0,1 0 0,0 0 0,-1 0 0,1 0 0,0 0 0,0 0 0,-1 0 0,1 1 0,0-1 0,2-1 0,2-1 47,1 0-1,0 0 1,0 0 0,0 1 0,1 0 0,-1 0 0,8-1-1,53-5 140,-30 5-158,249-15-2172,-232 20 651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34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1089 2816,'0'2'299,"0"0"1,0-1 0,0 1-1,0 0 1,1 0-1,-1-1 1,0 1-1,1 0 1,-1-1-1,1 1 1,1 1-1,-2-2-114,1 0 0,0-1 0,-1 1 0,1-1 0,0 1 0,-1-1 0,1 1 0,0-1 0,0 1 0,-1-1 0,1 0 0,0 0 0,0 1 0,0-1 0,0 0 0,-1 0 0,1 0-1,0 0 1,0 0 0,0 0 0,0 0 0,0 0 0,-1 0 0,1 0 0,0 0 0,0-1 0,0 1 0,8-3 320,0 0-1,-1-1 1,1 0 0,-1 0-1,0-1 1,0 0 0,-1 0-1,1-1 1,-1 0 0,8-9-1,-3 4-125,27-28 164,-2-2-1,62-87 0,-71 89-482,189-260 179,-181 251-95,-3-2 0,37-75 0,-56 95-72,-1 0 0,-1-2 0,-2 1 0,-1-1 0,7-60 0,-15 69-294,-4 17 31,2 6 183,1 0 0,-1 0 0,1 1 1,-1-1-1,1 0 0,0 0 0,-1 1 1,1-1-1,-1 0 0,1 0 0,0 1 1,-1-1-1,1 1 0,0-1 0,-1 0 1,1 1-1,0-1 0,0 1 0,-1-1 0,1 1 1,-67 112-278,17-27 292,30-51 52,0 1 0,-19 51-1,15-15 103,2 0 1,4 2-1,2 0 0,-7 104 0,23-169-108,0 0 0,0 0 0,0 0 1,1 0-1,1 0 0,-1 0 0,5 12 0,-5-18 5,0 0-1,1 0 1,-1 0 0,1 0-1,0 0 1,0 0-1,0 0 1,0 0-1,0-1 1,1 0-1,-1 1 1,1-1-1,0 0 1,-1 0 0,1 0-1,0 0 1,0-1-1,0 1 1,0-1-1,1 0 1,-1 0-1,4 1 1,0-1 26,0 0 1,0-1-1,0 1 1,0-1-1,0-1 1,0 0-1,0 0 0,0 0 1,-1-1-1,11-3 1,-3 0-3,0-1 1,-1-1-1,25-16 1,-27 14-66,1 0 0,-2-1 0,1 0 0,-1-1 0,-1 0 0,0 0 0,7-14 0,1-2-48,-2-1-1,12-32 1,-19 38 13,-1 0 0,3-23 0,-3 15 8,2-3-243,-8 30 92,-2 5 29,-3 15 97,0 5 25,1 0 0,1 1 0,0-1 0,3 24-1,-1-15 3,5 50 174,-1-65 114,-4-16-248,0 1-1,0 0 1,1-1 0,-1 1-1,0 0 1,0-1-1,1 1 1,-1 0 0,0-1-1,1 1 1,-1-1-1,1 1 1,-1-1 0,1 1-1,-1-1 1,1 1 0,-1-1-1,1 1 1,-1-1-1,1 0 1,1 1 0,2-8 110,-1 3-148,-2 6-8,-1-1-2,2-4-211,0-1 290,-1 6 64,10 3-132,7-9 135,-17 3-142,1 1 1,0-1-1,-1 1 1,1-1-1,0 1 1,0 0-1,0 0 1,0-1-1,-1 1 1,1 0-1,0 1 1,0-1-1,0 0 0,2 1 1,-3-1 15,0 0-1,0 0 1,-1 0 0,1 0-1,0 0 1,0 0 0,-1 0 0,1 0-1,0 0 1,0 0 0,-1 0-1,1 0 1,0 1 0,-1-1 0,1 0-1,0 0 1,-1 1 0,1-1-1,0 1 1,-1-1 0,1 1 0,0 0-1,3 5-168,1 2 177,-5-9-13,0 1 0,0 0 0,0 0 0,0 0 0,0 0 0,0 0 0,0 0 0,0 0 0,0 0 0,0 0 0,0 0 0,0 0 0,0 0 0,0 0 0,0 0 0,0-1 1,0 1-1,0 0 0,0 0 0,0 0 0,0 0 0,0 0 0,0 0 0,0 0 0,0 0 0,0 0 0,0 0 0,1 0 0,-1 0 0,0 0 0,0 0 0,0 0 0,0 0 0,0 0 0,0 0 0,0 0 0,0 0 0,0 0 0,0 0 0,0 0 1,0 0-1,0 0 0,0 0 0,0 0 0,1 0 0,-1 0 0,0 0 0,0 0 0,0 0 0,0 0 0,0 0 0,0 0 0,0 0 0,0 0 0,0 0 0,0 0 0,0 7-13,-1 0-1,1 0 1,-2 0 0,1 0-1,-1 0 1,0 0-1,0 0 1,-1 0 0,-3 6-1,3-8 17,0 0-1,0 1 0,1-1 0,-4 12 1,0 0 29,6-16-31,0 0 0,0-1 0,-1 1 0,1 0 0,0 0 1,1-1-1,-1 1 0,0 0 0,0 0 0,0-1 1,0 1-1,1 0 0,-1 0 0,0-1 0,0 1 0,1 0 1,-1-1-1,1 1 0,-1 0 0,1-1 0,-1 1 0,1-1 1,-1 1-1,1-1 0,0 2 0,0-2 7,0 1 0,0 0-1,1 0 1,-1-1 0,0 1-1,0-1 1,0 1 0,1-1 0,-1 1-1,0-1 1,0 0 0,1 0-1,-1 0 1,0 1 0,1-1-1,-1-1 1,0 1 0,0 0 0,2 0-1,10-3 103,12-3 104,0 0-1,47-20 1,41-31 47,-91 45-258,0-2-1,-2-1 1,22-19 0,-26 20-1,-1 0 0,-1-1 1,0-1-1,-1-1 0,-1 0 1,0 0-1,13-28 0,-19 31-16,-4 11-23,0-1 0,0 1 0,0-1 0,-1 0 0,0 0 0,0 0-1,1-7 1,-8 32-218,-3 9 136,0 0 0,-18 34 0,13-33 161,-15 52 1,28-77-24,0 0 0,0 0 1,0 0-1,1 0 0,0 0 0,0 0 1,1 0-1,0 0 0,0 0 0,0 0 1,4 10-1,-5-14 0,1 0 1,0 0-1,0 0 0,0 0 1,0 0-1,0 0 0,1 0 1,-1 0-1,0-1 0,1 1 1,-1-1-1,1 1 0,0-1 1,0 1-1,-1-1 0,1 0 1,0 0-1,0 0 0,0 0 1,0 0-1,0 0 0,0-1 1,1 1-1,-1-1 0,0 1 1,0-1-1,0 0 1,0 0-1,1 0 0,-1 0 1,0 0-1,0-1 0,5 0 1,0-1 8,1-1 0,-1 0 0,1 0 1,-1-1-1,0 0 0,0 0 0,-1-1 1,1 0-1,-1 0 0,0 0 0,0-1 1,-1 0-1,9-10 0,3-8 27,-1-1 0,17-36 0,-22 38 32,4-6-299,17-44-1,-30 70-30,-1 9 131,0 10-15,-2 3 52,-6 34 1,3-34 110,-1 37 1,5-48-21,0 0-1,1-1 1,-1 1 0,2-1-1,-1 1 1,4 10 0,-3-15-5,-1 1 1,1-1 0,-1 0-1,1 0 1,0 0-1,1 0 1,-1-1-1,0 1 1,1 0 0,-1-1-1,1 0 1,0 1-1,0-1 1,0 0-1,0-1 1,5 3 0,2 0 45,0 0 1,1-1-1,0-1 1,0 0 0,0 0-1,0-1 1,0 0 0,0-1-1,18-2 1,-5-1 16,-1-1 0,1-1 0,33-12 0,-41 11-52,-1 0 0,27-16 0,-34 18 41,-1-1 0,0 0 0,-1-1 0,1 1 1,-1-2-1,0 1 0,9-12 0,-7 5-27,-1 0 0,-1 0 1,0 0-1,0-1 0,-1 0 0,-1 0 0,3-19 0,-4 14-82,-1 0 1,0-1-1,-1 1 0,-2 0 0,-2-25 0,3 42 11,-1 0 0,1 0 1,0-1-1,-1 1 0,0 0 0,1 0 0,-1 0 0,0 0 0,0 0 0,0 0 0,-1 0 1,1 0-1,0 0 0,-1 0 0,-1-2 0,2 4 19,0-1-1,0 1 1,1-1 0,-1 1-1,0 0 1,0-1-1,0 1 1,1 0 0,-1 0-1,0 0 1,0 0 0,0 0-1,0-1 1,0 1 0,1 1-1,-1-1 1,-1 0 0,0 1 0,0-1 0,0 1 0,0 0 0,0 0 0,0 0 0,0 0 0,0 0 0,0 1 0,-2 1 0,-4 6 45,1-1-1,-1 1 0,2 0 0,-1 1 1,1-1-1,1 1 0,-1 1 0,2-1 1,0 1-1,0 0 0,0 0 1,2 0-1,-1 0 0,2 0 0,-1 0 1,1 1-1,1-1 0,0 1 1,1-1-1,0 1 0,1-1 0,0 0 1,1 0-1,0 0 0,6 15 1,-4-17 68,1 0 0,0 0 0,1 0 0,0-1 0,0 0 0,1 0 0,0 0 0,0-1 0,0-1 0,1 1 0,0-1 1,13 5-1,-11-5-294,0-1 1,1 0-1,0-1 0,17 3 1,-20-5-800,0-1-1,1 0 1,-1 0 0,1-1-1,18-2 1,0-2-1638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34.3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75 6816,'-36'0'3072,"32"5"-2656,8-5 1952,10 4-1376,31-4 864,8 0-1088,50-9 223,5 6-607,45-9 96,-3-1-320,16-2-64,-18 7-64,-4-4-896,-27 4 480,-1 5-7583,-16 6 4383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4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336 188 4576,'-8'23'5693,"-3"7"-4570,5-17-713,0-2 0,-1 1 1,0-1-1,-1 0 0,0-1 0,0 0 1,-1 0-1,-13 10 0,-1 0 286,-1-1 1,-38 21-1,55-36-560,-1 1 0,0-1 0,0-1 1,0 1-1,-10 2 0,16-6-124,-1 1 1,1-1 0,0 0-1,0 1 1,-1-1-1,1 0 1,0 0-1,-1 0 1,1-1-1,0 1 1,0 0-1,-1-1 1,1 0 0,0 1-1,0-1 1,0 0-1,0 0 1,0 0-1,0-1 1,0 1-1,0 0 1,0-1-1,1 1 1,-4-4-1,3 2-15,0 0 0,1 0-1,-1-1 1,1 1-1,0 0 1,0-1 0,0 1-1,0-1 1,0 1 0,1-1-1,-1-5 1,3-40-218,0 28 122,1 0 1,1 0-1,2 1 0,0 0 1,0 0-1,2 0 0,13-24 1,-15 33 147,1 1 0,0 0 0,0 1-1,1-1 1,0 2 0,1-1 0,0 1 0,0 0 0,21-12 0,-17 12 116,1 1 1,0 0-1,0 1 1,0 0 0,1 2-1,0-1 1,19-2-1,-27 6-35,0 1 1,0 0-1,1 0 1,-1 0-1,0 1 0,9 2 1,-12-2-18,0 0-1,0 0 1,0 0 0,0 1 0,0 0 0,0 0 0,0 0-1,0 0 1,-1 1 0,1-1 0,5 6 0,-5-3 6,0 1 0,-1-1 1,1 1-1,-1-1 0,0 1 0,-1 0 1,0 0-1,1 0 0,-2 0 1,3 11-1,-1 3 41,-2-1 0,1 24 0,-3-22-57,0 1 0,-2-1 1,0 0-1,-1 0 0,-1-1 1,-13 32-1,5-20 163,-2 0 0,-2-2-1,-26 39 1,22-39 5,-126 178 642,141-198-879,5-9-40,1 0 1,-1 0-1,0 1 1,0-1 0,1 0-1,-1 0 1,0 0-1,0 0 1,0 0 0,0 0-1,-1 0 1,1 0-1,0 0 1,0-1-1,0 1 1,-1 0 0,1-1-1,-2 1 1,3-1-2,-1 0-1,1 0 1,0 0-1,0 0 1,-1 0 0,1 0-1,0 0 1,-1 0 0,1 0-1,0 0 1,0 0 0,-1-1-1,1 1 1,0 0 0,0 0-1,0 0 1,-1 0 0,1-1-1,0 1 1,0 0-1,0 0 1,-1-1 0,1 1-1,0 0 1,0 0 0,0-1-1,0 1 1,0 0 0,0 0-1,-1-1 1,1 1 0,0 0-1,0 0 1,0-1 0,0 1-1,0 0 1,0-1-1,0 1 1,0 0 0,0 0-1,1-1 1,0-13-206,-1 13 191,2-6-90,0 0-1,0 0 1,1 0 0,0 0 0,1 0 0,7-11-1,-7 11 24,10-15-161,1 0 1,33-34-1,41-31-56,-63 62 257,203-173 71,-222 193 18,0 0 1,0 0 0,1 0 0,0 1 0,13-5 0,-19 9-4,0-1 1,0 0-1,-1 1 1,1 0-1,0 0 1,0-1-1,0 1 1,0 0-1,0 0 1,0 1-1,0-1 1,-1 0-1,1 1 1,0-1-1,0 1 1,0-1-1,-1 1 1,1 0-1,0 0 1,0 0-1,-1 0 1,1 0-1,-1 0 1,1 0-1,-1 1 1,0-1-1,1 0 1,-1 1-1,0-1 1,0 1-1,1 2 1,1 1 41,0 1 0,-1 0 1,0 0-1,0 0 0,-1 0 1,0 0-1,0 0 0,0 0 1,0 0-1,-1 0 0,-1 10 0,-1 4 52,-1-1 0,-6 26 0,1-19-11,0-1 0,-1 0 0,-2 0 0,-1-1 0,-26 41 0,37-64-121,-7 11-169,-14 27 0,39-61-988,20-29 347,49-94-1,20-29 563,-101 167 237,56-73-40,-51 69 79,1 1 0,-1-1-1,1 2 1,21-14 0,-32 22-8,1 0 0,0 1 0,-1-1 0,1 1 0,0-1 0,0 1 1,0-1-1,-1 1 0,1 0 0,0-1 0,0 1 0,0 0 0,0 0 1,0 0-1,0 0 0,-1 0 0,1 0 0,0 0 0,0 0 0,0 0 1,0 0-1,0 0 0,0 0 0,0 1 0,0-1 0,-1 0 0,1 1 1,0-1-1,1 1 0,-1 1 37,0-1 1,0 1 0,0 0-1,0-1 1,-1 1-1,1 0 1,-1-1-1,1 1 1,-1 0 0,1 0-1,-1 0 1,0 0-1,0-1 1,0 1-1,0 0 1,-1 3 0,-2 24 258,-1-1 1,-1 0-1,-10 30 1,-35 85 414,29-90-582,3 2 1,-15 69-1,32-117-144,-3 14-6,-1 32 0,5-47-17,0 0 1,0 0 0,0-1-1,1 1 1,0 0-1,0-1 1,1 1-1,-1-1 1,1 1 0,5 7-1,-7-12 13,1 0 1,0 1-1,-1-1 0,1 0 1,0 0-1,0 0 0,0-1 1,0 1-1,0 0 0,0 0 1,0 0-1,1-1 0,-1 1 1,0-1-1,0 1 0,0-1 0,1 1 1,1 0-1,-1-1-8,1 0 1,0 0-1,-1 0 0,1 0 1,-1 0-1,1-1 0,0 1 0,4-2 1,2-1-82,-1-1 1,1 0-1,-1 0 1,12-8-1,72-56-634,-46 34 550,83-48-1,-122 78 260,0 0 0,0-1 0,12-9 0,-31 26 79,1 0-1,0 2 1,1-1-1,0 1 1,1 1-1,-11 22 1,18-31-158,-1 1 1,0-1 0,1 1 0,1-1 0,-1 1 0,1 0 0,0 0-1,0 0 1,1 0 0,0-1 0,0 1 0,1 0 0,0 0 0,0 0 0,0 0-1,1-1 1,0 1 0,0-1 0,5 9 0,-6-12 4,1 0-1,-1-1 1,1 1 0,0-1 0,0 0 0,0 1 0,0-1-1,0 0 1,0 0 0,0 0 0,1 0 0,-1-1-1,1 1 1,0-1 0,-1 1 0,1-1 0,0 0-1,0 0 1,-1 0 0,1-1 0,0 1 0,0-1-1,4 1 1,-4-1-3,1-1 0,-1 1 0,0-1-1,1 0 1,-1 0 0,0 0 0,1 0-1,-1-1 1,0 1 0,0-1 0,0 0-1,0 0 1,0 0 0,-1 0 0,1 0-1,0-1 1,-1 1 0,0-1 0,0 0-1,3-3 1,1-3-51,-1 0 1,0-1-1,0 1 0,-1-1 1,-1 0-1,1 0 0,-1-1 1,-1 1-1,0 0 0,-1-1 0,0 0 1,0 1-1,-1-1 0,0 0 1,-1 1-1,0-1 0,-4-11 1,4 19 58,0-1 1,-1 1-1,1-1 1,-1 1-1,0 0 1,0-1-1,-1 1 1,1 0-1,0 0 1,-1 1 0,0-1-1,0 1 1,0-1-1,-4-2 1,-3-1-62,1 1 0,-2 0 0,-14-6 0,25 11 37,0 0-1,0 0 1,0 0 0,0 0-1,-1 0 1,1 0 0,0 0-1,0 0 1,0 0 0,0 0 0,0-1-1,0 1 1,0 0 0,0 0-1,0 0 1,0 0 0,0 0-1,0 0 1,0 0 0,0 0 0,0 0-1,0 0 1,0-1 0,0 1-1,0 0 1,0 0 0,0 0-1,0 0 1,0 0 0,0 0 0,0 0-1,0 0 1,0 0 0,0-1-1,0 1 1,0 0 0,0 0-1,0 0 1,0 0 0,0 0 0,0 0-1,0 0 1,1 0 0,-1 0-1,0 0 1,0 0 0,0 0-1,0 0 1,0-1 0,0 1 0,0 0-1,0 0 1,0 0 0,0 0-1,1 0 1,-1 0 0,0 0-1,0 0 1,0 0 0,0 0 0,11-6-303,16-3 376,-5 3 85,25-10 0,-35 11-24,7-1 21,0 0 0,0 1 1,0 1-1,1 1 0,37-1 0,-50 4-54,-1 1 1,0-1-1,1 2 0,-1-1 0,0 1 0,0 0 0,0 0 1,8 4-1,-11-4-23,-1-1 1,0 0 0,0 1 0,0-1-1,0 1 1,0 0 0,0 0-1,0 0 1,0 0 0,1 2-1,-2-2-20,-1-1 0,1 0 0,-1 1 0,1-1-1,-1 0 1,1 1 0,-1-1 0,0 1 0,0-1 0,1 1-1,-1-1 1,0 1 0,-1-1 0,1 1 0,0-1 0,0 1-1,0-1 1,-2 3 0,-6 15 30,-1-1-1,0 0 1,-14 18 0,12-20-161,7-11-47,15-14-224,11-13 233,2 2 0,1 0 1,0 2-1,1 1 0,1 1 0,1 1 1,0 1-1,1 2 0,31-9 0,-54 19 176,1 0 0,-1 1-1,0-1 1,1 1-1,-1 1 1,1-1 0,-1 1-1,0 1 1,8 0-1,-12-1-28,-1 1 0,1-1-1,-1 0 1,1 1-1,-1 0 1,0-1 0,1 1-1,-1 0 1,0 0-1,1 0 1,-1 0 0,0 0-1,0 0 1,0 0-1,0 0 1,2 2-1,-2-1-8,-1 0 0,1 0 0,0 0 0,-1 0 0,1 0 0,-1 0 0,0 0 0,0 0-1,0 0 1,0 0 0,0 0 0,0 0 0,0 0 0,-1 0 0,1-1 0,-2 4-1,-2 7 62,-1 1 0,0-1-1,-1-1 1,-15 22 0,10-20-187,19-19-848,92-79-946,-70 57 1668,-24 23 286,1-1 0,-1 1 0,1 0 0,0 0 0,1 1 0,-1 0 0,1 0 0,-1 0 0,11-2 0,-17 6-22,0 0 0,0 0 1,-1 0-1,1 0 0,0 0 0,0 0 0,0 0 1,0 0-1,0 0 0,0 0 0,0 0 1,0 1-1,0-1 0,0 0 0,0 1 0,0-1 1,0 1-1,0-1 0,-1 1 0,1-1 0,0 1 1,1 1-1,-1-1 25,0 1 0,0 0 0,0-1-1,0 1 1,0 0 0,0 0 0,0 0 0,-1 0 0,1 0 0,0 3 0,0 3 98,-1 0 0,1 1 1,-2-1-1,0 10 0,0-5-48,-1 4 53,0-1 0,2 25 1,0-36-155,1 0-1,0-1 1,0 1 0,0 0 0,0-1-1,0 1 1,1-1 0,0 1-1,0-1 1,0 0 0,1 0 0,-1 0-1,6 6 1,-6-9-9,0 1 1,1 0-1,-1-1 0,1 1 1,-1-1-1,1 0 0,0 0 0,-1 0 1,1 0-1,0 0 0,0-1 1,-1 1-1,1-1 0,0 0 0,0 0 1,0 0-1,0 0 0,0 0 1,-1-1-1,1 1 0,5-2 0,7-3-19,1 0-1,22-11 1,-32 14-15,27-14-241,0-1 1,-1-1-1,-1-2 0,52-43 1,-77 57 268,-1 1 0,1-1 1,-1 1-1,0-1 0,0-1 1,-1 1-1,0-1 0,0 0 1,0 0-1,-1 0 0,4-13 1,-7 20 23,1-1 1,-1 0 0,0 0 0,0 0 0,1 0 0,-1 0-1,0 0 1,0 0 0,0 0 0,0 0 0,0 0-1,0 0 1,-1 0 0,1 0 0,0 0 0,0 0 0,-1 0-1,1 0 1,0 0 0,-1 0 0,1 1 0,-2-3 0,1 3 8,0-1 0,0 0 0,0 1 0,0 0 0,0-1 0,0 1 1,0-1-1,0 1 0,0 0 0,0 0 0,0 0 0,0-1 0,0 1 0,0 0 1,0 0-1,0 1 0,-1-1 0,-4 1 81,1 0-1,-1 0 1,1 1-1,0 0 1,0 0 0,-8 4-1,0 3-15,1 0 1,-1 1-1,2 0 0,-1 1 1,1 0-1,1 1 0,-16 23 1,23-31-76,1 1-1,0-1 1,0 0 0,1 1-1,-1-1 1,1 1 0,0 0 0,0-1-1,0 1 1,1 0 0,0-1 0,-1 1-1,2 0 1,-1 0 0,1 0 0,-1-1-1,1 1 1,1 0 0,1 5-1,-2-7-2,1 1 0,0 0 0,0-1 0,0 1 0,0-1 0,0 0 0,0 0 0,1 0 0,0 0 0,-1 0-1,1-1 1,0 1 0,1-1 0,-1 1 0,0-1 0,1 0 0,-1-1 0,1 1 0,-1 0 0,1-1-1,0 0 1,0 0 0,0 0 0,5 0 0,1-1-24,0 0 0,0 0 0,0-1-1,0-1 1,0 0 0,0 0 0,0-1 0,-1 0-1,10-5 1,8-4-77,47-31 0,-23 10 94,45-27 201,-94 58-177,0 1 0,0 0 0,1 0 0,-1 1 0,0-1 0,1 0 0,-1 1-1,4-1 1,-6 1-8,0 0 0,1 0-1,-1 0 1,1 0 0,-1 0-1,1 1 1,-1-1 0,1 0-1,-1 0 1,0 0 0,1 0-1,-1 1 1,1-1 0,-1 0-1,0 0 1,1 1 0,-1-1-1,1 0 1,-1 0 0,0 1 0,0-1-1,1 1 1,-1-1 0,0 0-1,1 1 1,-1-1 0,0 1-1,0-1 1,0 0 0,0 1-1,1-1 1,-1 1 0,0-1-1,0 1 1,0-1 0,0 1-1,0-1 1,0 0 0,0 1-1,0-1 1,0 1 0,0-1-1,-1 1 1,1-1 0,0 1-1,0-1 1,-1 1 0,-35 149 919,35-145-973,0-4 26,1 0 0,-1 0-1,1 0 1,-1 0 0,1 0 0,0 0 0,0 0 0,-1 0-1,1 0 1,0 0 0,0 0 0,0 0 0,0 0 0,0 0-1,0 0 1,0 0 0,1 0 0,0 1 0,1-3-27,0 0 0,0 0-1,0 0 1,0-1 0,0 1 0,0-1 0,0 0 0,0 1 0,2-4 0,5-4-71,15-13-274,2 0 1,40-25-1,-55 40 376,54-30-29,-58 34 22,0 0 0,0 1-1,0-1 1,1 1 0,-1 1 0,1-1-1,13 0 1,-20 2 31,0 0-1,0 0 1,0 0 0,0 0-1,0 0 1,-1 0 0,1 0-1,0 1 1,0-1 0,0 0-1,0 0 1,0 1 0,0-1-1,0 1 1,0-1 0,0 1-1,-1-1 1,1 1 0,0-1-1,0 1 1,-1 0 0,1 0-1,0-1 1,-1 1-1,1 0 1,-1 0 0,1-1-1,-1 1 1,1 0 0,-1 0-1,0 0 1,1 0 0,-1 0-1,0 0 1,0 0 0,0 0-1,0 0 1,1 0 0,-1 0-1,-1 0 1,1 0 0,0 1-1,-1 6 73,-1-1 0,1 1 0,-2-1 0,-4 12 0,2-4-36,-1 10 61,1 0 0,-1 26 0,4-37-135,2-12 16,-1 1 0,1-1 0,0 0-1,0 0 1,0 0 0,0 0 0,0 1 0,1-1-1,-1 0 1,1 0 0,-1 0 0,1 0 0,0 0-1,0 0 1,0 0 0,0 0 0,3 3 0,-3-4-2,0 0 0,1 0 1,-1 0-1,0 0 0,1-1 1,-1 1-1,1 0 0,0-1 1,-1 1-1,1-1 0,-1 0 1,1 1-1,0-1 0,-1 0 1,1 0-1,0 0 0,-1 0 1,1 0-1,0-1 0,-1 1 0,1 0 1,0-1-1,-1 1 0,3-2 1,6-2-23,0-1 1,0 0-1,-1 0 0,13-10 1,37-31-170,-41 31 128,2-1-125,0-1-1,-2-1 1,1-1 0,-2 0 0,28-42-1,-23 23-92,-3-2 0,17-44 0,21-87 194,-11-25 454,-46 194-352,1-2 18,0 0 0,-1 0 0,1 0 0,-1 0 0,0 0 0,0 1 0,0-1 0,0 0 0,-1 0 0,1 0 0,-1 0 0,-2-4 0,3 8-11,0-1-1,0 1 1,0 0 0,0 0-1,-1-1 1,1 1-1,0 0 1,0 0 0,0 0-1,0 0 1,-1-1 0,1 1-1,0 0 1,0 0-1,0 0 1,-1 0 0,1 0-1,0 0 1,0 0 0,-1 0-1,1-1 1,0 1-1,0 0 1,-1 0 0,1 0-1,0 0 1,0 0-1,-1 0 1,1 0 0,0 0-1,0 1 1,0-1 0,-1 0-1,1 0 1,0 0-1,0 0 1,-1 0 0,1 0-1,-10 10 245,1 6-165,1-1-1,1 1 0,1 1 1,0-1-1,-4 22 1,5-20-58,0-3 2,-53 202 419,43-150-149,-7 89 0,20-131-327,2 29 0,0-44 29,1 0-1,1 0 0,-1-1 1,2 1-1,5 16 1,-7-24-6,-1 0 0,1 0 0,0-1 0,0 1 0,0 0 0,0-1 0,1 1 0,-1-1 0,0 1 0,1-1 0,-1 1 0,3 1 0,-3-3-8,0 1 0,0-1 1,0 1-1,0-1 0,0 0 0,0 1 0,0-1 0,0 0 1,1 0-1,-1 0 0,0 0 0,0 0 0,0 0 0,0 0 1,0 0-1,2-1 0,2-1-47,-1 0 0,1 0 1,-1-1-1,0 0 0,0 0 0,0 0 0,6-6 0,138-112-655,-130 105 920,41-26-1,-64 47-12,1 0-1,0 1 0,0-1 0,-4 11 0,0-2-52,1-2-114,0 0 1,1 0-1,1 0 1,0 1-1,0 0 1,2 0-1,-1 0 0,-2 23 1,6-28-39,-1 1 0,1 0-1,1-1 1,0 1 0,2 14 0,-2-23 4,-1 1 0,0 0 0,0 0 0,1-1 0,-1 1 0,1 0 0,-1-1 0,0 1 0,1 0 0,0-1 0,-1 1 0,1-1 0,-1 1 0,1-1 0,-1 1 0,1-1 0,0 0 0,-1 1 0,1-1 0,0 0 0,0 1 0,-1-1 0,1 0 0,0 0 0,0 0 0,-1 1 0,1-1 0,0 0 0,0 0 0,-1 0 0,1 0 0,0-1-1,0 1 1,-1 0 0,1 0 0,0 0 0,1-1 0,1 0-33,1 0 0,-1-1-1,0 1 1,1-1 0,-1 0-1,0 0 1,4-3 0,189-171-1959,-178 156 2104,10-7 667,-41 81 632,12-44-1404,1 0 0,-1-1 0,2 1 0,0 0 0,0-1 0,1 1 0,0-1 0,3 10 0,-4-14-3,0-1 0,1 0-1,-1 0 1,1-1-1,0 1 1,0 0-1,0-1 1,1 1 0,-1-1-1,1 0 1,0 1-1,0-1 1,0 0-1,0-1 1,0 1 0,1-1-1,-1 1 1,1-1-1,0 0 1,5 2-1,-7-4-13,0 1 0,1-1 0,-1 0-1,0 0 1,0 0 0,0 0 0,0 0-1,0-1 1,0 1 0,0-1 0,1 1-1,-1-1 1,0 0 0,-1 0 0,1 0-1,0 0 1,0 0 0,3-2-1,2-3-31,0 0 0,0-1 0,5-7 0,0 1 29,86-96-245,-88 96 300,1 1 0,21-19 0,-26 27 65,1-1 7,-5 15 320,-3 2-319,0 0 1,-1 0-1,-1 0 1,-6 20-1,-5 22 120,13-47-210,-2 12-115,-2 28-1,5-47 89,0 0-1,0 1 1,0-1 0,0 0-1,0 0 1,0 0-1,0 0 1,0 0 0,0 0-1,0 1 1,0-1 0,0 0-1,0 0 1,0 0-1,0 0 1,0 0 0,0 0-1,1 1 1,-1-1 0,0 0-1,0 0 1,0 0-1,0 0 1,0 0 0,0 0-1,0 0 1,0 1 0,0-1-1,0 0 1,1 0-1,-1 0 1,0 0 0,0 0-1,0 0 1,0 0 0,0 0-1,0 0 1,1 0-1,6-3-213,14-16-188,-3 3 171,-16 14 204,100-76-807,-83 65 870,0 1 0,1 1 0,36-15 0,-36 18 83,-11 4-12,1 1 1,-1 0-1,15-3 0,-23 6-80,-1 0 0,1 0 0,0 0 0,0 0 0,-1 0 0,1-1 0,0 2 0,0-1 0,-1 0-1,1 0 1,0 0 0,0 0 0,-1 0 0,1 1 0,0-1 0,-1 0 0,1 0 0,0 1 0,-1-1 0,1 1 0,0-1 0,-1 1 0,1-1 0,-1 1 0,1-1-1,-1 1 1,1-1 0,-1 1 0,1 0 0,-1-1 0,0 1 0,1 0 0,-1-1 0,0 1 0,0 0 0,1-1 0,-1 1 0,0 0 0,0 0 0,0-1 0,0 1-1,0 0 1,0 0 0,0-1 0,0 2 0,-1 5 91,0-1-1,0 0 0,0 0 1,-3 8-1,3-12-104,-13 35 246,11-30-285,-1 0-1,2 1 0,-1-1 0,1 1 0,0 0 1,-2 15-1,4-23 9,1 1-1,-1-1 1,0 0 0,0 1 0,0-1 0,1 0 0,-1 0-1,0 1 1,0-1 0,1 0 0,-1 0 0,0 0-1,1 0 1,-1 1 0,0-1 0,1 0 0,-1 0 0,0 0-1,1 0 1,-1 0 0,0 0 0,1 0 0,-1 0 0,0 0-1,1 0 1,-1 0 0,0 0 0,1 0 0,5-2-90,-1 0 1,0 0 0,0 0 0,1-1-1,-2 0 1,1 0 0,0 0-1,6-7 1,13-7-312,-21 15 386,15-9 65,0 1 0,28-13 0,-44 22-4,-1 1 1,1-1 0,-1 1-1,0-1 1,1 1 0,-1 0-1,1 0 1,-1-1 0,1 1-1,-1 0 1,1 1-1,-1-1 1,0 0 0,1 0-1,-1 1 1,1-1 0,-1 0-1,1 1 1,-1 0 0,0-1-1,0 1 1,1 0-1,-1-1 1,0 1 0,0 0-1,0 0 1,0 0 0,0 0-1,0 0 1,0 0 0,0 1-1,0-1 1,0 0-1,0 0 1,-1 1 0,2 1-1,-2 1-26,1-1-1,0 1 1,0 0-1,0-1 1,1 0-1,-1 1 1,1-1-1,0 0 0,0 0 1,0 0-1,0 0 1,0 0-1,1 0 1,-1-1-1,1 1 1,0-1-1,-1 0 0,1 0 1,0 0-1,7 3 1,-1 2-39,-1-1 0,1 1 1,-1 1-1,0-1 0,-1 1 0,0 1 1,8 10-1,3 5-163,28 37-3563,-14-17-2186,-29-38 4415,1-1 0,-1 0 0,5 11 0,-8-16 1343,9 16-2257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3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2656,'0'-1'113,"0"1"0,1-1 0,-1 0 0,0 0 0,0 0 0,0 0 0,1 1 0,-1-1 0,0 0 0,1 0 0,-1 1 0,1-1 0,-1 0 0,1 0 0,0 0 65,-1 1-1,1-1 1,-1 0-1,1 1 1,-1-1-1,0 0 1,1 0-1,-1 1 0,0-1 1,1 0-1,-1 0 1,0 1-1,0-1 1,0-1-1,0-2 2778,0 110-96,18 407 799,-17-492-3432,-1 28 1,0-19 370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35.4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1444 6048,'-4'0'597,"-12"0"792,15 0-1278,1 0 0,0 0 0,0 1 0,0-1 0,-1 0-1,1 0 1,0 0 0,0 0 0,0 0 0,-1 0 0,1 0 0,0 0 0,0 0-1,0 0 1,-1 0 0,1 0 0,0 0 0,0 0 0,0 0 0,-1-1 0,1 1-1,0 0 1,0 0 0,0 0 0,-1 0 0,1 0 0,0 0 0,0-1 0,0 1-1,0 0 1,0 0 0,-1 0 0,1 0 0,0 0 0,0-1 0,0 1 0,0 0-1,0 0 1,0 0 0,0-1 0,0 1 0,0 0 0,0 0 0,-1-1 0,3-17 4827,5-17-3894,2 1-1,1 1 1,16-35 0,54-93-35,-5 38-539,-27 46-124,-10 9-323,29-75 1,-54 115-44,20-49-95,38-81 117,-54 126 37,0 2 1,43-56-1,-38 60-93,2 2 1,0 0-1,1 2 1,37-26-1,-22 22-27,0 2-1,68-29 1,-99 49 47,0 0-1,1 1 1,-1 0 0,1 1-1,0 0 1,0 1 0,0-1-1,18 2 1,-24 0 22,0 0 1,0 1-1,0 0 1,0 0-1,0 0 1,0 0-1,0 0 1,-1 1-1,1 0 1,-1 0-1,1 0 0,-1 0 1,1 0-1,-1 1 1,0-1-1,0 1 1,0 0-1,-1 0 1,1 0-1,-1 0 1,0 1-1,1-1 1,-1 1-1,2 5 1,-2-3 3,0-1 0,-1 1 1,1 0-1,-1 0 0,0-1 1,-1 1-1,0 0 0,0 0 1,0 0-1,0 0 0,-1 0 1,0-1-1,0 1 0,-1 0 1,-4 10-1,0-5 39,0 0 0,-1-1 0,-1 1 0,0-1 0,-11 10 0,-53 43 130,-54 26-18,79-58-128,2 1-1,-59 55 0,103-86-14,-1 0 0,1 1 0,0-1 0,0 0 0,0 1 0,0-1 0,0 1 0,0-1 0,0 1 0,0-1 0,0 1 0,1 0 0,-1-1 0,0 1 0,1 0 0,0-1 0,-1 1 0,1 0 0,0 2 0,1-2 4,-1 0-1,1-1 0,0 1 0,0 0 1,0 0-1,0-1 0,0 1 0,0-1 1,0 1-1,0-1 0,1 0 0,-1 1 1,0-1-1,1 0 0,0 0 0,-1 0 1,4 2-1,14 7 18,0-1 0,1 0 0,33 8 0,-27-8 7,36 16-1,-43-16-135,0 1 0,33 25 1,-47-31 89,1 1 1,-1 0-1,0 0 1,0 0 0,-1 1-1,0 0 1,0-1-1,0 1 1,0 1 0,-1-1-1,0 1 1,3 8-1,-6-12 39,1-1 0,-1 1 0,0-1 0,1 1 0,-1-1 0,0 1 0,0 0 0,-1-1 0,1 1 0,0-1 0,-1 1 0,0-1 0,0 1 0,1-1 0,-1 0 0,-1 1 0,1-1 0,0 0 0,0 0 0,-1 1 0,0-1 0,1 0 0,-1-1 0,0 1 0,0 0 0,0 0 0,0-1 0,-3 3 0,-5 2 94,0-1 0,-1 0 0,0 0 0,-20 6 0,0-2 12,-1-1-1,0-2 0,0-1 1,-45 2-1,58-7-100,0 0 1,0-1-1,0-1 1,1-1-1,-1-1 0,0 0 1,1-1-1,-31-14 1,4-5-913,41 21 474,1 1 0,0 0 0,0-1-1,0 0 1,0 1 0,0-1 0,1 0-1,-1-1 1,-2-3 0,5 7 247,0-1 1,0 1 0,-1 0-1,1-1 1,0 1 0,0-1 0,0 1-1,0-1 1,0 1 0,0-1-1,-1 1 1,1-1 0,0 1-1,1-1 1,-1 1 0,0-1-1,0 1 1,0 0 0,0-1 0,0 1-1,0-1 1,0 1 0,1-1-1,-1 1 1,0 0 0,0-1-1,1 0 1,12-7-2806,18 1-1272,3 6 1634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36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24 112 5632,'-15'-3'1834,"7"-6"4065,8 9-5857,0 0 0,0 0 0,0 0 0,0 0 0,0 0 0,0 0 0,0-1 0,0 1 0,0 0 0,0 0 0,0 0 0,0 0 0,0 0 0,0 0 0,0 0 0,0 0 0,0 0 0,0 0 0,0 0 0,0 0 0,0-1 0,0 1 0,0 0 0,0 0 0,0 0 0,0 0 0,0 0 0,0 0 0,0 0 0,0 0 0,0 0 0,0 0 0,0 0 0,0 0 0,0 0 0,0 0 0,0 0 0,1-1 0,-1 1 0,0 0 0,0 0 0,0 0 0,0 0 0,0 0 0,0 0 0,0 0 0,0 0 0,0 0 0,0 0 0,0 0 0,0 0 0,1 0 0,-1 0 0,0 0 0,0 0 0,30-12 2362,-16 7-1678,24-8 0,49-6 290,110-10 0,-158 25-847,9-2 137,2 2 0,55 2 1,-17 3 135,-78-4-464,16 21-14769,-21-16 12975,17 9-1778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38.7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357 728 5568,'1'0'200,"-1"-1"0,1 1 0,-1 0 0,1-1 0,-1 1 1,0-1-1,1 1 0,-1 0 0,0-1 0,1 1 0,-1-1 0,0 0 0,1 1 0,-1-1 1,0 1-1,0-1 0,0 1 0,0-1 0,0 1 0,1-1 0,-1 0 0,0 0 0,-1 1-23,0-1 0,1 1 0,-1-1 0,0 1 0,1-1 0,-1 1 0,0 0 0,1-1 0,-1 1 0,0 0 0,0 0 0,1-1 0,-1 1 0,0 0 0,0 0 0,1 0 0,-1 0 0,0 0 0,0 0 0,0 0 0,0 1 0,-4-1-43,0 0 0,0 1 0,1 0 0,-1 0 0,0 0 0,1 1 0,-1-1 1,-5 4-1,-5 3-31,-18 13 0,-172 141 1065,200-158-1146,0 1 0,1-1-1,-1 1 1,1 0 0,0 1 0,1-1 0,-6 11 0,8-13 11,0-1 0,0 1 0,0 0 1,0 0-1,1 0 0,-1 0 0,1 0 0,0 0 0,0-1 1,0 1-1,0 0 0,0 0 0,1 0 0,-1 0 0,1 0 1,0 0-1,0 0 0,2 3 0,-2-4 8,0 0-1,0 0 1,0 0 0,0-1-1,1 1 1,-1 0 0,1-1-1,-1 1 1,1-1 0,-1 1-1,1-1 1,0 0 0,0 0 0,0 0-1,0 0 1,2 1 0,0-1 19,0 0 0,0 0 0,-1 0 0,1-1 0,0 0 0,0 0 0,0 0 1,6-1-1,0 0 33,0-2 1,0 1 0,0-1-1,0-1 1,-1 0-1,12-6 1,-3-2-11,-1-1 0,0 0 0,-1-1 0,-1-1 0,0 0 0,21-28 0,-6 1 87,42-73 0,-71 114-168,48-87 40,45-108 1,-73 143-102,18-74 0,-31 94-25,-1 0 0,-2-1 0,1-53 1,-5 78 34,-2 0 0,1-1 0,-1 1 0,0 0 0,-5-18 0,5 26 38,1 0 0,0 0 0,-1 1-1,1-1 1,-1 0 0,1 0-1,-1 0 1,1 0 0,-1 0-1,0 0 1,1 1 0,-1-1 0,0 0-1,0 1 1,0-1 0,1 0-1,-1 1 1,0-1 0,0 1-1,0-1 1,0 1 0,0 0 0,0-1-1,-2 1 1,1 0-6,0 0 1,0 0-1,1 0 1,-1 0-1,0 1 1,0-1-1,0 1 1,0 0-1,0-1 1,0 1-1,0 0 1,-1 1-1,-5 3-24,1 1-1,-1-1 1,1 2 0,-8 7-1,-11 15 62,0 2-1,2 0 0,-22 38 0,31-44 32,2 2 0,0 0-1,2 0 1,-14 50 0,15-34 46,1 1-1,-2 52 0,9-71-21,2 0-1,1-1 1,1 1-1,1 0 1,8 33-1,-8-49 7,0 0 1,1 0-1,0 0 0,0 0 1,1-1-1,0 0 0,1 0 1,0 0-1,0-1 0,0 0 0,1 0 1,0 0-1,1-1 0,-1 0 1,1 0-1,0-1 0,1 0 1,-1-1-1,1 0 0,12 5 1,-5-4 27,1 0 0,-1-1 0,1-1 0,-1-1 0,1 0 0,0-1 0,0-1 0,0 0 0,-1-1 0,32-7 0,-37 6-85,0-1 0,0 0 0,-1-1 1,1 0-1,-1-1 0,0 0 0,0-1 1,-1 0-1,1-1 0,8-7 0,-2 0 42,-1-1 0,0-1 0,-1 0 0,-1-1 0,16-25 0,-24 34-91,-1-1 0,1 1 0,-1-1 0,-1 0 0,0 0 0,0-1 0,-1 1 0,0-1 0,-1 1 0,0-1 0,0 1 0,-1-1 0,0 0 1,-2-12-1,2 21 10,0-1 0,-1 1 1,1 0-1,0 0 0,0 0 0,0 0 1,-1 1-1,1-1 0,0 0 1,-1 0-1,1 0 0,-1 0 1,1 0-1,-1 0 0,1 0 1,-1 1-1,0-1 0,1 0 0,-1 0 1,0 1-1,0-1 0,1 1 1,-1-1-1,0 0 0,0 1 1,-1-1-1,1 1 1,-1 0-1,1 0 1,0 1-1,0-1 1,-1 0 0,1 0-1,0 1 1,0-1 0,-1 1-1,1-1 1,0 1 0,0 0-1,0-1 1,0 1-1,0 0 1,-2 1 0,-4 5-21,1-1 0,0 1 0,1 0 0,-7 10 0,-49 98-120,52-96 193,1 1-1,1-1 1,0 1 0,1 0-1,-3 24 1,8-38-4,1 0 0,-1 0 0,1-1 0,0 1 0,1 0 0,-1 0 0,1 0 0,1 0 0,-1-1 0,1 1 0,0 0 0,0-1 0,0 0 0,1 1 0,0-1 0,0 0 0,0 0 0,1-1 0,-1 1 0,1-1 0,0 1 0,9 6 0,-10-9 13,1 0 0,-1 0 0,0-1 0,1 1 0,-1-1 0,0 0 0,1 0 0,0 0 0,-1 0 0,1-1 0,-1 1 0,1-1 0,0 0 0,0 0 0,-1 0 0,1-1 0,5-1 0,7-2 35,-1 0-1,26-12 0,-37 15-72,113-45 159,106-49-16,-143 58-374,-26 13-74,-51 22 287,0 1-1,0 0 1,1 0-1,-1 0 0,0 1 1,0-1-1,1 1 1,-1-1-1,0 1 0,1 0 1,-1 1-1,0-1 1,1 1-1,5 1 1,-1 1 17,0 0 1,0 0-1,0 1 0,9 6 1,-10-8 412,-10-8-259,-11-11-94,12 15-85,-1-1 1,0 1-1,0 0 1,0 0 0,0 0-1,0 0 1,0 1 0,-1-1-1,1 1 1,0 0-1,-7-2 1,6 3-28,0 0 0,-1 0-1,1 0 1,0 0 0,-1 1 0,1 0 0,0 0-1,0 0 1,0 0 0,-6 3 0,-14 5-20,0 2 0,0 1 0,2 0 0,-1 2 0,-33 27 0,53-38 52,-1 1 0,0 0 0,1 0 0,0-1-1,0 2 1,0-1 0,-3 6 0,5-7 25,1-1 0,-1 0 0,0 0 0,0 1 0,1-1 0,-1 1 0,1-1 0,0 0 0,0 1 0,0-1 0,0 1 0,0-1 0,0 0 0,1 1-1,-1-1 1,1 0 0,-1 1 0,2 2 0,2 1 14,-1 0-1,1-1 0,0 1 0,0-1 0,1 0 1,-1 0-1,1 0 0,0-1 0,0 1 1,1-1-1,0 0 0,-1-1 0,1 0 1,0 0-1,1 0 0,-1 0 0,0-1 1,11 2-1,0 0 44,0-1 1,0-1-1,0 0 1,1-2-1,-1 0 1,24-3-1,84-24-64,-71 14 31,42-8 80,6-1-112,152-54 1,-238 69 8,-1 0 0,0-2 0,0 1-1,22-20 1,-36 27-19,0 1 0,0-1 0,0 1 0,0-1 0,-1 0 0,1 1 0,0-1 1,0 0-1,-1 0 0,1 1 0,-1-1 0,1 0 0,-1 0 0,1 0 0,-1 0 0,1 0 0,-1 0 0,0 0 0,0 0 0,1 0 0,-1 0 0,0 0 0,0 0 0,0 0 0,0 0 0,0 0 0,0 0 0,-1-1 0,1 2-6,-1 0 0,0 0 0,1-1 0,-1 1 0,0 0 0,0 0-1,1 0 1,-1 1 0,0-1 0,1 0 0,-1 0 0,0 0 0,1 0 0,-1 1-1,0-1 1,1 0 0,-1 1 0,0 0 0,0-1-7,-70 37-159,22-10-46,27-16 151,-13 6 133,2 1 1,-44 31-1,73-46-50,-1 0 0,1 1 1,1 0-1,-1 0 0,1 0 1,-1 0-1,1 1 0,0-1 0,1 1 1,-3 6-1,4-10-4,0 1 1,1 0-1,-1 0 1,1 0-1,-1-1 1,1 1-1,0 0 0,0 0 1,0 0-1,0 0 1,0 0-1,0 0 1,1 0-1,-1-1 1,0 1-1,1 0 1,0 0-1,-1 0 1,1-1-1,0 1 0,0 0 1,0-1-1,0 1 1,0-1-1,0 1 1,1-1-1,-1 1 1,0-1-1,1 0 1,-1 0-1,4 2 1,-1-1 10,0 0 1,0 0 0,0 0-1,0-1 1,1 0-1,-1 0 1,0 0 0,1 0-1,-1-1 1,0 0 0,1 0-1,-1 0 1,1 0 0,-1-1-1,0 1 1,7-3 0,3-1 51,-1 0 0,0-1 0,24-12 0,-24 9-45,1 0 1,-1-1 0,0-1-1,-1 0 1,0-1-1,13-15 1,-18 18-45,0 0 0,-1-1 1,0 0-1,0-1 0,-1 1 1,0-1-1,-1 0 0,0 0 1,-1-1-1,3-10 0,-5-10-370,-1 31 386,0 0-1,0 0 1,0 0 0,0 0 0,0 0-1,0 1 1,0-1 0,-1 0 0,1 0-1,0 0 1,0 0 0,0 0 0,0 0-1,0 0 1,0 0 0,0 0 0,0 0-1,0 0 1,0 0 0,0 0 0,0 0-1,0 0 1,0 1 0,0-1 0,0 0-1,0 0 1,0 0 0,0 0 0,0 0-1,-1 0 1,1 0 0,0 0 0,0 0-1,0 0 1,0 0 0,0 0 0,0 0-1,0 0 1,0 0 0,0 0 0,0 0-1,0 0 1,0 0 0,0 0 0,-1 0-1,1 0 1,0 0 0,0 0 0,0 0-1,0 0 1,0 0 0,0 0 0,0 0-1,0-1 1,0 1 0,0 0 0,0 0-1,0 0 1,0 0 0,0 0 0,0 0-1,-1 0 1,-5 11-88,-7 13-24,11-20 108,1 0 0,0 1 0,-1-1 0,2 1 0,-1-1 0,0 1 0,1-1-1,0 1 1,0-1 0,1 1 0,-1-1 0,1 1 0,1 6 0,-1-8 22,0-1-1,0 1 1,0 0 0,1-1 0,-1 1-1,1 0 1,-1-1 0,1 0 0,0 1-1,0-1 1,0 0 0,0 0 0,0 0-1,0 0 1,1-1 0,-1 1 0,1-1-1,-1 1 1,1-1 0,-1 0 0,1 0 0,5 2-1,-4-3 32,0 0-1,1 0 1,-1 0-1,1 0 1,-1-1-1,9-2 0,-11 3-37,18-5 58,0-1 0,-1-1 1,31-15-1,51-35-11,-62 32-29,-1-3 1,-1 0 0,-1-3-1,51-57 1,-70 69-106,-9 10-24,0 1 0,0-1 0,14-9 0,-22 17 99,0 1-1,0 0 1,1 0-1,-1-1 1,0 1 0,0 0-1,0 0 1,1 0-1,-1 0 1,0 0-1,0-1 1,1 1-1,-1 0 1,0 0-1,0 0 1,1 0 0,-1 0-1,0 0 1,0 0-1,1 0 1,-1 0-1,0 0 1,0 0-1,1 0 1,-1 0-1,0 0 1,1 0-1,-1 0 1,0 0 0,0 0-1,1 0 1,-1 0-1,0 1 1,0-1-1,0 0 1,1 0-1,-1 0 1,0 0-1,0 1 1,1-1 0,-1 0-1,0 0 1,0 0-1,0 1 1,0-1-1,0 0 1,1 0-1,-1 1 1,0-1-1,0 0 1,0 0 0,0 1-1,0-1 1,0 0-1,0 0 1,0 1-1,0-1 1,0 0-1,0 0 1,0 1-1,0-1 1,0 0 0,0 1-1,-2 23-94,-5 14 122,-1 0 0,-16 46 1,16-63 26,0-3 30,1 0 1,1 1 0,-5 28 0,11-46-40,-1 0 0,1 0 0,0 1-1,0-1 1,0 0 0,0 0 0,0 1 0,0-1 0,0 0 0,1 0-1,-1 0 1,0 1 0,1-1 0,-1 0 0,1 0 0,0 1 0,0-1-8,-1 0 0,1-1 0,-1 1 0,1-1 0,0 0 0,-1 1 0,1-1 0,0 1 0,-1-1 0,1 0 0,0 0 0,0 1 0,-1-1 0,1 0 0,0 0 1,0 0-1,-1 0 0,1 0 0,1 0 0,1 0 30,0-1-1,1 1 1,-1-1 0,0 0 0,0 0 0,0 0-1,1 0 1,-1-1 0,3-2 0,6-5-57,0-1-1,-2 0 1,1-1 0,-1 0-1,-1 0 1,15-24 0,-13 20-57,18-29-27,13-17 2,-36 53 12,1 0 0,0 0 0,1 1 0,14-12 0,-21 18 50,0 0 0,0 0 1,0 0-1,0 1 0,1-1 1,-1 0-1,0 0 0,1 1 1,-1-1-1,1 1 1,-1-1-1,1 1 0,-1 0 1,1 0-1,-1-1 0,1 1 1,-1 0-1,1 0 0,-1 0 1,1 1-1,-1-1 1,1 0-1,-1 1 0,0-1 1,1 1-1,-1-1 0,1 1 1,-1-1-1,0 1 0,1 0 1,-1 0-1,0 0 1,0 0-1,0 0 0,0 0 1,0 0-1,0 0 0,1 2 1,1 1-16,0 1-1,0 0 1,-1-1 0,0 1 0,0 1 0,0-1-1,0 0 1,1 10 0,-1 4-36,-1 1 0,0-1 1,-1 1-1,-5 28 0,-18 76 128,4-36-45,-1 13 210,-42 120 0,55-201-170,-1-1 0,-19 33 0,23-45-28,0-1-1,-1 1 0,0-1 0,0 0 1,-1 0-1,0-1 0,0 0 0,0 0 1,0 0-1,-12 6 0,10-7 4,-1 0 0,-1-1 1,1 0-1,-1 0 0,1-1 0,-1 0 0,0 0 0,1-1 0,-1-1 0,0 0 1,0 0-1,0-1 0,1 0 0,-1 0 0,0-1 0,1-1 0,-1 0 0,-11-5 1,16 6-23,1 0 1,0 0 0,0-1 0,0 1 0,1-1 0,-1 0 0,1 0-1,-1 0 1,1 0 0,0-1 0,0 1 0,1-1 0,-1 0 0,1 0-1,-1 0 1,-1-5 0,2 3 8,0 0-1,1 0 1,0 1 0,0-1-1,0 0 1,1 0 0,-1 0-1,2 0 1,-1 0 0,0 0-1,3-9 1,1 2 19,1 0 0,0 0 1,0 0-1,1 1 0,1 0 1,0 1-1,10-13 0,-4 5 16,1 1 0,1 0-1,1 1 1,0 0 0,1 2-1,0 0 1,26-17 0,1 5 51,1 1 1,97-38 0,-31 29-1051,150-30 0,-210 56-2997,74-6-1,-35 13-73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41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549 4 4160,'-4'-4'4969,"8"15"-3501,-1 1-993,-1 1 0,-1 0 0,0 27 0,-7 42 79,4-59-341,-7 45 594,-27 99 0,19-97-496,-106 408 1242,-12 57-66,131-520-1466,1-1 123,0 0 0,-2 27 0,5-41-135,0 1-1,0-1 1,0 0-1,0 1 1,0-1 0,0 1-1,0-1 1,0 0-1,0 1 1,0-1 0,0 0-1,0 1 1,0-1-1,0 1 1,0-1-1,0 0 1,0 1 0,0-1-1,1 0 1,-1 1-1,0-1 1,0 0 0,0 1-1,1-1 1,-1 0-1,0 0 1,0 1 0,1-1-1,-1 0 1,0 0-1,1 1 1,-1-1-1,0 0 1,1 0 0,-1 0-1,0 0 1,1 0-1,-1 1 1,0-1 0,1 0-1,0 0 1,0-1 23,1 1 1,-1 0 0,0-1-1,0 0 1,1 1 0,-1-1-1,0 0 1,0 0 0,0 1-1,2-2 1,5-7 30,0 1-1,0-1 1,-1 0-1,0-1 1,6-12-1,11-15-69,20-17-500,-32 43 172,-12 11 325,0 0-1,1 0 1,-1 0-1,0 0 1,0 0-1,0-1 1,1 1-1,-1 0 1,0 0-1,0 0 1,1 0-1,-1 0 1,0 0-1,0 0 1,1 0-1,-1 0 1,0 0-1,0 0 1,1 0-1,-1 0 1,0 0-1,0 0 1,1 0-1,-1 0 1,0 0-1,0 0 1,1 1-1,-1 0-7,1 0 0,-1 1 0,0-1 1,1 0-1,-1 0 0,0 1 0,0-1 0,0 0 0,0 1 0,0-1 0,0 0 1,-1 0-1,1 1 0,0-1 0,-1 0 0,0 3 0,-7 21-34,-1 1 0,-24 45-1,-34 44 271,2-5 21,52-84-246,0 2-1,-11 34 0,17-42-40,1-4 134,1 1 1,1 0-1,0 0 1,-2 31-1,5-48-68,1 0 0,0 0 0,0-1-1,0 1 1,0 0 0,0 0 0,0 0 0,-1 0-1,1 0 1,0 0 0,0-1 0,0 1-1,-1 0 1,1 0 0,0 0 0,0 0-1,0 0 1,0 0 0,-1 0 0,1 0-1,0 0 1,0 0 0,0 0 0,-1 0-1,1 0 1,0 0 0,0 0 0,0 0 0,-1 0-1,1 0 1,0 0 0,0 0 0,0 0-1,-1 0 1,1 0 0,0 0 0,0 0-1,0 1 1,-1-1 0,1 0 0,0 0-1,0 0 1,0 0 0,0 0 0,0 1-1,0-1 1,-1 0 0,1 0 0,0 0-1,0 0 1,0 1 0,0-1 0,0 0 0,0 0-1,0 0 1,0 1 0,0-1 0,0 0-1,0 0 1,0 0 0,0 1 0,0-1-1,0 0 1,0 0 0,0 0 0,0 1-1,0-1 1,0 0 0,-9-12 335,-13-65 79,3 8-165,13 52-244,-24-79 306,26 79-561,1 0 0,0 0 0,0-29 0,12 57-104,1 11 277,-1-1 1,-1 2-1,-1-1 0,7 33 1,-9-31 137,7 27 14,-2-5 77,32 88-1,-41-130-80,14 25 243,-14-28-300,-1 0 1,1-1 0,-1 1 0,1 0 0,0 0-1,-1 0 1,1-1 0,0 1 0,-1 0-1,1-1 1,0 1 0,0-1 0,0 1-1,0-1 1,-1 1 0,1-1 0,0 0 0,0 1-1,0-1 1,0 0 0,0 0 0,0 0-1,0 0 1,0 0 0,0 0 0,0 0-1,0 0 1,1 0 0,3-3 71,-1 1 1,1-1-1,-1 0 0,0 0 0,0 0 1,0-1-1,0 0 0,-1 1 1,1-1-1,3-6 0,0 1 72,24-27 66,71-65 1,-56 62-436,79-60-7331,-88 77 543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43.5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727 3 2400,'-2'-2'2165,"3"13"-474,-62 286 6460,40-220-7019,-53 129 0,6-29-598,67-174-516,0 1 1,0-1-1,0 1 0,1 0 1,-1-1-1,1 1 1,0 0-1,0-1 0,0 1 1,1 0-1,-1-1 1,1 1-1,2 6 0,-2-8-3,0 0 0,0 0-1,0 0 1,1 0-1,-1-1 1,0 1-1,1 0 1,0-1-1,0 1 1,-1-1-1,1 1 1,0-1-1,0 0 1,0 0-1,0 0 1,0 0 0,0 0-1,1 0 1,-1-1-1,0 1 1,0-1-1,4 1 1,7 1-110,-8-2 47,0 1-1,1-1 0,-1 2 0,9 2 0,-12-3 50,-1-1-1,1 1 0,0 0 1,-1 0-1,0 0 1,1 0-1,-1 1 0,0-1 1,1 0-1,-1 0 1,0 1-1,0-1 0,0 1 1,0-1-1,0 1 1,0-1-1,-1 1 0,1 0 1,0 1-1,1 7 6,-1-1 0,0 1 0,0-1 0,-1 1 1,0-1-1,-2 11 0,2-19-6,-5 48 120,-2 1 0,-3-1 0,-1 0 0,-3-1 0,-2 0 0,-2-1 0,-35 65 0,-21 20 107,-39 78 116,59-102-241,31-62-241,-4 5-90,25-48 236,1 1-1,0 0 1,1-1 0,-1 1 0,0 0 0,1 0-1,0 4 1,-2 14-99,1-13 85,0 0 0,1-1-1,1 15 1,-1-5 330,0-17 199,-8-10 214,-20-26-602,28 36-196,-1 0-1,1 1 1,-1-1 0,1 0 0,-1 0 0,1 0-1,-1 1 1,1-1 0,0 0 0,0 0 0,0 3 0,-1-4 8,-3 42-146,-1 65 0,17 112 728,-6-137-422,-5 8 277,-1-51 296,-2-33-171,-2-12-173,-5-13-80,2-6-191,0-1 0,-4-37-1,1-57-136,1 17 83,-1-37-148,7 68 15,2 69-467,-2 8 305,-3 11 67,-14 48-41,-4 13 342,12-40-5,9-30-77,0 0 0,1 0 0,0 1 0,0-1 0,1 1 0,-1 10 0,0-7-68,2-10 283,2-3-12,2-3-146,-3 5-54,0-1 0,-1 0 0,1 1 0,-1-1 0,1 1 0,0-1 0,-1 1 1,1-1-1,0 1 0,0-1 0,0 1 0,-1 0 0,1-1 0,0 1 0,0 0 0,0 0 1,0-1-1,-1 1 0,1 0 0,0 0 0,0 0 0,0 0 0,0 0 0,0 0 0,-1 1 1,1-1-1,0 0 0,0 0 0,0 1 0,0-1 0,-1 0 0,1 1 0,0-1 0,0 1 1,-1-1-1,1 1 0,0-1 0,-1 1 0,1-1 0,1 2 0,2 3-38,0 0 0,-1 1-1,1 0 1,4 10 0,0-1 106,21 36-22,-19-31 35,2 0 0,0 0 0,23 27-1,-34-46-53,0 0-1,0 0 1,0 0-1,0 0 1,0 0-1,0 0 1,0-1 0,0 1-1,0 0 1,0-1-1,0 1 1,2 0-1,-3-1-5,1 0 0,-1 0 1,0 0-1,1 0 0,-1 0 0,0 0 0,1 0 0,-1 0 1,0-1-1,1 1 0,-1 0 0,0 0 0,1 0 0,-1 0 1,0 0-1,1-1 0,-1 1 0,0 0 0,0 0 0,1 0 1,-1-1-1,0 1 0,0 0 0,1 0 0,-1-1 0,0 1 1,0 0-1,0-1 0,2-3 173,-1 0 0,0 0 1,0-1-1,0 1 0,0-8 1,0 2-190,4-112 676,-6 91-770,2-1 1,1 0-1,10-52 0,-11 81-94,0-1 1,0 1-1,0-1 0,1 1 0,-1 0 1,1-1-1,-1 1 0,1 0 0,0 0 1,1 0-1,-1 0 0,0 1 0,1-1 1,0 1-1,3-4 0,-1 4-366,-1-1 1,1 1-1,-1 1 0,1-1 0,-1 1 1,1-1-1,0 1 0,0 1 0,0-1 1,-1 1-1,9 0 0,30 2-2505,6 3-2054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4:45.6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564 1 2240,'4'10'9849,"-3"-3"-10765,-4 35 2050,-1 0 1,-11 43-1,14-79-1060,-15 69 1129,-30 85 0,-39 65 455,-24 4-390,92-196-1197,13-26-58,2-2-9,-1-1-1,1 0 1,0 1 0,0 0-1,0-1 1,1 1 0,-1 7-1,2-11 1,-1-1 0,1 1 0,1-1 0,-1 0 0,0 1 0,0-1 0,0 1 0,0-1 0,0 1 0,0-1 0,0 0 0,1 1 0,-1-1 0,0 1 0,0-1 0,1 0 0,-1 1 0,0-1 0,0 0 0,1 1 0,-1-1 0,0 0 0,1 1 0,-1-1 0,0 0 0,1 0 0,-1 0 0,1 1 0,-1-1 0,0 0 0,1 0 0,-1 0 0,1 0 0,-1 0-1,1 0 1,-1 0 0,1 0 0,2 0 40,-1 0-1,0 0 0,0 0 0,0-1 0,1 1 0,-1-1 0,3-1 0,4-2 7,0-1-1,0 0 1,0 0-1,0-1 0,-1 0 1,0 0-1,9-10 1,48-59-157,-45 50 16,61-82-32,-70 96 36,-11 11 82,0 0 0,1-1 0,-1 1 0,0 0 1,0 0-1,1 0 0,-1 0 0,0 0 0,1 0 0,-1-1 1,0 1-1,0 0 0,1 0 0,-1 0 0,0 0 1,1 0-1,-1 0 0,0 0 0,0 0 0,1 0 1,-1 0-1,0 1 0,1-1 0,-1 0 0,1 0 1,0 1-12,0 1 1,0-1 0,0 1-1,-1 0 1,1-1 0,0 1-1,-1 0 1,1-1 0,-1 1 0,1 0-1,-1 0 1,0 0 0,0 2-1,3 27-32,-3 0 0,-4 48 0,-15 42 48,3-26 0,-60 446 80,58-408-134,-15 102 142,-20-2 177,-50 48 514,46-132-854,15-41 86,29-83-166,13-24 192,0 31-575,-1-26 557,1 0 0,1 0 0,-1 0 0,1 0 0,0 0-1,0-1 1,1 1 0,2 7 0,1-2 27,16 36 367,-20-46 78,-1-4-461,-1 0 0,1 0 1,-1 0-1,1 1 0,-1-1 0,0 0 1,0 0-1,0 0 0,-1 1 0,-2-5 1,-2-5-66,-7-25 85,-32-74 92,34 84-106,8 19-36,0 0 0,0 0 1,-1 1-1,0 0 0,0-1 0,-10-11 1,9 13-28,3 3 24,0 1 0,0 0 0,0 0 0,0 1 0,0-1 0,0 0 0,0 1 0,-3-2 0,5 3-3,-1 0 0,1 0-1,0 0 1,-1 0 0,1 1-1,0-1 1,0 0 0,-1 0-1,1 0 1,0 1 0,0-1-1,-1 0 1,1 0 0,0 1-1,0-1 1,-1 0 0,1 0-1,0 1 1,0-1 0,0 0-1,0 1 1,0-1 0,0 0-1,-1 0 1,1 1 0,0-1-1,0 0 1,0 1 0,0-1-1,0 0 1,0 1 0,-3 16-139,3-17 140,-2 23-51,1-1 0,2 1 0,0-1-1,6 35 1,-4-37-25,17 79 141,-14-71 82,-4-22-117,-1 0 25,0 1 0,1 0 1,0-1-1,0 1 0,1-1 0,-1 0 1,5 7 1247,-5-13-1244,-1-1 0,0 1 0,1 0 0,-1-1-1,0 1 1,0-1 0,1 1 0,-1-1 0,0 0 0,0 1 0,0-1 0,0 0 0,0 0-1,1-1 1,16-17 13,-9 8 13,18-13-1,2 1 1,0 2 0,1 1 0,33-17 0,-52 31-69,5-3-4,1 1 0,0 0 1,1 1-1,0 1 0,34-7 0,-51 12 8,0 1 0,0 0 0,0 0 0,0 0 0,0 0 0,0 0 0,0 0 0,-1 0 0,1 0 0,0 0-1,0 0 1,0 1 0,0-1 0,0 0 0,0 0 0,0 1 0,-1-1-6,1 1-1,-1-1 1,0 0 0,0 1-1,0-1 1,0 0 0,1 0-1,-1 1 1,0-1-1,0 0 1,0 1 0,0-1-1,0 0 1,0 1 0,0-1-1,0 0 1,0 1 0,0-1-1,0 0 1,0 0-1,0 1 1,0-1 0,0 0-1,0 1 1,0-1 0,-1 0-1,1 1 1,-12 16 242,7-14-202,1 1 0,-1-1 0,1-1 0,-1 1 0,0-1 0,0 0 0,0 0 0,0 0 0,-6 1 0,-53 8 217,43-8-196,-102 12 149,101-13-1045,-1-1-1,0-2 0,-32-4 0,53 4 606,-1 1-168,0 0 1,0-1-1,0 0 1,0 0-1,0 0 0,1 0 1,-4-2-1,5 3 176,1-1 0,-1 1 1,0-1-1,1 1 0,-1-1 0,1 0 0,-1 1 1,1-1-1,-1 0 0,1 1 0,-1-1 0,1 0 1,0 0-1,-1 0 0,1 1 0,0-1 0,0 0 1,-1 0-1,1 0 0,0 0 0,0 1 0,0-1 1,0 0-1,0 0 0,0 0 0,0 0 0,1 1 1,-1-1-1,0 0 0,0 0 0,1 0 0,-1 0 1,0 1-1,1-2 0,19-34-3392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5:2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 4160,'0'-18'5829,"-6"16"-3216,2-2-1775,2 3-89,3 2-453,0 0 24,0 3-277,4 2 21,0 0 0,-1 1 0,0 0 0,0-1 0,-1 1 0,0 1 0,0-1 0,-1 0 0,0 1 0,2 12 0,3 28 498,0 88 0,-6-69-220,1-34-233,4 81 238,-3-90-104,1-1-1,12 42 1,-12-51-42,3 26-1,-6-29-20,1 0 0,1 0-1,6 20 1,-8-30-4,-2-1-251,1 0-1,0 0 1,0 0 0,-1 1-1,1-1 1,0 0 0,0 0-1,-1 0 1,1 0-1,0 0 1,-1 0 0,1 0-1,0 0 1,0 1 0,0-1-1,-1 0 1,1 0 0,0 0-1,0 0 1,0 1 0,-1-1-1,1 0 1,0 0-1,0 1 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5:2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4224,'4'-19'1365,"-4"18"-1312,0 0 0,0 0 0,0 0 0,0 0-1,0 0 1,0 0 0,0 0 0,0 0 0,0 1 0,0-1 0,0 0-1,-1 0 1,1 0 0,0 0 0,-1 0 0,0-1 0,1 2-1,0 0 1,-1-1-1,1 1 1,0-1-1,0 1 0,0 0 1,0-1-1,-1 1 1,1 0-1,0-1 1,0 1-1,0-1 1,0 1-1,0 0 0,0-1 1,0 1-1,0-1 1,0 1-1,0 0 1,0-1-1,0 1 1,0-1-1,1 1 0,-1 0 1,0-1-1,0 1 1,3-3 865,-1-5 2057,-1 23-1366,6 29 1,3 7-1037,36 181 1114,-44-222-1582,6 18 30,1-1 0,2 0 0,0-1 0,2-1 0,16 27 0,-18-37 95,17 22-1,5 7-48,3 10 331,-36-52 150,19-26 1252,-9 5-1548,11-31 0,-7 17-276,41-125-164,-34 93 62,4-13 47,34-87-75,-43 125-26,-9 22-152,16-32 1,-13 35-1020,-1 3-2918,-5 11 2150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5:2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4224,'5'-25'10467,"-3"37"-8951,-1 13-806,-1-25-716,0 1 1,0-1-1,0 0 1,0 1-1,0-1 1,0 1-1,-1-1 1,1 0-1,0 1 1,0-1-1,-1 0 1,1 1-1,0-1 1,0 0-1,-1 1 1,1-1-1,0 0 1,-1 1-1,1-1 1,0 0-1,-1 0 1,1 1 0,0-1-1,-1 0 1,1 0-1,-1 0 1,1 0-1,-1 0 1,0 1-1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5:2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 2560,'5'-12'6069,"0"25"-4288,-3 5-1205,-1 0 1,0 0-1,-1 0 0,-1 0 0,-4 19 0,2-14-278,-6 62 333,-11 167 498,23-158-495,0-78-500,-3-15-667,6-5-2758,2 3 1590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3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6 201 4064,'-5'-50'2256,"5"46"-2013,0 0 1,0 0-1,0 0 1,1-1 0,-1 1-1,1 0 1,0 0-1,0 0 1,1 0-1,-1 0 1,1 1-1,0-1 1,0 0-1,0 1 1,0-1 0,1 1-1,-1-1 1,1 1-1,0 0 1,7-5-1,-1 1-62,0 0 0,1 0 0,0 1 0,1 0 0,0 1 0,-1 0-1,1 1 1,1 0 0,-1 0 0,1 2 0,19-3 0,-10 2 27,1 2 0,0 1 0,0 1 0,-1 0 0,33 7 0,-47-6-138,1 0 1,0 0-1,-1 1 0,1 0 1,-1 0-1,0 1 0,0 0 1,-1 0-1,12 9 1,-13-9 10,-1 0 0,0 1 0,0-1 0,-1 0 0,1 1 0,-1 0 0,0 0 0,0 0 0,-1 0 0,0 1 0,1-1 1,-2 0-1,1 1 0,1 6 0,-2-4 4,-1 1-1,1-1 1,-1 1 0,0-1 0,-1 1-1,0-1 1,-1 1 0,1-1-1,-2 0 1,1 0 0,-1 0 0,0 0-1,-1 0 1,0 0 0,0-1 0,-1 0-1,-5 7 1,2-5-47,-1-1 0,0 0-1,0-1 1,-1 0 0,0 0 0,0-1 0,-1 0-1,1-1 1,-1 0 0,-1-1 0,-22 6-1,-42 4 719,67-13-1384,-1 0 1,1-1-1,0-1 1,-1 1-1,1-2 1,-10-1-1,18 3 485,1 0 0,0 0 0,-1 0 0,1 0-1,0 0 1,0 0 0,-1-1 0,1 1 0,0 0-1,-1 0 1,1 0 0,0 0 0,-1 0 0,1-1 0,0 1-1,0 0 1,-1 0 0,1 0 0,0-1 0,0 1 0,0 0-1,-1 0 1,1-1 0,0 1 0,0 0 0,0-1 0,0 1-1,-1 0 1,1 0 0,0-1 0,0 1 0,0 0 0,0-1-1,0 1 1,0 0 0,0-1 0,0 1 0,0 0 0,0-1-1,0 1 1,0-1 0,8-9-4195,4 1 1655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5:2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3648,'5'-7'6218,"-4"8"-6128,0-1-1,0 1 0,0-1 1,0 1-1,-1-1 1,1 1-1,0-1 0,0 1 1,-1 0-1,1-1 0,0 1 1,-1 0-1,1-1 0,-1 1 1,1 0-1,-1 0 0,1 0 1,0 1-1,6 17 576,-6-10-341,0 1 1,0 0-1,-1 0 0,-1 10 1,0 3 53,-2 76 568,2 50 17,3 43-370,-3-104 126,1-88-739,0 0 1,0 0-1,0 1 0,0-1 0,0 0 0,0 0 1,0 0-1,0 0 0,0 0 0,0 0 0,0 1 1,0-1-1,0 0 0,0 0 0,-1 0 0,1 0 1,0 0-1,0 0 0,0 1 0,0-1 1,0 0-1,0 0 0,0 0 0,0 0 0,0 0 1,0 0-1,-1 0 0,1 0 0,0 0 0,0 0 1,0 0-1,0 1 0,0-1 0,0 0 0,-1 0 1,1 0-1,0 0 0,0 0 0,0 0 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5:2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3808,'-3'-1'466,"3"1"-408,0 0 0,-1 0 0,1 0 1,0 0-1,-1 0 0,1 0 0,0 0 1,-1 0-1,1-1 0,0 1 0,-1 0 1,1 0-1,0 0 0,0-1 0,-1 1 1,1 0-1,0 0 0,0-1 0,-1 1 1,1 0-1,0-1 0,0 1 0,0 0 1,0-1-1,-1 1 0,1 0 0,0-1 1,0 1-1,0-1 0,11-3 7323,43-11-4842,42-1-1641,115-5 0,-197 20-892,-10 1-232,1-1 0,-1 1 0,0 0 0,1 0 0,-1 1 0,1-1 0,-1 1-1,0 0 1,7 2 0,-11-3 130,1 0 0,-1 0 0,0 0 0,1 0 0,-1 0 0,0 1 0,0-1 0,1 0 1,-1 0-1,0 0 0,0 0 0,1 0 0,-1 0 0,0 0 0,0 1 0,1-1 0,-1 0 0,0 0 0,0 0 0,0 1 0,1-1 0,-1 0 0,0 0 0,0 0 0,0 1 0,0-1 0,1 0 0,-1 0 0,0 1 0,0-1 0,0 0 0,0 0 0,0 1 0,0-1 0,0 0 0,0 1 0,0-1 0,0 0 1,0 0-1,0 1 0,0-1 0,0 0 0,0 1 0,0-1 0,0 0 0,0 0 0,0 1 0,-1-1 0,1 0 0,0 0 0,0 1 0,0-1 0,0 0 0,-1 0 0,1 2-428,-4 9-2116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5:2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5408,'5'4'10069,"-6"-2"-9674,0 1 0,1-1 0,-1 0 0,0 1 1,0-1-1,-1 0 0,1 0 0,0 1 0,-1-1 0,-2 2 0,8-17 1240,1-13-2520,1 12-4360,-1 13 2461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5:3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411 406 3392,'0'-1'209,"0"0"0,0-1 0,0 1 0,0 0 0,0 0 0,0-1 0,0 1 0,1 0 0,-1 0 0,0-1 0,1 1 0,-1 0 0,1 0 0,-1 0 0,2-2 0,3-8 548,-5 5-459,0 0-1,0 0 1,-1 0-1,0 0 0,0 1 1,0-1-1,0 0 1,-3-6-1,1 6-70,0-1 0,0 1-1,-1 0 1,1 0-1,-6-5 1,0-3 136,6 10-287,-1-1 0,1 1 0,-1 0 0,0 1 0,0-1 1,-1 1-1,1-1 0,-1 1 0,1 1 0,-1-1 0,0 1 0,0-1 0,-10-2 0,3 2-76,0 0-1,0 1 0,-1 0 0,-23 0 0,27 3-35,1 0 1,-1 0-1,1 0 0,-1 1 0,1 0 0,0 1 1,-1 0-1,1 0 0,1 0 0,-1 1 0,1 1 0,-1-1 1,1 1-1,0 0 0,1 1 0,-1 0 0,-7 9 0,5-5 73,0 1 0,1 1 0,1 0-1,0 0 1,0 0 0,1 1 0,0 0-1,2 0 1,-7 25 0,10-35-7,1-1 1,0 0 0,-1 0-1,1 0 1,0 0-1,0 1 1,1-1-1,-1 0 1,0 0-1,1 0 1,-1 0-1,1 1 1,0-1 0,0 0-1,0 0 1,0 0-1,0-1 1,0 1-1,0 0 1,0 0-1,1 0 1,-1-1-1,1 1 1,-1-1 0,1 1-1,0-1 1,0 0-1,-1 0 1,1 0-1,0 0 1,0 0-1,3 1 1,52 18-148,-22-12 343,98 25-351,-124-30 125,0 0 1,0 1-1,0 0 0,0 0 1,0 1-1,-1 0 0,0 1 1,0-1-1,-1 2 0,1-1 1,-1 1-1,-1 0 1,1 1-1,5 8 0,-8-10 70,0 0-1,-1 0 0,0 0 1,0 0-1,0 1 0,-1-1 1,3 13-1,-3-12-33,-1-4-6,-1-1 1,1 1-1,0 0 0,-1 0 0,1-1 1,-1 1-1,0 0 0,0 0 1,0 0-1,-1 0 0,1-1 0,0 1 1,-1 0-1,0 0 0,0-1 1,0 1-1,0-1 0,0 1 0,0 0 1,-3 2-1,-1 4 224,4-8-202,0 1 1,0 0-1,0-1 0,0 1 0,0-1 1,0 1-1,0-1 0,-1 1 0,1-1 1,-1 0-1,1 1 0,-1-1 0,1 0 1,-1 0-1,0 0 0,1 0 0,-1-1 1,0 1-1,0 0 0,0-1 0,1 1 1,-4-1-1,-10 1 85,1 0 1,0-2-1,0 0 0,-23-4 1,-6 0 23,8 2-157,-50-3-440,69 5 200,13 1-111,7 2 202,0 1 249,7 1-55,1-1 0,-1 1 1,0-2-1,1 1 0,0-2 0,-1 1 0,21-2 1,9 2-44,6 2-48,32 3 164,-71-7-95,1 0 1,-1 0-1,1 0 0,-1-1 1,1-1-1,-1 1 0,0-1 1,0-1-1,9-3 0,21-5 57,24-4 156,-1-4 0,0-2 0,67-33 0,-122 51-177,0-1 1,0 1-1,0-1 0,0 0 0,0-1 0,-1 1 0,8-10 1,-11 12-59,0 0 0,-1 0 0,1 0-1,-1-1 1,0 1 0,1 0 0,-1-1 0,0 1 0,0-1 0,-1 1 0,1-1 0,-1 1 0,1-1 0,-1 0 0,0 1 0,0-1 0,0 0 0,0 1 0,0-1 0,-1 0 0,1 1 0,-1-1 0,1 1-1,-3-4 1,2 2-52,-1 1-1,1 0 1,-1-1-1,0 1 1,0 0-1,0 0 1,0 1-1,-1-1 1,1 0-1,-1 1 1,1-1-1,-1 1 1,0 0-1,0 0 1,0 0-1,0 0 0,-1 1 1,1-1-1,0 1 1,-1 0-1,1 0 1,-1 0-1,1 0 1,-1 1-1,1-1 1,-1 1-1,1 0 1,-1 0-1,0 0 1,1 1-1,-1-1 1,1 1-1,-6 1 0,-2 1 12,1 1-1,0-1 1,0 2-1,0-1 1,0 1-1,1 1 1,-1 0-1,2 0 1,-1 0-1,-13 15 1,16-16 21,1 1 1,0 0 0,0 0 0,1 1-1,0-1 1,0 1 0,0 0 0,1 0 0,0 0-1,1 1 1,-1-1 0,1 1 0,1-1 0,0 1-1,-1 13 1,2-19 39,0 1 1,0-1-1,0 1 0,1-1 1,-1 1-1,1-1 0,0 1 1,-1-1-1,1 0 0,0 1 1,0-1-1,1 0 0,-1 0 0,0 0 1,4 3-1,-3-2 30,1-1 0,0 1 0,0-1 0,0 0 0,0 0 0,1 0 0,-1-1 0,0 1 0,8 2 0,1-2 73,0 0 1,0 0-1,0-2 0,0 1 1,21-3-1,0 1 40,0 0-62,-1-2 0,0-1-1,0-2 1,47-15-1,-69 18-62,0-2-1,0 1 1,0-2-1,0 1 1,-1-1-1,0 0 1,0-1-1,-1 0 0,1-1 1,-2 0-1,9-10 1,6-10 73,-2 0 1,18-36-1,16-41-104,-27 48-35,117-219-9,-140 269 5,-2 1 0,1-1 0,-1 0 0,3-11-1,-5 15-26,1 1 1,-1-1-1,0 1 0,0-1 0,0 1 0,0-1 1,0 1-1,-1-1 0,1 1 0,-1-1 0,1 1 0,-1-1 1,0 1-1,0-1 0,-3-3 0,4 5 35,-1 0-1,1 1 0,-1-1 1,0 1-1,1-1 1,-1 1-1,0-1 0,1 1 1,-1-1-1,0 1 1,0 0-1,1-1 0,-1 1 1,0 0-1,0 0 1,0 0-1,1 0 0,-1-1 1,0 1-1,-1 0 1,-21 5-153,-16 13-39,39-18 210,-15 9-25,1 1 0,1 0 0,0 1 0,1 1 0,0 0 0,0 1 0,1 0-1,1 0 1,-9 17 0,12-18 9,1 1 1,0-1-1,1 1 0,1 1 0,0-1 0,-4 26 1,-3 86 40,10-104-27,-1 8 47,2 0 0,1 0-1,2 0 1,9 47 0,-9-65 44,1-1 1,10 21-1,-4-7-60,-7-20 23,0-1 0,-1 1 0,1 0 1,0-1-1,1 0 0,-1 1 0,1-1 0,-1-1 0,1 1 0,0 0 0,6 2 0,-2-2-10,0 0-1,0-1 0,0 1 0,0-2 0,0 1 0,0-1 0,14 0 0,61-5 338,-82 4-373,23-2 127,0-1 0,41-10-1,-24 4-42,-32 7-62,0 1 0,0-2-1,0 1 1,0-1 0,-1 0 0,1-1 0,-1 0 0,15-9 0,-13 5 21,0-1 0,-1 0 0,0 0 0,16-22 0,-23 28-40,0-1 1,-1 1 0,1-1 0,-1 0-1,0 1 1,0-1 0,-1 0 0,1 0-1,-1 1 1,0-1 0,0 0 0,0 0-1,0 0 1,-1 1 0,0-5 0,-1-15-37,2 22 12,0 0 0,0-1 1,-1 1-1,1 0 0,-1-1 0,1 1 1,-1 0-1,1 0 0,-1-1 1,0 1-1,1 0 0,-1 0 1,0 0-1,0 0 0,0 0 0,0 0 1,0 0-1,0 0 0,0 1 1,0-1-1,0 0 0,-1 1 0,1-1 1,0 1-1,0-1 0,-1 1 1,1-1-1,0 1 0,-1 0 1,1-1-1,-2 1 0,-1 0 3,-1-1 0,1 1 0,-1-1 1,1 1-1,-1 1 0,1-1 0,-1 1 0,-5 1 0,-3 2-19,1 1 0,0 0 0,0 1 0,1 0 0,-1 1 0,1 0 0,1 1 0,-1 0 0,1 1 0,1 0 0,0 0 0,0 1 0,1 0 0,-9 14 0,16-21 40,-1 0 1,1 0-1,-1 0 1,1 1-1,0-1 1,0 0-1,0 1 0,1-1 1,-1 1-1,1-1 1,0 1-1,0-1 0,0 1 1,0-1-1,1 1 1,-1-1-1,1 1 0,0-1 1,0 0-1,0 1 1,1-1-1,-1 0 0,1 0 1,-1 0-1,1 0 1,0 0-1,0 0 0,1 0 1,-1-1-1,1 1 1,-1-1-1,5 4 0,4 1 51,-1 0-1,1-1 1,1 0-1,13 5 1,-21-9-26,6 2 82,1-1 0,0-1 0,0 1 0,-1-2 0,1 1 0,0-2 0,1 1 1,-1-2-1,0 1 0,0-1 0,13-4 0,-14 3-80,0 0 0,0-1 0,0 0 0,0-1 0,-1 0-1,17-10 1,51-41 7,-29 18-51,-40 32-10,0 0-1,1 1 1,-1 0 0,1 1-1,0 0 1,0 0-1,0 0 1,0 1-1,14-1 1,9 1-26,46 2 1,-33 1 242,-44-1-134,-1 0-48,0-1 0,0 0 0,0 1 0,0-1 0,-1 1 0,1-1 0,0 1 0,-1-1 0,1 1 0,0-1 0,-1 1 0,1-1 0,0 1 0,-1 0 0,1-1 0,-1 0 0,-6-4 80,5 4-104,1 0 1,0 0-1,0 0 1,-1 0 0,1 0-1,0 0 1,-1 1 0,1-1-1,-1 1 1,1-1 0,-1 1-1,-2-1 1,-8 0-30,1 0-1,-1 1 1,0 1 0,0 0-1,1 0 1,-1 1 0,0 1-1,1 0 1,-12 5 0,16-6-3,-1 2 0,1-1 0,0 1 0,0 0 0,1 0 0,-1 1 0,1 0 0,0 0 0,0 0 0,0 1 0,1 0 0,0 0 0,-6 11 0,10-16 46,0 1 0,0 0 0,1-1 1,-1 1-1,1 0 0,0-1 1,-1 1-1,1 0 0,0 0 0,0-1 1,0 1-1,0 0 0,0 0 0,0-1 1,1 1-1,-1 0 0,1 0 0,-1-1 1,1 1-1,0-1 0,-1 1 0,1 0 1,0-1-1,0 1 0,0-1 0,0 0 1,0 1-1,1-1 0,-1 0 0,0 0 1,1 0-1,-1 1 0,2 0 0,2 1 28,0 0 0,0-1-1,0 1 1,0-1 0,1 0-1,-1 0 1,0 0 0,1-1-1,7 1 1,6-1 82,-1 0-1,1-2 1,-1 0 0,22-5-1,70-20 43,-94 20-121,-1 1 0,0-2 0,0 0 0,0 0 0,-1-2 0,0 0 0,-1 0 0,0-1 0,-1-1 0,0 0 0,18-22 0,-10 8-16,-2-2 0,0 0 0,-2-1 1,-2 0-1,12-31 0,52-103 36,-6 11 51,-65 136-213,-1-1 0,4-17 0,-10 31 84,1 1 0,-1 0 0,0-1 0,1 1 0,-1 0 0,0 0 0,0-1 0,0 1 0,0 0 0,0-1-1,-1 1 1,1 0 0,0-1 0,0 1 0,-1 0 0,1 0 0,-1-1 0,1 1 0,-1 0 0,-1-2 0,1 4-10,0-1 0,-1 0 0,1 1 0,0-1 0,0 1 0,0 0 0,0-1 0,-1 1 0,1 0 0,0 0 0,0 0 0,0 0 0,-1 1 0,1-1-47,-6 6 31,0 0-1,0 0 1,0 1 0,1-1 0,-6 12 0,-4 7-96,8-14 131,1-1 1,0 2-1,1-1 1,1 1-1,0 0 1,-5 16-1,1 16-9,2 1-1,-2 50 1,9-76 55,-1 72 44,2-47-157,-1-29 98,1 1-1,0-1 0,5 23 1,-3-26 10,-3-8 1,2 1-1,-1 0 1,1 0-1,2 6 1,-4-11-4,0 0-1,1 0 1,0 0 0,-1 0 0,1 0 0,0 0-1,-1 0 1,1 0 0,0 0 0,0 0 0,0-1-1,0 1 1,0 0 0,0 0 0,0-1 0,0 1-1,0-1 1,0 1 0,0-1 0,0 1 0,0-1-1,0 0 1,1 1 0,-1-1 0,2 0 0,3 0 65,0-1 0,0 0 1,0 0-1,0 0 1,0-1-1,0 0 1,10-5-1,39-24-130,-30 15 120,20-11-104,-20 11-179,0 2 0,29-12 0,-54 26 192,0 0 1,0 0 0,1 0 0,-1 0 0,0 0-1,0 0 1,0 0 0,0 0 0,1 0 0,-1 0 0,0 0-1,0 0 1,0 0 0,0 0 0,0 0 0,1 0-1,-1 1 1,0-1 0,0 0 0,0 0 0,0 0-1,0 0 1,0 0 0,0 1 0,0-1 0,0 0-1,1 0 1,-1 0 0,0 0 0,0 0 0,0 1-1,0-1 1,0 0 0,0 0 0,0 0 0,0 0 0,0 1-1,0-1 1,0 0 0,0 0 0,0 0 0,0 0-1,0 1 1,0-1 0,-1 0 0,1 0 0,0 0-1,-2 14-18,2-9-20,-7 27-18,6-26 77,-1 0 0,1-1 1,0 1-1,0 0 1,1 0-1,-1 0 0,1 0 1,1 0-1,-1-1 1,2 10-1,-1-13 5,0 0 0,1 0 0,-1 0 0,0-1-1,0 1 1,1 0 0,-1-1 0,1 1 0,-1-1 0,1 1 0,0-1 0,0 0 0,0 1-1,-1-1 1,1 0 0,0 0 0,0 0 0,1-1 0,-1 1 0,0 0 0,0-1 0,0 0 0,0 1-1,0-1 1,1 0 0,2 0 0,4 0 59,-1-1 0,0 1 1,1-1-1,-1-1 0,12-3 0,-12 3-23,76-28 39,-73 25-81,-1 0 0,1 0 0,-2-1 0,1-1 0,14-11 0,-21 15 0,-1 1-15,0 1-1,-1-1 0,1 1 1,0-1-1,-1 0 0,1 1 1,-1-1-1,1 0 0,-1 0 0,0 0 1,0 0-1,0 0 0,0 0 1,1-3-1,-2 5 3,0-1 1,0 1-1,0 0 0,0 0 1,0 0-1,0 0 0,0 0 1,0 0-1,0 0 0,0 0 1,0 0-1,0 0 0,0 0 1,0 0-1,0 0 0,0 0 1,0-1-1,0 1 0,0 0 1,0 0-1,0 0 0,0 0 1,0 0-1,0 0 0,0 0 1,0 0-1,0 0 0,0 0 1,0 0-1,0 0 0,0 0 1,0 0-1,-1 0 0,1 0 1,0 0-1,0 0 0,0-1 1,0 1-1,0 0 0,0 0 1,0 0-1,0 0 0,0 0 1,0 0-1,0 0 0,0 0 1,0 0-1,0 0 0,0 0 1,-1 0-1,1 0 0,0 0 1,0 0-1,0 0 0,0 0 1,0 0-1,0 0 0,0 0 1,0 0-1,0 1 0,0-1 1,0 0-1,0 0 0,-5 5-189,-5 12-160,9-12 335,0 1-1,0-1 0,0 1 1,0-1-1,1 1 1,1 11-1,-1 0-99,1-16 119,-1 1 0,0-1 0,1 0 0,-1 1 0,1-1-1,-1 0 1,1 0 0,-1 1 0,1-1 0,0 0 0,0 0-1,0 0 1,0 0 0,0 0 0,1 2 0,18 12 283,-19-14-261,0-1 1,0 0-1,0 1 0,-1-1 0,1 0 1,0 1-1,0-1 0,0 0 0,0 0 1,0 0-1,0 0 0,0 0 1,0 0-1,-1 0 0,1 0 0,0 0 1,0 0-1,0 0 0,0-1 0,0 1 1,1-1-1,0 0 8,0 0-1,0 0 1,0-1-1,-1 1 1,1 0 0,0-1-1,-1 0 1,4-3-1,-3 2-18,0 0-1,0 0 1,0 0-1,0 0 0,-1-1 1,1 1-1,-1-1 1,0 1-1,0-1 0,1-7 1,-2 7-13,0-1 0,0 0 1,-1 1-1,0-1 1,0 1-1,0-1 0,-3-6 1,3 8-25,0 1 0,0 0 1,-1 0-1,1-1 0,-1 1 1,0 0-1,1 0 0,-1 0 1,0 1-1,0-1 0,0 0 1,-1 1-1,1-1 0,-3 0 1,-1-2-6,-1 1 1,0 0-1,-11-3 1,16 6 0,-1 0 1,0-1 0,0 1-1,0 0 1,0 0-1,0 0 1,0 1 0,1-1-1,-1 1 1,0-1-1,-5 3 1,-6 0 133,15-6-1,-1 3-108,2-1 23,0-1 0,1 1 1,-1 0-1,1 0 0,-1 0 0,1 1 0,-1-1 1,1 1-1,4-1 0,-1 0-3,-1 0 0,0 0 1,0-1-1,5-1 0,45-28 25,-36 19-42,33-15 1,-47 25-1,18-8 5,0 2-1,33-9 1,-50 16-14,0 0 0,0 0 1,0 0-1,0 1 1,0-1-1,0 1 1,0 1-1,0-1 1,0 1-1,0 0 1,0 1-1,0-1 1,0 1-1,0 1 1,7 3-1,-11-5 9,0 1 1,0-1-1,0 1 0,0 0 1,0 0-1,0-1 0,0 1 1,-1 0-1,1 0 0,-1 1 1,0-1-1,0 0 1,1 0-1,-1 1 0,-1-1 1,1 1-1,0-1 0,-1 1 1,1-1-1,-1 1 0,1-1 1,-1 1-1,-1 3 0,0 4 44,0 1 0,-1 0 0,0-1-1,-6 15 1,0 1 60,8-24-100,-1-1 28,1 1 1,-1-1-1,1 1 0,-1 0 1,1-1-1,0 1 1,0 0-1,0-1 1,0 1-1,0 0 1,0 0-1,1-1 1,-1 3-1,1-3 192,18-10 123,3-1-202,24-16 0,-2 1-238,-5 2-88,-27 16 90,1-1 1,21-8-1,-34 16 86,1 0 1,-1 0-1,1 0 1,-1 0-1,1 0 0,0-1 1,-1 1-1,1 0 0,-1 0 1,1 1-1,-1-1 1,1 0-1,-1 0 0,1 0 1,-1 0-1,1 0 1,-1 0-1,1 1 0,-1-1 1,1 0-1,-1 1 1,1-1-1,0 1 0,9 14-48,4 27-5,-10-29 8,27 57 237,-30-67-151,0-1 0,1 1 0,-1 0 1,1-1-1,-1 1 0,1-1 0,0 1 0,0-1 1,0 0-1,0 0 0,1 0 0,-1 0 1,0 0-1,1 0 0,0-1 0,-1 1 1,1-1-1,0 0 0,-1 0 0,1 0 0,0 0 1,0 0-1,0-1 0,0 1 0,0-1 1,0 0-1,0 0 0,5 0 0,1-2 21,-3 2-35,0-1 1,-1 0 0,0-1 0,1 1-1,-1-1 1,0 0 0,0-1 0,9-4 0,-6 1-550,0 0 0,12-14 1,-18 18-31,0 0 1,0 0 0,0-1-1,-1 1 1,1 0 0,-1-1-1,0 1 1,0-1 0,0 1-1,0-1 1,0 0 0,0 0-1,-1 1 1,1-5 0,-1-6-2388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5:3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 5312,'-13'-12'2400,"8"4"-2080,2 4 1952,6 4-1312,-3-5 864,0 2-1056,0-5-352,5 8-256,0-4-576,3 4 224,2-5 224,-1 10 0,-1-5-992,2 4 544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5:3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7136,'0'0'61,"0"0"-1,0 0 1,0-1 0,0 1 0,-1 0 0,1 0-1,0 0 1,0 0 0,0 0 0,0 0-1,0 0 1,-1-1 0,1 1 0,0 0 0,0 0-1,0 0 1,0 0 0,0-1 0,0 1 0,0 0-1,0 0 1,0 0 0,0-1 0,0 1 0,0 0-1,-1 0 1,1 0 0,0 0 0,1-1 0,-1 1-1,0 0 1,0 0 0,0 0 0,0-1-1,0 1 1,0 0 0,0 0 0,0 0 0,0 0-1,0-1 1,0 1 0,0 0 0,0 0 0,1 0-1,-1-1 1,13-3 1500,30-1-85,-28 4-723,211-14 2728,-100 8-2973,217 1-248,-242 7-578,-75-1-825,42 6 1,-52-3-1654,28 9 0,-4 3-612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5:3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8 957 4800,'-7'-7'9656,"21"0"-7416,10-6-1630,-13 5-336,0 0-1,-1 0 1,0-1-1,-1 0 1,1-1-1,-2 0 1,10-13-1,-14 16-154,1-1-1,-1 0 1,0-1-1,0 1 1,-1-1-1,0 1 1,-1-1 0,0 0-1,-1 0 1,1 0-1,-1-14 1,0-2-96,0 1 1,2-1-1,1 1 1,11-40-1,-12 54-55,1 0 0,0 0 0,0 0 0,1 1 0,1 0-1,-1 0 1,1 0 0,14-15 0,-15 19 7,-1 1 0,1 0 0,0 0 0,0 1 0,0-1 0,1 1 0,-1 0 0,1 1 0,-1-1 0,1 1 0,0 0 0,0 1 0,0-1 0,0 1-1,0 0 1,10 0 0,-13 1-2,0 0 0,0 1 0,0-1 0,0 1 0,0-1 0,0 1 0,-1 0 0,1 0-1,0 0 1,0 0 0,-1 1 0,1-1 0,0 1 0,-1-1 0,1 1 0,-1 0 0,0 0-1,2 2 1,-1-1 20,-1 1 0,0-1 0,0 0 0,0 1 0,0-1-1,-1 1 1,1-1 0,-1 1 0,0 0 0,0 0 0,0-1 0,0 8-1,-1 15-14,-4 46-1,1-53 27,2-1 0,0 1-1,1 0 1,5 36 0,-4-51 21,0 0 0,0 0 0,0 0 0,1 0 0,-1-1 0,1 1 0,0-1 1,0 1-1,1-1 0,-1 0 0,1 1 0,-1-1 0,1-1 0,0 1 0,0 0 0,0-1 0,1 1 1,-1-1-1,1 0 0,6 3 0,-5-3 15,0 0 0,1-1 1,-1 0-1,1 0 0,0 0 0,-1 0 0,1-1 1,0 0-1,0 0 0,-1-1 0,1 1 1,0-1-1,-1 0 0,8-3 0,-3 1 3,0-1 0,-1 1-1,1-1 1,-1-1 0,-1 0-1,1 0 1,0-1 0,-1 0-1,14-13 1,1-8-21,-1-1 1,-1 0-1,-2-2 1,17-33-1,-34 57-17,1 0-1,-1 0 1,-1 0 0,3-10-1,-3 10-288,-13 64-9,5-21 298,3-15-44,1 0 0,-2 42 0,5-56 58,0 1 0,1-1 0,0 0 0,0 0 1,1 0-1,0 0 0,0 0 0,1 0 0,0-1 0,0 1 0,6 7 0,-9-13 11,1-1 1,-1 0-1,1 0 1,0 0-1,0 0 1,0 0-1,0 0 1,-1 0-1,1 0 1,0-1-1,1 1 1,-1 0-1,0 0 1,0-1-1,0 1 1,0-1-1,0 1 1,1-1 0,-1 1-1,0-1 1,0 0-1,1 0 1,-1 0-1,0 0 1,1 1-1,-1-2 1,0 1-1,1 0 1,1 0-1,1-2 27,0 0-1,-1 1 1,1-1-1,-1-1 1,0 1-1,1 0 1,-1-1-1,3-3 1,156-169 314,-111 115-428,-3-5-145,-42 61-4,-3 8-136,-4 13 26,-15 29 310,7-21-17,1 0-1,1 1 1,1 0-1,-4 37 1,9-45 50,0-7-25,0 1 0,1-1 0,2 20 0,-2-29 19,1 1 1,-1-1 0,1 1 0,0-1 0,-1 0 0,1 0 0,0 1 0,0-1 0,0 0-1,1 0 1,-1 0 0,0 0 0,1 0 0,0 0 0,-1 0 0,1-1 0,0 1 0,0-1 0,0 1-1,0-1 1,0 0 0,0 1 0,3 0 0,2 0 23,1 0 0,-1-1-1,1 0 1,0 0 0,0 0 0,-1-1 0,1 0 0,0-1-1,0 0 1,-1 0 0,1-1 0,0 1 0,-1-2-1,1 1 1,-1-1 0,9-5 0,-2 1-29,-1-1 0,0 0 0,0-1 0,-1 0 0,0-1 0,-1 0 1,19-22-1,-3-7 20,-2 0 1,38-82 0,-13 24 34,-45 89-51,109-204 164,-90 160-197,-2 0 0,18-66 0,-39 117-32,-1-1 0,1 1 0,-1-1 0,1 0 0,-1 1-1,0-1 1,0 1 0,0-1 0,0 0 0,0 1 0,0-1-1,0 0 1,0 1 0,-1-3 0,1 4 29,-1 0 0,1 0 1,0 0-1,0-1 0,0 1 0,-1 0 0,1 0 0,0 0 1,0 0-1,0 0 0,-1 0 0,1 0 0,0 0 0,0 0 1,-1 0-1,1 0 0,0 0 0,0 0 0,0 0 0,-1 0 1,1 0-1,0 0 0,0 0 0,-1 0 0,1 0 0,0 0 1,0 0-1,0 0 0,-1 0 0,1 0 0,0 1 0,-13 9-288,-12 19 188,1 1 0,1 1 0,-23 45 0,29-47 95,2 1 0,2 1 0,0 1 0,2 0 0,-11 52 0,14-38 38,1 0 0,3 0 0,2 69 0,3-94 6,1 0 0,6 31 1,-5-41 8,0-1 1,0 1 0,1-1-1,1 0 1,-1 0 0,11 15-1,-12-21 10,1-1-1,-1 0 0,0 0 0,1 0 0,0 0 1,-1 0-1,1-1 0,0 1 0,0-1 0,1 0 1,-1-1-1,0 1 0,1-1 0,-1 1 0,1-1 1,-1-1-1,1 1 0,-1-1 0,1 0 1,5 0-1,8-1 117,0 0 0,1-1 1,30-9-1,-31 6-136,0-1-1,0 0 1,0-1-1,-1-2 1,0 1-1,0-2 1,-1 0-1,0-1 1,-1-1 0,-1 0-1,1-1 1,-2-1-1,0 0 1,-1 0-1,0-2 1,-1 1 0,-1-1-1,0-1 1,-2 0-1,0 0 1,0-1-1,5-22 1,-9 26-45,0 1-21,-1 0 0,3-21 0,-5 31 22,-1 0 0,0 1 0,0-1 0,0 0-1,0 1 1,-1-1 0,1 0 0,0 1 0,-1-1 0,0 1-1,0-1 1,0 1 0,0-1 0,0 1 0,0-1-1,-1 1 1,1 0 0,-4-4 0,4 5 13,0 0-1,0 1 1,0-1-1,0 1 1,0-1-1,0 1 1,0-1 0,0 1-1,0 0 1,0-1-1,0 1 1,0 0 0,0 0-1,-1 0 1,1 0-1,0 0 1,0 0 0,0 0-1,0 0 1,0 0-1,0 1 1,-2-1-1,-24 13-104,15-5 67,1 0 0,-1 0 0,2 1 0,-1 0 0,1 1 0,1 0 0,-13 17 0,6-4 10,1 1 1,-21 46 0,32-62 31,1 1-1,0 0 1,0-1 0,1 1-1,0 0 1,0 0 0,1 1-1,0-1 1,1 0-1,0 0 1,0 1 0,3 10-1,-2-13 36,1-1-1,0 0 0,0 0 0,0 0 0,1-1 1,0 1-1,0 0 0,1-1 0,-1 0 0,1 0 1,0 0-1,0 0 0,1-1 0,0 1 0,-1-1 1,2 0-1,-1-1 0,10 6 0,-7-4 53,1-1 0,-1-1 1,1 0-1,0 0 0,0 0 0,0-1 0,0-1 0,14 2 0,-16-3-11,-1-1 0,0 1 0,0-1 0,0 0 0,0 0 0,0 0 0,0-1 0,0 0 0,0 0 0,-1-1 0,1 0 1,-1 0-1,9-6 0,-4 1-32,-1 0 1,0-1-1,0 0 1,-1-1 0,0 0-1,9-17 1,32-69 110,-37 70-145,16-38 22,-18 40-104,0 0 0,1 1 0,2 0 0,26-36 0,-39 58 63,0 1-1,1-1 1,-1 0-1,1 1 1,-1-1-1,1 1 0,0-1 1,-1 0-1,1 1 1,0 0-1,-1-1 1,1 1-1,0-1 1,-1 1-1,1 0 1,0-1-1,0 1 0,-1 0 1,1 0-1,0 0 1,0 0-1,0-1 1,0 1-1,1 1 1,-1-1-3,0 1 1,0-1 0,-1 1 0,1-1 0,0 1-1,0 0 1,-1 0 0,1-1 0,0 1 0,-1 0-1,1 0 1,-1 0 0,1 0 0,-1 0 0,1 0-1,-1 0 1,0 0 0,1 0 0,-1 0-1,0 1 1,4 22-20,-2 0-1,0 0 0,-2 1 0,-4 34 1,2-29 27,2-15 15,-1 0-1,0 1 0,-2-1 1,0 0-1,-8 25 0,3-20 121,3-5-67,-1 0 0,-8 14 0,12-25-22,-1 0 1,0 0-1,1 0 1,-2-1-1,1 1 1,0-1-1,-1 0 0,1 1 1,-1-2-1,0 1 1,-4 2-1,5-3-11,0 0-1,0 0 1,0-1-1,0 0 1,-1 1-1,1-1 1,0 0-1,0 0 1,-1-1-1,1 1 1,0-1-1,-1 0 1,1 0-1,-1 0 1,1 0-1,0 0 1,-1-1-1,1 0 1,-1 1-1,1-1 1,0-1-1,-6-1 1,-21-16-133,30 19 11,3 0 70,0 0 0,0 1 0,0 0 0,0 0 0,-1 0 0,1 0 0,0 0 0,5 3 0,12 5 164,6-3-16,0-1 0,0-2 0,40 1 0,-24-2 20,-32-1-132,150 5 422,-134-7-294,-1-1 0,1-1-1,-1-1 1,31-9-1,-42 8-938,24-10 0,-32 12 71,0-1-1,0 1 1,0-1 0,-1 0-1,1 0 1,6-8 0,-6 4-1949,1-1 0,7-13 0,-13 19 2220,26-41-5498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3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13 2144,'0'0'57,"0"-1"1,0 1 0,0-1-1,0 1 1,0 0-1,0-1 1,0 1-1,0-1 1,0 1 0,0 0-1,1-1 1,6-6 6696,-25 49-3533,-41 130-1156,18-58-1362,-52 130 289,86-226-908,-16 34 28,4 0 1,-22 88-1,35-107 90,-9 38-1422,19-78-3148,5-2 2363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3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56 104 5472,'-9'-2'681,"5"1"-282,1 0-1,-1 0 1,0 0-1,0 1 1,1 0-1,-1 0 1,0 0-1,0 0 1,-6 1-1,9-1-351,1 0 0,0 0 0,0 0 0,0 0 0,0 0 0,0 0 0,0 0 0,0 0 0,0 0 0,0 0 0,0 0 0,0 0 0,0 0 0,-1 0 0,1 0 0,0 0 0,0 0 0,0 0-1,0 1 1,0-1 329,0 0-329,0 0 0,0 0 0,0 0 0,0 0 0,-1 0 0,1 0 0,0 0 0,0 0 0,0 0 0,0 1 0,0-1-1,0 0 1,0 0 0,0 0 0,0 0 0,0 0 0,0 0 0,0 0 0,0 0 0,0 0 0,0 0 0,0 0 0,0 0 0,0 1 0,0-1 0,0 0 0,1 0 0,-1 0 0,0 0 281,0 0-281,0 0 0,0 0 0,9 2 1142,18-4-324,111-18 960,357-46 9,-455 60-1830,-19 2-15,40-1 1,-56 5-9,0 0-1,0 0 1,-1 1 0,1-1-1,0 1 1,0 0-1,-1 1 1,1-1 0,0 1-1,-1 0 1,0 0 0,1 0-1,5 5 1,-9-6-104,0 0 1,0-1-1,-1 1 1,1 0-1,0-1 0,-1 1 1,1 0-1,-1 0 1,1 0-1,-1 0 1,1 0-1,-1-1 1,0 1-1,1 0 1,-1 0-1,0 0 0,0 0 1,0 0-1,0 0 1,0 0-1,0 0 1,0 2-1,-8 20-4577,2-7 864,4 5 1410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4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1188 6656,'-1'-2'226,"0"0"0,0 0 0,0-1 0,1 1 0,-1 0 0,1-1 0,-1 1 0,1-1 0,0 1 0,0 0 0,0-1 0,0 1 0,0-1 0,0 1 0,2-5-1,-2 7-203,0-3 169,1 0 1,-1 0-1,1 0 1,0 0-1,0 1 1,0-1-1,1 0 0,-1 1 1,1-1-1,-1 1 1,4-4-1,-2 1-29,106-128 2809,-66 84-2182,46-68 0,-67 82-598,-10 14-22,1 1 0,27-32 0,-26 41-327,-9 12 103,-3 9 60,-4 20-24,-1 1 1,-10 44-1,7-45-44,1 1 0,-2 46 0,7-70 95,0 0 0,1 0-1,0 0 1,0 1 0,0-1 0,6 13 0,-6-18 1,0 0 1,0 0 0,0 1 0,0-1 0,0 0 0,1 0-1,-1 0 1,1 0 0,-1-1 0,1 1 0,0 0 0,0-1-1,0 1 1,0-1 0,0 0 0,0 1 0,0-1 0,0 0 0,1 0-1,-1 0 1,0-1 0,1 1 0,2 0 0,5 0 60,1-1 1,-1 0 0,0-1 0,1 0-1,-1-1 1,12-3 0,61-21 256,-59 17-288,24-7-4,0-2-1,-1-3 1,-2-1 0,0-3-1,45-32 1,-64 38-71,-14 11 16,0 0-1,-1-1 1,0 0-1,0-1 1,-1 0-1,0-1 1,9-14-1,-63 84-462,24-36 390,3-4 45,-18 25 0,30-37 27,1-1 0,1 1 0,-1 0 0,1 0 0,0 0 0,1 0 0,-1 1 0,-1 10 0,4-17 14,0 1 1,0-1 0,0 1 0,0 0-1,0-1 1,0 1 0,0-1-1,0 1 1,0-1 0,1 1-1,-1-1 1,1 1 0,-1-1-1,1 1 1,-1-1 0,1 0 0,0 1-1,0-1 1,0 0 0,0 1-1,0-1 1,0 0 0,0 0-1,0 0 1,0 0 0,1 0 0,-1 0-1,0 0 1,1-1 0,1 2-1,0-1 33,0 0 0,0 0 0,0-1 0,0 1-1,0-1 1,0 1 0,0-1 0,0 0 0,0 0 0,0-1-1,0 1 1,0-1 0,0 1 0,5-3 0,-1 0 40,0 0 1,0-1-1,0 0 1,-1-1 0,1 1-1,-1-1 1,0 0-1,0-1 1,-1 0-1,0 0 1,0 0 0,7-10-1,-6 6-91,-1 0 0,1 0 0,-2-1 0,1 1 0,-2-1 0,1 0 0,-1 0 0,1-12 0,-1 10-100,-3 12 85,1-1 0,-1 0 0,1 1 0,-1-1 0,0 0 0,1 1 0,-1-1 0,0 0 0,0 1 0,0-1 0,0 0 0,-1 1 0,1-1-1,0 0 1,-2-1 0,2 3 0,0-1 0,0 1 0,-1 0 0,1 0-1,0 0 1,-1-1 0,1 1 0,0 0 0,-1 0 0,1 0-1,0 0 1,-1 0 0,1 0 0,0 0 0,-1 0 0,1 0-1,-1 0 1,1 0 0,0 0 0,-1 0 0,1 0 0,0 0-1,-1 0 1,1 0 0,0 0 0,-1 0 0,1 1 0,0-1-1,-1 0 1,1 0 0,-11 7-235,6-2 228,1-1 0,0 1 0,0 0-1,1 0 1,-1 1 0,1-1-1,0 1 1,1-1 0,-1 1 0,-1 8-1,3-9 33,-1 0 0,1 0 0,1 0-1,-1 0 1,1 0 0,0 0 0,0 0-1,0 0 1,1 0 0,-1 0 0,1 0 0,1 0-1,1 5 1,-3-9 33,1 0-1,0 1 1,-1-1 0,1 0-1,0 0 1,0 0 0,-1 0-1,1 0 1,0 0 0,0 0-1,0 0 1,1 0 0,-1 0-1,0-1 1,0 1 0,0 0-1,1-1 1,-1 1 0,2 0-1,0 0 33,0-1-1,0 1 1,0-1-1,1 0 1,-1 0-1,0 0 1,0-1-1,4 0 1,6-2 90,-1-1 0,0 0 0,15-8 1,-22 10-157,48-21 212,157-75-211,-208 97-8,42-19 16,-41 19-31,0 0 0,1 0-1,-1 1 1,1-1 0,-1 1 0,1-1-1,-1 1 1,1 0 0,-1 1 0,7 0 0,-8 0 8,0 0 0,0 0 0,0 0 0,-1 0 1,1 0-1,0 0 0,-1 0 0,1 0 0,0 1 1,-1-1-1,0 1 0,1-1 0,-1 1 0,0 0 1,0-1-1,0 1 0,0 0 0,0 0 0,0 0 0,-1 0 1,1 0-1,0-1 0,-1 1 0,0 1 0,1-1 1,-1 2-1,1 8-4,-1 0-1,0 0 1,-2 15 0,1-18 90,-8 50 550,22-72 131,0-2-376,22-22-526,37-50 0,-72 87 139,1-2-25,1-1 0,0 1-1,0-1 1,0 1 0,0 0-1,0 0 1,0 0 0,1 0 0,-1 0-1,1 0 1,-1 1 0,1-1 0,0 1-1,3-1 1,-6 2 16,1 0 0,-1 0 0,1 0 0,-1 0 0,1 0 0,-1 0 0,1 0 0,0 0 0,-1 0 0,1 0 0,-1 0 0,1 0 0,-1 1 0,1-1 0,-1 0-1,1 0 1,-1 1 0,0-1 0,1 0 0,-1 1 0,1-1 0,-1 0 0,0 1 0,1-1 0,-1 1 0,0-1 0,1 1 0,-1-1 0,0 1 0,0-1 0,1 1 0,-1-1 0,0 1 0,0-1 0,0 1 0,0-1 0,0 1 0,0 0 0,4 27-37,-3-21 35,0 8-14,-1 1 0,-1 18 0,0-17 22,2 33 1,0-42-16,-1 1 55,1-1 0,1 1 0,2 8 0,-4-15-18,0-1 0,1 1 0,-1-1 0,1 0 0,-1 1 1,1-1-1,0 0 0,0 1 0,-1-1 0,1 0 0,0 0 1,0 0-1,0 0 0,0 0 0,1 0 0,-1 0 1,0 0-1,0 0 0,0 0 0,1 0 0,-1-1 0,0 1 1,1-1-1,2 2 0,0-2 37,0 0 0,0 0-1,0-1 1,0 1 0,0-1 0,-1 1 0,1-1 0,0 0-1,0-1 1,5-2 0,3-2 67,20-14 1,-10 6 30,0 1-72,71-45-54,-86 54-15,14-10-15,0-1 1,-1-1-1,0 0 1,-1-2-1,22-26 1,58-94-24,-98 137 12,0 0 0,-1 0 1,1 0-1,0 0 0,0 1 1,-1-1-1,1 0 0,0 0 0,0 0 1,0 1-1,0-1 0,0 0 1,0 1-1,0-1 0,0 1 0,2-1 1,-3 1-6,1 0 1,-1 0 0,1 0 0,0 0 0,-1 0-1,1 0 1,-1 0 0,1 0 0,-1 1 0,1-1 0,-1 0-1,1 0 1,-1 1 0,1-1 0,-1 0 0,1 1-1,-1-1 1,0 0 0,1 1 0,-1-1 0,1 1-1,-1-1 1,1 2 0,1 1-35,-1 0 1,1 1-1,-1 0 0,1-1 0,-1 1 1,-1 0-1,1 0 0,0 5 0,2 37 42,-3 1-1,-8 70 1,2-85 138,-1 0 0,-18 48 0,25-78-120,0-1 17,-1 1 1,1 0-1,-1-1 0,0 1 1,1-1-1,-1 1 1,0-1-1,0 1 0,0-1 1,0 0-1,0 1 1,0-1-1,0 0 0,0 0 1,-1 0-1,-1 2 0,1-3-1,1 0-1,0 0 1,-1 1-1,1-2 1,0 1-1,-1 0 0,1 0 1,0 0-1,0 0 1,-1-1-1,1 1 1,0-1-1,-1 1 1,1-1-1,0 1 0,0-1 1,0 0-1,0 0 1,0 1-1,0-1 1,0 0-1,0 0 0,-1-1 1,-12-12-100,1-1 0,1 0 0,1-1 0,-19-31 1,28 42-523,5 6 265,10 8 195,19 18 132,-27-22 18,1 0 0,-1-1 0,1 0-1,0 0 1,0 0 0,1-1 0,-1 0 0,1 0 0,0 0 0,10 1-1,-11-3 50,0 0-1,0-1 0,-1 0 0,1 0 0,0 0 0,0-1 0,0 0 1,0 0-1,-1 0 0,1-1 0,0 0 0,-1 0 0,8-4 1,3-3 16,0-1 1,-1 0 0,24-21 0,38-43-216,-63 60 57,-16 90-819,2-68 898,1 1-1,0-1 0,0 1 1,1-1-1,0 0 0,0 0 1,1 0-1,5 11 0,-7-16 34,0 0 0,1-1-1,-1 1 1,1-1 0,-1 0-1,1 1 1,0-1 0,0 0-1,0 0 1,0 0 0,1 0-1,-1-1 1,1 1 0,-1-1-1,1 1 1,-1-1 0,1 0-1,0 0 1,-1 0 0,1 0-1,0 0 1,0-1 0,0 1-1,-1-1 1,1 0 0,0 0-1,0 0 1,4-1 0,6-1 39,-1-1 0,1-1 1,-1 0-1,0 0 0,12-8 0,58-35 47,-50 27-47,-16 11-60,-1 0 1,0-1 0,0-1-1,-1-1 1,-1 0 0,0-1-1,21-26 1,-13 8-10,23-48 1,12-38-79,-40 82 61,83-188-7,-16-1-1,-77 209-60,-2-1 1,0 0 0,-1 0-1,3-31 1,-6 46 72,0 0 1,0 0-1,0 0 0,0 0 0,0 0 1,0 1-1,0-1 0,0 0 1,-1 0-1,1 0 0,0 0 1,0 0-1,-1 0 0,1 1 0,-1-1 1,1 0-1,-1 0 0,1 0 1,-2 0-1,2 1-1,0 0 0,-1-1 0,1 1 0,-1 0 0,1 0 1,-1 0-1,0 0 0,1 0 0,-1 0 0,1 0 0,-1 0 0,1 0 0,-1 0 1,1 0-1,-1 1 0,1-1 0,-1 0 0,1 0 0,0 0 0,-1 1 0,1-1 0,-1 0 1,0 1-1,-4 3-66,1 0 0,0 0 0,0 0 0,-5 6 0,-9 15-5,1 1-1,-19 40 1,22-38 32,-4 8 50,1 2 0,3-1 0,-17 64 0,-13 121-75,35-171-24,0-1 183,3 0 1,1 1-1,3 82 0,3-124-46,0-1 1,1 0-1,-1 0 0,1 0 0,5 10 0,-7-17-3,1 1-1,0-1 0,-1 1 1,1-1-1,0 0 1,0 0-1,0 0 1,0 1-1,0-1 0,0 0 1,0 0-1,0 0 1,1 0-1,-1-1 1,3 2-1,-3-1-2,0-1 1,0 0-1,1 0 1,-1 0-1,0 0 0,1 0 1,-1 0-1,0 0 0,1 0 1,-1-1-1,0 1 0,0 0 1,1-1-1,-1 1 1,0-1-1,0 0 0,0 1 1,0-1-1,0 0 0,1 0 1,0-1-1,49-45 208,-41 36-254,0 1 0,0 1 0,1 0 0,1 0 0,-1 1 0,26-13 0,-32 19-40,-1 0 1,0 0 0,1 1 0,-1 0-1,1 0 1,8-1 0,-12 2 44,0 0 0,0 0 0,0 0 0,0 0 0,0 0 0,0 1 0,0-1-1,0 0 1,0 1 0,0-1 0,0 1 0,0-1 0,-1 1 0,1-1 0,0 1 0,0-1 0,0 1 0,-1 0 0,1 0 0,0-1 0,-1 1 0,1 0-1,0 0 1,-1 0 0,1 0 0,-1 0 0,1 0 0,-1 0 0,0 0 0,1 0 0,-1 0 0,0 0 0,0 0 0,0 1 0,0 29-62,0-28 81,-1 0-1,1 1 0,0-1 0,0 0 1,0 0-1,0 0 0,1 1 1,-1-1-1,1 0 0,0 0 1,0 0-1,0 0 0,0 0 1,2 3-1,-2-4 5,0 0 1,0-1 0,1 1-1,-1-1 1,0 1-1,1-1 1,-1 1-1,1-1 1,0 0-1,-1 0 1,1 0-1,0 0 1,0 0-1,0 0 1,-1-1-1,1 1 1,0 0-1,0-1 1,0 0-1,0 1 1,0-1 0,0 0-1,0 0 1,0 0-1,0 0 1,0-1-1,0 1 1,0 0-1,0-1 1,2 0-1,32-9 140,-1-1 1,55-26-1,-5 2-242,-48 19 56,-25 10-89,27-8 0,-39 14 119,0 0-1,0 0 1,0 0-1,0 0 0,0 0 1,0 0-1,0 0 1,0 0-1,1 0 1,-1 0-1,0 0 1,0 0-1,0 0 0,0 0 1,0 0-1,0 0 1,0 0-1,0 0 1,1 0-1,-1 0 0,0 0 1,0 0-1,0 0 1,0 0-1,0 0 1,0 0-1,0 0 1,0 0-1,0 0 0,0 1 1,1-1-1,-1 0 1,0 0-1,0 0 1,0 0-1,0 0 1,0 0-1,0 0 0,0 0 1,0 0-1,0 0 1,0 1-1,0-1 1,0 0-1,-1 6-86,-5 5 24,6-11 62,-4 7-29,1 0 0,-1 1 0,1-1 0,0 1-1,1-1 1,-2 10 0,3-13 52,1 0 0,-1 0 1,1 0-1,0 0 0,1 0 0,-1 0 0,1 0 1,-1 0-1,1 0 0,1 0 0,-1 0 1,0-1-1,4 7 0,-4-7-1,0-1-1,1 0 1,-1 0-1,0 0 1,1 0 0,-1-1-1,1 1 1,-1 0-1,1 0 1,0-1 0,0 1-1,0-1 1,0 0 0,0 0-1,0 1 1,3 0-1,-3-2 14,0 0 0,-1 0 0,1 0-1,0 0 1,-1 0 0,1 0-1,0 0 1,-1-1 0,1 1 0,-1-1-1,1 1 1,-1-1 0,1 0-1,-1 1 1,1-1 0,-1 0 0,1 0-1,-1 0 1,0 0 0,0 0-1,1 0 1,-1-1 0,1-1 0,4-3 2,0 0 0,-1-1 0,0 0 1,0 0-1,-1 0 0,6-13 0,-10 16-36,1 0 0,0 0-1,-1 0 1,0 0 0,0 0-1,0 0 1,0 0 0,-2-7-1,0-10-58,2 20 51,0 0 0,0 0 0,0 0 0,0 0 0,0 0 0,0 0 0,-1 0-1,1 1 1,0-1 0,-1 0 0,1 0 0,0 0 0,-1 0 0,1 1 0,-1-1 0,1 0 0,-1 1-1,1-1 1,-1 0 0,0 1 0,0-2 0,-18-5-224,12 6 240,5 1-7,-6-9 2,63-19 125,-26 14-126,2 2 1,0 1-1,57-13 0,-77 22-3,1 0 0,0 1 0,0 0 0,15 1 0,-25 0 3,1 0 1,-1 0-1,0 0 1,0 1-1,0-1 1,1 1-1,-1-1 1,0 1-1,0 0 0,0 0 1,0 0-1,0 0 1,0 0-1,0 0 1,0 0-1,-1 1 1,1-1-1,0 1 1,-1 0-1,1-1 0,-1 1 1,0 0-1,1 0 1,-1 0-1,0 0 1,0 0-1,0 0 1,0 0-1,0 3 1,0-2 8,-1-1 0,0 0 0,0 0 1,0 0-1,-1 1 0,1-1 0,0 0 1,-1 0-1,1 0 0,-1 0 0,0 0 1,0 0-1,-2 4 0,-19 25 109,15-22-131,12-9 206,1-1 0,-1 0 0,1 0 0,6-3 0,43-17-92,-36 13-188,0 1 0,1 0 0,-1 1 0,31-4 0,-47 10 79,1 0 1,0 0 0,0 0 0,0 0-1,0 0 1,0 1 0,0 0 0,0 0 0,0 0-1,0 0 1,-1 1 0,1-1 0,0 1-1,-1 0 1,0 0 0,1 1 0,-1-1 0,0 0-1,5 6 1,-3-3 17,-1 1-1,0 0 1,0 0-1,0 1 1,-1-1 0,0 1-1,0-1 1,0 1-1,2 12 1,-2-11 373,-1 7-4659,-2-14 3991,0-1 1,0 1-1,0-1 1,0 1-1,0-1 0,0 0 1,-1 1-1,1-1 1,0 1-1,0-1 0,-1 0 1,1 1-1,0-1 1,0 0-1,-1 1 0,1-1 1,-1 0-1,1 1 1,0-1-1,-1 0 0,1 0 1,0 1-1,-1-1 1,1 0-1,-1 0 0,1 0 1,-1 0-1,-5 5-2842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3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4480,'0'0'1445,"0"-6"800,1 5-2060,-1 1 0,0-1-1,0 0 1,0 0-1,0 0 1,1 0-1,-1 1 1,0-1 0,1 0-1,-1 0 1,0 1-1,1-1 1,-1 0-1,1 0 1,-1 1 0,1-1-1,0 1 1,-1-1-1,1 0 1,0 1-1,-1-1 1,1 1 0,0 0-1,0-1 1,-1 1-1,2-1 1,1 0-19,0 0 1,1 0-1,-1 0 1,1 1-1,-1-1 1,1 1-1,4 0 1,-2 0-101,1 0 1,0 1 0,-1 0 0,1 0 0,-1 1 0,1 0 0,-1 0 0,8 3 0,-11-3-38,-1-1 0,0 0 0,0 1 1,0-1-1,-1 1 0,1-1 0,0 1 1,-1 0-1,1 0 0,-1 0 0,1 0 1,-1 0-1,0 0 0,0 0 0,0 0 1,0 0-1,0 1 0,0-1 0,0 0 1,-1 1-1,0-1 0,1 0 1,-1 1-1,0-1 0,0 1 0,0-1 1,0 0-1,-1 1 0,1-1 0,-1 1 1,1-1-1,-1 0 0,0 1 0,0-1 1,0 0-1,-1 3 0,-30 46 339,29-46-226,-1 0 0,1 0 0,1 1 0,-4 9-1,5-14-102,1-1-1,0 1 0,-1 0 0,1 0 1,0 0-1,0 0 0,0-1 0,0 1 1,0 0-1,0 0 0,0 0 0,0 0 1,0 0-1,0-1 0,0 1 0,0 0 1,1 0-1,-1 0 0,0-1 0,1 1 0,-1 0 1,0 0-1,1-1 0,-1 1 0,1 0 1,-1-1-1,1 1 0,0 0 0,-1-1 1,1 1-1,0-1 0,-1 1 0,1-1 1,0 1-1,0-1 0,-1 0 0,1 1 0,0-1 1,0 0-1,0 1 0,-1-1 0,1 0 1,0 0-1,0 0 0,1 0 0,5 1 34,0-1 0,0-1-1,1 1 1,9-3 0,-5 1-200,-9 2-139,0 0 0,0-1 0,0 0 0,0 0 0,0 0 0,0 0 0,0 0 0,-1-1 0,4-1 1,5-3-2334,-1 3 216,-3 5-3195,2 2 2166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4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7296,'-5'-3'3744,"10"3"-2816,4 0-608,4 0-288,2 0-32,-2 0-1216,1 0 640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4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517 217 8384,'14'-15'3808,"44"7"-3328,-13 4 1248,4 4-1056,38-5 640,3 10-769,8-1-351,-4 7-160,-12 1-96,-16 5 0,-6-6-863,-15 1 511</inkml:trace>
  <inkml:trace contextRef="#ctx0" brushRef="#br0" timeOffset="1">41 34 8224,'-40'-16'3712,"45"12"-3200,-2-1-288,7 5-224,8-3-352,4 3 192,18-5-3264,9 5 1888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4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1181 3552,'-6'0'963,"4"0"-351,5 0 1082,-2 0-723,6 0-552,-1-1-1,0 0 1,0 0 0,0 0 0,0-1 0,0 0 0,0 0-1,0-1 1,0 1 0,-1-1 0,1-1 0,-1 1 0,7-6-1,6-7 116,-1 0 0,18-23 0,-16 18-213,44-59 556,-48 60-682,-5 9-235,-3 8-273,-7 3 300,0 0 0,0 0 0,1 0 0,-1 0 0,0 0 1,0 0-1,0 0 0,0 0 0,0 0 0,1 0 0,-1 0 0,0 0 0,0 0 1,0 0-1,0 0 0,0 1 0,0-1 0,0 0 0,0 0 0,1 0 1,-1 0-1,0 0 0,0 0 0,0 0 0,0 0 0,0 1 0,0-1 0,0 0 1,0 0-1,0 0 0,0 0 0,0 0 0,0 1 0,0-1 0,0 0 1,0 0-1,0 0 0,0 0 0,0 0 0,0 0 0,0 1 0,0-1 1,-1 9-65,0 1 1,-1-1 0,0 0 0,-6 15 0,2-3 73,-89 392 353,56-222 526,11-37 1108,27-140-1109,1-14-847,0 0 1,0 0 0,0 0 0,0 0 0,0 0-1,0 0 1,0 0 0,0 0 0,0 0-1,0 0 1,0 0 0,0 0 0,0 0-1,0 0 1,0 1 0,0-1 0,0 0-1,0 0 1,0 0 0,0 0 0,0 0-1,0 0 1,0 0 0,0 0 0,0 0-1,0 0 1,0 0 0,0 0 0,0 0-1,0 0 1,0 1 0,0-1 0,0 0-1,0 0 1,0 0 0,0 0 0,1 0-1,-1 0 1,0 0 0,0 0 0,0 0-1,0 0 1,0 0 0,0 0 0,0 0-1,0 0 1,0 0 0,0 0 0,0 0-1,0 0 1,0 0 0,0 0 0,1 0 0,-1 0-1,0 0 1,0 0 0,0 0 0,0 0-1,0 0 1,0 0 0,0 0 0,0 0-1,0 0 1,0 0 0,0 0 0,0 0-1,3-4 200,42-143 765,-9 28-903,-9 43-114,50-98 0,34-47-269,-95 191 257,63-113-286,-73 133 191,2 0-1,8-10 0,-14 18 96,0 0-1,0 0 1,0 1-1,0-1 1,0 0 0,0 1-1,0-1 1,1 1 0,-1 0-1,0 0 1,1 0 0,-1 0-1,1 0 1,0 1 0,-1-1-1,4 0 1,-5 2 23,1-1-1,-1 0 1,0 1 0,1-1-1,-1 1 1,0-1-1,1 1 1,-1 0 0,0-1-1,0 1 1,0 0-1,1 0 1,-1 0 0,0 0-1,0 0 1,0 0 0,-1 0-1,1 1 1,0-1-1,0 0 1,-1 0 0,2 3-1,11 32-35,-13-35 49,3 9 5,-1 1 1,0-1 0,-1 1 0,0 0-1,-1-1 1,0 1 0,-1 0-1,0-1 1,-1 1 0,0-1 0,0 1-1,-1-1 1,-1 0 0,0 0-1,0 0 1,-1 0 0,0-1 0,0 0-1,-1 0 1,0 0 0,-1-1-1,0 0 1,-1 0 0,1-1 0,-1 1-1,-1-2 1,-12 9 0,6-6 140,-1-1 1,-22 10-1,28-15-67,1 0 0,0 0 0,-1-1 0,1 0 0,-1 0 0,-10 0 0,19-2-69,1 0 1,0 0 0,0 0 0,-1 0 0,1 0-1,0 0 1,-1 0 0,1 0 0,0 0 0,0 0-1,-1 0 1,1 0 0,0 0 0,0 0 0,-1 0 0,1-1-1,0 1 1,0 0 0,-1 0 0,1 0 0,0 0-1,0 0 1,-1 0 0,1-1 0,0 1 0,0 0-1,0 0 1,-1-1 0,6-4-11,19-7-137,59-11 1,-46 14 196,42-16 0,-10-7-193,122-77 0,-111 60 212,-49 31 260,42-34-1,-76 61-456,0-1-1,-1 0 0,-5 10 1,-6 7 123,2 0 0,1 1 1,-12 35-1,23-57 1,0-1 0,0 1 1,0-1-1,0 1 0,1-1 0,0 1 1,-1-1-1,1 1 0,1-1 0,-1 1 1,0 0-1,1-1 0,0 1 0,0-1 1,0 1-1,0-1 0,0 0 0,1 0 1,3 6-1,-3-6 13,1 1 1,1-1-1,-1 0 0,0 0 1,1 0-1,-1 0 1,1 0-1,0-1 1,0 0-1,0 0 0,0 0 1,1 0-1,-1-1 1,8 2-1,0 0 69,1-1-1,-1-1 1,1 0-1,22-2 1,50-9 541,-61 5-593,-1-1 1,1-1-1,-1-1 0,-1 0 1,31-18-1,-38 17-91,-12 7 27,0 0 0,0 0 1,0 0-1,1 1 0,-1-1 0,0 1 1,6-2-1,-9 3 21,0 0 1,0 0-1,0 1 1,0-1-1,0 0 1,0 0-1,0 0 1,0 0-1,0 0 1,0 0-1,0 0 1,1 0-1,-1 0 1,0 0-1,0 0 1,0 0-1,0 0 1,0 0-1,0 1 1,0-1-1,0 0 1,0 0-1,0 0 1,0 0-1,0 0 1,0 0-1,0 0 1,0 0-1,0 0 1,0 1-1,0-1 1,0 0-1,0 0 1,0 0-1,0 0 1,0 0-1,0 0 1,0 0-1,0 0 1,0 0-1,0 1 1,0-1-1,0 0 1,0 0-1,0 0 1,0 0-1,0 0 1,-1 0-1,1 0 1,0 0-1,0 0 1,0 0-1,0 0 1,0 0-1,0 0 1,0 0-1,0 0 1,0 1-1,-26 34-276,23-31 271,-1 0 0,1 0 0,0 0 0,0 0 0,0 1 0,1-1 0,0 1 1,0 0-1,-3 8 0,5-11 22,-1-1 0,1 1 0,0-1 0,-1 0 0,1 1 0,0-1 0,0 1 0,0-1 0,0 1 0,0-1 0,1 1 0,-1-1 0,0 0 0,1 1 0,-1-1 0,1 0 0,-1 1 0,1-1 0,0 0 0,0 1 1,-1-1-1,1 0 0,0 0 0,0 0 0,0 0 0,0 0 0,0 0 0,1 0 0,-1 0 0,0 0 0,0-1 0,0 1 0,1 0 0,-1-1 0,0 1 0,1-1 0,-1 1 0,2-1 0,2 1 40,0 0 1,0-1-1,-1 0 0,1 1 0,0-2 0,0 1 0,0-1 0,-1 0 0,1 0 0,0 0 1,-1 0-1,1-1 0,-1 0 0,0 0 0,1 0 0,-1 0 0,0-1 0,6-5 1,-5 5-22,-1 0 1,0-1-1,0 0 0,-1 0 1,1 0-1,-1 0 1,1-1-1,-1 1 1,-1-1-1,1 0 1,-1 0-1,0 0 1,0 0-1,0 0 1,1-9-1,-1 3-62,-1-1 0,-1 1 0,0 0 0,-1-1 0,-1-11 0,1 21 3,1-1 0,0 1 1,-1 0-1,0 0 0,1 0 1,-1 0-1,0 0 0,0 0 1,0 0-1,0 0 0,0 0 0,-1 0 1,1 0-1,-1 1 0,1-1 1,-1 0-1,1 1 0,-1 0 1,0-1-1,0 1 0,0 0 0,0 0 1,0 0-1,0 0 0,0 0 1,0 0-1,0 1 0,0-1 0,0 1 1,-1-1-1,1 1 0,-3 0 1,-3 2 27,5 1-81,8 2-147,-2-4 231,1 1-1,-1-1 1,0 0 0,1 0-1,-1-1 1,0 1-1,1-1 1,6 0 0,29-3 158,-20 0-90,0 0-1,0-2 0,-1-1 1,0 0-1,35-17 1,-30 10-6,0-2 1,0 0 0,33-30 0,-11 2 29,-2-3-1,69-96 1,-93 115-89,-1 0 0,-1-1 0,-1-1 0,-2-1 0,0 0 0,-3-1 0,15-58 0,-17 47-164,6-65 0,-14 100 88,0-14-52,-1 21 110,0-1 0,1 1-1,-1 0 1,0-1 0,0 1-1,0-1 1,-1 1 0,1 0-1,0-1 1,0 1 0,0-1-1,0 1 1,0 0 0,0-1-1,0 1 1,-1 0 0,1-1 0,0 1-1,0 0 1,-1-1 0,1 1-1,0 0 1,0-1 0,-1 1-1,1 0 1,0 0 0,-1-1-1,1 1 1,0 0 0,-1 0 0,1 0-1,0-1 1,-1 1 0,0 0 1,1 1 0,-1-1 0,1 0 0,-1 1 1,1-1-1,0 0 0,-1 1 0,1-1 1,-1 1-1,1-1 0,0 1 0,0-1 0,-1 1 1,1-1-1,0 1 0,0-1 0,0 1 0,-1-1 1,1 2-1,0-1 2,-95 267-516,75-202 473,-61 223 79,69-230 34,2 0 0,-4 119 0,14-169 10,0-1-1,1 1 1,0 0-1,4 15 1,-4-22-13,0 0-1,-1 0 1,1 0 0,0 0 0,0 0-1,0-1 1,0 1 0,1 0 0,-1 0-1,3 2 1,-3-4-19,0 1 0,0 0 0,0-1 0,0 1 0,0-1 0,0 1 0,0-1 0,0 0 0,0 1 0,0-1 0,0 0 0,1 0 0,-1 0 0,0 0 1,0 0-1,0 0 0,0 0 0,0 0 0,1 0 0,1-1 0,-1 0-14,1 0 1,-1 0-1,1-1 1,-1 1-1,1-1 1,-1 1 0,0-1-1,0 0 1,0 0-1,0 0 1,0 0-1,0 0 1,2-4-1,20-36 41,-18 32-57,8-21-231,-1 0 0,13-43 0,-31 84-724,4-8 953,1-1-1,-1 1 1,1 0-1,0-1 1,0 1 0,0 0-1,0-1 1,0 1-1,0 0 1,0-1-1,0 1 1,1-1-1,-1 1 1,1 0-1,0 2 1,1-1 5,0 0-1,0 0 1,0 0-1,0-1 1,0 1-1,1-1 1,-1 1 0,1-1-1,0 0 1,-1 0-1,1 0 1,0 0-1,0 0 1,0-1 0,5 2-1,1 0 18,1 0 0,0-1 0,20 1 0,3-2-3,0-2 0,0-1-1,64-12 1,-49 6 89,-30 5-77,45-6 101,96-27 0,-151 33-137,5-1 32,-11 6-85,-6 4-102,-7 4 103,0-1 1,-1 0 0,0-1 0,0 0 0,-18 8 0,10-5 48,-28 17-47,-62 46-1,109-73 61,1-1 0,-1 1 0,0-1 0,0 1 1,1-1-1,-1 1 0,0 0 0,1-1 0,-1 1 0,1 0 0,-1 0 1,1 0-1,-1-1 0,1 1 0,0 0 0,-1 0 0,1 0 0,0 0 0,-1 0 1,1 0-1,0 0 0,0-1 0,0 3 0,1-2 7,-1-1 0,0 1-1,1-1 1,0 1 0,-1 0 0,1-1 0,-1 1-1,1-1 1,0 1 0,-1-1 0,1 0-1,0 1 1,-1-1 0,1 0 0,0 1 0,0-1-1,-1 0 1,1 0 0,0 0 0,0 0 0,-1 1-1,1-1 1,0 0 0,0 0 0,0-1-1,-1 1 1,1 0 0,0 0 0,1 0 0,10-2 67,0-1 0,0 1 1,0-2-1,0 0 0,-1 0 1,0-1-1,17-9 1,1-4-92,40-33 0,-66 49-31,0-1-1,0 1 1,0-1 0,0 0 0,3-7 0,-4 8-476,-1 2 182,-3 9 55,-5 15 141,5-20 135,1 0 0,-1 1 1,1-1-1,0 0 0,0 1 0,0 7 1,1-11 9,0 1 1,0 0 0,0 0 0,1 0 0,-1 0 0,0 0-1,1-1 1,-1 1 0,1 0 0,0 0 0,0-1 0,-1 1-1,1-1 1,0 1 0,0 0 0,1-1 0,-1 0-1,2 3 1,0-2 27,0 1-1,1-1 0,-1 0 0,1 0 1,-1 0-1,1-1 0,-1 0 0,1 1 1,0-1-1,0 0 0,0-1 0,0 1 1,0-1-1,0 1 0,0-1 0,0 0 1,-1-1-1,1 1 0,0-1 0,0 0 1,0 0-1,7-2 0,2-3 30,0 0 1,0 0-1,-1-1 1,0-1-1,12-9 0,-2-1 24,0-1 1,31-37-1,-48 51-78,73-85-33,100-151-1,-142 183 24,-1-1 0,45-112 0,-52 100-249,-3-2 0,-4-1 1,13-80-1,-34 154 234,0 0-1,0 0 1,0 0 0,0-1-1,0 1 1,0 0-1,1 0 1,-1 0 0,0-1-1,0 1 1,0 0 0,0 0-1,0-1 1,0 1 0,0 0-1,0 0 1,0-1-1,0 1 1,0 0 0,-1 0-1,1 0 1,0-1 0,0 1-1,0 0 1,0 0 0,0 0-1,0-1 1,0 1-1,-1 0 1,1 0 0,0 0-1,0-1 1,-1 1 0,-6 10-253,-37 108 55,7-17 145,9-36 58,-35 93 128,44-97-55,3 0 0,3 2 0,3 0 0,-4 95 0,13-133 47,2 0 0,1 0 0,9 42 0,-10-61-35,1-1 1,-1 1 0,1-1-1,0 0 1,1 1-1,-1-1 1,1 0-1,0 0 1,7 8-1,-9-12-52,0 1-1,0-1 0,0 0 1,1 0-1,-1 0 0,0 1 1,1-1-1,-1 0 0,1-1 1,-1 1-1,1 0 0,0 0 0,-1-1 1,1 1-1,0-1 0,-1 1 1,1-1-1,0 0 0,0 0 1,-1 0-1,1 0 0,0 0 1,0 0-1,-1 0 0,1-1 1,0 1-1,0 0 0,-1-1 1,1 1-1,0-1 0,-1 0 1,1 0-1,-1 0 0,3-1 1,2-3-7,0 0 0,-1 0 0,1 0 0,-1-1 1,0 1-1,-1-1 0,0 0 0,0-1 0,0 1 1,3-8-1,-3 4-48,0 0 1,0 0 0,-1-1-1,-1 0 1,1 1 0,0-15-1,-3 11 10,5-34 66,-4 44-79,0 0 1,0 0-1,0 1 1,0-1 0,1 0-1,0 1 1,-1-1-1,1 1 1,4-6 0,-4 8 26,-1 0 1,0 0 0,0 0 0,1 0 0,-1 0-1,0 1 1,1-1 0,-1 0 0,1 1 0,-1-1-1,1 1 1,-1 0 0,1-1 0,-1 1 0,4 0-1,27 1-76,-13 0 82,22-3 30,76-14 0,-96 13 28,-11 1-41,-1-1 1,1 0-1,-1-1 1,1 0 0,-1 0-1,0-1 1,-1-1 0,1 1-1,-1-1 1,0 0 0,-1-1-1,14-14 1,-3 5-24,-15 14-26,0 0 0,0 0 0,0-1 0,0 1 0,3-6 1,-5 3 6,-4 12-164,-2 12 31,-14 34 0,2-9 69,6-11 87,-3 9 56,-13 64 1,28-81 403,-1-24-447,1 2-118,0 0 62,0-3 48,0 1 0,-1-1-1,1 1 1,-1 0 0,1 0 0,0-1 0,-1 1-1,0 0 1,1 0 0,-1-1 0,1 1 0,-1 0-1,0 0 1,0 0 0,0 0 0,1 0 0,-1-1-1,0 1 1,0 2 0,0-3 45,0 28-219,0-28 363,0 8-378,0-7 260,0 0-63,0-1-1,0 1 0,0 0 1,0 0-1,0-1 0,0 1 1,0 0-1,0 0 0,0-1 1,1 1-1,-1 0 1,0 0-1,1-1 0,-1 1 1,0 0-1,2 0 0,-2 0-68,1 0-102,3 12 202,-4-13-40,1 1-1,-1 0 1,1-1 0,-1 1-1,1 0 1,-1-1-1,1 1 1,-1-1-1,1 1 1,0-1 0,-1 1-1,1-1 1,0 1-1,-1-1 1,1 0-1,0 1 1,0-1 0,0 0-1,0 1 1,3 0 9,-4 0 37,46 2 155,86-3-203,-125-1 27,-1 1 0,1-2 0,0 1 0,-1-1 0,1 0 0,-1 0 1,1-1-1,-1 0 0,0 0 0,0 0 0,0-1 0,-1 0 1,1 0-1,-1 0 0,0-1 0,0 1 0,-1-1 0,1-1 0,-1 1 1,0 0-1,4-9 0,23-35-5,38-67 15,-54 87 10,73-128 108,2 41-122,-46 63-60,62-92-219,-85 112 187,-2 0 1,24-59-1,-30 59 12,1-2-188,18-68 0,-32 102 222,1 0 1,-1 0 0,0 0-1,1-1 1,-1 1-1,0 0 1,0 0-1,0-1 1,0 1-1,0 0 1,0 0 0,0 0-1,0-1 1,0 1-1,-1 0 1,1 0-1,0 0 1,-1-1-1,1 1 1,-1 0 0,0 0-1,1 0 1,-2-1-1,2 1 6,-1 1 0,1-1 0,-1 1 0,1 0 0,-1 0-1,1-1 1,-1 1 0,1 0 0,-1 0 0,0-1 0,1 1-1,-1 0 1,1 0 0,-1 0 0,1 0 0,-1 0 0,0 0 0,1 0-1,-1 0 1,1 0 0,-1 0 0,0 0 0,1 1 0,-1-1 0,1 0-1,-1 0 1,1 0 0,-1 1 0,1-1 0,-1 0 0,1 1 0,-1-1-1,0 1 1,-19 16-92,16-14 73,-26 26-124,-43 53 0,-18 40 95,46-62 96,27-33-49,0 1 1,2 1 0,1 0 0,1 1-1,1 1 1,2 0 0,-10 46 0,7-5-15,3-1 0,-2 90 1,12-129 89,2-1 0,1 0 0,9 52 0,-10-80-33,0 0 0,-1 0 0,1 0 0,0-1 1,1 1-1,-1 0 0,1 0 0,3 4 0,-4-6-15,0 1 0,0-1-1,0 0 1,0 0-1,0 0 1,1 0 0,-1 0-1,0-1 1,1 1 0,-1 0-1,1-1 1,-1 1 0,1-1-1,-1 1 1,1-1 0,-1 0-1,1 1 1,-1-1 0,3 0-1,3-1 62,1 1 1,0-1-1,-1-1 0,1 0 0,12-4 0,38-20 142,9-9-247,-3-4 1,109-84 0,-170 121-43,1-1 0,-1 1 0,1-1-1,0 1 1,6-3 0,-10 5 53,1 0-1,-1 0 1,1 0 0,0-1 0,-1 1-1,1 0 1,-1 0 0,1 0-1,-1 0 1,1 0 0,-1 0-1,1 0 1,0 1 0,-1-1 0,1 0-1,-1 0 1,1 0 0,-1 0-1,1 1 1,0-1 0,0 1-3,-1 0 0,1 0 0,-1-1 0,1 1 0,-1 0 0,1 0-1,-1 0 1,0 0 0,1-1 0,-1 1 0,0 0 0,0 0 0,0 0 0,0 0 0,0 0 0,0 0 0,0 1 0,-1 15-25,-5 32-1,-1-8 18,6-31 42,-1 2 29,1 0 0,0 0 0,1 0 0,1 0 0,-1 0 0,4 14 0,-3-25-32,-1 1 1,1-1-1,0 0 0,-1 0 1,1 0-1,0 0 1,0 0-1,0 0 0,0 0 1,0 0-1,0 0 1,0 0-1,0 0 0,0-1 1,0 1-1,0 0 1,1-1-1,-1 1 0,0-1 1,1 1-1,-1-1 0,0 0 1,0 0-1,1 1 1,-1-1-1,1 0 0,-1 0 1,0 0-1,1 0 1,1-1-1,3 0 74,1 1 1,-1-1-1,0-1 0,0 1 1,9-4-1,-6 0-50,-1 0 0,0 0 0,0-1 0,-1 0 0,1 0 0,-1-1 0,-1 0-1,1 0 1,5-9 0,-1 3-38,134-180 23,-129 170-22,64-81 34,-8 12 19,54-106-162,-93 133-47,-3-2-1,-2 0 0,27-108 1,-54 170 91,0 1 0,0 0 1,-1 0-1,1 0 0,-1-1 1,0 1-1,-1-6 0,0 16-59,-5 22-7,0 0 0,-12 30 0,1-4 110,0-1-26,-43 91-1,49-119 15,-19 44 79,-37 129 0,46-122 5,5-20 3,-16 107 0,31-156-24,1 0 0,0 0 0,0 0 0,1 0 0,0 1 0,0-1 0,1 0 0,0 0 0,0-1 0,4 10 0,-5-15-13,-1 0 0,1 0 0,0 0 0,0 0 0,0 0 0,0 0 0,0 0-1,0 0 1,0 0 0,0-1 0,0 1 0,0 0 0,0-1 0,0 1 0,1 0 0,-1-1 0,0 0 0,0 1 0,1-1 0,-1 0 0,0 0 0,1 1 0,-1-1 0,0 0 0,1 0-1,-1 0 1,0-1 0,2 1 0,3-1 46,-1 0 0,1 0 0,-1-1 0,1 1 0,5-4 0,13-7-8,-1-2 0,0 0 1,-1-2-1,-1 0 0,0-2 1,-1 0-1,26-32 0,-41 45-94,3-5-130,1 1 0,16-13 0,-25 22 154,0-1 1,0 1 0,1 0 0,-1 0-1,0-1 1,0 1 0,1 0 0,-1 0 0,0 0-1,1-1 1,-1 1 0,0 0 0,1 0 0,-1 0-1,0 0 1,1 0 0,-1 0 0,0 0 0,1 0-1,-1 0 1,0 0 0,1 0 0,-1 0-1,0 0 1,1 0 0,-1 0 0,0 0 0,1 0-1,-1 0 1,0 0 0,1 1 0,-1-1 0,0 0-1,1 0 1,-1 0 0,0 1 0,1-1 0,-1 1-6,1 0 0,0 1 0,-1-1 0,1 0 0,-1 0 0,1 1 0,-1-1 0,0 0 0,0 1 0,1 1 0,-2 36-19,-2-20 80,-10 36 0,8-37 95,-5 33 1,10-38 179,2-10 126,9-16 240,-4 4-722,3-4-17,1 0 1,0 1-1,1 0 1,14-10 0,-24 20 22,0 1 1,0 0-1,1 0 1,-1 0-1,0 0 1,0 0 0,1 0-1,3-1 1,-5 2 22,-1 0 0,1 0-1,0 0 1,-1 0 0,1 0 0,0 0 0,-1 0 0,1 0 0,0 0 0,0 0 0,-1 0 0,1 1 0,0-1-1,-1 0 1,1 0 0,0 1 0,-1-1 0,1 0 0,-1 1 0,1-1 0,0 1 0,-1-1 0,1 1-1,-1-1 1,1 1 0,-1-1 0,0 1 0,1-1 0,-1 1 0,0 0 0,1-1 0,-1 1 0,1 1 0,0 2-22,-1 1 1,1-1-1,-1 1 1,1 0-1,-2-1 0,1 1 1,0 0-1,-1-1 1,-1 8-1,-15 43-37,-14 25 218,-51 95-1,65-141-30,-3-2-1,-44 60 1,53-79-70,0-1 0,-1 0 0,0 0 1,-1-2-1,0 1 0,-1-1 0,0-1 0,0-1 1,-20 9-1,32-16-15,-1 0 1,1 0 0,0 0-1,-1-1 1,1 1 0,0-1-1,-1 0 1,1 1-1,-1-1 1,1 0 0,0-1-1,-1 1 1,-3-1 0,6 1-20,-1 0 1,0-1 0,1 1-1,-1 0 1,0-1 0,1 1 0,-1-1-1,1 1 1,-1-1 0,0 1-1,1-1 1,0 1 0,-1-1 0,1 0-1,-1 1 1,1-1 0,-1 0 0,1 0-1,-1-1 3,1 1-1,0-1 0,-1 0 1,1 1-1,0-1 1,0 0-1,0 1 0,0-1 1,1 0-1,-1 1 0,1-4 1,4-9-13,0-1 1,1 1-1,1 0 0,0 0 1,15-20-1,-6 11-76,1 0 0,26-24-1,-19 25-253,2 1 0,50-32 0,-1 3-2855,-61 39 822,0-1-1,24-26 0,-22 12-1913,-2 1 1435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4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0 8384,'-22'0'4288,"26"0"-2368,6 3-1152,11 2 128,11 2-545,13-2-159,4 3-128,1-1-64,-5 1 32,-10 1-2591,-7-1 1407,-15 0-5792,-4-1 3872</inkml:trace>
  <inkml:trace contextRef="#ctx0" brushRef="#br0" timeOffset="1">27 103 7552,'-26'-15'3424,"29"10"-2976,2 2-96,8 3-288,11-9-1152,2 9 576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4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7456,'-58'-11'3392,"48"16"-2944,5-5-384,10 0-128,5 0-1152,7 6 640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4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6720,'2'-6'948,"1"-8"1837,2 32 1039,-2 21-2432,-2 59 0,-2-48-822,37 464 1660,-32-460-2062,-3-31-73,7 39-1,-3-51-2346,-5-11 2125,0 0 0,0 0 0,0 0 1,1 0-1,-1 0 0,0 0 0,0 0 1,0 0-1,1 0 0,-1 0 0,0 0 1,0 0-1,0 0 0,0 0 0,1-1 0,-1 1 1,0 0-1,0 0 0,0 0 0,0 0 1,1 0-1,-1 0 0,1-2-1014,-1 2 1014,9-20-6509,-9 18 6551,8-15-2496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4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55 285 3808,'-26'-30'1227,"19"19"-742,5 8-553,-1-4 501,0 0 0,0 0 0,1-1-1,0 1 1,0 0 0,0-1-1,1 1 1,1-1 0,-1 0 0,1 1-1,1-11 1,0 9-181,1 1-1,0-1 1,1 0-1,6-14 1,-7 19-177,0-1 1,1 2-1,-1-1 1,1 0-1,0 0 1,0 1 0,0 0-1,1-1 1,-1 1-1,1 0 1,0 1-1,4-4 1,5 0 70,0 0 1,1 1-1,-1 1 0,1 0 1,0 1-1,0 0 1,0 1-1,1 0 0,-1 2 1,0-1-1,1 2 1,27 4-1,-15 0 17,-1 1 0,0 1 0,0 1 1,0 2-1,-1 0 0,23 14 0,-35-17 4,-1 1 0,0 0-1,-1 1 1,0 0 0,0 0-1,17 20 1,-25-25-41,0 0-1,-1 0 1,1 0 0,-1 0-1,0 1 1,0-1 0,0 0-1,-1 1 1,1 0 0,0 7-1,-2-9-28,0 1-1,0-1 0,0 0 1,0 1-1,-1-1 0,0 0 1,1 1-1,-1-1 0,0 0 0,-1 0 1,1 0-1,0 0 0,-1 0 1,0 0-1,0 0 0,-3 4 1,-1-1-12,0-1 1,0 0-1,0 0 0,0 0 1,-1-1-1,0 0 1,0 0-1,0 0 0,-15 4 1,-8 2 86,-34 6 0,53-14-74,-14 3-52,-48 3 1,31-7-3586,23-1 1348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4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5728,'-5'-24'3205,"5"95"1291,0 114-2480,2-142-1407,8 47 1,2 16-389,-12-101-227,2 39 454,12 73 0,-13-112-1685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5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13 134 4896,'-11'-36'1584,"11"36"-1550,0-1-1,0 0 1,-1 1 0,1-1 0,0 0-1,0 1 1,0-1 0,0 0 0,0 1 0,0-1-1,0 0 1,0 1 0,0-1 0,0 0-1,0 1 1,0-1 0,1-1 0,0-3-92,0 1 278,0 0-1,0 0 0,0 1 1,1-1-1,-1 0 0,1 0 1,0 1-1,0-1 0,0 1 1,1-1-1,-1 1 0,1 0 1,4-4-1,-2 3-50,0 1 0,0 1-1,0-1 1,0 1 0,0-1 0,0 2-1,0-1 1,1 0 0,-1 1 0,1 0-1,-1 0 1,1 1 0,-1 0 0,1 0-1,0 0 1,-1 0 0,1 1 0,-1 0 0,1 0-1,5 3 1,-1-1-21,0 1 0,0 0 0,-1 1 0,0 0 1,0 0-1,0 1 0,0 0 0,-1 1 0,0 0 0,7 8 0,-7-6 7,0 0 0,-1 1-1,0-1 1,-1 2 0,0-1-1,-1 0 1,0 1 0,4 13-1,-7-19-50,-1 1 0,1 0 0,-1 0 0,-1-1 0,1 1-1,-1 0 1,0 0 0,0 0 0,-1 0 0,1 0 0,-1-1-1,-1 1 1,1 0 0,-1-1 0,0 1 0,0-1 0,-1 1 0,-3 6-1,3-7-63,0-1-1,1 0 0,-1-1 1,-1 1-1,1 0 0,0-1 0,-1 0 1,0 0-1,0 0 0,0 0 0,0 0 1,0-1-1,-1 0 0,1 0 0,0 0 1,-1 0-1,0-1 0,1 0 1,-1 0-1,0 0 0,-10 0 0,-3-1-151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5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3 4992,'-60'-3'1589,"58"3"-1526,-1 0 0,1 0 0,-1 0 0,1 1 0,-1-1 0,1 0 0,0 1 0,-1 0 0,-2 1-1,-3 0-98,-6 1 279,1 1-1,0 1 1,0 0 0,0 1-1,1 0 1,0 1-1,0 0 1,1 1-1,-1 0 1,2 1-1,-11 10 1,-6 16 265,0 0 1,2 2-1,2 1 1,2 1-1,1 0 1,2 2-1,2 0 0,-12 46 1,21-57-346,1 0-1,1 0 1,2 1-1,1-1 1,4 62 0,0-71-75,1 0 0,2 0 0,0 0 0,1 0 0,0 0 0,2-1 0,1-1 0,0 1 0,14 20 0,-16-30-217,0 0 1,1-1 0,0 1-1,0-1 1,12 8 0,-15-12-117,0-2-1,1 1 1,0 0 0,0-1 0,0 0 0,0 0 0,0-1 0,1 0-1,-1 0 1,1 0 0,6 0 0,-3-2-614,0 0 1,0 0-1,0-1 0,11-2 1,42-9-2150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3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 2912,'-2'1'713,"0"0"0,0 0 0,1 1 0,-1-1 1,0 1-1,1-1 0,-1 1 0,1 0 0,-1-1 0,1 1 0,0 0 0,0 0 0,-2 4 1,10 3-21,-6-7-600,0 0 0,1 0 0,-1 0 1,1 0-1,-1 0 0,1 0 0,0 0 0,0-1 1,0 1-1,0-1 0,0 1 0,0-1 0,0 0 0,0 0 1,0 0-1,5 2 0,18 1 209,-1-1 0,1-1 0,0-1 0,0-1 1,30-4-1,-4 1-115,32-7-58,-15 1 30,-49 7-85,0-1-1,0-1 1,0-1 0,22-9-1,-16 5-95,-4 3 79,-15 4-52,0 1 0,0-1-1,0 0 1,8-5-1,-8 4-31,0-1 0,0 2 0,11-5-1,-16 7 19,0-1 0,0 1 0,0 0 0,1-1 0,-1 1 0,0 0 0,0 0 0,0 0 0,0 0 0,0 0 0,0 0 0,1 0 0,-1 0 0,0 0 0,0 1 0,0-1 0,0 0 0,0 1 0,0-1 0,0 0 0,0 1-1,0 0 1,0-1 0,0 1 0,0 0 0,0-1 0,0 1 0,0 0 0,-1 0 0,2 1 0,2 7 124,-1-1 0,0 1 0,0 0 0,-1 0 0,0 0 0,0 17 0,-1 60 309,-2-44-192,1-41-189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5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4064,'-10'-7'1157,"18"11"75,22 13 667,-9-2-1100,-1 2 0,-1 0 0,0 1 0,-1 1 0,20 27 0,-13-14-157,-1 1 0,-1 1 0,-2 2 0,-2 0 0,-1 0 0,-2 2 0,15 49 0,-28-74-517,0 1 0,-1-1 1,0 1-1,-1-1 0,-1 1 0,0-1 0,-1 1 0,0 0 1,-1-1-1,-1 1 0,0-1 0,0 0 0,-2 0 1,0 0-1,0-1 0,-11 19 0,-1-3 53,0-1 0,-26 30-1,19-32-65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5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291 619 3968,'-1'-4'431,"0"0"1,-1 1 0,1-1-1,-1 0 1,0 1-1,0-1 1,-4-4-1,5 7-295,0 0 0,0-1 0,0 1 0,0 0 0,-1 1 0,1-1 0,0 0 0,0 0 0,-1 0 0,1 1-1,0-1 1,-1 1 0,1-1 0,-1 1 0,1-1 0,-1 1 0,1 0 0,-1 0 0,1 0 0,-1 0 0,1 0 0,-1 0-1,-2 0 1,-3 2 25,-1 1-1,1 0 0,-1 0 1,1 0-1,0 1 1,0 0-1,1 1 0,-1-1 1,-6 8-1,-7 6 380,-23 28-1,30-32-280,0 0 0,1 1 0,1 1 0,0 0 0,1 0 0,-13 32 0,22-45-194,0-1 0,0 1 0,0 0 0,1 0 0,-1 0 0,1 0 0,-1 0 0,1 0 0,0 0 0,0 0 0,1 0 0,-1 0 0,1-1 0,-1 1 0,1 0 0,0 0 0,0 0 0,0 0 0,0-1 0,1 1 0,-1-1-1,1 1 1,0-1 0,-1 1 0,1-1 0,0 0 0,0 0 0,1 0 0,-1 0 0,4 2 0,-2-1 15,0-1-1,0 0 1,0 0-1,1 0 1,-1-1 0,0 0-1,1 0 1,-1 0-1,1 0 1,-1-1-1,1 1 1,0-1 0,-1 0-1,1-1 1,-1 1-1,1-1 1,-1 0-1,1 0 1,6-3-1,2-1-11,0-2-1,-1 1 0,0-2 0,0 0 0,0 0 1,-1-1-1,0 0 0,-1-1 0,0 0 0,0-1 1,-1 0-1,-1 0 0,0-1 0,9-17 0,10-26-36,-2 0-1,27-95 0,-33 84-153,20-124 1,-33 149-53,0 6-132,-2-1 0,-1 0 0,-2-43 0,-1 79 284,0-1-1,0 0 1,0 1 0,0-1-1,0 0 1,0 0-1,0 1 1,0-1 0,0 0-1,-1 1 1,1-1 0,0 0-1,-1 1 1,1-1-1,0 1 1,-1-1 0,1 0-1,-1 1 1,1-1-1,-1 0 1,0 1 9,1 0-1,0 0 1,-1 0 0,1 0-1,-1 0 1,1 0 0,0 0-1,-1 1 1,1-1 0,-1 0-1,1 0 1,0 0 0,-1 0-1,1 0 1,-1 1 0,1-1-1,0 0 1,-1 0 0,1 1-1,0-1 1,0 0 0,-1 0-1,1 1 1,-17 24-180,7-6 185,1 1-1,1 1 1,-10 37 0,-5 65 371,7-8 51,-1 177 1,16-274-199,2 1 0,0-1 0,5 22 0,-5-35-414,0-1-1,0 1 1,1-1 0,-1 0-1,1 0 1,0 0-1,0 0 1,0 0 0,1 0-1,-1 0 1,1-1 0,0 1-1,0-1 1,0 0-1,1 0 1,-1 0 0,1 0-1,6 3 1,-7-4-239,0-1 1,0 0-1,1 0 0,-1 0 1,0-1-1,0 1 1,1-1-1,-1 1 0,0-1 1,1 0-1,-1-1 1,1 1-1,-1 0 0,0-1 1,0 0-1,1 0 1,-1 0-1,4-2 0,30-13-3060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5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5888,'0'9'724,"-2"22"1213,-5 53-591,-7 68 2391,-29 311-484,42-452-3211,-1 53 132,1-31 473,-5 34-1,3-56 165,0-24-27,1-11-745,1 1 0,3-30-1,9-50-54,-10 92 22,13-102-34,5 1 0,38-124-1,-50 212 114,2 0 0,13-24 0,-18 40-23,1-1 0,0 1-1,0 1 1,0-1 0,1 1-1,1 0 1,-1 0 0,15-11 0,-19 17-53,0-1 0,1 1 0,-1 0 0,0-1 0,1 1 0,-1 0 0,0 0 0,1 0 0,0 1 1,-1-1-1,1 1 0,-1-1 0,1 1 0,0 0 0,-1 0 0,1 0 0,0 0 0,-1 0 0,1 1 0,-1-1 0,1 1 0,0 0 1,-1 0-1,0 0 0,1 0 0,-1 0 0,1 0 0,-1 1 0,0-1 0,0 1 0,0 0 0,0-1 0,0 1 0,0 0 1,2 3-1,0 1 82,1 0 1,-1 1-1,0 0 1,0 0-1,-1 0 1,0 0-1,0 0 1,0 1-1,-1 0 1,2 13-1,-3-10 27,-1 0-1,0-1 1,-1 1-1,0-1 1,-1 1 0,0-1-1,0 1 1,-1-1-1,0 0 1,-1 0 0,0 0-1,-1-1 1,0 1 0,-1-1-1,-10 14 1,7-11-27,-1-1 0,0-1 0,-1 0 1,0 0-1,0-1 0,-1 0 0,0-1 1,-1 0-1,1-1 0,-26 10 0,34-16-131,0 0 0,1 0 0,-1 0 0,0 0 0,0-1 1,0 1-1,0-1 0,0 0 0,0 0 0,0-1 0,0 1 0,0-1 0,-6-2 0,6 2-529,0-1 0,1 1 0,-1-1 0,1 0 0,-1 0 0,1-1 0,0 1 0,-3-4 0,-13-14-2694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5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888 108 2656,'-5'-3'6151,"-2"-6"-3755,2 2-1925,-1 3-215,0 0 0,0 0 0,0 1 0,-1 0 0,1 0 0,-1 1 0,-11-3 0,-21-9 214,21 6-227,-2-2-42,-36-11 0,49 19-282,1 1 0,-1-1 0,1 1 0,-1 0 0,0 1 0,1 0 0,-1 0 0,0 0 0,1 1 0,-9 2 0,6-1 45,0 1 1,0 0-1,0 0 0,1 1 0,-1 0 0,-9 7 0,16-9 87,-1 0-1,1 0 1,0-1-1,0 2 1,-1-1 0,2 0-1,-1 0 1,0 1-1,0-1 1,1 1-1,-1-1 1,1 1 0,0 0-1,0-1 1,0 1-1,0 0 1,0 0 0,1 0-1,-1 0 1,1 0-1,0 0 1,0 0-1,0 0 1,0 3 0,10 46 569,-6-38-554,-1-1 1,-1 2-1,0-1 0,-1 0 1,-1 18-1,-1-21 17,-1-1 1,0 1-1,-1-1 0,1 1 1,-2-1-1,0 0 0,0 0 1,-1-1-1,0 1 0,0-1 0,-1 0 1,-1 0-1,-10 11 0,8-11-6,0-1-1,0-1 1,0 0-1,-1 0 1,0-1-1,-1 0 0,1 0 1,-1-1-1,0-1 1,-1 0-1,1 0 1,-14 1-1,5-1 52,0-1 0,0-1 0,0-1 0,-39-2 0,50 0-89,0-1 0,0 1 1,0-1-1,0-1 0,0 0 0,1 0 1,-1 0-1,1-1 0,0-1 0,0 1 1,1-1-1,-1-1 0,-10-9 0,15 12-29,0-1 0,-1 0 0,1 0 0,1 0 0,-1 0 0,1-1-1,-1 1 1,1-1 0,0 0 0,1 1 0,-1-1 0,1 0 0,0 0-1,0-6 1,0 8-7,1-1-1,0 1 0,1 0 0,-1 0 1,1 0-1,-1 0 0,1-1 1,0 1-1,0 0 0,0 0 0,0 0 1,1 1-1,-1-1 0,1 0 1,0 0-1,0 1 0,0-1 0,0 1 1,0 0-1,1-1 0,-1 1 1,0 0-1,5-2 0,1-1-9,1 1-1,-1 0 1,1 1-1,0 0 1,0 0 0,1 1-1,-1 0 1,0 1-1,1 0 1,-1 0 0,0 1-1,1 0 1,11 2-1,-7 0 10,-1 0 0,0 1 0,0 1 0,0 0 0,-1 0-1,0 1 1,1 1 0,-2 0 0,13 8 0,10 14 379,0 1 0,-2 1 0,33 41 1,20 19 1085,-79-85-1356,5 6 324,18 14 0,-24-22-351,-1-1-1,0 1 1,0-1-1,1 0 1,0 0-1,-1 0 1,1-1-1,8 3 1,-5-3-80,-1 0 1,1 0-1,-1-1 1,1 0-1,0 0 1,-1 0 0,1-1-1,-1 0 1,1-1-1,-1 0 1,0 0-1,11-5 1,28-17-3874,-38 19 2045,0-1-1,0 0 0,7-8 0,17-14-2628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5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276 372 2720,'0'0'39,"0"0"0,0 0 1,0-1-1,0 1 0,0 0 0,0 0 1,0 0-1,0 0 0,0-1 1,0 1-1,1 0 0,-1 0 0,0 0 1,0 0-1,0-1 0,0 1 0,0 0 1,1 0-1,-1 0 0,0 0 0,0 0 1,0 0-1,0 0 0,1-1 0,-1 1 1,0 0-1,0 0 0,0 0 1,0 0-1,1 0 0,-1 0 0,0 0 1,0 0-1,0 0 0,1 0 0,-1 0 1,0 0-1,0 0 0,0 0 0,1 0 1,-1 0-1,0 0 0,0 1 0,0-1 1,0 0-1,1 0 0,-1 0 1,0 0-1,0 0 0,0 0 0,0 0 1,0 1-1,1-1 0,-1 0 0,0 0 1,0 0-1,0 0 0,1 1 67,-1-1-1,1 1 0,0-1 1,-1 1-1,1-1 1,-1 1-1,1-1 0,-1 1 1,1-1-1,-1 1 1,1-1-1,-1 1 0,0 0 1,1-1-1,-1 1 1,0 1-1,0 0 113,0 0-1,0 0 0,-1 0 1,1 1-1,-1-1 1,0 0-1,1 0 0,-1 0 1,0 0-1,0 0 1,-1 0-1,1-1 0,0 1 1,0 0-1,-1 0 1,1-1-1,-1 1 0,-2 1 1,-4 3 191,-1 0 0,-16 8 0,11-7 52,8-4-346,0 0 0,0-1 0,-1 0 0,1 0 0,-1 0 0,1-1 0,-1 0 0,0 0 0,1-1 0,-1 0 0,0 0 0,0-1 0,1 1 0,-10-3 0,10 1-23,-1 0-1,1 1 0,-1-2 0,1 1 0,0-1 0,0 0 1,0 0-1,0-1 0,0 0 0,1 0 0,0 0 0,0-1 1,0 1-1,-5-8 0,7 9-79,1-1-1,0 0 1,1 0 0,-1 0-1,1 0 1,-1 0 0,1 0-1,0 0 1,1 0 0,-1-1 0,1 1-1,0 0 1,0-1 0,0 1-1,0 0 1,1 0 0,0-1-1,0 1 1,0 0 0,0 0 0,4-7-1,1-3-104,1 0 0,1 1 0,0 0 0,18-21 0,-16 21 20,1 1-1,1 0 1,0 1-1,26-17 1,-31 23 110,0 0 0,0 1-1,1 0 1,0 1 0,0-1 0,0 1 0,0 1-1,0 0 1,1 0 0,-1 1 0,11-1 0,-16 2-3,0 0 0,0 0 0,0 0 1,0 1-1,0 0 0,0-1 1,-1 1-1,1 0 0,0 0 1,0 1-1,-1-1 0,1 0 1,0 1-1,-1 0 0,0-1 1,4 4-1,-3-1 2,0-1 0,0 1 0,-1 0 0,1 0 0,-1 0 0,1 0 0,-1 1 0,-1-1 0,3 7 0,-1 3 55,0 0 1,-1 0 0,0 0-1,-2 1 1,0 22 0,-7 30 456,-3-2-1,-20 68 1,0 4 22,-45 196 806,71-313-1150,1-5 99,3-15-309,0 0-1,0 0 1,0 0-1,0 0 1,0 1-1,0-1 1,0 0 0,0 0-1,0 0 1,0 0-1,0 1 1,0-1-1,-1 0 1,1 0-1,0 0 1,0 0-1,0 1 1,0-1-1,0 0 1,0 0 0,0 0-1,0 0 1,0 0-1,-1 0 1,1 1-1,0-1 1,0 0-1,0 0 1,0 0-1,0 0 1,-1 0 0,1 0-1,0 0 1,0 0-1,0 0 1,0 0-1,-1 0 1,1 0-1,-1-1 7,0 0 1,0 0-1,0 0 0,0 0 0,1 0 0,-1-1 0,0 1 0,1 0 1,-1 0-1,1-1 0,-1 1 0,1-1 0,0 1 0,-1 0 0,1-3 1,-1-22 56,1 25-59,3-128 293,-1 102-327,2 1 0,12-48 1,-15 71 12,43-138-4,-27 99-55,2 0 0,1 2 0,28-40 0,-13 28-9,69-77 0,-73 96 23,63-52 1,-86 80-6,-1-1 0,1 1 0,0 1 0,0-1 0,0 1 0,1 1 0,-1-1 0,13-2 0,-18 5 33,-1 1 0,1-1 0,-1 1 1,1 0-1,-1 0 0,1 0 0,-1 0 0,1 0 0,-1 1 1,1-1-1,-1 1 0,0-1 0,1 1 0,-1 0 1,0 0-1,1 0 0,-1 0 0,0 1 0,0-1 1,0 0-1,0 1 0,0 0 0,0-1 0,0 1 0,-1 0 1,1 0-1,0 0 0,-1 0 0,0 0 0,1 0 1,-1 1-1,0-1 0,0 0 0,1 5 0,3 10-23,-1 1-1,0-1 1,-2 1 0,0 0-1,0 33 1,-4-19 44,-1 0-1,-10 46 1,1-34 126,-3 0 0,-32 70-1,4-16-34,-83 197 920,113-265 330,24-65-1122,2 1-1,32-59 1,-42 87-205,24-46-97,40-58 0,90-143-69,-54 20 112,-94 211-34,1 0 1,1 0 0,0 1 0,2 1 0,20-27-1,-25 39-13,1 1 0,0-1 0,15-9 0,-24 17 76,1 0 0,-1-1 0,0 1 0,1 0 0,-1 0 0,0-1 0,1 1 0,-1 0 0,1 0 0,-1 0 0,0 0 0,1 0 0,-1 0 0,1 0 0,-1 0 0,1 0 0,-1 0 0,1 0 0,-1 0 0,0 0 0,1 0 0,-1 0 0,1 0 0,-1 0 0,0 0 0,1 1 0,-1-1 0,1 0 0,-1 0 0,0 0 0,1 1 0,-1-1 0,0 0 0,1 1-1,-1-1 1,0 0 0,1 1 0,-1-1 0,0 0 0,0 1 0,0-1 0,1 1 0,-1-1 0,0 0 0,0 1 0,0 0 0,5 24-247,-4-21 274,0 13-22,0 0 0,-1 0 0,-4 25 0,-12 52 5,8-47-3,-21 102 315,-10 75 410,33-175-428,3 0 0,3 80 0,2-110-188,0 0 0,1 0 0,9 32 0,-10-46-78,0 0 1,0 1 0,0-1 0,0 0 0,1 0-1,0 0 1,0-1 0,0 1 0,1-1 0,-1 1 0,1-1-1,0 0 1,0-1 0,1 1 0,-1-1 0,1 0-1,6 4 1,-2-4-55,1 0-1,-1 0 0,1-1 0,-1 0 1,1-1-1,0 0 0,-1-1 1,1 0-1,0 0 0,0-1 1,-1 0-1,1-1 0,-1 0 1,1 0-1,-1-1 0,16-7 1,-10 3-1178,-1 0 1,1-1 0,21-16-1,-22 13-2035,0-1-1,22-25 0,1-4-1695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5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4320,'12'-10'1392,"-12"10"-1351,0 0 0,1 0 0,-1 0 1,0 0-1,0 0 0,1 0 0,-1 0 0,0 0 0,0 0 1,1 0-1,-1 0 0,0 0 0,0 0 0,0 0 1,1 0-1,-1 1 0,0-1 0,0 0 0,0 0 1,1 0-1,-1 0 0,0 0 0,0 0 0,0 1 0,1-1 1,-1 0-1,0 0 0,0 0 0,0 1 0,0-1 1,0 0-1,0 0 0,1 0 0,-1 1 0,0-1 0,0 0 1,0 0-1,0 0 0,0 1 0,0-1 0,3 10 665,0 12 356,-1 1 0,-1-1 0,-4 41-1,2-30-588,-1 255 1390,3-163-1352,3 301 955,-3-353-1255,9 270 600,29-2 66,-37-329-769,0-1 1,1 1-1,0-1 1,1 0-1,10 21 0,-13-31-141,-1 1-1,1-1 0,0 0 0,0 0 0,0 1 1,0-1-1,0 0 0,0 0 0,0 0 1,1 0-1,-1 0 0,0 0 0,0 0 0,1 0 1,-1-1-1,2 2 0,-1-2-199,0 0 1,0 0-1,0 0 0,0 0 0,0 0 1,0 0-1,0 0 0,-1-1 0,1 1 1,0-1-1,0 1 0,3-2 1,26-12-2136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5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3328,'-4'-3'965,"4"6"317,5 10 1328,-2-2-1435,-1 1-387,-1 0 1,-2 24-1,0-11-161,-11 323 2397,9-312-2851,-21 315 1045,-4 29-55,5 55 160,22-423-1233,0 2 61,1 0 1,0-1 0,1 1-1,4 25 1,-5-38-211,0 0 1,1 0-1,-1 0 1,0 0-1,0 0 1,1 0-1,-1 0 0,1 0 1,-1 0-1,1 0 1,-1 0-1,1 0 1,4-2-1922,1-11-554,8-18-2308,6-4 1514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6:5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28 114 3136,'-10'-5'400,"-5"-2"2195,15 7-2496,0 0-1,0 0 1,-1 0-1,1-1 0,0 1 1,0 0-1,0 0 1,0 0-1,-1 0 1,1-1-1,0 1 1,0 0-1,0 0 1,0 0-1,0-1 1,0 1-1,0 0 1,0 0-1,0 0 1,0-1-1,0 1 1,0 0-1,0 0 1,0-1-1,0 1 0,0 0 1,0 0-1,0 0 1,0-1-1,0 1 1,0 0-1,0 0 1,0 0-1,0-1 1,0 1-1,0 0 1,1 0-1,-1 0 1,0 0-1,0-1 1,0 1-1,0 0 1,0 0-1,1 0 1,-1-1-1,5-3 362,0-1 1,1 1-1,0 0 1,-1 1-1,1-1 1,10-3-1,42-13 535,-18 6-728,-21 7-195,0 1 0,1 1 0,24-3 0,-42 7-117,0 1-1,0 0 1,0 0-1,0 0 0,0 0 1,0 0-1,0 1 1,0-1-1,0 1 1,0-1-1,0 1 1,0 0-1,0-1 0,0 1 1,-1 0-1,1 0 1,2 2-1,-4-2 35,1 0 0,0 0 0,0 0 0,-1 0 0,1 0 0,0 0 0,-1 0 0,1 0 0,-1 0 0,0 0 0,1 0 0,-1 0 0,0 0 0,0 1-1,1-1 1,-1 0 0,0 0 0,0 0 0,0 1 0,0-1 0,-1 0 0,1 0 0,0 0 0,0 0 0,-1 1 0,1-1 0,-1 0 0,1 0 0,-1 0 0,0 1 0,-6 9 83,-1-1 1,1 0-1,-2 0 1,1-1-1,-1 0 1,-19 13-1,14-10 232,0 0 0,-15 18-1,28-29-251,0 0-1,0 0 1,0 0-1,1 0 1,-1 0-1,0 0 1,1 0-1,-1 0 1,1 0-1,-1 0 1,1 0 0,-1 1-1,1-1 1,0 0-1,0 0 1,-1 1-1,1-1 1,0 0-1,0 0 1,0 1-1,0-1 1,1 0-1,-1 0 1,0 1-1,0-1 1,1 0 0,-1 0-1,1 0 1,-1 0-1,1 1 1,-1-1-1,1 0 1,0 0-1,0 0 1,-1 0-1,2 1 1,1 0 63,0 0-1,0 0 1,0 0-1,0 0 1,0 0 0,0-1-1,1 1 1,-1-1 0,0 0-1,7 2 1,2-2-57,0-1 0,0 0 0,0-1-1,0 0 1,0 0 0,0-2 0,-1 1 0,14-6-1,30-5-1196,-19 7-2540,-4 1 991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7:04.4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383 22 4992,'-11'-16'1589,"10"15"-1484,1 1 0,-1-1-1,1 1 1,-1-1 0,0 1 0,1 0-1,-1-1 1,0 1 0,1 0 0,-1-1-1,0 1 1,1 0 0,-1 0 0,0 0-1,1 0 1,-1 0 0,0 0 0,1 0-1,-1 0 1,0 0 0,0 0-1,1 0 1,-1 0 0,0 1 0,-5-1 2679,-4 1-2063,1 0 0,-1 0 0,0 1 0,1 0 1,0 1-1,-1 0 0,1 1 0,0-1 0,-13 9 1,3 0-425,0 1-1,1 0 1,-19 18 0,23-17-248,1-1 0,1 2 0,0 0 0,-18 31 0,12-14-123,-21 56-1,38-86-74,-1 3-24,0 0 0,1 0 0,-1 0 0,0 6 0,2-9-83,0 0 0,0-1 1,0 1-1,0-1 0,0 1 1,0 0-1,1-1 1,-1 1-1,1-1 0,-1 1 1,1-1-1,-1 1 0,1-1 1,0 1-1,0-1 0,0 0 1,0 1-1,1 1 1,-1-3 58,0 1 1,-1 0-1,1 0 1,0-1-1,0 1 1,0-1-1,0 1 1,0-1-1,0 1 1,0-1-1,0 1 1,0-1-1,0 0 1,0 0-1,0 1 1,0-1-1,0 0 1,0 0-1,0 0 1,0 0-1,0 0 1,0 0-1,0-1 1,0 1-1,0 0 1,0-1-1,0 1 1,0 0-1,0-1 1,0 1-1,1-2 1,7-1-1090,26-4-1684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7:04.7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112 30 6880,'-11'-21'2229,"7"12"3060,1 15-3367,-2 1-1407,0 0 1,1 0-1,1 0 1,-1 1 0,1-1-1,0 1 1,-2 11-1,-5 11-144,-2 7-314,1 0-1,2 1 0,-5 44 0,9 3-3070,8-60 497,-3-24 2227,0-1-1,0 1 1,0 0 0,0-1-1,1 1 1,-1 0 0,0-1-1,0 1 1,1 0 0,-1-1-1,1 1 1,-1-1 0,0 1-1,1-1 1,0 2 0,12 6-2862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4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2912,'-10'0'14170,"2"0"-12085,12 0-1978,18-2 117,0 0 0,0-1 0,23-7 0,-27 6-140,0 0 1,0 1-1,0 0 1,0 2-1,23 1 1,-22 0 4,1 0 0,0-1-1,0-1 1,31-7 0,-37 7-53,3-1 97,-10 2-41,-1 0 1,1 0-1,0-1 0,-1 1 0,0-2 0,10-3 0,6-2 111,-21 6-485,0-1-1439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7:09.2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12 677 6048,'0'0'85,"-1"0"0,1 0 0,-1 0 1,1 0-1,-1 0 0,1 1 0,-1-1 1,1 0-1,-1 0 0,1 0 0,-1 1 0,1-1 1,0 0-1,-1 1 0,1-1 0,-1 0 1,1 1-1,0-1 0,-1 0 0,1 1 0,0-1 1,-1 1-1,1-1 0,0 1 0,0-1 0,0 0 1,-1 1-1,1-1 0,0 2 0,0-1 285,0 1-1,1 0 0,-1-1 0,1 1 1,-1 0-1,1-1 0,0 1 0,-1-1 1,1 1-1,2 1 0,-1 0-11,1 0-1,-1 0 0,1 0 1,0 0-1,0 0 0,0 0 1,1-1-1,-1 0 1,0 1-1,1-1 0,0-1 1,-1 1-1,1 0 0,0-1 1,0 0-1,0 0 0,0 0 1,0 0-1,8 0 1,1-1 115,-1 0 1,1-1-1,-1 0 1,1-1 0,15-4-1,-13 1-300,0-1 0,0 0 0,0-1 0,-1 0 0,1-2 1,-2 1-1,0-2 0,23-19 0,-21 14-85,0-1 1,-1 0 0,-1 0-1,-1-2 1,16-27 0,43-102 118,-14 25 40,-45 98-182,-9 18-43,-1 0 0,1 0 0,0 0 1,1 0-1,-1 1 0,1-1 0,0 1 0,1 0 0,-1 0 1,1 1-1,6-5 0,-11 9-23,0-1 0,1 1 0,-1 0 0,0 0 0,0 0 0,1 0 0,-1 0 0,0 0 0,0 0 0,1 0 0,-1 0 0,0 0 0,1 0 0,-1 0 0,0 0 0,0 0 0,1 0 0,-1 0 0,0 0 0,1 0 0,-1 1 0,0-1 0,0 0 0,1 0 0,-1 0 0,0 0 0,0 0 0,0 1 0,1-1 0,-1 0 0,0 0 0,0 1 0,0-1 0,1 0 0,-1 0 0,0 1 0,0-1 0,0 0 0,0 0 0,0 1 0,0-1 0,0 0 0,0 0 0,0 1 0,0-1 0,0 0 0,0 1 0,0-1 0,0 0 0,3 23-198,-2-17 203,4 63 72,-4-1 0,-2 1 0,-11 76 0,7-121 21,-1 0 1,-1-1 0,-12 27-1,15-39-66,3-8-10,0 1 1,-1-1 0,1 1-1,-1-1 1,0 0 0,0 0-1,0 0 1,-1 0-1,1 0 1,-5 4 0,6-6-39,-1 0 1,1 0 0,-1-1-1,1 1 1,-1 0 0,1-1-1,-1 1 1,0-1 0,1 0-1,-1 1 1,0-1 0,1 0-1,-1 0 1,0 0 0,1 0-1,-1 0 1,0-1 0,1 1-1,-1 0 1,1-1 0,-1 1-1,0-1 1,1 0 0,-3-1-1,-85-48-1364,70 43 778,33 14 214,-3-2 411,-4-1 21,-1-1-1,0-1 1,1 1-1,-1-1 1,1 0 0,0-1-1,6 1 1,39 0 154,-1-2 0,73-9 0,98-31-132,-192 34-15,-1-2-1,-1-1 1,1-1 0,-2-1 0,29-17 0,-45 22-21,-1 0 0,0-1 0,-1 0 0,1-1 0,-2 0 0,1 0 0,-1-1 0,0 0 0,-1-1 0,0 0-1,0 0 1,-1 0 0,-1-1 0,0 0 0,6-16 0,-10 22-32,1 0 0,-1 0 0,-1 0 0,2-8 0,-2 11-15,0 0 1,0 0 0,-1 0-1,1 0 1,0 0-1,-1 1 1,1-1 0,-1 0-1,1 0 1,-1 0 0,0 1-1,0-1 1,0 0 0,0 1-1,-1-3 1,1 4 5,1 0 0,0-1 0,-1 1 0,1 0 0,-1-1 0,1 1 0,-1 0 0,1 0 0,0-1 0,-1 1 0,1 0 0,-1 0 0,1 0 0,-1 0 0,0-1 0,1 1 0,-1 0 0,1 0-1,-1 0 1,1 0 0,-1 0 0,1 1 0,-1-1 0,1 0 0,-1 0 0,1 0 0,-1 0 0,1 0 0,-1 1 0,0-1 0,-14 12-162,12-10 150,-10 11-39,0 1-1,-14 20 0,9-12 63,9-11 18,-59 80 13,61-81-20,1 1 0,0 1 0,0-1 0,2 1 0,-1 0 0,-4 21 1,8-29 10,1-1 0,0 1 0,0 0 0,0 0 1,0-1-1,0 1 0,1 0 0,0 0 1,0-1-1,0 1 0,0-1 0,0 1 0,1-1 1,0 1-1,-1-1 0,1 0 0,0 1 1,4 2-1,-5-4 19,1 0 0,0 0 1,-1-1-1,1 1 0,0-1 1,0 1-1,0-1 1,1 0-1,-1 0 0,0 0 1,0 0-1,1 0 0,-1 0 1,0 0-1,1-1 0,-1 1 1,1-1-1,-1 0 0,1 0 1,-1 0-1,1 0 0,-1 0 1,0-1-1,1 1 0,-1-1 1,1 1-1,-1-1 1,4-2-1,3-1-14,0-1 1,0-1 0,-1 0-1,0 0 1,0-1-1,-1 0 1,1 0 0,-2-1-1,1 0 1,-1 0-1,9-16 1,3-8-11,25-65 1,-42 96-24,5-20 23,-6 20-35,0 1 0,0-1-1,1 0 1,-1 0-1,0 1 1,0-1 0,0 0-1,0 0 1,-1 0 0,1 1-1,0-1 1,0 0 0,0 0-1,-1 1 1,1-1-1,0 0 1,-1 0 0,1 1-1,0-1 1,-1 0 0,1 1-1,-1-1 1,1 1 0,-2-2-1,1 1 139,0 1 30,-2 6-6,1-5-115,2-2-11,2 2-13,-1 5-16,-7 2 44,4-1-38,0 0 0,-1 0 0,-4 8 1,-7 15-233,-54 150 74,29-84 29,2 22 336,23-70-13,-19 47-1,-24 22-139,55-114-29,1-1-1,-1 1 1,1 0-1,0 0 1,0-1-1,0 1 1,-1 4-1,2-7-15,0 0 0,0 0-1,0 1 1,0-1 0,0 0-1,0 0 1,0 1 0,1-1-1,-1 0 1,0 0 0,0 0 0,0 1-1,0-1 1,0 0 0,0 0-1,0 1 1,0-1 0,1 0-1,-1 0 1,0 0 0,0 1-1,0-1 1,0 0 0,1 0 0,-1 0-1,0 0 1,0 0 0,0 1-1,1-1 1,-1 0 0,0 0-1,2 0 2,-1 0-1,0 0 0,0 0 0,0 0 0,0 0 0,1 0 0,-1 0 1,0-1-1,0 1 0,0 0 0,2-1 0,2-2-22,0 1 0,0-1 0,0 0-1,0 0 1,-1 0 0,1 0 0,-1-1-1,7-7 1,3-5-82,14-21-1,-24 31 94,32-45 1,-1-1 18,61-66 1,-40 61-62,70-54-1,-123 109 54,47-37 74,-1-2 0,59-66 1,24-60-180,-125 155 103,-4 7-13,-4 12-62,-6 44 113,0-2 119,-1-20-11,-2-1 0,-18 40-1,-1-1 177,18-43-219,8-18-57,0-1 1,1 1 0,0 0-1,0 0 1,-2 9-1,3-9-45,1-5 25,-1 0 0,1-1 0,0 1 0,0 0 0,0 0 0,0-1 0,0 1 0,0 0 0,0-1 0,0 1 0,0 0 0,0 0 0,0-1 0,1 2 0,-1-2-9,1 1-1,-1-1 0,1 0 1,0 1-1,-1-1 1,1 0-1,0 0 0,-1 0 1,1 1-1,-1-1 0,1 0 1,0 0-1,-1 0 0,1 0 1,0 0-1,-1 0 1,1 0-1,0 0 0,-1-1 1,1 1-1,1 0 0,8-2 26,0-1 0,0 0-1,0 0 1,-1-1 0,1 0-1,-1 0 1,0-1 0,0-1-1,0 1 1,-1-1 0,8-8-1,12-17 33,-1-2 0,31-51-1,41-75-202,-99 158 138,15-19-25,-15 19 12,0 1 1,0 0-1,0 0 1,1 0-1,-1 0 0,0-1 1,0 1-1,0 0 1,0 0-1,1 0 1,-1 0-1,0 0 1,0 0-1,0 0 1,1-1-1,-1 1 1,0 0-1,0 0 1,0 0-1,1 0 1,-1 0-1,0 0 1,0 0-1,1 0 1,-1 0-1,0 0 1,0 0-1,1 0 1,1 10-48,-3 6-5,0-1-1,-5 20 0,3-20 91,1 0-1,-1 21 0,0-18 143,3-17-188,0 1 1,-1 0 0,1-1 0,0 1-1,0-1 1,0 1 0,0-1 0,0 1-1,0 0 1,0-1 0,1 4 0,-1-4 27,1 0 0,-1 1 1,0-1-1,0 0 0,1 0 0,-1 1 1,0-1-1,0 0 0,-1 3 0,1 1 152,0-4-52,-1-1-181,1 0 64,-1 0 0,1 0 0,-1 0 0,0 0 0,1 0 0,-1 0 0,1 0 0,-1 0 0,1 1 0,-1-1 0,1 0 0,-1 0 0,1 1 0,-1-1 0,1 0 0,-1 1 0,1-1 0,0 0 0,-1 1 0,1-1 0,-1 1 0,1-1 0,0 1 0,-1 0 0,0 1-14,1 0 0,0 0 0,-1 0 0,1 0-1,0 1 1,0-1 0,0 0 0,0 0-1,0 0 1,1 0 0,-1 0 0,1 0 0,-1 0-1,2 3 1,-1-3 57,0 2-123,2-1 91,1 1 0,-1-1 0,0 0 0,1-1 0,-1 1 0,1 0 0,0-1 0,0 0 0,0 0 0,0 0 0,0-1 0,9 3 0,-6-3-1,0 0-1,1 0 1,-1-1-1,1 1 1,-1-2-1,1 1 1,7-3-1,10-3 57,0-1-1,-1-1 0,35-16 0,-51 20-28,17-8-36,0-2 0,0-1 0,-2-1 0,0-1 0,22-21-1,-28 21 20,-14 13-32,0 1 1,0 0 0,1 0-1,6-5 1,-4 4-33,0 1 1,0 0-1,0 0 0,10-3 0,-9 2 182,-7 4-140,0-1 0,1 1-1,-1 0 1,0 0 0,0 0 0,0 0-1,0 0 1,1 0 0,-1-1 0,0 1-1,0 0 1,0 0 0,0 0 0,1 0-1,-1 0 1,0 0 0,0 0 0,0 0-1,1 0 1,-1 0 0,0 0 0,0 0-1,0 0 1,1 0 0,-1 0-1,0 0 1,0 0 0,0 0 0,1 0-1,-1 0 1,0 0 0,0 1 0,0-1-1,1 0 1,-1 0 18,5 0-203,-29 30-143,-53 48 154,62-64 199,0 0 1,0 0-1,2 1 1,-21 29-1,33-42-24,0 0 0,0 0 0,0 0 1,0 0-1,1 0 0,-1 0 0,1 0 0,-1 0 0,1 0 0,0 0 0,0 0 0,0 0 1,0 1-1,0-1 0,0 0 0,1 0 0,0 3 0,-1-4 17,1 0 1,-1 0-1,1 1 1,0-1-1,0 0 0,-1 0 1,1 0-1,0 0 0,0 0 1,0 0-1,0 0 1,0 0-1,0 0 0,0 0 1,1-1-1,-1 1 0,0 0 1,0-1-1,1 1 0,-1-1 1,0 1-1,1-1 1,-1 0-1,0 0 0,1 1 1,-1-1-1,0 0 0,3 0 1,1-1 6,1 1 0,-1-1-1,1 0 1,-1 0 0,1-1 0,-1 1 0,1-1 0,-1 0 0,0-1 0,0 1 0,0-1 0,0 0 0,-1 0-1,1-1 1,-1 0 0,7-6 0,1-6-10,-1-1 0,-1 0-1,0-1 1,7-19 0,-10 22-56,3-8-106,-10 22 134,0 0-1,1 0 1,-1 1-1,0-1 1,0 0-1,1 0 1,-1 1-1,0-1 1,0 0-1,0 0 1,0 0-1,0 0 1,0 1-1,0-1 1,0 0-1,-1 0 1,1 0-1,0 1 1,0-1-1,-1-1 1,0 2 10,1 0 0,0 0 0,0 0 0,0 0 0,0 0 0,0 0 0,-1 0 0,1 0 0,0 0 0,0 0 1,0 0-1,0 0 0,0 1 0,0-1 0,-1 0 0,1 0 0,0 0 0,0 0 0,0 0 0,0 0 0,0 0 0,0 1 0,0-1 0,0 0 0,0 0 1,0 0-1,0 0 0,-1 0 0,1 1 0,0-1 0,0 0 0,0 0 0,0 0 0,0 0 0,0 0 0,0 1 0,0-1 0,0 0 0,1 0 0,-4 40 77,1-25-109,1 29 0,1-39 59,1 0 0,0 0 0,0-1 0,0 1 0,0 0 0,1 0 0,0-1 0,0 1 0,0-1 0,3 5 0,-4-7-7,1-1 0,-1 0 0,0 0-1,1 1 1,-1-1 0,1 0 0,-1 0-1,1 0 1,-1-1 0,1 1 0,0 0-1,0-1 1,-1 1 0,1-1 0,0 1-1,0-1 1,-1 0 0,1 0 0,0 0-1,0 0 1,0 0 0,-1 0 0,1 0-1,0-1 1,0 1 0,2-2 0,6 0 14,-1-1 1,0-1 0,14-7 0,14-8-31,66-47 1,-88 55 22,0-2-1,-1 0 0,0-1 1,-1 0-1,-1-1 1,16-24-1,-1-13 54,-33 72-195,2-1 0,0 1 0,-2 24 0,6-36 132,0 1 0,1-1 0,0 0 0,0 0-1,1 0 1,-1 0 0,2-1 0,-1 1 0,1 0 0,0-1 0,1 0 0,0 0 0,0 0 0,1 0 0,-1 0 0,1-1 0,1 0 0,-1 0 0,1 0 0,13 9-1,-7-8 0,-6-2 17,1 0 0,0-1 0,1 0 0,-1 0 0,1-1-1,-1 0 1,1 0 0,16 3 0,-16-6-5,0 1-1,-1-1 1,1 0 0,0-1 0,-1 0 0,1 0-1,-1-1 1,1 0 0,-1 0 0,0-1-1,0 0 1,0 0 0,0 0 0,0-1 0,-1 0-1,1-1 1,-1 1 0,0-1 0,6-7 0,-4 4-33,0-1 0,-1 0 0,0-1 0,-1 0 0,0 0 0,0 0 0,-1-1 0,0 1 0,-1-1 0,0-1 0,3-18 0,-6 25-32,0 0 1,-1 0-1,0 0 1,0-1-1,-1-6 1,1 11 34,0 0 2,0 0 0,0 1 0,0-1 0,0 0 0,0 0 1,-1 0-1,1 1 0,0-1 0,-1 0 0,1 0 0,0 1 1,-1-1-1,1 0 0,-1 1 0,0-2 0,0 2 1,1-1 0,0 1 0,-1 0 0,1 0 0,0 0 0,-1-1 0,1 1 0,-1 0 0,1 0 0,-1 0 0,1 0 0,0 0 0,-1 0 0,1 0 0,-1 0 0,1 0 0,-1 0 0,1 0 0,0 0 0,-1 0 0,0 1 0,0-1-2,-1 1-1,1 0 0,0-1 0,-1 1 1,1 0-1,0 0 0,0 0 0,-1 0 1,1 0-1,0 0 0,0 1 0,0-1 1,0 0-1,-1 2 0,-3 7 2,1-1 0,0 1 0,0-1 0,1 1 0,0 0 0,0 1 0,2-1 0,-1 0 1,1 1-1,0-1 0,1 1 0,0-1 0,3 14 0,-2-21 16,0 0 0,0 0 0,0 0 0,0 0 0,1 0 0,-1 0 0,1-1 1,0 1-1,0-1 0,0 1 0,0-1 0,0 1 0,0-1 0,1 0 0,-1 0 0,1-1 0,0 1 1,-1 0-1,1-1 0,0 1 0,0-1 0,0 0 0,0 0 0,0 0 0,0 0 0,5 0 0,9 1 57,-1-1 0,1 0-1,31-3 1,-23 1-36,54-3-48,136-27 0,-200 28 34,0 0-1,0-1 0,0-1 1,-1-1-1,0 0 0,0-1 1,12-8-1,-17 6-121,-9 9 97,0 0 1,0 0-1,0-1 0,0 1 1,0 0-1,0 0 0,0-1 1,0 1-1,0 0 1,0 0-1,0-1 0,0 1 1,0 0-1,0 0 0,0-1 1,0 1-1,0 0 0,0 0 1,0-1-1,0 1 0,-1 0 1,1 0-1,0-1 0,0 1 1,0 0-1,-1 0 0,0-1-4,1 0 0,-1 1-1,0 0 1,0-1-1,0 1 1,0 0 0,-1-1-1,1 1 1,0 0-1,0 0 1,0 0-1,0 0 1,0 0 0,0 0-1,0 0 1,0 0-1,0 0 1,0 1 0,-2 0-1,-8 2-30,-1 1 1,1 0-1,0 1 0,-17 10 1,23-12 12,-1 1-1,0 0 1,1 0 0,0 1 0,0-1 0,0 1 0,0 1 0,1-1 0,0 0 0,-4 7 0,8-10 28,-1 0-1,0 0 1,1 0-1,-1 1 1,1-1-1,0 0 1,0 0-1,-1 0 1,1 0-1,1 1 1,-1-1-1,0 0 1,1 0-1,-1 0 1,1 0-1,-1 0 1,1 1-1,0-1 0,0-1 1,0 1-1,0 0 1,0 0-1,0 0 1,1 0-1,-1-1 1,3 3-1,1 2 24,0-2 0,1 1 0,-1 0-1,1-1 1,0 0 0,0 0 0,8 3-1,-11-6 4,0 0 0,0 0 0,0 0 0,0 0 0,1-1-1,-1 1 1,0-1 0,1 0 0,-1 0 0,0 0-1,1 0 1,-1-1 0,0 1 0,0-1 0,1 0-1,-1 0 1,0 0 0,0 0 0,0-1 0,4-2 0,1-1 7,-2 0 0,1 0 0,0 0 0,-1-1 1,0 0-1,9-13 0,-5 6-41,-1-1 0,0-1 1,-1 1-1,9-26 0,-12 29 0,102-249-263,-87 214 223,24-59-78,-36 81 41,0 1 1,5-38 0,-12 55 26,0 0 0,-1 0-1,1-1 1,-2 1 0,0-10 0,0 13 39,1 0-1,-1 1 1,0-1-1,0 0 1,0 1 0,0-1-1,0 1 1,0-1-1,-1 1 1,1 0-1,-1 0 1,0-1-1,0 1 1,-2-2-1,3 3 18,0 0 0,-1 0-1,1 1 1,0-1-1,0 0 1,0 1 0,0-1-1,-1 1 1,1 0 0,0-1-1,-1 1 1,1 0-1,0 0 1,-1-1 0,1 1-1,0 0 1,-1 0-1,1 1 1,0-1 0,-1 0-1,1 0 1,0 1-1,0-1 1,-1 1 0,1-1-1,-2 2 1,-2 1 9,0 0 1,0 1-1,0 0 0,0 0 1,-4 5-1,0 2 57,0 1 0,1-1 0,0 2 0,1-1 0,0 1 0,1 0 0,0 0 0,1 0 0,1 1 0,-3 14 0,-1 11 119,3 1-1,0 0 0,3 74 1,3-89-110,1 1 0,1-1 0,10 36 0,-11-51-122,1-1-1,0 1 1,1-1-1,0 0 1,1 0-1,0-1 1,0 1-1,0-1 1,1 0-1,1-1 1,-1 1-1,9 6 1,-7-8-576,0 0 1,1 0-1,-1 0 1,1-1-1,14 5 0,-17-8-479,0 0-1,0 0 1,0-1-1,1 0 1,-1 0-1,0-1 1,0 1-1,1-1 1,-1-1-1,7 0 1,23-5-4127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7:12.2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0 958 4480,'0'0'2005,"5"-6"1611,-1 3-2725,0-1 1,-1 0-1,0 1 1,1-1-1,-1-1 0,3-5 1,69-142 4096,-4 8-3669,-58 120-1108,2 1 0,1 0 0,33-36 1,-27 36 20,32-24 1,-42 37-39,1 1 0,1 0-1,0 1 1,22-10 0,-33 17-125,0 0 0,0 0-1,0 0 1,1 0 0,-1 0-1,0 1 1,0-1 0,0 1-1,1 0 1,-1 0 0,6 1 0,-7-1-51,-1 1 0,1 0 0,-1-1 0,1 1 0,-1 0 0,0 0 1,1 0-1,-1 0 0,0 0 0,1 0 0,-1 0 0,0 0 0,0 0 1,0 0-1,0 1 0,0-1 0,-1 1 0,1-1 0,0 0 0,0 1 0,-1-1 1,1 1-1,-1 0 0,0-1 0,1 3 0,1 11 70,-2 0 1,1 0-1,-2 0 0,0-1 0,-5 27 0,3-24-25,-25 113 322,8-39-87,17-74-185,1-5 123,-1 1 0,-7 21 0,72-155 372,-49 96-644,0 1 0,33-44 0,-35 55 9,1 0-1,0 0 1,1 1 0,1 0-1,23-15 1,-32 24 30,-1 0 1,1 0-1,0 1 0,0 0 0,0 0 0,1 0 1,9-2-1,-14 4 6,0 0-1,0 0 1,0 0 0,0 0 0,0 0-1,0 0 1,1 1 0,-1-1-1,0 0 1,0 0 0,0 1 0,0-1-1,0 1 1,0-1 0,0 1 0,0-1-1,1 2 1,-1-1-1,0 0 0,0 1 1,0-1-1,0 0 0,-1 0 0,1 1 0,0-1 1,-1 0-1,1 1 0,-1-1 0,0 1 1,1-1-1,-1 1 0,0-1 0,0 1 0,0-1 1,0 2-1,-2 19 46,0-1 0,-2 0-1,0 0 1,-2-1 0,-14 38 0,8-24 6,-8 35-1,20-69-54,0 0-1,0 1 0,0-1 0,0 0 1,0 0-1,0 0 0,-1 1 0,1-1 1,0 0-1,0 0 0,0 1 1,0-1-1,0 0 0,0 0 0,0 1 1,0-1-1,0 0 0,0 1 0,0-1 1,0 0-1,1 0 0,-1 1 0,0-1 1,0 0-1,0 0 0,0 0 0,0 1 1,0-1-1,1 0 0,-1 0 0,0 0 1,0 1-1,0-1 0,0 0 0,1 0 1,-1 0-1,0 0 0,0 1 0,1-1 1,-1 0-1,0 0 0,0 0 0,1 0 1,0 0 7,0 0 0,1-1 1,-1 1-1,0-1 1,0 1-1,0-1 0,0 1 1,1-1-1,-1 0 1,0 0-1,1-1 0,50-41 105,88-65-298,-120 94 187,43-25-100,-53 34 97,-1 0 0,1 1-1,0 0 1,15-4 0,-24 7-6,0 1 1,1 0 0,-1-1-1,0 1 1,0 0-1,0 0 1,0 0 0,0 0-1,0 0 1,0 0 0,1 0-1,-1 0 1,0 0-1,0 0 1,0 1 0,0-1-1,0 0 1,0 1 0,0-1-1,0 1 1,0-1-1,0 1 1,0 0 0,0-1-1,0 1 1,-1 0 0,1 0-1,0-1 1,0 1-1,-1 0 1,1 0 0,0 0-1,-1 0 1,1 2 0,0-1-2,0 1 1,-1 0 0,1 0-1,-1 0 1,0 0 0,0 0 0,0 0-1,-1 0 1,1 0 0,-1 0-1,-1 5 1,-44 138 184,44-136-150,-1-2-28,1-1 0,1 1 0,-1-1 0,1 1 0,0 7 0,1-13 3,0 0-1,0 0 1,1 0-1,-1-1 1,0 1-1,1 0 1,-1 0-1,1 0 1,0-1-1,0 1 1,-1 0-1,1-1 1,0 1-1,0-1 1,1 1-1,-1-1 1,0 0-1,0 1 1,1-1-1,-1 0 1,1 0-1,-1 0 1,1 0-1,-1 0 1,1 0-1,2 1 1,2 0 4,0-1 0,-1 1 1,1-1-1,0-1 0,0 1 0,0-1 0,0 0 1,0 0-1,0 0 0,0-1 0,0 0 1,0 0-1,-1-1 0,1 0 0,0 0 1,-1 0-1,9-5 0,5-4-23,0 0 1,-1-2-1,22-18 0,131-125 258,-171 156-244,2-2-6,0 1-1,-1 0 1,0-1 0,1 1-1,-1-1 1,0 1-1,0-1 1,0 0 0,0 0-1,0 1 1,0-1-1,0 0 1,0-2 0,-1 3 1,0 1 0,1 0 0,-1 0 1,0 0-1,0-1 0,0 1 0,0 0 1,0 0-1,0 0 0,0-1 0,0 1 1,0 0-1,0 0 0,0 0 0,0-1 0,0 1 1,0 0-1,0 0 0,0 0 0,-1-1 1,1 1-1,0 0 0,0 0 0,0 0 1,0 0-1,0-1 0,0 1 0,0 0 0,-1 0 1,1 0-1,0 0 0,0 0 0,0-1 1,0 1-1,-1 0 0,1 0 0,0 0 1,0 0-1,0 0 0,0 0 0,-1 0 0,1 0 1,0 0-1,0 0 0,0 0 0,-1 0 1,1 0-1,0 0 0,0 0 0,0 0 1,-1 0-1,1 0 0,0 0 0,0 0 0,0 0 1,-1 0-1,1 0 0,0 0 0,0 0 1,0 0-1,0 1 0,-1-1 0,1 0 1,0 0-1,-16 11-173,-4 8 163,2 0-1,1 2 0,0-1 0,-20 35 0,8-6 68,-23 57 0,51-103-47,-12 31 75,12-33-69,1 0 1,-1 1 0,1-1-1,0 0 1,0 0 0,-1 1-1,1-1 1,0 0-1,0 0 1,0 1 0,0-1-1,1 0 1,-1 1 0,0-1-1,0 0 1,1 0-1,-1 1 1,1-1 0,-1 0-1,1 0 1,0 0 0,-1 0-1,2 2 1,-1-3-5,0 1 0,0-1 0,0 1-1,0-1 1,1 0 0,-1 0 0,0 1 0,0-1 0,0 0 0,0 0 0,0 0 0,0 0 0,0-1 0,0 1 0,0 0 0,1 0-1,-1-1 1,0 1 0,0 0 0,0-1 0,0 1 0,0-1 0,-1 1 0,1-1 0,0 0 0,1 0 0,24-22 108,6-14-162,-1-2 0,26-45-1,-12 18 5,-41 61 43,15-21-29,-17 24 15,-1 1 0,0-1 0,1 1 0,-1-1 0,1 1 0,0-1 0,0 1 0,-1 0 0,1 0-1,3-1 1,-5 2 7,1 0 1,-1 0-1,0 0 0,0 0 0,0 0 0,0 0 0,1 0 0,-1 0 0,0 0 0,0 0 0,0 0 0,0 0 1,1 0-1,-1 0 0,0 0 0,0 0 0,0 0 0,0 0 0,1 1 0,-1-1 0,0 0 0,0 0 0,0 0 1,0 0-1,0 0 0,0 0 0,0 1 0,1-1 0,-1 0 0,0 0 0,0 0 0,0 0 0,0 1 0,0-1 1,0 0-1,0 0 0,1 5-21,0 0-1,0 0 1,-1-1 0,0 1 0,0 0-1,0 0 1,0 0 0,-2 7 0,0 7 32,1-2 8,0 1 0,2 0 0,0 0 0,0 0 0,9 31 0,-9-44-4,0-1 1,1 0 0,-1 0-1,1 0 1,0 1 0,0-2-1,1 1 1,-1 0-1,1 0 1,0-1 0,0 1-1,0-1 1,0 0 0,1 0-1,-1 0 1,1-1 0,0 1-1,0-1 1,0 0-1,0 0 1,0 0 0,0 0-1,0-1 1,1 0 0,-1 0-1,1 0 1,-1 0-1,6-1 1,1 1-5,0-1 1,-1 0-1,1-1 0,-1 0 1,1-1-1,-1 0 0,0 0 1,0-1-1,0-1 0,0 0 1,0 0-1,-1-1 0,0 0 1,0 0-1,0-1 0,0-1 1,-1 1-1,0-1 0,-1-1 1,0 1-1,10-14 0,53-102-269,-32 53-16,40-59-38,-37 63 92,-2-2-1,31-76 1,-62 125 222,4-12-64,0 0 0,10-50 0,-18 63 8,-2 8-9,0 1 0,2-17 0,-4 24 53,-1 1-1,1 0 0,0 0 0,0 0 0,-1 0 0,1 0 0,0 0 0,-1 0 0,1 0 1,-1 0-1,-1-2 0,2 2 12,0 1 1,0 0-1,-1 0 1,1-1-1,0 1 1,0 0-1,0 0 1,-1-1-1,1 1 1,0 0-1,0 0 1,-1 0-1,1 0 1,0-1-1,-1 1 1,1 0-1,0 0 1,-1 0-1,1 0 1,0 0-1,0 0 1,-1 0-1,1 0 1,0 0-1,-1 0 1,1 0-1,0 0 1,-1 0-1,1 0 1,0 0-1,-1 0 1,1 0-1,0 0 1,-1 1-1,1-1 1,0 0-1,0 0 1,-1 1-1,-9 8-46,9-8 38,-22 28 17,1 2 0,2 0 1,1 1-1,-19 43 0,26-45 96,2 0-1,1 1 0,-8 49 1,10-46-77,-17 107 151,21-109-65,1-1 1,4 50-1,0-31 227,-2-49-320,0 0 0,0 0 0,0 0 1,0 0-1,0 0 0,1 0 0,-1 0 1,0 0-1,1 0 0,-1-1 0,0 1 1,1 0-1,0 0 0,-1 0 0,1 0 1,-1-1-1,1 1 0,0 0 0,-1-1 1,1 1-1,0-1 0,0 1 0,0 0 0,1 0 1,-1-1-3,1 0 0,-1 1 0,1-1 0,-1 0 0,1 0 0,0 0 0,-1 0 0,1 0 0,-1-1 0,1 1 0,0 0 0,-1-1 0,2 0 0,4-2 15,0 0 0,0 0 0,0-1-1,9-7 1,15-15-87,55-60-1,3-2 267,-66 64-201,-15 16-14,0 0-1,9-7 0,-10 10 1,29-19-121,-34 23 118,0 0 1,0 0 0,0 0-1,0 0 1,0 0-1,1 0 1,-1 1-1,0-1 1,0 1-1,1 0 1,-1-1-1,0 1 1,1 0-1,3 1 1,6 0-144,-12-2 163,1 1-1,0 0 1,0 0-1,-1 0 1,1 0-1,0 0 1,0 0 0,-1 0-1,1 0 1,0 0-1,-1 0 1,1 1-1,0-1 1,0 0-1,-1 0 1,1 1 0,0-1-1,-1 0 1,1 1-1,1 0 1,3 8-35,-4-7 11,0 0 0,0-1 0,0 1 0,0 0 1,0 0-1,-1 0 0,1 0 0,0 3 0,0 2 13,-1 0 0,0 0 0,0-1 0,-2 14 0,-1 13 1,3-15 4,-1 0-1,-5 33 1,2-34 32,0 0 1,2 0-1,0 0 1,1 0-1,2 26 0,-1-39 3,1-1 0,0 0 0,-1 1 0,1-1 0,3 6 0,-4-8-29,1-1 0,-1 1 0,0-1 0,0 0 0,1 1 0,-1-1 0,1 1 0,-1-1 0,0 0-1,1 1 1,-1-1 0,1 0 0,-1 1 0,1-1 0,-1 0 0,1 0 0,-1 1 0,1-1 0,-1 0 0,1 0 0,-1 0 0,1 0 0,-1 0-1,1 0 1,-1 0 0,1 0 0,-1 0 0,1 0 0,-1 0 0,1 0 0,-1 0 0,1 0 0,0 0 0,-1-1 0,1 1 0,-1 0-1,0 0 1,1-1 0,-1 1 0,1 0 0,0-1 0,2-2 19,1-1-1,-1 1 1,0-1-1,-1 0 1,1 1-1,0-1 1,3-8-1,-1 2-16,22-37 27,-14 22-64,2 0 1,0 1 0,21-22-1,26-34-124,-58 75 121,-4 4 25,1 0-1,-1 0 1,1 1 0,-1-1 0,1 0 0,0 1 0,-1-1 0,1 0-1,0 1 1,0-1 0,-1 1 0,2-1 0,-2 1-1,0 0 1,0 0 0,1 0-1,-1 0 1,0 0 0,0 0-1,0 0 1,0 0 0,0 0-1,0 0 1,0 0 0,0 0-1,0 0 1,0 0 0,1 0-1,-1 1 1,0-1 0,0 0-1,0 0 1,0 0 0,0 0-1,0 0 1,0 0 0,0 0-1,0 0 1,0 0-1,0 1 1,0-1 0,0 0-1,0 0 1,0 0 0,0 0-1,0 0 1,0 0 0,0 0-1,0 0 1,0 1 0,0-1-1,0 0 1,0 0 0,0 0-1,0 0 1,0 0 0,0 0-1,0 0 1,-1 0 0,1 0-1,0 1 1,0 0-20,-27 93-238,25-80 327,0 1 1,1-1 0,0 1-1,1-1 1,0 1 0,2-1-1,-1 0 1,2 1 0,0-1-1,1 0 1,9 23 0,-12-35-56,-1 0 0,1-1 1,0 0-1,0 1 0,1-1 1,-1 0-1,0 1 0,0-1 1,0 0-1,1 0 0,-1 0 1,1 0-1,-1 0 0,1 0 1,-1-1-1,1 1 1,-1 0-1,1-1 0,0 1 1,-1-1-1,1 0 0,0 0 1,0 1-1,3-1 0,4 0 61,1-1-1,-1 0 0,14-3 1,-16 3-7,35-9-73,-1-1 0,0-3-1,0-1 1,-1-2-1,-1-1 1,42-28 0,31-33-56,-111 79 56,0-1 1,-1 1 0,1-1-1,-1 1 1,1-1-1,0 1 1,-1-1-1,1 1 1,0 0 0,0-1-1,-1 1 1,1 0-1,0 0 1,0 0 0,-1 0-1,1-1 1,0 1-1,0 0 1,0 0 0,-1 0-1,1 0 1,0 1-1,0-1 1,0 0 0,-1 0-1,1 0 1,0 1-1,0-1 1,-1 0 0,1 1-1,0-1 1,-1 1-1,1-1 1,0 1 0,-1-1-1,1 1 1,-1-1-1,1 1 1,0-1-1,-1 1 1,0 0 0,1-1-1,-1 1 1,1 0-1,-1 0 1,0-1 0,1 2-1,0 3 11,1 1-1,-1 0 0,0-1 0,0 1 1,-1 7-1,0-8 30,3 151 416,-3-146-392,2 10 204,-2 1 1,-2 35 0,2-55-277,-1 0 1,1 0 0,0-1-1,0 1 1,0 0-1,0 0 1,-1 0 0,1-1-1,0 1 1,-1 0-1,1-1 1,0 1 0,-1 0-1,1-1 1,-1 1 0,0 0-1,1-1 1,-1 1-1,1-1 1,-1 1 0,0-1-1,1 1 1,-1-1-1,0 1 1,0-1 0,0-7-6333,12-3 1763,18-3-2019,26-13-920,-14 3 3967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7:12.6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738 11 10880,'9'-4'1298,"4"-2"1443,-25 8-893,-51 20 1619,-6 3-1693,1 4 0,-100 58 1,151-76-1536,0 1 0,1 1 1,-28 28-1,-34 50-287,21-24-605,39-47-1830,-23 19 1,30-30-271,0-1-1,0 0 1,-25 13-1,13-9-520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7:12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1186 38 10048,'-34'-17'4544,"20"17"-3936,9 0 735,10 0-863,-15 8-6591</inkml:trace>
  <inkml:trace contextRef="#ctx0" brushRef="#br0" timeOffset="1">37 14 10464,'-37'-13'4736,"74"13"-4096,-6 0 1599,1 5-1343,21-2 480,5 2-800,37-1-416,0 4-128,13 0-608,-10-1 320,1 6-5887,-14-1 3391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7:16.1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1 877 4576,'0'0'145,"0"1"0,0 0 0,1 0 0,-1-1 0,0 1 0,1 0 0,-1-1 0,1 1 0,-1 0 0,1-1 0,-1 1 0,1-1 0,-1 1 0,1 0 0,-1-1 0,1 0 0,0 1 0,-1-1 0,1 1 0,0-1 0,0 0 0,-1 1 0,1-1 0,0 0 0,0 0 0,-1 1 0,2-1 0,26 5 2199,-22-5-2018,39 5 784,-1-3-1,1-1 0,-1-3 1,51-7-1,-63 3-921,-1-1 1,45-15-1,-68 19-131,-1 0-1,1-1 1,-1 0 0,1 0 0,-1-1-1,0 0 1,-1 0 0,1 0-1,-1-1 1,0 0 0,-1 0-1,6-7 1,-8 8-6,0 1 0,0-1 0,-1 0 0,0 0-1,0 0 1,0 0 0,0 0 0,-1 0 0,0 0 0,0 0 0,0-1 0,-1 1 0,1 0-1,-1-1 1,-1 1 0,1 0 0,-1-1 0,0 1 0,-3-10 0,4 14-47,0-1-1,-1 1 1,1-1 0,-1 1 0,0 0-1,1-1 1,-1 1 0,0 0 0,0-1-1,0 1 1,0 0 0,0 0 0,0 0 0,0 0-1,0 0 1,-1 0 0,1 0 0,0 0-1,-1 1 1,1-1 0,0 0 0,-1 1-1,1-1 1,-1 1 0,1-1 0,-1 1 0,1 0-1,-1 0 1,1 0 0,-1 0 0,1 0-1,-1 0 1,1 0 0,-1 0 0,-1 1-1,-5 1 23,0 1-1,0 0 0,0 0 1,1 0-1,-9 6 0,10-5 18,-11 5 187,2 0-1,-1 2 0,1 0 1,1 0-1,-23 24 0,33-30-153,-1-1 0,1 1 0,1 1 0,-1-1 0,1 0 0,0 1 0,0 0 0,0 0 0,1 0 0,0 0 0,0 0-1,1 0 1,-1 0 0,1 1 0,1-1 0,-1 0 0,1 1 0,0-1 0,1 1 0,1 7 0,3 4 71,1-1 0,0 0 0,2 0-1,0 0 1,1-1 0,1 0 0,0-1 0,1 0 0,0-1 0,2 0 0,-1-1-1,23 18 1,-31-27-125,1-1-1,0 0 0,0 0 1,0 0-1,0-1 0,0 1 1,0-1-1,1-1 0,-1 1 1,1-1-1,-1 0 0,1 0 1,0 0-1,-1-1 0,1 0 1,0 0-1,-1-1 0,1 1 1,0-1-1,-1 0 0,1-1 1,6-1-1,14-6-35,0-1 1,30-16-1,48-33-132,-62 32-64,-1-2 1,37-34-1,-53 40 38,-1 0 0,-1-2 0,20-28-1,51-87-452,-86 128 595,109-185-445,-55 93 390,-39 65 81,-1-1-1,-2-1 1,-1 0 0,18-63 0,-31 71 51,-5 31-52,-1 0-1,0 0 1,-1 0 0,1-1 0,0 1-1,-1 0 1,1 0 0,-1 0-1,1 0 1,-1 0 0,-1-3 0,1 4-2,1 1 0,-1-1 0,1 0 0,-1 0-1,0 1 1,1-1 0,-1 1 0,0-1 0,1 0 0,-1 1 0,0-1 0,0 1 0,0 0 0,1-1 0,-1 1 0,0 0 0,0-1 0,0 1 0,0 0 0,0 0 0,0 0 0,1 0 0,-1-1 0,0 1 0,0 1 0,0-1 0,0 0 0,0 0 0,0 0 0,0 0 0,0 1 0,1-1 0,-1 0 0,0 1-1,0-1 1,0 1 0,0 0 0,-5 2-20,0 1-1,0-1 1,1 2-1,-6 3 0,-1 4 53,0 0 0,1 0 0,0 1-1,1 1 1,-14 24 0,4 2 218,-17 44 0,8-9 188,3 1-1,4 2 1,-21 131 0,40-178-290,1 1 1,2 46-1,1-63-61,1-1-1,0 0 1,1 1 0,0-1-1,1 0 1,1-1-1,9 21 1,-12-31-60,-1 0 1,0-1-1,1 1 0,-1-1 1,1 0-1,0 0 1,0 1-1,0-1 0,0 0 1,0 0-1,1-1 1,-1 1-1,0 0 0,1-1 1,0 0-1,-1 1 1,1-1-1,0 0 0,2 0 1,0 0-38,0-1-1,1 0 1,-1 0 0,0 0 0,0-1 0,0 0-1,0 0 1,-1 0 0,1 0 0,7-4 0,51-21-424,0-2 0,71-47 0,-115 64 374,-1-2 0,0 0 0,-1-1 0,-1-1 0,0-1 0,-1 0 0,-1-1 0,19-28 0,-31 41 66,0 0-1,0 0 1,0 0 0,-1 0-1,1 0 1,0-8-1,-2 12-5,1-1 0,-1 0 0,0 0 0,0 1 0,0-1 0,0 0 0,0 0 0,0 0 0,0 1 0,0-1 0,-1 0 0,1 0 0,0 0 0,0 1 0,-1-1 0,1 0 0,0 1 0,-1-1 0,1 0 0,-1 1 0,1-1 0,-1 0 0,1 1 0,-1-1 0,0 1 0,1-1 0,-1 1 0,1-1 0,-1 1 0,0-1 0,0 1 0,1 0 0,-1-1 0,0 1 0,0 0 0,1 0 0,-1 0 0,0-1 0,0 1 0,1 0 0,-1 0 0,0 0 0,0 0 0,0 0 0,1 1 0,-1-1 0,-1 0 0,-9 2-9,1 0 0,0 1 0,0 0 1,0 0-1,0 1 0,0 1 1,-10 6-1,-1 1 323,0 2-1,-20 18 1,37-30-270,-58 55 747,57-51-712,0 0-1,0 0 1,0 0 0,1 1 0,0 0 0,0 0-1,1 0 1,-5 12 0,7-16-31,0-1 0,1 0 0,-1 0 0,1 0 0,-1 1 0,1-1-1,0 0 1,0 1 0,0-1 0,0 0 0,0 0 0,1 1 0,-1-1 0,1 0 0,-1 0 0,1 1 0,0-1 0,0 0 0,0 0 0,0 0 0,0 0-1,1 0 1,-1 0 0,0-1 0,1 1 0,0 0 0,-1-1 0,1 1 0,0-1 0,0 1 0,-1-1 0,1 0 0,0 0 0,1 0 0,-1 0 0,2 1 0,9 1 47,1 0 1,-1-1 0,1-1 0,-1 0-1,1 0 1,-1-2 0,1 0-1,0 0 1,-1-1 0,0-1 0,21-6-1,4-3-87,-2-2 0,64-34-1,-18-1 41,-49 27 104,55-25 0,-87 47-140,0-1 0,-1 1 0,1 0 0,0-1 0,0 1 0,-1 0 0,1 0 0,0-1 0,0 1 0,-1 0 0,1 0 0,0 0-1,0 0 1,-1 0 0,1 0 0,0 0 0,0 0 0,-1 1 0,1-1 0,1 1 0,-1-1 1,-1 1 0,1-1 0,-1 1 0,0-1 0,1 1 0,-1-1-1,0 1 1,1-1 0,-1 1 0,0-1 0,0 1 0,0 0 0,0-1 0,1 1 0,-1-1-1,0 1 1,0 0 0,0-1 0,0 1 0,-1 0 0,1 6 44,-2-1-1,1 1 1,-5 11 0,4-11-29,-23 61 222,8-25 26,15-36-232,-1-2-17,2 0 1,-1 0-1,0 0 1,1 0-1,0 7 1,1-12-14,0 0 1,0 0 0,0 0-1,0 0 1,0 0 0,0 0-1,0 0 1,0 0 0,0 0-1,0 0 1,0 0 0,0 0-1,0 0 1,0 1 0,0-1-1,0 0 1,0 0 0,0 0-1,0 0 1,0 0 0,1 0-1,-1 0 1,0 0 0,0 0-1,0 0 1,0 0 0,0 0-1,0 0 1,0 0 0,0 0-1,0 0 1,0 0 0,0 0-1,1 0 1,-1 0 0,0 0-1,0 0 1,0 0 0,0 0-1,0 0 1,0 0 0,0 0-1,0 0 1,0 0 0,0 0-1,0 0 1,0 0 0,0-1-1,1 1 1,-1 0 0,0 0-1,0 0 1,0 0 0,0 0-1,0 0 1,0 0 0,0 0-1,0 0 1,0 0 0,0 0 0,0 0-1,6-6 11,-5 5 27,43-26-110,-25 17 40,12-6-20,2 1 0,-1 2 0,2 1 1,53-11-1,-79 21 2,1 1 0,16-1 0,-24 2 46,1 0 0,-1 0 0,1 0 1,0 0-1,-1 1 0,1-1 1,-1 0-1,1 1 0,2 1 0,-4-2 4,1 0 0,-1 1 0,1-1-1,-1 0 1,0 1 0,1-1-1,-1 1 1,0-1 0,1 1 0,-1-1-1,0 1 1,1-1 0,-1 1 0,0-1-1,0 1 1,0-1 0,1 1 0,-1-1-1,0 1 1,0-1 0,0 1-1,0-1 1,0 1 0,0-1 0,0 1-1,0 1 1,-1 2 5,-1 0 0,1 0 0,0 0-1,-1 0 1,0 0 0,0 0 0,0 0 0,0 0-1,-4 3 1,-29 31 297,86-56-352,10-6-153,-42 15 123,0 2 0,1 0 1,0 1-1,29-5 0,-47 10 62,0 1-1,0 0 1,0 0-1,1 0 1,-1 0-1,0 0 1,0 1-1,0-1 1,0 1 0,1-1-1,1 2 1,-3-2 11,0 1 0,0-1 1,0 1-1,0 0 0,-1-1 1,1 1-1,0 0 0,0 0 1,-1-1-1,1 1 0,0 0 1,-1 0-1,1 0 0,-1 0 0,1 0 1,-1 0-1,1 1 0,-1 3 32,1 1 0,-1-1 0,0 0 0,0 1 0,0-1 0,-1 0 0,-1 8 0,1-8 9,0 1 1,0-1-1,1 1 1,-1-1 0,2 11-1,0-15-37,-1 0-1,0 0 1,1-1-1,0 1 0,-1 0 1,1-1-1,-1 1 1,1 0-1,0-1 1,-1 1-1,1-1 0,0 1 1,0-1-1,0 1 1,-1-1-1,1 1 0,0-1 1,0 0-1,0 1 1,0-1-1,0 0 0,0 0 1,-1 0-1,1 0 1,0 0-1,0 0 0,0 0 1,2 0-1,27-4 64,-21 1-63,0 0 0,13-6 1,5-2-66,64-18 13,-44 15 1,0-2 1,78-38 0,-83 27-236,-39 25 225,0 0-1,0-1 1,0 1 0,-1-1 0,1 0-1,-1 1 1,0-1 0,0-1 0,0 1-1,3-6 1,-5 9 47,1-1-1,-1 1 1,0-1 0,0 1-1,0-1 1,1 1 0,-1-1-1,0 1 1,0-1 0,0 1-1,0-1 1,0 1 0,0-1-1,0 1 1,0-1 0,0 0-1,0 1 1,0-1 0,0 1-1,-1-1 1,1 1 0,0-1-1,0 1 1,0 0 0,-1-1-1,1 1 1,0-1 0,-1 1-1,1-1 1,0 1-1,-1 0 1,1-1 0,-1 1-1,1 0 1,0-1 0,-1 1-1,1 0 1,-1 0 0,1-1-1,-1 1 1,1 0 0,-1 0-1,1 0 1,-1 0 0,1-1-1,-2 1 1,0 0-4,-1 0 0,0 0 0,1 0 0,-1 0 1,0 1-1,1-1 0,-5 2 0,-8 3 56,0 2 1,1 0 0,-1 1-1,1 0 1,1 1 0,-1 0-1,2 1 1,-1 1 0,2 0-1,-14 16 1,22-23 3,0-1 0,0 1-1,1 0 1,-1 1 0,1-1-1,0 0 1,0 1 0,1-1 0,-3 10-1,4-12-20,0-1 0,-1 0-1,1 1 1,0-1-1,0 1 1,0-1 0,0 0-1,1 1 1,-1-1-1,0 0 1,1 1 0,-1-1-1,1 0 1,-1 1-1,1-1 1,-1 0 0,1 0-1,0 1 1,0-1-1,0 0 1,-1 0 0,1 0-1,0 0 1,0 0-1,1 0 1,-1-1-1,0 1 1,0 0 0,0 0-1,0-1 1,1 1-1,-1-1 1,0 1 0,1-1-1,-1 1 1,0-1-1,3 0 1,5 1 50,0 0 0,0-1 0,0 0 1,0 0-1,0-1 0,10-2 0,55-16 49,-64 17-118,32-13-38,0-2-1,-1-1 1,62-39 0,-39 20-138,-62 36 158,-1 0-1,1 1 0,0-1 1,-1 0-1,1 0 1,0 1-1,0-1 0,0 1 1,-1 0-1,1-1 0,3 1 1,-5 0 10,1 0 0,-1 0 1,0 1-1,1-1 1,-1 0-1,1 0 1,-1 0-1,0 0 0,1 1 1,-1-1-1,0 0 1,1 0-1,-1 1 1,0-1-1,0 0 0,1 0 1,-1 1-1,0-1 1,0 0-1,1 1 0,-1-1 1,1 15 6,-4 1-25,0 0 1,-1-1-1,-1 1 0,-12 24 1,-1 6 96,15-32-15,3-14-60,0 0 1,0 0-1,0 0 1,0 0 0,0 1-1,0-1 1,0 0 0,0 0-1,0 0 1,0 0 0,0 0-1,0 1 1,0-1-1,0 0 1,0 0 0,0 0-1,1 0 1,-1 0 0,0 0-1,0 0 1,0 1 0,0-1-1,0 0 1,0 0-1,0 0 1,0 0 0,1 0-1,-1 0 1,0 0 0,0 0-1,0 0 1,0 0-1,0 0 1,0 0 0,1 0-1,-1 0 1,0 0 0,0 0-1,0 0 1,18-9 47,-8 3-278,10-5-45,-3 0 183,1 2-1,1 0 1,0 0-1,0 2 1,33-8-1,-50 14 91,0 1 0,0-1 0,0 1 0,1 0 0,-1 0 0,0 0 0,0 0 1,0 0-1,0 1 0,0-1 0,0 1 0,0-1 0,0 1 0,0 0 0,0 0 0,3 1 0,-3 0 30,-1-1 0,1 1 0,-1-1 0,0 1 0,1 0 0,-1 0 0,0-1 0,0 1 0,0 0-1,0 0 1,-1 0 0,1 0 0,-1 0 0,1 0 0,0 4 0,0 21 222,-1-21-207,0 0-1,0 0 0,1-1 1,1 9-1,-1-12-31,-1 0 0,1-1-1,0 1 1,-1-1 0,1 1 0,0-1 0,0 1 0,0-1 0,0 0-1,0 1 1,0-1 0,1 0 0,-1 0 0,0 0 0,1 0-1,-1 0 1,0 0 0,1 0 0,2 1 0,0-1 30,0 0 0,0 0 1,0 0-1,0 0 0,0-1 0,0 0 1,0 0-1,0 0 0,0 0 0,7-2 1,6-1 51,20-8-1,-21 6-55,113-39-31,-112 36 4,0 0 0,0-2 0,0 0 0,-2 0 0,20-17 0,-11 2 22,0 0 0,-2-2-1,33-50 1,-20 26-9,35-53-171,14-21 20,65-79 232,-149 204-105,4-5-4,0 0 1,0-1 0,-1 1-1,0-1 1,0 0 0,3-10-1,-6 16-1,1-1 0,-1 1 0,0 0 0,0-1 0,0 1-1,0-1 1,1 1 0,-1-1 0,0 1 0,0-1 0,0 1-1,0-1 1,0 1 0,0-1 0,0 1 0,0-1 0,0 1-1,-1-1 1,1 1 0,0-1 0,0 1 0,0-1 0,0 1-1,-1-1 1,1 1 0,0 0 0,-1-1 0,1 1 0,0-1 0,-1 1-1,1 0 1,0-1 0,-1 1 0,1 0 0,0-1 0,-1 1-1,1 0 1,-1 0 0,1-1 0,-1 1 0,0 0 0,-1 0-9,-1 0 0,1 0 0,0 0 1,0 0-1,0 1 0,-1-1 1,1 1-1,0 0 0,0-1 0,-4 3 1,-5 3 23,1 0 0,-1 1 1,1 0-1,0 0 0,1 1 1,0 1-1,0-1 0,0 1 1,1 1-1,-9 14 0,0 3 49,1 1 0,-21 52 0,13-19 153,4 1 0,-21 110 1,38-157-185,1-1 0,0 0 0,1 1 0,1-1 0,0 1 0,1-1 0,1 1 0,4 16 1,-5-25-102,1-1 1,0 1 0,0-1 0,0 1 0,1-1 0,0 0 0,0 0 0,0 0-1,0 0 1,1-1 0,0 0 0,0 1 0,0-1 0,0 0 0,1-1-1,0 1 1,0-1 0,-1 0 0,2 0 0,-1-1 0,0 1 0,1-1 0,5 1-1,1 0-946,-1-1 0,1-1 0,0 0 0,0-1 0,0 0 0,0 0 0,20-5 0,-20 3-993,-1-1 1,1 0-1,-1-1 1,16-7 0,-1-1-1542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7:16.5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17 214 10880,'-3'-7'989,"1"4"-264,0 0 0,0 0 0,0-1 0,1 1 0,0 0 0,-2-7-1,3 9-505,0 0 0,0 0 0,1 1 0,-1-1-1,0 0 1,0 1 0,1-1 0,-1 1-1,1-1 1,-1 0 0,1 1 0,-1-1-1,1 1 1,-1-1 0,1 1 0,-1-1-1,1 1 1,1-1 0,14-8 1895,-9 5-1302,19-9 68,2 1 1,0 1-1,39-11 1,91-14-917,-131 31 86,-7 1-176,157-30-4125,-118 26-914,1 2-3314,-28 5 4122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7:16.8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22 7232,'0'-14'2314,"0"14"-2218,0-1 0,1 1 0,-1-1 0,1 1 0,-1 0 0,1-1 0,-1 1 0,1-1 0,-1 1 0,1 0 0,-1-1 0,1 1 0,0 0 0,-1 0 0,1 0 0,-1-1 0,1 1 0,0 0 0,0 0 0,0 0 256,0-1 0,0 1 0,0 0 0,-1 0 0,1 0-1,0-1 1,0 1 0,-1 0 0,1 0 0,0 0 0,0 0 0,0 0 0,0 0-1,-1 1 1,1-1 0,0 0 0,0 0 0,0 1 0,1 0-10,-1 0 1,1 0-1,-1 0 1,1 0-1,-1 0 1,0 0-1,0 0 1,2 2-1,0 2 158,0-1 0,0 0 0,-1 1 0,0 0 0,3 5 0,-1 5-100,0 0-1,0 0 1,-1 0-1,-1 1 1,-1-1 0,0 1-1,-1 0 1,-1-1-1,0 1 1,-4 18 0,-6 11-1218,-1-1-1,-22 50 1,31-84 287,-13 34-9028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7:17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171 1 10976,'5'0'4960,"3"56"-4321,-8-21 3809,0 2-2560,-8 19 1568,3-1-2016,-8 5 128,5-4-960,-11 7-352,9-9-160,-11 5 32,7-2-64,-9-6-2144,5-7 1152,-9-13-8256,9-3 5089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25.7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298 271 3392,'4'-9'1826,"-4"9"-1761,0 0 1,0 0-1,0 0 1,0 0-1,0 1 1,0-1-1,0 0 1,0 0-1,0 0 1,0 0-1,0 0 1,0 0-1,1 1 786,-1-1-785,0 0-1,0 0 1,0 0-1,0 0 1,0 0-1,0 0 1,0 0-1,1 1 1,-1-1-1,0 0 1,0 0-1,0 0 1,0 0-1,0 0 1,0 0-1,0 0 1,0 0-1,0 0 0,1 0 1,-1 0-1,0-1 1,0 1-1,1 0 787,-1 0-787,0 0 1,0 0-1,0-1 1,0 1-1,0 3 172,-1-1-1,0 0 1,1 0 0,-1 1-1,0-1 1,0 0-1,0 0 1,-1 0 0,1 0-1,-2 2 1,-18 21 381,14-18-372,-1-1 0,0 0 0,0 0 0,0 0-1,-1-1 1,1 0 0,-2-1 0,1 1 0,0-2 0,-17 5-1,18-6-138,1-1-1,0 0 0,-1 0 1,1-1-1,0 0 0,-1 0 1,1-1-1,-1 0 0,1 0 1,0-1-1,0 0 0,0 0 1,0-1-1,0 0 0,-10-5 0,14 6-123,0 0 0,0 0 0,1 0-1,-1-1 1,1 1 0,0-1-1,0 0 1,0 1 0,0-1-1,0 0 1,0 0 0,1 0-1,0 0 1,-1 0 0,1-1-1,0 1 1,0 0 0,1 0 0,-1-1-1,1 1 1,0-1 0,0 1-1,0 0 1,0-1 0,1-4-1,1-5-79,1 1 0,0 0-1,0 0 1,1 0-1,12-22 1,-7 16 14,1 0-1,2 1 1,21-27 0,-24 34 158,1 0 0,-1 1 0,1 0 0,1 1 0,0 0 0,21-12 0,-29 19-49,0-1 0,0 1 1,0 0-1,0 0 0,1 0 1,-1 0-1,0 1 0,1-1 1,-1 1-1,0 0 0,1 0 1,-1 0-1,1 0 0,-1 0 1,0 1-1,1 0 0,-1 0 1,0 0-1,0 0 0,0 0 1,0 0-1,0 1 0,0 0 1,0-1-1,0 1 0,0 0 1,-1 1-1,1-1 0,-1 0 0,3 4 1,2 2 69,-1-1 1,-1 2-1,0-1 1,0 0-1,0 1 1,-1 0-1,0 0 0,-1 1 1,0-1-1,-1 0 1,2 11-1,0 5 156,-2 0 0,0 0 0,-3 29 0,-7 22 130,-2-1 1,-23 81-1,12-64-73,-46 224 1030,65-306-1207,2-7-7,0 0 0,-1 0 0,0 0 0,0 0 0,0 1-1,0-1 1,0 0 0,0-1 0,-4 6 0,3-8 77,2-4-167,0-12-116,1 11 90,1-26-76,3 0 0,0 0 0,2 0-1,12-35 1,-7 33 72,1 0-1,2 1 0,1 1 0,21-31 1,-7 23-205,60-62 0,42-23-273,-123 115 460,-6 6 12,6-5-95,0 0 0,0 0 0,1 0 1,0 1-1,1 1 0,17-9 0,-27 14 73,0 1 0,1-1 0,-1 1-1,0 0 1,1-1 0,-1 1 0,0 0-1,1 0 1,-1 0 0,1 0 0,-1 0-1,0 0 1,1 0 0,-1 0 0,1 1-1,-1-1 1,0 1 0,1-1 0,-1 1-1,0-1 1,2 2 0,-2-1 13,1 0 0,-1 1 0,1-1 0,-1 1 0,0 0 0,1-1 0,-1 1 0,0 0 0,0 0 1,0 0-1,-1 0 0,2 3 0,0 5 30,0 1 0,0-1 1,-1 0-1,-1 16 1,-2 8 88,-2-1 1,-1 1-1,-18 58 1,14-56-68,-82 287 1515,148-459-1123,-38 93-639,220-467-1021,-238 508 1223,6-12-107,0 1 1,14-19 0,-20 31 102,-1 0-1,1 0 1,-1 1 0,1-1-1,0 0 1,0 1 0,-1-1 0,1 0-1,0 1 1,0-1 0,0 1-1,0-1 1,-1 1 0,3-1 0,-3 1 5,0 0 0,1 0 0,-1 0 1,0 0-1,1 0 0,-1 0 0,1 0 1,-1 0-1,0 1 0,1-1 0,-1 0 1,0 0-1,1 0 0,-1 0 1,0 1-1,1-1 0,-1 0 0,0 0 1,0 1-1,1-1 0,-1 0 0,0 0 1,0 1-1,1-1 0,-1 0 1,0 1-1,2 2 9,-1 1 1,0-1-1,0 1 1,0-1-1,0 1 1,-1-1-1,1 7 1,-1 17 195,-1 1 1,-1-1-1,-7 30 1,0 7 209,1 17 102,3 0 1,7 86-1,0-145-453,0 0 0,2 0-1,9 33 1,-11-49-89,0 1 0,0-1 0,1 1 0,0-1-1,0 0 1,1 0 0,-1-1 0,1 1 0,0-1 0,1 1 0,0-1 0,0-1 0,0 1 0,0-1 0,11 7 0,-13-9-227,1 0 0,-1-1 1,1 0-1,0 0 0,-1 0 1,1 0-1,0-1 0,-1 1 1,1-1-1,0 0 0,-1 0 1,1 0-1,0-1 0,4 0 1,-2-1-633,-1 0-1,0 1 1,0-2 0,0 1 0,0 0-1,0-1 1,0 0 0,7-6 0,15-15-3066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27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14 545 4736,'-2'0'224,"-6"0"1144,7 0-1341,1-1-1,0 1 1,0 0 0,0 0 0,0 0 0,-1 0 0,1 0 0,0 0 0,0-1-1,0 1 1,0 0 0,0 0 0,0 0 0,0 0 0,-1-1 0,1 1 0,0 0-1,0 0 1,0 0 0,0-1 0,0 1 0,0 0 0,0 0 0,0 0 0,0-1-1,0 1 1,0 0 0,0 0 0,0 0 0,0-1 0,0 1 0,0 0 0,0 0-1,0 0 1,0-1 0,1 1 0,-1 0 0,0 0 0,0-1 47,0 1 0,0 0-1,1 0 1,-1-1 0,0 1 0,0 0 0,0 0 0,1 0 0,-1-1 0,0 1 0,0 0-1,1 0 1,-1 0 0,0 0 0,1 0 0,-1 0 0,0-1 0,0 1 0,1 0 0,-1 0-1,0 0 1,1 0 0,-1 0 0,0 0 0,1 0 0,-1 0 0,0 0 0,0 0 0,1 0-1,-1 1 1,0-1 0,1 0 0,-1 0 0,0 0 0,1 0 0,12 1 1986,-2-5-1587,-1-1 0,1 0 0,-1 0 0,0-1 0,0 0 0,-1-1 0,0 0 0,0-1 0,13-14 0,3-7 138,-2-1 0,38-63-1,27-75 636,-73 137-873,17-41 603,-30 67-767,-2 7-131,-5 14-154,-5 22 73,8-18 62,0-1 0,2 1-1,1-1 1,3 24 0,2-6 215,13 45 0,-17-72-196,0-2-8,1 0 0,0 1 0,3 7 1,-5-15-34,0 1 1,-1-1 0,1 1 0,0-1-1,0 1 1,0-1 0,0 0 0,1 0 0,-1 1-1,0-1 1,0 0 0,1 0 0,-1 0-1,1 0 1,-1 0 0,1-1 0,-1 1-1,1 0 1,-1-1 0,1 1 0,2 0 0,-2-1-1,-1-1 1,1 1-1,0 0 1,0 0 0,-1-1-1,1 1 1,0-1-1,-1 0 1,1 1 0,0-1-1,-1 0 1,1 0-1,-1 0 1,1 0 0,-1 0-1,0 0 1,1-1-1,0-1 1,4-3 54,-1 0 0,-1-1 0,6-8 0,9-21 81,15-43 0,-21 46-133,1 1-1,28-45 0,-29 55-71,-6 11-24,1-1 0,0 1 0,19-21 0,-27 32 35,1-1-1,0 0 1,-1 1 0,1-1-1,0 0 1,0 1-1,0-1 1,0 1 0,-1-1-1,1 1 1,0-1-1,0 1 1,0 0 0,0 0-1,0-1 1,0 1-1,0 0 1,0 0-1,0 0 1,1 0 0,-1 0 6,0 1 0,0-1 0,-1 0 1,1 1-1,0-1 0,0 1 0,-1-1 0,1 1 1,-1-1-1,1 1 0,0 0 0,-1-1 1,1 1-1,-1 0 0,1-1 0,-1 1 1,0 0-1,1 1 0,1 3-13,-1-1 0,1 1-1,-1 0 1,0 0 0,-1 0 0,1 8-1,-4 25 56,-1-1 0,-10 40 0,13-72-22,-2 11 16,0 5 72,-2-1 1,0 1-1,-15 36 0,19-56-59,1 1 0,-1-1-1,1 0 1,-1 0 0,1 0-1,-1 0 1,0 0 0,0 0-1,0 0 1,0 0 0,1 0-1,-1 0 1,0 0 0,-1 0-1,1-1 1,0 1 0,-2 0-1,3-1-21,-1 0 0,1 0-1,-1 0 1,0 0 0,1 0 0,-1 0-1,1 0 1,-1 0 0,0-1-1,1 1 1,-1 0 0,1 0-1,-1-1 1,1 1 0,-1 0-1,1-1 1,-1 1 0,1-1-1,-1 1 1,1-1 0,0 1-1,-1-1 1,1 1 0,-1-2-1,-3-4 4,1-1-1,0 0 0,0-1 0,-2-9 1,4 14-19,0-1-8,-2-4-115,1 0 1,0-1-1,-1-14 0,3 21 91,0 0-1,0 0 1,0 0 0,0 0-1,1 0 1,-1 0-1,1 0 1,-1 0 0,2-3-1,-1 4 24,-1 0-1,1 0 0,-1 1 0,1-1 1,0 0-1,-1 0 0,1 1 1,0-1-1,0 0 0,-1 1 0,1-1 1,0 1-1,0-1 0,0 1 1,0 0-1,0-1 0,0 1 0,0 0 1,0-1-1,0 1 0,1 0 1,9-1-32,1 1 1,0 1 0,0-1 0,0 2-1,-1 0 1,1 0 0,13 5 0,3 3-331,46 21 0,-60-24-720,-5-3-452,1 1-1,-1 0 0,16 12 1,-7-2-645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4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3136,'0'0'7333,"0"12"-1845,-10-8-3825,8-1-916,9-2 325,12-2-792,0-2 0,-1 0 0,0-1-1,0-1 1,28-11 0,10-2-39,-35 13-147,1 0-1,-1 2 0,32-1 0,68 5 630,-41 1-624,-79-2-194,-1 0 0,0 0 1,1 0-1,-1 0 0,0 0 0,0 0 0,1 0 0,-1 0 1,0 0-1,1 0 0,-1-1 0,0 1 0,1 0 0,-1 0 1,0 0-1,0 0 0,1 0 0,-1 0 0,0-1 1,0 1-1,1 0 0,-1 0 0,0 0 0,0-1 0,0 1 1,1 0-1,-1 0 0,0-1 0,0 1 0,0 0 0,0 0 1,0-1-1,1 1 0,-1 0 0,0-1 0,0 1 1,0 0-1,0-1 0,-3-12-6125,3 13 6096,-1-7-2212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27.5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69 8640,'-27'-28'3904,"27"11"-3392,0 9-704,0 5 0,8-6-1728,6 9 1024,9-3-3616,8 3 2528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29.8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1225 5728,'-10'6'1746,"16"-5"466,22-2 1199,-25 1-3228,9-2 183,-1 0 0,1 0 0,-1-1 0,0-1 1,0 0-1,0 0 0,0-1 0,-1 0 0,0-1 1,0 0-1,0-1 0,-1 0 0,0-1 0,0 0 1,12-14-1,6-11 199,-2-1 0,41-72 1,-58 92-410,109-202 1370,-113 210-1544,0 0 1,0 0 0,10-12 0,-12 17 7,-1 0 1,0 0 0,0 0-1,1 0 1,-1 0-1,0 0 1,1 1-1,-1-1 1,1 0-1,-1 1 1,3-1-1,-3 0 9,0 1 0,0 0 0,0 0-1,-1 0 1,1 1 0,0-1-1,0 0 1,0 0 0,-1 0-1,1 1 1,0-1 0,0 0 0,0 1-1,-1-1 1,1 0 0,0 1-1,-1-1 1,1 1 0,0 0-1,-1-1 1,1 1 0,-1-1 0,2 2-1,3 6 48,0 0-1,0 0 0,-1 0 1,0 0-1,-1 1 0,1 0 0,-2-1 1,1 1-1,-1 0 0,1 14 1,-1 10 1,-2 52 1,0-67 14,-1 21 37,2-17-39,-2 0 0,0 0 1,-2-1-1,-7 32 0,8-45 47,-1 0-1,-8 14 1,10-20-98,0 0 1,0 0-1,0 0 1,0-1-1,0 1 1,-1 0-1,1-1 0,-1 1 1,1-1-1,-1 1 1,0-1-1,1 0 1,-1 0-1,0 0 0,0 0 1,-3 1-1,4-2-34,0 0 0,-1 0 0,1 0 0,-1 0-1,1 0 1,0 0 0,-1 0 0,1-1 0,-1 1 0,1-1-1,0 1 1,0-1 0,-1 1 0,1-1 0,0 0 0,0 0-1,-3-1 1,-17-20-492,14 15 405,1 1 18,0 1 7,0-1 0,0 0 0,1 0 1,0-1-1,0 1 0,0-1 0,1 0 1,-6-14-1,8 13-607,4 6 10,9 10-16,-9-7 719,4 3-1,0-1-1,0 0 0,0 0 0,1 0 0,-1-1 1,1 1-1,0-2 0,0 1 0,10 0 1,-3 0 131,0-1 0,0-1 0,-1 0 0,15-3 0,-11 0 11,0-1 0,0-1 0,-1 0 0,0-2 0,0 1 0,20-13 0,84-61 485,-83 52-488,0-1 1,-3-1-1,63-71 0,-82 80-132,0-1 1,-2 0-1,0-1 0,-2 0 0,0-1 0,10-34 0,40-183 61,-17-51-17,-43 289-92,0-26-268,-1 29 267,0-1 0,0 0 0,0 1 0,1-1-1,-1 1 1,-1-1 0,1 0 0,0 1 0,0-1-1,0 0 1,0 1 0,0-1 0,-1 1 0,1-1-1,0 0 1,0 1 0,-1-1 0,1 1 0,0-1-1,-1 1 1,1-1 0,-1 1 0,1-1 0,-1 1-1,1 0 1,0-1 0,-1 1 0,0 0 0,1-1-1,-1 1 1,0-1 0,-2 6-221,0 3 202,0 0 0,1 0 0,0 1 0,-2 15 0,1-3 146,-148 621 894,127-552-871,-43 155 553,62-230-489,-3 24-1,8-32 162,1-6-164,2-5-37,5-15-76,56-110-70,-50 105-125,2 0 0,0 0 0,21-23 1,-34 43 59,1 1 0,-1 0 1,0 1-1,1-1 0,6-3 1,-10 5 47,1 1 0,0-1 0,-1 1 0,1 0 0,0-1 0,0 1 0,-1 0 0,1-1 0,0 1 0,0 0 1,0 0-1,0 0 0,-1 0 0,1 0 0,0 0 0,0 0 0,0 0 0,0 0 0,-1 0 0,1 0 0,0 0 1,0 1-1,0-1 0,-1 0 0,1 1 0,0-1 0,0 0 0,-1 1 0,1-1 0,0 1 0,-1-1 0,1 1 0,0 0 1,0 0-1,1 2 11,-1 1 1,0-1-1,1 0 1,-1 0-1,-1 0 1,1 1-1,0-1 1,-1 4-1,2 33 104,-2-20-9,3 31 24,17 96 1,-19-142-97,0-1 0,1 0 0,-1 0 1,1 0-1,0 0 0,0 0 0,0-1 1,4 6-1,-5-8-8,0 0 0,0 0 0,0 1 0,1-1 0,-1 0 0,0 0 0,1 0-1,-1 0 1,0-1 0,1 1 0,-1 0 0,1-1 0,-1 1 0,1-1 0,0 1 0,-1-1 0,1 0 0,0 1 0,-1-1 0,1 0 0,-1 0 0,1 0 0,0 0 0,-1-1 0,3 0 0,1 0 7,0-1 0,0 0 0,0-1 0,0 1 0,0-1 0,-1 0 1,5-3-1,30-29 92,-23 20-55,243-228 55,-255 239-81,7-6-247,-10 10 49,-7 7 55,-5 8 96,0 1-1,1 0 1,1 1 0,0 0-1,1 0 1,1 1-1,1 0 1,0 0 0,2 1-1,0 0 1,1-1-1,-1 31 1,4-44 37,0 0 0,1 0 0,-1 0 0,1 0 1,1-1-1,-1 1 0,1 0 0,-1-1 0,1 1 0,1-1 0,-1 1 1,1-1-1,-1 0 0,1 0 0,4 4 0,-5-6 4,1 1 0,-1-1 0,1 0 0,-1 0 0,1-1 0,0 1 0,-1 0 0,1-1 0,0 1 0,0-1 0,0 0 0,0 0 0,0 0 0,1-1 0,-1 1 0,0-1 0,0 0 0,0 0 0,1 0 0,-1 0 1,0 0-1,0-1 0,5 0 0,-3-1 8,1 0 0,-1 0 0,0 0 0,0-1 0,-1 1 0,1-1 0,0 0 0,-1-1 0,0 1 0,0-1 0,7-7 0,-6 4-13,0 0 0,-1 0-1,1 0 1,-1 0 0,-1-1-1,1 0 1,2-10 0,-3 7 2,-1 0 0,1 0 1,-2 0-1,0 0 0,0 0 0,-1-1 1,0 1-1,-1 0 0,0 0 0,-1 0 1,-5-17-1,4 21-55,0-1 1,0 2-1,-1-1 1,0 0 0,-1 1-1,1 0 1,-11-11-1,5 8-102,1 0 0,-2 1 0,-15-11 0,25 19 129,1 0 0,0-1 0,-1 1 0,1 0 1,0 0-1,-1 0 0,1-1 0,0 1 0,0 0 0,-1 0 0,1-1 1,0 1-1,0 0 0,0 0 0,0-1 0,-1 1 0,1 0 0,0-1 0,0 1 1,0 0-1,0-1 0,0 1 0,0 0 0,0-1 0,0 1 0,0 0 1,0-1-1,0 1 0,0 0 0,0-1 0,0 1 0,0 0 0,0-1 1,0 1-1,0 0 0,0-1 0,0 1 0,1 0 0,-1-1 0,0 1 0,0 0 1,0 0-1,1-1 0,-1 1 0,0 0 0,0 0 0,1-1 0,-1 1 1,0 0-1,0 0 0,1 0 0,-1 0 0,0-1 0,1 1 0,-1 0 1,0 0-1,1 0 0,22-10-94,-21 9 92,34-12 155,65-22-221,-85 31 102,1 0 0,0 1 0,0 1 0,20-1 0,-32 3-10,0 1 0,-1-1 0,1 1 0,-1-1 0,1 1 0,0 1 0,7 2 0,-11-4 3,0 1 0,1 0 0,-1 0 0,1-1 0,-1 1-1,0 0 1,0 0 0,0 0 0,1 1 0,-1-1 0,0 0 0,0 0 0,0 1 0,-1-1 0,1 0 0,0 1 0,0-1 0,-1 1 0,1-1 0,-1 1 0,1-1-1,-1 1 1,0-1 0,0 1 0,1 2 0,-10 95 49,7-73 8,0-5-18,1 1 0,3 24 1,-2-41-70,1 0 0,0 0 0,0 0 1,0 0-1,0 0 0,1 0 0,0-1 1,0 1-1,0-1 0,0 1 1,1-1-1,0 0 0,0 1 0,6 5 1,-7-8 20,0-1 1,1 1 0,-1-1 0,1 1-1,0-1 1,0 0 0,-1 0 0,1 0-1,0 0 1,0-1 0,0 1 0,0-1-1,0 1 1,0-1 0,0 0 0,0 0-1,0-1 1,0 1 0,0-1 0,0 1-1,-1-1 1,4-1 0,4-1 58,-1-1 0,0 0 0,-1 0 0,1-1 0,12-9 1,56-49 225,-56 43-221,3-1-47,-1 0 1,0-2-1,-2-1 0,-1 0 1,18-29-1,-18 15-16,-1-1-1,-2 0 1,-1-1 0,16-64 0,40-242 104,-68 321-94,0 10-45,-1 0-1,-1-1 1,-1 0-1,0 1 1,-3-32-1,2 47 17,0 0-1,0 0 0,0 0 1,0 0-1,0 1 1,-1-1-1,1 0 1,0 0-1,0 0 1,0 0-1,0 0 0,0 1 1,-1-1-1,1 0 1,0 0-1,0 0 1,0 0-1,0 0 1,-1 0-1,1 0 0,0 0 1,0 0-1,0 0 1,-1 0-1,1 0 1,0 0-1,0 0 1,0 0-1,-1 0 0,1 0 1,0 0-1,0 0 1,0 0-1,-1 0 1,1 0-1,0 0 1,0 0-1,0 0 0,0 0 1,-1-1-1,1 1 1,0 0-1,0 0 1,0 0-1,0 0 0,-1 0 1,1-1-1,0 1 1,0 0-1,0 0 1,0 0-1,0 0 1,0-1-1,0 1 0,0 0 1,0 0-1,0 0 1,0 0-1,0-1 1,-1 1-1,1 0 1,0 0-1,0 0 0,1-1 1,-1 1-1,0 0 1,0-1-1,-12 25-187,-1 16 108,2 1 0,-10 65-1,2 89 144,19-5 57,1-131-95,4 95 35,1 87-1116,-5-230 253,0 0 0,4 18 0,-1-8-2404,-2-3-4411,-2-35 4046,0-6 1210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30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157 94 6464,'-46'-27'2090,"29"19"-1263,-7 1-482,-46-17 8627,70 24-8945,0 0 0,0 0 0,0 0 0,1 0 1,-1 0-1,0 0 0,0 0 0,0 0 0,0 0 0,0 0 0,0 0 0,0 0 0,0 0 0,0 0 0,0 0 0,0 0 1,0 0-1,0 0 0,0 0 0,0 0 0,0 0 0,0 0 0,0-1 0,0 1 0,0 0 0,0 0 0,0 0 0,0 0 1,0 0-1,0 0 0,0 0 0,0 0 0,0 0 0,0 0 0,0 0 0,0 0 0,0 0 0,0 0 0,0 0 1,0 0-1,0 0 0,0 0 0,0 0 0,0 0 0,0 0 0,0 0 0,0 0 0,0-1 0,0 1 0,0 0 0,-1 0 1,1 0-1,0 0 0,0 0 0,0 0 0,0 0 0,0 0 0,0 0 0,0 0 0,0 0 0,7-1 721,29-4-252,72 0 0,-31 3-1109,53-6-7574,-89 4 5009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32.3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276 12 4384,'-8'-12'8186,"3"19"-3991,-2 12-3233,5-12-391,-128 450 4592,92-302-4118,-27 193-37,45-188-464,20-151-248,2-9-225,5-17-195,-6 14 116,24-75-186,5-12 41,-19 62 77,2 0 0,1 0 1,2 2-1,27-38 0,-33 51 79,0 1 1,1 0-1,0 1 0,23-17 0,-33 28-4,-1-1 1,0 1-1,0 0 0,1 0 0,-1-1 1,0 1-1,0 0 0,1 0 0,-1 0 0,0-1 1,1 1-1,-1 0 0,0 0 0,1 0 1,-1 0-1,0 0 0,1 0 0,-1 0 0,0 0 1,1 0-1,-1 0 0,0 0 0,1 0 1,-1 0-1,0 0 0,1 0 0,-1 0 0,0 0 1,1 0-1,-1 0 0,0 0 0,1 1 1,-1-1-1,0 0 0,1 0 0,-1 0 0,0 1 1,0-1-1,1 0 0,-1 0 0,0 1 1,0-1-1,1 0 0,-1 1 0,0-1 0,0 0 1,0 0-1,0 1 0,0-1 0,1 0 1,-1 1-1,0-1 0,0 0 0,0 1 0,0-1 1,0 1-1,0-1 0,0 1 0,0 25 164,-1-25-157,-3 44 277,-1-1-116,2 44 0,3-74-162,1 0 1,1 0 0,0 0-1,1 0 1,0 0-1,1-1 1,8 19-1,-9-27-1,0 0 1,-1 0-1,2 0 0,-1 0 0,0 0 1,1-1-1,0 0 0,0 1 0,1-2 1,-1 1-1,1 0 0,-1-1 0,1 0 1,0 0-1,1 0 0,-1-1 0,0 0 1,1 0-1,-1 0 0,1 0 0,0-1 1,-1 0-1,8 0 0,-3 0-13,0-1-1,-1-1 0,1 0 1,0 0-1,0-1 1,-1 0-1,1-1 1,-1 0-1,0 0 0,1-1 1,-2 0-1,1-1 1,8-5-1,0-3-186,0 0 0,28-29 0,25-37-193,15-16 337,31-19 553,-115 113-493,0 0 0,0 1 1,0-1-1,0 0 0,-1 0 0,1 0 0,0 0 0,-1 0 0,1 0 0,-1-1 0,1 1 0,-1 0 1,0 0-1,1-1 0,-4-3-109,-8 6-149,7 1 216,0-1-1,0 2 1,0-1 0,0 0 0,0 1 0,0 0-1,0 0 1,1 0 0,-5 6 0,-27 34 178,34-41-133,-12 16 29,1 0 0,0 1 0,2 1-1,0 0 1,2 0 0,0 1 0,1 0-1,1 1 1,1-1 0,-4 32 0,9-48-26,0-1 0,1 1 1,-1-1-1,1 0 0,-1 1 1,2-1-1,-1 0 1,0 0-1,1 1 0,3 5 1,-5-8-6,1-1 0,0 1 0,0-1 0,0 0 0,0 0 0,0 1 1,0-1-1,0 0 0,0 0 0,0 0 0,0 0 0,1 0 0,-1 0 0,0 0 0,1-1 0,-1 1 1,1 0-1,-1-1 0,1 1 0,-1-1 0,1 1 0,-1-1 0,1 0 0,0 0 0,-1 0 0,1 0 1,-1 0-1,1 0 0,-1 0 0,1 0 0,0-1 0,1 1 0,1-2-12,0 0 0,0 0 0,0-1-1,-1 1 1,1-1 0,-1 0 0,1 0-1,-1 0 1,0 0 0,0 0 0,0-1 0,3-5-1,3-5-7,-1-1 0,7-17 1,-6 10 41,0 0 0,-1-1 1,-1 0-1,-2-1 0,0 1 1,-1-1-1,0-32 0,-4 56-31,0 0 1,0 0-1,0-1 0,0 1 0,0 0 0,0 0 1,0 0-1,1 0 0,-1 0 0,0-1 0,0 1 0,0 0 1,0 0-1,0 0 0,0 0 0,0-1 0,0 1 1,0 0-1,-1 0 0,1 0 0,0 0 0,0 0 1,0-1-1,0 1 0,0 0 0,0 0 0,0 0 0,0 0 1,0 0-1,0-1 0,0 1 0,-1 0 0,1 0 1,0 0-1,0 0 0,0 0 0,0 0 0,0 0 1,0 0-1,-1 0 0,1 0 0,0-1 0,0 1 0,0 0 1,0 0-1,-1 0 0,1 0 0,0 0 0,0 0 1,0 0-1,0 0 0,0 0 0,-1 0 0,1 0 1,0 0-1,0 0 0,0 1 0,0-1 0,-1 0 0,1 0 2,0 1-1,-1-1 0,1 1 1,0-1-1,0 1 1,0-1-1,0 1 0,0-1 1,0 1-1,0-1 0,0 1 1,0-1-1,0 1 0,0-1 1,0 1-1,0-1 1,0 1-1,0-1 0,0 1 1,1-1-1,-1 1 0,0-1 1,0 1-1,1-1 0,-1 1 1,1 0-1,4 6 7,1 0 0,-1 0 0,13 11 0,5 5-24,89 100 299,-105-114-235,0-1 0,1 1 0,0-1 0,0-1 0,15 11 0,-20-17-26,-1 1 0,1-1 0,0 1 1,0-1-1,0 0 0,-1 0 0,1 0 0,0-1 0,0 1 1,0-1-1,0 0 0,0 1 0,0-1 0,1-1 0,-1 1 0,0 0 1,0-1-1,0 1 0,-1-1 0,1 0 0,0 0 0,0 0 0,0-1 1,-1 1-1,5-3 0,0-2 0,1 0 0,-1-1 0,-1 0 1,1-1-1,-1 1 0,7-13 0,8-8 31,14-21 57,-25 34-129,0 0 1,1 1 0,18-18 0,-28 31 13,2-2 31,0 1-1,0-1 1,0 1-1,1-1 1,6-2-1,-10 4-14,1 1 0,0 0-1,-1 0 1,1 0 0,0-1 0,-1 1 0,1 0 0,0 0-1,-1 0 1,1 0 0,0 0 0,-1 0 0,1 0 0,0 1-1,-1-1 1,1 0 0,0 0 0,-1 0 0,1 1 0,-1-1-1,1 0 1,0 1 0,-1-1 0,1 0 0,-1 1-1,1-1 1,-1 1 0,1-1 0,-1 1 0,1-1 0,-1 1-1,0-1 1,1 1 0,-1 0 0,0-1 0,1 1 0,-1-1-1,0 1 1,0 0 0,1-1 0,-1 1 0,0 1-1,1 5 18,0-1 0,0 1 0,0 0-1,-1 0 1,0-1 0,-1 9 0,0 9 92,-3 42 43,2-43-66,1 1 0,2 26-1,0-6-272,-1-44 179,0 0-1,0 0 0,0 0 0,0 0 0,0 0 0,0 1 1,0-1-1,0 0 0,0 0 0,0 0 0,0 0 0,0 0 1,0 0-1,0 0 0,0 0 0,0 0 0,0 0 1,0 1-1,1-1 0,-1 0 0,0 0 0,0 0 0,0 0 1,0 0-1,0 0 0,0 0 0,0 0 0,0 0 0,0 0 1,1 0-1,-1 0 0,0 0 0,0 0 0,0 0 0,0 0 1,0 0-1,0 0 0,0 0 0,0 0 0,1 0 0,-1 0 1,0 0-1,0 0 0,0 0 0,0 0 0,0 0 0,0 0 1,0 0-1,0-1 0,0 1 0,1 0 0,-1 0 0,0 0 1,0 0-1,0 0 0,0 0 0,0 0 0,0 0 0,0 0 1,0 0-1,0-1 0,9-9 98,4-14-196,15-41-1,-17 37 34,22-40-1,-28 58 56,1 1 0,0 0 0,0 1 0,1 0 0,0 0 0,1 0 0,8-7 0,-15 15 3,-1-1 0,0 1-1,0 0 1,0 0 0,1-1 0,-1 1-1,0 0 1,0 0 0,1 0-1,-1-1 1,0 1 0,0 0 0,1 0-1,-1 0 1,0 0 0,1 0 0,-1-1-1,0 1 1,1 0 0,-1 0-1,0 0 1,1 0 0,-1 0 0,0 0-1,1 0 1,-1 0 0,0 0 0,1 0-1,-1 0 1,0 1 0,1-1-1,-1 0 1,0 0 0,0 0 0,1 0-1,-1 0 1,0 1 0,0-1 0,1 0-1,-1 0 1,0 0 0,0 1 0,1-1-1,-1 0 1,0 0 0,0 1-1,0-1 1,1 0 0,-1 1 0,0-1-1,0 0 1,0 1 0,0-1 0,0 0-1,0 0 1,0 1 0,0 0 0,1 23 81,-1-22-76,-2 20 15,-1 13 27,1 0-1,2 1 1,7 60-1,-6-93-41,-1-1 0,1 0 0,-1 0 0,1 1 1,0-1-1,0 0 0,0 0 0,0 0 0,0 0 0,1 0 0,-1 0 0,0-1 0,1 1 0,-1 0 0,1-1 0,0 1 1,0-1-1,0 1 0,-1-1 0,1 0 0,0 0 0,1 0 0,-1 0 0,0 0 0,0 0 0,0-1 0,0 1 1,1-1-1,-1 1 0,4-1 0,5 0-13,-1 0 0,0-1 0,1 0 0,-1 0 0,13-5 0,-4 3-87,-1-2 0,0 0-1,0-1 1,-1-1-1,31-17 1,-21 7 45,0-2 0,-1-1 1,38-38-1,-43 35 55,-1-1 0,20-33 0,-39 57-7,0-1-1,-1 0 1,1 1-1,-1-1 0,0 0 1,1 0-1,-1 0 1,1 1-1,-1-1 1,0 0-1,0 0 1,0 0-1,1 0 1,-1 0-1,0 0 1,0 1-1,0-1 1,0 0-1,0 0 1,-1-1-1,1 1-16,-1 1 1,1-1-1,-1 1 0,1-1 1,-1 1-1,1 0 0,-1-1 1,1 1-1,-1 0 0,0-1 1,1 1-1,-1 0 0,1 0 1,-1 0-1,0-1 0,1 1 1,-1 0-1,0 0 0,1 0 1,-1 0-1,0 0 0,1 0 1,-1 0-1,0 0 0,0 1 1,-2 0-15,0-1 1,1 1-1,-1 0 0,1 1 1,-1-1-1,1 0 0,-1 1 1,1-1-1,0 1 0,0 0 1,0 0-1,0 0 1,0 0-1,0 0 0,0 0 1,1 0-1,-1 0 0,1 1 1,-2 3-1,-2 2-20,-14 20-22,-23 49 1,37-66 48,0 1 0,0 0 0,2 0 1,-1 0-1,1 1 0,1-1 1,-1 24-1,4-30 55,-1 0 1,1-1 0,1 1-1,-1 0 1,1-1-1,0 1 1,0-1-1,1 0 1,-1 1 0,1-1-1,0 0 1,1 0-1,-1-1 1,1 1-1,0-1 1,0 0 0,1 0-1,-1 0 1,1-1-1,0 1 1,0-1-1,0 0 1,0-1 0,0 1-1,1-1 1,-1 0-1,10 2 1,-13-3-4,0-1 0,1 0 1,-1 0-1,0 0 0,1 0 1,-1-1-1,0 1 0,0 0 1,1-1-1,-1 0 0,0 1 1,0-1-1,0 0 0,0 0 0,1 0 1,-2-1-1,4-1 0,1-2 44,-1 0-1,0 0 0,9-12 0,-12 15-38,7-11 35,-1 0 0,0 0 0,-1-1 0,0 0 0,-1 0 0,-1 0 0,5-18 0,1-5 6,12-28 104,26-83-118,-36 103 67,10-58 0,-20 79 49,1-42-1,-4 58-174,0-1 0,-1 1 0,0 0 0,0-1 0,-1 1 0,0 0 0,-1 0 0,-3-9 0,5 16-5,1 1 0,0-1 0,-1 0 0,1 0 0,-1 0 0,1 0 1,-1 0-1,0 1 0,1-1 0,-1 0 0,0 1 0,0-1 0,1 0 0,-1 1 0,0-1 0,0 1 1,0-1-1,0 1 0,1 0 0,-1-1 0,0 1 0,0 0 0,-2-1 0,2 1-1,0 0 1,-1 1-1,1-1 0,0 0 0,-1 1 0,1-1 0,0 1 0,-1-1 0,1 1 1,0 0-1,0-1 0,0 1 0,-1 0 0,0 1 0,-3 3-10,0 0-1,1 0 1,0 0-1,0 0 1,1 1-1,-4 5 0,0 6 30,0-1 0,1 2-1,-3 17 1,6-23 14,-7 29-62,3 1 0,1 0-1,2 0 1,2 0-1,2 0 1,2 0-1,1 0 1,12 54-1,-12-82-631,0-1 0,1 0 0,1 0 0,12 25 0,4-5-1178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33.7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1202 6720,'1'1'779,"6"-4"1460,5-3-2027,-2 1 469,0 0-1,0-1 1,0 0 0,10-9 0,8-10 506,27-31 0,-2-12-75,54-94 1,-106 161-1104,34-55 578,-3-1-1,39-96 1,38-154 606,-42 112 243,-61 180-1257,-4 10-137,0 1-1,0-1 1,-1 1-1,1-1 1,-1 1-1,0-1 0,0 0 1,0 0-1,-1 1 1,0-11-1,-1 14-101,-1 7-8,-53 144-214,14-28 313,-4-18 17,-71 119 0,-63 58 519,-14-14 531,137-192-501,51-66-437,6-7-83,14-9-93,-6 2-40,61-26-124,31-16 72,141-117 98,-209 141 9,52-37-63,3 3 0,143-67 0,-159 92 110,-20 9 326,72-43 0,-119 64-337,-3 0-132,-8 5-84,3-2 141,-8 5 18,0 0 1,1 0-1,-1 1 0,1 1 1,1 0-1,-1 0 0,-15 19 0,15-15 10,-1 2-1,2-1 0,0 1 0,1 1 0,-11 24 0,17-33 27,0 0 1,1 0-1,-1 0 0,1 0 0,0 1 1,0 7-1,1-11 40,0 1 0,1-1 1,-1 1-1,0-1 0,1 0 1,0 1-1,0-1 0,0 0 0,0 0 1,1 1-1,-1-1 0,5 5 1,-5-7-32,0 0 0,0 0 0,0 0 0,0 0 0,0 0 0,0 0 1,0 0-1,1-1 0,-1 1 0,0 0 0,1-1 0,-1 1 1,0-1-1,1 0 0,-1 1 0,1-1 0,-1 0 0,1 0 0,-1 0 1,0 0-1,1 0 0,-1 0 0,1-1 0,-1 1 0,0 0 0,1-1 1,-1 1-1,1-1 0,-1 1 0,0-1 0,3-1 0,3-2 46,0-1-1,0 1 0,0-1 1,6-6-1,1-4 44,-1 1 1,0-1-1,-2-1 0,20-34 1,-23 38-30,-3 3-76,0 1-1,0-1 0,4-12 1,-8 17-12,0 0-1,0 1 1,0-1 0,-1 0 0,0 0-1,1 0 1,-1 0 0,-1 0 0,1 0 0,0 1-1,-2-7 1,1 5-5,-1 0 0,1 1 0,-1-1 1,0 0-1,0 0 0,-5-7 0,7 12 11,0-1 1,0 1-1,-1 0 1,1 0-1,0 0 0,0-1 1,0 1-1,0 0 1,0 0-1,0-1 1,0 1-1,0 0 1,0 0-1,0 0 0,0-1 1,0 1-1,0 0 1,0 0-1,0-1 1,0 1-1,0 0 0,0 0 1,0-1-1,1 1 1,-1 0-1,0 0 1,0 0-1,0-1 1,0 1-1,0 0 0,0 0 1,1 0-1,-1-1 1,0 1-1,0 0 1,0 0-1,1 0 0,10-7 65,-5 4 0,8-5 2,1 0-1,0 1 0,0 1 1,0 0-1,1 1 0,0 1 1,0 0-1,0 1 0,0 1 1,1 1-1,-1 0 0,0 1 1,1 0-1,-1 2 0,25 4 1,-33-3 76,1 0-1,-1 1 1,0 0 0,0 0-1,0 0 1,-1 1 0,13 10 0,45 47 509,-57-53-627,18 17 67,-4-2-14,0-1 1,2-1-1,48 34 1,-67-53-150,-1-1 0,0 0 0,1 0 0,-1 0 0,1-1 0,-1 1 0,1-1 0,0 0 0,-1 0 0,1-1 1,0 1-1,0-1 0,0 0 0,0 0 0,0-1 0,-1 0 0,1 0 0,0 0 0,-1 0 0,1 0 0,0-1 0,-1 0 0,0 0 1,1-1-1,-1 1 0,7-6 0,24-22-2565,1-2 779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36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786 14 3072,'4'-2'600,"-1"1"0,0-1 0,1 0 0,-1 1 0,1 0 0,-1 0 0,1 0 0,0 0 0,6 0 0,-9 1-300,-1-1 0,1 1 1,-1 0-1,1 0 1,-1 0-1,1 0 0,-1 1 1,1-1-1,-1 0 0,1 0 1,-1 0-1,1 0 1,-1 0-1,1 1 0,-1-1 1,1 0-1,-1 0 0,1 1 1,-1-1-1,1 0 0,-1 1 1,1 0-1,-1-1-150,0 1 1,0-1-1,0 1 0,0 0 0,0-1 0,0 1 1,0-1-1,0 1 0,0-1 0,0 1 1,0-1-1,0 1 0,0-1 0,0 1 0,-1-1 1,1 1-1,0-1 0,0 1 0,-1-1 0,-19 25 947,17-21-699,-79 83 1344,-61 69-278,107-114-1207,-1-1 0,-3-3 0,-1 0 0,-47 31 0,68-55-218,-139 106 214,135-100-181,1 2-1,1 0 1,1 2 0,-26 36 0,34-44 194,12-15-221,-1 1 0,0 0 0,1 0 0,-1 0 0,1 0 0,-1 0 0,1 0 0,0 0 0,0 0 0,0 0 0,0 1 0,0-1 0,0 4 0,1-5-41,0-1 0,0 0 1,1 1-1,-1-1 1,0 0-1,1 1 0,-1-1 1,0 0-1,1 0 0,-1 1 1,0-1-1,1 0 1,-1 0-1,1 0 0,-1 0 1,0 1-1,1-1 1,-1 0-1,1 0 0,0 0 1,0 0 4,42 15-69,67 33-1,36 30 145,-140-75-79,38 25 4,-2 2 1,69 62-1,-43-34 230,-56-48-510,1 0 456,15 16-1,-25-23-611,-1 0 0,1 1 0,-1-1 0,0 0 0,0 1 0,2 4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36.9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425 102 5472,'-5'-8'2300,"-1"-1"1,0 1-1,-11-12 0,11 15-1818,0-1-1,-1 1 1,0 0 0,1 0-1,-2 1 1,1 0-1,0 1 1,-15-6-1,14 6-318,0 1-1,0 0 0,0 1 0,0 0 0,0 0 1,0 0-1,-1 1 0,1 0 0,0 1 0,0 0 1,0 0-1,-1 1 0,1 0 0,1 0 0,-1 1 0,-11 5 1,-4 6 22,1 1-1,-22 18 1,36-26-162,0 0-1,0 0 1,0 1-1,1-1 1,1 2-1,-1-1 1,-6 13-1,11-17-16,0 0 1,0-1-1,1 1 1,0 0-1,-1 0 0,2 0 1,-1 1-1,0-1 0,1 0 1,0 0-1,-1 0 1,2 1-1,-1-1 0,0 0 1,1 0-1,0 0 0,0 0 1,0 0-1,1 0 1,-1 0-1,4 6 0,43 61 265,-3-3 269,-34-47-325,0 0 0,-2 0-1,-1 1 1,-1 0 0,0 1 0,-2 0 0,3 25 0,-5-18 101,-1 1 1,-2 0-1,-1-1 1,-9 59-1,8-74-316,1-9 0,0 0 0,0 0 0,0 0 0,-1-1 0,-2 7 0,-2 7-1741,6-18 1423,0 0-1,-1 1 1,1-1-1,0 0 0,-1 1 1,1-1-1,0 0 1,-1 0-1,0 0 0,1 1 1,-1-1-1,0 0 1,1 0-1,-1 0 0,0 0 1,-1 1-1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37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45 10816,'-23'-20'3477,"23"20"-3353,0 0 1,1-1-1,-1 1 1,0 0-1,1-1 1,-1 1-1,0 0 1,1 0-1,-1 0 1,0-1-1,1 1 0,-1 0 1,0 0-1,1 0 1,-1 0-1,1 0 1,-1-1-1,0 1 1,1 0-1,-1 0 1,1 0-1,-1 0 1,0 0-1,1 0 1,-1 1-1,1-1 0,0 0 1,16-1 614,72 2 2441,78-1-1676,-2-13-4151,-148 10 803,32-2-2621,-16 7-2538,-9 5 2737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37.6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8 6816,'5'-8'2566,"-4"13"-1240,-2 22 148,0-17-590,-8 218 5827,0-2-3913,-23 211-35,24-207-2470,7-129-97,-1-34-3005,4-46 1198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39.6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242 148 2720,'5'-2'3596,"-5"2"-3389,0 0 1,0 1-1,0-1 1,0 0 0,0 0-1,1 1 1,-1-1 0,0 0-1,0 1 1,0-1-1,0 0 1,0 1 0,0-1-1,0 0 1,0 1-1,0-1 1,0 0 0,0 1-1,0-1 1,0 0-1,0 1 1,-1-1 0,1 0-1,0 1 1,0-1 0,0 0-1,0 0 1,0 1-1,-1-1 1,1 1 0,-7 9 665,5-6-704,0-1 0,0 1 0,-1 0 0,0-1 1,1 0-1,-1 1 0,0-1 0,-1-1 1,-3 4-1,0-2 25,0-1 1,0 0 0,0 0-1,0 0 1,-1-1-1,0 0 1,1-1 0,-1 1-1,0-1 1,-10-1-1,12 0-135,-1 0 0,0 0 0,0-1 0,0 0 0,0-1 0,1 1 0,-1-1 0,0-1 0,1 1 0,0-1 0,0 0-1,-9-6 1,14 8-63,-1 0-1,0 0 1,1 0-1,-1-1 1,1 1-1,0 0 1,-1-1-1,1 1 1,0-1-1,0 0 1,0 1-1,0-1 0,0 0 1,1 0-1,-1 1 1,0-1-1,1 0 1,-1 0-1,1 0 1,0 0-1,0 0 1,-1 0-1,1 0 1,0 0-1,1 0 1,-1 0-1,0 1 0,1-1 1,-1 0-1,1 0 1,-1 0-1,2-3 1,2-1-3,0-1 1,0 1-1,1 0 0,-1 0 1,1 0-1,1 1 0,6-7 1,2 0-54,3-3-59,23-17 0,-35 28 145,0 1 0,1 0 0,-1 0 0,1 0 0,0 1 0,0 0 0,0 0 0,0 0 0,9-1 0,-12 3 9,-1 0-1,0 1 0,0-1 0,1 0 0,-1 1 0,0-1 0,0 1 0,0 0 0,1-1 0,-1 1 1,0 0-1,0 1 0,0-1 0,-1 0 0,1 0 0,0 1 0,0-1 0,-1 1 0,1-1 0,-1 1 0,1 0 1,-1 0-1,0 0 0,1 0 0,-1 0 0,0 0 0,0 2 0,2 3 80,0 0-1,0 1 1,-1-1-1,0 1 1,-1-1-1,1 14 1,-2 10 122,-2 0 0,-2 0 0,-10 44-1,6-32 43,5-27-212,-32 161 665,24-135-430,-2 0 1,-19 44-1,19-54-141,9-20-20,-1 0-1,-1 0 1,1-1-1,-2 1 1,-7 10 0,-1-7 367,11-14-310,5-9-203,51-150-852,-33 105 703,-4 14-12,1 0 0,33-56 0,-38 77 141,1 0 0,1 0 0,1 1 0,0 1 0,1 0 0,32-25 0,-41 37 30,58-41-27,-56 40 11,0 1 1,0 0-1,1 0 0,-1 0 0,1 1 1,10-2-1,-18 5 23,1-1 0,0 1 1,0 0-1,-1 0 0,1 0 0,0 0 0,0 0 1,-1 0-1,1 0 0,0 0 0,0 1 0,-1-1 1,1 1-1,3 1 0,-4-1 8,0-1-1,0 1 1,-1 0 0,1 0 0,0-1-1,0 1 1,-1 0 0,1 0-1,0 0 1,-1 0 0,1 0-1,-1 0 1,1 0 0,-1 0-1,0 0 1,1 0 0,-1 2 0,1 2 23,-1 0 0,0 0 0,-1 0 1,1-1-1,-1 1 0,0 0 1,0 0-1,-2 6 0,-77 202 404,11-33 154,69-178-590,-1 2 72,-1-1 0,1 1 0,-1-1-1,1 1 1,-5 5 0,6-16-155,1 0 0,0 0 0,1 0 0,-1 0 0,3-6 1,7-16-158,0 1 1,2 1 0,1 0-1,26-38 1,-20 39 148,2 1 0,0 1 0,2 1 1,33-26-1,111-66-219,-166 114 326,0-1 0,1 1 0,-1 0 0,0 0 0,1 0 0,0 0 0,-1 0 0,1 0 0,-1 1 0,6-1 0,-7 1-3,0 0-1,1 0 1,-1 0-1,0 1 1,0-1 0,0 0-1,0 1 1,0-1-1,0 1 1,0-1 0,0 1-1,0 0 1,0-1-1,0 1 1,0 0 0,0 0-1,0-1 1,0 1-1,-1 0 1,1 0-1,0 0 1,-1 0 0,1 0-1,-1 0 1,1 0-1,0 2 1,0 2 68,1 0-1,-1 1 1,0-1 0,-1 0 0,1 7-1,-1-2 6,3 118 743,1 12-160,-2-120-572,1 0 1,1 0 0,1-1 0,0 0 0,10 22 0,-9-29 12,-1 0 1,2 0-1,0-1 0,1 0 0,0 0 1,17 18-1,-21-25-220,0-1-1,0 0 1,0 0-1,0 0 1,0 0 0,1-1-1,0 0 1,-1 0 0,7 2-1,-7-3-300,-1 0 0,0-1 1,1 1-1,-1-1 0,0 0 0,1 0 0,-1-1 0,0 1 0,1-1 1,-1 1-1,0-1 0,0 0 0,1 0 0,-1 0 0,4-3 0,-5 3-127,1-1 0,-1 1-1,0-1 1,0 0 0,0 0-1,0 0 1,0 0 0,0 0-1,-1 0 1,1-1 0,-1 1-1,1 0 1,1-6 0,1 2-593,13-23-2537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4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31 1408,'0'0'6432,"3"-5"-2198,-3 4-4149,0 0-1,-1 1 1,1-1-1,0 0 0,-1 0 1,1 0-1,-1 1 1,1-1-1,-1 0 0,1 0 1,-1 1-1,1-1 1,-1 0-1,0 1 0,1-1 1,-1 1-1,0-1 1,0 0-1,1 1 0,-1 0 1,0-1-1,0 1 1,0 0-1,0-1 0,1 1 1,-3 0-1,-30-7 839,24 6-562,-9 0 12,-1 1-1,1 0 1,-20 3 0,20-1-46,-66 4 164,77-5-471,0 0 0,1 1 0,-1 0 0,0 0 0,1 0 0,0 1 1,-1 0-1,1 0 0,-6 5 0,2-1 119,1 0 0,0 1 0,1 0 0,-13 14 0,17-16-98,1-1 1,-1 1-1,1-1 0,0 1 0,0 0 0,1 0 1,0 1-1,0-1 0,0 0 0,1 1 0,0-1 1,0 1-1,1-1 0,0 11 0,0-10 2,1 0 0,0 0 0,0 0 1,1 0-1,0 0 0,0 0 0,0 0 0,1 0 0,0-1 0,1 1 0,-1-1 0,1 0 0,5 6 0,-2-4 56,0 0 0,1 0-1,8 7 1,-12-12-47,0-1 0,1 1 0,-1-1 0,1 1 1,-1-1-1,1-1 0,0 1 0,8 1 0,33 5 517,1-2 0,79 0 0,-98-5-582,-18 0-104,0 0-1,0-1 0,-1 0 0,1-1 1,0 0-1,0-1 0,9-3 0,-18 5-363,0-1 0,0 0-1,-1 0 1,1 0 0,0 0-1,-1 0 1,1 1 0,0-1-1,-1 0 1,1-1-1,-1 1 1,0 0 0,1 0-1,-1 0 1,0 0 0,0 0-1,0 0 1,1-2 0,0-6-3136,6-7-372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40.2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1 206 7808,'0'0'2506,"9"15"4257,-9-14-6605,1-1 1,-1 1-1,0-1 1,1 1-1,-1-1 1,0 0-1,1 1 1,-1-1-1,0 0 1,1 1-1,-1-1 0,1 0 1,-1 0-1,1 1 1,-1-1-1,1 0 1,-1 0-1,1 0 1,-1 0-1,1 0 1,-1 1-1,1-1 1,-1 0-1,2 0 1,14-6 1565,12-16-650,-26 20-874,18-15 267,64-54 404,9-8-647,-91 77-228,3-2 25,1 0 0,0 0 1,0 0-1,0 1 0,10-5 0,-14 8-13,-1 0-1,0-1 0,0 1 0,1 0 1,-1 0-1,0 0 0,0-1 1,1 1-1,-1 1 0,0-1 0,0 0 1,1 0-1,-1 0 0,0 1 1,0-1-1,2 1 0,-2 0-2,0 0 0,0 0 0,0 0 0,0 0 0,1 0 0,-2 0 0,1 0 0,0 1 0,0-1 0,0 0 0,0 0 0,-1 1-1,1-1 1,-1 1 0,1-1 0,-1 0 0,1 3 0,1 7-20,-1 0 0,0 1 0,0 14-1,0 5-3,12 125 57,-10-119-974,1 2-2163,4-1-3837,-1-17 3406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40.8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0 7808,'1'33'6547,"0"7"-3724,1 101-1367,-68 732 4720,48-702-6320,17-163-573,-1 14 181,2-22 313,0 1 0,0 0 1,0 0-1,0 0 0,0 0 0,1 0 1,-1-1-1,0 1 0,0 0 0,1 0 1,-1-1-1,1 1 0,-1 0 1,1 0-1,-1-1 0,1 1 0,-1 0 1,1-1-1,-1 1 0,2 0 0,7 3-2128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41.2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 4 10304,'0'0'212,"-1"-1"1,1 1 0,-1 0 0,1-1-1,-1 1 1,1 0 0,-1-1 0,0 1 0,1 0-1,-1 0 1,1 0 0,-1-1 0,0 1-1,1 0 1,-1 0 0,0 0 0,1 0-1,-1 0 1,1 0 0,-1 0 0,0 0-1,1 0 1,-1 1 0,0-1 0,1 0-1,-1 0 1,1 0 0,-1 1 0,1-1-1,-1 0 1,1 1 0,-2 0 0,-13 17 2386,10-10-2049,-6 8-54,1 0 0,1 1 0,0 1 1,2-1-1,-10 30 0,10-21-239,1 2 0,0-1 0,-1 35 0,7-52-228,-1 0-1,2 0 1,-1 0-1,1 0 1,1 0-1,0 0 1,4 14-1,-4-21-235,-1 1 0,1-1 1,-1 1-1,1-1 0,0 0 0,0 0 1,1 0-1,-1 0 0,0 0 0,1 0 1,0 0-1,0-1 0,0 1 0,0-1 1,0 0-1,0 0 0,1 0 0,-1-1 0,1 1 1,-1-1-1,1 0 0,3 2 0,-3-3-276,-1 0-1,0 1 0,0-1 1,1 0-1,-1-1 1,0 1-1,0 0 0,0-1 1,1 0-1,-1 0 0,5-2 1,-2 1-327,25-6-2032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41.5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7 8064,'-27'-7'3648,"14"7"-3168,8 0 768,0 0-2336,10 0 576,0 0-2496,8 7 1664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42.1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17 6880,'-4'-12'2229,"-4"8"-138,4 3-890,6 4 248,0 13 3708,1 9-3903,1 0 0,2 0 0,9 27 0,-10-40-1092,0 0 0,0-1 0,1 0 0,1 0 0,0-1 1,0 1-1,1-2 0,15 16 0,-3-8 22,0-1 0,1 0 0,31 16 0,75 33 214,-101-52-321,59 27 260,-27-14 148,105 65-1,-131-71-525,-22-14 70,-1 0 0,1 0 0,-1 0-1,-1 1 1,1 0 0,-1 1 0,0 0 0,6 10 0,-13-17-26,0 1-1,0 0 1,-1 0 0,1-1 0,0 1-1,-1 0 1,0 0 0,1 0 0,-1 0-1,0-1 1,0 1 0,0 0 0,0 0-1,-1 0 1,1 0 0,-1 3 0,-13 31-79,11-27 30,-6 9-4,-18 30 1,19-34 41,-4 2 7,1 1 0,-2-2 0,0 0 0,-21 19 0,31-31 1,-27 24-27,-1-1 0,-2-2 1,-67 40-1,79-52 33,1 0 15,-121 77 81,113-69-234,0 2 1,-45 46-1,36-25-1860,-50 76 0,58-74 557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5.4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458 352 4480,'0'0'69,"0"0"1,0 0-1,0-1 1,0 1-1,0 0 1,0 0-1,0 0 1,1 0-1,-1 0 1,0-1-1,0 1 1,0 0-1,0 0 1,0 0-1,0 0 1,0 0-1,0 0 1,1 0-1,-1 0 1,0-1-1,0 1 1,0 0-1,0 0 1,0 0-1,1 0 1,-1 0-1,0 0 1,0 0-1,0 0 1,0 0-1,1 0 0,-1 0 1,0 0-1,0 0 1,0 0-1,0 0 1,1 0-1,-1 0 1,0 0-1,0 0 1,-1 7 3939,-4 0-3717,-1 0 0,1-1 1,-1 1-1,0-1 0,0-1 0,-1 1 0,0-1 0,0 0 0,0-1 0,0 0 0,-1 0 0,0 0 0,1-1 0,-1 0 0,-1-1 0,-9 2 1,-12 2 339,1-2 1,-40 0 0,59-4-541,-1-1 0,1 0-1,-1 0 1,1-1 0,0-1-1,0 0 1,0 0 0,0-1 0,0 0-1,1 0 1,-15-10 0,18 10-97,0-1 0,1 1 0,0-1 0,0 0 0,0 0 0,1 0 1,-1-1-1,1 1 0,1-1 0,-1 0 0,1 0 0,0-1 0,0 1 0,1-1 1,0 1-1,0-1 0,0 0 0,0-9 0,1 7-34,1 0 0,1 0 1,0 0-1,0 0 0,0 0 0,1 0 0,1 1 0,-1-1 0,1 1 1,1-1-1,0 1 0,0 0 0,0 0 0,1 1 0,0-1 0,1 1 1,-1 0-1,9-7 0,0 1 56,-1 1 1,1 1 0,1 0-1,0 1 1,1 1 0,0 0-1,33-13 1,-44 20-15,20-7 92,31-7 0,-49 14-57,1 1 1,-1 0-1,1 0 1,0 1-1,-1-1 0,1 2 1,0-1-1,13 4 0,-17-3-2,0 1 0,0 0 0,0 0-1,0 1 1,0-1 0,-1 1 0,1-1-1,-1 1 1,0 0 0,0 1-1,0-1 1,0 0 0,0 1 0,-1 0-1,1-1 1,-1 1 0,0 0 0,0 0-1,2 7 1,1 6 179,0 0-1,0 0 1,2 28 0,-2 2 153,-2 0-1,-2 0 1,-9 81 0,-3-58 200,-34 126 1,23-120-41,-54 126 0,68-185-402,-2 4 235,-21 33 0,31-53-347,0 0 1,-1 0 0,1-1-1,-1 1 1,1 0-1,-1 0 1,0-1 0,1 1-1,-1-1 1,0 1 0,1-1-1,-1 1 1,0-1 0,0 1-1,-1-6 0,6-9-71,26-77-313,3 2 0,64-119 1,-65 149 222,3 2 1,3 1 0,1 1 0,65-66 0,-28 50-177,-63 61 271,0 0 0,0 1 1,1 1-1,21-10 0,-31 16 71,0 1 1,0-1-1,0 1 0,0 0 0,0 0 0,0 1 0,1-1 0,-1 1 0,0 0 0,0 0 0,0 0 1,5 1-1,-6 0 15,-1 0 1,1 0 0,-1 0 0,1 0 0,-1 0-1,1 1 1,-1-1 0,0 1 0,1-1-1,-1 1 1,0 0 0,0 0 0,0 0 0,0 0-1,-1 0 1,1 0 0,-1 1 0,1-1-1,0 3 1,1 1 8,0 0 0,-1 1 1,0-1-1,-1 0 0,1 1 0,-1-1 0,0 1 0,-1 12 0,0-7 0,-1 0-1,-1 0 1,0 0-1,-4 15 1,-5 3 48,-1 0 1,-24 46-1,-74 121 154,15-28 150,80-144-347,15-25-51,0 0 1,0 0 0,0 0-1,0 1 1,0-1-1,-1 0 1,1 0-1,0 0 1,0 0-1,0 1 1,0-1-1,0 0 1,-1 0-1,1 0 1,0 0 0,0 0-1,0 0 1,0 1-1,-1-1 1,1 0-1,0 0 1,0 0-1,0 0 1,-1 0-1,1 0 1,0 0 0,0 0-1,-1 0 1,1 0-1,0 0 1,0 0-1,0 0 1,-1 0-1,1 0 1,0 0-1,0 0 1,0-1 0,0 1-1,-1 0 1,1 0-1,0 0 1,-1-1-10,1 0 1,0 0 0,0 0 0,0 0-1,0 0 1,0 0 0,0 0 0,0 0-1,0 0 1,0 0 0,0 0 0,1 0-1,-1 0 1,1-1 0,5-16-138,0 0-1,1 0 1,15-25 0,82-111-683,-45 70 560,154-234-331,-200 300 846,30-33-1,-42 50-218,0 0 0,0 0-1,0 0 1,0 0 0,0 0 0,0 1-1,0-1 1,1 0 0,-1 0 0,2 0-1,-2 1-7,-1 0-1,1 0 0,-1 0 1,0 0-1,1 0 0,-1 0 1,1 0-1,-1 0 0,1 0 1,-1 0-1,1 0 0,-1 0 1,0 0-1,1 1 0,-1-1 1,1 0-1,-1 0 0,0 0 1,1 1-1,-1-1 0,1 0 1,-1 1-1,1-1 0,0 3 29,0-1-1,1 1 0,-1-1 0,0 1 0,0-1 0,-1 1 0,1 0 0,0-1 1,-1 1-1,0 0 0,1 5 0,-1 49 498,-14 99 0,4-46-71,5 65 218,7-147-533,1 1-1,1-1 1,14 53-1,-16-72-36,1-1-1,0 0 0,1 0 0,0 0 1,9 13-1,-12-19-93,0 0 0,1-1 0,-1 1 0,1 0 0,-1-1 0,1 0 0,0 1 0,0-1 0,-1 0 0,1 1 0,0-1 0,0 0 0,0-1 0,1 1 0,-1 0 0,0-1 0,0 1 0,0-1 0,0 1 0,1-1 0,-1 0 0,0 0 0,0 0 0,1 0 0,-1-1 0,0 1 0,3-1 0,4-2-33,0-1 0,-1 1 0,1-2 0,-1 1-1,1-1 1,-1 0 0,-1-1 0,1 0-1,9-10 1,4-6-1193,30-41 1,-44 54 154,0-1 1,8-15 0,-13 22 352,-1-1-1,0 1 1,0 0 0,0-1-1,0 1 1,0-1-1,-1 1 1,1-1-1,-1 1 1,0-1-1,-1-6 1,1-5-2351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6.9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7 373 5216,'-7'-12'7770,"14"8"-6657,-2 1-508,1-1 0,-1 1 0,0-1 1,7-6-1,142-128 2247,-45 44-1667,-105 89-1127,12-10 237,0 1 0,1 0 1,0 1-1,1 1 0,20-11 0,-37 23-266,0-1 1,0 0-1,0 1 0,1-1 0,-1 1 0,0 0 1,0-1-1,1 1 0,-1 0 0,0 0 0,0 0 1,1-1-1,-1 1 0,0 1 0,0-1 0,1 0 0,-1 0 1,0 0-1,0 1 0,1-1 0,-1 1 0,0-1 1,0 1-1,0-1 0,0 1 0,0 0 0,0-1 1,0 1-1,0 0 0,0 0 0,0 0 0,0 0 0,0 0 1,0 0-1,-1 0 0,1 0 0,0 0 0,-1 0 1,1 0-1,-1 0 0,1 3 0,2 4 42,-1 1 0,0 0 0,-1 0 0,1 17 0,-1-13-52,1 33 313,-7 81-1,0 18-55,6-141-259,-1 5-10,0 0-1,1-1 1,0 1 0,5 14-1,-6-22 22,1 1 0,-1-1 0,1 1-1,0-1 1,-1 1 0,1-1 0,0 1 0,0-1-1,0 1 1,0-1 0,0 0 0,1 0 0,-1 1-1,0-1 1,1 0 0,-1 0 0,0 0 0,1-1-1,-1 1 1,1 0 0,0-1 0,-1 1 0,1 0-1,-1-1 1,1 0 0,0 1 0,-1-1-1,1 0 1,0 0 0,2 0 0,4-1 68,0 0 0,0 0 0,0-1 0,-1 0 0,1-1 0,10-4 0,14-9-77,-1-2-1,-1-1 1,0-1 0,30-27 0,99-104-62,-83 76 51,-8 7-190,-66 66 166,0 0 0,1 0 1,-1 0-1,1 0 0,-1 0 0,1 0 0,0 1 0,0-1 0,0 1 0,0 0 1,0 0-1,3-1 0,-4 2 14,-1 0 1,1 0-1,-1 0 0,1 0 1,0 0-1,-1 0 0,1 1 1,0-1-1,-1 1 1,1-1-1,-1 1 0,1 0 1,-1-1-1,1 1 0,-1 0 1,0 0-1,1 0 1,-1 0-1,0 0 0,0 1 1,0-1-1,0 0 0,2 2 1,2 5 7,1 1 0,-1-1 0,0 1 0,-1 0 0,6 17 0,12 53 21,-3-5 17,6 7-464,-18-53-2262,0-2-3342,-6-17 1993,-1-1 1343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7.3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125 10 3808,'0'-1'109,"0"1"1,0 0-1,0-1 1,0 1-1,0 0 1,0-1-1,0 1 1,0 0-1,0-1 1,1 1-1,-1 0 0,0-1 1,0 1-1,0 0 1,0-1-1,0 1 1,1 0-1,-1-1 1,0 1-1,0 0 1,1 0-1,-1-1 1,0 1-1,0 0 1,1 0-1,-1 0 1,0-1-1,0 1 0,1 0 1,-1 0-1,0 0 1,1 0-1,-1 0 1,0 0-1,1-1 1,-1 1-1,0 0 1,1 0-1,-1 0 1,1 0-1,-1 0 1,1 0-1,-1 1 112,1-1 0,0 0 0,-1 0-1,1 0 1,0 1 0,-1-1 0,1 0 0,0 1 0,-1-1-1,1 1 1,-1-1 0,1 0 0,-1 1 0,1-1 0,-1 1-1,1 0 1,-1-1 0,1 1 0,-1-1 0,0 1 0,1 0-1,-1 0 1,4 14 729,0 1-1,-1-1 0,-1 0 1,0 1-1,-1 23 0,-10 77 671,8-102-1373,-51 334 2334,-31 217-1488,75-499-1062,-1 50-1800,9-115 1479,1 10-49,-1-10 220,0-1 1,0 1-1,0-1 1,0 0 0,0 1-1,0-1 1,0 0 0,0 1-1,1-1 1,-1 0-1,0 1 1,0-1 0,0 0-1,1 0 1,-1 1 0,0-1-1,0 0 1,1 0 0,-1 1-1,0-1 1,1 0-1,-1 0 1,0 0 0,1 0-1,-1 1 1,0-1 0,1 0-1,-1 0 1,0 0 0,1 0-1,12 0-1748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9.5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17 3808,'14'-10'6629,"-14"10"-6460,1 0 0,-1 0 1,0 0-1,0 0 0,0 0 0,1 0 1,-1 0-1,0 0 0,0 0 0,1 0 1,-1 0-1,0 0 0,4-2 2877,-4 2-2876,0-1-1,0 1 0,0 0 0,0 0 1,0 0-1,0-1 0,0 1 0,0 0 1,1 0-1,-1-1 0,0 1 0,0 0 1,0-1-1,-2 1 126,1 0 0,-1 0-1,0 0 1,1 0 0,-1 0 0,1 0 0,-1 0 0,1 1 0,-1-1 0,1 0-1,-1 1 1,-1 0 0,-27 10 592,22-8-757,1 1 0,-1 0 1,1 0-1,-8 7 0,12-9-136,1 0 0,0 0-1,0 1 1,0-1-1,1 0 1,-1 1 0,1-1-1,-1 1 1,1-1-1,0 1 1,0 0 0,0 0-1,0-1 1,0 1-1,0 4 1,1-1 1,-1-1-1,1 0 1,0 0-1,1 1 1,-1-1-1,1 0 1,0 0 0,0 0-1,1 0 1,-1 0-1,5 8 1,-1-3-581,1-1 1,0 0 0,1 0-1,11 12 1,0-1-802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9.9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12 7136,'-5'-9'3232,"-5"6"-2816,20 6-608,-1 2-1728,4 2 1056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18 757 3328,'-18'0'1888,"18"0"-1729,23-1 6471,-16 1-6234,1 0-1,-1-1 0,0 0 1,0-1-1,0 0 0,12-4 1,47-30 569,-65 36-950,0 0-1,0-1 1,0 1 0,0 0-1,0 0 1,0 0-1,0 1 1,-1-1 0,1 0-1,0 0 1,0 0-1,0 1 1,0-1 0,0 0-1,-1 1 1,1-1-1,0 1 1,0-1 0,-1 1-1,1-1 1,0 1 0,-1-1-1,1 1 1,0 0-1,-1-1 1,1 1 0,-1 0-1,1 0 1,-1-1-1,1 1 1,-1 0 0,1 1-1,12 30 211,-12-29-180,8 31 238,-2 0 0,0 1 0,1 59 0,0-11 36,2 9 321,31 119 0,-35-189-408,1 0 0,0 0 0,21 38 0,-27-58 413,8 4-1141,-5 2 458,-4-6 70,1 0 1,0 0 0,0 0-1,0 0 1,0-1-1,0 1 1,0 0-1,0-1 1,0 1-1,3 1 1,-4-2 378,1-2-379,-1 1 0,0-1 0,0 0 0,1 1 1,-1-1-1,0 0 0,1 1 0,-1-1 0,1 0 1,-1 1-1,1-1 0,-1 1 0,2-2 0,5-8-34,2-19-162,-2 0 0,-1-1 0,-1 0 0,-2 0 0,0-31 0,0 0 12,-2 52 159,34-328-9,-22 216-247,1-7 338,-1 13-150,-4 17 31,-1 31-64,7-40 44,-1 25-54,-7 32-26,-6 16-68,-6 27-227,3 6 312,5 3 97,-2-1 112,-2 6 87,1-5-162,0 0 1,0 0 0,0 0-1,0 0 1,0 0-1,0 0 1,0 0 0,1-1-1,-1 1 1,1 0 0,0 2-1,0-3-37,-1 0 49,1 0-1,-1 0 1,1 0-1,-1 0 0,1 0 1,-1 0-1,1 0 0,0 0 1,0 0-1,-1 0 1,1 0-1,0 0 0,2 1 1,27 7 100,-14-5-81,1-1 1,-1-1-1,1 0 1,22-1-1,68-8 300,-54 2-385,-36 4-17,26-3 153,64 4-1,-12 1-333,-51-1 254,4-3 125,-28 1-147,30 1-1,42 3 98,21 1 7,114 13 70,-94-9-62,26-8-78,-61-2 261,122-5 242,-36-3-86,-103 4-322,13-2-166,41-2 136,-46 8-68,119-10 272,-31 3 42,-85 7-127,54 1 201,-18 1-157,-23 2-73,34-3 169,55-10 569,-145 8-714,90-12-737,-131 15 1,5-1-3028,-12 2 3385,-1 0 1,0 0-1,0-1 0,2-2-2472,-2 3 2472,0 0 1,0 0-1,0-1 0,0 1 0,0 0 0,0 0 1,0 0-1,0-1 0,0 1 0,0 0 1,0 0-1,0-1 0,0 1 0,0 0 0,0 0 1,0 0-1,0-1 0,0 1 0,-1 0 0,1-1-494,-5-7-3031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00.3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0 7712,'-2'1'348,"0"0"1,0 0-1,1 0 1,-1 0 0,0 1-1,0-1 1,1 0-1,-1 1 1,1-1-1,-1 1 1,1 0 0,0-1-1,-1 1 1,1 0-1,-2 3 1,0 3 815,0 0 1,-3 16-1,-1 0 69,-8 23 773,-14 86-1,28-123-1717,5-11-217,8-18-223,-3 5 126,5-5 211,2 1-1,0 1 0,1 0 0,0 1 1,2 1-1,-1 1 0,2 0 1,25-12-1,-44 25-141,0 0 1,1 1-1,-1-1 0,0 0 0,1 1 1,-1-1-1,1 1 0,-1 0 1,0 0-1,1-1 0,-1 1 1,1 0-1,-1 0 0,1 0 1,-1 0-1,1 1 0,-1-1 1,3 1-1,-3-1-14,0 1-1,0 0 1,0-1 0,-1 1 0,1 0 0,0 0-1,0 0 1,-1-1 0,1 1 0,0 0 0,-1 0 0,1 0-1,-1 0 1,1 0 0,-1 0 0,0 0 0,1 0-1,-1 0 1,0 2 0,1 1 21,-1 1 0,1 0 0,-1 0 0,-1 0 0,1 0 0,-1-1 0,0 1 0,0 0 0,-2 7 0,-17 33-735,11-26-2111,-9 29-1,17-46 2177,1 0 0,-1 0 0,1 0 0,0 0 1,0 0-1,0 1 0,0-1 0,0 0 0,0 0 0,1 0 0,0 4 0,7 6-2564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00.6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35 115 10208,'5'0'4640,"-10"5"-4032,2-2 2271,6 2-1695,-3-2 864,0 9-1216,-3 5 384,3-1-704,-5 4-224,0 0-160,-3-5-832,8 5 416,-9-8-2176,9 4 1376,-5-7-3263,10-1 2463</inkml:trace>
  <inkml:trace contextRef="#ctx0" brushRef="#br0" timeOffset="1">77 3 4992,'-10'-3'2240,"15"6"-1952,-5 2-1888,5-1 800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00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167 0 9056,'-25'4'7008,"24"4"-5943,1 1 1,-2-1-1,1 1 1,-1-1-1,-1 0 1,-4 12 0,-27 53 641,-2 4-58,23-38-1383,2 1 0,1 0-1,2 0 1,2 1 0,-1 78 0,7-112-281,0 0 0,1 1 1,0-1-1,0 0 0,1 0 1,0 1-1,0-1 0,4 8 0,-5-13-213,1 1 1,-1-1-1,0 1 0,1-1 0,0 0 0,-1 0 0,1 0 0,0 0 1,0 0-1,0 0 0,0 0 0,1 0 0,-1-1 0,0 0 0,1 1 0,-1-1 1,1 0-1,-1 0 0,1 0 0,0 0 0,-1-1 0,1 1 0,0-1 1,4 1-1,-5-1-151,0 0-1,0 0 1,0-1 0,0 1 0,0 0 0,0-1 0,-1 1 0,1-1 0,0 0 0,0 1 0,-1-1 0,1 0 0,0 0-1,-1 0 1,1 0 0,-1-1 0,1 1 0,2-3 0,-1 0-806,-1 0 0,1 0 0,-1-1 0,0 1 0,0 0 0,2-6-1,8-19-2856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01.3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48 10560,'-8'-23'5408,"11"23"-3233,2 0-1311,4-5 1120,5 5-1120,8-3-192,5 3-416,4-5-320,1 5 32,4-7-1760,1 2 992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509 714 3328,'14'0'8954,"-21"-6"-4698,-1 3-3727,-1 1 1,0 0-1,1 0 0,-1 1 0,0 0 1,0 0-1,0 1 0,-11 1 0,-72 13-171,74-10-18,-101 24 215,100-22-469,1 0 1,0 2-1,1 0 1,-19 11-1,29-14-59,0 0 0,0 0 0,0 1 0,1-1 0,0 2 0,1-1 0,-1 0 0,1 1 0,0 0 0,1 0 0,0 1 0,0-1 0,-4 13 0,6-15 0,0 0 0,1 0 0,0 1 1,0-1-1,1 0 0,-1 1 0,1-1 0,0 1 0,1-1 1,-1 0-1,1 1 0,0-1 0,1 0 0,-1 0 1,1 0-1,0 0 0,0 0 0,1 0 0,-1 0 1,1-1-1,5 8 0,-5-8-17,1 0 1,-1-1-1,1 1 1,0-1-1,0 0 1,0 0-1,0 0 1,0 0-1,0-1 1,8 4-1,-8-5-7,-1 0 0,1-1 0,0 1 0,-1 0-1,1-1 1,0 0 0,-1 0 0,1 0-1,-1 0 1,1-1 0,0 1 0,-1-1 0,1 0-1,-1 0 1,7-3 0,7-5-84,0-1 0,-1 0 0,0-1 0,0-1 1,25-27-1,-26 25-13,-1-1 0,0 0 0,-2-1 0,0-1 0,0 0 0,-2-1 0,13-28 0,1-17-86,-4-2 1,22-114-1,-40 172 171,40-257 418,-36 223 259,-3 0 1,-2-71-1,-5 93-678,4 19 7,0 0 0,0 0 1,0-1-1,0 1 1,0 0-1,0 0 1,0 0-1,0-1 0,-1 1 1,1 0-1,0 0 1,0 0-1,0-1 0,0 1 1,0 0-1,0 0 1,0 0-1,-1 0 1,1 0-1,0-1 0,0 1 1,0 0-1,0 0 1,0 0-1,-1 0 1,1 0-1,0 0 0,0 0 1,0 0-1,-1 0 1,1 0-1,0 0 1,0-1-1,0 1 0,-1 0 1,1 0-1,0 0 1,-1 1-1,-5 5-49,-5 16 109,5-5 83,1 1 0,1-1 0,-3 19 0,-4 80 433,3 132 0,20-29-57,-5-130-402,1-3 105,0 1-626,-6-29-4989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04.4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 7232,'0'-4'779,"1"1"0,-1-1 0,1 0 0,0 0-1,2-4 1,5-3 2884,-8 10-3512,1 1 0,-1 0 0,0 0 0,1-1 0,-1 1 0,1 0 0,-1 0 0,0 0 0,1 0 0,-1 0 0,1 0 0,-1 0 0,1 0 0,-1 0 0,0 0 0,1 0 0,-1 0 0,1 0 0,-1 0 0,1 0 0,-1 0 1,0 0-1,1 0 0,-1 1 0,1-1 0,-1 0 0,1 1 0,0 0 86,1 1-1,-1 0 1,0 0 0,0-1 0,0 1 0,0 0 0,0 0 0,0 0-1,0 0 1,-1 0 0,1 0 0,-1 1 0,1-1 0,-1 0-1,0 3 1,1 1 166,2 22 521,-1 0 1,-2 32-1,0-26-359,-15 201 666,4-110-1838,10-106 294,-2 22-2069,-3-17-3056,2-43-7724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04.9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9 376 5632,'-9'-6'11605,"18"4"-10560,-1 0 1,1-1 0,10-5-1,44-28 975,-44 25-1460,222-122 2688,-232 128-3041,1 1 1,0-1-1,0 2 0,1 0 0,-1 0 0,22-3 1,-27 6-124,1 0 0,-1 0 1,1 0-1,0 1 0,-1 0 0,1 0 1,-1 0-1,1 1 0,-1-1 0,0 1 1,1 1-1,-1-1 0,0 1 0,8 5 1,12 11 307,40 22 1,-55-36-326,-1-1 1,1 0-1,0 0 1,0-1-1,0 0 0,0 0 1,1-2-1,13 2 1,-8-2-73,0-1 0,0-1 0,0 0 0,0-1 0,-1-1 0,1 0 0,-1-1 1,1-1-1,-1 0 0,-1-2 0,16-7 0,-15 5-413,0-1 0,-1 0 0,0-2 1,0 1-1,11-14 0,-16 15-871,-1 0 0,13-21 0,-17 24-323,0-1 1,0 0-1,-1 0 1,5-17-1,0-8-2771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43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78 6048,'-1'0'144,"1"-1"1,-1 1-1,1 0 1,-1 0-1,1-1 0,0 1 1,-1 0-1,1-1 1,0 1-1,-1-1 1,1 1-1,0-1 0,-1 1 1,1 0-1,0-1 1,0 1-1,0-1 1,-1 1-1,1-1 0,0 1 1,0-1-1,0 1 1,0-1-1,0 1 1,0-1-1,0 1 1,0-1-1,0 0 0,7-12 11803,5 10-9390,21-5-1468,44-7-711,287-4 191,-277 16-674,-22 4 143,-41 0 20,0-1 1,43-5 0,-50 5 629,-11 0-2632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44.2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85 5888,'-2'0'164,"0"-1"128,0 1 1,1 0-1,-1 0 1,0-1-1,0 0 1,1 1-1,-1-1 1,0 0-1,1 1 1,-3-3-1,-1-12 11369,6 6-8352,0 8-3241,-1 0-1,1 1 1,-1-1-1,1 1 1,-1-1-1,1 0 1,-1 1-1,1 0 1,0-1-1,-1 1 0,1-1 1,0 1-1,-1 0 1,1-1-1,0 1 1,0 0-1,-1 0 1,1-1-1,0 1 1,0 0-1,-1 0 1,1 0-1,0 0 1,1 0-1,21-1 241,502-32 959,-428 24-1222,-56 8 14,-24 3-2053,-18 25-15329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47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601 12 4640,'-5'-12'6517,"3"16"-6028,0-1 0,0 0 0,0 1 0,0-1 0,-1 0 0,-2 2 0,-1 2-72,-5 6 279,-2 0-1,0 0 1,-19 14 0,-50 30 525,29-20-601,31-21-388,0 0-1,-37 40 1,51-48-197,1 2-1,0-1 1,0 1-1,1 0 1,0 1-1,1-1 0,1 1 1,-1 0-1,-3 17 1,4-13 12,2 1 1,-1 0 0,2 0 0,0 0-1,1 0 1,1 0 0,0 0-1,1 0 1,1-1 0,0 1 0,1-1-1,1 1 1,1-1 0,0-1-1,0 1 1,2-1 0,0 0 0,16 22-1,61 53 223,-62-66 0,0 0 1,-2 1-1,0 2 0,26 42 1,-43-59-182,0 0 0,-1 0-1,0 1 1,0-1 0,-1 1 0,0 0 0,0 16 0,-2 72 284,-1-88-343,1-3 8,-9 92 475,7-86-447,0 0-1,-1-1 1,-1 1-1,0-1 1,-11 22-1,6-19-19,0-1-1,-1 0 0,-1 0 1,-24 23-1,-57 40 199,-9 9 48,74-58-258,0 1-1,-42 59 1,68-85-38,-75 127-6642,73-120 3162,12-17-3064,10-7 2079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3648,'-4'-8'5065,"11"7"-1006,-6 1-4479,0 0 517,0 1 0,-1-1 0,1 0 1,0 1-1,-1-1 0,1 1 1,0-1-1,-1 1 0,1-1 0,0 1 1,-1-1-1,1 1 0,-1 0 0,1-1 1,-1 1-1,0 0 0,1-1 0,-1 1 1,0 0-1,1 1 0,7 20 1128,-6-16-695,0 3-348,0-1 1,-1 1-1,0 0 0,0 0 1,-1 0-1,-1 10 1,0 5 81,1 251 2195,0-275-2442,0-1 0,0 1 0,0-1 1,1 1-1,-1-1 0,0 1 0,0-1 1,0 1-1,1 0 0,-1-1 0,0 1 1,0-1-1,1 1 0,-1 0 0,0-1 1,1 1-1,-1 0 0,1-1 0,-1 1 1,0 0-1,1-1 0,-1 1 0,1 0 1,6-5-11,2-7-50,0 1 0,0-1-1,-1-1 1,9-19 0,-7 13 40,17-31 5,32-56-84,-53 98 58,0 0 0,1 0 0,-1 1 0,2 0 0,-1 1 0,1-1 0,14-8 0,-21 14 25,0 1-1,1-1 1,-1 0-1,0 1 0,0-1 1,1 1-1,-1-1 1,0 1-1,1 0 0,-1 0 1,0-1-1,1 1 1,-1 0-1,0 0 1,1 0-1,-1 0 0,3 1 1,-3 0 29,0-1 0,0 1 1,0-1-1,0 1 0,0 0 0,0-1 1,0 1-1,-1 0 0,1 0 1,0 0-1,0 0 0,-1 0 1,1 0-1,0 0 0,-1 0 0,1 1 1,2 5 111,-1 0 0,-1 0 0,1 0 0,-1 0 0,0 9 0,-1-13-151,0 24 311,0-20-223,0 0 0,0 1-1,0-1 1,1 0 0,0 0-1,3 9 1,-4-16-70,1 1 0,-1-1-1,0 0 1,0 0 0,0 1 0,1-1 0,-1 0-1,0 0 1,0 0 0,1 1 0,-1-1-1,0 0 1,0 0 0,1 0 0,-1 0 0,0 0-1,1 0 1,-1 0 0,0 0 0,0 0 0,1 1-1,-1-1 1,0 0 0,1 0 0,-1-1-1,0 1 1,1 0 0,-1 0 0,0 0 0,0 0-1,1 0 1,-1 0 0,0 0 0,0 0 0,1 0-1,-1-1 1,0 1 0,0 0 0,1 0-1,-1 0 1,0-1 0,0 1 0,1 0 0,-1 0-1,0-1 1,0 1 0,0 0 0,0-1 0,14-14 40,11-25-187,-17 26 100,1 0 0,19-23 0,-24 32 39,0 1 0,0 1 0,1-1 0,-1 0 0,1 1 0,0 0 0,0 0 0,0 1-1,1-1 1,-1 1 0,0 0 0,8-1 0,-8 1 62,0 2-1,1-1 1,-1 0-1,1 1 1,-1 0-1,1 0 1,-1 1 0,1-1-1,-1 1 1,1 0-1,-1 1 1,0 0 0,0-1-1,1 1 1,-1 1-1,-1-1 1,1 1 0,0 0-1,-1 0 1,1 0-1,-1 1 1,0 0-1,0 0 1,0 0 0,-1 0-1,1 0 1,-1 1-1,0-1 1,0 1 0,-1 0-1,1 0 1,-1 0-1,2 8 1,-1 0-18,-1 1-1,0-1 1,0 1-1,-2 27 1,0-26-151,-5-15-3691,5-1 3367,-1 1-1,1 0 1,-1 0 0,0-1-1,1 1 1,-1 0-1,1-1 1,-1 1-1,-2-4-2582,-4-9-1316,5 2 1599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48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18 315 4576,'-18'-1'3343,"32"2"2524,10-1-3762,29-5 0,-36 2-1724,0 0-1,0-1 0,-1-1 1,29-13-1,-21 6-92,-1-1-1,32-23 1,40-39 479,-73 57-530,-20 16-220,9-7 54,0 0 0,1 0 1,0 2-1,20-11 0,-31 18-70,-1-1-1,1 1 1,-1 0-1,1 0 1,-1 0 0,1 0-1,0 0 1,-1 0 0,1 0-1,-1 0 1,1 0 0,-1 0-1,1 0 1,-1 0-1,1 0 1,-1 0 0,1 0-1,-1 1 1,1-1 0,-1 0-1,1 0 1,-1 1-1,1-1 1,-1 0 0,1 1-1,-1-1 1,1 0 0,-1 1-1,0-1 1,1 1-1,-1-1 1,1 1 0,6 18 75,-6-16-50,4 17 129,-2 0 0,0 0 0,1 36 0,2 24 57,-4-66-188,-1-4 60,1 0 0,0-1 0,0 1 0,7 16 0,-8-24-54,0 1 0,0-1 0,0 0 0,0 0 0,1 0 0,-1-1 0,1 1 0,-1 0 0,1 0 0,0-1-1,-1 1 1,1-1 0,0 0 0,0 1 0,0-1 0,0 0 0,1 0 0,-1 0 0,0 0 0,0-1 0,0 1 0,1-1 0,-1 1 0,0-1 0,1 0 0,2 0 0,5-1 51,0 0 0,0-1-1,0-1 1,-1 0 0,1 0 0,15-8 0,-12 6-2,12-7-33,-1 0 1,0-1-1,-1-1 0,-1-2 0,34-29 1,-25 16-65,-3 0 1,0-2 0,24-36-1,-38 47-19,0 0-55,0 1-1,17-17 1,-30 35 87,0 0 1,0 0 0,0 0 0,-1 0-1,1 0 1,0 1 0,0-1-1,0 0 1,1 0 0,-1 1 0,0-1-1,0 1 1,0-1 0,0 1 0,1-1-1,-1 1 1,0 0 0,0 0 0,1-1-1,-1 1 1,0 0 0,1 0 0,-1 0-1,0 1 1,0-1 0,1 0 0,-1 0-1,0 1 1,0-1 0,1 0 0,-1 1-1,0 0 1,0-1 0,0 1-1,0 0 1,0-1 0,0 1 0,0 0-1,0 0 1,0 0 0,0 0 0,0 0-1,1 1 1,2 4 5,0 0 0,-1 1 0,1-1 0,-1 1-1,-1-1 1,4 11 0,63 237-65,-67-243-518,3 11-1525,-4-7-3422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49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0 6048,'-2'0'3917,"1"6"-1892,3 12-964,0-5-219,26 261 4778,1 10-2584,-21 108-3283,-8-308-2498,0-71 1043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0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153 81 4800,'0'-1'173,"0"1"-116,0 0 0,0-1 0,0 1 1,-1 0-1,1 0 0,0 0 0,0-1 0,0 1 0,0 0 1,0 0-1,0-1 0,0 1 0,0 0 0,0 0 0,0 0 0,1-1 1,-1 1-1,0 0 0,0 0 0,0 0 0,0-1 0,0 1 1,0 0-1,0 0 0,0 0 0,1 0 0,-1-1 0,0 1 0,0 0 1,0 0-1,0 0 0,1 0 0,-1 0 0,0-1 0,0 1 1,0 0-1,0 0 0,1 0 0,-1 0 0,0 0 0,2 0 1363,3-17 5278,-5 14-6577,0 1 0,-1 0 0,1 0 0,0-1-1,-1 1 1,0 0 0,1 0 0,-1 0 0,0 0 0,0-1-1,0 1 1,0 0 0,0 1 0,-1-1 0,1 0 0,-1 0-1,1 1 1,-1-1 0,0 0 0,1 1 0,-1 0 0,0-1-1,0 1 1,0 0 0,0 0 0,0 0 0,0 0 0,0 0-1,-1 1 1,-2-1 0,-1-1-110,1 2 0,-1-1 0,1 0 0,-1 1 0,1 0 0,-1 0 0,1 1 0,-1 0 0,1 0 0,-1 0-1,-9 4 1,12-4 22,1 0-1,-1 0 0,1 1 1,-1-1-1,1 1 1,-1-1-1,1 1 0,0 0 1,0 0-1,0 0 0,0 0 1,0 1-1,1-1 0,-1 0 1,1 1-1,-1-1 0,-1 5 1,2-4 18,0 1 0,1-1 1,-1 1-1,1-1 0,-1 1 1,1-1-1,0 1 1,0-1-1,1 1 0,-1-1 1,1 1-1,0-1 0,2 7 1,20 53 705,-8-25-278,-2 0-1,-2 1 1,7 45 0,-14-56-398,7 64 239,-10-77-519,-1 0 1,0 0-1,-2 0 0,-2 17 1,2-24 679,2-6-1190,0-1 1,-1 0 0,1 1-1,0-1 1,0 0-1,-1 1 1,1-1-1,-1 0 1,0 1-1,0 1 1,-14-11-7921,4-5 5557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0.7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77 9376,'-5'-5'4256,"24"2"-3680,-6-2 2207,5 5-1631,9-7 384,4 2-928,6-3-32,-1 5-320,-4-9-256,-2 7 0,-2-3-640,-6 4 352,-4-4-2432,0 8 1505,-4-3-3201,-1 3 2496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1.0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 84 8896,'-5'8'4032,"-3"29"-3520,-1-9 1568,9 0-1248,-10 15 639,2 1-863,-5 0-256,8 0-224,-4-8-256,5 1 64,-6-6-1664,10-7 961,-4-8-3297,4 1 2272,14-17-6144</inkml:trace>
  <inkml:trace contextRef="#ctx0" brushRef="#br0" timeOffset="1">140 21 7232,'-5'-12'3264,"10"7"-2848,-5 2 1056,0 6-832,3-3-2208,2 5 864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1.3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0 5888,'-1'2'194,"0"0"0,0 0-1,0-1 1,1 1 0,-1 0 0,1 0 0,0 0 0,-1 0 0,1 0 0,0 0 0,0 0 0,0 0-1,0 0 1,1 2 0,0 6 268,3 193 9181,-5-192-9354,0 19 352,1-29-609,0 1 0,0-1 0,0 1 0,0-1-1,0 1 1,1-1 0,-1 0 0,0 1 0,1-1 0,-1 0-1,1 1 1,0-1 0,-1 0 0,2 2 0,-1-3-43,-1 0 1,0 1-1,1-1 1,-1 0-1,0 0 1,1 0-1,-1 0 1,0 0-1,0 0 1,1 0-1,-1 0 1,0-1-1,1 1 1,-1 0-1,0 0 1,0 0-1,1 0 1,-1 0-1,0 0 1,0-1-1,1 1 1,-1 0-1,0 0 1,0 0-1,1 0 1,-1-1-1,0 1 1,0 0-1,0 0 1,1-1-1,-1 1 1,0 0-1,0 0 1,0-1-1,10-15-443,3-5 125,39-74 189,-49 90 206,-2 1 38,1-1 0,0 1 0,0 0-1,1 0 1,-1 0 0,1 0 0,0 1 0,0-1 0,0 1-1,0 0 1,5-4 0,-8 7-71,1-1 1,-1 1-1,0 0 0,0 0 0,1 0 1,-1 0-1,0 0 0,0-1 0,1 1 0,-1 0 1,0 0-1,1 0 0,-1 0 0,0 0 1,0 0-1,1 0 0,-1 0 0,0 0 1,1 0-1,-1 0 0,0 0 0,1 0 1,-1 0-1,0 1 0,0-1 0,1 0 1,-1 0-1,0 0 0,0 0 0,1 0 1,-1 1-1,0-1 0,0 0 0,1 1 1,4 12 660,-2 16 67,-3 8-576,0 31 618,0-23-7301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1.8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261 2 7136,'-4'-2'11688,"1"7"-11883,-1 0 607,-1-1 0,1 0 0,-1 0 0,-10 5 0,-3 3 173,-33 22 372,31-21-553,-33 27 0,28-20-240,17-14-100,1-1 1,1 1-1,-1 0 0,1 1 0,0-1 0,-5 9 1,10-14-66,1-1 0,0 0 0,0 1 0,-1-1 0,1 1 0,0-1 0,0 1 0,0-1 0,0 0 0,0 1 0,-1-1 0,1 1 0,0-1 0,0 1 0,0-1 0,0 1 0,0-1 0,0 1 0,0-1 0,1 1 0,-1-1 1,0 1-1,0-1 0,0 0 0,0 1 0,1-1 0,-1 1 0,0-1 0,0 0 0,1 1 0,-1-1 0,0 1 0,1-1 0,-1 0 0,0 1 0,1-1 0,-1 0 0,1 0 0,-1 1 0,0-1 0,1 0 0,1 1-54,0 0-1,0-1 0,-1 1 1,1-1-1,0 0 0,0 1 0,0-1 1,0 0-1,3 0 0,8-2 4,-1-1-1,1-1 1,-1 0-1,0 0 1,14-7-1,-10 4 67,35-11-1,-49 18 51,0 0-1,0-1 0,1 1 0,-1 0 1,0 0-1,1 0 0,-1 0 0,0 1 1,1-1-1,-1 1 0,0-1 1,1 1-1,-1 0 0,0 0 0,0 0 1,0 0-1,0 0 0,2 2 1,-1-1-170,0 1 0,0-1 0,0 1 0,-1 0 0,0 0 0,1 0 0,-1 0 0,0 0 0,0 0 1,2 6-1,5 7-2047,-8-15 1629,0 0 0,1 0 0,-1-1-1,0 1 1,0 0 0,0 0 0,1-1 0,-1 1 0,0-1-1,1 0 1,-1 1 0,0-1 0,1 0 0,-1 0 0,1 1-1,-1-1 1,0 0 0,1 0 0,-1-1 0,1 1 0,-1 0-1,0 0 1,1-1 0,-1 1 0,2-1 0,14-4-1860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2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 3 8128,'-9'-3'4150,"10"4"-3924,-1-1 0,1 1 0,-1-1 0,0 1 0,1-1 0,-1 1 0,0-1 0,0 1 0,0 0 0,1-1 0,-1 1 0,0 0 0,0-1 0,0 1 0,0-1 0,0 1 0,0 0 0,0-1 0,0 1 0,0 0-1,-14 97 3819,-2 30-2621,4-32-910,-3 39-375,11-85-908,1-13-1477,2 0-3568,3-20 2866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2.6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 7712,'2'-9'2086,"4"10"225,-5 1-1899,1-1-1,-1 1 1,0 0 0,0 0-1,1 0 1,-1-1 0,1 5-1,18 43 2812,62 176 1453,9 130-4140,-83-324-694,2 6-1730,-5-21-1749,-1-11 1579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3.0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681 3 7648,'-1'0'152,"1"0"1,0-1 0,-1 1-1,1 0 1,-1 0-1,1-1 1,-1 1 0,1 0-1,-1 0 1,1 0-1,-1-1 1,1 1-1,-1 0 1,1 0 0,-1 0-1,1 0 1,-1 0-1,1 0 1,-1 0 0,1 0-1,-1 0 1,1 0-1,-1 1 1,1-1 0,-1 0-1,1 0 1,-1 0-1,1 1 1,0-1 0,-1 0-1,1 0 1,-1 1-1,0 0 1,-21 15 2414,12-9-1506,-30 18 503,-1-3 1,-46 18-1,43-20-879,-66 38 0,81-37-492,1 0 0,1 2 0,-45 49 0,-57 89-1551,112-143-1852,11-15-589,5-3 3626,1 0 0,0-1-1,0 1 1,0 0 0,0-1 0,0 1 0,0-1 0,0 1-1,0-1 1,0 1 0,0 0 0,0-1 0,0 1 0,0-1-1,0 1 1,1 0 0,-1-1 0,0 1 0,0 0 0,0-1-1,0 1 1,1-1 0,7-11-2584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5984,'-6'-6'3558,"8"2"-1077,15-2 86,-6 3-1973,0-2-8,0 1 0,0 0 1,22-3-1,-28 6-463,0 1 0,1-1-1,-1 1 1,1 0 0,-1 1 0,0-1-1,1 1 1,-1 0 0,0 1 0,10 3-1,-14-5-89,1 1-1,-1 0 1,1 0-1,0 0 1,-1 0-1,0 0 1,1 0-1,-1 1 0,0-1 1,1 0-1,-1 1 1,0-1-1,0 1 1,0-1-1,0 1 1,-1-1-1,2 3 0,-1-1 39,0 0 0,-1 0-1,1 1 1,-1-1-1,0 0 1,0 0 0,0 0-1,0 0 1,-1 4-1,0 1 132,-1 0-1,0-1 1,-1 0-1,1 1 0,-1-1 1,-1 0-1,-5 8 1,6-10 0,0-2-151,1 0-1,1 0 1,-1 0 0,0 0 0,1 1 0,-2 3-1,3-6-25,0 0 0,-1 0 0,1 0 0,0 0 0,0 0-1,0 1 1,1-1 0,-1 0 0,0 0 0,0 0 0,0 0-1,1 0 1,-1 0 0,1 0 0,-1 0 0,1 0 0,-1 0-1,1 0 1,-1 0 0,1 0 0,0-1 0,0 1 0,-1 0-1,3 1 1,4 4 82,1-1 0,0 0-1,0 0 1,0-1 0,0 0-1,1 0 1,0-1 0,0 0-1,0-1 1,0 0 0,0 0-1,0-1 1,0 0 0,14-1-1,-22 0-372,0 0-1,0 0 1,0 0 0,0 0-1,0 0 1,0-1-1,0 1 1,0 0 0,0-1-1,-1 1 1,1-1-1,0 1 1,0-1-1,-1 1 1,1-1 0,0 0-1,0 1 1,-1-1-1,1 0 1,-1 1 0,2-2-1,2-3-1600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3.4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364 26 6048,'-4'-14'1952,"7"3"3696,-15 31-2372,-62 97 1245,37-67-3471,-49 73 282,69-96-1193,1 2 0,-20 48 1,19-33-652,2 2 0,-18 87 0,32-127-461,0-1 0,0 1 0,0-1 1,-5 11-1,5-13 291,-2 2-2455,-1-10-1204,2-3 928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8:53.7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4 9792,'-3'-4'4448,"16"8"-3872,-4-4 2783,4 3-1951,15 2 864,12 3-1344,13-4-64,2 4-512,11 0 0,-2 4-224,-1-4-192,-8 4 0,-16-4-1600,-2 1 928,-10-3-4576,-6 7 2977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31.3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30 2656,'1'0'214,"0"-1"0,0 1 0,-1-1 0,1 0 0,0 1 0,-1-1 0,1 0-1,0 0 1,-1 1 0,1-1 0,-1 0 0,1 0 0,-1 0 0,0 1 0,1-1 0,-1 0 0,0 0 0,0 0 0,1 0 0,-1 0 0,0 0 0,0 0 0,0 0 0,0 0 0,0 0 0,0 0 0,-1-1-1,1 2-182,2-6 3345,-4 7-1624,-2 2-1611,3-1-78,-1 1 1,1-1-1,0 1 0,-1-1 0,1 1 0,1-1 0,-1 1 0,0-1 0,0 1 1,1 0-1,0 2 0,-2 6 33,-75 334 1109,75-332-1141,-10 62 122,11-64-49,1 1-1,-1-1 1,2 1 0,2 15-1,-3-25-93,0-1 0,0 1 1,1-1-1,-1 0 0,0 1 0,1-1 0,-1 0 0,1 1 0,0-1 1,-1 0-1,1 0 0,0 0 0,0 0 0,0 1 0,0-1 1,0 0-1,0 0 0,0-1 0,0 1 0,0 0 0,1 0 0,-1 0 1,0-1-1,0 1 0,1-1 0,-1 1 0,0-1 0,1 1 0,-1-1 1,1 0-1,-1 0 0,0 0 0,1 0 0,-1 0 0,1 0 0,-1 0 1,3-1-1,4 0 11,0-1 0,0-1 0,0 1 0,0-2 0,7-3 0,-13 6-93,0 0 17,0 0 0,0 0 0,0 1 0,1-1-1,-1 0 1,0 1 0,1-1 0,-1 1 0,1 0-1,-1 0 1,0 0 0,1 0 0,-1 0 0,1 1-1,1 0 1,-2-1 28,-1 1-1,0-1 1,0 1-1,0 0 0,0-1 1,1 1-1,-1 0 1,0 0-1,0 0 1,-1 0-1,1 0 1,0 0-1,0 0 0,0 0 1,-1 0-1,1 0 1,0 0-1,-1 1 1,1-1-1,-1 0 1,0 0-1,1 1 0,-1-1 1,0 0-1,0 1 1,0-1-1,0 0 1,0 3-1,-2 20 97,-1-1-1,-1 1 1,0-1 0,-2 0-1,-13 31 1,-3 16 24,3-5-416,-28 111-2316,45-167 555,0 0-1,-6 13 1,7-13-557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32.0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229 22 2976,'8'-12'5973,"-12"13"-4224,-21 34 918,-3-7-1630,-32 32-69,29-27-162,-39 33-1,69-65-765,1-1 1,-1 1-1,1-1 1,-1 1-1,1-1 1,-1 0-1,0 1 1,1-1-1,-1 0 1,1 1-1,-1-1 1,0 0-1,1 0 1,-1 1-1,0-1 1,1 0-1,-1 0 1,0 0-1,0 0 1,1 0-1,-1 0 1,0 0-1,1 0 1,-1 0-1,0-1 1,0 1-1,0-3 360,3-4-327,0 1-1,0-1 1,1 1-1,0 0 1,0 0-1,1 0 1,-1 0-1,1 0 1,6-6-1,49-48 39,-13 14 552,-21 22 36,-19 19-541,0 0-1,-1 0 1,0-1 0,5-7 0,-10 13-162,0 0 0,0 0 0,1-1 0,-1 1 0,0 0 0,0 0 0,0 0 0,0 0 0,0 0 0,0 0 0,1-1 0,-1 1 0,0 0 0,0 0 0,0 0 0,0 0 0,1 0 0,-1 0 0,0 0 0,0 0 0,0 0 0,0 0 0,1 0 0,-1 0 0,0 0 0,0 0 0,0 0 0,1 0 0,-1 0 0,0 0 0,0 0 0,0 0 0,0 0 0,1 0 0,-1 0 0,0 0 0,0 0 0,0 0 0,0 1 0,0-1 0,1 0 0,-1 0 0,0 0 0,0 0 0,0 0 0,0 0 0,0 1 0,0-1 0,0 0 0,1 0 0,-1 0 0,0 1 0,6 10-302,25 114 424,-15-56 116,-12-54-217,-1-5 127,0-1 0,-2 1 0,1 0 0,0 13-1,-8-29 133,1-1-1,-9-13 1,9 13-539,-1 0 0,0 0 0,-1 0 0,1 0-1,-1 1 1,-1 0 0,1 1 0,-9-5 0,6 5-900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33.2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 3648,'0'0'164,"0"-1"0,-1 0 0,1 0 0,0 0 0,0 1 0,1-1 0,-1 0 0,0 0 0,0 0 0,0 1 0,0-1 0,1 0 0,-1 0 0,0 1-1,2-3 1,-2 3 44,1 0-1,-1 0 1,1 0-1,-1 0 1,1 0-1,-1 0 0,1 0 1,-1 0-1,1 0 1,-1 0-1,1 0 1,-1 1-1,1-1 0,-1 0 1,1 0-1,-1 0 1,2 1-1,2 1 731,-3-2-780,0 0 0,0 1 0,0-1 0,0 0 0,0 1 0,0 0 0,0-1 0,0 1 0,0-1 0,-1 1 1,1 0-1,0 0 0,0-1 0,-1 1 0,2 1 0,4 6 105,-1 1 1,0-1 0,0 1 0,0 0 0,3 11 0,13 50-67,-10-31 71,19 83 415,4 11 329,2-40 27,-18-49 184,-18-44-1193,0 0-1,0 0 1,0 0 0,0 0 0,0 0-1,0 1 1,0-1 0,0 0 0,0 0-1,0 0 1,0 0 0,1 0 0,-1 0 0,0 0-1,0 0 1,0 0 0,0 0 0,0 0-1,0 0 1,0 1 0,0-1 0,0 0 0,0 0-1,0 0 1,0 0 0,0 0 0,0 0-1,1 0 1,-1 0 0,0 0 0,0 0-1,0 0 1,0 0 0,0 0 0,0 0 0,0 0-1,0 0 1,0 0 0,0 0 0,0 0-1,1 0 1,-1 0 0,0 0 0,0 0 0,0 0-1,0 0 1,0 0 0,0 0 0,0 0-1,0 0 1,0 0 0,0 0 0,0-1-1,0 1 1,1 0 0,-1 0 0,0 0 0,0 0-1,0 0 1,0 0 0,0 0 0,0 0-1,0 0 1,4-9 581,2-15-439,20-112 356,22-62-93,-16 77-305,-24 94-113,-5 19-311,-1 1-1,0 0 0,-1-1 1,2-14-1,-2 33-9235,-1-10 9242,1 1 1,-1-1 0,1 0-1,0 0 1,-1 0 0,1 0-1,0 0 1,0 0 0,-1 0-1,1-1 1,0 1 0,0 0-1,0 0 1,0-1 0,2 2-1,14 10-1242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33.6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160 1 3552,'-2'1'521,"0"1"0,0-1 0,1 1 0,-1 0 0,1 0 0,0-1 0,-1 1 1,1 0-1,-2 4 0,-1 2 33,-2 0-152,-60 95 2708,51-77-2599,1 1 0,-10 28 0,21-47-387,0-1 1,1 1-1,1-1 0,-1 1 0,1 0 1,0 0-1,1 0 0,0 0 0,0-1 0,3 16 1,-2-18-21,0-1-1,0 1 1,1-1 0,0 0 0,0 1-1,0-1 1,0 0 0,1 0 0,-1 0 0,1-1-1,0 1 1,0-1 0,1 1 0,-1-1 0,1 0-1,0 0 1,-1-1 0,9 5 0,-5-4 88,-1 0 1,0 0-1,1-1 1,0 0-1,0 0 1,-1-1-1,1 0 1,10 1-1,-12-2-98,-1 0 0,0-1 0,1 1 0,-1-1 0,0 0 0,0 0 0,0 0 1,0 0-1,0-1 0,0 0 0,0 0 0,0 0 0,-1 0 0,1 0 0,3-4 0,-2 2-40,0 0 1,-1-1-1,1 0 0,-1 0 1,0 0-1,-1 0 0,1-1 1,-1 0-1,0 1 0,0-1 1,-1 0-1,0-1 0,0 1 1,0 0-1,1-10 0,-2-1-22,-1 1 0,0-1 0,-2 0 0,-3-23 0,3 34-83,1-1-1,-1 1 0,0-1 0,-1 1 0,1 0 1,-1 0-1,0 0 0,-1 0 0,1 0 0,-1 1 0,-5-6 1,6 9 23,0-1 1,0 0 0,0 1-1,0 0 1,0 0 0,0 0-1,-1 0 1,1 0 0,-1 1 0,0-1-1,1 1 1,-1 0 0,0 0-1,0 0 1,1 1 0,-1-1-1,0 1 1,0 0 0,-5 1-1,1 0-98,1 0 0,-1 1 0,0 0 0,0 0 0,-11 6 0,14-6-420,1 0 1,0 1-1,-1-1 0,1 1 1,1 0-1,-1 0 0,0 0 1,1 0-1,-6 8 0,8-11 369,1 1 0,-1-1-1,1 1 1,0-1 0,-1 1 0,1-1-1,0 1 1,0-1 0,0 1 0,-1 0-1,1-1 1,0 1 0,0-1 0,0 1-1,0-1 1,0 1 0,0 0 0,0-1-1,0 1 1,0-1 0,0 1 0,0 0-1,0-1 1,1 1 0,-1-1-1,0 1 1,0-1 0,1 1 0,0 0-96,-1 0 0,1 0 0,0-1 1,0 1-1,0 0 0,0-1 0,0 1 0,0-1 1,0 1-1,0-1 0,0 0 0,0 1 0,2-1 1,15 4-1803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34.1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27 4576,'0'-2'100,"0"0"110,1 0 0,-1 1 1,-1-1-1,1 0 0,0 0 1,0 0-1,-1 0 0,1 1 1,-1-1-1,1 0 0,-2-2 1,3 18 5886,-5 12-4295,-6 28-814,10-54-979,-8 49 1017,-5 88 0,13 49-133,2-79-473,-2 10-106,0-116-335,1 17 500,-1-17-540,0-1-1,0 1 0,0 0 0,1-1 0,-1 1 0,0-1 0,0 1 0,1 0 0,-1-1 1,0 1-1,1-1 0,-1 1 0,0-1 0,1 1 0,-1-1 0,1 1 0,-1-1 1,1 1-1,-1-1 0,1 0 0,-1 1 0,2-1 0,-1 0-384,0 0 1,1 0-1,-1-1 0,0 1 1,1 0-1,-1-1 0,0 0 1,1 1-1,-1-1 0,0 0 1,0 1-1,0-1 0,2-1 1,14-13-4254,-3 2 2395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34.5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32 5888,'-21'-24'4688,"20"43"-2697,-7 34 0,5-35-1572,0 0 0,1 1 0,1 20 0,1-30-163,1 1-1,1-1 0,-1 1 1,2-1-1,-1 0 1,5 10-1,-5-14-46,1 1 1,0-1-1,1 0 0,-1 1 1,1-1-1,0-1 0,0 1 1,0-1-1,1 1 0,6 3 1,-9-6-112,0 0-1,0-1 1,1 0 0,-1 1 0,0-1 0,1 0 0,-1 0 0,1 0 0,0-1 0,-1 1 0,1-1-1,0 1 1,-1-1 0,1 0 0,0 0 0,-1 0 0,1 0 0,0-1 0,-1 1 0,1-1-1,-1 1 1,1-1 0,-1 0 0,1 0 0,-1 0 0,1 0 0,-1-1 0,0 1 0,1-1-1,1-1 1,3-6 2,-1 1-1,1-1 0,-2 0 0,0 0 1,0 0-1,0-1 0,-1 0 1,-1 0-1,4-15 0,-2 4-172,-1-1-1,-1 0 1,-1-35-1,-6 26-202,1 5-1644,5 10-2380,-2 13 3358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35.1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5 4896,'-7'-4'1069,"5"5"270,3 10 1280,2 5-1524,-13 93 2900,2-43-2571,1 10 69,8-65-798,0-10 237,1-5-303,0-4-526,1 0-1,0 0 1,7-12 0,-2 5-93,-5 7-32,1 0 0,0 0-1,0 1 1,1-1 0,0 1 0,0 0-1,1 0 1,0 0 0,0 1-1,13-10 1,-19 16 17,1-1-1,0 1 1,-1-1-1,1 1 0,0-1 1,0 1-1,0 0 1,0-1-1,-1 1 1,1 0-1,0 0 1,0 0-1,0 0 1,0-1-1,0 1 1,0 0-1,0 1 1,-1-1-1,1 0 1,0 0-1,0 0 1,0 0-1,0 1 1,1 0-1,-1 0 1,1 0 0,-1 0 0,0 0 0,0 0 0,0 0-1,0 0 1,-1 0 0,1 1 0,0-1 0,0 0 0,-1 1 0,1-1-1,0 3 1,1 2 29,-1-1 0,0 1 0,0 0 0,-1 0 0,0 0 0,0 10-1,-5 13 229,3-18-57,0 0 0,0 19 1,2-30-168,-1 0 1,1 1-1,0-1 1,0 1-1,0-1 1,1 1-1,-1-1 0,0 1 1,0-1-1,0 1 1,0-1-1,0 1 1,0-1-1,1 1 1,-1-1-1,0 0 1,0 1-1,1 0 1,6-3 346,11-16 5,-12 10-316,24-26 40,31-31-84,-52 56-95,1 0 0,0 1 0,1 0 0,20-11 0,-30 19 70,1-1 0,-1 0 1,1 0-1,-1 1 0,1-1 0,-1 1 0,1-1 1,-1 1-1,1 0 0,0-1 0,-1 1 0,1 0 1,-1 0-1,1 0 0,0 0 0,-1 0 0,1 1 0,-1-1 1,1 0-1,0 1 0,-1-1 0,1 1 0,-1 0 1,1-1-1,-1 1 0,0 0 0,1 0 0,-1 0 1,0 0-1,0 0 0,1 0 0,-1 0 0,0 1 1,0-1-1,0 0 0,0 1 0,-1-1 0,1 0 1,0 1-1,0 1 0,3 6 66,-2 0 0,1-1 1,-1 1-1,0 0 0,1 15 1,-2 1 114,-1-1 0,-1 1 0,-7 44 0,3-53-138,1 1 409,4-17-509,0-1 0,0 1 0,0 0 1,0 0-1,0 0 0,0 0 1,0 0-1,0 0 0,1 0 1,-1 0-1,0 0 0,0 0 1,0 0-1,0 0 0,0 0 1,0 0-1,0 0 0,0 0 1,1 0-1,-1 0 0,0 0 1,0 0-1,0 0 0,0 0 1,0 0-1,0 0 0,0 0 0,1 0 1,-1 0-1,0 0 0,0 0 1,0 0-1,0 0 0,0 0 1,0 0-1,0 0 0,0 0 1,1 0-1,-1 0 0,0 0 1,0 0-1,0 0 0,0 1 1,0-1-1,0 0 0,0 0 1,0 0-1,0 0 0,0 0 1,0 0-1,0 0 0,0 0 1,0 1-1,0-1 0,0 0 0,0 0 1,0 0-1,0 0 0,0 0 1,32-22-11027,-19 11 8491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35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1 146 4064,'2'0'652,"0"1"0,0-1 1,0 1-1,0 0 0,0 0 1,0 0-1,0 0 0,-1 0 0,1 0 1,0 0-1,-1 1 0,3 2 0,14 8 1503,-16-12-2003,0 1 0,0-1 0,0 0 0,0 1 0,0-1 0,1 0 0,-1 0 0,0 0 0,0-1 0,0 1 0,0 0 0,0-1 0,0 0 0,0 1 0,0-1 0,0 0 0,-1 0 0,1 0 0,0 0 0,2-2 0,-1 1-35,0 0-1,-1 0 1,1-1 0,-1 1-1,1-1 1,-1 0-1,0 0 1,0 0 0,0 0-1,2-6 1,-1-2-33,-1 1 1,0-1 0,1-16-1,-2 13-22,0 7-116,-1 0 0,0 1 1,0-10-1,0 16 38,0-1 0,0 0 0,0 0 1,0 0-1,0 1 0,-1-1 0,1 0 0,0 0 0,0 1 1,0-1-1,-1 0 0,1 0 0,0 1 0,-1-1 1,1 0-1,-1 1 0,1-1 0,-1 0 0,1 1 0,-1-1 1,1 1-1,-1-1 0,1 1 0,-1-1 0,0 1 0,1-1 1,-1 1-1,0 0 0,1-1 0,-1 1 0,0 0 1,0 0-1,1 0 0,-1-1 0,0 1 0,0 0 0,0 0 1,0 0-1,-1 1 42,-1 0-1,1 1 1,0-1 0,0 0 0,0 1 0,0 0 0,0-1 0,1 1-1,-1 0 1,0 0 0,1 0 0,-2 2 0,3-4-21,-11 16 521,1 1 1,1 0-1,0 0 0,1 1 0,-9 31 0,16-45-375,0 1 0,0-1 0,0 0 0,1 0 0,-1 1 0,1-1 0,0 1 0,0-1 0,1 0 0,0 1 0,-1-1 0,1 0 0,3 7 0,-3-9-102,0 1 0,0-1-1,1 0 1,-1 0-1,1 0 1,0 0-1,-1 0 1,1 0 0,0 0-1,0 0 1,0-1-1,1 1 1,-1-1-1,0 1 1,0-1 0,1 0-1,-1 0 1,1 0-1,-1 0 1,1-1 0,-1 1-1,1-1 1,4 1-1,3-1 46,-1 0 0,0 0-1,0-1 1,0-1 0,0 1 0,-1-1-1,10-4 1,61-25-498,-56 20-278,17-4-54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4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10720,'10'0'4864,"85"16"-4256,-37-12 1599,5 4-1343,30-8 352,7 3-704,35-6-480,-4 3-32,8-8-2784,-14 4 1536,6-1-5695,-15 5 3871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38 3072,'0'0'976,"3"-8"5429,-3 6-6231,0 1 1,0 0-1,0 0 0,0 0 0,0 0 1,-1 0-1,1 0 0,0 0 0,-1 0 1,1 0-1,0 0 0,-1 0 0,0 0 1,1 0-1,-1 0 0,1 0 0,-1 0 1,0 0-1,0 1 0,1-1 0,-1 0 1,0 0-1,0 1 0,-1-2 0,0 1 60,0 1-1,-1-1 0,1 0 0,0 1 0,-1-1 1,1 1-1,-1 0 0,1-1 0,0 1 0,-5 1 1,-1 0 51,1 0 0,-1 0 0,1 1 0,-1 1 0,1-1 0,-9 5 0,11-5-201,1 0 0,-1 1 0,1-1-1,-1 1 1,1 0 0,0 0 0,0 1 0,0-1 0,1 1 0,-1 0-1,1 0 1,0 0 0,0 0 0,0 1 0,1-1 0,-1 1 0,-1 5-1,2-2 62,-1 1 0,1 0-1,1 0 1,-1 1 0,2-1-1,-1 0 1,2 18 0,1-10 160,1 0 0,1 0 1,7 24-1,-9-35-193,0-1 0,1 1 0,-1-1 0,1 1 0,1-1 0,-1 0 0,0 0 0,1 0 0,0-1 0,5 5 0,-5-6-68,-1 0 0,1 0-1,-1-1 1,1 0 0,0 0 0,0 0-1,0 0 1,0-1 0,1 1-1,-1-1 1,0 0 0,0 0 0,1-1-1,8 1 1,-1-1-213,-1-1-1,1 0 1,0-1 0,0 0-1,11-4 1,-16 3-742,1 0 1,-1 0-1,10-6 0,-13 6-406,1 0-1,0-1 0,-1 1 0,0-1 1,6-6-1,-1-2-2831,3 2 1381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36.9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170 513 1984,'0'-1'58,"0"1"-1,0 0 1,0-1-1,0 1 1,0-1-1,0 1 1,0 0 0,0-1-1,0 1 1,1 0-1,-1-1 1,0 1 0,0 0-1,0-1 1,0 1-1,1 0 1,-1-1 0,0 1-1,0 0 1,1-1-1,-1 1 1,0 0 34,1 0 0,-1 0 1,0-1 368,0 1-369,0 0 0,0 0 1,1 0-1,-1 0 0,0 0 0,0-1 1,0 1-1,0 0 0,0 0 0,0 0 1,0 0-1,0 0 0,0-1 0,0 1 0,0 0 1,0 0-1,0 0 0,0 0 0,0 0 1,0-1-1,0 1 0,0 0 0,0 0 1,0 0-1,0 0 0,0 0 0,0 0 1,0-1-1,0 1 0,-1 0 0,1 0 1,0 0-1,0 0 0,-1-2 131,0 1 0,0-1 0,0 1 0,0-1 0,0 1 0,0 0 0,-1-1 0,1 1-1,0 0 1,-1 0 0,1 0 0,-1 0 0,1 0 0,-1 0 0,1 0 0,-1 1 0,0-1 0,1 1 0,-1-1 0,0 1 0,0 0 0,0-1-1,1 1 1,-1 0 0,0 0 0,0 0 0,1 0 0,-1 1 0,-2-1 0,-3 2-88,1-1 1,-1 1 0,0 0-1,1 0 1,-1 1-1,1 0 1,0 0-1,0 1 1,0-1 0,0 1-1,-7 7 1,10-8-86,-1 0 0,0 1 1,1-1-1,0 1 1,0 0-1,0 0 0,0 0 1,0 0-1,1 0 0,0 1 1,0-1-1,0 1 0,0 0 1,1-1-1,0 1 0,0 0 1,-1 5-1,2-9-29,0 0-1,0 0 0,1 1 1,-1-1-1,0 0 1,0 0-1,1 0 0,-1 0 1,0 0-1,1 0 1,-1 0-1,1 0 0,0 0 1,-1 0-1,1 0 0,0 0 1,-1 0-1,1 0 1,0-1-1,0 1 0,1 1 1,0-1 24,0 0 1,1 0-1,-1 0 0,1 0 1,-1 0-1,0 0 1,1-1-1,-1 1 0,4-1 1,2 1 93,0-1 0,0 0 1,0-1-1,0 0 0,11-3 1,-17 4-89,0-1 1,1 0-1,-1 0 0,0 0 1,0 0-1,0 0 0,0-1 1,0 1-1,0-1 1,0 1-1,0-1 0,0 1 1,0-1-1,-1 0 1,1 0-1,-1 0 0,2-3 1,-2 4-56,-1-1 0,1 0 0,-1 1 0,1-1 0,-1 0 0,1 0 0,-1 1 0,0-1 0,0 0 0,0 0 0,0 1 0,0-1 0,0 0 0,-1 0 0,1 1 0,-1-1 0,1 0 0,-1 1 0,1-1 0,-1 1 0,0-1 0,0 0 0,0 1 0,0 0 0,-1-3 0,1 3-29,0-1-1,0 1 1,0 0 0,-1-1-1,1 1 1,0 0 0,-1 0-1,1 0 1,-1 0 0,1 0-1,-1 0 1,1 0 0,-1 0-1,1 1 1,-1-1 0,0 0-1,0 1 1,1 0 0,-1-1-1,0 1 1,0 0 0,1 0-1,-5 0 1,74-48 2047,-49 34-1804,14-13 122,-1 0 1,32-37-1,50-67 360,-94 106-637,6-6-3,89-115 755,-101 129-983,-13 17 165,-1 0-1,0 0 1,0-1 0,0 1 0,0 0-1,1 0 1,-1 0 0,0 0 0,0 0 0,0 0-1,0 0 1,1-1 0,-1 1 0,0 0-1,0 0 1,1 0 0,-1 0 0,0 0 0,0 0-1,0 0 1,1 0 0,-1 0 0,0 0-1,0 0 1,0 0 0,1 0 0,-1 0 0,0 1-1,3 9-169,-3 0 133,-1 0-1,0 0 1,-2 13-1,-2 4-8,-7 43 61,-3 0 0,-3-2 0,-4 0 0,-2-1 0,-3-1 0,-3-2 0,-47 77 0,37-76 268,-52 64 0,88-123-217,0-1-1,0 0 1,-1 0 0,0-1-1,0 1 1,0-1-1,0 0 1,-1-1-1,1 1 1,-1-1 0,0 0-1,-7 2 1,11-4-24,0 0 0,-1 0 0,1-1 1,0 1-1,-1-1 0,1 0 0,-1 0 1,1 0-1,-1 0 0,1 0 0,0 0 1,-1-1-1,1 1 0,-1-1 0,1 1 1,0-1-1,0 0 0,-1 0 1,-3-2-1,3 0 3,0 1 1,1 0 0,-1-1 0,1 0-1,0 1 1,-1-1 0,1 0-1,0 0 1,1 0 0,-1-1 0,0 1-1,-1-5 1,1 1-4,0 0-1,0 1 1,1-1-1,0 0 1,0 0-1,1 0 1,0 0-1,0 0 1,0 0-1,1 0 1,0 0 0,1 0-1,4-13 1,-2 12-27,0 0 1,1 1 0,0-1 0,0 1 0,1 1-1,0-1 1,0 1 0,0 0 0,1 0 0,0 0 0,1 1-1,-1 0 1,1 1 0,0 0 0,16-7 0,4 2-5,0 0 1,1 2 0,41-5 0,-50 9-58,1 1 1,-1 1 0,0 0 0,0 2-1,0 0 1,0 1 0,0 1 0,0 1-1,0 1 1,34 13 0,-52-17-233,0 0 0,0 0 0,0 0 1,0 0-1,0 0 0,-1 0 0,1 0 0,0 1 0,-1-1 0,1 1 1,-1-1-1,0 1 0,2 1 0,2 10-4691,-1-1 1786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39.5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79 3328,'-7'-14'1061,"7"14"-1037,-1 0-1,1 0 1,0-1-1,0 1 1,0 0 0,0-1-1,0 1 1,0 0-1,0 0 1,0-1-1,0 1 1,0 0 0,0-1-1,0 1 1,0 0-1,0 0 1,0-1-1,0 1 1,0 0 0,0 0-1,1-1 1,-1 1-1,0 0 1,0-1-1,0 1 1,0 0 0,1-1-1,0 0 229,-5-8 1768,1 4-161,3 5-1836,0 0 0,0 0-1,0-1 1,0 1-1,0 0 1,0 0-1,0 0 1,0 0-1,0 0 1,0 0 0,0 0-1,0 0 1,0 0-1,0 0 1,0 0-1,0-1 1,0 1-1,0 0 1,0 0-1,0 0 1,0 0 0,0 0-1,0 0 1,1 0-1,-1 0 1,0 0-1,0 0 1,0 0-1,0 0 1,0 0-1,0 0 1,0-1 0,0 1-1,0 0 1,0 0-1,0 0 1,0 0-1,0 0 1,1 0-1,-1 0 1,0 0-1,0 0 1,0 0 0,0 0-1,0 0 1,0 0-1,0 0 1,0 0-1,0 0 1,1 0-1,-1 5 944,1 16 58,-2 34 842,0 59 17,2-54-1265,-1-46-767,1 8 2047,3-43 28,2-16-1950,3 0 0,1 0 0,1 1 0,3 0 0,26-52 0,-39 85 42,2-1-14,-1-1 1,0 1-1,1 0 0,5-6 0,-8 9-3,1 1 0,0-1-1,-1 0 1,1 1 0,-1-1-1,1 1 1,0-1 0,-1 1 0,1 0-1,0-1 1,0 1 0,-1 0-1,1-1 1,0 1 0,0 0 0,-1 0-1,1 0 1,0-1 0,0 1-1,0 0 1,-1 0 0,1 0 0,0 1-1,0-1 1,0 0 0,-1 0-1,1 0 1,0 0 0,0 1-1,0-1 1,-1 0 0,1 1 0,0-1-1,0 1 1,3 2 29,-1 0 0,-1 0 0,1 0 1,0 0-1,-1 0 0,0 1 0,1-1 0,-1 1 0,-1-1 1,1 1-1,0 0 0,-1 0 0,0-1 0,1 8 0,1 2 107,-1 1-1,-1 0 0,0 15 0,-7 42 258,0 0 156,8-55-244,-2-16-385,0 0 0,0 0 1,0 1-1,0-1 0,0 0 0,0 0 0,0 1 0,1-1 1,-1 0-1,0 0 0,0 1 0,0-1 0,0 0 0,0 0 1,1 0-1,-1 1 0,0-1 0,0 0 0,0 0 0,1 0 0,-1 1 1,0-1-1,0 0 0,0 0 0,1 0 0,-1 0 0,0 0 1,0 0-1,1 0 0,-1 0 0,0 0 0,1 0 0,-1 0 0,0 0 1,0 0-1,1 0 0,-1 0 0,0 0 0,1 0 0,87-35-11467,-56 27 9509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39.8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 3552,'8'-16'2165,"-8"30"5950,9 44-5329,-7-51-2527,0 0 0,1 0 1,0 0-1,0-1 0,0 1 0,1-1 0,-1 0 0,2 0 0,-1 0 0,8 8 1,-10-12-121,1 0 0,-1 0 0,0 0 0,1 0-1,-1-1 1,1 1 0,0-1 0,-1 0 0,1 1 0,0-1 0,0 0 0,3 0 0,-3-1-32,-1 0 0,0 0 0,0 0 0,0 0 0,1 0 0,-1-1-1,0 1 1,0-1 0,0 1 0,0-1 0,0 0 0,0 0 0,0 0 0,0 0-1,0 0 1,0 0 0,0-1 0,2-1 0,0-2-12,-1 1 0,1 0-1,-1-1 1,0 0 0,0 0 0,3-6 0,8-14-28,-12 23-147,0-2 0,0 1 0,0 0 0,-1 0 0,1 0 0,-1-1 0,0 1 0,0-1 0,0 1 0,-1-1 0,1 1 0,-1-1 0,0 0 0,0 1 0,0-1 0,-1 1 0,1-1 0,-1 0 0,-1-3 0,2 5-498,-1 1 0,1 0 0,0-1 0,0 1 0,-1 0 0,1-1 0,0 1 0,0-1 0,0 1 0,1 0 0,-1-1 0,0 1 0,0 0 0,1-1 0,-1 1 0,1 0 1,-1-1-1,2 0 0,4 0-2430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40.2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190 1 7552,'-3'0'886,"0"0"1,0 0-1,-1 1 0,1 0 1,0 0-1,-3 1 0,-21 11 1630,-22 22-1881,34-24 292,12-9-843,-9 8 500,-19 16 0,28-23-509,1 0 1,-1-1-1,1 1 0,-1 1 0,1-1 0,0 0 1,0 1-1,1-1 0,-1 0 0,1 1 1,-2 6-1,2-8-47,1 0 0,0 0 0,0 0-1,0-1 1,0 1 0,0 0 0,0 0 0,1 0 0,-1 0 0,0-1 0,1 1 0,0 0 0,-1 0 0,1-1 0,0 1 0,0 0 0,2 2 0,-1-2 11,0 0 0,0 0 0,0 0 0,0 0 0,1 0 0,-1 0 1,1-1-1,0 1 0,-1-1 0,4 2 0,0-1-54,1 0-1,-1-1 1,0 1-1,0-1 1,1 0-1,-1-1 1,0 0-1,1 0 1,11-1-1,-5-3-1654,0 0 0,1 0 1,-2-2-1,1 1 0,0-2 0,-1 0 0,18-13 0,-11 7-330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40.5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45 4576,'0'-31'1450,"-1"31"-1433,1 0 0,0 0-1,0-1 1,0 1 0,0 0-1,0 0 1,0 0-1,0-1 1,0 1 0,0 0-1,0 0 1,0-1-1,0 1 1,0 0 0,0 0-1,0-1 1,0 1-1,0 0 1,0 0 0,0 0-1,0-1 1,1 1-1,-1 0 1,0 0 0,0 0-1,0-1 1,0 1 0,0 0-1,1 0 1,-1 0-1,0 0 1,0-1 0,0 1-1,1 0 1,4-3 10,-5 3 110,1-1 0,-1 1-1,0 0 1,1-1-1,-1 1 1,1 0-1,-1 0 1,0 0 0,1-1-1,-1 1 1,1 0-1,-1 0 1,1 0 0,-1 0-1,1 0 1,-1 0-1,2 0 1,-2 0-25,1 1 0,-1-1 1,1 1-1,-1 0 0,1-1 0,-1 1 0,1 0 1,-1-1-1,0 1 0,1 0 0,-1-1 1,0 1-1,0 0 0,1 0 0,-1-1 1,0 1-1,0 0 0,0 1 0,1 9 531,-1-1 1,1 1-1,-2 0 0,-1 10 0,0 5 61,1-19-597,-34 416 4682,30-393-4627,2-16-1,0-1 0,1 19 0,5-16 181,15-28-13403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40.8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95 6400,'0'1'107,"0"-1"0,0 0 0,0 1 0,0-1 0,0 0 0,0 1 0,0-1 0,0 0-1,0 1 1,0-1 0,0 0 0,0 1 0,0-1 0,0 0 0,0 1 0,0-1 0,0 0 0,0 1 0,0-1 0,1 0 0,-1 1 0,0-1 0,0 0 0,0 1 0,0-1 0,1 0 0,-1 0 0,0 1 0,0-1 0,1 0 0,14 6 2258,18-3-30,-22-3-1830,-1-1 1,1 0 0,0 0 0,-1-1-1,18-6 1,-23 6-441,-1 1 1,1-1-1,-1 0 1,0-1-1,0 1 1,1-1-1,-1 0 0,-1 0 1,1 0-1,0 0 1,-1 0-1,0-1 1,0 0-1,4-6 0,-6 9-85,0 0-1,0 0 1,-1-1-1,1 1 1,-1 0-1,1-1 0,-1 1 1,1-1-1,-1 1 1,0 0-1,0-1 0,0 1 1,0-1-1,0 1 1,0-1-1,0 1 0,0-1 1,0 1-1,-1 0 1,1-1-1,0 1 1,-1-1-1,0 1 0,1 0 1,-1-1-1,0 1 1,1 0-1,-1 0 0,0 0 1,0 0-1,0 0 1,0 0-1,0 0 0,0 0 1,-1 0-1,1 0 1,0 0-1,0 0 1,-1 1-1,1-1 0,0 1 1,-1-1-1,1 1 1,0-1-1,-1 1 0,1 0 1,-1 0-1,1 0 1,-2 0-1,-4 0 87,0 1 0,0 0 0,0 1 0,0-1 0,1 1 0,-1 1 0,1-1 0,-1 1 0,1 0 0,0 1 0,0-1 0,1 1 0,-1 0 0,1 1 0,0-1 0,-5 6 0,5-4 155,0-1 1,0 1-1,1 0 1,-1 0-1,2 0 1,-1 1 0,1-1-1,0 1 1,0 0-1,0 0 1,1 0-1,0 0 1,1 0 0,0 1-1,-1 7 1,2-12-154,0 0 1,1 0-1,-1 0 1,0-1 0,1 1-1,0 0 1,-1 0-1,1-1 1,0 1 0,1 0-1,-1-1 1,0 1-1,1-1 1,-1 0 0,1 1-1,0-1 1,0 0-1,0 0 1,0 0-1,0 0 1,0 0 0,4 2-1,-2-3-19,-1 1-1,1 0 0,0-1 1,-1 0-1,1 0 1,0 0-1,0 0 0,0 0 1,0-1-1,0 0 1,0 0-1,0 0 0,0 0 1,0-1-1,6 0 1,36-14-644,-1-4-3640,21-8-4807,-39 21 6589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41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 5216,'-2'4'1160,"-1"1"1,0-1-1,1 1 1,-2 5-1,-5 17 2007,7-21-2748,0-1-1,0 0 1,1 1-1,-1 0 0,1-1 1,-1 12-1,3-12-173,-1 0 0,0 0 0,1 0 1,0-1-1,0 1 0,1 0 0,-1 0 0,1-1 0,0 1 0,0-1 0,1 1 0,-1-1 0,4 4 1,-5-6-145,1-1 0,-1 0 0,0 0 0,0 1 0,1-1 0,-1 0 1,0 0-1,1 0 0,-1-1 0,1 1 0,-1 0 0,1 0 0,0-1 1,-1 1-1,1-1 0,0 0 0,-1 1 0,1-1 0,0 0 0,-1 0 1,1 0-1,0 0 0,-1 0 0,1 0 0,0-1 0,0 1 0,-1-1 1,1 1-1,-1-1 0,1 1 0,0-1 0,-1 0 0,1 0 0,-1 0 1,0 0-1,1 0 0,-1 0 0,0 0 0,2-2 0,1-1-84,1 0 0,-1-1 0,0 1 0,0-1 0,-1 0 0,1 0-1,-1-1 1,0 1 0,0-1 0,-1 0 0,0 1 0,0-1 0,0 0 0,-1 0 0,0 0-1,0-1 1,0-9 0,-1 15-53,0 0-1,0-1 1,0 1-1,0 0 1,0 0-1,0 0 1,0 0-1,-1-1 1,1 1-1,0 0 1,-1 0-1,1 0 1,-1 0-1,1 0 1,-1 0-1,1 0 0,-1 0 1,0 0-1,0 0 1,-1-1-1,1 1-92,-3-4-934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41.5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316 17 4896,'22'-13'1584,"-10"9"794,-16 10 2502,-17 10-4198,-1-2 0,0 0-1,-1-1 1,-29 11-1,-47 28 860,98-52-1515,0 0-1,1 1 0,-1-1 0,0 0 0,0 1 0,1 0 0,-1-1 0,0 1 0,0-1 0,1 1 0,-1 0 0,1-1 0,-1 1 0,1 0 1,-1-1-1,1 1 0,-1 0 0,1 0 0,-1 0 0,1 0 0,0-1 0,0 1 0,-1 0 0,1 0 0,0 0 0,0 0 0,0 0 0,0 0 1,0 0-1,0-1 0,0 1 0,0 0 0,1 0 0,-1 0 0,0 0 0,1 0 0,-1 0 0,0-1 0,1 1 0,-1 0 0,1 0 1,-1-1-1,1 1 0,-1 0 0,1 0 0,0-1 0,-1 1 0,1-1 0,0 1 0,1 0 0,3 4 115,1-1 0,0-1 0,0 1 0,13 5 0,-18-8-136,17 6 512,26 16-1,-39-20-359,0 0 1,-1 0-1,0 0 1,1 1 0,-1-1-1,-1 1 1,1 0-1,0 1 1,-1-1 0,6 10-1,-9-13-126,1 0 0,-1 0 0,1 0 0,-1 0 0,0 0 0,1 1 0,-1-1 0,0 0 0,0 0 0,0 0 0,0 1 0,0-1 0,0 0-1,0 0 1,0 0 0,0 1 0,-1-1 0,1 0 0,0 0 0,-1 0 0,0 2 0,0-2 2,0 1 0,-1 0 0,1-1 0,-1 1 0,1-1 0,-1 0 0,1 0 0,-1 1 0,0-1 0,0 0 0,-3 1 0,-4 2 53,-1-1 1,-1 0-1,-19 2 0,30-4-82,-90 14-1503,34-3-4200,25-4 2426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43.2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64 3552,'0'-5'7141,"-1"4"-6689,0 0 1,0 0-1,0 1 0,0-1 1,0 1-1,-1-1 0,1 1 1,0-1-1,0 1 0,0 0 1,0-1-1,-1 1 0,1 0 0,0 0 1,-2 0-1,0 1-287,0-1 1,0 1-1,0 0 0,0 0 1,1 1-1,-1-1 1,0 0-1,1 1 0,-1 0 1,1-1-1,-1 1 0,1 0 1,0 1-1,0-1 0,-3 3 1,-12 11 473,10-11-406,1 0-1,-1 0 1,1 1 0,0 0-1,-9 12 1,13-15-168,0 1 1,0 0 0,0 0 0,0 1 0,0-1-1,1 0 1,0 0 0,0 1 0,0-1 0,1 1-1,-1-1 1,1 6 0,1 1 28,0-1 0,0 1 1,1-1-1,1 0 0,5 17 0,-6-24-42,-1 1 0,1 0 0,0-1 0,0 1-1,0-1 1,1 0 0,-1 0 0,1 0 0,-1 0 0,1 0 0,0 0-1,6 3 1,-7-4-4,0-1-1,0 0 1,1 0-1,-1 0 0,0 0 1,1 0-1,-1-1 1,0 1-1,1-1 1,-1 1-1,1-1 1,-1 0-1,1 0 1,-1 0-1,0 0 0,1-1 1,-1 1-1,1 0 1,-1-1-1,0 0 1,1 0-1,3-1 1,9-8 144,0 0 1,-1 0 0,15-16 0,-4 6-63,0 0-30,50-45 229,-68 58-261,-1 0 0,0 0-1,0-1 1,0 1 0,-1-1 0,-1 0 0,1-1 0,3-9 0,-8 16-56,1 0 1,0 0 0,-1 0-1,1 0 1,-1-1 0,0 1-1,1 0 1,-1 0 0,0-1-1,0 1 1,-1 0 0,1 0-1,0 0 1,-1-1 0,1 1-1,-1 0 1,0 0 0,-2-4-1,1 4-34,0-1 0,0 1 0,0 0 0,0-1 0,-1 1-1,1 0 1,-1 1 0,1-1 0,-1 0 0,0 1 0,0-1 0,0 1 0,-5-2-1,-4 0-125,0-1 0,-1 2 0,1 0 0,-1 0 0,0 1 0,-23 1 0,25 1-1121,-1 0 0,1 1 0,-1 1 0,-17 5 0,2 0-5525,17-5 3989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43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547 5 4736,'-16'-4'1530,"16"4"-1513,0 0 0,0 0-1,0 0 1,0 0-1,-1 0 1,1 0 0,0-1-1,0 1 1,0 0-1,0 0 1,-1 0 0,1 0-1,0 0 1,0 0-1,0 0 1,0 0 0,0 0-1,-1 1 1,1-1-1,0 0 1,0 0 0,0 0-1,0 0 1,-1 0-1,1 0 1,0 0-1,0 0 1,0 0 0,0 0-1,0 0 1,0 1-1,-1-1 1,1 0 0,0 0-1,0 0 1,-55 52 6695,-31 23-2155,60-54-3771,-39 32 1500,-65 69 1,112-103-1987,1 1 1,0 1 0,2 0 0,1 2 0,0-1-1,2 2 1,-17 44 0,22-49-201,2 1 0,0-1 0,1 1 1,1 0-1,1 0 0,1 1 0,0-1 0,5 37 1,-2-44-84,1-1 0,0 1 1,1-1-1,0 0 1,1 0-1,0 0 0,1-1 1,0 0-1,1 0 1,0 0-1,1-1 0,0 0 1,0 0-1,21 16 1,-12-12-262,2-1 0,0-1 0,1-1 1,34 15-1,41 7-3380,-26-15 1309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5152,'-26'0'2954,"41"0"3795,16 0-2655,-13 0-3856,1 1 0,24 5 0,-41-6-204,-1 0-1,1 0 0,-1 0 0,0 1 0,1-1 1,-1 0-1,0 1 0,1-1 0,-1 1 1,0 0-1,0-1 0,1 1 0,-1 0 0,0 0 1,0 0-1,0 0 0,0 0 0,0 0 0,0 0 1,0 0-1,-1 0 0,1 0 0,0 1 0,-1-1 1,1 0-1,-1 0 0,1 1 0,-1-1 1,1 0-1,-1 1 0,0-1 0,0 1 0,1-1 1,-1 0-1,0 1 0,-1-1 0,1 1 0,0-1 1,0 0-1,0 1 0,-1-1 0,1 0 1,-1 2-1,-1 1 32,0 0 0,0-1 0,0 1 0,-1-1 1,1 0-1,-1 1 0,0-1 0,0 0 0,0-1 0,0 1 1,0 0-1,-1-1 0,1 0 0,-5 3 0,4-3 19,0 0 0,0 0 0,1 1 0,-1 0 0,1-1 0,0 1 0,0 1 0,0-1 0,0 0 0,0 1 0,0-1 0,-2 8 0,4-11-72,1 0 0,0 1 1,0-1-1,0 0 0,0 1 0,0-1 0,0 0 0,0 1 1,0-1-1,0 0 0,0 1 0,1-1 0,-1 0 0,0 0 1,0 1-1,0-1 0,0 0 0,0 1 0,0-1 1,1 0-1,-1 0 0,0 1 0,0-1 0,0 0 0,1 0 1,-1 1-1,0-1 0,0 0 0,1 0 0,-1 0 1,0 0-1,1 1 0,-1-1 0,1 0 0,13 5 98,-7-3 10,1 1-134,1 0 0,0-1 1,0 0-1,0-1 0,0 1 0,0-2 1,12 1-1,-6-2-2710,26-4 1,-28 4 814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43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8320,'33'-3'2672,"-16"4"-1627,-12 0-1169,2 0 549,1 1 0,-1-1 0,1 1 0,-1 1 0,0-1 0,0 1 0,0 1 0,0-1 0,-1 1 0,1 0 0,9 9 0,-2 3 458,1 2 1,-2 0 0,-1 0-1,0 1 1,-1 1-1,10 25 1,-2 4 690,20 78 0,-29-83-1117,-2 0 0,-1 1 0,-3 0 0,-3 76 0,-5-55 76,-3-2-1,-24 101 0,24-137-1131,-1 0-1,-16 34 1,19-50 147,-1-1 0,0 0 0,-1 0 1,0 0-1,-1-1 0,0 0 0,-14 13 0,-10 6-2252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45.2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156 96 5632,'5'-9'7120,"-6"9"-6736,0 1 1,0-1 0,1 0 0,-1 0 0,0 1-1,1-1 1,-1 0 0,0 0 0,0 0 0,0 0-1,1 0 1,-1 0 0,0 0 0,-1-1 0,-8 1 765,4 2-914,0-1 0,-1 1 0,1 0 0,0 1 1,1 0-1,-1 0 0,0 0 0,1 0 0,0 1 0,-1 0 0,1 0 0,1 0 0,-7 7 1,5-4-110,0 0 0,1 0 0,0 0 0,0 1 0,1-1 0,-1 1 0,2 0 0,-1 0 0,-2 12 0,5-16-53,0 1 0,0 0 1,0-1-1,1 1 0,0 0 1,0 0-1,0-1 0,1 1 0,-1 0 1,1-1-1,0 1 0,1 0 0,-1-1 1,1 1-1,0-1 0,0 0 0,0 0 1,1 0-1,-1 0 0,1 0 1,0 0-1,0 0 0,7 5 0,-5-4 16,1-1 0,0 0 0,0-1 0,0 1 0,1-1 0,-1 0 0,1 0 0,0-1 0,-1 0 0,1 0 0,0-1-1,0 0 1,0 0 0,0-1 0,11 0 0,5-2 68,0-1 1,0-1-1,-1-1 0,0-1 0,0-1 0,0-1 1,-1-1-1,28-16 0,-42 21-116,0 0-1,-1 0 1,0-1 0,0 0-1,0 0 1,0-1-1,-1 1 1,9-13 0,-12 14-41,1 0 0,-1 0 0,0 0 0,0-1 1,-1 1-1,1 0 0,-1-1 0,0 1 0,0-1 1,-1 0-1,1 1 0,-1-1 0,0 0 0,0 1 0,0-1 1,-2-6-1,0 3-50,0 0 0,-1 1 0,0-1 0,0 0 0,-1 1 0,0 0 0,0 0 0,0 0 0,-1 1 0,0-1 1,-1 1-1,1 0 0,-9-6 0,4 4-347,0 1 1,0 0-1,-1 0 0,0 1 1,0 1-1,0 0 1,-1 1-1,-14-4 1,22 6-45,-1 2 1,1-1 0,-1 0 0,1 1-1,-1 0 1,1 0 0,-1 0-1,0 0 1,1 1 0,-9 2 0,-10 8-1663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45.7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378 3 6048,'-4'-1'639,"0"0"1,0 1-1,0 0 1,0 0 0,0 0-1,0 0 1,0 1-1,0-1 1,0 1-1,0 0 1,0 0 0,0 0-1,-5 3 1,-3 3 540,0 0 1,-18 13-1,17-10-709,1 0-1,1 1 0,0 1 0,1 0 0,0 0 0,-12 21 0,-70 126 1793,88-152-2179,-14 27 442,-19 53 1,31-71-404,2 0 0,0 0 0,1 0 0,0 0 0,1 1 0,1 20 0,3-14-66,0 0 0,2 0 0,1 0 0,0 0 0,2-1 0,1 0 0,0-1 0,12 22 0,3-1-802,2-1 0,55 71 0,-65-94-635,-1-2 1,2 0 0,0 0 0,23 15 0,10 3-1922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49:46.2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12 8224,'15'-10'2645,"-14"10"-2609,-1 0 0,0 0 0,1-1-1,-1 1 1,0 0 0,1 0 0,-1 0 0,0 0 0,1 0 0,-1 0-1,0 0 1,1 0 0,-1 0 0,0 0 0,1 0 0,-1 0 0,0 0 0,1 0-1,-1 0 1,0 0 0,1 0 0,-1 0 0,0 0 0,1 1 0,-1-1-1,0 0 1,1 0 0,-1 1 0,9 2 576,-1 1 0,0 1 0,0 0 0,0 0 0,-1 0 0,1 1 0,-2 0 0,1 0 0,0 1 0,-1 0 0,6 8 0,-7-6-184,-1 0 1,1 0-1,-1 0 1,-1 0 0,1 1-1,-2 0 1,3 14-1,-2-13-112,4 31 484,-1 0 1,-2 0-1,-2 0 1,-6 68 0,-5-25 16,-24 105 0,-42 90-940,65-250-945,-2 0 1,-21 38-1,24-53-774,-1 0 0,0-1 1,-15 17-1,-16 11-2531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0:05.6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 2720,'0'0'891,"6"-9"3357,-6 9-4154,-1 1-1,1-1 1,0 1-1,0-1 1,0 0-1,0 1 1,0-1-1,1 1 1,-1-1 0,0 1-1,0-1 1,0 0-1,0 1 1,0-1-1,0 1 1,1-1-1,-1 0 1,0 1-1,0-1 1,1 0-1,-1 1 1,0-1-1,1 0 1,-1 1-1,0-1 1,1 0 0,-1 0-1,0 1 1,1-1-1,-1 0 1,0 0-1,1 0 1,-1 1-1,1-1 1,0 0-1,1 0 38,0 1 1,0-1-1,1 1 0,-1 0 0,0 0 0,0-1 0,0 2 0,0-1 0,0 0 0,0 0 0,0 0 1,0 1-1,-1-1 0,1 1 0,0 0 0,1 2 0,-1-2 8,6 6 74,-1 1 0,0 0-1,0 0 1,-1 1 0,9 18-1,-8-14-37,22 43 502,23 71 1,77 312 966,-46-135-926,-78-286-573,1 0 0,1-1 0,1 0 0,19 33 0,-25-48-109,-1-1 0,1 0 0,0 0 0,0 1 0,0-1 0,0 0 0,0 0 0,0-1 0,1 1 0,-1 0 0,0-1 0,1 1 0,0-1 0,-1 0 0,5 1 0,-5-2-11,0 1 1,1-1-1,-1 0 1,1 0-1,-1-1 1,0 1-1,1-1 0,-1 1 1,0-1-1,1 0 1,-1 1-1,0-1 0,0 0 1,0-1-1,0 1 1,0 0-1,0-1 0,0 1 1,0-1-1,1-1 1,11-11 19,-1 0 1,-1-1 0,11-17 0,-14 17-90,1 2 0,0 0 0,1 0 0,1 1 1,14-13-1,-23 23 36,0 0 1,1 0-1,-1 0 1,0 0-1,0 1 1,1-1 0,-1 1-1,1 0 1,-1 0-1,1 0 1,-1 0-1,1 1 1,0 0-1,-1-1 1,1 1 0,0 1-1,-1-1 1,1 0-1,0 1 1,-1 0-1,1 0 1,-1 0-1,1 0 1,-1 0 0,1 1-1,-1 0 1,0-1-1,0 1 1,4 3-1,4 4 55,0 1-1,-1 0 0,-1 0 1,1 1-1,-2 0 1,14 22-1,8 20 49,-2 1-1,-3 1 1,22 69-1,43 181 91,-77-257-135,108 368-550,-32-148-2610,-59-189 759,5 17-4338,-25-70 3932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0:06.6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123 63 3072,'0'0'128,"-1"-1"0,1 1 0,-1 0-1,1 0 1,-1-1 0,1 1 0,-1 0 0,1 0 0,-1 0 0,1 0 0,-1 0-1,1 0 1,-1 0 0,1 0 0,-1 0 0,1 0 0,-1 0 0,1 0-1,-1 0 1,0 0 0,1 1 0,-1-1 0,1 0 0,0 0 0,-1 1 0,1-1-1,-1 0 1,1 0 0,-1 1 0,1-1 0,0 1 0,-1 0 0,-6 19 3643,6-16-3482,0 0-1,0 0 1,0 0-1,0 0 1,-3 4-1,-39 52 2198,34-44-2231,1-4-170,1 0 1,1 1-1,0 0 1,-5 15-1,11-17-51,1-17 615,-1 2-504,1 1-1,-1-1 1,1 1 0,0 0 0,0-1 0,3-5 0,-2 4-55,0 0 1,0 0-1,-1 0 1,1-6-1,4-142 927,-6 130-668,-5-4 134,3 18-384,6 16-324,0 2 236,1-1 0,1 0 1,-1-1-1,1 1 0,1-1 0,-1 0 0,1-1 1,0 0-1,10 7 0,-7-6 152,1 0 1,13 6-1,-12-6-29,20 13-1,-23-14-851,-6-4 987,-1-1-1,1 1 1,-1 0 0,0 0-1,0 0 1,3 3 0,-1 6-2051,-7 3-5124,3-10 3808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0:08.3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31 1984,'0'-1'137,"1"0"0,-1 0-1,0 0 1,0 0 0,1 0 0,-1 0 0,0 0 0,1 0 0,-1 0-1,1 0 1,-1 1 0,1-1 0,0 0 0,-1 0 0,1 0 0,0 1-1,-1-1 1,1 0 0,0 1 0,0-1 0,0 1 0,0-1-1,1 0 1,9-8 3640,-10 9-3658,-1-1 1,0 1-1,0 0 0,0 0 0,1 0 0,-1 0 1,0 0-1,0 0 0,1 0 0,-1 0 1,0 0-1,0 0 0,1 0 0,-1 0 0,0 0 1,0 0-1,1 0 0,-1 0 0,0 0 1,0 0-1,1 0 0,-1 0 0,0 0 0,0 1 1,0-1-1,1 0 0,-1 0 0,0 0 1,0 0-1,0 0 0,0 1 0,1-1 0,-1 0 1,0 0-1,0 1 0,13 12 2072,-10-8-1985,1 0 1,-1 0-1,1 1 0,2 8 0,-1 4 334,4 26-1,0 2 68,40 213 1398,-22-2-1253,-4-30-256,-6-122 26,-13-87-419,0-1 0,2 0-1,12 29 1,-16-43-53,-1 0 0,1 0 0,-1 0-1,1 0 1,0-1 0,0 1 0,0-1-1,1 1 1,-1-1 0,4 3 0,-4-4-15,0 0 1,1 0 0,-1 0 0,1 0-1,-1 0 1,1-1 0,-1 1-1,1-1 1,0 0 0,-1 1 0,5-2-1,-5 1-60,1 0-1,0 0 0,-1 1 1,1-1-1,-1 0 1,1 1-1,-1 0 0,1-1 1,-1 1-1,1 0 0,3 3 1,-3-2 4,-1 0 0,1 0 0,-1 0 0,0 1 0,0-1 0,0 1 0,0 0-1,-1-1 1,1 1 0,-1 0 0,2 4 0,10 31-35,-1 1 1,6 42-1,-3-15 90,92 530 416,-63-311-1449,-37-246-443,6 36-4625,-12-71 5556,2 7-1884,-2-18-3286,-1-12 2140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0:09.3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31 3232,'0'-2'241,"0"1"0,0-1 0,0 0 1,0 1-1,1-1 0,-1 1 0,1-1 0,-1 0 1,1 1-1,0-1 0,0 1 0,-1-1 0,8-7 7829,-10 29-7611,-1-1-1,0 1 1,-2-1 0,0 1-1,-10 23 1,4-10-166,-5 16 182,-24 50-1,9-28-218,28-61 22,3-9-131,3-6 106,3-9-165,33-91 160,-27 59-127,43-130 104,-52 166-245,3-11-44,-6 21 61,0-1 0,1 1 0,-1 0-1,0-1 1,0 1 0,0-1 0,1 1 0,-1-1-1,0 1 1,1 0 0,-1-1 0,0 1 0,1 0-1,-1-1 1,0 1 0,1 0 0,-1-1 0,1 1-1,-1 0 1,1 0 0,-1 0 0,1-1 0,-1 1-1,0 0 1,1 0 0,-1 0 0,1 0 0,-1 0-1,1 0 1,-1 0 0,2 0 0,-1 1 10,0 0 1,1 0-1,-1 0 0,0 0 1,0 1-1,0-1 1,0 0-1,0 1 1,0-1-1,0 0 1,-1 1-1,1-1 0,0 1 1,-1-1-1,1 3 1,3 5 33,3 5 133,-1 0 1,-1 0 0,-1 1 0,0 0 0,0 0-1,-2 0 1,0 0 0,0 0 0,-2 0-1,0 0 1,-1 1 0,-2 16 0,3-29-133,-1 0-1,1 0 1,-1 0 0,0 0 0,0 0 0,0 0 0,0 0 0,0 0 0,-1 0-1,0 0 1,1 0 0,-1-1 0,0 1 0,0-1 0,0 0 0,-1 1 0,1-1 0,0 0-1,-1 0 1,1 0 0,-1 0 0,0-1 0,0 1 0,0-1 0,0 0 0,0 0-1,0 0 1,0 0 0,0 0 0,0-1 0,0 1 0,0-1 0,-5 0 0,-2 0-693,-1 0 1,1 1 0,-14 2 0,22-2 125,-1-1 0,1 1 0,0 0 0,-1 0 0,1 0 0,0 0 0,-1 0 0,1 1 0,0-1 0,0 1 0,0-1 0,0 1 0,0 0 0,1-1 0,-1 1 0,0 0 0,1 0 0,-2 3 0,-1 7-2776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0:13.9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9 625 3488,'-8'1'1161,"11"7"1278,-2-8-2219,0 0 1,0 0-1,0 0 0,0 0 1,0 0-1,0-1 1,0 1-1,0 0 1,0 0-1,0-1 0,0 1 1,2-1-1,1-1 477,20-3 433,0-1 0,0-2 0,-1 0 0,39-21 0,-23 7-264,64-47-1,-89 57-677,0 0-1,-1-1 0,0-1 0,-1 0 0,0 0 0,-1-1 0,-1-1 0,11-21 1,2-13 194,24-76 1,-39 103-406,37-94-110,-44 116 124,-1-1 0,1 1 1,0 0-1,-1 0 1,1 0-1,0 0 0,-1 0 1,1 0-1,0 0 0,0 0 1,0 0-1,0 0 0,0 0 1,0 1-1,0-1 1,0 0-1,1 1 0,-1-1 1,2 0-1,-2 1 7,-1 0-1,1 0 1,0 0-1,0 1 1,0-1 0,0 0-1,0 0 1,0 1-1,-1-1 1,1 0-1,0 1 1,0-1 0,0 1-1,-1-1 1,1 1-1,0 0 1,-1-1-1,1 1 1,0-1 0,-1 1-1,1 0 1,-1 0-1,1-1 1,-1 1 0,1 0-1,-1 0 1,0 0-1,1 0 1,-1 1-1,9 24 105,-1 0-1,-1 0 0,-1 1 1,-2-1-1,0 1 0,-2 0 1,-1 0-1,-1 1 0,-6 39 1,4-56 18,0 1 0,-1-1 0,0-1 0,-6 14 0,6-18-9,0 1 1,0-1 0,-1 0-1,1 0 1,-2 0 0,1 0-1,-8 7 1,10-10-86,-1-1 1,0 0-1,0 0 1,1-1-1,-1 1 0,-1 0 1,1-1-1,0 0 1,0 0-1,0 0 0,-1 0 1,1 0-1,0 0 1,-1-1-1,1 0 0,-6 0 1,4 0-78,0-1 0,0 0 0,0 0 0,1-1 0,-1 1 0,0-1 0,1 0 0,-1 0 0,1-1 0,-7-4 0,-3-2-65,12 8 44,0 0 0,-1 0 0,1-1 0,0 1 0,0-1 1,0 0-1,0 1 0,0-1 0,1 0 0,-3-4 0,4 6 51,0 0 0,0 0-1,-1 0 1,1 0 0,0 0 0,0-1-1,0 1 1,0 0 0,0 0-1,0 0 1,0 0 0,0 0 0,0-1-1,0 1 1,0 0 0,0 0-1,0 0 1,0 0 0,0 0-1,0-1 1,0 1 0,0 0 0,0 0-1,0 0 1,1 0 0,-1 0-1,0 0 1,0-1 0,0 1 0,0 0-1,0 0 1,0 0 0,0 0-1,0 0 1,0 0 0,1 0-1,-1 0 1,0 0 0,0-1 0,0 1-1,0 0 1,0 0 0,0 0-1,1 0 1,-1 0 0,0 0 0,0 0-1,0 0 1,0 0 0,0 0-1,1 0 1,-1 0 0,0 0-1,0 0 1,0 0 0,0 0 0,0 0-1,1 0 1,-1 1 0,17 1-326,21 8 345,-27-7 99,0-1 1,1 0-1,-1 0 1,1-1-1,-1-1 0,23-2 1,-12 0 265,-1-2 0,36-10-1,-35 7-229,0-1-1,-1-1 0,0-1 0,22-15 0,-30 17-76,0-2 0,-1 1-1,-1-1 1,1-1 0,-1 0-1,18-25 1,-18 20-11,39-60 52,-43 63 4,1-1-1,-2 1 0,9-28 1,-48 105-688,21-37 642,1 1-1,1 1 1,1-1-1,-5 34 0,13-55-40,1 1-1,0-1 0,0 0 0,0 1 1,1-1-1,0 0 0,1 0 1,-1 0-1,1 0 0,5 12 0,-6-16 23,1-1 0,-1 0-1,0 1 1,1-1-1,-1 0 1,1 0 0,-1 0-1,1 0 1,0 0-1,0 0 1,0 0 0,0 0-1,0-1 1,1 1-1,-1-1 1,0 0 0,1 0-1,-1 0 1,1 0-1,-1 0 1,1 0 0,-1-1-1,1 1 1,0-1-1,-1 1 1,1-1 0,0 0-1,-1 0 1,1-1-1,0 1 1,3-1 0,0-1 7,-1 0 1,1 0 0,-1-1 0,0 1 0,0-1 0,0 0 0,0 0-1,7-7 1,-3 2-13,-1 0 0,1-1-1,8-13 1,-7 7-14,12-26 0,-13 24-34,13-20 0,-20 89-644,-3-30 658,2-1 1,1 0 0,1 1 0,10 39 0,-13-59 13,0-1-1,1 1 1,-1-1 0,1 0-1,0 0 1,-1 1-1,1-1 1,0 0 0,-1 0-1,1 0 1,0 0 0,0 1-1,0-1 1,0-1 0,0 1-1,0 0 1,1 0 0,0 1-1,0-2 8,-1 0 0,0 1-1,0-1 1,1 0 0,-1 0 0,0 0-1,0 0 1,1 0 0,-1 0-1,0 0 1,0 0 0,0-1 0,1 1-1,-1 0 1,0-1 0,2 0 0,3-3 50,0 1 0,-1-1 0,1 0 0,-1-1 0,9-8 0,76-87-68,-32 33-96,-56 65 65,0-1 1,1 1 0,-1 0-1,1 0 1,-1 0 0,1 0-1,0 0 1,0 0-1,5-2 1,-8 4 26,1 0 0,-1 0 0,0 1 0,1-1 0,-1 0 1,0 0-1,1 0 0,-1 0 0,0 0 0,1 0 0,-1 1 0,0-1 0,1 0 0,-1 0 1,0 1-1,1-1 0,-1 0 0,0 0 0,0 1 0,1-1 0,-1 0 0,0 1 0,0-1 1,0 0-1,0 1 0,1-1 0,-1 0 0,0 1 0,0-1 0,0 0 0,0 1 0,0-1 1,0 0-1,0 1 0,0-1 0,0 1 0,0-1 0,0 0 0,0 1 0,0-1 0,0 0 1,0 1-1,-1 0 0,-2 22-41,3-22 37,-51 202-278,0 2 471,9 5 39,27-148-198,9-38 100,-4 28-1,5-31 219,4-18-142,3-15-44,12-53-195,0-1 31,21-80 6,-26 116-25,1 0 0,2 0 1,1 1-1,1 1 0,18-28 0,63-84-179,-68 104 79,57-58 1,-84 94 124,4-4-7,1 0-1,-1 0 1,1 0-1,-1 1 1,9-5-1,-12 7 19,0 1 0,0-1-1,0 1 1,0 0 0,0 0 0,0-1-1,0 1 1,0 0 0,0 0-1,0 0 1,0 0 0,0 0 0,0 0-1,0 0 1,0 0 0,0 1-1,0-1 1,0 0 0,0 1-1,0-1 1,0 1 0,0-1 0,0 1-1,-1-1 1,1 1 0,0-1-1,0 1 1,0 0 0,-1-1 0,1 1-1,0 0 1,-1 0 0,1 0-1,-1-1 1,1 1 0,-1 0-1,1 0 1,-1 0 0,1 1 0,0 1 28,0 0 0,0 1 0,0-1 0,0 0 0,-1 0 0,1 0 0,-1 1 0,0-1 0,0 0 0,0 0 0,0 1 0,-1-1 0,-1 5 0,1-2 12,-1-1 1,0 1-1,0-1 1,-1 0 0,0 0-1,0 0 1,-5 7-1,5-7-67,-1-1 1,0 0-1,1 0 0,-1 0 0,0 0 0,-1-1 0,1 0 0,-1 0 0,1 0 0,-1 0 0,0-1 0,0 0 0,0 0 0,-1 0 0,1 0 0,0-1 0,-10 1 1,14-2-20,0 1 1,-1-2 0,1 1-1,0 0 1,0 0 0,0 0 0,0 0-1,0-1 1,0 1 0,0 0 0,-2-2-1,3 2 19,0 0-1,0 0 0,-1-1 1,1 1-1,0 0 1,0 0-1,0 0 0,-1-1 1,1 1-1,0 0 1,0 0-1,0-1 0,0 1 1,0 0-1,0-1 1,-1 1-1,1 0 0,0 0 1,0-1-1,0 1 0,0 0 1,0-1-1,0 1 1,0 0-1,0-1 0,0 1 1,1 0-1,-1-2-13,1 1 0,-1 0 0,1 0 0,0 0 0,0 0-1,-1 0 1,1 0 0,0 0 0,0 0 0,0 0 0,0 0 0,0 1 0,0-1-1,1 0 1,-1 1 0,0-1 0,2 0 0,7-3-129,1 0 1,0 0-1,0 1 0,0 0 1,1 1-1,-1 1 0,21-1 1,-29 2 134,1 0 1,-1 1-1,1-1 0,-1 1 1,1 0-1,-1 0 0,0 0 1,1 0-1,-1 0 0,0 1 1,0 0-1,0-1 0,0 1 1,0 0-1,0 1 0,0-1 1,-1 0-1,1 1 0,-1-1 1,0 1-1,0 0 1,0 0-1,0 0 0,0 0 1,0 0-1,-1 0 0,0 1 1,1-1-1,0 4 0,1 10 41,-1-1 0,-1 0 0,0 1-1,-1-1 1,-4 32 0,2-19 37,-5 27 31,-2 1 1,-2-1-1,-23 69 0,25-99 151,-2-1 0,0 0 0,-17 27 0,26-51-421,3-7 106,7-17 75,-5 15 6,50-163 136,-30 103-316,34-68-1,-36 90 92,35-69-77,-44 96 124,2-6 126,2 0 1,28-34-1,-42 57-57,1 0 0,-1 0 1,1 0-1,-1 0 0,1 0 0,-1 0 0,6-2 1,-7 4-10,-1 0 0,1-1 1,0 1-1,-1 0 1,1 0-1,0-1 1,0 1-1,-1 0 0,1 0 1,0 0-1,-1 0 1,1 0-1,0 0 1,0 0-1,-1 0 0,1 0 1,0 1-1,-1-1 1,1 0-1,0 0 1,-1 1-1,1-1 0,0 0 1,-1 1-1,1-1 1,-1 0-1,1 1 0,0-1 1,-1 1-1,1-1 1,-1 1-1,0-1 1,1 1-1,-1 0 0,1-1 1,-1 1-1,0-1 1,1 1-1,-1 1 1,1 0 10,-1 1 0,1 0 1,-1-1-1,0 1 0,0 0 1,0 0-1,0 0 0,-1-1 0,1 1 1,-1 0-1,1-1 0,-1 1 1,-2 4-1,-18 39 31,14-32-77,3-5 62,-1 0 1,0-1-1,-1 1 1,1-1-1,-1 0 1,-1-1 0,0 0-1,0 0 1,0 0-1,-9 6 1,9-11-247,6-5-163,8-9-5,2 5 282,-1 1 1,1 1-1,0-1 1,0 1 0,1 1-1,0 0 1,-1 0-1,14-2 1,7-5 17,115-33 160,-9 4 97,-80 20 364,-87 51-895,16-19 311,-21 20 116,34-29-78,0 0 0,-1-1 0,1 1 0,0 0 0,1 0 0,-1 0 0,0 0 0,1 1 0,0-1 0,-2 7 0,3-9-5,0 0 0,0 1-1,0-1 1,0 0 0,0 1 0,0-1 0,1 0-1,-1 0 1,1 1 0,-1-1 0,1 0 0,-1 0-1,1 1 1,-1-1 0,1 0 0,0 0 0,0 0-1,0 0 1,0 0 0,0 0 0,0 0 0,0 0-1,0-1 1,0 1 0,0 0 0,0-1 0,0 1-1,0 0 1,2 0 0,4 1 28,0 1 0,0-1 0,13 3 0,-13-4 31,0 0 0,1-1-1,-1 1 1,0-1 0,0-1 0,0 0 0,0 0-1,10-2 1,-15 2-29,1 0 0,-1 1 0,0-1 0,1 0 0,-1 0 0,0 0 0,0-1 0,0 1 0,0 0-1,0-1 1,0 1 0,0-1 0,0 0 0,-1 0 0,1 1 0,-1-1 0,1 0 0,-1-1 0,0 1 0,1 0 0,-1 0 0,-1 0-1,1-1 1,0 1 0,0 0 0,0-4 0,-1 2-101,0-1-1,0 1 1,0-1-1,0 0 1,-1 1 0,0-1-1,0 1 1,0-1-1,-1 1 1,1 0-1,-5-8 1,5 10 32,0 0 0,-1 0 0,1 0 0,-1 0 0,1 0 0,-1 0 0,0 0 0,0 1 0,0-1 0,0 0 0,0 1 0,0 0 0,0-1 0,0 1 0,-1 0 0,1 0 0,0 1 0,-1-1 0,1 0 0,-1 1 0,1-1 0,-1 1 0,-2 0 0,4 0 28,1-1-1,-1 1 1,0 0 0,1 0 0,-1 0-1,1 0 1,-1 0 0,0 1-1,1-1 1,-1 0 0,1 0 0,-1 0-1,1 0 1,-1 1 0,0-1-1,1 0 1,-1 0 0,1 1 0,-1-1-1,1 0 1,-1 1 0,1-1-1,0 1 1,-1-1 0,1 1 0,0-1-1,-1 1 1,1-1 0,0 1-1,-1-1 1,1 1 0,0-1 0,0 1-1,-1-1 1,1 1 0,0-1-1,0 1 1,0 0 0,0-1 0,0 1-1,0-1 1,0 1 0,0 0-1,0-1 1,0 1 0,1 0 0,-1 1-12,1 0 0,-1 0 1,1-1-1,0 1 1,0 0-1,0-1 1,0 1-1,0 0 1,0-1-1,0 0 0,0 1 1,1-1-1,-1 0 1,3 2-1,1 1 82,1-2 0,0 1 0,0 0 1,0-1-1,0 0 0,0-1 0,1 1 0,-1-1 0,0 0 0,1-1 0,-1 0 0,0 0 0,1 0 0,-1-1 0,1 0 0,-1 0 0,0 0 0,0-1 0,1 0 0,-1 0 1,-1 0-1,1-1 0,0 0 0,0 0 0,-1-1 0,0 0 0,0 0 0,0 0 0,0 0 0,-1-1 0,1 1 0,5-9 0,61-121 314,-17 28-533,-54 105 143,1 0 1,0 0 0,-1-1-1,1 1 1,0 0 0,0 0-1,0 0 1,0 0-1,0 0 1,0 0 0,0 0-1,0 0 1,0 1-1,0-1 1,0 0 0,2 0-1,-2 1 11,-1 0-1,0 0 1,1 0-1,-1 0 0,1 0 1,-1 0-1,1 1 1,-1-1-1,1 0 1,-1 0-1,1 0 1,-1 1-1,1-1 1,-1 0-1,0 1 1,1-1-1,-1 0 0,0 1 1,1-1-1,-1 0 1,0 1-1,1-1 1,-1 1-1,0-1 1,0 1-1,1-1 1,-1 0-1,0 2 1,2 3 0,-1 0 1,1 0 0,-1 0-1,0 1 1,-1-1 0,1 8-1,-2 19 78,-1 0-1,-6 34 0,5-50-9,0 0 0,-2 0 0,0 0 0,-1-1 0,-14 28 1,16-36-17,-1 1 0,0-1 0,0 0 0,-12 11 0,16-16-97,-1-1-1,0 1 1,1-1 0,-1 0 0,0 1 0,0-1-1,1 0 1,-1 0 0,0 0 0,0-1 0,0 1-1,0 0 1,-1-1 0,1 0 0,0 1-1,0-1 1,0 0 0,0 0 0,0 0 0,0 0-1,-1 0 1,1-1 0,0 1 0,-4-2 0,-3-4-949,11 6 713,5 2 77,2 0 263,1-1 1,-1 1 0,1-1 0,0-1 0,-1 0 0,20-2-1,-16 1 0,150-15 570,-133 11-454,-1-2-1,1 0 0,39-17 1,-60 21-84,-1-1 0,1 0-1,-1 0 1,0-1 0,0 0 0,-1-1 0,1 0-1,-1 0 1,0 0 0,-1-1 0,0 0 0,0 0 0,0-1-1,5-10 1,-10 17-93,0-1 1,-1 1-1,1 0 0,-1-1 1,1 1-1,-1-1 0,0 1 1,1-1-1,-1 1 0,0-1 0,0 1 1,0-1-1,0 0 0,-1 1 1,1-3-1,-1 3-8,1 1 1,0-1 0,-1 0-1,1 1 1,-1-1-1,1 1 1,-1-1-1,1 1 1,-1-1-1,0 1 1,1 0-1,-1-1 1,1 1-1,-1 0 1,0-1-1,1 1 1,-1 0-1,0 0 1,1-1-1,-1 1 1,0 0-1,0 0 1,1 0 0,-1 0-1,0 0 1,1 0-1,-1 0 1,0 0-1,0 0 1,1 1-1,-1-1 1,0 0-1,1 0 1,-1 1-1,0-1 1,1 0-1,-2 1 1,-4 2-43,0 0 0,1 0 1,-1 1-1,1 0 0,-1 0 1,1 0-1,-5 6 0,-32 38 146,39-44-81,0-1-1,1 1 0,0 0 1,-1 0-1,1 0 1,1 0-1,-1 1 0,1-1 1,-2 6-1,3-8-6,0 0 0,-1 0 0,1 0 0,0-1 0,0 1-1,0 0 1,1 0 0,-1 0 0,0 0 0,1 0 0,-1-1-1,1 1 1,-1 0 0,1 0 0,0-1 0,0 1 0,0 0 0,0-1-1,0 1 1,0-1 0,1 1 0,-1-1 0,0 0 0,3 2 0,1 1 32,-1-1 1,1-1-1,1 1 1,-1-1-1,0 0 1,1 0-1,-1 0 1,1-1-1,-1 1 1,1-2-1,0 1 1,-1 0-1,1-1 1,0 0 0,0-1-1,8-1 1,-6 1 59,0-1 0,-1 0 1,1-1-1,-1 0 1,0 0-1,0 0 1,0-1-1,-1 0 1,1 0-1,-1-1 0,11-10 1,52-63 15,-46 51-84,-21 24-36,0 1-1,0 0 1,0 0-1,1-1 1,-1 1 0,5-2-1,-7 3 5,0 1-1,1 0 1,-1 0 0,0 0-1,1 0 1,-1 0-1,0 0 1,1 0 0,-1 0-1,0 0 1,1 0 0,-1 0-1,0 0 1,1 0 0,-1 0-1,1 0 1,-1 0-1,0 0 1,1 0 0,-1 0-1,0 0 1,1 0 0,-1 1-1,0-1 1,1 1-2,0-1 1,-1 1-1,1 0 1,-1-1-1,1 1 1,-1 0-1,0 0 1,1 0-1,-1-1 1,0 1-1,1 0 0,-1 0 1,0 0-1,0 1 1,1 9 43,-1 1 0,0 0 1,-1 0-1,0 0 0,-1-1 1,0 1-1,-5 13 0,3-9-5,-1-1 0,-1 0 0,-10 18 0,15-32-32,1 1 0,-1-1 0,0 0 0,0 0 0,0 1 0,0-1 0,0 0 0,0 0 0,0 0 0,0 0 0,0 0 0,0 0 0,0 0 0,-1-1 0,1 1 0,0 0-1,-1-1 1,1 1 0,-1-1 0,1 1 0,-1-1 0,1 0 0,-3 1 0,2-2-14,1 1-1,0 0 1,0-1 0,0 1 0,0-1-1,-1 1 1,1-1 0,0 1-1,0-1 1,0 0 0,0 0-1,0 0 1,1 1 0,-1-1 0,0 0-1,0 0 1,0 0 0,1 0-1,-1 0 1,0-1 0,1 1 0,-1 0-1,1 0 1,0 0 0,-1 0-1,1-1 1,0 1 0,-1-2-1,1 2 34,0 0 0,0 0 0,-1 0 0,1 0 0,0 0 0,0 0 0,0 0-1,0 0 1,0 0 0,0 0 0,0 0 0,0 0 0,0 0 0,1 0 0,-1 0-1,0 0 1,1-2 0,0 3 3,0-1 0,0 1 0,0-1 0,1 1 0,-1 0 0,0-1 0,0 1 0,0 0 0,0 0 0,0 0 0,0 0 0,1 0 0,-1 0 0,0 0 0,0 0 0,0 0 0,1 1 0,94 12 85,20-9-434,-38-4-3186,-46 0 223,-8 1-1787,-2 6 1621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0:17.5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1148 3552,'-1'0'137,"1"-1"-1,-1 1 1,0 0-1,1-1 1,-1 1 0,1 0-1,-1-1 1,1 1-1,-1 0 1,1-1 0,-1 1-1,1-1 1,0 1 0,-1-1-1,1 1 1,-1-1-1,1 0 1,0 0 0,0 0 160,0 0 0,0 1 0,0-1 0,0 0 0,0 0 0,0 0 0,1 0-1,-1 1 1,0-1 0,0 0 0,1 0 0,-1 0 0,1 1 0,0-2 0,12-22 2437,-10 18-2303,0-1 0,1 1-1,0-1 1,0 1 0,0 1 0,7-8 0,172-150 2038,-10 10-1403,-168 149-1018,17-18 294,1 1-1,46-30 0,-66 49-257,0 0-1,0 0 1,0 0 0,1 1-1,-1 0 1,1-1-1,6 0 1,-9 2-51,0 0 0,1 0 0,-1 0 0,0 0-1,0 0 1,0 0 0,1 0 0,-1 1 0,0-1 0,0 0 0,0 1 0,0-1 0,1 1 0,-1-1 0,0 1 0,0 0-1,0-1 1,0 1 0,0 0 0,0 0 0,-1-1 0,1 1 0,0 0 0,0 0 0,-1 0 0,2 2 0,1 3 28,0 0 1,-1 0 0,0 1-1,0-1 1,0 0-1,-1 1 1,0-1 0,0 1-1,-1 12 1,-1 7 175,-5 29-1,5-47-200,-5 34 88,-2 0-1,-2 0 1,-2-1 0,-18 43 0,27-70-77,3-13-42,-1-1 0,1 0-1,0 0 1,0 0 0,0 1-1,0-1 1,0 0 0,0 0-1,0 1 1,0-1 0,0 0-1,0 0 1,0 1 0,0-1-1,0 0 1,0 0 0,0 1 0,1-1-1,-1 0 1,0 0 0,0 1-1,0-1 1,0 0 0,0 0-1,0 0 1,1 1 0,-1-1-1,0 0 1,0 0 0,0 0-1,1 0 1,-1 0 0,0 1-1,0-1 1,0 0 0,1 0 0,-1 0-1,0 0 1,0 0 0,1 0-1,-1 0 1,0 0 0,0 0-1,1 0 1,-1 0 0,0 0-1,0 0 1,1 0 0,-1 0-1,0 0 1,0 0 0,1 0-1,-1 0 1,0 0 0,0 0 0,1 0-1,4-3 14,0 1 0,0-1 0,0 0 0,-1 0 0,1-1 0,-1 1 0,0-1 0,0 0 0,4-6 0,6-7 21,11-20-1,-6 9 15,28-34-55,2 1 0,70-65 0,-95 108 132,-23 17-125,-1 1-1,1 0 0,-1-1 1,1 1-1,-1-1 0,1 1 0,0 0 1,-1-1-1,1 1 0,0 0 1,-1 0-1,1 0 0,0-1 1,-1 1-1,1 0 0,0 0 0,0 0 1,-1 0-1,1 0 0,0 0 1,-1 1-1,1-1 0,0 0 0,-1 0 1,1 0-1,0 1 0,-1-1 1,1 0-1,0 1 0,-1-1 0,1 0 1,-1 1-1,1-1 0,-1 1 1,1-1-1,-1 1 0,1 0 1,1 2 1,-1 0 0,-1 0 0,1 0 0,0 0 0,-1 0 0,0 0 0,1 0 0,-1 0 0,0 1 0,-1-1 0,0 3 0,-8 37 287,8-38-237,-55 152 627,36-107-619,11-22-40,9-27-24,0 0 0,-1 0 0,1 1 0,0-1 1,0 0-1,0 0 0,0 0 0,0 0 0,0 0 0,0 0 0,0 0 0,0 0 0,0 0 0,0 0 0,1 0 0,-1 0 1,1 0-1,-1 0 0,0 0 0,1 0 0,0 0 0,-1 0 0,2 0 0,-1 0 3,0-1 0,0 0-1,0 0 1,0 1 0,0-1-1,0 0 1,0 0 0,0 0-1,0 0 1,0-1 0,0 1-1,0 0 1,0 0 0,0 0-1,0-1 1,0 1 0,1-1-1,20-11 41,-19 11-43,28-18 20,-1-1-1,45-40 1,46-55-40,-110 104 45,-10 9-34,3-2-71,0 0 1,0 1-1,0-1 0,8-4 0,-12 8 68,1-1 1,0 1-1,-1 0 1,1 0-1,-1-1 1,1 1-1,0 0 0,-1 0 1,1 0-1,0 0 1,-1 0-1,1 0 1,0 0-1,-1 0 1,1 0-1,-1 0 0,1 0 1,0 0-1,0 1 1,0-1 6,-1 1-1,1-1 1,0 1 0,-1 0 0,1-1 0,-1 1 0,1-1 0,-1 1 0,1 0 0,-1 0 0,0-1-1,1 1 1,-1 0 0,0 0 0,0-1 0,1 1 0,-1 0 0,0 0 0,0 1 0,1 13 73,0 1 0,-2-1 0,-3 31 0,1-26 110,1 32 1,2-45-158,0 0 0,1-1-1,0 1 1,1-1 0,-1 1-1,1-1 1,0 0 0,6 12 0,-7-16-4,0 0 0,0 0 1,0 0-1,0 0 1,1 0-1,-1 0 0,0-1 1,1 1-1,0 0 1,-1-1-1,1 1 1,0-1-1,-1 0 0,1 0 1,0 1-1,0-1 1,0 0-1,0-1 1,0 1-1,0 0 0,1 0 1,-1-1-1,0 0 1,0 1-1,0-1 0,1 0 1,-1 0-1,0 0 1,0 0-1,0 0 1,1-1-1,-1 1 0,0-1 1,0 1-1,0-1 1,0 0-1,0 0 1,0 0-1,0 0 0,3-2 1,4-3 31,-1-1 1,1 1-1,-1-2 0,-1 1 1,1-1-1,-1 0 0,8-12 1,-2 2-44,-5 7-17,0 0 1,-1 0-1,0 0 0,-1 0 0,7-19 0,-11 26-9,-2 10-24,-2 12-20,-3 11 102,0 0 100,-1 47 1,5-73-135,2 0 1,-1 0-1,0 0 1,0 0-1,1 0 1,0 0-1,0 0 0,0 0 1,0 0-1,0 0 1,2 3-1,-2-5 4,0 1 0,0-1 0,0 0 0,0 0 0,0 0 0,0 0 0,0-1-1,1 1 1,-1 0 0,0 0 0,1-1 0,-1 1 0,0-1 0,1 1 0,-1-1 0,1 1-1,-1-1 1,1 0 0,-1 0 0,1 0 0,-1 0 0,1 0 0,-1 0 0,0 0 0,1 0 0,2-1-1,19-6 16,1 0 0,-1-2 0,-1-1 0,33-18 0,-21 10-20,-6 4 8,-1-2 1,-1 0 0,45-39-1,-54 39-7,0 0 0,-1-2 0,0 0 0,-2 0-1,22-37 1,27-44-79,-48 77 81,-4 8 19,-6 13-95,-3 8-67,-3 6 135,0 1-1,-1-1 1,-1 0-1,0 0 1,0 0-1,-9 20 1,-39 72-13,33-75 116,12-22-123,1 1 0,0-1 0,1 1 0,0 0 0,-4 12-1,8-20 25,-1 0 0,1 1-1,-1-1 1,1 1-1,0-1 1,-1 1-1,1-1 1,0 1-1,0-1 1,0 1-1,0-1 1,0 1-1,1-1 1,-1 1-1,0-1 1,1 0-1,-1 1 1,1-1 0,-1 1-1,1-1 1,0 0-1,0 1 1,-1-1-1,1 0 1,0 0-1,0 0 1,0 0-1,0 0 1,1 0-1,-1 0 1,0 0-1,0 0 1,1 0-1,-1 0 1,0-1 0,1 1-1,-1-1 1,0 1-1,1-1 1,-1 1-1,1-1 1,1 0-1,8 1 20,-1 0 1,1-1-1,0 0 0,20-4 1,-13 2 45,-7 0-52,0 0-1,0 0 1,-1-1-1,1-1 1,0 1-1,11-7 1,58-37 142,-54 32-117,2-4-57,0-1 1,-1-1-1,-1-2 0,24-26 1,82-112-141,-86 102 74,22-32 60,-57 73 44,0 0 0,-2-1 1,13-30-1,-11 16 11,-1-2 0,6-40 0,-11 42-36,-2 0 1,-1-61-1,-2 90-51,0 1 0,0 0-1,-1 0 1,1-1 0,-1 1 0,0 0-1,0 0 1,0 0 0,0 0-1,-3-5 1,4 7 46,0 1-1,0 0 1,-1-1-1,1 1 1,0 0-1,0 0 1,-1-1-1,1 1 1,0 0-1,0 0 1,-1-1-1,1 1 1,0 0-1,-1 0 1,1 0-1,-1-1 1,1 1-1,0 0 1,-1 0-1,1 0 1,0 0-1,-1 0 1,1 0-1,-1 0 1,1 0-1,0 0 1,-1 0-1,1 0 1,-1 0-1,1 0 1,0 0-1,-1 0 1,1 0-1,0 0 1,-1 1-1,1-1 1,-1 0-1,1 0 1,0 0-1,-1 1 1,1-1-1,0 0 1,0 0-1,-1 1 1,1-1-1,0 0 1,-1 1-1,-14 21-127,12-18 96,-26 49-4,2 2 1,-21 62-1,39-91 89,1 0-1,1 1 1,1 1-1,2-1 1,1 0 0,1 1-1,1 0 1,5 38-1,0-30 1,2 0 0,1-1 0,2 0 0,2 0 0,28 64 0,-31-82 33,2 0 0,16 25 0,-22-37-42,0 0 0,0 1 1,1-1-1,0-1 1,0 1-1,0-1 1,0 0-1,1 0 1,0 0-1,-1-1 1,8 3-1,-9-5-17,0 0 0,0-1 1,0 1-1,0-1 0,0 0 0,0 0 0,0 0 0,0-1 0,0 1 1,0-1-1,-1 0 0,1 0 0,0-1 0,0 1 0,0-1 0,6-4 1,-2 2-28,0-1 0,-1-1 0,1 1 0,-1-1 0,-1 0-1,10-11 1,-10 8-23,0-1 0,-1 1 0,0-1 0,-1 0 0,0 0 0,4-17 0,-7 24 32,2-8-13,0-1 0,0 1 0,-2-1 0,1 1 0,-1-1 0,-1 0-1,0 0 1,0 1 0,-2-1 0,1 0 0,-1 1 0,-1-1-1,0 1 1,-5-11 0,7 19 2,0 1-1,0 0 0,0 0 1,-1-1-1,1 1 1,-1 0-1,1 0 1,-1 0-1,0 1 0,0-1 1,0 0-1,0 1 1,-2-2-1,3 2 5,0 1 0,0 0 0,0-1-1,0 1 1,0 0 0,0 0 0,0 0 0,0 0-1,0 0 1,0 0 0,0 0 0,0 0 0,0 1-1,0-1 1,0 0 0,0 1 0,0-1-1,0 0 1,1 1 0,-1-1 0,0 1 0,0-1-1,0 1 1,1 0 0,-1-1 0,0 1 0,0 0-1,1-1 1,-1 1 0,1 0 0,-1 0 0,1 0-1,-1 0 1,1-1 0,-1 3 0,-8 15-12,0 1 0,2 0 1,0 1-1,1-1 0,1 1 1,1 1-1,-3 28 0,6-39 23,0 0-1,1 0 0,0 0 1,1 0-1,2 16 0,-2-22 26,0-1 0,0 0 0,0 0 0,0 1 0,0-1 0,0 0 0,1 0 0,0 0 0,0-1 0,-1 1 0,2 0 0,-1-1 1,0 1-1,0-1 0,1 1 0,-1-1 0,1 0 0,0 0 0,0 0 0,4 1 0,0 0-1,0-1 0,0 0-1,0-1 1,0 0 0,0 0 0,0 0 0,0-1 0,1 0 0,-1 0 0,0-1 0,0 0-1,0 0 1,1-1 0,-1 0 0,-1 0 0,11-5 0,1-1-37,-1-2 1,0 0 0,0-1-1,27-22 1,-1-7-9,67-79 1,-85 90 27,17-29-69,-42 58 54,0-1 0,0 1 0,0 0 0,1-1 0,-1 1 0,0 0 0,0 0 0,1-1 0,-1 1 0,0 0 0,0 0 0,1 0 0,-1 0 0,0-1 1,1 1-1,-1 0 0,0 0 0,1 0 0,-1 0 0,0 0 0,1 0 0,-1 0 0,1 0 0,-1 0 0,0 0 0,1 0 0,-1 0 3,1 0 0,-1 0 0,0 1 1,0-1-1,1 0 0,-1 0 0,0 1 0,0-1 0,0 0 0,0 1 0,1-1 0,-1 0 1,0 1-1,0-1 0,0 0 0,0 0 0,0 1 0,0-1 0,0 0 0,0 1 0,0-1 1,0 0-1,0 1 0,0-1 0,0 0 0,0 1 0,0-1 0,0 0 0,0 1 0,-26 108-20,7-34 58,15-57-1,0-2-1,1 0-1,-2 20 0,5-31-11,0 1 0,0-1-1,1 0 1,-1 0-1,1 0 1,0 0 0,1 0-1,-1 0 1,1 0 0,0 0-1,3 5 1,-4-8-23,0-1 1,0 0-1,-1 1 0,2-1 1,-1 0-1,0 0 0,0 0 0,0 1 1,1-1-1,-1 0 0,0-1 1,1 1-1,-1 0 0,1 0 0,-1 0 1,1-1-1,-1 1 0,1-1 0,-1 0 1,1 1-1,0-1 0,-1 0 1,1 0-1,0 0 0,-1 0 0,1 0 1,0 0-1,-1 0 0,1-1 1,0 1-1,-1 0 0,1-1 0,-1 0 1,3 0-1,1-2-12,-1 1 0,1-1 0,-1 1 0,0-1 0,0 0 0,0-1 0,0 1 0,-1-1 0,1 0 0,5-7-1,10-24-42,-1 0 0,15-42-1,-22 48 4,-10 29 51,-1 0 0,0 0 1,0 0-1,0 0 0,0 0 1,0 0-1,0 0 0,0 0 0,0 0 1,0 0-1,0 0 0,0 0 1,0 0-1,0 0 0,0 0 1,0 0-1,0 0 0,0 0 0,0 1 1,0-1-1,0 0 0,0 0 1,0 0-1,0 0 0,1 0 1,-1 0-1,0 0 0,0 0 0,0-1 1,0 1-1,0 0 0,0 0 1,0 0-1,0 0 0,0 0 1,0 0-1,0 0 0,0 0 0,0 0 1,0 0-1,0 0 0,0 0 1,0 0-1,0 0 0,0 0 1,0 0-1,0 0 0,0 0 0,0 0 1,0 0-1,1 0 0,-1 0 1,0 0-1,0 0 0,0 0 1,0-1-1,1 9 8,-1 12 41,0-20-47,-5 62 124,0 12-133,5-67 20,1 0-1,-1 0 1,1 0 0,1 0 0,-1 0 0,1-1 0,0 1 0,4 7 0,-5-13 4,-1 0 0,1 0 0,0 0 0,0 0 0,-1 0 0,1 0 0,0-1 0,0 1 0,0 0 0,0 0 0,0-1 0,0 1 0,0-1 0,0 1 0,0-1 0,0 1 0,1-1 0,-1 0-1,0 1 1,0-1 0,0 0 0,0 0 0,1 0 0,-1 0 0,0 0 0,0 0 0,0 0 0,1 0 0,-1-1 0,0 1 0,0 0 0,2-2 0,3 0 20,-1 0-1,1 0 0,0-1 0,7-5 1,1-2-20,0 0 1,-1-1 0,0 0 0,0-2-1,12-15 1,49-73-39,-50 64 111,40-45 0,-59 76-85,13-15 0,-17 21-7,-1-1 0,0 1-1,1-1 1,-1 1 0,1-1-1,-1 1 1,0 0 0,1-1-1,-1 1 1,1 0-1,-1 0 1,1-1 0,-1 1-1,1 0 1,-1 0 0,1-1-1,0 1 1,-1 0 0,1 0-1,-1 0 1,1 0 0,-1 0-1,1 0 1,-1 0 0,1 0-1,0 0 1,-1 0 0,1 0-1,-1 1 1,1-1 0,-1 0-1,1 0 1,-1 0-1,1 1 1,0 0 0,0 0-11,0 1 0,0 0 1,0 0-1,0-1 0,0 1 1,0 0-1,-1 0 0,1 0 0,-1 0 1,1 0-1,-1 3 0,1 27 28,-1-15 25,2 29 57,-8 83 0,4-120-79,0 1 0,0 0 0,0-1 0,-1 0 0,-1 1 0,0-1 0,0 0 0,-1-1 0,0 1 0,-8 10 0,9-14-26,1-1 0,-1 1 0,0-1 0,-1 0 0,1 0 0,-1-1 0,1 1-1,-1-1 1,0 0 0,-1 0 0,1-1 0,0 0 0,-1 1 0,1-2 0,-1 1 0,0-1-1,1 0 1,-1 0 0,-6 0 0,2-1-128,0-1 0,0 0 0,-17-5 0,22 5 201,0 0 1,0-1-1,0 0 0,1 0 1,-1 0-1,1-1 1,0 1-1,-1-1 1,-5-5-1,10 8-50,0 0 0,0-1 0,0 1 0,0 0 0,0 0-1,-1 0 1,1-1 0,0 1 0,0 0 0,0 0 0,0 0 0,0-1 0,0 1 0,0 0-1,0 0 1,0 0 0,0-1 0,0 1 0,0 0 0,0 0 0,0-1 0,0 1-1,0 0 1,0 0 0,0 0 0,0-1 0,0 1 0,0 0 0,0 0 0,0 0 0,0-1-1,1 1 1,-1 0 0,0 0 0,0 0 0,0-1 0,0 1 0,0 0 0,1 0 0,-1 0-1,0 0 1,0 0 0,0 0 0,1-1 0,-1 1 0,0 0 0,0 0 0,0 0 0,1 0-1,-1 0 1,0 0 0,0 0 0,1 0 0,11-3 111,-12 3-120,18-2 15,0 2 1,-1 0-1,35 5 0,-8-1-74,35 2-183,43 2-1440,-40-9-3246,-51 0 2757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 5408,'-1'0'112,"1"0"0,0 0 1,-1 0-1,1 0 0,0-1 0,-1 1 1,1 0-1,0 0 0,0 0 0,-1 0 1,1-1-1,0 1 0,0 0 0,-1 0 1,1-1-1,0 1 0,0 0 0,0-1 1,0 1-1,-1 0 0,1-1 0,0 1 1,0 0-1,0 0 0,0-1 0,0 1 1,0 0-1,0-1 0,0 1 0,0 0 1,0-1-1,0 1 0,0-1 0,0-1 1350,-2 6 1153,-3 11-458,2 0 1,-4 23-1,4-19-1248,1 6-360,0 0-1,2 0 0,4 47 1,0-17-242,3 2 325,-2-14-1717,-4-14-5069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0:19.2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186 84 2400,'4'-12'412,"10"-29"1219,-4 16 2950,-5 19 116,-5 18-1653,-2 0-2759,2-10-181,-3 59 1903,-16 81-1,-26 89-353,-28 126-575,53-284-734,-33 78 0,53-150-337,-1-1 1,1 1-1,0 0 1,-1 0-1,1-1 1,0 1-1,-1 0 1,1 0-1,0-1 1,0 1-1,0 0 1,0 0-1,0 0 1,0 0-1,0-1 0,0 1 1,0 0-1,0 0 1,0 0-1,0-1 1,0 1-1,1 1 1,0-2-11,0 0 0,0 0 1,1 0-1,-1 0 0,0-1 0,0 1 1,0 0-1,0 0 0,0-1 0,0 1 1,0-1-1,0 1 0,0-1 0,0 1 1,0-1-1,0 0 0,1-1 1,6-3-2,0-1 3,1 0 1,-1 0 0,7-8-1,4-8-57,0-1 0,16-30 1,25-31-122,-59 83 193,-1 0 0,1 0 0,0 0 0,-1 0 0,1 1 0,0-1 0,0 0 0,0 0 0,-1 1 0,1-1 0,0 0 0,0 1 0,0-1 0,0 1 0,0-1 0,0 1 0,0 0 0,0-1 0,0 1 0,0 0 0,1 0 0,-1 0 0,1-1 0,-1 2 5,0 0 0,0 0 1,0 0-1,-1 0 0,1-1 1,0 1-1,-1 0 1,1 0-1,-1 0 0,1 0 1,-1 0-1,1 1 0,-1-1 1,0 0-1,0 0 0,1 0 1,-1 0-1,0 0 0,0 0 1,0 1-1,0-1 1,0 0-1,-1 1 0,-6 89 812,4-65-686,0 0-1,3 44 0,1-47-167,-1-17 33,0 0 0,0 0-1,1 0 1,-1 0 0,3 6 0,-3-11 3,1 1 1,0-1-1,-1 0 1,1 1-1,0-1 1,-1 0-1,1 1 1,0-1-1,0 0 1,0 0-1,0 0 1,1 0-1,-1 0 1,0 0-1,0 0 1,0 0-1,1-1 1,-1 1-1,0 0 1,1-1-1,-1 1 1,1-1 0,-1 1-1,2-1 1,4 1 9,-1 0 1,1-1-1,-1 0 1,1 0 0,-1-1-1,1 0 1,9-2 0,46-16-39,-33 9-26,27-8 17,66-32 0,-90 34 30,-1-1 1,-1-2 0,39-30 0,-10 4 451,-49 37-421,-22 20-101,-21 23 54,-52 38 280,56-50-130,-31 32-1,58-54-136,1 1-1,-1-1 1,1 1-1,-1 0 1,1 0-1,0 0 1,0 0-1,0 0 1,0 0 0,0 0-1,-1 4 1,2-5-3,0-1 1,0 1 0,0-1 0,0 1-1,0-1 1,0 1 0,0-1 0,0 1 0,0-1-1,0 1 1,1-1 0,-1 1 0,0-1-1,0 1 1,1-1 0,-1 1 0,0-1-1,1 1 1,0 0 0,0-1 3,0 1 0,0 0 0,0 0 0,0-1 0,1 1 0,-1 0 0,0-1 1,1 0-1,-1 1 0,2 0 0,4-1-24,0 1 0,0-1 1,0 1-1,0-2 0,0 1 0,-1-1 1,1 0-1,0-1 0,0 1 0,9-5 1,-2 0-112,-1 0 0,0 0 0,24-17-1,-18 9 1,-11 7 61,1 1 0,18-10 0,-26 16 71,0-1-1,0 1 1,0 0-1,-1 0 1,1-1-1,0 1 1,0 0-1,0 0 1,0 0 0,0 0-1,0 0 1,0 1-1,0-1 1,0 0-1,0 0 1,0 1-1,0-1 1,0 0-1,0 1 1,0-1-1,-1 1 1,1-1 0,0 1-1,0-1 1,0 1-1,-1 0 1,1-1-1,0 1 1,-1 0-1,1 0 1,0 1-1,3 3 5,0 1 0,-1 0 0,5 11 0,-1-3-10,-5-9 22,1 0 1,1-1-1,-1 1 0,1-1 0,0 0 1,0 0-1,7 6 0,-8-9 14,-1 1 1,0-1-1,1 1 1,-1-1-1,1 0 1,-1 0-1,1 0 1,0 0-1,-1-1 1,1 1-1,0-1 0,0 1 1,0-1-1,-1 0 1,1 0-1,0 0 1,3-1-1,5-2 103,0-1 0,-1 0-1,1 0 1,-1-1 0,0 0 0,10-7 0,53-43 134,-44 28-261,-1-1 0,-1-2-1,39-55 1,-1 0-18,-59 78-1,-4 4 2,1 0 0,0-1 1,-1 1-1,1 1 0,0-1 0,0 0 0,0 1 0,6-4 0,-8 6 10,0 0-1,-1 0 1,1 0 0,0 0-1,-1 0 1,1 0-1,0 0 1,-1 0-1,1 0 1,-1 0 0,1 0-1,0 0 1,-1 0-1,1 1 1,0-1 0,-1 0-1,1 0 1,-1 1-1,1-1 1,-1 1 0,1-1-1,-1 0 1,1 1-1,-1-1 1,1 1 0,-1-1-1,1 1 1,-1-1-1,0 1 1,1 0 0,-1-1-1,0 1 1,0-1-1,1 1 1,-1 0 0,0-1-1,0 1 1,0-1-1,0 2 1,6 28 59,-6-6-37,-1 0 0,-1 0 0,-2 0 0,0-1 0,-1 1 0,-16 42 0,19-60-68,0-1 0,-1 1 0,0-1 0,0 1 0,0-1 0,-1 0 0,0 0 0,0 0 0,0-1 0,0 1-1,-1-1 1,0 0 0,1 0 0,-2-1 0,1 0 0,0 1 0,-1-2 0,1 1 0,-1-1 0,0 0-1,0 0 1,0 0 0,0-1 0,0 0 0,0 0 0,0 0 0,-10-1 0,13-1 55,-1 1 0,1-1 0,-1 0 0,1 0 0,0 0 0,-1 0 0,-5-4 0,-3 0 228,12 5-233,0 0 0,1 0 0,-1 0 0,0 0-1,0 0 1,0 0 0,0 0 0,0 0 0,0 0 0,0 0 0,0 0-1,0 0 1,0 0 0,0 0 0,0 0 0,0 0 0,0-1-1,0 1 1,0 0 0,0 0 0,0 0 0,0 0 0,0 0 0,0 0-1,0 0 1,0 0 0,0 0 0,0 0 0,0 0 0,0 0 0,0 0-1,0 0 1,0 0 0,0-1 0,0 1 0,0 0 0,0 0 0,0 0-1,0 0 1,0 0 0,0 0 0,0 0 0,0 0 0,0 0-1,0 0 1,0 0 0,0 0 0,0 0 0,0 0 0,0 0 0,0 0-1,0 0 1,0 0 0,0 0 0,0 0 0,0-1 0,0 1 0,-1 0-1,1 0 1,0 0 0,0 0 0,0 0 0,0 0 0,0 0 0,0 0-1,0 0 1,0 0 0,0 0 0,0 0 0,8-2 189,13-1-37,76 3-105,-5 1-2796,-77-2 644,1-1 0,14-3 0,-8-3-3312,-3 0 1749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0:21.5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265 68 4992,'-20'-10'2948,"12"4"-51,8 6-2837,0 0 0,0 0 0,0 0 0,0 0 0,0 0 0,-1 0 0,1-1 0,0 1 0,0 0 0,0 0 0,0 0 0,0 0 0,0 0 0,0 0 0,0 0 0,0-1 0,0 1 0,0 0 0,0 0 0,0 0 0,0 0 0,0 0 0,0 0 0,0-1 0,0 1 0,0 0 0,0 0 0,0 0 0,0 0 0,0 0 0,0 0 0,0-1 0,0 1 0,0 0 0,0 0 0,0 0 0,0 0 0,1 0 0,-1 0 0,0 0 0,0 0 0,0 0 0,0-1 0,12-13 1977,-3 9-1330,0-1-1,1 2 0,14-6 0,-22 9-525,1 0-1,0 0 0,0 0 0,-1 1 1,1-1-1,0 1 0,0-1 0,0 1 0,-1 0 1,1 0-1,0 1 0,0-1 0,0 0 0,-1 1 1,1 0-1,0 0 0,5 2 0,-8-2-116,1-1 0,0 1 0,-1 0 0,1 0 0,0 0 0,-1 0 0,1 0 0,-1 0 0,0 0 0,1 0 0,-1 0 0,0 0 0,1 0 0,-1 0 0,0 0 0,0 0 0,0 0 0,0 0 0,0 1 0,-1 1 0,-4 26 593,5-27-636,-6 23 69,-2 0 1,-1 0 0,-1-1-1,-21 39 1,5-20 24,-48 60-1,74-103-128,-1 1 0,1-1 0,-1 0 0,1 1 0,0-1 0,-1 1 0,1-1 0,-1 1 0,1-1 0,0 1-1,0 0 1,-1-1 0,1 1 0,0-1 0,0 1 0,-1 0 0,1-1 0,0 1 0,0 0 0,0-1 0,0 1 0,0 0 0,0-1-1,0 1 1,0-1 0,0 1 0,1 0 0,-1-1 0,0 1 0,0 0 0,1-1 0,-1 1 0,1 0 0,0 0-3,0 0 1,0-1-1,1 1 1,-1 0-1,1-1 1,-1 1 0,0-1-1,1 0 1,-1 1-1,1-1 1,-1 0-1,1 0 1,-1 0-1,3 0 1,28 0 11,1 2-1,-1 2 1,47 10 0,-76-13 64,0 0 0,0 0 0,0 0 0,0 0 0,0 0 0,0 1 0,-1-1 0,1 1 0,-1 0 0,4 3 0,-5-4 1,0 0 0,0 1-1,0-1 1,0 1 0,0-1 0,0 1 0,0-1-1,-1 1 1,1 0 0,0-1 0,-1 1 0,0 0-1,1-1 1,-1 1 0,0 0 0,0 0 0,0-1-1,0 1 1,0 2 0,-2 7 24,0 0 0,-1 0 0,-1-1 0,-5 15 0,-24 41-171,18-38 154,3-6-62,0 0-1,-2-1 1,0-1 0,-1 0-1,-31 29 1,33-36-98,-1-1 1,-1-1-1,0 0 1,0-1-1,-1-1 0,0 0 1,-1-1-1,-23 8 1,27-12 19,-30 9-385,42-13 404,-1 1 1,1-1 0,-1 0 0,1 1 0,-1-1-1,1 0 1,-1 0 0,1 0 0,-1 0 0,1 0-1,-1-1 1,1 1 0,-1 0 0,1-1 0,0 1-1,-1-1 1,1 1 0,-1-1 0,1 0 0,0 1-1,-2-3 1,2 3 39,1 0-1,0-1 0,0 1 1,0 0-1,0-1 0,-1 1 1,1 0-1,0-1 0,0 1 1,0-1-1,0 1 0,0 0 1,0-1-1,0 1 0,0 0 1,0-1-1,0 1 0,0-1 1,0 1-1,0 0 0,0-1 1,1 1-1,-1 0 0,0-1 1,0 1-1,0 0 0,1-1 1,2-5-54,0 1 0,1-1 0,0 1 1,0 0-1,0 0 0,0 0 0,7-4 1,40-31 18,-32 27 5,42-30 31,2 4 0,1 2 1,2 3-1,79-29 0,-77 37 154,94-40 48,-130 51-18,-2-1 0,1-2-1,26-21 1,-49 33-33,0-1-1,-1 0 0,0-1 1,0 0-1,-1 0 0,0 0 1,8-16-1,-13 22-102,0-1 1,0 1 0,0-1-1,0 0 1,0 1-1,-1-1 1,1 0-1,-1 1 1,0-1-1,0 0 1,0 0-1,0 1 1,0-1-1,0 0 1,-1 0-1,0 1 1,0-4-1,0 5-7,0-1 1,1 0-1,-1 1 0,0 0 0,0-1 0,0 1 0,0-1 0,0 1 0,0 0 0,-1 0 0,1 0 0,0-1 0,-1 1 0,1 0 0,-1 1 0,1-1 1,-1 0-1,1 0 0,-1 1 0,1-1 0,-1 1 0,0-1 0,1 1 0,-1 0 0,0-1 0,-3 1 0,-2 1 8,-1 0 0,1 0 0,0 1-1,-1 0 1,1 0 0,0 0 0,0 1-1,1 0 1,-13 8 0,8-5-39,1 2-1,-1-1 1,2 1 0,-18 18 0,26-24 17,-1-1 1,1 1 0,-1 0-1,1-1 1,0 1 0,0 0-1,0 0 1,0-1 0,0 1-1,1 0 1,-1 0-1,0 0 1,1 0 0,-1 0-1,1 0 1,0 1 0,0-1-1,0 0 1,0 0 0,0 0-1,0 0 1,1 0 0,-1 0-1,0 0 1,2 3 0,0-2 6,0 0 1,0 0-1,0 0 1,0-1-1,0 1 1,1 0-1,-1-1 1,1 0-1,0 0 1,-1 0-1,1 0 1,0 0-1,0 0 1,7 2 0,-2-1 10,1 0 0,0 0 0,0-1 1,1 0-1,-1-1 0,0 0 0,1 0 1,12-1-1,-6-1 5,1-2-1,-1 1 1,31-11 0,-24 6-48,19-6 9,64-29-1,-72 25 58,-2-1 0,0-1 0,43-35 0,-62 43-31,0-1 0,0 0 1,-1-1-1,-1 0 1,0 0-1,-1-2 1,-1 1-1,0-1 0,13-29 1,-21 42-23,0-1-1,0 1 1,0-1 0,0 0 0,0 1-1,-1-1 1,1 0 0,-1 0 0,0 0 0,0 1-1,0-1 1,0 0 0,0 0 0,0 0-1,-1 1 1,1-1 0,-1 0 0,0 0 0,0 1-1,-2-4 1,2 3-3,0 2-4,0-1 0,0 1 1,0 0-1,0 0 0,0 0 0,0 0 0,0-1 0,0 1 0,-1-1 0,1 2 3,1 0-1,-1 0 0,1 0 0,-1 0 0,1 0 0,-1 0 0,1 0 1,-1 0-1,1 1 0,-1-1 0,1 0 0,-1 0 0,1 0 0,-1 0 1,1 1-1,-1-1 0,1 0 0,0 0 0,-1 1 0,1-1 0,-1 0 1,1 1-1,0-1 0,-1 1 0,1-1 0,0 0 0,0 1 0,-1-1 1,1 1-1,0-1 0,0 1 0,-1 0 0,-4 9-37,0 0 0,1 1 0,0 0 0,1 0 0,-4 20 0,4-20 40,-14 58 97,-7 37 67,23-103-159,-1 6 32,1 0-1,-1 17 0,2-24-26,0 0 1,1 0-1,-1 0 0,0-1 1,0 1-1,1 0 0,-1 0 1,1 0-1,0 0 0,0 0 1,-1 0-1,1-1 0,0 1 1,1 0-1,-1-1 0,0 1 1,0-1-1,1 1 0,1 0 1,1 1-1,1 0 1,0-1 0,0 1 0,0-1 0,0-1 0,0 1 0,0-1-1,1 0 1,-1 0 0,0 0 0,1-1 0,-1 0 0,1 0 0,7-1 0,1-1-29,0 0 0,-1-1 1,1-1-1,19-7 0,-14 3 37,0 0-1,-1-1 1,0-1 0,-1 0-1,25-20 1,-41 29-23,0 0 0,-1 1 0,1-1-1,0 0 1,0 1 0,0-1 0,-1 1 0,1-1-1,0 1 1,0-1 0,0 1 0,1-1 0,-1 1 1,-1 0 1,0 1 0,0-1 0,0 0 0,0 0 0,1 0 0,-1 0 0,0 0 0,0 0-1,0 1 1,0-1 0,0 0 0,0 0 0,0 0 0,1 0 0,-1 1 0,0-1 0,0 0 0,0 0-1,0 0 1,0 1 0,0-1 0,0 0 0,0 0 0,0 0 0,0 1 0,0-1 0,0 0-1,0 0 1,0 0 0,0 1 0,0-1 0,0 0 0,0 0 0,-1 1 0,-9 28-16,7-21 97,2-4-68,-1 0 1,1 0 0,0 0-1,0 0 1,0 1 0,1-1-1,-1 0 1,1 0 0,0 1-1,1-1 1,-1 0-1,2 9 1,-1-11-8,0 1 0,0 0-1,1-1 1,-1 1 0,1-1-1,-1 1 1,1-1 0,0 0 0,0 0-1,0 1 1,0-1 0,0-1-1,0 1 1,0 0 0,1-1 0,-1 1-1,1-1 1,-1 1 0,1-1-1,5 1 1,-3 0 24,0-1 0,0 0 0,1 0-1,-1-1 1,0 0 0,1 0 0,-1 0 0,0-1-1,1 1 1,8-4 0,-9 3-53,-1 0 0,0 0 0,0-1-1,0 0 1,0 0 0,0 0 0,0 0 0,-1 0-1,1-1 1,-1 0 0,0 0 0,6-6 0,-8 8 8,0-1 1,0 0-1,0 1 1,-1-1-1,1 0 1,-1 0-1,1 1 0,-1-1 1,0 0-1,1 0 1,-1 0-1,0 0 1,0 1-1,-1-1 1,1 0-1,0 0 0,-1-3 1,-1-1-23,0 0 0,0 1 0,-6-11 0,5 10 34,-1 0-1,-1 0 1,1 1-1,-1 0 1,0-1-1,-1 1 1,1 1-1,-1-1 1,0 1-1,0 0 1,-12-6-1,4 4 90,0 0-1,0 1 1,0 1 0,-22-4-1,30 5-195,8 1-49,10-1-40,-2 3 147,291-6-175,-151-7-1805,-2-13-3841,-97 17 3624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0:25.3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249 495 4064,'-1'0'108,"1"0"-1,0 0 1,0 0 0,-1 0-1,1 0 1,0 0 0,0 0-1,-1 0 1,1 0 0,0 0 0,0 0-1,-1-1 1,1 1 0,0 0-1,0 0 1,0 0 0,0 0-1,-1 0 1,1-1 0,0 1-1,0 0 1,0 0 0,0-1 0,-1 1-1,1 0 1,0 0 0,0 0-1,0-1 1,0 1 0,0 0-1,0 0 1,0-1 0,0 1-1,0 0 1,0-1 111,0 0 0,0 1 0,-1-1 0,1 1 0,0-1 0,0 1 0,-1-1 0,1 1 0,0-1 0,0 1-1,-1-1 1,1 1 0,-1-1 0,1 1 0,0 0 0,-1-1 0,1 1 0,-1-1 0,1 1 0,-1 0 0,1 0 0,-1-1 0,0 1 0,-2-1 50,0 0 1,1 1 0,-1-1-1,0 1 1,0 0 0,0 0 0,1 0-1,-1 0 1,0 1 0,0-1-1,1 1 1,-1-1 0,0 1 0,0 0-1,1 0 1,-1 0 0,-3 3-1,-2 1-32,1-1-1,0 2 1,0-1-1,-8 9 1,-66 76 1128,73-80-1326,1-1 0,1 1-1,0 0 1,0 0 0,1 1 0,-6 15 0,9-22-21,1 0 0,0 0 1,0 0-1,0 0 0,1 0 1,-1 0-1,1 0 0,0 0 1,0 0-1,1 0 0,-1 0 1,1 0-1,-1 0 0,1 0 1,1 0-1,-1 0 0,0 0 1,1-1-1,0 1 0,0-1 1,0 1-1,3 3 0,-3-5 8,0 0 0,0 0 0,0-1 0,0 1 0,1 0 0,-1-1 0,1 1 1,-1-1-1,1 0 0,-1 0 0,1 0 0,-1 0 0,1-1 0,0 1 0,0-1 0,-1 1 0,1-1 0,0 0 0,0 0 0,-1 0 0,1-1 0,0 1 0,0 0 0,4-3 0,3 0 62,0 0 1,0-1 0,-1-1-1,18-11 1,-14 9-50,-1-1 0,0 0 0,-1-1 0,0-1 0,0 0 0,-1 0 0,0-1 1,13-19-1,-3-5 73,-1-1 0,-2-1 0,22-69 0,-35 90-64,47-159 151,-46 151-113,-2 0-1,0 0 1,-1-1 0,-1 1 0,-4-33 0,2 49-61,0 0 0,0 0 0,-1 0 0,-4-9 0,5 14-32,0 0 0,0 0 0,-1 1 0,1-1 0,-1 0-1,0 1 1,0 0 0,0-1 0,0 1 0,0 0 0,0 0-1,-5-3 1,6 4-5,-1 0-1,1 1 1,0-1-1,-1 1 0,1 0 1,0-1-1,-1 1 1,1 0-1,0 0 1,-1-1-1,1 1 0,-1 0 1,1 1-1,0-1 1,-1 0-1,1 0 1,0 1-1,-1-1 1,1 0-1,0 1 0,-1-1 1,1 1-1,0 0 1,0-1-1,0 1 1,-1 0-1,1 0 0,0 0 1,0 0-1,0 0 1,-1 2-1,-3 3 9,0 0 0,0 0 0,1 1 0,-4 7 0,8-14 5,-9 19 15,1 0 0,0 0 0,1 0 0,-5 28 0,-9 82 101,19-115-95,-4 36 70,-1 71 1,7-101-29,1 0-1,1-1 0,1 1 1,1 0-1,1-1 1,11 32-1,-15-48-41,0 0 0,0 0 0,1 0 0,-1 0 0,1 0 0,0 0 0,0 0 0,0 0 0,0 0 0,0-1 0,0 1 0,1-1 0,0 0 0,-1 0 0,1 0-1,0 0 1,0 0 0,0 0 0,0-1 0,0 1 0,0-1 0,1 0 0,-1 0 0,6 1 0,1-2 29,1 1 0,-1-1 0,1-1 1,-1 0-1,1-1 0,-1 0 0,0 0 0,1-1 0,-1 0 0,18-9 0,-2-2 57,0-1 0,37-29 0,-46 30-217,-2 0 1,0-1 0,16-20-1,-4 4 201,-27 31-90,1 0 0,-1-1 0,0 1 0,1-1 1,-1 1-1,0 0 0,1 0 0,-1-1 0,0 1 0,1 0 0,-1-1 0,0 1 0,1 0 0,-1 0 0,1 0 0,-1 0 0,1-1 0,-1 1 0,1 0 0,-1 0 0,1 0 0,3 7-88,-3 14 21,-5 11 3,-1 1 237,0 37 0,5-65-167,1 1 0,-1-1 0,1 0 0,0 1 0,1-1 0,0 0 0,-1 0 0,2 0 0,-1 0 0,1 0 0,-1 0 0,6 6 0,-7-9 24,1 0 0,-1 0 0,1 0 0,0 0 0,0 0-1,0-1 1,0 1 0,0 0 0,1-1 0,-1 0 0,0 1 0,1-1 0,-1 0-1,1 0 1,-1 0 0,1-1 0,-1 1 0,1-1 0,0 1 0,-1-1 0,1 0 0,0 0-1,-1 0 1,1 0 0,0-1 0,-1 1 0,5-2 0,2-2 7,1 0 0,-1-1 0,1 0 0,-1-1 0,14-11 0,7-5-1,7-4-3,-21 14-42,1 0 0,0 2 1,1-1-1,0 2 0,23-8 1,-40 16 24,1 1 0,-1-1 1,0 1-1,1-1 1,-1 1-1,1 0 1,0 0-1,-1 0 1,1 0-1,-1 0 1,1 0-1,-1 0 1,1 0-1,-1 0 1,1 1-1,-1-1 1,1 1-1,-1-1 1,0 1-1,1 0 1,-1-1-1,0 1 1,1 0-1,-1 0 0,0 0 1,0 0-1,0 0 1,0 0-1,2 3 1,-1-2 10,-1 1 0,0-1 0,0 1 0,0-1 0,0 1 0,-1 0 0,1-1 0,-1 1 0,0 0 0,1 0 0,-1-1 0,0 1 0,-1 0 0,1 0 0,-1 5 0,-4 8 62,-1 0 0,-11 24 0,-3 6-1,17-38-75,2-5-19,0-1 0,0 1 0,0-1 0,0 1 0,1-1 0,-1 5 1,1-7 3,0 0 0,0 0-1,0 0 1,0 1 0,0-1 0,0 0 0,0 0 0,0 0 0,0 0 0,0 0 0,0 1 0,0-1 0,0 0 0,0 0 0,1 0 0,-1 0 0,0 0 0,0 0 0,0 0 0,0 1 0,0-1 0,0 0 0,1 0 0,-1 0 0,0 0-1,0 0 1,0 0 0,0 0 0,0 0 0,0 0 0,1 0 0,-1 0 0,0 0 0,0 0 0,0 0 0,0 0 0,1 0 0,-1 0 0,0 0 0,0 0 0,13-6 46,163-96-232,-93 55 116,-80 45 57,0 0-1,1 1 1,-1-1 0,0 1-1,1 0 1,-1 0 0,0 0 0,1 1-1,-1-1 1,1 1 0,-1-1 0,1 1-1,0 1 1,-1-1 0,1 0 0,5 2-1,-7-1 29,0 0-1,0-1 0,-1 1 0,1 0 0,0 0 1,0 0-1,-1 1 0,1-1 0,-1 0 0,1 1 1,-1-1-1,1 1 0,-1-1 0,0 1 0,0 0 1,0-1-1,0 1 0,0 0 0,0 0 1,0 0-1,-1 0 0,1 0 0,-1 0 0,1 0 1,-1 0-1,0 0 0,0 0 0,0 3 0,0 54 45,0-59-62,0 0-1,1 1 1,-1-1 0,0 0-1,0 0 1,0 1-1,1-1 1,-1 0 0,0 0-1,0 0 1,0 0-1,1 1 1,-1-1 0,0 0-1,0 0 1,1 0-1,-1 0 1,0 0 0,1 0-1,-1 0 1,0 1-1,0-1 1,1 0 0,-1 0-1,0 0 1,1 0-1,-1 0 1,0 0 0,1 0-1,-1-1 1,0 1 0,1 0-1,4-3-44,0-1 1,0 1-1,-1-1 0,1-1 1,-1 1-1,0 0 0,0-1 1,0 0-1,3-6 0,6-5-99,-7 7 91,-5 7 44,0 1 0,0-1 0,0 0 1,1 1-1,-1-1 0,0 1 0,0 0 1,1-1-1,-1 1 0,1 0 1,0 0-1,-1 0 0,1 0 0,0 0 1,-1 0-1,4-1 0,-4 2 4,-1 1 0,1-1 0,0 0 0,-1 0 0,1 0 0,-1 1 0,1-1 0,0 0 0,-1 1 0,1-1 0,-1 1 0,1-1 0,-1 0 0,1 1 0,-1-1 0,1 1 0,-1 0 0,1-1 0,-1 1 0,1-1 0,-1 1 0,0 0 0,1 0 0,5 17 23,-6-16-14,4 14 68,9 28 355,-11-41-418,-1 1 1,1 0-1,0-1 0,0 1 0,0-1 0,1 0 0,-1 1 1,1-1-1,2 3 0,-3-5 4,0 0 0,0 0 1,0 0-1,0 0 0,1 0 0,-1 0 1,0 0-1,0-1 0,0 1 0,1-1 1,-1 0-1,0 1 0,1-1 0,-1 0 1,0 0-1,1-1 0,3 0 0,5-1 52,0-1-1,15-6 1,-19 7-69,6-3 30,154-60 53,-146 54-79,0 0 0,0-1 0,-1-1 0,0-1 0,25-23-1,-39 30-45,1 0 0,8-11 0,-14 17 30,0 0-1,0-1 1,0 1 0,0 0-1,-1-1 1,1 1 0,0-1-1,-1 1 1,1-1 0,-1 1-1,1-1 1,-1 0 0,0 1-1,0-1 1,1 1 0,-1-1-1,0 0 1,0 1 0,-1-1-1,1 0 1,0 1 0,-1-3-1,0 4 12,1-1 0,0 0 0,-1 1 0,1-1 0,-1 0 0,1 1-1,-1-1 1,0 0 0,1 1 0,-1-1 0,0 1 0,1-1 0,-1 1-1,0-1 1,0 1 0,0 0 0,1-1 0,-1 1 0,0 0-1,0 0 1,0 0 0,-1-1 0,0 1-1,0 0-1,-1 0 1,1 1-1,-1-1 1,1 0-1,0 1 1,-1 0-1,-1 0 1,-6 3-1,1 1 0,-16 9 0,23-13 9,-17 11 128,0 2 0,-23 19 0,38-29-111,-1 0 0,1 1 1,0-1-1,0 1 0,0 0 0,0 0 0,1 0 0,0 1 1,0-1-1,1 1 0,-1 0 0,1 0 0,-2 11 1,4-15-6,-1 0 0,1 1 0,1-1 0,-1 0 0,0 1 1,0-1-1,1 0 0,-1 0 0,1 1 0,0-1 0,0 0 1,0 0-1,0 0 0,0 0 0,0 0 0,1 0 0,-1 0 1,0-1-1,1 1 0,0 0 0,-1-1 0,1 1 1,0-1-1,0 1 0,0-1 0,0 0 0,0 0 0,0 0 1,0 0-1,0 0 0,3 0 0,3 1 30,0 1 1,0-2-1,0 1 0,0-1 1,1 0-1,-1-1 0,12 0 0,-8-2-25,1 0-1,0 0 0,0-1 0,-1-1 1,1 0-1,-1-1 0,0 0 0,16-10 1,5-6 17,44-36 1,-33 22-36,-2 7-11,-39 27 7,-1-1 0,1 1 0,0 0 1,-1 0-1,1 0 0,0 0 0,0 0 0,0 1 0,-1-1 0,1 1 0,0-1 0,0 1 1,0 0-1,5 1 0,-7-1 14,-1 1 0,1-1 0,0 1 1,0-1-1,0 1 0,0 0 0,0-1 0,-1 1 1,1 0-1,0 0 0,-1-1 0,1 1 0,0 0 1,-1 0-1,1 0 0,-1 0 0,0 0 0,1 0 1,-1 0-1,0 0 0,1 0 0,-1 0 0,0 0 0,0 0 1,0 0-1,0 0 0,0 0 0,0 0 0,0 0 1,0 0-1,-1 1 0,1 4 21,-2 0-1,1 0 1,0-1 0,-3 7-1,-6 12-60,1-2-16,-7 28 0,16-49 19,0-1 0,0 1 0,-1 0 0,1 0 0,0-1 0,0 1 0,0 0 0,0 0 0,0-1 0,0 1 0,0 0 0,0-1 0,0 1 0,1 1 0,-1-2 21,0 1 0,0-1-1,1 0 1,-1 0 0,0 0-1,0 0 1,0 0 0,1 0-1,-1 0 1,0 0 0,0 1 0,0-1-1,1 0 1,-1 0 0,0 0-1,0 0 1,1 0 0,-1 0-1,0 0 1,0 0 0,0 0-1,1 0 1,-1 0 0,0 0-1,0-1 1,1 1 0,-1 0-1,0 0 1,0 0 0,1 0-1,19-15-204,-15 11 175,5-4-2,0 1 0,0 0 0,1 0 0,0 1 0,0 1 0,1 0 0,20-7 0,-30 12 31,0-1 0,0 1 0,0 0 0,1 0 0,-1 0-1,0 0 1,0 0 0,0 1 0,0-1 0,0 1 0,0-1 0,0 1 0,0 0 0,0-1-1,0 1 1,0 0 0,0 0 0,0 1 0,-1-1 0,1 0 0,0 1 0,-1-1 0,1 1-1,1 2 1,3 4 90,0 1 0,0-1 0,-1 2-1,4 8 1,9 17-150,-17-33 82,1-1-1,-1 1 1,1-1 0,-1 1 0,1-1 0,-1 1-1,1-1 1,0 0 0,-1 0 0,1 0 0,0 0-1,0 0 1,0 0 0,0 0 0,0-1 0,4 2-1,-2-2 11,0 0 0,0 0-1,-1 0 1,1 0 0,0 0-1,0-1 1,0 0-1,6-2 1,1-1 15,-1-1 0,1 0 1,-1 0-1,0-1 0,12-10 0,-7 3 0,1-1 0,-2 0 0,0-2-1,17-22 1,41-71 77,-69 103-115,7-12 15,-8 14-13,1-1 1,-1 1-1,1-1 0,-1 1 0,1 0 1,1 0-1,-1 0 0,1 1 1,5-6-1,-9 9 0,1 0 1,-1 0-1,1-1 1,-1 1-1,1 0 1,-1 0-1,1 0 1,-1 0 0,1 0-1,-1-1 1,1 1-1,-1 0 1,1 0-1,-1 0 1,1 1-1,-1-1 1,1 0-1,-1 0 1,1 0-1,-1 0 1,1 0-1,-1 0 1,0 1-1,1-1 1,-1 0-1,1 0 1,-1 1-1,1-1 1,-1 0 0,0 1-1,1-1 1,-1 0-1,0 1 1,1-1-1,-1 1 1,0-1-1,0 0 1,1 1-1,-1-1 1,0 2-1,7 18 124,-5 0-93,0 0-1,-1 0 1,-1 0-1,-1 0 1,-1-1-1,0 1 1,-2 0-1,0-1 1,-11 30-1,-2-13-586,16-35 514,1 0-1,-1 0 1,1 0 0,-1 0 0,0-1-1,1 1 1,-1 0 0,0 0 0,0 0-1,1-1 1,-1 1 0,0 0-1,0-1 1,0 1 0,0-1 0,0 1-1,0-1 1,0 1 0,0-1 0,0 0-1,0 0 1,-3 1 0,3-1-15,-1-1 1,0 1-1,1 0 1,-1-1-1,1 1 1,-1-1-1,1 1 1,-1-1-1,1 0 1,-1 0-1,1 0 1,0 0-1,-3-2 1,0-1-23,0 0 0,0-1 0,0 1 0,0-1 0,1 0 1,0 0-1,-5-10 0,8 15 76,0 0 0,0 0 1,0 0-1,0 0 0,0 0 0,0 0 1,0-1-1,0 1 0,0 0 0,0 0 1,0 0-1,0 0 0,0 0 1,0 0-1,0 0 0,0 0 0,0 0 1,0 0-1,0 0 0,0-1 0,0 1 1,0 0-1,0 0 0,0 0 0,0 0 1,0 0-1,0 0 0,0 0 0,0 0 1,1 0-1,-1 0 0,0 0 0,0 0 1,0 0-1,0 0 0,0 0 0,0-1 1,0 1-1,0 0 0,0 0 1,0 0-1,0 0 0,0 0 0,1 0 1,-1 0-1,0 0 0,0 0 0,0 0 1,0 0-1,0 0 0,0 0 0,0 0 1,9 2-14,15 6 56,-12-4 28,2-1-4,1 0 1,0-1-1,-1 0 1,1-1-1,0-1 1,0-1 0,0 0-1,-1-1 1,1 0-1,0-1 1,-1-1 0,17-6-1,6-5 78,0-2-1,-1-1 1,42-28-1,-37 15-29,-32 23-44,1 0 1,0 1-1,13-8 0,-24 25 138,-1 0 0,0-1 0,-4 15 0,3-17-190,1 1 0,0-1 0,1 0 0,0 0 0,0 1 0,1-1 0,0 1 0,1 13 0,-1-18-17,1-1-1,0 1 1,-1-1 0,1 1 0,0-1-1,0 1 1,0-1 0,0 1-1,1-1 1,-1 0 0,1 0-1,-1 0 1,1 0 0,0 0-1,0 0 1,-1 0 0,1 0 0,1-1-1,-1 1 1,0-1 0,0 1-1,1-1 1,-1 0 0,0 0-1,1 0 1,-1 0 0,5 0-1,-1 0 11,0-1-1,0 1 1,0-1-1,0-1 0,0 1 1,0-1-1,0 0 1,0 0-1,9-4 0,-4 1 2,0 0-1,0-1 0,20-13 1,10-10-17,-18 11-86,29-15 0,-44 27 95,5 0-401,-13 5 389,1 1-1,-1-1 1,1 0-1,-1 1 0,0-1 1,1 0-1,-1 1 1,0-1-1,1 1 1,-1-1-1,0 1 1,1-1-1,-1 1 0,0-1 1,0 1-1,0-1 1,1 1-1,-1-1 1,0 1-1,0-1 1,0 1-1,0-1 0,0 1 1,0-1-1,0 1 1,0 0-1,0 6 51,1 0 0,-1 0 0,-1-1 0,1 1 0,-1 0 1,0 0-1,-1-1 0,-2 8 0,3-8-30,0 1 1,1-1 0,-1 1-1,1 0 1,1-1 0,-1 1-1,3 10 1,-3-16-11,0-1-1,1 1 0,-1 0 1,1 0-1,-1 0 0,0 0 1,1 0-1,-1 0 1,1-1-1,0 1 0,-1 0 1,1 0-1,0-1 1,-1 1-1,1-1 0,0 1 1,0 0-1,-1-1 1,1 1-1,0-1 0,0 0 1,0 1-1,0-1 0,0 0 1,0 1-1,0-1 1,0 0-1,0 0 0,0 0 1,0 0-1,0 0 1,1 0-1,3 0 27,1-1-1,0 0 1,0 0-1,6-2 1,-4 1-36,10-3 29,-1 0-1,0-1 1,20-10-1,-29 12-17,0-1-1,0 1 0,0-1 0,0-1 0,-1 0 0,0 0 0,0 0 0,6-8 0,-12 13-11,0-1 0,0 1-1,0 0 1,-1 0-1,1 0 1,0-1 0,-1 1-1,1 0 1,-1 0 0,1-1-1,-1 1 1,0-1-1,1 1 1,-1 0 0,0-1-1,0 1 1,0-1-1,0 1 1,0-1 0,0 1-1,-1 0 1,1-1-1,0 1 1,-1-1 0,1 1-1,-1 0 1,1-1 0,-1 1-1,0 0 1,1 0-1,-1 0 1,0-1 0,0 1-1,0 0 1,0 0-1,0 0 1,0 0 0,0 1-1,0-1 1,-1 0-1,1 0 1,0 1 0,0-1-1,-1 0 1,-1 0-1,-19-2-97,0 0-1,0 1 1,0 1-1,-29 3 1,15-1-529,69-3 594,0-2 1,-1-2-1,1 0 0,33-13 1,-18 6 57,155-35 405,-193 46-331,1 0 0,18 0 0,-25 2-10,0 0-1,0 0 1,1 1 0,-1-1 0,0 1-1,0 0 1,0 0 0,0 0-1,7 4 1,-10-4-53,1 0 0,-1 0 1,1 0-1,-1 0 0,0 0 0,1 0 0,-1 0 1,0 1-1,0-1 0,0 0 0,0 1 0,0-1 0,0 1 1,0 0-1,0-1 0,-1 1 0,1 0 0,-1-1 0,1 1 1,-1 2-1,1 1-15,-1 1 1,0-1-1,-1 0 1,1 0-1,-3 7 0,0 12-76,3-24 56,0 0 0,1 0 0,-1 0 0,0 1 0,0-1 0,0 0 0,0 0 0,0 0 0,0 0 0,0 0 0,1 0 0,-1 0 0,0 0 0,0 0 0,0 1 0,0-1 0,0 0 0,1 0 0,-1 0 0,0 0 0,0 0 0,0 0 0,0 0 0,0 0 0,1 0 0,-1 0 0,0 0 0,0 0 0,0 0 0,0 0 0,1 0 0,-1-1 0,0 1 0,0 0 0,0 0 0,0 0 0,0 0 0,1 0 0,-1 0 0,0 0 0,0 0 0,0 0 0,0 0 0,0-1 0,0 1 0,0 0 0,0 0 0,1 0 0,-1 0 0,6-5-109,-4 2 108,1 0-1,-1 0 0,0 0 1,1 0-1,0 1 1,-1-1-1,1 1 1,0 0-1,0-1 0,5-1 1,-6 3 5,0 1-1,0-1 1,-1 1 0,1-1 0,0 1 0,0 0 0,0 0-1,0 0 1,0 0 0,0 0 0,0 0 0,0 1-1,0-1 1,0 0 0,0 1 0,-1 0 0,1-1 0,0 1-1,0 0 1,-1 0 0,3 1 0,21 13-38,20 13-1169,-40-25-479,-1 1 1,1 0 0,6 8-1,-5-2-2046,-4 0-2469,-2 1 2003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0:25.6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8 169 8896,'-8'-4'4032,"8"-16"-3520,0 4-480,8 4-128,1-16-2432,9 5 1408,-8-14-4352,3 9 3072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0:26.0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40 12064,'-22'-23'5439,"26"18"-4735,6 2-1920,8 3 513,13-5-705,4 1 832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11.2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133 69 2976,'1'-2'357,"0"0"1,0 0 0,0 0-1,0 0 1,-1 0-1,1 0 1,-1-1-1,1 1 1,-1 0-1,0 0 1,0 0 0,0 0-1,-1-3 1,1 3-158,0 1 0,0-1 0,0 0 1,0 1-1,-1 0 0,1-1 0,-1 1 0,1-1 1,-1 1-1,0-1 0,1 1 0,-1 0 1,0-1-1,0 1 0,0 0 0,0 0 0,0 0 1,0 0-1,0 0 0,-2-1 0,-5-5 564,8 7-753,0 0 1,0 0-1,0 0 0,0 0 1,0 0-1,-1 0 0,1 0 1,0 0-1,0 0 0,0 0 1,0 0-1,0 0 0,0 0 1,0 0-1,0 0 0,0 0 1,0 0-1,0 0 0,0 0 1,0 0-1,0 0 0,0 0 1,0 0-1,0 0 0,0 0 0,-1 0 1,1 0-1,0 0 0,0 0 1,0 0-1,0 0 0,0 0 1,0 0-1,0 0 0,0 0 1,0 0-1,0 0 0,0 0 1,0 0-1,0 0 0,0 0 1,0 0-1,0 0 0,0 0 1,0 0-1,-1 0 0,1 0 1,0 0-1,0 0 0,0 0 0,0 0 1,0 0-1,0 0 0,0 0 1,0 1-1,0-1 0,0 0 1,0 0-1,0 0 0,0 0 1,0 0-1,0 0 0,0 0 1,0 0-1,0 0 0,0 0 1,0 0-1,0 0 0,-2 4 66,-5 4 105,6-7-156,-1 1-1,1 1 0,-1-1 0,1 0 0,-1 0 0,1 0 0,-1 4 1,-14 37 216,-13 62 1,13-40-35,6-27-40,-8 66 0,17-88-192,0-1 1,2 26-1,0-35 74,0 0-1,0 0 1,1 1 0,-1-1 0,2-1-1,-1 1 1,0 0 0,1 0 0,5 6 0,-6-9 8,-1-1 0,0 0 1,1-1-1,-1 1 0,1 0 1,0 0-1,0-1 0,0 1 1,0-1-1,0 1 0,0-1 1,0 0-1,0 0 1,0 0-1,1 0 0,-1 0 1,0 0-1,1-1 0,-1 1 1,1-1-1,-1 0 0,0 1 1,1-1-1,-1 0 1,1-1-1,-1 1 0,5-1 1,2-2 98,1 0 1,-1-1 0,0 0 0,-1-1-1,14-8 1,-7 4-77,9-6-45,0 0-1,-1-2 1,0-1 0,-1-1 0,-2 0 0,27-32-1,-38 37-173,-7 11-102,-4 7-118,-3 4 265,1 0-1,0 1 0,1-1 0,0 1 1,0 0-1,1 0 0,0 0 0,-1 11 1,2-14 105,1 0 1,0 0 0,0-1-1,1 1 1,0 0 0,0 0-1,0 0 1,0-1 0,1 1-1,0 0 1,0-1 0,1 1-1,5 9 1,-1-5 11,1 1-1,0-1 1,0-1 0,19 17 0,-24-23 26,0-1-1,0 0 1,0 0 0,1-1 0,-1 1 0,1-1 0,-1 1 0,1-1 0,-1 0 0,1-1 0,0 1 0,-1 0 0,1-1 0,0 0 0,0 0 0,-1 0 0,1 0 0,0-1 0,-1 1 0,8-3 0,-4 0 17,0 1 0,0-2 0,0 1 0,0-1 0,0 0 0,-1 0 0,1 0 0,-1-1 1,-1 0-1,1-1 0,-1 1 0,1-1 0,-1 0 0,-1 0 0,6-11 0,-4 7-49,-1 0 0,-1-1 0,1 1 0,-2-1 0,0 0 0,0-1 0,-1 1 0,0 0 0,0-22 0,-9-63-20,1 36-167,3 37 161,0 1 0,-2 0 0,0 0 0,-1 1 0,-11-23 0,17 44-5,0 0-1,0 0 1,0-1-1,0 1 1,0 0-1,0 0 1,0-1-1,0 1 1,0 0-1,-1 0 1,1 0-1,0-1 1,0 1-1,0 0 1,0 0-1,0 0 1,-1 0-1,1 0 1,0-1-1,0 1 1,0 0-1,-1 0 0,1 0 1,0 0-1,0 0 1,-1 0-1,1 0 1,0 0-1,0 0 1,-1 0-1,1 0 1,0 0-1,-1 0 1,-5 6-796,-4 13-1533,8-10 913,1 1-1,0-1 1,1 10 0,2 8-1051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15.3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238 623 3232,'2'-3'395,"-2"2"-323,1 0-1,-1 1 1,0-1 0,1 1 0,-1-1 0,0 1 0,1-1 0,-1 1-1,1-1 1,-1 1 0,1 0 0,-1-1 0,1 1 0,-1 0 0,1-1 0,-1 1-1,1 0 1,0 0 0,-1-1 0,2 1 1237,-2 0-1172,0 0-1,0-1 0,0 1 1,0 0-1,0-1 1,0 1-1,0 0 1,0 0-1,0-1 1,-1 1-1,1 0 1,0 0-1,0-1 0,0 1 1,0 0-1,0 0 1,-1-1-1,1 1 1,0 0-1,0 0 1,0-1-1,-1 1 1,1 0-1,0 0 0,0 0 1,-1 0-1,1 0 1,0-1-1,-1 1 1,-11 0 1421,-17 9-1324,24-6 131,-15 6-124,1 2 0,1 0 0,0 1 0,-22 19 0,28-21-149,1 0-1,-17 19 1,24-25-83,0 1 1,1 0-1,-1 1 0,1-1 1,0 0-1,0 1 0,1 0 0,-1 0 1,-1 6-1,4-10 30,0 0-1,0 1 1,0-1 0,0 0-1,0 0 1,0 0 0,1 1 0,-1-1-1,1 0 1,-1 0 0,1 0-1,0 0 1,0 0 0,0 0 0,1 2-1,-1-3 19,0 1 0,-1-1-1,1 0 1,0 0-1,0 0 1,0 0 0,0 0-1,1 0 1,-1 0 0,0 0-1,0-1 1,0 1 0,1 0-1,-1-1 1,0 1-1,1 0 1,-1-1 0,1 0-1,-1 1 1,1-1 0,-1 0-1,0 0 1,4 0 0,0-1 56,-1 0 0,1-1 0,0 1 0,-1-1 0,1 0 1,-1 0-1,1-1 0,-1 1 0,0-1 0,6-5 0,1-1 82,-1-1 0,13-16 0,-14 15-123,0-2 1,-1 1-1,0-1 1,10-23-1,-16 30-154,1 0 0,-1 0 0,0 0 0,-1 0 0,1-1 0,-1 1 0,0 0 0,-1-1 0,0 1 0,0-1 0,0 1 0,-3-13 0,3 19 80,0 0 0,0 0 0,0 0 0,0 0 0,0 0-1,0 0 1,0 0 0,0 0 0,0 0 0,0 0 0,0 0 0,0 0 0,0 0 0,0 0 0,0 0 0,0-1 0,0 1 0,0 0 0,0 0 0,0 0 0,0 0 0,0 0 0,0 0-1,0 0 1,0 0 0,0 0 0,0 0 0,0 0 0,0 0 0,-1 0 0,1 0 0,0 0 0,0 0 0,0 0 0,0 0 0,0 0 0,0 0 0,0 0 0,0 0 0,0 0-1,0 0 1,0 0 0,0 0 0,0 0 0,0 0 0,0 0 0,-1 0 0,1 0 0,0 0 0,0 0 0,0 0 0,0 0 0,0 0 0,0 0 0,0 0 0,0 0 0,0 0 0,0 0-1,0 0 1,0 0 0,0 0 0,0 0 0,0 1 0,0-1 0,0 0 0,0 0 0,0 0 0,0 0 0,0 0 0,-3 2-33,1 0 0,-1 1 0,1-1 1,0 1-1,0-1 0,0 1 0,0 0 0,1 0 0,-1 0 1,1 0-1,-1 0 0,1 0 0,0 0 0,1 1 1,-1-1-1,0 7 0,0-5 40,0 0 1,1 0-1,0 0 0,0 1 1,1-1-1,0 0 0,-1 0 1,1 0-1,1 0 0,-1 0 0,4 6 1,-1-3 35,0-1 0,1-1 0,0 1 0,0-1 0,0 1 0,1-1 0,10 7 0,-13-10 32,1 0 1,0 0-1,0-1 1,0 0-1,0 0 1,0 0-1,0 0 1,1 0-1,-1-1 1,1 0-1,-1 0 1,1 0-1,-1-1 1,1 1-1,6-1 1,-1-2 19,-1 0 1,1 0-1,-1 0 0,0-1 1,0-1-1,0 0 1,0 0-1,0 0 0,-1-1 1,0 0-1,0-1 1,9-8-1,-5 3-90,-2 0 0,0 0 0,0-1 0,-1-1-1,0 1 1,-1-1 0,7-15 0,-12 22-6,0-2-88,1 1 0,0 0-1,7-11 1,-13 26-30,0 1-1,0-1 1,1 0 0,0 11 0,-3 8 151,3-19 14,0 1 1,1-1-1,0 0 0,0 1 0,1-1 1,0 0-1,0 1 0,1-1 1,4 14-1,-6-21-9,1 0 0,-1 0 0,1 0 0,-1 0 0,1 1 0,0-1 0,-1 0 0,1 0 0,0 0 0,0 0 0,0-1 0,0 1 0,0 0 0,0 0 0,0 0 0,0-1 0,0 1 0,0 0 0,0-1 0,0 1 0,1-1 0,0 1 0,0-1 9,0 0 0,-1 0-1,1 0 1,0-1 0,-1 1-1,1 0 1,0-1 0,-1 1-1,1-1 1,0 1 0,-1-1-1,1 0 1,-1 0 0,2-1-1,4-3 29,-1 0-1,0 0 0,0-1 0,0 0 1,7-10-1,-1-2-87,0 0 0,-1-1 0,15-35 0,-25 52-41,0 0 0,0-1 1,0 1-1,0 0 0,0 0 1,0 0-1,0 0 0,3-3 0,-4 5 43,1 0 0,-1 0 0,0 0-1,0-1 1,1 1 0,-1 0 0,0 0-1,0 0 1,0 0 0,1 0 0,-1 0-1,0 0 1,0 0 0,1 0-1,-1 0 1,0 0 0,0 0 0,1 0-1,-1 1 1,0-1 0,0 0 0,0 0-1,1 0 1,-1 0 0,0 0 0,0 0-1,1 1 1,8 9-154,2 8 59,-9-13 116,1-1-1,-1 1 1,1-1 0,0 0-1,0 0 1,1 0 0,-1-1-1,1 1 1,4 3 0,-1-3 25,0-1 1,0 1-1,0-1 1,0 0-1,1-1 1,-1 0-1,1 0 1,0-1 0,0 0-1,9 1 1,-3-2 33,0-1 1,-1 0-1,1-1 1,-1 0-1,16-5 1,-23 4-35,1 1 0,-1-1 0,1 0 0,-1 0 0,0-1 0,0 0-1,0 0 1,-1-1 0,0 1 0,1-1 0,4-6 0,-8 8-28,1 0-1,-1 0 1,0 0 0,1-1 0,-1 1-1,-1-1 1,1 1 0,0-1-1,-1 0 1,0 1 0,0-1-1,0 0 1,0 0 0,-1 0-1,1 0 1,-1 0 0,0 0-1,0 1 1,-1-1 0,1 0-1,-2-5 1,2 8-13,0 1 0,-1-1 1,1 0-1,0 0 0,-1 0 0,1 1 0,-1-1 0,1 0 0,-1 0 1,1 1-1,-1-1 0,0 0 0,1 1 0,-1-1 0,0 1 1,1-1-1,-1 1 0,0-1 0,0 1 0,1-1 0,-1 1 1,0 0-1,0-1 0,0 1 0,0 0 0,1 0 0,-1 0 0,0 0 1,0 0-1,0 0 0,0 0 0,0 0 0,0 0 0,1 0 1,-3 1-1,0 0-28,-1 0 0,1 0 0,-1 0 0,1 1 0,0-1 0,0 1 1,-6 4-1,-8 8-8,-26 24 0,38-32 9,-1 0 1,1 0-1,0 1 1,1 0 0,0-1-1,0 1 1,-6 14-1,9-19 42,1 0 0,-1 0 0,1 0 0,0 0 0,0 0 0,-1 0 0,1 0 0,0 0 0,1 0 0,-1 0 0,0 0 0,0 0 0,1 0 0,0 0 0,-1 0 0,1-1 0,0 1 0,0 0 0,0 0 0,0-1 0,0 1 0,0 0 0,0-1 0,0 1 0,1-1 0,1 2 0,4 3 32,0-1 1,1 0 0,0 0 0,13 6-1,-5-3 45,-6-3 30,1-1 0,0 0 0,0 0 0,0-1 1,14 2-1,7 2 130,-19-6-184,-12-1-58,0 0 1,1 0-1,-1 0 1,0 0-1,1 1 1,-1-1-1,0 0 1,0 1-1,1-1 1,0 1-1,0 0-7,-1-1 1,1 1-1,-1-1 0,1 0 1,0 0-1,-1 1 0,1-1 1,0 0-1,-1-1 0,4 1 0,2-1 64,2 1-23,0-1-1,1 0 1,-1 0 0,0-1 0,0 0 0,0 0 0,-1-1 0,1-1 0,-1 1 0,9-6-1,-6 2-3,0 0-1,-1-1 0,0 0 0,0-1 1,-1 0-1,12-15 0,-3 0 19,-2-1 1,0-1-1,-2 0 0,-1-1 0,14-39 0,75-205 154,-94 250-245,-1 0 0,-1 0 1,-1 0-1,-1-1 0,3-41 0,-7 61 6,0-1 0,0 1 0,0-1 0,-1 1 0,1-1 0,-1 1 0,0 0 0,1-1 0,-1 1 0,0 0-1,0-1 1,-1 1 0,1 0 0,-3-4 0,3 5 10,0 0 0,0 1 0,0-1 0,0 0 0,0 0 0,0 1 0,0-1 0,0 1 0,0-1 0,0 1 0,-1-1 0,1 1 0,0 0-1,0 0 1,0-1 0,-1 1 0,1 0 0,0 0 0,0 0 0,-1 0 0,1 0 0,0 1 0,0-1 0,-1 0 0,1 1 0,0-1 0,0 0 0,0 1 0,-1 0 0,-4 2-20,0 1 0,1-1 0,0 1 0,0 0 0,0 1 0,0-1 0,1 1 0,-6 7 0,0 2-51,-15 27 0,16-22 80,1 0-1,1 0 1,1 1 0,0 0 0,-4 32 0,6-28 8,-6 30-39,-3 59-1,12-88 60,0-1 0,2 1 0,1-1-1,10 48 1,-10-63 19,1 1 1,0-1-1,1 0 0,-1-1 1,2 1-1,5 9 0,-8-15-4,0 0-1,0-1 1,1 1-1,-1-1 1,0 1-1,1-1 1,-1 0-1,1 0 0,0 0 1,0-1-1,0 1 1,0 0-1,0-1 1,0 0-1,0 0 0,0 0 1,1 0-1,-1 0 1,0-1-1,7 1 1,0-2 17,0 0 1,-1 0 0,1-1-1,0 0 1,-1-1 0,1 0-1,-1 0 1,0-1 0,0 0-1,0-1 1,0 0-1,-1 0 1,0-1 0,13-12-1,-12 10-34,-1 0 0,0-1 0,0 0 0,-1 0 0,0-1 0,-1 0 0,0 0 0,-1-1 0,0 0 0,0 0 0,5-21 0,-10 30-22,1 0-1,-1 0 1,1 1-1,-1-1 1,0 0-1,1 0 1,-1 0-1,0 0 1,-1 0-1,1 0 1,0 0-1,0 0 1,-1 0-1,0-3 1,0 5 1,1-1 1,0 1 0,0 0-1,-1-1 1,1 1-1,0 0 1,-1-1 0,1 1-1,0 0 1,-1 0-1,1-1 1,0 1 0,-1 0-1,1 0 1,-1 0 0,1-1-1,-1 1 1,1 0-1,0 0 1,-1 0 0,1 0-1,-1 0 1,1 0 0,-1 0-1,1 0 1,-1 0-1,1 0 1,0 0 0,-1 0-1,1 0 1,-1 0-1,1 1 1,-1-1 0,1 0-1,0 0 1,-2 1 0,-15 11-265,16-12 274,-13 13-46,1 0 0,0 2 0,0-1 0,2 2 0,0-1 0,-10 20 0,18-30 33,1-1 1,0 1-1,0 0 1,0 0-1,0 0 0,1 1 1,0-1-1,0 0 1,0 11-1,1-14 26,0 0 1,0 0-1,0 1 0,1-1 1,-1 0-1,1 0 0,0 0 0,0 0 1,0 0-1,-1 0 0,2 0 1,-1-1-1,0 1 0,0 0 1,1 0-1,-1-1 0,1 1 1,-1-1-1,1 1 0,-1-1 1,1 0-1,0 0 0,0 0 0,0 0 1,0 0-1,0 0 0,2 1 1,7 1 56,0 0 0,0-1 1,0 0-1,0-1 0,20 0 0,-12-1 38,0-2-1,31-5 0,1-7-165,-1-2 0,58-28 0,-106 44 53,0-1-28,0 0 0,0 1 0,0-1 0,0 1-1,0-1 1,0 1 0,0 0 0,0 0 0,0 0 0,0 0-1,5 1 1,-7-1 25,1 0 0,0 1-1,0-1 1,-1 0 0,1 0-1,0 1 1,0-1 0,-1 0-1,1 1 1,0-1 0,-1 1 0,1-1-1,-1 1 1,1-1 0,-1 1-1,1 0 1,-1-1 0,1 1-1,-1 0 1,1-1 0,-1 1-1,0 0 1,1 0 0,-1-1 0,0 1-1,0 0 1,1 0 0,-1-1-1,0 1 1,0 0 0,0 1-1,-1 7 74,0 0 1,-1 0-1,0 0 0,-1 0 0,-5 15 0,4-20 86,4-4-36,5-1 137,-1 0-200,-1 0 0,0-1 1,1 1-1,-1-1 0,0 0 0,0 0 0,0 0 1,3-3-1,25-23-106,-12 9 49,-15 15-19,1 0-1,-1 0 0,1 1 0,10-6 1,-14 9 6,0-1 1,0 1 0,0-1-1,0 1 1,0 0 0,-1-1-1,1 1 1,0 0-1,0 0 1,0 0 0,0 0-1,0 0 1,0 0 0,0 0-1,0 0 1,0 0-1,0 0 1,0 0 0,-1 1-1,1-1 1,0 0 0,0 1-1,0-1 1,0 1-1,-1-1 1,1 1 0,0-1-1,0 1 1,-1-1-1,1 1 1,0 0 0,-1-1-1,1 1 1,-1 0 0,1 0-1,-1 0 1,1-1-1,-1 1 1,1 0 0,0 1-1,-1 1 2,1 0-1,-1 0 1,1 0-1,-1 0 0,0 0 1,0 0-1,0 0 1,-1 0-1,1 0 0,-1 0 1,0 4-1,0-4 43,0 0-1,0 0 0,1-1 1,-1 1-1,1 0 1,0 0-1,0 0 0,0 0 1,0 0-1,1 0 1,-1-1-1,1 1 1,-1 0-1,3 4 0,-3-6-1,1-1 0,0 1-1,-1 0 1,1 0 0,0 0-1,0 0 1,0-1 0,0 1-1,0 0 1,0-1-1,0 1 1,0-1 0,0 1-1,0-1 1,0 1 0,1-1-1,-1 0 1,0 0 0,0 0-1,0 1 1,2-1 0,29-3 257,-26 2-251,155-35-6,-109 23 31,-28 7-40,-1-1-1,0-1 1,-1-1 0,0-1-1,0-1 1,-1-1 0,28-21-1,-46 30 22,1 1 0,-1-1-1,-1 0 1,1 0-1,4-7 1,-6 10-36,-1-1 0,1 1 0,-1-1 0,0 0 0,1 1-1,-1-1 1,0 1 0,1-1 0,-1 0 0,0 1 0,0-1 0,1 0 0,-1 1 0,0-1 0,0 0 0,0 0 0,0 1 0,0-1-1,0 0 1,0 1 0,0-1 0,-1 0 0,1 1 0,0-1 0,0 0 0,0 1 0,-1-1 0,1 0 0,0 1 0,-1-1 0,1 1-1,-1-1 1,1 0 0,0 1 0,-1-1 0,0 1 0,0-1 0,1 0-6,-1 1 0,1 0 0,0 0 0,-1 0-1,1 0 1,0 0 0,-1 0 0,1 0 0,0 0 0,-1 0 0,1 0 0,0 0 0,-1 0-1,1 0 1,0 0 0,-1 0 0,1 0 0,0 0 0,-1 0 0,1 0 0,0 0-1,-1 1 1,-5 2-70,0 0 0,0 1-1,1 0 1,-1 0 0,-6 7 0,-2 1 14,4-4 26,1 1 0,1 0 0,-11 13 0,15-17 43,0 0 0,0 1 0,0 0 0,1 0 0,0 0 0,1 0 0,-4 11 0,6-15 0,0-1-1,-1 1 1,1 0-1,0 0 1,1 0-1,-1 0 1,0 0-1,0 0 1,1 0-1,-1 0 1,1 0-1,0 0 1,0 0-1,-1 0 1,1-1-1,0 1 1,0 0-1,1-1 1,-1 1-1,0-1 1,1 1-1,2 2 1,-2-3 20,-1 1 0,1-1-1,0 1 1,0-1 0,0 0 0,0 0 0,0 0 0,1 0-1,-1 0 1,0-1 0,0 1 0,1-1 0,-1 1 0,0-1 0,1 0-1,-1 0 1,0 0 0,5-1 0,-4 0 8,0 0 1,0 0-1,0 0 0,0-1 1,0 1-1,0-1 1,-1 0-1,1 0 0,-1 0 1,1 0-1,-1 0 0,0-1 1,4-3-1,2-5 9,-1-1 0,7-12 1,-4 4-29,-7 17-41,-1-1 0,0 1 0,0-1 0,-1 0 0,1 0 0,-1 0 0,0 0 0,0 0 0,0-1 0,0 1-1,-1 0 1,0 0 0,0-6 0,0 10 18,0 0-1,0 0 0,0 0 0,0 0 1,0 0-1,0 0 0,0 0 0,0 0 1,0 0-1,0 0 0,0 0 0,0 0 1,0 0-1,0 0 0,0 0 0,0 0 1,0 0-1,0 0 0,-1 0 0,1 0 1,0 0-1,0 0 0,0 0 0,0 0 1,0 0-1,0 0 0,0 0 0,0 0 1,0 0-1,0 0 0,0 0 0,0 0 1,0 0-1,0 0 0,0 0 0,0 0 1,0 0-1,0 0 0,-1 0 0,1 0 1,0 0-1,0 0 0,0 0 0,0 0 1,0 0-1,0 0 0,0 0 0,0 0 1,0 0-1,0 0 0,0 0 0,0 0 1,0-1-1,0 1 0,0 0 0,0 0 0,0 0 1,0 0-1,0 0 0,0 0 0,-2 8-272,-2 15 82,-26 165 227,23-135-37,0 11 79,-2-1 0,-22 73 0,29-129-26,0 1-1,-1-1 1,0 0 0,-1 0-1,1 0 1,-1-1 0,-1 1 0,1-1-1,-1 0 1,0 0 0,-11 9-1,12-12-4,-1 0 0,0 0 0,1 0 0,-1-1 0,0 1 0,0-1 0,0-1 0,-1 1-1,1-1 1,0 0 0,0 0 0,-1 0 0,1-1 0,-1 0 0,1 0 0,-1 0 0,-8-2 0,5 0-30,1 0 1,-1 0-1,1-1 1,0 0-1,0-1 1,0 0-1,-9-6 1,14 8-19,-1-1 1,1 1-1,1-1 0,-1 1 1,0-1-1,1 0 1,-1 0-1,-2-4 0,4 5-8,0 0 0,1 0 0,-1 0 0,0 0 0,0 0 0,1 0 0,0 0 0,-1 0 0,1 0 0,0 0 0,0 0 0,0 0 0,0 0 0,0 0-1,0 0 1,1-3 0,1 2 10,-1 0-1,0 0 1,1 0 0,-1 0-1,1 1 1,0-1-1,0 0 1,0 1-1,5-5 1,-3 2-9,15-13-47,1 1 0,1 0 0,22-13 1,-3 1 83,151-104 50,-165 116-65,-2-1 32,22-22 1,0 1-22,110-98 57,-126 106-94,-1-2 0,43-66 0,84-204 10,-154 300 17,13-33-27,16-59-1,-29 86-87,0 0 0,-1-1-1,1-14 1,-2 24 105,0-1-1,0 1 1,0 0 0,0-1 0,0 1-1,0 0 1,0 0 0,0-1-1,-1 1 1,1 0 0,0 0-1,0-1 1,0 1 0,0 0 0,0 0-1,0-1 1,-1 1 0,1 0-1,0 0 1,0 0 0,0-1-1,-1 1 1,1 0 0,0 0 0,0 0-1,0 0 1,-1-1 0,1 1-1,-1 0 1,-1 0-80,2 0 79,0 0 1,0 0-1,-1 0 1,1 0-1,0 0 1,0 0-1,-1 0 1,1 0-1,0 1 1,0-1 0,-1 0-1,1 0 1,0 0-1,0 0 1,0 0-1,-1 1 1,1-1-1,0 0 1,0 0-1,0 0 1,-1 1-1,1-1 1,0 0-1,0 0 1,0 1 0,0-1-1,0 0 1,0 0-1,0 1 1,0-1-1,0 0 1,0 0-1,0 1 1,0-1-1,0 0 1,0 1-1,1 6 65,-1-4-125,-6 2-58,5-4 107,0 0-2,1-1 0,-1 1-1,0 0 1,1 0 0,-1 0-1,1 0 1,-1 0 0,1 0-1,-1 0 1,1 0 0,0 0-1,-1 0 1,1 1-1,-3 8-38,-4 5 45,-1-1-1,-10 16 1,-16 27 86,-38 131 2,16-35-195,36-107 108,-77 161 321,94-202-316,-11 19 308,13-24-286,1 1-1,-1 0 1,0 0-1,1 0 1,-1 0-1,0 0 1,0-1-1,1 1 1,-1 0-1,0-1 1,0 1-1,0 0 1,0-1-1,0 1 1,0-1 0,-1 1-1,2-1 0,-1 0-18,0 0 1,1 0-1,-1 0 1,0 1-1,0-1 1,1 0-1,-1 0 1,0 1 0,1-1-1,-1 0 1,0 1-1,1-1 1,-1 1-1,1-1 1,-1 1-1,0-1 1,1 1-1,-1 0 1,0 0 23,-1 1-77,7 4-37,-3-5 34,11 5 6,-7-2 55,0 0 0,0-1 0,1 1 1,-1-1-1,1 0 0,-1-1 0,1 0 0,0 0 0,13 2 0,-5-6 123,1 0-1,28-8 1,-23 4-59,-1 0 0,0-2-1,0 0 1,24-14 0,-33 15-52,0 0 0,-1 0 0,0-1-1,-1 0 1,1-1 0,-2 0 0,1-1-1,13-19 1,-2-8-30,-2-1 0,24-73 0,-33 83-5,55-146 106,-39 112-6,43-94-537,-68 155 438,1 1 0,-1-1 0,0 1 0,1-1-1,-1 0 1,0 1 0,0-1 0,0 1 0,1-1 0,-1 0-1,0 1 1,0-1 0,0 1 0,0-1 0,0 0-1,0 1 1,0-1 0,0 0 0,0 1 0,-1-2 0,1 2 11,0 0 1,-1 0-1,1 0 1,0 0 0,-1 0-1,1 0 1,0 0 0,-1 0-1,1 0 1,0 0-1,-1 0 1,1 0 0,0 0-1,-1 0 1,1 1 0,0-1-1,-1 0 1,1 0-1,0 0 1,0 0 0,-1 1-1,1-1 1,0 0 0,0 0-1,-1 1 1,1-1-1,0 0 1,0 0 0,0 1-1,-1-1 1,1 0 0,0 1-1,0-1 1,0 0-1,0 1 1,-3 3-14,0 1 0,0 0-1,0 0 1,1 0 0,0 0 0,0 0 0,-1 6-1,-3 8-12,-82 300-187,12-37 390,66-253-134,5-14 83,0-1 0,-3 19-1,8-26 357,3-7-246,6-8-92,-8 7-106,6-7 15,0-1 0,10-18 0,5-7-32,-10 18-37,-10 12-10,0 0-1,0 1 0,1-1 1,-1 1-1,1 0 0,0 0 0,0 0 1,0 0-1,0 0 0,1 1 1,4-3-1,-7 4 21,-1 1 1,1 0-1,0 0 1,-1 0-1,1 0 1,0 0-1,-1 0 1,1 0-1,0 0 1,0 0-1,-1 0 1,1 0-1,0 1 1,-1-1-1,1 0 1,0 0-1,-1 1 0,1-1 1,-1 0-1,1 1 1,0-1-1,-1 1 1,1-1-1,-1 0 1,1 1-1,-1-1 1,0 1-1,1 0 1,-1-1-1,1 1 1,-1-1-1,0 1 1,1 0-1,9 27-347,-8-23 349,14 53-65,-7-22 202,2 0-1,23 52 1,-31-83-65,-1-1-1,1 0 1,0 1-1,0-1 1,5 6-1,-7-9-49,0 0 0,0 0 0,0-1 0,0 1 0,0 0 0,0 0-1,0-1 1,0 1 0,1-1 0,-1 1 0,0-1 0,0 1-1,0-1 1,1 0 0,-1 1 0,0-1 0,1 0 0,-1 0-1,0 0 1,0 0 0,1 0 0,-1 0 0,0 0 0,0-1 0,3 0-1,-1-1-579,0 1 0,0-2 0,0 1 0,0 0 0,0-1 0,0 1 0,-1-1 0,1 0 0,-1 0 0,0 0 0,3-6 0,-4 8 400,11-13-2213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15.7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18 145 5216,'-18'-17'2368,"23"9"-2048,0 1 2016,3 2-1344,16-7 576,7 1-928,22-9 192,2 7-480,8-7-256,-5 8-96,1 0 352,-10 9-192,-4-2-4032,-10 10 2112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16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354 1 3552,'0'0'1147,"-5"12"4052,1-5-4362,-1 0-402,0 0 0,0 0 0,0 0 0,-1-1 1,0 0-1,-9 8 0,-52 28 751,43-29-814,-31 24 1,35-21-252,1 1 1,0 0 0,-20 26-1,33-36-65,0 1-1,0 0 1,1 1-1,0-1 0,0 1 1,1 0-1,1 0 1,-1 1-1,1-1 1,1 1-1,-3 15 0,5-23-67,-1 0-1,1 0 0,0 0 0,0 0 1,0 0-1,1 0 0,-1-1 0,0 1 1,1 0-1,-1 0 0,1 0 0,-1 0 1,1-1-1,0 1 0,1 2 0,-1-4-111,0 1-1,0 0 0,0-1 1,0 1-1,0 0 0,0-1 0,0 1 1,0-1-1,1 0 0,-1 1 0,0-1 1,0 0-1,0 0 0,1 0 0,-1 0 1,0 0-1,0 0 0,0 0 0,1 0 1,-1 0-1,0 0 0,0-1 0,0 1 1,2-1-1,2-1-501,0 0-1,0 0 1,0 0 0,0 0-1,0-1 1,0 0-1,-1 0 1,6-4 0,16-13-1646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17.1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47 3552,'-11'-16'1147,"11"15"-1080,-1 1 0,1-1 0,0 1 1,-1-1-1,1 1 0,0-1 0,-1 1 0,1-1 1,0 1-1,0-1 0,0 0 0,0 1 1,-1-1-1,1 1 0,0-1 0,0 1 1,0-1-1,0 0 0,0 1 0,0-1 1,1 1-1,-1-1 0,0 0 0,0 1 1,0-1-1,0 1 0,1-1 0,-1 1 1,0-1-1,1 1 0,-1-1 0,0 1 1,1-1-1,-1 1 0,1-1 0,-1 1 1,0 0-1,1-1 0,0 0 0,2 0 195,-1 0 0,0 0 0,0 0-1,1 0 1,-1 0 0,1 1 0,2-1-1,2 0-89,0 1-1,1 0 0,-1 0 0,0 1 0,0 0 1,0 0-1,0 1 0,11 3 0,-4 0 181,0 1 0,27 16 1,-25-12-117,0 2 0,-1 0 0,-1 0 0,0 2 0,0 0 0,14 20 0,62 100 1123,-73-106-1037,44 83 719,-53-93-853,0 1 1,-2 0 0,0 0-1,4 27 1,-6-19-63,-1 0 0,-1 0-1,-1 0 1,-3 35 0,0-48 165,0 0-1,-1 0 1,-5 17 0,6-27-136,0 2-1111,2-5 880,-1-1 0,1 0 0,0 0 0,0 0 0,0 0 0,0 0 0,0 0 0,0 0 0,-1 0 0,1 0 0,0 0 0,0 0 0,0 0 0,0 0-1,0 0 1,-1 0 0,1 0 0,0 0 0,0 0 0,0 0 0,0 0 0,0 0 0,-1 0 0,1-1 0,0 1 0,0 0 0,0 0 0,0 0 0,0 0 0,0 0 0,0 0 0,-1 0-1,1 0 1,0-1 0,0 1 0,0 0 0,0 0 0,-1-5-2302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8480,'15'7'8866,"9"-1"-5258,31 3-2823,-40-7 62,20 6-324,11 1-17,32-5-52,-64-4-2406,25-4 0,-26 3 250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17.8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46 3232,'-1'0'562,"0"-1"0,0 1 0,0-1 0,0 1 0,0-1 0,0 1 1,1-1-1,-1 0 0,0 0 0,0 1 0,1-1 0,-1 0 0,0 0 0,1 1 0,-1-1 0,0-2 0,1-1 965,5 1-1386,0 0 1,0 0-1,1 1 0,-1-1 0,1 1 0,-1 1 1,10-2-1,4 0-157,20 0 0,-8 2 97,7-1-175,0 2-1,74 10 1,-109-9-218,6 0 0,-4 3-2664,0 3 1094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18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27 6560,'-13'0'2976,"21"0"-2592,-3 0 1344,14 0-1024,-1-3 576,8 3-768,6-3 288,5-2-480,7-4-160,1 6-96,0 0 128,0 3-96,-10 0-608,1 3 288,-12 5-5152,-8 7 2976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18.7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662 7 4640,'0'0'57,"0"-1"0,0 1 1,0 0-1,0 0 0,0 0 0,0-1 1,0 1-1,0 0 0,0 0 1,0 0-1,0-1 0,0 1 0,0 0 1,0 0-1,0 0 0,0-1 0,0 1 1,0 0-1,-1 0 0,1 0 0,0-1 1,0 1-1,0 0 0,0 0 0,0 0 1,-1 0-1,1 0 0,0-1 1,0 1-1,0 0 0,0 0 0,-1 0 1,1 0-1,0 0 0,0 0 0,0 0 1,-1 0-1,1 0 0,0 0 0,0 0 1,0-1-1,-1 1 0,1 0 1,0 0-1,0 1 0,0-1 0,-1 0 1,1 0-1,0 0 0,0 0 0,0 0 1,-1 0-1,1 0 0,0 0 0,0 0 1,0 0-1,-1 0 0,1 1 0,0-1 1,-14 10 1178,9-6-756,-7 6 674,-20 20 1,4-3-344,-15 15 226,-79 69 368,-114 52-555,101-76-196,109-66-393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21.3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286 12 2720,'1'-1'81,"0"1"-17,0 0-1,0-1 1,-1 1-1,1 0 1,0-1-1,-1 1 1,1-1-1,-1 1 1,2-7 6014,-20 32-3956,3 1-1498,-1-1 0,-1 0 0,0-1 0,-42 42 0,19-26-504,-52 52 395,89-88-422,1-1 1,-1 1 0,1 0 0,-1 0 0,-2 6 0,5-10-121,0 1-1,-1 0 1,1-1 0,0 1 0,-1 0-1,1-1 1,0 1 0,0 0-1,0 0 1,-1-1 0,1 1-1,0 0 1,0-1 0,0 1 0,0 0-1,0 0 1,0-1 0,1 1-1,-1 0 1,0 0 0,0-1-1,0 1 1,1 0 0,-1-1-1,0 1 1,1 0 0,-1-1 0,1 1-1,-1 0 1,1-1 0,-1 1-1,1-1 1,-1 1 0,1-1-1,-1 1 1,1-1 0,0 0 0,0 1-1,10 1-2436,1 2 694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21.7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17 4320,'-16'-14'1392,"16"14"-1371,0 0 0,0 0 0,0-1 0,1 1 0,-1 0 0,0 0 0,0 0 0,0 0 0,0 0 0,0 0 1,0-1-1,0 1 0,0 0 0,0 0 0,0 0 0,1 0 0,-1 0 0,0 0 0,0 0 0,0 0 0,0-1 0,0 1 0,0 0 0,1 0 0,-1 0 1,0 0-1,0 0 0,0 0 0,0 0 0,0 0 0,1 0 0,-1 0 0,0 0 0,0 0 0,0 0 0,0 0 0,0 0 0,1 0 0,-1 0 0,0 0 0,0 0 1,0 0-1,0 0 0,0 0 0,1 1 0,-1-1 0,10 0 466,15 6 150,-1 0-1,1 1 1,26 13-1,-38-13-367,-1-1-1,1 2 0,-1 0 1,-1 0-1,0 1 1,0 0-1,13 15 0,-4 0 134,-1 1-1,-2 0 1,-1 1-1,0 1 1,13 36-1,48 148 919,-74-200-1283,-2-8-42,4 11 180,0 0 0,-1 1 0,-1 0 0,0-1 0,0 20 0,-7-14-4580,3-12 1717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22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22 172 5216,'-22'-8'2938,"26"9"-2213,-1-1-1,1 1 1,-1 0-1,0-1 0,1 0 1,-1 0-1,7-1 0,47-3 221,-55 4-869,442-71 2794,-53 6-2327,-22 40-612,-361 25-421,-2-1 191,-1 1 1,0 1 0,1-1-1,4 2 1,-8-2 23,-1 1 1,1-1 0,0 1-1,-1 0 1,0-1-1,1 1 1,-1 0-1,1 0 1,-1 0-1,0 0 1,0 0-1,1 0 1,-1 0 0,0 0-1,0 1 1,0-1-1,1 3 1,7 15-2158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24.5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93 3904,'-1'0'206,"-1"0"-1,1 1 1,0-1 0,-1 0 0,1 0-1,0 0 1,-1 0 0,1-1-1,0 1 1,-3-1 0,-3 1 1941,10-4-1000,0 1-1,0-1 0,1 1 0,-1-1 0,1 1 0,0 1 0,6-5 0,1 0-440,1 1-1,16-5 0,5 0-675,44-9-1,-66 18 48,0 0 0,1 1 0,-1 0 0,20 1 0,-27 0-69,0 0 0,0 1 0,0 0 0,0 0 0,0 0 0,0 0 0,0 1 1,0 0-1,-1-1 0,1 1 0,-1 1 0,1-1 0,-1 0 0,0 1 0,0 0 1,4 4-1,-5-5 15,0 0 0,0 0-1,0 0 1,0 1 0,-1-1 0,1 1 0,-1-1 0,1 1 0,-1 0 0,0-1 0,0 1 0,0 0 0,-1 0 0,1 0-1,-1 0 1,1 0 0,-1 0 0,0 0 0,0 0 0,0 0 0,-1-1 0,1 1 0,-1 0 0,0 0 0,1 0-1,-3 3 1,-3 11 106,-1-1-1,0-1 1,-2 0 0,-13 21-1,-47 54 414,54-72-447,-128 149 1004,134-158-910,0 0 1,-1 0-1,-18 10 0,22-17-262,7-7 67,6-9 101,-3 9-26,1 0 0,1 0 0,-1 0-1,1 0 1,11-6 0,-6 3 36,14-8-19,1 1-1,0 1 1,1 1 0,31-9 0,-17 8-140,1 3 0,51-8-1,-87 18-123,-1 0 0,0 1 0,0 0 0,1 0 0,8 1 0,-12 0-282,0-1 0,0 1 0,1 0 0,-1-1 0,0 1-1,0 0 1,0 0 0,0 0 0,-1 0 0,1 1 0,0-1 0,0 0-1,-1 1 1,1-1 0,-1 1 0,3 3 0,4 7-2105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24.8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18 8640,'-4'-16'2784,"4"16"-2745,0 0 0,0-1 1,0 1-1,1 0 1,-1 0-1,0 0 0,0 0 1,9 2 7554,-8 4-7095,1-1 0,-1 1-1,0-1 1,0 1 0,-1-1 0,0 12 0,-5 38 242,3-40-537,-5 31 4,-1 28-155,6-47-77,1-7-573,0 1 1,1-1-1,4 29 1,-3-48 391,-1 1 1,0-1 0,0 0 0,1 1-1,-1-1 1,1 0 0,-1 0 0,1 1-1,-1-1 1,1 0 0,0 0 0,0 0-1,1 2 1,-2-3 78,1 0 0,-1 0 0,0 1 0,1-1 0,-1 0-1,1 0 1,-1 0 0,1 0 0,-1 0 0,0 1 0,1-1 0,-1 0 0,1 0-1,-1 0 1,1 0 0,-1 0 0,1 0 0,-1-1 0,1 1 0,-1 0 0,1 0-1,-1 0 1,0 0 0,1 0 0,0-1 0,2-1-429,0-1 1,0 1-1,0-1 0,-1 0 1,1 1-1,-1-1 1,1 0-1,1-4 0,18-29-3791,4-1 1466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25.2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3 7712,'12'-3'6473,"-13"19"-2472,-5 17-2098,-12 33 1,-4 19-799,-14 145-1227,33-208-167,-3 50-5135,2-86-6021,-1-9 8315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25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12 163 6976,'-11'-12'2256,"11"11"-2162,0 1 1,0 0 0,-1-1 0,1 1-1,0 0 1,0 0 0,0-1 0,0 1-1,0 0 1,0-1 0,0 1-1,0 0 1,0 0 0,0-1 0,0 1-1,0 0 1,0-1 0,0 1 0,0 0-1,1 0 1,-1-1 0,0 1-1,0 0 1,0 0 0,0-1 0,0 1-1,1 0 1,-1 0 0,0-1 0,0 1-1,0 0 1,1-1 0,8-6 1086,-8 7-1131,28-22 1880,47-30 1637,-66 47-3138,-1 0 0,1 1 0,0 0 0,0 0 1,0 1-1,19-3 0,-11 4 76,1 1 0,0 1 1,-1 0-1,1 2 0,35 6 0,88 33 1364,-95-26-1596,-42-14-313,1 1-1,-1-1 0,1 0 1,0 0-1,-1 0 1,1-1-1,0 0 0,-1 0 1,1 0-1,0-1 1,-1 0-1,1 0 0,7-3 1,-9 3-470,0-1 0,-1 0 1,1 0-1,-1 0 0,1 0 0,-1-1 1,6-5-1,-6 4-648,1 0 0,-1 0 0,0 0 0,0-1 0,0 0 0,3-7 1,7-20-2891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5472,'-8'4'8408,"7"-3"-8008,-3 11 3369,0 21-2856,3-21 60,-7 50 555,-2 30-618,5-24-550,1-11-359,3 59 0,2-57-1632,-1-36-7271,0-19 6684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27.1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187 405 4896,'-1'0'251,"0"-1"0,0 0 1,0 0-1,-1 0 0,2 0 0,-1 0 1,0 0-1,0-1 0,0 1 0,0 0 1,1 0-1,-1-1 0,0 1 0,1 0 1,0-1-1,-1 1 0,1 0 0,0-1 1,-1 1-1,1-2 0,0 1 264,0 0 1,0 1-1,-1-1 1,1 1-1,0-1 0,-1 0 1,0 1-1,1-1 1,-1 1-1,0-1 0,-1-1 1,1 1-333,-1 1 1,1 0-1,-1-1 1,1 1-1,-1 0 1,0 0-1,1 0 1,-1 0-1,0 0 1,0 0-1,0 1 1,1-1-1,-1 0 1,0 1-1,0 0 1,0-1-1,0 1 1,0 0-1,0 0 1,0 0-1,0 0 1,0 0-1,0 1 1,-4 0-1,-2 1-24,1 0 0,-1 1 0,1 0-1,-12 6 1,15-7-160,-1 1 1,1 0-1,-1 0 0,1 0 1,0 1-1,0 0 0,0-1 1,1 1-1,-1 1 0,1-1 1,0 0-1,0 1 0,1-1 1,-1 1-1,1 0 0,0 0 1,1 0-1,-1 0 0,0 6 1,1-4 1,0 1 1,1-1 0,0 1-1,0-1 1,1 0 0,0 1 0,0-1-1,0 0 1,1 0 0,1 0 0,-1 0-1,1 0 1,4 7 0,-2-4 65,2 0 1,-1 0 0,1 0 0,9 9 0,-13-15-22,1 0 1,-1-1-1,1 0 1,0 0-1,0 0 1,0-1-1,0 1 1,0-1-1,1 0 1,-1 0 0,1 0-1,9 2 1,-13-4-24,1 0 1,-1 0 0,0 0 0,1 0-1,-1 0 1,1 0 0,-1 0 0,1 0-1,-1 0 1,0-1 0,1 1 0,-1-1-1,0 1 1,1-1 0,-1 0 0,0 1 0,0-1-1,1 0 1,-1 0 0,0 0 0,0 0-1,0 0 1,0 0 0,0 0 0,0 0-1,0 0 1,-1 0 0,1 0 0,0-1-1,-1 1 1,1 0 0,0-2 0,1-8 101,0 1 0,-1-1 0,0 1 0,0-1 0,-2-13 0,1 9-102,0-5-39,-1-1 0,0 1 0,-2 0 0,0-1 0,-1 1 0,-1 0 0,-1 1 0,-1-1 0,-1 1 0,0 1 0,-17-28 0,24 44 68,-6-11-802,7 12 735,0 1 1,0 0 0,0-1 0,0 1-1,0 0 1,0-1 0,0 1 0,0 0 0,0-1-1,0 1 1,1 0 0,-1-1 0,0 1-1,0 0 1,0 0 0,1-1 0,-1 1-1,0 0 1,0 0 0,0-1 0,1 1 0,-1 0-1,0 0 1,1 0 0,-1-1 0,0 1-1,0 0 1,1 0 0,-1 0 0,0 0-1,1 0 1,-1-1 0,0 1 0,1 0 0,-1 0-1,0 0 1,1 0 0,0 0 0,8-1 167,-1-1 1,1 0-1,0-1 1,-1 0-1,0 0 1,1-1-1,-1 0 0,13-8 1,126-106 417,-118 93-540,49-40-73,-77 64 36,1 0 0,-1 0 0,0 0-1,0 1 1,1-1 0,-1 0 0,0 1 0,1-1 0,-1 1 0,0 0 0,1-1-1,-1 1 1,1 0 0,1 0 0,-2 0 0,0 0-1,0 0 1,0 1 0,0-1-1,0 0 1,0 1 0,-1-1-1,1 1 1,0-1 0,0 1-1,-1-1 1,1 1 0,0-1-1,0 1 1,-1 0 0,1-1-1,0 2 1,1 2-4,0-1 1,0 1-1,-1 0 0,1-1 0,-1 1 1,0 0-1,0 0 0,1 7 1,-1 0 8,-1 0 0,0 0 0,0 0 0,-1 0 1,0 1-1,-4 13 0,2-12 1,-89 375 179,-30-9 48,114-358-48,0 0 1,-17 30-1,21-44-103,-8 10 191,12-16-237,-1 0 0,0 0-1,1-1 1,-1 1 0,0-1-1,0 1 1,1-1 0,-1 1-1,0-1 1,0 1 0,0-1-1,0 0 1,1 0 0,-1 1-1,0-1 1,0 0 0,0 0-1,-1 0 1,2 0-19,-1 0 0,1 0 1,-1 0-1,1 0 0,-1 0 0,1 0 1,-1 0-1,1 0 0,0-1 0,-1 1 0,1 0 1,-1 0-1,1 0 0,0-1 0,-1 1 1,1 0-1,0-1 0,-1 1 0,1 0 1,0 0-1,0-1 0,-1 1 0,1-1 1,0 1-1,0 0 0,-1-1 0,1 0 1,-2-6-8,0 1 0,0-1 0,0 0 1,1 0-1,0 0 0,1 0 0,0 0 1,0-9-1,1 2-32,0 1-1,1-1 1,5-20 0,-5 28 13,1 0 0,-1-1 0,1 1 0,0 0 1,1 0-1,-1 0 0,1 1 0,0-1 0,1 1 0,-1 0 0,1 0 1,0 1-1,0-1 0,1 1 0,-1 0 0,1 1 0,0-1 0,0 1 1,0 0-1,0 1 0,1-1 0,-1 1 0,1 1 0,-1-1 0,1 1 1,0 0-1,8 0 0,22 2-571,1 2 1,-1 1-1,0 2 1,37 11-1,-24-5-689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30.1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 21 4480,'0'0'100,"-1"-1"0,1 1 0,0 0 0,0 0 0,-1 0 0,1 0 0,0 0 0,0 0 0,0 0 0,0-1 0,-1 1 0,1 0 0,0 0 0,0 0 1,0 0-1,0-1 0,-1 1 0,1 0 0,0 0 0,0 0 0,0-1 0,0 1 0,0 0 0,0 0 0,0 0 0,0-1 0,0 1 0,0 0 0,0 0 0,0-1 0,0 1 0,0 0 0,0 0 0,0-1 0,0 1 0,0 0 0,0 0 1,0 0-1,0-1 0,0 1 0,0 0 0,0 0 0,1 0 0,-1-1 0,0 1 0,0 0 0,0 0 0,1-1 0,-1 1 30,0 0 0,0 0 0,0 0 0,0-1 0,1 1 0,-1 0 0,0 0 0,0-1 0,0 1 0,0 0 0,0-1 1,0 1-1,0 0 0,0 0 0,1-1 0,-1 1 0,0 0 0,0-1 0,0 1 0,-1 0 0,1 0 0,0-1 0,0 1 0,0 0 0,0-1 0,0 1 0,0 0 0,0 0 0,0-1 0,0 1 0,-1 0 0,1 0 0,0-1 1,0 1-1,0 0 0,-1 0 0,1 0 0,0-1 0,0 1 0,-1 0 0,1 0 0,0 0 0,0 0 0,-1 0 0,1-1 0,0 1 0,0 0 0,-1 0 0,0 0 30,0 0 1,-1 0-1,1 0 0,0 0 1,0 0-1,0 1 0,0-1 1,-1 0-1,1 1 0,0-1 0,0 1 1,0-1-1,0 1 0,0-1 1,0 1-1,0 0 0,0 0 0,-1 1 1,-18 15 708,13-10-743,2 1-1,-1 0 1,1 0 0,0 0 0,1 1 0,0-1 0,0 1-1,1 0 1,0 0 0,0 1 0,1-1 0,1 1 0,-2 11-1,3-7-26,-1-1-1,2 1 0,0-1 0,0 1 0,1-1 0,1 1 1,0-1-1,8 19 0,-10-27-21,1-1 0,0 1-1,1-1 1,-1 0 0,1 0 0,6 7-1,-8-10-51,0 0 0,0 0 0,0 0 0,0 0 0,1 0 0,-1 0 0,0 0 0,1-1 0,-1 1 0,0-1 0,1 1 0,-1-1 0,1 1 0,-1-1 0,1 0 1,-1 1-1,1-1 0,-1 0 0,1 0 0,-1 0 0,1-1 0,-1 1 0,1 0 0,2-1 0,-2 0-23,1-1 0,0 1 1,0-1-1,-1 1 0,1-1 1,0 0-1,-1 0 1,0 0-1,0 0 0,1-1 1,2-4-1,18-31 250,-21 35-202,65-146 493,-52 111-638,-3 15-276,-7 18-136,-5 18-151,-3 4 649,2 0 0,0 1 0,1-1 0,1 1 0,4 24 0,1-7 327,19 57 0,-22-83-233,1 1 0,0-1 1,9 16-1,-10-21-27,-1 0 0,1 0-1,0-1 1,0 0 0,0 1-1,1-1 1,-1 0 0,1-1-1,-1 1 1,9 3 0,-11-5-32,0 0 0,1-1 0,-1 1 1,1-1-1,-1 1 0,1-1 1,-1 0-1,1 0 0,-1 0 1,1 0-1,-1 0 0,1 0 0,-1 0 1,1 0-1,-1 0 0,1-1 1,-1 1-1,1-1 0,-1 1 0,0-1 1,1 1-1,-1-1 0,0 0 1,1 0-1,-1 0 0,0 0 1,0 1-1,0-2 0,2 0 0,1-3 30,0 0-1,-1-1 0,1 1 0,-1-1 0,4-10 1,1-5-65,6-25 0,-8 27-43,-2 7 50,-1 1-1,0-1 1,-1 0 0,0 0-1,-1 0 1,0 0 0,-1 0-1,-1-14 1,0 18-33,0 0 0,0 0 0,0 0 0,-1 1 0,-1-1 0,1 1 1,-1-1-1,0 1 0,-1 0 0,-6-10 0,6 12-31,2 3-10,-1 0-1,1-1 1,0 1-1,0-1 1,0 0-1,1 0 1,-1 0 0,0 0-1,1 0 1,-2-5-1,3 8 52,0-1 0,1 1 0,-1-1 0,0 1 0,0-1 0,1 1 0,-1-1-1,0 1 1,0-1 0,1 1 0,-1 0 0,0-1 0,1 1 0,-1-1 0,1 1 0,-1 0-1,0 0 1,1-1 0,-1 1 0,1 0 0,-1 0 0,1-1 0,-1 1 0,1 0 0,-1 0-1,1 0 1,-1 0 0,1 0 0,0 0 0,20-2-171,105 11 152,-19 0 131,178-16 654,-201-5 377,-79 11-780,-19 4-333,-1 1 0,1 0 0,0 1 1,1 1-1,-1 0 0,1 1 0,-18 12 0,21-12-3,1 0-1,1 0 1,-1 0 0,1 1-1,1 1 1,-1-1-1,2 1 1,-1 0-1,1 1 1,-9 18 0,9-15 59,1 0-1,1 1 1,0-1 0,1 1 0,0 0 0,0 25 0,3-37-33,0-1-1,0 1 1,0 0-1,0 0 1,1 0 0,-1 0-1,0-1 1,1 1-1,0 0 1,-1 0-1,1-1 1,0 1-1,0-1 1,2 4 0,-2-5-17,0 1 1,-1-1 0,1 1 0,-1-1-1,1 1 1,0-1 0,-1 0 0,1 0-1,0 1 1,0-1 0,-1 0 0,1 0-1,0 0 1,0 0 0,-1 1 0,1-1-1,0 0 1,0-1 0,-1 1-1,1 0 1,0 0 0,0 0 0,-1 0-1,1 0 1,0-1 0,-1 1 0,1 0-1,0-1 1,-1 1 0,1-1 0,0 1-1,-1 0 1,1-1 0,-1 1 0,1-1-1,0-1 1,6-5 22,0-1 0,-1-1 0,-1 1 0,1-1 0,-1 0 0,-1 0 0,6-14 0,4-9-60,-7 18-5,7-17-7,2 1 0,25-34 1,-31 54-199,-10 10 222,0-1-1,0 1 1,1 0 0,-1 0-1,0 0 1,0 0 0,0 0-1,1 0 1,-1 0 0,0 0 0,0 0-1,1 0 1,-1 0 0,0 0-1,0 0 1,0 0 0,1 0-1,-1 0 1,0 0 0,0 0 0,1 0-1,-1 0 1,0 0 0,0 0-1,0 1 1,1-1 0,-1 0 0,0 0-1,0 0 1,1 2-52,0 0 0,0-1 0,0 1 0,0 0 1,-1 0-1,1 0 0,-1 0 0,1 3 0,1 4 172,6 27-192,-5-21 141,1-1-1,0 1 0,0-1 0,1 0 0,9 16 1,-11-24 12,1 1 1,0-2 0,0 1 0,0 0-1,1-1 1,0 0 0,7 6-1,-10-9-42,0-1 0,0 1-1,1-1 1,-1 0 0,0 0-1,1 1 1,-1-2 0,1 1-1,0 0 1,-1 0 0,1-1-1,0 0 1,-1 1 0,1-1 0,0 0-1,-1 0 1,1-1 0,0 1-1,-1 0 1,1-1 0,-1 0-1,5-1 1,1-2 37,1 1 0,-1-2 0,0 1 0,0-1 0,-1-1 0,12-10 0,37-43 149,-13 12-152,-26 31-55,-4 4-94,-1-1-1,13-16 1,-31 59-158,-1 32 0,7-61 248,-3 99 223,3-87-177,1 1-1,1 0 1,0-1-1,1 1 1,6 15-1,-9-28-37,0-1 0,0 1 1,0 0-1,1 0 0,-1-1 0,0 1 0,1 0 0,-1-1 0,1 1 0,-1 0 0,1-1 1,-1 1-1,1-1 0,-1 1 0,1 0 0,0-1 0,-1 0 0,1 1 0,0-1 0,-1 1 1,2-1-1,-1 0 5,0 0 0,0 0 0,0 0 0,0 0 0,0-1 0,0 1-1,0 0 1,0-1 0,0 1 0,0 0 0,0-1 0,-1 1 0,1-1 0,0 0 0,0 1 0,-1-1 0,1 0 0,0 1 0,-1-1 0,1 0 0,0-1 0,12-18-106,-1 0-1,-1 0 1,-1-2 0,12-32-1,-8 18-223,-2 8-21,30-51-1,-42 78 312,1 1 1,0-1-1,-1 0 0,1 0 1,-1 0-1,1 0 0,0 1 1,0-1-1,-1 0 1,1 1-1,0-1 0,0 1 1,0-1-1,1 0 0,-1 1 17,-1 0 0,0 0 0,1 0 0,-1 0 0,1 0-1,-1 0 1,1 0 0,-1 0 0,0 0 0,1 0 0,-1 0 0,1 1-1,-1-1 1,0 0 0,1 0 0,-1 0 0,1 1 0,-1-1-1,0 0 1,1 0 0,-1 1 0,0-1 0,1 1 0,1 2-8,0 0-1,0 0 1,0 1 0,0-1 0,-1 0 0,2 5-1,1 2 70,-2-5 24,1-1 0,0 1-1,0 0 1,0-1 0,0 0 0,1 0 0,0 0 0,0 0 0,0-1-1,0 1 1,9 4 0,-9-6-36,0 0-1,-1 0 1,1-1-1,0 0 1,1 0-1,-1 0 1,0 0-1,0-1 1,0 1-1,0-1 1,1 0-1,-1 0 1,0-1-1,0 1 1,6-2 0,1-2-30,-1 0 1,0 0 0,1-1-1,-2 0 1,1-1-1,-1 0 1,0 0 0,0-1-1,-1 0 1,0-1 0,0 1-1,0-2 1,-1 1 0,-1-1-1,10-15 1,-16 23-39,1 0-1,0-1 0,0 1 1,-1-1-1,1 1 1,-1-1-1,0 0 1,1 1-1,-1-1 0,0 1 1,0-1-1,0 0 1,0 1-1,0-1 1,0 1-1,0-1 0,0 0 1,-1 1-1,1-1 1,-1 1-1,0-3 1,0 3-14,0 0 0,0 0 1,0 0-1,0 0 0,-1 0 1,1 0-1,0 0 0,0 1 1,-1-1-1,1 0 0,0 1 1,-1-1-1,1 1 0,-1-1 1,1 1-1,0-1 0,-1 1 1,1 0-1,-1 0 0,1 0 1,-1 0-1,1 0 0,-1 0 1,1 0-1,-3 1 0,-1 0 63,-1 0-1,0 0 1,1 1-1,-1 0 1,0 0-1,1 0 1,0 1-1,0 0 1,0 0 0,0 0-1,0 0 1,0 1-1,1 0 1,0 0-1,-4 4 1,2-1 69,1-1-1,1 1 1,0 0 0,0 1 0,0-1 0,1 1 0,0-1-1,0 1 1,1 0 0,-2 9 0,2-7 15,1 0-1,0-1 1,1 1 0,0-1 0,0 1-1,1-1 1,1 1 0,4 16 0,-4-19-90,0-1 0,1 1 0,-1-1 0,2 0 0,-1 0 0,1 0 0,0 0 0,0 0 0,0-1-1,1 0 1,0 0 0,7 6 0,-7-7-19,1 0 0,-1-1 0,1 0 0,-1 0 0,1-1-1,0 0 1,0 0 0,0 0 0,0-1 0,1 1 0,-1-2-1,0 1 1,1-1 0,-1 1 0,0-2 0,1 1-1,-1-1 1,0 0 0,11-3 0,-6 1-644,0-2-1,0 1 1,0-1 0,-1 0-1,1-1 1,-1-1-1,0 1 1,-1-2 0,12-10-1,32-38-7760,-29 30 4757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33.3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207 864 8640,'5'-2'993,"-4"2"-813,0-1 0,0 1 0,0-1 0,0 0 0,-1 1 0,1-1 0,0 0 0,0 1-1,0-1 1,0 0 0,-1 0 0,1 0 0,0 0 0,-1 0 0,2-1 0,95-117 5446,-64 81-4655,-19 24-691,-2-1-1,0 0 0,-1-1 1,10-18-1,-6 3 80,18-54 1,5-38-12,-9 15-80,38-127 1074,-66 233-1291,4-11-194,-4 13-82,-1 10 41,-10 89 152,-26 105 231,17-98-169,-4 22 56,1-31 96,-5-1 1,-3-1 0,-52 108-1,40-117 145,-4-3 0,-87 119 1,124-190-334,-2 0 1,1-1 0,-22 18-1,30-27-40,0 0 1,-1-1-1,1 1 0,-1 0 0,1-1 1,-1 0-1,0 0 0,-5 2 0,7-3 11,0 0 0,-1 0 0,1 0 1,0 0-1,0 0 0,-1 0 0,1 0 0,0 0 0,0-1 0,-1 1 0,1 0 0,0-1 0,0 1 0,0-1 0,0 0 0,0 1 0,0-1 0,0 0 1,0 0-1,0 1 0,0-1 0,0 0 0,0 0 0,-1-2 0,-1-1-39,0-1 1,0 0 0,0 0-1,1-1 1,0 1-1,0-1 1,0 1-1,1-1 1,-1 0-1,1 1 1,1-1-1,-1 0 1,1 0-1,0 1 1,0-1 0,1 0-1,1-6 1,-1 6 39,0 0 1,1 0 0,-1 0 0,2 0-1,-1 0 1,0 0 0,1 0-1,0 1 1,1-1 0,-1 1 0,1 0-1,0 0 1,0 1 0,1-1 0,-1 1-1,6-4 1,15-7 44,0 2-1,1 0 1,1 2-1,49-14 1,40-17 512,-93 33-365,-1-2 0,0-1 0,-1-1 0,-1 0 0,1-2 0,-2 0 0,25-26 0,-7-4 319,43-67-1,-30 39-160,31-48 79,-70 95-144,-10 24-248,-1 1 1,0 0-1,1-1 1,-1 1-1,0-1 1,0 1-1,0-1 0,0 1 1,0-1-1,0 1 1,0 0-1,-1-1 1,1 1-1,0-1 0,-1 1 1,0-2-1,1 3-21,-1-1 0,1 1 0,-1-1-1,1 1 1,-1-1 0,1 1 0,-1 0-1,1-1 1,-1 1 0,1 0 0,-1-1-1,1 1 1,-1 0 0,1 0 0,-1 0-1,0 0 1,1-1 0,-1 1 0,1 0-1,-1 0 1,0 0 0,1 0 0,-1 0 0,1 0-1,-1 1 1,0-1 0,1 0 0,-1 0-1,1 0 1,-1 0 0,1 1 0,-1-1-1,-21 12-240,18-8 304,-2 0-22,1 0 0,0 0-1,1 1 1,-1 0 0,1 0-1,0 0 1,0 1 0,0-1-1,1 1 1,0 0-1,0 0 1,0 0 0,1 0-1,0 1 1,0-1 0,1 1-1,-1 6 1,1-7 24,0-1 1,1 1-1,-1 0 1,1-1-1,0 1 0,1 0 1,0-1-1,0 1 0,0-1 1,0 1-1,1-1 1,0 0-1,0 1 0,0-1 1,1 0-1,0 0 0,0 0 1,0-1-1,0 1 1,6 5-1,-7-9-15,0 0-1,0 1 1,0-1 0,0 0 0,0 0 0,0 0-1,0 0 1,0 0 0,0-1 0,1 1 0,-1-1 0,0 1-1,1-1 1,-1 0 0,0 0 0,1 0 0,-1 0-1,0 0 1,1 0 0,-1-1 0,0 1 0,3-2-1,3-1 37,0 0 1,-1 0-1,1-1 0,12-8 0,17-15 29,40-37-1,-44 36-72,47-33-1,-61 45 25,-9 5-288,-11 17 192,-6 11 165,2-3-31,2-5-38,0 1 0,1 0 0,1-1 0,-1 1 0,1 0-1,1 0 1,0 0 0,0 0 0,1 0 0,1 0 0,-1 0 0,7 18 0,-8-26-20,1-1 0,-1 0 0,1 0 0,0 1 0,-1-1 0,1 0 0,0 0 0,0 0 0,0 0 0,0 0 0,-1 0 0,2 0 0,-1 0 0,0 0 0,0-1 0,0 1 0,2 1 0,-2-2-12,0 0 0,1 1 1,-1-1-1,0 0 0,0 0 1,0 0-1,0 0 1,0-1-1,0 1 0,1 0 1,-1 0-1,0-1 0,0 1 1,0 0-1,0-1 0,2 0 1,3-3 3,-1-1-1,1 1 1,-1-1 0,0 0 0,6-8 0,-7 8-30,36-38-86,35-42-171,-69 80 262,-7 15 3,1-6 4,-17 81 297,14-68-267,1 3 159,2-20-190,0 0 1,0 0-1,0 0 1,0 0-1,0 0 1,0 0-1,0 0 1,0 0-1,1 0 1,-1 0-1,0 0 1,0 0-1,0 0 1,0 0-1,0 0 1,0 0-1,0 0 1,1 0-1,-1 0 0,0 0 1,0 0-1,0 0 1,0 0-1,0 0 1,0 0-1,0 0 1,1 0-1,-1 0 1,0 0-1,0 0 1,0 0-1,0 0 1,0 0-1,0 0 1,0 0-1,0 0 1,1 0-1,-1-1 1,0 1-1,0 0 1,0 0-1,0 0 1,0 0-1,0 0 1,11-13-10,14-24-260,-15 22 201,13-17 0,-19 27 28,0 1 0,0 0 0,1 0 0,-1 0 0,1 0 0,0 0 0,8-3 0,-12 6 38,-1 1 1,1 0-1,0-1 0,-1 1 1,1 0-1,-1 0 1,1-1-1,0 1 0,-1 0 1,1 0-1,0 0 1,0 0-1,-1 0 0,1 0 1,0 0-1,-1 0 1,1 0-1,0 0 0,-1 0 1,1 0-1,0 1 1,-1-1-1,1 0 0,0 0 1,-1 1-1,1-1 1,0 0-1,-1 1 0,1-1 1,-1 1-1,1-1 1,-1 1-1,1-1 0,-1 1 1,1-1-1,-1 1 1,0-1-1,1 1 0,-1 0 1,0-1-1,1 1 1,-1 0-1,0-1 0,1 2 1,0 4 43,0 1 0,0-1 0,0 0 0,0 9 0,-1-9-18,1 11 70,8 87 386,-9-103-488,1 1 0,-1 0 0,0-1 0,0 1 0,1 0 0,-1-1 0,1 1 1,0-1-1,-1 1 0,1-1 0,0 1 0,0-1 0,0 0 0,0 1 0,0-1 0,0 0 0,0 0 0,0 0 0,1 0 0,-1 0 0,0 0 0,1 0 0,-1 0 0,1 0 0,-1-1 0,1 1 0,-1 0 0,1-1 1,-1 0-1,1 1 0,-1-1 0,4 0 0,1 0-81,0-1 1,0 0 0,0 0-1,0 0 1,-1-1 0,1 0-1,7-3 1,116-61-953,-89 44 806,16-13 25,-40 24 192,1 0-1,20-9 0,-28 17 72,-1-1-1,12-8 0,-79 94 369,53-73-383,-3 5 2,1 1 0,-8 18-1,14-29-26,1-1-1,0 1 0,-1 0 1,1 0-1,1 0 1,-1-1-1,1 1 0,-1 0 1,1 0-1,0 0 1,1 0-1,-1 0 0,1 0 1,1 7-1,-1-8-18,1-1 0,-1 1-1,1-1 1,0 0 0,-1 0-1,1 0 1,0 0 0,0 0-1,0 0 1,0-1 0,1 1 0,-1-1-1,0 1 1,1-1 0,-1 0-1,1 0 1,-1 0 0,1 0-1,-1 0 1,1-1 0,0 1-1,-1-1 1,6 0 0,0 1-23,1-1 1,-1 0-1,0-1 1,1 0-1,-1 0 1,14-4-1,-14 3-5,0-1 0,0 1-1,0-1 1,0-1 0,-1 1 0,0-1 0,0-1-1,0 1 1,0-1 0,0 0 0,-1-1-1,9-10 1,22-32 79,-3-1-1,-2-2 0,28-60 1,-51 94 3,-2-1 1,0 0 0,0 0 0,-2 0-1,0-1 1,-2 0 0,0 0 0,1-23 0,-4 42-56,0-1 1,0 1 0,0-1 0,0 1 0,0-1 0,0 1 0,0-1 0,0 1-1,0-1 1,0 1 0,0-1 0,0 1 0,0-1 0,0 1 0,0 0 0,-1-1 0,1 1-1,0-1 1,0 1 0,-1-1 0,1 1 0,0-1 0,-1 1 0,1 0 0,0-1-1,-1 1 1,0-1 0,1 1-5,-1 0-1,0 1 1,1-1-1,-1 0 1,0 0-1,1 1 1,-1-1-1,1 0 1,-1 1-1,0-1 1,1 0-1,-1 1 1,1-1-1,-1 1 1,1-1-1,-1 1 1,1 0-1,-21 28-62,9-6 77,1 0 0,1 1 0,2 0-1,0 0 1,-6 34 0,4 0-29,-3 70 1,11-64-1358,9 108 1,-7-168 1157,1 24-2255,0-27 2295,-1 0 0,0-1 0,0 1 0,0-1-1,0 1 1,0 0 0,0-1 0,0 1 0,-1 0 0,1-1 0,0 1 0,0-1 0,0 1 0,-1-1-1,1 1 1,0 0 0,-1-1 0,1 1 0,0-1 0,-1 1 0,1-1 0,0 0 0,-1 1-1,1-1 1,-1 1 0,1-1 0,-1 0 0,1 1 0,-1-1 0,0 0 0,1 0 0,-2 1 0,2-1 106,0 0 1,-1 0 0,1 0 0,0 0 0,-1 0 0,1 0 0,0 0 0,-1 0-1,1 0 1,0-1 0,0 1 0,-1 0 0,1 0 0,0 0 0,-1 0 0,1-1-1,0 1 1,0 0 0,0 0 0,-1 0 0,1-1 0,0 1 0,0 0 0,0 0-1,-1-1 1,-4-9-622,0-1 0,1 1 1,0-1-1,-4-18 0,2 8 860,-8-24 626,4 9 1751,-2 1 0,-1 0-1,-24-44 1,34 74-2165,0-1 0,0 1-1,1 0 1,0-1-1,0 0 1,-2-8 0,4 13-332,0 0 0,-1-1 1,1 1-1,0 0 0,0-1 1,1 1-1,-1 0 0,0-1 1,0 1-1,1 0 1,-1 0-1,1-1 0,-1 1 1,1 0-1,-1 0 0,1 0 1,0-1-1,0 1 0,0 0 1,-1 0-1,1 0 1,0 0-1,0 1 0,0-1 1,0 0-1,1 0 0,-1 0 1,0 1-1,0-1 0,0 1 1,1-1-1,1 0 1,18-6-174,-1 2 0,1 0 0,33-3 0,63 2-903,-92 7 875,0 0-1,41 9 1,-54-8 179,0 1 1,-1 1-1,0-1 1,1 2-1,-2 0 1,1 0-1,17 12 1,-23-13 61,0 1 1,-1-1-1,0 1 1,0-1-1,0 1 1,0 0-1,-1 1 1,0-1-1,0 1 1,0-1 0,-1 1-1,0 0 1,0 0-1,0 0 1,1 11-1,-1-2 38,-1 1-1,-1-1 1,0 1-1,-1-1 1,-3 18 0,4-15-380,1-6-956,-1-12 1029,1 0 0,-1 0 0,1 0-1,0 0 1,-1 0 0,1-1 0,-1 1 0,1 0-1,-1 0 1,1 0 0,-1-1 0,1 1 0,-1 0-1,1 0 1,-1-1 0,1 1 0,-1 0 0,1-1-1,-1 1 1,0-1 0,1 1 0,0-2 0,14-11-1745,54-53-1095,-54 54 3947,20-14 1,-34 26-784,-1 0 1,1-1-1,-1 1 0,1 0 1,-1 0-1,1-1 1,-1 1-1,1 0 0,-1 0 1,1 0-1,-1 0 1,1 0-1,-1 0 0,1 0 1,-1 0-1,1 0 0,0 0 1,-1 0-1,1 0 1,-1 0-1,1 0 0,-1 0 1,1 0-1,-1 1 1,1-1-1,-1 0 0,1 0 1,-1 1-1,1-1 1,-1 0-1,1 1 0,-1-1 1,0 0-1,1 1 1,-1-1-1,1 1 0,-1-1 1,1 2-1,1 2 72,0 0 0,0 0-1,0 0 1,1 6 0,5 9 543,-7-18-681,1 1 0,-1-1 0,1 0 0,-1 0 0,1 0 0,0 0 0,-1 0 0,1 0 0,0 0 0,0-1 0,0 1 0,-1-1 0,1 1 0,0-1 0,0 0 0,0 0 1,0 0-1,0 0 0,0 0 0,0 0 0,0 0 0,0-1 0,2 0 0,4-1 6,0 0 1,0-1 0,0 0-1,7-4 1,15-8 302,-1-1-1,51-39 1,-76 52-330,0-1 0,0 1 0,0-1 0,0 0 0,-1 0 0,0 0 0,0 0 0,0-1 0,0 1 0,3-10 0,-5 12-30,0 0 0,0 0 0,0 0 1,-1 0-1,1 0 0,-1 0 0,0 0 1,1 0-1,-1-1 0,0 1 0,0 0 1,-1 0-1,1 0 0,0 0 0,-1 0 1,1-1-1,-1 1 0,0 0 0,-1-3 1,0 2-18,0 1 0,0-1-1,0 1 1,-1-1 0,1 1 0,-1 0 0,1 0 0,-1 0 0,0 0 0,1 1 0,-7-3 0,-5-2-93,-1 1-1,0 1 1,0 1 0,-22-3 0,21 5-90,-29 1 1,12 1 119,32-1 48,0 0 0,0 1 0,-1-1 0,1 0-1,0 0 1,0 0 0,0 1 0,-1-1 0,1 1 0,0-1 0,0 1-1,0-1 1,0 1 0,0-1 0,0 1 0,-2 1 0,3-1 1,0-1 0,0 0 1,0 0-1,0 0 0,0 0 0,0 1 1,-1-1-1,1 0 0,0 0 0,0 0 1,0 1-1,0-1 0,0 0 1,0 0-1,0 0 0,0 1 0,0-1 1,0 0-1,0 0 0,0 0 1,0 0-1,0 1 0,0-1 0,0 0 1,1 0-1,-1 0 0,0 1 1,0-1-1,0 0 0,0 0 0,0 0 1,0 0-1,0 0 0,1 1 1,12 4-289,38-1-81,88-3 1,-64-2 458,-41 1-77,163 6 308,-190-5-173,0 0 1,0 1-1,0 0 0,12 4 1,-17-5-95,0 0 1,-1-1-1,1 1 1,0 0-1,-1 0 1,1 0-1,-1 0 1,1 0-1,-1 0 0,0 0 1,1 0-1,-1 1 1,0-1-1,0 1 1,0-1-1,0 1 1,0-1-1,0 1 1,0-1-1,-1 1 0,1 0 1,0-1-1,0 5 1,-3 16 262,1-18-231,0 0 1,1 1-1,0-1 1,0 0-1,1 8 1,-1-11-40,0 0-31,0 0-1,0 0 0,0-1 0,0 1 0,1 0 0,-1 0 0,0 0 1,0-1-1,1 1 0,-1 0 0,0-1 0,1 1 0,-1 0 0,2 0 0,-2-1-31,1 0 0,0 0 1,0 0-1,0-1 0,0 1 0,-1 0 0,1 0 0,0-1 0,0 1 0,-1-1 0,1 1 0,0-1 0,0 0 0,7-4-100,27-23-172,-22 17 189,20-14 0,-29 23 108,-1 0 1,1 0-1,0 0 1,-1 0-1,1 1 1,0-1-1,0 1 1,0 0-1,1 0 1,6 0-1,-9 1 21,-1 0 0,1 0 1,-1 0-1,1 1 0,0-1 0,-1 0 0,1 1 0,-1-1 1,0 1-1,1-1 0,-1 1 0,1 0 0,-1 0 0,0-1 0,1 1 1,-1 0-1,0 0 0,0 0 0,0 1 0,0-1 0,0 0 0,0 0 1,0 1-1,0-1 0,-1 0 0,1 1 0,0 1 0,2 3 88,-2 1-1,1-1 0,-1 1 0,1 13 1,-1-14-69,0 19 186,-1 29 0,-2-37-152,2-1 0,0 1 0,1 0-1,6 31 1,-7-47-66,0 1 1,1-1-1,-1 0 0,0 0 0,1 1 0,-1-1 1,1 0-1,0 0 0,-1 0 0,1 0 0,0 0 1,-1 0-1,1 0 0,0 0 0,0 0 0,0 0 1,0 0-1,0 0 0,0-1 0,0 1 0,0 0 1,0-1-1,1 1 0,-1-1 0,0 1 0,0-1 1,1 0-1,-1 1 0,0-1 0,0 0 0,1 0 1,-1 0-1,0 0 0,0 0 0,1 0 1,-1 0-1,0 0 0,1-1 0,-1 1 0,0 0 1,2-1-1,10-7-16,-1 1 1,0-2-1,0 0 1,-1 0 0,18-18-1,-3 2-1,31-22 12,83-53 0,-134 95 50,1 1 0,0 0 0,0 0 0,0 1 0,0 0 0,1 0 0,7-2 0,-13 5-34,0 0 0,-1 0 1,1 0-1,-1 0 0,1 0 0,0 0 0,-1 0 1,1 0-1,0 1 0,-1-1 0,1 1 0,-1-1 0,1 1 1,-1-1-1,1 1 0,2 2 0,-3-2-8,1 1 1,0 0-1,-1 0 0,1 0 1,-1 0-1,0 0 0,0 0 1,1 0-1,-2 0 0,1 1 1,0-1-1,0 0 0,-1 1 1,2 3-1,-1 15-22,0 0 1,-1 1-1,0-1 0,-2 0 1,-1 0-1,-7 26 0,6-27 9,-2 0-1,-1 0 1,0-1 0,-1 0-1,-1-1 1,-1 0-1,-13 19 1,17-29-25,0 0-1,-1-1 1,0 1-1,-1-1 1,1-1-1,-1 1 1,-10 5 0,13-9 3,-1 0 0,0 0 0,0-1 0,0 1 1,0-1-1,0-1 0,-1 1 0,1-1 1,0 0-1,-1-1 0,1 1 0,-8-2 0,12 1 28,0 0-1,0 0 0,0 0 0,0-1 0,0 1 0,0-1 0,0 0 0,0 0 0,0 0 0,0 0 1,1 0-1,-1 0 0,0 0 0,0 0 0,1-1 0,-1 1 0,1 0 0,-1-1 0,1 0 1,0 1-1,0-1 0,0 0 0,-2-2 0,2 0 27,0 1 0,-1 0 0,2-1-1,-1 1 1,0 0 0,1-1 0,-1 1 0,1-1 0,0 1 0,0-1 0,0 1 0,2-6-1,-1 2-8,1 1-1,0 0 0,0 0 1,1 0-1,0 0 0,0 0 1,0 1-1,0-1 0,1 1 1,0 0-1,0 0 0,1 0 0,-1 0 1,1 1-1,0 0 0,0 0 1,1 0-1,-1 1 0,1 0 1,6-3-1,-4 3-376,0 0 1,-1 0 0,1 1-1,0 0 1,0 1 0,1 0-1,-1 0 1,0 1 0,0 0-1,0 0 1,0 1-1,1 0 1,-1 0 0,0 1-1,11 4 1,-8-2-2991,23 11 1,-17-3-3763,-8-1 2797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33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24 9056,'-26'-15'4096,"21"10"-3552,0 2-1344,10 6 320,-14-3-5728,4 0 3424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37.3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4 4896,'-14'-4'16197,"14"7"-15733,0 0 1,1-1 0,-1 1-1,1-1 1,-1 1 0,1-1-1,1 4 1,3-1-287,0 0 0,0-1-1,1 1 1,0-1 0,10 6 0,4 2 120,28 17-187,90 41 0,-78-42-45,219 92-7,-221-106 90,-35-9-181,-23-5 30,0 0 1,0 0-1,1 0 0,-1 0 0,0 0 0,0 0 1,0 0-1,0 0 0,1 0 0,-1 1 1,0-1-1,0 0 0,0 0 0,0 0 0,0 0 1,0 0-1,1 0 0,-1 0 0,0 0 0,0 1 1,0-1-1,0 0 0,0 0 0,0 0 0,0 0 1,0 0-1,1 1 0,-1-1 0,0 0 1,0 0-1,0 0 0,0 0 0,0 1 0,0-1 1,0 0-1,0 0 0,0 0 0,0 0 0,0 0 1,0 1-1,0-1 0,0 0 0,0 0 0,-1 0 1,1 0-1,0 1 0,-8 9-3,-21 13 102,21-17-67,-23 18-27,-2-2 0,0-2 0,-1 0 0,0-2 0,-2-2 0,-48 15 0,-153 49-1032,224-75-1297,13-5 2275,0 0 0,22 4-8982,-18-4 8905,21-1-4024,40-6 0,-22-2 744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37.8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17 6976,'-14'-7'2052,"-7"-2"10701,21 10-12640,1-1 0,-1 1 1,1 0-1,-1 0 0,1 0 0,-1 0 1,1-1-1,0 1 0,-1 0 1,1 0-1,0-1 0,0 1 1,-1-1-1,1 1 0,0-1 0,0 1 1,1 0-1,19 9 301,-19-10-318,25 10 325,36 9 1,12 3-129,-5 4-80,119 66 1,-173-82-145,0 0 0,26 22 1,-41-30-63,0-1 0,0 0 0,0 0 0,0 1 1,0-1-1,0 1 0,0-1 0,-1 1 0,1-1 1,0 1-1,-1-1 0,1 1 0,-1-1 0,0 1 1,1 0-1,-1-1 0,0 4 0,-1 0 22,1-1 1,-1 0-1,0 0 0,0 1 0,0-1 0,-4 7 0,-1 3 4,-2-1 0,-17 24 0,16-26-27,0 0 1,-1 0 0,-1-1 0,0 0 0,0-1 0,-1-1 0,-16 10 0,-94 41-18,18-10-972,82-38 386,13-7-703,0 1 0,1 0 0,-15 10 0,23-14 1056,-1-1-1,0 1 1,1-1 0,-1 1 0,1 0 0,-1-1 0,1 1 0,-1 0-1,1-1 1,-1 1 0,1 0 0,0 0 0,-1-1 0,1 1 0,0 0-1,0 0 1,-1 0 0,1 0 0,0-1 0,0 1 0,0 0 0,0 0-1,0 0 1,0 0 0,0 0 0,1-1 0,-1 1 0,0 0 0,0 0 0,1 0-1,-1-1 1,0 1 0,1 0 0,-1 0 0,1 0 0,15 16-5836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39.4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5 172 2144,'-4'-30'1618,"7"11"2342,-2 18-3656,-1-1-1,1 0 1,-1 1-1,0-1 1,0 0-1,1 1 1,-1-1-1,-1-2 1,1 2 4,0 0 0,0 0 0,0 1 0,0-1 0,0 0 0,1 1 0,-1-1 0,1-2 0,-1 4-267,0 0 0,0 0 0,0 0 0,0 0 0,0 0 0,0 0-1,0 0 1,0-1 0,0 1 0,0 0 0,0 0 0,0 0 0,0 0 0,0 0 0,0 0-1,0 0 1,0 0 0,0 0 0,0 0 0,0 0 0,1 0 0,-1 0 0,0 0-1,0-1 1,0 1 0,0 0 0,0 0 0,0 0 0,0 0 0,0 0 0,0 0 0,0 0-1,0 0 1,0 0 0,0 0 0,1 0 0,-1 0 0,0 0 0,0 0 0,0 0-1,0 0 1,0 0 0,0 0 0,0 0 0,0 0 0,0 0 0,0 0 0,0 0 0,1 0-1,-1 0 1,0 0 0,0 0 0,0 0 0,0 1 0,0-1 0,3 6 625,1 10-401,21 130 1541,3 22-278,-20-137-1076,-5-21-85,-1 0 0,1 1 0,0 19 0,-3-64 2352,1 4-2540,7-37 0,1-1-217,9-44 0,-14 94 95,1 1 0,0 0-1,1 0 1,10-20 0,-12 31-26,0 0 1,0-1-1,1 1 0,0 1 0,0-1 1,0 1-1,0 0 0,1 0 1,0 0-1,0 1 0,0 0 1,1 0-1,-1 0 0,15-4 0,-8 3 24,0 2 0,0 0-1,1 0 1,-1 1 0,1 1-1,-1 0 1,20 2 0,-20 0 39,-1 1 0,0 0 0,1 1 0,-1 0 1,0 1-1,0 1 0,-1 0 0,0 0 1,0 1-1,0 0 0,18 15 0,-23-14-20,-5-6-61,0 0 1,0 0-1,0 1 1,0-1-1,0 0 1,0 0-1,0 0 0,1 0 1,1 1-1,-2-2-23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39.9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22 6560,'1'-2'331,"0"1"0,1-1 0,-1 0 0,1 1 1,0 0-1,-1-1 0,1 1 0,0 0 0,0 0 0,0-1 1,0 1-1,0 1 0,10-4 8585,-15 12-8831,-14 37 483,3 1-1,1 0 0,3 1 1,-7 77-1,16-119-551,-3 30 150,2 0-1,3 47 0,-1-76-93,0-3-34,0-1-1,0 1 1,0-1-1,1 0 1,-1 1-1,1-1 1,-1 0-1,1 1 0,0-1 1,-1 0-1,1 0 1,1 1-1,-1-1 1,0 0-1,0 0 1,1 0-1,-1 0 1,1-1-1,2 3 1,-3-3-18,-1-1 0,1 0 0,0 0 0,-1 1 0,1-1 0,0 0 1,-1 0-1,1 0 0,0 0 0,-1 0 0,1 0 0,0 0 0,-1 0 1,1 0-1,0-1 0,0 1 0,-1 0 0,1 0 0,0 0 0,-1-1 1,1 1-1,-1 0 0,1-1 0,0 1 0,-1-1 0,1 1 0,-1-1 1,1 1-1,-1-1 0,1 0 0,2-2 16,-1 0-1,1 0 0,-1 0 1,0 0-1,2-5 1,5-10 18,-1-2 0,-2 1 0,0-1 0,5-25 1,6-85-156,-13 93 80,7-131-384,-9 201 557,1 0 0,2-1 0,1 1 0,2-1 0,1-1 0,1 1 0,23 46 0,-29-71-304,-1 0 1,1 0-1,1 0 1,-1 0-1,1-1 1,0 0-1,11 11 1,-13-15-413,1 1 0,-1-1 1,1 0-1,0 0 0,-1 0 1,1 0-1,0 0 0,0-1 1,0 0-1,0 0 0,0 0 1,0 0-1,0-1 0,1 1 1,-1-1-1,5-1 1,0 1-1341,0-1 0,0-1 0,13-3 0,5-4-912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0.5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60 480 3904,'0'-2'222,"0"-1"0,1 0 0,-1 1 1,1-1-1,0 1 0,0-1 0,0 1 0,0-1 1,0 1-1,3-4 0,2-5 1520,4-14 3553,-9 13-2859,-1 12-2372,0 0-1,0-1 1,0 1 0,0 0 0,0 0 0,-1 0-1,1-1 1,0 1 0,0 0 0,0 0 0,0 0-1,0 0 1,-1 0 0,1-1 0,0 1 0,0 0-1,0 0 1,0 0 0,-1 0 0,1 0 0,0 0-1,0 0 1,0-1 0,-1 1 0,1 0 0,0 0-1,0 0 1,0 0 0,-1 0 0,1 0 0,0 0-1,0 0 1,-1 0 0,1 0 0,0 0 0,0 0-1,0 1 1,-1-1 0,1 0 0,-1 0 16,-1 1 1,1-1-1,0 1 1,-1 0-1,1 0 0,0-1 1,0 1-1,0 0 1,0 0-1,0 0 1,0 0-1,0 0 0,0 1 1,0-1-1,0 1 1,-12 24 307,8-15-218,-3 7-98,0 1-1,2 0 1,0 0 0,1 1 0,1-1-1,1 1 1,0 0 0,1 24-1,2-37-16,1 1 0,0-1 1,0 1-1,4 11 0,-5-16-19,1-1 0,0 1 0,0-1 1,0 0-1,0 1 0,0-1 0,0 0 1,1 0-1,-1 0 0,1 0 1,0 0-1,-1 0 0,1 0 0,0-1 1,0 1-1,0 0 0,4 1 0,-4-2-8,-1-1 0,0 0-1,0 1 1,0-1 0,0 0 0,0 0-1,0 0 1,0 0 0,1 0-1,-1 0 1,0 0 0,0-1-1,0 1 1,0 0 0,0-1 0,0 1-1,0 0 1,0-1 0,0 1-1,0-1 1,0 0 0,0 1 0,0-1-1,0 0 1,0 0 0,0 1-1,-1-1 1,2-2 0,2-2-13,-1 0 0,0 0 0,0 0 1,2-7-1,-5 12-25,5-12-48,-1 1 1,0-1-1,2-18 1,-2 11-17,45-336-390,-39 123 400,-11 215 4,-1 12 53,-2 8 36,2 3 55,0 1 0,0-1 0,0 1 0,1 0 0,0 0 0,1 0 0,-1 11 0,-1 20 268,-6 58 395,6 121 0,4-110-502,-3-55-191,2 61-929,5-82-850,-6-29 1364,0-1 1,1 0-1,-1 1 1,1-1-1,-1 0 1,1 1-1,-1-1 1,1 0-1,0 0 1,0 0-1,-1 0 1,1 0-1,0 0 0,0 0 1,0 0-1,0 0 1,0 0-1,0 0 1,1 0-1,0 0 1,-1-1 86,0 0 1,0 0 0,0 0-1,0 0 1,0 0-1,0 0 1,0 0-1,-1-1 1,1 1-1,0 0 1,0-1 0,0 1-1,-1-1 1,1 1-1,0-1 1,0 1-1,-1-1 1,1 1 0,0-1-1,0 0 1,3-3-1078,14-7-1385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0.8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0 233 7296,'1'-1'295,"0"0"1,-1-1-1,1 1 1,0 0-1,0 0 1,0-1-1,0 1 1,0 0 0,1-2-1,-1 3-184,-1 0 0,1-1 0,-1 1 0,1 0-1,-1-1 1,1 1 0,0 0 0,-1 0 0,1-1 0,-1 1 0,1 0-1,0 0 1,-1 0 0,1 0 0,-1 0 0,1 0 0,0 0 0,-1 0 0,1 0-1,0 0 1,-1 0 0,1 0 0,-1 0 0,1 1 0,0-1 0,-1 0 0,1 0-1,0 1 1,1 1 127,-1-1-1,1 1 1,-1-1 0,1 1-1,-1 0 1,0 0-1,0 0 1,0 0 0,0 0-1,0 0 1,0 0-1,0 0 1,-1 0-1,2 4 1,3 32 1131,-4 33-494,-1-40-2261,6 50-1,-6-65-1537,1-15 2778,-1-1 0,0 0 0,0 0 0,0 1 0,0-1 0,0 0 0,0 0 0,0 0 0,0 1 0,0-1-1,0 0 1,0 0 0,0 1 0,0-1 0,0 0 0,0 0 0,0 1 0,0-1 0,0 0 0,0 0 0,0 0 0,-1 1-1,1-1 1,0 0 0,0 0 0,0 0 0,0 1 0,0-1 0,-1 0 0,1 0 0,0 0 0,0 0 0,0 1 0,-1-1-1,1 0 1,0 0 0,0 0 0,0 0 0,-1 0 0,1 0 0,0 0 0,-1 0 0</inkml:trace>
  <inkml:trace contextRef="#ctx0" brushRef="#br0" timeOffset="1">82 12 3328,'-13'-3'1504,"21"0"-1312,-3-2-448,3 10 96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19 152 6144,'-15'-17'1978,"15"17"-1945,0 0-1,-1 0 1,1 0-1,0-1 1,0 1-1,0 0 1,-1 0-1,1 0 0,0-1 1,0 1-1,0 0 1,0 0-1,-1-1 1,1 1-1,0 0 1,0-1-1,0 1 0,0 0 1,0-1-1,0 1 1,0 0-1,0 0 1,0-1-1,0-12 863,-1-22 3627,1 32-4341,1 1-1,-1 0 1,0 0 0,1-1-1,-1 1 1,1 0-1,0 0 1,0 0 0,0 0-1,0 0 1,0 0 0,2-3-1,3-2 563,0 1-1,1-1 1,11-7-1,-15 12-595,0 0-1,1 0 0,-1 1 0,0-1 1,1 1-1,-1 0 0,1 0 0,-1 0 1,1 0-1,-1 1 0,8-1 0,26 3 380,0 2 0,-1 2 0,1 1 0,36 12 0,-57-14-207,23 9 0,-35-12-211,0 0 0,0 0 0,0 0 1,-1 0-1,1 1 0,0 0 1,-1 0-1,0 0 0,0 0 1,5 6-1,-8-9-91,0 1-1,1 0 1,-1-1-1,0 1 1,0-1 0,1 1-1,-1-1 1,0 1 0,0 0-1,0-1 1,0 1-1,0-1 1,0 1 0,0 0-1,0-1 1,0 1 0,0-1-1,0 1 1,0 0-1,0-1 1,0 1 0,-1-1-1,1 2 1,-1 0 6,0-1 0,0 1 0,-1-1 0,1 0 0,0 1 1,0-1-1,-1 0 0,-1 2 0,-5 2 3,0 0 1,-13 5-1,13-6-35,-31 16-1404,-1-2 0,-54 17-1,74-29-1087,6 2 762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1.1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49 5888,'-6'45'1898,"5"-42"-1789,1-1 0,0 1 0,-1-1 0,1 1 0,1-1 0,0 5 0,7 56 1237,9 53 5020,-16-108-5442,1-1 1,4 14 0,-5-19-718,0 0 0,-1-1 0,1 1 0,0 0 0,0 0 0,0-1 0,0 1 0,0-1 0,1 1 0,-1-1 0,0 0 0,1 1 0,-1-1 0,1 0 0,-1 0 0,3 1 0,-4-2-127,1 0 0,-1 0 0,1 0-1,0 0 1,-1 0 0,1 0 0,-1 0 0,1 0 0,-1 0 0,1 0 0,-1-1-1,1 1 1,-1 0 0,1 0 0,-1-1 0,1 1 0,-1 0 0,1-1-1,-1 1 1,0 0 0,1-1 0,-1 1 0,0-1 0,1 1 0,-1-1 0,0 1-1,1-1 1,-1 0 0,9-16 375,-7 13-207,4-7-114,-1-1 1,-1 0 0,0 0-1,5-23 1,3-54-898,1-6-4763,-13 92 5024,1 0 0,0 1 0,-1-1 1,1 0-1,1 0 0,-1 1 0,0-1 0,1 1 1,-1-1-1,1 1 0,-1-1 0,1 1 0,0 0 1,3-2-1,-2 1-241,1 1 0,0 0 0,0 0 0,0 0 0,0 1 1,0 0-1,0-1 0,7 0 0,28-3-2153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1.5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338 1 7552,'0'0'255,"1"0"-1,-1 0 1,1 0 0,0 0 0,-1-1 0,1 1-1,-1 0 1,1 0 0,0 1 0,-1-1 0,1 0-1,-1 0 1,1 0 0,0 0 0,-1 0 0,1 1-1,-1-1 1,1 0 0,-1 1 0,1-1 0,0 1-1,-9 8 4460,-9 5-3060,15-10-1450,-8 6 355,2 1 1,-1 0 0,-10 20 0,17-27-517,1 0-1,-1 0 1,1 1 0,-1-1-1,1 0 1,0 1-1,1-1 1,-1 1 0,1-1-1,0 1 1,0-1-1,0 1 1,1-1 0,-1 1-1,3 5 1,2 5 186,2-1 0,-1 0 0,2 0 0,0-1 0,0 0 0,2 0 0,11 12 0,11 17 776,-31-40-944,0-1 0,0 1 0,0-1 0,0 1 0,0 0 0,0-1 0,0 1 0,-1 0-1,1-1 1,-1 1 0,1 0 0,-1 0 0,0 0 0,0 0 0,0-1 0,0 1 0,0 0 0,0 0 0,0 0-1,0 0 1,-1-1 0,1 1 0,-1 0 0,1 0 0,-1-1 0,0 1 0,0 0 0,0-1 0,0 1 0,0-1-1,0 1 1,0-1 0,0 1 0,-1-1 0,1 0 0,0 0 0,-4 2 0,-1 1-47,0-2 1,0 1 0,0 0-1,0-1 1,0 0 0,-10 1-1,-43 4-59,38-5 25,-103 3-1753,43-10-2896,52 1 2567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2.0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55 6304,'-20'-14'2032,"20"13"-1981,-1 1 1,1 0-1,-1-1 0,0 1 1,1-1-1,-1 1 1,1-1-1,0 1 0,-1-1 1,1 0-1,-1 1 1,1-1-1,0 1 0,-1-1 1,1 0-1,0 1 1,0-1-1,-1 0 0,1 1 1,0-1-1,0 0 1,0 1-1,0-2 0,0-1 305,-1-20 9350,-1 80-7315,-16 81 0,5-50-1850,3-9-322,-23 235 234,33-281-969,0-15-3960,3-23 1281,9 0 1052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2.4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22 195 7456,'-3'-6'664,"-1"-1"1,1 1 0,0-1-1,1 0 1,-2-8-1,3 12-323,1 0 0,-1 0 1,1 0-1,0-1 0,0 1 0,0 0 0,1 0 0,-1-1 0,1 1 0,-1 0 0,1 0 0,0 0 0,0 0 0,2-4 0,1 1-37,-1 0 0,1 0 0,1 1-1,-1-1 1,1 1 0,0 0 0,0 0-1,0 1 1,0-1 0,1 1 0,11-6-1,-8 5-71,1 1 1,0 0-1,1 0 0,-1 1 0,1 1 0,-1 0 0,13-1 0,-3 2-52,0 1-1,1 0 1,-1 2 0,0 0-1,0 2 1,0 0-1,35 12 1,-41-10-178,-1 0 0,1 0 1,-1 2-1,20 13 0,-28-17 49,0 0 0,0 0 0,-1 0-1,0 1 1,1-1 0,-1 1 0,-1 0 0,1 0-1,-1 0 1,0 1 0,0-1 0,0 1 0,-1 0-1,2 6 1,-4-10-38,1 0 0,-1 1 0,0-1-1,0 0 1,0 0 0,0 1 0,0-1-1,-1 0 1,1 1 0,-1-1 0,1 0 0,-1 0-1,0 0 1,0 0 0,0 1 0,0-1 0,0 0-1,-1-1 1,1 1 0,-1 0 0,1 0-1,-1-1 1,1 1 0,-1 0 0,0-1 0,0 0-1,0 1 1,0-1 0,-3 1 0,-5 3 21,-1 0 1,0-1 0,0-1-1,-17 4 1,26-6-26,-66 10-73,48-8 70,-1 0 0,1 2 1,1 0-1,-23 9 1,39-14 16,1 1 1,0 1 0,0-1 0,0 0 0,0 0 0,0 1 0,0-1-1,0 1 1,-2 3 0,3-4 4,0 0 0,1 0 0,-1 0 0,1 1 0,-1-1 0,1 0 0,-1 0 0,1 0-1,0 1 1,-1-1 0,1 0 0,0 1 0,0-1 0,0 2 0,2 3 79,-1 0 0,1 0 0,0-1 0,0 1 0,1 0 0,6 9 0,-9-15-105,20 34 350,2-1 0,1 0 0,34 36 1,96 78 195,-132-126-494,-15-15-315,0 0-1,0-1 1,1 1-1,10 6 1,-8-8-189,8 7-3708,-19-45-9831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3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0 500 2912,'0'-1'204,"1"-1"1,-1 0-1,1 1 0,0-1 1,-1 1-1,1-1 1,0 1-1,0-1 0,0 1 1,0 0-1,0-1 0,0 1 1,0 0-1,0 0 1,1 0-1,-1 0 0,0 0 1,2-1-1,31-19 11388,-35 21-11483,1 0-1,-1 1 0,0-1 0,1 1 0,-1-1 1,1 1-1,-1-1 0,0 1 0,1 0 0,-1-1 0,1 1 1,0-1-1,-1 1 0,0 1 0,-4 10 12,0 0 1,0 1-1,1 0 0,1-1 0,0 1 0,1 1 1,0-1-1,1 0 0,0 0 0,2 21 1,0-28-63,-1 0 1,1 0-1,1 0 1,-1 0-1,1 0 0,0 0 1,0 0-1,1-1 1,0 1-1,0-1 1,0 1-1,1-1 1,-1 0-1,1-1 1,0 1-1,1-1 1,-1 1-1,1-1 1,0-1-1,0 1 0,10 5 1,-6-4-4,2-1 0,-1 0 0,0-1 0,1 0 0,-1 0 0,1-1 0,0 0 0,0-1 0,0-1 0,0 0 0,15-1 0,-13 0 32,-1-1-1,0 0 1,0-1-1,0-1 0,-1 1 1,1-2-1,-1 0 1,0 0-1,0-1 1,17-12-1,-23 14-79,1-1-1,-1 0 1,0 0-1,0 0 1,-1-1 0,1 1-1,-1-1 1,0 0-1,-1 0 1,0-1 0,0 1-1,0-1 1,-1 0-1,0 1 1,0-1 0,0 0-1,-1 0 1,0 0-1,0-12 1,-1 11-55,-1 1 0,1-1-1,-1 0 1,-1 0 0,0 1 0,0-1 0,0 1-1,-4-9 1,4 12 4,-1-1 0,1 1 0,-1 0 0,0 0 0,0 0 0,-1 0 0,1 0 0,-1 1 0,1-1 0,-1 1-1,0 0 1,-1 0 0,-6-3 0,-57-25 2,54 26-234,12 4 309,-1 0 0,1 0 1,0 0-1,-1 0 0,1 0 1,0-1-1,-3-1 0,5 3-25,0 0-1,0-1 1,0 1-1,-1 0 0,1 0 1,0-1-1,0 1 1,0 0-1,0 0 1,0-1-1,0 1 1,0 0-1,0 0 0,-1-1 1,1 1-1,0 0 1,0-1-1,0 1 1,0 0-1,0 0 1,0-1-1,1 1 1,-1 0-1,0-1 0,0 1 1,0 0-1,10-10 74,16-7 276,43-26 230,-46 30-460,-1-2 1,-1 0-1,0-1 1,35-36 0,-30 24-121,-1-2 1,35-56 0,-59 85-6,4-8-30,1-1 0,1 1 0,0 0-1,12-11 1,-18 19 18,0-1 0,0 1 0,1 0 0,-1 1-1,0-1 1,1 0 0,-1 0 0,0 0 0,1 1 0,-1-1 0,1 1-1,-1-1 1,1 1 0,0 0 0,-1-1 0,2 1 0,-1 0 2,-1 1 0,0-1 0,0 0 0,0 0 0,0 1 0,0-1 0,0 1 0,0-1 0,0 1 0,0-1 0,0 1 0,0 0 0,0 0-1,0-1 1,-1 1 0,1 0 0,1 1 0,1 2 3,-1 1 0,0-1 0,0 1 0,0-1 0,0 1 0,-1-1 0,0 1-1,0 0 1,1 7 0,-1 10 49,0-1 0,-2 1 0,-5 35 0,-29 174-14,-95 338-1,114-514 117,-3-1-1,-2-2 1,-2 0 0,-3-1 0,-35 52 0,53-91 17,0-1 0,-1 1 0,0-2 0,-19 17 1,27-26-146,0 0 0,1 0 1,-1-1-1,0 1 0,0 0 0,0-1 1,0 1-1,0 0 0,0-1 1,0 1-1,0-1 0,0 1 1,-1-1-1,1 0 0,0 1 1,0-1-1,0 0 0,0 0 1,0 0-1,-1 0 0,1 0 1,0 0-1,0 0 0,0 0 1,0-1-1,-2 1 0,2-2-5,0 1-1,0 0 1,0-1-1,0 1 1,1 0-1,-1-1 1,0 1-1,1-1 1,-1 1-1,1-1 1,-1 1-1,1-1 1,0 0-1,0 1 1,-1-1-1,1 1 1,0-1-1,1 0 1,-1 1-1,0-3 1,2-15-4,1 1 0,1-1 0,0 1 0,1 0 0,1 0 0,1 0 0,0 1 0,2 0 0,13-22 0,-12 24-28,0 1 0,1 0 0,0 1 1,1 0-1,1 0 0,0 2 0,0-1 0,1 2 0,1 0 0,21-11 0,-20 13-463,0 2 0,0 0-1,0 1 1,1 1-1,0 0 1,19-1-1,-17 3-1029,-1 2 0,0 0-1,0 1 1,1 1 0,-1 1-1,-1 0 1,1 1-1,0 1 1,22 10 0,9 7-3416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4.4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36 7232,'-11'-23'2314,"10"23"-2244,1 0 0,0 0 0,0-1 0,0 1 0,-1 0 0,1-1 0,0 1 0,0 0 0,0-1 0,0 1 0,0 0 0,0-1 0,0 1 0,0 0 0,0-1 0,0 1 0,0 0 0,0-1 0,0 1 0,0 0 0,0-1 0,0 1 0,0-1 0,1 1 0,-1 0 0,0 0 0,0-1 0,0 1 0,0 0-1,1-1 1,-1 1 0,0 0 0,0 0 0,1-1 0,-1 1 0,0 0 0,0 0 0,1 0 0,-1-1 0,0 1 0,1 0 0,-1 0 0,0 0 0,1 0 0,-1 0 0,0-1 0,1 1 0,-1 0 0,0 0 0,1 0 0,-1 0 0,0 0 0,1 0 0,-1 0 0,1 0 0,-1 1 0,2-1 330,0 0 0,-1 0 0,1 0 0,0 1 0,-1-1 0,1 1 0,0-1 0,-1 1 0,4 1 0,-4 0-234,0-1 0,1 1-1,-1-1 1,0 1-1,0 0 1,0 0-1,0-1 1,0 1 0,0 0-1,0 0 1,-1 0-1,1 0 1,0 0-1,-1 0 1,0 3 0,1 36 643,-2-21-470,-11 117 1257,6-82-1112,-3 2 108,9-57-566,-1 1 1,1 0-1,0 0 1,0 0-1,0 0 1,0-1-1,0 1 1,0 0-1,0 0 1,0 0-1,1-1 1,-1 1 0,0 0-1,0 0 1,1 1-1,-1-2-14,1 0-1,-1 0 1,0 0-1,0 0 1,1 0-1,-1 0 1,0 0-1,0 0 1,1 0-1,-1 0 1,0 0-1,0 0 1,1 0-1,-1 0 1,0 0-1,1 0 1,-1 0-1,0 0 0,0 0 1,1 0-1,-1 0 1,0 0-1,0 0 1,0 0-1,1-1 1,-1 1-1,0 0 1,0 0-1,0 0 1,1-1-1,2-2 73,0 0 0,0 0 0,0 0 0,5-8 0,18-27-111,3 1 0,1 1 1,1 1-1,61-51 0,-91 85 24,30-25-153,41-26 1,-71 51 158,1 0 0,0 0 0,0-1 0,0 1 0,0 1 0,0-1 0,1 0 0,-1 0 1,0 1-1,0-1 0,0 1 0,1 0 0,-1 0 0,0 0 0,0 0 0,3 0 0,-3 1 21,-1-1-1,1 1 0,-1 0 0,1 0 0,-1 0 0,0 0 0,0 0 1,1 0-1,-1 0 0,0 0 0,0 0 0,0 0 0,0 1 0,0-1 0,0 0 1,0 1-1,-1-1 0,1 1 0,0-1 0,-1 1 0,1-1 0,-1 1 0,1 2 1,2 14 191,-1 0 0,-1 1 0,-1-1 0,0 1 0,-6 34 0,2-5 57,-1 13-74,-4 113-758,9-172 409,0-1-1,0 1 1,0-1 0,0 1 0,1-1 0,-1 1 0,0-1 0,1 0 0,0 3 0,0-3-8,-1-1 0,0 0 0,0 0 0,0 1 0,1-1-1,-1 0 1,0 1 0,0-1 0,1 0 0,-1 0 0,0 0 0,0 1 0,1-1-1,-1 0 1,0 0 0,1 0 0,-1 0 0,0 0 0,1 0 0,-1 1-1,0-1 1,1 0 0,-1 0 0,0 0 0,1 0 0,1-1-342,-1 1 1,1-1 0,-1 0-1,1 0 1,-1 1 0,0-1-1,1 0 1,-1 0 0,0 0 0,0 0-1,0 0 1,0-1 0,0 1-1,0 0 1,1-3 0,25-45-7001,-23 40 6869,15-27-2259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4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11 101 7968,'0'-1'277,"0"0"-182,0 1-1,0 0 1,0 0-1,0-1 1,0 1-1,1 0 1,-1 0-1,0 0 1,0-1 0,0 1-1,0 0 1,0 0-1,0 0 1,-1-1-1,1 1 1,0 0-1,0 0 1,0 0-1,0-1 1,0 1 0,0 0-1,0 0 1,0 0-1,0-1 1,-1 1-1,1 0 1,0 0-1,0 0 1,0 0-1,0-1 1,0 1-1,-1 0 1,1 0 0,0 0-1,0 0 1,0 0-1,-1 0 1,1 0-1,0 0 1,0 0-1,0-1 1,-1 1-1,1 0 1,-1 13 3372,-2 55 581,1 20-1912,2-75-1803,1-1 0,1 0 0,0 0-1,0 0 1,5 13 0,-5-21-207,-1-1 0,1 1 0,0 0 1,0-1-1,0 1 0,0-1 1,1 0-1,-1 0 0,1 0 0,0 0 1,0 0-1,5 4 0,-5-6-33,-1 1-1,1-1 0,-1 0 1,1 0-1,0 0 1,-1 0-1,1 0 0,0-1 1,0 1-1,-1-1 1,1 0-1,0 1 0,0-1 1,0-1-1,0 1 1,-1 0-1,1-1 0,4-1 1,2-1 47,0 0 0,0-1 1,-1-1-1,0 1 0,0-2 0,0 1 1,12-11-1,45-52 280,-44 45-346,12-13-142,-1-1 1,33-52-1,-59 78-331,0 1 1,0-1-1,5-17 0,-5 7-2602,-4 0-3464,2 31 179,0-3 4498,2 13-1626,2 4-276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5.1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179 25 8640,'3'-1'443,"-1"-1"1,1 0 0,-1 1 0,1 0-1,0-1 1,0 1 0,-1 0 0,5 0-1,7-4 2550,-14 5-2934,-1 0 0,1 0 0,0 0 0,0 0 0,0 0 0,0 0 0,0 0 0,0 0 0,0 0 0,0 0 0,-1 0 0,1 0 0,0-1 0,0 1-1,0 0 1,0 0 0,0 0 0,0 0 0,0 0 0,0 0 0,0 0 0,0 0 0,0 0 0,0-1 0,0 1 0,0 0 0,-1 0 0,1 0 0,0 0 0,0 0 0,0 0 0,0 0 0,0-1 0,0 1-1,0 0 1,0 0 0,0 0 0,1 0 0,-1 0 0,0 0 0,0 0 0,0-1 0,0 1 0,0 0 0,0 0 0,0 0 0,0 0 0,0 0 0,0 0 0,0 0 0,0 0 0,0-1 0,0 1 0,1 0 0,-1 0-1,0 0 1,0 0 0,0 0 0,0 0 0,0 0 0,0 0 0,0 0 0,1 0 0,-1 0 0,-11-3 1816,3 4-1680,1-1 1,0 1-1,-1 0 1,1 0-1,0 1 1,0 0-1,0 0 1,0 1 0,1 0-1,-1 0 1,1 1-1,-1 0 1,1 0-1,0 0 1,1 1-1,-1-1 1,-7 10-1,5-5-53,0 1-1,1 1 0,1-1 1,-1 1-1,1 0 0,1 1 1,0 0-1,1-1 1,-4 19-1,2-8-34,2 0 0,0 0-1,2 1 1,0-1 0,2 27 0,1-41-98,0 1 0,0-1 0,1 0 0,0 0 0,1 1 0,0-1-1,5 9 1,-5-12-29,0 0 0,0 0 0,1 0-1,0 0 1,0-1 0,0 1-1,0-1 1,1 0 0,0 0 0,-1-1-1,8 4 1,-5-3-530,0 0 0,1-1 0,-1 0 0,1 0-1,0-1 1,0 0 0,0 0 0,0-1 0,16 1 0,-16-2-440,0 0 1,0-1 0,0-1 0,0 1-1,0-1 1,9-4 0,22-12-2152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5.4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135 27 6720,'7'-26'5239,"-7"26"-5164,2 7 1773,-5 47 2971,-5 27-2583,2-29-1259,-54 300 2522,34-209-2969,-13 231 1,38-368-529,0 10-363,2 28 0,-1-39-249,1 0 0,0-1 0,0 1 1,0 0-1,4 7 0,-4-11 272,-1 0 0,1 0 0,0 0 0,0 0 0,-1-1 0,1 1 0,0 0 0,0 0 0,0-1 0,0 1 0,0 0 0,0-1 0,0 1 0,0-1 0,0 1 0,0-1 0,1 0 0,-1 1 0,0-1 0,0 0 0,0 0 0,0 0 0,1 0 0,-1 0 0,0 0 0,0 0 0,2-1 0,3 1-1669,7 0-1193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5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6 332 6464,'0'0'61,"0"0"-1,0 0 1,0 0 0,0 1-1,-1-1 1,1 0 0,0 0 0,0 0-1,0 0 1,0 0 0,-1 0 0,1 0-1,0 0 1,0 0 0,0 0 0,0 0-1,-1 0 1,1 0 0,0-1 0,0 1-1,0 0 1,0 0 0,0 0 0,-1 0-1,1 0 1,0 0 0,0 0-1,0 0 1,0 0 0,0 0 0,0-1-1,-1 1 1,1 0 0,0 0 0,0 0-1,0 0 1,0 0 0,0-1 0,0 1-1,0 0 1,0 0 0,6-6 2981,15-6 1464,-19 11-4328,77-48 3173,-63 39-3086,9-8 193,34-30 0,-48 38-346,0-1 0,-1 0 0,0-1 1,14-24-1,-22 32-71,0 1 0,0-1-1,0 0 1,-1 1 0,0-1 0,0 0 0,0 0-1,0 0 1,-1 0 0,1 0 0,-1-5 0,0 7-6,0 0 0,-1-1 0,1 1 0,-1 0-1,1 0 1,-1 0 0,0 0 0,0 0 0,0 0 0,0 0 0,0 0 0,0 0 0,0 1 0,-1-1 0,1 0 0,-1 1 0,1-1 0,-1 1 0,0 0 0,0-1 0,-3-1 0,1 1-7,-1 0 0,1 0 0,-1 0 0,1 1 0,-1 0 0,0 0 0,0 0 0,1 1 0,-1-1 0,0 1 0,0 0 0,0 0 0,0 1 0,1 0 0,-1-1 1,0 2-1,1-1 0,-1 0 0,1 1 0,-7 3 0,4-2 47,0 1 0,0 1 1,1-1-1,-1 1 1,1 0-1,0 1 0,1 0 1,-1 0-1,1 0 0,0 0 1,-6 11-1,2 0 189,0 1 0,2 0 0,0 0 0,-8 35 1,9-21 107,1-1 0,0 38 0,4-53-237,1-1-1,1 0 1,3 19-1,-3-29-138,0 1 0,0-1 0,1 0 0,0 0 0,0-1 0,0 1 0,1 0 0,-1-1 0,1 1 0,0-1 0,0 0 0,8 8-1,-8-10-147,0 0-1,0 0 0,0 0 0,1 0 0,-1-1 0,0 1 0,1-1 1,-1 0-1,1 0 0,0 0 0,-1-1 0,1 1 0,0-1 0,-1 0 1,5 0-1,7-1-1247,1-1 1,18-4-1,-31 5 1159,11-1-745,0-2-1,-1 0 0,1-1 1,-1 0-1,0-1 1,0 0-1,0-1 0,-1 0 1,0-1-1,-1-1 0,20-17 1,29-37-3958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5632,'4'-9'16525,"2"9"-18779,3 1 2540,0-1-1,0 2 1,-1-1 0,15 5-1,-19-5-257,0 0-1,0 1 1,-1-1 0,1 1-1,0 0 1,-1 0-1,0 0 1,1 0 0,-1 1-1,0-1 1,0 1-1,4 4 1,-7-5-6,1 0 0,0-1 0,0 1 0,-1 0 1,1-1-1,-1 1 0,0 0 0,1 0 0,-1-1 0,0 1 0,0 0 0,0 0 1,0 0-1,0-1 0,-1 1 0,1 0 0,0 0 0,-2 3 0,1-2 25,0 0 0,-1 0 0,0 0 0,1 0 0,-1 0 0,0 0 0,0-1 0,-5 6 0,-12 13 362,15-16-261,0 0 1,-1 0 0,0-1-1,-7 7 1,12-11-132,0 0-1,-1 0 1,1 0 0,0 0 0,0 0 0,-1 1 0,1-1 0,0 0 0,0 0 0,0 0 0,-1 1-1,1-1 1,0 0 0,0 0 0,0 1 0,0-1 0,-1 0 0,1 0 0,0 1 0,0-1 0,0 0 0,0 0-1,0 1 1,0-1 0,0 0 0,0 0 0,0 1 0,0-1 0,0 0 0,0 1 0,0-1 0,8 7 349,16 0 6,-21-6-334,46 9-444,-16-8-6847,-32-2 6823,0 0 0,0 0 0,0 0-1,0-1 1,0 1 0,0 0 0,0 0-1,0-1 1,0 1 0,0-1 0,0 1-1,0-1 1,0 1 0,0-1 0,1 0-1,0-1-556,11-7-2213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6.1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36 8896,'-1'-4'524,"1"2"-331,0 1 0,0-1 0,0 1 0,0-1-1,-1 1 1,1-1 0,-1 1 0,1 0-1,-1-1 1,1 1 0,-1-1 0,0 1-1,1 0 1,-1-1 0,0 1 0,0 0 0,-2-2-1,3 3-44,-1 0 1,1 0-1,0 0 0,0 0 0,-1 0 0,1 0 0,0 0 1,-1 0-1,1 0 0,0 0 0,-1 0 0,1 0 0,0 0 1,0 0-1,-1 1 0,1-1 0,0 0 0,0 0 0,-1 0 1,1 0-1,0 1 0,0-1 0,-1 0 0,1 0 0,0 0 1,0 1-1,0-1 0,0 0 0,-1 1 0,-8 11 1188,6-7-770,-3 4-87,0 0 1,1 1-1,0 0 1,1 0 0,0 0-1,-3 11 1,-12 66 1085,18-78-1394,-3 13 368,1 1 1,1 0-1,3 45 1,0-54-290,1-1 0,0 0 0,1-1 1,0 1-1,1 0 0,1-1 1,0 0-1,9 15 0,-14-25-193,1 0 0,0 0 0,0-1 0,1 1-1,-1-1 1,0 1 0,1-1 0,-1 0 0,0 1-1,1-1 1,0 0 0,-1 0 0,1 0-1,0 0 1,-1 0 0,1 0 0,4 1 0,-5-2-24,1 0 0,0 0 0,0 0 1,0 0-1,0 0 0,-1-1 0,1 1 1,0-1-1,0 1 0,-1-1 0,1 1 1,0-1-1,0 0 0,-1 0 0,3-1 1,2-3 0,0 0 1,-1 0 0,0 0-1,0-1 1,0 0 0,-1 0 0,1 0-1,3-7 1,76-150 57,-30 54-301,-50 102-22,3-6-33,-1 0 1,0 0-1,5-19 0,-10 29-141,0 0 1,0-1-1,-1 0 0,1 1 0,-1-1 1,0 1-1,0-1 0,0 1 0,-1-1 1,1 0-1,-1 1 0,0-1 0,0 1 1,0 0-1,0-1 0,-1 1 1,1 0-1,-4-5 0,0 2-1897,34 7-10702,0 3 9516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6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406 19 6400,'52'0'3760,"-52"0"-3614,0 0 1,1 0 0,-1 0 0,0 0 0,0 0-1,0 0 1,1 0 0,-1 0 0,0 0-1,0 0 1,0 0 0,1 0 0,1-2 1614,-2 2-1614,0 0-1,0 0 1,0 0 0,0-1 0,0 1-1,0 0 1,0 0 0,1 0 0,-1-1-1,0 1 1,0 0 0,0 0 0,0 0 0,0-1-1,0 1 1,0 0 0,0 0 0,0-1-1,0 1 1,0 0 0,0 0 0,-1 0-1,1-1 1,0 1 0,0 0 0,0 0-1,-4-2 477,-1 1 0,1-1 0,-1 1 0,0 0 0,1 1 0,-6-1 0,-2 0-237,-5-1-168,1 2 0,0 0 0,0 1 0,-1 0 0,1 2 0,0 0 0,0 0 1,-18 8-1,32-11-211,1 0 1,0 1-1,0-1 1,0 1 0,-1-1-1,1 1 1,0-1-1,0 1 1,0 0 0,0 0-1,0-1 1,0 1-1,0 0 1,0 0 0,1 0-1,-1 0 1,0 0-1,0 0 1,1 0 0,-1 0-1,1 1 1,-1-1-1,1 0 1,-1 0 0,1 2-1,0-1 13,0 1 0,0-1 0,0 1 0,0-1 0,1 1 0,0-1 0,-1 1 0,1-1 0,0 1 0,0-1 0,3 4 0,13 30 577,18 48 1,-33-79-498,-1 0-1,1 0 1,-1 1 0,0-1 0,0 0 0,-1 1 0,1-1 0,-1 1 0,0-1 0,-2 11 0,1-12-63,-1 0 1,1 0-1,0 0 0,-1 0 1,0 0-1,0-1 0,0 1 0,0-1 1,-1 1-1,1-1 0,-1 0 0,0 0 1,0 0-1,0 0 0,-4 2 0,0 0-52,-1 0-1,0-1 0,0 0 0,-1 0 0,1-1 1,-1 0-1,1 0 0,-1-1 0,0 0 0,0-1 1,-18 1-1,13-2-878,1 0 1,-24-5-1,20 2-3071,-28-10 1,35 11-4258,25 3 3346,11-5 2257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1:46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74 15136,'-27'-8'5599,"14"3"-4351,3 5-352,7 0 64,-2 0-704,0-4 128,0 1-256,1-5-1696,-1 3 864,10-15-8895,9 0 2207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10.4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306 157 2656,'3'0'569,"-5"1"308,2-2-839,0 1-1,0 0 1,0 0 0,0 0 0,0 0 0,0 0-1,1 0 1,-1 0 0,0 0 0,0 0-1,0 0 1,0 0 0,0 0 0,0 0 0,0 0-1,0 0 1,0 0 0,0-1 0,0 1 0,0 0-1,0 0 1,0 0 0,0 0 0,0 0 0,0 0-1,0 0 1,0 0 0,0 0 0,0-1 0,0 1-1,0 0 1,0 0 0,0 0 0,0 0 0,0 0-1,0 0 1,0 0 0,0 0 0,0 0 0,0-1-1,0 1 1,0 0 0,0 0 0,0 0 0,0 0-1,0 0 1,0 0 0,0 0 0,0 0-1,0 0 1,0 0 0,0 0 0,-1 0 0,1-1-1,0 1 1,0 0 0,0 0 0,0 0 0,0 0-1,0 0 1,0 0 0,0 0 0,0 0 0,-1 0-1,1 0 1,0 0 0,0 0 0,1-1 430,0 0 1,0-1 0,0 1-1,0 0 1,0-1 0,0 1 0,0-1-1,-1 1 1,1-1 0,-1 1-1,1-1 1,-1 0 0,1-2-1,-1 1-45,0 0 0,0 0 0,0 0 0,0 0 0,-1 0 0,-1-6-1,-1-1 72,-1-1 0,-1 1 0,-6-11 0,8 15-45,2 3-399,-1 0-1,0 0 0,1 1 1,-1-1-1,0 0 1,-1 1-1,1-1 1,0 1-1,-1 0 1,1-1-1,-1 1 0,0 1 1,0-1-1,0 0 1,0 1-1,0-1 1,0 1-1,0 0 1,0 0-1,0 0 0,-1 0 1,1 1-1,0-1 1,0 1-1,-1 0 1,1 0-1,0 0 1,-1 1-1,1-1 1,0 1-1,-4 0 0,-2 2-45,0 0-1,0 1 1,1 0 0,-1 0-1,1 1 1,0 0-1,0 0 1,1 1-1,-1 0 1,-5 7-1,2-1 24,1 0 0,0 0 0,1 1 0,1 0 0,0 1 0,1 0 0,0 0 0,1 0-1,-6 22 1,9-26 3,0 1 0,1 0 1,1 0-1,-1 0 0,1 0 0,1 0 0,0 0 0,1 0 0,0 0 0,1 0 0,0 0 0,1 0 0,0 0 0,4 10 0,-1-9 57,1 0 0,0 0 0,1-1 0,0 0 0,1 0 0,0-1 0,1 0 0,12 10-1,-13-13 29,0 0-1,1 0 0,0-1 1,0 0-1,1-1 0,-1 0 1,1-1-1,0 0 0,22 4 1,-24-7-48,0-1 1,0 0-1,0 0 1,0-1-1,0 0 1,-1-1 0,1 0-1,0 0 1,-1-1-1,1 0 1,9-5-1,12-7-10,44-29 0,-72 43-59,44-32 17,73-68-1,-37 28-197,-76 68 126,0 1 1,1-1-1,-1 1 1,1 0 0,0 0-1,0 1 1,0 0-1,1 0 1,-1 1 0,9-2-1,-11 3 14,1 1 1,-1-1-1,0 1 0,0 1 0,0-1 0,0 1 0,0-1 0,0 2 0,0-1 0,0 0 0,0 1 1,0 0-1,0 0 0,-1 0 0,9 6 0,-2 0 15,2 1 178,0 0-1,28 13 1,-39-22-16,2-4 404,-3 2-493,-1-1 1,0 0-1,1 1 0,-1-1 0,0 0 0,0 1 0,-1-1 0,1 0 0,0 1 1,-1-1-1,0 0 0,1 1 0,-1-1 0,0 1 0,-2-4 0,-1-2 20,0 1 0,0-1 0,-9-10 0,12 17-99,0-1 0,-1 1 0,1 0 0,0 0 0,0 0-1,-1 0 1,1 0 0,0 0 0,-1 0 0,1 1 0,-1-1 0,1 0 0,-1 1 0,0-1 0,1 1 0,-1 0 0,1-1 0,-1 1 0,0 0 0,1 0 0,-1 0 0,0 0 0,1 0 0,-1 1 0,1-1 0,-1 0 0,-3 2 0,-2 1-47,0 0 0,0 1 0,1 0 0,-12 8 0,10-7 100,-13 11 1,0 0 1,1 1-1,1 1 1,1 1-1,-27 34 1,42-48 7,-1 1 0,1-1 0,0 0 0,0 1 0,0 0-1,1-1 1,0 1 0,-2 8 0,4-11-9,-1-1 0,1 1 0,0-1-1,0 1 1,0 0 0,0-1 0,1 1-1,-1-1 1,1 1 0,-1-1-1,1 1 1,0-1 0,0 1 0,0-1-1,0 0 1,0 1 0,1-1 0,-1 0-1,1 0 1,-1 0 0,1 0 0,3 2-1,-1 0 38,1 0 0,0 0-1,1-1 1,-1 0-1,0 0 1,1-1 0,0 1-1,0-1 1,-1-1-1,1 1 1,0-1 0,0 0-1,1 0 1,-1 0-1,0-1 1,0 0 0,0 0-1,0-1 1,0 0 0,0 0-1,7-2 1,-5 1-32,-1-1 1,0 0 0,1 0-1,-1 0 1,0-1 0,0 0-1,-1 0 1,1-1 0,-1 0-1,0 0 1,0 0 0,-1-1-1,1 0 1,-1 0 0,-1-1-1,5-7 1,5-16-140,-1 0 0,-2-1-1,-1 0 1,9-52 0,-17 80 30,0 7-22,1 18-106,1-1 111,4 12 188,-2-8 202,8 24-1,-10-41-213,-1 1 0,2 0 0,-1-1 0,1 0 0,0 0 0,9 9 0,-12-15-39,0 0 1,1 0-1,0 0 0,-1 0 1,1-1-1,0 0 1,0 1-1,0-1 0,0 0 1,0 0-1,0 0 0,0-1 1,0 1-1,0-1 1,0 0-1,1 0 0,-1 0 1,0 0-1,0 0 1,0-1-1,5-1 0,7-1 61,-1-1 0,0 0 0,18-9 1,102-52 49,-23 10-164,-106 53 13,0 0 1,-1 0 0,1 1-1,0-1 1,0 1 0,0 0-1,6 0 1,-9 1 9,0 0 0,0 0 0,0 0 0,0 1 0,0-1 0,0 0 0,0 1 0,0 0 0,0-1 0,-1 1 0,1 0 0,0 0 0,0 0 0,-1 0 0,1 1 0,-1-1 0,1 0 0,-1 1 0,1-1 0,-1 1 0,0-1 0,2 3 0,-1 0 15,0 1 0,0-1 1,0 1-1,0 0 1,-1 0-1,0 0 1,0 0-1,0 0 0,-1 0 1,0 0-1,0 7 1,0-4-3,1 1-1,2 15 1,-1-17 109,1 2 155,-2-9-273,-1 0 0,1 0-1,-1 0 1,1 0 0,-1-1 0,1 1-1,-1 0 1,1-1 0,-1 1-1,1 0 1,-1-1 0,1 1-1,-1 0 1,0-1 0,1 1 0,-1-1-1,0 1 1,1-1 0,-1 1-1,1-1 1,6-9 49,-1 0 1,6-12-1,-9 17-56,-1-1 0,1 1 1,0-1-1,1 1 0,-1 0 0,1 0 0,0 1 0,0-1 0,0 1 0,1 0 1,0 0-1,5-4 0,-8 8 9,-1-1 0,1 1 0,-1-1 0,1 1 0,-1-1 0,1 1 0,0 0 0,-1 0 0,1 0 0,-1 0 0,1 0 0,-1 0 0,1 0 0,0 0 0,-1 1 0,1-1 0,-1 1 0,1-1 0,2 2 0,1 1 78,1 0 0,-1 1 1,8 7-1,6 3 118,-7-8-83,-1 0 0,1-1 0,0 0 0,1-1 1,-1-1-1,1 0 0,-1 0 0,1-1 0,0-1 0,23 0 0,-12-3-758,0 0-1,0-1 0,-1-2 1,45-13-1,-40 6-5325,-21 7 219,-9 0 2088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11.7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63 5312,'0'-4'607,"-1"0"-71,1-1-1,0 0 0,1 1 1,-1-1-1,1 1 1,-1-1-1,4-7 0,5-3 8992,-11 28-8153,-2 12-838,-2 1 0,-12 32 0,-3 8-21,4 4-115,2 0 0,4 2 0,-4 117 0,15-177-322,0 14 4,5 41 1,-5-62-56,1 1 0,1 0 0,-1 0 0,1 0-1,0-1 1,0 1 0,0-1 0,1 0 0,0 1-1,0-1 1,0 0 0,8 8 0,-10-12-11,0 0 0,0 0 0,1 0-1,-1 0 1,0-1 0,0 1 0,1 0 0,-1-1 0,0 1 0,1-1-1,-1 1 1,0-1 0,1 0 0,-1 0 0,1 1 0,-1-1 0,1 0-1,-1 0 1,1 0 0,-1-1 0,0 1 0,1 0 0,-1 0 0,1-1 0,-1 1-1,0-1 1,1 1 0,-1-1 0,0 0 0,0 0 0,1 1 0,0-2-1,1-1-42,1 0-1,-1 0 0,0 0 0,0 0 0,0 0 0,0-1 1,-1 1-1,1-1 0,1-5 0,4-11-103,-1-1-1,-1 0 0,-1 0 1,-1 0-1,2-23 1,7-37-120,-11 51-42,-3 20 128,11 19-97,19 41 420,-18-29 67,16 21-1,-22-35-180,0 0-1,1-1 1,0 1 0,1-1-1,-1 0 1,13 7-1,-10-7 5,-1-2 0,1 1 0,0-1-1,0-1 1,1 0 0,-1 0 0,1-1-1,-1 0 1,1 0 0,0-1 0,0-1 0,-1 1-1,1-2 1,15-1 0,-18 1-4,0-1 1,1 0-1,-1 0 1,0 0-1,0-1 0,-1 0 1,1-1-1,0 1 1,-1-1-1,0 0 1,0-1-1,0 0 1,-1 1-1,1-2 0,-1 1 1,-1-1-1,1 0 1,-1 0-1,6-10 1,-5 7-27,-1-1 1,0 0 0,-1 0-1,0-1 1,0 1 0,-1 0-1,1-20 1,-3 24-36,0 1 0,-1 0-1,1 0 1,-1 0 0,0 0 0,0 0 0,0 0 0,-3-5-1,2 7-16,1 0-1,0 1 0,-1-1 1,0 1-1,1 0 0,-1-1 1,0 1-1,0 0 0,0 0 1,-1 0-1,1 0 0,0 1 1,-1-1-1,1 1 0,-4-2 1,4 2 37,1 1 1,0-1 0,0 1-1,-1 0 1,1-1 0,-1 1 0,1 0-1,0 0 1,-1 0 0,1 0-1,0 0 1,-1 0 0,1 1 0,-1-1-1,1 0 1,0 1 0,-1-1-1,1 0 1,-2 2 0,1-1 16,-1 1-1,1 0 1,-1 0 0,1 0 0,0 0 0,-1 0 0,1 1-1,-2 3 1,-1 1 25,0 1 0,1 0 0,0 0 0,1 0 0,-3 9 0,2-5 77,1-1 0,1 1 0,0 0 0,0 0 0,1 0 0,1 0 0,0 0 0,1 0 0,0-1 0,5 22 0,-4-27-56,0 1 0,0-1 0,1 0 0,0 0 1,0 0-1,1 0 0,-1 0 0,1-1 0,0 1 0,1-1 0,-1 0 1,1-1-1,0 1 0,1-1 0,-1 0 0,1 0 0,-1 0 0,1-1 1,0 0-1,10 4 0,-3-3-30,-1-1 0,1 0-1,0 0 1,0-1 0,0-1 0,0 0 0,13-1 0,-10-1-876,-1-1 1,1 0-1,17-6 1,-18 4-1354,-1-1 0,20-10 0,-22 9-604,-1-1 1,0 0-1,11-9 0,10-11-1656,2 2 1781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12.7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8 396 4896,'-8'2'4379,"25"0"-721,-9-1-3172,0 0 0,0 0 1,0-1-1,-1 0 0,1 0 0,0-1 0,0 0 1,0-1-1,-1 0 0,1 0 0,0 0 0,12-7 1,-3 0-269,0 0 1,-1-1-1,0 0 1,19-18-1,-16 11-132,-1-1-1,-1 0 1,16-22-1,-25 29-34,0 0 0,-1-1-1,0 0 1,-1 0-1,0-1 1,-1 0-1,4-15 1,-7 22-22,-1 0 1,0 0 0,-1 0-1,1 0 1,-1 0 0,0 0-1,-1 0 1,1 0 0,-3-8-1,3 12-37,-1 0 0,0-1 0,0 1 0,0 0 0,0-1 0,0 1 0,-1 0 0,1 0 0,-1 0 0,1 0 0,-1 0 0,0 1 0,0-1 0,0 0 0,0 1 0,0-1 0,0 1 0,0 0 0,0-1 0,-1 1 0,1 0 0,0 1 0,-1-1 0,-3-1 0,3 2 3,-1-1 0,0 1 0,1-1 0,-1 1 1,0 0-1,1 1 0,-1-1 0,0 1 0,1-1 1,-1 1-1,0 0 0,1 0 0,-6 3 1,4-1 16,0 0 1,0 0 0,0 0-1,1 1 1,-1 0 0,1 0-1,-7 9 1,2-1 55,1 0-1,0 1 0,1 0 1,0 0-1,1 1 1,-4 15-1,1 1 345,-8 38 0,15-57-284,1 0 1,-1 0-1,2 0 0,0 1 1,0-1-1,1 0 1,2 11-1,-2-18-70,0 0 0,0-1-1,1 1 1,-1 0 0,1-1 0,0 1 0,0-1-1,0 1 1,0-1 0,0 0 0,1 0 0,0 0-1,0 0 1,-1-1 0,1 1 0,1-1 0,-1 0 0,0 1-1,1-1 1,-1-1 0,1 1 0,-1-1 0,1 1-1,0-1 1,0 0 0,7 1 0,2-1 43,0 0 1,0-1 0,0 0-1,0-1 1,0 0-1,23-6 1,-11 0-56,-1 0 1,0-2 0,0-1-1,-1 0 1,24-16-1,-5 0-4,63-53 0,-99 74-61,0-1-14,0 1 0,0 0 1,1 0-1,0 1 0,0 0 0,0 0 0,0 1 0,10-4 0,-16 7 33,1 0 0,-1-1 0,1 1 0,-1 0 0,1 0 0,-1 1 0,1-1 0,-1 0 0,1 0 0,-1 1 0,1-1 0,-1 1 0,1-1 0,-1 1 0,0 0 0,1 0 0,-1-1 1,0 1-1,0 0 0,1 0 0,-1 0 0,0 0 0,0 0 0,0 1 0,0-1 0,1 2 0,1 2 47,0 0 0,0 0 0,-1 1 0,0-1 0,3 8 0,-2-2 110,2 1 0,-1-1 0,2 0 0,-1 0 0,2-1 0,13 19 0,-15-23-100,0 0 0,1 0 0,0-1 0,0 0-1,0 0 1,0-1 0,1 0 0,0 0-1,0 0 1,0-1 0,14 5 0,1-2-186,1-2 0,31 4 0,-21-6-2401,1-2-3396,-7-4-1524,-14 3 4421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13.0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647 42 4480,'-19'-36'4010,"19"36"-3857,-1-1 0,1 1-1,-1-1 1,0 1 0,1-1-1,-1 1 1,0-1 0,1 1-1,-1 0 1,0-1-1,0 1 1,1 0 0,-1 0-1,0 0 1,0-1 0,0 1-1,1 0 1,-1 0 0,0 0-1,0 0 1,0 0 0,1 0-1,-1 1 1,0-1 0,0 0-1,-1 1 1,-23 8 1880,2 2-996,1 1 0,0 2 1,-31 24-1,-53 53 1374,34-21-745,26-25-843,-67 51 0,73-65-669,-26 19-1044,63-48 789,1-1-305,1 0 1,-1 0 0,0 0-1,1 0 1,-1 0 0,1 1-1,0-1 1,-3 3-1,13-5-3885,-2-1 2447,0 0 0,11-5 0,12-8-3724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15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1 649 6144,'0'3'1978,"0"4"-1579,1 1 0,1-1 0,0 1 0,0-1 0,3 7 0,-2-4 461,0-1 1,0 0-1,1 14 0,-2 139 4521,-3-89-4373,1-50-610,-4 140 1529,3-106-647,-7-87-410,0-88-551,7 80-281,0-13 33,3 1 0,2 0 0,2 0 0,2 0 0,17-56 1,9-3-78,-29 96 6,1 0 0,1 0 0,0 0 0,0 1 0,18-21 0,-24 31 6,0 1-1,1 0 1,-1-1 0,0 1-1,1 0 1,-1 0-1,1 0 1,0 0 0,-1 0-1,1 0 1,0 0-1,0 0 1,-1 1-1,1-1 1,0 1 0,0-1-1,0 1 1,0 0-1,3 0 1,-2 0 11,0 1-1,0-1 1,0 1 0,0 0-1,0 0 1,-1 0 0,1 1 0,0-1-1,-1 0 1,1 1 0,3 3-1,2 3 52,0 0 0,0 0 0,-1 0 0,0 1 0,10 18 0,-11-17 54,0 0 0,-1 0 0,-1 0 0,0 1 0,4 13 0,-7-20-76,-1 0-1,1 0 1,-1 1-1,0-1 1,0 0-1,0 0 1,0 1 0,-1-1-1,0 0 1,0 0-1,0 0 1,0 0-1,-1 0 1,1 0-1,-1 0 1,0 0 0,-3 3-1,2-2-10,-1 0 0,0 0 1,0-1-1,-1 1 0,0-1 0,-6 5 0,8-7-65,0 0-1,1-1 1,-1 1-1,0-1 1,0 1-1,0-1 1,0 0-1,0 0 0,-1 0 1,1-1-1,0 1 1,0-1-1,-7 0 1,6 0-38,1 0 1,-1-1 0,0 0-1,0 0 1,1 0-1,-1 0 1,0 0-1,1-1 1,0 0 0,-1 1-1,1-1 1,0-1-1,-4-1 1,7 3 49,0 1 1,0 0-1,0 0 0,0 0 1,-1 0-1,1-1 1,0 1-1,0 0 1,0 0-1,0 0 0,0 0 1,0-1-1,0 1 1,-1 0-1,1 0 0,0-1 1,0 1-1,0 0 1,0 0-1,0 0 0,0-1 1,0 1-1,0 0 1,0 0-1,0 0 0,0-1 1,0 1-1,0 0 1,0 0-1,1-1 0,-1 1 1,0 0-1,0 0 1,0 0-1,0-1 0,0 1 1,0 0-1,1 0 1,-1 0-1,0-1 1,12-7-366,17-3 122,-29 11 261,41-11-28,0 1 1,46-3 0,-44 7 50,17-4 35,77-23-1,-105 23 146,-1-2 0,0 0 0,-1-3 0,30-18 1,-54 30-59,18-13 369,-24 16-506,1-1 1,-1 1-1,1-1 0,-1 1 0,1 0 0,-1-1 1,1 1-1,-1-1 0,1 1 0,-1-1 0,0 0 1,1 1-1,-1-1 0,0 1 0,0-1 0,0 0 1,1 1-1,-1-1 0,0 1 0,0-1 0,0 0 1,0 1-1,0-1 0,0 0 0,0 1 0,0-1 1,0 0-1,0 1 0,0-1 0,-1 0 1,1 1-1,0-1 0,-1 0 0,1 1 1,-1 0 0,0 0 0,1 0 0,-1 0-1,0 0 1,0 0 0,1 1 0,-1-1 0,0 0 0,1 0 0,-1 1 0,1-1-1,-1 0 1,0 1 0,1-1 0,-1 0 0,1 1 0,-2 0 0,2-1-2,-25 24 102,5-5-122,5-5 60,-1 1-1,-19 26 1,28-32-60,1 0-1,0 1 1,0 0 0,1-1 0,1 2 0,-7 16 0,11-26 24,0 0 0,-1 1 0,1-1 0,-1 0 0,1 0 0,0 0 0,0 1 0,0-1 0,0 0 0,0 0 0,0 1 0,0-1 0,0 0 0,1 0 0,-1 1 0,0-1 0,1 0 0,-1 0 0,1 0 0,-1 1 0,1-1 0,0 0 0,-1 0 0,1 0 0,0 0 0,0 0 0,-1 0 0,1-1 0,0 1 0,0 0 0,0 0 0,0-1 0,0 1 0,1 0 0,0 0 0,1 0 41,-1-1 0,1 1-1,0-1 1,-1 1-1,1-1 1,0 0-1,0 0 1,-1 0 0,1 0-1,0-1 1,-1 1-1,1-1 1,0 0-1,-1 1 1,4-3-1,-2 1-36,0 0-1,0-1 0,0 0 1,0 0-1,-1 0 1,1 0-1,-1 0 0,0-1 1,3-4-1,25-39-249,-20 29 193,-8 13-1,1 0 0,-1 0 0,1 0-1,0 1 1,0 0 0,0-1 0,0 1 0,1 1-1,6-5 1,-11 8 44,1-1-1,0 1 0,-1 0 1,1 0-1,-1-1 1,1 1-1,0 0 0,-1 0 1,1 0-1,0 0 1,-1 0-1,1 0 1,0 0-1,-1 0 0,1 0 1,0 0-1,-1 0 1,1 0-1,0 0 0,-1 1 1,1-1-1,-1 0 1,1 0-1,0 1 1,-1-1-1,1 0 0,-1 1 1,1-1-1,-1 1 1,1-1-1,-1 1 0,1-1 1,-1 1-1,1-1 1,-1 1-1,1 0 1,2 4 14,-1 0 0,1 0 1,3 9-1,-3-6 15,34 84 450,-37-91-461,0 0 1,1 1 0,-1-1 0,1 0-1,0 1 1,-1-1 0,1 0-1,0 0 1,0 1 0,0-1 0,0 0-1,2 2 1,-2-3-1,0 1 1,0-1-1,0 0 0,1 1 1,-1-1-1,0 0 0,0 0 1,0 0-1,1 0 0,-1 0 0,0 0 1,0 0-1,1 0 0,-1 0 1,2-1-1,4-1 46,0-1-1,1 1 1,-1-1-1,-1-1 1,12-6 0,31-25 7,-48 35-73,1-1 0,95-70 44,-78 59-96,1 1-1,0 0 1,27-9 0,-46 19 46,1 1-1,-1-1 1,0 1-1,0-1 1,0 1-1,1 0 1,-1 0-1,0 0 1,1-1-1,-1 1 1,0 0-1,0 1 1,1-1-1,-1 0 1,0 0-1,0 0 1,1 1-1,-1-1 1,0 1 0,0-1-1,0 1 1,1-1-1,-1 1 1,0 0-1,0 0 1,0-1-1,0 1 1,0 0-1,0 0 1,-1 0-1,1 0 1,0 0-1,0 0 1,-1 0-1,1 0 1,0 0-1,-1 1 1,0-1-1,1 0 1,-1 0-1,1 1 1,-1-1 0,0 0-1,0 2 1,1 4 17,0-1 1,-1 1 0,1 0 0,-2 0-1,1-1 1,-1 1 0,-1 7-1,-16 50 353,18-64-361,0 1 0,0-1 0,0 0 0,0 0 0,0 0 0,0 0-1,0 0 1,0 1 0,0-1 0,0 0 0,0 0 0,0 0 0,0 0 0,0 0 0,0 1 0,0-1 0,0 0-1,0 0 1,0 0 0,0 0 0,0 0 0,0 1 0,0-1 0,0 0 0,0 0 0,0 0 0,1 0 0,-1 0-1,0 0 1,0 0 0,0 1 0,0-1 0,0 0 0,0 0 0,0 0 0,1 0 0,-1 0 0,0 0 0,0 0-1,0 0 1,0 0 0,0 0 0,1 0 0,-1 0 0,0 0 0,0 0 0,0 0 0,0 0 0,0 0 0,1 0 0,-1 0-1,0 0 1,0 0 0,0 0 0,14-5-6,12-11-86,32-31-262,-57 46 345,1-1 0,-1 1 0,1 0 0,-1 0 0,1 0 0,-1-1 0,1 2 0,-1-1 0,1 0 0,0 0 0,0 1 0,-1-1 0,1 0 0,0 1 0,0 0 0,0-1 1,-1 1-1,1 0 0,0 0 0,0 0 0,0 0 0,0 1 0,0-1 0,-1 0 0,1 1 0,0-1 0,0 1 0,-1 0 0,1-1 0,0 1 0,-1 0 0,1 0 0,0 0 0,-1 0 0,0 1 0,1-1 0,-1 0 0,0 0 0,1 1 0,-1-1 1,0 1-1,0-1 0,0 1 0,0 0 0,0 2 0,1 0 9,2 3 20,0 1 1,0 0 0,0-1 0,8 10 0,-10-15 0,-1-1 1,1 1 0,-1-1-1,1 1 1,0-1-1,-1 0 1,1 1 0,0-1-1,0 0 1,0 0-1,0 0 1,0-1 0,0 1-1,0 0 1,0-1 0,1 1-1,-1-1 1,0 0-1,0 0 1,0 0 0,1 0-1,-1 0 1,2-1-1,29-7 45,57-22 0,-42 13-92,0-1-22,-1-2 0,-1-2 0,0-2 0,-2-2-1,64-51 1,-75 55 42,-22 14-103,0 0 0,15-13 0,-26 38-384,-2-10 488,-1 0 0,1 0 0,-1 0 0,-1 0 0,1-1-1,-1 1 1,0-1 0,0 0 0,-8 7 0,-7 8 2,-24 20 1,31-30 0,-51 42 12,-23 22-45,85-74 22,0 0 0,-1 0 0,1 0 1,0 1-1,0-1 0,0 0 0,0 1 0,1-1 0,-1 0 1,0 1-1,0-1 0,1 1 0,-1 0 0,1-1 1,-1 1-1,1-1 0,0 1 0,0 0 0,0-1 0,0 1 1,0 0-1,0 1 0,1-1 7,-1-1 0,1 0-1,0 0 1,0 1 0,0-1 0,0 0-1,0 0 1,0 0 0,0 0 0,0 0 0,0-1-1,0 1 1,0 0 0,0 0 0,1-1-1,-1 1 1,0-1 0,1 1 0,-1-1 0,0 1-1,1-1 1,-1 0 0,1 0 0,-1 1 0,1-1-1,0-1 1,9 2-27,-1-1 0,0-1-1,0 0 1,0 0 0,0-1-1,0 0 1,-1-1 0,1 0 0,0 0-1,-1-1 1,0-1 0,11-6-1,-9 4 17,-2 0 0,1 0-1,-1-1 1,0 0 0,0 0-1,-1-1 1,-1 0-1,1-1 1,-1 0 0,7-13-1,13-37-91,-2-2 0,19-74 0,-20 58 81,47-182 10,-70 256-24,-1 0 0,1-1-1,-1 1 1,0 0 0,0 0-1,-1-6 1,1 10 37,0 0 0,0 0-1,0 0 1,0 0 0,0 0 0,0-1 0,0 1 0,0 0 0,-1 0-1,1 0 1,0 0 0,0-1 0,0 1 0,0 0 0,0 0 0,0 0-1,0 0 1,0 0 0,0 0 0,-1-1 0,1 1 0,0 0 0,0 0-1,0 0 1,0 0 0,0 0 0,0 0 0,-1 0 0,1 0 0,0 0-1,0 0 1,0 0 0,0 0 0,-1 0 0,1-1 0,0 1 0,0 0-1,0 0 1,0 0 0,-1 1 0,-6 4-12,-4 12 141,11-16-119,-9 15 38,1 1 0,0 0 0,2 0 0,0 0 0,1 1 1,-3 18-1,3 0 56,1-1 0,2 42 0,2-45-67,3 87 91,-2-104-74,1 0 0,1-1 0,0 1-1,1 0 1,11 24 0,-13-34-20,0-1 1,1 1-1,0 0 1,0-1 0,1 1-1,-1-1 1,1 0-1,0 0 1,0 0-1,0-1 1,1 1 0,-1-1-1,7 3 1,-4-2-13,0-1 1,1-1 0,-1 1 0,0-1 0,1-1 0,-1 0-1,1 0 1,0 0 0,8-1 0,-4 0-53,-1-1-1,1 0 1,0-1 0,0-1 0,0 0 0,-1 0-1,0-1 1,0-1 0,0 0 0,0 0 0,0-1-1,-1 0 1,10-9 0,-14 10 13,0 0-1,0 0 1,0-1 0,-1 0 0,0 0-1,0 0 1,0-1 0,-1 0-1,0 0 1,0 0 0,-1 0 0,0-1-1,0 1 1,-1-1 0,0 0 0,0 1-1,-1-1 1,0 0 0,0 0-1,-1-10 1,0 14 15,0 1-1,-1-1 0,0 1 1,1 0-1,-1-1 1,-1 1-1,1 0 1,0 0-1,-1 0 0,1-1 1,-1 2-1,0-1 1,0 0-1,0 0 0,-1 1 1,1-1-1,-1 1 1,1-1-1,-1 1 1,0 0-1,0 0 0,0 1 1,0-1-1,0 0 1,0 1-1,0 0 1,0 0-1,-1 0 0,1 0 1,-1 0-1,1 1 1,0-1-1,-1 1 1,1 0-1,-1 0 0,1 0 1,-1 1-1,1-1 1,0 1-1,-1 0 1,1 0-1,0 0 0,-6 3 1,0 0 38,0 1 0,0 1 0,1-1 0,0 1 0,0 1 0,0-1 0,1 1 0,0 0 0,1 1 0,-1 0 1,1 0-1,1 1 0,0-1 0,0 1 0,0 0 0,1 0 0,1 1 0,0-1 0,-4 17 0,7-23-19,-1-1-1,1 1 1,0 0-1,0 0 1,0-1-1,1 1 1,-1 0 0,0 0-1,1-1 1,0 1-1,0 0 1,0-1-1,0 1 1,0 0-1,0-1 1,3 4 0,-1-3-5,-1 0 1,1 0-1,0-1 1,0 1-1,0-1 1,0 0-1,0 0 1,0 0-1,1 0 1,6 2 0,1 0-18,1-1 1,0-1-1,0 0 0,0 0 1,0-1-1,18-1 1,12-2-5,0-2 1,0-2-1,-1-2 1,0-1-1,55-21 0,12-6-89,-104 35 140,1 0-220,-6 8 8,-2 1 141,-1-1 0,0 0 0,0 0 0,0 0-1,-1 0 1,0-1 0,-12 11 0,-12 16-31,8-7 95,12-15 5,-1 1 1,2-1-1,0 2 1,-12 21-1,20-31-44,-1-1 0,0 0-1,1 1 1,-1-1 0,1 1-1,0-1 1,0 0 0,-1 1 0,2-1-1,-1 1 1,0-1 0,0 0 0,1 1-1,0-1 1,1 5 0,-2-6 8,1 0 0,0 0 0,-1 0 0,1 0 0,0 0 0,0 0 0,-1 0 1,1 0-1,0 0 0,0 0 0,0 0 0,0-1 0,0 1 0,0 0 0,0-1 0,0 1 0,1-1 1,-1 1-1,0-1 0,0 0 0,0 1 0,1-1 0,-1 0 0,0 0 0,0 0 0,1 0 1,-1 0-1,0 0 0,0 0 0,1 0 0,-1 0 0,1-1 0,5-1-15,0-1 1,0 0-1,0 0 0,-1 0 0,1-1 1,-1 0-1,0 0 0,0-1 0,0 0 1,-1 0-1,0 0 0,5-6 0,2-4-33,0 0 0,-1-1-1,13-28 1,54-134 178,-49 107-193,4-7 404,41-148-1,-72 219-296,-1 0 0,0-1 0,0 1 0,-1 0-1,0-7 1,0 13-38,0-1-1,0 1 1,0 0-1,0 0 0,0 0 1,0 0-1,0 0 0,-1 0 1,1 0-1,-1 0 1,1 0-1,0 0 0,-1 0 1,0 0-1,1 0 1,-1 1-1,0-1 0,1 0 1,-1 0-1,0 1 1,0-1-1,1 0 0,-1 1 1,0-1-1,0 0 1,0 1-1,0 0 0,0-1 1,0 1-1,0-1 0,0 1 1,0 0-1,0 0 1,0 0-1,0-1 0,0 1 1,0 0-1,0 0 1,-1 0-1,1 1 0,0-1 1,-2 1-1,-2 0-9,0 1 0,0 0 0,0 0 0,0 0 0,0 1 0,0 0 0,1 0 0,-1 0 0,1 0 0,0 1 0,0-1 0,0 1 0,1 0 0,-1 1 1,1-1-1,-4 7 0,-1 2 42,1 0 1,1 1-1,0-1 1,0 1-1,-3 16 1,3-4 17,1 0 1,2 1 0,0-1-1,2 1 1,3 46-1,-1-54-164,2 0-1,0 0 0,2 0 0,0 0 1,0-1-1,2 1 0,0-2 1,18 31-1,-19-39-323,0-1 1,1 0-1,0 0 1,0 0-1,1-1 0,0 0 1,0-1-1,1 0 1,10 6-1,-3-4-1369,0 0 0,1-1 0,-1-1 0,26 6 0,16-2-2168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16.9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13 406 4640,'-2'1'417,"1"-1"-344,1 0 0,-1 0 0,1 0 0,-1 0 0,1 0 0,-1 0 0,1 0 0,-1 0 0,1 0 0,-1 1 0,1-1 0,-1 0 0,1 0 0,0 1 0,-1-1 0,1 0 0,-1 1 0,1-1 0,0 0 0,-1 1 0,1-1 0,-1 2 592,3-2-278,0 1 0,0-1 0,1 0 0,-1 0 0,0 0 0,0 0 0,0 0 0,4-1 0,4 1 519,44-1 874,0-2 0,0-3 0,56-13 0,-92 15-1442,0-1 0,0-1 0,0 0 0,-1-2-1,22-12 1,-30 14-227,0 0-1,0 0 1,-1-1-1,0 0 1,0 0-1,-1-1 1,0 0-1,0 0 0,-1-1 1,10-16-1,-1-5 116,16-48 0,-26 63-84,-1-1 1,0 1-1,-1-1 1,-1 0-1,0-21 1,-2 36-130,1 1 0,-1-1 0,0 0 0,0 1 0,0-1 0,0 0 0,0 1 0,0-1 0,0 0 0,-1 1 0,1-1 0,0 0-1,0 1 1,0-1 0,-1 0 0,1 1 0,0-1 0,-1 1 0,1-1 0,0 0 0,-1 0 0,0 1-7,1 1 0,-1-1 0,1 0 0,-1 0 0,1 0 0,-1 1 0,1-1 0,0 0 0,-1 0 0,1 1 0,-1-1 0,1 0 0,0 1 0,-1-1 0,1 0 0,0 1 0,0-1 0,-1 1 0,1-1 0,-1 1 0,-2 5 26,0 0 0,0-1 0,-2 10 0,-3 16 114,2 1 0,2 0 0,1 0 0,0 39 0,3-64-81,0 0-1,0 0 0,1 0 1,0 0-1,0-1 1,1 1-1,-1 0 0,1 0 1,1-1-1,-1 1 0,1-1 1,1 0-1,4 8 1,-5-9 61,-1-3-15,-1 1-1,1-1 1,0 0-1,-1 0 0,1 0 1,0 0-1,4 3 1,-5-4-66,1-1 0,-1 1 1,1-1-1,-1 1 1,1-1-1,-1 0 0,1 1 1,-1-1-1,1 0 0,-1 0 1,1 0-1,-1 0 0,1 0 1,0-1-1,-1 1 0,3-1 1,10-4 43,-1 0 0,0-1 0,0 0 0,-1-1 0,13-9 0,-7 5-53,89-62 59,-70 45-116,75-41 1,-110 68 27,0 0 0,0 0 1,0 0-1,0 1 0,0-1 1,1 0-1,-1 1 0,0 0 1,0-1-1,0 1 0,1 0 1,-1 0-1,0 0 0,3 1 1,-4-1-1,0 1 0,0-1 1,0 1-1,0-1 1,0 1-1,0 0 0,0-1 1,0 1-1,0 0 1,0 0-1,0 0 0,0 0 1,-1 0-1,1 0 0,0 0 1,-1 0-1,1 0 1,-1 0-1,1 0 0,-1 0 1,1 0-1,-1 1 1,0-1-1,0 0 0,1 0 1,-1 3-1,0 10 65,1 0 0,-2 0-1,0 0 1,-1 1 0,0-1-1,-1-1 1,-1 1 0,-9 25-1,12-35 75,5-7-87,6-8-72,-9 10 8,61-64-274,-26 29 350,-34 33-59,0 1 0,1 0 0,-1 0 0,1-1 0,0 2 0,-1-1 0,1 0 1,0 0-1,0 1 0,5-2 0,-7 3 2,1-1 1,0 1-1,-1 0 1,1 0 0,0 0-1,0 0 1,-1 0-1,1 0 1,0 1-1,-1-1 1,1 0 0,0 1-1,-1 0 1,1-1-1,0 1 1,-1 0 0,1 0-1,-1-1 1,1 1-1,-1 0 1,2 2-1,19 22 120,-7-6-86,-6-10-38,0 0 35,0 1 0,-1 0 0,0 0 0,7 14-1,-14-22-95,27 44 355,-25-43-584,-1 1 0,1 0 0,0-1-1,0 0 1,1 1 0,-1-1 0,1-1 0,0 1-1,5 3 1,16-2-10637,-9-23 123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17.3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37 10624,'-77'-24'3936,"54"17"-3040,0 2-256,14 5-1696,4 0 448,2 0-256,16 5-2304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3712,'0'0'1221,"-1"11"5590,-1-6-5960,0-1 1,1 0-1,-1 1 0,1-1 1,-1 9-1,-5 16 1592,-2-5-1724,-19 53 832,25-65-2273,0 0 1,0 0-1,1 0 0,0 19 1,2-23-3082,5 0 1137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20.6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69 219 5056,'-1'-4'260,"0"1"-74,0 0 0,0 0 0,0 0 0,0 0 0,0-1 0,1 1 0,-1 0 0,1 0 0,0-1 0,0 1 0,0 0 0,1 0 0,1-6 0,-2 7 1275,5 12 2112,-5-3-3145,1 0 0,-1 0 0,0 0-1,0-1 1,-2 14 0,-1 1 152,1 21 160,-15 163 1896,-27 59-343,42-251-1968,7-51 378,-3 19-670,6-33-1,9-14-73,43-144 95,-51 187-49,1-1 0,1 1 0,0 1 0,2 0 0,1 1 0,25-31 0,-32 44 19,0 0-1,1 1 1,-1-1-1,1 2 1,1-1-1,-1 1 1,1 0-1,0 1 1,19-8-1,-26 12-10,0 1 0,0-1 0,0 1 0,0 0 1,0 0-1,0 0 0,0 0 0,0 0 0,0 0 0,0 1 0,0-1 0,0 1 0,0-1 1,0 1-1,0 0 0,-1-1 0,1 1 0,0 0 0,0 1 0,-1-1 0,1 0 0,0 0 1,-1 1-1,1-1 0,-1 1 0,0-1 0,1 1 0,-1-1 0,1 3 0,3 4 68,-1-1 1,0 1-1,-1 0 0,1 0 0,2 13 0,-3-8 31,0 0-1,0 0 1,-2 0 0,1 1-1,-2-1 1,0 0 0,0 1-1,-1-1 1,-1 0 0,-5 19 0,4-21-25,0-1 0,-1 0 0,0-1 0,-1 1 0,0-1 0,-1 0 0,0 0 0,0-1 0,-1 1 0,0-2 1,0 1-1,-1-1 0,-13 10 0,10-9-73,-21 9-1,23-13-14,0 1-1,0 0 1,-9 8-1,31-16-424,73-28 154,-1-3 0,-2-3 0,83-52 0,-153 81 388,1 0 0,-2-1 0,1 0 1,12-12-1,-25 20-101,1 1 1,0-1-1,-1 0 0,1 0 1,0 1-1,-1-1 0,1 0 1,-1 0-1,1 1 0,-1-1 1,0 0-1,1 0 1,-1 0-1,0 0 0,0 0 1,1 0-1,-1 1 0,0-1 1,0 0-1,0 0 0,0-1 1,0 1-15,0 1 0,0 0 1,-1 0-1,1 0 0,0-1 1,0 1-1,0 0 0,0 0 0,0 0 1,-1-1-1,1 1 0,0 0 0,0 0 1,0 0-1,-1 0 0,1 0 1,0-1-1,0 1 0,-1 0 0,1 0 1,0 0-1,0 0 0,0 0 1,-1 0-1,1 0 0,-1 0 0,-10 3-96,0 4 77,1 0 1,0 1-1,1 0 0,0 0 0,0 1 1,1 0-1,0 1 0,-10 14 0,16-19 24,-1-1 0,1 1 0,0 0 0,0 0 0,0 0 0,1 0-1,-2 10 1,2-13 27,1 0 0,0 0 0,0-1 0,0 1 0,0 0 0,0 0 0,1 0 0,-1 0 0,0 0 0,1 0-1,0 0 1,-1-1 0,1 1 0,0 0 0,0-1 0,0 1 0,0 0 0,0-1 0,0 1 0,1-1 0,-1 1 0,0-1 0,3 2 0,2 0 24,-1 0 1,1 0-1,0-1 1,0 1 0,0-1-1,0-1 1,0 1-1,0-1 1,1 0 0,8 0-1,2-1 38,0-1-1,30-4 1,-38 3-118,0 0 0,0 0 0,0 0 0,0-2 0,-1 1 0,1-1 0,-1 0 0,9-6 0,-14 8-1,0 0 0,0-1 0,0 0 0,0 0 0,0 1 0,0-2 0,-1 1 0,1 0 1,-1 0-1,0-1 0,0 0 0,0 1 0,-1-1 0,1 0 0,-1 0 0,0 0 0,0 1 0,0-1 0,-1-1 0,1-7 1,-1 1 12,-1 0 1,-1 0 0,1 0 0,-2 0-1,0 0 1,0 0 0,-1 0 0,0 1-1,-9-17 1,5 14-27,-1 0 0,0 0 0,0 1-1,-1 1 1,-1-1 0,-19-15 0,26 24 30,0 0 0,-1 0 1,1 0-1,-1 0 0,1 1 0,-1 0 1,0 0-1,0 0 0,0 1 0,-1-1 1,1 1-1,0 1 0,0-1 0,-9 0 1,13 1 10,0 0 1,0 0 0,0 0-1,1 0 1,-1 0 0,0 0 0,0 0-1,0 0 1,0 0 0,0 0 0,0 1-1,0-1 1,1 0 0,-1 1-1,0-1 1,0 1 0,0-1 0,1 0-1,-1 1 1,0 0 0,0-1 0,1 1-1,-1-1 1,0 1 0,1 0 0,-1 0-1,1-1 1,-1 1 0,1 0-1,-1 0 1,1-1 0,0 1 0,-1 0-1,1 0 1,0 0 0,0 0 0,0 0-1,-1 0 1,1 0 0,0-1-1,0 1 1,0 0 0,1 0 0,-1 0-1,0 0 1,0 0 0,0 0 0,1 0-1,-1-1 1,0 1 0,1 1 0,1 3 27,0-1 0,0 0 1,0 0-1,0 0 1,1 0-1,0 0 1,0-1-1,0 1 1,5 4-1,3 0 50,-1-1 1,1-1-1,0 0 0,1 0 1,0-1-1,-1-1 0,2 0 0,-1 0 1,16 1-1,-13-2 32,1-2 0,-1 1-1,1-2 1,-1 0 0,1-1 0,-1-1 0,21-4-1,-18 1-31,-1-1 0,0-1 0,0 0-1,-1-1 1,18-12 0,74-58 27,-33 22-154,-71 54 64,1-1-232,-6 13 28,-5 32 156,-23 166 176,29-199-113,0 0 1,1-1 0,1 10 0,-1-11 7,-1-5-26,0 0 0,0-1 0,1 1 0,-1-1 0,1 1 0,-1 0 0,1-1 0,-1 1 0,1-1 0,0 1 0,0-1 0,0 0 0,2 3 0,-3-4-6,1 1 0,0-1 0,-1 1 0,1-1 0,0 0 0,0 1 0,-1-1 1,1 0-1,0 0 0,0 1 0,0-1 0,0 0 0,-1 0 0,1 0 0,0 0 0,0 0 1,0 0-1,0 0 0,-1 0 0,1-1 0,0 1 0,0 0 0,0 0 0,-1-1 0,1 1 1,0-1-1,1 0 0,4-2 8,0-1 0,-1 0 0,0 0-1,1-1 1,-2 0 0,9-8 0,24-38-115,-20 26-43,13-16-4,-4 3 2,60-65 1,-86 102 140,2-1-51,0 0 0,0 0 0,1 0 0,-1 0 0,1 0 0,3-2 0,-5 4 46,-1 0 0,0 0 0,0-1 0,1 1 0,-1 0 0,0 0 0,0 0 0,0 0 0,1 0 0,-1 0 0,0 0 0,0 0 0,0 0 1,1 1-1,-1-1 0,0 0 0,0 0 0,0 0 0,1 0 0,-1 0 0,0 0 0,0 0 0,0 0 0,0 1 0,1-1 0,-1 0 0,0 0 0,0 0 0,0 0 0,0 0 0,0 1 1,0-1-1,1 0 0,1 15-83,-2 23 125,1 58 236,1-81-238,0-1 1,0 1-1,1-1 1,9 23-1,-11-35-23,0 1-1,0 0 1,0-1 0,0 1-1,1-1 1,0 1 0,-1-1-1,1 0 1,0 1-1,0-1 1,0 0 0,0 0-1,1 0 1,-1-1 0,0 1-1,1-1 1,4 3 0,-5-4-3,0 1 0,0-1 0,1 1 0,-1-1 0,0 0 0,0 0 0,1 0 0,-1 0 0,0-1 0,0 1 0,1 0 0,-1-1 0,0 0 0,0 1 0,0-1 0,0 0 0,0 0 0,0 0 0,0-1 0,0 1 0,0 0 0,0-1 0,1-1 0,4-3-35,-1-1 0,0 0 0,-1 0 0,1 0 0,-2-1 0,6-9 0,21-51-252,-30 66 262,12-31-102,28-62-205,-35 75 207,-6 20 116,0 0 0,0-1 0,0 1 0,0 0 0,0 0 0,0 0-1,0 0 1,0 0 0,0-1 0,0 1 0,0 0 0,0 0 0,0 0 0,0 0 0,1 0 0,-1 0 0,0-1 0,0 1 0,0 0 0,0 0 0,0 0 0,0 0 0,0 0 0,1 0 0,-1 0 0,0 0 0,0 0 0,0 0 0,0 0-1,0 0 1,1 0 0,-1 0 0,0 0 0,0-1 0,0 1 0,0 1 0,0-1 0,1 0 0,-1 0 0,0 0 0,0 0 0,0 0 0,0 0 0,0 0 0,1 0 0,-1 0 0,0 0 0,0 0 0,0 0 0,0 0 0,0 0-1,0 0 1,1 1 0,-1-1 0,0 0 0,0 0 0,0 0 0,0 0 0,3 5-33,-3-5 33,6 10 10,1-1-1,0 0 0,0 0 1,13 12-1,-17-19 19,0 0 0,1 1-1,-1-1 1,1 0 0,-1 0 0,1-1-1,0 1 1,0-1 0,0 0 0,0 0-1,0 0 1,0 0 0,0-1 0,0 0-1,0 0 1,6 0 0,4-2 4,-1 0 0,1-1 1,-1-1-1,1 0 0,-1 0 0,-1-2 0,1 1 1,-1-2-1,0 0 0,0 0 0,0-1 1,-1 0-1,12-12 0,-20 16-101,0 0 1,0 0-1,0 0 1,-1 0-1,1 0 0,3-9 1,-6 12 41,1 0 1,-1 0-1,0-1 0,1 1 1,-1 0-1,0 0 1,0-1-1,0 1 0,0 0 1,0-1-1,0 1 1,0 0-1,-1-2 0,1 2 7,0 1-1,-1-1 1,1 0-1,-1 1 1,1-1-1,-1 0 0,1 1 1,-1-1-1,1 1 1,-1-1-1,1 1 0,-1-1 1,0 1-1,1 0 1,-1-1-1,0 1 1,0 0-1,1-1 0,-1 1 1,0 0-1,1 0 1,-1 0-1,0-1 0,-1 1 1,-1 0 2,0 0 0,1 1 1,-1-1-1,0 0 0,0 1 0,0 0 1,0-1-1,0 1 0,1 0 1,-1 1-1,0-1 0,1 0 0,-1 1 1,1-1-1,-1 1 0,1 0 1,0 0-1,0 0 0,0 0 0,0 0 1,-3 4-1,0 2 39,-1-1-1,1 1 1,1 0 0,-1 1 0,-4 13 0,6-13 36,1 0 0,0 0 1,0 0-1,1 1 1,0-1-1,0 0 1,1 1-1,0-1 1,1 1-1,0-1 1,5 16-1,-5-20-25,0-1 0,1 1 0,0 0 0,0-1 0,0 1-1,0-1 1,1 1 0,0-1 0,0 0 0,0 0 0,0 0 0,1-1 0,-1 1-1,1-1 1,0 0 0,0 0 0,0 0 0,0-1 0,1 1 0,-1-1 0,1 0-1,0 0 1,7 2 0,-3-2-11,0-1-1,0 0 1,0 0 0,0-1-1,0 0 1,0-1-1,0 0 1,-1 0-1,1-1 1,0 0 0,0 0-1,-1-1 1,15-7-1,-4 0-81,0-2 0,-1 0-1,0-2 1,21-19 0,-8 3-77,-20 18 22,23-18-1,-33 30 118,-1-1-1,1 1 1,-1 0-1,0-1 1,1 1-1,-1 0 1,1 0-1,-1-1 1,1 1-1,-1 0 1,1 0-1,-1 0 0,1 0 1,-1-1-1,1 1 1,-1 0-1,1 0 1,0 0-1,-1 0 1,1 0-1,-1 1 1,1-1-1,-1 0 1,1 0-1,-1 0 1,1 0-1,-1 0 0,1 1 1,-1-1-1,1 0 1,-1 0-1,1 1 1,-1-1-1,0 0 1,1 1-1,-1-1 1,0 1-1,1-1 1,-1 0-1,0 1 0,1-1 1,-1 1-1,0-1 1,0 1-1,1-1 1,-1 1-1,0 0 1,1 3 5,1-1 0,-1 1 0,0 0 0,0 7 0,1 0 61,7 57 130,-7-59-140,0 0 0,1-1 0,-1 1 0,2-1 0,4 11 0,-7-18-31,-1 0 1,1 0 0,-1 0-1,1 0 1,0 0-1,-1 0 1,1 0 0,0-1-1,0 1 1,-1 0-1,1-1 1,0 1-1,0 0 1,0-1 0,0 1-1,0-1 1,0 1-1,0-1 1,0 1 0,0-1-1,0 0 1,0 0-1,0 1 1,0-1 0,0 0-1,0 0 1,1 0-1,-1 0 1,0 0 0,0-1-1,0 1 1,0 0-1,0 0 1,0-1-1,0 1 1,0 0 0,0-1-1,0 1 1,2-2-1,1-1 29,0 0-1,-1 0 1,1 0-1,-1-1 0,1 1 1,-1-1-1,5-7 0,29-49 31,34-50 55,-61 98-170,0-1 0,1 2 0,0 0 0,1 0 0,0 1 0,17-11 0,-28 20 18,2 0 0,-1-1 1,0 1-1,0 0 0,0 0 1,0 1-1,1-1 0,-1 0 0,0 1 1,1-1-1,-1 1 0,0 0 1,1 0-1,-1 0 0,5 0 1,-5 1-3,0 0 0,0-1 1,0 1-1,-1 0 1,1 0-1,0 0 1,0 0-1,-1 1 0,1-1 1,0 0-1,-1 1 1,1-1-1,-1 1 1,0-1-1,0 1 0,1 0 1,-1 0-1,1 3 1,2 4 2,0 1 1,-1-1-1,0 1 0,-1 0 1,0 0-1,-1 0 1,0 0-1,0 0 0,-2 12 1,0 4 128,-2-1 0,-9 39-1,9-53-123,0 1 0,-1-1 0,-1 0 0,1-1-1,-2 1 1,0-1 0,0 0 0,-10 11-1,13-16-33,-1-1 0,0 0-1,-1 0 1,1 0-1,-1-1 1,1 0 0,-1 1-1,-7 2 1,9-5 10,0 0-1,-1 1 1,1-2 0,-1 1-1,1 0 1,-1-1 0,0 1 0,1-1-1,-1 0 1,0 0 0,1 0 0,-1-1-1,1 1 1,-5-2 0,2 0 13,0 0 1,1-1 0,-1 1-1,1-1 1,-1 0-1,1-1 1,0 1 0,0-1-1,0 0 1,1 0-1,-1-1 1,1 1 0,0-1-1,0 0 1,1 0 0,-1 0-1,1-1 1,0 1-1,1-1 1,-1 0 0,1 0-1,-2-9 1,0 1 205,3 12-122,0-1 0,0 1 1,0-1-1,0 1 0,1 0 0,0-1 0,-1 1 0,1-1 1,0 1-1,0-1 0,0 1 0,0-1 0,1-2 0,-1 4-57,0 1 0,1 0-1,-1-1 1,0 1 0,0 0-1,0-1 1,1 1-1,-1 0 1,0-1 0,0 1-1,1 0 1,-1 0 0,0-1-1,1 1 1,-1 0 0,0 0-1,1 0 1,-1 0-1,0-1 1,1 1 0,-1 0-1,0 0 1,1 0 0,-1 0-1,0 0 1,1 0-1,-1 0 1,1 0 0,-1 0-1,0 0 1,1 0 0,-1 0-1,0 0 1,1 0 0,-1 0-1,0 1 1,1-1-1,0 0 1,13 9 33,5 4-116,0 0 0,1-1-1,0-1 1,1-1 0,43 15 0,-26-14-2256,0-1 0,69 7 1,-54-13-189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21.6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77 3328,'2'-2'355,"0"-1"1,0 1-1,0-1 1,1 1-1,-1 0 0,1 0 1,-1 0-1,1 0 1,0 1-1,0-1 1,6-2-1,9-6 5977,-18 10-6196,0 0-1,0-1 1,0 1-1,0 0 1,0-1 0,0 1-1,0-1 1,0 1-1,0 0 1,0-1 0,0 1-1,0 0 1,-1-1 0,1 1-1,0-1 1,0 1-1,0 0 1,0-1 0,-1 1-1,1 0 1,0 0-1,0-1 1,-1 1 0,1 0-1,0-1 1,0 1 0,-1 0-1,1 0 1,0 0-1,-1-1 1,1 1 0,-1 0-1,-18-15 2205,7 5-1017,11 9-1252,0 0-1,0 1 0,-1-1 0,1 1 1,0 0-1,0-1 0,0 1 0,0 0 1,0-1-1,-1 1 0,1 0 0,0 0 1,0 0-1,0 0 0,0 0 1,-2 1-1,-2-1 165,4 0-43,-9 0-653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24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234 421 3904,'-5'-5'11349,"5"2"-9851,-14-28 1649,7 20-2255,6 9-813,0 1 0,0-1 1,0 0-1,0 0 0,0 1 1,-1-1-1,1 1 1,-1-1-1,-2-1 0,1-3 276,3 6-333,0 0 1,0 0-1,0-1 1,0 1 0,0 0-1,0 0 1,0 0-1,0-1 1,0 1-1,0 0 1,0 0 0,0-1-1,0 1 1,0 0-1,-1 0 1,1 0-1,0-1 1,0 1 0,0 0-1,0 0 1,-1 0-1,1 0 1,0 0-1,0-1 1,0 1 0,-1 0-1,1 0 1,0 0-1,0 0 1,0 0 0,-1 0-1,1 0 1,0 0-1,0 0 1,-1 0-1,1 0 1,0 0 0,0 0-1,-1 0 1,1 0-1,-4 0 44,0 1 0,-1 0 0,1 0 0,0 0 0,0 0 0,1 1 0,-1 0 0,0 0 0,0 0 0,-4 3 0,-3 3-18,1 0 0,-11 10 0,11-8-18,0 1 1,1 0 0,0 0 0,1 1-1,0 0 1,1 0 0,0 1-1,-5 14 1,9-19-20,1-1-1,0 1 0,0 0 1,0 0-1,1 0 1,0-1-1,0 1 0,1 0 1,0 0-1,1 0 1,-1 0-1,2 0 0,-1 0 1,1 0-1,0 0 1,4 7-1,-3-9 24,1 0 0,0 0 1,0 0-1,0 0 0,1-1 0,0 0 0,0 0 1,0 0-1,1 0 0,8 5 0,7 3 274,37 17 0,-51-28-259,-1 1 0,0-1 0,1 0 0,-1 0 0,1-1 0,0 0 0,0 0 0,-1-1 0,1 1 1,0-1-1,0-1 0,0 0 0,-1 0 0,13-3 0,-14 3-40,-1-1 0,1 0-1,-1 0 1,1 0 0,-1-1 0,0 0 0,0 1 0,0-1 0,0-1 0,-1 1 0,1 0 0,-1-1-1,0 0 1,0 0 0,0 0 0,0 0 0,-1 0 0,0-1 0,1 1 0,2-10 0,-3 4-1,0 0 1,0 0-1,-1 0 1,0 0 0,-1 0-1,0 0 1,-1 0-1,-3-18 1,1 14 37,0 2 0,-1-1 0,0 0 0,-2 1 0,1 0 0,-10-15 1,13 23-25,-1 1 0,0-1 0,0 0 1,0 1-1,0 0 0,-1 0 1,1 0-1,-1 0 0,0 1 0,-7-5 1,8 6-20,0 0 0,0-1 0,0 1 0,-1 1 0,1-1 0,0 0 0,0 1 0,-1-1 0,1 1 0,0 0 0,-1 0 0,1 0 0,0 1 0,-1-1 0,-3 2 0,4-1-60,-1 1 1,0-1-1,0 1 0,1 0 1,-1 0-1,-3 4 0,-3 1-869,24 6-3426,-10-11 4195,1-1 1,0 1-1,-1-1 0,1 0 0,0 0 0,0-1 0,0 1 0,0-1 0,0 0 1,0-1-1,8 0 0,-12 1 221,-1-1 0,1 1 0,0 0 0,-1 0 0,1-1 1,-1 1-1,1 0 0,0-1 0,-1 1 0,1-1 0,-1 1 0,1-1 0,-1 1 1,1-1-1,-1 1 0,0-1 0,1 1 0,-1-1 0,0 1 0,1-1 0,-1 0 1,0 1-1,1-1 0,-1 0 0,0 1 0,0-1 0,0 0 0,0 1 0,0-1 1,0 0-1,0 1 0,0-1 0,0-1 0,2-10 593,0 8-479,-1 1 0,1-1 0,-1 1 0,0-1 0,0 1 0,0-1 0,-1 0 0,1 1 0,-1-1 0,0 0 0,0 0 1,-1-3-1,1 5-142,0 0 0,-1 0 0,1 0 0,0 0 0,0 0 0,0 0 0,0-3 0,1-1 305,0 5-323,0 1 0,0-1 0,0 1 0,0-1-1,0 1 1,1 0 0,-1-1 0,0 1 0,0 0 0,1 0 0,-1 0 0,0 0 0,2 0 0,2 0 40,1 0 0,-1 0 0,1-1 1,-1 1-1,0-1 0,1 0 1,-1-1-1,0 0 0,0 1 1,0-1-1,0-1 0,0 1 1,0-1-1,4-3 0,99-70 1028,84-60-567,-176 122-453,0 0-1,-1-1 0,19-24 0,-2 2-80,-26 26-173,-4 8-93,-3 10 121,-23 88 225,4-19-109,-3 24-23,-52 194 118,-100 196 455,171-478-548,-1-1-1,0 0 0,0 0 1,-12 16-1,17-27 41,0 0 0,0 0 0,0 0 0,0 0 0,0 0 0,0 0 0,0 0 0,0 1 0,-1-1 0,1 0 0,0 0 0,0 0 0,0 0-1,0 0 1,0 0 0,0 0 0,0 0 0,0 0 0,0 0 0,0 0 0,0 1 0,0-1 0,-1 0 0,1 0 0,0 0 0,0 0 0,0 0 0,0 0 0,0 0 0,0 0 0,0 0 0,0 0-1,-1 0 1,1 0 0,0 0 0,0 0 0,0 0 0,0 0 0,0 0 0,0 0 0,0 0 0,0 0 0,-1 0 0,1-1 0,0 1 0,0 0 0,0 0 0,0 0 0,0 0 0,0 0 0,0 0 0,0 0-1,0 0 1,0 0 0,-1 0 0,1 0 0,0 0 0,0-1 0,0 1 0,0 0 0,0 0 0,0 0 0,0 0 0,0 0 0,-1-3-16,0 0 0,1 1 0,-1-1-1,1 0 1,-1 1 0,1-1 0,0 0 0,0 0 0,0 1 0,0-1 0,2-3 0,7-35-109,-6 32 98,1-5-27,1-1 0,0 1 0,1 0 0,14-23 0,-15 29 23,0 1 0,1 0 0,0 0 0,0 0 1,0 0-1,1 1 0,0 0 0,0 1 0,11-7 1,1 2 11,1 1 0,0 1 0,0 1 0,42-9 0,87-3-3341,-124 17-567,1 1 0,32 4 1,-23 0-2344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30.3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113 185 5568,'-2'-9'956,"1"7"-774,0 0 0,1 0-1,-1 0 1,1-1-1,-1 1 1,1 0 0,0 0-1,0 0 1,0-1 0,0 1-1,1-3 1,-1 4 75,0 0 0,0 0 0,0 0 0,0 1 0,0-1 0,0 0 0,0 0 0,-1 0 0,1 0 0,0 1 0,0-1 0,-1-1 0,-2-8 2295,0 19 2951,-1 8-4902,-5 25-1,-11 108 859,11-100-989,-4 94 1,13 84 665,0-228-1133,-1 11 64,0-7-41,-1-4-32,0-6-4,-1-1 0,1 0-1,0 0 1,1 0 0,-1-8 0,1 8-19,-11-68 341,-4-120 0,17 186-330,1-1 0,-1 1 0,1 1 0,1-1 0,-1 0 0,2 1 0,-1-1 0,1 1 0,9-14 0,6-17 54,-18 38-42,-1 1 1,0-1 0,1 0 0,-1 1 0,0-1 0,0 0 0,0 1 0,0-1 0,0 0-1,0 0 1,0 1 0,0-1 0,0 0 0,0 1 0,0-1 0,0 0 0,0 1 0,0-1-1,-1-1 1,1 2 2,0 0-1,0 0 1,0 0-1,-1-1 1,1 1-1,0 0 1,0 0 0,0 0-1,0-1 1,0 1-1,0 0 1,0 0-1,0 0 1,0-1-1,0 1 1,0 0-1,0 0 1,0-1-1,0 1 1,0 0-1,0 0 1,0 0-1,1-1 1,-1 1 0,0 0-1,0 0 1,0 0-1,0-1 1,0 1-1,0 0 1,1 0-1,0-2 15,-1 1-1,1-1 0,0 0 1,-1 0-1,1 1 0,-1-1 0,0 0 1,0 1-1,1-1 0,-1 0 1,-1-2-1,0-29-13,1 21 170,0 7-132,0 0 1,1 1-1,0-1 0,0 1 0,3-9 1,4-15-328,-6 19 288,1 1 0,0 0 0,1 0 0,-1 0-1,1 0 1,1 0 0,0 1 0,5-7 0,-3 7-36,0 0 0,14-9 0,-6 4 75,-8 7-41,0 0 1,1 0-1,-1 1 1,1 0-1,10-4 1,-13 6 8,0 0 0,0 1 0,0 0 0,0 0 0,0 0 0,0 0 0,1 1 0,-1 0 0,0 0 0,6 1 0,-9 0-17,1 0 0,-1 0 1,1 0-1,-1 1 0,0-1 1,1 1-1,-1 0 0,0 0 1,0-1-1,0 1 1,0 1-1,0-1 0,-1 0 1,1 0-1,-1 1 0,1-1 1,-1 1-1,2 3 0,2 6-17,-1 0 1,5 20-1,-6-15 47,-1-1 1,0 1 0,-2-1 0,0 1 0,-2 20 0,-1-23-9,0-1 0,0 1 0,-1-1 0,-1 0 0,-8 16 0,11-25 27,0 1 1,-1-1-1,1 1 1,-1-1-1,0 0 0,0 0 1,-1 0-1,1 0 1,-1-1-1,0 1 1,0-1-1,0 0 0,0 0 1,-1-1-1,1 1 1,-1-1-1,1 0 1,-1 0-1,0-1 0,0 1 1,0-1-1,0 0 1,0 0-1,0-1 1,0 1-1,0-1 0,-8-1 1,10 1-20,-7-1-8,1 0 0,-1 0 0,-17-6 0,17 4-213,12 7 87,17 10 154,-11-9 144,48 37 330,22 20 202,-43-30-459,33 38 0,-24-23-50,-44-46-254,0-1 0,0 0 0,1 0 0,-1 0 0,0 0 0,0 0-1,0 0 1,0 0 0,0 0 0,1 0 0,-1 0 0,0 0 0,0 0 0,0 0 0,0 0 0,1 0 0,-1 0 0,0 0 0,0 0 0,0 0 0,0 0 0,0 0 0,1 0 0,-1 0 0,0 0-1,0 0 1,0 0 0,0 0 0,0-1 0,1 1 0,-1 0 0,0 0 0,0 0 0,0 0 0,0 0 0,0 0 0,0-1 0,0 1 0,0 0 0,1 0 0,-1 0 0,0 0 0,0 0 0,0-1 0,0 1-1,0 0 1,0 0 0,0 0 0,0 0 0,0 0 0,0-1 0,0 1 0,0 0 0,0 0 0,0 0 0,0 0 0,0-1 0,0 1 0,0 0 0,0 0 0,-1 0 0,2-11-2640,-2 9 1866,1 0 1,-1 0-1,0 0 1,0 1-1,1-1 1,-1 0-1,-2-2 1,2 4 675,1-1 0,0 1 0,0 0 0,-1 0 0,1-1 0,0 1 0,0 0 0,-1 0 0,1 0 0,0 0 0,-1 0 0,1-1 0,0 1 0,-1 0 0,1 0 0,0 0 0,-1 0 1,1 0-1,0 0 0,-1 0 0,1 0 0,0 0 0,-1 0 0,1 0 0,0 0 0,-1 0 0,1 0 0,0 0 0,0 1 0,-1-1 0,1 0 0,0 0 0,-1 0 0,1 0 0,0 1 0,0-1 1,-1 0-1,1 0 0,0 1 0,0-1 0,-1 0 0,1 0 0,0 1 0,0-1 0,0 0 0,0 0 0,-1 1 0,1-1 0,0 0 0,0 1 0,0-1 0,0 0 0,0 1 0,-6 17-4037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30.9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3 5984,'-22'-3'19493,"36"7"-19254,1-2-1,-1 0 1,1 0 0,25-1 0,-14-1-68,314 3 405,-94-3-408,151 6 176,-257 6-590,-133-11 186,0-1 0,0 2 0,13 2 0,-20-4 18,0 0-1,1 0 0,-1 1 1,0-1-1,1 0 0,-1 0 1,0 0-1,1 0 0,-1 0 1,0 0-1,0 0 0,1 0 0,-1 1 1,0-1-1,0 0 0,1 0 1,-1 0-1,0 1 0,0-1 1,1 0-1,-1 0 0,0 0 1,0 1-1,0-1 0,0 0 0,1 0 1,-1 1-1,0-1 0,0 0 1,0 1-1,0-1 0,-8 6-1550,-22 4-1447,25-8 2400,-17 3-2548,1 0 1,-44 2-1,18-4-2902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32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428 25 3648,'5'-4'514,"0"1"4,-1 0 0,1 0 0,0 1 0,0-1-1,19-3 9303,-26 11-5243,0-1-5966,-1 1 1650,0-1-1,0 1 1,0-1-1,0 0 1,-1 0-1,1 0 1,-1 0-1,0 0 1,-6 3-1,-6 4 154,-21 10 0,26-14-220,-60 31 806,11-7-400,1 3 0,-64 50 0,114-77-759,0 2 0,1-1 0,1 2-1,-1-1 1,-6 11 0,10-9-765,4-11 655,0 1 0,-1 0 0,1-1 0,0 1 0,0-1 1,0 1-1,0 0 0,0-1 0,0 1 0,0-1 0,0 1 1,1 0-1,-1-1 0,0 1 0,0-1 0,0 1 1,1-1-1,-1 1 0,0-1 0,0 1 0,1-1 0,-1 1 1,0-1-1,1 1 0,-1-1 0,1 1 0,-1-1 0,1 0 1,-1 1-1,1-1 0,-1 0 0,1 1 0,-1-1 1,1 0-1,0 1 0,12 0-4952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32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9 6048,'-6'-7'1391,"10"5"-45,20 7 1213,-12-1-1167,47 7 1686,-25-6-2114,-1 2-1,1 1 1,63 25 0,-74-22-626,-2 1 0,0 1 0,0 1 1,-1 1-1,-1 0 0,-1 1 0,29 33 0,-26-23 20,-1 1 0,-2 0 0,0 1 0,-2 1 0,16 40 0,-24-48-142,0 0 0,-2 1 0,0 0 0,-2 1-1,4 39 1,-7-42-1293,-4 36 0,2-35-3303,1-13-1570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33.3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0 331 5888,'3'-12'2176,"2"0"-1664,9-16-160,-1 8 2336,18-11-1536,24-9 1280,22-5-1376,17 10-385,-9 2-415,-3 10-1023,-19 3 383,-10 3-3488,-3 5 2112,3 9-4160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51.1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24 112 2912,'2'-19'1327,"0"-2"2147,-5 1 3458,2 20-6892,1 0 0,0 1 1,0-1-1,0 0 0,0 0 0,0 0 1,0 0-1,0 1 0,0-1 1,0 0-1,0 0 0,-1 0 0,1 0 1,0 0-1,0 0 0,0 1 0,0-1 1,0 0-1,-1 0 0,1 0 0,0 0 1,0 0-1,0 0 0,0 0 1,-1 0-1,1 0 0,0 0 0,0 0 1,0 0-1,0 0 0,-1 0 0,1 0 1,0 0-1,0 0 0,0 0 0,0 0 1,-1 0-1,1 0 0,0 0 1,0 0-1,0 0 0,0 0 0,-1 0 1,1 0-1,0 0 0,0-1 0,0 1 1,0 0-1,0 0 0,-1 0 0,1 0 1,0 0-1,0 0 0,0-1 0,0 1 1,0 0-1,0 0 0,0 0 1,0 0-1,0-1 0,0 1 0,-1 0 1,1 0-1,0 0 0,0-1 0,-5 18 543,4-15-501,-2 15 43,0 1 0,1-1 0,1 1-1,1 0 1,0-1 0,1 1-1,1 0 1,1-1 0,0 1 0,1-1-1,1 0 1,13 30 0,-13-36-50,37 77 227,-33-72-287,0-1 0,1 0 0,19 20 0,-18-22 154,1-1-1,0 0 1,1-1-1,0 0 1,26 15-1,-35-24-103,-1 0 1,1 0-1,0 0 1,0-1-1,0 1 0,0-1 1,0 0-1,1 0 0,-1-1 1,0 1-1,0-1 0,1 0 1,-1 0-1,0 0 1,0-1-1,1 0 0,-1 1 1,0-1-1,0-1 0,0 1 1,0-1-1,0 1 0,0-1 1,0 0-1,-1-1 1,1 1-1,-1-1 0,5-3 1,-1-1 2,0 0 0,-1-1 0,0 1 0,0-1 0,4-10 0,22-45 381,-27 51-336,4-7 11,-2-1 0,0-1 1,-2 1-1,0-1 0,-1 0 0,1-22 0,-3 6-39,-2 1 1,-7-64 0,5 92-430,0 1 1,0 0 0,-1 0 0,0 1 0,0-1 0,0 1 0,-1-1 0,-4-5 0,7 11-8,0 0 0,0 0 0,1 0 0,-1 0-1,1 0 1,-1-1 0,1 1 0,-1 0 0,1 0 0,-1 0 0,1 0 0,0 0 0,0-1 0,0 1 0,0 0 0,0 0 0,0 0 0,0-1 0,0 1 0,1-2 0,-1 2-2,1 0 0,0 0 1,-1 0-1,1 0 0,0 0 0,0 0 1,0 0-1,0 1 0,0-1 0,0 0 1,0 0-1,0 1 0,0-1 0,0 1 0,1-1 1,-1 1-1,0-1 0,2 0 0,19-3-3993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51.6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334 1 7968,'-1'0'121,"1"0"0,0 0 0,0 0 0,-1 0 0,1 0 1,0 0-1,0 0 0,-1 1 0,1-1 0,0 0 0,0 0 0,-1 0 0,1 1 1,0-1-1,0 0 0,-1 0 0,1 0 0,0 1 0,0-1 0,0 0 1,0 0-1,0 1 0,-1-1 0,1 0 0,0 1 0,0-1 0,0 0 1,0 0-1,0 1 0,0-1 0,0 0 0,0 1 0,-5 9 2084,-1-5-1275,0 0-1,-1 0 0,-8 5 1,-17 13 515,11-5-954,-5 4-302,1 2-1,1 0 1,1 1 0,-20 29-1,41-51-208,1 0-1,-1 0 0,0 0 0,1 0 0,-1 0 1,1 0-1,0 0 0,0 0 0,0 1 1,1-1-1,-1 0 0,1 1 0,0-1 0,0 1 1,0-1-1,0 0 0,0 1 0,1-1 1,0 1-1,-1-1 0,1 0 0,0 0 0,1 0 1,-1 1-1,1-1 0,-1 0 0,1-1 1,2 4-1,14 16-97,29 24 1,-22-22 176,-9-8 16,-8-9 104,-1 0 0,0 0 0,-1 1 0,12 16 0,-16-20-14,0-1-1,0 1 1,0 0-1,-1 0 1,0 1-1,1-1 1,-1 0-1,0 7 1,-1-9-95,0 0 1,0 0-1,0 0 1,0 0-1,0 0 0,-1 0 1,1 0-1,-1 0 1,1 0-1,-1-1 0,0 1 1,0 0-1,0 0 0,0-1 1,0 1-1,0-1 1,0 1-1,-1-1 0,1 1 1,-1-1-1,-2 2 1,-6 4-82,-1-1 0,0 0 1,0-1-1,0 0 0,-1-1 1,1 0-1,-1-1 0,0 0 1,-1-1-1,1 0 0,0-1 1,0 0-1,-1-1 0,1-1 1,0 0-1,-1 0 0,-14-5 1,26 6-113,0 0 1,1 0-1,-1 0 1,0 0-1,1 0 1,-1 0-1,0 0 1,1-1-1,-1 1 1,0 0-1,1 0 1,-1-1-1,1 1 1,-1 0-1,0-1 1,1 1-1,-1-1 1,1 1-1,-1-1 1,1 1-1,0-1 1,-1 1-1,1-1 1,-1 0-1,1 1 1,-1-2-1,2 1-147,-1 0 0,1 0 0,-1 0 1,1 1-1,0-1 0,-1 0 0,1 0 0,0 0 0,0 1 0,0-1 1,-1 0-1,1 1 0,0-1 0,0 1 0,0-1 0,0 1 0,2-1 1,44-17-5975,-16 8 3218,-2-2-552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 3136,'-1'-1'131,"1"1"1,0 0-1,0 0 1,0 0-1,-1 0 1,1-1-1,0 1 1,0 0-1,-1 0 1,1 0-1,0 0 1,0 0-1,-1 0 1,1 0-1,0 0 1,0 0-1,-1 0 1,1-1-1,0 1 1,-1 1-1,1-1 1,0 0-1,0 0 1,-1 0-1,1 0 1,0 0-1,0 0 1,-1 0-1,1 0 1,0 0-1,0 0 1,-1 1-1,1-1 1,0 0-1,0 0 1,-1 0-1,1 1 1,-1 11 6489,2-4-7418,-1 1 1220,1-1 0,0 1 0,3 9-1,-2-7-153,0 1-1,0 11 0,8 597 2206,-24-279-1922,11-297-496,-25 340 782,-19 140 996,35-386-1576,-8 63 220,8-78-40,-5 27-1249,16-142 444,-1 4-2391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52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69 114 4480,'1'-9'741,"-1"0"1,2 0-1,3-16 1,13-27 6318,-12 42-4126,-3 16-974,-4 19-566,-2-1-739,-1 0 1,-15 45-1,-24 43-152,35-91-519,1-1-1,-5 27 1,7-26-239,5-21 175,-1 1-1,1-1 0,0 0 1,0 0-1,0 0 0,0 1 1,0-1-1,0 0 0,0 0 1,0 1-1,0-1 0,0 0 0,0 0 1,0 1-1,0-1 0,0 0 1,0 0-1,0 0 0,0 1 1,0-1-1,0 0 0,0 0 1,0 1-1,0-1 0,0 0 1,0 0-1,1 0 0,-1 1 1,0-1-1,0 0 0,0 0 1,0 0-1,0 1 0,1-1 1,-1 0-1,0 0 0,10-3-2358,10-15-2371,-17 14 4290,0 1 0,-1-1 0,1 1 0,-1-1 0,2-5 0,10-35-4701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52.6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16 7232,'-14'-12'2656,"9"9"-2048,1 3-192,13 3-1216,0 1-864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53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7 7456,'0'0'82,"0"0"1,0-1 0,0 1 0,0 0-1,0 0 1,0-1 0,0 1-1,0 0 1,0-1 0,-1 1 0,1 0-1,0-1 1,0 1 0,0 0-1,0 0 1,-1-1 0,1 1-1,0 0 1,0 0 0,-1 0 0,1-1-1,0 1 1,0 0 0,-1 0-1,1 0 1,0 0 0,-1 0 0,1-1-1,0 1 1,-1 0 0,1 0-1,0 0 1,-1 0 0,-5 10 1562,0 24 1344,6-33-2787,-7 41 2759,-22 70 1,3-17-1323,23-68-1282,16-38 433,-7 1-781,0-1 1,0 0 0,5-16 0,5-8-172,-9 20 96,-4 9 35,0-1 0,0 1 0,0 0 1,1 0-1,0 1 0,0-1 0,0 1 0,1 0 0,-1 0 0,9-6 1,-12 10 55,0 1 0,0-1 0,0 1 0,0 0 0,0-1 1,0 1-1,0 0 0,0 0 0,0 0 0,0-1 0,0 1 0,1 0 1,-1 1-1,0-1 0,0 0 0,0 0 0,0 0 0,0 1 0,0-1 1,0 0-1,0 1 0,0-1 0,0 1 0,0 0 0,0-1 0,0 1 1,-1-1-1,1 1 0,0 0 0,0 0 0,-1 0 0,1-1 0,0 1 1,0 2-1,4 4 116,-1 0 0,0 0 0,5 12 1,-5-10-142,6 14 117,-6-13-63,0 0-1,9 14 0,-9-20-450,-1-1-1,1 0 1,-1-1-1,1 1 0,0-1 1,0 1-1,0-1 1,1-1-1,-1 1 1,7 1-1,-3-1-652,-1 0-1,1-1 1,0-1-1,-1 1 1,14-2 0,40-6-3340,-47 5 3525,15-2-1276,12-2-398,73-19 0,-100 20 3262,-1 0 0,1-1-1,16-10 1,-22 11 607,0 0 1,0-1-1,0 0 0,-1-1 0,12-13 0,-6 1 1610,-13 18-2757,1 1 0,-1-1 1,1 0-1,-1 1 0,0-1 0,1 0 0,-1 0 1,0 1-1,1-1 0,-1 0 0,0 0 0,0 0 1,0 1-1,0-1 0,0 0 0,0 0 0,0 0 1,0 1-1,0-1 0,0 0 0,-1 0 0,1 0 1,0 1-1,-1-2 0,0 2-123,0 0-1,1 0 1,-1 0-1,0 0 1,0 0-1,0 0 1,1 1-1,-1-1 1,0 0 0,0 0-1,0 1 1,1-1-1,-1 0 1,0 1-1,1-1 1,-1 1-1,0-1 1,0 2-1,-1-1 79,-7 6-66,0 0 0,1 1 0,0 0-1,1 0 1,0 0 0,0 1 0,0 0-1,1 0 1,1 1 0,-8 16 0,13-24-69,-1 0 1,1 0-1,-1 0 1,1 1-1,0-1 1,0 0-1,0 1 1,0-1-1,0 0 1,0 0-1,0 1 0,1-1 1,0 0-1,-1 0 1,1 0-1,1 4 1,-1-6 11,-1 1 1,1 0-1,-1 0 0,1-1 1,-1 1-1,1 0 1,-1-1-1,1 1 0,0-1 1,-1 1-1,1-1 1,0 1-1,-1-1 0,1 1 1,0-1-1,0 1 1,-1-1-1,3 1 0,-2-1 9,0 0-1,0 0 1,0-1-1,0 1 1,0 0-1,0 0 1,0 0-1,0-1 1,0 1-1,0-1 1,0 1-1,0 0 1,0-1-1,0 0 1,0 1-1,0-1 1,-1 1-1,1-1 0,1-1 1,6-6 200,-1-1 0,13-19 0,-2 3-101,-18 24-121,1 1 1,-1-1-1,0 1 1,1 0-1,-1-1 1,1 1 0,-1 0-1,0-1 1,1 1-1,-1 0 1,1-1-1,-1 1 1,1 0-1,-1 0 1,1 0 0,-1-1-1,1 1 1,-1 0-1,1 0 1,-1 0-1,1 0 1,0 0-1,-1 0 1,1 0 0,-1 0-1,1 0 1,-1 0-1,1 0 1,-1 0-1,1 1 1,-1-1-1,1 0 1,-1 0 0,1 1-1,-1-1 1,1 0-1,-1 0 1,1 1-1,-1-1 1,0 0-1,1 1 1,-1-1 0,0 1-1,1-1 1,-1 1-1,0-1 1,1 1-1,-1 0 1,3 2 0,-1 1-1,0 0 1,0 0 0,3 7-1,8 26 147,-2 0 0,8 49-1,3 79 373,-20-145-437,5 34 252,-3 1 0,-2-1 0,-11 106 0,9-156-278,-1-1 0,1 1 0,-1-1 0,0 0 0,0 1 0,0-1 0,-1 0 0,1 0 0,-1 0 0,0 0 0,-3 4 0,3-5-28,0 0 0,0-1-1,0 1 1,0-1-1,0 1 1,0-1 0,-1 0-1,1 0 1,0 0 0,-1 0-1,1 0 1,-1-1-1,1 1 1,-1-1 0,1 1-1,-4-1 1,-5 0-47,0 0 1,-1-1 0,1 0-1,-22-6 1,-44-16-285,45 12 231,17 6 63,-9-2-46,0-1 1,0-1 0,1-1 0,1-1 0,-25-16 0,45 26 56,0 0 1,1 0 0,-1-1-1,1 1 1,-1-1 0,1 1 0,0-1-1,0 1 1,-1-1 0,1 0 0,0 0-1,-1-2 1,2 2 1,0 1-1,-1 0 1,1 0 0,0 0-1,0-1 1,0 1 0,0 0-1,0 0 1,0-1 0,0 1-1,1 0 1,-1 0 0,0-1-1,1 1 1,0-2 0,1 0 5,1-1 0,-1 1 1,1 0-1,-1 1 0,1-1 1,0 0-1,0 1 0,0-1 1,0 1-1,0 0 0,7-3 1,23-9 149,1 1 0,36-8 0,-21 6-85,81-15-961,-115 27 85,-12 3-74,0-1 0,0 1 0,0 0 0,1-1 0,-1 2 0,0-1-1,0 0 1,0 0 0,5 2 0,5 3-6265,0-7 3590,1-2-477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54.7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22 285 4064,'-1'-1'216,"0"0"-153,1 1-1,0-1 1,0 1 0,-1-1 0,1 1-1,0-1 1,0 1 0,-1 0-1,1-1 1,-1 1 0,-16-6 14699,18 6-14612,144-155 5871,-128 139-5682,1 1 0,22-13 0,8-8-22,-44 33-305,0 0 1,0 0 0,0 1 0,0-1 0,0 1 0,7-3 0,-10 5-19,1-1 1,-1 1-1,1 0 1,0-1-1,-1 1 1,1 0-1,0 0 0,-1 0 1,1 1-1,0-1 1,-1 0-1,1 1 1,0-1-1,-1 1 1,1-1-1,-1 1 0,1 0 1,-1-1-1,1 1 1,-1 0-1,0 0 1,2 2-1,1 0 0,0 1-1,0 1 1,0-1-1,-1 1 1,1-1-1,-1 1 1,0 0 0,-1 0-1,1 0 1,2 10-1,1 7 22,6 32 0,-5-17 21,11 68-52,4 15 80,-22-117-54,1-1 0,0 1 0,0 0 0,0 0 0,0 0 0,0-1 0,0 1 0,1-1 0,0 1 0,-1-1 0,1 1 0,2 1 0,-3-3-6,-1-1 0,1 1 1,0-1-1,0 1 1,-1-1-1,1 0 0,0 1 1,0-1-1,0 0 0,0 0 1,-1 0-1,1 1 0,0-1 1,0 0-1,0 0 1,0 0-1,1-1 0,0 1 4,-1 0-1,1-1 0,0 0 0,0 1 0,-1-1 1,1 0-1,-1 0 0,1 0 0,0 0 1,2-3-1,10-10 89,0-1 1,-1 0-1,20-30 0,4-6-23,-11 20-108,1 2-1,2 0 1,1 2-1,0 1 1,57-35-1,-78 55 14,1 1 0,0 0-1,21-7 1,-25 10 27,0 1-1,0 0 1,0 0-1,0 0 1,0 1-1,0 0 1,0 0 0,12 2-1,-7 1-13,-1 0 1,1 0-1,-1 1 0,0 0 0,0 1 1,0 0-1,0 1 0,-1 0 1,14 12-1,-10-7 14,0 1-1,-1 1 1,-1 0 0,0 1 0,13 20-1,14 24-2718,-38-58 2601,0 0 1,1 1-1,-1-1 0,0 0 1,0 0-1,0 0 1,0 0-1,1 0 0,-1 0 1,0 1-1,0-1 0,0 0 1,0 0-1,0 0 1,0 1-1,1-1 0,-1 0 1,0 0-1,0 0 0,0 1 1,0-1-1,0 0 1,0 0-1,0 0 0,0 1 1,0-1-1,0 0 0,0 0 1,0 0-1,0 1 1,0-1-1,0 0 0,0 0 1,0 0-1,-1 1 0,1-1 1,0 0-1,0 0 1,0 0-1,0 1 0,0-1 1,0 0-1,0 0 0,-1 0 1,1 0-1,0 0 1,0 1-1,0-1 0,0 0 1,-1 0-1,1 0 0,0 0 1,0 0-1,0 0 1,-1 0-1,1 0 0,0 0 1,0 0-1,0 1 0,-1-1 1,1 0-1,-1 0-281,0 0-1,0-1 1,0 1-1,0 0 0,0 0 1,0 0-1,0 0 1,0-1-1,0 1 1,1 0-1,-1-1 1,-1 0-1,-11-15-5884,7 6 4303,-7-3-819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55.1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11 7232,'0'-1'108,"0"1"0,-1 0-1,1 0 1,0 0 0,0-1 0,0 1 0,-1 0 0,1 0 0,0 0 0,0-1 0,0 1-1,0 0 1,0-1 0,0 1 0,0 0 0,-1 0 0,1-1 0,0 1 0,0 0-1,0 0 1,0-1 0,0 1 0,0 0 0,0-1 0,0 1 0,0 0 0,1 0 0,-1-1-1,0 1 1,0 0 0,0 0 0,0-1 0,0 1 0,0 0 0,0 0 0,1-1-1,-1 1 1,1 0 67,-1 0 0,1 0 1,-1 0-1,1 0 0,-1 0 0,1 1 0,-1-1 0,1 0 0,-1 0 0,1 0 0,-1 1 0,1-1 0,-1 0 0,1 1 0,-1-1 0,1 0 0,-1 1 0,0-1 0,1 1 0,0 0 1,5 7 520,0 0 1,0 0-1,-1 1 1,0 0 0,0 0-1,-1 0 1,-1 0 0,6 18-1,-4-4-4,-1 1 1,3 40-1,-11 154 1160,1-157-1517,-7 295 401,2-193-1019,8-160 37,-1 24-734,-4-13-2658,5-14 3578,0 0-1,0 0 1,0 0-1,0-1 1,0 1-1,0 0 1,0 0-1,0 0 1,0 0-1,0 0 1,0 0-1,0 0 1,0 0-1,0 0 1,0 0-1,0-1 1,0 1-1,0 0 1,0 0-1,0 0 1,0 0-1,0 0 1,0 0-1,0 0 1,0 0-1,-1-1-967,1 1 967,0 0 1,-1 0-1,1 0 1,0 0-1,0 0 1,0 0-1,0 0 1,0 0 0,0 0-1,0 0 1,0 0-1,0 0 1,0 0-1,-1 0 1,1 0-1,0 0 1,0 0-1,0 0 1,0 1-182,-1-12-3328,1-12-292,0-3-1556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56.7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199 128 2400,'0'-4'467,"0"-1"0,1 0 0,0 1 0,0-1 0,2-6 0,-1 7 345,-1-1 0,0 1 0,0-1 0,0 1 0,0-8 0,-1 4 79,0 5-237,0-1 0,0 1 0,0-1 0,0 1 0,-1 0 0,-1-7 0,1 9-497,1 0 0,-1 0 1,0-1-1,0 1 0,0 0 0,1 0 1,-1 0-1,-1 0 0,1 0 0,0 0 0,0 0 1,0 0-1,0 1 0,-1-1 0,1 0 1,0 1-1,-1-1 0,1 1 0,-3-1 0,1 0-10,-1 0-1,1 1 0,-1-1 1,0 1-1,1 0 0,-1 0 1,0 0-1,0 0 0,1 1 0,-1-1 1,1 1-1,-1 0 0,0 0 1,1 1-1,0-1 0,-1 1 1,1 0-1,0-1 0,0 1 1,0 1-1,0-1 0,0 0 0,-5 6 1,-2 4-112,0 0-1,0 0 1,1 1 0,-8 16 0,12-20-60,1 1 1,0-1 0,-4 15-1,2-5 32,3-8 0,-1 0 0,2 1 1,0-1-1,0 1 0,1 0 0,0-1 1,1 1-1,2 16 0,-1-20 24,0-1-1,1 1 0,0 0 1,0-1-1,1 1 1,0-1-1,0 0 0,1 0 1,0 0-1,0 0 0,1 0 1,-1-1-1,8 7 1,-9-10 18,0-1 1,1 1 0,-1-1-1,1 0 1,0 0 0,-1 0-1,1-1 1,0 1 0,0-1-1,0 0 1,0 0 0,0 0-1,1 0 1,3-1 0,5 1 67,0-1 1,-1-1 0,19-3 0,7-3 35,1-1 0,-1-2 1,-1-2-1,0-1 0,0-2 1,-2-2-1,34-20 0,-60 31-39,0 0 0,-1 0 1,0-1-1,0 0 0,-1-1 0,0 0 0,11-15 0,-16 20-78,-1 1 0,1-1-1,-1 0 1,1 1 0,-1-1 0,0 0 0,0 0-1,0 0 1,0 0 0,-1 0 0,1 0 0,-1 0-1,0 0 1,0 0 0,0 0 0,0 0 0,0 0-1,-1 0 1,1 0 0,-1 0 0,0 0 0,0 1 0,0-1-1,0 0 1,-1 0 0,1 1 0,-1-1 0,1 0-1,-1 1 1,0 0 0,-3-4 0,0 2-40,0 0 0,-1 0 0,1 1 1,0 0-1,-1 0 0,0 0 0,0 1 1,0-1-1,0 1 0,0 1 0,-9-2 0,-5 0-92,0 1-1,-27 0 0,13 3-155,0 2 1,1 1-1,0 2 1,0 1-1,-33 12 1,31-11-766,13-3-2535,9-1-4818,28-11 5096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57.1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505 17 5408,'-19'-7'825,"13"5"-561,0 0 1,-1 1-1,1-1 0,0 1 0,-8 0 0,12 1-20,-1 0 0,0 0 0,1 0 0,-1 0 0,0 1-1,1-1 1,-1 1 0,1 0 0,-1 0 0,1 0 0,-1 0 0,1 0-1,-1 0 1,1 1 0,0-1 0,0 1 0,-4 3 0,-10 10 1220,1 1 0,-17 21 0,15-13-722,0 1 0,-22 47 0,-102 201 1839,119-228-2436,1 1-1,3 1 0,1 0 0,-9 51 0,21-75-126,2 0-1,1 1 1,0-1 0,3 33-1,1-39-16,0 0-1,2-1 0,-1 1 0,2-1 1,0 0-1,14 29 0,-12-32-206,1 0 0,0 0 0,1-1 1,1 0-1,0-1 0,1 0 0,-1 0 0,2-1 0,21 15 1,-23-18-533,1-1 1,0 0 0,0-1 0,1 0-1,-1 0 1,1-1 0,0-1 0,0 0 0,0 0-1,1-2 1,-1 1 0,17-1 0,28-5-4911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2:57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7392,'19'11'1263,"-1"1"0,0 1 1,21 18-1,14 12 1006,40 28 124,-74-54-1882,-1 0 0,29 36-1,-24-23-80,-1 2 0,-2 1-1,0 1 1,-3 0 0,-1 1-1,-1 1 1,-2 0-1,9 45 1,-19-62-282,-1-1 0,-1 0 1,-1 1-1,0-1 0,-2 1 0,0-1 0,-1 1 0,0-1 1,-2 0-1,0-1 0,-13 29 0,-7 7 20,-2-1 0,-44 63 1,-14 7-1025,70-103-301,-1-1 0,-1 0 1,-1-1-1,-20 15 0,-7-1-1440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05.9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5 463 1664,'4'0'587,"-4"2"-532,-9 1 7095,14-12-3998,-4-11-2405,0 1 1,2 0-1,0 0 0,1 1 1,7-22-1,-5 22-568,1 1 0,0 0-1,1 0 1,1 1 0,1 0 0,0 0-1,1 1 1,1 0 0,16-15-1,63-48 616,-74 65-662,2 1 0,-1 1 1,29-13-1,-43 22-115,-1 1 0,0 0 0,1 0 0,-1 0 0,1 0 0,-1 0 0,1 1 0,-1-1-1,1 1 1,-1 0 0,1 0 0,-1 1 0,1-1 0,-1 1 0,1-1 0,4 3 0,-3-1 2,-1 0 1,0 1-1,0-1 0,-1 1 0,1 0 1,0 0-1,-1 0 0,0 1 1,0-1-1,0 1 0,0 0 0,2 4 1,0-1 61,-1 1 0,0 0 1,0 1-1,-1-1 0,0 1 1,0-1-1,-1 1 0,-1 0 1,1 0-1,-1 9 0,0-3 8,-2-1 1,0 1-1,0-1 0,-1 0 0,-7 23 0,-25 65 951,46-119-673,-3 6-286,102-117-128,-38 46-13,-70 79 61,28-30 40,-29 31-37,0 0 1,0 0 0,0 1-1,0-1 1,1 1 0,-1-1-1,0 1 1,1 0 0,-1 0-1,1 0 1,-1 0 0,1 0-1,4 0 1,-5 1 4,-1 0 0,0 0 0,0 1 0,0-1-1,0 0 1,0 1 0,0-1 0,1 1 0,-1-1 0,0 1 0,0 0 0,0-1 0,-1 1 0,1 0-1,0 0 1,0 0 0,0-1 0,-1 1 0,1 0 0,0 0 0,-1 0 0,1 0 0,0 0 0,-1 0-1,0 1 1,1-1 0,-1 0 0,0 0 0,1 2 0,0 4 88,0 0 0,0-1 1,0 13-1,-6 72 170,0-62-33,19-31-122,-9 0-108,0 0-1,0 0 1,0-1 0,0 0-1,0 0 1,-1 0-1,1 0 1,5-6-1,10-8 8,12-3-36,1 0-1,1 2 1,38-14 0,-64 28 20,0 1 0,0 0 0,1 0 0,-1 1 0,1 0 0,0 1 0,9-1 0,-15 2 1,-1 0 0,1 0 0,0 0 1,-1 1-1,1-1 0,-1 1 0,1 0 0,0-1 0,-1 1 0,0 0 0,1 1 0,-1-1 0,1 0 0,-1 1 0,0-1 0,0 1 0,0 0 1,0-1-1,0 1 0,0 0 0,-1 0 0,1 1 0,0-1 0,-1 0 0,0 0 0,0 1 0,2 2 0,20 60 90,6 12-25,-25-67-20,1 0 1,1-1-1,0 1 0,0-1 1,8 10-1,-12-17-31,0 0 1,0-1-1,0 1 1,0 0-1,0-1 0,0 1 1,0-1-1,1 1 1,-1-1-1,0 0 1,1 0-1,-1 0 0,1 0 1,-1-1-1,1 1 1,3 0-1,-2-1-6,0-1 0,0 1 0,0 0 1,-1-1-1,1 0 0,0 0 0,0 0 0,-1 0 0,1-1 0,3-1 0,4-4 29,-1 1-1,0-1 0,0-1 0,0 0 1,15-17-1,-16 15-12,0-1 0,-1 0 1,0 0-1,-1 0 0,6-14 0,-10 20-22,-1 0 0,0 0 0,0 0-1,-1 0 1,0-1 0,0 1 0,0 0-1,0-1 1,-1 1 0,0-1 0,0 1-1,-1-1 1,1 1 0,-1 0-1,-2-9 1,2 13-11,1 0-1,0 0 1,-1 0-1,1 1 1,-1-1-1,1 0 0,-1 0 1,0 0-1,1 1 1,-1-1-1,0 0 1,1 0-1,-1 1 1,0-1-1,0 1 1,1-1-1,-1 1 1,0-1-1,0 1 1,0-1-1,0 1 0,0 0 1,0-1-1,0 1 1,0 0-1,0 0 1,0 0-1,0 0 1,0 0-1,-2 0 1,2 0 0,-1 1 1,0-1-1,1 0 1,-1 1-1,0 0 0,1-1 1,-1 1-1,1 0 1,-1 0-1,1 0 1,-1 0-1,1 0 1,0 0-1,-1 0 1,1 0-1,0 0 0,-2 4 1,-7 9-19,1 1 0,1 0 0,-12 31 0,18-41 37,1 1 1,-1-1 0,1 1 0,0 0-1,0 0 1,1 0 0,0 0 0,0 0 0,0 0-1,1-1 1,-1 1 0,1 0 0,1 0-1,-1-1 1,4 8 0,-4-10-3,0-1-1,0 0 1,0 0-1,0 0 1,1 0 0,-1 0-1,0 0 1,1-1-1,0 1 1,-1 0 0,1-1-1,0 1 1,0-1-1,0 0 1,0 0 0,0 1-1,0-1 1,0 0-1,0-1 1,1 1 0,-1 0-1,0-1 1,0 1-1,1-1 1,-1 0 0,0 0-1,3 0 1,5-1 19,0 0 1,0-1 0,0 0-1,0-1 1,10-5-1,10-1-30,4-1 68,66-16-84,137-58 1,-158 42 113,-32 16-305,-41 24 271,-1-1-1,1 0 1,-1-1 0,0 1-1,0-1 1,0 0 0,8-9-1,-12 12 33,5-8 101,-8 7-272,-6 2 13,5 2 53,0-1 1,0 1-1,0 0 0,0 0 0,0 0 0,0 0 1,0 0-1,0 0 0,-3 5 0,-7 5-2,-41 26 104,-13 11-116,59-43 11,1 1-1,1 0 1,-1 0 0,1 0-1,0 1 1,-6 11-1,10-17 14,1 0 0,0 0-1,0 0 1,0 0 0,1 0-1,-1 1 1,0-1 0,1 0 0,-1 1-1,1-1 1,0 0 0,0 0-1,0 1 1,0-1 0,0 0-1,0 1 1,1-1 0,-1 0 0,1 0-1,0 1 1,-1-1 0,1 0-1,0 0 1,0 0 0,1 0-1,-1 0 1,0 0 0,3 2 0,-2-2 13,0 0 1,0 0-1,1 0 1,-1-1-1,1 1 1,-1-1 0,1 0-1,-1 1 1,1-1-1,0 0 1,0-1-1,0 1 1,-1 0 0,1-1-1,0 0 1,0 1-1,0-1 1,0 0 0,0-1-1,0 1 1,5-1-1,0-2 32,0 1 0,0-1 0,0-1 0,-1 1 0,1-1 0,-1-1 0,0 1-1,0-1 1,0 0 0,-1-1 0,0 0 0,0 0 0,0 0 0,6-9 0,-2-1-116,0 0 0,0 0 0,-1-2 1,-2 1-1,8-21 0,-7 16 45,-5 16 7,-1 1 1,1-1 0,-2 0-1,1 0 1,-1 0 0,2-9-1,-3 15 20,0 0 0,0 0-1,0 0 1,-1 0 0,1 0 0,0 0-1,0 0 1,0 0 0,0 0-1,0 0 1,0 0 0,0 0-1,0 0 1,0 1 0,0-1 0,-1 0-1,1 0 1,0 0 0,0 0-1,0 0 1,0 0 0,0 0 0,0 0-1,0 0 1,0 0 0,-1 0-1,1 0 1,0 0 0,0 0 0,0 0-1,0-1 1,0 1 0,0 0-1,0 0 1,0 0 0,-1 0 0,1 0-1,0 0 1,0 0 0,0 0-1,0 0 1,0 0 0,0 0 0,0 0-1,0 0 1,0 0 0,0-1-1,0 1 1,0 0 0,0 0 0,0 0-1,0 0 1,0 0 0,0 0-1,0 0 1,-1 0 0,1-1-1,0 1 1,-5 10-147,1 6 194,0 0 0,1 1 0,0 0 0,2-1 0,0 1 0,1 0 0,3 30 0,-2-43-9,-1 0 1,1 0-1,0 0 0,0 0 0,0 0 1,1 0-1,-1 0 0,1 0 0,4 6 0,-6-9-8,1 0 0,0-1 0,0 1 0,-1 0 0,1-1 0,0 1 0,0 0 0,0-1 0,0 1 0,0-1 0,0 1 0,0-1 0,0 0 0,0 1 0,0-1 0,2 0 0,-1 0 5,0 0 1,-1 0-1,1 0 1,0 0-1,0-1 0,0 1 1,-1-1-1,1 0 1,0 1-1,-1-1 0,1 0 1,2-2-1,54-36-151,29-18 136,132-53 27,-218 110-46,1-1 0,-1 0 0,1 1-1,-1-1 1,1 1 0,-1-1 0,1 1-1,0 0 1,-1 0 0,1 0 0,-1 0 0,1 0-1,0 0 1,-1 0 0,1 0 0,-1 1-1,1-1 1,-1 1 0,1-1 0,-1 1-1,1 0 1,1 0 0,-3 0 10,1 0-1,0 0 1,0 0 0,-1 0 0,1 0-1,-1 0 1,1 0 0,-1 0 0,1 0-1,-1 0 1,1 0 0,-1 0 0,0 1-1,0-1 1,0 0 0,0 0-1,0 0 1,0 0 0,0 1 0,0-1-1,0 0 1,0 0 0,0 0 0,-1 0-1,1 1 1,-1-1 0,1 0-1,-1 0 1,0 1 0,-6 11 75,0 1 0,-1-2 0,-1 1 1,-17 19-1,-2 2 116,38-34-64,0-2-144,0-1 0,0-1 1,-1 1-1,1-1 0,-1-1 0,0 0 1,10-7-1,24-12-15,-36 20 41,0 1-33,0-1 0,0 1 1,1 0-1,-1 1 0,12-2 1,-17 3 14,0 1 0,0 0 0,-1 0 0,1 0 0,0 0 0,0 1 0,-1-1 0,1 0 1,0 1-1,0-1 0,-1 1 0,1-1 0,0 1 0,-1 0 0,1 0 0,-1 0 0,1 0 0,-1 0 0,0 0 1,1 0-1,-1 0 0,0 1 0,0-1 0,0 0 0,1 1 0,-2-1 0,1 1 0,0-1 0,0 1 0,1 2 1,0 5-6,1-1 1,-1 1-1,2 15 1,-3-16 28,1 1-1,-1 0 1,7 14 0,-8-20-12,1-1 1,0 0-1,0 1 0,1-1 1,-1 0-1,0 0 1,1 0-1,-1 0 0,1 0 1,0 0-1,-1-1 1,1 1-1,0 0 1,0-1-1,3 2 0,-3-2-1,0-1 0,0 1-1,0-1 1,0 0 0,-1 0 0,1 0-1,0 0 1,0 0 0,0-1-1,0 1 1,-1 0 0,1-1-1,0 0 1,0 1 0,-1-1 0,1 0-1,0 0 1,-1 0 0,1 0-1,-1 0 1,3-2 0,28-26 229,-4 3-96,19-14-174,-2-1-1,50-60 0,-90 94-12,-3 5 27,0-1-1,1 0 0,-1 1 0,1-1 0,3-2 0,-5 5 19,-1 0 1,0-1-1,1 1 1,-1 0 0,0 0-1,1 0 1,-1 0-1,0-1 1,1 1-1,-1 0 1,1 0-1,-1 0 1,0 0-1,1 0 1,-1 0-1,0 0 1,1 0-1,-1 0 1,1 0 0,-1 0-1,0 0 1,1 0-1,1 1-7,-1 0 0,0 0 0,0 0 0,0 0-1,0 0 1,0 0 0,0 0 0,0 1 0,0-1 0,0 0-1,0 0 1,-1 1 0,2 1 0,7 22-171,-6-18 168,1 6 32,0-1 0,-1 1 0,-1 0 0,0 0 1,0 0-1,-1 14 0,-2-18 25,1 0 0,-1 0 0,-1 0 0,1 0 0,-2 0 0,1 0 0,-1-1 0,0 1 0,-9 14 0,11-21-41,0 0 0,0 0 1,-1 0-1,1 0 0,-1-1 0,0 1 0,1 0 0,-1-1 0,0 1 1,0-1-1,0 1 0,0-1 0,0 0 0,-1 0 0,1 0 0,-4 1 1,3-1 18,-1-1 0,1 1 1,-1-1-1,1 0 0,0 0 1,-1-1-1,1 1 0,-1-1 1,1 1-1,-5-3 0,-5-1-42,1-2-1,0 0 0,0 0 0,-19-15 0,24 15-21,0 0-1,1 0 0,-1 0 1,1-1-1,1 0 0,0 0 1,-5-8-1,9 14 34,1 1 1,-1-1-1,1 0 0,-1 0 1,1 0-1,-1 1 0,1-1 1,0 0-1,0 0 0,-1 0 1,1 0-1,0 0 0,0 0 0,0 0 1,0 0 8,0 1 0,0 0 1,0 0-1,0-1 0,0 1 1,1 0-1,-1 0 0,0-1 1,0 1-1,0 0 0,0 0 1,1 0-1,-1-1 0,0 1 1,0 0-1,1 0 0,-1 0 1,0 0-1,0 0 0,1-1 0,-1 1 1,0 0-1,0 0 0,1 0 1,-1 0-1,0 0 0,0 0 1,1 0-1,-1 0 0,5 0 55,-1 1 0,0-1-1,0 1 1,8 2 0,-5-2-22,144 25 317,-4-1-485,-68-12-1175,-27-9-3773,-48-3 4143,0-1 1,0 1-1,0-1 0,0 1 1,0 0-1,0 0 1,0 1-1,0-1 1,4 4-1,11 10-5803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14.0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482 510 2912,'4'-11'8532,"-13"5"-7923,-1 2-289,0 1 1,-1 0-1,1 1 1,-1 0-1,1 1 0,-1-1 1,1 2-1,-1 0 1,0 0-1,1 1 1,-19 4-1,4 0-145,-1 2-1,1 1 1,-38 17 0,44-17-70,1 2 1,1 0 0,-1 1-1,-15 14 1,22-17-14,2 1 1,-1 1 0,1-1-1,1 2 1,0-1 0,0 1-1,-8 15 1,15-23-60,-1-1 1,1 1-1,0 0 0,0 0 0,0 0 1,0 0-1,1 0 0,-1 0 1,1 0-1,0 0 0,0 0 0,0 0 1,0 1-1,0-1 0,1 0 0,-1 0 1,1 0-1,0 0 0,0 0 1,0 0-1,0-1 0,3 5 0,-2-5 6,-1 1 0,1-1 0,0 0 0,0 0 0,0 0 0,1 0 0,-1-1 0,0 1 0,1-1 0,-1 1 0,1-1 0,0 0 0,-1 0-1,1 0 1,0 0 0,0 0 0,0-1 0,-1 1 0,1-1 0,0 0 0,0 0 0,0 0 0,0 0 0,4-1 0,28-6 155,0-1-1,35-14 1,-28 8-130,-21 7-23,0-1-1,-1 0 1,0-2 0,0 0-1,-1-1 1,30-24-1,-37 25-11,0-1-1,-1 0 1,0-1-1,0 0 1,-1-1-1,-1 0 1,0 0-1,-1-1 0,-1 0 1,6-16-1,6-25 91,11-65 1,-29 115-119,5-35 24,-1 0-1,-2 0 1,-2-44-1,-1 72-74,0 5-10,-1-1 0,0 0 0,0 1-1,-1-1 1,0 1 0,0-1 0,-1 1-1,0 0 1,-5-10 0,7 16 41,1 0 0,0 1 0,-1-1 0,1 1 0,-1-1 1,1 0-1,0 1 0,-1-1 0,1 1 0,-1-1 0,1 1 0,-1 0 1,0-1-1,1 1 0,-1 0 0,1-1 0,-1 1 0,0 0 1,1-1-1,-1 1 0,0 0 0,1 0 0,-1 0 0,0 0 0,0 0 1,1 0-1,-1 0 0,0 0 0,1 0 0,-1 0 0,0 0 0,1 0 1,-1 1-1,0-1 0,1 0 0,-1 0 0,0 1 0,1-1 0,-1 0 1,1 1-1,-1-1 0,1 1 0,-1-1 0,0 1 0,-2 2-4,-1-1-1,1 1 1,1 0-1,-1 0 1,0 0-1,-2 4 0,-6 14 122,1 1 0,0 0 0,2 0 0,1 0 0,-5 26 0,4-18 2,-31 139 247,34-139-200,1 1 0,2 0-1,2 48 1,1-70-74,0 0 1,0-1-1,1 1 0,0 0 1,1-1-1,0 0 1,0 1-1,6 10 0,-7-15-19,0-1 0,0 0 1,0 0-1,1-1 0,-1 1 0,1 0 0,0-1 0,-1 0 0,1 1 0,0-1 0,0 0 0,0 0 0,1-1 0,-1 1 0,0-1 0,1 0 0,-1 1 0,1-1 0,-1-1 0,1 1 1,-1-1-1,8 1 0,-5-1-14,0-1 0,1 0-1,-1 0 1,0 0 0,1-1 0,-1 0 0,0 0 0,0-1 0,-1 1 0,1-1 0,0-1 0,6-4 0,0-1 6,-1-1 1,0 0 0,0-1-1,11-15 1,-18 21-35,-1-1 0,1 0 1,3-11-1,9-12-109,-17 34-12,-1 1 0,1 0 1,1 0-1,-1 0 0,1-1 1,1 12-1,-1-5 75,0-7 45,1 1 1,-1-1 0,1-1-1,0 1 1,1 0-1,-1 0 1,1 0-1,0-1 1,0 1-1,0-1 1,1 1-1,0-1 1,-1 0-1,1 0 1,1 0-1,-1 0 1,1-1-1,-1 1 1,1-1-1,0 0 1,0 0 0,1-1-1,-1 1 1,1-1-1,-1 0 1,1 0-1,0 0 1,-1 0-1,1-1 1,7 1-1,0-2 98,0 0-1,0-1 1,0 0-1,0-1 1,0 0 0,0-1-1,16-7 1,-5 1-29,-1-1 0,37-23 1,-36 17-25,0-1 0,-1-2 0,29-29 0,-38 33-161,-11 12 63,0 0 1,1 0 0,0 0 0,-1 0 0,6-3 0,-7 7 6,0 0 1,0 0 0,1 0 0,-1 0-1,0 0 1,0 0 0,0 1 0,0-1 0,0 0-1,0 0 1,1 3 0,-1 0 24,1 0 0,-1 0 0,0 1 0,0-1-1,-1 0 1,1 1 0,-1-1 0,0 0 0,0 1 0,-1 5 0,-1 3-5,0 0 1,-5 15-1,6-25 26,0 0 1,-1 1-1,1-1 0,-1 0 0,1 0 0,-1 0 0,0 0 1,0 0-1,-1 0 0,1-1 0,-1 1 0,-5 4 0,1-2 20,-1 0-1,1-1 1,-17 6-1,21-8-13,-1-1 0,1 0 1,-1 0-1,1-1 0,-1 1 1,1-1-1,-1 0 0,1 0 0,-1 0 1,0 0-1,1 0 0,-1-1 0,1 0 1,-1 1-1,1-2 0,-1 1 1,1 0-1,0-1 0,0 1 0,-4-3 1,7 4-19,-1 0 0,1 0 0,0-1 0,-1 1-1,1 0 1,0 0 0,0 0 0,-1 0 0,1-1 0,0 1 0,0 0 0,-1 0 0,1-1 0,0 1 0,0 0 0,0 0 0,-1-1 0,1 1 0,0 0 0,0-1 0,0 1 0,0 0 0,0-1 0,0 1 0,0 0 0,0-1 0,-1 1 0,1 0 0,0-1 0,0 1 0,1 0 0,-1-1 0,8-6-9,16 0-69,0 6 81,0 1-1,40 5 1,-54-4-177,1 2 1,0 0-1,-1 0 0,1 1 0,14 7 0,7 5-4774,-13-6-2178,-17 3-403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5824,'0'0'52,"0"0"-1,0 0 1,0 0 0,0 0-1,0 0 1,0 0 0,0 0-1,0 1 1,0-1 0,0 0-1,0 0 1,-1 0 0,1 0 0,0 0-1,0 0 1,0 0 0,0 0-1,0 1 1,0-1 0,0 0-1,0 0 1,0 0 0,-1 0 0,1 0-1,0 0 1,0 0 0,0 0-1,0 0 1,0 0 0,0 0-1,-1 0 1,1 0 0,0 0 0,0 0-1,0 0 1,0 0 0,0 0-1,0 0 1,0 0 0,-1 0-1,1 0 1,0 0 0,0 0 0,0 0-1,0 0 1,0 0 0,0 0-1,-1 0 1,1 0 0,0 0-1,0-1 1,0 1 0,0 0-1,0 0 1,0 0 0,0 0 0,0 0-1,0 0 1,0 0 0,0 0-1,0-1 1,-1 1 0,1 0-1,0 0 1,1 6 3601,4 146 2571,-3-72-5187,0 38-144,-5-73-572,1-10 95,2 52-1,1-21-169,-1-39-3265,0-25 1542,0-7-2848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14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40 7712,'-40'-25'2880,"35"22"-2240,0-6-192,5 6-32,15 3-1376,7 3-864,4 9 1024,3 10-3520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17.5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366 392 4160,'0'-3'355,"1"3"-302,-1-1 0,0 1 0,0-1 1,0 1-1,0 0 0,0-1 0,1 1 1,-1-1-1,0 1 0,0 0 0,0-1 0,1 1 1,-1-1-1,0 1 0,1 0 0,-1-1 1,0 1-1,1 0 0,-1 0 0,0-1 1,1 1-1,-1 0 0,1 0 0,-1 0 0,1-1 1,-1 1-1,1 0 0,-1 0 5,0 0 0,0 0 0,0 0 0,0 0 0,0 0 0,0 0 0,-1 0 0,1-1 0,0 1 0,0 0 0,0 0 0,0 0-1,0 0 1,0 0 0,0 0 0,0 0 0,0 0 0,0 0 0,0-1 0,0 1 0,0 0 0,0 0 0,0 0 0,0 0 0,0 0 0,0 0 0,0 0 0,0-1 0,0 1 0,0 0 0,0 0 0,0 0-1,0 0 1,0 0 0,0 0 0,0 0 0,0 0 0,0-1 0,0 1 0,0 0 0,0 0 0,0 0 0,0 0 0,0 0 0,1 0 0,-1 0 0,0 0 0,0 0 0,0 0 0,0 0 0,0-1-1,0 1 1,0 0 0,0 0 0,1 0 0,-1 0 0,0 0 0,0 0 0,0 0 0,0 0 0,0 0 0,0 0 0,0 0 0,1 0 0,-1 0 0,0 0 0,0 0 0,0 0 0,-8-5 2818,6 4-2640,-1 0 1,1 1-1,-1 0 1,1-1 0,-1 1-1,0 0 1,1 0-1,-1 1 1,1-1 0,-1 0-1,-3 2 1,-30 11 585,12-4-356,-1-1 139,-1 1 0,2 1 0,-43 24 0,54-26-480,0 1 1,0 0 0,1 1 0,1 1 0,0 0 0,0 0 0,1 1 0,-9 13-1,16-21-89,1 0-1,-1 1 0,1-1 0,0 0 1,1 1-1,-1-1 0,1 1 0,-2 8 0,2-10-12,1-1 0,0 1-1,0 0 1,1-1 0,-1 1 0,0-1-1,1 1 1,0 0 0,-1-1-1,1 1 1,0-1 0,0 0-1,0 1 1,1-1 0,-1 0-1,1 0 1,2 3 0,-3-3-1,0-1 0,1 0 0,-1 0 0,1 0 0,-1 0 0,1 0 0,-1 0 0,1 0 0,-1-1 0,1 1 0,0 0 0,0-1 0,-1 0 0,4 1 0,27-1 248,-26 0-241,27-3 147,0-1 0,52-14 1,63-29-87,-126 38-51,0 0 1,31-20-1,38-31 147,-75 48-165,-1 0-1,14-15 1,-3 2-9,-17 16-12,-49 46 0,2-4 312,-58 57 150,90-83-461,-1 1 0,-9 16 0,15-21 14,-1-1 1,1 1-1,-1-1 1,1 1-1,0 0 1,0-1-1,1 1 0,-1 0 1,0 0-1,1-1 1,0 1-1,-1 0 0,1 0 1,1 4-1,-1-6-4,0-1-1,0 1 1,1 0-1,-1-1 0,0 1 1,0-1-1,1 1 1,-1-1-1,1 1 0,-1 0 1,0-1-1,1 1 1,-1-1-1,1 0 0,0 1 1,-1-1-1,1 1 1,-1-1-1,1 0 0,-1 1 1,1-1-1,1 0 1,0 1 12,-1-1 0,1 1 0,0-1 0,0 0 1,0 0-1,0 0 0,0 0 0,2-1 0,1 0 21,0 0-1,0 0 1,0-1-1,-1 0 1,8-3 0,-2 0-45,-1-1-1,1 0 1,-1-1 0,0 0 0,-1 0 0,0-1 0,0 0 0,0-1 0,7-11 0,14-15 30,-18 23-122,-7 29-391,-2-8 507,0 0-1,5 15 1,-5-21 1,-1-1 0,1 1 0,0-1-1,0 1 1,0-1 0,0 0 0,0 1 0,0-1 0,1 0 0,-1 0 0,1-1 0,-1 1-1,1 0 1,0-1 0,0 0 0,-1 1 0,1-1 0,0-1 0,0 1 0,0 0 0,0-1-1,0 1 1,0-1 0,1 0 0,-1 0 0,6 0 0,5-3 6,0 0-1,-1 0 1,1-1 0,21-10-1,-12 5 47,9-4 15,52-32 1,3 0 216,-87 45-309,1-1 1,-1 1-1,1 0 1,-1-1 0,1 1-1,-1 0 1,1 0-1,0-1 1,-1 1-1,1 0 1,-1 0-1,1 0 1,0 0-1,-1 0 1,1 0-1,0 0 1,-1 0 0,1 0-1,0 0 1,-1 0-1,1 0 1,-1 1-1,1-1 1,0 0-1,-1 0 1,1 1-1,-1-1 1,1 0-1,-1 1 1,2-1-1,-2 2-13,1 0 0,0-1 0,-1 1 0,1-1-1,0 1 1,-1 0 0,0 0 0,1-1 0,-1 3 0,2 9 47,11 46 357,-12-56-366,1 1 1,-1-1 0,0 0-1,1 0 1,-1 0 0,1 0 0,0 0-1,0 0 1,0-1 0,0 1 0,1-1-1,-1 1 1,1-1 0,-1 0-1,1 0 1,0 0 0,0 0 0,0 0-1,0-1 1,0 0 0,0 1 0,1-1-1,-1 0 1,0 0 0,1-1-1,-1 1 1,0-1 0,1 0 0,-1 1-1,1-2 1,-1 1 0,6-1 0,-2-1 40,5-1-6,0 0-1,-1-1 0,1 0 1,-1-1-1,13-7 1,52-42 53,-40 36-331,-31 14 195,-5 4 14,0 0 1,0-1-1,0 1 1,1 0-1,-1-1 0,0 1 1,0 0-1,1 0 1,-1 0-1,0-1 1,1 1-1,-1 0 0,0 0 1,1 0-1,-1 0 1,0-1-1,1 1 0,-1 0 1,0 0-1,1 0 1,-1 0-1,0 0 1,1 0-1,-1 0 0,0 0 1,1 0-1,8 1 44,0-2 0,0 1 0,0-1-1,0-1 1,13-3 0,0 0-68,-19 5 36,-1-1 0,1 1 0,0-1-1,-1 1 1,1-1 0,0 0 0,-1 0-1,1 0 1,-1 0 0,1-1 0,-1 1-1,4-3 1,-6 3 30,-9-2-64,-4 3-9,1 2 0,-1-1 0,1 2 0,0-1 0,0 2 0,0 0-1,0 0 1,-19 10 0,8-1-5,1 1 0,0 0 0,-23 21 0,41-31 48,1 0 1,0-1 0,-1 1 0,1 0 0,0 0 0,1 1 0,-1-1 0,1 0 0,-3 8 0,5-11-4,-1 0-1,1 0 1,0 0 0,0 1-1,-1-1 1,1 0 0,0 0-1,0 0 1,0 1-1,0-1 1,1 0 0,-1 0-1,0 0 1,0 1-1,1-1 1,-1 0 0,1 2-1,0-2 3,0 0-1,0 0 1,0-1-1,0 1 1,0 0-1,0 0 1,0-1-1,0 1 1,0-1-1,0 1 1,0-1-1,1 1 1,-1-1-1,0 0 1,0 1-1,0-1 1,1 0 0,-1 0-1,0 0 1,0 0-1,2 0 1,2-1 25,0 1 1,0-1 0,0 0 0,0-1 0,0 1 0,0-1-1,9-5 1,32-19 37,-42 23-49,23-13-41,82-57 85,-91 59-26,-1 0 0,0-1 0,27-33 0,-23 19-39,-1-1 0,-2 0 0,-1-2 0,-1 0 1,-2 0-1,-1-1 0,-2-1 0,7-36 0,-15 61-23,-1-1 0,0 1 0,-1-1 0,0 1 0,-1-1 0,0 0 0,0 0 0,-3-18 0,2 27 5,1 0 0,0 0 0,0 0 1,-1 0-1,1 0 0,-1 0 1,1 0-1,-1 0 0,1 0 0,-1 0 1,0 0-1,0 0 0,1 0 1,-1 1-1,0-1 0,0 0 1,0 0-1,0 1 0,-1-2 0,1 2 5,0 0 0,0 0 0,0 0 0,0 0 0,0 0 0,0 0 0,0 0 0,0 0 0,0 0 0,0 0 0,0 0 0,0 1 0,0-1 0,0 0 0,1 1-1,-1-1 1,-2 2 0,-2 1-22,1 1 0,-1-1 0,1 1 0,-1 1 0,1-1 1,-4 7-1,-11 15 42,2 1 0,-23 46 1,-18 65 154,47-110-121,2 1 0,1-1 0,1 2 0,-3 39 1,9-63-6,1-1 1,0 0-1,0 1 1,0-1-1,1 0 1,0 1-1,0-1 1,0 0 0,1 0-1,0 0 1,0 0-1,0 0 1,0 0-1,1-1 1,0 1-1,0-1 1,0 1 0,1-1-1,-1 0 1,1 0-1,0-1 1,0 1-1,0-1 1,1 0-1,-1 0 1,1 0 0,-1-1-1,1 0 1,0 1-1,0-2 1,0 1-1,0 0 1,1-1 0,-1 0-1,0-1 1,9 1-1,3-2-7,1 0 0,-1-2 0,0 0-1,0-1 1,0-1 0,0 0 0,-1-1-1,0-1 1,0-1 0,27-17 0,-36 20-9,0-1 1,-1 1-1,9-10 0,13-10-55,-11 5 238,-16 20-186,-1 11-102,1-3 154,0 1 0,-1-1 0,0 0 0,-1 10 0,0 11 81,3 11 104,-1-37-242,-1 0-1,1 0 0,0 0 0,0 0 0,0 0 0,0 0 0,1-1 0,-1 1 0,1 0 0,-1-1 0,3 3 0,-3-3 6,1-1-1,-1 1 1,1-1-1,-1 1 1,1-1 0,0 0-1,-1 0 1,1 1-1,0-1 1,0 0 0,0-1-1,0 1 1,2 1-1,-1-2 4,-1 0-1,1 0 0,0 0 0,-1-1 0,1 1 1,0-1-1,-1 1 0,1-1 0,-1 0 0,4-1 0,43-21 56,-33 15-20,32-12-1,-10 6-21,-27 10-35,0 0 1,0 0-1,1 1 0,-1 0 1,1 1-1,15-1 0,-27 4 19,1-1 1,-1 1-1,0 0 0,0 0 0,0-1 0,1 1 1,-1 0-1,0-1 0,0 1 0,0 0 0,0 0 1,0-1-1,-1 1 0,1 1 0,0-2-3,-1 6 48,-1 0 0,0 0 0,0-1 0,-1 1 0,1-1 1,-6 9-1,-7 14 132,14-25-198,0 2 146,9-5-6,8-3-112,0-1 0,-1-1-1,20-8 1,-6 2-14,145-40-319,-169 50 304,0 0-1,1 0 0,-1 1 0,1-1 0,9 2 0,-14-1 13,0 0-1,0 0 0,1 0 1,-1 0-1,0 1 0,0-1 1,0 0-1,0 1 0,0-1 1,0 1-1,0-1 1,0 1-1,0-1 0,0 1 1,0 0-1,0 0 0,0-1 1,-1 1-1,1 0 0,0 0 1,0 0-1,-1 0 0,1 0 1,-1 0-1,1 0 1,-1 0-1,1 0 0,-1 0 1,1 0-1,-1 0 0,0 0 1,0 0-1,0 1 0,0 1 1,0-2 4,1 5 21,-1 1-1,-1-1 1,0 1-1,-2 10 1,3-17-23,0 0 0,0 1 0,-1-1 0,1 1 1,0-1-1,0 1 0,0-1 0,0 1 0,0-1 0,0 1 0,0-1 0,-1 1 0,1-1 0,1 1 0,-1-1 0,0 1 1,0-1-1,0 1 0,0-1 0,0 1 0,0-1 0,1 1 0,-1-1 0,0 0 0,0 1 0,0-1 0,1 1 0,-1-1 1,0 0-1,1 1 0,-1-1 0,1 1 0,-1-1 0,0 0 0,1 0 0,-1 1 0,1-1 0,-1 0 0,0 0 0,1 1 1,-1-1-1,1 0 0,-1 0 0,1 0 0,-1 0 0,1 0 0,-1 0 0,1 0 0,-1 0 0,1 0 0,0 0 0,3 0-11,0-1 0,0 1 0,0-1 0,0 0 0,5-2 0,62-26 16,86-49 0,-156 78-8,-1 0-1,1 0 1,-1 0 0,0 0-1,1-1 1,-1 1 0,0 0-1,1 0 1,-1 0 0,0 0-1,0-1 1,1 1 0,-1 0-1,0 0 1,0-1 0,1 1-1,-1 0 1,0 0 0,0-1-1,1 1 1,-1 0 0,0-1-1,0 1 1,0 0 0,0-1-1,0 1 1,0 0-1,1-1 1,-1 1 0,0 0-1,0-1 1,-1 0-12,1 1-1,-1 0 1,1 0-1,-1 0 1,1 0-1,-1-1 1,1 1-1,-1 0 1,1 0-1,-1 0 1,0 0-1,1 0 1,-1 0-1,1 1 1,-1-1-1,1 0 1,-1 0-1,1 0 0,-1 0 1,1 0-1,-1 1 1,0-1-1,-10 6-43,0 0-1,-15 10 0,0 0 3,20-12 59,1 0 0,-1 0-1,1 1 1,0-1 0,1 1-1,-1 0 1,1 1 0,0-1-1,0 1 1,-3 7 0,-2 1-83,8-12 76,0 0-1,0-1 1,0 1 0,0 0-1,0 0 1,1 0 0,-1 0 0,1 0-1,-1-1 1,1 1 0,0 0-1,-1 0 1,1 0 0,0 0 0,0 0-1,1 0 1,-1 0 0,0 0-1,1 0 1,0 3 0,0-5-2,0 1 0,-1-1 0,1 0 0,0 0 0,0 0 0,-1 1 0,1-1-1,0 0 1,0 0 0,-1 0 0,1 0 0,0 0 0,0-1 0,-1 1 0,1 0 0,0 0 0,0 0 0,0-1 0,-1 1 1,6-3-66,0 1 1,-1-2 0,0 1-1,1 0 1,-1-1-1,-1 0 1,7-6 0,3-3 12,-5 7 29,-1 0 1,1 1-1,0 0 0,0 0 1,14-4-1,-22 9 28,-1-1-1,1 1 1,-1 0 0,1 0-1,-1-1 1,1 1-1,-1 0 1,1 0 0,-1 0-1,0 0 1,1 0 0,-1-1-1,1 1 1,0 0-1,-1 0 1,1 0 0,-1 0-1,1 1 1,-1-1-1,1 0 1,-1 0 0,0 0-1,1 0 1,-1 0 0,1 1-1,-1-1 1,1 0-1,-1 0 1,1 1 0,-1-1-1,0 0 1,1 1 0,-1-1-1,1 0 1,-1 1-1,0-1 1,0 0 0,1 1-1,-1-1 1,0 1-1,0-1 1,1 1 0,-1-1-1,0 1 1,0-1 0,0 1-1,1 4 3,-1-1 0,0 1 1,0-1-1,-1 1 0,0 4 0,-11 64 121,-3 0-1,-4-1 1,-2-2-1,-4 0 1,-57 115-1,75-172-63,0 0 0,0-1-1,-2 0 1,1 0-1,-14 12 1,19-20-33,-1-1 0,1 0 0,-1 0 0,0 0 0,0-1-1,0 1 1,-1-1 0,1 0 0,-1 0 0,1 0 0,-1-1 0,0 0 0,1 0 0,-1 0 0,0 0 0,0-1 0,0 0 0,0 0-1,-5 0 1,2-2 3,1 1-1,-1-1 0,1 0 0,0-1 1,0 0-1,0 0 0,0 0 0,0-1 1,1 0-1,-1 0 0,1-1 0,0 0 1,0 0-1,1 0 0,-7-9 0,9 11-44,0-1-1,1 1 0,-1-1 0,1 0 1,0 0-1,0 1 0,1-2 0,-1 1 1,1 0-1,0 0 0,0 0 0,0-1 0,1 1 1,-1 0-1,1-1 0,0 1 0,0 0 1,1-1-1,-1 1 0,1 0 0,0-1 1,0 1-1,0 0 0,1 0 0,-1 0 0,1 0 1,0 0-1,3-4 0,1 0-59,1 0 1,-1 1-1,1 0 1,1 0-1,-1 1 0,1 0 1,0 0-1,0 1 1,15-8-1,7-1-2691,49-15 1,-36 17-3715,-13 7-1578,-22 2 3162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17.8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55 10208,'-80'-39'3776,"62"35"-2912,-5-4-256,14 8-320,-1-3-288,2 3-1632,3 0 896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19.8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364 658 3552,'6'-13'2847,"2"-5"5861,-8 18-8586,0-1 0,0 1 0,0 0 0,0-1-1,0 1 1,0-1 0,0 1 0,0-1 0,0 1 0,0-1 0,-1 1 0,1 0-1,0-1 1,0 1 0,0-1 0,0 1 0,-1 0 0,1-1 0,0 1-1,-1 0 1,1-1 0,0 1 0,0 0 0,-1-1 0,1 1 0,-1 0 0,1-1-1,0 1 1,-1 0 0,1 0 0,0 0 0,-1 0 0,1-1 0,-1 1-1,1 0 1,-1 0 0,0 0 0,-9-3 126,0 1-1,0 1 1,0 0-1,0 0 1,0 1-1,0 0 1,0 0-1,-1 1 1,1 1 0,0 0-1,-14 4 1,1 1-268,0 2 1,0 0 0,1 1 0,-31 19 0,47-24 40,-1-1 0,0 1 1,1 0-1,0 1 0,0 0 1,1 0-1,0 0 0,0 0 1,0 1-1,0 0 0,1 0 1,1 0-1,-1 0 0,1 1 1,0 0-1,1-1 0,-3 13 1,4-16 9,1 0 0,0 0 0,0 1 1,0-1-1,0 0 0,1 0 0,-1 0 1,1 0-1,0 0 0,0 0 0,1 0 1,-1 0-1,4 5 0,-4-7-3,0 0-1,1 0 1,-1 0-1,1 0 1,0 0 0,-1-1-1,1 1 1,0 0-1,0-1 1,0 1 0,0-1-1,1 0 1,-1 0-1,0 0 1,0 0 0,1 0-1,-1 0 1,1 0-1,-1-1 1,1 1-1,-1-1 1,5 0 0,2 0 24,0-1-1,-1-1 1,1 1 0,-1-1 0,0-1 0,1 0 0,8-4 0,55-30 39,-61 30-123,5-1 19,-1-1 0,0-1 0,-1-1 0,0 0 0,-1-1 1,0 0-1,-1-1 0,0 0 0,-1-1 0,-1-1 0,0 1 0,-1-2 0,12-24 0,-16 20-414,-10 24 86,0 2 391,1 1 0,0 0 1,0 0-1,0 0 0,1 1 0,0-1 0,1 1 1,0 0-1,0-1 0,0 1 0,1 0 1,0 10-1,0-11 1,1 0 0,1 0 0,-1 0 0,1 0 0,0 0 0,1 0 0,0 0 0,0 0 0,0-1 0,1 1 0,0-1 0,0 1 0,1-1 1,5 7-1,-8-11 39,0-1-52,0 0-1,0 1 0,0-1 0,0 0 0,0 0 0,0-1 0,0 1 0,0 0 0,0 0 0,0 0 1,0-1-1,0 1 0,1-1 0,-1 1 0,0-1 0,1 1 0,-1-1 0,0 0 0,0 0 0,1 1 1,-1-1-1,1 0 0,0 0 0,0 0 187,-2 4-400,0-3 169,0-1 1,0 1 0,0 0-1,0 0 1,0-1-1,0 1 1,-1 0 0,1-1-1,0 1 1,0 0-1,-1 0 1,1-1 0,0 1-1,-1-1 1,1 1-1,0 0 1,-1-1 0,1 1-1,-1-1 1,1 1-1,-1-1 1,1 1 0,-1-1-1,0 1 1,1-1-1,-2 1 1,-1 1-138,8 3 344,-4-5-183,0 1 1,1-1 0,-1 1 0,0-1 0,0 0-1,1 1 1,-1-1 0,0 0 0,0 0 0,1 0 0,-1 0-1,0 0 1,1 0 0,-1 0 0,0 0 0,0 0-1,1-1 1,-1 1 0,0-1 0,0 1 0,1-1-1,-1 1 1,0-1 0,0 0 0,0 1 0,2-2 0,2-3 0,1 0 0,-1 0 0,7-9 0,-8 10-6,67-71 105,-41 45-48,50-65 1,29-88-116,-53 82-164,-12 27 50,0 2-141,51-115-1,-94 186 280,-1 0-1,1 0 1,-1-1-1,1 1 1,-1 0 0,0-1-1,0 1 1,1 0-1,-1 0 1,0-1-1,0 1 1,0 0 0,-1-3-1,1 4 11,0-1-1,0 1 1,-1-1 0,1 1-1,0-1 1,0 1-1,-1 0 1,1-1 0,0 1-1,-1 0 1,1-1-1,0 1 1,-1 0 0,1-1-1,-1 1 1,1 0 0,-1 0-1,1 0 1,0-1-1,-1 1 1,1 0 0,-1 0-1,1 0 1,-1 0 0,0 0-1,-1 0-17,-1 0-1,1 0 1,-1 1-1,1-1 0,-1 1 1,1-1-1,-1 1 1,1 0-1,-1 0 1,1 0-1,-4 3 1,-2 2 22,0 0 0,0 0 0,1 1 1,0 0-1,1 0 0,0 1 0,0-1 0,0 1 1,1 1-1,-7 13 0,-1 9 31,-17 56 1,23-63-33,0-3 16,-49 169 15,48-153 4,1-1 0,2 1 0,-1 49 0,7-68-4,0-1 1,1 0-1,0 0 1,2 0-1,5 19 1,-6-28 3,0 1 0,0-1 0,1 0 0,0 0 0,1 0 0,-1-1 0,2 1 0,-1-1 1,1 0-1,0 0 0,10 8 0,-12-12 7,1-1 1,-1 1-1,1-1 0,-1 0 1,1 0-1,0 0 0,-1-1 1,1 0-1,0 0 1,0 0-1,0-1 0,0 1 1,0-1-1,0 0 0,0 0 1,0-1-1,0 0 1,0 0-1,5-1 0,5-3 60,-1 0 0,1-1-1,-1 0 1,24-15 0,-21 11-97,-1-2 0,1 0 1,-2-1-1,0-1 0,0 0 1,-2-1-1,20-27 0,-16 16 20,0-2-1,-2 0 1,-1-1-1,11-32 1,-12 26 22,77-238 105,-86 260-126,-2-1 1,0 1-1,0-1 1,-1 1-1,-1-1 1,-1-17 0,1 29-14,0 1 1,-1-1-1,1 1 1,0-1-1,0 1 1,-1 0 0,1-1-1,-1 1 1,1-1-1,-1 1 1,0 0-1,1-1 1,-1 1 0,0 0-1,0 0 1,0 0-1,0 0 1,0 0-1,0 0 1,0 0 0,0 0-1,0 0 1,-3-1-1,3 1-6,-1 1 0,1 0-1,-1 0 1,0 0 0,1 0-1,-1 0 1,1 0-1,-1 0 1,1 1 0,-1-1-1,1 0 1,-1 1 0,1-1-1,-1 1 1,1 0 0,0-1-1,-1 1 1,1 0 0,0 0-1,0 0 1,0 0 0,-1 0-1,0 1 1,-3 4 6,0-1 1,0 1-1,1-1 1,0 1-1,0 0 1,0 1-1,1-1 1,-3 8-1,-2 7 62,-6 28 0,9-31-35,2-7-6,-52 206 863,43-159-486,-7 109 0,19-146-401,0 0 1,6 39-1,-4-48-62,1 0 1,0 0-1,1-1 0,0 0 0,0 1 0,9 13 0,-11-22-199,0 0 0,1 0 0,-1 0 0,1-1-1,-1 1 1,1-1 0,0 1 0,0-1-1,0 0 1,0 0 0,0-1 0,0 1-1,1 0 1,-1-1 0,0 0 0,1 0 0,-1 0-1,1 0 1,-1-1 0,7 1 0,5-1-1390,0 0 0,0-1 1,24-4-1,-21 2 610,-6 2-145,0-1 1,0 0-1,0-1 1,0 0-1,0-1 1,-1 0-1,1-1 1,-1 0-1,11-7 1,-11 3 386,0-1 1,17-19-1,-26 27 711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23.7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5 975 4064,'-5'4'4170,"24"-12"-1162,-10 3-2374,1-1 0,-1-1 0,-1 1 1,12-12-1,15-12 473,80-44 531,-78 53-1396,-1-2 1,-1-1-1,39-36 0,-46 30-71,-1-1-1,-2-1 0,34-55 0,50-112 419,-90 161-252,19-56 1,-31 72 21,0 0-1,-2-1 1,-1 0 0,2-24 0,-6 41-305,0 1 1,0-1-1,-1 1 0,-1-10 1,1 14-64,1 1 1,0-1 0,0 0 0,0 1 0,0-1 0,-1 1-1,1-1 1,0 1 0,-1-1 0,1 0 0,0 1 0,-1-1-1,1 1 1,-1-1 0,1 1 0,-1 0 0,1-1 0,-1 1-1,1-1 1,-2 1 0,2 0-8,-1 0 0,0 0 0,0 0-1,1 0 1,-1 0 0,0 1 0,0-1 0,1 0 0,-1 0-1,0 1 1,1-1 0,-1 1 0,0-1 0,1 1-1,-1-1 1,1 1 0,-1-1 0,0 1 0,1-1 0,-1 1-1,1 0 1,-1 0 0,-9 13-5,0 1 0,1 0 0,0 0 0,1 1 0,1 0 1,-6 19-1,-23 103 290,21-70-72,-6 87 1,19-123-91,1 0-1,2 1 1,1-1-1,1 0 1,8 33-1,-7-52 21,1 0-1,1 0 0,0 0 0,0-1 0,11 15 1,-14-23-99,-1 0 1,1-1 0,0 1 0,1-1-1,-1 0 1,0 0 0,1 0-1,0-1 1,0 1 0,0-1 0,0 0-1,0 0 1,0 0 0,0-1 0,1 1-1,-1-1 1,0 0 0,1-1 0,-1 1-1,1-1 1,-1 1 0,1-1-1,4-1 1,10-1 32,0-1-1,0-1 1,0 0-1,19-8 1,-25 7-83,7-1-55,0-1 0,-1-1-1,1-1 1,-2 0 0,29-21 0,-41 26 72,0 0 1,0-1-1,-1 0 0,0 0 1,0 0-1,0-1 1,-1 1-1,0-1 1,0 0-1,0-1 1,-1 1-1,0-1 0,0 1 1,-1-1-1,1 0 1,-1 0-1,-1 0 1,0 0-1,1-15 1,-2 13 2,-1 0 0,0 0 0,-1 0 1,0 0-1,0 0 0,-1 0 1,0 1-1,0-1 0,-8-12 0,9 18-18,0 0 0,0 0 0,-1-1 0,0 1 0,1 0 0,-1 1 0,0-1 0,0 1 0,0-1 0,-7-3 0,8 5 0,-1 0-1,1 0 1,-1 0-1,0 1 0,1-1 1,-1 1-1,0-1 1,1 1-1,-1 0 0,0 0 1,0 0-1,1 1 1,-1-1-1,0 1 0,1-1 1,-1 1-1,-3 1 1,-1 1-9,0 1 1,0 0 0,1 0 0,-1 1-1,1-1 1,0 1 0,0 1-1,1-1 1,0 1 0,0 0 0,-9 13-1,7-7 62,0 0-1,0 1 1,1 0 0,1 0-1,-7 21 1,10-25-12,0 0 0,1-1 0,0 1 1,0 0-1,0 0 0,2 10 0,-1-15 8,1 0-1,0 0 0,0-1 1,0 1-1,0 0 0,0 0 1,1-1-1,0 1 1,0 0-1,0-1 0,0 0 1,0 1-1,1-1 1,-1 0-1,5 4 0,3 0 48,-1 0 0,1-1 0,0 0-1,1 0 1,-1-1 0,1-1 0,0 0-1,0 0 1,0-1 0,1 0 0,-1-1-1,14 1 1,-4-2-3,0 0 0,1-1 1,-1-1-1,0-1 0,39-10 0,-48 9-49,1-1 0,-1 0 0,-1-1 0,1 0 0,-1-1 0,0 0 0,0-1 0,0 0 0,-1-1 0,0 0 0,-1-1 0,0 0 0,0 0 0,-1-1 0,12-17 0,-3-1-59,-1-1-1,14-32 1,-3 4 88,-28 78-16,2-6-90,-7 37 52,3-33 138,1-1 1,0 1 0,3 31-1,0-41-86,0-1-1,1 0 1,0 0-1,6 14 1,-6-18-31,-1-1 1,1 0 0,0 0 0,0 1 0,0-1 0,0 0-1,1-1 1,-1 1 0,1 0 0,-1-1 0,1 1 0,0-1-1,4 2 1,-4-2 4,0-1 0,0 0 0,1 0 0,-1 0 0,0 0 0,1-1 0,-1 1 0,1-1 0,6 0 0,34-6 250,-30 4-250,24-7 19,0-2 1,-1-1 0,0-2 0,68-36-1,-47 15-40,-38 21-64,28-12-1,-39 20 61,4-3 0,-12 9 0,-1 0 0,0 0 0,0 0 0,1 0 0,-1 0 0,0 0 0,1 0 0,-1 0 0,0 0 0,1 0 0,-1 0 0,0 0 0,0 0 0,1 0 0,-1 0 0,0 0 0,0 0 0,1 0 0,-1 1 0,0-1 0,0 0 0,1 0 0,-1 0 0,0 1 0,0-1 0,1 0 0,-1 0 0,0 0 0,0 1 0,0-1 0,0 0 0,0 1 0,1-1 0,-1 0 0,0 0 0,0 1 0,0-1 0,0 0 0,0 1 0,0-1 0,0 0 0,0 0 0,0 1 0,0-1 0,0 6 36,0 0-1,0 0 0,-1 0 1,1-1-1,-1 1 0,-4 11 1,0 7-1,3-2-33,1-15 27,1-1 0,-1 1-1,-3 11 1,4-18-23,0 0 0,-1 0 0,1 0 0,0 1 0,0-1 0,0 0-1,0 0 1,0 0 0,0 0 0,0 0 0,0 1 0,0-1 0,0 0 0,0 0 0,0 0-1,0 0 1,0 0 0,0 1 0,0-1 0,0 0 0,0 0 0,0 0 0,0 0 0,0 0-1,0 1 1,0-1 0,0 0 0,0 0 0,1 0 0,-1 0 0,0 0 0,0 0 0,0 1-1,0-1 1,0 0 0,0 0 0,0 0 0,1 0 0,-1 0 0,0 0 0,8-1 61,9-9-45,-6 1-18,0-1 0,-1-1 0,0 1 0,12-20 0,-12 16-30,1 1-1,0 1 1,14-13-1,-15 16 8,20-11 0,-26 17-8,0 1 0,-1 0-1,1 0 1,0 1 0,0-1 0,0 1 0,0 0 0,1 0 0,4 0 0,-8 1 28,1 0 1,-1 0-1,0 1 0,0-1 1,0 0-1,0 1 0,0-1 0,0 1 1,0-1-1,0 1 0,0 0 1,0-1-1,0 1 0,0 0 0,-1 0 1,1 0-1,0 0 0,0 0 1,-1-1-1,1 1 0,-1 0 0,1 1 1,-1-1-1,1 0 0,-1 0 1,1 0-1,-1 2 0,1 1 17,0 0-1,0 0 1,0-1-1,-1 1 1,0 0-1,0 0 1,0 4-1,-3 5 35,1-1 0,-2 0 0,-7 18 0,1-2 177,10-28-227,0 0 0,0 0-1,0 1 1,0-1-1,-1 0 1,1 0-1,0 0 1,0 0 0,0 0-1,0 0 1,0 0-1,0 0 1,0 1-1,0-1 1,0 0 0,0 0-1,0 0 1,0 0-1,0 0 1,0 0-1,0 1 1,0-1-1,0 0 1,0 0 0,0 0-1,0 0 1,0 0-1,0 0 1,0 0-1,0 1 1,0-1 0,0 0-1,0 0 1,0 0-1,1 0 1,-1 0-1,0 0 1,0 0 0,0 0-1,0 0 1,0 1-1,0-1 1,0 0-1,0 0 1,1 0 0,-1 0-1,0 0 1,0 0-1,0 0 1,0 0-1,0 0 1,0 0-1,0 0 1,1 0 0,-1 0-1,0 0 1,0 0-1,0 0 1,0 0-1,0 0 1,0 0 0,0 0-1,1 0 1,-1 0-1,12-7-80,13-12-130,-11 7 37,52-42-153,-59 49 305,0 0 0,1 1 0,0 0 0,-1 0 0,1 1 1,0 0-1,14-4 0,-19 7 7,-1 0 0,0-1 1,0 1-1,0 0 0,0 0 0,0 0 0,0 1 1,0-1-1,0 0 0,0 1 0,0-1 1,0 1-1,0 0 0,0-1 0,0 1 1,0 0-1,0 0 0,3 3 0,-1 0 0,0 0 0,0 1 0,0 0-1,6 10 1,12 12 194,-21-25-144,1 0 0,0-1 0,0 1 0,-1-1 0,1 0 0,0 0-1,0 0 1,0 0 0,0 0 0,1 0 0,-1 0 0,4 0 0,0 0-16,0-1 1,0 0-1,1 0 0,-1 0 1,0-1-1,0 0 1,0-1-1,0 1 0,0-1 1,0 0-1,0 0 1,-1-1-1,1 0 0,-1 0 1,0 0-1,1 0 1,-2-1-1,9-7 0,-2 0-31,0 0 0,-1-1 0,-1 0 0,0-1 0,0 0 0,8-18 0,17-26 149,-22 40-190,-1-1-1,9-21 0,-16 31 41,-4 8 11,0 0 0,0-1 0,0 1 0,0 0 0,0 0 0,0 0 0,0 0 0,0 0 0,0 0 0,0 0 0,0 0 0,0-1 0,0 1 0,1 0 0,-1 0 0,0 0 0,0 0 0,0 0 0,0 0 0,0 0 0,0 0 0,0 0 0,0 0 0,1 0 0,-1 0 0,0 0 0,0 0 0,0 0 0,0 0 0,0 0 0,0 0 0,1 0 0,-1 0 0,0 0 0,0 0 0,0 0 0,0 0 0,0 0 0,0 0 0,0 0 0,1 0 0,-1 0 0,0 0 0,0 0 0,0 0 0,0 0 0,0 1 0,3 4 10,-1 0 0,-1 1 0,1-1 0,-1 1 0,0-1 0,0 1 0,0-1 0,-1 8 0,1-9-9,1 23 100,-1-1 0,-2 1 1,0-1-1,-2 1 0,0-1 1,-10 34-1,11-54-71,-1 0 1,1 0-1,-1-1 1,0 1-1,-1 0 0,1-1 1,-1 0-1,-5 6 0,8-10-21,-1 1 0,1-1 0,0 0 0,0 0-1,-1 1 1,1-1 0,0 0 0,-1 0 0,1-1-1,-1 1 1,0 0 0,1 0 0,-1-1 0,1 1-1,-1-1 1,0 1 0,0-1 0,1 0 0,-1 0-1,0 0 1,1 0 0,-1 0 0,0 0 0,0 0-1,1 0 1,-1-1 0,0 1 0,1-1 0,-1 1-1,0-1 1,1 0 0,-1 0 0,1 1 0,-2-3-1,-2 0-4,1-1-1,-1 0 0,1 0 0,0-1 0,1 1 0,-1-1 0,1 1 1,-3-7-1,5 10-1,0-1-1,0 1 1,1-1 0,-1 0 0,0 1 0,1-1 0,-1 0 0,1 1 0,0-1 0,-1 0 0,1 0-1,0 1 1,0-1 0,0 0 0,1 0 0,-1 1 0,0-1 0,1 0 0,-1 0 0,1 1 0,-1-1 0,1 0-1,0 1 1,0-1 0,0 1 0,-1-1 0,2 1 0,-1-1 0,2-1 0,0 1 6,-1 0 1,0 0 0,1 0-1,0 1 1,-1-1-1,1 1 1,0 0 0,0 0-1,0 0 1,0 0-1,0 1 1,0-1 0,0 1-1,4-1 1,4 2 7,1-1-1,17 5 1,-5-2-27,7 1-225,56 6-594,-30-7-3218,-53-3 3665,19 1-3315,-18 2 724,-12 2-654,1-2 2508,1 0 0,-1-1 0,0 0 0,0 0 0,0 0 0,0 0 0,-7 0 1,-34-1-1900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24.2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64 163 4736,'-16'2'683,"10"-1"-332,-1 0 0,1 0 0,0 0 0,-1-1 0,-7-1 0,14 1-272,1 0 0,-1 0 1,0 0-1,0 0 0,0 0 0,0 0 0,1 0 0,-1 0 1,0-1-1,0 1 0,0 0 0,0 0 0,0 0 0,1 0 1,-1 0-1,0-1 0,0 1 0,0 0 0,0 0 0,0 0 1,0 0-1,0-1 0,0 1 0,0 0 0,0 0 0,0 0 1,0-1-1,0 1 0,0 0 0,0 0 0,0 0 0,0-1 1,0 1-1,0 0 0,0 0 0,0 0 0,0 0 0,0-1 1,0 1-1,0 0 0,0 0 0,0 0 0,0 0 0,0-1 1,-1 1-1,1 0 0,0 0 0,0 0 0,0 0 0,0 0 1,0-1-1,-1 1 0,1 0 0,0 0 0,0 0 0,0 0 1,0 0-1,-1 0 0,1 0 0,0 0 0,0 0 0,0 0 1,-1 0-1,1 0 0,0 0 0,0 0 0,15-9 2072,-15 9-2150,24-10 1580,0 1 1,48-11-1,-4 2-368,13-8-1698,166-30-1,-205 50-2868,62 0-1,-44 13-79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29.1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0 168 2496,'2'3'10675,"2"-2"-11702,25 5 3094,52 2 1,-42-7-1664,-1-2 1,53-8 0,-81 7-346,-1 0 0,1 0 0,-1-1 1,0 0-1,0-1 0,0 0 0,14-8 0,-21 10-16,0 1 0,0 0-1,0-1 1,0 0 0,0 1 0,0-1-1,0 0 1,-1 0 0,1 0-1,-1 0 1,1 0 0,-1 0-1,0 0 1,0 0 0,0-1 0,0 1-1,0 0 1,-1-1 0,1 1-1,-1-1 1,1 1 0,-1-1-1,0 1 1,0-1 0,0 1-1,0-1 1,0 1 0,-1-1 0,1 1-1,-1 0 1,0-1 0,0 1-1,0-1 1,-2-2 0,1 0 12,-1 0 0,0 1 1,0 0-1,-1 0 0,1 0 1,-1 0-1,0 0 0,0 1 1,0 0-1,0-1 0,-1 2 1,1-1-1,-1 0 0,0 1 1,0 0-1,0 0 0,0 0 1,0 1-1,0 0 0,0 0 0,0 0 1,-10 0-1,4 1-11,0 0 1,1 1-1,-1 0 0,0 1 1,1 0-1,-1 0 0,1 1 1,-1 1-1,1-1 0,-12 8 1,18-9-39,-1 1 1,1 0-1,-1 0 1,1 0-1,0 1 1,1-1-1,-1 1 0,0 0 1,1 0-1,0 0 1,0 1-1,0-1 1,1 1-1,-1-1 1,-2 10-1,4-10 10,0-1 1,1 1-1,-1 0 0,1-1 0,0 1 0,0 0 0,0-1 0,0 1 0,1 0 1,-1-1-1,1 1 0,0 0 0,0-1 0,0 1 0,1-1 0,-1 1 0,1-1 1,0 0-1,0 0 0,0 0 0,0 0 0,1 0 0,2 3 0,3 1 73,1 0-1,0 0 0,0-1 0,0 0 0,1-1 0,14 6 1,4 3 93,-14-7-73,1 0-1,0-1 0,0 0 0,0-2 1,19 4-1,-23-6-68,0-1 1,0 0-1,0-1 0,0 0 1,0-1-1,0 0 1,0-1-1,15-4 1,9-6 22,51-24 0,-23 9-40,18-9-17,35-12-7,-115 47 10,1 1 0,-1-1 0,1 1 0,-1-1 0,1 1 0,-1 0 0,1 0 0,-1 0 0,1 0 0,-1 0-1,1 0 1,-1 0 0,1 1 0,-1-1 0,1 0 0,-1 1 0,1-1 0,-1 1 0,1 0 0,1 0 0,1 3 55,0-1 1,-1 0-1,1 1 0,-1-1 1,4 5-1,-4-3 14,1 0 0,1-1 0,7 8 0,11 4 99,-2 1-23,1-2 1,1 0-1,34 16 0,-40-23-123,3 1-782,-18-8 1313,0-1-1720,0 1 1,0 0-1,0-1 1,1 0 0,-1 1-1,0-1 1,0 0-1,0 0 1,4-1-1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29.5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606 6 3904,'-7'-5'1727,"3"7"1253,-1 15 2666,2-6-5407,0-4 255,-1 0 0,0 0 0,-1-1 0,1 1 0,-1-1 0,-1 0 0,1 0 0,-1 0 0,0-1 1,0 0-1,0 0 0,-11 5 0,-8 4 30,-1-2 1,-30 11 0,28-12-133,-49 20 157,-207 94-1872,274-118 69,6-4-447,14-4-6645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31.0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337 486 5408,'0'-1'94,"-1"1"136,0-1 0,1 1 0,-1-1 0,1 0 0,-1 1 0,1-1-1,-1 0 1,1 0 0,-1 1 0,1-1 0,-1 0 0,1 0 0,0 0 0,-1 1 0,1-1 0,0 0 0,0 0 0,0 0 0,0 0-1,0-1 1,0 2-59,-1-1 0,1 1 0,0-1 0,-1 1 0,1 0 0,0-1 0,-1 1 0,1-1 0,-1 1 0,1 0-1,0-1 1,-1 1 0,1 0 0,-1 0 0,1-1 0,-1 1 0,1 0 0,-1 0 0,1 0 0,-1 0 0,1-1-1,-1 1 1,1 0 0,-1 0 0,1 0 0,-1 0 0,0 0 0,1 0 0,-1 1 0,-22 0 1577,22-1-1552,-23 4 640,0 2 1,1 0-1,-1 2 0,-24 11 0,34-13-647,0 1 0,1 0-1,-1 0 1,1 1 0,-14 12-1,22-16-135,1 1-1,-1-1 0,1 1 0,0 0 1,0 0-1,0 0 0,1 0 0,0 1 1,0 0-1,0-1 0,1 1 0,0 0 1,0 0-1,0 0 0,0 7 0,2-11-28,0 0 0,0 0-1,0 1 1,0-1-1,0 0 1,1 0 0,-1 0-1,1 0 1,0 0-1,0 0 1,0 0 0,0 0-1,0 0 1,0 0-1,0 0 1,0 0 0,1-1-1,-1 1 1,1 0-1,-1-1 1,1 1 0,0-1-1,0 0 1,0 0-1,-1 1 1,5 0 0,3 3 119,0-1 1,0-1-1,1 0 0,16 3 1,-11-3-131,1-2 0,-1 0 0,0 0-1,0-2 1,27-3 0,-9-2-118,49-15 0,-51 11 55,48-22 0,-65 25-7,0-1 0,-1 0 0,0-1-1,0 0 1,16-16 0,-27 22 63,0 1-1,0-1 1,0 0 0,0 0-1,-1 0 1,1 0-1,-1 0 1,1-1 0,-1 1-1,0 0 1,-1-1 0,1 1-1,-1 0 1,1-1 0,-1 1-1,0-1 1,0 1 0,-1-4-1,1 4-21,0 2 9,0 0 1,0 0 0,0 0-1,0 0 1,0 0 0,0 1 0,0-1-1,-1 0 1,1 0 0,0 0 0,-1 0-1,1 1 1,0-1 0,-1 0-1,1 0 1,-1 1 0,1-1 0,-1 0-1,1 1 1,-1-1 0,0 1 0,1-1-1,-1 1 1,0-1 0,0 1-1,1-1 1,-1 1 0,0-1 0,0 1-1,1 0 1,-1 0 0,0-1 0,0 1-1,0 0 1,0 0 0,0 0-1,1 0 1,-1 0 0,0 0 0,-1 0-1,-2 0-35,1 1-1,-1-1 1,0 1-1,1 0 1,-1 0-1,1 0 1,-7 4-1,7-3 30,-45 26 183,45-25-147,-1 0-1,1 0 1,0 0-1,-1 0 1,1 0 0,1 1-1,-1-1 1,0 1-1,1 0 1,-2 4 0,3-6-12,0 0 1,1 0 0,0 0-1,-1 0 1,1 0 0,0 0-1,0 0 1,0 1 0,0-1-1,0 0 1,1 0-1,-1 0 1,1 0 0,-1 0-1,1 0 1,0 0 0,0 0-1,0 0 1,0 0 0,0 0-1,0-1 1,0 1 0,1 0-1,-1-1 1,1 1 0,2 2-1,-1-1-5,1-1-1,-1 1 0,1-1 1,-1 1-1,1-1 0,0 0 1,0 0-1,-1-1 0,1 1 1,1-1-1,-1 0 0,7 1 1,-1-2-40,-1 0 1,0 0 0,1-1 0,-1-1 0,0 0-1,9-2 1,54-23-219,-19 7 43,-49 18 175,0 1 0,0 0 0,0 1 0,7-2 0,-10 2 30,-1 0 0,1 0-1,-1 0 1,1 0 0,0 0 0,-1 0 0,1 0-1,-1 0 1,1 0 0,-1 0 0,1 0 0,-1 1 0,1-1-1,-1 0 1,1 0 0,-1 0 0,0 1 0,1-1-1,-1 0 1,1 0 0,-1 1 0,1-1 0,-1 0 0,0 1-1,1-1 1,-1 1 0,0-1 0,1 0 0,-1 1 0,0-1-1,0 1 1,1-1 0,-1 1 0,0-1 0,0 1-1,0-1 1,0 1 0,0-1 0,1 1 0,-1-1 0,0 1-1,0-1 1,0 1 0,-1-1 0,1 1 0,-35 148 724,-28 106-475,55-218-42,-24 71-1,27-102-365,5-17 108,7-34 31,1 0 0,2 1 0,2-1 0,2 2 1,33-71-1,-36 94-6,0 0-1,2 0 1,1 2 0,0-1 0,25-23 0,-26 30 57,0 0 0,1 1 0,1 1 0,0 0 0,1 1 1,-1 1-1,34-13 0,-44 20 0,1-1 1,0 1-1,0 0 0,0 0 1,1 1-1,-1-1 0,0 1 1,6 1-1,-10 0-1,0-1 0,0 0-1,0 1 1,0 0 0,0-1 0,0 1 0,0 0-1,0 0 1,0 0 0,-1 0 0,1 0 0,2 2 0,-3-2 0,-1 0 1,1 0 0,0 0 0,0 1 0,-1-1 0,1 0 0,-1 0 0,1 0 0,-1 1 0,1-1-1,-1 0 1,0 1 0,1-1 0,-1 0 0,0 1 0,0-1 0,0 0 0,0 1 0,0-1 0,-1 2 0,0 0-4,0 1 0,0-1 1,0 0-1,-1 0 1,1-1-1,-1 1 0,1 0 1,-1 0-1,0-1 1,0 1-1,0-1 1,-1 0-1,1 1 0,-1-1 1,1 0-1,-1 0 1,-4 2-1,-5 3 45,-1-1-1,-21 8 0,32-14-56,-14 6-70,0 0 0,-27 4 0,35-9-88,0 0 1,-1 0-1,1-1 1,0 0-1,-1-1 1,1 0-1,-11-2 1,19 3 135,0 0 1,0 0-1,0 0 0,0 0 1,-1 0-1,1 0 1,0 0-1,0 0 0,0 0 1,0 0-1,-1 0 1,1 0-1,0 0 0,0-1 1,0 1-1,0 0 1,0 0-1,-1 0 0,1 0 1,0 0-1,0 0 0,0 0 1,0 0-1,0-1 1,0 1-1,0 0 0,-1 0 1,1 0-1,0 0 1,0 0-1,0-1 0,0 1 1,0 0-1,0 0 1,0 0-1,0 0 0,0-1 1,0 1-1,0 0 0,6-5-151,11-2 242,15 1-29,63-2 0,11-1 13,-80 5 112,-1-1 0,0 0 0,0-2 0,0-1 0,24-12 0,-28 9 56,0-1 0,36-29 0,-45 31-126,-1 0 0,0-1 1,-1-1-1,-1 0 0,15-23 0,-4-1-28,-1-1 1,21-60 0,17-86 170,-46 145-174,-6 22 4,-2 7-12,-1 1-1,0-1 0,0 0 0,1-17 0,-2 26-64,-1-1 0,0 1-1,0 0 1,0-1 0,0 1 0,0 0-1,0 0 1,0-1 0,0 1-1,0 0 1,0-1 0,0 1-1,0 0 1,0-1 0,0 1-1,0 0 1,0 0 0,0-1-1,0 1 1,0 0 0,-1-1-1,1 1 1,0 0 0,0 0-1,0-1 1,0 1 0,-1 0-1,1 0 1,0 0 0,0-1-1,-1 1 1,1 0 0,0 0-1,0 0 1,-1 0 0,1-1-1,0 1 1,0 0 0,-1 0-1,1 0 1,0 0 0,-1 0-1,1 0 1,-1 0 0,1 0 2,-1 1 0,0-1 0,0 1 0,0 0 1,0 0-1,0-1 0,0 1 0,1 0 0,-1 0 0,0 0 0,1 0 1,-1 0-1,0 2 0,-6 12 44,1 1 1,0 1-1,2-1 1,0 1-1,-3 26 1,1-10-20,-3 19-19,-8 41 22,-7 112 0,22-127-546,1-44-2395,0-25 1557,-6 1-4994,7-9 6061,-1-1 1,1 0 0,-1 1-1,0-1 1,1 0 0,-1 0 0,0 0-1,1 0 1,-1 0 0,0 1-1,1-1 1,-1 0 0,0-1-1,1 1 1,-1 0 0,0 0-1,1 0 1,-1 0 0,0 0-1,1-1 1,-1 1 0,0 0-1,1-1 1,-1 1 0,1 0-1,-1-1 1,1 1 0,-1-1-1,1 1 1,-1 0 0,1-1-1,-1 0 1,0 0 0,-11-16-4084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31.4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22 129 11296,'-22'-20'4192,"22"16"-3264,4-9-257,14 7 1889,5-3-1536,4-2 1408,4-3-1376,6 3 352,8-1-832,13 0-384,13 4-160,1 3-608,-4 2 320,-5 3-2080,-10 3 1280,-11 2-4608,-11 3 3169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0 855 3488,'4'7'1980,"0"0"0,0 0 0,7 10 0,-10-17-1838,-1 1 1,1-1-1,0 0 1,-1 0-1,1 1 0,-1-1 1,1 0-1,0 0 1,-1 0-1,1 0 1,0 0-1,-1 0 1,1 0-1,-1 0 1,1 0-1,0 0 1,-1 0-1,1 0 1,-1-1-1,1 1 1,0 0-1,-1 0 1,1-1-1,-1 1 0,1 0 1,-1-1-1,1 1 1,-1 0-1,1-1 1,-1 1-1,1-2 1,15-14 1583,-15 16-1708,7-11 609,-1 0-1,8-15 0,0 0-217,89-161 935,-6-32-453,67-103 2032,-162 315-2805,1 1 0,0 0 0,0 0 1,0 0-1,1 0 0,0 1 1,0-1-1,0 1 0,1 0 1,8-5-1,-13 10-113,0-1 0,0 1-1,0 0 1,0-1 0,0 1 0,0 0 0,0 0 0,0 0 0,0 0-1,0 0 1,0 0 0,0 0 0,0 0 0,0 0 0,0 0 0,0 1-1,0-1 1,0 0 0,0 1 0,0-1 0,0 0 0,-1 1-1,1 0 1,0-1 0,0 1 0,0-1 0,-1 1 0,1 0 0,0 0-1,0-1 1,-1 1 0,1 0 0,-1 0 0,1 0 0,-1 0 0,1 1-1,3 6 24,-1-1-1,0 1 0,4 13 0,-5-13-22,6 24 10,-1 0 1,3 33-1,1 65 40,-11-127-54,2 79 112,-3 0 0,-4 0 0,-3-1 0,-36 154 0,38-214 2,0 0 1,-2 0 0,-12 25-1,18-40-91,-1-1 0,0 0 0,0 1 0,-1-1 0,1-1 0,-1 1 0,0-1 0,-1 1 0,1-1 0,-1 0 0,0-1 0,1 1-1,-2-1 1,1 0 0,0 0 0,-10 3 0,12-5-43,0 0 0,-1-1 0,1 0 0,-1 1 0,1-1 0,-1 0 0,1 0 0,0-1 0,-1 1 0,1-1 0,-1 0 0,1 0 0,-6-2 0,3 0-66,0 0-1,0-1 1,0 0 0,0 0 0,0 0 0,-6-7-1,-2-4-155,1 0-1,0-1 1,-16-26-1,-26-55 7,-9-15-709,64 107 779,1 6 32,0 1 151,0 0 0,0 0 0,0-1 0,0 1 0,0 0 0,0-1 0,0 1 0,1-1 0,-1 1 0,1-1 0,-1 0 0,3 2 0,-2-1 25,3 2 7,0 0 0,0-1 0,0 1 0,0-1 0,1 0 0,-1-1 0,1 1 0,0-1-1,0 0 1,8 1 0,-5-1-3,1-1 0,-1-1 0,0 0 0,0 0 0,1-1 0,11-1-1,7-5 23,1-2-1,-1 0 1,36-18-1,-54 23-56,191-94 86,-177 85-26,2 2 39,-24 10-94,-1 1 0,0-1 1,0 1-1,1-1 0,-1 1 0,0 0 1,1 0-1,-1-1 0,1 1 0,-1 0 1,0 0-1,1 1 0,-1-1 0,1 0 1,-1 0-1,0 1 0,3 0 1,-3 0-3,0 1 0,1-1 0,-1 1 0,0-1 0,0 1 0,0 0 0,0-1 0,-1 1 1,1 0-1,0 0 0,-1-1 0,1 1 0,-1 0 0,1 3 0,1 29 47,-2-29-46,-18 230 263,10-168-260,-55 332 418,57-359-346,2-19 120,-10 38-1,14-59-213,0 0 0,1 0 0,-1 0 0,0 0 0,0 0-1,0 0 1,0 0 0,0 0 0,0 0 0,0 0 0,-1 0 0,1-1-1,0 1 1,0 0 0,0 0 0,0 0 0,0 0 0,0 0-1,0 0 1,0 0 0,0 0 0,0 0 0,0 0 0,0 0-1,0 0 1,0 0 0,0 0 0,0 0 0,0 0 0,0-1-1,0 1 1,0 0 0,0 0 0,-1 0 0,1 0 0,0 0-1,0 0 1,0 0 0,0 0 0,0 0 0,0 0 0,0 0-1,0 0 1,0 0 0,0 0 0,0 0 0,0 0 0,-1 0 0,1 0-1,0 0 1,0 0 0,0 0 0,0 0 0,0 0 0,0 1-1,0-1 1,0 0 0,0 0 0,-2-9-291,3 1 136,-1 1-1,1-1 0,3-11 0,-1 0-32,37-176-330,-17 93 391,23-100 78,-32 155-2,2 0 1,24-51-1,-31 80 21,0 0 0,2 1 1,20-27-1,-26 39 80,0-1 0,0 1 0,0 0 0,0 0 0,1 0 0,0 1 0,0 0 1,0 0-1,1 0 0,0 1 0,-1 0 0,1 0 0,9-2 0,-13 4-8,0 1 0,0 0 1,0 0-1,0 0 0,0 0 0,0 0 1,0 1-1,0-1 0,0 1 0,0 0 1,0 0-1,0 0 0,0 0 0,0 0 1,-1 1-1,1-1 0,-1 1 0,1-1 1,-1 1-1,1 0 0,2 4 0,-2-3-20,0 1 0,0-1 0,0 1 0,-1 0 0,0 0 0,0 0 0,0 0-1,0 0 1,-1 1 0,1-1 0,-1 0 0,0 1 0,-1-1 0,1 6-1,-1 8 93,-1 0-1,0 0 0,-2 0 1,0 0-1,-7 20 0,0-6 23,-26 57 0,25-66-80,-16 23 0,24-41-80,-1 1 0,0-1 0,0 0 0,-1 0 0,1-1 0,-1 1-1,0-1 1,0 0 0,-8 4 0,11-7-13,1 0 0,0-1 0,-1 1 0,1-1 0,0 0 0,-1 1 0,1-1 0,0 0 0,-1 0 0,1 0 0,-1 0 0,1 0 0,0 0 0,-1 0 0,1 0 0,-1 0 0,1-1 0,0 1 0,-1-1 0,1 1 0,0-1 0,0 0 0,-1 1 0,1-1 0,0 0 0,0 0 0,0 0 0,-2-1 0,0-2-90,0 1-1,0-1 1,0 0 0,0 0-1,1 0 1,0 0 0,-3-6 0,-1-6-46,0 0 1,0-1 0,2 0-1,0 0 1,1 0 0,0 0-1,1-21 1,2 37 159,0 0 0,0 0 0,0-1 0,0 1 1,0 0-1,0 0 0,1-1 0,-1 1 0,0 0 0,1 0 0,-1 0 1,1-1-1,1-1 0,-2 3 21,0 0 0,1-1 0,-1 1 0,1 0 0,-1-1 0,1 1 0,-1 0 0,1-1 0,-1 1 0,1 0 0,-1 0 1,1 0-1,-1 0 0,1-1 0,-1 1 0,1 0 0,-1 0 0,1 0 0,0 0 0,-1 0 0,1 0 0,0 1 0,3 0 80,0 0 0,0 1 0,0 0-1,0-1 1,0 2 0,4 2 0,2 1 40,24 13 216,58 23-1,-74-35-285,-1-2-1,1 0 1,1-1-1,-1-1 1,31 2-1,-23-4 107,49-6-1,-64 3-127,1 0 1,-1-1-1,0 0 0,0 0 0,0-1 0,0-1 1,10-6-1,16-11 7,-2-1 1,41-35-1,-63 46-24,0 0 1,0-1-1,-1-1 0,-1 0 0,0-1 0,-1 0 0,15-30 0,-23 41-4,0 0-1,-1-1 0,0 1 1,0 0-1,0-1 0,0 1 0,0-1 1,-1 1-1,0-1 0,0 1 0,0-1 1,-1 1-1,0-1 0,1 1 0,-2 0 1,1-1-1,-2-4 0,2 8-6,1 0-1,0 0 1,-1 0 0,1 0-1,-1 1 1,1-1-1,-1 0 1,0 0 0,1 1-1,-1-1 1,0 0-1,1 1 1,-1-1 0,0 0-1,0 1 1,0-1-1,0 1 1,0 0 0,1-1-1,-1 1 1,0 0-1,0-1 1,-2 1-1,2 0-13,-1 0 0,0 0-1,1 0 1,-1 1 0,0-1-1,1 1 1,-1-1 0,0 1-1,1-1 1,-1 1 0,1 0-1,-2 1 1,-3 2-7,0 1 0,1 0 0,0-1 0,-9 12 0,7-7 53,-1 1-1,2 1 0,0-1 1,0 1-1,1 0 0,0 0 0,0 1 1,2 0-1,-1-1 0,2 1 0,-1 0 1,2 1-1,0-1 0,0 23 0,2-15 22,1 0 0,0-1 0,9 32 0,-9-44-52,0-1 1,0 0 0,0 0-1,1 0 1,0 0-1,0 0 1,1 0 0,-1-1-1,1 0 1,1 0 0,-1 0-1,1 0 1,-1-1 0,10 7-1,-11-10-3,0 1 1,1-1-1,-1 0 0,0 0 0,1 0 1,-1 0-1,1-1 0,0 1 0,-1-1 1,1 0-1,-1 0 0,1 0 0,-1-1 1,1 1-1,-1-1 0,1 0 0,-1 0 1,1 0-1,2-2 0,10-3-7,-1-2-1,24-14 0,-32 18-9,270-176-359,-199 126 405,10-6 75,-75 52-33,-6 3-66,0 1-1,0 0 0,13-5 1,-18 8 1,0 1 0,0-1 0,0 1 0,0 0 0,0-1 1,0 1-1,0 0 0,1 0 0,-1 0 0,0 1 0,0-1 0,0 0 0,0 1 1,0-1-1,0 1 0,0 0 0,0 0 0,3 1 0,-5-2 3,1 1 0,0-1 0,-1 0 0,1 1 0,-1-1 0,1 0-1,0 1 1,-1-1 0,1 1 0,-1-1 0,1 1 0,-1 0 0,0-1 0,1 1 0,-1-1-1,0 1 1,1 0 0,-1-1 0,0 1 0,1 1 0,-1-2 0,0 1 1,-1-1-1,1 1 0,0-1 1,0 1-1,0-1 1,-1 1-1,1-1 0,0 1 1,-1-1-1,1 1 0,0-1 1,-1 0-1,1 1 0,-1-1 1,1 0-1,0 1 0,-1-1 1,1 0-1,-1 1 1,0-1-1,-6 3 63,1 0 0,-1-1 1,-11 2-1,5 0-173,-8 2 122,1 2 0,-1 0 0,1 2 0,1 0 0,0 1 0,0 1 0,-22 19 0,38-28-27,-1 1-1,1 0 0,0-1 1,0 1-1,0 1 0,1-1 1,-1 0-1,1 1 1,0-1-1,0 1 0,1 0 1,-1-1-1,1 1 0,0 0 1,0 0-1,1 0 0,0 0 1,0 0-1,0 0 0,0 0 1,1 0-1,-1 0 0,1 0 1,1 0-1,1 6 0,-1-6-1,0 0-1,0 0 1,1 0-1,0-1 0,0 1 1,0-1-1,0 0 1,0 1-1,1-1 0,0-1 1,0 1-1,0 0 1,0-1-1,1 0 0,-1 0 1,1 0-1,0-1 1,0 0-1,0 0 0,0 0 1,0 0-1,0-1 1,8 2-1,-6-3 6,0 0 0,1 0 0,-1 0 0,0-1 0,0 0 0,0-1 0,0 1 0,0-1 0,0-1 0,11-4 0,5-5 0,35-24 0,-18 10 0,32-14-65,46-29-217,-105 61 238,11-8-54,0-1 0,-2-1-1,23-23 1,-26 19-70,-1 0 0,-1-2 0,15-26 0,35-83-296,-28 39 427,27-103-1,-59 176 62,11-54 240,-18 74-255,0 0-1,0 1 0,0-1 0,0 0 0,0 1 0,0-1 0,0 1 0,0-1 0,0 0 0,0 1 0,0-1 0,0 1 0,0-1 0,0 0 0,-1 1 0,1-1 0,0 1 1,0-1-1,-1 0 0,0 0-2,1 1 1,0 0-1,-1 0 1,1 0-1,-1 0 1,1-1-1,0 1 1,-1 0 0,1 0-1,0 0 1,-1 0-1,1 0 1,-1 0-1,1 0 1,0 0-1,-1 0 1,1 0-1,-1 0 1,1 0-1,0 0 1,-1 1 0,1-1-1,-1 0 1,-1 1 7,0 0 0,-1 1 0,1-1 1,0 0-1,0 1 0,1 0 0,-1-1 0,0 1 1,0 0-1,-2 3 0,-6 11-13,1 1-1,1 0 1,-12 34 0,-13 63 158,29-100-134,-1 6 60,-40 177 309,41-174-352,2 0 0,0 1 0,2 0 0,0-1 0,2 1 0,6 35 0,-5-49-13,-1-1-1,1 1 1,1 0-1,0-1 1,0 0-1,10 16 1,-12-22-26,0 0 0,0-1 0,0 1-1,0-1 1,1 0 0,-1 0 0,1 1 0,-1-2 0,1 1 0,0 0 0,0 0 0,-1-1-1,1 1 1,0-1 0,1 0 0,-1 0 0,0 0 0,0-1 0,0 1 0,0-1 0,1 0-1,-1 1 1,0-1 0,4-1 0,1 0 6,0-1 0,0 0-1,-1-1 1,1 0 0,-1 0 0,0-1 0,10-5-1,9-5-9,30-13-23,-1-3-1,60-43 0,-104 65 58,-1-1 1,-1 0 0,10-12-1,-15 17-18,0-1-1,-1 0 0,0 0 0,0 0 0,0 0 0,0 0 0,-1-1 0,3-7 0,-5 12-16,1 0-1,-1 0 1,1 1 0,-1-1-1,1 0 1,-1 0 0,1 0-1,-1 0 1,1 1 0,0-1-1,0 0 1,-1 1-1,1-1 1,0 0 0,0 1-1,0-1 1,-1 1 0,1-1-1,0 1 1,0 0 0,0-1-1,0 1 1,0 0 0,0 0-1,0-1 1,0 1 0,0 0-1,0 0 1,0 0-1,0 0 1,0 0 0,0 1-1,2-1 1,2 1-14,-1 0 0,0 0 0,1 0 0,-1 0 0,0 1 0,7 3 0,-8-3 35,1 0-1,-1 0 1,0 1-1,1 0 1,-1 0-1,-1-1 1,1 2-1,0-1 1,-1 0-1,1 0 1,-1 1-1,0 0 0,0-1 1,-1 1-1,1 0 1,-1 0-1,2 7 1,0 5 80,-2-1 0,1 1 0,-2 23 0,-1-26-84,1 0-1,1 0 0,0 0 0,5 22 0,-5-29-42,1 0 1,0-1-1,1 1 0,-1-1 0,1 1 1,0-1-1,1 0 0,-1 0 0,6 5 1,-7-8 27,0 0 1,0 0 0,0-1-1,1 1 1,-1-1 0,1 1 0,-1-1-1,1 0 1,-1 0 0,1 0-1,0-1 1,-1 1 0,1 0-1,0-1 1,0 0 0,-1 1 0,1-1-1,0-1 1,0 1 0,-1 0-1,1 0 1,4-2 0,8-3-7,0 0 0,-1-1 0,0 0 0,15-10-1,20-9-48,258-102 18,-298 123 95,1 0-1,0 0 1,-1-1-1,0-1 0,0 1 1,-1-2-1,0 1 1,8-9-1,-15 15-54,-1 0-1,0 0 1,0 0-1,1-1 1,-1 1-1,0 0 1,0 0-1,0-1 1,0 1-1,0 0 1,1 0-1,-1-1 1,0 1-1,0 0 0,0-1 1,0 1-1,0 0 1,0-1-1,0 1 1,0 0-1,0 0 1,0-1-1,0 1 1,0 0-1,0-1 1,0 1-1,0 0 1,0 0-1,0-1 1,-1 1-1,1 0 0,0-1 1,0 1-1,0 0 1,0 0-1,-1-1 1,1 1-1,0 0 1,0 0-1,0 0 1,-1-1-1,1 1 1,0 0-1,0 0 1,-1 0-1,-12-4 12,6 5 24,1-1 0,-1 1 0,1 1 0,-14 3 0,7-1 34,-13 3-15,0 1 0,1 1 0,0 2 0,-31 17 0,45-22-28,0 1-1,0 1 1,1 0 0,0 0-1,1 1 1,-1 0 0,2 0-1,-1 1 1,1 1 0,1-1-1,-7 14 1,10-17-43,1 0 0,1 1-1,-1-1 1,-1 13 0,3-17 8,0 1-1,1-1 1,0 0 0,0 1-1,0-1 1,0 1 0,0-1-1,1 0 1,-1 1-1,1-1 1,0 0 0,0 0-1,2 5 1,-2-7 10,-1-1-1,1 1 1,0 0-1,-1 0 1,1 0-1,0-1 1,0 1-1,-1 0 1,1-1-1,0 1 1,0-1-1,0 1 1,0-1-1,0 1 1,0-1-1,0 0 1,0 1-1,0-1 1,0 0-1,1 0 1,1 0 2,0 1 0,0-2 0,0 1 0,0 0 0,0-1 0,0 1 1,3-2-1,5-2-33,0 0 0,19-11 1,4-5 36,-1 0 1,-1-2 0,-1-1-1,-1-2 1,-1-1 0,43-49-1,-70 72 11,0 1 0,0-1 0,0 1 0,0-1 0,-1 0 0,1 0 0,-1 0 0,1 0 0,-1 0 0,0 0 0,0 0-1,0-4 1,-1 7-16,0-1 0,0 1 0,0 0 0,0-1 0,-1 1 0,1 0 0,0 0 0,0-1 0,-1 1 0,1 0 0,0 0 0,0 0 0,-1-1 0,1 1 0,0 0 0,0 0 0,-1 0 0,1 0 0,0-1 0,-1 1 0,1 0 0,0 0 0,-1 0 0,1 0 0,0 0 0,-1 0 0,1 0 0,0 0 0,-1 0 0,1 0 0,0 0 0,-1 0 0,1 1 0,0-1 1,-1 0-1,1 0 0,0 0 0,-1 0 0,-12 4 98,8-1-78,-1 0-1,1 0 1,-1 0 0,1 1-1,0 0 1,0 0 0,1 0 0,-1 0-1,1 1 1,0 0 0,-5 7-1,7-8-19,0 0 1,0-1-1,1 1 0,-1 0 0,1 0 0,0 0 1,0 0-1,1 0 0,-1 1 0,1-1 0,0 0 0,0 0 1,0 0-1,0 0 0,1 1 0,0-1 0,0 0 0,1 4 1,1-1-2,0 0 0,0-1 0,0 0 0,1 1 0,0-1 1,0-1-1,1 1 0,-1 0 0,1-1 0,1 0 0,7 6 1,-3-4 4,1 1 0,-1-2 1,2 0-1,-1 0 1,20 7-1,-21-10-177,0-1-1,0 0 0,0 0 0,0-1 0,1-1 0,-1 0 1,0 0-1,0-1 0,1 0 0,-1 0 0,18-6 0,2-3-2151,0-1 0,40-21 0,-21 10-59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0:5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7 109 5312,'0'-1'68,"0"1"1,-1 0-1,1 0 0,-1-1 1,1 1-1,0 0 1,-1-1-1,1 1 0,0 0 1,-1-1-1,1 1 0,0 0 1,-1-1-1,1 1 1,0-1-1,0 1 0,0-1 1,-1 1-1,1-1 0,0 1 1,0-1-1,0 1 1,0 0-1,0-1 0,0 1 1,0-1-1,0 1 1,0-1-1,0 1 0,0-1 1,0 1-1,0-1 0,1 1 1,-1-1-1,0 1 1,0-1-1,0 1 0,1 0 1,-1-1-1,0 1 1,0-1-1,1 0 0,5-13 1690,-5 10-1529,0 0 0,1 0 0,-1 0 0,1 0 0,0 0 0,0 1 0,0-1 0,0 1 0,0-1 0,1 1 0,0 0 0,0 0 0,0 0 0,0 0 0,0 1 0,0-1 0,1 1 0,-1 0 0,1 0 0,0 0 0,0 0 0,-1 1 0,1-1 0,0 1 0,0 0 0,0 0 0,1 1 0,-1-1 0,0 1 0,0 0 0,8 0 0,-2 2 67,0-1 1,0 1-1,-1 0 0,1 1 0,0 1 1,-1-1-1,0 1 0,0 1 0,0 0 0,12 8 1,-20-12-206,1 1 0,0-1 0,-1 0 0,1 0 0,-1 0 0,0 1 0,1-1 0,-1 1 0,0-1 0,0 1 0,0 0 0,0-1 1,0 1-1,0 0 0,-1 0 0,1-1 0,-1 1 0,1 0 0,-1 0 0,0 0 0,1 0 0,-1 0 0,0 0 0,0 0 0,0 0 0,-1 0 0,1 2 0,-2-1-3,1 1 0,0-1-1,-1 0 1,0 0-1,0 0 1,0 0 0,0 0-1,0 0 1,-1 0-1,1-1 1,-1 1-1,0-1 1,-3 3 0,2-3-258,0 1 1,0-1 0,-1 0 0,1 0 0,0 0 0,-1-1 0,0 0 0,1 1 0,-1-2 0,-8 2-1,10-2-345,0 0 0,0 0 0,0 0 0,0 0 0,0-1 0,0 1 0,0-1-1,0 0 1,0 1 0,0-1 0,1-1 0,-1 1 0,0 0 0,1-1-1,-1 1 1,1-1 0,-1 0 0,-2-2 0,-1-5-1714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37.7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296 650 2560,'-4'-2'-290,"-11"-8"2491,14 9-1803,0 0 1,0 0-1,0 1 1,0-1-1,0 0 1,1 0-1,-1 0 1,0 0-1,0 0 1,1 0-1,-1 0 1,1 0-1,-1 0 1,1 0-1,0-1 1,-1 1-1,1 0 1,-1-2-1,2 1-167,0 1 0,-1 0 0,1 0 0,0 0 0,0 0 0,0 0 0,0 0 0,-1 0 0,1 0 0,0 1 0,1-1 0,1-1 0,-2 1 20,11-6 140,0-1 0,1 2 1,0-1-1,1 2 0,-1 0 1,19-4-1,-21 6-302,-1 1 0,1 0 0,0 1 0,1 0 0,-1 1 0,0 1 1,0-1-1,20 5 0,-28-4-43,1 0 1,-1 0 0,1 0-1,-1 1 1,1 0-1,-1-1 1,0 1 0,0 0-1,0 1 1,0-1 0,0 0-1,0 1 1,0 0-1,-1-1 1,0 1 0,1 0-1,-1 1 1,0-1-1,0 0 1,-1 0 0,1 1-1,-1-1 1,1 1 0,-1 0-1,0-1 1,-1 1-1,1 0 1,-1-1 0,1 1-1,-1 0 1,-1 7-1,0-4 57,1 0-1,-2 0 0,1 1 0,-1-1 0,0-1 0,-1 1 0,1 0 0,-1 0 0,-1-1 0,1 0 0,-1 0 0,0 0 0,0 0 0,-1 0 0,0-1 0,-6 6 0,-13 5 58,1 0-1,-2-2 0,-38 16 0,47-22-124,-64 26 205,-17 8-32,97-41-382,3 0 50,11 0-6,19 0 100,-19-1-20,0 1 0,0 1 0,0 0 1,0 0-1,0 2 0,0-1 0,-1 2 0,1 0 1,-1 1-1,-1 0 0,24 15 0,-31-17 85,-1 0-1,1 0 0,-1 1 0,0 0 1,-1-1-1,1 1 0,-1 1 0,0-1 1,-1 0-1,1 1 0,-1-1 0,0 1 1,0 0-1,-1 0 0,1-1 0,-1 1 1,-1 0-1,1 0 0,-1 11 0,0-10 15,-1 1-1,0-1 0,0 1 0,0-1 0,-1 1 0,0-1 1,-1 0-1,0 1 0,0-1 0,0-1 0,-1 1 1,0 0-1,0-1 0,0 0 0,-8 8 0,-3-1 24,-1 0 0,0-2-1,0 1 1,-2-2 0,1 0-1,-25 9 1,-116 36 360,140-50-622,-1-1 0,0 0 0,0-1 0,-37 0 0,76-10-722,70-8 706,-18 3 363,87-26-1,-88 14-36,108-54 1,58-50 102,-200 108-170,25-15-37,60-46 0,-112 73 4,0 1 0,-1-2-1,0 1 1,-1-1-1,0-1 1,8-11 0,-14 18-4,0-1 0,1 1 0,-1-1 0,-1 0 0,1 0 0,-1 1 0,1-1 0,-1 0 0,0 0 0,-1-1 0,1 1 0,-1 0 0,0 0 0,1 0 1,-2 0-1,1 0 0,-1-1 0,1 1 0,-1 0 0,0 0 0,-3-6 0,2 7-6,0-1 0,0 1-1,0 0 1,-1 0 0,0-1 0,1 2 0,-1-1-1,0 0 1,0 1 0,-1-1 0,1 1 0,-1 0-1,1 0 1,-1 0 0,1 1 0,-1-1 0,0 1-1,0 0 1,0 0 0,0 0 0,0 0 0,-5 1-1,-5-1-30,0 0-1,-1 2 1,1 0-1,-27 5 0,22-2-6,-1 1-1,-33 13 0,43-14 49,2 1-1,-1-1 1,0 2-1,1-1 0,0 1 1,0 0-1,-11 11 1,17-14-4,-1 0-1,1 0 1,0 0 0,-1 0 0,1 1 0,1-1 0,-1 0 0,0 1 0,1-1 0,0 1 0,0 0 0,0-1-1,0 1 1,1 0 0,-1 0 0,1-1 0,0 1 0,0 0 0,0 0 0,1 0 0,-1-1 0,1 1 0,0 0 0,0 0-1,0-1 1,1 1 0,2 4 0,-1-2 22,1 0 0,0 0 0,0-1 0,0 1-1,1-1 1,0 0 0,0-1 0,0 1 0,0-1 0,1 0 0,0 0-1,0 0 1,0-1 0,9 4 0,-1-2-12,0-1 1,0-1-1,1 0 1,-1-1-1,1 0 1,0-1-1,0-1 1,-1-1-1,1 0 1,0 0-1,21-6 1,-18 2 2,0 0 0,0-1 1,-1-1-1,0 0 0,0-2 0,-1 0 1,0-1-1,26-21 0,-36 26-36,81-73 130,-73 64-126,-1-1 0,0 0 0,-2-1 0,11-17 1,-20 30 46,-1 0-1,0 0 1,0 0 0,0 0 0,0 0 0,0-5 0,2-5-74,-3 13 19,0 0 1,0-1-1,0 1 1,0 0-1,0-1 1,0 1-1,0 0 1,0-1-1,1 1 1,-1 0-1,0-1 1,0 1-1,0 0 0,0-1 1,0 1-1,1 0 1,-1 0-1,0-1 1,0 1-1,1 0 1,-1 0-1,0-1 1,0 1-1,1 0 1,-1 0-1,0 0 1,1 0-1,-1-1 1,0 1-1,1 0 0,-1 0 1,0 0-1,1 0 1,-1 0-1,0 0 1,1 0-1,-1 0 1,0 0-1,1 0 1,-1 0-1,0 0 1,1 0-1,-1 0 1,0 0-1,1 0 1,-1 0-1,0 1 0,0-1 1,1 0-1,-1 0 1,0 0-1,1 0 1,-1 1-1,0-1 1,0 0-1,1 0 1,-1 1-1,15 17-219,-13-15 266,12 16-116,38 49 268,-44-59-189,1 0 1,-1-1 0,1 0 0,1 0-1,11 6 1,-14-10 41,0-1 0,0 0 0,1 0 0,-1-1 0,1 0 0,0 0 0,0-1 0,0 0 0,15 0 0,1-2 91,0-1 0,24-5 0,-32 5-65,0-2 0,0 0 1,-1 0-1,1-2 0,-1 0 1,-1-1-1,26-15 0,-38 20-28,0 0 0,1 0 0,-1 0 0,0 0 1,0-1-1,0 1 0,1-4 0,2-1 59,-7 7-144,0 1-1,-1 0 1,1 0 0,0 0 0,0 0 0,0 1-1,0-1 1,-3 3 0,1 0 43,1 0 0,-1 0 0,1 0 0,0 0 1,0 1-1,0 0 0,1-1 0,0 1 0,0 0 0,0 0 1,0 1-1,1-1 0,0 0 0,0 0 0,0 1 0,0-1 1,1 1-1,0-1 0,0 0 0,1 1 0,0-1 0,0 0 0,0 1 1,0-1-1,1 0 0,0 0 0,0 0 0,0 0 0,4 6 1,-4-7 75,1 0 1,0 0-1,0 0 1,0-1-1,0 1 1,4 3-1,-5-6-77,-1 0 0,0-1 0,0 1 0,1-1 0,-1 1 0,0-1 1,1 1-1,-1-1 0,0 1 0,1-1 0,-1 0 0,1 0 0,-1 0 0,1 0 0,-1 0 0,0 0 0,1 0 0,-1-1 0,1 1 0,-1 0 0,0-1 0,1 1 0,-1-1 0,2-1 1,1 0-23,-1 0 0,0 0 0,0 0 1,0 0-1,0-1 0,0 0 1,0 0-1,0 0 0,-1 0 1,0 0-1,0 0 0,0 0 1,0-1-1,0 1 0,0-1 1,-1 1-1,0-1 0,0 0 0,2-7 1,-2 6-19,-1-1 0,1 1 1,-1 0-1,0-1 0,0 1 1,-1-1-1,0 1 0,0-1 1,0 1-1,0 0 0,-1 0 1,0 0-1,-4-9 0,3 8 47,-1 0 0,1 0 0,-1 1 0,-1 0 0,1-1 0,0 2-1,-1-1 1,0 0 0,-1 1 0,1 0 0,0 0 0,-1 1 0,0-1 0,0 1 0,0 0-1,0 1 1,-1 0 0,1 0 0,-1 0 0,1 1 0,-1 0 0,0 0 0,-8 0 0,14 1 34,11 8 6,-2-3 19,0 0 1,0-1-1,1 0 1,-1 0-1,1-1 1,0 0-1,0-1 0,0 0 1,0 0-1,0-1 1,1 0-1,-1-1 1,0 0-1,13-1 1,11-4 117,0-1 1,52-16-1,-66 17-85,-13 3-82,32-9-6,42-17 0,-68 22 3,0 0 0,0 0 0,0-1 0,-1-1 0,0 0 0,0 0 0,11-13-1,-5 1 4,-1 0-1,-1-1 0,0-1 0,-2 0 1,-1-1-1,18-48 0,37-154 41,-64 212-92,-1 0 0,0 0 1,0 0-1,-2 0 0,1 0 0,-3-17 0,-1 23-110,-1 8-2,-6 10-82,0 5 219,1 1 1,0 1 0,2-1-1,0 1 1,0 1 0,2-1-1,0 1 1,-2 27 0,1 5 30,3 98 1,5-122 4,2-1 1,0 0-1,1 0 1,2-1-1,1 1 1,0-1-1,2-1 1,13 24-1,-20-42-33,0 0 0,1 0 0,0 0 0,0-1 0,0 1 0,1-1 0,-1 0 0,1 0 0,9 7 0,-11-10 4,1-1 1,-1 1 0,0 0 0,0-1 0,1 1-1,-1-1 1,1 0 0,0 0 0,-1-1 0,1 1-1,0-1 1,-1 0 0,1 0 0,0 0 0,-1 0-1,1 0 1,0-1 0,-1 0 0,6-2 0,2-1-27,-1-1 0,1 0 0,-1-1 1,-1 0-1,1-1 0,-1 0 1,14-14-1,-7 7-20,-6 5 45,-1-1 1,0 0-1,0 0 1,-1-1-1,13-22 0,25-64 74,-29 57-11,126-241 83,-83 156 298,-21 42-88,-37 79-308,0 1-1,0-1 1,0 0-1,-1 0 0,0 0 1,0 0-1,0-1 1,0 1-1,0-5 1,-10 22-8,3-4-23,-13 22 50,2 1 0,-22 55 0,-11 68 35,-20 54 127,54-167-138,-72 197 463,88-237-539,-1 0-1,0 1 0,1-1 1,-1 0-1,1 0 0,0 1 1,0-1-1,0 0 0,0 0 1,0 4-1,0-6-11,1 1 0,-1-1 0,0 0-1,0 1 1,0-1 0,0 0 0,1 1 0,-1-1 0,0 0-1,0 1 1,1-1 0,-1 0 0,0 1 0,0-1-1,1 0 1,-1 0 0,0 1 0,1-1 0,-1 0 0,0 0-1,1 0 1,-1 1 0,1-1 0,0 0-12,0 0 0,0 0 0,0 0 0,0 0 0,0 0 0,1 0 0,-1-1-1,0 1 1,0 0 0,0-1 0,0 1 0,0 0 0,1-1 0,37-21-193,62-44 0,-46 29 123,-39 25 103,21-13-57,-35 24 61,0 0 0,0 0 0,-1 0 0,1 0 0,0 0 0,0 1 0,0-1 0,0 1 0,0 0 0,0-1 0,0 1 0,0 0 0,0 0 0,0 0 0,0 0 0,4 2 0,-5-2-2,1 1 1,-1 0-1,0 0 0,1 0 0,-1 0 0,0 1 1,0-1-1,1 0 0,-1 1 0,0-1 0,0 0 1,0 1-1,-1-1 0,1 1 0,0-1 0,-1 1 1,2 2-1,1 5 49,7 11 91,-1 0 0,8 28 0,-11-29-153,0 0-1,1-1 1,1 1-1,1-1 1,21 31-1,-25-41 3,-2-5-451,-1 1 1,1-1-1,0 1 0,0-1 1,0 0-1,6 5 1,5-20-8704,-13 8 8439,-1 0-1,0 1 1,0-1 0,0 0-1,0 0 1,0 1-1,-1-1 1,0 0 0,0 1-1,-1-5 1,1 6 479,-12-43-3152,-9-6-75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38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59 160 10464,'-40'-17'3872,"32"17"-3008,-2 0 1119,20 0-1503,8-3 1920,22-9-1344,31-1 352,29-2-832,8-1-480,-5-4-96,5 0-1216,8 5 640,2-2-4320,-7 9 2721,-16 5-5985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41.7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122 138 6656,'-7'-8'1596,"7"7"-1116,-1 0-1,0 1 1,1-1 0,-1 0-1,0 0 1,0 0 0,1 1-1,-1-1 1,0 0 0,0 1-1,0-1 1,0 1 0,0-1-1,0 1 1,0-1 0,0 1-1,0 0 1,0-1 0,0 1-1,-1 0 1,0 0 0,-7 0 600,-17 0 1115,24 0-2095,0 0 1,1 0 0,-1-1-1,1 1 1,-1 0-1,0-1 1,1 1-1,-1-1 1,1 0-1,0 0 1,-1 1-1,1-1 1,-2-1-1,2 1-54,1-1-1,-1 1 1,0 0-1,1 0 1,-1-1-1,1 1 0,0 0 1,-1-1-1,1 1 1,0 0-1,0-1 1,0 1-1,0 0 1,0-1-1,0-1 1,5-24-62,-5 25 56,2-6 64,1 0-1,0 0 0,5-9 0,-2 2 108,-6 13 193,-3 4-172,-4 7 119,-1 2-49,1 0 0,-10 20 1,14-25-825,1 0 1,-1 0 0,2 1-1,-1-1 1,1 0 0,-1 0-1,1 12 1,7-10-4580,-4-6 4005,4 11-3539,2 5 1553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42.2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53 7552,'-5'-13'16986,"28"2"-16847,-18 9 35,1 0 0,-1-1 0,0 1 0,0-1 0,0 0 0,0-1 0,7-5 0,-11 8 332,-1 2-175,0 5-160,0-5-257,16 4-9829,-9-2 6967,6-2-396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47.0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5 161 4640,'0'-1'45,"0"1"0,-1 0 1,1 0-1,0-1 0,-1 1 1,1 0-1,0-1 0,-1 1 1,1-1-1,0 1 0,-1 0 1,1-1-1,0 1 0,0-1 0,0 1 1,-1-1-1,1 1 0,0 0 1,0-1-1,0 0 37,0 1-1,0 0 1,0 0 0,1-1-1,-1 1 1,0 0 0,0 0-1,0 0 1,0-1 0,0 1-1,1 0 1,-1 0 0,0 0-1,0 0 1,0-1 0,1 1-1,-1 0 1,0 0 0,0 0 0,0 0-1,1 0 1,-1 0 0,0 0-1,0 0 1,1 0 0,-1 0-1,2-1 273,-1 1-1,1 0 0,-1 0 1,1 0-1,-1 1 0,1-1 1,-1 0-1,0 0 0,1 1 1,-1-1-1,1 1 1,-1-1-1,2 2 0,-1 0-72,0-1-1,0 1 1,-1 0-1,1-1 1,-1 1-1,1 0 1,-1 0-1,0 0 1,0 0-1,1 0 1,-1 0-1,-1 1 1,2 2-1,7 34 1132,-6-21-1162,4 25 351,-2 1 0,-2-1 0,-4 68 0,0-41-285,6 34 324,-4-91-420,1-11-99,0-9-296,0-2 152,7-31-241,6-54 1,-6-274 1106,-10 355-769,2 0 0,0 0 1,0-1-1,6-21 0,-6 32-68,0-1 1,0 1-1,0 0 0,1 0 1,-1-1-1,1 1 0,0 0 1,0 1-1,0-1 1,1 0-1,-1 1 0,1-1 1,-1 1-1,1-1 0,0 1 1,0 0-1,-1 0 0,2 1 1,-1-1-1,0 1 1,0-1-1,7-1 0,-4 2 3,-1 0 0,1 0 0,1 0 0,-1 1 0,0 0 0,0 0 0,0 1-1,0-1 1,0 1 0,0 0 0,0 1 0,8 3 0,1 1 121,-1 1-1,1 1 1,16 13 0,-25-18-82,-1 2 0,0-1 0,0 0 0,0 1 1,-1 0-1,0 0 0,0 0 0,5 8 0,-8-11-36,0 0-1,1 1 1,-1-1-1,0 1 1,0-1-1,0 1 1,-1-1-1,1 1 1,-1-1 0,1 1-1,-1 0 1,0-1-1,0 1 1,0 0-1,0 0 1,-1-1-1,1 1 1,-1-1-1,1 1 1,-1 0 0,0-1-1,-2 4 1,0-1-18,1-1 0,-2 1 0,1-1 1,0 0-1,-1 0 0,0 0 1,0-1-1,0 1 0,0-1 0,0 0 1,-1 0-1,-5 2 0,-2 0-100,0 0-1,0-2 0,-24 5 0,22-5 121,-37 8-54,47-9 25,-1-1 1,1 0 0,0 1 0,0 0-1,0 0 1,1 0 0,-1 1 0,-6 4 0,10-7 17,-1 1-1,1-1 1,0 1 0,-1 0 0,1-1 0,0 1 0,-1-1 0,1 1 0,0-1-1,0 1 1,0 0 0,-1-1 0,1 1 0,0 0 0,0-1 0,0 1 0,0 0 0,0-1-1,0 1 1,0-1 0,0 1 0,1 0 0,-1-1 0,0 1 0,0 0 0,0-1 0,1 1-1,0 0 1,11 16 152,-10-15-116,31 35 692,28 34 202,51 110 288,-98-154-1197,-6-12-681,15 23 0,-27-49-8013,1-3 3100,2-11 2349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47.6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20 5312,'-12'-12'7548,"19"11"-5790,76-2 2665,15 0-2467,157 17 161,-117-5-1957,-112-4-244,8 1-644,-33-6 445,1 0-1,-1 0 0,1 0 0,-1 0 0,1 0 1,-1 0-1,0 0 0,1-1 0,-1 1 0,1 0 1,-1-1-1,0 0 0,1 1 0,-1-1 1,0 0-1,1 1 0,0-2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48.3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517 6 2976,'8'-3'868,"1"1"6925,-20 4-3466,-5 6-2339,0 0-965,-90 30 1444,48-18-1027,-80 39 1,122-51-1403,-1 1 1,2 1 0,0 0-1,0 2 1,1-1-1,0 2 1,1 0-1,1 0 1,-15 20 0,22-25-363,0 1 0,0-1 0,-4 12 1,8-17-58,0 0 1,0-1-1,0 1 1,0 0-1,1 0 1,-1 0-1,1 0 1,0 0-1,-1 0 1,1 0-1,1 0 1,-1 0-1,0 0 1,2 3-1,11-10-5325,-8 1 3944,0 0 363,0 0 1,7-7-1,-2 2 242,13-8-1680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48.7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61 3072,'2'-3'285,"0"0"0,0 0 0,0 1 0,0-1 0,0 1 0,0 0 0,1-1 0,-1 1 0,1 0 0,0 0 0,0 1 0,-1-1 0,6-2 0,4-1 918,0 0 0,14-3 1,-14 5-778,0 1 0,1 1 0,-1-1 1,1 2-1,0 0 0,-1 0 0,1 1 1,-1 1-1,1 0 0,-1 1 0,0 0 1,0 0-1,0 2 0,0 0 0,20 11 1,-11-4 80,-1 1 1,0 1-1,-1 1 0,-1 1 1,0 0-1,-1 1 1,21 28-1,-29-33-312,-1 0 0,0 0-1,-1 1 1,0 0 0,0 0-1,-2 0 1,0 1 0,0 0-1,-2 0 1,1 1 0,-2-1-1,0 1 1,0 24 0,-2 0-98,1 51-2653,-1-88 2142,0 0 1,1 0-1,-1 0 1,1 0-1,-1 0 0,1 0 1,0 0-1,1 1 1,-2-2 194,0-1 0,1 1 1,-1-1-1,0 0 0,1 1 1,-1-1-1,0 1 0,1-1 1,-1 0-1,1 1 0,-1-1 1,1 0-1,-1 1 0,0-1 1,1 0-1,-1 0 0,1 0 1,-1 1-1,1-1 0,0 0 1,-1 0-1,1 0 0,-1 0 1,1 0-1,-1 0 0,1 0 1,-1 0-1,1 0 0,-1 0 1,1 0-1,-1 0 0,2-1 1,10-6-5638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49.1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4 296 7296,'-4'-12'2720,"18"-4"-2112,4-13-192,3 9 2688,16-11-1792,21-4 383,19-7-1023,-1 11-288,-5 3-224,-7 8-768,-15 5 352,-4 3-3519,-8 7 2079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49.9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37 6240,'-10'0'2304,"10"-3"-1792,10 3-160,-1 0 1856,9 0-1280,5-5 992,12 2-1152,-3-2 160,9 2-545,-6-1-351,-3-1-64,-6 2-479,-2-2 255,-3 5-2112,-6 0 1280,-7 0-3392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0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2976,'-5'-4'16543,"27"3"-14713,6-4-1422,41-5 1,-58 10-378,1 0 0,0 0 0,-1 1 0,1 1 0,-1 0 0,17 5 0,-18-3 33,-8-3-470,1 0 0,-1 0 0,0 0 0,1 0 0,-1 0 0,5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50.3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 9792,'10'-5'3648,"12"5"-2848,10 0-224,-9 0 1727,3 0-1375,1 0-512,0 0-288,1 0-288,-2 0 64,-7 0-1919,-3 0 1119,-1 0-2880,-1 0 2112,-1 5-4000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51.9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275 233 6656,'-12'-6'1501,"10"4"-1200,-1 1 0,1 0 1,0 0-1,-1 0 0,1 0 1,-1 0-1,1 0 0,-1 1 1,1-1-1,-1 1 0,1 0 1,-1 0-1,0 0 1,-4 0-1,-6 4 662,0 0-1,0 1 1,1 0-1,0 1 1,-23 15 0,23-14-617,0 2 0,1-1 0,0 2 0,0-1 0,1 2 1,0-1-1,1 1 0,0 1 0,-9 15 0,17-25-345,0 0 1,-1 1-1,1-1 1,0 1-1,0-1 0,1 1 1,-1-1-1,0 1 1,1 0-1,0-1 0,-1 1 1,1 0-1,0 0 1,0-1-1,1 5 1,0-5-31,0 0 1,-1 0 0,1-1 0,0 1 0,0 0 0,0-1 0,0 1 0,0-1 0,0 1-1,1-1 1,-1 0 0,0 1 0,1-1 0,-1 0 0,1 0 0,-1 0 0,1 0 0,0 0-1,-1 0 1,1 0 0,0-1 0,3 2 0,4-1-102,0 1 0,0-1 0,0-1 0,0 0 0,0 0 0,0-1 0,0 0 0,9-2 0,4 0-156,187-41-511,-164 32 1370,-45 12-526,1 0-1,0 0 1,0 0-1,-1 0 1,1-1 0,0 1-1,0 0 1,-1 0 0,1-1-1,0 1 1,-1-1-1,1 1 1,0-1 0,-1 1-1,2-2 1,-3 2-26,1 0 0,-1 0 0,1 0 0,-1 0 1,1 0-1,-1 0 0,1 0 0,-1 0 0,1 0 0,-1 0 0,1 0 1,-1 0-1,1 0 0,0 1 0,-1-1 0,1 0 0,-1 0 0,1 0 1,-1 1-1,1-1 0,0 0 0,-1 1 0,0-1 0,-16 9 134,10-6-107,0 1 0,0-1 0,1 1 0,-1 1 0,1-1 0,0 1 0,-10 10 0,15-15-53,1 1-1,-1 0 1,0 0-1,1 0 1,-1 0 0,1-1-1,-1 1 1,1 0-1,-1 0 1,1 0-1,0 0 1,-1 0 0,1 0-1,0 0 1,0 1-1,0-1 1,0 0 0,0 0-1,0 0 1,0 0-1,0 0 1,0 0-1,1 0 1,-1 0 0,0 0-1,1 0 1,-1 0-1,0 0 1,1 0 0,-1 0-1,1 0 1,0-1-1,-1 1 1,1 0-1,0 0 1,-1 0 0,1-1-1,2 2 1,-1 0 2,1 0 1,-1-1-1,1 1 0,0-1 1,0 0-1,0 0 0,0 0 1,0 0-1,0 0 1,0-1-1,0 1 0,4-1 1,0 0-36,0-1 0,0 0 1,1 0-1,-1 0 1,0-1-1,0 0 0,0 0 1,0-1-1,7-4 0,-12 6 45,1 0-1,-1-1 0,0 1 1,0 0-1,0-1 0,0 0 0,0 1 1,0-1-1,-1 0 0,1 0 1,-1 0-1,1 0 0,-1 0 0,0 0 1,1-1-1,-1 1 0,0 0 1,0-1-1,-1 1 0,1 0 0,-1-1 1,1 1-1,-1-1 0,0 0 1,1 1-1,-1-1 0,-1 1 0,1-1 1,0 1-1,-1-3 0,0 3 21,0 0-1,1 0 0,-1 1 1,0-1-1,0 1 0,0-1 1,-1 1-1,1-1 0,0 1 1,0 0-1,-1-1 0,1 1 1,-3-1-1,-21-13 217,20 12-183,1 1 202,-16-10-376,17 6-298,3 6 392,0 0 0,1-1 0,-1 1 0,0 0-1,1 0 1,-1-1 0,0 1 0,1 0 0,-1 0-1,1-1 1,-1 1 0,0 0 0,1 0 0,-1 0-1,1 0 1,-1 0 0,0 0 0,1 0 0,-1-1 0,1 1-1,31-5-303,-17 1 335,1 2 1,0 0-1,24 0 0,-35 2 108,0 1-1,-1-1 0,1 1 1,-1 0-1,1 0 0,-1 0 1,0 1-1,1 0 0,-1-1 0,0 2 1,0-1-1,0 0 0,-1 1 1,1 0-1,0 0 0,-1 0 1,4 3-1,-6-3-55,0-1-1,1 0 1,-1 0-1,0 1 1,-1-1-1,1 0 1,0 1-1,-1-1 1,1 1-1,-1-1 1,1 1 0,-1-1-1,0 1 1,0-1-1,-1 1 1,1-1-1,0 1 1,-1-1-1,0 3 1,-2 6 236,0 0 1,-10 19-1,10-24-213,2-4-86,0 0 0,0 1 0,0-1 0,0 0 0,0-1 0,-4 5 0,5-5-219,1-3 11,15-19-344,-8 11 316,16-18 0,-15 20 130,5-5 42,22-17-1,-36 29 75,0 1 0,1 0 0,-1-1 0,1 1 0,-1 0-1,0-1 1,1 1 0,-1 0 0,1-1 0,-1 1 0,1 0-1,-1 0 1,1 0 0,-1 0 0,1 0 0,-1-1 0,1 1 0,-1 0-1,1 0 1,-1 0 0,1 0 0,-1 0 0,1 0 0,-1 1 0,1-1-1,-1 0 1,1 0 0,-1 0 0,1 0 0,-1 1 0,1-1-1,-1 0 1,1 0 0,-1 1 0,0-1 0,1 0 0,-1 1 0,1-1-1,-1 1 1,0-1 0,1 0 0,-1 1 0,0-1 0,0 1 0,1-1-1,-1 1 1,0-1 0,0 1 0,0-1 0,0 1 0,1-1-1,-1 1 1,0-1 0,0 2 0,1 4 202,0 0 0,-1 0 0,0 11 0,0-12-188,0 1 75,0 1 1,1-1-1,-1 0 1,1 1 0,1-1-1,2 8 1,-4-12-70,1 0 0,0 0 0,0-1 0,0 1 0,0-1 1,0 1-1,0-1 0,0 1 0,0-1 0,0 1 0,1-1 1,-1 0-1,0 0 0,1 0 0,-1 0 0,1 0 0,0 0 0,-1 0 1,1 0-1,0-1 0,-1 1 0,1 0 0,0-1 0,0 0 0,0 1 1,-1-1-1,4 0 0,2 0-11,0-1 0,-1 0 0,1-1 0,-1 1 0,1-1 0,-1 0 0,7-4 0,45-24-156,-41 21 95,48-31 137,0-1-3,-61 39-134,0 0 0,0-1 1,0 1-1,-1-1 0,5-4 0,-8 7-70,0 11-224,-1-4 346,0-1 0,0 0 0,-1 0-1,0 0 1,-1 0 0,1 0 0,-1 0-1,0-1 1,-1 1 0,1-1 0,-7 7 0,7-9 19,-7 10 77,-19 16 0,26-26-213,-1 0 1,1-1 0,-1 1 0,0-1-1,0 1 1,0-1 0,0 0-1,0-1 1,-1 1 0,-5 0 0,11-2 86,-1 0 1,1 0-1,-1 0 1,1-1-1,-1 1 1,1 0 0,-1-1-1,1 1 1,-1 0-1,0-1 1,1 1-1,-1 0 1,0-1 0,1 1-1,-1-1 1,0 1-1,0-1 1,1 1-1,-1-1 1,0 1 0,0-1-1,0 1 1,0-1-1,1 1 1,-1-1-1,0 1 1,0-1 0,0 1-1,0-1 1,0 1-1,-1-1 1,1 0-1,0 1 1,0-1 0,0 1-1,0-1 1,0 1-1,-1-1 1,1 1-1,0 0 1,-1-1 0,1 1-1,0-1 1,0 1-1,-1-1 1,1 1-1,-1 0 1,1-1 0,0 1-1,-1 0 1,1 0-1,-1-1 1,1 1-1,-1 0 1,1 0 0,-1-1-1,1 1 1,-1 0-1,1 0 1,-1 0 0,1 0-1,-1 0 1,1 0-1,-1 0 1,1 0-1,-1 0 1,0 0 0,1 0-1,-2 1 1,8-3-14,-1 0 1,1 1 0,0 0 0,-1 0 0,1 1-1,0-1 1,0 1 0,-1 1 0,8 0 0,4 0-73,1-1-315,1-1-1,-1-1 1,0 0 0,0-2-1,28-8 1,-37 9 247,0-1 0,0 0 0,0 0-1,0-1 1,-1 0 0,0 0 0,0-1 0,0 0-1,-1-1 1,0 0 0,0 0 0,6-9 0,-5 3 361,0 0 0,0-1 1,-2 0-1,1-1 0,-2 0 1,0 0-1,3-17 0,13-109 2470,-21 139-2609,4-99 3552,-4 92-2887,-2 29-289,-6 36 1,0 5-286,-2 24-40,-2 65-1565,11-144 797,1 0 0,-1 0 0,0 0-1,0-1 1,-5 12 0,2-3-3152,4-13 3677,-1-1 0,1 0 0,0 1 0,0-1 0,0 0 0,0 1 0,0-1 0,0 0 0,-1 1 0,1-1 0,0 0 0,0 0 0,-1 1 0,1-1 0,0 0 0,0 0 0,-1 0 0,1 1 0,0-1 0,0 0 0,-1 0 0,1 0 0,0 0 0,-1 1 0,1-1 0,0 0 0,-1 0 0,1 0 0,0 0 0,-1 0 0,1 0 0,-1 0 0,1 0 0,0 0 0,-1 0 0,1 0 0,0 0 0,-1 0 0,1 0 0,0-1 0,-1 1 0,1 0 0,0 0 0,0 0 0,-1 0 0,1-1 0,-18-12-3164,12 8 2957,-16-15 341,-28-30 0,17 14 2549,31 35-2185,0-1 0,0 0 0,0 0 0,0 0 0,1 0 0,-1-1 0,1 1 0,0 0 0,0 0 0,-1-1 0,2 1 0,-1-1 0,-1-4 0,2 5-225,0 0 0,0 1 0,0-1 0,1 0 0,-1 1 1,1-1-1,-1 1 0,1-1 0,0 0 0,-1 1 0,1 0 0,0-1 0,0 1 1,0-1-1,0 1 0,0 0 0,1 0 0,-1-1 0,0 1 0,0 0 1,1 0-1,1 0 0,3-3-228,0 1 0,0-1 1,0 2-1,1-1 0,-1 1 1,1 0-1,9-2 0,-7 2-1006,-1 0-1,1 0 1,-1-1-1,10-5 1,-1-4-4664,-17 11 5582,1 0-1,-1 1 0,1-1 0,-1 0 0,1 0 1,-1 1-1,1-1 0,-1 0 0,0 0 0,1 0 1,-1 1-1,0-1 0,0 0 0,0 0 0,0 0 1,0 0-1,0 0 0,0 1 0,0-1 0,0-2 1,-1 1-48,0 0-1,0 0 1,0 0 0,-1 0 0,1 0 0,0 0 0,-1 0 0,-2-2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54.9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689 1 992,'2'0'-597,"-5"0"3126,2 0-2294,1 0 0,-1 0-1,1 0 1,0 0-1,-1 0 1,1 0-1,-1 0 1,1 1 0,-1-1-1,1 0 1,0 0-1,-1 0 1,1 1-1,-1-1 1,1 0 0,0 0-1,-1 1 1,1-1-1,0 0 1,-1 2-1,-1 0 14,0 0-1,0 0 1,0 0-1,0 0 1,-1 0-1,1 0 1,-1-1-1,1 1 1,-1-1-1,0 1 1,1-1-1,-1 0 1,-4 1-1,-3 2 288,-22 16 1442,14-8-1218,-2 5-203,-4 2 46,-5 0-45,1 1 1,1 1 0,-36 36-1,52-46-228,4-4-184,0 1 0,1 0-1,-8 14 1,7-12-91,0-1 0,-8 10 1,5-7 71,1 1 0,0-1 0,0 2 0,1-1 0,1 1 0,0 1 0,-5 16 0,7 10-84,1-20-3,2-11 42,0 0 1,-4 13-1,2-9-27,1 0 1,-3 20-1,1 0-36,-9 77-28,-4 44-129,14-128 140,2-7 70,-2 0 0,-7 25-1,3-22-124,2 0 0,0 0-1,1 1 1,-2 44-1,-4 64 243,8-112-221,-10 123 54,-1-23 1,10-96 42,-1 0 0,-17 44 0,-18 33-70,38-94 24,-1 1-1,2 0 1,-1-1-1,1 1 1,0 0-1,1 0 1,-1 0-1,2 0 1,1 15-1,-1-18 24,0-1-1,0 1 0,1 0 0,0 0 0,-1-1 0,2 1 0,-1-1 0,0 1 0,1-1 0,0 0 0,0 0 0,0 0 0,0-1 0,1 1 0,0-1 0,-1 0 0,6 3 0,18 9 340,1-1 0,1-2 0,38 11 0,-23-7-1916,-33-26-7862,-8 7 8077,0 0 0,3-7 1,-4 6 447,1 0 1,-1 0 0,1 1-1,6-7 1,13-7-1613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55.3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40 896,'-8'-11'352,"0"2"-288,-2-2 0,6 2-736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56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220 1 3904,'-17'0'12911,"26"16"-10159,-5-10-2176,6 12 379,-6-10-609,-4-7-297,1 0 0,0 0 0,-1 0 0,1 1 0,-1-1 0,0 0 0,1 0 0,-1 0 0,0 0-1,0 1 1,1 1 0,-2 27 594,1-10-326,0 1-1,1-1 1,7 41 0,3-8-69,-7-32-90,12 40 1,-10-39-79,0 0-1,-2 1 1,2 30 0,-1-13-74,13 135 85,-4 214 0,-32-185-89,9-133 22,5-32-69,-19 138 325,18-154-258,-2 0 0,0 0 1,-21 42-1,25-58 28,-41 78 193,-11 26 239,-39 106-125,58-133-2831,51-114-6865,-1-15 6033,11-19-2822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3:57.5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207 23 3232,'-10'-8'10277,"7"8"-9969,0-1 0,0 1 0,0 0 0,0 0 0,0 0 0,0 0-1,0 1 1,0-1 0,0 1 0,1 0 0,-1 0 0,-4 1 0,-32 17 1475,31-14-1579,0 0 0,0 1 0,0 0 0,1 0 0,0 0 0,0 1-1,1 1 1,-1-1 0,2 1 0,-1 0 0,-6 13 0,9-15-132,0 0 1,1 0-1,0 0 1,0 0-1,1 0 1,0 1-1,0-1 1,0 1-1,1-1 1,0 1-1,0-1 1,0 0-1,1 1 1,0-1-1,1 0 1,-1 1-1,1-1 1,4 8-1,-4-9 5,0 0 0,1-1 0,-1 1-1,1-1 1,0 0 0,1 0 0,-1 0-1,1 0 1,0-1 0,-1 1 0,9 4-1,-9-6-28,0-1-1,0 1 0,1-1 0,-1 1 1,1-1-1,-1 0 0,1 0 0,-1-1 1,1 1-1,-1-1 0,1 0 0,0 0 0,-1 0 1,1 0-1,-1-1 0,1 1 0,0-1 1,3-1-1,-1-1-5,0 1 0,1-1 0,-2 0 0,1-1 1,0 0-1,-1 0 0,1 0 0,-1 0 0,-1-1 0,7-7 1,-3 3 117,-1 0 1,0-1 0,-1 0 0,0 0 0,4-13 0,-8 19-116,0-1-1,-1 0 0,1 0 1,-1 0-1,0 0 1,-1 0-1,1 0 0,-1 0 1,0 0-1,0 0 1,-1 0-1,1 0 0,-1 0 1,0 0-1,-1 0 0,1 0 1,-1 0-1,0 0 1,0 1-1,0-1 0,-1 1 1,-5-7-1,3 4-111,-1 1 0,1 0 0,-2 0 0,1 0 0,-1 1 0,1 0 0,-1 0 0,-1 1 0,1 0 0,-1 0 0,0 0 0,-12-3 0,5 3-697,-31-5 0,40 9 269,1-1-1,-1 1 1,1 0 0,-1 0 0,1 1 0,0-1-1,-1 1 1,1 1 0,-6 1 0,11-3 322,-1 0 0,0 1 1,0-1-1,0 1 0,0-1 1,1 1-1,-1-1 0,0 1 1,1 0-1,-1-1 0,0 1 1,1 0-1,-1-1 0,1 1 1,-1 0-1,1 0 0,-1-1 1,1 1-1,0 0 0,-1 2 1,0 19-4581,5 16 1031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4:37.1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188 222 1568,'-4'18'6831,"-7"3"-3991,-18 25-1838,20-33-65,6-10-831,1 0 0,-1-1 0,1 1 0,-1-1 0,0 1 0,0-1 0,0 0 0,0 0 0,0-1 0,0 1 0,0 0 0,-1-1 0,1 0 0,-1 0 0,1 0 0,-1 0 0,-4 0 0,6-1-65,0 0 1,0 1 0,0-1-1,0 0 1,0 0-1,0-1 1,0 1-1,0 0 1,0-1-1,0 1 1,0-1-1,0 0 1,0 1 0,0-1-1,1 0 1,-1 0-1,0 0 1,0-1-1,1 1 1,-1 0-1,1-1 1,-1 1 0,1-1-1,0 1 1,0-1-1,-1 1 1,1-1-1,0 0 1,0 0-1,1 0 1,-2-2 0,-5-20 27,-5-31 0,11 46-60,0-1 1,0 0-1,1 0 0,1 0 0,-1 0 0,4-11 0,1-11-66,4-18 273,-8 46-239,0 0 0,1 0 0,-1-1 0,1 1 0,0 1 0,0-1 0,1 0 0,4-6 0,-5 7 23,1 0 1,0 0-1,-1 0 0,1 0 0,0 1 1,0-1-1,1 1 0,-1 0 0,0 0 1,1 0-1,-1 1 0,1-1 0,0 1 1,-1 0-1,1-1 0,0 2 0,0-1 1,0 0-1,0 1 0,4 0 0,-7 0 7,1 1 0,-1-1 0,0 1 0,0-1 0,1 1 0,-1 0 0,0 0-1,0 0 1,0-1 0,0 1 0,1 2 0,3 0 12,1 2 30,0-1 0,0 1 0,0 0 0,0 0 0,-1 0 0,0 1 0,0 0 0,0 0 0,-1 0 0,0 1 1,0-1-1,-1 1 0,1 0 0,3 13 0,-4-4 135,0-1-1,-1 0 1,0 1 0,-1 0 0,-2 16 0,-1-6 76,-1 0-1,-8 31 1,-4-2 286,-24 55 0,8-27-203,7-17-21,10-32-181,2 0 1,-8 43 0,11-45-186,7-25 171,0 1 0,0 0 0,1 0 1,-1 14-1,1-18 259,-1-6 23,1 2-373,1-1 0,0 0 0,0 0 1,-1 0-1,1 1 0,0-1 0,0 0 0,0 0 0,0 0 0,0 0 1,0 1-1,0-1 0,0-1 0,14-101-73,-9 70 14,2-8-120,25-80-1,-11 65 12,40-74-1,-42 96 41,2 1-1,1 0 1,31-33 0,-36 46 126,3-3-176,29-27 0,-42 44 66,-1 1 0,1 0-1,0 0 1,0 1-1,0 0 1,1 0 0,0 1-1,-1-1 1,14-2-1,-19 6 54,-1-1 0,1 1 0,0 0 0,-1 0-1,1 0 1,0 0 0,-1 0 0,1 0 0,0 0 0,-1 1-1,1-1 1,0 1 0,-1-1 0,1 1 0,-1 0-1,1-1 1,-1 1 0,3 1 0,-2 0 6,0 0 1,0 0-1,0 1 1,0-1-1,0 0 0,-1 1 1,1-1-1,-1 1 0,3 4 1,-1 3 9,0 0 0,0 0 1,-1 1-1,2 18 0,-3-4 67,-2 1 0,0-1 0,-2 0-1,-7 32 1,7-45 28,0 1 0,-2-1 0,1-1 0,-1 1 0,-1-1 1,-12 19-1,-50 58 480,19-28-302,23-24 192,-46 47 1,72-83-447,0 1 1,0-1-1,-1 0 0,1 0 0,0 1 1,0-1-1,0 0 0,0 0 1,-1 1-1,1-1 0,0 0 1,0 0-1,-1 0 0,1 0 0,0 1 1,-1-1-1,1 0 0,0 0 1,0 0-1,-1 0 0,1 0 1,0 0-1,-1 0 0,1 0 1,0 0-1,-1 0 0,1 0 0,0 0 1,-1 0-1,1 0 0,0 0 1,0 0-1,-1 0 0,1 0 1,0 0-1,-1 0 0,1 0 0,-1-1 1,1 0 5,0 1 0,-1-1 0,1 0 1,-1 0-1,1 0 0,0 0 0,0 0 0,0 0 0,0 0 1,-1 0-1,2-2 0,3-31 47,1 18-94,0 1 1,2 0 0,-1 0 0,2 0-1,0 1 1,1 0 0,17-20 0,8-4-108,43-37 1,-41 41-38,44-52 0,57-101-142,-128 175 79,0-1-1,20-18 1,-29 30 151,0 3-22,9 124-240,-10-74 681,-7 60-1,-2-25 158,2 102-1,14-52-31,-4-122-358,0 0 0,1-1-1,0 1 1,2-1-1,-1 0 1,2-1 0,8 16-1,-13-27-74,0 1 0,1-1 0,-1-1 0,1 1 1,0 0-1,0 0 0,-1 0 0,1-1 0,0 1 0,0-1 0,1 0 0,-1 1 0,0-1 0,0 0 0,1 0 0,-1-1 0,0 1 0,1 0 0,-1-1 0,1 1 0,4-1 0,3 0 25,0-1 0,0 1-1,0-2 1,11-2 0,-3 0 29,34-6-747,92-31-1,-82 15-2794,-1-5-3543,-36 15-403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14:05:13.7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0 210 24575,'0'-5'0,"0"-1"0,1 1 0,-1-1 0,1 0 0,0 1 0,1-1 0,-1 1 0,1 0 0,0-1 0,1 1 0,4-8 0,-2 6 0,1-1 0,0 2 0,1-1 0,-1 0 0,2 1 0,9-6 0,22-24 0,-32 28 0,0 1 0,1 0 0,0 0 0,14-9 0,-21 16 0,-1 0 0,1-1 0,-1 1 0,1 0 0,-1 0 0,1 0 0,-1-1 0,1 1 0,-1 0 0,1 0 0,0 0 0,-1 0 0,1 0 0,-1 0 0,1 0 0,-1 0 0,1 0 0,-1 0 0,1 0 0,-1 0 0,1 0 0,0 1 0,-1-1 0,1 0 0,-1 0 0,1 1 0,-1-1 0,0 0 0,1 1 0,-1-1 0,1 0 0,-1 1 0,0-1 0,1 0 0,-1 1 0,0-1 0,1 1 0,-1-1 0,0 1 0,1-1 0,-1 1 0,0-1 0,0 1 0,0-1 0,0 1 0,0-1 0,1 2 0,2 28 0,-3-28 0,0 30 0,0-16 0,1 0 0,3 27 0,-2-37 0,-1 0 0,1 0 0,0-1 0,1 1 0,-1-1 0,1 1 0,0-1 0,0 0 0,1 0 0,7 9 0,5 2 224,-11-12-489,0 1 0,0 1 0,0-1 0,0 1 1,3 7-1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4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69 4064,'0'-6'669,"0"0"-1,0-1 1,1 1 0,0 0 0,0 0 0,0 0-1,1 0 1,0 0 0,3-7 0,-59 183 4432,9-21-4437,11-57-54,-31 100-196,25-58-210,19-69 136,20-61-311,0-2-128,1-1 0,0 1 0,-1-1-1,1 1 1,-1-1 0,0 0 0,1 1-1,-1-1 1,0 0 0,0 1 0,0-1-1,0 0 1,-2 2 0,3-3 38,0 0-1,0 0 1,0 0 0,0 0 0,0 0-1,0 0 1,-1 0 0,1 0 0,0 0-1,0 0 1,0 0 0,0 0 0,0 0 0,0 0-1,0 0 1,-1 0 0,1 0 0,0 0-1,0 0 1,0 0 0,0 0 0,0 0-1,0 0 1,0 0 0,0 0 0,-1 0-1,1 0 1,0-1 0,0 1 0,0 0 0,0 0-1,0 0 1,0 0 0,0 0 0,0 0-1,0 0 1,0 0 0,0 0 0,0-1-1,0 1 1,0 0 0,0 0 0,0 0 0,0 0-1,0 0 1,0 0 0,0 0 0,0 0-1,0-1 1,0 1 0,0 0 0,0 0-1,0 0 1,0 0 0,-2-13-2488,1 6 1415,-1-22-2364,5 1 1226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4:2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34 306 4800,'-24'-26'1557,"24"25"-1523,-1 1-1,1 0 1,-1-1-1,1 1 1,0 0-1,-1-1 1,1 1-1,0-1 0,-1 1 1,1-1-1,0 1 1,0-1-1,-1 1 1,1-1-1,0 1 1,0-1-1,0 0 1,-2-9-63,1 9 169,1-1 0,-1 1 0,1-1 0,0 1 0,0-1 0,-1 0 0,1 1 0,0-1 1,0 1-1,0-1 0,0 0 0,1 1 0,-1-1 0,0 0 0,1 1 0,-1-1 0,1 1 0,0-1 0,-1 1 0,1-1 0,0 1 0,0 0 0,0-1 0,0 1 1,0 0-1,0 0 0,0-1 0,0 1 0,1 0 0,-1 0 0,2-1 0,11-5 231,0 1 0,0 1 0,0 0 0,1 1 0,19-4 1,1 0-124,151-34 503,86-26-2174,-223 54-110,-23 7 1238,1-1 1,33-16 0,-58 23 258,0 0-1,0 0 1,0 0 0,-1 0 0,1 1 0,0-1 0,0 1 0,0-1 0,0 1-1,2 0 1,-3 0 44,-1 0 0,1 0 0,-1 0 0,0 0 0,1 0 0,-1 0 0,0 1 0,1-1 0,-1 0 0,0 0 0,0 0 0,1 1 0,-1-1 0,0 0 0,1 0 0,-1 1 0,0-1 0,0 0 0,0 0 0,1 1 0,-1-1 0,0 1 0,1 14 819,-8 47 1397,-4-17-1474,-2-1 1,-2 0-1,-38 77 1,-81 117 481,123-221-1162,-64 120 382,5-10 888,78-138-1100,0 0 0,1 0 0,0 1 0,0 0 1,14-10-1,3-1-489,32-19 1,-53 37 177,0 0-1,0 0 1,0 0 0,0 1 0,0 0 0,1 0-1,-1 1 1,0-1 0,7 0 0,-10 2 53,-1 0 0,1 0 0,0 1 1,-1-1-1,1 0 0,0 0 0,-1 1 1,1-1-1,-1 1 0,1 0 0,0-1 1,-1 1-1,0 0 0,1 0 0,-1 0 1,1 0-1,-1 0 0,0 0 0,0 0 1,0 0-1,0 1 0,1-1 0,-2 0 1,1 1-1,0-1 0,0 1 0,0-1 1,-1 1-1,1-1 0,-1 1 0,1 0 1,-1-1-1,0 1 0,1 2 0,1 12 21,0 1-1,0 16 0,2 25 138,-3-52-107,1 0 1,-1 0 0,1 0-1,0 0 1,0 0 0,1 0 0,3 5-1,-4-6 3,1-1 0,0 0 0,0 0 0,0-1 0,1 1-1,-1-1 1,1 1 0,0-1 0,0 0 0,0 0 0,0-1 0,1 1-1,7 2 1,-9-4 1,1 0 0,-1 0 0,1-1-1,0 1 1,-1-1 0,1 0 0,0 0-1,-1 0 1,1 0 0,-1-1 0,1 1 0,-1-1-1,1 0 1,-1 0 0,1-1 0,-1 1-1,0-1 1,1 1 0,4-5 0,7-5 38,-1-1 0,0 0 1,-1-1-1,-1-1 0,0 0 1,-1-1-1,11-17 0,-18 25-121,0 0 1,0 0-1,0-1 0,-1 1 0,0-1 0,-1 0 0,0 0 0,0 0 1,1-10-1,-4 18 34,1 0 1,0-1 0,0 1 0,0 0-1,0 0 1,0-1 0,0 1 0,-1 0-1,1 0 1,0 0 0,0-1 0,0 1-1,-1 0 1,1 0 0,0 0 0,0 0-1,0-1 1,-1 1 0,1 0 0,0 0-1,0 0 1,-1 0 0,1 0 0,0 0-1,0 0 1,-1 0 0,1 0 0,0 0-1,-1 0 1,1 0 0,0 0 0,0 0-1,-1 0 1,1 0 0,0 0 0,0 0-1,-1 0 1,1 0 0,0 0 0,-1 1-1,-11 3-166,7 0 167,0 0 1,1 0 0,-1 0 0,1 0-1,0 1 1,0 0 0,1 0-1,-1 0 1,1 0 0,0 1 0,1-1-1,-3 8 1,-3 8 122,-8 44 0,14-58-38,1 0 0,1 0-1,-1 0 1,1 0 0,0 0 0,1 0-1,0 0 1,0 0 0,0 0-1,1 0 1,0 0 0,0 0-1,5 7 1,-5-10-43,0 0-1,0-1 1,0 0 0,0 1-1,1-1 1,0 0 0,-1 0-1,1 0 1,0-1-1,1 1 1,-1-1 0,0 1-1,1-1 1,-1 0-1,1-1 1,0 1 0,-1-1-1,1 1 1,0-1 0,0 0-1,0 0 1,0-1-1,0 1 1,5-1 0,8-1-231,0 0-1,0-1 1,0-1 0,18-6 0,32-12-5601,-49 15 3056,14-2-433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0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6240,'-5'4'5162,"24"1"630,25-4-3814,29-1-1786,-25-5-5055,-35 4 3002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4:2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259 759 2976,'-2'-1'390,"-1"0"-1,1 0 1,-1 1 0,1-1 0,-1 1-1,1 0 1,-1 0 0,0 0 0,-2 0 0,-6 0 3408,11 0-3767,0 0 1,0 0 0,0 0-1,0 0 1,0 0 0,0 0-1,-1 0 1,1 0 0,0 0-1,0-1 1,0 1 0,0 0-1,0 0 1,0 0 0,0 0-1,0 0 1,0 0 0,0 0-1,0 0 1,0 0 0,0-1-1,0 1 1,0 0 0,0 0-1,0 0 1,0 0-1,0 0 1,0 0 0,0 0-1,0 0 1,1 0 0,-1 0-1,0-1 1,0 1 0,0 0-1,0 0 1,0 0 0,0 0-1,0 0 1,0 0 0,0 0-1,0 0 1,0 0 0,0 0-1,0 0 1,1 0 0,-1 0-1,0 0 1,0 0 0,0 0-1,0 0 1,0 0 0,0 0-1,0 0 1,0 0 0,0 0-1,1 0 1,-1 0 0,7-5 388,50-20 395,8-3-690,-56 25-148,-1 0-1,1 1 1,0 0-1,0 0 1,16 0 0,-5 6 110,-19-4-65,0 0 0,0 1-1,-1-1 1,1 0 0,0 0-1,0 1 1,-1-1 0,1 1-1,0-1 1,-1 1 0,1-1 0,0 1-1,-1-1 1,1 1 0,-1 0-1,1-1 1,-1 1 0,1 0-1,-1-1 1,1 1 0,-1 0 0,1 1-1,-1 4 79,0 0 0,-1 0 0,0 0 1,0 0-1,0 0 0,-1-1 0,-4 12 0,2-3-10,-5 11 46,-2 0 0,0 0 1,-1-1-1,-27 39 0,13-28 92,-1-1 0,-37 37 0,61-69-231,-11 15 185,14-17-172,-1 0 0,1 1 0,0-1 0,0 0 0,0 1-1,0-1 1,-1 0 0,1 1 0,0-1 0,0 0 0,0 1 0,0-1 0,0 0-1,0 1 1,0-1 0,0 0 0,0 1 0,0-1 0,0 0 0,0 1 0,0-1-1,1 0 1,-1 1 0,0-1 0,0 0 0,0 1 0,0-1 0,1 0 0,-1 0-1,0 1 1,0-1 0,0 0 0,1 0 0,-1 1 0,0-1 0,0 0 0,1 0-1,-1 0 1,0 1 0,1-1 0,-1 0 0,0 0 0,1 0 0,-1 0 0,0 0-1,1 0 1,-1 0 0,0 0 0,1 0 0,-1 0 0,14 3 117,-1-1-1,1-1 1,22-1 0,-20 0-88,1 0 0,20 4 0,-34-3-32,1 0 0,-1-1 0,0 1 1,1 1-1,-1-1 0,0 0 0,0 1 0,0 0 1,0 0-1,0 0 0,0 0 0,-1 0 0,1 0 0,-1 1 1,4 4-1,-4-5 3,-1 0 1,0 0 0,0 0-1,0 1 1,0-1-1,-1 0 1,1 1-1,0-1 1,-1 1-1,0-1 1,0 0-1,1 1 1,-2-1-1,1 1 1,0-1-1,0 1 1,-1-1 0,1 0-1,-1 1 1,0-1-1,1 0 1,-1 1-1,-3 3 1,0 1 14,0-1 0,0 0 0,0 0 1,-1 0-1,0 0 0,0-1 0,-12 9 1,6-6 40,-1 0 1,0-1-1,-22 10 1,-4-3 109,-78 18 0,109-31-175,-18 6 86,12-4 29,0 1 1,0-1-1,-1-1 0,1-1 1,-1 0-1,-21-1 0,25-3 26,14-1-77,18-5-49,-17 8-15,112-35 65,-61 20-84,0-2-1,53-26 1,1-15 255,101-74 1,-167 102-162,-2-2 1,74-74-1,-98 87 40,0-2 0,-2 0 0,24-42 0,-38 60-150,0 0-1,-1 0 1,1 0-1,-1 0 1,1 0-1,-1 0 1,1-8-1,-2 11 9,0-1 0,0 1-1,0 0 1,0 0 0,0 0-1,0 0 1,0 0 0,-1 0 0,1 0-1,0 0 1,-1 0 0,1 0-1,0 0 1,-1 0 0,0 0 0,1 0-1,-1 0 1,1 0 0,-1 0-1,0 1 1,0-1 0,1 0 0,-1 0-1,0 1 1,0-1 0,0 1-1,0-1 1,0 1 0,0-1 0,0 1-1,0-1 1,0 1 0,0 0-1,0 0 1,0-1 0,0 1 0,-2 0-1,-3 0-8,-1 0 0,1 1 0,0-1 0,0 1 0,0 1 0,0-1 0,0 1 0,0 0 0,1 0 0,-1 1 0,0 0 0,1 0 0,0 0 0,0 0 0,0 1 0,0 0 0,0 0 0,-5 7 0,0-1 11,1 1-1,1 0 1,0 0 0,0 1 0,1 0 0,0 0 0,-5 15 0,8-16 41,1-1-1,0 1 1,1-1 0,0 1 0,1 0 0,0 0 0,0 0 0,1-1-1,1 1 1,0 0 0,0 0 0,6 19 0,-5-24 28,0 0-1,0 0 1,0 0 0,1-1 0,0 1 0,0-1 0,1 0 0,-1 0 0,1 0-1,0 0 1,1-1 0,-1 1 0,1-1 0,0 0 0,0-1 0,0 1 0,0-1-1,1 0 1,-1 0 0,1-1 0,0 1 0,-1-1 0,11 2 0,-9-3 4,0-1 0,0 1 0,0-1 0,0 0 0,-1-1 0,1 1 0,0-1-1,0-1 1,-1 1 0,1-1 0,-1-1 0,1 1 0,-1-1 0,0 0 0,11-7 0,-5 1 23,1 0 0,-2-1 0,1-1 1,-1 1-1,18-26 0,24-42 94,-15 22-247,-27 40 29,-4 6 78,0 1 1,-1-1-1,8-15 0,-10 11-93,0 1 0,-3 13 60,-1 0 0,0-1 0,0 1 0,0 0-1,0 0 1,0-1 0,0 1 0,0 0 0,0 0-1,0 0 1,1-1 0,-1 1 0,0 0 0,0 0-1,0 0 1,0 0 0,1-1 0,-1 1 0,0 0-1,0 0 1,0 0 0,1 0 0,-1 0 0,0 0-1,0 0 1,1 0 0,-1 0 0,0 0 0,0-1-1,0 1 1,1 0 0,-1 0 0,0 1 0,3 0-26,0 0 0,0 0 1,-1 1-1,1 0 0,0-1 0,-1 1 1,0 0-1,1 0 0,-1 1 0,0-1 1,0 0-1,0 1 0,2 4 1,3 4 22,9 25 0,-9-19-56,-5-13 67,5 13 21,1 0 0,1-1 0,21 30 0,-28-42 1,2 0 1,-1-1-1,0 1 1,1-1-1,0 0 0,-1 0 1,1 0-1,0 0 1,1-1-1,-1 0 1,0 0-1,1 0 1,-1 0-1,1-1 0,0 1 1,-1-1-1,1 0 1,0-1-1,0 1 1,7-1-1,2-2 55,0 0 0,0-1 0,-1 0 0,1-1-1,-1-1 1,0 0 0,-1-1 0,1 0 0,-1-1 0,0 0 0,12-11 0,-5 4-77,-2-1 0,0-1 1,-1 0-1,0-1 0,-1-1 1,12-20-1,1 7-385,-26 26 180,-6 7-3,-7 9-145,8-5 328,0 0-1,0 1 0,1-1 0,-1 1 1,2 0-1,-1-1 0,0 9 0,-1 0-54,1-4 75,0 0 1,1 1-1,0 22 1,2-29 30,-1 1 1,1 0-1,0 0 1,0-1-1,1 1 1,0-1 0,0 1-1,0-1 1,5 8-1,-7-12-13,1 1 0,0-1 1,-1 0-1,1 0 0,0-1 0,0 1 0,-1 0 0,1 0 0,0 0 0,0 0 0,0-1 0,0 1 0,0 0 0,0-1 0,0 1 0,0-1 0,0 1 0,1-1 0,-1 0 0,0 1 0,0-1 0,0 0 0,3 0 1,-2 0 14,-1-1 1,1 1 0,0-1 0,0 1 0,-1-1 0,1 0-1,0 0 1,-1 0 0,1 0 0,-1 0 0,1 0 0,-1 0-1,3-3 1,2-3 46,0 0 1,-1-1-1,0 1 0,8-17 0,-11 20-100,0 0-1,-1 0 1,1 0 0,-1 0-1,0 0 1,0 0-1,0 0 1,-1-1 0,0 1-1,1 0 1,-1 0-1,-1-1 1,1 1-1,-1 0 1,1 0 0,-1 0-1,-1 0 1,0-5-1,1 8 8,0 1-1,0-1 0,0 0 1,1 0-1,-1 0 0,0 1 1,0-1-1,0 0 0,0 1 0,0-1 1,0 1-1,0-1 0,-1 1 1,1 0-1,0-1 0,0 1 1,0 0-1,0 0 0,0 0 1,-1-1-1,1 1 0,0 1 0,0-1 1,0 0-1,-2 0 0,-27 8-295,25-5 229,5-2 65,13-1 115,21-7 194,-17 2-160,0-1 0,24-13 0,1-1-8,122-57 267,-139 66-345,-1-1 0,-1-1 1,0-1-1,39-32 0,-49 35-24,0-1-1,-1-1 0,-1 0 0,0-1 1,0 0-1,-2-1 0,0 0 0,10-22 1,0-13-41,20-82 0,-25 80 9,-7 29-68,6-23-358,-13 43 384,1-1 1,-1 0 0,1 0 0,-1 0 0,0 1 0,0-1-1,-1 0 1,-1-6 0,-2 15-473,-1 10 385,-38 153-85,17-59 106,22-93 119,-25 114-50,27-114 95,0-1 1,1 1 0,1 0 0,1-1-1,0 1 1,5 21 0,-6-35-1,1 1 0,-1-1 0,1 1 0,0-1 0,0 1 0,1-1 0,1 5 0,-2-7-23,0 1 1,-1 0-1,1-1 0,0 1 0,-1 0 0,1-1 0,0 1 0,0-1 0,0 1 0,-1-1 0,1 1 1,0-1-1,0 0 0,0 1 0,0-1 0,0 0 0,0 0 0,0 0 0,0 1 0,0-1 0,0 0 0,0 0 1,1-1-1,5-1 69,-1 0 0,1-1 0,-1 0 0,0 0 0,0-1 1,0 0-1,0 0 0,8-7 0,-10 8-64,32-29 134,-1-1 0,47-58 0,73-115-267,-93 112 66,33-45 18,-73 110-313,20-34 0,-128 250-448,36-75 1032,-95 153 0,117-209 68,11-22 216,17-34-507,-1 1 0,1 0-1,-1 0 1,1 0-1,0 0 1,-1-1 0,1 1-1,0 0 1,0 0 0,-1 0-1,1 0 1,0 0 0,0 0-1,0 0 1,0 1-1,1-2-6,-1 0-1,0 0 1,0 1-1,0-1 1,0 0-1,1 0 1,-1 0-1,0 1 0,0-1 1,1 0-1,-1 0 1,0 0-1,0 0 1,1 1-1,-1-1 0,0 0 1,1 0-1,-1 0 1,0 0-1,0 0 1,1 0-1,-1 0 1,0 0-1,1 0 0,-1 0 1,0 0-1,1 0 1,-1 0-1,4-1 70,0 0 0,0 0-1,0 0 1,7-4 0,22-11 103,-13 5-319,1 2 0,0 0 0,26-7 0,-40 14 75,-1 1 1,0 0 0,1 0-1,-1 1 1,1-1 0,0 1 0,-1 1-1,1-1 1,-1 1 0,1 1-1,-1-1 1,0 1 0,1 0 0,-1 0-1,10 6 1,-8-3 48,0 0 0,0 1-1,0 0 1,-1 1 0,0-1 0,-1 1-1,0 0 1,0 1 0,6 9 0,-1 1-105,-2 1 1,0-1-1,8 23 0,-8-1-4264,-8-27-5491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4:2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52 8640,'-37'-15'3904,"47"18"-3392,-6-3 1568,11 0-1248,11-3 863,6 3-991,18-9-320,-2 6-224,15-5-160,-5 3 32,15 1-1312,-6 4 704,1-3-5471,-2-2 3327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4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8 906 2656,'-2'4'552,"-4"13"811,8-12-105,6-6 1142,-6 0-2170,1-1-1,0 0 1,-1 0-1,1 0 1,-1 0 0,0 0-1,3-3 1,4-4 253,55-55 1026,38-35-597,-20 30-632,42-41 0,-89 72-192,-1-3 0,-2-1 0,-2-1 0,-2-1 0,-1-2 0,-3-1 0,30-81 0,-16 21 14,-37 104-122,3-14-279,-7 11 107,-8 7 41,7 1 121,1 0-1,-1-1 0,0 2 1,0-1-1,1 0 0,-1 1 1,1 0-1,0-1 0,0 1 1,0 0-1,-3 6 0,-25 29 416,-38 66-1,-19 51 666,75-130-898,1 0-1,1 0 1,1 1 0,-10 43-1,18-60-75,0 1 0,1 0-1,0 0 1,1 0-1,0 0 1,0 0-1,1 0 1,0 0 0,1 0-1,0 0 1,0 0-1,1-1 1,1 1 0,0-1-1,8 15 1,-4-12 146,0 0 0,1-1 0,18 18 0,-21-23-121,0-1 1,0 0 0,1 0-1,-1-1 1,1 0 0,0 0-1,1 0 1,7 2-1,-10-4-26,0-1 0,0 1 0,1-1 0,-1 0 0,1 0 0,-1-1 0,0 1 0,1-1 0,-1 0 0,1-1 0,-1 1 0,1-1 0,-1 0 0,1-1 0,-1 1 0,6-4 0,5-3 58,0 0-1,-1-1 1,0-1 0,-1 0-1,0-1 1,-1-1 0,15-16-1,-21 20-116,0-1 0,0 1 0,6-13 1,-11 19-51,-1-1 0,1 0 0,-1 0 0,0 0 0,0 1 0,0-1 0,0 0 0,0 0 1,0 0-1,-1-1 0,0 1 0,0 0 0,0 0 0,0 0 0,0 0 0,-1-4 0,1 6-5,0 1-1,0-1 0,-1 1 0,1 0 1,0-1-1,0 1 0,-1-1 0,1 1 1,0 0-1,-1-1 0,1 1 0,0 0 1,-1-1-1,1 1 0,0 0 0,-1 0 1,1-1-1,-1 1 0,1 0 0,0 0 1,-1 0-1,1-1 0,-1 1 0,1 0 1,-1 0-1,-15 2-283,12 0 303,0 0 0,0 0 0,0 0 0,-7 5 0,1 1-20,0 1 0,0 0 0,1 1 0,0 0 0,-8 12-1,14-17 75,-1 0 0,1 0-1,1 1 1,-1-1-1,1 1 1,0 0 0,0 0-1,0 0 1,1-1-1,0 1 1,0 1 0,1-1-1,0 11 1,1-10 56,0 0 1,0 0 0,1 0-1,-1 0 1,2 0 0,-1-1-1,1 1 1,0-1 0,0 0-1,1 0 1,0 0 0,5 6-1,-8-10-44,0-1 0,0 1 0,0-1 0,1 0 1,-1 1-1,0-1 0,1 0 0,-1 0 0,1 0 0,-1 0 0,1 0 0,0 0 0,-1-1 0,1 1 0,0 0 0,0-1 0,-1 0 0,1 1 0,2-1 0,-1 0 3,-1 0-1,1 0 1,0-1 0,0 0 0,-1 1-1,1-1 1,-1 0 0,1 0-1,-1 0 1,1 0 0,3-3 0,4-4 63,-1 0 1,0 0 0,0-1 0,13-15 0,20-25 140,81-75 0,-122 123-246,8-5-9,-2-2 1,13-13-1,-18 19 12,0-1 0,-1 0 0,1 1 0,0-1 1,-1 0-1,0 0 0,0 0 0,0 0 0,0-1 1,0 1-1,-1 0 0,1 0 0,-1-5 0,0 8-15,1-1 0,-1 0 0,0 0 0,0 1 0,0-1 0,1 0 0,-1 1 0,0-1 0,1 0 0,-1 1 0,1-1 0,-1 0 0,0 1 0,1-1 0,-1 1 0,1-1 0,0 1 0,-1-1 0,1 1 0,-1-1 0,2 0 0,21-8 74,-14 7-92,0 0 0,1 1 0,12 0 0,-16 1-25,0 0 0,1 1 0,-1 0 0,0 0 0,0 0 0,0 1 0,0 0 0,0 0 0,0 1 0,5 2 0,-8-3 45,0 0-1,0 0 0,0 0 1,-1 0-1,1 0 1,-1 1-1,1-1 1,-1 1-1,0-1 1,0 1-1,0 0 0,-1 0 1,1 0-1,-1 0 1,1 0-1,-1 0 1,0 1-1,0-1 0,-1 0 1,1 4-1,2 90 253,-3-74-364,0-22 126,0 0 0,0-1 0,0 1 0,0 0 0,0 0 0,0 0 0,0 0 0,0-1 0,1 1 0,-1 0 0,0 0 0,0-1 0,1 1 0,-1 0 0,1 0 0,-1-1 0,0 1 0,1 0 0,-1-1 0,1 1 0,0-1 0,-1 1 0,1 0 0,0 0 0,0-1 26,0 0 0,1 1 0,-1-1 0,0 0 0,0 0 0,0 0 0,0 0 0,0 0 0,1 0 0,-1 0 0,0 0 0,0 0 0,0-1 0,0 1 0,1-1 0,5-1 99,0-2 0,0 1 0,0-1-1,6-5 1,76-58 13,-69 51-127,-17 14-46,1-1 0,0 0-1,-1 1 1,1 0 0,0 0 0,0 0 0,0 0-1,0 1 1,1-1 0,-1 1 0,0 0-1,6 0 1,-9 1 20,-1 0 0,1 0 0,0 0 0,-1 0 0,1 1 0,0-1 0,-1 0 0,1 1 0,0-1 0,-1 0 0,1 1 0,-1-1 0,1 1 0,-1-1 0,1 1 0,-1-1 0,1 1 0,-1-1 0,1 1 0,-1 0 0,0-1 0,1 1 0,-1-1 0,0 1 0,1 0 0,-1-1 0,0 1 0,0 0 0,0 0 0,0-1 0,0 1 0,1 0 0,-2 1 0,0 28 31,1-27-24,-5 29 180,3-21-91,0-1 0,0 14-1,4-15-7,2-8 238,9-12 335,-6 5-653,-1 0 62,61-50 218,-55 47-330,0 1-1,1 1 0,0 0 1,15-6-1,-12 6-72,-11 4 83,0 1 0,0 0 1,0 0-1,0 0 0,1 1 1,-1 0-1,0 0 0,1 0 1,-1 0-1,8 1 0,-13 0 32,1 0-1,-1 0 1,0 0 0,1 0-1,-1 1 1,1-1 0,-1 0-1,0 0 1,1 0-1,-1 0 1,1 1 0,-1-1-1,0 0 1,1 0-1,-1 1 1,0-1 0,0 0-1,1 1 1,-1-1 0,0 0-1,0 1 1,1-1-1,-1 1 1,0-1 0,0 0-1,0 1 1,0-1 0,0 1-1,1-1 1,-1 0-1,0 1 1,0-1 0,0 1-1,0-1 1,0 1-1,0-1 1,-1 0 0,1 1-1,0-1 1,0 1 0,0-1-1,0 1 1,-10 20-137,7-17 124,-5 9-12,6-10 44,0 0 1,-1 0 0,2 1-1,-1-1 1,0 1 0,1-1-1,-1 1 1,0 7 0,2-11-3,0 0 0,0 1 0,0-1 0,0 0 1,0 1-1,0-1 0,0 0 0,0 1 0,0-1 1,0 1-1,0-1 0,1 0 0,-1 0 0,0 1 1,0-1-1,0 0 0,1 1 0,-1-1 0,0 0 1,0 0-1,1 1 0,-1-1 0,0 0 1,0 0-1,1 0 0,-1 1 0,0-1 0,1 0 1,-1 0-1,0 0 0,1 0 0,-1 0 0,0 0 1,1 0-1,-1 0 0,1 0 0,-1 0 0,0 0 1,1 0-1,-1 0 0,0 0 0,1 0 0,-1 0 1,0 0-1,1 0 0,19-8 260,-18 8-257,30-13 2,41-10 0,-54 17-150,-15 5 100,0 0 0,1 0 0,-1 0 1,0 1-1,0-1 0,1 1 0,-1 0 1,0 1-1,0-1 0,1 1 0,-1 0 0,0-1 1,0 2-1,0-1 0,0 1 0,0-1 1,0 1-1,0 0 0,-1 0 0,1 1 1,5 4-1,-5-4 62,-1 0-1,1 0 1,0-1-1,0 1 1,1-1 0,-1 0-1,0 0 1,1 0 0,-1-1-1,1 1 1,0-1-1,-1 0 1,1-1 0,0 1-1,0-1 1,-1 0 0,6 0-1,-7 0-278,0 0-1,0 1 0,-1-1 1,1 1-1,0 0 0,-1 0 0,1 0 1,-1 0-1,1 0 0,-1 0 1,0 1-1,3 1 0,1 2-1735,0 0-1,-1 0 0,7 7 0,5 8-1240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4:2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17 109 7392,'-16'-12'3360,"24"12"-2944,0-3 640,7 3-672,38-9 896,10 6-704,40-14-96,5 1-288,19-12-128,-6 8-32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4:2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0 320,'-8'4'160,"8"-1"64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4:2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1 786 5568,'0'0'1786,"2"-3"-1071,8-5 1137,22-16 0,1 1 81,19-18-343,-2-3-1,62-68 0,-103 101-1484,1 1 0,0 0 0,0 0 0,1 1 0,21-14-1,-31 23-102,0-1-1,-1 1 0,1-1 0,0 1 0,0 0 0,-1-1 0,1 1 0,0 0 0,0 0 0,0-1 0,0 1 1,-1 0-1,1 0 0,0 0 0,0 0 0,0 0 0,0 0 0,-1 0 0,1 1 0,0-1 0,0 0 0,0 0 1,0 1-1,-1-1 0,1 0 0,0 1 0,0-1 0,-1 1 0,1-1 0,0 1 0,-1-1 0,1 1 0,-1-1 1,1 1-1,0 0 0,-1-1 0,1 1 0,-1 0 0,0 0 0,1 0 0,1 3 4,-1-1-1,0 0 1,0 0-1,0 1 1,0-1-1,0 1 1,-1-1-1,1 6 1,-2 2 63,-1 0 0,0-1 0,0 1 0,-1-1 0,0 1 0,-1-1 0,-8 16 1,6-12 74,0-1 1,1 1 0,-3 14 0,7-21 464,5-10 20,4-5-286,24-16-202,1 2 1,1 1-1,39-18 0,-57 31-98,-1-1-72,1 1 0,0 1-1,0 0 1,1 2 0,24-6 0,-41 10 29,1 1-1,0 0 1,0 0 0,0 0 0,0 0 0,0 0 0,0 0 0,0 0-1,0 0 1,-1 0 0,1 1 0,0-1 0,0 0 0,0 1 0,0-1 0,0 0-1,-1 1 1,1-1 0,0 1 0,0-1 0,-1 1 0,1-1 0,0 1-1,0 1 1,0-1 0,0 1-1,-1-1 0,1 1 0,0-1 1,-1 1-1,0 0 0,1-1 1,-1 1-1,0 0 0,0-1 0,0 1 1,0 2-1,-1 4 28,0 0 0,0 0 0,-1 0 1,-3 9-1,4-13 4,-2 6 142,3-9-158,0-1 0,0 0 0,0 0-1,0 0 1,0 1 0,0-1 0,0 0-1,1 0 1,-1 0 0,0 0 0,0 0 0,0 1-1,0-1 1,0 0 0,1 0 0,-1 0-1,0 0 1,0 0 0,0 0 0,0 0 0,1 1-1,-1-1 1,0 0 0,0 0 0,0 0-1,1 0 1,-1 0 0,0 0 0,0 0 0,0 0-1,1 0 1,-1 0 0,0 0 0,0 0 0,0 0-1,1 0 1,-1 0 0,0-1 0,0 1-1,0 0 1,1 0 0,-1 0 0,0 0 0,0 0-1,0 0 1,0 0 0,1-1 0,11-4 141,0 0 1,-1-1-1,0-1 1,13-9 0,42-36-180,-47 35 6,-16 15-46,-1 0 1,1-1 0,0 1 0,0 1-1,0-1 1,0 0 0,4-1 0,-6 3 48,-1 0 0,1 0-1,0 0 1,0 0 0,0 0 0,-1 0 0,1 0 0,0 0 0,0 0 0,0 0 0,0 0-1,-1 1 1,1-1 0,0 0 0,0 1 0,-1-1 0,1 0 0,0 1 0,0-1 0,-1 1-1,1-1 1,-1 1 0,1-1 0,0 1 0,-1 0 0,1-1 0,-1 1 0,1 0 0,-1-1-1,0 1 1,1 0 0,-1 0 0,0-1 0,1 2 0,1 6-30,1-1 1,-1 1-1,-1-1 1,0 1-1,0 0 1,0-1-1,-1 1 1,0 0-1,-2 14 1,1-11 78,0 1 0,1-1 0,3 18 0,-3-28-2,0 0 1,0 1-1,0-1 1,0 0-1,0 0 1,1 0-1,-1 0 1,0 1-1,1-1 1,-1 0-1,1 0 1,-1 0-1,1 0 1,0 0-1,0 0 1,-1 0-1,1-1 1,0 1-1,0 0 1,0 0-1,0 0 1,0-1-1,0 1 1,0 0-1,0-1 1,0 1-1,0-1 1,0 0-1,0 1 1,0-1-1,0 0 1,0 1-1,1-1 1,-1 0-1,0 0 1,0 0-1,0 0 1,1 0-1,-1 0 1,0-1-1,0 1 1,0 0-1,0 0 1,0-1-1,1 1 1,-1-1-1,0 1 1,1-2-1,5-1 69,1-2 0,-1 1 0,0-1-1,0 0 1,9-9 0,12-11-86,-5 5-86,28-33-1,-47 47 20,1 0 0,0 1 0,1-1 0,-1 1 0,1 0 0,0 1 0,7-5 0,-13 9 41,0 0 0,0 0 0,0 0 0,0-1 0,0 1 0,0 0 1,1 0-1,-1 0 0,0 0 0,0 0 0,0 0 0,0 0 0,0 0 0,0 0 0,0 0 0,1 0 0,-1 0 1,0 0-1,0 0 0,0 0 0,0 0 0,0 0 0,0 0 0,0 0 0,1 0 0,-1 0 0,0 0 0,0 0 0,0 1 1,0-1-1,0 0 0,0 0 0,0 0 0,0 0 0,1 0 0,-1 0 0,0 0 0,0 0 0,0 0 0,0 0 1,0 1-1,0-1 0,0 0 0,0 0 0,0 0 0,0 0 0,0 0 0,0 0 0,0 0 0,0 1 0,0-1 1,0 0-1,-1 11-273,-8 20 174,6-21 85,-18 78 483,20-87-439,1 0-1,0 0 1,0 0-1,0 0 1,0 0-1,-1 1 0,1-1 1,1 0-1,-1 0 1,0 0-1,0 0 1,0 0-1,1 0 1,-1 0-1,0 0 1,1 0-1,-1-1 1,1 1-1,-1 0 0,1 0 1,-1 0-1,1 0 1,0 0-1,-1-1 1,1 1-1,0 0 1,0-1-1,-1 1 1,1 0-1,0-1 0,0 1 1,0-1-1,0 0 1,0 1-1,0-1 1,0 1-1,0-1 1,2 0-1,3 1 99,1 0 0,0 0 0,-1-1 0,12-1 0,-15 1-88,35-5 91,-1-1 1,46-14 0,-12 3-67,-48 10-40,-1-1 1,0 0 0,-1-2-1,39-23 1,-14 8 34,-40 21-63,-3 3-5,0 0-1,0 0 1,0-1-1,-1 0 0,1 1 1,0-1-1,-1 0 1,0 0-1,1 0 1,-1-1-1,0 1 0,0-1 1,2-2-1,2-9 20,-50 67-714,24-30 578,7-10 43,1 1 1,-12 16-1,21-26 106,1 1-1,-1 0 0,1-1 0,-1 1 0,2 0 1,-1 0-1,0 0 0,1 1 0,0-1 0,0 0 1,0 9-1,1-13 2,0 0 0,0 0-1,0 1 1,0-1 0,1 0 0,-1 0 0,0 0 0,0 1-1,1-1 1,-1 0 0,1 0 0,-1 0 0,1 0 0,0 0-1,-1 0 1,1 0 0,0 0 0,0 0 0,0 0 0,-1 0-1,1 0 1,0-1 0,0 1 0,0 0 0,0-1 0,1 1-1,-1-1 1,0 1 0,2 0 0,-1-1 26,0 1 0,0-1 0,0 0 0,0 0-1,0 0 1,0 0 0,0 0 0,0 0 0,0-1 0,0 1 0,0 0 0,0-1 0,0 0 0,0 0-1,0 1 1,3-3 0,0 0-9,1 0 3,-1 0 0,0 0 0,0-1 0,-1 1-1,1-1 1,-1 0 0,0-1 0,0 1 0,0-1 0,0 1 0,4-8 0,-3-1-60,1 0 0,-1 0 0,-1 0 0,-1 0 0,0-1 0,0 1 0,0-16 0,-4 25-436,-2 10 194,-3 12-16,-4 40 47,-4 85 0,10 59 258,-3-55 176,3-127-69,0-1 0,-1 0 0,-13 31 0,18-49-115,-1 1-1,1-1 1,-1 0 0,1 0-1,-1 0 1,0 1 0,0-1-1,1 0 1,-1 0-1,0 0 1,0 0 0,0 0-1,0-1 1,0 1-1,0 0 1,0 0 0,0-1-1,-1 1 1,1 0-1,0-1 1,0 1 0,-1-1-1,1 0 1,0 1 0,-1-1-1,1 0 1,0 0-1,-1 0 1,1 0 0,0 0-1,-1 0 1,1 0-1,0 0 1,0-1 0,-1 1-1,1 0 1,0-1-1,-3 0 1,0-1 4,-1-1 0,1 1 0,0-1 0,-1 1-1,1-1 1,0 0 0,1-1 0,-1 1 0,1-1 0,-4-4 0,1 1-22,0-2 1,1 1-1,-8-15 1,12 19-4,-1 0 1,1 1-1,0-1 1,0 0-1,0 0 1,1 1-1,-1-1 1,1 0-1,0 0 1,0 0-1,0 0 1,1 1-1,1-8 1,2-3 14,2 1 1,-1-1-1,2 1 0,11-18 0,36-44-198,-33 49 169,2 2 0,0 1-1,47-36 1,86-47 191,-54 40-131,-79 50-32,0-1 0,-2 0 0,0-2 0,-1 0 1,33-42-1,-17 10 23,36-69 0,22-62-132,-75 145 57,-8 16-67,-8 17 49,0-1 0,0 0 1,-1 1-1,0-1 0,0 0 0,0 0 0,-1 0 0,2-8 0,-11 20-240,0 3 255,1 1-1,1-1 1,-1 1 0,2 1-1,0-1 1,-7 24-1,-1 0 2,-172 337 249,182-366-189,-5 8 16,-11 21 108,18-33-115,0 0-1,0 0 1,0 0 0,1 1-1,-1-1 1,1 0 0,0 0-1,-1 1 1,1-1 0,0 0-1,0 0 1,0 1 0,1 2-1,0-4 2,-1 0 0,1 0-1,-1 0 1,1 0-1,-1-1 1,1 1 0,0 0-1,0 0 1,-1 0 0,1 0-1,0-1 1,0 1 0,0 0-1,0-1 1,0 1 0,0-1-1,0 1 1,0-1 0,0 1-1,0-1 1,0 0-1,0 1 1,0-1 0,0 0-1,1 0 1,-1 0 0,0 0-1,0 0 1,0 0 0,0 0-1,0 0 1,0-1 0,1 1-1,0-1 1,5-1 22,1 0 0,-2 0 0,13-6 0,11-9 219,15-7-365,-40 22 29,0 0 0,0 0 1,0 1-1,0 0 0,0 0 0,0 0 0,7 0 0,-10 1 54,0 0-1,-1 0 1,1 1 0,0-1-1,-1 1 1,1-1-1,-1 1 1,1-1 0,-1 1-1,1 0 1,-1 0-1,1 0 1,-1 0 0,0 0-1,0 0 1,1 0-1,-1 0 1,0 1 0,0-1-1,0 0 1,0 1-1,0-1 1,-1 0 0,1 1-1,0-1 1,-1 1-1,1 0 1,0 2 0,2 6-56,-1 0-1,0 1 1,0 15 0,-1-12 16,0-8 107,-1-1 0,1 1 0,0 0 0,1-1 0,-1 1 0,1-1 0,0 0 0,1 0 0,-1 1 0,1-1 0,5 7 0,-7-12-13,0 1 0,0 0 0,0 0 0,0-1 0,0 1 1,0-1-1,0 1 0,0-1 0,1 0 0,-1 1 0,0-1 1,0 0-1,0 0 0,0 1 0,1-1 0,-1 0 0,0 0 1,0-1-1,0 1 0,1 0 0,-1 0 0,0 0 0,0-1 0,0 1 1,0-1-1,2 0 0,4-2 82,-1-1-1,0 1 1,7-6 0,-9 6-99,15-10 97,-1 2-41,-1-2 0,0 0 0,22-24 0,3-9-79,-3-2-1,35-54 1,27-65 43,4-5-807,-94 156 415,-11 16 347,0 0-1,0 0 1,1 0 0,-1 0 0,0 0 0,0 0 0,0 0 0,0 0 0,0-1 0,0 1 0,0 0 0,0 0 0,0 0 0,0 0 0,0 0 0,0 0 0,0 0 0,0 0 0,0 0 0,0 0 0,0 0 0,1-1 0,-1 1 0,0 0 0,0 0 0,0 0 0,0 0 0,0 0 0,0 0 0,0 0 0,0 0 0,1 0 0,-1 0 0,0 0 0,0 0 0,0 0 0,0 0 0,0 0 0,0 0 0,0 0 0,0 0-1,1 0 1,-1 0 0,0 0 0,0 0 0,0 0 0,0 0 0,0 0 0,0 1 0,0-1 0,0 0 0,0 0 0,0 0 0,1 0 0,-1 0 0,-5 28-283,4-27 304,-37 141-16,-10 42 28,41-145 44,1 1 1,-2 71-1,8-102-61,1 0-1,1 0 1,-1 1 0,1-1 0,1 0 0,0-1-1,5 12 1,3 10-2068,-11-29 1933,0-1 1,0 0-1,0 1 1,0-1 0,0 0-1,0 1 1,0-1-1,0 0 1,0 1-1,0-1 1,1 0 0,-1 0-1,0 1 1,0-1-1,0 0 1,0 1 0,0-1-1,1 0 1,-1 0-1,0 0 1,0 1-1,1-1 1,-1 0 0,0 0-1,0 0 1,1 1-1,-1-1 1,0 0 0,0 0-1,1 0 1,-1 0-1,0 0 1,1 0-1,-1 0 1,0 1 0,1-1-1,-1 0 1,0 0-1,1 0 1,-1 0 0,4-5-3592,-4 5 3186,0-1 0,1 0 0,-1 0 0,0 1 0,1-1 0,-1 0 1,0 0-1,0-1 0,3-7-2557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4:3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84 8480,'-24'-20'3840,"21"20"-3360,3-4 1792,8 4-1344,11-3 703,2 3-959,21-8-128,6 8-320,12-5-288,-7 5 32,5-7 64,-8 2 0,-10-7-2911,-4 9 1567,-9-10-4672,-4 10 3360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4:3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72 8896,'-71'-60'4032,"53"52"-3520,9 4-832,9 8 64,-5-8-1152,10 4 768,9 0-3232,7 4 2176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4:3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14 707 4064,'-2'-3'247,"2"2"-185,-1 1 0,1 0-1,0-1 1,0 1 0,0 0 0,0-1 0,-1 1-1,1 0 1,0-1 0,0 1 0,-1 0 0,1 0-1,0-1 1,-1 1 0,1 0 0,0 0 0,-1-1 0,1 1-1,0 0 1,-1 0 0,1 0 0,0 0 0,-1 0-1,1-1 1,-1 1 0,1 0 0,0 0 0,-1 0 0,1 0-1,0 0 1,-1 0 0,1 0 0,-1 0 0,0 1-1,9-5 1986,0 1 0,0-1 0,9-6 0,29-22 916,41-42-1511,-38 25-1045,-31 30-248,29-23 0,-45 40-179,0 0-1,1 0 1,-1 1 0,1-1-1,0 1 1,-1-1 0,1 1-1,0 0 1,0 0-1,5-1 1,-6 2 4,-1 0-1,0 0 0,0 1 1,0-1-1,0 0 1,1 0-1,-1 0 1,0 1-1,0-1 1,0 1-1,0-1 0,0 1 1,0-1-1,0 1 1,0 0-1,0-1 1,0 1-1,0 0 1,0 0-1,0 0 1,0 0-1,-1-1 0,1 1 1,0 0-1,-1 1 1,1-1-1,0 0 1,0 1-1,1 5 1,0-1-1,0 1 1,-1-1 0,1 1 0,-2 0-1,1-1 1,-1 1 0,0 0-1,-1 10 1,-13 66 34,6-45-28,-3 47 282,11-76-206,-1 0 0,2 0 0,-1 0 0,1 0 0,1-1 0,0 1 0,3 11 0,-4-18-21,-1-1 0,1 1 0,-1 0 0,1-1 0,0 1 0,0-1 0,0 1 0,0-1 0,0 1 0,0-1 0,0 0 0,0 0 0,0 1 0,1-1 0,-1 0 0,0 0 0,1 0-1,-1 0 1,1-1 0,-1 1 0,1 0 0,0-1 0,-1 1 0,1-1 0,2 1 0,0-1 44,0 0 1,0-1-1,0 1 0,0-1 0,-1 0 1,1 0-1,0-1 0,-1 1 1,1-1-1,-1 1 0,5-4 0,171-116 882,-162 108-933,0 0 1,0-1-1,-1-1 1,20-25-1,-29 28-25,1 0 0,-2-1 1,0 0-1,0-1 0,3-13 0,8-17-71,-15 39 62,1 0-1,0 0 0,0 0 0,0 1 0,1-1 1,-1 1-1,1 0 0,0 0 0,1 1 1,-1-1-1,1 1 0,-1 0 0,1 0 1,0 0-1,6-2 0,9-3 33,0 1-1,34-7 1,-26 7-67,42-7 13,1 2-1,94-2 1,-159 13 25,54 1-46,-24 1-82,-36-1 120,0 0 0,0 0-1,0 0 1,0 0 0,0 0-1,0 0 1,0 0 0,0 0 0,0 1-1,0-1 1,0 0 0,0 0-1,0 0 1,0 0 0,0 0-1,0 0 1,0 0 0,0 0 0,0 0-1,0 0 1,0 0 0,0 0-1,0 0 1,0 0 0,0 0-1,0 0 1,0 1 0,0-1 0,0 0-1,0 0 1,0 0 0,1 0-1,-1 0 1,0 0 0,0 0-1,0 0 1,0 0 0,0 0 0,0 0-1,0 0 1,0 0 0,0 0-1,0 0 1,0 0 0,0 0-1,0 0 1,0 0 0,0 0 0,0 0-1,1 0 1,-1 0 0,0 0-1,0 0 1,0 0 0,-9 5 56,-6 4-44,-66 43-136,4-4 217,-74 63 0,134-98-71,2 0-65,-23 22-1,35-31 61,0-1 0,0 1 0,0 0-1,0 0 1,1 0 0,-1 1 0,1-1 0,0 1 0,0-1 0,1 1-1,-2 8 1,2-12 0,1 0-1,0 0 0,-1-1 1,1 1-1,0 0 0,0 0 1,0 0-1,0 0 0,0 0 1,0 0-1,0 0 0,1 0 0,-1 0 1,0 0-1,1 0 0,-1 0 1,0 0-1,1 0 0,-1 0 1,1 0-1,-1-1 0,1 1 1,-1 0-1,1 0 0,0 0 1,0-1-1,-1 1 0,1-1 1,0 1-1,0 0 0,0-1 1,-1 1-1,1-1 0,0 0 1,0 1-1,0-1 0,0 0 1,0 1-1,0-1 0,0 0 1,0 0-1,0 0 0,2 0 1,2 0 57,0-1 1,1 1-1,-1-1 1,0-1-1,1 1 1,6-3 0,4-3 1,0 0 0,0 0 0,-1-2 0,0 0 0,-1-1 0,0 0 0,25-24 0,-29 24-87,-1-1 0,0 0 0,0-1 0,-1 0 0,-1 0 0,0-1 0,-1 0 0,0 0 0,7-25 0,-13 37-6,1 0 0,-1 1 0,0-1 0,0 0 1,1 1-1,-1-1 0,0 0 0,0 1 0,0-1 1,0 0-1,0 1 0,0-1 0,0 0 0,0 1 1,0-1-1,-1 0 0,1 1 0,0-1 0,0 0 1,0 1-1,-1-1 0,1 1 0,0-1 0,-1 0 1,1 1-1,-1-1 0,1 1 0,-1-2 0,0 2-4,0 0-1,0 0 1,0 0-1,0 0 1,0 0-1,1 0 1,-1 0-1,0 0 1,0 0-1,0 0 0,0 0 1,0 0-1,1 1 1,-1-1-1,0 0 1,0 1-1,0-1 1,1 1-1,-1-1 1,0 1-1,1-1 0,-2 2 1,-5 3 4,1 1-1,0 1 1,0-1 0,1 1 0,0 0-1,0 0 1,1 0 0,0 1 0,0-1-1,0 1 1,1 0 0,0 0 0,1 1-1,0-1 1,0 0 0,1 1 0,0-1 0,0 18-1,2-24 48,-1 1-1,0-1 0,1 0 1,0 0-1,0 1 1,0-1-1,0 0 0,0 0 1,0 0-1,0 0 1,0 0-1,1 0 0,-1 0 1,1-1-1,0 1 1,-1-1-1,1 1 0,0-1 1,0 1-1,0-1 1,0 0-1,4 2 0,0-1 99,1 1 0,0-1 0,0-1 0,0 1 0,0-1 0,7 0 0,0 0 29,-1-1 0,1-1 0,-1-1 0,1 0 1,25-7-1,65-28 48,-73 22-175,36-22-1,1 0-160,-66 35 99,1 1-1,0 0 1,0 0 0,-1 0-1,1 0 1,0 0-1,5 0 1,-8 1 24,1 0 1,0 0 0,-1 0-1,1 0 1,-1 0-1,1 1 1,0-1-1,-1 0 1,1 0-1,-1 0 1,1 1 0,0-1-1,-1 0 1,1 1-1,-1-1 1,1 0-1,-1 1 1,1-1 0,-1 1-1,0-1 1,1 1-1,-1-1 1,1 1-1,-1-1 1,0 1-1,1-1 1,-1 1 0,0-1-1,0 1 1,1 0-1,-1-1 1,0 1-1,0-1 1,0 1-1,0 0 1,0-1 0,0 1-1,0 0 1,0-1-1,0 2 1,0 5-19,-1 0 0,0 0 0,0-1-1,0 1 1,-1 0 0,1 0 0,-2-1 0,1 1 0,-1-1 0,0 1 0,-5 6 0,4-4 62,-1-1 1,-4 17-1,3-9 109,3-5 308,3-10-440,0-1 0,0 0-1,0 0 1,0 0 0,0 0 0,0 0 0,0 0 0,0 0-1,0 0 1,0 0 0,0 1 0,0-1 0,0 0 0,0 0-1,0 0 1,0 0 0,0 0 0,0 0 0,0 0 0,0 0-1,0 0 1,0 0 0,1 0 0,-1 0 0,0 0-1,0 1 1,0-1 0,0 0 0,0 0 0,0 0 0,0 0-1,0 0 1,0 0 0,0 0 0,1 0 0,-1 0 0,0 0-1,0 0 1,0 0 0,0 0 0,0 0 0,0 0 0,0 0-1,0 0 1,0 0 0,1 0 0,-1 0 0,0 0 0,0 0-1,0-1 1,17-10 826,-10 4-939,36-29 168,-30 24-143,1 0 0,0 1 0,0 1 0,1 0 0,24-12 0,-38 22 59,0-1 0,0 1 0,0-1 0,0 1 0,0 0 0,0-1 0,0 1 0,0 0 0,0 0 0,0 0 0,0 0 0,-1 0 0,1 0 0,0 0-1,0 0 1,0 0 0,0 0 0,0 0 0,0 1 0,0-1 0,0 0 0,0 1 0,0-1 0,0 1 0,0-1 0,0 1 0,-1-1 0,1 1 0,0-1 0,0 1 0,-1 0 0,1 0 0,0-1 0,-1 1 0,1 0 0,-1 0 0,1 0 0,-1 0 0,1-1 0,-1 1 0,0 0 0,1 0 0,-1 0 0,0 0 0,0 0 0,0 0 0,0 0 0,0 0 0,0 0 0,0 0 0,0 2 0,-3 38-295,2-33 362,0 0 0,0 1 0,1-1 0,0 0 0,0 1 0,1-1 0,0 0 0,3 11 0,-3-18-32,-1-1 0,1 1 0,-1 0 0,1 0 0,0-1-1,-1 1 1,1 0 0,0-1 0,-1 1 0,1 0 0,0-1 0,0 1-1,0-1 1,0 1 0,0-1 0,-1 0 0,1 1 0,0-1 0,0 0-1,0 0 1,0 1 0,0-1 0,0 0 0,0 0 0,0 0 0,0 0 0,0 0-1,0-1 1,0 1 0,1 0 0,6-2 136,0 1 0,13-6 0,-16 5-114,39-13 145,73-38 0,34-35-421,-148 86 194,-1 0 0,1 1 0,-1 0 1,1 0-1,0-1 0,0 1 1,3 0-1,-5 1 23,-1 0 0,1 0 0,0 0 0,-1 0 0,1 0 0,0 0 0,-1 0 0,1 0 0,0 0 0,-1 1 0,1-1 0,-1 0 0,1 0 1,0 1-1,-1-1 0,1 0 0,-1 1 0,1-1 0,-1 1 0,1-1 0,-1 1 0,1-1 0,-1 1 0,1-1 0,-1 1 0,0-1 0,1 1 0,-1-1 0,0 1 0,0 0 0,1-1 0,-1 1 0,0 0 0,0 0 0,2 8-23,0 0 0,-1 0-1,0 0 1,-1 0-1,-1 9 1,1-10 50,0 0 0,0 0 0,1 0 1,-1 0-1,2-1 0,3 15 0,-1-10 9,-3-7 35,1-1 0,-1 0-1,1 0 1,0 1 0,0-2-1,4 7 1,-5-9-25,0 0 0,0 0 0,0-1 1,0 1-1,0 0 0,0 0 0,0-1 1,0 1-1,0-1 0,0 1 0,0-1 0,1 1 1,-1-1-1,0 0 0,0 0 0,0 1 0,1-1 1,-1 0-1,0 0 0,0 0 0,1 0 0,-1-1 1,0 1-1,0 0 0,0 0 0,1-1 0,-1 1 1,2-2-1,10-4 77,0-1 0,-1-1 0,1 0-1,-1 0 1,-1-1 0,0-1 0,11-12 0,10-7-61,93-76-309,-120 101 183,13-13-316,-17 17 380,-1-1 0,0 1 0,1 0 0,-1-1 0,0 1 0,1 0 0,-1-1 0,1 1 0,-1 0 0,0 0 0,1 0 0,-1-1 0,1 1 0,-1 0 1,1 0-1,-1 0 0,0 0 0,1 0 0,-1 0 0,1 0 0,-1 0 0,1 0 0,-1 0 0,1 0 0,-1 0 0,1 0 0,-1 0 0,0 1 0,1-1 0,-1 0 0,1 0 0,-1 0 0,1 1 0,-1-1 0,0 0 0,1 0 0,-1 1 0,1 0 1,-1 1-8,1 0 0,-1 0 1,1 0-1,-1 1 1,0-1-1,0 0 0,0 0 1,0 1-1,-1 2 1,1 2 35,0-6-6,-3 65 105,2-59-118,0 0 0,0 1-1,-1-1 1,0 0 0,-1 1 0,-4 9-1,-1 0-106,4-9 200,0 1 0,0-1-1,-1 0 1,-11 14 0,15-21-61,0 1-1,0-1 1,0 0 0,0 0 0,-1 0-1,1 0 1,0 0 0,-1 0 0,1 0-1,-1 0 1,1-1 0,-1 1 0,1-1-1,-1 1 1,1-1 0,-1 1-1,0-1 1,1 0 0,-1 0 0,1 0-1,-1 0 1,0 0 0,1 0 0,-1 0-1,0-1 1,1 1 0,-1-1 0,1 1-1,-1-1 1,1 1 0,-1-1 0,1 0-1,-1 0 1,-1-1 0,0 0-15,-1 0-3,0-1 0,0 1 0,0-1 1,0 0-1,1-1 0,-1 1 0,1-1 0,0 0 0,0 1 0,0-1 0,-3-6 0,-2-2 4,12 12-55,-2-1-4,1 1 0,0-1 0,0 1 0,0 0-1,0 0 1,-1 0 0,6 1 0,16 0-13,13-5 50,101-10 176,-105 9-79,0-2-1,34-11 0,-50 12-53,0-1 1,-1 0-1,0-1 1,-1-1-1,1 0 0,-2-1 1,1-1-1,14-15 1,-10 7-2,-2 0 0,0-2 0,-2 0 0,0 0 0,13-27 0,-12 17-26,80-134 31,-64 116-347,2 2 0,71-77 1,-104 125-1,-1 3 132,-2 8 67,-11 27 68,-23 50 1,16-41 34,-97 214 263,-33 82 798,138-323-352,11-20-492,2-3-29,7-10 5,-1 1-217,1 1 0,0 0 0,1 0 0,0 1 0,0 0 0,1 1 0,0 0 0,0 0 0,1 1 0,0 0-1,1 1 1,-1 1 0,1-1 0,0 2 0,1 0 0,-1 0 0,1 1 0,16-1 0,-14 2 9,1 2 1,-1 0 0,1 1-1,-1 0 1,1 1-1,-1 1 1,16 5-1,-9-1-128,-1 1-1,0 1 1,-1 1-1,25 15 1,-10-6-7611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4:3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60 9984,'-67'-48'4512,"44"39"-3936,15 6-576,3 6-128,-4-3-224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0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5632,'-2'4'5863,"1"10"-3301,1 13-713,0-27-1846,-7 208 6151,-5-15-5082,3-100-1226,8-63-123,0 15-192,0-41-169,1 0 1,-1 0-1,0 0 1,0 0 0,0 0-1,-1 0 1,-2 6-1,4-25-11089,4-2 9231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2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225 102 2304,'0'-17'752,"2"11"-453,22-24 2026,-23 27-1917,1 1-1,0-1 1,-1 0 0,1 0 0,-1-1-1,0 1 1,0 0 0,0 0 0,-1 0-1,2-6 1,-2 9-369,0-1-1,0 1 1,0 0 0,0 0 0,0-1-1,0 1 1,0 0 0,0-1 0,0 1-1,0 0 1,0 0 0,0-1 0,0 1-1,0 0 1,0 0 0,0-1-1,0 1 1,0 0 0,0-1 0,0 1-1,0 0 1,-1 0 0,1-1 0,0 1-1,0 0 1,0 0 0,0 0-1,-1-1 1,1 1 0,0 0 0,0 0-1,0 0 1,-1-1 0,1 1 0,0 0-1,-1 0 1,-6 8 429,-5 19-470,-7 25 335,-24 104 0,7-18 35,-53 118 342,78-223-246,-8 36 1,15-53-8,4-16-405,0 1 1,0-1-1,0 1 0,0-1 0,0 0 0,0 1 1,-1-1-1,1 1 0,0-1 0,0 0 0,0 1 1,-1-1-1,1 1 0,0-1 0,0 0 1,-1 1-1,1-1 0,0 0 0,-1 1 0,0-1 1,-4-4-500,-1-14-1888,1-16-2081,9 16 2619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3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29 228 5152,'-2'-6'312,"-1"-5"554,0 1-1,-1 0 1,0-1-1,-7-11 1,11 22-817,-1 0 0,1 0 0,0 0 1,0 0-1,0-1 0,0 1 0,0 0 0,0 0 1,0 0-1,-1-1 0,1 1 0,0 0 0,0 0 1,0-1-1,0 1 0,0 0 0,0 0 1,0 0-1,0-1 0,0 1 0,0 0 0,0 0 1,0-1-1,0 1 0,0 0 0,1 0 0,-1 0 1,0-1-1,0 1 0,0 0 0,0 0 1,8-2 927,18 6-199,-18-3-695,12 2 174,-1-2 0,1 0 0,-1-1 0,25-3 0,80-17 382,-40 6-483,-32 6-141,257-43 893,-298 49-837,0 0 1,0-1 0,0 0 0,0-1-1,-1 0 1,0 0 0,0-2 0,0 1-1,-1-1 1,18-14 0,-20 15-659,-6 11-79,-8 13 79,7-19 592,-44 110-101,25-68 77,-24 52 434,-83 137 0,88-174-258,-70 117 475,87-139 525,21-35-1143,1 0 0,-1 0 0,0 0 0,0 0 0,0 0 0,0 0 0,0 0 0,0 0 0,0 0 0,0 0 0,0 0 0,0 0 0,0 0 0,0 0 0,0 0 0,0 0 0,0 0 0,0 0 0,0 0 0,0 0 0,0 0 0,0 0 0,0 0 0,0-1 0,1 1 0,-1 0 0,0 0 0,0 0 0,0 0 0,0 0 0,0 0 0,0 0 0,0 0 0,0 1 0,0-1 0,0 0 0,0 0 0,0 0 0,0 0 0,0 0 0,0 0 0,0 0 0,1 0 0,-1 0 0,0 0 0,0 0 0,0 0 0,0 0 0,0 0 0,0 0 0,0 0 0,0 0 0,0 0 0,0 0 0,0 0 0,0 0 0,0 0 0,0 0 0,0 0 0,0 1 0,0-1 0,0 0 0,0 0 0,0 0 0,6-4 95,15-13-121,0 0 0,1 2 0,0 1-1,1 0 1,1 2 0,44-16 0,-63 26-25,-1 0 1,1 1-1,-1-1 1,1 1-1,0 1 1,0-1 0,7 0-1,-9 2 0,-1-1 0,0 0 1,1 1-1,-1 0 0,0-1 0,0 1 0,0 0 0,1 0 1,-1 0-1,0 0 0,0 1 0,-1-1 0,1 1 0,0-1 1,0 1-1,-1-1 0,3 4 0,2 3 0,-1 0-1,-1 0 0,1 1 1,5 16-1,-5-13 132,0 0 1,8 14-1,-11-23-50,0 0-1,0 0 1,0 0-1,1-1 1,-1 1-1,1 0 1,0-1 0,0 0-1,0 0 1,0 0-1,0 0 1,4 2-1,-4-3 6,0 0-1,0-1 0,0 0 1,0 1-1,0-1 0,0 0 1,0-1-1,0 1 0,0 0 1,0-1-1,0 0 0,-1 1 1,1-1-1,0 0 0,0-1 1,-1 1-1,1 0 0,0-1 1,-1 1-1,3-3 1,6-5 80,0 1 0,18-20 0,-10 9-47,20-22 159,-35 36-231,0 0 0,-1 0 1,0-1-1,0 1 0,0 0 0,3-12 1,-5 16-20,-1 0 0,1 0 0,-1 1 0,0-1 0,0 0 0,0 0 0,1 0 0,-1 0 0,0 0 0,0 0 0,0 1 0,0-1 0,0 0 0,-1 0 0,1 0 0,0 0 0,-1-1 0,1 2-6,0 0 0,-1-1 0,1 1 0,0 0 0,-1 0 0,1 0 0,-1 0 0,1 0 0,0 0 0,-1 0 0,1 0 0,0 0 0,-1 0 0,1 0 0,0 0 0,-1 0 0,1 0 0,-1 0 0,1 0 0,0 0 0,-1 0 0,1 0 0,0 0 0,-1 1 0,1-1-1,0 0 1,-1 1 0,-3 1-89,0 1 0,0 0-1,0 0 1,-5 6 0,5-5 111,0 0 1,0 1-1,1 0 0,-1 0 1,1 0-1,1 0 0,-1 0 1,1 0-1,-4 11 1,6-13 10,-1 0 1,1 0-1,-1 0 1,1 0-1,0 0 1,0 0 0,1 0-1,-1 0 1,1 0-1,-1 0 1,1 0 0,0 0-1,0-1 1,0 1-1,1 0 1,-1 0-1,1-1 1,-1 1 0,1-1-1,3 5 1,2 0 40,1-1-1,-1 0 1,1 0 0,0-1 0,0 1 0,1-2-1,-1 1 1,1-1 0,0-1 0,0 0 0,1 0-1,-1 0 1,0-1 0,14 1 0,-8-2 35,0 0 0,0-1 0,0 0 0,0-1 0,0-1 0,0 0 0,0-1 0,23-8 0,-2-5-638,-3 3 122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3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87 372 3552,'-23'-3'1147,"14"4"-683,4 1-445,-20 7 1477,24-8-1279,0-1 0,0 1 1,-1-1-1,1 0 0,0 0 1,-1 0-1,1 0 1,0 0-1,0 0 0,-1 0 1,1 0-1,0 0 0,-1-1 1,1 1-1,0 0 1,-2-2-1,2 2-135,1-1 0,0 0 0,0 0 0,0 0 0,0 0 0,0 0 0,0 0 0,0 0 0,0 0 0,0 0 0,0 0 0,0 1 0,0-1 0,1 0 0,-1 0 0,0 0 0,1 0 0,-1 0 0,1 1 0,-1-1 0,1-1 0,0 0 71,6-9 66,-1-1 0,1 1 0,1 1 0,0 0 0,0 0 0,12-10-1,66-53 402,-25 23-270,-8 2-310,42-37 96,-92 83-150,0-1 0,1 1 1,-1 0-1,1 0 1,-1 1-1,5-3 1,-7 4 14,-1 0-1,1 0 1,0-1 0,-1 1 0,1 0 0,-1 0-1,1 0 1,-1 0 0,1 0 0,0 0 0,-1 0-1,1 0 1,-1 0 0,1 0 0,-1 0 0,1 0 0,0 0-1,-1 0 1,1 1 0,-1-1 0,1 0 0,-1 0-1,1 1 1,-1-1 0,1 0 0,-1 1 0,1-1-1,-1 0 1,0 1 0,1-1 0,-1 1 0,1-1 0,-1 1-1,0-1 1,1 1 0,-1-1 0,0 1 0,0-1-1,0 1 1,1-1 0,-1 1 0,0-1 0,0 1 0,0-1-1,0 1 1,0 0 0,0-1 0,0 1 0,0-1-1,0 2 1,-1 13 44,0 1-1,-1-1 1,0 1 0,-2-1-1,-6 19 1,-32 71 654,25-67-268,49-61 982,-5-1-1399,48-55 0,2-1-192,-74 76 121,1 1 0,0 0-1,0 0 1,0 1-1,6-4 1,-9 5 42,0 1 0,0-1 0,0 1-1,1 0 1,-1-1 0,0 1 0,0 0 0,0 0 0,0 0-1,0 0 1,0 0 0,0 0 0,1 0 0,-1 0 0,0 0 0,0 0-1,0 0 1,0 1 0,0-1 0,0 1 0,0-1 0,0 1-1,0-1 1,0 1 0,0-1 0,0 1 0,0 0 0,1 1-1,1 2 2,-1-1-1,0 1 0,0 1 1,0-1-1,0 0 0,0 0 1,-1 1-1,0-1 0,0 1 0,0-1 1,-1 1-1,1 6 0,4 19 14,-4-24 23,0-1 0,1 0-1,0 0 1,0 0-1,0 0 1,0 0-1,1 0 1,0 0-1,0-1 1,0 1-1,1-1 1,0 0-1,-1 0 1,1 0-1,1-1 1,-1 1-1,0-1 1,1 0-1,0 0 1,0-1-1,0 1 1,0-1-1,0 0 1,0-1-1,0 1 1,1-1-1,-1 0 1,1 0-1,-1-1 1,7 1-1,18-3 266,-1 0-1,0-2 1,31-8 0,-49 9-218,-1-1 1,1 0-1,0 0 0,-1-1 1,0 0-1,0-1 0,-1 0 1,1 0-1,-1-1 1,15-16-1,-19 19-73,-1-1-1,0 0 1,0 0 0,0 0 0,0-1-1,-1 1 1,0-1 0,0 0-1,0 0 1,-1 0 0,0 0-1,0-1 1,-1 1 0,1-1 0,-1 1-1,-1-1 1,1 1 0,-1-1-1,-1-10 1,1 16-12,-1 1 0,1-1 0,0 0 0,0 0 0,0 1 1,0-1-1,-1 0 0,1 1 0,0-1 0,-1 0 0,1 1 0,-1-1 0,1 1 0,0-1 0,-1 0 0,1 1 0,-1-1 0,0 1 0,1-1 1,-1 1-1,1 0 0,-1-1 0,0 1 0,1 0 0,-1-1 0,0 1 0,1 0 0,-1 0 0,0-1 0,1 1 0,-1 0 0,0 0 0,0 0 1,1 0-1,-1 0 0,0 0 0,0 0 0,1 0 0,-1 1 0,0-1 0,1 0 0,-1 0 0,0 0 0,1 1 0,-1-1 0,0 0 1,1 1-1,-2 0 0,-2 1-78,-1 1 0,1 0 0,0-1 0,-1 2 0,-4 4 0,4-3 71,1 0 0,0 0 0,1 1 0,-1-1 1,1 1-1,0-1 0,0 1 0,1 0 0,-1 0 0,2 1 0,-1-1 0,-1 8 0,3-10 22,-1-1-1,1 0 1,0 0 0,0 1-1,0-1 1,0 0-1,0 0 1,1 0 0,0 1-1,0-1 1,-1 0-1,2 0 1,-1 0-1,0 0 1,1 0 0,-1-1-1,1 1 1,0 0-1,0-1 1,0 1 0,0-1-1,0 1 1,1-1-1,-1 0 1,1 0 0,3 2-1,34 16 456,-36-18-371,0-1 0,0 0 0,0 1 0,0-2 0,0 1 0,0 0-1,0-1 1,9 0 0,-2-2 18,0-1 0,1 0-1,-1-1 1,0 0 0,-1-1 0,1 0-1,18-13 1,-17 11-173,0 0 0,1 0 0,-1 1 0,2 1 0,14-4-1,-24 8 46,1 0 0,0 0 0,0 1 0,0 0 0,-1 0 0,1 0 0,0 0 0,0 1 0,0 0 0,-1 0 0,1 0 0,0 1 0,-1 0-1,0 0 1,1 0 0,-1 0 0,0 0 0,7 6 0,2 3 112,0 1-1,0 1 1,19 25-1,6 5 66,-29-34-5,1-1 1,0 0-1,21 14 1,-27-20-85,1 1-1,-1-1 1,0 0 0,1 0-1,0-1 1,-1 1 0,1-1-1,0 0 1,0 0-1,0-1 1,0 1 0,9-2-1,-10 1-518,0-2 0,0 1-1,0 0 1,0-1 0,-1 0-1,1 0 1,3-2 0,5-3-5438,-4 6 3443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3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 5632,'-15'17'3019,"10"-12"-2667,1 1 0,-2-1 0,1 0 0,0 0 0,-8 4-1,-42 24 1326,-68 29-1,-12 7-389,89-41-959,1 1-1,2 2 1,1 3-1,-70 71 0,109-102-332,0 0 0,1 0-1,0 0 1,-1 1 0,1-1-1,-2 6 1,7-9-1247,4-5 50,-4 3 552,15-7-1184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3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1 958 5152,'0'0'1648,"1"-1"-987,19-9 290,0-1 0,-1-1 0,-1 0 0,0-2 1,27-26-1,184-217 851,-16-18-1116,-204 264-641,4-7 65,78-108 428,-75 102-389,-2 0-1,0-1 1,13-38-1,-14 29 66,-50 78-838,3 5 628,2 0 0,2 3 0,3 0 0,2 2 1,2 0-1,3 2 0,2 0 0,-15 82 0,28-111 66,2 1 0,-1 49 1,5-65-23,0 0 0,0 0 1,1 0-1,1 0 0,0 0 1,1 0-1,0-1 0,9 18 0,-8-18 210,-3-6-432,1 0-1,-1-1 0,1 1 1,4 5-1,-6-9-85,0 0-1,0 0 0,0-1 0,0 1 0,0 0 1,0 0-1,0-1 0,0 1 0,0-1 0,0 1 1,0-1-1,0 1 0,0-1 0,1 1 0,-1-1 0,0 0 1,0 0-1,0 0 0,1 0 0,-1 0 0,0 0 1,0 0-1,2 0 0,5-1-1920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3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17 110 6048,'-17'1'3428,"20"2"-2477,4 1 110,3-2-570,0-1 1,0 0-1,0 0 0,12-2 1,-7 1-96,61-3 1043,90-17 1,-134 16-1194,18-3 79,-1-2 1,0-2-1,70-26 0,-116 36-477,24-11 694,-26 11-694,0 1 0,0-1 0,0 1 1,0-1-1,0 1 0,0-1 1,-1 0-1,1 1 0,0-1 0,0 0 1,-1 0-1,1 0 0,0 0 0,-1 0 1,1 0-1,0 0 0,-1 0 1,0 0-1,1-2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3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1110 3232,'0'0'57,"-1"-1"-1,1 1 1,0 0-1,-1 0 1,1-1 0,0 1-1,-1 0 1,1 0 0,0-1-1,0 1 1,-1 0-1,1-1 1,0 1 0,0 0-1,0-1 1,-1 1 0,1-1-1,0 1 1,0 0-1,0-1 1,0 1 0,0-1-1,0 1 1,0-1 0,0 1-1,0 0 1,0-1-1,0 1 1,0-1 0,9-8 2014,5-4-588,30-36 1104,-11 13-1222,-14 13-845,-5 7-229,0-2 1,-1 1-1,13-26 0,-4 3-90,42-72 110,203-274-97,-194 287-210,-61 79-34,0-1 0,18-43 0,-23 44 5,6-35-1,-8 33-40,-4 19 13,-1 1 1,1 0-1,-1 0 1,0 0 0,0-1-1,0 1 1,0 0-1,0 0 1,0-1-1,-2-2 1,2 4 31,0 1 0,0-1 0,0 1 0,-1-1 0,1 1-1,0 0 1,0-1 0,-1 1 0,1 0 0,0-1 0,-1 1 0,1 0 0,0-1 0,-1 1 0,1 0 0,-1 0 0,1-1 0,0 1 0,-1 0 0,1 0 0,-1 0 0,0 0-15,-1 0 1,1 0 0,0 0-1,0 0 1,0 0-1,0 0 1,0 0-1,0 1 1,0-1 0,0 0-1,0 1 1,0-1-1,-1 2 1,-13 7-163,1 1 0,0 1 0,1 0-1,-16 18 1,16-17 122,-13 13-7,6-7 91,1 1 1,1 1 0,-25 35 0,30-35 10,1 0 0,2 1 0,0 1 0,1 0-1,1 0 1,1 0 0,-6 32 0,10-36 37,1-1 1,1 1 0,0-1-1,2 1 1,0 0-1,1-1 1,0 1 0,2-1-1,0 0 1,10 27 0,-10-34 13,0 0 0,0-1 0,1 0 0,0 0 0,1 0 1,0 0-1,1-1 0,-1 0 0,1 0 0,1-1 1,0 0-1,0 0 0,0-1 0,0 0 0,1-1 0,0 1 1,1-2-1,16 7 0,-23-10-55,7 3 107,0 0 1,1-1 0,-1 0 0,1-1 0,0 0 0,0-1-1,19 0 1,-9-5 185,1 0-1,29-12 1,-45 14-242,1 0 0,-1-1 1,0 0-1,-1-1 0,1 1 1,0-1-1,-1 0 0,0-1 1,0 1-1,0-1 0,-1 0 1,0 0-1,1-1 0,-2 1 1,6-10-1,-2 1 8,-1 0 0,-1-1-1,0-1 1,0 1 0,2-23 0,-6 32-72,0 0 1,-1 0-1,1 0 1,-2-9-1,1 13-52,0-1 0,-1 1 0,1 0 1,-1 0-1,1 0 0,-1 0 0,0 0 0,0 0 0,0 0 0,0 0 0,0 0 0,0 1 1,0-1-1,-4-3 0,5 5 26,-1 0 1,1-1-1,-1 1 1,0 0-1,1 0 1,-1 0-1,0 0 1,1 0-1,-1 0 1,0 0-1,1 0 1,-1 1-1,1-1 1,-1 0-1,0 0 1,1 0-1,-1 1 1,1-1-1,-1 0 1,1 1-1,-1-1 1,1 0 0,-1 1-1,1-1 1,-1 1-1,1-1 1,-1 1-1,0 0 1,0 0-37,-4 5 22,0-1 0,1 1 0,-1 1 0,1-1 0,0 1 0,0 0 0,1-1 0,0 2 1,-3 11-1,-1 5 40,-5 39 1,11-54-22,0 1 1,0 0-1,1 0 0,1-1 0,0 1 0,0 0 0,0 0 0,6 15 1,-5-20 49,-1 0 0,1 0 0,1 0 0,-1 0 0,1 0 0,0-1 0,0 1 0,0-1 0,1 0 0,0 0 0,0 0 0,0 0 0,0-1 0,0 1 0,1-1 0,7 4 0,-9-6 38,0 0 1,0 0-1,1 0 1,-1-1 0,0 1-1,0-1 1,0 0-1,0 0 1,0 0 0,1 0-1,-1-1 1,0 1-1,0-1 1,0 0 0,0 0-1,0 0 1,0 0-1,3-2 1,6-4 143,1 0 1,17-14-1,2-5-96,-1-1 1,50-59-1,-69 72 88,0-1-1,16-30 0,-26 32-143,-2 8 8,0 7-92,0-1-36,1 3-378,17 19 346,-1 2-1,23 44 1,-13-20 29,-21-40 153,0 0 0,11 13-1,-13-19-25,-1 1 0,0-1-1,1 0 1,0 0-1,0 0 1,0 0-1,0-1 1,6 3-1,-7-4-24,0 0-1,0-1 0,0 0 0,1 1 0,-1-1 1,0-1-1,0 1 0,1 0 0,-1-1 0,0 1 1,0-1-1,0 0 0,6-3 0,-1 1 24,0-1 0,-1 0 0,0 0 0,11-8 0,10-12 37,29-33 0,-24 24-54,-23 22-129,2 1 0,-1 0 1,17-9-1,-28 19 79,1 0 1,-1-1-1,1 1 0,0 0 1,-1 0-1,1 0 0,-1 0 1,1-1-1,0 1 0,-1 0 0,1 0 1,-1 0-1,1 0 0,0 0 1,-1 1-1,1-1 0,-1 0 1,1 0-1,0 0 0,-1 0 1,1 1-1,-1-1 0,1 0 0,-1 1 1,1-1-1,-1 0 0,1 1 1,-1-1-1,1 0 0,-1 1 1,0-1-1,1 1 0,-1-1 1,1 1-1,-1-1 0,0 1 0,0-1 1,1 1-1,-1 0 0,0-1 1,0 1-1,0-1 0,1 2 1,6 28-75,-4 22-88,-3-39 308,1 1-1,0-1 1,6 25-1,-6-35-18,-1-3-113,0 0 0,0 0-1,0 0 1,0 0 0,0 0 0,0 0 0,0 0 0,0-1 0,0 1 0,0 0 0,1 0 0,-1 0 0,0 0 0,0 0 0,0 0 0,0 0-1,0 0 1,0 0 0,0 0 0,0 0 0,0 0 0,0 0 0,1 0 0,-1 0 0,0 0 0,0 0 0,0 0 0,0 0 0,0 0 0,0 0 0,0 0-1,0 0 1,0 0 0,0 0 0,1 1 0,-1-1 0,0 0 0,0 0 0,0 0 0,0 0 0,0 0 0,0 0 0,0 0 0,0 0 0,0 0-1,0 0 1,0 0 0,0 0 0,0 0 0,0 1 0,0-1 0,0 0 0,0 0 0,0 0 0,0 0 0,0 0 0,0 0 0,0 0 0,0 0-1,0 0 1,0 1 0,6-6 95,53-45 300,-15 17-404,-6 4-97,1 2-1,46-24 1,-78 48 47,1 0-1,-1 0 1,1 1-1,12-3 1,-16 4 21,0 1 0,0-1 0,-1 1 1,1 0-1,0 0 0,0 1 0,0-1 0,0 1 0,-1-1 0,1 1 1,6 3-1,-8-3 19,0 0-1,0 0 1,-1 1 0,1-1 0,0 1 0,-1-1-1,1 1 1,-1 0 0,0 0 0,0-1 0,0 1 0,1 0-1,-2 0 1,1 0 0,0 0 0,0 0 0,-1 0-1,1 1 1,-1-1 0,1 0 0,-1 3 0,1 5-14,-1 0 0,0 1 1,-2 11-1,1-19 12,-1 19-8,1-4 196,-1-1 0,-6 25 0,2-33 464,13-12-296,1 0-339,0-1 1,0 1-1,0-2 0,-1 1 0,1-1 0,-1-1 0,-1 1 0,1-1 0,7-8 0,8-7 29,-5 6-15,-7 6-96,0 0 0,1 1-1,-1 0 1,2 0 0,22-11 0,-34 19 62,1 0 0,0-1 0,0 1 0,0 0 0,-1 0 0,1 0-1,0 0 1,0 0 0,0 0 0,0 0 0,-1 0 0,1 0 0,0 0 0,0 1 0,0-1 0,-1 0 0,1 0 0,0 1-1,0-1 1,-1 0 0,2 2 0,0-1-7,0 1 0,-1-1-1,1 1 1,-1 0 0,1-1 0,-1 1 0,0 0-1,2 2 1,1 5-77,-1 0 0,6 17 0,-1 20 2,-6-31 188,1 0 0,5 15 1,-7-26-50,1 1 0,-1-1 0,1 0 1,0 0-1,1 0 0,-1 0 0,1-1 0,0 1 0,0 0 1,0-1-1,4 4 0,-5-6-16,-1 0 1,1 0-1,0-1 1,-1 1-1,1 0 0,0-1 1,0 1-1,0-1 1,0 1-1,-1-1 0,1 0 1,0 0-1,3 0 0,26-3-1332,-22 2 286,50-10-6021,-23 2 3819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3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72 4160,'-8'-4'594,"-10"-8"1158,15 9-524,6 4-80,13 4 567,51-9-296,-17 2-784,355-18 820,-339 13-1543,133-12 604,-65 13-4048,-51 5 1234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3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3328,'7'0'5842,"13"-3"-4529,-15 3-618,7-2-175,1-1 0,-1 0 0,0-1 0,0 0 0,19-11 0,54-35 375,-69 40-702,1-1-83,1 0 0,-1-1-1,-1-1 1,-1 0 0,0-1-1,16-19 1,-30 32-100,40-57 473,-37 51-437,0-1 0,0 1 0,-1 0 1,0-1-1,-1 0 0,4-15 0,-4 14-80,1-8 34,-3 16 0,0 0 0,0 1 0,0-1 0,0 1-1,0-1 1,0 1 0,0-1 0,0 0 0,0 1 0,0-1-1,0 1 1,0-1 0,-1 1 0,1-1 0,0 1 0,0-1 0,-1 1-1,1-1 1,0 1 0,-1-1 0,0 0 0,1 1-6,0 0 1,0 0 0,0 0-1,0 0 1,-1 0-1,1 0 1,0 0 0,0 0-1,0 0 1,0 0-1,0 0 1,-1 0 0,1 0-1,0 0 1,0 0 0,0 0-1,0 0 1,0 0-1,-1 0 1,1 0 0,0 0-1,0 0 1,0 0-1,0 0 1,0 0 0,0 1-1,0-1 1,-1 0-1,1 0 1,0 0 0,0 0-1,0 0 1,0 0-1,0 0 1,0 1 0,0-1-1,0 0 1,0 0-1,0 0 1,0 0 0,0 0-1,0 1 1,0-1-1,0 0 1,0 0 0,-2 8-104,2-7 82,-15 65-351,10-46 336,0 1 1,2 0-1,-2 33 1,5-46 40,0 1 1,1-1-1,0 0 1,0 0-1,1 0 0,0 1 1,6 10-1,-7-15 73,1 0-1,0-1 0,0 0 1,0 1-1,0-1 0,1 0 1,-1 0-1,1 0 0,0 0 1,0-1-1,0 1 1,0-1-1,0 0 0,1 0 1,-1 0-1,0 0 0,8 2 1,-8-3 13,0-1 0,1 1 0,-1-1 0,0 0 0,0 0 0,1-1 0,-1 1 0,0-1 0,0 1 0,1-1 0,-1 0 0,0 0 0,0 0 0,5-3 0,5-3 98,22-16 0,-28 18-144,73-58 63,-74 58-98,31-22-83,-34 25 40,1 0 1,-1 0-1,1 1 1,-1-1 0,1 1-1,0 0 1,-1 0-1,1 0 1,6 0-1,-9 0 27,0 1-1,0 1 0,0-1 0,-1 0 0,1 0 0,0 0 1,0 0-1,0 1 0,-1-1 0,1 0 0,0 0 0,0 1 1,-1-1-1,1 1 0,0-1 0,-1 1 0,1-1 0,0 1 0,-1-1 1,1 1-1,0 1 0,0-1 13,0 1 0,0 0 0,-1-1 0,1 1 0,-1 0 0,1-1 0,-1 1 0,0 0 0,0-1 0,1 3 0,-2 5 63,1-1 0,-1 1 0,-4 12-1,4-15-52,-5 13 534,7-19-503,-1 1 0,1-1-1,-1 0 1,1 1 0,0-1 0,-1 0 0,1 0-1,-1 1 1,1-1 0,-1 0 0,1 0-1,0 0 1,-1 0 0,1 0 0,-1 0 0,2 0-1,2 0 7,-1-1 0,1 1 0,0-1 0,-1 0 0,1 0 0,-1 0 0,1 0 0,-1-1 0,5-2 0,29-21 19,-11 8 44,3-1-70,-17 9-86,0 1 0,1 1 0,0 0-1,1 1 1,0 0 0,17-4 0,-27 9 19,-1 1 0,0 0-1,0 0 1,1 1 0,-1-1 0,0 1-1,0-1 1,0 1 0,1 0 0,-1 0 0,0 1-1,0-1 1,-1 1 0,1-1 0,0 1-1,0 0 1,-1 0 0,1 0 0,-1 0 0,4 5-1,5 5 25,-1 0-1,16 25 0,-25-36 6,15 22 160,8 15 150,-13-25-642,-4-4-3197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3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41 5408,'-31'-20'2432,"21"15"-2112,10 2 32,5 3-256,8-9-384,5 6 160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0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 5888,'-19'-7'1898,"12"3"-267,9-1-122,10-3 457,-8 7-1818,-2-1 43,0 1 0,0 0 1,0-1-1,0 1 1,1 0-1,-1 1 0,0-1 1,1 0-1,-1 1 0,1-1 1,-1 1-1,1 0 1,-1-1-1,4 2 0,-2-1 80,1 1 0,-1 0 0,1 0-1,-1 0 1,0 1 0,0-1 0,6 4 0,4 4 547,0 0 0,-1 0 1,17 17-1,-23-20-435,-4-4-206,0 1 1,0 0-1,0-1 1,0 1-1,-1 0 1,1 1 0,-1-1-1,0 0 1,0 1-1,0-1 1,0 1-1,-1-1 1,1 1 0,-1 0-1,0 0 1,1 4-1,-2-7-186,0 0-1,-1 0 1,1 0-1,0 0 1,0 0-1,0-1 1,-1 1-1,1 0 0,0 0 1,-1 0-1,1 0 1,-1-1-1,1 1 1,-1 0-1,1 0 1,-1-1-1,1 1 1,-1 0-1,0-1 1,1 1-1,-1 0 1,0-1-1,0 1 1,0-1-1,1 0 0,-2 1 1,-1 0-689,0 0 0,1 0 0,-1-1 1,0 1-1,0-1 0,0 1 0,-3-1 0,1 0-966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4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1189 3232,'0'0'1035,"1"1"-889,0 0 0,-1-1 1,1 1-1,-1 0 1,1-1-1,0 1 1,0-1-1,-1 1 1,1-1-1,0 1 1,0-1-1,1 1 0,7-1 800,0-1 0,0-1-1,15-4 1,-16 4-366,8-3-73,-1-1 0,0 0-1,0-1 1,-1-1 0,0 0 0,25-19-1,70-69 270,-105 92-752,93-93 357,155-202 0,-231 271-330,-2 0 0,-2-2-1,27-59 1,-38 75-144,0 0-1,-2-1 1,4-16 0,-7 31 61,-1-1 1,0 1 0,0 0 0,0-1-1,0 1 1,0-1 0,0 1 0,0-1 0,0 1-1,0 0 1,0-1 0,0 1 0,0-1 0,0 1-1,0-1 1,0 1 0,0 0 0,0-1-1,-1 1 1,1 0 0,0-1 0,-6 4-704,-9 16 71,14-18 702,-17 25-162,0 0 0,2 2 0,-21 45 0,-26 107 121,53-145 12,2 0-1,2 1 1,-3 49 0,8-76 69,1 0 0,0 0 1,1 0-1,0 0 1,1 0-1,0-1 1,3 10-1,-5-16-23,1 0 0,0 0-1,0 0 1,0 0 0,0 0 0,0 0-1,0-1 1,0 1 0,1 0 0,-1-1-1,1 1 1,-1-1 0,1 1 0,0-1-1,-1 0 1,1 0 0,0 0 0,0 0-1,0 0 1,0 0 0,0 0 0,0 0-1,0-1 1,0 1 0,0-1 0,0 0 0,0 1-1,0-1 1,0 0 0,1 0 0,-1 0-1,0-1 1,0 1 0,2-1 0,1 0 24,-1-1 0,0 1 0,0-1 0,0 0 0,0 0 1,0 0-1,-1 0 0,1-1 0,0 0 0,5-5 0,1-3 106,15-22-1,-18 25-106,90-130 224,-40 55-264,81-90 0,-116 149 12,21-23-32,52-70 0,-72 81-2,-2-1 0,27-61 1,22-85 152,-69 174-299,-6 13-76,-9 16 4,-35 76 129,21-41-24,-35 55 0,53-96 114,-38 58 124,-62 121 0,44-15-17,15 5 336,26-91-10,21-69-330,3-18 75,0 1 1,0-1-1,-1 1 1,0-1-1,1 0 1,-5 7-1,23-66 989,-13 45-1149,1-1-1,-1 1 0,2 1 0,11-17 0,-1 3-34,-11 15-51,10-14-95,17-20 1,-28 37 107,1-1-1,-1 0 1,1 1 0,0 0-1,0 0 1,0 0 0,1 1-1,0 0 1,10-5 0,-15 8 23,1-1 1,0 1-1,-1 0 0,1 0 1,-1-1-1,1 1 1,0 0-1,-1 0 1,1 0-1,0 1 0,-1-1 1,1 0-1,0 1 1,-1-1-1,1 1 1,-1-1-1,1 1 0,-1 0 1,1 0-1,-1-1 1,0 1-1,1 0 1,-1 0-1,0 1 1,0-1-1,2 2 0,2 3-22,-1 1 1,1 0-1,-1-1 0,4 12 0,1 0-15,-7-13 58,4 7 23,1 0 1,0 0-1,17 19 1,-21-28-1,0 0 0,0 0 1,1 0-1,-1 0 0,1-1 1,0 0-1,0 1 0,0-1 0,0 0 1,0-1-1,0 1 0,0-1 1,1 0-1,-1 0 0,9 1 0,-6-2 25,-1 0-1,0-1 0,1 1 0,-1-1 0,0 0 0,1-1 0,-1 0 0,0 0 1,0 0-1,0 0 0,-1-1 0,1 0 0,0-1 0,-1 1 0,0-1 0,0 0 1,0 0-1,0 0 0,-1-1 0,0 0 0,0 0 0,0 0 0,0 0 0,-1 0 1,5-12-1,0-2-61,-1 0 0,-1 0 0,-1-1 0,-1 0 0,0 0 0,-2 0 0,0 0 0,-2 0 0,-2-31 0,-2 35-187,4 15 181,0 1 0,-1 0 0,1-1 0,0 1 1,0 0-1,-1-1 0,1 1 0,0 0 0,-1 0 0,1-1 0,0 1 0,-1 0 0,1 0 1,0-1-1,-1 1 0,1 0 0,-1 0 0,1 0 0,-1 0 0,1 0 0,-1-1 1,0 2-6,0-1 0,0 0 0,0 1 1,0-1-1,0 1 0,0-1 1,0 1-1,0-1 0,0 1 0,1 0 1,-1-1-1,0 1 0,0 0 1,1 0-1,-1-1 0,0 1 0,1 0 1,-1 0-1,1 0 0,-1 0 1,1 0-1,-1 0 0,1 1 0,-4 7-41,1 1 0,0 0 0,1-1 0,0 1 0,0 0-1,0 14 1,2-7 42,0-1-1,1 1 0,3 17 0,-2-24 40,1 0 0,0 0 0,0 0 0,1 0 0,1 0 0,-1-1 0,10 14 0,-1-5 88,0-1 1,26 25-1,-36-40-93,0 1 0,0-1 0,0 0-1,0 0 1,0 0 0,1 0 0,-1 0-1,0 0 1,1-1 0,0 0-1,4 1 1,-6-1-197,1-1 0,-1 0 1,1 1-1,-1-1 0,1 0 0,-1-1 0,1 1 0,0 0 0,-1-1 0,1 1 0,-1-1 1,0 0-1,1 0 0,-1 0 0,1 0 0,-1 0 0,0 0 0,3-3 0,-2 1-595,0 0-1,0 0 1,0 0-1,0-1 1,-1 1-1,0-1 1,1 1-1,-1-1 1,0 0-1,-1 0 1,1 0-1,-1 0 1,0 0-1,1-6 1,7-19-2616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4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14 173 6048,'-13'-8'2752,"21"0"-2400,10-1 448,9 6-512,41-13 896,12 4-704,24-13 96,-1 10-384,19-5-160,-9 4-64,11-4 576,-11 8-288,-5 4-3968,-18 8 2016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4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17 400 3072,'-13'-3'976,"13"3"-931,0 0 0,0 0 0,0 0 1,-1 0-1,1 0 0,0 0 0,0-1 0,0 1 0,0 0 1,-1 0-1,1 0 0,0 0 0,0 0 0,0-1 1,0 1-1,0 0 0,0 0 0,0 0 0,-1 0 0,1-1 1,0 1-1,0 0 0,0 0 0,0 0 0,0-1 0,0 1 1,0 0-1,0 0 0,0 0 0,0-1 0,0 1 0,0 0 1,0 0-1,0 0 0,0 0 0,0-1 0,0 1 1,0 0-1,0 0 0,1 0 0,-1-1 0,0 1 0,0 0 1,0 0-1,0 0 0,0 0 0,0-1 0,0 1 0,1 0 1,-1 0-1,1-1 691,10-5-196,1 1 1,0 0-1,0 0 0,0 1 1,19-3-1,22-9 527,-30 7-757,0-1 0,-1-1 0,0-1 0,32-23 0,-42 25-155,0 1 0,-1-2 0,0 0-1,-1 0 1,0-1 0,0 0 0,-2 0 0,13-24 0,-18 31-96,-1 0 0,0-1-1,-1 1 1,1-1 0,-1 0 0,0 0 0,-1 1 0,1-1 0,-2-11-1,1 13-90,0 0 0,-1 0-1,0 0 1,0 0-1,0 0 1,0 1-1,-1-1 1,1 0-1,-1 1 1,0-1-1,0 1 1,0 0 0,0 0-1,-1 0 1,-2-4-1,3 6-18,0 0 0,1 0 0,-1 0 0,0 0 0,1 0 0,-1 0 0,0 0 0,0 1 0,0-1 0,0 1 1,0-1-1,0 1 0,1 0 0,-1 0 0,0 0 0,0 0 0,0 0 0,0 0 0,0 0 0,0 1 0,0-1 0,0 1 0,0-1 0,0 1 0,-2 1 0,-2 1-80,0 0-1,1 0 1,0 1-1,0 0 1,0 0-1,-7 7 1,3 0 129,0 0 0,0 1-1,1 1 1,1-1 0,0 1 0,0 0 0,2 1-1,-1 0 1,2 0 0,0 0 0,1 0 0,0 0-1,1 1 1,0-1 0,2 1 0,1 25 0,0-34 105,0 0 1,0 0 0,1 0 0,0-1 0,0 1 0,0 0-1,1-1 1,0 0 0,0 1 0,1-1 0,-1 0 0,1-1-1,0 1 1,0 0 0,1-1 0,-1 0 0,1 0-1,0-1 1,0 1 0,0-1 0,1 0 0,-1-1 0,8 4-1,-5-3 54,1 0-1,-1-1 1,1 0-1,0 0 0,0 0 1,0-2-1,0 1 0,0-1 1,0 0-1,0-1 0,0 0 1,0 0-1,0-1 0,15-5 1,-4-1-30,-1-1 0,0-1 0,26-19 0,45-43-86,-82 64-54,2-1-16,0 0 1,1 1 0,0 0-1,18-9 1,-26 15 15,0 1 1,0-1-1,1 1 1,-1 0-1,0 0 1,1 1-1,-1-1 1,1 1-1,-1-1 1,1 1-1,-1 0 1,1 1-1,-1-1 1,1 1-1,-1-1 1,1 1-1,-1 0 1,0 0-1,1 0 1,-1 1-1,0-1 1,4 4-1,4 2 24,-1 1-1,-1 1 1,1 0-1,-2 0 0,14 18 1,-11-12-45,23 21 0,-8-14 353,1 0-1,2-2 1,54 30 0,-80-49-373,-1 0-1,1 1 1,0-1 0,0 0 0,0-1 0,0 1 0,0 0-1,0-1 1,0 0 0,0 1 0,0-1 0,4-1 0,-5 1-387,0 0 0,0-1 1,0 1-1,-1-1 1,1 0-1,0 1 0,-1-1 1,1 0-1,0 0 0,-1 0 1,1 0-1,-1 0 1,0-1-1,1 1 0,-1 0 1,0-1-1,0 1 1,0-1-1,0 1 0,1-3 1,6-9-2056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4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5 5568,'1'0'51,"-1"0"0,0 0 0,0-1-1,0 1 1,0 0 0,0 0 0,0 0 0,0 0 0,0-1 0,0 1 0,-1 0 0,1 0 0,0 0-1,0 0 1,0 0 0,0-1 0,0 1 0,0 0 0,0 0 0,0 0 0,0 0 0,0 0 0,0 0-1,-1-1 1,1 1 0,0 0 0,0 0 0,0 0 0,0 0 0,0 0 0,0 0 0,-1 0-1,1 0 1,0 0 0,0 0 0,0 0 0,0 0 0,-1 0 0,1 0 0,0 0 0,0 0 0,0 0-1,0 0 1,0 0 0,-1 0 0,1 0 0,0 0 0,-11 6 659,6-3-530,1 1 0,0 0 0,0 0 0,-3 5 0,-2 3 380,-2 0 0,-16 16 0,-150 116 2315,102-90-2293,2-4-68,-108 99 0,174-143-664,1 1 0,0-1 0,0 1 1,1 1-1,-1-1 0,1 1 0,1 0 0,-6 11 0,11-14-1451,5-5-818,-4-1 1815,15-2-1529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4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9 440 2656,'0'-2'179,"0"1"-1,0 0 1,0-1 0,0 1-1,1 0 1,-1 0 0,0-1-1,1 1 1,-1 0 0,1 0-1,0-2 1,3 2 1163,0 7-162,-1 2-870,-1 1-1,-1-1 0,0 0 0,0 0 1,-1 17-1,0-23-282,-4 108 1601,0-52-1155,-12 209 1266,14-248-1567,1-12 114,0 0 0,1 0 0,0 1 0,0-1 0,2 11 0,4-68 2978,6-37-3222,4 0 1,4 1 0,3 1-1,4 1 1,46-96 0,-52 136-120,28-43 0,-40 72 36,2 0 1,-1 1-1,2 0 1,0 0-1,1 2 1,19-17-1,-28 26-6,0 1-1,0-1 0,0 1 0,0 0 0,1-1 1,-1 2-1,1-1 0,-1 1 0,1-1 0,5 1 1,-8 0 36,0 1 0,1 0 0,-1 1 0,0-1 0,0 0 0,1 1 0,-1-1 0,0 1 0,0-1 0,0 1 0,1 0 0,-1 0-1,0 0 1,0 0 0,0 1 0,0-1 0,-1 0 0,1 1 0,0 0 0,-1-1 0,3 4 0,0 1-2,0 0 0,0 0 0,-1 0 0,0 1 0,0-1 0,-1 1 0,0 0-1,0 0 1,0 0 0,-1 0 0,0 0 0,-1 0 0,1 0 0,-2 13 0,-1-2 31,0 0 0,-1 0 0,-1 0 0,-10 28 0,8-31 36,0-1-1,0 0 1,-2 0 0,0-1-1,-15 20 1,18-26 16,0-1-1,-1 0 1,0-1-1,0 1 1,0-1 0,-1 0-1,0-1 1,0 1-1,0-1 1,0-1-1,-1 1 1,-7 1-1,-5 1 114,-21 3 0,35-8-129,0-1 0,0 1 1,0-1-1,0 0 0,0-1 0,-1 1 0,1-1 1,-6-2-1,10 2-64,0 1 0,1-1 0,-1 0 0,0 0-1,0 0 1,0 0 0,-2-3 0,4 4 5,0 0 4,0 0 0,0 0 0,0 0 0,-1 0 0,1 0 0,0-1 0,0 1 0,0 0 0,0 0 0,0 0 0,0 0 0,0 0 0,0 0-1,0 0 1,0 0 0,0 0 0,0 0 0,0-1 0,0 1 0,0 0 0,0 0 0,0 0 0,0 0 0,0 0 0,0 0 0,0 0 0,0 0 0,0-1-1,0 1 1,0 0 0,0 0 0,0 0 0,0 0 0,0 0 0,0 0 0,0 0 0,0 0 0,0-1 0,0 1 0,0 0 0,0 0 0,0 0 0,0 0-1,0 0 1,0 0 0,0 0 0,1 0 0,-1 0 0,0 0 0,2-4-7,0 1 0,1 0 0,-1 0 0,1 1 1,0-1-1,0 0 0,0 1 0,0 0 0,1 0 0,4-3 0,8-2-61,20-7-1,-28 11 67,62-23-16,-1-4 0,-1-2 1,63-42-1,99-61-13,-221 129 55,-1 0 1,-11 11-87,-9 10-22,0 1-1,-19 34 1,-14 40 170,28-56-90,3-7 9,-14 32 41,26-52-13,-1 0 0,1 0 0,0 1-1,1-1 1,0 0 0,0 11 0,0-17-18,1-1 0,0 1 0,0-1 0,0 0-1,0 1 1,0-1 0,0 1 0,0-1 0,0 1 0,0-1 0,1 1-1,-1-1 1,0 0 0,0 1 0,0-1 0,0 1 0,1-1 0,-1 0 0,0 1-1,0-1 1,1 1 0,-1-1 0,0 0 0,0 1 0,1-1 0,0 1-1,-1-1 12,1 0-1,0 0 1,-1-1-1,1 1 1,-1 0-1,1 0 1,-1 0-1,1 0 1,-1-1-1,1 1 1,-1 0-1,1 0 1,-1-1-1,1 1 1,-1 0-1,1-1 1,0 0-1,20-23 559,-19 21-584,11-17 80,0-1-1,-2 0 0,0 0 1,-1-1-1,8-28 0,20-44-585,-37 138-560,0-26 1026,0 0 0,0 0 0,7 25-1,-6-35 88,0 0 0,1 0 0,0-1 0,0 0 0,0 1 1,1-1-1,0 0 0,0-1 0,1 1 0,7 7 0,-11-12-11,1-1 0,0 1 0,0 0 0,1-1 0,-1 1 0,0-1 0,1 0 1,-1 0-1,0 0 0,1 0 0,-1 0 0,1 0 0,0-1 0,-1 1 0,1-1 0,-1 0 0,4 1 1,2-2 111,0 0 0,0 0 0,0-1 0,10-3 0,-15 4-106,9-3 19,0-1 1,-1 0-1,0-1 1,0 0-1,0-1 1,-1 0-1,0 0 1,0-1-1,16-17 1,3-8-58,38-55 0,-32 40 20,-15 20-17,-11 13-89,2 2 1,-1-1-1,21-18 0,-31 31 76,1 1-1,-1-1 1,1 1-1,0-1 1,-1 1-1,1-1 1,-1 1-1,1 0 1,0-1-1,-1 1 1,1 0 0,0 0-1,-1-1 1,1 1-1,0 0 1,-1 0-1,1 0 1,1 0-1,-2 0 1,1 0-1,-1 0 1,0 1 0,1-1-1,-1 0 1,0 0-1,1 1 1,-1-1-1,0 0 1,0 0-1,1 1 1,-1-1-1,0 0 1,0 1-1,0-1 1,1 0 0,-1 1-1,0-1 1,0 1-1,0-1 1,0 0-1,0 1 1,0 0-1,1 4-60,-1 1 0,1 0 0,-2 10-1,0-9 55,-22 164-131,7-60 317,12-89-90,3-17 2,0 0-1,0 1 0,0-1 0,1 1 1,0-1-1,0 1 0,0-1 0,2 10 1,-2-15-70,0 0 0,1 1 0,-1-1 1,0 0-1,0 0 0,0 0 0,1 0 1,-1 0-1,0 0 0,0 1 1,1-1-1,-1 0 0,0 0 0,0 0 1,0 0-1,1 0 0,-1 0 0,0 0 1,0 0-1,1 0 0,-1 0 0,0 0 1,0 0-1,1 0 0,-1 0 0,0 0 1,0-1-1,1 1 0,-1 0 0,0 0 1,0 0-1,0 0 0,1 0 0,-1 0 1,0-1-1,0 1 0,0 0 0,0 0 1,1 0-1,-1-1 0,0 1 0,0 0 1,0 0-1,0 0 0,0-1 1,0 1-1,0 0 0,1-1 0,19-34 204,21-50-1,3-6-359,-35 74 142,2 0 0,-1 1 0,15-16 1,-19 25-64,-3 2-29,1 1 1,0-1-1,0 1 0,5-4 1,-8 7 79,-1 1 0,0 0 0,1-1 0,-1 1 1,1 0-1,-1-1 0,1 1 0,-1 0 0,1 0 1,-1-1-1,1 1 0,-1 0 0,1 0 1,0 0-1,-1 0 0,1 0 0,-1 0 0,1 0 1,0 0-1,-1 0 0,1 0 0,-1 0 0,1 0 1,-1 0-1,1 0 0,-1 0 0,1 1 1,0-1-1,-1 0 0,1 0 0,-1 1 0,1-1 1,-1 0-1,0 1 0,1-1 0,-1 0 0,1 1 1,-1-1-1,0 1 0,1-1 0,-1 1 0,0-1 1,1 1-1,-1-1 0,0 1 0,0-1 1,1 1-1,-1 0 0,2 7-60,0 0 0,-1-1-1,0 1 1,0 0 0,-1 15-1,1 1-5,1 10 135,2 0 0,12 55 0,-15-86-33,0 0 0,0-1 0,0 1 0,0-1 1,0 1-1,1-1 0,-1 1 0,1-1 0,0 0 1,-1 0-1,1 0 0,0 0 0,0 0 0,1 0 0,-1-1 1,0 1-1,1-1 0,-1 1 0,1-1 0,-1 0 1,1 0-1,-1 0 0,1 0 0,0 0 0,-1-1 0,1 1 1,0-1-1,0 0 0,0 0 0,-1 0 0,1 0 1,3-1-1,5 0 57,-1-1 0,0 0 0,1-1 0,-1 0 0,0-1 0,18-9 0,-12 3-34,-1 0-1,0-1 1,0 0-1,-2-1 1,1-1 0,-1 0-1,12-18 1,73-110 114,-87 122-156,103-149-427,-114 167 399,1 1 0,-1-1 0,0 1 0,1-1-1,-1 1 1,1-1 0,-1 1 0,1-1 0,-1 1 0,1-1-1,0 1 1,-1 0 0,1-1 0,-1 1 0,1 0-1,0-1 1,-1 1 0,2 0 0,-1 0 10,-1 0 0,1 1 0,-1-1 0,0 0 0,1 0 0,-1 1 0,0-1-1,1 1 1,-1-1 0,0 0 0,1 1 0,-1-1 0,0 1 0,0-1 0,1 1 0,-1-1 0,0 1 0,0-1 0,0 1 0,0-1 0,0 1 0,0-1 0,0 1 0,0-1 0,0 1 0,0-1-1,0 1 1,0-1 0,0 2 0,-16 176-339,6-100 379,3-16 320,-25 104-1,32-165-290,-1 1 0,0 0 0,1 0-1,-1 0 1,0-1 0,0 1 0,0 0-1,0-1 1,0 1 0,-1 1 0,1-3-49,1 0 1,0 0 0,0 0-1,0 0 1,-1 1 0,1-1-1,0 0 1,0 0 0,0 0-1,-1 0 1,1 0 0,0 0-1,0 0 1,-1 0 0,1 0-1,0 0 1,0 0 0,0 0-1,-1 0 1,1 0 0,0 0-1,0 0 1,-1 0 0,1 0-1,0 0 1,0 0 0,0 0-1,-1-1 1,1 1 0,0 0-1,0 0 1,-1 0 0,-6-14 64,-1-7 88,5 15-160,0-1 1,1 1 0,-1-1 0,1 0 0,1 0-1,-2-9 1,3 8-39,0 5-22,1 0-1,-2 0 1,1 0 0,0 0 0,-2-6-1,13 20-648,7 13 746,-15-19-29,0-1-1,0 0 1,0-1-1,1 1 1,-1 0 0,1-1-1,0 0 1,0 0-1,0 0 1,0 0-1,1-1 1,-1 1-1,1-1 1,-1 0-1,1-1 1,10 3-1,-11-3 19,0-1 0,0 0 0,0 0 0,0 0 0,0-1 0,0 0 0,0 1 0,-1-1 0,1 0 0,0-1 0,0 1 0,-1-1 0,6-2 0,8-6 99,23-18 0,-26 18-99,39-31 54,66-65 0,38-56-247,-128 131 20,-20 23-63,-9 8 205,0 0 0,0 0 0,0 0 0,0 0 0,0-1 0,0 1 0,1 0 0,-1 0 0,0 0 0,0 0 0,0 0 0,0 0 0,0 0 0,0 0 0,0 0 0,0 0 0,0 0 0,0 0 0,0 0 0,1 0 0,-1 0 0,0 0 0,0 0 0,0 0 0,0 0 0,0 0 0,0 0 0,0 0 0,0 0 0,0 0 0,0 0 0,1 0 0,-1 0 0,0 0 0,0 0 0,0 0 0,0 0 0,0 1 0,0-1 0,0 0 0,0 0 0,0 0 0,0 0 0,0 0 0,0 0 0,0 0 0,0 0 0,0 0 0,0 0 0,1 0 0,-1 0 0,0 1 0,0-1 0,-6 25-326,-40 121 216,1-4 145,44-138-4,0 1-1,0-1 1,0 1 0,0-1 0,1 1 0,0-1-1,0 1 1,0-1 0,0 1 0,2 5 0,-2-9-11,1 1-1,0-1 1,-1 1 0,1-1 0,0 1 0,0-1 0,0 1 0,0-1-1,0 0 1,0 1 0,0-1 0,0 0 0,1 0 0,-1 0-1,0 0 1,1 0 0,-1 0 0,1 0 0,-1-1 0,1 1 0,0 0-1,-1-1 1,1 1 0,-1-1 0,1 0 0,0 1 0,-1-1-1,4 0 1,2 0 23,1 0 1,-1-1-1,0 0 0,0 0 0,1-1 0,-1 0 0,0 0 0,0 0 0,-1-1 1,9-4-1,6-5-24,33-24 0,16-24 36,-54 45-93,1 0 0,1 1 0,32-20 0,-50 33 35,1 1 0,0-1 0,0 0 0,0 1 0,0 0 1,0-1-1,0 1 0,0-1 0,0 1 0,0 0 0,0 0 1,0 0-1,0-1 0,0 1 0,0 0 0,0 0 0,0 1 1,0-1-1,0 0 0,0 0 0,-1 0 0,1 1 0,1-1 1,-1 1-7,-1 0 1,1-1 0,-1 1 0,1 0 0,-1 0 0,1 0 0,-1 0 0,0-1 0,1 1 0,-1 0 0,0 0 0,0 0 0,0 0 0,0 0 0,0 0 0,0 0 0,0 0 0,0-1 0,0 1 0,0 0-1,0 0 1,-1 0 0,1 1 0,-6 16-61,-11 28-1,13-35 48,-1 0-1,1 1 1,1-1-1,0 1 1,0-1-1,-1 20 1,4-29 44,0 0-1,0-1 1,0 1-1,0 0 1,1 0-1,-1 0 1,0-1-1,1 1 1,0 0-1,-1-1 1,1 1-1,0-1 1,0 1-1,0 0 1,0-1-1,0 0 1,0 1-1,0-1 1,0 0-1,1 1 1,-1-1-1,0 0 1,1 0-1,-1 0 1,1 0 0,-1 0-1,1-1 1,0 1-1,-1 0 1,1-1-1,0 1 1,-1-1-1,1 1 1,0-1-1,0 0 1,-1 0-1,1 0 1,0 0-1,0 0 1,2-1-1,9-3 25,0 0 1,-1-2-1,1 1 0,-1-1 0,0-1 0,-1 0 0,0-1 0,0 0 0,-1-1 0,0 0 1,0-1-1,-1 0 0,0 0 0,-1-1 0,0 0 0,-1-1 0,0 1 0,0-1 0,-2-1 1,1 1-1,-2-1 0,0 0 0,4-20 0,-7 27-53,0 0 0,-1 0 0,0-1 0,0 1 0,-1 0 0,1 0 0,-2 1 0,-1-10 0,2 12-12,0 0 0,0 1 0,0-1 0,-1 1 1,1-1-1,0 1 0,-1 0 0,0-1 1,0 1-1,1 0 0,-1 0 0,-1 0 0,1 0 1,0 1-1,0-1 0,-1 1 0,1-1 0,0 1 1,-1 0-1,-4-2 0,-1 1-13,-1 0 0,1 1 1,-1 0-1,0 0 0,0 1 0,1 0 1,-1 1-1,0-1 0,-8 3 0,2 1 28,0 0-1,0 1 0,1 0 1,-17 9-1,68-19-11,43-10 202,219-34-85,-292 48-130,11-1-79,31 1 1,-45 1 107,1 0 0,0 1 1,0 0-1,0-1 1,-1 2-1,1-1 0,-1 1 1,1-1-1,-1 1 1,0 1-1,6 2 0,-7-2 5,-1-1 0,0 0 0,0 0 0,0 1 0,0-1 0,-1 1 0,1 0 0,-1-1 0,1 1 0,-1 0 0,0 0 0,0 0 0,0 0 0,0 0 0,-1 0 0,1 6 0,0 5 0,-1-1 0,-2 20 0,2-26 0,-8 41-7,5-35 210,1 0 1,-2 20-1,5-33-182,-1 0 0,0 0 0,0 0 0,1 0 0,-1 0 0,0 0 0,1 0 0,-1 0 1,0 0-1,1 0 0,-1 0 0,0 0 0,0 0 0,1 0 0,-1 0 0,0 0 0,1 0 0,-1 0 0,0-1 0,0 1 0,1 0 0,-1 0 0,0 0 1,0 0-1,1-1 0,-1 1 0,0 0 0,0 0 0,0-1 0,0 1 0,1 0 0,12-11 201,15-19-211,-16 17-145,18-15 1,-26 25 112,0 0 0,0 0 0,0 0 1,0 1-1,1-1 0,-1 1 0,1 0 0,-1 1 1,8-3-1,-8 4 17,-1 0 0,1 0 0,0 0 0,-1 0 0,1 1 0,-1-1 0,1 1 0,-1 0 0,0 0 0,1 0 0,-1 0 0,0 1 0,1-1 0,-1 1 0,0 0 0,0 0 0,2 2 0,8 6-26,-2 1-1,17 19 1,-12-14 28,10 13-343,18 16 375,-11-17-4782,-24-21 2550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4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54 7040,'-37'-37'3200,"19"26"-2752,10 6-480,16 10-448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4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3 323 3808,'0'0'78,"-1"0"1,1 0-1,0 0 1,0 0 0,0 0-1,0 0 1,0 1-1,-1-1 1,1 0-1,0 0 1,0 0-1,0 0 1,0 0-1,0 0 1,0 1-1,0-1 1,0 0-1,0 0 1,-1 0 0,1 0-1,0 0 1,0 1-1,0-1 1,0 0-1,0 0 1,0 0-1,0 0 1,0 1-1,0-1 1,0 0-1,0 0 1,0 0-1,0 0 1,0 1-1,0-1 1,1 0 0,-1 0-1,0 0 1,0 0-1,0 0 1,0 1-1,0-1 1,0 0-1,0 0 1,0 0-1,0 0 1,1 0-1,-1 0 1,0 0-1,0 1 1,0-1 0,0 0-1,0 0 1,1 0-1,-1 0 1,0 0-1,0 0 1,0 0-1,0 0 1,0 0-1,1 0 1,-1 0-1,0 0 1,0 0-1,0 0 1,0 0 0,1 0-1,-1 0 1,13-4 2566,-6-2-2251,0 0 1,0 0 0,-1-1-1,0 0 1,0 0 0,0 0 0,7-14-1,-5 8-143,3-3-5,7-12 99,2 1 0,1 0 0,26-26 0,-44 50-317,11-11 78,1 0-1,0 1 0,1 1 0,33-19 1,-47 30-116,-1 0 1,1 0 0,0 0-1,0 0 1,0 1 0,0-1-1,0 1 1,0-1 0,0 1-1,0 0 1,0 0 0,1 0-1,-1 0 1,0 0 0,0 0-1,0 0 1,0 1 0,0-1-1,2 2 1,-1-1 21,0 1 0,-1 0 1,1 0-1,-1 0 0,0 0 1,1 0-1,-1 1 0,0-1 1,0 1-1,0-1 0,-1 1 1,3 4-1,12 23 63,-9-16 39,0 0 0,1 0 1,1-1-1,0-1 0,0 1 0,17 14 1,-18-19 107,0-2-1,1 1 1,0-1 0,1 0-1,-1-1 1,1 0 0,0-1 0,0 0-1,0-1 1,15 4 0,-18-6-131,0 0 1,-1-1-1,1 1 1,0-1-1,0 0 0,0-1 1,0 0-1,0 0 1,0-1-1,-1 1 1,1-1-1,-1-1 1,1 1-1,-1-1 1,0 0-1,0-1 1,7-4-1,-5 2-48,-1 0 0,0-1 0,0 0 0,0 0 0,-1 0 0,1-1 0,8-16 1,-12 18-738,0 1 0,-1-1 0,0 1 0,2-11 0,1 6-1296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4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 4992,'-7'-10'2151,"5"7"203,-4 12-1473,-1 13-518,1-1-1,0 1 0,2 0 0,-3 26 0,3-20 35,0 12 143,1 0-1,4 62 0,17 81 854,-5-54-542,-9-98-33,-3-19-914,0-10-721,-1-36-8091,0 24 7351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4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3 359 3904,'-1'-14'471,"0"9"-289,1 1 0,0 0 0,0-1 0,0 1-1,1-1 1,1-7 0,1-2 417,0-1 1,1 1-1,0 0 1,10-18-1,-9 19-211,2 1-1,0 0 1,0 1-1,1-1 1,1 1-1,0 1 1,0 0-1,1 0 1,0 1 0,1 0-1,0 1 1,0 0-1,1 1 1,18-9-1,-1 3-143,1 1 0,42-10 0,-57 19-226,0 0 0,-1 0-1,1 2 1,1 0 0,-1 0 0,0 2 0,18 2 0,-29-2-16,-1-1 1,1 1-1,-1 0 0,1 1 1,-1-1-1,0 0 0,1 1 1,-1 0-1,0 0 0,0 0 1,0 0-1,-1 0 1,1 1-1,0-1 0,-1 1 1,1 0-1,-1 0 0,2 3 1,-2-2 4,0 0 1,0 0 0,0 0-1,-1 1 1,0-1 0,0 0-1,0 1 1,0-1 0,-1 1-1,0-1 1,1 1 0,-2-1 0,1 1-1,-2 7 1,-1 5 50,-1 1 1,-1-1-1,-1-1 0,0 1 1,-2-1-1,1 0 1,-2 0-1,0-1 0,-1 0 1,0-1-1,-2 0 1,1-1-1,-1 0 0,-1-1 1,-1 0-1,1-1 1,-2-1-1,1 0 0,-26 13 1,6-8-26,21-9-94,0 0 1,0 1 0,-17 11 0,29-17 59,0 0 0,0-1 1,0 1-1,0 0 0,1 0 0,-1 0 1,0 0-1,0 0 0,1 0 0,-1 0 1,1 0-1,-1 0 0,1 0 0,-1 0 1,1 1-1,-1-1 0,1 0 0,0 0 1,0 0-1,0 0 0,0 1 1,0-1-1,0 0 0,0 0 0,0 1 1,0-1-1,1 0 0,-1 0 0,0 0 1,1 0-1,-1 0 0,1 1 0,-1-1 1,1 0-1,-1 0 0,1 0 0,1 1 1,3 4 44,1 1 1,0-1-1,0 0 0,10 7 1,-2-1 54,75 67 1217,-22-23-589,-27-24 211,-39-31-751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4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4320,'0'0'1392,"-1"2"-848,1-2-459,0 1 0,-1-1 0,1 0 0,0 1 0,0-1 0,0 1 0,0-1 0,0 1 0,0-1 0,0 0 0,0 1 0,0-1 0,0 1 0,0-1 0,0 1 0,0-1 0,0 1 1,0-1-1,0 0 0,0 1 0,0-1 0,1 1 0,-1-1 0,0 0 0,0 1 0,1-1 0,-1 0 0,1 1 0,0 0 108,0 0 0,0-1 0,0 1 0,0 0 0,1-1 1,-1 1-1,0-1 0,0 1 0,1-1 0,1 1 0,7 0 648,1 0 0,13-1 0,-20 0-770,222-12 3304,-122 5-2559,440-28 1232,-543 35-1891,20-1-1296,-12 4-704,-9-3 1765,1 0 0,-1 0 0,0 0 0,0 0 0,0 1 0,0-1 0,0 0 0,1 0 0,-1 0 0,0 0 0,0 1 0,0-1 0,0 0 0,0 0 0,0 0 0,0 0 0,0 1 0,0-1 0,0 0 0,1 0 0,-1 1 0,0-1 0,0 0 0,0 0 0,0 0 0,-1 1 0,1-1 0,0 0 0,0 0 0,0 0 0,0 1 0,0-1 0,0 0 0,-10 12-4146,-4 4 1382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0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5408,'3'3'8308,"12"24"-5758,-12-12-1981,0 1-1,-1 0 1,0-1-1,-2 1 1,-1 27-1,0 4 69,1-46-621,5-11-379,10-20 61,-7 11 211,1 1 0,22-32-1,-22 39 122,0-2 111,1 1 0,20-20 1,-30 32-102,0 0 1,0 0 0,1-1-1,-1 1 1,0 0 0,0 0-1,0 0 1,1-1 0,-1 1-1,0 0 1,0 0-1,1 0 1,-1 0 0,0 0-1,0 0 1,1 0 0,-1 0-1,0 0 1,1-1 0,-1 1-1,0 0 1,0 0 0,1 0-1,-1 1 1,0-1 0,1 0-1,-1 0 1,0 0-1,0 0 1,1 0 0,-1 0-1,0 0 1,0 0 0,1 0-1,-1 1 1,0-1 0,0 0-1,1 1 1,5 12 546,-3 18-55,-7 1-55,3-27-455,0 0 1,1 0-1,-1 0 1,1 0-1,0 1 1,1 5-1,-1-11-31,0 1-1,0-1 1,0 0-1,1 1 0,-1-1 1,0 0-1,0 1 1,0-1-1,0 0 1,0 1-1,1-1 0,-1 0 1,0 0-1,0 1 1,1-1-1,-1 0 1,0 0-1,0 1 1,1-1-1,-1 0 0,0 0 1,1 0-1,-1 1 1,0-1-1,1 0 1,-1 0-1,0 0 0,1 0 1,-1 0-1,0 0 1,1 0-1,15-4-449,18-18-282,-27 18 711,3-4 19,8-4-87,36-19 0,-49 29 151,0 0 1,-1 0 0,1 0-1,0 0 1,0 1 0,0 0-1,0 0 1,1 1 0,-1-1 0,0 1-1,0 0 1,0 0 0,9 2-1,-11-1 54,0 0 0,0 1 0,0-1 0,0 1 0,0-1 0,0 1 0,0 0-1,-1 0 1,1 0 0,-1 1 0,1-1 0,-1 0 0,0 1 0,0 0 0,0-1 0,0 1-1,0 0 1,-1 0 0,1 0 0,-1 0 0,0 1 0,1 4 0,1 5-58,0 0 0,-2-1 0,1 1 0,-2 19 0,1-25-1083,35-35-19115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4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2304,'-1'5'988,"0"1"1,-1-1-1,1 0 1,-1 0-1,-5 9 0,-9 14 651,-1-2 0,-32 39 0,-47 44-235,92-105-1351,0 1-22,-92 102 699,76-81-490,0 1 1,-20 38-1,36-56-138,0 0 1,0 0-1,-4 17 0,6-5-2329,2-21 2138,0 0 1,0 0-1,0 0 0,0 1 1,0-1-1,0 0 1,0 0-1,0 0 1,1 0-1,-1 0 1,0 1-1,0-1 1,0 0-1,0 0 1,0 0-1,0 0 1,1 0-1,-1 0 1,0 0-1,0 0 1,0 0-1,0 0 1,1 0-1,-1 1 1,0-1-1,0 0 1,0 0-1,0 0 1,1 0-1,-1 0 0,0 0 1,0 0-1,0 0 1,0-1-1,1 1 1,-1 0-1,0 0 1,0 0-1,0 0 1,0 0-1,0 0 1,1 0-1,-1 0 1,0 0-1,0-1 1,3 1-1824,9-1-808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4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5216,'-4'-13'1696,"4"12"-1617,0 1 1,0-1-1,1 0 0,-1 1 1,0-1-1,1 0 1,-1 1-1,0-1 0,1 1 1,-1-1-1,0 1 1,1-1-1,-1 1 0,1-1 1,-1 1-1,1-1 1,0 1-1,-1-1 0,1 1 1,-1 0-1,1-1 1,0 1-1,-1 0 1,1 0-1,0-1 0,0 1 1,7 1 400,0 0 0,0 0 0,0 1 1,0 0-1,8 4 0,5 0-17,11 4 36,-1 1 0,0 2 0,-1 0 1,43 28-1,-53-28-243,0 1 0,-1 2 0,-1-1 0,0 2 0,-1 1 0,28 37-1,-24-23 119,-1 1-1,-2 0 1,19 48-1,-14-18 126,16 69-1,-35-116-436,-2 0 0,1 0-1,-2 0 1,0 1 0,-1-1-1,-3 26 1,3-19-1477,1-10-2594,12-24-6785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5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16 2144,'-1'0'27,"1"0"1,0 0-1,0 0 0,0 0 1,0 0-1,0-1 0,-1 1 1,1 0-1,0 0 1,0 0-1,0 0 0,0 0 1,0-1-1,0 1 0,0 0 1,-1 0-1,1 0 1,0 0-1,0-1 0,0 1 1,0 0-1,0 0 0,0 0 1,0 0-1,0-1 0,0 1 1,0 0-1,0 0 1,0 0-1,0-1 0,0 1 1,0 0-1,0 0 0,0 0 1,1 0-1,-1-1 0,0 1 1,0 0-1,0 0 1,0 0-1,0-1 0,8-5 2190,-3 4 108,-11 5-848,-65 25 624,38-16-1674,-33 18-1,38-15-402,1 1 0,1 2 0,1 1-1,1 0 1,0 2 0,2 1 0,0 1-1,1 1 1,2 0 0,-17 28 0,16-19-776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5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7 2912,'-4'-6'10230,"-3"11"-10876,-1 0 933,2 1 0,-1 0 0,1 0 0,0 1 0,0-1 0,1 1 0,-7 11 0,-2 2 201,-22 34 488,-31 63 1,36-61-637,-134 222 769,125-199-801,3 2-1,-35 115 1,54-136-178,3 1 0,3 0 0,2 0 0,-2 81 0,11-67-46,4 0 0,2 0 0,23 105 0,65 189 354,50 138-118,-111-379-1718,-18-74 550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5:5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 4064,'0'0'66,"0"0"0,0-1 1,1 1-1,-1-1 0,0 1 0,0-1 0,0 1 1,0 0-1,0-1 0,1 1 0,-1 0 0,0-1 1,0 1-1,0-1 0,1 1 0,-1 0 1,0 0-1,1-1 0,-1 1 0,0 0 0,1-1 1,-1 1-1,0 0 0,1 0 0,0-1 1,14-1 823,-10 2-549,0 0-1,0 0 1,1 1-1,6 2 0,-6-1-112,-1 1 0,1 0 0,0 0 0,-1 0 0,1 0 0,-1 1 0,0 0-1,0 0 1,-1 1 0,1-1 0,-1 1 0,0 0 0,0 0 0,-1 1 0,1-1 0,2 6-1,5 13 389,0 1-1,11 37 1,-19-52-406,20 69 1297,25 162-1,-12 195 969,-56 46-433,6-364-1679,-50 193 0,37-221-319,-3 0 0,-60 119 0,49-130-3011,-58 80-1,61-105 382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0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 3392,'5'0'10266,"-9"-10"-7908,-11 20-679,12-9-1480,0-1-1,0 1 1,-1 0-1,1 0 0,0 0 1,0 0-1,0 0 1,0 1-1,-3 1 0,6-2-191,-5 1 15,1 1-1,0 0 0,0 0 1,-7 7-1,10-9-22,0 1 0,0-1 0,0 0 0,0 0 0,1 1 0,-1-1 0,0 0 0,1 1 0,-1-1 0,1 0 0,-1 1 0,1-1 0,0 1 0,0-1 0,0 1 0,-1-1 0,1 1 0,1-1 0,-1 1 0,0-1 0,0 1 0,1 1 0,0-2 23,-1 0 1,0-1-1,1 1 0,-1 0 1,1-1-1,-1 1 0,1-1 0,-1 1 1,1-1-1,0 1 0,-1-1 1,1 0-1,0 1 0,-1-1 1,1 0-1,0 1 0,-1-1 0,1 0 1,0 0-1,0 0 0,-1 1 1,1-1-1,0 0 0,0 0 1,-1 0-1,1 0 0,0 0 1,0-1-1,0 1 0,-1 0 0,2-1 1,27-7 559,-28 8-545,5-3 74,0 0-1,0 0 0,0-1 0,0 0 0,-1 0 1,1 0-1,-1 0 0,4-6 0,-4 3 38,-6 5-354,-11 6-98,11-3 310,1-1 0,0 1 0,-1-1-1,1 0 1,-1 1 0,1-1 0,-1 1 0,1-1 0,0 1 0,-1-1 0,1 1 0,0 0 0,0-1 0,-1 1 0,1-1 0,0 1 0,0 0 0,0-1 0,0 1 0,0-1 0,0 1 0,0 0-1,0-1 1,0 1 0,0 1 0,1-2 165,-9 0 1002,11-7-879,-3 6-304,0 1 1,-1 0-1,1 0 1,0 0-1,-1-1 1,1 1-1,0 0 1,-1 0 0,1 0-1,0 0 1,0 0-1,-1 0 1,1 0-1,0 0 1,-1 0-1,1 0 1,0 0 0,-1 0-1,1 0 1,0 0-1,-1 0 1,1 0-1,0 0 1,-1 0-1,0 0 1,-7 1-103,10-2 117,-1 1-1,0-1 1,1 0-1,-1 0 1,0 0-1,0 0 1,1 0-1,-1 0 1,1-1-1,-2 1-3,0 1-1,0 0 1,0-1-1,1 1 1,-1 0-1,0-1 1,0 1-1,0 0 1,1 0-1,-1-1 1,0 1-1,1 0 1,-1 0-1,0-1 1,0 1-1,1 0 1,-1 0-1,0 0 1,1 0-1,-1-1 1,0 1-1,1 0 1,-1 0-1,0 0 1,1 0-1,-1 0 0,1 0 1,-1 1 36,-11 6-405,10-7 364,-6 11-562,7-10 271,0 0 0,0-1 0,0 1 0,0 0 0,1 0 0,-1 0 0,0 0 0,1-1 0,-1 1 0,1 0 0,-1 0 0,1 0 0,-1-1 0,1 1 0,0 0 0,7 8-2174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 3552,'-3'-2'13177,"1"9"-14434,-11 30 2684,1 0 1,-7 39-1,-7 79 124,4-19-867,17-114-528,2 0 1,-1 34-1,4-55-212,0 0-1,0 0 1,0-1 0,0 1-1,0 0 1,0 0 0,0 0-1,0-1 1,0 1 0,0 0-1,-1 0 1,1-1-1,0 1 1,-1 0 0,1-1-1,0 1 1,-1 0 0,1-1-1,-1 1 1,1 0 0,-1-1-1,0 2 1,8-22-8701,4-8 2245,-4 11 3947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5152,'-15'-9'1648,"15"8"-1546,0 1 0,-1-1 0,1 1 0,0 0 1,0-1-1,0 1 0,0 0 0,0-1 0,0 1 0,0-1 1,0 1-1,0 0 0,0-1 0,0 1 0,0-1 0,0 1 0,0 0 1,0-1-1,4-4 4911,0 2-4267,0 1 0,1 0 0,-1 0-1,0 0 1,7-1 0,5-1 178,22-2-1,-30 5-626,202-17 1939,58-9-1875,-171 5-2585,-88 22 965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8384,'-15'10'2704,"10"-3"-1638,-6 19 1061,2 2 0,-7 31 0,5-14-1516,-28 165 1181,22-97-1109,5-11-262,5-27 715,8-66-804,4-12-117,11-17-130,-12 15-173,95-138-467,-98 144 558,0 1 0,1-1-1,-1 0 1,0 1 0,0-1-1,0 1 1,0-1 0,0 1-1,0 0 1,-1-1 0,2 3-1,0 3 108,-1 1 0,1 0 0,-1-1 0,0 1 0,-1 0 0,0 0 0,0 0 0,-1-1 0,-1 10 0,-1 11 145,-7 41-104,4-38-83,8-9-1882,3-27-596,4 0 708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53 7456,'-15'4'2421,"15"-4"-2344,-1 0 1,1 0-1,0 0 0,0 0 0,0 0 1,0 1-1,0-1 0,-1 0 1,1 0-1,0 0 0,0 0 0,0 1 1,0-1-1,0 0 0,0 0 1,0 0-1,0 0 0,0 1 0,0-1 1,-1 0-1,1 0 0,0 0 1,0 1-1,0-1 0,0 0 0,0 0 1,0 0-1,0 1 0,1-1 1,-1 0-1,0 0 0,0 0 0,0 0 1,0 1-1,0-1 0,0 0 1,0 0-1,0 0 0,0 0 1,0 1-1,1-1 0,-1 0 0,0 0 1,0 0-1,0 0 0,0 0 1,0 0-1,1 1 0,-1-1 0,0 0 1,0 0-1,0 0 0,0 0 1,1 0-1,-1 0 0,0 0 0,0 0 1,7 4 433,0-1 67,0 0-1,0 0 1,0 0 0,0-1 0,1 0 0,10 1 0,-14-2-466,-1-1 1,1 0 0,0 0-1,-1 0 1,1 0 0,-1 0-1,1-1 1,-1 0 0,1 1-1,-1-1 1,1-1 0,-1 1-1,0 0 1,1-1-1,-1 0 1,0 0 0,4-2-1,-6 2-77,0 0 0,0 1 0,0-1 0,0 0 0,0 0 0,-1 1 0,1-1-1,-1 0 1,1 0 0,-1 0 0,0 0 0,1 0 0,-1 0 0,0 0 0,0 1-1,0-1 1,-1 0 0,1 0 0,0 0 0,-1 0 0,1 0 0,-1 0 0,0 1 0,0-1-1,1 0 1,-1 0 0,0 1 0,-1-1 0,1 1 0,0-1 0,0 1 0,-1-1-1,1 1 1,0 0 0,-1 0 0,-3-3 0,1 3-14,0 0 0,0 0 0,0 0 0,0 1 0,0-1 0,0 1 0,-1 0 0,1 0 1,0 0-1,0 1 0,0-1 0,0 1 0,-6 2 0,-4 2 137,-1 0-1,-16 9 1,21-9-52,1 0 0,0 0 0,0 1 0,0 0-1,1 1 1,0 0 0,0 0 0,1 1 0,-7 8 0,12-13-79,0 0 1,0 0-1,0 1 1,0-1-1,0 0 1,1 1-1,0-1 1,0 1-1,0-1 0,0 1 1,0 0-1,1-1 1,-1 1-1,1 0 1,0-1-1,1 1 1,-1 0-1,0-1 1,1 1-1,0 0 0,0-1 1,0 1-1,0-1 1,1 1-1,-1-1 1,1 0-1,0 1 1,0-1-1,3 3 1,-2-2 33,1 1 0,0-1 1,0-1-1,1 1 1,-1-1-1,1 1 0,0-1 1,0-1-1,0 1 1,0-1-1,0 0 0,0 0 1,1 0-1,-1-1 1,1 0-1,-1 0 0,1 0 1,0 0-1,8-1 1,4-1-607,1 0 1,0-2 0,-1 0 0,28-8-1,-8-5-4212,-17 11 2762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0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 6880,'-11'-6'2002,"10"6"-1727,0-1-1,1 1 0,-1-1 0,0 1 1,0 0-1,0-1 0,0 1 1,1 0-1,-1 0 0,0-1 0,0 1 1,0 0-1,0 0 0,0 0 1,0 0-1,0 0 0,0 0 1,1 0-1,-1 1 0,0-1 0,0 0 1,0 0-1,0 1 0,0-1 1,1 0-1,-1 1 0,0-1 1,-1 2-1,-7 5 415,1 0 0,0 0-1,0 1 1,1 0 0,0 1 0,-11 17 0,4-5-226,2-4-134,-17 29 0,26-40-314,0 0-1,1 1 1,-1-1-1,1 1 1,0-1 0,1 1-1,0 0 1,-1 12-1,7 6-568,-4-26 417,0 0 0,0 0 0,1 0 0,-1 1 0,0-1 0,1 0 0,-1 1 0,0-1 0,3 0 1,5-3-223,-2-1 221,-1-1 1,0 0 0,0 0-1,0 0 1,-1-1 0,7-9 0,10-13 330,-21 28-78,-1 0 1,1 0 0,0 1-1,0-1 1,-1 0-1,1 0 1,0 0 0,0 1-1,0-1 1,0 0-1,0 1 1,0-1 0,0 1-1,2-1 1,-2 1 18,0 0 1,0 1-1,0-1 1,-1 1 0,1-1-1,0 1 1,0 0-1,0-1 1,-1 1-1,1 0 1,0-1-1,-1 1 1,1 0 0,0 1-1,4 5-153,5 4 284,0-1 1,0 1-1,1-2 1,22 17-1,-26-22-516,-1 0 0,1-1 0,0 0-1,11 4 1,-13-6-470,0 0 0,0 0 1,-1 0-1,1-1 0,0 0 0,0 0 0,9-1 0,18-3-4735,-15-1 3382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8480,'0'0'2730,"4"13"673,-5 5-893,-4 29 1,-18 50 174,22-96-2615,1 1-1,-1-1 0,1 1 0,0 0 1,0-1-1,-1 1 0,1-1 0,0 1 1,0 2-1,1-3-58,-1-1 0,0 0 0,0 0 0,0 0 0,0 0 0,0 0 0,0 0 0,0 1 0,0-1 0,0 0 0,1 0 0,-1 0 0,0 0 0,0 0 0,0 0 0,0 0 0,0 0 0,0 0 0,1 0 0,-1 0 0,0 0 0,0 0 0,0 1 0,0-1 0,1 0 0,-1 0 0,0 0 0,0 0 0,0 0 0,0-1 0,0 1 0,1 0 0,-1 0 0,0 0 0,11-6 95,23-20 99,-13 9-289,1 1-1,38-23 1,-58 38 130,0 0 0,0 0 0,0 0 0,0 1 0,0-1-1,0 0 1,0 1 0,0-1 0,0 1 0,0 0 0,0 0 0,1 0 0,-1 0-1,0 0 1,0 0 0,0 0 0,0 1 0,0-1 0,0 1 0,0-1-1,0 1 1,0 0 0,0 0 0,0 0 0,0 0 0,0 0 0,-1 1 0,1-1-1,0 0 1,-1 1 0,1-1 0,-1 1 0,0-1 0,1 1 0,-1 0-1,0 0 1,0 0 0,0 0 0,0-1 0,0 1 0,-1 0 0,1 0 0,-1 1-1,1 2 1,0 2 19,-1-1 0,0 0 0,-1 0 0,1 1 0,-1-1 0,-1 0 0,-1 7 0,-17 39-2036,19-49 1438,-1 8-923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34 3328,'1'-2'466,"0"-1"-1,1 1 1,-1 0 0,1 0-1,0 0 1,-1 0 0,1 0-1,0 1 1,0-1 0,0 0-1,0 1 1,1 0 0,-1-1-1,0 1 1,1 0 0,-1 0-1,0 0 1,4 0 0,-1-1 3233,-5 7-2796,-2 0-637,1 0 0,0-1 0,-1 1 0,0-1 0,0 0 0,0 0 0,-6 8 0,0 2 33,-25 55 73,4 1-1,-23 86 1,24-69-282,18-58-51,2 0 0,-6 33 0,13-58-12,0 0 64,1 0 0,-1 0-1,1 0 1,1 7-1,-1-10-63,0 0 1,0 0-1,0 0 0,1 0 0,-1 0 0,0 0 0,1 0 0,-1 0 0,1-1 0,-1 1 1,1 0-1,-1 0 0,1 0 0,0 0 0,-1-1 0,1 1 0,0 0 0,0-1 0,0 1 1,-1-1-1,1 1 0,0-1 0,2 2 0,7 0 67,0 0 1,0 0-1,0-1 0,0 0 0,1-1 1,19-1-1,-1 0-162,35 1-1767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5888,'-8'-21'1898,"8"21"-1852,0-1-1,-1 0 0,1 1 0,0-1 1,0 1-1,0-1 0,0 0 1,0 1-1,0-1 0,0 0 0,0 1 1,0-1-1,0 0 0,0 1 0,0-1 1,0 0-1,1 1 0,-1-1 0,0 1 1,0-1-1,1 0 0,-1 1 0,0-1 1,1 0-1,0-1 189,0 1 20,1-1 0,-1 0 1,0 0-1,0 1 1,1-1-1,-1 1 0,0-1 1,1 1-1,0 0 0,-1 0 1,1-1-1,0 1 1,-1 0-1,1 0 0,0 1 1,0-1-1,0 0 0,0 1 1,0-1-1,3 0 0,3 0 410,-1 0-1,1 1 0,14 1 0,3 2 452,-1 2 0,1 1 0,39 14 0,27 7-450,-91-27-671,77 14 291,-44-12-3796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13 142 5728,'-1'1'132,"0"0"0,0-1 0,0 1 0,1 0 0,-1 0 1,0 0-1,0 0 0,1-1 0,-1 1 0,0 0 0,1 0 0,-1 0 0,1 1 1,-1-1-1,1 0 0,0 0 0,-1 0 0,1 0 0,0 0 0,0 0 0,0 0 1,0 2-1,0-1-25,-1 4 316,1 1-1,0-1 1,1 0 0,0 0-1,0 0 1,0 0-1,1 0 1,-1-1-1,1 1 1,1 0-1,-1-1 1,7 11 0,1 4 500,-7-12-544,0-1 1,1 0-1,0 0 1,0 0-1,7 7 0,-10-12 475,1-10 687,1 2-1429,1-1 1,-1 0-1,-1 0 1,1 0-1,-1 0 1,0 0-1,1-12 0,5-16-110,7-16 100,33-72-1,-46 118-26,1 1 1,-1 0-1,1 0 0,0 0 1,6-6-1,-8 9-54,-1 0-1,1 0 1,0 0-1,0 0 1,-1 1-1,1-1 1,0 0 0,0 1-1,0-1 1,0 1-1,0-1 1,0 1-1,0-1 1,0 1-1,0 0 1,0-1-1,0 1 1,1 0-1,-1 0 1,0 0-1,0 0 1,0 0 0,0 0-1,0 0 1,0 0-1,0 0 1,0 1-1,0-1 1,1 0-1,-1 1 1,1 0-1,3 3 108,0 0-1,0 1 1,0 0-1,0 0 0,-1 0 1,0 0-1,5 10 0,20 43 785,-22-40-558,17 27 1,-23-43-321,0 1-1,1 0 1,-1-1 0,0 1-1,0 0 1,0 3-1,4 8 68,-4-13-186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14 8384,'-18'-10'2704,"17"9"-2625,0 1 1,0-1 0,0 1 0,1 0 0,-1-1-1,0 1 1,0 0 0,0 0 0,0 0-1,1-1 1,-1 1 0,0 0 0,0 0-1,0 0 1,0 0 0,0 1 0,0-1 0,-1 0-1,-1 1 278,-3-1 65,1 1 1,0 0-1,-1 0 1,1 1-1,0 0 1,0 0 0,0 0-1,0 0 1,1 1-1,-1-1 1,1 1-1,-1 0 1,1 1-1,-6 5 1,2-3-122,-10 11 34,1 0 0,0 2-1,1 0 1,1 0 0,1 2-1,0 0 1,-11 25 0,23-44-318,1 1 0,-1 0 0,1-1 1,0 1-1,0 0 0,0-1 0,0 1 1,0 0-1,0 0 0,1 0 0,-1 0 1,1 0-1,0 0 0,0 0 0,0 0 1,1 5-1,0-7-3,-1 0 0,0-1 0,1 1 0,-1 0 0,1-1 0,-1 1 0,1-1 0,-1 1 0,1-1 0,-1 1 0,1-1 0,0 1 0,-1-1 0,1 1 0,0-1 0,-1 1 0,1-1 0,0 0 0,-1 0 0,1 1 0,0-1 0,0 0 0,-1 0 0,1 0 0,0 0 0,0 0 0,0 0 0,-1 0 0,1 0 0,0 0 0,0 0 0,-1 0 0,1-1 0,0 1-1,0 0 1,4-1 41,-1-1 1,1 1-1,-1-1 0,8-4 0,-3 1-196,0-2 1,0 1-1,-1-1 1,0 0-1,13-17 0,-6 7-141,18-34 0,-36 68 818,-4 28 0,6-20-229,2 32 0,0-12-105,-1-42-289,0-1 0,0 0 0,0 0 0,1 1 1,-1-1-1,0 0 0,1 0 0,0 0 1,-1 1-1,1-1 0,2 3 0,-3-4-125,1 0 0,0-1 0,-1 1 0,1-1 0,0 1 1,0 0-1,0-1 0,-1 0 0,1 1 0,0-1 0,0 1 0,0-1 0,0 0 0,0 0 0,0 1 0,0-1 0,0 0 0,0 0 0,0 0 0,0 0 0,0 0 0,0 0 1,0 0-1,-1-1 0,1 1 0,0 0 0,2-1 0,14-6-3692,0-1 1291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6656,'-1'0'252,"1"-1"-190,0 1 0,0 0 0,0 0 0,-1 0 0,1 0 0,0 0 0,0 0 0,-1 0 0,1 0 0,0 0 0,0 0 0,-1 0 0,1 0 0,0 0 0,0 0 0,-1 0 0,1 0 0,0 0 0,0 0 0,0 0 0,-1 0 0,1 0 0,0 1 1,0-1-1,0 0 0,-1 0 0,1 0 0,0 0 0,0 0 0,0 1 0,-1-1 0,1 0 0,0 0 0,0 0 0,0 1 0,0-1 0,0 0 0,0 0 0,0 0 0,-1 1 0,1-1 0,0 0 0,0 1 0,0 41 3037,-1-3 573,6 63-1,-4-91-3506,2 6 704,1-15-381,4-7-111,17-20-635,-2-1 0,31-45 1,-54 71 257,4-5-2,0 0 0,0 1 0,0-1 0,0 1 0,0 0 0,1 0 0,9-6 0,-14 10 15,1 0 1,-1 0-1,0 0 0,1-1 1,-1 1-1,0 0 1,1 0-1,-1 0 1,0 0-1,1 0 1,-1 0-1,0 0 1,1 0-1,-1 0 0,0 0 1,1 0-1,-1 0 1,0 0-1,1 0 1,-1 0-1,0 1 1,1-1-1,-1 0 0,0 0 1,0 0-1,1 0 1,-1 1-1,0-1 1,1 0-1,-1 0 1,0 1-1,0-1 0,0 0 1,1 0-1,-1 1 1,0-1-1,0 0 1,1 1-1,2 13 389,-3-12-299,2 14 221,-1-1 1,-1 1-1,0 0 0,-4 24 0,3-32-235,1 1 0,1 14 0,0 0-2612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 5408,'6'-3'11487,"-13"4"-10932,0 0-1,0 0 1,0 0-1,0 1 1,-7 3 0,-14 4 309,-120 30 923,147-38-1804,0-1 0,1 0 0,-1 0 1,0 0-1,0 1 0,0-1 0,0 0 0,1 1 1,-1-1-1,0 0 0,0 1 0,1-1 0,-1 1 0,0 0 1,1-1-1,-1 2 0,0-2 8,1 0 1,0 0 0,0 1-1,1-1 1,-1 0 0,0 1-1,0-1 1,0 0-1,0 1 1,0-1 0,0 0-1,0 0 1,0 1-1,0-1 1,1 0 0,-1 0-1,0 1 1,0-1 0,0 0-1,1 0 1,-1 0-1,0 1 1,0-1 0,0 0-1,1 0 1,-1 0 0,0 0-1,0 1 1,1-1-1,26 10-184,17 2 65,84 35 0,-92-25 454,-29-17 79,0 0 0,0-1 1,10 5-1,-17-8-365,0-1 0,0 0-1,0 1 1,0-1 0,0 1 0,0-1 0,0 1 0,0-1-1,-1 0 1,1 1 0,0-1 0,0 0 0,0 1 0,0-1-1,-1 1 1,1-1 0,0 0 0,0 1 0,-1-1 0,1 0-1,0 0 1,-1 1 0,1-1 0,0 0 0,-1 0 0,1 1-1,0-1 1,-1 0 0,1 0 0,0 0 0,-1 1 0,-17 10 312,3-7-317,-1-1 0,1 0 0,-1-1 1,-20 0-1,17-2-3312,-28-4-1,37 3 1187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10624,'0'-8'7807,"-4"34"-4193,0 0-3457,-1 40-2994,5-65 2605,0-1 0,0 1 0,0-1 1,0 1-1,0-1 0,0 1 0,1-1 0,-1 1 1,0-1-1,0 1 0,1-1 0,-1 1 1,0-1-1,0 0 0,1 1 0,-1-1 0,1 1 1,-1-1-1,0 0 0,1 1 0,-1-1 0,1 0 1,-1 0-1,1 1 0,-1-1 0,1 0 0,-1 0 1,1 0-1,-1 1 0,1-1 0,-1 0 1,1 0-1,-1 0 0,1 0 0,0 0 0,-1 0 1,1 0-1,-1 0 0,1 0 0,-1-1 0,1 1 1,-1 0-1,1 0 0,0-1 0,-1 1 50,13 0-2938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62 9312,'0'-7'1053,"0"6"-846,0-1 0,0 1 0,0 0 0,1-1 0,-1 1 1,0 0-1,1-1 0,-1 1 0,1 0 0,-1 0 0,1 0 0,-1-1 0,1 1 0,1-1 1,0-1-526,0 0 1098,-1 0 1,1 0-1,0 0 1,0 1-1,0-1 0,1 1 1,-1 0-1,1 0 0,-1 0 1,6-4-1,-8 6-740,0 0 0,1 0 0,-1 0-1,0 0 1,0 0 0,0 0 0,0 0 0,0 0 0,1 0-1,-1 0 1,0 0 0,0 0 0,0 0 0,1 0 0,-1 0-1,0 0 1,0 0 0,0 0 0,0 0 0,1 0 0,-1 0-1,0 0 1,0 0 0,0 0 0,0 0 0,0 0 0,1 0 0,-1 1-1,0-1 1,0 0 0,0 0 0,0 0 0,0 0 0,0 0-1,1 0 1,-1 1 0,1 8 658,-6 14-264,4-19-309,-37 151 1192,21-80-1166,3 1 0,-5 103 0,18-161-131,0 1 0,2-1 0,3 23 0,-3-38-10,0 0 0,-1-1 0,1 1 0,0 0 0,0-1-1,1 1 1,-1 0 0,0-1 0,1 0 0,0 1 0,-1-1 0,1 0 0,0 0-1,0 0 1,0 0 0,1 0 0,2 2 0,-1-2-228,0 0-1,0 0 1,0 0 0,0-1-1,0 1 1,1-1 0,-1 0-1,1 0 1,-1-1 0,7 1 0,-6-1-464,1 0 1,-1 0 0,0-1 0,1 0 0,-1 0-1,0 0 1,0-1 0,8-3 0,-10 4-53,0 0 0,0-1 0,-1 1 0,1-1 0,-1 0 0,1 0 0,-1 0 0,0 0 0,0 0 0,0 0 0,0-1 0,0 1 0,-1-1-1,4-4 1,0-6-2508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19 107 9632,'-18'-4'3120,"19"3"-2719,1-1 0,0 1 0,-1 0 0,1 0 0,0 0 0,0 0 0,-1 1 0,1-1 0,3 0 0,59-13 187,151-30-1323,2 12-6979,-208 31 7515,1 0 0,-1 1 0,0 0 0,0 0 0,0 1 0,1 0-1,-1 1 1,15 5 0,-21-6 431,1 1 0,-1-1 0,0 1 0,1 0 0,-1 0 0,0 0 0,0 1 0,0-1 0,-1 1 0,1 0 0,0-1 0,-1 1 0,0 0 0,0 1 0,0-1 0,0 0 0,0 1 0,-1-1 0,1 1 0,-1-1 0,0 1 0,0 0 0,0 4 0,1 4 630,-2 0 1,1-1-1,-2 1 1,1 0-1,-2 0 0,-5 22 1,2-14-1224,-1 0-1,-1-1 1,-11 20 0,15-32-2596,9-21-6408,-6 14 9367,9-13-2391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0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4800,'3'6'8450,"7"9"-5628,8 16-1092,2 10 317,-8-15-1373,1 0 0,25 36 0,-17-23-1660,-11-28-1287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6400,'-3'-24'2880,"6"8"-2496,-3 7 1280,5 6-992,-5-5-128,0-1-1888,10 9 736,4 0-4352,7 9 2784</inkml:trace>
  <inkml:trace contextRef="#ctx0" brushRef="#br0" timeOffset="1">212 387 7712,'-30'17'2506,"28"-16"-2404,1-1 0,0 1 0,0-1 0,0 1 0,0-1 0,-1 1 0,1 0 0,0 0 0,0 0 0,1-1 0,-1 1 0,0 0 0,-1 2 0,0 0 326,1-3-310,1 0 0,-1 1 0,1-1 0,0 0-1,-1 0 1,1 1 0,0-1 0,0 0 0,-1 1-1,1-1 1,0 0 0,0 1 0,-1-1 0,1 0 0,0 1-1,0-1 1,0 1 0,0-1 0,0 0 0,0 1-1,-1-1 1,1 1 0,0-1 0,0 1 0,0-1 0,0 0-1,0 1 1,1-1 0,-1 1 0,0-1 0,0 0-1,0 1 1,0-1 0,0 1 0,1-1 0,0 1 13,0 0 0,0 0 1,0 0-1,0 0 0,0-1 0,0 1 1,0 0-1,1-1 0,-1 1 1,0-1-1,2 1 0,35 6 751,-24-6-553,0 0 1,0-2 0,0 1-1,0-2 1,0 0 0,-1-1-1,1 0 1,22-9 0,-25 8-154,-1-1 0,0 0 1,0-1-1,-1 0 0,1 0 0,-2-1 1,1 0-1,-1-1 0,0 0 1,0 0-1,8-12 0,-12 14-31,0 0-1,-1 0 0,5-12 0,-7 17-132,-1 0 1,1 0-1,-1 0 0,1-1 0,-1 1 0,0 0 0,1 0 1,-1-1-1,0 1 0,0 0 0,0-1 0,0 1 1,0 0-1,0 0 0,0-1 0,-1 1 0,1 0 0,0 0 1,-1-1-1,1 1 0,-1 0 0,1 0 0,-2-2 1,1 2-33,0 0 1,0 0-1,0 1 1,0-1-1,0 1 1,0-1 0,-1 1-1,1-1 1,0 1-1,0 0 1,0 0 0,0-1-1,-1 1 1,1 0-1,0 0 1,0 0-1,0 0 1,-2 1 0,-22 5-391,18-3 319,-20 5-173,4-2-801,-33 15 0,43-13-692,13-8 1602,0 0 1,-1 0 0,1 1-1,0-1 1,-1 0 0,1 0 0,0 1-1,-1-1 1,1 0 0,0 0-1,0 1 1,-1-1 0,1 0-1,0 1 1,0-1 0,-1 0-1,1 1 1,0-1 0,0 0 0,0 1-1,0-1 1,0 1 0,0-1-1,0 0 1,0 1 0,0-1-1,0 1 1,0-1 0,0 0-1,0 1 1,0-1 0,0 1-1,0-1 1,0 0 0,0 1 0,1 0-1,7 6-2063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1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 7552,'-1'0'291,"0"1"0,0-1 1,0 1-1,0 0 0,0-1 1,0 1-1,0 0 0,1 0 1,-1 0-1,0-1 0,0 1 1,1 0-1,-1 0 0,0 0 1,1 0-1,-1 0 0,1 1 1,-1-1-1,1 0 0,0 0 1,-1 0-1,1 0 0,0 0 1,0 1-1,0-1 0,0 0 0,0 2 1,-1 10 1193,-2 6 1144,-9 36 1,12-55-2614,0 0 0,0 0 1,-1 0-1,1 0 1,0 0-1,0 0 1,0 1-1,0-1 0,0 0 1,0 0-1,0 0 1,0 0-1,0 0 1,0 0-1,0 1 0,0-1 1,0 0-1,0 0 1,0 0-1,0 0 0,0 0 1,0 0-1,0 1 1,0-1-1,0 0 1,0 0-1,0 0 0,0 0 1,0 0-1,0 0 1,0 1-1,1-1 1,-1 0-1,0 0 0,0 0 1,0 0-1,0 0 1,0 0-1,0 0 1,0 0-1,0 0 0,0 0 1,1 1-1,-1-1 1,0 0-1,0 0 0,0 0 1,0 0-1,0 0 1,1 0-1,8-4 410,17-12-333,-20 12-148,31-22-163,-19 13 324,1 0 1,1 1-1,0 0 1,31-11 0,-48 22-32,0 0 1,0 0 0,0 0 0,0 1-1,1-1 1,-1 1 0,0 0 0,0 0-1,1 0 1,-1 0 0,0 1 0,6 1-1,-7-2-7,0 1 1,0 0-1,0 0 0,0 0 0,-1 0 0,1 1 0,0-1 1,-1 0-1,1 1 0,-1-1 0,1 1 0,-1-1 0,0 1 0,0 0 1,1 0-1,-1-1 0,-1 1 0,1 0 0,0 0 0,1 4 1,0 3 130,-1 0 0,0 0 1,0 0-1,-1 18 1,0-14-1768,2 24 0,-1-33-38,0 1 0,0-1-1,0 1 1,1-1 0,1 5 0,6 6-3375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2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 5728,'0'-6'1844,"5"9"1426,-5 6-1417,-1 0 1,0 1-1,-3 11 0,-20 50-462,10-31-1160,11-32-370,1-2-35,0 0 1,0-1-1,0 1 0,-1-1 1,1 1-1,-5 4 0,6-3-717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2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7232,'0'-37'3264,"-8"34"-2848,3-1 288,10 8-480,-2-4-736,2 3 288,0 2-576,8 7 448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2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7136,'-26'0'2309,"16"1"-1413,1 3-119,0 0-1,0 0 1,1 0-1,-13 10 1,-44 37 2326,63-50-3099,1 0 0,0 0 0,0 0-1,0 0 1,0 0 0,0 0-1,0 0 1,0 1 0,0-1 0,0 0-1,0 1 1,1-1 0,-1 0-1,1 1 1,-1-1 0,1 1 0,-1-1-1,1 1 1,0 1 0,0 0 21,0-1 1,0 1 0,1-1-1,-1 0 1,1 1 0,-1-1-1,1 0 1,0 1 0,0-1-1,0 0 1,2 3-1,4 5 200,1-1-1,0 0 1,1 0-1,9 8 1,-7-7 126,-2-2 107,0 1-1,-1 0 1,0 1-1,0-1 1,7 15-1,-13-22-367,-1 1 0,0-1 0,1 1 0,-1 0-1,-1 0 1,1 0 0,0 0 0,-1 0-1,1-1 1,-1 1 0,0 0 0,0 0-1,0 0 1,0 0 0,-1 0 0,1 0-1,-1 0 1,0 0 0,0 0 0,0-1 0,0 1-1,0 0 1,-1-1 0,1 1 0,-1-1-1,0 1 1,-2 3 0,-1-2-33,0 1 1,0-1-1,0 1 0,0-1 1,-1-1-1,1 1 0,-1-1 0,-7 3 1,9-4-314,0-1 1,0 1-1,0-1 1,0 0-1,0 0 1,0 0-1,0-1 1,-1 1-1,1-1 1,0 0-1,0 0 1,-1-1-1,-5 0 1,-1-4-1255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2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401 104 2912,'4'-5'807,"-4"4"-583,1 0 0,-1 0 0,1 1 0,0-1 0,-1 0-1,1 0 1,-1 0 0,0 0 0,1 1 0,-1-1-1,0 0 1,1-1 0,1-3 2651,-1 5-2646,-1-1 0,1 0 0,-1 1 0,0-1-1,1 0 1,-1 0 0,1 0 0,-1 1 0,0-1 0,0 0 0,1 0 0,-1 0 0,0-1 0,0-1 26,-1 1 0,1-1 0,-1 1 0,1 0 0,-1 0 1,0-1-1,0 1 0,0 0 0,0 0 0,0 0 0,0 0 0,-1 0 0,1 0 0,0 0 0,-1 0 1,0 1-1,0-1 0,1 1 0,-1-1 0,0 1 0,0-1 0,0 1 0,-3-1 0,-2-2 115,-1 1 0,0 0 0,0 0-1,0 1 1,-16-3 0,12 4-244,1 0 0,-1 1 0,1 0-1,0 1 1,-1 0 0,1 1 0,-19 6 0,4 0 9,1 1 1,-31 16-1,47-20-128,0 0 0,0 1 0,1 0 0,0 0 0,0 0 0,1 1 0,-1 0-1,1 1 1,-7 10 0,12-15 7,0 0-1,0 0 1,0 0-1,0 0 1,1 1-1,0-1 1,-1 1-1,1-1 1,0 1-1,1-1 1,-1 1 0,1 0-1,-1-1 1,1 1-1,0 0 1,0-1-1,1 1 1,-1 0-1,1-1 1,0 1-1,0-1 1,0 1-1,0-1 1,1 0-1,-1 1 1,1-1-1,0 0 1,0 0-1,3 4 1,3 1 79,-1-1 0,1 0-1,0 0 1,0-1 0,1 0 0,0-1 0,0 0-1,1 0 1,17 6 0,-4-6-13,0-1 0,0-1 0,0 0 0,1-2 0,-1-1 0,29-4 0,-46 4-69,-1-1 0,0-1-1,0 1 1,8-4 0,12-2-113,-22 6 124,0 1 1,1-1-1,-1 0 1,0 0-1,0 0 1,4-2-1,10-3-67,-16 6 7,0 0 0,-1-1 1,1 1-1,-1 0 0,1 0 0,0-1 1,-1 1-1,1 0 0,-1-1 0,1 1 1,-1 0-1,1-1 0,-1 1 1,1-1-1,-1 1 0,1-1 0,-1 1 1,0-1-1,1 1 0,-1-1 0,0 1 1,1-1-1,-1-1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2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284 531 7296,'23'-22'7792,"-41"17"-3409,4 6-3975,0 1-1,-1 1 0,1 1 0,0 0 0,-21 9 0,13-4-65,1 0 1,-29 19-1,41-22-295,-1 1 0,1 0-1,0 1 1,1 0 0,0 0 0,-12 16 0,17-20-39,1 0 0,0 0-1,0 0 1,0 0 0,-1 6 0,2-8 11,1 0-1,-1 0 1,1-1-1,-1 1 1,1 0-1,0 0 1,0 0-1,0 0 1,0 0-1,0 0 1,1 0-1,-1-1 1,0 1-1,2 4 1,-1-6-6,-1 0 1,0 1-1,0-1 1,1 1-1,-1-1 0,0 0 1,1 1-1,-1-1 1,0 0-1,1 0 0,-1 1 1,1-1-1,-1 0 0,1 0 1,-1 0-1,0 1 1,1-1-1,-1 0 0,1 0 1,-1 0-1,1 0 1,-1 0-1,1 0 0,-1 0 1,1 0-1,-1 0 1,1 0-1,-1 0 0,1 0 1,-1 0-1,0-1 1,1 1-1,-1 0 0,1 0 1,0-1-1,17-11 59,-12 8-279,77-63-808,-46 35 728,-38 34 258,0 0-1,0-1 0,0 1 1,0 0-1,0 0 0,1-1 1,-1 1-1,1 0 0,-1 0 1,1 0-1,0 0 0,-1 0 1,1 0-1,0 0 0,0 0 1,1 0-1,-1 0 0,1 3 1,0-2 41,-1 0 1,1 1 0,0-1 0,0-1 0,0 1 0,0 0 0,1 0 0,-1 0 0,1-1 0,0 1-1,0-1 1,0 1 0,0-1 0,0 0 0,4 4 0,0-3 49,0 1 0,1-1 0,0 0 0,-1 0 0,1-1 0,0 0 0,0 0 0,1-1 0,-1 0 0,0 0 0,0-1 0,1 1 1,-1-2-1,8 0 0,7-2-16,0-1 0,-1 0 0,29-11 0,-37 11-70,0-1 1,0 0 0,0-1-1,-1 0 1,0-1 0,0-1-1,0 0 1,-1 0 0,0-1-1,-1 0 1,0-1 0,-1 0-1,0-1 1,0 0 0,13-22-1,64-145-204,-71 144 222,-14 33 5,18-41 0,-1 0 0,-2-1 0,11-50-1,-26 91-25,0 0-1,-1 0 1,1 0-1,-1 0 1,0 0-1,0 0 1,0-1-1,0 1 1,0 0-1,0 0 1,0 0-1,-1 0 1,1 0-1,-1 0 1,1 0-1,-1-1 1,0 1-1,-2-3 1,3 4 15,-1 1 0,1 0 1,0-1-1,-1 1 0,1 0 1,-1 0-1,1-1 0,-1 1 0,1 0 1,-1 0-1,1 0 0,-1-1 1,1 1-1,-1 0 0,1 0 1,-1 0-1,1 0 0,-1 0 1,0 0-1,1 0 0,-1 0 0,1 0 1,-1 1-1,1-1 0,-1 0 1,1 0-1,-1 0 0,1 0 1,-1 1-1,1-1 0,-1 0 1,0 1-1,-13 11-114,8-4 109,0 1 1,1-1 0,0 1-1,0-1 1,1 1-1,-5 13 1,5-11 13,-15 34 84,3 1 0,2 1-1,2 1 1,2-1 0,2 1-1,2 1 1,0 54 0,6-93-16,1-1 1,-1 1 0,2 0-1,-1-1 1,6 17 0,-7-24-44,1-1 0,-1 1 1,1 0-1,-1-1 0,1 1 0,0-1 1,0 1-1,0-1 0,0 1 0,0-1 1,0 1-1,0-1 0,1 0 0,-1 0 1,0 0-1,1 0 0,-1 0 0,1 0 1,-1 0-1,1 0 0,-1 0 0,1-1 1,0 1-1,-1-1 0,1 1 0,0-1 1,-1 0-1,1 1 0,0-1 0,0 0 1,-1 0-1,1 0 0,0-1 0,0 1 1,-1 0-1,1-1 0,0 1 0,-1-1 1,1 1-1,2-2 0,20-10-143,0-1 1,39-30-1,-35 21-44,0-2 1,-2 0-1,0-2 1,-2-1 0,25-36-1,87-156 133,-88 120 141,-44 91-95,3-9-22,8-31 0,-14 44 5,0 3-12,0-1 1,-1 1-1,0 0 0,1 0 0,-1 0 0,0 0 1,1 0-1,-1 0 0,0 0 0,0 0 1,0-1-1,0 1 0,0 0 0,0 0 0,-1 0 1,1 0-1,0 0 0,0 0 0,-1-1 0,1 1 1,-1 0-1,1 0 0,-2-1 0,2 1 9,0 1 0,0 0 0,0 0 0,-1-1 0,1 1 0,0 0 0,0 0 0,0-1-1,-1 1 1,1 0 0,0 0 0,0-1 0,-1 1 0,1 0 0,0 0 0,-1 0 0,1 0 0,0 0 0,0 0-1,-1-1 1,1 1 0,0 0 0,-1 0 0,1 0 0,0 0 0,-1 0 0,0 0 0,-1 0 7,0 1 0,-1-1 0,1 1 0,0-1 0,-1 1 0,1 0 1,0 0-1,0 0 0,0 0 0,-1 0 0,1 1 0,0-1 0,1 0 0,-1 1 1,0 0-1,0-1 0,1 1 0,-3 2 0,-13 16 190,1 1 1,0 1-1,1 1 0,-13 29 1,-41 104 472,48-104-489,-29 83 397,46-119-463,0 1 0,1 0 0,1 0 0,0-1 0,1 1 0,2 24 0,-1-39-83,0-1 0,0 1 0,0-1-1,1 1 1,-1 0 0,0-1 0,1 1 0,-1 0 0,1-1 0,0 1 0,0-1 0,-1 1 0,1-1 0,0 0 0,0 1 0,0-1 0,0 0 0,1 0 0,-1 0 0,0 0 0,0 1 0,1-2 0,-1 1 0,1 0 0,-1 0 0,2 0 0,1 0-53,1 0 0,-1 0 0,0-1 0,1 1 0,-1-1 0,0 0 0,1-1 0,-1 1 0,5-1 1,16-5-3969,-29 4 1239,3 2 2068,0-1 0,0 0 0,-1 1 0,1-1-1,0 1 1,-1-1 0,1 1 0,0 0 0,-2-1 0,-4 2-4363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2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0 646 5888,'0'0'95,"0"-1"1,0 1-1,1-1 1,-1 1-1,0 0 1,0-1-1,0 1 1,0 0-1,0-1 1,1 1-1,-1-1 1,0 1-1,0 0 1,1-1-1,-1 1 0,0 0 1,1 0-1,-1-1 1,0 1-1,1 0 1,-1 0-1,0-1 1,1 1-1,-1 0 1,0 0-1,1 0 1,-1 0-1,1 0 1,-1 0-1,0-1 1,1 1-1,-1 0 1,1 0-1,-1 0 1,0 0-1,1 0 1,0 1-1,22 2 1933,-7-1-452,3-2-454,1-1 1,-1-1-1,38-8 0,-51 9-954,0-1 0,0 0 0,0 0 0,0-1 0,0 1 0,-1-1 0,1 0-1,-1-1 1,0 1 0,0-1 0,0 0 0,-1-1 0,1 1 0,-1-1 0,0 0-1,3-5 1,-5 7-78,-1 1 0,0-1 0,0 1 0,0-1 0,0 1-1,0-1 1,-1 0 0,1 0 0,-1-3 0,0 5-81,0 0 1,0 1 0,0-1 0,0 0 0,0 0 0,0 1-1,0-1 1,-1 0 0,1 0 0,0 1 0,-1-1-1,1 0 1,0 1 0,-1-1 0,1 0 0,-1 1-1,1-1 1,0 1 0,-1-1 0,0 1 0,1-1-1,-1 1 1,1-1 0,-1 1 0,0-1 0,1 1 0,-1 0-1,0-1 1,1 1 0,-1 0 0,0 0 0,0 0-1,1-1 1,-1 1 0,0 0 0,0 0 0,1 0-1,-1 0 1,-1 0 0,-1 1 3,0-1-1,-1 1 1,1-1-1,-1 1 1,1 0-1,0 0 1,0 1-1,0-1 1,-5 3-1,-28 20 376,33-21-352,-4 2 54,-7 5 9,-1 1 1,2 1-1,0 0 1,-13 14-1,25-24-91,0 0 0,-1 0 0,1 0 0,0 0 0,0 0 0,0 0 1,0 0-1,1 0 0,-1 0 0,0 0 0,1 0 0,0 1 0,-1-1 0,1 0 0,0 0 0,0 1 0,0-1 1,0 0-1,1 0 0,-1 1 0,1-1 0,-1 0 0,1 0 0,0 0 0,0 0 0,0 0 0,0 0 0,2 3 0,-1-2 22,1 1-1,-1-1 0,1-1 1,0 1-1,0 0 1,0-1-1,0 1 0,1-1 1,-1 0-1,0 0 0,1 0 1,0-1-1,-1 1 0,1-1 1,7 2-1,-1-2-88,1 0-1,0-1 1,0 0 0,0 0-1,21-4 1,56-17-915,-52 11 661,179-49-7,-207 57 333,39-14 353,-44 15-330,0 0 1,0 0-1,-1-1 1,1 1-1,-1-1 1,1 0-1,-1 0 1,1 0-1,-1 0 1,0 0 0,0 0-1,3-5 1,-5 7-37,0 0 0,0 0-1,0 0 1,0 0 0,0 0 0,0-1 0,1 1 0,-1 0 0,0 0 0,0 0 0,0 0 0,0-1 0,0 1 0,0 0-1,0 0 1,0 0 0,0 0 0,0 0 0,0-1 0,0 1 0,0 0 0,0 0 0,0 0 0,-1 0 0,1-1 0,0 1-1,0 0 1,0 0 0,0 0 0,0 0 0,0 0 0,0 0 0,0-1 0,0 1 0,-1 0 0,1 0 0,0 0 0,0 0-1,0 0 1,0 0 0,0 0 0,-1 0 0,-9-2-29,-15 4-41,23-2 66,-28 5-28,-54 14 1,69-14 65,0 0 1,1 1-1,-1 1 1,1 1-1,-19 12 1,28-16-31,1 0 0,0-1 0,0 2 0,0-1 0,0 0 0,1 1 0,0-1 0,0 1 0,-5 11 0,7-14 8,0 0 0,0 0 1,0 0-1,1 0 0,-1 0 0,1 0 0,-1 0 0,1 0 0,0 1 0,0-1 0,0 0 0,0 0 0,0 0 0,1 1 1,-1-1-1,1 0 0,-1 0 0,1 0 0,0 0 0,0 0 0,0 0 0,0 0 0,0 0 0,0 0 0,0 0 0,1-1 1,2 4-1,-2-4 14,-1 0 0,0 0 1,1 0-1,0 0 0,-1 0 0,1 0 1,-1-1-1,1 1 0,0 0 1,0-1-1,-1 0 0,1 1 0,0-1 1,0 0-1,-1 0 0,1 0 1,0 0-1,3-1 0,1 0 84,1-1 1,-1 0-1,10-4 0,-10 3-5,24-11 76,-1-1 1,0-2-1,-1 0 0,26-23 1,-38 27-170,-2-1 0,1 0 0,-2-1-1,0-1 1,0 0 0,15-27 0,-4-2-131,24-62 0,-17 34-6,76-212-49,-100 255 143,-7 30 33,0 0-1,0 0 1,0 0-1,0 0 1,0 0 0,0 0-1,-1 0 1,1 0-1,0 0 1,0 0-1,0 0 1,0 0 0,0 0-1,0 0 1,0 0-1,0 0 1,0 0-1,0 0 1,0 0 0,0 0-1,-1 0 1,1 0-1,0 0 1,0 0 0,0 0-1,0 0 1,0 0-1,0 0 1,0 0-1,0 0 1,0 0 0,0-1-1,0 1 1,0 0-1,0 0 1,0 0-1,0 0 1,0 0 0,0 0-1,0 0 1,0 0-1,0 0 1,0 0 0,-1 0-1,1 0 1,0 0-1,0-1 1,0 1-1,1 0 1,-1 0 0,0 0-1,0 0 1,0 0-1,0 0 1,0 0-1,0 0 1,0 0 0,0 0-1,0 0 1,0 0-1,0-1 1,0 1-1,0 0 1,0 0 0,0 0-1,0 0 1,0 0-1,0 0 1,0 0-1,-7 13 278,-3 9 67,-11 36 1,11-28-139,-84 270 469,76-234-477,-17 117-1,31-150-974,2 0 0,1 1 1,2-1-1,1 0 0,10 55 0,4-25-1727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2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377 648 1984,'-32'21'9781,"48"-43"-5134,-5 3-4013,0 0 0,10-29 0,25-123 270,-35 125-731,44-214 958,-47 229-961,-6 23-133,0 1 1,0-1-1,0 0 1,-1-11-1,-1 16-168,-3 7 23,-3 15-21,-14 72 28,5-32 400,-2-1-1,-3-1 1,-32 65 0,17-62 174,-58 73 0,69-100-289,-189 281 718,179-267-332,34-47-564,0 0-1,0 0 1,0 0-1,0 0 1,0 0-1,0 0 1,0 0 0,0 0-1,0 0 1,0 0-1,1 0 1,-1 0-1,0 0 1,0 0-1,0 0 1,0 0-1,0 0 1,0 0-1,0 0 1,0 0-1,0 0 1,0 0 0,0 0-1,1 0 1,-1 0-1,0 0 1,0 0-1,0 0 1,0 0-1,0 0 1,0 0-1,0 0 1,0 0-1,0 0 1,0 0-1,0 0 1,0 1 0,0-1-1,0 0 1,0 0-1,0 0 1,1 0-1,-1 0 1,0 0-1,0 0 1,0 0-1,0 0 1,0 0-1,0 0 1,0 0-1,0 1 1,0-1 0,0 0-1,0 0 1,0 0-1,0 0 1,0 0-1,0 0 1,0 0-1,0 0 1,-1 0-1,1 0 1,0 1-1,9-5 41,63-54 123,-23 18-204,0 1-14,93-64-254,-68 58 299,2 4 0,91-34 1,-40 22 110,-119 49-239,-25 8-99,4 0 185,1 1 1,-1 0-1,1 1 0,0 1 1,0-1-1,1 2 0,0 0 1,0 0-1,1 1 0,-15 15 0,18-16 44,1 0 0,-1 0 0,1 0 0,1 1 0,0 0 0,0 0 0,1 0 0,0 1 0,0-1 0,1 1 0,0 0 0,1 0 0,0 0 0,0 19 0,2-26 28,0 0 0,0 0 1,0 0-1,1 0 1,-1 0-1,1-1 0,0 1 1,0 0-1,0 0 1,1 2-1,-1-4-15,-1 0 1,1-1-1,-1 1 1,1 0-1,0-1 0,-1 1 1,1-1-1,0 1 1,-1-1-1,1 0 0,0 1 1,-1-1-1,1 1 1,0-1-1,0 0 0,0 0 1,-1 1-1,1-1 1,0 0-1,0 0 1,0 0-1,-1 0 0,1 0 1,0 0-1,0 0 1,0 0-1,0-1 0,-1 1 1,1 0-1,0 0 1,0-1-1,-1 1 0,1 0 1,0-1-1,0 1 1,-1-1-1,1 1 0,0-1 1,0 0-1,11-7 96,-1-1-1,0 0 1,20-22 0,24-39 197,-46 57-301,0-1 1,-1 0-1,-1 0 0,0 0 1,-1-1-1,0 0 0,4-23 1,-9 34-17,0 1 1,-1-1 0,1 0-1,-1 1 1,0-1 0,0 0 0,0 0-1,0 0 1,-1 1 0,1-1-1,-1 0 1,0 1 0,0-1 0,-1 1-1,1-1 1,-1 1 0,1-1-1,-1 1 1,0 0 0,0 0 0,-1 0-1,-2-3 1,5 6 7,0 0-1,-1 0 1,1-1-1,0 1 1,-1 0 0,1 0-1,0-1 1,-1 1-1,1 0 1,0 0 0,0-1-1,0 1 1,-1 0-1,1-1 1,0 1 0,0-1-1,0 1 1,0 0-1,-1-1 1,1 1 0,0 0-1,0-1 1,0 1-1,0-1 1,0 1 0,0 0-1,0-1 1,0 1 0,0 0-1,0-1 1,0 1-1,1-1 1,11-2 79,3 1-77,7-3-38,-1 2 0,1 0 0,22 1 0,-17 0 54,28-4 0,-47 5 27,11-3-5,-1 1-1,22 0 1,-38 3-29,0 0 0,-1 0 0,1 0 0,0 0 0,0 0 0,-1 1 0,1-1 0,0 1 0,-1-1 0,1 1 0,0 0 0,-1-1 0,1 1 0,-1 0 0,1 0 0,-1 0 0,1 0 0,-1 0 0,0 1 0,1-1 0,-1 0 0,0 1 0,0-1 1,0 0-1,0 1 0,0 0 0,0-1 0,-1 1 0,1-1 0,0 4 0,1 4-1,-1 0 1,0-1-1,0 1 0,-1 0 1,-1 11-1,0 2-160,1-11 194,-1-7-8,1 1-1,0-1 1,0 0 0,1 0-1,-1 1 1,3 6 0,-3-11-15,0 1-1,1 0 1,-1 0 0,1 0-1,0 0 1,-1 0 0,1 0 0,0-1-1,-1 1 1,1 0 0,0 0 0,0-1-1,0 1 1,-1-1 0,1 1 0,0 0-1,0-1 1,0 0 0,0 1-1,0-1 1,0 0 0,0 1 0,0-1-1,0 0 1,0 0 0,0 0 0,0 0-1,1 0 1,-1 0 0,0 0-1,0 0 1,2-1 0,3-1 71,1 0 0,0 0 1,-1-1-1,1 0 0,-1 0 0,0-1 0,0 0 1,0 0-1,8-8 0,9-5-132,102-77 39,-103 76-36,-17 13 29,1 0 1,0 0-1,0 1 1,0 0-1,1 0 1,-1 0-1,1 1 1,12-5 0,-18 8 4,-1 0 1,0 0 0,1-1 0,-1 1 0,1 0 0,-1 0-1,0 0 1,1 0 0,-1 0 0,0 0 0,1 0 0,-1 0-1,0 0 1,1 0 0,-1 0 0,0 1 0,1-1-1,-1 0 1,0 0 0,1 0 0,-1 0 0,0 0 0,1 1-1,-1-1 1,0 0 0,1 1 0,0 9-283,-2 0 272,1-9 35,0 0-1,0-1 1,0 1 0,0 0-1,0-1 1,-1 1 0,1 0-1,0-1 1,0 1-1,-1 0 1,1-1 0,0 1-1,-1-1 1,1 1 0,-1-1-1,1 1 1,-1-1-1,0 1 1,1-1-14,0 0 0,0 0 0,0 0-1,0 0 1,0 0 0,0 0 0,1 0 0,-1 1 0,0-1 0,0 0-1,0 0 1,0 0 0,0 0 0,0 0 0,0 0 0,0 0 0,0 0-1,0 0 1,0 0 0,0 0 0,0 0 0,0 0 0,0 0 0,0 0-1,0 0 1,0 0 0,0 0 0,0 0 0,0 0 0,0 0 0,0 0-1,0 0 1,0 0 0,0 0 0,0 1 0,0-1 0,0 0 0,0 0-1,0 0 1,0 0 0,0 0 0,0 0 0,0 0 0,0 0 0,0 0-1,0 0 1,-1 0 0,1 0 0,0 0 0,1 0 125,1-5-111,-1 0 1,1 0-1,0 1 0,0-1 1,0 0-1,1 1 1,0 0-1,5-7 0,-1 0-66,8-13 55,-2 0 1,-1 0 0,0-1-1,-2-1 1,-1 0 0,-1 0-1,7-44 1,-14 65-24,-1 0 1,1 0-1,-1 0 1,0 0-1,0 0 1,-1 0-1,1 0 1,-1 0-1,-3-8 1,4 12-1,0 1 1,-1 0 0,1 0 0,-1-1 0,1 1 0,-1 0 0,1 0-1,-1 0 1,1 0 0,-1 0 0,1 0 0,0-1 0,-1 1-1,1 0 1,-1 0 0,1 1 0,-1-1 0,1 0 0,-1 0 0,1 0-1,-1 0 1,1 0 0,-1 0 0,1 1 0,0-1 0,-1 0 0,1 0-1,-1 1 1,1-1 0,0 0 0,-1 1 0,0-1 0,-10 9-267,3 2 261,0 1 0,0-1 1,1 1-1,0 1 1,-8 22-1,2-5 56,-121 264 478,127-278-535,1 0 0,-8 28 0,13-37 15,0-1 0,0 1-1,0 0 1,1 0 0,-1 0 0,2 0 0,-1 0 0,1 0 0,3 12 0,-4-19 26,0 1 0,0-1 1,1 1-1,-1-1 0,0 0 0,1 1 0,-1-1 0,0 1 0,1-1 0,-1 0 1,0 1-1,1-1 0,-1 0 0,1 1 0,-1-1 0,1 0 0,-1 0 0,1 1 1,-1-1-1,1 0 0,-1 0 0,1 0 0,-1 0 0,2 0 0,17 0 201,18-10-85,-36 10-129,22-8 41,-1-1-1,0-1 1,0-1 0,0-1-1,-2-1 1,39-30 0,-58 42-78,1-1 1,0 0 0,-1 0-1,1 1 1,-1-1-1,1 0 1,-1 0-1,0 0 1,0 0-1,0-1 1,0 1 0,0 0-1,0 0 1,-1-1-1,1 1 1,-1 0-1,1-1 1,-1-3 0,10 9 23,0 1 1,0-1-1,0 0 1,14 1-1,-13-5 24,-1 0-1,1-1 0,-1-1 1,1 1-1,-1-2 0,0 1 1,11-7-1,-2 4-93,-16 5 91,0 0 1,0 1 0,0-1 0,0-1 0,-1 1-1,1 0 1,0-1 0,-1 1 0,1-1 0,-1 0 0,1 0-1,3-4 1,6-5-193,-12 10 188,0 1 0,1 0 0,-1 0 0,1-1 0,-1 1 0,1-1 0,-1 1 0,0 0 0,1-1 0,-1 1 0,0-1 0,1 1 0,-1-1 0,0 1 0,0-1 0,1 1 0,-1-1 0,0 1 0,0-1 0,0 0 0,0 1 0,0-1 1,0 0-1,5 36-687,-9-17 990,4-17-301,0-1 0,-1 1 0,1 0 0,0 0-1,-1 0 1,1 0 0,0 0 0,0 0 0,0 0 0,0 0-1,0 0 1,0 0 0,0 0 0,0 0 0,0 1 0,2 16-187,-2-16 176,0-1 0,0 1 0,0-1 0,0 1 0,0-1 0,0 1 0,0-1 0,1 1 0,-1-1 0,1 1 0,-1-1 0,1 2 0,0-2 1,-1 0 0,0 0 0,1-1 0,-1 1 0,0 0 1,0 0-1,0-1 0,0 1 0,0 0 0,0 0 1,0 0-1,0-1 0,0 2 0,0-1-2,0-1 0,0 1 1,-1-1-1,1 1 0,0-1 0,0 1 0,0 0 0,1-1 1,-1 1-1,0-1 0,0 1 0,0-1 0,0 1 1,0-1-1,1 1 0,-1-1 0,0 1 0,0-1 0,1 1 1,5 16 96,-6-16-96,0-1 1,0 1 0,0-1 0,0 1 0,0-1 0,0 1 0,0-1 0,0 1 0,0-1 0,1 1 0,-1-1 0,0 0 0,0 1 0,1-1 0,-1 1 0,0-1 0,1 0 0,-1 1 0,0-1 0,1 0 0,-1 1-1,0-1 1,1 0 0,-1 1 0,1-1 0,-1 0 0,1 0 0,0 1 0,0-1-8,1 1-1,0-1 1,0 0-1,0 0 1,0 0-1,-1 1 1,1-2-1,2 1 1,2-1-14,-1 0 0,0 0 0,0 0 0,1-1 0,4-2 0,98-44-459,-43 21 384,-36 12 154,-21 10-40,1 0 0,14-5 0,-20 8-130,-8 2-47,-11 3-124,2 1 253,1 2 1,0-1 0,0 2-1,0-1 1,1 2 0,0 0-1,1 0 1,-1 1 0,-15 16-1,24-20 27,-1 0 0,0-1-1,1 2 1,0-1 0,0 0 0,1 0-1,-4 11 1,6-15 3,-1 0 1,1 1-1,0-1 0,-1 0 1,1 1-1,0-1 1,0 0-1,0 1 0,0-1 1,0 1-1,1-1 1,-1 0-1,0 0 0,1 1 1,-1-1-1,1 0 1,-1 1-1,1-1 0,-1 0 1,1 0-1,0 0 1,0 0-1,-1 0 0,1 0 1,0 0-1,0 0 1,0 0-1,0 0 0,0 0 1,0 0-1,1-1 0,-1 1 1,0 0-1,0-1 1,1 1-1,-1-1 0,0 0 1,0 1-1,2-1 1,1 1 7,0-1 0,0 1 0,0-1 0,0 0 1,0 0-1,0-1 0,0 1 0,0-1 1,4-1-1,37-13 232,-36 12-178,9-4-79,-1-2 0,0 0 1,0 0-1,-1-2 1,0 0-1,-1-1 1,-1 0-1,1-1 1,-2-1-1,0 0 0,-1-1 1,0 0-1,17-32 1,-10 13-67,-2-2 1,-1 0 0,-2-1 0,-2-1-1,13-69 1,-24 102 62,1-3-30,0 1 0,-1-1 0,0 0-1,0 0 1,-1 0 0,0 0 0,-2-16 0,2 24 39,0 0 0,-1-1 0,1 1 0,0-1 1,0 1-1,0-1 0,0 1 0,0 0 0,-1-1 0,1 1 0,0 0 0,0-1 1,-1 1-1,1 0 0,0-1 0,-1 1 0,1 0 0,0-1 0,-1 1 1,1 0-1,0 0 0,-1 0 0,1-1 0,-1 1 0,1 0 0,0 0 0,-1 0 1,1 0-1,-1 0 0,1 0 0,-1-1 0,1 1 0,0 0 0,-1 0 0,1 1 1,-1-1-1,1 0 0,-1 0 0,1 0 0,0 0 0,-1 0 0,1 0 0,-1 0 1,1 1-1,0-1 0,-1 0 0,1 0 0,-1 1 0,-2 1-18,1 0-1,-1 0 1,0 1 0,1-1-1,0 0 1,0 1-1,-3 3 1,-24 42 30,2 1 0,-25 63 1,37-80 79,15-31-75,-54 133 188,49-119-165,0 0 0,2 0 0,0 0 0,0 0 0,2 1 0,0 0 0,1 17 0,1-26 4,0 0 0,0-1-1,1 1 1,-1-1-1,1 0 1,1 1 0,-1-1-1,1 0 1,0 0-1,1-1 1,-1 1 0,10 10-1,-9-12-13,0 0-1,0-1 0,1 1 0,-1-1 0,1 0 0,0 0 0,0 0 1,0-1-1,0 0 0,0 0 0,1 0 0,-1 0 0,1-1 1,-1 0-1,9 1 0,0-2 11,0 0-1,0-1 1,0-1 0,0 0 0,-1 0 0,1-2-1,0 1 1,-1-2 0,0 0 0,16-8 0,12-10 18,64-46 1,-104 68-44,3-2 8,0-1 1,0 1-1,0-1 1,-1 0-1,1 0 1,2-5-1,-6 9-13,0 0 1,1-1-1,-1 1 0,0-1 0,0 1 0,1-1 0,-1 1 1,0 0-1,0-1 0,0 1 0,0-1 0,1 1 1,-1-1-1,0 1 0,0-1 0,0 1 0,0-1 0,0 1 1,0-1-1,0 1 0,0 0 0,-1-1 0,1 1 1,0-1-1,0 1 0,0-1 0,-1 0 0,0 1-14,0-1 1,0 1-1,0 0 0,0-1 0,0 1 0,0 0 0,0 0 1,-1 0-1,1 0 0,0 0 0,0 0 0,0 0 0,0 0 1,0 0-1,0 1 0,-1-1 0,-1 1 0,-3 1-6,1 1 0,-1 0-1,0 0 1,1 0 0,-1 0-1,1 1 1,0 0 0,0 0-1,1 0 1,-1 1 0,1 0-1,0-1 1,0 2 0,0-1-1,1 0 1,0 1 0,0-1-1,0 1 1,1 0 0,0 0-1,0 0 1,0 0 0,1 1-1,-2 9 1,3-14 29,0-1 0,0 0-1,0 0 1,0 1 0,0-1 0,0 0 0,1 0 0,-1 0-1,0 1 1,1-1 0,-1 0 0,0 0 0,1 0 0,0 0-1,-1 1 1,1-1 0,0 0 0,-1 0 0,1 0 0,0 0-1,0-1 1,1 2 0,-1-1 3,1-1 1,-1 1-1,0-1 0,0 0 1,1 1-1,-1-1 0,0 0 0,1 0 1,-1 0-1,1 0 0,-1 0 0,0 0 1,1-1-1,-1 1 0,0 0 1,3-2-1,3 0 28,0-2 1,0 1-1,-1-1 0,1 0 1,8-8-1,32-20-3,-32 22-65,24-20 1,-16 8 8,-1-1 1,-1-1 0,-1-1 0,-1 0-1,-1-1 1,16-34 0,-8 8-23,-2-2-1,24-80 1,-43 116 32,2-2-82,4-28 1,-10 43 63,0 1 1,-1-1-1,1 0 1,-1 1 0,0-1-1,-1 0 1,1 1-1,-1-1 1,0 0-1,0 1 1,-3-8 0,3 11 4,1 0 0,-1 0 1,1 0-1,-1 0 1,1 0-1,-1 1 0,0-1 1,0 0-1,1 0 1,-1 1-1,0-1 0,0 1 1,0-1-1,0 0 1,0 1-1,0-1 0,0 1 1,0 0-1,0-1 1,0 1-1,0 0 0,0 0 1,0 0-1,0 0 1,0 0-1,-1 0 0,-1 0 2,1 0-1,0 1 1,-1-1-1,1 1 0,0-1 1,-1 1-1,1 0 1,0 0-1,0 0 0,0 1 1,-4 1-1,-3 5 42,1 0 0,-1 0 0,1 1-1,1 0 1,0 0 0,0 1 0,-6 12-1,-35 80 101,34-69 70,-16 64 0,26-78-75,0 1 0,1 0 0,1 1-1,2 35 1,0-50-72,0 0-1,1 0 1,0-1-1,1 1 1,-1-1-1,1 1 1,0-1-1,0 1 1,1-1-1,0 0 1,0 0-1,0 0 1,0-1-1,1 1 1,0-1-1,0 0 1,0 0-1,0 0 0,1 0 1,-1-1-1,1 0 1,0 0-1,0 0 1,0 0-1,0-1 1,1 0-1,6 2 1,-1-1 20,0-1 0,0 0-1,0 0 1,0-2 0,0 1 0,0-1 0,0-1 0,0 0-1,0 0 1,0-1 0,0-1 0,0 0 0,12-5 0,-12 3-44,1 0 1,-1-1 0,1 0 0,-2-1 0,1 0 0,-1 0 0,0-1 0,-1-1-1,1 0 1,8-11 0,-16 17-62,0 0 1,0 0-1,-1 0 0,1 0 0,-1-1 0,0 1 0,1 0 0,-1 0 1,-1-1-1,1 1 0,-1-1 0,1-5 0,-1 9 36,0 0 0,0-1-1,0 1 1,0 0 0,0-1-1,0 1 1,0-1 0,0 1-1,0 0 1,0-1 0,0 1-1,0-1 1,0 1 0,-1 0-1,1-1 1,0 1 0,0 0 0,0-1-1,-1 1 1,1 0 0,0-1-1,0 1 1,-1 0 0,1 0-1,0-1 1,0 1 0,-1 0-1,1 0 1,0-1 0,-1 1-1,1 0 1,-1 0 0,1 0-1,-1 0 1,0 0-17,0 0-1,-1 0 0,1 0 1,0 0-1,-1 0 1,1 1-1,0-1 1,0 1-1,0-1 1,-3 2-1,-27 19-309,30-20 330,-4 3 4,-5 4 12,0 0 1,0 0-1,-15 19 1,24-24-10,-1-1-1,0 0 1,1 0 0,-1 1 0,1-1 0,0 1-1,0-1 1,0 1 0,0-1 0,0 1 0,0 0-1,1-1 1,0 1 0,-1 0 0,1 0-1,0-1 1,0 1 0,0 0 0,1 0 0,-1-1-1,1 1 1,-1 0 0,1 0 0,1 2 0,0-3 34,-1 0 1,1 0-1,-1 0 1,1 0-1,0 0 0,-1 0 1,1-1-1,0 1 1,0-1-1,1 1 1,-1-1-1,0 0 1,0 0-1,0 0 1,1 0-1,-1 0 1,5 0-1,-1 1 42,1-1 1,0 0-1,0-1 0,0 1 0,8-2 0,-6 0-44,-1-1-1,0-1 1,0 1 0,0-2 0,0 1-1,0-1 1,0 0 0,13-10 0,20-10-102,71-24-169,-112 47 239,0 1 0,1 0 0,-1 0 0,0 0-1,0 0 1,0 0 0,0 0 0,1 0 0,-1 0 0,0 0-1,0 0 1,0 0 0,0 0 0,0 0 0,1 0 0,-1 0-1,0 0 1,0 0 0,0 0 0,0 0 0,0 1 0,1-1-1,-1 0 1,0 0 0,0 0 0,0 0 0,0 0 0,0 0-1,0 0 1,1 0 0,-1 1 0,0-1 0,0 0 0,0 0-1,0 0 1,0 0 0,0 0 0,0 0 0,0 1 0,0-1-1,0 0 1,0 0 0,0 0 0,0 0 0,0 1 0,0-1-1,0 0 1,0 0 0,0 0 0,0 0 0,0 0 0,0 1-1,0-1 1,0 0 0,0 0 0,0 0 0,-4 17 104,-12 17-99,4-15 28,-23 39 262,33-49-249,7-7 139,16-10 140,-17 7-337,28-13-28,1 1 0,1 2 0,35-6 0,-65 16 44,-1 1 0,1-1 0,-1 1 0,1 0 0,-1 0 0,1 1 0,-1-1 0,1 1 0,-1-1 0,1 1 0,-1 0 0,1 0 0,2 2 0,1 2 26,0-1 1,0 1-1,-1 0 0,7 7 1,-1-1-10,-7-7-45,0 0-1,0 0 0,0-1 0,1 1 1,-1-1-1,1 0 0,-1-1 0,1 1 1,7 1-1,-7-3-713,0 0-1,0 0 1,0-1 0,0 1 0,11-2-1,2 0-1201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2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9792,'4'-27'3173,"-4"26"-3077,1 0 0,-1 0 0,0 0 0,0 0 0,0-1 0,1 1 0,-1 0 0,1 0 0,-1 0 0,1 0 0,-1 0 0,1 0 1,0 0-1,-1 0 0,1 0 0,0 0 0,0 1 0,1-2 0,1-1 362,0 0 282,0 0 0,0 0 1,1 1-1,-1-1 0,1 1 0,-1-1 1,1 1-1,6-2 0,-9 4-599,0-1-1,0 0 1,0 1-1,0-1 1,1 1-1,-1-1 1,0 1-1,1 0 1,-1 0-1,0 0 1,0-1-1,1 1 1,-1 0 0,0 1-1,1-1 1,-1 0-1,0 0 1,1 1-1,-1-1 1,0 0-1,0 1 1,1-1-1,-1 1 1,0 0-1,0-1 1,0 1-1,2 1 1,1 14 1182,-4-15-969,0-4-202,0-1-104,0-12-210,0 1 1,-1-1 0,-6-27 0,7 42 59,0 1 1,0-1-1,0 0 1,0 0-1,0 1 1,-1-1-1,1 1 1,0-1-1,0 0 1,-1 1-1,1-1 1,0 1-1,-1-1 1,1 0-1,-1 1 1,1-1-1,-1 1 1,1 0-1,-1-1 1,1 1-1,-1-1 1,1 1-1,-1 0 1,0-1-1,1 1 1,-1 0-1,0 0 1,1-1-1,-1 1 1,-1 0-1,2 0-80,-1 0 0,0 1 0,1-1 1,-1 0-1,0 1 0,0-1 0,1 0 0,-1 1 0,1-1 0,-1 1 0,0-1 0,1 1 0,-1-1 0,1 1 0,-1-1 0,1 1 0,-1 0 0,1-1 1,0 1-1,-1 0 0,1-1 0,0 1 0,-1 0 0,1 0 0,0-1 0,0 2 0,-3 18-4831,6 7 1536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0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7136,'-2'1'651,"-1"-1"1,1 0-1,0 1 0,-1-1 1,1 1-1,0 0 1,-1 0-1,1 0 0,0 0 1,0 0-1,0 1 1,0-1-1,0 1 0,-3 2 1,-3 4 417,0 0 0,-6 10 0,4-5-266,-29 35 237,-3-2 0,-50 43 0,78-79-2553,0 0 1,-30 13 0,33-17-47,-7 6-542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3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52 896,'8'-7'693,"-8"7"-665,0 0-1,0 0 1,0 0-1,0 0 0,0 0 1,1 0-1,-1-1 1,0 1-1,0 0 1,0 0-1,0 0 0,0 0 1,1 0-1,-1 0 1,0 0-1,0 0 0,0 0 1,0 0-1,1 0 1,-1 0-1,0 0 0,0 0 1,0 0-1,0 0 1,1 0-1,-1 0 1,6 5 5722,-6-24-2012,0 18-3678,0 0 0,0-1-1,0 1 1,-1 0 0,1 0-1,0 0 1,-1 0 0,1-1-1,-1 1 1,0 0 0,1 0-1,-1 0 1,0 0 0,0 0 0,1 0-1,-1 0 1,0 1 0,0-1-1,0 0 1,0 0 0,0 1-1,0-1 1,0 1 0,0-1-1,-1 1 1,1-1 0,0 1-1,-2-1 1,-1 0 44,0 0 0,0 0 0,0 1 0,-1-1 0,1 1 0,-8 0 0,-2 3 170,1 1-1,-1 0 1,1 0 0,0 1 0,-13 8 0,19-10-152,1 0 0,-1 1 0,1 0 1,0 0-1,-7 6 0,12-9-106,0 0 1,0 0-1,0 1 0,0-1 0,0 0 0,0 0 1,0 0-1,0 1 0,0-1 0,0 1 1,1-1-1,-1 0 0,1 1 0,-1-1 1,1 1-1,0-1 0,-1 1 0,1-1 1,0 1-1,0 0 0,0-1 0,0 1 0,0-1 1,1 1-1,-1-1 0,0 1 0,1-1 1,-1 1-1,1-1 0,-1 1 0,1-1 1,1 3-1,1 0 0,0-1 0,0 1 1,1-1-1,-1 1 0,1-1 1,0 0-1,0-1 0,0 1 1,0 0-1,0-1 0,1 0 1,-1 0-1,1-1 0,0 1 1,-1-1-1,8 1 0,9 1-762,-1-1 0,33-1 0,-44-1 222,-5 0 465,91 3-4870,-79-2 3405,0 1 0,-1 1 1,30 9-1,-2 7-881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4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 3392,'-4'-1'8358,"-4"3"-5434,-12 7-3477,14-7 1520,-18 8-630,1 1 1,1 1-1,0 1 1,0 1-1,1 0 1,-26 26-1,44-38-413,0 1 1,1 0-1,-1 1 0,1-1 0,0 0 1,0 1-1,1-1 0,-1 1 1,-1 5-1,3-9-31,0 0 1,0 1-1,0-1 0,0 0 1,-1 1-1,1-1 1,1 1-1,-1-1 0,0 0 1,0 1-1,0-1 1,0 0-1,0 1 0,0-1 1,0 0-1,0 1 0,1-1 1,-1 0-1,0 1 1,0-1-1,0 0 0,1 1 1,-1-1-1,0 0 1,0 0-1,1 1 0,-1-1 1,0 0-1,1 0 1,-1 1-1,0-1 0,1 0 1,-1 0-1,0 0 0,1 0 1,-1 0-1,0 0 1,1 1-1,-1-1 0,1 0 1,-1 0-1,0 0 1,1 0-1,0 0 0,15-2-3660,5-3 887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4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10 6560,'0'-1'103,"-1"1"0,1-1 0,0 1 0,0-1 0,0 1-1,0-1 1,0 1 0,-1 0 0,1-1 0,0 1 0,0-1 0,0 1 0,-1 0 0,1-1 0,0 1 0,-1 0 0,1-1 0,0 1 0,-1 0 0,1-1 0,-1 1 0,0 0 0,-6 8 1628,0 1 767,-7 6-1523,-2 0 0,1-1 1,-2 0-1,-22 14 0,-31 25-481,59-43-479,4-4-37,0-1-1,1 1 1,0 1-1,-9 12 1,14-18-78,0 0-1,0 1 1,0-1 0,0 1 0,1 0-1,-1-1 1,1 1 0,-1-1 0,1 1-1,0 0 1,-1-1 0,1 1 0,0 0-1,0 0 1,0-1 0,0 1 0,0 0-1,1-1 1,-1 1 0,1 0 0,-1-1-1,1 1 1,-1 0 0,1-1 0,0 1-1,0-1 1,0 1 0,0-1 0,0 0-1,1 2 1,1 0-536,-1-1-1,1 1 1,0-1-1,0 0 1,4 3 0,23 10-2036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4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5728,'-14'-15'11770,"20"16"-10778,104 25 1685,-68-17-2081,-32-7-529,0 0 0,0 0 0,0 1 0,-1 0 0,1 1-1,-1 0 1,17 10 0,-17-8-19,-2-2-29,-1 1 0,0-1 0,0 1 1,0 0-1,0 1 0,-1 0 0,0 0 1,0 0-1,6 10 0,-11-15-54,0-1 0,0 1-1,0-1 1,0 1 0,0-1 0,0 1 0,0-1-1,0 1 1,0-1 0,0 0 0,0 1 0,0-1-1,-1 1 1,1-1 0,0 1 0,0-1 0,0 1-1,-1-1 1,1 0 0,0 1 0,0-1-1,-1 1 1,1-1 0,0 0 0,-1 1 0,1-1-1,-1 0 1,1 0 0,0 1 0,-1-1 0,1 0-1,-2 1 1,-17 7-5514,11-5-518,7 1 3603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6:4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6400,'-6'-9'1315,"8"6"120,14 9 2189,-10-2-2244,2 1-484,0 0 0,0 0 1,-1 1-1,9 9 0,1 0-60,-8-5-578,-1-1-1,0 2 0,0-1 0,-1 1 0,9 18 1,5 6-132,-16-25-373,0 0 0,-1 0 1,0 0-1,-1 0 0,0 1 1,-1-1-1,1 12 0,-2-16-690,0 0-1,-1 0 1,0 0-1,0 0 1,-1 1-1,1-1 0,-1 0 1,-1 0-1,-1 7 1,-9 11-4439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0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17 255 3392,'-4'-5'4966,"4"5"-4718,0 0 0,-1 0 0,1 0 1,0 0-1,-1 0 0,1 0 0,0 0 1,-1 0-1,1-1 0,0 1 1,-1 0-1,1 1 0,0-1 0,-1 0 1,1 0-158,0 0 0,-1 0 0,1 0 0,0 0 0,0 0 0,-1 0 0,1 0 1,0 0-1,0 0 0,-1 0 0,1 0 0,0 0 0,0 0 0,-1 0 0,1 0 0,0 0 1,0 0-1,0 0 0,-1 0 0,1 0 0,0-1 0,0 1 0,-1 0 0,1 0 0,0 0 1,0 0-1,0 0 0,0-1 0,-1 1 0,1 0 0,0 0 0,0 0 0,0-1 1,0 1-1,0 0 0,0 0 0,0 0 0,-1-1 0,1 1 0,0 0 0,0 0 0,0-1 1,0 1-1,0 0 0,0 0 0,0-1 0,0 1 0,0 0 0,0 0 0,0-1 0,0 1 1,0 0-1,1 0 0,-1-1 0,4-8 120,1-1 0,1 1 0,-1 0 1,2 0-1,-1 1 0,1 0 0,0 0 0,13-11 1,7-2 51,39-26-1,-61 45-209,15-12 219,0 1 1,1 1-1,1 1 0,0 1 0,30-10 0,-50 20-242,1-1 0,-1 1 1,1-1-1,-1 1 0,1 0 0,-1 0 1,1 0-1,-1 0 0,1 0 1,0 1-1,2 0 0,-4-1-1,1 1-1,-1 0 1,0-1 0,1 1-1,-1 0 1,0 0 0,0 0-1,1 0 1,-1 0 0,0 0-1,0 0 1,0 1 0,0-1-1,0 0 1,-1 1 0,1-1-1,0 0 1,-1 1 0,1-1-1,0 3 1,2 7 111,0 1 0,1 12 1,-4-16-61,2 1 0,-1-1 0,1 0 0,0 0 0,1 0 0,0 0 0,5 10 0,-5-13 14,0 0 0,1-1 1,-1 1-1,1-1 0,0 0 0,0 0 0,1 0 0,-1 0 0,1-1 0,0 0 0,0 0 0,6 3 0,-5-4 9,1 1-1,0-1 0,-1-1 0,1 0 1,0 1-1,0-2 0,0 1 0,0-1 0,12-2 1,-8 2-42,-7-1-14,0 1 1,1 0-1,-1-1 0,0 0 1,1 0-1,-1 0 0,0 0 1,0-1-1,0 1 0,0-1 1,5-4-1,82-68-298,-91 74 171,0-1 0,1 1 0,-1 0 0,0-1 0,1 1 0,-1 0 0,0 0 0,1-1 0,-1 1 0,0 0 0,1 0 0,-1 0 0,1 0 0,-1-1 0,1 1 0,-1 0-1,0 0 1,1 0 0,-1 0 0,1 0 0,-1 0 0,1 0 0,-1 0 0,0 0 0,1 0 0,-1 0 0,1 1 0,0-1-274,0 1 1,-1-1-1,1 1 1,-1 0-1,1-1 1,-1 1-1,0-1 0,1 1 1,-1 0-1,0-1 1,1 1-1,-1 0 1,0 0-1,0-1 0,1 2 1,3 9-1796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0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62 3808,'-1'-9'673,"1"5"-119,0-1 0,0 1 0,0 0 0,0 0-1,1 0 1,0 0 0,1-4 0,-3-8 7131,3 23-6229,0 0-1089,-1 0 0,0 1 1,0-1-1,-1 1 1,0 10-1,0 14 319,4 79 912,-18 184-1,13-217-1402,2-58-107,0 0-1,-2 0 0,-4 25 0,5-32 149,1-4-2333,12-18-5492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0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18 7872,'-3'-14'2560,"3"14"-2500,0 0 0,0-1 0,-1 1 0,1 0 0,0 0 0,0-1 0,-1 1 0,1 0 0,0 0 0,0 0 1,-1-1-1,1 1 0,0 0 0,0 0 0,-1 0 0,1 0 0,0 0 0,-1 0 0,1-1 0,0 1 0,-1 0 0,1 0 0,0 0 1,-1 0-1,1 0 0,0 0 0,-1 0 0,1 1 0,0-1 0,-1 0 0,-7 2 1806,-3 17 1221,1-6-2752,0 1 0,2 0 0,-1 1-1,2-1 1,0 2 0,1-1 0,0 1-1,1 0 1,1 0 0,1 0 0,-3 20-1,5-20-240,0-1-1,1 0 1,0 1-1,2-1 1,-1 0-1,2 0 1,0 0-1,1 0 1,0 0-1,1-1 0,1 0 1,10 19-1,-13-28-50,1 0-1,0 0 0,0 0 0,0 0 1,0-1-1,1 0 0,0 0 0,0 0 1,0 0-1,0-1 0,0 0 1,1 0-1,-1 0 0,1-1 0,0 0 1,0 0-1,0 0 0,0-1 0,0 0 1,0 0-1,12 0 0,-4-1 26,-1-1-1,0 0 1,1-1-1,-1-1 1,0 0-1,0 0 1,-1-1 0,1-1-1,14-7 1,8-8 122,0-1 0,42-34 0,-69 48-151,1-1 0,-1 0 0,-1 0 0,1 0 0,-2-1 0,1 0 0,-1 0 0,0-1-1,-1 0 1,6-15 0,-9 20-28,0 0 0,-1-1 0,0 1 1,0-1-1,0 1 0,0-1 0,-1 0 0,0 1 0,0-1 0,0 1 0,-1-1 0,0 0 0,0 1 0,-1-1 0,1 1 0,-1 0 0,0 0 1,0-1-1,-1 1 0,0 1 0,0-1 0,-6-7 0,0 2-46,0 1 0,-1 1 0,0 0 0,-1 0 0,1 1 0,-1 0 0,-1 1 0,-22-9 0,17 10-66,-1-1-1,0 2 1,0 1-1,-32-3 1,-71 9-704,117-3 583,-1 1 0,0 0-1,1 0 1,-9 2 0,13-3 86,-1 0 1,0 1 0,1-1 0,-1 0 0,1 0 0,-1 1-1,0-1 1,1 0 0,-1 1 0,1-1 0,-1 0-1,1 1 1,-1-1 0,1 1 0,-1-1 0,1 1 0,-1-1-1,1 1 1,0-1 0,-1 1 0,1 0 0,0-1 0,0 1-1,-1-1 1,1 1 0,0 0 0,0-1 0,0 1-1,0 0 1,0-1 0,0 1 0,0 0 0,0-1 0,0 1-1,0-1 1,0 1 0,0 0 0,0-1 0,1 1 0,-1 0-1,1 0 1,0 1-298,0 0 1,1-1-1,0 1 0,-1-1 0,1 0 0,0 1 0,0-1 1,-1 0-1,1 0 0,0 0 0,0 0 0,0 0 1,1-1-1,-1 1 0,0-1 0,4 1 0,-5-1 293,32 7-3012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0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 7648,'-19'-15'9578,"42"9"-5258,2 3-3794,0 1 1,48 3-1,-21 0-4382,-42-1 2154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1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 7232,'6'-9'9543,"-5"9"-9366,0 1-1,-1-1 1,1 1-1,-1 0 1,1-1 0,-1 1-1,1 0 1,-1 0-1,0-1 1,1 1 0,-1 0-1,0 0 1,1 1-1,-2 19 1148,-5 23-1,4-30-1068,-4 22 116,2-14-200,-1 28 1,-4 100 138,9-97-79,1-22-1518,0-29-180,1-6 217,1 0-81,5-1-610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1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1472,'0'-10'11216,"0"1"-5188,0-35-2867,10 296-799,-4-68-1284,-4-156-756,8 40 1,-7-47-41,1 3-1840,-2-41-5737,-2 4 5200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1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6880,'0'-1'436,"0"0"-1,0 0 1,0 0 0,0-1 0,0 1 0,0 0 0,1 0-1,-1-1 1,0 1 0,1 0 0,-1 0 0,1 0-1,-1 0 1,1 0 0,0 0 0,-1 0 0,2-1 0,0 0 229,1 0 1,-1 1 0,0-1 0,1 1-1,0 0 1,3-2 0,2 0-1001,1-1 570,-1 1 0,1 0 1,-1 0-1,1 1 0,0 1 0,0-1 0,0 1 1,0 1-1,9 0 0,-17 0-216,1 0 0,-1 0 0,0 0 0,0 1 0,0-1 0,1 1 0,-1-1 0,0 1 0,0-1 0,0 1 0,0-1 0,0 1 0,0 0 0,0 0 0,0-1 0,0 1 0,0 0 0,0 0 0,-1 0 0,1 0 0,0 0 1,0 0-1,-1 0 0,1 1 0,-1-1 0,1 0 0,-1 0 0,0 0 0,1 0 0,-1 1 0,0-1 0,0 0 0,0 0 0,0 1 0,0-1 0,0 0 0,0 0 0,-1 2 0,0 5 88,-1 0 1,-1 0 0,0-1-1,-6 14 1,6-15-33,-9 19 346,-34 78 747,36-80-970,2 1-1,-8 35 0,16-54-163,-1 1 0,0-1 0,1 1 0,0-1 0,0 1 0,1-1 0,1 11-1,-1-14 0,0 1 0,-1-1 0,1 1 0,0-1 0,0 0 0,1 1 0,-1-1-1,0 0 1,1 0 0,-1 0 0,1 0 0,0 0 0,-1 0 0,1-1-1,0 1 1,0 0 0,0-1 0,3 2 0,2 0 24,-1-1 1,1 1-1,0-1 1,0-1-1,0 1 1,0-1-1,10 0 1,5-1-824,23-4 1,11 1-4863,-34 5 3260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1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24 211 2720,'-24'0'18421,"34"7"-17968,-3-5-323,0-1 0,0 0 0,0-1 1,12 0-1,364-17 1027,-9-19-448,-251 23-613,758-100 827,-790 93-665,-27 4-89,-29 10-452,-23 5-4741,-13 8 3013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1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 3552,'-1'-1'96,"1"1"-1,0-1 1,0 1 0,-1-1-1,1 0 1,0 1 0,0-1 0,0 0-1,0 1 1,0-1 0,0 0 0,0 1-1,0-1 1,0 0 0,0 1-1,0-1 1,0 0 0,1 1 0,-1-1-1,0 0 1,0 1 0,1-1-1,-1 1 1,0-1 0,1 0 0,14-18 3042,-5 7-1027,-6 6-1013,-3 3-474,0 1 0,1 0 0,-1 0 0,0 1 0,1-1 0,0 0 1,2-2-1,-3 12 2122,8 30-2015,5 27 334,6 79 1,-9-51-296,-1 66-63,-7-67-582,-2 5 72,-1-59-5343,0-43 1466,3 1 1190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1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36 9056,'0'0'146,"0"-1"1,0 1 0,-1 0-1,1-1 1,-1 1-1,1 0 1,0-1 0,-1 1-1,1 0 1,-1 0 0,1-1-1,-1 1 1,1 0-1,-1 0 1,1 0 0,-1-1-1,1 1 1,-1 0 0,1 0-1,-1 0 1,1 0-1,-1 0 1,1 0 0,-1 0-1,1 0 1,-1 0 0,1 1-1,-1-1 1,1 0-1,-1 0 1,1 0 0,-1 0-1,1 1 1,-1-1 0,1 0-1,-1 1 1,1-1-1,0 0 1,-1 1 0,1-1-1,0 0 1,-1 1-1,1-1 1,0 1 0,-1 0-1,-16 23 1847,15-22-1648,-9 15 503,7-11-618,0 1-1,0 0 0,0 0 1,1 0-1,0 0 0,0 0 0,-2 9 1,2 0-65,0 0 0,2 0-1,-1 0 1,2 0 0,0 0 0,1 0 0,0 0 0,2 0 0,0 0 0,7 22 0,-8-29-91,1-1 1,1 0-1,-1 0 0,1-1 1,1 1-1,-1-1 0,1 0 1,0 0-1,1 0 1,0 0-1,0-1 0,0 0 1,1-1-1,0 1 1,0-1-1,0-1 0,1 1 1,-1-1-1,1-1 0,0 1 1,10 2-1,-8-4 22,-1 0-1,1 0 0,-1-1 1,1-1-1,-1 1 1,1-1-1,0-1 0,-1 0 1,1 0-1,-1-1 0,11-4 1,-8 2 8,0-1 0,0 0 1,0-1-1,-1 0 0,0-1 1,-1 0-1,17-15 0,-10 6 3,-1-2-1,0 0 1,-2 0 0,0-2-1,-1 0 1,0 0 0,-2-1-1,15-37 1,-22 47-40,-1 0 0,0 1 0,0-2 0,-1 1 0,0 0 1,0-21-1,-2 28-77,0 0 1,0 1-1,-1-1 0,1 0 1,-1 1-1,0-1 1,0 1-1,0-1 0,-1 1 1,1-1-1,-1 1 1,0 0-1,0 0 1,0 0-1,0 0 0,0 0 1,-1 0-1,1 0 1,-1 1-1,0-1 1,0 1-1,0 0 0,-5-3 1,-4 0-100,0 0 1,-1 0 0,1 1-1,-1 1 1,0 0-1,1 1 1,-1 1-1,0 0 1,-20 1-1,-9 2-1111,-68 15 0,105-17 680,5 0 385,-1 0-1,0 0 0,0 0 0,0 1 1,0-1-1,0 0 0,1 0 0,-1 0 1,0 1-1,0-1 0,0 1 0,1-1 1,-1 0-1,0 1 0,0-1 0,1 1 1,-1 0-1,-1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1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47 7968,'-5'-3'1114,"4"2"-894,0 1-1,0-1 1,0 1-1,0-1 0,0 1 1,0-1-1,0 1 0,0 0 1,0-1-1,0 1 0,0 0 1,0 0-1,0 0 1,-1 0-1,29-5 10968,7-5-8472,-17 4-2736,34-5 1,-34 8-260,17-1 592,-12 6-4952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1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 9216,'0'-12'5738,"1"13"-5350,-1 0 0,1-1 0,-1 1 0,0 0 0,1 0 0,-1-1 0,0 1 0,0 0 0,1 0 0,-1-1 0,0 1 0,0 0 0,0 0 0,0 0 0,0 1 0,-2 27 730,-1 0 0,-9 43 0,0-10-483,-30 220-453,41-276-621,1-5 304,0 0 0,-1 0 0,1 0 0,0 0 0,0-1 0,0 1 1,0 0-1,0 0 0,0 0 0,0 0 0,0 0 0,0 0 1,0 0-1,1 0 0,-1 0 0,0 0 0,1 0 0,-1 0 0,1 0 1,-1-1-1,1 1 0,-1 0 0,1 0 0,-1-1 0,1 1 1,1 1-1,-2-2 60,0 0 0,0 0 0,0 0 0,0 0 1,0 1-1,0-1 0,0 0 0,0 0 0,0 0 1,1 0-1,-1 0 0,0 0 0,0 0 0,0 0 0,0 1 1,0-1-1,0 0 0,1 0 0,-1 0 0,0 0 1,0 0-1,0 0 0,0 0 0,1 0 0,-1 0 0,0 0 1,0 0-1,0 0 0,0 0 0,0 0 0,1 0 1,-1 0-1,0 0 0,0 0 0,0 0 0,0 0 0,0 0 1,1 0-1,-1 0 0,0-1 0,0 1 0,0 0 1,0 0-1,0 0 0,0 0 0,1 0 0,-1 0 0,0 0 1,0-1-1,0 1 0,0 0 0,0 0 0,0 0 1,0 0-1,0 0 0,3-3-1276,5-3-985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1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9728,'-1'-9'3051,"-1"16"-1282,-1 15 648,4 19 396,0 18-874,-19 328 946,18-298-3019,1-37-5673,-1-40 3370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27 8640,'5'-27'4784,"-7"42"1464,-6 18-4455,0-2-965,-6 34 451,-35 184 380,37-181-1605,3-19 72,2 0 0,-1 54 0,10-89-347,0 10-2089,-2-24 1920,0 1 1,0 0-1,-1 0 1,1-1 0,0 1-1,0 0 1,0 0-1,-1-1 1,1 1-1,0 0 1,-1-1-1,1 1 1,-1 1-1,0 2-2057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1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10560,'0'0'71,"0"0"1,0 0 0,0 0-1,1 0 1,-1 0 0,0 0-1,0 1 1,0-1 0,0 0-1,1 0 1,-1 0 0,0 0-1,0-1 1,0 1 0,1 0-1,-1 0 1,0 0 0,0 0-1,0 0 1,0 0 0,1 0 0,-1 0-1,0 0 1,0 0 0,0 0-1,0-1 1,0 1 0,0 0-1,1 0 1,-1 0 0,0 0-1,0 0 1,0 0 0,0-1-1,0 1 1,0 0 0,0 0-1,0 0 1,0 0 0,0-1-1,1 1 1,-1 0 0,0 0-1,0 0 1,0 0 0,0-1-1,0 1 1,0 0 0,0 0-1,-1 0 1,1-1 0,0 1-1,0 0 1,0 0 0,0 0-1,0 0 1,0-1 0,0 1-1,0 0 1,0 0 0,0 0 0,0 0-1,-1 0 1,1 0 0,0-1-1,9 2 519,0 0-1,0 0 0,-1-1 0,1-1 1,12-1-1,-2 0 686,24 0 0,-7 1-417,628-16 2539,-490 23-3743,-170-6 433,18 2-2360,-22-2 2215,0 0 0,0 0 0,0 0 1,1 0-1,-1 0 0,0 0 0,0 0 1,0 1-1,0-1 0,0 0 0,0 0 1,0 0-1,0 0 0,0 0 0,1 0 1,-1 0-1,0 1 0,0-1 0,0 0 1,0 0-1,0 0 0,0 0 1,0 0-1,0 1 0,0-1 0,0 0 1,0 0-1,0 0 0,0 0 0,0 0 1,0 1-1,0-1 0,0 0 0,0 0 1,0 0-1,0 0 0,-1 0 0,1 0 1,0 1-1,-9 8-2470,-10 6-1947,0 0 1441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1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 8800,'0'-6'4766,"0"27"-2348,-2 56 1584,-13 81 0,-25 78-1591,3 39-2000,34-247-339,-3 40-3541,7-62-11,7-19-1909,-8 11 4482,9-10-1850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32 111 9728,'-31'-20'4384,"31"29"-3808,8-6 1727,5 5-1375,42-3 2400,12 2-1920,41-10-96,0-1-800,41-17-352,-11 6-96,20-13-3328,-24 8 1792,6 0-5439,-19 8 3839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1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49 1984,'0'0'57,"-1"0"0,1 0 0,-1 0 0,1 0 0,-1-1-1,1 1 1,-1 0 0,1 0 0,-1-1 0,1 1 0,-1 0 0,1-1 0,0 1 0,-1 0 0,1-1 0,0 1 0,-1-1 0,1 1-1,0-1 1,0 1 0,-1-1 0,1 1 0,0 0 0,0-1 0,0 0 0,-1 0 284,1 3 222,-4-2 804,1 1 0,-1 0 0,1 0 0,0 0 0,-6 3 0,1 0 1541,8-3-2864,-1-1 1,1 0-1,0 0 0,0 0 1,0 0-1,0 0 0,0 0 0,-1 0 1,1 0-1,0 0 0,0 0 1,0 1-1,-1-1 0,1 0 0,0 0 1,0 0-1,0 0 0,0 0 0,-1 0 1,1 0-1,0 0 0,0-1 1,0 1-1,-1 0 0,1 0 0,0 0 1,0 0-1,0 0 0,0 0 1,-1 0-1,1 0 0,0 0 0,0 0 1,0-1-1,0 1 0,0 0 1,-1 0-1,1 0 0,0 0 0,0 0 1,0-1-1,0 1 0,0 0 1,0 0-1,0 0 0,0-1 0,0 1 1,0 0-1,0 0 0,0 0 1,0-1-1,6 1 3983,20-2-2545,-6 1-1050,299-17 1968,-252 17-2022,-36 2-159,-1-1 0,0-2-1,37-7 1,-47 2-103,-17 5-107,0 1 0,1 0 1,0 0-1,-1 0 1,1 0-1,5 0 0,-4 1-40,2-2-177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2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71 169 9568,'-2'0'328,"1"-1"0,-1 1 1,0 0-1,0 0 0,0 0 1,0 0-1,0 1 0,0-1 1,0 1-1,0-1 1,0 1-1,0-1 0,0 1 1,1 0-1,-1 0 0,0 0 1,1 0-1,-1 0 0,0 1 1,1-1-1,-1 0 0,1 1 1,0-1-1,0 1 0,-1-1 1,1 1-1,-1 2 0,-2 2 2,1 0 1,0 0-1,1 0 0,-1 0 0,1 0 0,0 0 0,-1 9 0,3-8-207,0 0-1,0 1 1,0-1-1,1 0 1,0 0-1,0 0 1,1 0-1,0 0 1,0 0 0,1 0-1,0-1 1,5 9-1,1 1 101,1 0 0,1-1 0,16 19 0,-20-26-102,0-1 0,0 0-1,1 0 1,0-1-1,0 0 1,14 8 0,-17-12-63,0 1 1,0-1-1,0-1 1,0 1-1,1-1 1,-1 1-1,1-2 1,-1 1 0,1-1-1,-1 1 1,1-2-1,-1 1 1,9-2-1,-3 0 104,-1-1 0,1-1-1,-1 0 1,0 0 0,13-8 0,47-32 369,-64 39-491,19-11 93,-1-2 0,-1 0 1,-1-2-1,35-38 1,-50 49-114,-1 0 0,0 0 0,0-1 0,0 0 0,-2 0 0,8-18 0,-10 20-43,-1 1 0,1-1 0,-1 1 0,0-1 0,-1 0 0,0 1 0,0-1 0,-1 0 0,0 1 0,-3-15 0,2 16-39,1 0-1,-1 1 1,0-1-1,-1 1 1,1 0-1,-1-1 0,0 1 1,-1 0-1,1 1 1,-1-1-1,0 1 1,0-1-1,0 1 1,-1 1-1,1-1 1,-1 0-1,0 1 1,0 0-1,-1 0 1,1 1-1,0-1 1,-1 1-1,1 0 0,-1 1 1,0-1-1,0 1 1,0 1-1,-8-2 1,1 3-13,1 1 0,-1-1 0,1 2 0,0 0 0,0 0 0,0 1 1,0 0-1,1 1 0,0 1 0,0 0 0,-17 12 0,9-5-551,1 2 0,0 1 0,1 0-1,1 1 1,-20 27 0,32-40-17,1 1 1,0-1-1,0 1 0,0 0 1,1 0-1,0 0 0,0 1 1,0-1-1,-1 7 1,2 12-2270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2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143 491 1248,'1'-1'251,"1"0"-1,-1 0 1,0 0 0,1 1-1,-1-1 1,1 0 0,-1 0 0,1 1-1,-1-1 1,1 1 0,0-1-1,-1 1 1,1 0 0,0 0 0,-1 0-1,1 0 1,0 0 0,-1 0-1,15 1 10517,-27 4-9914,-4 3-647,-23 10 0,25-13-139,1 1 0,0 0 0,1 0 0,-22 16 0,28-18-77,1 1 0,-1-1 0,1 1 0,-1 0 1,1 0-1,-3 6 0,6-9 9,0 1 1,0-1 0,0 1 0,0-1-1,0 1 1,0 0 0,1-1-1,-1 1 1,1 0 0,0-1-1,0 1 1,0 0 0,0-1 0,0 1-1,1 0 1,-1-1 0,2 4-1,1 3 33,1 0-1,0 0 0,0-1 0,1 1 0,0-1 0,1 0 0,10 12 1,-11-15 26,0 0 0,0 0 1,0-1-1,0 0 0,1 0 1,-1 0-1,1 0 0,0-1 1,0 0-1,1 0 0,9 2 1,-14-4-15,1-1 1,-1 1-1,0-1 1,1 0-1,-1 0 1,0 0 0,0 0-1,1 0 1,-1-1-1,0 1 1,1-1-1,-1 0 1,0 1-1,0-1 1,0 0-1,0 0 1,0 0-1,2-2 1,1-1 57,0 0 1,0 0-1,-1-1 1,7-9-1,-7 8-20,2-1 15,-1 0 0,1-1 0,-2 0 0,1 0 0,-1 0 0,-1-1 0,0 0 0,0 1 0,0-1 0,-1 0 0,0 0 0,-1 0 1,0 0-1,-1-16 0,0-25 340,0 50-416,1 24 139,0-20-156,1 8 170,8 22 0,-9-32-137,0 1 0,0-1 0,0 1 0,0-1 0,0 0 0,1 1 0,-1-1 0,1 0 0,0 0 0,-1 0 0,1 0 0,0 0 0,0-1 0,0 1 0,4 1 0,-5-2-12,0-1-1,1 1 1,-1-1-1,1 0 0,-1 0 1,0 0-1,1 0 1,-1 0-1,1 0 1,-1 0-1,1 0 1,-1 0-1,0-1 0,1 1 1,-1-1-1,1 1 1,-1-1-1,2 0 1,24-18 536,-15 11-445,109-60-22,-99 58-68,1 1 0,1 0-1,37-7 1,-58 15-25,-1 1 1,1-1-1,-1 1 1,1 0-1,0 0 1,-1 0-1,1 0 1,0 1-1,3 0 1,-5-1 5,0 1-1,0-1 1,0 1-1,0-1 1,0 1 0,-1-1-1,1 1 1,0-1-1,0 1 1,-1 0 0,1 0-1,0-1 1,-1 1-1,1 0 1,-1 0 0,1 0-1,-1-1 1,1 1 0,-1 0-1,1 0 1,-1 0-1,0 0 1,0 0 0,1 0-1,-1 0 1,0 0-1,0 0 1,0 0 0,0 1-1,-1 9 95,0 0-1,-6 22 0,5-22-156,0 0 0,-2 22 1,4-32 62,0 0-1,0-1 1,0 1 0,0 0 0,0 0 0,0-1 0,0 1 0,0 0 0,1-1 0,-1 1 0,0 0 0,0-1 0,1 1 0,-1 0 0,1-1 0,-1 1 0,0 0 0,1-1 0,-1 1 0,1-1 0,-1 1 0,1-1 0,-1 1 0,1-1 0,0 0 0,-1 1 0,1-1 0,-1 0 0,1 1 0,0-1 0,-1 0 0,1 0 0,0 1 0,0-1 0,-1 0 0,1 0 0,0 0 0,-1 0-1,1 0 1,0 0 0,0 0 0,-1 0 0,2-1 0,4 0 72,-1 0 1,1 0-1,-1-1 0,8-3 0,-12 4-83,86-42 150,-26 12-324,-58 30 165,0 0 1,-1 0-1,1 0 0,0 0 0,0 1 1,0-1-1,0 1 0,0 0 1,-1 0-1,1 0 0,0 0 0,0 0 1,0 1-1,0-1 0,0 1 0,-1 0 1,1 0-1,3 1 0,10 3-107,-12-4 141,0-1 1,0 0 0,0 1 0,0-2 0,0 1 0,0 0-1,-1-1 1,8-1 0,33-13-54,-39 14 28,220-70-247,-276 100 96,28-19 144,2 2 0,-32 20 1,46-28-8,1 2 0,-1-1 0,1 1 0,0 0 0,0 0 0,1 0 0,0 1 1,0 0-1,1 0 0,-8 15 0,12-22 20,0 1 0,-1-1 0,1 1 0,0 0 1,0-1-1,-1 1 0,1-1 0,0 1 0,0 0 0,0-1 0,0 1 0,0 0 0,0-1 1,0 1-1,0 0 0,0-1 0,0 1 0,1 0 0,-1-1 0,0 1 0,0-1 1,1 1-1,-1 0 0,1 0 0,-1-1 7,1 0 0,-1 1 0,0-1 0,1 0 0,-1 0 0,1 0 0,-1 1 1,0-1-1,1 0 0,-1 0 0,1 0 0,-1 0 0,1 0 0,-1 0 0,1 0 0,-1 0 0,0 0 0,1 0 0,-1 0 0,1 0 1,-1 0-1,1-1 0,-1 1 0,0 0 0,1 0 0,-1 0 0,1 0 0,-1-1 0,1 1 0,150-108 701,-142 100-673,0 0 0,0-1 0,-1 0 0,-1-1 0,0 0 0,12-21 1,-7 7 56,16-50 0,16-80-196,-38 122 60,-1 0-1,2-63 0,-7 94 38,-3-36-60,3 36 55,0-1 0,-1 0 0,1 1 1,0-1-1,-1 1 0,0-1 0,1 0 1,-1 1-1,0-1 0,0 1 0,0 0 1,0-1-1,0 1 0,0 0 0,0 0 1,0-1-1,0 1 0,-3-1 0,3 1 8,1 1-1,0 0 0,-1 0 1,1 0-1,-1 0 1,1 0-1,0 0 1,-1-1-1,1 1 0,-1 0 1,1 0-1,0 0 1,-1 0-1,1 1 0,-1-1 1,1 0-1,0 0 1,-1 0-1,1 0 0,-1 0 1,1 0-1,0 1 1,-1-1-1,1 0 1,0 0-1,-1 1 0,1-1 1,0 0-1,-1 0 1,1 1-1,0-1 0,-1 1 1,-3 4-11,-1 1-1,1 0 1,0 0 0,1 0 0,-1 0 0,1 0-1,-3 11 1,-15 53 150,16-51-67,-8 32 168,2 2 0,2 0-1,-3 89 1,12-113-224,1-1 0,1 1 0,1 0 0,2-1 0,1 0 0,1 0 0,1 0 0,18 38 1,-24-60-130,1-1 0,0 0 0,0 0 0,1 0 0,-1-1 0,1 1 0,0-1 0,6 6 1,-8-9-34,-1 0 0,0 0 1,1 0-1,0 0 1,-1 0-1,1-1 1,0 1-1,-1 0 0,1-1 1,0 1-1,0-1 1,-1 1-1,1-1 1,0 0-1,0 0 0,0 0 1,-1 0-1,1 0 1,0 0-1,0-1 1,0 1-1,-1-1 0,1 1 1,0-1-1,0 1 1,-1-1-1,1 0 0,0 0 1,1-1-1,1-1-486,0-1-1,0 1 0,0-1 0,0 0 1,-1 1-1,0-2 0,1 1 0,-2 0 1,1-1-1,0 1 0,2-9 0,-1 3-773,-1-1-1,0 1 0,-1-1 0,1-15 0,3-42-3065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3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218 355 6720,'0'1'272,"-1"-1"0,0 0 0,0 1 0,1-1 0,-1 1 0,0 0 0,1-1 0,-1 1 0,0 0 1,1-1-1,-1 1 0,1 0 0,-1-1 0,1 1 0,0 0 0,-1 0 0,1 1 0,-9 19 2054,7-17-1773,1 0-324,-1-1 0,0 1 0,0-1 1,0 0-1,-1 1 0,1-1 1,-1 0-1,0 0 0,-6 5 1,7-7-152,0 1 0,-1-1 0,1 1 1,-1-1-1,1 0 0,-1 0 0,1 0 0,-1 0 1,1 0-1,-1 0 0,0-1 0,1 0 1,-1 1-1,0-1 0,0 0 0,1 0 1,-4-1-1,0-1 23,0 0-1,0 0 1,0 0 0,0-1 0,1 0-1,-1 0 1,1 0 0,0-1 0,-7-5-1,6 3-68,-1 0-1,1 0 0,0-1 1,0 0-1,1 0 0,-5-9 0,8 13-49,1 1-1,0-1 1,0 0-1,0 1 1,0-1-1,0 0 1,1 0-1,-1 0 1,1 1-1,0-1 1,0 0-1,0 0 1,0 0-1,0 0 0,1-3 1,1 2-10,-1 0 0,1 0 0,-1 0 0,1 0 1,0 1-1,1-1 0,-1 0 0,0 1 0,4-4 0,5-3-37,0-1 0,1 2 0,0 0-1,19-12 1,-24 17 151,0 1 0,1-1-1,-1 1 1,1 0 0,0 1 0,0 0-1,0 0 1,0 1 0,0 0 0,0 0-1,0 1 1,8 0 0,-12 0-14,-1 0 0,1 1 1,-1 0-1,1-1 0,-1 1 0,0 0 1,0 1-1,1-1 0,-1 0 0,0 1 1,0 0-1,0 0 0,-1 0 0,1 0 0,0 0 1,-1 0-1,1 1 0,-1-1 0,0 1 1,0 0-1,0 0 0,0-1 0,0 1 1,-1 1-1,1-1 0,-1 0 0,0 0 1,0 0-1,0 1 0,0-1 0,-1 1 0,1 2 1,0 9 110,-1-1 0,0 1 1,-4 22-1,-11 49 336,9-57-305,-9 40 157,-2-1 0,-4 0-1,-2-1 1,-4-1 0,-44 79-1,67-135-248,3-9-145,0 1 1,1-1 0,-1 1-1,0-1 1,1 0-1,-1 1 1,0-1 0,0 0-1,0 0 1,0 0-1,-1 1 1,1-1 0,-2 1-1,3-2 16,0 0 0,0 0 0,0 0 0,0 0 0,0 0 0,0 0 0,0 0 0,0 0-1,0 0 1,-1 0 0,1 0 0,0 0 0,0 0 0,0 0 0,0 0 0,0 0 0,0 0 0,0 0 0,0 0 0,0 0 0,0 0-1,0 0 1,0 0 0,0 0 0,0 0 0,0 0 0,-1 0 0,1 0 0,0 0 0,0 0 0,0 0 0,0 0 0,0 0-1,0 0 1,0 0 0,0 0 0,0 0 0,0 0 0,0 0 0,0 0 0,0 0 0,0 0 0,0-1 0,0 1 0,0 0-1,0 0 1,0 0 0,0 0 0,0 0 0,0 0 0,0 0 0,0 0 0,0 0 0,0 0 0,0 0 0,0 0 0,0 0-1,0 0 1,0 0 0,0-1 0,0 1 0,1-8-267,7-20-27,-6 19 206,15-49 6,58-175-397,-61 198 429,1 2 1,2-1-1,1 2 0,39-52 0,-26 46 140,62-58 0,-70 75 14,1 1 0,1 2 1,50-30-1,-70 46-24,0-1 0,0 1 1,0 0-1,0 1 0,0-1 0,0 1 0,1 0 0,-1 0 1,0 0-1,1 1 0,4 0 0,-8 0-41,0 1 0,0-1 0,0 0 0,-1 1 0,1 0 0,0-1 0,-1 1 0,1 0 0,0 0 0,-1 0 0,1 0 0,-1 0 0,1 0 0,1 2 0,-1 0-11,-1-1 1,1 0-1,-1 0 1,0 0-1,0 1 1,0-1-1,0 0 1,0 1-1,-1-1 1,1 1-1,-1-1 1,1 1-1,-1 3 1,0 8 87,0 1 0,-1-1 1,-4 23-1,-14 43 92,16-65-162,-128 408 302,130-421-371,-3 8 34,4-10-15,0 1 1,0-1 0,0 0-1,0 0 1,0 0-1,0 0 1,0 1-1,0-1 1,0 0 0,0 0-1,0 0 1,0 0-1,0 1 1,0-1-1,0 0 1,1 0-1,-1 0 1,0 0 0,0 0-1,0 1 1,0-1-1,0 0 1,0 0-1,0 0 1,0 0 0,1 0-1,-1 1 1,0-1-1,0 0 1,0 0-1,0 0 1,0 0-1,1 0 1,-1 0 0,0 0-1,0 0 1,0 0-1,0 0 1,1 0-1,-1 0 1,0 0 0,0 0-1,0 0 1,1 0-1,-1 0-3,1 0 0,-1 0 0,1 0 0,-1 0-1,1 0 1,-1 0 0,1 0 0,-1 0 0,0-1 0,1 1 0,-1 0-1,1 0 1,-1 0 0,1-1 0,-1 1 0,0 0 0,1-1 0,-1 1-1,0 0 1,1-1 0,-1 1 0,1-1 0,12-16-399,18-33-1,43-111-635,-41 84 776,39-78 28,30-71 31,-98 216 250,5-10 171,0 0 0,1 0 0,17-24 0,-17 35 173,-10 9-364,0 0 1,1 0 0,-1 0-1,0 0 1,1 0-1,-1 0 1,0 0-1,0 0 1,1 0 0,-1 0-1,0 0 1,1 0-1,-1 0 1,0 0-1,0 0 1,1 0 0,-1 1-1,0-1 1,0 0-1,1 0 1,-1 0-1,0 0 1,0 1-1,0-1 1,1 0 0,-1 0-1,0 1 1,1 1 56,1 1 0,-1-1 1,0 1-1,0-1 1,-1 1-1,1 0 0,0-1 1,-1 5-1,2 19 291,-2 1-1,0-1 1,-8 45-1,2-13-47,-1 28 44,3 0-1,13 132 0,-8-203-490,1 1 1,1 0 0,0-1-1,1 0 1,1 0 0,1 0-1,0 0 1,12 21 0,-16-33-144,0-1 1,0 1-1,0-1 1,0 1-1,1-1 1,-1 0 0,1 0-1,-1 0 1,1 0-1,0 0 1,-1-1 0,1 1-1,0-1 1,4 2-1,14 5-1774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4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3 261 992,'-3'-3'15851,"8"-5"-9844,14-14-7423,-8 9 2915,31-49-296,2-1-566,-28 43-524,-10 11-62,1 0-1,0 1 1,0 0 0,1 1 0,0 0 0,10-8 0,-17 14-42,1 1 0,-1-1 0,0 0 1,0 1-1,1-1 0,-1 1 0,0-1 0,1 1 0,-1-1 0,0 1 1,1 0-1,-1 0 0,0 0 0,1 0 0,-1 0 0,1 0 1,-1 0-1,0 0 0,1 1 0,-1-1 0,1 0 0,-1 1 1,0-1-1,0 1 0,1 0 0,-1-1 0,0 1 0,0 0 0,0 0 1,1-1-1,-1 1 0,0 0 0,0 0 0,1 2 0,3 3 126,-1 1 1,0 0-1,0 0 0,6 14 0,-7-13-70,1 0-20,3 8 211,0 0 0,2 0 1,17 25-1,-22-36-163,0-1 1,0 1-1,1-1 1,-1 0-1,1 0 1,0-1-1,0 1 1,0-1-1,1 0 1,-1-1-1,1 1 1,-1-1-1,1 0 0,0 0 1,8 0-1,-2 0 10,0-1 0,0-1 0,0 0 0,1-1 0,-1 0 0,0-1 0,0-1 0,0 1 0,-1-2 0,1 0-1,-1 0 1,1-1 0,15-10 0,-1 0-467,31-23 0,18-22-5341,-59 46 3380,-10 10 844,-1 0 0,1 1-1,0 0 1,0-1 0,0 2 0,0-1-1,9-2 1,19-4-3804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4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9 266 5888,'-8'-23'1898,"7"14"-1135,2 2-614,0 2 794,0-1-1,0 0 1,3-10 0,-2 5 3850,-1 24-3213,6 31-428,5 79 0,-11 48 25,4 60-509,3-72-60,-8-155-505,0 1 0,0-1-1,0 0 1,1 1 0,0-1-1,0 0 1,2 7 0,-1-9 236,-1-6-127,0-14 74,3-133-19,0 114-224,0-1-1,11-37 1,45-123-73,-54 180-10,9-29-57,52-138 169,-56 160-103,1 0 0,1 1-1,1 0 1,34-42 0,-45 62 16,1 1 0,-1-1-1,1 1 1,-1 0 0,1 0 0,0 0 0,6-2 0,-9 4 13,0 1 0,0-1 0,0 1 0,0-1 0,0 1 0,0 0 0,1 0 0,-1-1 0,0 1 0,0 0 0,0 0 0,0 0 1,1 0-1,-1 0 0,0 1 0,0-1 0,0 0 0,0 0 0,1 1 0,-1-1 0,0 1 0,0-1 0,0 1 0,0-1 1,0 1-1,0 0 0,0 0 0,-1-1 0,1 1 0,0 0 0,0 0 0,0 0 0,0 1 0,3 4 5,-1 0 0,0 0-1,0 0 1,0 1 0,-1-1-1,0 1 1,0-1 0,0 1-1,-1 0 1,0 0 0,-1 0-1,0 9 1,-1 8 24,-1 0 1,-6 28 0,6-36-6,-1 1 0,-1-1 0,0 0 0,-1 0 0,-1 0 0,-13 25 0,11-30 9,-1 0 0,0 0 1,0 0-1,-1-1 0,-1-1 0,0 0 0,0 0 0,0-1 0,-1-1 0,-1 0 0,-14 7 1,25-14-37,0 1 1,1 0-1,-1 0 1,0-1 0,1 1-1,-1 0 1,1 1 0,0-1-1,-1 0 1,1 0-1,-2 2 1,3-2-3,-1 0 0,1 0 0,0 0 1,0 0-1,-1 0 0,1 0 0,0 0 0,0 0 0,0 0 0,0 0 1,0 0-1,0 0 0,0 0 0,0 0 0,1 0 0,-1-1 0,0 1 1,0 0-1,1 0 0,-1 0 0,1 0 0,-1 0 0,1 0 0,0 0 1,4 6 3,-1-1 1,1 0 0,1-1 0,-1 1-1,13 8 1,0 2 37,122 103 578,-38-20-759,-60-55-2620,-36-39 1145,-15-21-10212,8 13 11048,-8-9-2671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4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7552,'0'-1'152,"0"1"1,0 0-1,0-1 1,0 1 0,0 0-1,0-1 1,1 1-1,-1-1 1,0 1-1,0 0 1,1-1 0,-1 1-1,0 0 1,0 0-1,1-1 1,-1 1-1,0 0 1,0 0-1,1-1 1,-1 1 0,1 0-1,-1 0 1,0 0-1,1-1 1,-1 1-1,0 0 1,1 0 0,17-4 1973,-7 3 25,68-12 1801,178-14-771,137 9-2576,-223 17-1032,-107 1-2458,-49 0 1906,-12-1 135,1 1 0,-1 0 1,1 0-1,-1 0 0,1 1 1,5 0-1,-4 5-2142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4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0 7232,'4'4'12746,"-14"6"-11418,0 0-1,-20 16 1,1-3-767,-18 15-35,-54 48 175,68-50-841,0 1 1,3 1-1,1 1 1,2 2-1,2 1 1,-23 50 0,39-62-816,8-25 243,-1 0 0,1-1 0,-1 1 0,0 0 0,-5 7 0,7-12 649,0 0 1,0 0-1,0 0 1,0 1-1,0-1 1,0 0-251,0 0 250,0 0 0,-1 0 1,1 0-1,0 0 1,0 0-1,0 0 0,0 0 1,0 0-1,0 0 1,0 0-1,0 0 0,0 0 1,-1 0-1,1 0 1,0 0-1,0 0 0,0 0 1,0 0-1,0 0 1,0 0-1,0 0 0,0 0 1,0 0-1,-1 0 1,1 0-1,0 0 1,0 0-1,0 0 0,0 0 1,0 0-1,0-1-250,0 1 251,0 0-1,-1 0 0,1 0 1,0 0-1,0 0 1,0 0-1,0 0 0,0 0 1,0-1-1,-1-6-2347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4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7456,'-10'-4'3619,"27"14"-652,-5-5-1995,-2 0-201,1 0 0,16 10 0,114 84 2253,141 129 0,-242-191-2311,-1 1 0,48 60 0,-71-76-605,-1-1-1,-1 2 0,-1 0 1,-1 1-1,-1 0 1,16 50-1,-17-34-265,5 48 1,-10-5-2872,-8-66-182,-2-5 971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4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0 10048,'-10'0'4544,"-17"20"-3936,9-5 2143,5 10-1631,-32 15 960,10 8-1216,-33 7-64,5 1-480,-14-4-224,14-7-32,5-14-288,13-3 128,5-8-2848,12-5 1600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4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78 1664,'27'-23'731,"-21"17"-807,3-3 2039,1 0 0,0 1 0,22-14-1,-42 37 2434,-3 8-3682,-24 34 827,-33 74 64,44-85-1152,-54 105 587,-107 288 1435,142-304-1400,-47 250-1,72-267-660,6 1 1,0 150-1,16-209-343,3 1-1,2-1 1,17 66 0,-16-93-82,2-1 1,1 1 0,1-2 0,2 1 0,1-2 0,1 0 0,1-1-1,2 0 1,26 29 0,-13-22-1105,0-2-1,2-1 0,2-2 0,57 39 1,-77-60-138,0-1 0,0-1 1,0 0-1,1-1 1,0-1-1,1 0 0,29 4 1,38 5-3324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3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273 467 1728,'0'0'11653,"-7"-12"-9669,3 7-1546,-1 0 1,0 0-1,0 1 0,-1-1 1,1 1-1,-11-5 1,6 3-63,3 3-113,0 0 0,0 0 0,0 0 0,-10-1 0,-6-3 166,19 5-405,-1 1 0,1-1-1,-1 1 1,0 0 0,0 0 0,0 1-1,1-1 1,-1 1 0,0 0 0,0 1-1,0-1 1,0 1 0,1 0 0,-1 0-1,0 0 1,0 1 0,1 0 0,-1 0-1,1 0 1,0 0 0,-7 5 0,8-4 8,-1 1 1,1-1-1,0 1 1,0 0-1,0 0 1,1 0-1,-1 0 1,1 0-1,0 1 1,-2 5-1,4 1 24,-1-1 0,1 1 0,1 0 1,-1 0-1,2 0 0,0 0 0,3 11 0,5 8 194,14 34 0,-22-59-174,1 1 0,0-1-1,0 0 1,0 0-1,1-1 1,-1 1 0,1-1-1,0 1 1,0-1 0,1-1-1,4 5 1,-7-7-28,0 0 0,0 0 0,0 1 0,0-1 1,0-1-1,0 1 0,0 0 0,0 0 0,0-1 0,0 1 0,0-1 1,1 0-1,-1 0 0,0 0 0,0 0 0,1 0 0,-1 0 0,0 0 1,0-1-1,0 1 0,0-1 0,0 0 0,1 0 0,-1 1 0,0-1 1,0-1-1,-1 1 0,1 0 0,3-3 0,7-7 63,0 0 0,-1-2-1,18-24 1,21-45 266,-30 47-82,-13 25-251,-1-1 1,0 0 0,-1 0-1,0 0 1,-1-1 0,0 1-1,-1-1 1,0 0-1,-1 0 1,1-23 0,-3 23-29,0 1 1,-1 0-1,0 0 1,-1 0-1,0 0 1,0 1 0,-1-1-1,-8-17 1,6 17-14,-5-11-2,-21-34 0,17 37-16,1 0-71,-1 0 1,-16-16-1,23 28-3,-30-27-191,33 31 130,1 1-1,-1 0 1,0 0 0,1 0 0,-1 0-1,0 0 1,0 1 0,0 0 0,-6-2-1,2 2-673,8 0 625,-1 1-1,1 0 0,-1 0 1,0-1-1,1 1 1,-1 0-1,0 0 0,1 0 1,-1 0-1,0 0 0,1-1 1,-1 1-1,0 1 1,1-1-1,-1 0 0,0 0 1,1 0-1,-1 0 0,0 0 1,1 1-1,-1-1 1,0 0-1,1 0 0,-1 1 1,1-1-1,-1 1 0,1-1 1,-2 1-1,1 6-1698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4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5728,'6'0'1603,"-4"0"-1330,0 0 0,-1 0 0,1 0 0,0 0 0,0 0 0,0 0 0,-1 1 0,1-1 0,0 1 0,0-1 0,-1 1 1,1 0-1,0-1 0,-1 1 0,1 0 0,2 2 0,7 5 935,-5-5-777,-1 1 0,0 0 1,7 7-1,0 3 100,0 0-1,-1 1 0,0 1 1,10 22-1,32 75 635,-47-99-1035,119 294 2344,-99-231-1939,-3 0 0,-4 2-1,10 85 1,-21-78-124,-3 0-1,-4 1 1,-12 110 0,-59 163 465,57-303-776,-91 340 156,75-299-403,-44 97 0,-18-11-3693,71-143 2368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5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 4224,'-18'-19'9537,"18"19"-9421,4-2 1676,-1 2-1268,0-1 1,0 0 0,1 1-1,-1 0 1,6 0 0,8-1 455,12-3 306,-18 1-1078,0 2 0,0-1 0,-1 2 0,13 0 0,-20 0-191,0 0 0,0 1 0,0-1 1,0 1-1,0 0 0,0 0 0,-1 0 1,1 0-1,0 0 0,-1 1 0,1-1 0,-1 1 1,1 0-1,-1 0 0,0-1 0,0 2 1,0-1-1,0 0 0,0 0 0,1 3 1,0-1 12,-1 0 0,0 0 0,-1 1 0,1-1 1,-1 0-1,0 1 0,0-1 0,0 1 0,-1-1 1,1 1-1,-1 0 0,0-1 0,-1 1 1,0 6-1,-2 5 50,-1 0 1,-10 24 0,12-34-72,-7 19 157,-1 0 1,-1-1 0,-1-1-1,-2 0 1,0 0 0,-1-1-1,-26 28 1,33-42-105,4-4 46,0-1-1,0 1 0,1 0 0,-6 8 0,8-11-82,1 0 0,0-1 1,-1 1-1,1 0 0,0-1 0,0 1 0,-1-1 1,1 1-1,0 0 0,0 0 0,0-1 0,0 1 1,0 0-1,0-1 0,0 1 0,0 0 0,0-1 0,0 1 1,0 0-1,1-1 0,-1 1 0,0 0 0,0-1 1,1 1-1,-1 0 0,0-1 0,1 1 0,-1-1 1,1 1-1,-1-1 0,1 1 0,-1-1 0,1 1 1,-1-1-1,1 1 0,-1-1 0,1 0 0,-1 1 1,1-1-1,0 0 0,-1 1 0,1-1 0,1 0 1,9 4 63,1-1 1,0 0 0,0 0 0,0-2 0,0 1 0,0-2 0,18 0 0,37 3-479,16 10-3621,-28 1-2971,-25-3 3701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5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13 7040,'7'-13'6428,"-7"13"-6356,2 6 2899,-3 15-1676,-1 0-1,0 0 0,-2 0 0,-6 21 0,-31 82 227,11-35-1059,-41 173-1508,69-250 643,-8 32-3377,0-19-3023,8-17 3950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5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10624,'-10'2'3221,"15"1"-1213,19 1 714,188 0 2653,-133-5-4536,354 1 1582,236 22-1198,-538-15-1209,-66-2-261,31 0-1204,-81-5-671,0-1 0,16-3 0,-25 3-246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5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56 3552,'-1'-2'252,"1"-1"68,-1 1 0,0 0 0,1 0 0,-1-1-1,1 1 1,0 0 0,-1 0 0,1-1 0,0 1 0,1 0 0,-1-1 0,0 1 0,1 0 0,-1 0-1,2-5 1,0 4 1492,2-6 2152,-4 9-3879,0 0 0,0 0-1,0 0 1,1 0 0,-1 0-1,0 0 1,0 0 0,0 0-1,0 0 1,0 0 0,0 0-1,0-1 1,1 1 0,-1 0 0,0 0-1,0 1 1,0-1 0,0 0-1,0 0 1,2 1 1270,-2-1-1270,0 0-1,0 0 1,0 0 0,0 0-1,0 0 1,0 0 0,0 0-1,0 1 1,0-1 0,0 0 0,0 0-1,0 0 1,0 0 0,0 0-1,0 0 1,0 1 0,0-1-1,0 0 1,0 0 0,0 0-1,0 0 1,1 6 388,0 1-1,0-1 1,-1 0-1,0 0 1,0 0-1,-1 1 1,-1 8 0,0 4 13,-5 26 368,-2-1 1,-27 80 0,-1 6-502,14-31-1254,-12 138-1,34-231 690,-1 23-3389,2-29 3503,0 1-1,0-1 1,0 0-1,0 0 1,0 1-1,0-1 1,0 0-1,1 1 1,-1-1 0,0 0-1,0 0 1,0 1-1,0-1 1,0 0-1,0 0 1,1 1-1,-1-1 1,0 0-1,0 0 1,0 0 0,1 1-1,-1-1 1,0 0-1,0 0 1,0 0-1,1 0 1,-1 0-1,0 1 1,0-1 0,1 0-1,0 0-124,0-1-1,0 1 0,0 0 1,-1-1-1,1 1 1,0-1-1,0 1 0,-1-1 1,1 1-1,0-1 1,0 1-1,-1-1 1,1 0-1,-1 1 0,2-2 1,16-24-4401,8-3 1547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5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 8384,'0'0'83,"0"0"0,0 0 0,0 0 0,0 0 0,0-1 0,0 1 0,0 0 0,0 0 0,0 0 0,0-1 0,0 1 0,0 0 0,0 0 0,0 0 0,0 0 0,-1 0 0,1-1 0,0 1 0,0 0 0,0 0 0,0 0 0,0 0 0,-1 0 1,1 0-1,0 0 0,0-1 0,0 1 0,0 0 0,-1 0 0,1 0 0,0 0 0,0 0 0,0 0 0,-1 0 0,1 0 0,0 0 0,0 0 0,0 0 0,0 0 0,-1 0 0,1 0 0,0 0 0,0 0 0,0 0 0,-1 1 0,1-1 0,0 0 0,-8 11 2496,-5 28 28,9-28-1965,-31 124 2766,26-92-2742,5-25-434,1 1 0,1 0 0,0 0 0,2 31 0,1-38-107,0 0 0,1 0-1,1 0 1,0 0 0,0 0 0,1-1-1,0 0 1,7 12 0,-10-21-77,0 1 0,0-1 0,1 0 1,-1 0-1,1 1 0,-1-1 0,1 0 0,0-1 0,0 1 1,0 0-1,0 0 0,0-1 0,0 1 0,0-1 0,1 0 1,-1 0-1,0 0 0,1 0 0,-1 0 0,1 0 0,2 0 1,-1-1-3,1 0 0,-1-1 0,0 0 0,0 1 1,0-1-1,0-1 0,0 1 0,0-1 0,-1 1 1,1-1-1,0 0 0,-1 0 0,5-3 1,10-9 48,1-1 0,-2 0 1,0-1-1,0-1 1,-2-1-1,0 0 0,-1-1 1,18-32-1,-28 44-57,0 0 1,-1-1-1,4-13 0,-6 18-30,0-1-1,-1 1 1,1 0-1,-1-1 1,0 1-1,0 0 1,0-1-1,-1 1 1,1 0-1,-1-1 1,0 1-1,-1-4 1,0 3-105,0-1 0,-1 1 0,1 0 0,-1 0 1,0 0-1,0 0 0,-1 0 0,1 1 0,-1 0 0,1-1 0,-1 1 1,0 1-1,0-1 0,-1 0 0,1 1 0,0 0 0,-10-3 0,5 2-405,-1 0 0,0 1 0,0 0 0,0 1 0,0 0 0,0 0 0,-16 2 0,23-1 4,0 0 1,0 1-1,-1-1 0,1 1 1,0 0-1,0 0 0,-4 2 1,6-2 9,-1-1 0,1 1 0,0 0 0,0 0 0,0 0 0,0 0 0,0 0 0,0 0 0,0 0 0,0 0 0,0 0 0,0 1 0,1-1 0,-1 0 0,0 1 0,0 1 0,0 6-2541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7:5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 10144,'0'0'193,"-1"0"1,1-1 0,-1 1 0,1 0-1,-1 0 1,1 0 0,0 0-1,-1 0 1,1 0 0,-1 0 0,1 0-1,-1 0 1,1 0 0,-1 0-1,1 0 1,-1 0 0,1 1 0,-1-1-1,1 0 1,0 0 0,-1 0 0,1 1-1,-1-1 1,1 0 0,0 0-1,-1 1 1,1-1 0,-1 1 0,-16 12 1969,6 6-643,1 1 0,-9 22 0,10-20-939,2-5-338,2 0 1,0 0-1,1 0 1,1 0-1,0 1 0,1-1 1,1 1-1,1 0 1,1-1-1,0 1 1,1 0-1,1-1 0,6 20 1,-8-31-192,1 0 0,1 0 0,-1 1 0,1-2 1,0 1-1,6 8 0,-7-11-33,0-1-1,1 1 1,-1-1 0,0 1-1,1-1 1,0 0 0,-1 0-1,1 0 1,0 0 0,0-1-1,0 1 1,0-1 0,1 1-1,3 0 1,-1-1 30,0 0 0,0-1 1,1 0-1,-1 0 0,0 0 0,0 0 0,1-1 0,-1 0 0,10-4 1,-2 0 68,0 0 1,23-13 0,-9 2-85,-2 0 1,0-2-1,-1-2 0,-1 0 1,0-1-1,20-25 0,-35 35-91,0-1-1,0 0 0,-2-1 1,11-19-1,-16 27-12,1-1-1,-1 1 1,0-1-1,0 0 1,2-9-1,-4 12 13,0 1-1,0 0 1,0-1-1,0 1 0,0 0 1,-1-1-1,1 1 1,-1 0-1,1 0 0,-1-1 1,0 1-1,0 0 1,0 0-1,0 0 1,-1 0-1,1 0 0,0 0 1,-3-2-1,0 0-227,-1 0 1,0 0-1,-1 1 0,1 0 1,0-1-1,-1 2 0,0-1 1,0 1-1,0 0 0,0 0 0,0 0 1,0 1-1,-10-1 0,8 1-551,0 1 0,0 0-1,-1 0 1,1 1 0,0 0-1,0 0 1,-13 5 0,-21 9-2304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8:0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4320,'6'-2'15398,"25"-11"-14098,0-2-566,56-38 0,-57 33-194,58-28 1,-87 48-522,0 0 1,0-1-1,0 1 0,0 0 0,0 0 0,0-1 1,0 1-1,0 0 0,0 0 0,0 0 1,0 0-1,0 0 0,0 0 0,0 1 0,0-1 1,0 0-1,0 1 0,0-1 0,0 0 0,0 1 1,0-1-1,0 1 0,0-1 0,-1 1 0,1 0 1,0-1-1,0 1 0,0 0 0,-1 0 0,1-1 1,0 1-1,-1 0 0,1 0 0,-1 0 0,1 0 1,-1 0-1,0 0 0,1 1 0,2 5 60,-1 1 0,1-1 0,-2 0 1,2 9-1,-2-12-61,0 5-45,1 4 167,1 1-1,0-1 1,0 0 0,8 15 0,-10-25-64,1 1-1,-1-1 0,1 0 1,0 0-1,0-1 0,0 1 1,1 0-1,-1-1 1,1 1-1,-1-1 0,1 0 1,0 0-1,0 0 0,0 0 1,0 0-1,0-1 1,0 1-1,0-1 0,1 0 1,-1 0-1,6 1 1,-3-2-2,0 1 1,-1-1-1,1 0 1,0-1 0,0 1-1,0-1 1,0 0-1,6-3 1,7-2 15,19-11 1,-15 7-133,91-40-433,-67 27-2383,-47 23 2695,1-1-1,-1 1 1,0 0 0,1-1-1,-1 1 1,1 0 0,-1 0 0,1 0-1,-1-1 1,1 1 0,-1 0-1,0 0 1,1 0 0,-1 0 0,1 0-1,-1 0 1,1 0 0,-1 0-1,1 0 1,-1 0 0,1 0 0,-1 0-1,1 0 1,-1 0 0,1 0-1,-1 1 1,0-1 0,1 0 0,-1 0-1,1 1 1,-1-1 0,0 0-1,1 1 1,3 6-2216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8:0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4160,'0'0'94,"0"-1"-1,0 1 1,-1 0 0,1 0-1,0-1 1,0 1 0,0 0-1,0 0 1,0-1 0,0 1-1,0 0 1,0-1 0,0 1-1,0 0 1,-1 0 0,1-1 0,1 1-1,-1 0 1,0-1 0,0 1-1,0 0 1,0 0 0,0-1-1,0 1 1,0 0 0,0 0-1,0-1 1,0 1 0,1 0-1,-1 0 1,0-1 0,0 1 0,0 0-1,1 0 1,-1-1 0,0 1-1,0 0 1,0 0 0,1 0-1,-1 0 1,0-1 0,1 1-1,-1 0 1,0 0 0,0 0 0,1 0-1,20-9 5008,-9 3-3352,41-14 2661,-41 15-3327,24-8 0,-23 10-681,-1-1-1,14-8 1,-24 11-313,0 0-1,0 0 1,1-1 0,-1 1 0,1 1-1,-1-1 1,1 0 0,-1 1-1,1-1 1,-1 1 0,1 0 0,-1 0-1,1 0 1,0 0 0,-1 0 0,1 0-1,-1 1 1,1-1 0,-1 1-1,1 0 1,-1 0 0,1 0 0,-1 0-1,0 0 1,1 0 0,-1 1-1,0-1 1,0 1 0,0-1 0,0 1-1,0 0 1,3 4 0,5 12 1065,-10-16-1100,1-1 1,0 1-1,0 0 1,0 0-1,0-1 1,0 1-1,0 0 1,0-1-1,1 1 1,-1-1-1,1 1 1,-1-1-1,1 0 1,-1 0-1,1 0 1,0 0-1,0 0 1,-1 0-1,1 0 1,3 1-1,6 0-18,1-1-1,-1 0 0,0-1 0,1 0 1,15-2-1,-3 0-81,43-5-323,2 0-3960,-23 8-4775,-27 4 4944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8:0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5 323 4800,'-5'-2'7742,"6"-3"-3819,8-9-2535,-1 0-580,-6 9-683,13-28 437,2 0 1,25-39 0,-31 57-440,0 0-1,1 1 1,1 0 0,0 1-1,1 1 1,0 0 0,1 1-1,22-14 1,-33 23-80,0 0-1,0 0 1,0 1 0,0-1 0,1 1-1,-1 0 1,8-1 0,-10 2-12,0 0 0,0 0 0,0 0 1,0 0-1,0 0 0,0 1 0,0-1 0,0 1 0,0-1 1,0 1-1,0 0 0,-1-1 0,1 1 0,0 0 0,0 0 1,-1 1-1,1-1 0,-1 0 0,3 2 0,-1 1 61,0 1 1,0-1-1,-1 1 0,1 0 0,-1 0 0,0 0 1,0 0-1,-1 0 0,1 0 0,0 8 0,4 58 470,-5-59-468,0-3-32,-1 7 76,1 0 0,1 0 0,1 0 0,5 17 0,-7-29-85,1 1 0,-1-1-1,1 0 1,0 0 0,1 0 0,-1 0 0,1 0-1,0-1 1,0 1 0,0-1 0,0 0-1,0 0 1,1 0 0,-1 0 0,1 0-1,0-1 1,0 0 0,0 0 0,6 2 0,-3-1-16,1-1 1,0 0-1,0-1 1,0 0 0,0 0-1,0-1 1,0 0-1,0 0 1,0-1 0,-1 0-1,1 0 1,0-1 0,0 0-1,-1 0 1,1-1-1,-1 0 1,1-1 0,6-4-1,3-2-792,0-1 0,-1-1 0,-1 0 0,0-1 0,0-1 0,13-16 0,-5 5-5922,-11 16 3872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3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2144,'-3'3'22214,"15"-1"-22119,52-5 246,91-16 0,-89 10-239,300-22-236,-273 32 326,-68 3-1165,-25-4 714,1 0 194,-1 0 1,0 0-1,0 0 0,0 0 0,0 0 0,0 0 1,0 0-1,0 0 0,0 0 0,0 0 0,0 0 0,0 0 1,1 0-1,-1 0 0,-13 4-9693,-2-3 4681,1 3 1685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2T00:58:0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42 4224,'-3'1'347,"1"0"1,-1 0-1,0 0 1,0 0-1,1 1 0,-5 2 1,-3-3 7582,17-4-6799,33-7 1582,1-2-1534,0 3 0,0 1 0,78-4 0,159 35 1888,-263-22-3037,-2 2-87,0-2 1,0 0 0,0 0 0,0-1 0,0-1 0,16-2 0,-16-4-1383,2-1-5293,-8 8 3677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5:1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3552,'-1'-20'1826,"0"18"-1373,1-1 0,0 1 0,0-1 0,0 0 0,0 1 1,0-1-1,1 1 0,0-5 0,2-8 2833,-3 12-1599,-3 10-906,2 7-525,-1 0-1,1 0 0,1 1 0,2 15 1,0 10 72,5 331 1857,-1-1-956,-6-220-1025,0 100 490,0-85-4808,0-159 3303,19-16-10527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5:1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 4480,'-1'-9'4223,"3"15"87,7 48-2731,-3 0 0,0 58-1,-10 111-227,4-197-1060,-43 491 2217,39-486-2402,-17 122 150,4-34 165,16-97-958,1-14-1129,0-13-1720,0 0 1557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5:1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6 142 2560,'-6'-7'9742,"6"6"-9254,4-9 3254,13-9-4299,-11 14 1717,2-3-969,-1 1 0,1 0 0,0 1 0,1 0 0,-1 0 0,13-5 0,57-21 92,-59 25-137,-17 6-119,2-1 21,1 1-1,-1-1 0,1 1 1,0 0-1,6 0 1,-10 0-45,0 1 1,-1 0-1,1 1 1,0-1-1,0 0 1,0 0 0,0 0-1,0 0 1,0 1-1,-1-1 1,1 0 0,0 1-1,0-1 1,0 1-1,-1-1 1,1 1 0,0-1-1,-1 1 1,1-1-1,0 1 1,-1 0-1,1-1 1,-1 1 0,1 0-1,-1 0 1,1-1-1,-1 1 1,0 0 0,1 0-1,-1 0 1,0 0-1,1-1 1,-1 1 0,0 1-1,1 7 67,0 0 0,0 0 1,-1 0-1,0 0 0,-1-1 0,0 1 0,0 0 0,-1 0 1,-3 10-1,-5 10 157,-19 38 0,-2 5 52,26-59-206,2-2 11,-1 1 0,-1-1-1,0-1 1,0 1 0,-10 13 0,12-19-71,0 0 0,0-1 0,0 1 0,-2 8 0,-6 8-100,-3-6 1271,23-15-650,217 8 1375,-98-7-1781,-108-4-2085,-12 2 879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9:47.2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252 36 3072,'-1'0'87,"1"-1"-1,0 1 1,-1-1 0,1 1-1,0-1 1,-1 0 0,1 1-1,0-1 1,0 0 0,0 1-1,0-1 1,0 0 0,0 1-1,-1-1 1,2 0 0,-1 1-1,0-1 1,0 0 0,0 1-1,0-1 1,0 0 0,0 1-1,1-1 1,-1 1 0,0-1-1,1 0 1,12-10 3145,-13 11-3114,0-1-67,0 1-1,0 0 1,1 0 0,-1 0-1,0 0 1,0 0-1,0 0 1,0-1-1,0 1 1,0 0-1,0 0 1,0 0-1,1 0 1,-1-1 0,0 1-1,0 0 1,0 0-1,0 0 1,0 0-1,0-1 1,0 1-1,0 0 1,0 0-1,0 0 1,0 0 0,0-1-1,0 1 1,0 0-1,0 0 1,-1 0-1,1 0 1,0-1-1,0 1 1,0 0-1,0 0 1,0 0 0,0 0-1,0-1 1,0 1-1,-1 0 1,1 0-1,0 0 1,0 0-1,0 0 1,0 0-1,0 0 1,-1 0 0,1-1-1,0 1 1,0 0-1,0 0 1,0 0-1,-1 0 1,1 0-1,0 0 1,0 0-1,0 0 1,0 0 0,-1 0-1,1 0 1,0 0-1,0 0 1,0 0-1,-1 0 1,1 0-1,0 1 1,-3 1 8,1 0 0,0 0 1,0 1-1,-1-1 0,1 1 0,1-1 0,-1 1 0,0 0 1,1 0-1,-1 0 0,1 0 0,0 0 0,-1 6 1,-3 4 108,-21 48 319,-31 91 514,-34 246 261,81-351-1137,1 5 19,5-22 149,-12 39 0,4-42 395,9-21-2858,6-6 853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9:47.6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14 215 5216,'-4'-5'635,"-5"-5"7567,15 6-7114,78-16 607,20-6-1017,336-108 346,-398 127-905,-5 1 146,-35 5-156,-2 1-97,0 0 0,1 0 1,-1 0-1,0 0 0,0-1 0,0 1 0,0 0 0,1 0 0,-1 0 0,0 0 0,0 0 1,1 0-1,-1 0 0,0 0 0,0 0 0,1 0 0,-1 0 0,0 0 0,0 0 1,0 0-1,1 0 0,-1 0 0,0 0 0,0 0 0,1 0 0,-1 0 0,0 0 1,0 0-1,1 0 0,-1 0 0,0 0 0,0 0 0,0 1 0,1-1 0,-1 0 0,0 0 1,0 0-1,0 0 0,0 0 0,1 1 0,-1-1 0,0 0 0,0 0 0,0 0 1,0 1-1,-11 14-706,5-10-1178,0 3 529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9:48.0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84 5408,'-3'2'699,"2"-2"-588,1 1 0,0-1 0,-1 0 0,1 1 0,0-1 0,-1 0 0,1 1 0,0-1 0,-1 0 0,1 1-1,0-1 1,0 1 0,-1-1 0,1 0 0,0 1 0,0-1 0,0 1 0,-1-1 0,1 1 0,0 0 0,1-1 20,-1 1-1,0-1 1,1 0-1,-1 1 1,1-1-1,-1 0 1,0 1-1,1-1 1,-1 0-1,1 0 1,-1 0 0,1 1-1,-1-1 1,1 0-1,-1 0 1,1 0-1,-1 0 1,1 0-1,0 0 1,0 0-1,12-1 880,0 0 0,16-5 0,10 0 142,395-62 2218,-408 60-3350,-20 6 85,-1 1 0,1-1-1,0 1 1,8-1 0,-14 2-174,0 0 1,0 0-1,0 0 1,1 0-1,-1 0 0,0 0 1,0 0-1,0 0 1,0 1-1,0-1 0,0 0 1,1 0-1,-1 0 0,0 0 1,0 0-1,0 0 1,0 0-1,0 1 0,0-1 1,0 0-1,0 0 1,0 0-1,0 0 0,0 0 1,1 0-1,-1 1 0,0-1 1,0 0-1,0 0 1,0 0-1,0 0 0,0 1 1,0-1-1,0 0 1,0 0-1,-1 0 0,1 0 1,0 0-1,0 1 0,0-1 1,0 0-1,0 0 1,0 0-1,0 0 0,-5 12-4450,4-9 3438,-4 8-961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9:51.7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136 863 5888,'-10'0'1304,"7"0"-916,0-1 0,0 1 0,0 0-1,0 0 1,0 0 0,0 1 0,0-1-1,0 1 1,0 0 0,0-1 0,0 1-1,1 1 1,-1-1 0,0 0 0,1 1-1,-1-1 1,1 1 0,-4 2 0,0 3-156,0 0-1,0 0 1,1 0 0,0 1 0,0-1 0,1 1 0,0 0 0,0 1 0,-4 15 0,4-8-185,0 0 0,1 0 0,1 1 0,-1 26 0,3-36-14,1 0 1,0 1-1,0-1 0,1 0 1,-1 0-1,2 0 0,-1 0 0,1 0 1,0 0-1,0-1 0,1 1 0,0-1 1,7 9-1,-9-12 39,1 0 0,0 0 0,-1 0 1,1-1-1,1 1 0,-1-1 0,0 1 0,1-1 0,-1 0 0,1 0 0,0-1 1,-1 1-1,1-1 0,0 0 0,0 0 0,0 0 0,0 0 0,0-1 0,0 0 1,0 1-1,0-2 0,0 1 0,0 0 0,0-1 0,7-1 0,-7 1-6,0-1 0,0 1-1,0-1 1,0 0 0,0 0-1,-1 0 1,1 0 0,-1-1-1,1 1 1,-1-1 0,0 0-1,0 0 1,0 0-1,-1 0 1,1-1 0,-1 1-1,1-1 1,1-4 0,-2 2-35,1-1 1,-2 1-1,1 0 1,-1-1 0,0 1-1,0-1 1,0 1 0,-1-1-1,0 0 1,-1 1-1,0-7 1,-2-1-5,0 1-1,-1 0 1,0 0-1,-1 0 1,-11-22-1,-41-56-174,54 86 137,-8-9-295,0 0 0,-15-13 1,21 24-390,6 6 498,0-2 203,-1 0-1,1 0 0,-1-1 1,1 1-1,0 0 1,-1-1-1,1 1 0,-1-1 1,1 1-1,0-1 1,0 1-1,-1-1 0,1 1 1,1 0-1,7 0 79,1 0 0,-1-1 1,0 0-1,1 0 0,15-3 0,47-14 150,-35 8-264,11-2 60,71-15-40,-101 23 15,1 1-1,-1 1 1,1 0-1,25 4 1,-41-3 22,-1 0 0,0 1 0,0-1 0,1 1-1,-1 0 1,0 0 0,0 0 0,0 0 0,0 0 0,0 0 0,0 1-1,0-1 1,-1 1 0,1-1 0,0 1 0,-1 0 0,1-1 0,-1 1 0,0 0-1,1 0 1,-1 0 0,0 0 0,0 0 0,-1 1 0,1-1 0,1 4-1,0 4 38,0 1 0,-1 0 0,0-1 0,-1 16-1,0-19-8,-1 34 137,0-16-151,1 1 1,1-1 0,1 0-1,10 44 1,-11-66-9,0-1 1,0 0 0,0 0-1,0 1 1,0-1-1,0 0 1,1 0 0,-1 0-1,1 0 1,0 0 0,-1-1-1,1 1 1,0 0 0,2 1-1,-3-3-13,0 1 0,1 0 1,-1-1-1,0 1 0,0-1 0,1 1 0,-1-1 0,0 1 0,1-1 1,-1 0-1,1 0 0,-1 0 0,0 0 0,1 0 0,-1 0 0,1 0 1,-1 0-1,0 0 0,1-1 0,-1 1 0,0 0 0,1-1 0,-1 0 1,2 0-1,12-10 56,-2 0 0,1 0 0,-2-1 0,13-16 1,-14 17-69,156-199-63,-86 102 195,-51 69-72,-1-1-1,32-57 1,-35 45-129,-3 0-1,-2-2 1,-2 0 0,-3-1-1,15-85 1,-26 83-936,-26 150 479,-2-18 407,-60 225 14,74-250 149,2 0-1,2 1 1,2 0 0,3 0-1,6 56 1,-5-100-48,7 49 113,-7-50-41,1 0 0,-1 0-1,1 1 1,1-1-1,-1 0 1,5 6-1,-7-11-62,1-1 0,-1 1-1,0 0 1,1-1 0,-1 1-1,1 0 1,-1-1 0,1 1 0,0-1-1,-1 1 1,1-1 0,0 1-1,-1-1 1,1 1 0,0-1-1,-1 0 1,1 1 0,0-1-1,0 0 1,-1 0 0,1 1 0,0-1-1,0 0 1,0 0 0,-1 0-1,1 0 1,0 0 0,0 0-1,0 0 1,-1 0 0,1-1-1,0 1 1,0 0 0,0 0-1,-1-1 1,1 1 0,0 0 0,-1-1-1,1 1 1,0-1 0,-1 1-1,1-1 1,0 1 0,-1-1-1,1 0 1,0 0 0,4-5 9,0 0 1,0 0-1,-1 0 1,4-8-1,-4 6-11,15-26-14,-2 0 0,-1-2 1,13-42-1,-11 26-146,-14 34 38,-4 17 105,0 0 1,0 0 0,0 0-1,0-1 1,0 1 0,1 0-1,-1 0 1,0 0-1,1 0 1,-1-1 0,1 1-1,-1 0 1,1 0 0,0-1-1,6 0-184,2 9 101,-7-5 96,3 3 5,0 0-1,1-1 0,-1 1 0,1-1 0,0-1 1,1 1-1,-1-1 0,0 0 0,1-1 1,0 1-1,-1-1 0,1 0 0,0-1 1,0 0-1,0 0 0,0-1 0,0 1 0,11-2 1,1-1-66,1 0 108,-1-1-1,24-7 0,30-16-101,-66 24 47,-4 1 14,0 0-1,0 0 0,-1 0 1,1-1-1,-1 1 0,5-4 1,-14 24-191,0 0 0,-4 20 0,5-17 187,1 1-1,1 0 0,1 1 1,1-1-1,1 0 1,3 25-1,-1-29-6,-1-14 13,0-1 0,0 0 0,1 1-1,0-1 1,1 6 0,-1-9-3,-1 1 0,1-1 0,0 0 0,-1 1 0,1-1 0,0 0 0,0 1 0,0-1 0,0 0 1,1 0-1,-1 0 0,0 0 0,0 0 0,1 0 0,-1 0 0,0-1 0,1 1 0,2 0 0,0 1 10,1-1-1,0 0 1,0 0-1,0-1 1,-1 0-1,1 0 1,0 0 0,0 0-1,0-1 1,6-1-1,2-1 30,-1 0 0,21-9-1,-6 0-103,0-1 0,0-1-1,-1-1 1,-1-1 0,40-35-1,-45 36 52,0 0-1,1 1 1,1 1-1,34-16 0,-39 21-10,-5 2-15,0 2 1,13-4 0,7-3 231,-42 19-302,1 1-1,1 0 0,-10 11 1,-10 15-100,3 0 1,-29 51 0,51-81 193,1 1 1,0 0 0,0-1 0,0 1 0,0 0-1,1 0 1,0 0 0,0 1 0,1-1 0,-1 0-1,1 0 1,1 0 0,-1 0 0,1 0 0,0 0-1,1 1 1,-1-2 0,1 1 0,3 8 0,-4-13 20,0 1 0,0 0 0,0-1 1,0 1-1,0-1 0,0 1 0,0-1 1,0 0-1,1 1 0,-1-1 0,0 0 1,1 0-1,-1 0 0,1 0 0,0 0 1,-1 0-1,3 1 0,-1-1 8,0 0-1,0-1 1,0 1-1,0-1 1,1 0 0,-1 1-1,0-1 1,0-1-1,5 1 1,0-2 12,1 0 0,-1-1 0,1 1 0,-1-1 0,0-1 1,12-6-1,-13 5-14,0 0 1,-1-1 0,1 1 0,-1-1-1,11-13 1,-8 9-1,25-33-164,-2-2 1,37-65-1,-53 82 30,11-20-20,36-85 0,-41 74 30,15-65 0,-29 94-10,-1-1 0,-2 0 0,-1 0 0,0-57 0,-4 78 86,-3-22-257,3 30 224,-1 0 0,1 0 0,-1 0 0,0 0 0,1 0 0,-1 0 0,0 0 0,0 0 0,0 1 0,-1-1 0,1 0 0,-3-2 0,4 4 29,-1-1 1,1 1 0,-1 0 0,0-1 0,1 1-1,-1 0 1,0 0 0,1-1 0,-1 1-1,1 0 1,-1 0 0,0 0 0,0 0-1,1 0 1,-1 0 0,0 0 0,1 0-1,-1 0 1,0 0 0,1 1 0,-1-1-1,1 0 1,-1 0 0,0 1 0,1-1-1,-1 0 1,1 1 0,-1-1 0,0 0-1,1 1 1,-1-1 0,1 1 0,-1-1-1,1 1 1,-1 0 0,-17 23-234,16-21 223,-32 54-323,-37 84-1,33-61 998,25-54-496,2 1 0,1 0 1,2 1-1,0 0 0,2 0 1,1 1-1,-2 46 0,6-62-73,2 0 0,-1 0 0,2 1 0,0-1 0,0 0 0,1 0 0,6 15 0,-8-25-28,0 0 0,1 0-1,-1 0 1,1 0-1,-1 0 1,1 0 0,0-1-1,0 1 1,0 0-1,1-1 1,-1 0 0,0 0-1,1 0 1,0 0 0,-1 0-1,1 0 1,0 0-1,0-1 1,6 2 0,-4-1-2,0-1 0,0-1 0,0 1 0,0-1 0,0 0 0,0 0 0,0 0 0,0-1 0,0 1 0,0-1 1,0-1-1,8-2 0,7-4-75,0 0 1,0-2 0,18-12-1,54-42 23,-37 25-209,-16 11 171,-16 11 38,33-18 1,-55 34-1,0 1 3,0-1 0,-1 1 0,1-1-1,-1 1 1,1-1 0,0 1 0,-1 0-1,1 0 1,0-1 0,0 1 0,-1 0 0,1 0-1,0 0 1,0-1 0,-1 1 0,2 0-1,-2 2 14,0 0 0,0-1 0,-1 1 1,1 0-1,-1-1 0,0 1 0,1 0 0,-1-1 0,-1 3 0,-34 79-262,-35 119 1,67-190 308,1 0 0,-2 21-1,4-30-16,1 0-1,0-1 0,0 1 0,0 0 1,0 0-1,0 0 0,0 0 0,1 0 1,0 0-1,-1-1 0,1 1 0,0 0 1,0 0-1,1-1 0,-1 1 0,0-1 0,3 3 1,-3-4 17,1-1 1,-1 0-1,1 0 1,-1 0-1,0 0 1,1-1 0,-1 1-1,0 0 1,1-1-1,-1 1 1,2-1-1,0-1-7,0 0 0,0 1-1,0-1 1,-1-1 0,1 1-1,-1 0 1,1 0-1,-1-1 1,0 0 0,0 1-1,2-5 1,20-37 149,-21 38-166,63-146 94,25-51-170,-66 156-115,30-80 0,-39 76 72,19-94 0,-6-58-16,-28 194 10,0 0 0,0-1 0,-1 1 0,-1 0 0,0 0 0,0 0 0,-2-10 0,3 18 75,-1 1 0,1-1 0,0 0 0,0 0 0,-1 0 0,1 1 0,0-1-1,-1 0 1,1 0 0,-1 1 0,1-1 0,-1 0 0,1 1 0,-1-1 0,0 0 0,1 1-1,-1-1 1,0 1 0,1-1 0,-1 1 0,0 0 0,0-1 0,1 1 0,-1 0-1,0-1 1,0 1 0,0 0 0,0 0 0,1 0 0,-1 0 0,0 0 0,0 0 0,0 0-1,0 0 1,0 0 0,1 0 0,-1 0 0,0 0 0,0 1 0,0-1 0,1 0-1,-1 1 1,0-1 0,-1 1 0,-2 1-15,0 1 0,1-1 0,-1 1 0,0 0-1,1 0 1,0 0 0,-3 4 0,-3 5-38,1 0 0,0 1-1,2 0 1,-8 17 0,10-21 17,-9 24-39,1 0 0,-12 52 0,-5 71 638,29-151-510,-9 55 198,2-1 0,4 1 0,4 80 0,2-113-4,9 50-1,-9-66-147,0 0 0,1 0 0,0-1-1,1 0 1,0 0 0,0 0 0,10 13-1,-11-19-13,-1 0 0,0 0-1,1-1 1,0 1-1,0-1 1,0 0 0,0-1-1,0 1 1,1-1-1,-1 1 1,10 2 0,-7-3 1,1 0 0,-1-1 0,0 0 0,1 0 0,-1-1 0,1 0 1,10-1-1,-5 0-20,-1-2 0,1 1 1,-1-2-1,0 0 0,0 0 0,0-1 1,-1 0-1,0-1 0,14-10 1,-11 6-28,-1-1 1,0-1 0,-1 0-1,0 0 1,16-25-1,-14 16-16,0-1 0,-2 0 0,10-25-1,-21 46-39,-1-1-1,1 1 0,-1 0 1,0-1-1,1 1 0,-1 0 1,0-1-1,0 1 0,0-1 1,0 1-1,0 0 0,0-3 1,0 4 25,0 0 1,0-1-1,-1 1 0,1 0 1,0 0-1,0 0 0,0-1 1,0 1-1,0 0 0,-1 0 1,1 0-1,0-1 0,0 1 1,0 0-1,0 0 1,-1 0-1,1 0 0,0 0 1,0-1-1,0 1 0,-1 0 1,1 0-1,0 0 0,0 0 1,-1 0-1,1 0 0,-11 4-225,5 1 173,-1-1-1,2 1 0,-1 1 1,1-1-1,0 1 1,-6 8-1,-22 39-115,26-40 248,1-1 0,0 1-1,1 0 1,1 0-1,0 1 1,0-1 0,1 1-1,1 0 1,1 0-1,-1 25 1,2-36-20,1-1 1,-1 1-1,0-1 1,1 1-1,-1-1 1,1 1-1,0-1 1,-1 0-1,1 1 1,0-1-1,1 0 0,-1 0 1,0 0-1,1 0 1,-1 0-1,1 0 1,-1 0-1,1 0 1,0 0-1,0-1 0,4 3 1,-3-2 19,0-1-1,1 0 1,-1 0 0,0 0 0,1-1 0,-1 1 0,1-1-1,-1 1 1,1-1 0,-1-1 0,1 1 0,-1 0-1,1-1 1,5-1 0,3-2-18,-2 0 0,1-1 1,0-1-1,-1 1 0,0-2 0,0 1 1,16-16-1,13-8-160,-12 11-11,41-26 132,-58 39-10,1 0 0,0 1 0,1 0 0,15-4 0,-27 8 6,1 1 0,0 0 1,0-1-1,0 1 1,0 0-1,0 0 0,0 0 1,-1 0-1,1 0 1,0 0-1,0 0 0,0 0 1,0 0-1,0 0 1,0 0-1,0 1 0,-1-1 1,1 0-1,0 1 1,0-1-1,0 0 0,0 1 1,-1-1-1,1 1 1,0 0-1,-1-1 0,1 1 1,0-1-1,-1 1 0,1 0 1,-1 0-1,1-1 1,-1 1-1,1 0 0,-1 0 1,1 0-1,-1-1 1,0 1-1,0 0 0,1 0 1,-1 0-1,0 0 1,0 0-1,0 0 0,0 0 1,0-1-1,0 1 1,0 0-1,0 0 0,0 0 1,-1 0-1,1 0 1,-1 1-1,-6 24 186,-2-1 1,-20 40-1,6-15-206,17-39-10,-4 11 254,10-22-215,0 0-1,0 0 1,0 0 0,0 0-1,0 1 1,0-1-1,0 0 1,0 0-1,0 0 1,0 1-1,0-1 1,0 0-1,0 0 1,0 0-1,0 1 1,0-1-1,0 0 1,0 0-1,0 0 1,0 0-1,0 1 1,0-1 0,1 0-1,-1 0 1,0 0-1,0 0 1,0 0-1,0 1 1,0-1-1,1 0 1,-1 0-1,0 0 1,11-2 411,19-11-336,52-32 1,-58 30-103,1 1-1,0 2 1,36-14 0,-60 26 12,1 0-1,-1-1 1,1 1 0,-1 0 0,1 0 0,-1 0 0,1 0 0,-1 1 0,0-1 0,1 0 0,-1 1 0,1-1 0,-1 0 0,0 1 0,1 0-1,-1-1 1,0 1 0,0 0 0,1 0 0,-1 0 0,0-1 0,0 1 0,0 0 0,0 1 0,1 1 0,3 3 77,0 1 0,-1-1 0,6 12 0,-6-10 117,2 2 1,0 0-1,1 0 0,0-1 1,0 1-1,1-1 0,17 13 1,-21-18-172,0-1 0,1 1-1,0-1 1,0 0 0,0-1 0,0 0 0,0 1 0,0-1 0,1-1-1,-1 1 1,0-1 0,1 0 0,0 0 0,-1-1 0,1 0 0,8 0 0,-8-1 72,4 0-995,-1 0 1,14-4-1,-22 4 358,1 1 1,0-1-1,-1 1 1,1-1-1,0 0 1,-1 0-1,1 0 1,-1 0-1,1 0 1,-1 0-1,0 0 1,1 0-1,-1 0 1,0-1-1,0 1 0,0 0 1,0-1-1,0 1 1,2-3-1,1-1-2678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9:52.1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40 101 9056,'-23'-37'4096,"6"25"-3552,17-4-448,3 7-160,2-6-320,4 4 224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9:53.9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1223 3552,'0'4'523,"0"-1"-1,0 0 1,1 0-1,0 0 1,-1 0 0,1 0-1,0 0 1,1 0 0,-1-1-1,0 1 1,4 4 5082,-1-16-2928,24-92 235,15-46-1690,-1 1-710,-7 44-438,65-134 1,-24 100 197,-15 22-397,-39 69-72,3 0 1,47-65-1,-65 102 144,0 1-1,0-1 0,1 1 0,0 1 0,14-10 0,-18 13 48,-1 1 0,1 0 0,0 0 0,0 0 0,0 0 0,1 1-1,-1 0 1,0-1 0,1 2 0,-1-1 0,0 0 0,1 1-1,-1 0 1,1 0 0,7 1 0,-10 0 7,0 0 1,0 0-1,1 0 1,-1 0-1,0 0 1,0 0-1,0 1 1,0-1-1,0 1 1,-1-1-1,1 1 1,0 0-1,-1 0 1,1 0-1,-1 0 1,0 0-1,1 0 1,-1 0-1,0 0 0,0 0 1,0 0-1,-1 1 1,1-1-1,0 4 1,1 3 43,-1-1 1,-1 1-1,1 0 1,-1-1-1,-2 13 0,0-7 24,-1-1 0,0 1 0,-1-1 0,-1 0-1,0 0 1,-10 19 0,-49 68 161,59-92-190,-19 24 69,-1-1-1,-39 38 1,63-68-113,0 0 0,0 1 0,0-1 0,0 0 1,0 0-1,1 1 0,-1-1 0,0 0 1,1 1-1,-1-1 0,1 0 0,-1 1 0,1-1 1,0 1-1,-1-1 0,1 1 0,0-1 0,0 1 1,0-1-1,0 1 0,1-1 0,-1 1 0,0-1 1,1 1-1,-1-1 0,0 1 0,1-1 0,0 0 1,-1 1-1,1-1 0,0 0 0,0 1 1,0-1-1,0 0 0,1 1 0,5 6 0,0-1 1,0 0-1,1 0 0,10 6 0,-7-5-43,1 2 55,57 47 167,-58-47-153,0 1 1,-1 0-1,15 21 0,-21-27 81,-1 1 0,0-1 1,-1 0-1,1 1 0,-1-1 0,0 1 0,1 10 0,-2-14-36,-1 1 0,0 0 0,0 0 0,0 0 0,0 0 0,0-1 0,-1 1-1,1 0 1,-1 0 0,0-1 0,1 1 0,-1 0 0,-1-1 0,1 1-1,0-1 1,-1 1 0,1-1 0,-3 4 0,-1-2 3,0 1 0,1-1-1,-2 0 1,1 0 0,0-1 0,-1 0 0,1 1 0,-1-2 0,0 1 0,0-1-1,0 0 1,0 0 0,-1-1 0,1 1 0,0-1 0,-1-1 0,-10 1-1,0-2-44,0 0 1,0-1-1,1-1 0,-1 0 0,-28-11 0,-61-27-403,37 13-1460,0 4-4106,54 19 3470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299 463 1984,'3'-5'9325,"-3"5"-8992,5-26 4457,-5 24-4562,-1 0 1,0 0 0,0 0-1,-1 0 1,1 0 0,0 1-1,0-1 1,-1 0 0,1 1-1,-1-1 1,0 1 0,1 0 0,-1 0-1,0-1 1,0 1 0,-2-1-1,-6 1 53,0 0-1,0 1 1,0 0-1,0 1 1,0 0-1,0 0 1,-18 6-1,-5 3-244,-31 15-1,56-22-48,1 1-1,-1 0 1,1 0 0,0 1 0,0 0 0,0 0-1,-10 11 1,16-14 8,-1-1 0,0 1 1,1 0-1,-1 0 0,1 0 0,0 0 0,0 0 0,0 0 0,0 1 1,0-1-1,0 0 0,0 0 0,1 1 0,-1-1 0,1 0 0,-1 1 1,1-1-1,0 1 0,0-1 0,0 1 0,1-1 0,-1 0 0,1 1 1,-1-1-1,1 0 0,0 1 0,-1-1 0,1 0 0,0 0 0,1 1 0,0 1 1,2 0 69,-1 1 0,1-1 1,0 0-1,0 0 1,1-1-1,-1 1 1,1-1-1,-1 0 0,1 0 1,0-1-1,0 1 1,0-1-1,1 0 0,-1-1 1,1 1-1,-1-1 1,1 0-1,10 1 1,-6-2 46,1 0-1,-1-1 1,1 0 0,-1 0 0,0-1 0,0 0 0,0-1 0,0 0 0,12-6 0,-10 3-45,-2-1 0,1 0 0,-1-1 0,14-13 0,-4 4 57,-14 11-66,0 0 0,0-1 0,-1 1 0,0-1 0,0 0 0,0-1 0,-1 1 0,0-1 1,0 0-1,-1 1 0,0-2 0,-1 1 0,0 0 0,0-1 0,0 1 0,-1-1 0,-1 1 0,0-15 0,-1-3 51,-2 0 0,0 1 0,-2-1 0,-15-46 0,14 57-50,1 0 1,-2 1-1,0 0 1,0 0-1,-2 0 1,1 1-1,-22-23 1,25 30-165,0 0 0,-1 1 0,0 0 1,1 1-1,-2-1 0,1 1 0,0 0 1,-1 0-1,0 1 0,0 0 0,0 0 0,0 1 1,0 0-1,-1 0 0,1 1 0,0 0 1,-1 0-1,-13 0 0,17 2-144,1-1 0,-1 1 0,0 0 0,0 0-1,1 0 1,-1 0 0,0 1 0,1-1 0,-1 1 0,1 0 0,0 0-1,0 0 1,-6 5 0,7-5-226,0 0-1,0 1 0,1-1 1,-1 0-1,0 1 1,1 0-1,-1-1 1,1 1-1,0 0 1,0 0-1,-1 5 1,1 12-1866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00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22 8224,'-9'-8'3712,"9"3"-3200,0 1 192,9 8-480,1-8-640,-2 4 192,2-5-1408,-2 10 896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10.4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423 710 2560,'0'0'62,"0"0"-1,-1-1 1,1 1-1,0 0 1,-1-1-1,1 1 1,0 0 0,0-1-1,-1 1 1,1-1-1,0 1 1,0-1-1,0 1 1,0-1 0,0 1-1,0 0 1,0-1-1,0 1 1,0-1 0,0 1-1,0-1 1,0 1-1,0-1 1,0 1-1,0-1 1,0 1 0,0 0-1,1-1 1,-1 1-1,0-2 1,2-4 3629,-2 6-3576,0-1 0,0 0-1,0 0 1,0 1 0,-1-1 0,1 0 0,0 0 0,0 1 0,-1-1 0,1 0 0,0 1-1,-1-1 1,1 0 0,-1 1 0,1-1 0,-1 1 0,1-1 0,-1 1 0,1-1 0,-2 0-1,-18-7 1815,12 6-1452,0 1 0,1 0 1,-10 0-1,-2 2-299,-1 0 0,0 1-1,1 1 1,-1 1 0,1 0 0,0 2-1,0 0 1,1 1 0,-22 12 0,30-14-181,0 1 1,0 0 0,1 1 0,0 0 0,0 0 0,1 1 0,0 0-1,0 1 1,1-1 0,0 2 0,0-1 0,1 1 0,1 0-1,0 0 1,0 0 0,0 1 0,-3 14 0,7-19 27,0 0 1,-1 0-1,2 0 1,-1 1-1,1-1 1,0 0 0,0 1-1,1-1 1,0 0-1,2 9 1,-2-10-2,1-1 1,0-1-1,0 1 1,0 0 0,0 0-1,0-1 1,1 1-1,-1-1 1,1 0-1,0 0 1,0 0 0,0 0-1,1 0 1,-1-1-1,1 1 1,4 2-1,-2-2 10,1-1-1,-1 1 1,0-1-1,1 0 0,-1-1 1,1 0-1,0 0 0,-1 0 1,1-1-1,0 1 0,0-2 1,0 1-1,-1-1 0,14-3 1,-11 2 30,-1-1 0,1 0 0,-1-1 0,1 0 0,-1 0 0,0 0 0,-1-1 0,1-1 1,-1 1-1,10-11 0,6-7 25,-2-1 0,0-1-1,-2-1 1,-1 0 0,-1-2 0,-1 0 0,-2-1 0,18-48 0,13-102 220,-12-35-508,-32 210 195,4-40-108,-1 0 0,-3 0 0,-6-75 0,5 116 46,-1 0-1,1 0 0,-1 0 1,0 0-1,0 0 0,-1 0 0,-2-5 1,4 7 40,-1 0 0,1 1 1,0-1-1,-1 1 0,1-1 1,-1 1-1,1-1 0,-1 0 1,1 1-1,-1 0 0,1-1 1,-1 1-1,0-1 0,1 1 1,-1 0-1,0-1 0,1 1 1,-1 0-1,0 0 0,1 0 1,-1-1-1,0 1 0,0 0 1,1 0-1,-1 0 0,0 0 1,1 0-1,-1 0 0,0 1 1,0-1-1,1 0 0,-1 0 1,0 0-1,1 1 0,-1-1 1,0 0-1,-1 1 0,0 1-7,-1 0-1,1 0 0,0 0 1,0 0-1,0 0 0,0 1 1,0-1-1,0 1 0,0-1 1,1 1-1,-1 0 1,1 0-1,0-1 0,-2 7 1,0 3 147,0 1 1,0 18-1,0-10-28,-22 374 1312,28-324-998,15 95 0,-16-152-274,1 0-1,1 0 1,0-1 0,1 1 0,0-1-1,1 0 1,1-1 0,0 1 0,0-1-1,1 0 1,10 11 0,-14-19-92,0-1-1,0 1 0,0-1 1,1 0-1,-1 0 1,1 0-1,-1 0 1,1-1-1,0 0 1,0 0-1,0 0 1,7 1-1,-4-2 2,0 0 0,0 0-1,0-1 1,0 0-1,0-1 1,0 1 0,11-4-1,-1-1 34,0 0 1,-1-1-1,1-2 0,-2 1 0,1-2 0,18-12 0,-15 9 102,-13 8-119,-1 1 0,-1-1 0,1 0 1,0 0-1,-1-1 0,7-6 0,-8 6-9,0-1 0,0 1 0,0-1 0,0 0 0,-1 0 0,0 0 0,-1-1 0,5-11 0,-7 14-34,1 0 0,0 1 0,-1-1 0,0 0-1,0 1 1,0-1 0,0 0 0,0 0 0,-1 1 0,0-1 0,0 0 0,0 1 0,0-1 0,0 1 0,-1-1 0,0 1-1,1 0 1,-4-5 0,3 6-32,-1 0 0,1-1 0,0 1 0,-1 0 0,0 1 0,1-1 0,-1 0 0,0 1 0,0 0 0,0-1 0,0 1 0,0 0 0,-6-1 0,4 1-88,-1 0 0,0 1 0,1-1 0,-1 1 0,0 0 0,0 1 0,-9 1 0,11-1 84,0 0 0,-1 0-1,1 1 1,0-1 0,0 1-1,0 0 1,0 0 0,0 0-1,0 1 1,1 0 0,-1-1-1,1 1 1,0 0 0,0 1 0,0-1-1,0 1 1,0-1 0,1 1-1,-1 0 1,1 0 0,0 0-1,0 0 1,1 0 0,-1 0-1,1 1 1,0-1 0,0 0-1,0 7 1,0-1 52,0 0 0,1 0 0,1 0-1,-1 0 1,2 0 0,-1 0 0,1 0 0,5 14 0,-1-7 44,1-1 0,0 0 0,1-1 0,12 18 0,-15-26-6,1 1 1,-1-1 0,1-1 0,1 1-1,-1-1 1,1 0 0,1 0 0,-1-1-1,1 0 1,-1 0 0,17 6-1,-17-9-29,-1 0-1,0 0 0,1 0 0,-1-1 1,0 0-1,1 0 0,0-1 0,-1 0 1,1 0-1,-1-1 0,1 1 0,-1-2 1,1 1-1,-1 0 0,0-1 0,1-1 1,6-2-1,-2-1-21,0-1-1,-1 0 1,0 0 0,0-1 0,15-17-1,38-49 113,-43 49-121,2 0 0,0 2 0,1 0 0,44-32 0,-48 42-49,0 2 0,1 0 0,0 1 0,1 1 0,32-9 0,-36 16 16,1 0 49,-18 2-2,0 0 0,1 0 1,-1 0-1,0 0 0,1 0 0,-1 0 0,1-1 0,-1 1 0,0 0 0,1 0 0,-1 0 0,0 0 0,1 0 0,-1-1 0,0 1 0,1 0 0,-1 0 0,0-1 1,0 1-1,1 0 0,-1 0 0,0-1 0,0 1 0,1 0 0,-1-1 0,-37 2 133,25-1-179,0 0 0,0 1 0,1 1 0,-1 0 0,0 1 0,1 0 0,0 1 0,-1 0-1,1 1 1,1 0 0,-1 0 0,1 1 0,-11 9 0,16-10 27,-1 0 0,1 0 0,0 1 0,1-1 0,-1 1 0,1 0 0,1 1 0,-1-1 0,1 1 0,0 0 0,0-1 0,-2 11 0,3-8 8,0 0 0,0 0 0,1 0 0,0 1 0,1-1 0,0 0 0,1 1 0,0-1 0,2 12 0,-1-14 44,0 1 0,1-1 0,0 0 0,0 0 0,1 0 0,5 9 1,-6-13-25,-1 1 1,1-1 0,0 0-1,0 0 1,0 0 0,0 0 0,0 0-1,1-1 1,0 1 0,-1-1-1,1 0 1,0 0 0,5 1 0,4 0 3,1 0 1,0-1 0,0-1 0,0 0 0,0-1-1,0-1 1,0 0 0,0-1 0,0 0 0,21-7 0,-4-1-12,0-1 0,-1-1 0,44-26 0,125-98-193,-195 133 168,69-57 171,-36 29-72,-36 31-83,0-1 0,0 0 0,-1 1-1,1-1 1,0 0 0,0 0 0,-1 1-1,1-1 1,-1 0 0,1 0 0,-1 0-1,1-1 1,-1 2-16,0-1 0,0 1-1,0 0 1,0 0 0,0-1-1,0 1 1,0 0 0,0 0-1,0-1 1,0 1 0,0 0 0,0 0-1,0 0 1,0-1 0,0 1-1,0 0 1,-1 0 0,1 0-1,0-1 1,0 1 0,0 0 0,0 0-1,0 0 1,-1 0 0,1-1-1,0 1 1,0 0 0,0 0-1,-1 0 1,1 0 0,0 0 0,-1 0-1,0-1-27,-1 1-1,0-1 1,0 1-1,0 0 1,0 0-1,0 0 1,1 0-1,-1 1 1,0-1-1,0 0 1,0 1-1,0-1 1,-1 2-1,-6 1 28,1 2-1,0-1 0,0 1 1,0 0-1,1 0 0,0 1 0,0 0 1,0 1-1,1-1 0,0 1 1,0 1-1,1-1 0,-1 1 1,-3 9-1,0 0-29,1 1 0,0-1 0,2 1 1,0 1-1,-6 36 0,10-42 94,1-1-1,-1 23 1,2-31-24,1 0 1,-1 1 0,1-1 0,0 1 0,0-1-1,1 0 1,-1 0 0,1 0 0,0 0-1,0 0 1,4 6 0,-6-9-18,1-1 0,-1 1-1,1 0 1,-1-1 0,1 1 0,-1-1-1,1 1 1,-1-1 0,1 1 0,-1-1 0,1 0-1,0 1 1,-1-1 0,1 0 0,0 1 0,0-1-1,-1 0 1,1 0 0,0 0 0,-1 0-1,1 1 1,0-1 0,1 0 0,-1-1 8,0 1-1,0 0 1,1-1 0,-1 1 0,0-1 0,0 1-1,0-1 1,0 0 0,0 1 0,0-1 0,0 0-1,2-2 1,1-1 14,0-1 1,0 0-1,-1 0 0,1 0 0,3-10 1,64-178-45,-62 166-18,-6 15 9,0 0 0,-1 1 0,-1-1 0,0 0 0,0-16 0,-1 27 2,0 1 1,0-1 0,0 1 0,0-1-1,0 1 1,0-1 0,0 1 0,0-1 0,0 1-1,0-1 1,-1 1 0,1 0 0,0-1-1,0 1 1,0-1 0,-1 1 0,1-1 0,0 1-1,-1 0 1,1-1 0,0 1 0,-1 0-1,1-1 1,0 1 0,-1 0 0,1-1-1,-1 1 1,1 0 0,-1 0 0,1-1 0,0 1-1,-1 0 1,1 0 0,-1 0 0,1 0-1,-1 0 1,1 0 0,-1 0 0,1 0 0,-1 0-1,1 0 1,-1 0 0,1 0 0,-1 0-1,1 0 1,-1 0 0,1 0 0,-1 1 0,0-1-1,-1 3-35,0 0-1,0 0 0,0 0 1,1 0-1,-1 0 1,1 1-1,0-1 0,-1 0 1,2 1-1,-2 6 0,-4 41 91,5-37-133,0 4 105,1 0 0,0 0 1,3 20-1,-2-31 17,0 1 1,1-1 0,0 0-1,0-1 1,0 1-1,1 0 1,0-1 0,1 1-1,-1-1 1,8 10-1,-10-15-12,1 0 0,-1 1 0,0-1 0,1 0 0,-1 0 0,1 0 0,-1 0 0,1 0 0,0 0 0,0 0 0,-1 0 0,1-1 0,0 1 0,0-1-1,-1 0 1,1 1 0,0-1 0,0 0 0,0 0 0,0 0 0,0 0 0,2 0 0,3-2 34,0 0 0,0 0 0,0 0 0,8-4 0,-14 5-53,10-4 51,0-1-1,0 0 1,0-1-1,-1 0 1,12-11 0,44-48 122,-33 32-140,0 0 5,-4 4-21,52-42 0,-72 63-199,1 0-384,-8 10 293,-4 6 93,-7 24 223,0 0 1,2 1 0,1-1-1,2 1 1,-1 45 0,5-71 12,2 44 373,-2-46-382,0 0 0,1 0 0,0 0 0,0 0 0,0 0 0,0 0 0,0-1 0,1 1 0,1 3 1,-2-6-33,-1-1 0,1 1 0,-1 0 1,1-1-1,-1 1 0,1-1 0,-1 1 1,1-1-1,0 1 0,-1-1 0,1 1 1,0-1-1,-1 0 0,1 1 0,0-1 1,0 0-1,-1 1 0,1-1 1,0 0-1,0 0 0,0 0 0,-1 0 1,1 0-1,0 0 0,0 0 0,-1 0 1,1 0-1,0 0 0,0 0 0,0-1 1,-1 1-1,1 0 0,0 0 0,-1-1 1,1 1-1,0-1 0,0 1 0,-1 0 1,1-1-1,-1 1 0,2-2 0,2-1 36,0-1 0,-1 0 0,1 0 0,5-9 0,14-25 20,20-43 0,-24 41-122,31-45 1,-48 82 75,11-14-449,-13 17 419,0 0 0,0 0 0,1 0 1,-1 0-1,0 0 0,0 0 0,0-1 1,0 1-1,0 0 0,0 0 0,0 0 1,0 0-1,0 0 0,0 0 1,0 0-1,1 0 0,-1 0 0,0 0 1,0 0-1,0 0 0,0 0 0,0 0 1,0 0-1,0 0 0,0 0 0,0 0 1,0 0-1,1 0 0,-1 0 0,0 1 1,0-1-1,0 0 0,0 0 1,0 0-1,0 0 0,0 0 0,0 0 1,0 0-1,0 0 0,0 0 0,0 0 1,0 0-1,0 0 0,0 0 0,0 0 1,0 1-1,1-1 0,-1 0 1,0 0-1,0 0 0,0 0 0,0 0 1,0 0-1,-1 13-94,-43 279 319,32-241-114,-2-1 0,-39 95 0,38-108 94,-28 58-23,34-78-92,0-1-1,-1 0 0,-18 22 1,25-36-58,1 1 0,0-1 1,-1 0-1,0 1 0,1-1 0,-1 0 0,0-1 1,0 1-1,0-1 0,-1 1 0,1-1 0,0 0 1,0 0-1,-1 0 0,1 0 0,0-1 1,-1 1-1,1-1 0,-1 0 0,1 0 0,-1-1 1,1 1-1,0 0 0,-1-1 0,1 0 1,0 0-1,-6-2 0,1-1-47,0 0 1,0 0-1,1 0 0,0-1 1,-1 0-1,2 0 0,-1-1 1,1 0-1,0 0 0,-6-8 1,11 13 10,0-1 0,0 1 0,0-1 0,0 0 1,0 0-1,0 1 0,0-1 0,0 0 1,1 0-1,-1 0 0,1 0 0,0 0 0,-1 0 1,1 0-1,0 0 0,0 0 0,0 0 1,1 0-1,-1 0 0,0 0 0,1 0 1,-1 0-1,1 1 0,-1-1 0,1 0 0,0 0 1,0 0-1,0 1 0,0-1 0,0 0 1,1 1-1,-1-1 0,2-1 0,2-2-10,-1 1-1,1 1 0,0-1 0,-1 1 1,2-1-1,-1 2 0,0-1 1,1 0-1,-1 1 0,9-2 1,33-8 109,0-2 0,-1-2 1,82-42-1,-79 31 18,-2-3-1,-1-2 1,-2-1 0,-1-3-1,63-66 1,47-83-76,-136 163 29,7-9-10,43-50-234,-34 47-93,-33 34 264,1-1-1,-1 1 1,0-1 0,1 1 0,-1-1 0,0 1-1,1-1 1,-1 1 0,1 0 0,-1-1 0,1 1-1,-1-1 1,0 1 0,1 0 0,0 0 0,-1-1-1,1 1 1,-1 0 0,1 0 0,-1 0 0,1-1-1,-1 1 1,1 0 0,0 0 0,-1 0-1,1 0 1,-1 0 0,2 0 0,-1 1 4,-1-1 0,1 1-1,0 0 1,-1-1 0,1 1 0,-1 0 0,1 0 0,-1 0 0,1-1 0,-1 1-1,1 0 1,-1 0 0,0 0 0,0 0 0,1 0 0,-1 1 0,2 7 26,-1 1 1,0 19 0,-3 4 86,-2 1 1,-2 0-1,-12 40 1,9-37 42,6-21-116,-1 0 0,-1 0 1,-1-1-1,0 0 0,-1 0 0,-14 24 1,20-37-20,-2 1 27,1 1 0,-1-1 0,0 0 0,-5 5 0,7-7-24,0 0 1,-1 0-1,1 0 1,-1-1-1,1 1 0,-1 0 1,1-1-1,-1 1 1,0-1-1,1 1 0,-1-1 1,0 0-1,1 0 1,-1 0-1,0 0 0,-1 0 1,-1 0 8,1-1 0,0 0 0,0 0 0,0 0 0,-1 0 0,1 0 0,0-1 0,0 1 1,1-1-1,-1 0 0,0 0 0,0 0 0,1 0 0,-3-3 0,-4-4-34,1-1 1,-10-16 0,-3-3-111,12 18 130,5 7-3,1 0 0,0 0 0,-1 0 0,1 0 0,1-1 0,-4-7 0,6 12-10,-1 0 0,1-1 1,0 1-1,0 0 0,0-1 1,0 1-1,0-1 0,0 1 1,0 0-1,0-1 0,0 1 0,0 0 1,0-1-1,0 1 0,0 0 1,0-1-1,0 1 0,0 0 1,0-1-1,0 1 0,0 0 0,0-1 1,1 1-1,-1 0 0,0-1 1,0 1-1,0 0 0,1 0 1,-1-1-1,1 1 0,10-2 14,17 10 46,6 8 52,54 33 1,-56-29-220,59 25 1,-88-44-359,1 1 0,0-1 1,-1 0-1,1-1 0,0 1 1,-1-1-1,1 1 0,0-1 1,0 0-1,0-1 0,-1 1 1,1-1-1,7-1 0,-5-1-1069,0 1-1,0-1 1,-1 0-1,1 0 1,-1 0-1,1-1 1,4-4-1,21-17-3736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12.1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401 10 2560,'0'-8'12537,"0"8"-12112,-5-2-929,-24 6 2472,19-4-1714,1 1 1,0 0-1,-1 0 0,1 1 0,0 0 0,0 1 1,0 0-1,-8 4 0,-19 10 285,-42 25-1,63-31-495,0-1 0,0 2 0,1 0 0,1 1 0,0 0 0,-20 27 0,28-32-18,-1 0-1,1 1 1,1 0 0,0 0-1,0 0 1,0 1-1,1-1 1,1 1 0,0 0-1,0 0 1,1 0-1,0 0 1,1 20 0,1-26 10,-1 1 0,1-1-1,0 0 1,1 0 0,-1 1 0,1-1 0,0 0 0,0 0 0,0-1 0,0 1 0,1 0 0,-1-1 0,1 1-1,0-1 1,0 0 0,1 0 0,-1 0 0,0 0 0,1-1 0,0 1 0,0-1 0,-1 0 0,1 0 0,0 0-1,1-1 1,-1 0 0,0 1 0,0-1 0,1-1 0,-1 1 0,1-1 0,-1 1 0,0-1 0,1 0 0,-1-1-1,1 1 1,-1-1 0,0 0 0,1 0 0,-1 0 0,0-1 0,0 0 0,7-3 0,-3 0-4,0-1 1,0 0-1,-1 0 1,0-1 0,0 0-1,-1 0 1,0 0 0,0-1-1,8-12 1,1-9-7,18-44 1,-18 36-15,2 1-35,14-36 96,-28 65-181,-1-1 1,-1 1-1,1-1 0,0-14 0,-8 43 72,5 0 114,0 0 0,3 31 0,-1-41 19,0 0-1,1 0 1,1-1 0,0 1 0,0-1 0,8 17-1,-10-26-59,0 1-1,-1 0 0,1-1 0,0 1 1,1-1-1,-1 0 0,0 1 1,0-1-1,0 0 0,1 0 1,-1 0-1,3 2 0,-3-3-8,0 1 0,0-1 0,0 0 0,0 1 0,0-1 0,0 0 0,0 0 0,0 0 0,0 0 0,0 0 0,0 0-1,0 0 1,0 0 0,0-1 0,0 1 0,-1 0 0,3-1 0,1-2 35,0 1 1,0-1-1,0 0 0,0 0 1,0-1-1,-1 1 0,4-5 0,-5 6-69,30-33-18,3 1 0,0 1 0,2 2 0,2 2 0,66-39 1,-104 67-27,-1 1 1,1-1 0,0 0 0,0 1 0,0-1-1,0 1 1,0 0 0,0-1 0,0 1 0,0 0-1,0-1 1,0 1 0,0 0 0,1 0 0,-8 10-339,-3 2 368,3-2 49,0 1 0,1 0 0,0 0 0,0 0 0,1 1 0,1-1 0,0 1 0,0 0 0,2 0 0,-1 0 0,1 0 1,1 0-1,1 13 0,0-15-2,0 1 1,1-1 0,1 0 0,-1 0 0,2 0-1,-1 0 1,1-1 0,1 0 0,0 1 0,0-1-1,1-1 1,0 1 0,0-1 0,1 0-1,12 11 1,-13-14 24,0 0 0,0 0 0,0 0 0,1-1 0,0 0 0,0 0 0,0-1-1,0 0 1,16 4 0,-18-6-28,0 0-1,0-1 1,0 0-1,0 0 0,1 0 1,-1-1-1,0 0 1,0 0-1,0 0 1,0 0-1,0-1 1,0 0-1,-1 0 1,1 0-1,0-1 0,4-2 1,4-5 15,0 0 1,-1-1-1,0 0 1,0 0-1,-1-2 1,-1 1-1,11-16 0,54-101 668,-71 121-728,0 0 1,-1-1-1,4-11 0,-6 16-16,0 1 0,-1-1 0,1 1 0,-1-1-1,0 1 1,0-1 0,0 0 0,0 1 0,-1-1 0,0-4 0,0 7 17,1 0 1,-1 0 0,1 1-1,-1-1 1,1 0-1,-1 0 1,1 0 0,-1 0-1,0 0 1,0 1 0,1-1-1,-1 0 1,0 0 0,0 1-1,0-1 1,0 1 0,0-1-1,0 1 1,0-1 0,0 1-1,0 0 1,0-1-1,0 1 1,0 0 0,-1 0-1,-2-1-15,0 1 0,1 0 0,-1 0-1,1 0 1,-6 2 0,5-1 35,0 0 0,0 1 0,0-1 0,0 1 0,1 0 1,-1 1-1,0-1 0,1 0 0,0 1 0,-1 0 0,1 0 0,0 0 0,1 0 0,-1 0 1,0 1-1,-1 3 0,-1 1 36,0 1 1,0 0-1,1-1 0,0 2 1,-4 15-1,6-13 60,0 1 1,1-1-1,0 1 0,1 0 0,0-1 1,1 1-1,0-1 0,1 1 0,1-1 1,0 0-1,0 0 0,1 0 0,8 17 1,-9-24-54,0-1 0,1 1 0,-1 0 0,1-1 0,0 0 1,0 0-1,0 0 0,0 0 0,1-1 0,-1 1 0,1-1 1,0-1-1,0 1 0,8 3 0,-5-4 0,-1 0 1,1-1-1,-1 1 0,1-2 1,-1 1-1,1-1 0,0 0 1,-1 0-1,14-3 1,-3-2-500,-1 1 1,0-2 0,0 0-1,-1-2 1,1 1 0,-1-2 0,-1 0-1,20-15 1,-21 13-1827,0-1 1,20-20-1,-10 6-783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12.9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0 129 4480,'9'-11'12303,"4"-3"-10287,7-2-1217,-1-1 135,42-25 1,-55 38-850,1 0 1,1 0-1,-1 1 0,0 0 0,1 1 1,0 0-1,-1 0 0,1 1 0,0-1 0,11 1 1,-18 1-68,-1 0 0,1 0 1,0 0-1,0 0 1,0 0-1,0 0 0,0 1 1,0-1-1,0 0 1,-1 0-1,1 1 0,0-1 1,0 0-1,0 1 0,-1-1 1,1 1-1,0-1 1,0 1-1,-1 0 0,1-1 1,-1 1-1,1 0 1,0-1-1,-1 1 0,1 0 1,-1-1-1,1 1 0,-1 0 1,0 0-1,1 1 1,0 2 99,-1 0 0,1 0 1,-1 0-1,0 0 0,0 7 0,0 11 320,0-19-358,0-1-1,1 1 1,0-1 0,-1 0 0,1 1-1,0-1 1,0 1 0,0-1 0,0 0 0,1 0-1,-1 0 1,1 0 0,-1 0 0,1 0-1,0 0 1,0 0 0,0 0 0,3 1-1,-2-1 34,0-1 0,0 1-1,1-1 1,-1 0 0,0 0 0,1-1-1,-1 1 1,0-1 0,1 1-1,-1-1 1,1 0 0,-1 0-1,4-1 1,18-3 174,0-1 0,46-15 1,46-26-285,-99 39-9,-17 6-46,25-11-118,-25 12 57,-1-1 0,1 1-1,0-1 1,0 1-1,0-1 1,0 1-1,0-1 1,-1 0-1,1 1 1,0-1-1,-1 0 1,1 0-1,0 1 1,-1-1 0,1 0-1,-1 0 1,1 0-1,-1 0 1,1-1-1,-1 2-2,0-1 1,0 1-1,0 0 0,0 0 0,-1 0 1,1-1-1,0 1 0,0 0 0,0 0 1,0 0-1,0-1 0,0 1 0,0 0 1,0 0-1,-1 0 0,1 0 0,0-1 1,0 1-1,0 0 0,0 0 0,-1 0 0,1 0 1,0 0-1,0 0 0,0 0 0,0-1 1,-1 1-1,1 0 0,0 0 0,0 0 1,-1 0-1,1 0 0,0 0 0,-5 3-1596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14.0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239 336 5632,'2'-6'12118,"12"-1"-9990,6-3-967,-1-9-650,-2-1-1,0-1 0,-1 0 0,20-36 0,8-12 299,32-32-377,-74 96-432,-4 6 0,-7 8 0,4 1 38,0 1-1,0-1 0,-5 22 1,1-4-22,-105 349 318,76-246 57,8-23-159,-19 127 0,45-205 43,0 31-1,7-33-418,-3-27 198,-1 7 175,-16-4-96,12-4-127,-7 3 7,1 0 0,-23 11 0,22-9 3,1-1-1,-1 0 0,-13 3 1,21-6-40,-1 0 0,0 1 0,0-1 1,-4 4-1,5-3 53,-1 0 0,1 0 0,-1-1 0,0 1 0,1-1 0,-1 0 0,0 0 0,0-1 0,-5 1 0,59-17 514,-8 8-479,1 2-1,-1 1 0,1 3 0,-1 1 0,64 7 0,-90-5-47,-11-1-343,0 0-1,0 0 1,0 1-1,7 1 1,-3-1-2092,-1-21-13332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14.5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64 5312,'5'-10'961,"6"-15"1468,-10 24-2131,-1 0-1,1 0 1,-1 0-1,1-1 0,-1 1 1,0 0-1,0 0 1,0 0-1,1 0 0,-1 0 1,0 0-1,0-1 1,-1 1-1,1 0 1,0-2-1,-1 3-182,1-1-1,-1 1 1,1 0 0,0-1 0,-1 1-1,1 0 1,-1-1 0,1 1 0,-1 0-1,1 0 1,-1-1 0,1 1-1,-1 0 1,1 0 0,-1 0 0,0 0-1,1 0 1,-1 0 0,1 0 0,-1 0-1,1 0 1,-1 0 0,1 0 0,-1 0-1,1 0 1,-1 0 0,0 1-1,-15 5 597,15-6-560,-4 3-16,1 0-1,-1 0 0,1 1 0,-1-1 1,1 1-1,0 0 0,0 0 0,1 0 1,-1 0-1,-4 10 0,3-7-67,2 0 0,-1 1 0,1-1 1,0 1-1,0 0 0,-2 12 0,5-16-15,-1-1 0,1 1 0,0 0-1,0 0 1,0 0 0,1 0 0,-1-1 0,1 1 0,0 0-1,0-1 1,0 1 0,0 0 0,1-1 0,-1 1-1,1-1 1,0 0 0,0 1 0,0-1 0,1 0 0,-1 0-1,1-1 1,0 1 0,0 0 0,0-1 0,6 4 0,-4-3 10,0 0 1,0 0-1,0-1 1,1 0-1,-1 0 1,1 0-1,0-1 1,0 0-1,-1 0 1,1 0-1,0-1 1,0 0 0,0 0-1,-1-1 1,1 1-1,7-3 1,-3 0 14,0 0 1,-1-1 0,1 0 0,-1 0-1,0-1 1,0-1 0,0 1 0,-1-2 0,0 1-1,11-11 1,-14 12-52,0-1 0,-1 1 1,1-1-1,-1 0 0,0 0 0,-1 0 0,1-1 1,-1 1-1,-1-1 0,1 0 0,-1 0 0,0 0 1,-1 0-1,1 0 0,-1-11 0,0 16-38,-2 0-1,1 0 1,0 0-1,0 0 1,-1 0-1,1 0 1,-1 0 0,1 0-1,-1 0 1,0 0-1,0 0 1,0 0-1,0 1 1,0-1-1,0 0 1,-1 1-1,-1-2 1,1 0-20,-1 1 1,1 1 0,-1-1-1,0 0 1,0 1 0,0-1-1,0 1 1,0 0 0,-6-2-1,0 2-51,0-1 0,0 2 0,0-1 0,-1 1 0,1 0-1,-13 3 1,7-1-143,0 0 0,0 2 1,1 0-1,-1 1 0,1 0 0,0 1 0,0 1 0,1 0 0,0 0 0,-24 19 0,27-14-1001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14.9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673 10 7968,'-2'-9'2453,"-1"10"-353,-7 18 501,8-13-2363,-71 164 4063,37-80-2092,-91 162 0,-4-43-1323,91-143-771,-57 91 330,-11-9-248,99-138-896,0 0 1,2 0-1,-12 19 0,29-25-4994,-4-5 4580,-1 0 0,0 0 1,0-1-1,0 0 1,0 0-1,8-5 1,1 1-846,24-9-890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15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74 6976,'0'-10'2256,"0"8"-1371,0 11 2646,-2-3-2723,0 0 1,0 1 0,0 9 0,-3 12 115,2-19-569,1 1-1,0-1 0,1 1 0,0-1 0,1 1 0,-1 0 0,3 14 0,-2-22-281,1 0 0,-1 0-1,0 0 1,1 0 0,0 1 0,-1-1-1,1 0 1,0 0 0,0 0-1,0 0 1,0-1 0,1 1-1,-1 0 1,0 0 0,1-1-1,-1 1 1,1-1 0,0 1-1,0-1 1,-1 1 0,1-1-1,0 0 1,0 0 0,0 0-1,0 0 1,0-1 0,0 1-1,0 0 1,1-1 0,-1 1-1,0-1 1,0 0 0,0 0-1,1 0 1,-1 0 0,0 0-1,4-1 1,4-1-9,0 0 0,0-1 0,0 0 0,-1 0 0,0-1 0,0 0 0,0-1 0,0 0 0,0-1 0,-1 1 0,0-2 0,0 1 0,-1-1 0,0 0 0,0-1 0,-1 1 0,0-1 0,0-1 0,0 1 0,-1-1 0,-1 0 0,1 0 0,2-10 0,-6 15-69,0 0 0,0 0 0,-1 0 0,1 1 0,-1-1 0,0 0 0,0 0 0,0 0 1,-1 0-1,0 0 0,1 1 0,-1-1 0,0 0 0,-1 0 0,1 1 0,-1-1 0,0 1 0,1-1 0,-1 1 0,-1 0 0,1 0 0,0 0 0,-1 0 1,0 0-1,0 1 0,1-1 0,-1 1 0,-1-1 0,1 1 0,0 0 0,-1 0 0,1 1 0,-1-1 0,1 1 0,-1 0 0,0 0 0,0 0 0,1 0 1,-6 0-1,1 1-41,0 1 1,0-1 0,0 1 0,0 1 0,1 0 0,-1 0 0,1 1-1,-1-1 1,1 1 0,-11 7 0,-4 3-1032,-36 30 0,55-41 294,-1 1 0,1 0-1,0 0 1,0 0 0,0 1 0,-4 6-1,4 6-1839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17.8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335 37 4640,'-4'0'2800,"4"-2"-1335,0 2-1371,0-1 0,0 1 0,0 0 0,0 0 0,0 0 0,0 0 0,1-1 0,-1 1-1,0 0 1,0 0 0,0 0 0,0 0 0,0-1 0,0 1 0,0 0 0,0 0 0,0 0 0,0 0 0,0-1 0,0 1 0,0 0 0,-1 0 0,1 0 0,0 0 0,0-1 0,0 1 0,0 0 0,0 0-1,0 0 1,0 0 0,0-1 0,-1 1 0,1 0 0,0 0 0,0 0 0,0 0 0,0 0 0,0 0 0,-1 0 0,1-1 0,-12-8 2334,10 7-2300,0 0 0,-1 1 0,1-1 1,0 0-1,0 1 0,-1 0 0,1 0 1,-1-1-1,1 1 0,-1 1 1,0-1-1,1 0 0,-1 1 0,0-1 1,-4 1-1,-3 1 33,1 0-1,-1 0 1,1 1 0,-1 1 0,1 0 0,0 0 0,0 1-1,0 0 1,0 0 0,1 1 0,-12 9 0,6-5-74,2 1 0,-1 1 0,1 0-1,1 1 1,0 0 0,-12 19 0,15-19-41,1 0 1,0 0-1,1 0 0,0 1 0,1 0 0,1 0 0,-6 28 0,9-36-4,1 0-1,-1 1 1,1-1-1,0 0 1,0 0-1,1 1 1,-1-1 0,1 0-1,0 0 1,1 0-1,-1 1 1,1-2-1,0 1 1,1 0 0,-1 0-1,1-1 1,0 1-1,0-1 1,0 0-1,0 1 1,1-2 0,0 1-1,-1 0 1,7 3-1,-8-5-11,0-1 0,0 1 0,1-1 0,-1 0 0,0 0 0,1 0 0,-1 0 0,1 0 0,0 0 0,-1-1 0,1 1 0,-1-1 0,1 0 0,0 0 0,0 0 0,-1 0 0,1 0 0,3-1 0,-2 0-4,0-1 1,0 1-1,0-1 1,0 0-1,0 0 1,0 0-1,-1-1 1,1 1-1,-1-1 0,4-4 1,5-5-7,-2-1 0,0 0 0,0 0-1,13-28 1,6-17-89,28-86 0,-54 137-9,-3 6 47,1 0-1,-1 1 1,0-1 0,1 1 0,-1-1-1,0 0 1,0 1 0,0-1-1,0 0 1,1 1 0,-1-1 0,0 0-1,0 1 1,0-1 0,0 0 0,-1 1-1,1-1 1,0-1 0,-1 2-4,0 1 0,1-1 1,-1 1-1,0-1 0,1 0 1,-1 1-1,0 0 0,1-1 1,-1 1-1,0-1 0,1 1 1,-1 0-1,0 0 0,-2 7 104,-1 0 0,1 0 0,1 1 0,-1-1 0,2 1 0,-3 14 0,2 55 449,2-62-441,0 5 123,1 0 1,6 29-1,-5-39-81,1 0 0,0 0 0,1 0 0,0 0 0,0-1 0,8 12 0,-11-21-88,0 1-1,0 0 1,1 0-1,-1-1 1,1 1-1,-1-1 1,1 1-1,0-1 1,0 1-1,-1-1 1,1 0-1,0 0 1,0 0-1,0 0 1,0 0-1,0-1 1,0 1-1,1-1 1,-1 1-1,0-1 1,0 0-1,0 0 1,1 0-1,-1 0 1,0 0-1,0 0 1,0 0-1,0-1 1,1 1-1,-1-1 1,2-1-1,6-1 51,0-2 0,-1 1 0,1-1 0,-1-1 0,12-9 0,21-19-11,59-64 0,-21 19-72,74-58-328,-153 135 341,11-7-295,-8 10 70,-3 6 82,-1-5 131,-7 46 97,-1 1 1,-28 89-1,27-113-41,-16 38 38,21-55-43,0 0 0,-1 0 0,0 0 0,0-1 0,-8 9 0,12-14-24,0-1 0,0 0-1,0 0 1,0 0 0,0-1 0,0 1 0,0 0 0,-1 0 0,1 0-1,0-1 1,0 1 0,-1-1 0,1 1 0,-1-1 0,1 0 0,0 1-1,-3-1 1,3 0-20,0 0 1,0-1-1,0 1 0,0 0 0,0-1 0,0 1 1,0-1-1,0 1 0,0-1 0,0 1 0,0-1 1,0 0-1,0 1 0,0-1 0,1 0 0,-1 0 1,0 0-1,0 1 0,1-1 0,-1 0 1,1 0-1,-1-2 0,-4-7-52,0 0 1,1-1-1,1 0 0,0 0 1,0 0-1,1 0 0,0 0 1,1-18-1,4 1-300,7 41-49,20 21 265,-6-7 272,37 34 1,-51-53-48,-6-4-70,0 0 0,1-1 1,-1 1-1,1-1 0,0 0 0,-1-1 0,1 1 0,1-1 0,6 3 0,1-2 1324,-9-3-3964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23.1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149 882 3808,'-2'-1'2524,"5"5"142,10 6-368,-6-8-1800,1 0 0,-1-1 0,1 0 1,-1 0-1,1-1 0,-1 1 0,15-3 1,-3-1 580,37-9-1,-37 4-681,0 0 1,0-1-1,0-1 0,19-14 0,-27 18-217,32-27 876,-48 38-1146,0 0 1,0 0-1,0 1 1,1-1 0,-1 1-1,-5 11 1,0 0 48,-25 42 270,3 1 0,-24 65 0,-23 47 183,39-99-167,-63 133 112,75-135 457,-20 82-1,47-145-629,1-7-133,0 0 0,0 0 0,-1 0 1,1 0-1,0 0 0,0 0 0,0-1 0,-1 1 0,1 0 0,0 0 0,-1 0 0,1-1 0,-1 1 1,1 0-1,-1 0 0,1-1 0,-2 2 0,1-5 365,1-7-302,1 0 1,1 0 0,-1 0-1,6-16 1,19-44-91,59-115-125,45-65 181,-99 193-305,3 1 0,1 2 0,3 1 0,3 2 0,50-48 1,-86 94 168,0 0 0,0 1 1,1 0-1,0 0 1,0 1-1,0 0 1,0 0-1,0 0 1,10-3-1,-14 6 56,0-1 0,0 1 1,0-1-1,-1 1 0,1 0 0,0 0 0,0 0 0,0 0 0,0 0 1,0 0-1,0 1 0,-1-1 0,1 1 0,0-1 0,0 1 1,0 0-1,-1-1 0,1 1 0,0 0 0,-1 0 0,1 0 1,-1 0-1,1 1 0,-1-1 0,0 0 0,1 1 0,-1-1 1,0 0-1,0 1 0,0 0 0,0-1 0,0 1 0,0 0 1,0-1-1,-1 1 0,1 0 0,-1 0 0,1 2 0,0 1 46,0-1 0,-1 1-1,1 0 1,-1 0-1,0-1 1,-1 1 0,1 0-1,-1-1 1,-2 9 0,-2 4 102,-9 20 1,6-15-81,2-4 15,-1-1 1,-1 1 0,-1-1 0,0 0 0,-1-1-1,-22 28 1,30-41-101,0-1-1,0 0 0,-1 1 1,1-1-1,0 0 0,-1-1 1,1 1-1,-1 0 0,0-1 1,1 1-1,-1-1 1,-4 1-1,7-2 8,0 0-1,0 0 1,0 0-1,0 0 1,0-1 0,0 1-1,-1 0 1,1 0 0,0 0-1,0 0 1,0-1-1,0 1 1,0 0 0,1 0-1,-1 0 1,0-1 0,0 1-1,0 0 1,0 0 0,0 0-1,0 0 1,0-1-1,0 1 1,0 0 0,0 0-1,0 0 1,1 0 0,-1 0-1,0-1 1,0 1-1,0 0 1,0 0 0,0 0-1,1 0 1,-1 0 0,0 0-1,0 0 1,0 0 0,7-7-109,26-25 98,-22 20 76,0 0 0,21-15 0,21-7 112,2 2 0,112-49 1,-127 65 10,-2-3 1,0-1 0,62-44-1,-93 59-79,0 0-1,0-1 0,-1 1 1,0-2-1,0 1 1,0-1-1,-1 0 1,0 0-1,0 0 0,3-9 1,-6 10-97,-3 5 6,-2 8-215,2 6 104,-1 0 0,0 0 0,-4 16 0,2-15 110,1 0 0,1 0 0,-1 20 0,3-26 11,0 0 1,1 0-1,2 13 1,-2-18-5,-1-1-1,1 0 1,0 0 0,0 0 0,0 0 0,0 0-1,0 0 1,0 0 0,0 0 0,1 0-1,-1 0 1,1-1 0,-1 1 0,1 0-1,0-1 1,-1 0 0,1 1 0,2 0 0,1 0-12,-1 0 1,1-1 0,-1 0 0,1 0 0,-1 0 0,1 0 0,0-1 0,-1 0 0,1 0 0,0 0 0,-1-1 0,1 1-1,8-3 1,4-2 118,1-1 0,20-11 0,-5 3-119,133-39-29,-141 43-100,-14 6-43,-25 15 67,5-5 109,0 1-1,0 0 1,1 1-1,0 0 1,1 0-1,-1 1 1,-6 10-1,11-13 11,-1 0 0,1 0 0,1 1 0,-1-1 0,1 1 0,0 0-1,0-1 1,1 1 0,0 0 0,0 0 0,1 0 0,0 12 0,0-16-10,0 0 0,1-1 0,-1 1 0,1 0 0,-1-1 0,1 1 0,0-1 0,0 1 0,0-1 1,1 1-1,-1-1 0,0 0 0,1 0 0,0 0 0,-1 0 0,1 0 0,0 0 0,0 0 0,0 0 0,0-1 0,0 1 0,1-1 0,-1 1 0,0-1 1,1 0-1,-1 0 0,1 0 0,4 1 0,-2-2-2,1 0 0,0-1 0,0 0 0,-1 0 0,1 0 0,-1 0 0,1-1 0,-1 0 0,1 0 0,-1-1 0,0 1 0,0-1 0,0 0 0,8-7 0,5-5-1,-1-1 0,20-22 0,-24 23-3,-1 3-65,-9 10 29,0 0 0,-1-1 0,1 1 0,-1-1 1,1 0-1,-1 0 0,0 1 0,0-1 0,-1 0 1,1-1-1,0 1 0,-1 0 0,0 0 0,1-5 1,-1 6 5,-1 0 1,0 1 0,0-1 0,0 0 0,0 0 0,-1 0 0,1 0 0,0 0 0,-1 0 0,1 0 0,-1 0 0,0 1 0,1-1 0,-1 0-1,0 0 1,0 1 0,0-1 0,0 1 0,-1-1 0,1 1 0,0-1 0,-1 1 0,1 0 0,-1-1 0,1 1 0,-1 0 0,0 0-1,1 0 1,-4-1 0,-4-1-78,0 1-1,0 0 1,0 0 0,0 0-1,-11 1 1,-2-1 93,15 1-25,1 1 1,-1-1-1,0 1 0,1 1 1,-1-1-1,0 1 0,-12 4 1,19-5 42,0 0 0,0 1 0,0-1 0,0 0 0,0 0 0,0 1 0,0-1 0,0 0 0,1 1 0,-1-1 0,0 0 1,0 1-1,0-1 0,0 0 0,0 0 0,0 1 0,1-1 0,-1 0 0,0 0 0,0 1 0,0-1 0,1 0 0,-1 0 1,0 0-1,0 1 0,0-1 0,1 0 0,-1 0 0,0 0 0,1 0 0,-1 1 0,0-1 0,0 0 0,1 0 0,11 7 40,-3-3-19,0-1 0,1 0 0,-1 0 0,1-1 0,15 1 0,50 0 257,-54-4-165,1 0 0,0-1 0,0-1 0,25-7-1,-33 6-89,-1-1-1,0 0 0,0 0 1,-1-1-1,1-1 0,-1 0 1,-1-1-1,12-10 1,-2-1 33,0-2-1,24-31 1,33-54-74,-41 56 14,-10 12 33,172-250-349,-198 287 284,12-25-347,-12 26 359,-1-1-1,1 1 1,-1-1-1,0 0 0,0 1 1,1-1-1,-1 1 1,0-1-1,0 0 1,0 1-1,0-1 1,0 0-1,0 1 1,0-1-1,0 0 1,0 1-1,0-1 0,0 1 1,0-1-1,0 0 1,0 1-1,-1-1 1,1 0-1,0 1 1,0-1-1,-1 1 1,1-1-1,0 1 1,-1-1-1,1 1 1,-1-1-1,1 1 0,-1-1 1,0 0 6,0 1 0,1 0 0,-1 0-1,1 0 1,-1 0 0,0 0 0,1 0 0,-1 0 0,0 0 0,1 0-1,-1 0 1,0 0 0,1 0 0,-1 1 0,1-1 0,-1 0 0,0 0 0,1 1-1,-2 0 1,-4 2-13,-1 1 0,1 1-1,0-1 1,0 1 0,0 0 0,1 1-1,0-1 1,-7 10 0,-21 31 15,2 2 0,2 1 0,-24 55 0,18-25 140,-38 127 0,56-144 59,3 1-1,-10 105 1,22-149-19,0-4 41,1-1 0,2 17 0,-1-30-182,0 0 1,0 1-1,0-1 0,0 0 1,1 0-1,-1 1 1,1-1-1,-1 0 1,1 0-1,-1 0 1,2 3-1,-2-4-21,1 0 1,-1 0-1,0 1 0,0-1 0,1 0 0,-1 0 0,0 0 0,1 0 0,-1 1 1,0-1-1,1 0 0,-1 0 0,0 0 0,1 0 0,-1 0 0,0 0 0,1 0 0,-1 0 1,0 0-1,1 0 0,-1 0 0,0 0 0,1 0 0,-1 0 0,0 0 0,1-1 1,2 0 11,-1 0 1,0-1 0,1 0 0,-1 0 0,0 1 0,0-1-1,2-3 1,-2 3 2,190-205-53,-184 199-22,1-1-11,-1 0 0,0 0 0,-1-1 0,11-18 1,-17 28 48,-1-1 1,0 1-1,0 0 1,1-1 0,-1 1-1,0-1 1,0 1-1,0-1 1,0 1 0,0-1-1,1 1 1,-1-1-1,0 1 1,0-1 0,0 1-1,0-1 1,-1 1-1,1-1 1,0 1 0,0-1-1,0 1 1,0-1-1,0 1 1,-1-1 0,1 1-1,0-1 1,0 1-1,-1-1 1,1 1 0,-1-1-16,0 0 0,0 1 1,0-1-1,0 0 1,0 1-1,0 0 1,0-1-1,-1 1 1,1 0-1,0-1 1,0 1-1,-1 0 1,-30 1-198,31-1 291,8 3-34,-1 0 1,1-1 0,0 0 0,0 0 0,14 1-1,41 0 124,-35-3-116,142 0-181,-121-1 263,26-1-201,-42 2 269,-12 0-102,-22 1-92,0-1 0,-1 1-1,1 0 1,0 0 0,0-1 0,0 1 0,-1 1 0,1-1 0,0 0 0,0 0-1,0 1 1,1-1 0,-3 3 0,-25 26-65,25-25 89,-4 4-19,1 1 0,0 0 0,0 0 0,1 0 1,1 1-1,0 0 0,0 0 0,1 0 0,0 1 0,-3 21 0,7-31 34,0-1 0,-1 1 0,1-1 0,0 1 1,0-1-1,0 1 0,1-1 0,-1 1 0,1 2 0,-1-4-21,0 0-1,0 1 1,0-1-1,0 0 0,1 0 1,-1 1-1,0-1 1,0 0-1,0 0 1,1 1-1,-1-1 1,0 0-1,0 0 0,1 0 1,-1 1-1,0-1 1,0 0-1,1 0 1,-1 0-1,0 0 0,0 0 1,1 0-1,-1 1 1,0-1-1,1 0 1,-1 0-1,0 0 1,1 0-1,-1 0 0,0 0 1,1 0-1,-1 0 1,0 0-1,0-1 1,1 1-1,-1 0 0,0 0 1,1 0-1,-1 0 1,0 0-1,0 0 1,1-1-1,-1 1 1,0 0-1,0 0 0,1 0 1,-1-1-1,0 1 1,0 0-1,0 0 1,1-1-1,-1 1 1,6-6 20,-1-1 1,0 1 0,0-1 0,0 0 0,-1 0 0,0 0 0,4-12 0,4-6-37,23-33-917,-35 63 880,-1 1 0,1-1 1,1 1-1,-1-1 1,1 1-1,0-1 0,0 1 1,1-1-1,3 8 1,-4-11 78,1 0 1,0 0 0,0 0 0,0 0 0,0-1 0,0 1 0,1-1 0,-1 1-1,0-1 1,1 0 0,-1 0 0,1 0 0,-1 0 0,1-1 0,-1 1 0,1-1-1,0 1 1,-1-1 0,1 0 0,0 0 0,-1 0 0,1 0 0,0-1 0,3 0 0,7-2 66,0-1 1,0-1 0,22-11 0,-4 2-26,9-1-26,69-39 1,-92 44-48,-2 0 0,1-2 0,-1 1 0,-1-2 0,0 0 0,23-29 0,-14 10-4,29-57 0,15-45-8,-35 69-8,0 2-52,38-85-225,-61 118-348,-9 29 604,0-1 0,0 1 0,0 0 0,0-1 0,0 1 0,0-1 0,0 1 0,0-1 0,0 1 0,-1 0 0,1-1 0,-1 1 0,1 0 0,-1-1 0,1 1 0,-1 0 0,-1-2 0,2 2 29,-1 1 1,0 0 0,1-1 0,-1 1 0,0 0 0,1 0-1,-1-1 1,0 1 0,1 0 0,-1 0 0,0 0 0,0 0-1,1 0 1,-1 0 0,0 0 0,1 0 0,-1 0 0,0 0-1,0 0 1,1 0 0,-1 1 0,0-1 0,1 0 0,-1 1 0,0-1-1,1 0 1,-1 1 0,1-1 0,-1 0 0,0 1 0,-19 16 15,15-10-10,-1 0 0,2 0 0,-1 0 0,1 0 0,-4 9 0,-15 44 0,16-41 0,-86 278 587,55-137 101,36-149-599,1 1-1,-1-1 1,2 0 0,-1 1-1,2-1 1,0 1 0,3 15-1,-4-26-67,0 0 0,1 0 0,-1-1-1,0 1 1,1 0 0,-1-1 0,1 1-1,-1 0 1,1-1 0,0 1 0,-1-1 0,1 1-1,0-1 1,-1 1 0,1-1 0,0 1 0,-1-1-1,1 0 1,0 1 0,0-1 0,0 0-1,-1 0 1,1 0 0,0 1 0,0-1 0,0 0-1,-1 0 1,1 0 0,0 0 0,0-1 0,0 1-1,0 0 1,-1 0 0,2-1 0,3 0-8,1 0 0,-1-1 0,9-4-1,-14 6-7,11-6-94,-1-1 0,0 0 0,0 0 0,-1-1 0,0 0 0,0-1 0,-1 0 0,0-1 0,12-18 0,-8 7-919,-13 22 1001,0-1 1,1 1 0,-1-1-1,0 1 1,1 0 0,-1-1-1,1 1 1,-1 0 0,1-1-1,-1 1 1,1 0 0,0 0-1,-1-1 1,1 1 0,0 0-1,0 0 1,0 0 0,-1-1-1,1 1 1,0 0 0,0 0-1,0 0 1,0 1 0,0 1 4,0-1-1,0 1 1,0 0 0,0-1 0,0 1 0,1-1 0,-1 1 0,2 2 0,-1-3 26,0 0 0,1 0 0,-1 0 0,1 0 0,0 0 1,0-1-1,0 1 0,0 0 0,0-1 0,0 0 0,0 1 0,0-1 0,0 0 0,1 0 0,-1 0 1,0-1-1,1 1 0,-1-1 0,1 1 0,-1-1 0,1 0 0,-1 0 0,4 0 0,7 0 166,1-1 0,27-5-1,-24 3-195,10-1 88,-1-2 0,1-1 0,-2-1-1,1-1 1,44-22 0,-54 21-63,0 0 1,0-1-1,-1-1 1,-1 0-1,0-1 1,-1-1-1,12-15 1,71-110-416,51-99-239,-47 65 182,-93 161 348,-1 0 1,-1-1-1,0 1 1,4-15-1,-9 25 69,1-1 0,-1 1 0,1-1-1,-1 0 1,0 1 0,0-1 0,0-3 0,-1 5 23,1 1 1,0-1-1,0 1 0,0-1 1,0 1-1,-1-1 1,1 1-1,0 0 1,0-1-1,-1 1 0,1-1 1,0 1-1,-1 0 1,1-1-1,-1 1 1,1 0-1,0-1 0,-1 1 1,1 0-1,-1-1 1,1 1-1,-1 0 1,1 0-1,-1 0 0,1-1 1,-1 1-1,1 0 1,-1 0-1,1 0 1,-1 0-1,1 0 0,-1 0 1,1 0-1,-1 0 1,1 0-1,-1 0 1,1 0-1,-1 1 0,1-1 1,-1 0-1,1 0 1,-1 0-1,0 1 1,-4 1-4,0 0 0,1 1 1,-1 0-1,0-1 0,1 2 1,0-1-1,-8 8 0,-24 30 110,23-23-33,1 1 0,1 0 1,-16 41-1,1 8 120,-31 130 1,43-138 29,-6 64 1,16-89 35,2 0 1,2 1-1,4 45 1,-3-78-187,-1 1 0,1 0 0,0 0 0,0 0 0,1 0 0,-1-1 1,1 1-1,-1 0 0,5 5 0,-5-8-33,0 1 0,1-1 0,-1 1 0,0-1 0,1 0 0,0 1 0,-1-1 0,1 0 0,0 0 0,-1 0 0,1 0 0,0 0 0,0-1 0,0 1 1,0-1-1,0 1 0,0-1 0,0 1 0,0-1 0,3 0 0,0-1 7,-1 1 0,1-1 0,0 0 0,0 0 0,0-1 0,-1 1 0,1-1 0,-1 0 0,5-3 0,40-26 125,-32 19-158,6-4-127,23-20 0,-40 32 89,-1-1-1,1-1 1,-1 1 0,-1-1-1,1 0 1,-1 0 0,0 0-1,0 0 1,4-12-1,-8 17 25,1 0-1,-1 1 0,0-1 0,1 0 0,-1 0 0,0 0 1,0 0-1,0 0 0,0 0 0,0 1 0,0-1 0,0 0 0,0 0 1,0 0-1,0 0 0,0 0 0,0 0 0,-1 1 0,1-1 0,0 0 1,-1 0-1,1 0 0,0 1 0,-1-1 0,1 0 0,-1 0 1,0 1-1,1-1 0,-1 0 0,1 1 0,-1-1 0,0 1 0,0-1 1,0 0-1,-1 0-14,0 1 1,0-1-1,0 1 1,0-1-1,0 1 0,0 0 1,0 0-1,0 0 1,0 0-1,0 0 1,0 0-1,0 1 1,0-1-1,-2 1 1,-5 3 50,-1-1 0,1 1 1,1 1-1,-1 0 1,1 0-1,0 1 1,0 0-1,0 0 1,-12 15-1,15-17 33,1 1 1,0-1-1,1 1 0,-1 0 0,1 0 0,0 1 1,0-1-1,1 1 0,0-1 0,0 1 1,0 0-1,0 0 0,1-1 0,0 1 0,0 0 1,1 1-1,0 7 0,0-11-21,1 1 0,0-1-1,0 0 1,1 1 0,-1-1 0,1 0-1,-1 0 1,1 0 0,0 0-1,0 0 1,0 0 0,1 0 0,-1-1-1,1 1 1,-1-1 0,1 0-1,0 0 1,0 0 0,3 2 0,4 1 30,0 0 0,0 0 0,1-1 0,18 4 0,-3-2-293,0-2-1,0 0 0,0-2 1,0-1-1,1-1 0,-1-1 0,0-1 1,0-2-1,35-8 0,-54 10-649,1-1-1,-1 0 0,0 0 1,0 0-1,0-1 1,0 0-1,0 0 0,8-8 1,-14 11 569,0 0 0,0 1 0,0-1 0,-1 0 0,1 0 1,0 0-1,0 0 0,-1 0 0,1 0 0,-1 0 0,1 0 1,-1 0-1,1 0 0,-1 0 0,1 0 0,-1-1 0,0 1 0,0 0 1,0 0-1,0 0 0,0-1 0,0 1 0,0 0 0,0 0 0,0 0 1,0 0-1,0-1 0,-2-1 0,-1-13-3537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3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1984,'-5'0'19525,"6"21"-18347,1-9-1088,0 0 0,-1 0-1,0 0 1,0-1-1,-3 21 1,1 0 87,-5 299 799,6-134-535,1-90-434,-1-106-24,0-1 0,0 1 0,0 0-1,0-1 1,0 1 0,-1-1 0,1 1 0,0-1 0,0 1 0,0-1 0,-1 1 0,1-1 0,0 1-1,-1-1 1,1 1 0,0-1 0,-1 1 0,1-1 4,-1 0 1,1 1-1,0-1 1,0 0-1,0 0 0,0 0 1,0 0-1,0 0 1,0 0-1,0 0 1,0 1-1,-1-1 0,1 0 1,0 0-1,0 0 1,0 0-1,0 0 0,0 0 1,0 1-1,0-1 1,0 0-1,0 0 1,0 0-1,0 0 0,0 0 1,0 1-1,0-1 1,0 0-1,0 0 0,0 0 1,0 0-1,0 0 1,0 0-1,0 1 1,0-1-1,0 0 0,1 0 1,-1 0-1,0 0 1,0 0-1,0 0 0,0 1 1,0-1-1,0 0 1,0 0-1,0 0 0,1 0 1,0 1-655,3-45-16458,5 20 14203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24.3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303 117 2976,'0'-1'48,"0"1"1,1-1-1,-1 1 0,0-1 1,1 1-1,-1 0 0,1-1 1,-1 1-1,1 0 1,-1-1-1,1 1 0,-1 0 1,1-1-1,-1 1 0,1 0 1,-1 0-1,1 0 0,-1 0 1,1-1-1,0 1 1,-1 0-1,1 0 0,-1 0 1,1 0-1,0 0 0,-1 0 1,1 0-1,-1 1 0,1-1 1,0 0-1,2 0 250,1 0 474,-1 0 0,1-1 0,-1 0 0,1 1 0,-1-1 0,0-1 0,1 1 0,-1 0 0,0-1 0,0 1 0,3-3 0,-5 4-727,-1-1-1,0 1 1,0 0 0,0 0 0,1 0-1,-1 0 1,0 0 0,0 0-1,0 0 1,1 0 0,-1-1 0,0 1-1,0 0 1,0 0 0,0 0-1,0 0 1,1-1 0,-1 1 0,0 0-1,0 0 1,0 0 0,0-1 0,0 1-1,0 0 1,0 0 0,0 0-1,0-1 1,0 1 0,0 0 0,0 0-1,0 0 1,0-1 0,0 1 0,0 0-1,0 0 1,0-1 0,0 1-1,0 0 1,0 0 0,0 0 0,0-1-1,0 1 1,0 0 0,0 0-1,-1 0 1,1 0 0,0-1 0,0 1-1,0 0 1,0 0 0,0 0 0,-1 0-1,1 0 1,0-1 0,0 1-1,0 0 1,-1 0 0,1 0 0,0 0-1,0 0 1,0 0 0,-1 0 0,1 0-1,0 0 1,0 0 0,0 0-1,-1 0 1,1 0 0,0 0 0,-19 1 1170,-30 9-337,0 2-1,1 2 0,-58 26 1,97-36-814,0 1 1,0 0 0,1 0-1,-11 9 1,15-10-11,0-1 0,1 0 0,-1 1 0,1-1 0,0 1 0,0 0 0,0 0 0,0 1 0,1-1 0,-3 6 0,5-9-24,0 0 1,-1 1-1,1-1 1,0 1-1,0-1 0,-1 1 1,1-1-1,0 1 1,0-1-1,1 0 1,-1 1-1,0-1 0,0 1 1,1-1-1,-1 1 1,1-1-1,-1 0 0,1 1 1,0-1-1,0 0 1,-1 0-1,1 1 1,0-1-1,0 0 0,0 0 1,0 0-1,0 0 1,0 0-1,1 0 0,-1-1 1,0 1-1,0 0 1,3 1-1,0-1 44,0 1 1,1 0-1,-1-1 0,0 0 0,1 0 0,-1 0 0,0-1 1,1 1-1,8-1 0,0-1-57,1-1 0,-1 0 0,0-1 0,1 0 0,-1-1 0,-1 0 0,1-1-1,-1 0 1,0-1 0,0-1 0,0 0 0,-1-1 0,0 0 0,-1 0 0,1-1 0,12-15 0,-7 6-87,-10 11-42,0 0 0,0 0 0,-1 0 0,0-1 0,5-9 1,-10 16-250,-2 3 307,-1 8 143,1-1 37,1 0 1,1 1-1,0-1 0,0 0 0,1 1 1,0-1-1,0 0 0,4 12 0,-4-19-64,0 0 0,0 1 0,0-1 0,0 0 0,0 0 0,0 0 0,1 0 0,-1 0 0,1 0 0,-1 0 0,1-1 0,0 1 0,0 0 0,0-1 0,0 0 0,0 1 0,0-1 0,0 0 0,0 0 0,0 0 0,5 1 0,-1 0 49,0-1 0,0 0 0,0 0 0,0 0-1,1-1 1,-1 0 0,8-1 0,30-5 30,0-2 0,-1-2 1,0-2-1,-1-1 0,62-30 1,-79 31-173,-1-1 1,0-2-1,0 0 1,-2-1-1,0-1 1,27-28-1,-38 33-40,-6 6 80,0 1-1,1-1 1,11-8-1,-17 14-15,1 0 0,-1-1 0,0 1 0,0 0 0,0 0 0,1 0 0,-1 0 0,0 0 0,0 0 0,1 0 0,-1 0 0,0-1 0,0 1 0,1 0 0,-1 0 0,0 0 0,0 0 0,1 0 0,-1 0 1,0 1-1,0-1 0,1 0 0,-1 0 0,0 0 0,0 0 0,0 0 0,1 0 0,-1 0 0,0 0 0,0 1 0,1-1 0,-1 0 0,0 0 0,4 10-97,-2 10 0,-2-20 101,0 9 1,-1-1 0,-1 1 0,1-1 0,-1 1 0,0-1 0,-5 9 0,-1 4 89,-13 21 0,-3-2 59,-48 60 0,60-84-113,-3 3 111,-1 0 0,0-2 0,-34 28 0,49-44-126,0 0 6,0 0 1,0 0 0,0 0 0,0-1 0,0 1 0,0 0 0,-1-1 0,1 1 0,0-1 0,-2 1 0,3-1-20,-1 0 1,1 0 0,-1-1-1,1 1 1,-1 0 0,1 0 0,-1-1-1,1 1 1,-1 0 0,1-1 0,0 1-1,-1 0 1,1-1 0,-1 1-1,1-1 1,0 1 0,-1 0 0,1-1-1,0 1 1,0-1 0,-1 1-1,1-1 1,0 1 0,0-1 0,0 0-1,0 1 1,0-1 0,0 1 0,0-1-1,0 1 1,0-1 0,0 0-1,-1-4 1,1 0-1,0-1 0,0 1 0,1 0 0,-1 0 0,1 0 0,0 0 1,0 0-1,1 0 0,0 0 0,0 0 0,2-4 0,0 2-11,0-1-1,1 1 1,-1 0-1,1 1 1,1-1-1,10-9 1,-12 12 9,1 0 0,0 1 0,0 0 0,0 0 0,0 0 0,0 1 0,1 0 0,-1 0 1,1 0-1,-1 0 0,1 1 0,0 0 0,8 0 0,4 1 5,0 0 1,-1 2-1,20 3 0,19 3 28,250 24-1231,-281-30 620,80 10-3072,-37 2-4472,-39-6 4349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29.1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285 614 2720,'-1'0'216,"1"-1"0,-1 1 1,1-1-1,-1 0 0,1 1 0,-1-1 0,1 0 1,0 0-1,0 1 0,-1-1 0,1 0 0,0 0 1,0 0-1,0 1 0,0-1 0,0 0 1,0 0-1,0 0 0,0 1 0,0-1 0,0 0 1,0 0-1,0 0 0,1 1 0,0-2 0,-1 1-15,0 0 0,1 0-1,-1 1 1,0-1 0,0 0-1,0 1 1,1-1 0,-1 0-1,0 0 1,0 1 0,0-1-1,0 0 1,0 0 0,0 1-1,-1-1 1,1 0 0,0 0-1,0 1 1,0-1 0,-1 0-1,1 1 1,0-1 0,-1 0 0,1 1-1,-1-1 1,1 0 0,-1 1-1,1-1 1,-1 1 0,1-1-1,-1 1 1,1-1 0,-1 1-1,-1-1 1,-1-1-33,0 1 1,0 0-1,0 0 1,0 0-1,0 0 1,-1 0-1,1 0 1,0 1-1,0 0 1,-1 0-1,1 0 1,0 0-1,-1 0 1,1 0-1,-4 2 1,0 0-111,-1 0 0,0 0 0,1 1 1,0 0-1,-9 5 0,7-2-3,1 0 0,0 0-1,0 1 1,0-1 0,1 2-1,-10 11 1,2 1 258,-20 34-1,28-39-243,0-1 0,1 1 0,1 0 1,0 0-1,-5 25 0,6-13 91,1 1 1,0 37-1,5-32 51,-2-32-175,1 1 0,-1 0 0,1-1 0,-1 1 0,1 0-1,0-1 1,0 1 0,-1-1 0,1 1 0,0-1 0,0 1 0,0-1 0,1 0 0,-1 0 0,0 1-1,2 0 1,-3-2-20,1 0 0,-1 1 0,1-1 0,-1 0-1,1 0 1,-1 0 0,1 0 0,-1 0-1,1 0 1,-1 0 0,0 0 0,1 0 0,-1 0-1,1 0 1,-1 0 0,1 0 0,-1 0 0,1 0-1,-1 0 1,1 0 0,-1 0 0,0-1-1,1 1 1,-1 0 0,1 0 0,0-1 0,10-11 299,19-34 169,42-81 0,-41 68-364,-23 45-100,0-1 1,-1 0-1,-1 0 1,0-1-1,-1 0 1,5-26 0,-10 37-62,0-1 0,0 1-1,0 0 1,-1-1 0,0 1 0,0 0 0,0 0 0,0-1 0,-4-5 0,5 11 19,0-1 0,0 1 1,0 0-1,0-1 0,0 1 0,0-1 0,0 1 1,-1 0-1,1-1 0,0 1 0,0 0 1,-1-1-1,1 1 0,0 0 0,-1-1 0,1 1 1,0 0-1,0 0 0,-1-1 0,1 1 0,-1 0 1,1 0-1,0 0 0,-1-1 0,1 1 1,-1 0-1,1 0 0,0 0 0,-1 0 0,1 0 1,-1 0-1,1 0 0,0 0 0,-1 0 0,1 0 1,-1 0-1,1 0 0,0 0 0,-1 0 1,1 0-1,-1 1 0,1-1 0,0 0 0,-1 0 1,1 0-1,-1 1 0,1-1 0,0 0 0,0 0 1,-1 1-1,1-1 0,0 0 0,-1 1 0,-13 19-353,10-10 387,0 0 0,1 0-1,0 0 1,0 1 0,1-1 0,0 1-1,1-1 1,0 1 0,2 21 0,1-13 23,1 0 0,0 0 0,1 0 0,12 30 0,-13-41 45,0 0 1,1 0-1,0 0 0,0-1 0,1 1 0,0-1 0,1 0 0,-1 0 0,1-1 1,0 0-1,12 10 0,-12-13-31,-1 0 1,1 0-1,-1 0 0,1 0 1,0-1-1,0 0 1,0 0-1,0-1 0,0 0 1,0 0-1,1 0 1,-1 0-1,0-1 0,1 0 1,-1-1-1,0 0 1,8-1-1,1-2-8,0-1 0,0 0 0,-1-1 1,1-1-1,-1 0 0,0-1 0,17-13 0,85-76 62,-107 89-114,25-25 89,52-63 0,15-42-42,-44 52-65,69-140 0,-125 225 25,36-82 66,-33 73-81,-1 0 0,0-1 0,-1 1 0,0-1 0,0 1 0,0-12 0,-2 20-10,0 1 0,0-1-1,0 0 1,0 1 0,0-1 0,0 0 0,-1 1 0,1-1-1,-1 0 1,1 1 0,-1-1 0,1 1 0,-1-1 0,0 0-1,0 1 1,0 0 0,0-1 0,0 1 0,0 0-1,0-1 1,-2-1 0,1 2 3,0 1 0,1-1 0,-1 1 0,0-1 0,1 1 0,-1 0 0,0-1 0,1 1 1,-1 0-1,0 0 0,0 0 0,1 0 0,-1 1 0,0-1 0,0 0 0,1 1 0,-3 0 0,-3 2-3,0 0 1,0 0 0,0 1-1,0 0 1,1 0-1,0 1 1,0-1-1,-6 7 1,2 0 32,1 0 1,0 0 0,1 1 0,0 0 0,-6 14 0,-22 64 53,25-60-44,-19 54 34,-32 154-1,52-182 109,2 0 1,3 0-1,4 111 0,2-153-33,0-3 4,0 1 0,4 19-1,-4-27-91,0-1 0,0 0 0,0 0-1,0 0 1,1 0 0,-1 0-1,1 0 1,0-1 0,0 1-1,0 0 1,0-1 0,0 1 0,1-1-1,3 3 1,-5-4-22,1 0 1,-1 0 0,1 0-1,0-1 1,0 1-1,-1 0 1,1-1 0,0 1-1,0-1 1,0 0-1,0 1 1,-1-1-1,1 0 1,0 0 0,0 0-1,0-1 1,3 1-1,0-2 23,1 0 0,0 0 0,10-6 0,-13 7-24,16-10 38,0 0 0,0-2 0,27-23 0,-41 31-42,110-98 177,-101 89-157,12-11-38,-2 0-1,0-2 0,-2-1 1,-1-1-1,33-59 0,-15 11 41,29-87-1,14-88-445,-81 248 370,1 0 0,-1 1 0,0-1 0,-1 0 1,1 0-1,-1 0 0,0 0 0,0 1 0,0-8 0,0 11 28,0-1 1,0 1-1,0-1 0,-1 1 0,1-1 0,0 1 1,0-1-1,0 1 0,0-1 0,-1 1 0,1-1 0,0 1 1,0-1-1,-1 1 0,1-1 0,0 1 0,-1-1 0,1 1 1,-1 0-1,1-1 0,-1 1 0,1 0 0,0-1 1,-1 1-1,1 0 0,-1 0 0,0-1 0,0 1 6,0 0-1,0 1 1,0-1-1,1 0 1,-1 0-1,0 1 1,0-1 0,1 0-1,-1 1 1,0-1-1,0 1 1,1-1-1,-1 1 1,1-1-1,-1 1 1,0 0-1,1-1 1,-1 1-1,1 0 1,0-1-1,-1 2 1,-6 10 2,1-1 1,0 1-1,1 1 1,-3 12-1,-37 150-121,35-132 182,-37 237-3,44-249 52,1 2 0,1-1 1,2 0-1,9 63 0,-8-86-41,0 0 0,1 0-1,0-1 1,0 1 0,8 13-1,-11-21-43,1 1 1,0 0-1,0-1 0,0 1 0,0-1 0,0 0 0,1 1 0,-1-1 0,0 0 0,1 0 0,-1 1 0,1-1 0,-1 0 1,1-1-1,-1 1 0,1 0 0,0 0 0,-1-1 0,1 1 0,0-1 0,0 1 0,0-1 0,-1 0 0,1 0 0,0 0 0,0 0 1,0 0-1,-1 0 0,1 0 0,0 0 0,0-1 0,-1 1 0,1-1 0,3-1 0,6-4-26,0-1 0,0-1-1,-1 0 1,17-16 0,-15 13-13,31-28-12,47-40 312,-88 78-294,0-1 0,0 1 1,0-1-1,-1 0 0,1 1 0,0-1 0,-1 0 0,1 0 0,-1 0 0,0 0 0,1-1 0,-1 1 0,1-3 1,-15 8-474,5 0 477,1 1 1,0 1-1,0-1 1,1 1-1,-1 0 0,1 1 1,0 0-1,1 0 1,-1 0-1,1 0 1,1 1-1,-1 0 0,1 0 1,-6 13-1,7-12 27,-1 0 0,1 1 0,1-1 0,0 1 0,0 0 0,0 0 0,1 0 0,1 0 0,0 0 0,0 0 0,0 0 1,1 0-1,3 10 0,-3-15-2,-1-1 1,1 1-1,1-1 1,-1 0 0,0 1-1,1-1 1,0 0 0,-1 0-1,1 0 1,1 0 0,-1-1-1,0 1 1,1 0-1,-1-1 1,1 0 0,0 1-1,-1-1 1,1 0 0,0-1-1,1 1 1,-1 0 0,0-1-1,0 0 1,1 0-1,-1 0 1,1 0 0,-1 0-1,0-1 1,1 1 0,0-1-1,-1 0 1,6-1 0,-3 0 32,-1-1 1,1 1-1,0-2 1,0 1 0,-1-1-1,0 1 1,1-2-1,-1 1 1,0 0 0,0-1-1,-1 0 1,9-9-1,-1-1 39,0-1-1,17-27 0,-18 24-25,13-27 0,-21 38-64,-1 1 0,1-1 0,-1 0 0,-1 0 0,1 0 1,-1 0-1,0-10 0,-1 14-8,0 0-1,0 0 1,0 0 0,-1 0-1,0 0 1,1 0 0,-1 0-1,0 0 1,-1 0 0,1 1-1,0-1 1,-1 0 0,1 1-1,-4-4 1,2 2-12,-1 1 1,1 0-1,-1 0 1,0 0-1,0 0 1,0 1-1,0-1 1,-7-2-1,0 1-31,0 1-1,-1 0 0,1 0 0,-1 1 0,0 0 1,-20 1-1,30 1 61,-2 0 3,1-1-1,-1 1 0,1 0 1,0 1-1,-1-1 1,1 1-1,0-1 0,-1 1 1,1 0-1,0 0 1,0 1-1,0-1 1,-6 4-1,9-5-6,0 0 0,0 0 0,0 1 1,-1-1-1,1 0 0,0 0 0,0 0 0,0 1 0,0-1 0,0 0 1,0 0-1,0 0 0,0 1 0,0-1 0,0 0 0,0 0 1,0 1-1,0-1 0,0 0 0,0 0 0,0 1 0,0-1 0,0 0 1,0 0-1,0 0 0,0 1 0,0-1 0,0 0 0,0 0 0,1 1 1,-1-1-1,0 0 0,9 8 82,11 4 50,-7-7-108,0-1 0,0 0 0,1-1 0,-1 0 0,18 0-1,69 1 364,-97-4-373,44-1 80,-1-2 0,1-2-1,0-1 1,68-20 0,-91 18-159,-12 4 55,0 0 0,1 1-1,-1 0 1,22-1 0,-33 4 11,-1 0-1,0 0 1,0 0 0,0 0 0,1 0-1,-1 1 1,0-1 0,0 0 0,0 0-1,0 0 1,1 1 0,-1-1 0,0 0-1,0 0 1,0 0 0,0 1 0,0-1-1,0 0 1,0 0 0,0 1-1,0-1 1,0 0 0,0 0 0,0 1-1,0-1 1,0 0 0,0 0 0,0 1-1,0-1 1,0 0 0,0 0 0,0 0-1,0 1 1,0-1 0,0 0 0,0 1-1,-4 10 33,-16 28-2,10-21-26,1 0-1,-11 34 1,-7 48 237,26-86-90,1-13-145,0-1-1,0 0 1,0 0-1,0 1 1,0-1 0,0 0-1,0 0 1,0 0 0,0 1-1,0-1 1,0 0-1,0 0 1,0 0 0,0 1-1,0-1 1,0 0-1,0 0 1,0 1 0,0-1-1,0 0 1,1 0 0,-1 0-1,0 0 1,0 1-1,0-1 1,0 0 0,0 0-1,1 0 1,-1 0-1,0 1 1,0-1 0,0 0-1,1 0 1,-1 0-1,0 0 1,0 0 0,0 0-1,1 0 1,-1 0 0,0 0-1,0 0 1,0 0-1,1 0 1,-1 0 0,0 0-1,0 0 1,0 0-1,1 0 1,-1 0 0,0 0-1,0 0 1,1 0 0,-1 0-1,0 0 1,0 0-1,0 0 1,1 0 0,-1 0-1,0-1 1,7-5 21,0 0 1,-1-1-1,0 0 0,0 0 1,9-15-1,7-9 24,-1 5-51,2 0 0,0 2 0,2 1 0,0 0 0,45-28 1,-67 49-46,-1 0 0,1 1 0,0-1 0,0 1 0,0 0 0,0 0 1,4-1-1,-7 2 23,1 0-1,0 0 1,0-1 0,0 2 0,0-1 0,0 0 0,0 0-1,0 0 1,0 0 0,0 1 0,0-1 0,0 0 0,0 1 0,0-1-1,0 1 1,0-1 0,-1 1 0,1-1 0,0 1 0,0 0-1,0-1 1,-1 1 0,1 0 0,-1-1 0,1 1 0,0 1 0,23 43-70,-17-32 192,15 25 1,1-7-28,31 33 0,-51-61-54,0 0 0,0 0 1,0 0-1,1-1 0,-1 0 0,1 0 0,0 0 0,-1 0 0,1 0 0,0-1 0,8 3 1,-10-4-6,0 0 0,0 1 0,0-1 0,0 0 0,0 0 1,0 0-1,0 0 0,0-1 0,0 1 0,0-1 1,0 1-1,0-1 0,0 0 0,0 1 0,0-1 0,0 0 1,0 0-1,-1 0 0,1 0 0,0-1 0,-1 1 1,1 0-1,-1-1 0,0 1 0,3-4 0,1-4 3,0 0 0,-1 0 0,1-1 0,-2 1 0,0-1 0,0 0 0,0 0 0,-1 0 0,-1 0 0,0-1 0,0-17 0,-1 24-33,-1 0-1,1 0 0,-1 0 1,1 1-1,-1-1 0,0 0 0,-1 1 1,1-1-1,0 1 0,-4-5 1,0-1-84,-1 1 1,-10-11-1,-8-10 203,24 29-108,-1 0 0,1-1 0,0 1 0,-1 0 0,1-1 0,0 1 0,0 0 1,-1-1-1,1 1 0,0 0 0,0-1 0,-1 1 0,1-1 0,0 1 0,0 0 0,0-1 1,0 1-1,0-1 0,-1 1 0,1-1 0,0 1 0,0 0 0,0-1 0,0 1 1,0-1-1,1 1 0,-1-1 0,0 1 0,0-1 0,0 1 0,0 0 0,0-1 1,1 1-1,-1-1 0,0 1 0,0 0 0,0-1 0,1 0 0,13-1-139,-12 2 109,14-2-6,0 1 0,18 2 0,-2 0-40,-17 0 43,0 0-1,28 8 1,6 0-51,39 7 527,-86-16-402,0 0 0,0 0 0,0 0 0,0-1 0,0 1 0,0 0 0,0-1-1,0 0 1,0 1 0,0-1 0,0 0 0,0 0 0,-1 0 0,1 0 0,0 0 0,-1 0 0,1-1 0,-1 1-1,1 0 1,-1-1 0,2-2 0,-2 1-22,0 1 0,0-1 0,-1 0 0,1 1 0,-1-1 0,1 0 0,-1 1 0,0-1 0,-1 0 0,1 0 0,0 1 0,-2-6 0,-13-32 187,10 27-206,3 11-32,1 0 1,-1-1-1,1 1 0,-1 0 1,0 0-1,1 0 1,-1 1-1,0-1 0,0 0 1,-1 1-1,1-1 0,0 1 1,0 0-1,-1 0 1,1 0-1,-1 0 0,1 0 1,-1 0-1,1 1 0,-1-1 1,1 1-1,-1-1 1,0 1-1,1 0 0,-1 0 1,0 1-1,1-1 0,-1 0 1,1 1-1,-1 0 1,1-1-1,-1 1 0,1 0 1,-1 0-1,1 1 1,-3 0-1,1 2 23,0 0 1,1 0-1,0 1 1,0-1-1,0 1 1,0-1-1,1 1 1,-4 8-1,2-1 52,0 1-1,-4 17 1,7-23-46,0 0 1,1-1 0,0 1 0,0 0 0,0-1 0,0 1-1,1 0 1,0-1 0,1 1 0,0-1 0,4 11-1,-4-12 44,0-1 0,1 1 0,-1-1 0,1 1-1,0-1 1,1 0 0,-1 0 0,1 0 0,-1-1-1,1 1 1,0-1 0,1 0 0,-1 0 0,1 0-1,8 3 1,2 0 36,0-2 1,0 0-1,1 0 0,-1-2 0,1 0 0,31 0 1,-8-3-23,64-12 1,-6-7 61,157-56 1,-246 73-85,22-9 80,-16 4-47,-14 8-62,0 0 0,0 0 0,0 0 0,0 0 0,0 0 0,1 0 0,-1 0 0,0 0 0,0 0 0,0 0 0,0 0 0,0 0 0,0 0 0,1-1 0,-1 1 0,0 0 1,0 0-1,0 0 0,0 0 0,0 0 0,0 0 0,0 0 0,0-1 0,0 1 0,0 0 0,0 0 0,0 0 0,1 0 0,-1 0 0,0-1 0,0 1 0,0 0 0,0 0 0,0 0 0,0 0 0,0 0 0,0-1 0,0 1 1,-1 0-1,1 0 0,0 0 0,0 0 0,0 0 0,0 0 0,0-1 0,0 1 0,-1 0-21,-1-1 0,1 1 0,-1-1 0,1 1 0,0 0 1,-1 0-1,1 0 0,-1 0 0,1 0 0,-1 0 0,1 0 0,-1 0 0,1 1 0,0-1 0,-1 1 1,-1 0-1,-9 2-116,-3 0 77,0 2-1,0-1 1,0 2 0,1 0 0,0 1-1,1 0 1,-1 1 0,1 0 0,1 1-1,-19 17 1,23-18 69,1 0 0,-1 0-1,2 0 1,-1 1 0,1 0 0,1 0-1,-6 12 1,9-15-9,-1 1 1,1 0-1,0 0 0,0 1 1,1-1-1,0 0 0,0 0 1,1 1-1,0-1 1,0 0-1,2 10 0,-1-13 11,0 0-1,0 1 1,0-1 0,1 0-1,0 1 1,4 7 0,-5-11-6,0 0 1,0 1-1,-1-1 1,1 0-1,0 0 1,0 0 0,1 0-1,-1 0 1,0 0-1,0 0 1,0 0-1,1 0 1,-1 0-1,0-1 1,1 1 0,-1-1-1,0 1 1,1-1-1,-1 1 1,1-1-1,-1 0 1,1 0-1,-1 1 1,3-1 0,-1-1 19,0 0 1,0 0-1,-1 0 0,1 0 1,0 0-1,-1 0 1,1-1-1,-1 0 1,1 1-1,-1-1 1,0 0-1,3-3 1,24-29 130,-23 25-123,81-112 162,-34 46-172,-30 42-14,-2-1 0,-1-1 1,-1-1-1,21-58 1,-20 31 77,23-119 1,-39 158-177,0 0 0,-1-28 1,-3 48 51,0 0 0,-1 0 1,1 0-1,-1 0 1,0 0-1,-1-4 0,2 7 32,0 0 0,-1 1 0,1-1 0,0 1 0,0-1 0,-1 1 0,1-1 0,0 1 0,-1-1 0,1 1 0,-1-1 0,1 1 0,-1-1 0,1 1 0,-1-1 0,1 1 0,-1 0 0,1-1 0,-1 1 0,1 0 0,-1 0 0,0-1 0,1 1 0,-1 0 0,1 0 0,-1 0 0,0 0 0,1 0 0,-1 0 0,0 0 0,1 0 0,-1 0 1,0 0-1,1 0 0,-1 0 0,1 0 0,-1 0 0,0 1 0,1-1 0,-1 0 0,1 0 0,-1 1 0,1-1 0,-1 0 0,0 2 0,-4 1 9,0 2 1,0-1 0,0 1 0,1-1 0,0 1 0,0 0 0,0 1 0,0-1 0,1 1 0,-3 7 0,-6 12 69,0 1 0,2 0 0,2 0 0,0 1 0,-4 32 0,8-38-28,2 0 0,1 1 0,0-1 0,2 1 0,0-1 0,1 1 0,9 34 0,-6-41-29,0 0 0,2 0 0,-1-1 1,2 0-1,14 21 0,-8-15-182,1-1 0,1 0 0,19 16 1,-25-26-500,1 0 1,0-1 0,0 0 0,0-1-1,18 9 1,-16-11-1247,0 0 0,26 6 0,15 0-1581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32.4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333 71 3136,'0'-1'227,"0"0"0,0 0 0,1 0 0,-1 0 0,0 0 0,1 0 0,-1 0 0,1 0 0,-1 0 0,1 0 0,-1 0 0,1 1 0,-1-1 0,1 0 0,2-3 2970,-25-5 1529,-20 13-2615,26-4-1836,0 1 0,0 0 0,1 1 0,-1 1 0,1 1 0,-1 0 0,1 1 0,-19 9 0,26-11-261,1 1 0,0 1 1,0-1-1,0 1 0,0 0 0,1 1 0,0-1 1,0 1-1,1 1 0,-1-1 0,1 1 1,1 0-1,-1 0 0,1 0 0,0 1 1,1-1-1,-5 15 0,4-7 65,1 1 0,-3 28-1,6-35 34,-1-1-1,2 0 0,-1 0 0,1 1 0,1-1 0,-1 0 0,5 10 0,-6-16-62,1 0 0,0 0 0,-1-1-1,1 1 1,0 0 0,0-1 0,0 1-1,0 0 1,1-1 0,-1 1 0,0-1-1,1 0 1,-1 0 0,1 1-1,-1-1 1,1 0 0,0 0 0,-1 0-1,3 1 1,-1-2-1,-1 1 0,0-1 1,1 0-1,-1 0 0,1 0 0,-1 0 0,1 0 0,-1 0 0,1 0 0,-1-1 0,1 1 1,-1-1-1,3-1 0,3-2 22,0 0 0,0 0 0,0-1 0,-1 0 0,0 0-1,0-1 1,9-9 0,2-4 230,17-24-1,-29 35-243,0-1 1,-1 0 0,0 0 0,0 0-1,6-18 1,-10 24-62,-1 0 1,1 0-1,-1 0 1,0-1 0,0 1-1,0 0 1,0 0-1,0-1 1,-1 1-1,1 0 1,-1 0-1,0 0 1,0 0-1,0 0 1,-1 0-1,1 0 1,-1 0-1,1 0 1,-1 0-1,0 1 1,0-1-1,0 1 1,-1-1-1,-3-2 1,1 1-46,0 0-1,-1 0 1,1 1 0,-1-1 0,0 1 0,1 1-1,-1-1 1,0 1 0,-1 0 0,1 1-1,-7-2 1,11 3 36,-1 0 38,0 0 0,0-1 0,0 1 1,0-1-1,1 0 0,-1 0 0,0 0 0,-4-2 0,6 3-21,1 0-1,0 0 1,0 0 0,0 0-1,0 0 1,0 0 0,0-1-1,0 1 1,0 0-1,0 0 1,0 0 0,0 0-1,0 0 1,-1 0 0,1 0-1,0 0 1,0 0 0,0 0-1,0 0 1,0-1 0,0 1-1,0 0 1,0 0 0,0 0-1,0 0 1,0 0-1,0 0 1,0 0 0,0 0-1,0 0 1,0-1 0,0 1-1,0 0 1,0 0 0,0 0-1,0 0 1,0 0 0,0 0-1,0 0 1,0 0 0,1 0-1,-1 0 1,0-1 0,0 1-1,0 0 1,0 0-1,0 0 1,0 0 0,0 0-1,0 0 1,0 0 0,0 0-1,0 0 1,0 0 0,1 0-1,-1 0 1,0 0 0,0 0-1,0 0 1,0 0 0,0 0-1,0 0 1,0 0 0,8-2 27,-7 1-1,78-20 104,0 4-1,2 3 0,-1 4 0,112 0 1,-169 10-57,36 5 1,-53-4-49,1 0 1,-1 1 0,0-1 0,1 1-1,-1 0 1,0 1 0,0 0 0,-1 0-1,1 0 1,7 5 0,-12-7-12,0 1 0,1-1 0,-1 0 0,0 1 0,0-1-1,0 1 1,0-1 0,-1 1 0,1 0 0,0-1 0,0 1 0,-1 0 0,1-1 0,-1 1 0,0 0 0,0-1 0,1 1 0,-1 0-1,0 0 1,0 0 0,-1-1 0,1 1 0,0 0 0,0 0 0,-1-1 0,1 1 0,-1 0 0,-1 2 0,-2 4-10,-1 0 1,1 0 0,-2 0-1,-7 9 1,1-1 7,3-3 116,0 0-1,-1 0 1,-23 20 0,30-32-8,4-7 87,6-8 75,-3 9-311,-1 0 0,1 1 0,1-1 0,-1 1-1,1 0 1,0 0 0,-1 1 0,10-6 0,5-1-92,21-8-1,-35 16 122,18-6-13,0 0 0,0 2 0,1 0 0,0 2 0,0 1 0,45-1 1,-65 4-16,0 0 0,0 1 1,0-1-1,0 1 0,0 0 1,0 0-1,0 0 1,5 3-1,-7-3 21,0 0-1,0 0 1,0 0 0,-1 1 0,1-1-1,0 0 1,0 1 0,-1 0-1,1-1 1,-1 1 0,0 0 0,0 0-1,1 0 1,-1 0 0,0 0-1,0 0 1,0 3 0,12 61-72,-10-45 195,1-1 1,11 37-1,-13-52-108,0-1 1,0 1 0,0 0-1,1-1 1,0 1 0,-1-1-1,2 0 1,-1 0 0,0 0-1,1 0 1,0 0 0,0-1-1,0 0 1,0 0 0,0 0-1,6 2 1,-7-3 9,0-1 1,1 0 0,-1 0-1,1 0 1,-1 0 0,1 0-1,-1-1 1,1 0-1,0 1 1,-1-2 0,1 1-1,0 0 1,-1-1-1,6 0 1,-3-1-8,0-1 1,0 1-1,0-1 1,0 0-1,-1 0 1,1-1-1,7-6 1,0-1 43,-2 0 0,1-2 0,-1 1 1,-1-1-1,13-22 0,-12 18-105,3-4 105,-1-2 1,-1 1-1,14-38 1,-26 57-92,1-1 0,-1 1-1,1 0 1,-1 0 0,0-1 0,0 1 0,-1 0 0,0-6-1,0 7-5,1 1 0,0-1 0,-1 0 0,1 1 0,-1-1 0,1 1 0,-1-1 0,0 1 0,0-1 0,0 1 0,0 0 0,0-1 0,0 1 0,0 0 0,0 0 0,0 0 0,0 0 0,-3-2 0,3 3 27,0 0-1,0 0 1,0 0 0,1 0-1,-1 0 1,0 0 0,0 0 0,0 0-1,0 0 1,1 0 0,-1 1 0,0-1-1,0 0 1,0 0 0,1 1-1,-1-1 1,0 1 0,1-1 0,-1 1-1,0-1 1,1 1 0,-2 0-1,-14 17-90,13-14 78,-1 2 16,0-1-1,0 1 0,1 0 1,0 0-1,0 1 1,1-1-1,-1 1 0,1-1 1,1 1-1,-1 0 1,1 0-1,0 6 0,0 9 75,2 0 0,3 32 0,-3-42-24,1 1 0,0-1 0,0 0 0,1 0 0,1 0 0,0 0 0,1-1 0,0 0 0,13 22 0,-17-32-26,0 0-1,0 0 0,0 0 1,0 0-1,1 0 0,-1 0 1,0 0-1,1 0 0,-1-1 1,0 1-1,1 0 1,-1-1-1,1 1 0,-1-1 1,1 0-1,-1 1 0,1-1 1,-1 0-1,1 0 1,-1 0-1,1 0 0,-1 0 1,1 0-1,-1 0 0,1-1 1,-1 1-1,1-1 0,-1 1 1,2-2-1,5-1 51,0 0 1,0-1-1,13-10 0,-19 13-47,122-90 445,-23 17-324,-41 31-275,90-46 0,-145 87 150,1-2-25,1 1-1,0 0 1,8-2-1,-14 4-3,0 1 0,-1 0 0,1-1-1,0 1 1,0 0 0,0 0 0,0-1 0,-1 1 0,1 0-1,0 0 1,0 0 0,0 0 0,0 0 0,-1 0 0,1 1-1,0-1 1,0 0 0,0 0 0,0 1 0,-1-1-1,1 0 1,0 1 0,0-1 0,-1 0 0,1 1 0,0-1-1,-1 1 1,1 0 0,0-1 0,-1 1 0,1-1-1,-1 1 1,1 0 0,-1 0 0,1-1 0,-1 1 0,0 0-1,1 0 1,1 12-17,-1-1 0,0 1 0,-1-1 0,-1 0 0,0 1 0,-3 14 0,2-8 112,-4 23 65,-1 0 0,-3 0 0,-1-1 0,-33 78 1,43-116-120,0 0 1,-1 0-1,0 0 1,1-1 0,-1 1-1,0 0 1,-1-1 0,1 1-1,0-1 1,-1 1 0,1-1-1,-1 0 1,-4 2 0,5-3-14,1-1 1,-1 1-1,0 0 1,1-1-1,-1 0 1,0 0-1,0 1 1,0-1-1,1 0 1,-1 0-1,0 0 1,0-1-1,0 1 1,1 0 0,-1-1-1,0 1 1,1-1-1,-1 0 1,0 1-1,1-1 1,-1 0-1,1 0 1,-1 0-1,1 0 1,-1 0-1,1 0 1,-2-3-1,-3-2 0,1 0-1,0-1 0,1 1 0,-1-1 0,1 0 1,-6-15-1,4 6 6,0-1-1,-4-22 1,9 38-14,1 0 0,-1 0 0,1 0 0,0-1 0,0 1-1,0 0 1,-1 0 0,1 0 0,0 0 0,1-1 0,-1 1 0,0 0-1,0 0 1,0 0 0,1 0 0,-1-1 0,0 1 0,1 0 0,-1 0 0,1 0-1,0 0 1,-1 0 0,1 0 0,0 0 0,-1 0 0,1 1 0,0-1 0,0 0-1,0 0 1,0 0 0,0 1 0,0-1 0,0 1 0,0-1 0,0 1-1,0-1 1,0 1 0,0-1 0,0 1 0,1 0 0,-1 0 0,2-1 0,5 1 38,0 0-1,-1 0 1,1 1 0,-1 0 0,10 2 0,-15-2-33,39 9 334,42 17 0,-77-25-347,15 4 6,0 0-1,0-2 1,1-1-1,-1 0 1,1-2-1,0 0 1,0-1-1,-1-2 1,1 0-1,22-5 0,-18 1-1011,-1 0 0,-1-2 0,1 0 0,38-20 0,-58 25 154,0 0 1,0-1-1,1 1 0,5-7 1,-9 8 370,0 0 0,-1 0 0,1 0 0,-1 0 0,1 0 0,-1 0 1,0 0-1,0 0 0,0-1 0,0 1 0,0 0 0,0-1 0,0-4 1,-1 4-279,0 1 0,0-1 1,-1 0-1,1 0 0,-1 1 1,0-1-1,-1-3 0,-6-16-3263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33.7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0 1728,'-10'8'1053,"10"-8"-1028,0 0 1,0 0 0,0 0 0,0 0 0,0 0-1,0 0 1,0 0 0,0 0 0,0 0 0,-1 0-1,1 0 1,0 1 0,0-1 0,0 0 0,0 0-1,0 0 1,0 0 0,0 0 0,0 0 0,0 0-1,0 0 1,0 0 0,0 0 0,0 0 0,0 0-1,0 0 1,0 0 0,0 1 0,0-1 0,0 0-1,0 0 1,0 0 0,0 0 0,0 0 0,0 0-1,0 0 1,0 0 0,0 0 0,0 0 0,0 1 0,0-1-1,0 0 1,0 0 0,0 0 0,0 0 0,0 0-1,0 0 1,0 0 0,0 0 0,0 0 0,0 0-1,0 0 1,0 0 0,0 0 0,0 1 0,0-1-1,0 0 1,1 16 3334,-1-7-1389,-1-1 0,-3 16 0,4-21-1660,-1-1 144,1 1 0,0-1 1,-1 1-1,1 0 0,1-1 0,-1 1 0,0 0 1,0-1-1,1 1 0,0 0 0,-1-1 1,1 1-1,1 2 0,-1-5-7,13 5 560,-6-3-862,0 0 0,-1-1 0,1 0 0,0 0 0,0-1 0,-1 0 0,1 0 0,9-2 0,11 0 65,282-16 984,-167 16-1158,-83 3-26,-48-1-36,0 1 0,14 2 0,-27-1-183,0-1 0,0 0 0,1 0 0,-1 0 0,0 0 0,-1 0 0,1 0 0,0 0 0,0 0 0,0 0 0,0-1 0,-1 1 0,1 0 0,0-1 0,-1 1 0,1-1 0,-1 0 0,1 1 0,0-1 0,-1 0 0,1 0 0,-3 0 0,-7 3-1920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0:43.1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63 2400,'-1'0'-76,"0"-1"441,0 1-1,0 0 0,0 0 1,0-1-1,0 1 0,0-1 1,0 1-1,0-1 1,1 1-1,-1-1 0,0 1 1,-1-2-1,1-14 7924,1 12-7845,5-20 1423,-5 23-1851,0 1-1,0-1 0,0 1 1,0 0-1,0-1 1,0 1-1,0 0 1,0-1-1,0 1 0,0-1 1,0 1-1,0 0 1,0-1-1,0 1 1,0 0-1,0-1 0,0 1 1,-1 0-1,1-1 1,0 1-1,0 0 1,0-1-1,-1 1 0,1 0 1,0-1-1,0 1 1,-1 0-1,1 0 1,0-1-1,0 1 0,-1 0 1,1 0-1,0-1 1,-1 1-1,0 0-16,0 1 1,1-1-1,-1 0 0,0 1 0,0-1 1,1 1-1,-1-1 0,0 1 0,1-1 1,-1 1-1,0 0 0,1-1 1,-1 1-1,0 0 0,-1 3-32,-1 0 1,1 0-1,-1 0 1,1 0-1,-3 8 0,-1 7 112,5-15-62,0-1 1,0 0-1,0 0 0,0 0 1,1 1-1,-1 3 0,1-5 342,1 0 93,-1-2-432,0 1 0,0-1-1,1 0 1,-1 1 0,0-1-1,0 0 1,0 1-1,0-1 1,0 0 0,1 0-1,-1 1 1,0-1 0,0 0-1,1 0 1,-1 1-1,0-1 1,0 0 0,1 0-1,-1 0 1,0 1-1,0-1 1,1 0 0,1 0 43,0 0 0,0 0 0,0 0 0,0-1 0,1 1 0,-1-1 0,0 1 0,0-1 0,-1 0 0,1 1 0,0-1 0,0 0 0,0 0 0,0-1 0,-1 1 0,1 0 0,0-1 0,1-1 0,-6 3-330,-11 15 440,14-15-141,0 0 0,0 0-1,0 0 1,0 0 0,-1 0-1,1 1 1,0-1 0,0 0 0,0 0-1,0 0 1,0 0 0,0 0-1,0 0 1,0 0 0,0 0-1,0 0 1,0 0 0,0 0-1,0 0 1,0 0 0,0 0-1,0 0 1,0 0 0,0 0-1,0 0 1,0 0 0,0 0-1,0 0 1,0 0 0,0 0 0,0 0-1,-1 0 1,1 0 0,0 0-1,0 0 1,0 0 0,0 0-1,0 0 1,0 0 0,0 0-1,0 0 1,0 0 0,0 0-1,0 0 1,0 0 0,0 0-1,0 0 1,0 0 0,0 0 0,0 0-1,0 0 1,-1 0 0,1 0-1,0 0 1,0 0 0,0 0-1,0 0 1,0 0 0,0 0-1,0 0 1,0 0 0,0 0-1,0-1 1,-1-5 389,1 5-431,0 0-1,-1 0 1,1 0-1,0 0 1,0 0-1,-1 0 0,1 0 1,-1 0-1,1 0 1,-1 0-1,0-1 1,0 1-28,1 0 1,-1 1 0,0-1-1,1 1 1,-1-1 0,0 1-1,0-1 1,0 1 0,0-1-1,1 1 1,-1 0 0,0-1-1,-2 1 1,-12 7-428,14-6 439,-25 18-95,10-12 1418,17-7-1460,0-1 1,0 0-1,0 1 0,0-1 1,1 1-1,-1-1 1,0 1-1,0-1 1,0 1-1,1 0 1,-1 0-1,0 0 1,0-1-1,1 1 1,-1 0-1,2 1 0,9-36-16692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3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16 693 2816,'-13'-7'1456,"11"6"-1011,3 1-101,26 7 2077,-22-6-2249,0-1-1,0-1 1,0 1-1,0-1 1,0 1-1,0-1 1,0-1-1,0 1 1,0-1-1,-1 0 1,1 0-1,0 0 1,-1-1-1,0 1 1,0-1-1,1 0 1,4-5-1,6-7 83,0-1 0,23-31 0,-26 32-156,73-107 194,-60 84-83,-21 33-273,-4 8-296,-4 10-42,-12 19 439,2 1 0,-17 60 1,4 45 650,-10 143 0,16-101 693,22-154 118,-1-27-1457,-1-29 489,3-1 1,6-44 0,0 34-527,52-219 70,-51 234-113,2 1 0,1 1 0,21-34 1,52-63-289,-43 63 200,102-138-460,-135 184 494,-1 1 0,2 0 0,0 0 0,0 1 0,1 1 0,0 0 1,0 0-1,17-9 0,-27 17 77,1 1 1,-1-1-1,1 0 1,-1 1-1,1-1 1,-1 1-1,1 0 1,0-1-1,-1 1 1,1 0-1,0 0 1,-1 0-1,1 0 1,0 0-1,-1 1 1,1-1-1,-1 0 1,1 1-1,0-1 1,-1 1-1,1-1 1,-1 1-1,1 0 1,-1 0-1,0 0 1,1 0-1,-1 0 1,0 0-1,0 0 1,1 0-1,-1 0 1,0 1-1,0-1 1,1 3-1,2 3-27,0 0 1,-1 0-1,0 0 1,0 0-1,3 15 1,-2-2 77,0 0 1,-2 0-1,-1 0 1,0 0-1,-1 0 1,-1 0-1,-2 0 1,-4 22-1,0-11 131,-1-1 0,-2 0 0,-1-1-1,-22 43 1,25-59-41,0 0 0,0-1 0,-2 0 0,1 0 0,-1 0 0,-1-2 0,0 1 0,0-1 0,-1-1 1,-1 0-1,1-1 0,-2 0 0,1-1 0,-1 0 0,0-1 0,0-1 0,0 0 0,-29 5 0,-57 2-244,99-12 68,-1 0 0,1 0 0,0 0 0,-1 1 0,1-1 0,-1 0 0,1 1 0,0-1 0,-1 1 0,1 0 0,0-1 0,0 1 0,-1 0 0,1 0 0,0 0 0,0-1 0,0 1 0,0 0 0,0 1 0,-1 0 0,1 0 13,1 0-1,-1 0 0,1-1 1,-1 1-1,1 0 0,0 0 0,-1 0 1,1 0-1,0 0 0,1 0 0,-1 0 1,0 0-1,0 0 0,1 2 1,3 10-40,0 0 1,1-1-1,0 0 1,1 0-1,1 0 1,0-1-1,0 0 1,13 15-1,-2-5 128,2 0 0,0-2-1,26 20 1,-32-29 89,0-2-1,1 0 1,0-1-1,0 0 1,20 6-1,-31-12-69,0-1 0,0 1 0,1-1 0,-1-1 0,0 1 0,1-1 0,-1 1 0,1-1 0,-1 0 0,0-1 0,1 1-1,-1-1 1,0 0 0,1 0 0,-1 0 0,0-1 0,0 1 0,0-1 0,0 0 0,0 0 0,0-1 0,-1 1-1,1-1 1,-1 0 0,1 0 0,-1 0 0,0 0 0,0 0 0,4-7 0,-2 2-43,1 0 0,-1-1 0,-1 0 0,0 0 0,0-1 0,-1 1 0,0-1 0,0 1 0,-1-1 0,-1 0 0,2-19 0,-5-5-125,1 32 38,1 0 0,-1 0 0,1 0 0,-1 0 0,0 1 0,1-1 0,-1 0-1,0 0 1,0 1 0,-1-1 0,1 0 0,0 1 0,-2-3 0,2 4 42,1 0 0,0 0 0,-1-1 0,1 1 0,0 0 0,0 0 0,-1 0 0,1 0 0,0 0 0,-1-1 0,1 1 0,0 0-1,-1 0 1,1 0 0,0 0 0,-1 0 0,1 0 0,0 0 0,-1 0 0,1 0 0,0 0 0,-1 0 0,1 0 0,0 1 0,-1-1 0,1 0 0,0 0 0,-1 0 0,1 0 0,0 1 0,-1-1 0,1 0-1,0 0 1,-11 12-248,7-7 170,-5 6-33,1 1 1,0-1-1,0 1 0,2 1 1,-10 21-1,13-26 112,0 0 1,1 1-1,0-1 1,0 0-1,1 1 0,0-1 1,1 1-1,0-1 1,0 1-1,3 16 1,-2-22 52,-1 0 1,1 1-1,0-1 1,1 0-1,-1 0 1,1 0-1,-1 0 1,1 0 0,0 0-1,0 0 1,0 0-1,0-1 1,1 1-1,-1-1 1,1 0-1,-1 0 1,1 0 0,0 0-1,0 0 1,0 0-1,0-1 1,0 1-1,0-1 1,7 2 0,-4-2 55,0 0 0,0-1 0,1 1 0,-1-1 0,0 0 0,0-1 0,0 1 0,0-1 0,1-1 0,-1 1 0,0-1 0,-1 0 0,11-5 0,15-10 29,-1-1-1,-1-2 1,0 0-1,-1-2 1,34-37-1,-6-1 49,58-79 0,-82 97-81,-2-1-1,39-77 0,-49 77-170,-1-1 1,-2 0 0,-3-1-1,-1-1 1,-2-1 0,-3 1-1,-1-2 1,0-60-1,-7 103-126,0 0 0,0 0 0,-3-10-1,3 15 188,0-1-1,0 1 0,0 0 1,0-1-1,0 1 0,-1 0 1,1-1-1,0 1 0,0 0 1,0-1-1,0 1 0,-1 0 1,1-1-1,0 1 0,0 0 1,-1 0-1,1-1 0,0 1 1,-1 0-1,1 0 0,0 0 1,0-1-1,-1 1 0,1 0 1,0 0-1,-1 0 0,0 0-8,0 0 0,0 1 0,1-1 0,-1 0-1,0 1 1,0-1 0,1 1 0,-1-1 0,0 1-1,1-1 1,-1 1 0,1-1 0,-1 1 0,1 0-1,-1-1 1,1 1 0,-1 1 0,-7 11-94,1 1 0,1 0 0,0 0 1,-5 24-1,-8 15-35,-37 78-194,-12 27 323,54-118 59,1 0 1,-8 47 0,-1 62 59,19-115 96,1 1 0,4 48 0,-1-73-132,1-1 0,-1 0 1,2 0-1,-1 0 0,1 0 0,1 0 0,0-1 0,0 1 1,0-1-1,1 0 0,0-1 0,7 8 0,-8-10 18,0-1-1,0 0 1,0 0-1,1 0 1,-1-1-1,1 1 1,0-1 0,0-1-1,1 1 1,-1-1-1,0 1 1,1-1-1,-1-1 1,1 1-1,0-1 1,-1 0 0,1 0-1,0-1 1,0 0-1,7 0 1,-2-2-9,1 0 0,0-1 0,0 0 0,-1-1 0,0 0 0,0-1 1,0 0-1,19-13 0,4-6 19,38-34 1,-52 41-62,5-4 39,-1-1 0,0-1-1,-2-1 1,21-30-1,-38 47-25,14-25 16,-18 31-71,-1-1 1,1 1-1,0-1 1,-1 0-1,1 1 1,-1-1-1,1 0 0,-1 1 1,0-1-1,0 0 1,0 1-1,0-1 1,0 0-1,0 1 1,0-1-1,-1-2 0,1 4 0,0-1 0,-1 0 0,1 1 0,-1-1 0,1 1 0,-1-1 0,1 1 0,-1-1 0,1 1 0,-1-1 0,1 1 0,-1 0 0,1-1 0,-1 1 0,0 0 0,1-1 0,-1 1 0,0 0 0,1 0 0,-1 0 0,0 0 0,1-1 0,-1 1 0,0 0 0,1 0 0,-1 0 0,0 1 0,0-1 0,1 0 0,-1 0 0,0 0 0,1 0 0,-1 1 0,0-1 0,1 0 0,-1 0 0,1 1-1,-1-1 1,0 1 0,0 0 0,-23 16-259,3 4 207,1 0 0,0 1 1,2 2-1,1 0 0,0 0 1,2 2-1,1 0 0,1 1 1,-12 36-1,23-58 132,0 1 1,1 0-1,0 0 0,0 0 0,0 0 0,1 0 1,0 0-1,0 6 0,0-11-28,0 1-1,0-1 1,1 0-1,-1 0 1,0 0-1,0 1 1,1-1-1,-1 0 0,1 0 1,-1 0-1,1 0 1,0 0-1,-1 0 1,1 0-1,0 0 1,-1 0-1,1 0 1,0 0-1,0 0 1,0 0-1,0-1 1,0 1-1,0 0 1,0-1-1,0 1 1,0-1-1,1 1 1,-1-1-1,0 0 1,0 1-1,0-1 1,1 0-1,-1 0 1,0 0-1,0 0 1,0 0-1,1 0 1,-1 0-1,0 0 1,0 0-1,0 0 1,1-1-1,-1 1 1,1-1-1,5-1 58,-1-1-1,0 0 0,0 0 0,0 0 0,0 0 1,0-1-1,-1 0 0,0-1 0,1 1 1,5-8-1,3-3-23,-2-1 1,13-19 0,-6 4-102,-2-1 0,19-48-1,-35 76 5,4-6-96,-1 0-1,0 0 1,-1 0 0,0-1-1,0 1 1,0-12 0,-5 17-395,-2 9 236,-4 11 38,7-15 242,-9 20-210,1 0 0,-8 26-1,14-36 215,0-1-1,1 1 0,0 0 1,1 0-1,0 0 0,1 1 0,1 13 1,-1-21 41,1 0 0,0 0 0,-1 0 0,1 0 0,0-1 1,1 1-1,-1 0 0,0 0 0,1-1 0,0 1 0,-1-1 0,1 1 0,0-1 1,1 1-1,-1-1 0,0 0 0,0 0 0,1 0 0,-1-1 0,1 1 0,4 2 1,-2-2 32,-1-1 0,1 1 0,0 0 0,0-1 0,0 0 0,-1 0 1,1-1-1,0 1 0,0-1 0,0 0 0,0 0 0,9-2 0,-3 0-17,0-1 0,-1 0 0,1 0 0,-1-1 0,1 0 0,-1-1 0,0 0 0,-1-1 0,0 0-1,18-14 1,-3-7 70,-1-1 0,33-52 0,-21 21-96,40-90 0,-36 66-48,74-168 101,-95 201-171,-2 0 0,-3-1 0,10-64 0,-22 107-48,-1-1 0,0 1-1,0 0 1,-1 0 0,-2-10-1,3 17 118,0 1 0,0 0 0,0-1 0,0 1 0,0 0-1,0 0 1,0-1 0,0 1 0,0 0 0,0-1-1,0 1 1,0 0 0,0 0 0,-1-1 0,1 1 0,0 0-1,0 0 1,0-1 0,-1 1 0,1 0 0,0 0-1,0-1 1,0 1 0,-1 0 0,1 0 0,0 0 0,0 0-1,-1 0 1,1-1 0,0 1 0,-1 0 0,1 0 0,0 0-1,0 0 1,-1 0 0,1 0 0,-11 7-410,-6 18 152,-3 14 164,3 1-1,1 1 1,-10 44 0,21-72 100,-18 70 43,-17 103 0,32-129 15,2 1 1,4 101-1,3-135 55,1 1 0,1 0 1,1-1-1,2 1 0,0-1 1,1 0-1,12 24 0,-17-45-62,-1 0-1,0-1 0,1 1 0,0-1 0,-1 0 0,1 0 0,0 1 1,0-1-1,0 0 0,0-1 0,1 1 0,-1 0 0,1-1 0,-1 1 0,1-1 1,-1 0-1,5 2 0,-3-2 44,0 0-1,0-1 1,1 1 0,-1-1 0,0 0 0,0 0-1,1-1 1,-1 1 0,0-1 0,0 0 0,5-2-1,7-2-7,-1-1-1,0-1 0,0 0 1,0-1-1,-1-1 0,0 0 0,-1-1 1,0-1-1,0 0 0,-1 0 0,-1-2 1,15-18-1,95-150-2,-76 109-109,-18 23-377,-21 42-293,-3 12 64,-3 18 270,-7 23 335,0 78-1,5-68 23,0-31 29,3 46 1,0-56-17,-1-11 38,0 0 0,1 0 0,-1 0 0,1 0 0,-1 0 0,1 0-1,1 0 1,-1 0 0,0-1 0,1 1 0,2 3 0,0-1 57,7 9 200,-11-14-258,1-1 1,-1 1-1,1-1 1,-1 1-1,1-1 1,0 1 0,-1-1-1,1 0 1,0 1-1,0-1 1,-1 0-1,1 0 1,0 1 0,0-1-1,-1 0 1,1 0-1,0 0 1,0 0-1,-1 0 1,1 0 0,1 0-1,3-2 37,0 0-1,0 0 1,0 0 0,0 0-1,0-1 1,-1 0-1,1 0 1,-1 0 0,0 0-1,0-1 1,0 0-1,0 0 1,-1 0 0,0 0-1,0 0 1,5-9 0,3-8-53,-1 1 1,11-37 0,-13 36 2,67-173-68,-69 174-80,-4 14 11,-1 1-1,1 0 1,0 0-1,0 0 1,3-5 0,-3 17-713,-1 7 786,-1 332 184,3-321-87,-3-25-30,0 1 0,0-1 0,0 1 0,0-1 0,0 0 1,0 1-1,0-1 0,0 0 0,1 1 0,-1-1 0,0 0 0,0 1 1,0-1-1,0 0 0,1 1 0,-1-1 0,0 0 0,1 1 0,-1-1 1,0 0-1,0 0 0,1 1 0,-1-1 0,0 0 0,1 0 0,-1 0 1,0 1-1,1-1 0,-1 0 0,1 0 0,-1 0 0,0 0 0,1 0 1,-1 0-1,0 0 0,1 0 0,-1 0 0,1 0 0,-1 0 0,0 0 0,1 0 1,-1 0-1,1 0 0,-1 0 0,0 0 0,1-1 0,-1 1 0,0 0 1,1 0-1,-1 0 0,0-1 0,1 1 0,-1 0 0,0 0 0,0-1 1,1 1-1,8-9 199,0-1 0,-1 1 0,0-1 0,13-22 0,23-52-245,-23 42-36,13-24 24,44-75-344,-59 106-693,17 87-159,-26-33 1310,3 4-28,26 35-1,-35-53 15,0 0-1,0 0 0,1 0 0,0-1 0,0 0 0,0 0 0,0 0 0,1 0 0,-1-1 0,1 0 0,0 0 0,6 2 0,-10-5-35,0 1 0,-1-1-1,1 0 1,-1 0-1,1 0 1,0 0-1,-1 0 1,1 0 0,-1 0-1,1 0 1,0-1-1,-1 1 1,1-1-1,-1 1 1,1-1 0,-1 0-1,1 1 1,-1-1-1,2-1 1,1-2 76,1 0 1,-1 0-1,7-8 0,-4 4 2,54-70 209,-16 20-354,-25 28 157,-15 23-398,0-1 1,10-12-1,-18 65-915,-11 88 1094,9-71 153,5 5 49,1-30-37,0-20 14,0 0 0,6 29 0,-6-44-37,-1 0 0,1-1 0,-1 1 0,1-1-1,-1 0 1,1 1 0,0-1 0,0 1 0,0-1 0,0 0 0,0 0 0,0 1 0,0-1 0,0 0 0,0 0 0,1 0 0,-1 0 0,0 0 0,1-1-1,-1 1 1,0 0 0,1-1 0,-1 1 0,1-1 0,-1 1 0,1-1 0,0 0 0,-1 1 0,1-1 0,-1 0 0,1 0 0,-1 0 0,1 0 0,2-1-1,4 0 64,0-1 0,-1 1 0,1-1 0,-1-1 0,15-6-1,-7 1-11,-1 0 0,1-1-1,-1-1 1,-1 0 0,0-1-1,16-18 1,61-82-13,-37 42-99,-24 31 59,14-15-148,-18 27-323,-25 26 417,0 0 1,1 0-1,-1 0 0,0 0 1,0 0-1,1 0 0,-1 0 1,0 1-1,0-1 0,0 0 0,1 0 1,-1 0-1,0 0 0,0 1 1,0-1-1,1 0 0,-1 0 1,0 1-1,0-1 0,0 0 1,0 0-1,0 1 0,0-1 0,1 0 1,-1 0-1,0 1 0,0-1 1,0 0-1,0 0 0,0 1 1,0-1-1,0 0 0,0 1 0,0-1 1,0 0-1,0 0 0,-1 1 1,3 16 68,-13 194-120,3-108 292,8-97-168,-1 0 0,0 1 1,0-1-1,0 0 0,-1 0 1,0 0-1,0 0 0,-1 0 1,-3 6-1,6-11-27,-1-1 0,0 1-1,1-1 1,-1 0 0,0 1 0,1-1 0,-1 0-1,0 1 1,1-1 0,-1 0 0,0 0 0,0 1-1,1-1 1,-1 0 0,0 0 0,0 0-1,1 0 1,-1 0 0,0 0 0,0 0 0,1 0-1,-1-1 1,0 1 0,0 0 0,1 0 0,-1-1-1,0 1 1,1 0 0,-1-1 0,0 1 0,1-1-1,-1 1 1,0-1 0,-21-17 574,-10-24-417,23 30-425,1 1-1,-13-13 1,18 21-231,2 4 188,4 8 106,10 12 178,-7-14-3,0 0 1,0 0-1,1-1 1,0 0-1,0-1 1,1 0-1,0 0 1,0 0-1,10 4 1,-14-7 33,0-1 0,1 1 0,-1-1 0,0 0 0,0 0 0,1-1-1,-1 1 1,0-1 0,1 0 0,-1 0 0,1-1 0,-1 1 0,0-1 0,0 0 0,1 0 0,-1 0 0,0-1 0,0 1 0,0-1 0,0 0 0,4-3 0,2-2 28,-1-1 0,0 0 0,0-1 0,-1 0 0,0 0 0,8-12 0,38-68 87,-14 22 34,-16 28-83,40-53 11,65-81 54,-106 137-236,-2-1 0,-1 0 0,16-44 0,38-140-186,-71 210 137,0-1 1,0 0-1,-1 0 0,0-21 0,-2 32 92,0 1 0,1-1 0,-1 1-1,0-1 1,0 1 0,0-1-1,0 0 1,0 1 0,0-1 0,0 1-1,-1-1 1,1 1 0,0-1-1,0 1 1,0-1 0,0 1 0,-1-1-1,1 1 1,0-1 0,-1 1 0,1-1-1,0 1 1,-1-1 0,1 1-1,0 0 1,-1-1 0,1 1 0,-1-1-1,0 1 21,0 0 0,0 1-1,1-1 1,-1 0 0,0 0-1,0 0 1,1 1 0,-1-1-1,0 0 1,1 1 0,-1-1-1,0 1 1,1-1 0,-1 1-1,1-1 1,-2 2 0,-2 2-24,0 1-1,0 0 1,-6 9 0,-17 43-81,-37 107 0,37-87 105,7-26 76,-35 107-78,48-132 27,1 1 1,2 0 0,0 0-1,1 35 1,4-23 78,2 1 0,1 0 0,20 75 0,-22-109-53,0 0 0,0 0 0,0 0 1,0-1-1,1 1 0,0-1 0,0 0 0,1 0 1,4 6-1,-6-10-4,-1 1-1,1-1 1,0 1 0,-1-1-1,1 0 1,0 0 0,0 0-1,0 0 1,0 0-1,0 0 1,0 0 0,1-1-1,-1 1 1,0-1 0,0 1-1,0-1 1,1 0 0,-1 0-1,0 0 1,0 0 0,1 0-1,-1-1 1,0 1 0,0-1-1,0 1 1,4-3 0,3-1 45,0-1 1,0 0 0,0 0-1,-1-1 1,0 0 0,0 0-1,13-16 1,-5 5-54,-2 0 0,0-2 0,-1 0 0,0 0 0,11-28 0,40-106 142,-55 133-250,-7 17-35,-1 1-1,0-1 0,1 1 1,-1-1-1,0 0 0,0 0 0,-1 1 1,2-7-1,-21 49-576,10-1 705,2-1 0,1 2 0,1 47 0,5-87-7,2 38 229,-1-37-206,-1 1 1,0-1-1,1 1 0,-1-1 1,1 1-1,-1-1 1,1 1-1,0-1 0,1 2 1,-2-3-14,0 0-1,1 1 1,-1-1 0,0 0 0,0 0-1,1 1 1,-1-1 0,0 0 0,1 0-1,-1 0 1,1 0 0,-1 1 0,0-1 0,1 0-1,-1 0 1,0 0 0,1 0 0,-1 0-1,0 0 1,1 0 0,-1 0 0,1 0-1,-1 0 1,0 0 0,1 0 0,-1 0-1,0-1 1,1 1 0,-1 0 0,1 0 0,-1 0-1,0 0 1,1-1 0,-1 1 0,12-9 29,-1-1 1,-1 0 0,1-1-1,-2 0 1,1-1 0,8-15 0,0 3-70,35-39 14,-45 55 12,0 1 1,0 0 0,1 0 0,0 1 0,12-7 0,-1 2-24,0 1 1,1 1 0,0 1-1,41-11 1,-32 14-27,55-4 0,-79 5-240,-5 3 206,-6 3-39,-21 11 215,-36 25-1,52-31-73,0 1 1,1 0 0,0 0-1,0 1 1,1 0-1,-10 14 1,10-11-47,1 0 0,0 1 0,0 0 0,1 0 0,-7 22 0,12-30 50,0-1 1,0 0 0,0 0 0,1 0-1,0 1 1,-1-1 0,2 0 0,-1 1-1,0-1 1,1 0 0,0 0 0,0 0-1,0 1 1,0-1 0,1 0-1,0 0 1,0-1 0,0 1 0,0 0-1,0-1 1,1 1 0,0-1 0,3 4-1,-1-2 7,2 0-1,-1-1 1,0 0-1,1 0 1,0 0-1,0 0 1,0-1-1,0-1 1,1 1-1,-1-1 1,1 0-1,0-1 1,-1 0-1,10 1 1,7-1-90,-1-2 1,1 0 0,32-6-1,-21 0-3231,-18-1-2934,-17 8 6100,0 0 1,0-1 0,0 1-1,0 0 1,0-1-1,0 1 1,0 0-1,0 0 1,0-1-1,0 1 1,-1 0-1,1 0 1,0-1 0,0 1-1,0 0 1,0 0-1,0-1 1,-1 1-1,1 0 1,0 0-1,0-1 1,0 1-1,-1 0 1,1 0 0,0 0-1,0 0 1,-1-1-1,1 1 1,0 0-1,0 0 1,-1 0-1,1 0 1,0 0-1,0 0 1,-1 0-1,1 0 1,0 0 0,-1 0-1,1 0 1,-2-1-374,-8-3-1497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3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6048,'-18'-15'2752,"9"10"-2400,4 1 1024,10 8-832,-5-8 704,5 4-736,-1-5-544,6 5 0,3-6-128,0 6 96,1-5-448,-1 10 288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3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36 6880,'-7'-15'2958,"7"15"-2946,0-1 0,0 1-1,-1 0 1,1 0 0,0 0-1,0-1 1,0 1-1,0 0 1,0 0 0,0 0-1,0-1 1,0 1-1,0 0 1,0 0 0,0 0-1,0-1 1,0 1-1,0 0 1,0 0 0,0 0-1,0-1 1,0 1 0,0 0-1,1 0 1,-1 0-1,0 0 1,0-1 0,0 1-1,0 0 1,0 0-1,0 0 1,1 0 0,-1-1-1,0 1 1,0 0-1,0 0 1,0 0 0,1 0-1,-1 0 1,0 0 0,0 0-1,0 0 1,1 0-1,-1-1 1,0 1 0,0 0-1,0 0 1,1 0-1,-1 0 1,0 0 0,0 0-1,0 0 1,1 0-1,-1 1 1,0-1 0,0 0-1,0 0 1,1 0 0,-1 0-1,0 0 1,0 0-1,0 0 1,1 0 0,-1 0-1,0 1 1,0-1-1,0 0 1,0 0 0,3 1 162,0 0-1,0-1 1,0 0 0,0 1 0,-1-1 0,1 0 0,5-1-1,10 1 287,344 56 330,-334-49-1791,-9 2-2622,-5-2 1079</inkml:trace>
  <inkml:trace contextRef="#ctx0" brushRef="#br0" timeOffset="1">22 41 7040,'-21'-14'3200,"24"8"-2752,2 1-64,0 5-288,-2-4-448,12-1 160,-1-1-2880,-1 6 1696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3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49 6816,'-15'-17'3072,"12"9"-2656,-2 4 800,0-1-608,5 2-352,0-5-512,10 8 160,-10-4-352,3 4 256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3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13 126 5984,'-13'-9'2688,"23"-2"-2336,-7 2 1088,12 6-864,2-10 1120,11 1-992,17-5-128,8 6-352,24-1-32,-1 4-96,10 0 96,-9 4-128,-1 1 192,-14 3-160,11-5-4896,-10 5 2624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3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60 3232,'-2'0'168,"0"0"-1,0 0 1,0 0 0,0-1 0,0 1-1,1 0 1,-1-1 0,0 1 0,0-1-1,-2-1 1,2 2 788,-1-1 0,1 1 0,-1 0 0,0 0 0,1 0 0,-5 0-1,-7 1 3543,17-3-3016,44-23 119,-24 18-1467,0 1 0,1 1 0,0 1 1,0 1-1,41 0 0,-49 3-42,0 1 1,-1 1-1,1 1 1,23 6-1,-31-7 3,0 1 1,-1 0-1,1 0 0,-1 1 0,1-1 0,-1 2 1,-1-1-1,1 1 0,0 0 0,8 10 0,-10-10 98,0 1 0,-1 0-1,1 0 1,-1 1 0,4 8-1,-7-12-106,0-1 0,0 1 0,-1-1 0,1 1 0,-1 0 0,1-1 0,-1 1 0,0 0 0,0-1 0,0 1 0,0 0 0,0-1 0,-1 1 0,1-1 0,-1 1 0,0 0 0,0-1 0,-1 4 0,1-5-58,0 1 1,-1-1 0,1 0 0,0 0 0,0 0-1,0 0 1,-1 0 0,1 0 0,-1 0-1,1 0 1,0-1 0,-1 1 0,1 0 0,-1-1-1,0 1 1,1-1 0,-1 0 0,-2 1-1,-32 1 560,32-2-496,-1 0-42,-34 0-370,1-1-1,-63-10 0,67 6-1473,-2-1-5009,32 4 3546,8-1-499,8-1 871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4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390 718 2496,'4'-31'4690,"-2"27"-4375,-2-1-1,1 1 1,0 0-1,-1-1 0,0 1 1,0 0-1,0-1 0,-2-5 1,1 6-231,0 1 1,0-1-1,-1 1 1,0-1-1,1 1 1,-1 0-1,0-1 1,-1 1-1,1 0 1,-1 0-1,1 1 1,-1-1-1,0 0 1,0 1 0,0 0-1,0-1 1,0 1-1,-1 1 1,1-1-1,-1 0 1,1 1-1,-1 0 1,-6-2-1,-2 0-52,0 1 0,0 0-1,0 1 1,0 1 0,0 0 0,-19 2-1,21-1-33,0 1-1,0 1 1,0 0 0,0 0-1,0 1 1,1 0-1,-1 0 1,1 1 0,1 1-1,-1-1 1,1 1 0,-1 1-1,2 0 1,-1 0-1,-9 11 1,9-8 22,0 1 0,1 0 0,0 1 0,0 0 0,1 0 0,1 0 1,0 0-1,1 1 0,0 0 0,1 0 0,-3 17 0,6-22 49,-1 1 0,1-1 1,0 1-1,1-1 0,0 1 0,0-1 0,1 1 1,3 9-1,-3-12 6,1-1-1,-1 1 1,1-1 0,0 0 0,0 1-1,1-1 1,-1 0 0,1-1 0,0 1-1,0-1 1,1 0 0,6 5 0,-3-4 35,1 1 0,0-2 1,1 1-1,-1-2 1,14 5-1,50 8 326,-51-12-316,1-1 1,-1-2-1,1 0 0,0-2 1,-1 0-1,1-1 0,-1-1 1,1-2-1,-1 0 0,0-1 0,-1-1 1,0-1-1,0-1 0,-1-1 1,0-1-1,0-1 0,31-24 0,-35 22-20,-1 0-1,14-17 0,-24 25-126,0 0-1,0-1 0,-1 1 0,0-1 1,0 0-1,-1 0 0,0-1 0,3-8 0,-6 16 13,0 0 0,1-1-1,-1 1 1,0 0-1,0-1 1,0 1-1,0 0 1,0-1 0,0 1-1,0 0 1,0-1-1,0 1 1,0-1-1,0 1 1,0 0-1,0-1 1,0 1 0,0 0-1,0-1 1,0 1-1,0 0 1,0-1-1,0 1 1,-1 0-1,1-1 1,0 1 0,0 0-1,0-1 1,-1 1-1,1 0 1,0-1-1,0 1 1,-1 0 0,1 0-1,0-1 1,-1 1-1,1 0 1,0 0-1,-1 0 1,1 0-1,0-1 1,-1 1 0,1 0-1,0 0 1,-1 0-1,1 0 1,0 0-1,-1 0 1,1 0 0,-1 0-1,1 0 1,0 0-1,-1 0 1,1 0-1,0 0 1,-1 0-1,1 0 1,0 1 0,-1-1-1,-1 1-41,0-1 0,0 1 1,0 0-1,0 0 0,0 0 0,1 0 0,-1 0 0,0 0 0,1 1 0,-3 2 1,-3 5-33,1 0 1,0 1 0,0-1 0,1 1 0,0 1 0,1-1 0,0 1 0,1-1 0,-2 14 0,4-20 135,0-1 0,1 1 1,0 0-1,0 0 0,0 0 0,0 0 0,0 0 0,1-1 0,0 1 0,0 0 1,0 0-1,0-1 0,0 1 0,1 0 0,0-1 0,0 0 0,0 1 0,0-1 0,0 0 1,1 0-1,-1 0 0,1 0 0,0 0 0,-1-1 0,2 1 0,-1-1 0,0 0 1,0 0-1,6 2 0,-3-1 32,1-1 0,0 1 0,0-2 0,0 1 1,0-1-1,0 0 0,0 0 0,0-1 0,1 0 0,-1 0 0,0-1 0,0 0 1,8-2-1,-1 0 38,0-2 1,0 1-1,0-2 1,0 0 0,15-10-1,-26 15-98,0-1 0,-1 1 0,1-1 1,-1 0-1,0 0 0,0 0 0,0 0 0,0 0 0,0-1 0,0 1 0,0 0 1,-1-1-1,1 0 0,-1 1 0,0-1 0,1 0 0,-1 0 0,-1 0 0,1 1 1,1-7-1,-2 6-36,0-1 0,-1 0 0,1 1 1,-1-1-1,1 0 0,-1 1 0,0-1 1,-1 1-1,1-1 0,0 1 0,-1 0 1,0 0-1,0-1 0,0 1 0,-5-5 0,0-1-52,-2 1 1,1 0-1,-1 0 0,0 1 0,-1 0 0,0 1 0,0 0 0,0 0 0,-1 1 0,1 1 0,-1 0 0,-1 0 0,-20-4 0,31 8 56,0 0 0,0 0 1,0-1-1,0 1 0,0 0 0,0 0 0,0 0 0,-1 0 1,1 0-1,0 1 0,0-1 0,0 0 0,0 0 0,0 1 0,0-1 1,0 0-1,0 1 0,0-1 0,0 1 0,0 0 0,-1 0 0,8 2 197,0 0-1,0-1 1,0 0-1,13 3 1,-2-6-35,-1 0 1,1-2-1,-1 0 1,0 0-1,0-2 1,29-11-1,90-52-114,-118 58-39,7-3 70,-1-2 0,0-1 0,-1 0 1,22-23-1,-41 36-83,-2 1 17,1 1 1,-1-1-1,1 0 1,0 0-1,0 1 1,0-1-1,0 1 1,0-1-1,0 1 0,0 0 1,0 0-1,0 0 1,1 0-1,-1 0 1,0 0-1,1 1 1,-1-1-1,1 1 1,-1 0-1,1 0 1,-1 0-1,0 0 0,1 0 1,4 1-1,13 1-248,-18-2 235,0 0 0,-1 0 0,1 0 0,0 0 0,0 0 0,0 1 0,0-1 0,-1 0 0,1 1 0,0-1 0,0 1 0,-1 0 0,1 0 0,0 0 0,-1 0 0,1 0 0,-1 0 0,1 0 0,-1 0 0,1 0 0,-1 1 0,0-1 0,0 1 0,0-1 0,2 4 0,0 4-32,0 1-1,0 0 1,-1 0 0,-1 0 0,0 1-1,0-1 1,-2 16 0,1-17 33,-7 93-103,0 2 177,7-96-50,-1 10 63,2-1 0,3 24 0,-3-37-39,0 1-1,0-1 1,0 0-1,0 0 1,1 0-1,-1 0 1,1 0-1,0-1 1,1 1-1,-1 0 1,0-1-1,1 1 1,0-1-1,0 0 1,3 3-1,-4-5-6,0 0-1,-1 0 0,1 0 0,0 0 0,0-1 0,0 1 1,0-1-1,0 1 0,0-1 0,-1 0 0,1 0 0,0 1 1,2-2-1,28-3 242,-26 4-247,13-5 33,0 0-1,0-1 0,-1 0 0,1-2 0,-1 0 1,-1-1-1,0-1 0,0-1 0,28-23 1,-23 15-10,0-2 1,-1-1-1,-2 0 1,0-2 0,30-49-1,-39 55-136,-1 0-1,-1 0 0,10-36 1,-16 44-101,1-6-136,-2 16 324,-1 0 0,0-1 0,1 1 0,-1 0 0,0-1 0,1 1 0,-1 0 0,0 0 0,1-1 0,-1 1 0,1 0 0,-1 0 0,1 0 0,-1-1 0,0 1 0,1 0 0,-1 0 0,1 0 0,-1 0 0,1 0 0,-1 0 0,1 0 0,-1 0 0,1 0 0,-1 0 0,1 0 0,-1 0 0,0 1 0,1-1 0,-1 0 0,1 1 0,14 1-27,-14-2 23,0 1 1,1-1-1,-1 0 0,0 0 0,0 0 1,1 1-1,-1-1 0,0 1 0,0-1 1,0 1-1,0-1 0,0 1 1,0 0-1,0-1 0,0 1 0,0 0 1,0 0-1,0 0 0,0 0 0,0 0 1,-1 0-1,1 0 0,1 2 0,6 11-89,0 1-1,-1 0 0,10 29 0,9 52-92,-21-75 195,2 9 21,-4-15 8,1 1-1,9 23 1,-11-34-27,1 0 1,-1-1-1,1 1 0,0-1 1,0 1-1,0-1 1,1 0-1,-1-1 0,1 1 1,0 0-1,0-1 0,5 3 1,-3-2 34,1-1-1,-1 0 1,1 0 0,0-1 0,0 0 0,0 0-1,1-1 1,-1 0 0,0 0 0,0 0 0,11-1-1,8-2 81,48-9-1,-41 5-128,-16 3 45,-1 0 1,1-2 0,-1 0-1,-1-1 1,1 0 0,-1-1-1,0-1 1,0 0 0,15-13-1,-19 12 8,0 0-1,-1 0 1,0-1-1,0-1 1,-1 0-1,-1 0 1,0-1-1,0 0 1,-1 0-1,-1 0 1,7-19-1,-9 20-110,0 0 0,-1-1 0,-1 1-1,3-22 1,-5 28 11,0 1 0,0 0-1,0-1 1,-1 1 0,1 0 0,-1 0-1,0-1 1,0 1 0,-1 0 0,1 0-1,-1 0 1,0 0 0,0 0-1,0 1 1,-1-1 0,-3-4 0,5 7 47,0 0 0,1 1 1,-1-1-1,1 1 1,-1-1-1,0 1 0,0 0 1,1-1-1,-1 1 0,0 0 1,0-1-1,0 1 0,1 0 1,-1 0-1,0-1 1,0 1-1,0 0 0,0 0 1,0 0-1,1 0 0,-1 0 1,0 1-1,0-1 0,0 0 1,0 0-1,1 0 0,-1 1 1,-1 0-1,-20 13-43,17-10 48,-1 1-9,-1 1 0,1 0-1,0 0 1,0 1-1,1-1 1,0 1 0,0 0-1,1 1 1,-1-1-1,2 1 1,-1 0 0,1 0-1,0 0 1,1 0-1,0 0 1,0 1 0,1-1-1,0 1 1,0-1-1,1 13 1,1-11 44,0 1-1,0-1 1,1 0-1,0 1 1,1-1-1,0 0 1,1 0-1,0-1 1,0 1 0,1-1-1,0 0 1,1 0-1,0 0 1,0-1-1,1 0 1,10 10-1,-12-15 4,-1 0-1,1 0 1,-1 0-1,1 0 1,0-1-1,0 0 1,0 0-1,1 0 1,-1-1-1,0 1 0,1-1 1,-1 0-1,1-1 1,-1 0-1,0 0 1,1 0-1,10-1 1,2-3-3,-1 1 0,1-2 0,-1 0 0,21-10 0,121-46 125,81-35-217,-126 36 58,-103 54-8,19-12 0,-17 10-237,-13 8 239,0 0 0,0 0 0,0 0 0,0 0 0,-1 1 0,1-1 0,0 0 0,0 0 0,0 0 0,0 1 0,0-1 1,0 0-1,0 0 0,0 0 0,0 1 0,0-1 0,0 0 0,0 0 0,0 0 0,0 1 0,0-1 0,0 0 0,0 0 0,0 0 0,1 1 0,-1-1 0,0 0 0,0 0 0,0 0 0,0 1 0,0-1 0,0 0 0,0 0 0,1 0 0,-1 0 0,0 0 0,0 1 1,0-1-1,1 0 0,-1 0 0,0 0 0,0 0 0,0 0 0,0 0 0,1 0 0,-1 0 0,0 0 0,0 0 0,1 0 0,-1 0 0,0 0 0,0 0 0,0 0 0,1 0 0,-1 0 0,0 0 0,0 0 0,0 0 0,1 0 0,-1 0 0,0 0 0,0 0 1,0 0-1,0 0 0,1-1 0,-1 1 0,0 0 0,-40 52-50,-88 88 0,114-127 110,-18 23 1,29-32-62,0-1 1,0 1 0,1 0-1,0 0 1,0-1 0,0 1-1,0 1 1,1-1 0,-1 0-1,1 0 1,0 1 0,-1 6-1,3-9 14,-1 0 0,0-1-1,1 1 1,-1-1 0,1 1-1,-1-1 1,1 1-1,0-1 1,0 1 0,0-1-1,-1 1 1,1-1 0,1 0-1,-1 0 1,0 1-1,0-1 1,0 0 0,1 0-1,-1 0 1,0 0 0,1 0-1,1 0 1,5 3 37,-1-1 1,0 0 0,9 2 0,-15-4-41,10 2 45,0-1-1,0 0 0,0 0 1,0-1-1,0-1 0,0 1 1,1-2-1,-1 0 0,0 0 1,0-1-1,0 0 0,0-1 1,-1 0-1,1-1 0,13-7 1,11-7 29,-2-1 1,0-2-1,-1-2 0,56-51 1,98-125 83,-60 34-4,-115 150-172,11-15 6,-2-1 0,-1-1 0,22-48 0,-15 13-205,-2-1 0,25-117-1,-48 182 148,0 1 0,-1-1 0,0 0 0,1 0 0,-1 0 0,0 0-1,-1 1 1,1-1 0,-1-3 0,1 5 58,0 1 0,0 0-1,0 0 1,0 0 0,0 0-1,0-1 1,0 1 0,0 0 0,0 0-1,0 0 1,0 0 0,0 0 0,0-1-1,0 1 1,-1 0 0,1 0 0,0 0-1,0 0 1,0 0 0,0-1-1,0 1 1,0 0 0,0 0 0,-1 0-1,1 0 1,0 0 0,0 0 0,0 0-1,0 0 1,0 0 0,-1-1-1,1 1 1,0 0 0,0 0 0,0 0-1,0 0 1,-1 0 0,1 0 0,0 0-1,0 0 1,0 0 0,0 0 0,-1 0-1,1 0 1,0 0 0,0 1-1,0-1 1,0 0 0,-1 0 0,1 0-1,0 0 1,0 0 0,0 0 0,0 0-1,0 0 1,-1 0 0,1 1 0,0-1-1,0 0 1,-8 11-179,-4 9 123,2 0 0,-12 34 0,13-30 48,-21 68-69,2-6 138,25-77-70,-19 47 36,-25 100 1,37-97 34,1 1 1,4-1-1,2 1 0,8 96 1,-4-140 17,2 0-1,5 21 1,-6-30 1,0-1 0,1 0-1,0 0 1,0 0-1,0 0 1,0 0 0,1-1-1,6 8 1,-9-12-38,1 0 0,-1 1 0,0-1 1,1 0-1,-1 0 0,0 0 0,1 0 0,-1-1 0,1 1 0,-1 0 1,1-1-1,0 1 0,-1-1 0,1 1 0,0-1 0,-1 0 0,1 1 1,3-1-1,-2-1-4,0 1-1,0-1 1,0 0 0,0 1 0,0-1 0,-1-1 0,1 1 0,0 0-1,-1-1 1,4-1 0,3-4-19,0-1 0,-1 0 0,0 0 0,14-18 0,24-34-32,2 1 1,63-56-1,-105 108-133,1 1 0,16-10 0,-23 17 148,0-1-1,-1 0 0,1 0 1,0 0-1,0 0 0,0 1 1,0-1-1,0 0 1,0 0-1,0 0 0,0 0 1,0 1-1,0-1 0,0 0 1,0 0-1,0 0 0,0 0 1,0 1-1,0-1 0,0 0 1,0 0-1,0 0 0,0 1 1,0-1-1,0 0 0,1 0 1,-1 0-1,0 0 1,0 0-1,0 1 0,0-1 1,0 0-1,0 0 0,0 0 1,1 0-1,-1 0 0,0 0 1,0 1-1,0-1 0,0 0 1,1 0-1,-1 0 0,0 0 1,0 0-1,0 0 1,0 0-1,1 0 0,-1 0 1,0 0-1,0 0 0,0 0 1,1 0-1,-1 0 0,0 0 1,0 0-1,0 0 0,0 0 1,1 0-1,-1 0 0,0 0 1,0 0-1,0-1 1,0 1-1,1 0 0,-1 0 1,0 0-1,0 0 0,-6 17-125,5-15 113,-46 124-229,41-106 273,1-1 0,1 1 0,1 0 0,-2 35 0,5-53-3,0 0 0,0 1 0,0-1 0,0 0 1,1 0-1,-1 1 0,1-1 0,-1 0 0,1 0 1,0 0-1,0 0 0,0 0 0,0 0 0,0 0 0,0 0 1,1 0-1,-1 0 0,1-1 0,-1 1 0,1 0 0,-1-1 1,1 0-1,0 1 0,2 0 0,0 0 16,0 0 0,0-1 1,0 0-1,0 0 0,0 0 0,1-1 0,-1 1 0,0-1 0,0 0 0,1 0 0,-1 0 1,7-2-1,10-2-3,0-1 0,-1 0 1,1-2-1,-1-1 0,0 0 1,21-13-1,-14 5-58,0-2 0,-1-1-1,34-32 1,-42 39-245,-38 68-357,18-46 599,-1-1 0,2 1 0,-1 1 0,1-1-1,1 0 1,1 13 0,-1-20 48,0 0 0,1 0 0,-1 0 0,1 0-1,0-1 1,0 1 0,0 0 0,0-1 0,1 1 0,-1-1 0,1 1-1,-1-1 1,1 1 0,0-1 0,0 0 0,0 0 0,0 0 0,0 0 0,1-1-1,-1 1 1,1 0 0,-1-1 0,1 0 0,-1 1 0,1-1 0,0 0 0,3 0-1,-3 0-1,-1-1 0,1 0 0,0 0 0,0 0-1,0 0 1,0-1 0,-1 1 0,1-1 0,0 0 0,0 0-1,-1 0 1,1 0 0,-1 0 0,1-1 0,-1 1-1,1-1 1,-1 1 0,0-1 0,0 0 0,0 0-1,0 0 1,0 0 0,0 0 0,0 0 0,-1-1 0,1 1-1,-1-1 1,0 1 0,0-1 0,2-3 0,-2-2-72,1-1 1,-2 0-1,1 1 1,-1-1 0,-2-13-1,2 18 42,-1 0 0,0 0 0,0 0 0,0 1 0,0-1 0,0 0 0,-1 0 0,0 1 0,0-1 0,0 1 0,0 0 0,-1 0 0,1-1 0,-4-2 0,4 5 3,1 0 0,0 0-1,-1 0 1,1 0-1,-1 0 1,1 1 0,-1-1-1,1 0 1,-1 1-1,1-1 1,-1 1 0,1 0-1,-1 0 1,0-1-1,1 1 1,-1 0 0,1 0-1,-1 1 1,-3-1-1,-8 4-297,23 8 635,-9-10-320,1-1 0,-1 0 0,0 1 0,1-1 0,-1 0 0,1 0 0,-1 0 0,1 0 0,-1 0 0,1 0 0,0-1 0,-1 1 0,1-1-1,0 1 1,0-1 0,0 1 0,3-1 0,8-4 76,1-1-1,-1-1 1,-1 0-1,20-13 1,23-11-248,-34 21 152,1 1 0,0 1 0,0 1 0,1 1 0,0 1-1,45-3 1,-64 7 16,-1 0-1,1 1 0,0-1 0,-1 1 0,1-1 1,0 1-1,-1 0 0,1 1 0,-1-1 0,0 0 1,1 1-1,-1 0 0,0 0 0,0 0 1,0 0-1,0 0 0,-1 1 0,1-1 0,0 1 1,-1 0-1,0-1 0,0 1 0,3 5 0,-2-3 24,-1 0 0,0 1 0,0-1-1,0 1 1,-1 0 0,0 0 0,0 0-1,0-1 1,-1 1 0,1 0-1,-2 0 1,1 0 0,-2 9 0,1-7 3,-1 1-1,0 0 1,0-1 0,-1 1 0,-5 10 0,49-41 660,-15 7-658,-1-2 1,-1-1-1,-1-1 0,32-34 0,47-49 147,-98 98-215,0 0 0,0 0 0,0 1 0,1-1 0,-1 1 1,1 0-1,9-4 0,-13 7 23,1-1-1,0 1 1,-1 0 0,1-1-1,0 1 1,-1 0 0,1 0 0,0 0-1,-1 0 1,1 0 0,0 0 0,-1 1-1,1-1 1,-1 0 0,1 1-1,0-1 1,-1 1 0,1 0 0,-1 0-1,1-1 1,-1 1 0,0 0-1,1 0 1,-1 0 0,0 0 0,0 1-1,0-1 1,1 0 0,-1 0 0,1 3-1,24 40-65,-19-31 149,14 21 0,-1-9-191,0-1 1,46 41 0,-52-52-1374,1 0-3242,-10-10 2408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4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6976,'-21'-20'5088,"26"20"-4608,3 0-320,0 0-320,7 0 96,-2 0-288,1 0 224,-6 0-2496,2 0 1440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4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 8480,'-21'-11'3840,"47"6"-3360,19 1 1312,5 1-1088,45-5 703,-2 8-831,51-5-224,-4 5-224,13 0 32,-14 5-96,-12-5-512,-19 3 224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4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1094 4384,'-2'-2'230,"-3"-2"1051,4 4-1259,1 0 0,0 0 0,0 0 0,0 1 0,0-1 0,0 0 0,0 0 0,-1 0 1,1 0-1,0 0 0,0 0 0,0 0 0,0 0 0,0 0 0,0 0 0,0 0 0,0 1 0,0-1 0,-1 0 0,1 0 0,0 0 0,0 0 0,0 0 0,0 0 0,0 1 0,0-1 0,0 0 0,0 0 1,0 0-1,0 0 0,0 0 0,0 0 0,0 1 0,0-1 0,0 0 0,0 0 0,0 0 0,0 0 0,0 0 0,0 0 0,0 1 0,0 0 938,15-7 1799,-10 2-2323,20-11 121,-2-1 0,0-1-1,-1-1 1,0 0 0,-2-2 0,20-25 0,115-145 665,-105 122-919,102-150-45,-121 168-172,-3-1 1,35-83 0,-56 115-70,28-77 397,-31 82-483,0-1 0,-1 0 0,-1 0-1,1-23 1,-3 37 40,0 1 0,0 0 0,0-1 0,0 1 0,0-1-1,0 1 1,0-1 0,0 1 0,0 0 0,0-1 0,0 1 0,0-1 0,0 1-1,0 0 1,0-1 0,-1 1 0,1-1 0,0 1 0,0 0 0,-1-1 0,1 1-1,0 0 1,0-1 0,-1 1 0,1 0 0,0 0 0,-1-1 0,1 1 0,-1 0-1,0 0-6,1 0 0,-1 0-1,0 0 1,1 0-1,-1 0 1,0 0 0,1 0-1,-1 1 1,0-1-1,1 0 1,-1 1 0,0-1-1,1 0 1,-1 1-1,0 0 1,-3 2-71,0 1 1,0-1-1,1 1 0,0 0 1,-3 4-1,-6 13-58,0 0-1,-12 35 1,-14 54 171,37-108-6,-63 223 176,50-167 192,3 0 0,2 1 0,3 0 0,1 94 0,6-140-208,0 1 0,1-1 0,0 0 0,5 16 0,-6-26-109,0 0 0,0 1-1,0-1 1,0 0 0,1 0 0,-1 0 0,1-1 0,0 1 0,0 0 0,0-1 0,0 1 0,1-1-1,-1 0 1,1 1 0,-1-1 0,1 0 0,0-1 0,0 1 0,0 0 0,0-1 0,6 3-1,-4-4 15,1 1-1,-1-1 0,1 1 0,-1-1 1,0-1-1,1 1 0,-1-1 0,1 0 0,-1-1 1,0 1-1,7-3 0,7-4 101,27-16 0,-45 24-162,34-21 79,0-1-1,-2-1 1,-1-2-1,-1-1 1,-1-2 0,39-45-1,-63 66-117,0-1-1,-1 1 1,0-1-1,0 0 1,7-16-1,-11 23 11,-1 0-1,0 0 0,1 1 1,-1-1-1,0 0 0,1 0 1,-1 1-1,0-1 0,0 0 1,0 0-1,0 1 0,0-1 1,0 0-1,0 0 0,0 0 1,0 1-1,0-1 0,0 0 1,-1 0-1,1-1 0,-1 2 2,1-1-1,-1 1 1,1 0-1,-1-1 0,1 1 1,0 0-1,-1 0 1,0-1-1,1 1 0,-1 0 1,1 0-1,-1 0 1,1-1-1,-1 1 0,1 0 1,-1 0-1,0 0 1,1 0-1,-1 0 0,1 0 1,-1 0-1,-3 1-25,1-1 0,0 1 0,0 0-1,0 0 1,0 0 0,0 0 0,0 1 0,-4 1-1,2 1 65,-1 1 0,1 0-1,0-1 1,1 1-1,-1 1 1,1-1-1,0 1 1,0 0-1,0 0 1,1 0-1,0 0 1,1 0-1,-1 1 1,1 0 0,0-1-1,1 1 1,-1 0-1,1 0 1,1 0-1,-1-1 1,1 1-1,1 0 1,-1 0-1,1 0 1,0 0-1,1 0 1,-1-1 0,1 1-1,1 0 1,-1-1-1,1 0 1,0 0-1,1 1 1,-1-2-1,1 1 1,9 9-1,-9-10 89,1 0-1,-1 0 0,1-1 0,1 1 1,-1-1-1,1 0 0,-1-1 0,1 0 0,12 6 1,-16-9-70,1 1 1,-1-1 0,0 1 0,1-1 0,-1 0 0,1 0-1,-1 0 1,1 0 0,-1 0 0,0 0 0,1-1 0,-1 1-1,0-1 1,1 0 0,-1 0 0,0 0 0,0 0 0,1 0-1,-1 0 1,0 0 0,0-1 0,0 1 0,-1-1 0,1 0-1,0 1 1,0-1 0,-1 0 0,1 0 0,1-3 0,-1 1 2,1-1 1,-1 1-1,0-1 1,0 0-1,-1 0 1,0 0-1,1 1 1,-2-1-1,1 0 1,0 0-1,-1-1 1,0 1-1,-1-9 1,1-2 20,-1 6-75,1-1 1,-1 1-1,-1 0 0,0 0 0,0 0 0,-1 0 0,0 0 0,-1 1 1,0-1-1,-8-12 0,8 15-53,0 1 1,-1 0-1,0 0 1,0 0-1,0 0 1,-1 1-1,0 0 1,0 0-1,0 1 0,-1 0 1,1 0-1,-1 0 1,0 1-1,-12-4 1,5 2-4,1 2 0,-1 0 1,0 1-1,-26-2 0,40 4 77,-1 0 0,1 0-1,0 0 1,-1 0 0,1 0 0,0 0-1,-1 0 1,1 0 0,0 0 0,-1 0-1,1 0 1,0 0 0,-1 1 0,1-1 0,0 0-1,-1 0 1,1 0 0,0 0 0,-1 0-1,1 1 1,0-1 0,0 0 0,-1 0-1,1 0 1,0 1 0,4 5 50,14 5 75,7-2 14,0-1 0,1-2-1,1 0 1,-1-2-1,50 3 1,-57-6-504,-1-1 0,0-1 1,1 0-1,19-5 0,-37 6 82,1-1 0,-1 1 0,1-1 1,-1 1-1,0-1 0,1 0 0,-1 0 0,0 0 0,1 1 0,-1-1 0,0 0 0,0-1 1,0 1-1,0 0 0,0 0 0,0 0 0,1-3 0,-2 4 113,1-1 0,-1 1-1,0-1 1,0 1 0,1-1-1,-1 0 1,0 1 0,0-1 0,0 1-1,0-1 1,0 0 0,0 1 0,0-1-1,0 1 1,0-1 0,0 0-1,-1 1 1,1-1 0,0 1 0,0-1-1,-1 1 1,1-1 0,0 0 0,0 1-1,-1-1 1,1 1 0,-1-1-1,1 1 1,0 0 0,-1-1 0,1 1-1,-1-1 1,1 1 0,-1 0-1,1-1 1,-1 1 0,1 0 0,-1 0-1,0-1 1,-13-3-2092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4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4 113 6656,'-1'-1'107,"1"0"1,0 1-1,-1-1 1,1 1-1,0-1 1,0 1-1,-1-1 1,1 0-1,0 1 1,0-1-1,0 1 1,0-1-1,0 0 1,0 1-1,0-1 1,0 0-1,0 1 1,0-1-1,0 1 0,0-1 1,0 0-1,1 1 1,-1-1-1,0 1 1,0-1-1,1 1 1,-1-1-1,0 0 1,1 1-1,-1-1 1,1 1-1,-1 0 1,1-1-1,-1 1 1,1-1-1,-1 1 1,1 0-1,0-1 1,3-1 137,0 0 0,1 0 1,-1 0-1,0 1 0,6-2 1,68-13 1676,102-10 0,88 7-1404,-165 13-395,-91 5-216,365-10-1494,-327 16 414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5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1232 3488,'-3'9'6570,"20"-23"-4111,-8 5-2106,-1-1 1,0 0-1,0 0 0,-1 0 1,8-18-1,-7 15-206,48-102 802,-42 82-824,2 1-1,0 0 1,3 2 0,23-33 0,-16 33-51,1 1 0,2 1 0,0 1-1,2 2 1,1 1 0,67-38 0,-93 59-128,0 0 0,1 0 0,-1 0 0,12-2 0,-16 5 39,-1 0-1,1-1 1,-1 1 0,1 0 0,-1 0-1,1 0 1,0 0 0,-1 0-1,1 0 1,-1 0 0,1 0 0,-1 1-1,1-1 1,-1 1 0,1-1 0,-1 1-1,1 0 1,-1-1 0,1 1-1,-1 0 1,0 0 0,1 0 0,-1 0-1,0 0 1,0 0 0,1 2 0,0-1 26,-1 1 0,0 0 0,0-1 0,0 1 0,0 0 0,0 0 0,0-1 1,-1 1-1,0 0 0,1 0 0,-1 5 0,-6 32 169,4-31-136,-16 67 337,-3-2 0,-3 0 1,-46 95-1,64-153 158,6-16-521,0 0 1,0 0 0,0 0-1,0 0 1,-1 1 0,1-1-1,0 0 1,0 0 0,0 0-1,0 0 1,0 0-1,0 1 1,0-1 0,0 0-1,0 0 1,0 0 0,0 0-1,0 0 1,0 1 0,0-1-1,0 0 1,0 0 0,0 0-1,0 0 1,0 0-1,1 1 1,-1-1 0,0 0-1,0 0 1,0 0 0,0 0-1,0 0 1,0 0 0,0 1-1,0-1 1,0 0 0,1 0-1,-1 0 1,0 0-1,0 0 1,0 0 0,0 0-1,0 0 1,1 0 0,-1 0-1,0 0 1,0 0 0,0 0-1,0 0 1,0 0 0,1 0-1,7-3 282,3-5-80,-1 0 0,-1-1 0,11-11 0,255-287-209,-210 242-161,-30 32-474,-35 35 564,0 1 0,1-1 0,-1 1 0,0 0 0,-1-1 0,1 1 0,-1 2 0,-16 82 209,5-32 129,11-34-34,3-11 5,-2-10-243,0 0 0,0 1 1,0-1-1,0 0 0,0 0 1,0 0-1,0 0 0,1 1 0,-1-1 1,0 0-1,0 0 0,0 0 1,0 0-1,0 0 0,0 0 0,1 1 1,-1-1-1,0 0 0,0 0 1,0 0-1,0 0 0,1 0 0,-1 0 1,0 0-1,0 0 0,0 0 1,0 0-1,1 0 0,-1 0 0,0 0 1,0 0-1,0 0 0,0 0 1,1 0-1,-1 0 0,0 0 0,24-24 672,3-9-416,-17 20-223,1 1 0,18-18-1,-17 20-103,0 1-1,0 0 1,1 1-1,0 0 0,0 1 1,1 1-1,0 0 1,0 1-1,24-6 0,-36 10 44,-1 1 0,1 0 0,0-1-1,-1 1 1,1 0 0,-1 0-1,1 0 1,0 0 0,-1 0 0,1 0-1,0 1 1,-1-1 0,1 0-1,-1 1 1,1 0 0,-1-1 0,1 1-1,-1 0 1,1-1 0,-1 1-1,1 0 1,-1 0 0,0 0 0,0 1-1,1-1 1,-1 0 0,0 0-1,0 1 1,0-1 0,0 0 0,-1 1-1,1-1 1,0 1 0,-1-1-1,2 4 1,-1 2-11,0 1 0,0 0 0,0-1-1,-1 1 1,0 0 0,-2 10 0,-6 42-10,4-36 127,1 0 0,1 0 0,1 33 0,1-55-62,0 0 0,0-1 1,1 1-1,-1 0 0,0-1 0,1 1 0,-1 0 0,1-1 0,0 1 1,-1-1-1,1 1 0,0-1 0,0 1 0,0-1 0,0 1 1,0-1-1,0 0 0,1 0 0,-1 0 0,3 2 0,-2-2 6,0 0-1,1 0 1,-1 0 0,0-1-1,1 1 1,-1-1-1,1 1 1,-1-1-1,0 0 1,1 0-1,-1 0 1,1 0 0,2-1-1,7-2 52,-1 0 0,1-1 0,0-1-1,15-7 1,-25 10-76,46-24 110,86-63 0,-90 57-133,94-52 1,6 17-3,-132 62-23,-10 5 27,-1-1 0,1 1 0,-1-1 0,1 1 0,-1-1 0,1 0 0,-1 0 0,1 0 1,-1 1-1,0-1 0,1 0 0,-1-1 0,0 1 0,2-2 0,-3 3 16,0 0 0,0 0 0,0 0 1,0 0-1,0 0 0,0 0 0,0 0 0,0 0 1,0 0-1,0 0 0,0 0 0,0 0 1,0 0-1,0 0 0,-1 0 0,1 0 0,0 0 1,0 0-1,0 0 0,0 0 0,0 0 1,0 0-1,0 0 0,0 0 0,0 0 0,0 0 1,0 0-1,0 0 0,0 0 0,0 0 1,0 0-1,0 0 0,-1 0 0,1 0 0,0 0 1,0 0-1,0 0 0,0 0 0,0 0 1,0 0-1,0 0 0,0 0 0,0 0 0,0 0 1,0 0-1,0-1 0,0 1 0,0 0 1,0 0-1,0 0 0,0 0 0,0 0 0,0 0 1,0 0-1,0 0 0,0 0 0,0 0 1,0 0-1,0 0 0,0 0 0,0 0 0,0 0 1,0 0-1,0-1 0,0 1 0,0 0 1,0 0-1,0 0 0,-8 0-20,-1 1 1,1 0-1,0 0 0,-1 1 1,1 0-1,0 0 1,0 1-1,0 0 0,-13 8 1,11-5-1,0 0 0,1 1 0,-1 1 0,1 0 0,1 0 1,-12 14-1,10-9 17,0 1 0,1 0 1,0 1-1,1 0 0,1 0 0,0 1 1,1 0-1,1 0 0,1 0 0,-3 18 1,6-26 48,0-1 1,1 1-1,0-1 1,0 1 0,0-1-1,1 1 1,3 12-1,-3-18-17,0 0-1,-1 1 0,1-1 1,0 0-1,0 0 0,0 0 1,0 0-1,1 0 0,-1 0 1,0 0-1,1-1 0,-1 1 1,1-1-1,0 1 0,0-1 1,-1 1-1,1-1 0,0 0 1,0 0-1,0 0 0,0 0 1,1 0-1,-1 0 0,0 0 1,0-1-1,0 1 0,1-1 1,-1 0-1,4 1 0,0-2 8,0 0 1,0 0-1,0 0 0,0-1 0,-1 1 0,1-1 0,-1-1 0,1 1 0,7-6 0,0 0 9,0 0 0,20-19 0,-2-3 6,-1-2 1,40-53 0,-42 49-42,26-37-283,-50 69-187,-5 12 212,-6 21 139,2-10 118,3-10-15,1 1 0,0 0-1,1-1 1,0 1-1,1 0 1,0-1 0,0 1-1,4 11 1,-3-14 63,0 0 0,1 1 0,0-1-1,0 0 1,1-1 0,-1 1 0,2-1 0,-1 0 0,1 1-1,10 9 1,-13-14-37,1 1-1,0-1 0,0 0 1,1 0-1,-1 0 0,0 0 1,1-1-1,-1 1 0,1-1 1,-1 0-1,1 0 1,0 0-1,0 0 0,4-1 1,-3 0 4,0 0 0,1 0 0,-1-1 0,0 0 1,1 0-1,-1 0 0,0-1 0,0 0 0,5-2 1,2-3 48,-1 0 0,1 0 1,-1-1-1,-1 0 0,1-1 0,16-19 1,14-17-4,3 1 0,1 2 0,53-37 0,-90 74-65,114-89 72,-105 78-58,-1 0 1,-1-1-1,0 0 1,22-35-1,-14 10-33,-1-1 0,23-69 0,-24 59-11,-12 29 45,0 0 0,5-25 0,2-26-472,-16 73 422,1-11-226,-1 13 252,0 0-1,0 0 1,0 0-1,0-1 1,0 1-1,0 0 1,0 0-1,0 0 1,0-1-1,0 1 0,0 0 1,-1 0-1,1 0 1,0 0-1,0-1 1,0 1-1,0 0 1,0 0-1,-1 0 1,1 0-1,0 0 0,0-1 1,0 1-1,-1 0 1,1 0-1,0 0 1,0 0-1,0 0 1,-1 0-1,1 0 1,0 0-1,0 0 0,0 0 1,-1 0-1,1 0 1,0 0-1,0 0 1,0 0-1,-1 0 1,1 0-1,0 0 1,0 0-1,0 0 0,-1 0 1,1 1-1,0-1 1,0 0-1,0 0 1,-1 0-1,1 0 1,0 0-1,0 0 1,0 1-1,0-1 0,0 0 1,-1 0-1,1 0 1,0 0-1,0 1 1,-4 3-33,0 0 0,0 0 1,0 0-1,1 0 0,0 1 1,-1 0-1,-2 7 0,-73 149-285,9-15 115,-9 12 255,70-135-32,1-1 1,1 1 0,1 0-1,1 1 1,-3 29-1,8-46 10,0-1 0,0 1 0,0-1 0,1 1 0,0-1 0,0 0 0,1 1 0,0-1-1,0 0 1,0 0 0,6 9 0,-7-12 2,1 0-1,0 0 0,0-1 1,0 1-1,1-1 1,-1 1-1,0-1 1,1 0-1,0 0 1,-1 0-1,1 0 0,0-1 1,0 1-1,0-1 1,0 0-1,0 0 1,0 0-1,1 0 0,-1 0 1,0 0-1,1-1 1,-1 0-1,0 0 1,4 0-1,5-1 29,0-1-1,-1 0 1,1-1-1,-1-1 1,1 0-1,-1 0 1,0-1 0,16-9-1,3-5 55,44-36 1,-73 54-108,12-8 3,-1-1 0,0-1 1,0 0-1,-1-1 0,14-18 0,-20 19-4,-5 10-11,1 0-1,-1 0 1,0 0-1,1 1 1,-1-1-1,1 0 1,-1 0-1,1 1 1,-1-1-1,1 0 1,0 0-1,0 0 1,2-2-245,-3 3 232,7 0-80,-5 0 78,0 1-1,0 0 1,0-1 0,0 1 0,0 0-1,0 0 1,0 0 0,0 0 0,0 1-1,-1-1 1,4 3 0,19 19-38,-20-18 49,0 1 0,-1-1 0,1 1 0,-1-1 0,0 1-1,0 0 1,2 8 0,11 50 54,-3-15 11,-10-41-62,0 1-1,0 0 0,1-1 0,1 0 0,9 14 1,-12-19 31,0-1 0,0 1 0,0-1 1,0 0-1,0 0 0,0 0 0,1 0 1,-1-1-1,1 1 0,-1-1 0,1 1 1,0-1-1,0 0 0,0 0 0,-1 0 1,1 0-1,0-1 0,0 1 0,0-1 1,0 0-1,3 0 0,5-1 62,-1-1-1,1 0 1,-1-1 0,0 0-1,0 0 1,16-9 0,-4 0-36,33-22 1,115-99 183,-164 128-395,0-1-1,0 0 0,5-8 1,-11 14-1,-3 4 113,1 0-1,-1 0 1,1 0-1,0 1 1,1-1-1,-1 0 1,-1 6-1,2 3 67,-1-1 0,2 1 1,1 23-1,-1-32 13,0 0 0,1 0 0,0 1 0,0-1 0,0 0-1,0 0 1,1 0 0,-1 0 0,1-1 0,0 1 0,0 0 0,1-1 0,-1 1 0,1-1 0,3 5 0,-4-8-12,-1 1 0,1 0 0,-1-1 0,0 1 0,1-1 0,-1 0 1,1 1-1,-1-1 0,1 0 0,0 0 0,-1 0 0,1 0 0,-1 0 0,1 0 0,-1 0 0,1-1 0,-1 1 1,1-1-1,-1 1 0,1-1 0,-1 1 0,3-2 0,2-2 40,1 1-1,-1-1 1,10-7 0,7-9 30,-1 2-68,0 0 0,33-18 0,-12 13-51,1 3-1,1 1 1,1 2 0,72-17 0,-115 34 15,0-1 0,0 0 0,0 1 0,0 0 0,0-1 0,1 1 0,-1 1 0,0-1 0,0 0 0,0 1 0,0-1 0,1 1 0,-1 0-1,0 0 1,0 1 0,-1-1 0,1 0 0,0 1 0,0 0 0,-1-1 0,1 1 0,-1 0 0,1 1 0,-1-1 0,0 0 0,0 1 0,0-1 0,0 1 0,0-1 0,-1 1 0,1 0 0,1 5 0,32 84 65,4 10 136,1 2-89,-32-77 114,-7-19-859,2 1 0,-1-1 0,5 10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5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18 6144,'11'-11'1978,"-11"11"-1945,0 0-1,0 0 0,0 0 0,0 0 0,0-1 1,1 1-1,-1 0 0,0 0 0,0 0 1,0 0-1,0 0 0,0 0 0,0 0 0,1 0 1,-1 0-1,0 0 0,0 0 0,0-1 0,0 1 1,0 0-1,0 0 0,0 0 0,0 0 0,0 0 1,0 0-1,1 0 0,-1-1 0,0 1 1,0 0-1,0 0 0,0 0 0,0 0 0,0 0 1,0-1-1,0 1 0,0 0 0,0 0 0,0 0 1,0 0-1,0 0 0,0-1 0,0 1 0,-1 0 1,1 0-1,0 0 0,0 0 0,0 0 0,0 0 1,0-1-1,0 1 0,0 0 0,0 0 1,0 0-1,0 0 0,-1 0 0,1 0 0,0 0 1,0 0-1,0 0 0,0 0 0,0-1 0,0 1 1,-1 0-1,1 0 0,0 0 0,-9 1 1261,-24 11 142,0 1 0,-43 23 0,-60 48-748,112-66-444,0 1 0,-32 33 1,-35 53-2638,66-72 837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5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1376 153 7296,'-36'-44'3328,"22"37"-2912,5 2-192,5 5-224,-6-3 0,10-2 0,-8 5-2624,8 5 1440</inkml:trace>
  <inkml:trace contextRef="#ctx0" brushRef="#br0" timeOffset="1">46 109 6720,'-42'-24'3040,"39"16"-2624,6 0 608,10 8-640,16-7 608,5-1-544,53-4-256,11 4-96,46-5 96,4 6-96,23-1 32,-18 3-64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5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0 994 3808,'0'1'113,"0"0"-1,1-1 1,-1 1 0,0 0-1,0-1 1,1 1 0,-1 0-1,0-1 1,1 1 0,-1-1 0,1 1-1,-1 0 1,1-1 0,-1 1-1,1-1 1,-1 0 0,1 1-1,-1-1 1,1 1 0,0-1 0,-1 0-1,1 1 1,-1-1 0,1 0-1,0 0 1,0 0 0,-1 1-1,2-1 1,25 3 1741,-23-2-1499,11-1-13,-1 0 0,1-1-1,-1-1 1,0 0 0,0-1 0,0 0-1,0-1 1,0-1 0,23-11 0,-1-3-114,-1-1-1,41-33 1,-53 35-145,-2-1 1,0 0-1,-2-2 0,19-25 0,-16 21-27,-12 14 12,-1 0 1,0-1 0,9-14 0,-17 24-90,1-1 1,-1 1-1,0-1 0,1 0 0,-1 0 0,0 0 0,-1 0 0,1 0 1,-1 0-1,1 0 0,-1 0 0,0 0 0,0 0 0,0 0 1,0 0-1,-1 0 0,1 0 0,-1 0 0,0 0 0,-1-4 1,1 6-16,0-1 0,0 0 1,-1 1-1,1-1 0,0 1 1,-1 0-1,1-1 1,-1 1-1,1 0 0,-1 0 1,0 0-1,1 0 1,-1 0-1,0 0 0,0 1 1,0-1-1,0 0 0,0 1 1,1-1-1,-1 1 1,0 0-1,-3 0 0,-2-1-48,0 1-1,0 1 0,0-1 1,-10 3-1,5 0 71,0 1 1,1 0-1,-1 0 0,1 1 0,-10 7 1,19-11 15,-12 7 95,0 1 1,0 1-1,1 0 1,1 1-1,-1 0 1,2 1-1,-1 0 1,2 1-1,0 0 1,0 1-1,1 0 1,1 1-1,1-1 1,0 2-1,0-1 1,2 1-1,-8 32 1,12-42-29,0 1 0,0-1 1,0 1-1,1-1 0,0 1 1,0-1-1,1 1 0,0-1 1,0 1-1,1-1 0,-1 1 1,1-1-1,1 0 0,-1 0 1,1 0-1,0 0 0,0-1 1,1 1-1,0-1 0,0 0 1,0 0-1,0 0 0,1 0 1,0-1-1,5 5 0,0-2 25,0 0 1,1-1-1,0 0 0,0-1 1,0 0-1,0-1 0,1 0 1,0 0-1,0-1 0,0-1 1,0 0-1,0-1 0,0 0 1,0-1-1,1 0 0,-1-1 1,0-1-1,21-4 0,5-5 97,0-2 0,-1-1 0,54-30-1,100-68 204,-167 96-333,81-53 163,-81 51-184,0-1 1,25-28-1,-20 15 3,-1-1 1,-2-1 0,-1-1 0,27-54-1,-18 14-245,-3 0-1,27-109 0,-55 176 177,2-10-237,0-1 0,5-36-1,-10 51 191,0-1-1,0 1 1,-1 0-1,1 0 1,-1 0-1,0 0 1,0 0-1,0 0 1,0 1-1,-1-1 1,-3-6-1,4 8 39,0 1 0,0 0 0,0 0 0,0 0 0,0 0 0,0 0-1,0 0 1,0 0 0,0 0 0,0 0 0,0 0 0,-1 1 0,1-1 0,0 1 0,-1-1-1,1 1 1,0-1 0,-1 1 0,1 0 0,-1-1 0,1 1 0,-1 0 0,1 0 0,0 0-1,-1 0 1,1 0 0,-1 1 0,1-1 0,-1 0 0,1 1 0,0-1 0,-1 1 0,1-1 0,0 1-1,-1 0 1,-1 1 0,-4 2-43,1 1 0,-1 0 0,1 0 0,0 0 1,0 1-1,1 0 0,0 0 0,0 0 0,-6 11 0,-5 10-22,-13 34 0,22-47 71,-49 101-22,-37 86 491,82-171-285,1 0-1,2 1 1,1 0 0,1 0 0,-2 32 0,7-32 42,1-1 1,2 1-1,6 38 1,-5-51-32,1 0 0,1 0 0,0-1 0,2 0 0,0 0 0,16 28-1,-20-39-88,1-1-1,0 0 0,0 0 0,0 0 1,0 0-1,1 0 0,0-1 0,0 0 0,0 0 1,1-1-1,-1 1 0,1-1 0,0 0 1,12 4-1,-10-5-27,-1-1 1,0 0 0,1 0 0,-1-1 0,1 0-1,-1 0 1,0-1 0,1 0 0,-1 0-1,0 0 1,1-1 0,-1 0 0,7-4-1,13-6 21,-1-2-1,0 0 0,37-30 1,-46 33-19,-1-2 0,-1 0 0,0 0 0,-1-2 0,0 0 0,19-27 0,-21 23-14,16-34 0,-24 47-69,-1-1 0,-1-1 0,0 1 0,0 0 0,0-1 0,-1 1 0,0-1 1,0-13-1,-1 19-36,0-1 0,0 0 0,-1 0-1,1 0 1,-1 1 0,0-1 0,0 0 0,0 1 0,0-1 0,-1 1 0,1-1 0,-3-3 0,2 4 19,1 1 1,0 0-1,-1 0 1,1 0-1,-1 0 1,1 0-1,-1 0 1,0 0 0,1 0-1,-1 1 1,0-1-1,0 1 1,1-1-1,-1 1 1,0 0-1,0-1 1,0 1-1,1 0 1,-1 0-1,0 0 1,0 1-1,-2-1 1,-5 2 3,0 0-1,1 0 1,-1 1 0,1 0 0,-1 1 0,1 0 0,0 0-1,0 0 1,-9 8 0,7-4 16,1 1-1,-1 0 1,1 0 0,1 1-1,-15 20 1,11-8 71,0 0-1,1 1 1,1 0 0,1 0-1,2 1 1,-8 34 0,13-47 80,0 0-1,1 0 1,0 0 0,1 20 0,0-28-77,0 0-1,1-1 1,-1 1 0,1 0 0,-1 0 0,1 0 0,0-1 0,0 1-1,0 0 1,0-1 0,1 1 0,-1-1 0,1 1 0,0-1-1,-1 0 1,1 0 0,0 0 0,0 0 0,0 0 0,1 0 0,-1 0-1,0-1 1,5 3 0,-1-2 30,0 0-1,0-1 0,0 1 1,0-2-1,0 1 1,0-1-1,0 1 1,1-2-1,-1 1 1,0-1-1,7-1 1,7-3 9,0-1 0,22-8 1,-12 1-63,0-1 0,-1-2 0,-1 0 0,0-2 0,-2-1 0,0-1 0,32-32 0,-27 21-32,-11 9-129,2 1 0,1 1 0,43-30 0,-66 50 126,1-1 0,-1 1-1,0 0 1,1-1 0,-1 1-1,1 0 1,-1-1-1,1 1 1,-1 0 0,1 0-1,-1-1 1,1 1 0,-1 0-1,1 0 1,-1 0-1,1 0 1,-1 0 0,1 0-1,-1 0 1,1 0 0,0 0-1,-1 0 1,1 0-1,-1 0 1,1 0 0,-1 0-1,1 0 1,-1 1 0,1-1-1,-1 0 1,1 0 0,-1 1-1,1-1 1,-1 0-1,0 1 1,1-1 0,-1 0-1,1 1 1,-1-1 0,0 0-1,1 1 1,-1-1-1,0 1 1,0-1 0,1 1-1,-1-1 1,0 1 0,0 0-1,1 1-3,-1 1 1,1 0-1,-1-1 0,0 1 1,0 0-1,0-1 0,0 1 1,-1 3-1,-13 49 86,-2 0 0,-25 60 0,27-79 65,9-25-3,4-9-72,0 1-1,0-1 1,0 1 0,0-1 0,0 1 0,0 0 0,1-1 0,-1 1 0,1 0 0,0-1 0,0 1-1,0 4 1,0-7-47,0 1-1,0-1 0,0 0 1,1 0-1,-1 0 0,0 1 1,0-1-1,0 0 0,0 0 1,0 0-1,0 0 0,0 0 1,0 1-1,0-1 0,1 0 1,-1 0-1,0 0 0,0 0 1,0 0-1,0 0 0,1 0 0,-1 1 1,0-1-1,0 0 0,0 0 1,0 0-1,1 0 0,-1 0 1,0 0-1,0 0 0,0 0 1,0 0-1,1 0 0,-1 0 1,0 0-1,0 0 0,0 0 1,0 0-1,1 0 0,-1 0 1,0 0-1,0-1 0,12-5 222,10-13-46,69-89-273,-66 77-79,-23 28 117,0 1-1,0 0 0,0 0 0,0 0 0,0 0 0,1 1 1,4-4-1,-7 5 33,1 0 1,-1 0 0,1 0-1,-1 0 1,1-1 0,-1 1-1,0 0 1,1 0 0,-1 0-1,1 0 1,-1 0 0,1 0-1,-1 0 1,1 0-1,-1 0 1,0 0 0,1 0-1,-1 1 1,1-1 0,-1 0-1,1 0 1,0 1 2,-1-1-1,1 1 1,-1 0 0,0-1-1,1 1 1,-1-1 0,0 1-1,1 0 1,-1-1 0,0 1 0,0 0-1,0-1 1,0 1 0,1 0-1,-1-1 1,0 1 0,0 0-1,0 1 1,-2 12-13,1 0-1,-2-1 1,0 1 0,-8 23-1,6-21 78,0 0 0,-3 25 0,8-35 94,-1 11 424,5-13-301,5-8-87,99-67 241,-70 44-486,2 1 0,64-31-1,-96 53 2,30-10-172,-35 14 201,-1-1 0,1 1 0,0-1 1,0 1-1,0 0 0,0 0 0,0 0 1,0 1-1,0-1 0,0 1 0,4 1 0,-5-1 15,-1 0-1,1 0 0,-1-1 0,0 1 0,1 1 0,-1-1 0,0 0 1,0 0-1,0 0 0,1 1 0,-1-1 0,-1 1 0,1-1 1,0 1-1,0-1 0,0 1 0,-1-1 0,1 1 0,0 2 1,1 5-44,-1 0 0,2 13 0,-3-14 51,2 14 17,-2-8 56,4 23 0,-3-34-23,0 1 1,-1-1-1,1 0 0,0 0 0,0 0 0,1 0 0,-1-1 0,1 1 1,-1 0-1,1 0 0,0-1 0,0 1 0,2 1 0,-1-2 2,-1-1-1,1 1 0,-1-1 0,1 0 1,0 0-1,-1 0 0,1 0 0,0-1 1,0 1-1,-1-1 0,1 1 0,0-1 0,0 0 1,0 0-1,5-1 0,0 0 0,0 0 0,0-1-1,0 0 1,9-4 0,-5 0-25,0 0 0,0-1 1,-1 0-1,0 0 1,-1-2-1,1 1 0,-2-1 1,1 0-1,14-20 1,-10 7-16,-1 0 0,-1-1-1,0 0 1,12-41 0,-21 54-83,-1 1 0,0-1 0,-1 0-1,1-17 1,-2 27 70,0-1-1,0 1 1,0-1 0,0 0-1,0 1 1,0-1 0,0 0-1,0 1 1,0-1 0,-1 1-1,1-1 1,0 0 0,0 1-1,-1-1 1,1 1 0,0-1-1,-1 1 1,1-1 0,0 1-1,-1-1 1,1 1 0,-1-1-1,1 1 1,-1-1 0,1 1-1,-1 0 1,0-1 0,0 1-2,-1-1 1,1 1-1,0 0 1,0 0 0,-1 0-1,1 0 1,0 0-1,0 0 1,-1 1 0,1-1-1,0 0 1,0 1-1,-2 0 1,-1 0 5,0 1 0,1 0-1,-1 0 1,0 0 0,1 1 0,-1-1 0,-3 5-1,1 0-8,1 0-1,0 1 1,1 0-1,0 0 1,-5 14-1,-10 44-97,15-49 236,1 0 1,-2 33-1,5-44-75,0 1-1,0 0 1,1 0-1,0 0 1,0-1-1,1 1 1,0 0-1,0-1 1,0 1-1,5 7 1,-6-13-30,0 0 0,0 1-1,0-1 1,0 0 0,1 0 0,-1 0-1,0 0 1,0-1 0,1 1 0,-1 0 0,1-1-1,-1 1 1,0 0 0,1-1 0,-1 0-1,1 1 1,-1-1 0,1 0 0,0 0 0,-1 0-1,1 0 1,-1 0 0,1 0 0,-1 0-1,1 0 1,1-1 0,5-1 36,0 0 1,0 0-1,-1 0 1,9-5-1,46-20-53,102-29 1,-152 53-41,27-6-71,-37 9 100,0-1 0,0 1 0,1 0 0,-1 0 0,0 0 0,0 0 0,1 1 0,-1-1 0,0 0 0,0 1 0,1 0 1,-1-1-1,3 3 0,-5-3 4,1 1 1,0-1 0,-1 1 0,1 0-1,-1-1 1,0 1 0,1 0 0,-1-1-1,0 1 1,1 0 0,-1-1-1,0 1 1,0 0 0,1 0 0,-1-1-1,0 1 1,0 0 0,0 0 0,0-1-1,0 1 1,0 0 0,0 0-1,0 0 1,-1-1 0,1 1 0,0 0-1,0 0 1,-1-1 0,1 1 0,0 0-1,-1 0 1,-16 27 42,14-24-36,-23 28 28,20-25 38,-1 0 0,2 0 0,-11 17 0,16-24-56,0 0-1,0 0 0,0 0 1,-1 0-1,1 1 0,0-1 1,0 0-1,0 0 1,0 0-1,0 0 0,0 0 1,0 1-1,0-1 0,0 0 1,0 0-1,0 0 0,0 0 1,0 0-1,0 1 1,0-1-1,0 0 0,0 0 1,0 0-1,0 0 0,0 1 1,0-1-1,0 0 0,0 0 1,0 0-1,0 0 0,0 0 1,0 1-1,1-1 1,-1 0-1,0 0 0,0 0 1,0 0-1,0 0 0,0 0 1,0 0-1,1 0 0,-1 1 1,0-1-1,0 0 0,0 0 1,0 0-1,0 0 1,1 0-1,-1 0 0,0 0 1,0 0-1,0 0 0,0 0 1,0 0-1,1 0 0,-1 0 1,0 0-1,0 0 1,0 0-1,0 0 0,1 0 1,-1 0-1,0 0 0,16-4 414,-14 3-415,35-12 77,-1-2 0,57-32-1,-68 34-123,-21 10 37,1 1-19,-1-1 0,1 1 1,0 0-1,6-1 0,-10 2 11,0 1 0,-1 0 0,1 0 0,0 0 0,0-1 0,0 1 0,-1 0 0,1 0 0,0 1 0,0-1 0,0 0 0,0 0 0,-1 0 1,1 0-1,0 1 0,0-1 0,0 0 0,-1 1 0,1-1 0,0 0 0,-1 1 0,1-1 0,0 1 0,-1 0 0,1-1 0,-1 1 0,1-1 0,0 1 0,-1 0 0,0-1 0,1 1 0,-1 0 0,1 0 0,0 3-23,0-1 0,-1 1 0,1-1 0,-1 1-1,0 0 1,0-1 0,0 1 0,0-1 0,-1 1 0,-1 5 0,0 7-10,-4 37 259,6-52-197,-1-1 0,1 1-1,0 0 1,0-1-1,0 1 1,0 0 0,0 0-1,0-1 1,0 1-1,0 0 1,0-1 0,1 1-1,-1 0 1,0-1-1,0 1 1,1 0 0,-1-1-1,0 1 1,1 0-1,-1-1 1,0 1 0,1-1-1,-1 1 1,1-1-1,-1 1 1,1-1 0,0 1-1,-1-1 1,1 1-1,-1-1 1,1 0 0,0 1-1,-1-1 1,1 0-1,0 0 1,-1 1 0,1-1-1,0 0 1,-1 0-1,1 0 1,0 0 0,-1 0-1,1 0 1,0 0-1,0 0 1,-1 0 0,1 0-1,0-1 1,-1 1-1,1 0 1,0-1 0,4 0 47,0-2 1,0 1 0,0 0 0,-1-1 0,5-3 0,21-18 10,-2-1 1,0-1-1,29-39 1,-29 34-96,173-185-139,-139 149 131,94-134 0,-137 173-298,-2 0 0,-2-1 1,19-48-1,-41 97 265,-1-1 1,-1 0-1,-20 30 0,-14 31 16,27-43 61,1 0 0,3 2 1,1 0-1,-7 42 0,14-54 63,1 1-1,1-1 1,2 0-1,0 1 0,2-1 1,10 52-1,-9-68-159,0-1-1,0 1 1,1-1-1,1 0 1,0 0-1,10 15 1,-11-20-488,0 0 0,0 0 1,0 0-1,0-1 0,1 0 0,0 0 1,0 0-1,0 0 0,0-1 1,1 0-1,-1 0 0,12 4 1,-2-5-3234,3-2 1270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5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8480,'-27'-20'3840,"35"20"-3360,-3 0 1792,9 0-1344,17 0 831,6 0-1023,34 0-352,11 9-224,16-1-160,-9 0 32,1-4 32,-8 4-32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2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0 1728,'-4'0'635,"8"0"1946,-14 6 197,6-3-2239,-1-1 0,0 0-1,1 1 1,-1-2 0,0 1-1,0-1 1,-10 2 0,-38 2 700,20-3-574,-151 25 524,167-24-1069,10-2-66,1 0 0,0 0 0,0 1-1,-6 2 1,4 0-79,-4 0-174,12-4 201,0 0 0,-1 0 0,1 0 0,0 0 0,-1 1 0,1-1 0,0 0 0,-1 0 0,1 0-1,0 1 1,-1-1 0,1 0 0,0 0 0,0 1 0,-1-1 0,1 0 0,0 1 0,0-1 0,0 0 0,0 1 0,-1-1 0,1 0-1,0 1 1,0-1 0,0 0 0,0 1 0,0-1 0,0 0 0,0 1 0,0-1 0,0 0 0,0 1 0,0-1 0,0 1 0,1 19 99,0-9-72,-9 117 152,12 157 150,0-74 31,-4-124-119,4 307 810,0-188-127,1 57-465,71 508 1139,-26-272-374,-49-372-963,-1-70-136,-5-13 54,15-43-106,27 2 244,0-2 1,48-3-1,-43 0-109,-18 1-118,72 0-142,-59 2 125,-27-1-1105,1 0-1,-1 0 0,19 4 0,-20-3-1551,-8-1 2363,-1 0 0,0-1 0,0 1 0,1 0 0,-1-1 0,0 1 0,0 0 0,0-1-1,1 1 1,-1 0 0,0-1 0,0 1 0,0-1 0,0 1 0,0 0 0,0-1 0,0 1 0,0 0 0,0-1 0,0 1-1,0-1 1,0 0 0,0-6-3263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5:5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428 268 4800,'5'-8'2514,"-9"11"-706,-12 10-472,-1-3-862,-2-1-1,1 0 0,-1-2 1,0 0-1,0-2 0,-1 0 1,-34 4-1,51-9-380,0 1 0,0-1 0,0 0 0,0-1 0,0 1 1,0 0-1,1-1 0,-1 0 0,0 1 0,0-1 0,0 0 0,1-1 0,-1 1 0,1 0 0,-1-1 1,1 0-1,-1 1 0,1-1 0,0 0 0,0 0 0,0 0 0,0 0 0,0-1 0,-2-3 1,2 2-74,0 1 1,0-1 0,1 0 0,0 0 0,0 1 0,0-1 0,0 0 0,1 0 0,-1 0 0,1 0 0,0 0-1,0 0 1,1 0 0,-1 0 0,1 0 0,0 0 0,2-6 0,0 2-79,0-1 0,1 1 0,0 0 0,1 0 0,0 1 0,0-1 0,0 1 0,1 0 0,0 1 0,1-1-1,11-8 1,-12 11-7,0-1-1,1 2 0,-1-1 0,1 1 0,-1 0 0,1 0 0,0 1 0,0 0 0,1 0 0,-1 1 0,0-1 0,1 2 0,-1-1 0,12 2 1,-12-1 52,-1 1-1,1 0 1,-1 0 0,0 1 0,1 0 0,-1 0 0,0 0 0,0 1 0,0 0 0,-1 0 0,1 1 0,8 6 0,-11-7 24,-1-1 0,0 1 0,1 0 0,-1-1 0,0 1 0,0 0 0,-1 1 0,1-1 0,0 0 0,-1 0 0,0 1 0,0-1 0,0 1 1,0-1-1,-1 1 0,1-1 0,-1 1 0,0-1 0,0 1 0,0-1 0,-1 1 0,1-1 0,-1 1 0,0-1 0,-1 6 0,-4 4 110,0-1 0,0 1 0,-1-1 0,-16 20 0,4-3 26,-72 139 490,3-2 160,61-126-324,-1-2 0,-2-1-1,-2-1 1,-42 37-1,74-73-396,-1 1 0,0 0-1,1 0 1,-1-1 0,0 1 0,0 0-1,1-1 1,-1 1 0,0 0 0,0-1 0,0 1-1,0-1 1,0 0 0,0 1 0,0-1-1,-1 1 1,3-3 12,-1-1 0,1 1-1,0 0 1,0 1 0,0-1-1,0 0 1,1 0 0,-1 0 0,2-1-1,0-1-49,43-65 186,5-25-196,18-31 45,-43 85-122,1 2 0,2 1 0,2 1 0,50-45 0,251-216-698,-319 286 615,2 0 0,0 1 0,18-10 0,-32 19 107,1 1 0,0-1 0,-1 0 1,1 1-1,0-1 0,-1 1 0,1-1 0,0 1 0,-1 0 0,1 0 1,0 0-1,0 0 0,-1 0 0,1 0 0,0 0 0,0 0 0,1 1 0,-1 0 0,-1 0 0,0 0 0,1 0 0,-1 0 0,0 0-1,0 0 1,0 0 0,0 0 0,0 1 0,0-1 0,0 0 0,0 1-1,0-1 1,-1 1 0,1-1 0,0 0 0,-1 1 0,1 0-1,-1-1 1,1 4 0,0 3-11,0 0-1,-1 0 1,0 1-1,0-1 1,-1 0-1,0 0 1,-3 14-1,-2 0 95,-14 33 0,3-17-17,-32 52 0,36-67-43,-231 359 802,179-284 315,60-88-733,5-10-373,0 0 0,0 0 0,0 1-1,0-1 1,0 0 0,0 0 0,0 0 0,0 0-1,0 0 1,0 0 0,1 0 0,-1 0 0,0 0 0,0 1-1,0-1 1,0 0 0,0 0 0,0 0 0,0 0-1,0 0 1,0 0 0,0 0 0,0 0 0,0 0 0,0 0-1,0 0 1,0 0 0,1 0 0,-1 1 0,0-1-1,0 0 1,0 0 0,0 0 0,0 0 0,0 0 0,0 0-1,0 0 1,0 0 0,1 0 0,-1 0 0,0 0-1,0 0 1,0 0 0,0 0 0,0 0 0,0 0 0,0 0-1,0 0 1,1-1 0,1 0 45,0 0-1,1 0 1,-1 0 0,0-1 0,1 1-1,-1-1 1,3-2 0,137-147 303,-75 74-357,154-143-421,-129 144 98,181-112 1,-248 176 140,-24 12 173,-1 0-1,0 0 1,0-1-1,1 1 1,-1 0-1,0 0 1,1 0-1,-1 0 1,1-1-1,-1 1 1,0 0-1,1 0 1,-1 0-1,0 0 1,1 0-1,-1 0 1,1 0-1,-1 0 1,0 0-1,1 0 1,-1 0-1,0 0 1,1 1-1,-1-1 1,0 0-1,1 0 1,-1 0-1,0 0 1,1 1-1,-1-1 1,0 0-1,1 0 1,-1 0-1,0 1 1,0-1-1,1 0 1,-1 1-1,0-1 1,0 0-1,1 0 1,-1 1-1,0-1 1,0 1-1,0-1 0,0 0 1,0 1-1,0-1 1,1 0-1,-1 1 1,0-1-1,0 0 1,0 1-1,0-1 1,0 1-1,0-1 1,0 0-1,-1 1 1,1-1-1,0 0 1,0 1-1,0-1 1,0 0-1,0 1 1,-1-1-1,1 0 1,0 1-1,0-1 1,-1 1-1,-6 10-56,-1 0 0,0 0 0,-1-1 1,0 0-1,0 0 0,-12 8 0,-2 3 42,0 2 156,2 1 0,0 1 0,2 1 0,1 0-1,1 2 1,1 0 0,1 0 0,2 2 0,0-1 0,-13 58 0,-1 41 817,25-111-800,0 0 1,1 0-1,1 0 0,1 0 1,3 25-1,-2-36-114,-1 0 0,1 0 0,1 0 1,-1-1-1,1 1 0,0-1 0,0 1 0,0-1 0,1 0 1,0 0-1,0 0 0,0-1 0,1 1 0,-1-1 0,1 0 0,0-1 1,0 1-1,0-1 0,1 0 0,-1 0 0,1-1 0,7 3 1,4 1-10,-1-2 0,1 0 0,0-1 0,1 0 1,-1-2-1,30 0 0,-19-2-885,32-5 0,-49 4-207,0-1-1,0 0 1,0 0-1,0-1 0,17-9 1,12-10-2411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6:4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78 3808,'0'-1'358,"0"0"-1,0 0 1,0 0-1,0 0 1,0 0 0,0 0-1,0 0 1,-1 0 0,1 0-1,0 0 1,0 0-1,-1 0 1,1 0 0,-1 1-1,1-1 1,-1 0 0,1 0-1,-1 0 1,0 0 0,1 1-1,-1-1 1,0 0-1,0 1 1,1-1 0,-1 1-1,0-1 1,0 0 0,-1 0-1,-4-3-1032,-1 0 945,-1-1 1,0 1 0,0 0-1,0 1 1,-1 0-1,1 0 1,-1 1 0,1 0-1,-1 0 1,0 1 0,-14-1-1,-9 3 164,-60 7 0,64-5-310,-110 19 417,122-18-514,1 0-1,0 1 0,0 1 1,1 0-1,-1 1 0,-23 15 1,34-19-31,-1 0-1,1 0 1,0 1 0,0 0 0,1-1-1,-1 2 1,1-1 0,0 0 0,0 1 0,0-1-1,0 1 1,1 0 0,0 0 0,0 0-1,0 0 1,1 0 0,0 0 0,0 0 0,0 0-1,0 1 1,1-1 0,0 1 0,1 7-1,1 1-13,-1-1 29,1 0 0,0 0 0,1-1 0,0 1 0,1-1 0,10 21 0,-6-20 10,-1 0 0,2-1 0,0 0-1,0-1 1,1 0 0,1 0 0,-1-1 0,2 0 0,-1-1 0,18 10-1,-3-4 41,1-2-1,1-1 0,-1-1 0,2-1 0,50 10 1,-56-16 19,-1-2 0,1 0 0,-1-2 0,1 0 0,-1-1 1,1-2-1,-1 0 0,29-8 0,-13-2 89,0-1 0,0-2 0,-2-2 0,0-1-1,51-37 1,-68 42-3,0-1-1,-1-1 0,-1 0 1,0-2-1,-1 0 0,-1 0 1,-1-2-1,0 0 0,18-37 1,-31 54-132,1 0 1,-1 0 0,1 0 0,-1-1 0,0 1-1,0 0 1,-1-1 0,1 1 0,-1 0 0,1-1 0,-1 1-1,0-1 1,0 1 0,-1 0 0,1-1 0,-1 1-1,0-1 1,-1-3 0,0 2-5,0 0 0,-1 0 0,0 0 0,0 0 1,0 0-1,-1 1 0,1 0 0,-1-1 0,0 1 0,0 1 0,-1-1 1,1 0-1,-1 1 0,0 0 0,-9-4 0,-4-2 44,-1 1 0,-38-11 0,45 16-61,-3-2-38,-1 1 0,1 1 0,-1 1 0,-18-2 0,11 4-73,-1 0-1,1 1 1,0 2-1,0 0 1,-1 2 0,2 0-1,-1 1 1,-24 11 0,16-7-509,-2 1-1480,29-9 1254,0-1-1,1 1 1,-1 0-1,1 0 1,-1 0-1,-2 3 1,-1 4-1540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6:4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59 3232,'-2'2'1599,"3"-12"4482,-5 5-5678,-1 2 0,0-1 0,-1 1 1,1 0-1,0 0 0,-1 0 0,0 1 1,-7-3-1,4 2-124,0 1 0,0 0 0,-1 0 0,-17 0 0,27 2-269,-5 0 62,1-1 1,0 1-1,-1 1 1,1-1-1,0 1 0,0-1 1,-1 1-1,1 1 1,0-1-1,0 0 1,-5 4-1,-79 47 851,61-33-697,-3 1 148,-37 34 0,58-46-319,1 1 1,-1 1 0,1-1-1,1 1 1,0 0 0,0 1-1,-9 22 1,11-20-47,1 0-1,0 1 1,1-1 0,1 1 0,0 0 0,1 0 0,0 17 0,2-9 58,1 1 1,1-1-1,11 39 1,-12-51-26,1 0 0,1 0 0,0-1 0,0 1 0,1-1-1,0 0 1,1-1 0,0 1 0,0-1 0,0 0 0,1 0 0,1-1 0,-1 0 0,1 0 0,0-1 0,1 0-1,0-1 1,0 0 0,0 0 0,18 7 0,-18-10 12,0 1 0,1-1 1,-1 0-1,1-1 0,0 0 0,-1-1 1,1 0-1,0 0 0,-1-1 0,1-1 0,14-3 1,3-3 49,-1 0 1,0-2-1,0-1 1,-1-2-1,-1 0 1,0-1-1,-1-2 1,-1 0-1,0-1 1,-1-1 0,-1-2-1,-1 0 1,-1 0-1,27-40 1,-36 46 15,0 0 0,-1 0 1,-1-1-1,0-1 1,-1 1-1,6-24 1,-11 34-80,0-1 1,0 0 0,0 0 0,-1 1 0,0-1 0,0 0 0,0 0 0,-1 0 0,0 0 0,0 1 0,0-1 0,-1 0 0,0 1 0,0-1-1,0 1 1,-1 0 0,0 0 0,0 0 0,0 0 0,-1 0 0,-7-8 0,-9-5-71,0 2 0,-1 0 1,0 1-1,-37-19 0,15 14-366,-54-17 0,68 27-314,11 7-2869,13 5 1652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6:4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427 108 3072,'0'0'132,"-1"-1"0,1 1 0,-1-1 0,1 0 0,0 1-1,-1-1 1,1 0 0,0 1 0,-1-1 0,1 0 0,0 1 0,0-1 0,-1 0 0,1 0 0,0 1 0,0-1 0,0 0 0,0 0 0,0-1-1,0 1 217,-13-8 4272,7 5-3928,-2 0-200,0 0-1,0 0 1,0 1-1,0 0 0,-1 0 1,1 1-1,-10-1 1,-65-5 430,52 6-517,22 1-250,-1 1 0,0 1 1,0-1-1,0 2 0,1-1 0,-1 1 1,1 1-1,-19 6 0,21-5-92,-1-1 0,1 1-1,0 1 1,0-1 0,0 1 0,1 0 0,0 1-1,0 0 1,0 0 0,-7 10 0,9-9-44,0-1 1,0 1-1,1 0 1,1-1-1,-1 1 1,1 0-1,0 1 1,0-1-1,1 0 1,0 1-1,1-1 1,-1 8-1,2 4 40,0 0-1,2 0 1,0 0 0,0-1-1,2 1 1,1-1 0,0 0-1,1-1 1,1 1 0,0-1-1,18 26 1,-21-37-36,-1 0 0,1 0 0,0-1 0,1 1 0,-1-1 0,1 0 0,0-1 0,0 1 0,1-1 0,-1 0 0,12 4 0,-9-5 33,-1 0 1,1-1 0,0 0 0,1 0-1,-1-1 1,0 0 0,0-1-1,1 0 1,9-2 0,14-2 120,1-2 0,-1-2 1,50-17-1,-66 18-98,-1-1 0,0 0 1,0-1-1,-1-1 0,19-15 0,-13 7 198,-1 0 0,32-38 1,-46 48-223,0 1-5,0 0-1,-1 0 1,0 0-1,0 0 1,0-1-1,-1 0 1,-1 0-1,5-11 1,-6 11 40,0 1 0,-1-1 0,0 1 0,0-1-1,-1 0 1,0 1 0,-1-10 0,0 12-72,1 1 0,-1 0 0,0 0 0,0-1 0,-1 1 0,1 0 1,-1 0-1,0 0 0,0 1 0,-1-1 0,1 0 0,-1 1 0,1-1 0,-1 1 0,-5-4 0,-10-8-20,-2 1-1,0 1 1,0 0-1,-1 2 1,-39-16 0,45 21-255,0 1 0,-1 1 1,1 1-1,-1 0 0,0 0 0,0 2 1,0 0-1,0 1 0,-29 4 1,25 0-1622,6 3 534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6:5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12 3136,'2'-6'6789,"-2"6"-6676,-1-1 0,1 0 1,-1 1-1,0-1 0,1 1 0,-1 0 0,0-1 1,0 1-1,1 0 0,-1-1 0,0 1 0,0 0 1,1 0-1,-1 0 0,0-1 0,0 1 0,0 0 1,1 0-1,-1 0 0,-1 1 0,-18 5 1270,-2 2-482,-3 0-162,1 0 0,0 2 1,-33 18-1,37-18-677,-5 3 153,2 1 1,0 0-1,0 2 1,-25 23-1,43-34-219,0 0 1,0 0-1,0 1 0,1-1 1,0 1-1,0 0 1,0 0-1,1 0 0,0 1 1,0-1-1,1 1 0,-1 0 1,2-1-1,-3 15 0,3-16-6,1 1 1,0-1-1,1 1 0,-1-1 0,1 1 1,0-1-1,0 0 0,1 1 0,0-1 0,0 0 1,0 0-1,0 0 0,1 0 0,0 0 0,0-1 1,0 1-1,0-1 0,1 0 0,8 8 0,8 4 147,2-1 0,0-1 0,0-1 0,39 15 0,-39-17-155,-3-2 111,1-1 0,1-1 0,-1-1 0,1-1 0,0-1 0,0-1 0,0 0 1,29-1-1,-12-4 160,1-1 0,-1-2 0,65-16 1,-94 18-217,17-3 147,0-1 1,31-14-1,-50 17-117,0 1 1,0-1 0,0 0 0,-1 0 0,1-1 0,-1 0 0,0 0-1,-1-1 1,1 1 0,-1-1 0,0-1 0,5-7 0,-6 8-12,-1-1 1,1 1-1,-1-1 1,0 0 0,0 0-1,-1 0 1,0-1 0,0 1-1,-1 0 1,0-1-1,0 1 1,-1-14 0,0 11-26,-1-1 0,-1 1 0,1 0 1,-1 0-1,-1 0 0,0 1 1,0-1-1,-1 1 0,0-1 1,-1 1-1,0 0 0,0 1 0,-1-1 1,-9-9-1,2 6 34,0 0 1,0 1 0,-1 1-1,-1 0 1,0 1-1,-19-8 1,15 8-220,-1 2 1,0 0-1,0 2 1,-1 0-1,0 1 1,0 1 0,0 1-1,0 1 1,0 1-1,0 1 1,0 0-1,-24 6 1,39-6-412,0 1-1,0 0 1,1 0 0,-1 1 0,-6 3-1,7-3-1746,-1 1 0,1 0 0,-11 10 0,2 1-1634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6:5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303 172 3072,'1'-2'602,"1"1"0,-1-1-1,0 0 1,0 1 0,0-1 0,0 0 0,0 0 0,0 0-1,0 0 1,-1 1 0,1-1 0,-1 0 0,1 0 0,-1 0-1,0-1 1,0-2 0,0 2-388,0 1 0,-1 0 0,1 0 0,-1 0 1,1-1-1,-1 1 0,0 0 0,0 0 0,0 0 0,0 0 0,0 0 0,0 1 0,-1-1 0,1 0 1,0 0-1,-1 1 0,-2-3 0,1 2-98,0 0 1,0 0-1,1 0 1,-1 1-1,-1-1 1,1 1-1,0-1 1,0 1-1,0 0 1,-1 1-1,1-1 1,0 0-1,-1 1 1,1 0-1,-1 0 1,1 0-1,0 0 1,-4 1-1,-2 1-62,-1 1 1,1 1-1,1 0 0,-1 0 0,1 0 1,-1 1-1,1 1 0,1-1 1,-8 8-1,-1 1-2,1 1 0,-25 32 0,31-35 21,0 1 0,1 0 0,0 0 0,1 1 0,0 0 1,-8 28-1,13-30-66,0 0 1,1 1-1,0-1 1,1 1-1,0 0 1,1-1-1,1 1 1,4 17-1,0-8 26,0 0-1,2 0 1,18 36-1,-21-49 22,0-1-1,0 0 1,1 0-1,0 0 1,0-1-1,1 0 1,12 10-1,-16-13-16,2-1 1,-1-1-1,0 1 0,0-1 0,1 0 1,0 0-1,-1 0 0,1 0 0,0-1 1,0 0-1,0 0 0,0 0 0,0-1 1,0 1-1,0-1 0,7-1 0,-3-1 31,1 0-1,0 0 1,-1-1-1,1-1 0,-1 0 1,0 0-1,0 0 1,-1-1-1,1-1 1,-1 1-1,15-14 0,1-5 62,-1-1-1,22-31 0,-33 41-20,0 0 37,-1-1 0,0 0 0,-2-1 0,0 0 1,8-21-1,-14 30-92,0-1 0,0 1 0,-1-1 1,-1 0-1,1 1 0,-1-1 0,-1 0 0,0 0 1,0 0-1,-1 0 0,0 1 0,0-1 0,-4-13 1,-3 0-62,-1 1 1,0 0-1,-2 1 1,-13-20 0,14 26-79,0 0-1,0 1 1,-2 1 0,1 0 0,-1 0 0,-18-11 0,26 20 25,-1 0 1,0 0 0,0 1-1,0 0 1,0 0 0,0 0 0,-1 1-1,1 0 1,0 0 0,-10-1 0,12 2-96,1 0 1,-1 0-1,1 0 1,-1 0-1,1 0 1,0 1 0,-1-1-1,1 1 1,0-1-1,-1 1 1,1 0 0,0 0-1,0 0 1,0 0-1,0 1 1,0-1-1,0 0 1,0 1 0,0-1-1,0 1 1,1 0-1,-1 0 1,1 0 0,-1 0-1,-1 2 1,3-2-213,-1-1 0,0 1 1,1-1-1,-1 1 0,1-1 1,0 1-1,0-1 0,0 1 1,-1-1-1,1 1 0,1-1 1,-1 1-1,0 0 0,0-1 1,0 1-1,1-1 0,-1 1 1,1-1-1,-1 1 0,1-1 1,0 0-1,0 1 0,-1-1 1,1 0-1,0 1 0,0-1 1,0 0-1,0 0 0,1 0 1,-1 0-1,0 0 0,2 1 1,18 14-3489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6:5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190 112 1984,'0'0'37,"0"0"1,-1 0-1,1-1 0,-1 1 1,1 0-1,0-1 0,-1 1 1,1-1-1,0 1 1,-1 0-1,1-1 0,0 1 1,0-1-1,-1 1 0,1-1 1,0 1-1,0-1 0,0 1 1,0-1-1,0 1 1,0-1-1,-1 1 0,1-1 1,0 1-1,0-1 0,1 1 1,-1-1-1,0-7 1669,-2 3 38,0 1 0,0 0 0,-1-1 0,-6-6 0,1-2 221,-1 0-867,8 13-1060,1-1-1,-1 1 1,1 0 0,-1-1-1,0 1 1,1 0 0,-1 0-1,1-1 1,-1 1 0,1 0-1,-1 0 1,0 0 0,1 0-1,-1 0 1,1 0 0,-1 0-1,0 0 1,1 0 0,-1 0-1,1 0 1,-1 0 0,0 1-1,1-1 1,-2 0 0,0 1 154,0 0 0,-1-1 0,1 1 0,0-1 0,-1 0 1,1 0-1,0 0 0,-4 0 0,3-1-89,1 1 0,-1 0 0,0 0 0,0 1 0,0-1 0,0 0 0,1 1 0,-4 1 0,1 0-22,0 1 1,0 1 0,1-1 0,0 1 0,-1-1-1,1 1 1,1 0 0,-1 1 0,1-1-1,-1 1 1,-2 5 0,1-1-72,2 0-1,-1 0 1,1 0-1,0 1 1,1-1 0,-3 18-1,1 59 420,4-73-419,0-1 0,2 0 0,-1 0 0,1 0 1,1 0-1,0 0 0,8 20 0,-9-27 34,1 0 1,0 0-1,0 0 1,0 0-1,0-1 1,1 0-1,-1 1 1,1-1-1,0-1 1,1 1-1,-1 0 1,1-1-1,-1 0 1,1 0-1,0 0 1,0-1-1,0 0 1,1 0-1,5 2 1,2-2 64,1 0 1,-1 0-1,1-1 1,-1-1-1,1 0 1,0-1-1,18-4 1,-7 0 43,-1-1 0,0-1 0,27-12 0,-36 13-81,-1-2 1,1 0 0,-1 0-1,-1-2 1,1 1 0,-2-2-1,1 0 1,18-21-1,-26 25-34,1 0-1,-1 0 1,0-1-1,0 1 1,-1-1-1,0-1 1,0 1-1,-1 0 1,0-1-1,-1 1 0,1-1 1,-2 0-1,1 0 1,-1 0-1,-1 0 1,0 0-1,-1-10 1,1 14-30,-1 0 1,0-1 0,0 1 0,0 0 0,-1 0-1,1 0 1,-1 0 0,-1 0 0,1 1 0,-1-1-1,0 1 1,0-1 0,0 1 0,0 0 0,-1 0-1,1 0 1,-1 1 0,0-1 0,-5-2 0,-3-3-66,0 2 0,-1 0 1,0 0-1,0 1 0,0 1 1,-1 0-1,-21-4 0,18 6-22,1 2 0,0 0 0,-1 1 0,1 0-1,-31 5 1,35-2-74,0 0 1,1 0-1,-1 1 0,0 1 0,1 0 0,0 0 0,0 1 0,-12 9 1,20-12-399,0-1 0,0 0 1,0 1-1,0 0 0,0-1 1,1 1-1,-1 1 0,1-1 1,0 0-1,0 0 0,-4 8 1,5 4-1855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6:5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413 137 3136,'0'-3'320,"1"3"-280,-1 0 0,0 0-1,0-1 1,0 1 0,1 0 0,-1 0 0,0-1 0,0 1 0,0 0-1,0 0 1,0-1 0,0 1 0,0 0 0,0-1 0,1 1 0,-1 0-1,0-1 1,0 1 0,-1 0 0,1-1 0,0 1 0,0 0 0,0-1-1,0 1 1,0 0 0,0 0 0,0-1 0,0 1 0,0 0 0,-1-1-1,1 1 1,0 0 0,0 0 0,0 0 0,-1-1 0,0-1 1732,1 1-1587,0 1 0,0-1 0,-1 0 0,1 0 0,0 1-1,-1-1 1,1 0 0,0 1 0,-1-1 0,1 0 0,-1 1 0,1-1 0,-1 1-1,1-1 1,-1 1 0,1-1 0,-1 1 0,1-1 0,-1 1 0,0-1 0,1 1-1,-1 0 1,0-1 0,0 1 0,1 0 0,-1 0 0,-1-1 0,-5-1 328,1 0 0,-1 1 1,0 0-1,0 0 1,0 1-1,-10 0 1,-44 5 971,58-5-1381,-16 2 146,0 2-1,0 0 0,1 1 1,-1 0-1,2 2 0,-1 0 1,-18 11-1,28-13-205,0 0 1,0 1-1,1 0 1,0 0-1,0 1 0,1 0 1,0 0-1,0 0 0,1 1 1,-1 0-1,2 0 0,-1 0 1,1 0-1,0 1 1,1 0-1,0 0 0,-3 17 1,3-11 6,1-1 0,1 1 0,1 0 0,0 0 0,0 0 0,2 0 0,0 0 0,0 0 0,2 0 0,7 22 0,-8-29-7,1-1 0,-1 1 1,1-1-1,0 0 0,1 0 0,0-1 1,0 1-1,1-1 0,-1 0 0,1 0 0,0-1 1,1 0-1,-1 0 0,1 0 0,0-1 1,9 4-1,-6-4 22,0 0 1,1 0 0,0-1 0,0-1-1,0 0 1,0 0 0,0-1-1,0-1 1,0 0 0,0 0-1,18-4 1,-12 1 32,1-2 0,-1 0 0,-1-1 0,1 0 0,-1-2 0,0 0 0,-1 0 0,0-2 0,0 0 0,24-22-1,-18 13 64,-1-1-1,-1-1 1,-1-1-1,-1-1 1,-1 0-1,13-27 1,-24 41-94,0 0-1,-1 0 1,0-1 0,-1 1 0,0-1 0,-1 0 0,0 0 0,0 0 0,-1 0 0,0 0 0,-1 0 0,0 0 0,-1-1 0,0 1 0,0 0 0,-1 0 0,0 0 0,-1 1-1,0-1 1,-1 0 0,0 1 0,-8-14 0,7 16-91,1-1 0,-1 1 0,-1 0 0,1 0 1,-1 1-1,0-1 0,-1 1 0,1 1 0,-1-1 0,-1 1 0,-8-5 0,9 7-25,0 0 0,0 0 0,-1 1-1,1 0 1,0 0 0,-1 1 0,0 0 0,1 0 0,-1 1 0,1 0-1,-1 0 1,0 1 0,-9 2 0,7-1-535,0 0 0,1 1 0,-1 1 0,1 0 0,0 0 0,0 0 1,0 1-1,0 1 0,-14 11 0,7 2-1423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7:04.10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381 104 2304,'-4'-6'4976,"-13"-7"-3483,-11 17-74,15-4-946,10-1-400,-1 1 1,1 0-1,-1 0 0,0 0 1,1 0-1,-1 1 0,0 0 1,1-1-1,-1 1 0,-5 3 1,9-4-74,-1 1-87,3 7-24,12-6 590,-12-1-466,0-1 1,0 1 0,0-1 0,-1 0 0,1 0 0,0 0-1,0 0 1,3 0 0,-1-1 50,-1 0 0,1 0 0,-1 0 0,0 0 0,0-1 0,1 0 0,-1 1 0,0-1 0,4-4 0,-6 6-40,-1-1 0,1 0 0,-1 1 0,1-1 0,-1 0 0,1 1 1,-1-1-1,1 0 0,-1 0 0,1 1 0,-1-1 0,0 0 0,0 0 1,1 0-1,-1 0 0,0 0 0,0 1 0,0-1 0,0 0 0,0 0 0,0 0 1,0 0-1,0 0 0,-1 0 0,1 1 0,0-1 0,0 0 0,-1 0 0,1 0 1,0 1-1,-1-1 0,1 0 0,-1 0 0,1 1 0,-1-1 0,1 0 0,-1 1 1,0-1-1,1 1 0,-1-1 0,0 0 0,1 1 0,-2-1 0,0 0-48,1 0-1,-1 0 0,1 1 1,-1-1-1,1 0 0,-1 1 1,0-1-1,1 1 0,-1 0 1,0 0-1,1-1 0,-1 1 1,0 0-1,1 0 0,-1 1 1,0-1-1,1 0 0,-4 1 1,-1 1-71,0 0 0,-1 0 0,-6 5 0,10-6 73,1 1 0,-1-1 0,1 1 0,0 0 0,0 0 0,0 0 0,0 0 0,-3 4 0,0 4 42,5-10-15,0 0 0,0 0 0,0 1 0,0-1 0,0 0 0,0 0 0,0 1 0,0-1 0,0 0 0,0 0-1,0 0 1,0 1 0,1-1 0,-1 0 0,0 0 0,0 0 0,0 1 0,0-1 0,0 0 0,0 0 0,0 0 0,1 0 0,-1 1-1,0-1 1,0 0 0,0 0 0,0 0 0,1 0 0,-1 0 0,0 1 0,0-1 0,0 0 0,1 0 0,1 0 30,0 0 1,0 0-1,0 0 1,0 0 0,0 0-1,0 0 1,0-1-1,0 1 1,0-1 0,0 0-1,0 1 1,0-1-1,0 0 1,0 0 0,0 0-1,0 0 1,-1 0-1,4-3 1,-3 2 27,1 0 0,-1-1 1,1 1-1,-1-1 0,0 1 0,0-1 0,0 1 0,0-1 1,0 0-1,0 0 0,1-5 0,-2 7-60,-1-1-1,0 1 1,1 0-1,-1 0 0,0 0 1,1 0-1,-1 0 1,0-1-1,0 1 1,0 0-1,0 0 1,0 0-1,-1 0 1,1-1-1,0 1 0,0 0 1,-1 0-1,1 0 1,-1 0-1,1 0 1,-1 0-1,1 0 1,-1 0-1,1 0 0,-1 0 1,0 0-1,0 0 1,0 0-1,1 0 1,-1 1-1,0-1 1,0 0-1,0 1 0,0-1 1,0 1-1,0-1 1,0 1-1,-1-1 1,1 1-1,0 0 1,0-1-1,0 1 1,0 0-1,0 0 0,-1 0 1,1 0-1,0 0 1,-2 0-1,-6 1-67,0 0-1,0 0 0,0 0 1,-14 6-1,22-7 109,-8 2-75,6-1-2,-1 0-1,0 0 0,1 0 1,-1 1-1,1-1 0,-1 1 0,-4 3 1,7-5 34,0 1 0,0-1 0,0 0 0,1 1 0,-1-1 0,0 0 0,0 0 0,0 1 0,0-1 0,0 0 0,0 0 0,-2 0 0,-9 2 453,-15 4-318,5-1-377,11-1 150,1 1 0,-1 0 0,-12 8 0,23-13 97,-12 8 231,0 0 1,-16 6 0,22-11-690,16-1 115,-5-1 350,16 2 0,-1-1-1,0-1 1,1 0 0,-1-2-1,1-1 1,-1 0-1,0-2 1,24-6 0,20-10 103,70-32 0,-91 34-119,-32 14 25,0 0 1,21-4-1,-10 8-144,-21 0 124,0 0 0,0 0-1,0 1 1,0-1 0,-1 0-1,1 1 1,0-1 0,0 1-1,0-1 1,-1 1 0,1-1-1,0 1 1,-1-1 0,1 1-1,0 0 1,-1-1 0,1 1-1,-1 0 1,1 0 0,-1-1 0,1 1-1,-1 0 1,0 0 0,1 0-1,-1 0 1,0-1 0,1 1-1,-1 0 1,0 0 0,0 0-1,0 0 1,0 1 0,0 2-231,0-1 1,0 0-1,0 0 1,0 1-1,0-1 1,-1 0 0,0 0-1,-1 4 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7:11.14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225 43 3488,'-14'-4'7059,"-5"3"-5417,14 2-1592,0 0 0,-1-1 1,1 2-1,0-1 0,-5 2 0,-16 4 156,22-6-169,0-1 0,0 1 0,0 0 0,0 1-1,0-1 1,-6 4 0,0-1-169,10-4 125,0 0 0,-1 0 1,1 1-1,0-1 0,0 0 0,-1 0 0,1 0 0,0 0 0,0 0 0,0 0 0,-1 0 0,1 0 1,0 1-1,0-1 0,0 0 0,-1 0 0,1 0 0,0 0 0,0 1 0,0-1 0,0 0 1,0 0-1,-1 0 0,1 1 0,0-1 0,0 0 0,0 0 0,0 0 0,0 1 0,0-1 1,0 0-1,0 0 0,0 1 0,0-1 0,-1-1 47,1 0 0,-1 0 0,1 0 0,-1 0 0,1 0 0,-1 0 0,0 0 0,0 1 0,1-1 0,-1 0 0,0 0 0,0 1 0,0-1 0,0 0 0,0 1 0,0-1 0,0 1 0,0-1 1,0 1-1,0-1 0,0 1 0,0 0 0,-2-1 0,-2 0 0,0 0 0,0 0 1,-1 0-1,-6 0 1,10 1-41,1 0 0,-1 0 0,0 0 0,0 0 0,0 1 0,0-1 0,1 0 0,-1 1 0,0 0 0,1-1 0,-1 1 0,-3 2 0,7-1-61,8-3 159,17-2 155,-16 2-309,4 0 160,0-1 0,0 0-1,-1-2 1,1 1 0,0-2-1,-1 0 1,0 0 0,18-11 0,-31 16-93,-1 0 1,0 0 0,1 0 0,-1 0-1,0-1 1,1 1 0,-1 0 0,0 0 0,1 0-1,-1-1 1,0 1 0,0 0 0,1 0 0,-1-1-1,0 1 1,0 0 0,0 0 0,1-1-1,-1 1 1,0 0 0,0-1 0,0 1 0,0 0-1,1-1 1,-1 1 0,0 0 0,0-1 0,0 1-1,0-1 1,-10-3 52,-18 4-220,20 1 134,1 0 1,-1 1-1,1 0 0,0 1 1,-1 0-1,1 0 0,1 0 1,-1 1-1,0 0 0,1 0 1,0 1-1,0 0 0,0 0 1,0 0-1,-5 7 0,10-11 21,1-1-1,-1 1 1,1-1 0,-1 1-1,1-1 1,-1 1-1,1 0 1,0-1 0,-1 1-1,1-1 1,0 1-1,-1 0 1,1 0 0,0-1-1,0 1 1,0 0-1,0-1 1,-1 1 0,1 0-1,0 0 1,0-1-1,0 1 1,1 0 0,-1 0-1,0-1 1,0 1-1,0 0 1,0-1 0,1 1-1,-1 0 1,0-1-1,1 1 1,-1 0 0,0-1-1,1 1 1,-1-1-1,1 1 1,-1 0 0,1-1-1,-1 1 1,1-1-1,0 0 1,-1 1 0,2 0-1,0 0 3,0 0 1,1 0-1,-1 0 0,0 0 0,1 0 1,-1 0-1,1-1 0,-1 1 0,1-1 1,-1 0-1,6 0 0,8-1 72,0-2 0,16-4 0,-28 6-50,-1 0 0,1 0 0,-1 0-1,1-1 1,-1 1 0,0-1-1,1 0 1,-1 0 0,0 0 0,0 0-1,0-1 1,-1 1 0,1-1-1,3-4 1,-6 6-16,1 1 0,-1-1 0,0 0 1,0 1-1,1-1 0,-1 1 0,0-1 0,0 1 0,0-1 0,0 0 0,0 1 0,0-1 0,0 0 1,0 1-1,0-1 0,0 1 0,0-1 0,0 0 0,0 1 0,0-1 0,0 1 0,-1-1 0,1 1 1,0-1-1,-1 0 0,1 1 0,0-1 0,-1 1 0,1-1 0,0 1 0,-1 0 0,1-1 0,-1 1 1,1-1-1,-1 1 0,1 0 0,-1-1 0,1 1 0,-1 0 0,1 0 0,-1-1 0,0 1 0,1 0 1,-2 0-1,-3-2-62,0 0-1,-1 1 1,-9-1 0,13 2 31,-5-1-13,1 0 0,-1 1 0,1 0 0,-1 1 0,0-1 0,1 1 0,-1 0 0,1 1 0,0 0 0,-1 0 0,1 0 0,-10 6 0,12-6 39,1 0 0,-1 0 0,1 1 0,0 0 0,0-1 0,0 1 0,0 0 1,0 0-1,1 1 0,-1-1 0,1 1 0,0-1 0,0 1 0,0 0 0,0-1 0,1 1 0,0 0 0,0 0 0,0 0 0,-1 8 1,2-12-1,-1 4-15,1 0 0,0 0 0,0-1 0,0 1 1,2 7-1,-2-9 18,0-1 1,1 0-1,0 0 1,-1 0 0,1 1-1,0-1 1,-1 0-1,1 0 1,0 0-1,0 0 1,0 0 0,0 0-1,0 0 1,0-1-1,0 1 1,0 0 0,0-1-1,1 1 1,-1 0-1,0-1 1,2 1 0,0 0 21,1 0 0,-1-1 0,1 1 0,-1-1 0,1 0 0,0 0 0,-1 0 0,1 0 0,-1 0 0,1-1 0,6-2 0,5-1 56,19-11 0,-33 15-83,26-14-9,42-27 0,-45 25 1,16-12 8,-39 27 5,0 1 0,0-1 0,0 0 1,0 0-1,0 0 0,0 0 1,0 0-1,0 0 0,-1 0 0,1 0 1,0 0-1,-1-1 0,1 1 1,0 0-1,-1 0 0,0 0 1,1-1-1,-1 1 0,0-2 0,1 1 7,-1 2-19,0-1-1,0 0 1,0 1 0,0-1-1,1 0 1,-1 0 0,-1 1-1,1-1 1,0 0 0,0 1-1,0-1 1,0 0 0,0 1-1,-1-1 1,1 0 0,0 1-1,0-1 1,-1 0 0,1 1-1,-1-1 1,1 1 0,0-1 0,-2 0-1,1 0-7,-1 0 0,1 0-1,0 0 1,-1 1 0,1-1 0,-1 0-1,1 1 1,-1-1 0,1 1-1,-3-1 1,-2 1-30,1-1-1,-1 1 1,1 1 0,0-1-1,-1 1 1,-6 1 0,-42 17 247,54-19-206,1 0 0,-1 0 0,0 0-1,0 1 1,0-1 0,0 0 0,1 0 0,-1 0-1,0 0 1,0 0 0,0 0 0,0 1 0,0-1-1,0 0 1,1 0 0,-1 0 0,0 0-1,0 1 1,0-1 0,0 0 0,0 0 0,0 0-1,0 1 1,0-1 0,0 0 0,0 0 0,0 0-1,0 0 1,0 1 0,0-1 0,0 0 0,0 0-1,0 0 1,0 1 0,0-1 0,0 0 0,0 0-1,0 0 1,-1 0 0,1 1 0,0-1-1,0 0 1,0 0 0,0 0 0,0 0 0,0 0-1,-1 1 1,1-1 0,0 0 0,0 0 0,0 0-1,0 0 1,-1 0 0,1 0 0,0 0 0,0 0-1,0 0 1,0 0 0,-1 0 0,1 0 0,0 0-1,0 0 1,0 0 0,-1 0 0,1 0-1,0 0 1,0 0 0,17 7 226,-4-6-108,0 0 0,0-1 1,1 0-1,17-2 0,-24-1 88,-7 1 88,-1 1-282,0 1 1,1 0-1,-1 0 1,0-1-1,0 1 1,0 0-1,0 0 0,0 0 1,1 0-1,-1 0 1,0 0-1,0 0 1,0 0-1,-1 0 1,-12 3-26,0-1 0,1 2 1,-1-1-1,1 2 1,0 0-1,0 1 1,0 0-1,1 0 1,-19 14-1,30-19 8,0 0-1,1-1 1,-1 1-1,0 0 1,0-1-1,1 1 1,-1 0-1,0 0 1,1 0 0,-1 0-1,1 0 1,-1 0-1,1 0 1,0 0-1,-1 0 1,1 0-1,0 0 1,-1 0-1,1 0 1,0 0-1,0 0 1,0 0-1,0 0 1,0 0 0,0 0-1,1 1 1,-1-1-1,0 0 1,1 2-1,0-2 24,0 1-1,1 0 0,-1 0 1,0-1-1,1 1 1,-1-1-1,1 1 1,-1-1-1,1 0 0,0 0 1,-1 0-1,1 1 1,0-2-1,0 1 0,3 1 1,1 0 56,0-1 0,1 1 0,-1-1 0,0-1 1,1 1-1,-1-1 0,1 0 0,-1-1 0,9-1 0,-12 2-53,1-1 0,-1 1-1,0-1 1,0 0 0,0 0-1,0 0 1,0 0 0,0-1-1,0 1 1,-1-1 0,1 0-1,0 1 1,-1-1 0,1-1-1,-1 1 1,0 0 0,0 0-1,0-1 1,3-4-1,-4 6-84,-1 0 0,0 0-1,0 0 1,0 0 0,0 0-1,0 0 1,0 0-1,0 0 1,0 0 0,0 0-1,0 1 1,-1-1-1,1 0 1,0 0 0,-1 0-1,1 0 1,0 0-1,-1 1 1,1-1 0,-1 0-1,1 0 1,-1 1 0,0-1-1,1 0 1,-1 1-1,0-1 1,1 0 0,-1 1-1,0-1 1,0 1-1,0 0 1,1-1 0,-3 0-1,-5 0-821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4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59 2240,'0'0'720,"20"-3"12720,-22-1-13942,-16-30 2449,16 33-1893,1-1 1,0 1 0,0 0-1,-1-1 1,1 1 0,-1 0-1,1 0 1,-1 0-1,1 0 1,-1 0 0,0 0-1,0 1 1,1-1 0,-1 0-1,0 1 1,0 0-1,0-1 1,1 1 0,-1 0-1,0 0 1,0 0 0,0 0-1,0 0 1,0 0-1,0 1 1,1-1 0,-1 0-1,0 1 1,0 0 0,1-1-1,-1 1 1,-3 2-1,-15 11 277,8-7-232,0 2 1,-14 13 0,8-4-14,5-7-4,2 0 1,-1 1-1,2 1 1,-1 0-1,-9 18 1,18-28-56,0 1 1,0-1 0,1 1 0,0-1 0,0 1-1,0 0 1,0-1 0,0 1 0,1 0-1,0 0 1,-1 0 0,1-1 0,1 1 0,-1 0-1,1 0 1,-1-1 0,1 1 0,0 0-1,0-1 1,1 1 0,-1-1 0,1 1 0,0-1-1,0 1 1,0-1 0,0 0 0,0 0 0,5 4-1,1 1 102,0-1-1,1 0 0,0 0 0,0-1 0,0 0 1,20 9-1,65 21 1012,-79-32-1146,0-1 0,0-1-1,0 0 1,0-1 0,22-1 0,-28 0-427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7:13.03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173 13 2720,'-9'0'4501,"7"-1"-4153,-1 1 0,1 0 1,0 1-1,-1-1 0,1 0 0,0 1 0,0-1 1,-1 1-1,1 0 0,0 0 0,0 0 0,0 0 0,-3 2 1,3 0-226,2-3-117,0 1 0,0-1 1,-1 1-1,1-1 1,0 1-1,-1-1 0,1 0 1,0 1-1,-1-1 0,1 1 1,0-1-1,-1 0 0,1 0 1,0 1-1,-1-1 0,1 0 1,-1 1-1,1-1 0,-1 0 1,1 0-1,-1 0 0,1 0 1,-1 0-1,1 1 1,-1-1-1,1 0 0,-1 0 1,1 0-1,-1 0 0,0-1 1,-1 0 33,4-1 64,10-6 182,-6 4-108,-5 3-147,0 1 0,0-1 0,0 0 0,-1 0 0,1 0 0,0 0 0,-1 0 0,1 0 0,-1 0 0,1 0 0,0-2 0,-1 3-22,0 0 0,0 0-1,-1 0 1,1 0 0,0 0 0,0 0 0,0 1 0,0-1-1,0 0 1,0 0 0,0 0 0,-1 0 0,1 0 0,0 0-1,0 0 1,0 0 0,0 0 0,0 0 0,0 0-1,-1 0 1,1 0 0,0 0 0,0 0 0,0 0 0,0 0-1,0 0 1,0-1 0,-1 1 0,1 0 0,0 0-1,0 0 1,0 0 0,0 0 0,0 0 0,0 0 0,0 0-1,0 0 1,0 0 0,-1-1 0,1 1 0,0 0 0,0 0-1,0 0 1,0 0 0,0 0 0,0 0 0,0 0-1,0-1 1,0 1 0,0 0 0,0 0 0,0 0 0,0 0-1,0 0 1,0 0 0,0-1 0,0 1 0,0 0-1,0 0 1,0 0 0,0 0 0,0 0 0,0 0 0,0 0-1,1-1 1,-9 2 7,10-1-43,-6 0 92,2 0 31,-1 0 1,1 0 0,0 0 0,0 1 0,0-1-1,0 1 1,0-1 0,0 1 0,0 0 0,0-1 0,0 1-1,-4 3 1,-1 1-27,-1 0-59,1 0-1,-13 12 1,19-16-20,0 0 1,0 0 0,0 0 0,1 0-1,-1 0 1,0 0 0,0 0-1,0 0 1,1 1 0,-1-1-1,1 0 1,-1 0 0,1 1 0,-1-1-1,1 0 1,0 1 0,0-1-1,-1 0 1,1 1 0,0-1-1,0 0 1,0 1 0,1-1-1,-1 0 1,0 1 0,1 1 0,0-1 9,0-1 1,0 0 0,0 0 0,1 1 0,-1-1 0,0 0 0,1 0 0,-1 0 0,1-1 0,-1 1 0,1 0 0,-1 0 0,1-1 0,-1 1 0,1-1 0,0 0 0,-1 1 0,1-1 0,0 0 0,-1 0 0,1 0 0,3 0-1,1 0 55,-1-1 0,0 1-1,1-1 1,-1 0 0,11-4-1,-13 4-51,0-1 0,0 1 0,0-1 0,0 1 0,-1-1 0,1 0 1,0 0-1,-1 0 0,4-4 0,-5 5 2,-1 0 0,1 1 0,-1-1 0,0 1 0,0-1 0,1 1 0,-1-1 0,0 0 0,0 1 0,0-1 0,1 0 0,-1 1 0,0-1 0,0 0 0,0 1 0,0-1 0,0 1 0,0-1 0,-1-1 0,1 1 13,-1 0 0,1 0 0,-1 0 0,0 0 0,1 0 1,-1 0-1,0 0 0,0 0 0,0 0 0,0 0 1,0 1-1,0-1 0,0 0 0,-1 0 0,-1 0 15,-1-1-1,1 1 1,0 0-1,-1 0 1,1 0 0,-1 1-1,0-1 1,1 1-1,-1 0 1,1 0-1,-1 0 1,0 0-1,1 1 1,-1 0 0,1-1-1,-1 1 1,1 1-1,-5 1 1,-2 1 75,0 0 0,0 1 1,0 1-1,-17 12 0,26-18-113,1 1 0,0-1 0,-1 0 0,1 0 0,-1 1 0,1-1 0,0 0 0,-1 1 0,1-1 0,-1 1 0,1-1 0,0 0 0,0 1 0,-1-1 0,1 1 0,0-1 0,0 1 0,0-1 0,-1 1 0,1-1 0,0 1 0,0-1 0,0 1 0,0-1 0,0 1 0,0-1 0,0 1 0,0-1 0,0 1 0,0-1 0,0 1 0,0-1 0,1 1 0,-1-1 0,0 1 0,0-1 0,0 1 0,1-1 0,-1 0 0,0 1 0,0-1-1,1 1 1,-1-1 0,1 0 0,-1 1 0,0-1 0,1 0 0,-1 1 0,1-1 0,-1 0 0,1 1 0,2 0 11,-1 1-1,1-1 0,0 0 0,0 1 0,0-2 1,5 3-1,0-2 75,-1 0 0,1-1 0,0 1 1,-1-2-1,15-1 0,-19 2-79,-1-1 0,1 1 0,-1-1 0,1 0 0,-1 0 0,1 0 0,-1 0 0,0-1 0,1 1 0,-1 0 0,0-1 1,0 0-1,0 1 0,0-1 0,0 0 0,-1 0 0,1 0 0,0 0 0,1-4 0,-3 5-4,1 1 0,-1-1 0,1 1-1,-1-1 1,0 1 0,1-1 0,-1 1 0,0-1 0,0 0 0,0 1 0,1-1 0,-1 1 0,0-1-1,0 0 1,0 1 0,0-1 0,0 0 0,0 1 0,0-1 0,0 1 0,0-1 0,-1 0 0,1 1-1,0-1 1,0 0 0,-1 1 0,1-1 0,0 1 0,0-1 0,-1 1 0,1-1 0,-1 1 0,1-1-1,0 1 1,-1-1 0,1 1 0,-1 0 0,1-1 0,-1 1 0,1-1 0,-1 1 0,0 0 0,1 0-1,-1-1 1,1 1 0,-1 0 0,0 0 0,0 0 0,-2-1-21,1 1 0,0 0 0,-1 0 0,1 0 0,0 0 0,0 0 0,-1 0 0,1 1 0,0-1 0,0 1 0,-4 1 0,2 0 44,0 0 0,0 1 0,1-1 0,-1 1 0,1 0 0,0 0-1,-1 0 1,1 0 0,1 0 0,-6 8 0,7-9-20,0 0-1,0 0 1,0 1 0,1-1 0,-1 0-1,0 0 1,1 1 0,0-1-1,0 0 1,0 1 0,0-1-1,0 1 1,0-1 0,0 0 0,1 1-1,-1-1 1,1 0 0,-1 1-1,1-1 1,0 0 0,2 4-1,-1-4 32,0 0 0,-1 1-1,1-2 1,0 1-1,0 0 1,0 0 0,0 0-1,0-1 1,0 1-1,1-1 1,-1 0 0,0 0-1,1 0 1,-1 0-1,1 0 1,0 0-1,-1-1 1,1 1 0,-1-1-1,1 1 1,0-1-1,-1 0 1,1 0 0,0-1-1,-1 1 1,1 0-1,0-1 1,-1 0 0,1 1-1,-1-1 1,1 0-1,-1 0 1,0-1-1,1 1 1,-1 0 0,0-1-1,0 1 1,3-3-1,1-4 40,0 1 0,0-1 0,-1 0 0,6-10-1,-10 16-58,0 0 0,0 0 1,0-1-1,0 1 0,0 0 0,-1 0 0,1 0 0,-1-1 0,0 1 0,0 0 0,0 0 0,0-1 0,0 1 0,0 0 1,0 0-1,-1-1 0,1 1 0,-1 0 0,0 0 0,1 0 0,-1 0 0,0-1 0,0 1 0,-3-3 0,3 4-34,1 0 0,-1 1-1,0-1 1,0 0-1,1 0 1,-1 1 0,0-1-1,0 0 1,0 1-1,0-1 1,0 1-1,0 0 1,0-1 0,0 1-1,0 0 1,0-1-1,0 1 1,0 0 0,0 0-1,-1 0 1,0 0-1,0 0-51,0 1 1,0-1-1,0 1 0,0-1 0,0 1 0,0 0 0,0 0 0,0 0 0,0 0 1,-2 2-1,1-1-423,-1 1 0,1 0 0,0 0 0,0 0 0,-2 4 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7:20.91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176 86 3072,'-7'-10'4099,"6"10"-4006,-1 0 149,0 1-1,0 0 0,0-1 1,0 1-1,1 0 0,-1 0 1,0 0-1,-2 2 0,-6 5 641,-15 17 0,9-8-130,-23 35 0,35-46-737,1-1 0,0 1 0,0 0 0,0 0 0,1 0 0,-1 0 0,1 1 0,1-1 0,0 1 0,-2 10 0,3-15 14,0-1 0,0 0 0,0 0 0,0 0-1,0 0 1,1 1 0,-1-1 0,0 0 0,1 0 0,-1 0 0,0 0 0,1 0 0,-1 0 0,1 0 0,1 2-1,-2-3-12,1 1-1,-1-1 0,1 0 1,-1 1-1,1-1 0,-1 0 1,1 0-1,-1 0 0,1 1 1,-1-1-1,1 0 0,-1 0 0,1 0 1,-1 0-1,1 0 0,-1 0 1,1 0-1,0 0 0,-1 0 1,1 0-1,-1 0 0,1-1 1,0 1-1,2-1 9,0-1 0,0 1 0,0-1 0,0 0-1,-1 0 1,1 0 0,-1 0 0,4-4 0,6-9 3,0 0-1,0-2 0,-1 1 1,12-27-1,-21 38-3,1 0 42,1-1-1,-2 1 1,1-1 0,-1 0-1,0 0 1,0 0 0,-1 0 0,1 0-1,-1-1 1,-1 1 0,1 0-1,-1 0 1,0-1 0,-2-9 0,2 15-28,0-1 0,-1 0 1,0 0-1,1 0 0,-1 1 1,0-1-1,0 0 0,0 1 1,0-1-1,0 0 1,0 1-1,0-1 0,0 1 1,-1 0-1,1 0 0,0-1 1,-1 1-1,1 0 0,-1 0 1,0 0-1,1 0 1,-1 0-1,0 1 0,0-1 1,1 1-1,-1-1 0,0 1 1,0-1-1,0 1 0,0 0 1,0 0-1,1 0 1,-1 0-1,-2 0 0,-1 1 0,0 0-1,1 0 1,-1 0-1,0 0 0,1 1 1,-1 0-1,1 0 1,0 0-1,-1 0 1,1 1-1,0 0 0,-4 3 1,4-1-17,-1 0 0,1 0 0,-1 1 0,1-1 0,1 1 0,-1 0 0,1 1 0,0-1 0,1 0 0,-1 1 1,1 0-1,0-1 0,1 1 0,0 0 0,0 0 0,0 0 0,1 0 0,0 0 0,0 0 0,3 9 0,-3-15 2,0 0 1,0 1-1,0-1 0,1 0 1,-1 0-1,0 0 0,1 0 1,-1 0-1,1 0 0,-1 0 0,1 0 1,0 0-1,-1 0 0,1 0 1,0 0-1,0 0 0,0 0 1,-1 0-1,1-1 0,0 1 1,0 0-1,0-1 0,0 1 0,0-1 1,1 1-1,-1-1 0,0 1 1,0-1-1,0 0 0,0 0 1,0 0-1,1 1 0,-1-1 0,0 0 1,0 0-1,0 0 0,0-1 1,1 1-1,-1 0 0,0 0 1,2-1-1,1-1 14,0 0 0,0 0 0,-1 0 0,1 0 0,0-1 0,-1 1 0,0-1 0,1 0 0,-1 0 0,4-6 0,-2 3-31,23-35 0,-26 38 5,0-1-1,0 0 0,0 1 0,-1-1 0,1 0 0,-1 0 0,0-1 1,0 1-1,0-7 0,-1 6 11,0 1 0,-1 0 1,1 0-1,-1 0 0,0-1 1,0 1-1,-1 0 0,1 0 1,-1 1-1,1-1 0,-4-5 0,4 8-19,0-1 0,-1 1 0,1-1 0,0 1-1,0 0 1,-1-1 0,1 1 0,-1 0 0,1 0-1,-1 0 1,0 0 0,1 1 0,-1-1 0,0 0-1,0 0 1,1 1 0,-1 0 0,0-1-1,0 1 1,0 0 0,0 0 0,1 0 0,-1 0-1,0 0 1,0 0 0,0 0 0,0 1 0,-2 0-1,0 0 2,0 0 0,0 1 1,0 0-1,0-1 0,1 2 0,-1-1 0,0 0 0,1 1 0,0-1 0,-1 1 0,1 0 0,0 0 0,0 0 0,1 1 0,-1-1 0,1 1 0,0 0 0,0-1 0,0 1 0,-2 6 0,1-3 22,1 0-1,1 0 1,-1 0-1,1 0 1,0 1-1,1-1 1,0 0 0,0 0-1,1 1 1,-1-1-1,3 8 1,-3-13-7,0-1-1,1 0 1,-1 1 0,0-1 0,1 0-1,-1 0 1,1 1 0,-1-1 0,1 0-1,0 0 1,-1 0 0,1 0 0,0 1-1,0-1 1,0 0 0,0 0 0,0-1-1,0 1 1,0 0 0,0 0 0,0 0-1,0-1 1,0 1 0,1-1 0,-1 1 0,2 0-1,-1-1 23,0 0-1,0 0 0,0 0 0,0-1 1,0 1-1,0 0 0,0-1 0,0 0 1,0 1-1,-1-1 0,1 0 0,0 0 1,0 0-1,-1 0 0,1 0 1,-1 0-1,3-3 0,9-8 38,-1 0 0,0 0 0,-1-1-1,0-1 1,-1 0 0,-1 0 0,0-1 0,8-18 0,-17 32-56,1-1 0,-1 1 0,1-1 0,-1 0 0,0 1 0,1-1 0,-1 1 1,0-1-1,0 0 0,0 1 0,0-1 0,0 0 0,-1 1 0,1-1 0,0 1 0,-2-4 1,2 4-24,-1 0 1,0 0 0,0 0-1,1 0 1,-1 0 0,0 0-1,0 0 1,0 0 0,0 1-1,0-1 1,0 0 0,0 0 0,-1 1-1,1-1 1,0 1 0,-2-1-1,-1 0-27,1 0 0,0 1 0,-1-1 0,1 1 0,-1 0 0,0 0 0,1 0 0,-1 0 0,1 1 0,-1-1 0,1 1 0,0 0 0,-5 2 0,5-2-15,1 1-1,-1 0 1,0 0-1,1 0 1,-1 0-1,1 1 1,0-1-1,0 1 1,0-1-1,0 1 1,0 0-1,0 0 1,1 0-1,-1 0 1,1 0-1,0 0 1,0 0-1,0 0 1,0 0-1,0 4 1,1-4-225,-1 0 1,1 0-1,-1 0 1,1 0-1,0-1 1,1 1-1,-1 0 1,0 0-1,1 0 1,-1 0-1,1 0 1,0-1-1,0 1 1,0 0-1,0-1 1,1 1-1,-1-1 1,1 1-1,0-1 1,-1 0-1,1 0 1,0 1-1,2 1 1,9 4-1795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7:22.40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131 54 5216,'-24'9'5706,"24"-8"-5552,-8 9 988,5-6-896,0 1-1,0 0 0,0 0 1,1-1-1,0 1 0,0 1 1,0-1-1,0 0 0,1 0 1,0 1-1,0-1 0,0 10 1,1-13-202,0 0 0,0 0 0,0 0 0,0 0 0,0-1 0,1 1 1,-1 0-1,1 0 0,-1 0 0,1 0 0,0 0 0,0-1 1,-1 1-1,1 0 0,1 0 0,-1-1 0,0 1 0,0-1 0,0 1 1,1-1-1,-1 0 0,1 1 0,-1-1 0,1 0 0,0 0 1,-1 0-1,1 0 0,0 0 0,0-1 0,-1 1 0,1 0 0,0-1 1,0 0-1,0 1 0,0-1 0,0 0 0,2 0 0,0 0-49,0 0 0,0 0 1,-1-1-1,1 1 0,0-1 0,0 0 0,-1 0 0,1-1 0,0 1 0,-1-1 0,0 0 0,1 1 0,-1-2 0,0 1 0,0 0 0,0-1 0,0 1 0,3-4 0,-4 4 62,0-1 0,-1 1 0,1-1-1,0 1 1,-1-1 0,0 1-1,0-1 1,1 0 0,-2 0-1,1 0 1,0 1 0,0-1-1,-1 0 1,0 0 0,1 0-1,-1 0 1,-1-5 0,1 5 20,-1 1 0,0-1-1,0 0 1,0 0 0,-1 1 0,1-1 0,-1 1 0,1-1 0,-1 1 0,0 0 0,0 0 0,0-1 0,0 1 0,0 0 0,0 1 0,-1-1 0,-3-2 0,3 2-28,0 1 1,0 0 0,0-1-1,0 1 1,0 0-1,-1 1 1,1-1 0,0 1-1,-1-1 1,1 1 0,0 0-1,-1 0 1,1 0-1,0 1 1,0-1 0,-1 1-1,1 0 1,0 0 0,0 0-1,-5 3 1,4-3-60,1 1 0,0 0 0,-1 0 0,1 0 0,0 0 0,0 0 0,1 1 0,-1-1 0,0 1 1,1 0-1,0 0 0,-1 0 0,1 0 0,0 0 0,1 1 0,-1-1 0,0 1 0,0 3 0,1-6 25,1 0 0,0 0 0,0 0 0,0 0 0,0 0 0,0-1 0,0 1 0,0 0 0,0 0 0,0 0 0,0 0 0,0 0 0,0 0 0,1 0 0,-1 0 0,0 0 0,1-1 0,-1 1 0,1 0 0,-1 0 0,1 0 0,0 0 0,0 0 11,0 0 1,1 0-1,-1 0 1,0 0 0,1 0-1,-1-1 1,1 1-1,-1 0 1,0-1-1,1 0 1,-1 1 0,3-1-1,1 1 7,-1-1 0,0 1 0,1-1 0,-1-1 0,1 1 0,-1-1 0,1 0 0,6-2 0,-9 3-13,0-1 0,0 0 0,0 0 0,0 0 0,0 0 0,-1 0 0,1 0 0,0-1 0,-1 1 1,1-1-1,-1 1 0,0-1 0,1 1 0,-1-1 0,0 0 0,0 0 0,0 1 0,0-1 0,0 0 0,0 0 1,-1 0-1,1 0 0,-1 0 0,1 0 0,-1 0 0,0 0 0,1-1 0,-1 1 0,0 0 0,-1-4 0,0 2-2,0 1 0,0-1 0,0 1 0,0-1 0,0 1-1,-1 0 1,0-1 0,0 1 0,0 0 0,0 0 0,0 0 0,0 0-1,-1 0 1,0 1 0,1-1 0,-1 1 0,-4-3 0,3 3 22,0-1 0,0 1 0,-1 0 0,1 0 0,-1 0-1,1 1 1,-1 0 0,0-1 0,0 2 0,-8-2 0,10 2-43,1 0 0,-1 1 0,1-1 0,-1 1 0,1-1 0,-1 1 0,1 0 0,0-1 0,-1 1 0,1 1 0,0-1 0,0 0 0,-1 0 0,1 1 0,0-1 0,0 1 0,1 0 0,-1 0 0,0-1 0,1 1 0,-3 4 0,3-6-6,0 1 1,1 0-1,-1 0 0,0 0 0,1 0 1,-1 0-1,0 0 0,1 0 1,-1 1-1,1-1 0,0 0 0,-1 0 1,1 0-1,0 0 0,0 1 1,0-1-1,0 0 0,0 0 0,0 0 1,0 1-1,0-1 0,0 0 1,1 0-1,-1 0 0,0 0 0,1 0 1,-1 1-1,1-1 0,1 1 1,1 2 31,0 0 0,0-1 0,0 1 0,1-1 0,0 0 0,0 0 0,0 0 0,0-1 1,0 0-1,0 1 0,1-1 0,-1-1 0,9 3 0,-11-3-8,0 0 0,1-1 0,-1 1 0,1-1 0,-1 1 0,1-1 0,-1 0-1,1 0 1,0 0 0,-1-1 0,1 1 0,-1-1 0,1 1 0,-1-1 0,0 0 0,1 0 0,-1 0 0,0 0 0,1 0 0,-1 0-1,0-1 1,0 1 0,0-1 0,0 1 0,0-1 0,-1 0 0,3-3 0,-1 2 7,-1-1 0,0 0 0,0 0 1,0 0-1,2-6 0,-4 9-24,0 1 0,1-1 0,-1 0 0,0 0 0,0 0 0,0 1-1,0-1 1,0 0 0,0 0 0,0 0 0,0 1 0,0-1 0,0 0 0,0 0 0,-1 0 0,1 1 0,0-1 0,-1 0 0,1 0 0,0 1-1,-1-1 1,1 0 0,-1 1 0,1-1 0,-1 0 0,1 1 0,-1-1 0,1 1 0,-1-1 0,0 1 0,1-1 0,-1 1 0,0 0-1,0-1 1,1 1 0,-1 0 0,0-1 0,0 1 0,1 0 0,-2 0 0,0 0-18,1 0 0,-1 0 0,1 0 0,-1 0 0,0 0 0,1 1 0,-1-1 0,1 1 0,-1-1 0,1 1 0,-1-1 0,1 1 0,-1 0 0,1 0 0,0 0 0,-1 0 0,1 0 0,0 0 0,-2 2 1,0 0 10,0 0 1,0 0 0,1 0 0,0 0 0,-1 1 0,1-1 0,-2 5 0,4-6 0,-1 0 1,0 0-1,0 1 1,1-1 0,-1 1-1,1-1 1,0 1-1,0-1 1,0 0-1,0 1 1,0-1-1,0 1 1,1-1-1,-1 1 1,1-1-1,0 0 1,0 1-1,0-1 1,0 0-1,0 0 1,0 0-1,0 0 1,2 2-1,-1-1 40,1-1-1,-1 0 1,0 0 0,1 0-1,-1 0 1,1-1 0,-1 1-1,1 0 1,0-1 0,0 0-1,0 0 1,0 0-1,0 0 1,0 0 0,0-1-1,0 1 1,0-1 0,4 0-1,2 0 10,1-1 0,-1 0-1,0-1 1,0 0 0,0 0 0,0-1-1,0 0 1,-1-1 0,1 1-1,8-7 1,-13 8-24,0-1-1,0 0 1,0 0-1,-1 0 1,1-1-1,-1 1 1,0-1-1,0 0 0,3-5 1,-4 6-13,-1 0 0,0 0 0,0 0 0,0 0 0,0 0 0,0 0 0,-1 0 0,1 0 0,-1 0 0,0 0 0,0-1 0,0 1 0,0 0 1,0 0-1,-2-4 0,2 5-8,-1-1 1,1 1-1,-1-1 1,0 1 0,0 0-1,0-1 1,0 1 0,0 0-1,-1 0 1,1 0-1,-1 0 1,1 0 0,-1 0-1,0 0 1,0 0 0,0 1-1,0-1 1,0 0-1,0 1 1,0 0 0,0 0-1,-1 0 1,1 0 0,-1 0-1,1 0 1,0 0-1,-1 1 1,1-1 0,-5 1-1,2 0-25,0 0 0,0 0 0,0 1 0,0 0 0,0 0-1,0 0 1,0 0 0,0 1 0,1 0 0,-1 0 0,1 0-1,-1 1 1,1-1 0,-5 5 0,1-1-155,2 0 1,-1 1-1,1 0 1,0 0-1,-7 10 1,10-12-481,0 1 1,0-1-1,0 1 1,1-1-1,-3 10 0,5-13 402,-1-1-1,1 1 1,0-1-1,0 0 1,0 1-1,0-1 1,0 1-1,0-1 1,0 0-1,1 1 1,-1-1-1,0 1 0,1-1 1,-1 0-1,1 1 1,0-1-1,-1 0 1,1 0-1,3 4-524,8 8-1549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7:23.77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44 77 3232,'8'-32'11717,"-8"33"-11648,-2-1 138,0 1-1,0 0 0,1 0 1,-1 0-1,0 1 0,1-1 0,-1 0 1,1 1-1,-1-1 0,-1 3 1,-15 20 174,15-19-372,1 0 0,0 1 0,1-1 1,-1 0-1,1 1 0,0-1 0,0 1 0,1-1 1,-1 1-1,1-1 0,1 1 0,-1-1 0,1 1 1,0-1-1,0 1 0,0-1 0,4 10 1,-4-13 13,0 1 0,0-1 1,1 1-1,-1-1 0,0 1 1,1-1-1,0 0 0,-1 1 1,1-1-1,0 0 0,0 0 1,0 0-1,0-1 0,1 1 1,-1 0-1,0-1 0,1 0 1,-1 1-1,1-1 0,-1 0 1,1 0-1,0 0 0,-1-1 1,1 1-1,0-1 0,0 1 1,-1-1-1,1 0 0,0 0 1,0 0-1,0-1 0,-1 1 1,1-1-1,0 1 0,0-1 1,2-1-1,-3 1-13,0 0-1,0 1 1,0-1-1,0 0 1,-1 0-1,1-1 1,0 1-1,-1 0 1,1 0-1,-1-1 1,1 1-1,-1-1 1,0 0-1,0 1 1,1-1-1,-1 0 1,0 1-1,1-5 1,-1 3-7,0 0 0,-1 0 0,1-1 0,-1 1 0,1 0 1,-1 0-1,0-1 0,-1 1 0,1 0 0,-2-7 0,2 6 33,-1 0 1,0 0-1,-1 1 0,1-1 0,-1 1 1,1-1-1,-1 1 0,0-1 0,0 1 1,-1 0-1,1 0 0,-1 0 0,1 0 0,-1 1 1,0-1-1,0 1 0,0-1 0,0 1 1,-1 0-1,-4-2 0,7 3-13,-1 1 1,0 0-1,1 0 0,-1 0 1,1 0-1,-1 0 0,0 0 0,1 0 1,-1 0-1,0 1 0,1-1 1,-1 1-1,1-1 0,-1 1 0,1 0 1,-1-1-1,1 1 0,-1 0 1,1 0-1,0 0 0,0 0 0,-1 0 1,1 0-1,0 1 0,0-1 1,0 0-1,0 0 0,0 1 0,0-1 1,0 3-1,-4 4-9,2 0 1,-1 0-1,-4 17 0,7-24-9,1 2-8,-1-1 1,0 1-1,1 0 1,0-1-1,0 1 1,0 0-1,0-1 0,0 1 1,0 0-1,0-1 1,1 1-1,0-1 0,1 5 1,-1-5 24,-1-1 1,1 1-1,0-1 0,0 0 1,0 1-1,0-1 1,0 0-1,0 0 0,0 0 1,0 0-1,0 0 1,1 0-1,-1 0 0,0 0 1,1 0-1,-1 0 1,1-1-1,-1 1 0,1-1 1,-1 1-1,1-1 1,-1 1-1,3-1 0,1 0-31,1 0-1,-1 0 1,0-1-1,1 0 1,-1 0-1,0 0 1,0-1-1,1 1 1,-1-1-1,0-1 0,-1 1 1,1-1-1,0 1 1,-1-1-1,1-1 1,-1 1-1,6-6 1,-4 3 31,-1 1-1,0-1 1,-1 0 0,1 0 0,-1 0 0,0-1-1,0 1 1,-1-1 0,0 0 0,0 0 0,-1 0 0,2-8-1,-3 10 11,-1-1 0,1 1 0,-1 0-1,-1-1 1,1 1 0,-1 0-1,1 0 1,-1 0 0,-1-1 0,1 1-1,-4-7 1,4 10-22,0 1 1,0-1-1,0 0 0,0 0 0,0 0 1,0 0-1,-1 1 0,1-1 0,-1 1 0,1-1 1,-1 1-1,0-1 0,1 1 0,-1 0 1,0 0-1,0 0 0,0 0 0,0 0 1,0 0-1,0 1 0,0-1 0,0 1 1,0-1-1,-1 1 0,1 0 0,0 0 1,0 0-1,0 0 0,-4 1 0,3-1 5,-1 2-1,1-1 1,-1 0-1,1 1 0,-1 0 1,1-1-1,0 1 1,0 1-1,0-1 0,0 0 1,0 1-1,0-1 1,1 1-1,-1 0 0,1 0 1,0 0-1,0 0 1,0 0-1,0 1 0,-1 4 1,-1 0 8,1 0 1,0 0-1,1 0 1,0 1-1,0-1 1,1 1-1,-1 14 1,2-21-5,0 0 0,0 0-1,0 0 1,0 0 0,0 0 0,1 0-1,-1 0 1,1 0 0,-1 0 0,1 0-1,0-1 1,0 1 0,-1 0 0,1 0-1,1-1 1,-1 1 0,0-1 0,0 1 0,1-1-1,-1 1 1,0-1 0,1 0 0,0 1-1,-1-1 1,1 0 0,0 0 0,-1 0-1,1-1 1,0 1 0,0 0 0,3 0 0,0 0 25,0-1 0,0 1 0,0-1 0,0 0 0,0 0 1,0-1-1,-1 0 0,1 0 0,0 0 0,0 0 0,8-4 1,-5 1-75,1 0 0,-1-1 1,0 0-1,-1-1 1,1 1-1,10-11 1,-3 0 52,20-30 1,-31 42-6,-4 4-19,0 0 1,0 0-1,1-1 0,-1 1 0,0 0 0,0 0 0,1-1 0,-1 1 0,0 0 0,0 0 0,0-1 0,1 1 0,-1 0 0,0-1 0,0 1 0,0 0 0,0-1 0,0 1 1,0 0-1,0-1 0,0 1 0,0 0 0,0-1 0,0 1 0,0 0 0,0-1 0,0 1 0,0 0 0,0-1 0,0 1 0,0 0 0,0 0 0,0-1 0,0 1 1,-1 0-1,1-1 0,-1 1-11,1 0-1,-1 0 1,0 0 0,0 0 0,1 0 0,-1 0 0,0 0 0,0 0 0,1 0 0,-1 0-1,0 0 1,1 1 0,-1-1 0,0 0 0,1 0 0,-1 1 0,-1 0 0,2-1-10,-17 9-54,0 0 1,0 2-1,-21 17 0,-17 11-3093,53-38 2888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7:24.96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334 31 3488,'6'-25'10106,"-7"25"-9988,1-1-1,-1 1 0,0 0 1,0-1-1,0 1 0,1 0 1,-1-1-1,0 1 0,0 0 1,0 0-1,0 0 1,1 0-1,-1 0 0,0 0 1,0 0-1,0 0 0,0 0 1,0 0-1,1 0 0,-3 1 1,-5 0 489,-27 5-48,0 0-1,1 3 1,0 1-1,0 1 0,1 2 1,-54 29-1,85-41-574,1 0-1,-1 0 0,0 1 0,0-1 0,1 0 1,-1 1-1,1-1 0,-1 1 0,1 0 0,-3 2 0,4-3 14,0-1 0,0 0 0,0 0 0,0 0-1,0 0 1,0 0 0,0 1 0,0-1-1,0 0 1,0 0 0,0 0 0,0 0-1,0 1 1,0-1 0,0 0 0,0 0-1,0 0 1,0 1 0,0-1 0,0 0 0,0 0-1,0 0 1,0 0 0,0 0 0,0 1-1,0-1 1,0 0 0,0 0 0,1 0-1,-1 0 1,0 0 0,0 1 0,0-1 0,0 0-1,0 0 1,0 0 0,1 0 0,-1 0-1,14 0-31,191-64-1747,-129 37 1798,-67 25-24,13-7 304,-22 9-288,0 0 0,0 0-1,0 0 1,0 0 0,1 0-1,-1 0 1,0 0 0,0-1-1,0 1 1,0 0 0,0 0-1,0 0 1,0 0 0,0 0-1,0 0 1,0 0 0,0 0-1,1 0 1,-1 0 0,0 0-1,0 0 1,0-1 0,0 1-1,0 0 1,0 0 0,0 0-1,0 0 1,0 0 0,0 0-1,0 0 1,0 0 0,0-1-1,0 1 1,0 0 0,0 0-1,0 0 1,0 0 0,0 0-1,0 0 1,0 0 0,0 0-1,0-1 1,0 1 0,0 0-1,0 0 1,0 0 0,0 0-1,-1 0 1,1 0 0,0 0-1,0 0 1,0 0 0,0 0-1,0-1 1,-9-2 365,-16 2 160,12 2-414,1 2-1,0 0 0,0 0 1,1 1-1,-1 0 0,1 1 0,0 0 1,0 1-1,0 1 0,-10 7 1,19-12-117,0-1 0,0 1 1,0 0-1,0 0 1,1 0-1,-1 0 0,1 0 1,-1 0-1,1 0 0,0 0 1,-1 1-1,1-1 1,0 0-1,1 1 0,-2 2 1,2-4-2,0 1 1,0-1-1,0 0 1,1 0-1,-1 1 1,0-1-1,0 0 1,1 0-1,-1 1 1,1-1-1,-1 0 0,1 0 1,-1 0-1,1 0 1,0 0-1,0 0 1,-1 0-1,1 0 1,0 0-1,0 0 1,0 0-1,0 0 1,0-1-1,0 1 1,0 0-1,0-1 1,1 1-1,-1-1 1,0 1-1,0-1 1,2 1-1,5 1 12,-1 1 0,1-1 1,-1 0-1,1-1 0,0 0 0,-1 0 0,1-1 1,0 0-1,0 0 0,0-1 0,-1 0 0,1 0 1,0-1-1,-1 0 0,1 0 0,-1-1 1,0 0-1,1 0 0,-2-1 0,12-6 0,-14 6-85,17-12-14,-20 16 91,-1-1 0,1 1 1,-1 0-1,1-1 1,-1 1-1,0-1 1,1 1-1,-1 0 1,0-1-1,1 1 0,-1-1 1,0 1-1,0-1 1,0 1-1,1-1 1,-1 1-1,0-1 1,0 1-1,0-1 0,0 1 1,0-1-1,0 0 1,0 1-1,0-1 1,0 1-1,0-1 1,0 1-1,0-1 0,0 1 1,-1-1-1,1 1 1,0-1-1,0 1 1,0-1-1,-1 1 1,0-1-1,0 0-11,-1 0-1,0 0 1,1 1-1,-1-1 1,0 0 0,0 1-1,1 0 1,-1-1-1,0 1 1,0 0-1,0 0 1,1 0 0,-4 1-1,0-1 28,1 0 27,-1 1 0,0 0 0,1 1 0,0-1 0,-1 1 0,1-1 0,0 1 0,0 1 0,0-1 0,0 0 0,0 1 0,0 0 0,-6 6 0,5-5-11,5-3-16,-1-1 1,0 1-1,0 0 1,1-1-1,-1 1 1,1 0-1,-1 0 1,1 0-1,-1 0 1,1-1-1,-1 1 1,1 0-1,-1 0 1,1 0-1,0 0 1,0 0-1,0 0 1,-1 1-1,1-1-9,0-1 0,1 0-1,-1 1 1,0-1 0,0 0 0,0 1-1,0-1 1,0 0 0,1 1 0,-1-1-1,0 0 1,0 0 0,0 1-1,1-1 1,-1 0 0,0 0 0,0 1-1,1-1 1,-1 0 0,0 0 0,1 0-1,-1 1 1,0-1 0,1 0 0,-1 0-1,0 0 1,1 0 0,-1 0 0,0 0-1,1 0 1,-1 0 0,0 0 0,1 0-1,-1 0 1,0 0 0,1 0 0,-1 0-1,1 0 1,-1 0 0,0 0 0,1 0-1,-1-1 1,0 1 0,0 0-1,1 0 1,0-1 0,6-2 82,0 0-1,1-1 1,-1 0-1,0-1 1,-1 1-1,1-1 1,7-8-1,38-45-569,-48 53 88,0 0 0,-1 0 1,1 0-1,2-8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7:40.4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390 329 832,'0'-4'11248,"-9"-2"-9808,9 6-1415,0 0 0,0 0 1,1 0-1,-1 0 0,0 0 1,0 0-1,0 0 0,0 0 1,0 0-1,0 0 1,0 0-1,0 0 0,0 0 1,0 0-1,1 0 0,-1 0 1,0 0-1,0 0 0,0 0 1,0 0-1,0 0 1,0 0-1,0 0 0,0 0 1,0 0-1,0-1 0,0 1 1,0 0-1,0 0 0,0 0 1,1 0-1,-1 0 1,0 0-1,0 0 0,0 0 1,0 0-1,0 0 0,0 0 1,0 0-1,0-1 0,0 1 1,0 0-1,0 0 1,0 0-1,-2-2 133,0 0 1,1 0-1,-1-1 1,1 1-1,-1 0 1,1-1-1,0 1 0,-1-6 1,-8-15 697,-6-18 136,8 28-860,0 3-2,4 4 40,-1 0 0,0 0 0,-1 1 0,1-1 0,-1 1 0,0 0 0,-10-5 0,-49-27 614,45 32-740,19 5-40,-1 0 0,0-1 0,1 1 0,-1 0 0,1-1 0,-1 1 0,1-1 0,0 1 1,-1-1-1,1 0 0,-1 1 0,1-1 0,-2-2 0,0 1 21,0 0-1,0 0 1,-1 0 0,1 0-1,-1 1 1,1-1 0,-1 1 0,0 0-1,1 0 1,-1 0 0,-6 0-1,-8-2-96,15 2 59,1 0 1,0 1-1,0 0 1,-1-1-1,1 1 1,0 0-1,0 0 0,-4 1 1,-16 0 194,18-1-234,13 0 126,4 0-12,0 0 0,0-1 0,-1-1 1,1 0-1,0 0 0,0-2 0,-1 1 0,0-2 1,0 1-1,0-2 0,21-12 0,-28 15-60,-1 1-1,1-1 1,-1 1-1,8-2 0,-9 3-16,1-1 0,0 1-1,-1-1 1,1 0-1,6-4 1,-1 0 63,-8 6-61,-1 0-1,0 0 0,0 0 0,0 0 1,0 0-1,0 0 0,0 0 0,0-1 0,0 1 1,0 0-1,0 0 0,1 0 0,-1 0 0,0 0 1,0 0-1,0 0 0,0 0 0,0 0 1,0 0-1,0 0 0,0 0 0,1 0 0,-1 0 1,0 0-1,0 1 0,0-1 0,0 0 0,0 0 1,0 0-1,0 0 0,0 0 0,0 0 1,0 0-1,1 0 0,-1 0 0,0 0 0,0 0 1,0 0-1,0 0 0,0 0 0,0 1 0,0-1 1,0 0-1,0 0 0,0 0 0,0 0 1,0 0-1,-6 7-168,3-2 208,1-1 0,-1 0 0,0 0-1,0 0 1,0 0 0,0 0 0,-1-1 0,1 1-1,-1-1 1,0 0 0,-6 3 0,2-2 12,0 0 1,0 0 0,0-1 0,-1 0-1,1 0 1,-1-1 0,0 0 0,-12 1-1,-11-2 72,-33-1-1,23-1 22,41 1-128,1 0 0,-1 0 0,0 0 0,1 0 0,-1 0-1,0 0 1,1 0 0,-1 0 0,0 0 0,1-1 0,-1 1 0,0 0-1,1-1 1,-1 1 0,0 0 0,1-1 0,-1 1 0,1-1 0,-1 0-1,-4-3-171,0 3-108,3 1 78,4 2 3,-1-2 185,-1 1 0,1-1 0,-1 1 0,1-1 0,-1 1 0,0-1 0,1 1 0,-1-1 0,0 1 0,1 0 0,-1-1 0,0 1 0,0-1 0,0 1 0,1 0 0,-1-1 0,0 1 0,0 0 0,0-1 0,0 1 0,0 1 0,-1-1 14,1-1 0,0 1 0,0 0 1,0 0-1,1-1 0,-1 1 0,0 0 1,0 0-1,0-1 0,0 1 0,1 0 0,-1-1 1,0 1-1,1 0 0,-1-1 0,1 1 1,-1 0-1,1 0 0,76 60 383,-68-53-292,52 41 487,-60-47-383,0-2-243,-1 0 0,0 0-1,0 0 1,1 0 0,-1 0 0,0 0 0,0 0 0,1 0 0,-1 0 0,0 0 0,0 0 0,1 0 0,-1 0 0,0 1 0,0-1-1,0 0 1,1 0 0,-1 0 0,0 0 0,0 0 0,0 1 0,1-1 0,-1 0 0,0 0 0,0 0 0,0 1 0,0-1 0,0 0-1,0 0 1,1 1 0,-1-1 0,0 1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7:42.7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695 7 2080,'3'-5'5573,"-33"5"-245,1 0-3436,16-1-1596,1 1-1,-1 0 1,1 1 0,0 1 0,-1 0 0,-13 3-1,15-1-160,0 0-1,-1 1 1,1 0-1,-15 10 0,-15 11 70,12-7 110,-37 31 0,35-22 6,2 2 0,0 1 0,-41 58 0,59-74-197,0 0 0,-14 13-1,23-27-89,1 0-1,-1 0 0,0 0 1,0 0-1,1 0 0,-1-1 1,0 1-1,-3 0 0,-10 6 440,10-27 893,4 11-1152,0 0-101,0-1 0,0 1 0,1-1 1,1-12-1,4-100-32,-1 18-190,-4 101 113,-4-15-103,4 17 62,-1 0 0,1 0 0,0 0-1,-1 0 1,1 0 0,0 0 0,0 0 0,0 0-1,0 0 1,0 0 0,0 0 0,0-1 0,0-1-1,2-4-464,-9 14 62,-8 16 175,7-3 264,0 1 1,2 0 0,-7 42 0,5-25 0,4-11 4,-2 35-1,5-39 126,-1 1 0,-7 27 1,9-37 153,1-3 156,8-12-74,0 0 0,0-1 0,15-4 0,59-27 17,-29 11-330,5-4-236,31-11-5060,-73 31 2096,-6 1-2187,1 0 1566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7:44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9 2400,'-1'-8'8026,"-1"8"-7736,0 0-1,1 1 1,-1-1-1,0 1 0,1-1 1,-1 1-1,1 0 1,-1 0-1,1 0 0,-1 0 1,1 0-1,-2 1 1,-23 26 1435,20-20-1543,0 0 0,0 0 0,1 1 0,0 0 0,1 0 1,-4 10-1,5-4 33,1 1 1,0-1-1,0 0 1,2 1-1,2 23 0,-1 5 71,0-23-158,1-1 0,0 1 0,2-1 0,0 1 0,10 24 0,20 55 317,-27-83-279,1 0 1,1-1-1,18 28 0,-26-43-54,-1-1-98,1 1 0,-1 0 0,1-1 0,0 1 0,-1-1 0,1 0 1,-1 1-1,1-1 0,0 1 0,0-1 0,-1 0 0,1 0 0,0 1 0,-1-1 1,1 0-1,0 0 0,0 0 0,-1 0 0,2 0 0,15 2 338,-17-2-309,1 0-24,-1-1 0,0 1 0,0-1 0,0 1 0,1-1 0,-1 1 0,0-1 0,0 1 0,1-1 0,-1 1 0,0-1 0,1 1 0,-1 0 0,1-1 0,-1 1 0,1-1 0,0 1 0,-1-1-8,1 1 1,-1 0-1,1 0 1,-1-1 0,1 1-1,-1 0 1,0-1-1,1 1 1,-1 0-1,0-1 1,1 1 0,-1 0-1,0-1 1,0 1-1,1-1 1,-1 1-1,0-1 1,0 1 0,0-1-1,1 1 1,-1-1-1,0 1 1,0-1-1,0 1 1,0-1-1,0 1 1,0-1 0,0 1-1,0-1 1,0 1-1,0-1 1,0 1-1,-1-1 1,1 0 0,-5-12 86,1-1 1,1 1-1,-3-22 1,-1-5-88,1 6-70,-4-13-186,9 44 229,0-1 0,0 1 0,1-1 0,-1 1 0,1-1 0,-1 1 0,1-1 0,0 0 0,1-4 0,3-16-816,-3 25 463,0 0 356,0 0 1,0 0 0,0 0-1,-1 0 1,1 0 0,0 1-1,-1-1 1,1 0 0,-1 0-1,1 0 1,-1 1-1,0-1 1,1 0 0,-1 3-1,1 4 13,1-1 0,-1 0 0,1 1 0,1-1 0,-1 0 0,8 12 0,0 5 0,13 53 42,-17-51 78,14 34 1,-18-55-94,0-1 1,-1 1-1,1 0 0,-1 0 1,0 0-1,-1 0 0,1 9 1,2-6 151,-4-8-167,1 0-1,0 0 0,0 0 0,0 0 1,0 0-1,0 0 0,0 0 0,-1 0 1,1 0-1,0 0 0,0 0 0,0 0 1,0 0-1,0 0 0,-1 0 0,1 0 1,0 0-1,0 0 0,0 0 0,0 0 1,0 0-1,-1 0 0,1 0 0,0 0 1,0 0-1,0 0 0,0 0 0,0 0 1,0 1-1,0-1 0,-1 0 0,1 0 1,0 0-1,0 0 0,0 0 0,0 0 1,0 0-1,0 1 0,0-1 0,0 0 1,0 0-1,0 0 0,0 0 0,0 0 1,0 1-1,0-1 0,0 0 0,0 0 1,0 0-1,0 0 0,0 0 0,0 1 1,0-1-1,0 0 0,0 0 0,0 0 1,0 0-1,0 0 0,0 0 0,0 1 1,0-1-1,0 0 0,1 0 0,-1 0 1,0 0-1,0 0 0,-22 1 837,8-3-840,1 1 1,-1 1-1,-14 1 1,-7 0-70,-12 4-533,27-1-2588,13-1-545,5 2 1103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7:47.0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4576,'4'2'12021,"6"6"-6771,-5-4-5293,-1-1 0,0 1 0,1 0 0,4 8-1,3 9 360,-2 1-1,0 0 0,-2 1 0,11 42 0,-11-34-189,13 28 105,1-1 0,54 95 0,-59-123-103,25 31 0,5 8 293,-39-60-393,-7-8-15,0-1-1,0 1 0,-1-1 0,1 1 0,0 0 0,-1 0 0,1-1 0,-1 1 0,1 0 0,-1 0 0,1 0 0,-1-1 0,0 1 0,1 0 0,-1 0 0,0 0 0,0 0 0,1 0 0,-1 0 0,0 0 1,0 1-1,40-64 1806,-20 23-1786,-1-1 0,18-62 0,-5 12-53,-2 12 9,58-133-2008,-85 201 735,-3 9 699,0 0 0,1 0-1,-1 0 1,0 0-1,1 0 1,-1-1 0,1 1-1,0 0 1,-1 0 0,1 0-1,0 0 1,-1 1-1,1-1 1,0 0 0,0 0-1,1-1 1,10 1-2747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7:53.1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1169 4640,'-2'-1'591,"1"1"-492,1-1 0,0 1 1,0 0-1,-1 0 0,1 0 1,0 0-1,-1-1 0,1 1 0,0 0 1,0 0-1,-1 0 0,1 0 1,0 0-1,-1 0 0,1 0 0,0 0 1,-1 0-1,1 0 0,0 0 1,-5 3 4155,19-21-42,28-51-1730,-22 34-1874,29-38 0,-12 32-373,1 2-1,60-49 1,-1 3-20,-78 66-129,60-52-30,-53 48-135,-20 17-4,1-1-1,0 2 0,0-1 1,14-7-1,-21 12 79,1 1 0,0 0 1,0-1-1,-1 1 0,1 0 0,0-1 1,0 1-1,-1 0 0,1 0 0,0 0 0,0 0 1,0 0-1,-1 0 0,1 0 0,0 0 0,0 0 1,0 0-1,-1 0 0,1 0 0,0 0 1,0 1-1,-1-1 0,1 0 0,0 1 0,0-1 1,-1 0-1,1 1 0,0-1 0,-1 1 0,1-1 1,-1 1-1,1-1 0,-1 1 0,1 0 1,-1-1-1,1 1 0,-1 0 0,1-1 0,-1 1 1,0 0-1,1 0 0,-1-1 0,0 1 0,0 0 1,1 1-1,0 5 62,0-1 0,0 1 1,0-1-1,-1 11 0,-2 3 7,0 0 0,-1 0 0,-2 0 0,-11 36 0,-5 18 282,14-45-335,3-17 132,1 0 0,1 0-1,-2 18 1,4-30-138,0 0-1,0 0 1,1 0 0,-1 0 0,0 0-1,0 0 1,0 0 0,0 0-1,0 0 1,0 0 0,0 0-1,0-1 1,0 1 0,0 0-1,0 0 1,0 0 0,0 0 0,0 0-1,0 0 1,1 0 0,-1 0-1,0 0 1,0 0 0,0 0-1,0 0 1,0 0 0,0 0 0,0 0-1,0 0 1,0 0 0,0 0-1,1 0 1,-1 0 0,0 0-1,0 0 1,0 0 0,0 0 0,0 0-1,0 0 1,0 0 0,0 0-1,0 0 1,0 0 0,0 0-1,1 0 1,-1 1 0,0-1-1,0 0 1,0 0 0,0 0 0,0 0-1,0 0 1,0 0 0,0 0-1,0 0 1,0 0 0,0 0-1,0 0 1,0 1 0,0-1 0,0 0-1,0 0 1,0 0 0,0 0-1,7-8 194,-5 5-96,8-7-19,0 0 1,15-12-1,-6 7-76,13-10-30,0 1 0,42-22-1,76-33-138,-121 65 112,-24 11 17,-2 2 14,-1-1-1,1 1 0,0-1 1,0 1-1,0 0 0,0 0 1,0 0-1,0 1 0,0-1 0,0 1 1,0-1-1,0 1 0,4 0 1,-7 1 21,1-1 0,-1 0 0,0 0 0,1 1 0,-1-1 1,0 0-1,1 0 0,-1 1 0,0-1 0,1 0 0,-1 1 0,0-1 1,1 0-1,-1 1 0,0-1 0,0 1 0,0-1 0,1 0 0,-1 1 1,0-1-1,0 1 0,0-1 0,0 1 0,0-1 0,0 1 0,0-1 1,0 0-1,0 1 0,0-1 0,0 1 0,0-1 0,0 1 1,0-1-1,0 1 0,-1-1 0,1 0 0,0 1 0,0-1 0,-1 1 1,-9 24 172,6-17-142,2-3-43,-12 27 166,-13 49-1,24-70-117,0 0 0,2 0 0,-1 1 0,1-1 0,1 0 0,0 1 1,1-1-1,3 18 0,-4-27-19,0 0-1,0-1 1,1 1 0,-1-1 0,1 1 0,0 0 0,-1-1 0,1 1 0,0-1 0,0 0 0,0 1 0,0-1 0,0 0 0,0 1-1,0-1 1,1 0 0,-1 0 0,0 0 0,1 0 0,-1 0 0,3 1 0,-2-1 16,1-1 1,0 1 0,-1-1-1,1 1 1,0-1-1,-1 0 1,1 0-1,0 0 1,-1 0 0,1-1-1,-1 1 1,5-2-1,2-1 18,0 0 0,-1-1 0,0 0-1,1 0 1,-1-1 0,0 0 0,7-7 0,-4 3-12,34-28 15,-2-2 0,48-56 0,-91 94-57,2 0-14,0-1 1,-1 0-1,0 1 1,1-1-1,-1 0 1,0 0-1,0 0 1,0 0-1,0 0 1,0-1-1,0 1 1,-1 0-1,1 0 1,-1-3-1,-14 18-946,9-7 894,1-1 1,1 1-1,-1 1 0,1-1 0,0 1 0,0-1 1,1 1-1,-3 12 0,2-5 103,0 1 1,1 0-1,0 19 1,2-24 19,0 0 0,0 0 0,1 0 0,1 0 0,-1 0 0,2 0 0,-1 0 0,2-1 0,-1 1 0,1-1 0,0 0 0,7 9 0,-11-17-41,0 0 1,1-1-1,0 1 1,-1 0-1,1-1 0,-1 1 1,1-1-1,0 1 1,0 0-1,-1-1 0,1 0 1,0 1-1,0-1 1,-1 1-1,1-1 1,0 0-1,1 1 0,-1-1 3,0 0-1,0 0 1,1-1-1,-1 1 1,0 0 0,0 0-1,0-1 1,0 1-1,0-1 1,0 1-1,0-1 1,0 1-1,0-1 1,0 0-1,1 0 1,17-15 93,-2-1 0,0 0-1,15-19 1,-13 13-95,29-27-1,-34 39 3,-1-2 0,-1 1 1,0-1-1,10-17 0,-20 29-761,-4 8 363,0-2 383,0 1 0,1 0 1,-2 11-1,4 4 119,4 40 0,-3-52-61,0 0-1,0-1 0,1 1 0,0-1 0,0 0 1,1 1-1,6 8 0,-9-16-33,0 1 0,0-1 0,0 0 0,0 0 0,1 0 0,-1 0 0,0 0 0,1 0 0,-1 0 1,1-1-1,-1 1 0,1 0 0,-1-1 0,1 1 0,-1-1 0,1 0 0,0 1 0,-1-1 0,1 0 0,0 0 0,-1 0 0,1 0 0,3-1 0,1 0 26,1 0 1,-1-1-1,0 0 0,12-4 0,0-3-28,-1-1 0,0-1-1,21-16 1,11-9 111,19-8-57,58-35-560,-122 77 474,1 1 0,0-1 1,0 1-1,0 0 0,0 0 0,0 1 0,6-1 1,17-2-45,-21 1-8,-9 4 162,-8 5-33,4-3 10,0-1 1,1 1-1,-13 5 0,-6 3 32,-23 14-81,30-17 55,0 0 1,-22 17 0,34-22-105,0 1 1,0-1-1,1 0 1,0 1-1,0 0 0,0 0 1,1 0-1,-1 1 0,1-1 1,0 1-1,-3 10 1,5-10 13,-1 0 0,1 0 1,1 1-1,-1-1 0,1 0 1,0 1-1,1-1 0,-1 0 1,1 0-1,1 1 0,-1-1 1,1 0-1,0 0 0,0 0 1,1-1-1,0 1 1,3 6-1,-2-6 36,1 1 0,-1 0 0,1-1 0,0 0 0,1 0 1,0-1-1,0 1 0,0-1 0,0 0 0,1-1 0,-1 0 0,1 0 0,9 4 1,-12-7-12,1 0 0,0 0 0,0 0 0,0 0 0,0-1 0,-1 0 0,1 0 1,0 0-1,0-1 0,0 1 0,0-1 0,0 0 0,5-2 0,6-3 78,0-1 0,19-10 0,-27 13-80,38-23 152,54-40-1,-23 13-173,-52 39-3,-1-1 0,0-2-1,-2 0 1,0-2 0,20-22-1,-22 16-35,0 0-1,-2-2 0,-1 0 1,15-33-1,44-126-303,-36 81 248,42-123 139,-73 199-219,-6 23 78,0-1 1,0 0-1,-1 0 0,0-1 0,-1 1 0,0 0 0,0 0 0,-1-13 1,0 20 64,0 0 0,0 1 0,0-1 0,0 1 0,-1-1 0,1 0 1,0 1-1,0-1 0,-1 0 0,1 1 0,0-1 0,-1 1 0,1-1 0,0 1 1,-1-1-1,1 1 0,-1-1 0,1 1 0,-1-1 0,1 1 0,-1 0 1,1-1-1,-1 1 0,1 0 0,-1-1 0,0 1 0,-1 0 15,1 0-1,0 0 1,0 0-1,0 0 1,-1 0-1,1 0 1,0 0-1,0 0 1,0 1-1,-1-1 1,1 1-1,0-1 1,-1 1-1,-3 2 3,1-1 0,0 1 0,0 0-1,0 0 1,-6 6 0,1 1-19,2 1 1,0-1-1,0 1 1,1 0-1,-9 22 1,1 0 73,3 1 0,0 0 0,-5 36 1,-11 107 122,25-165-161,-7 55-55,-7 63 174,15-111-85,0 1 0,2-1 1,0 1-1,7 30 0,-3-30 113,11 32 0,-14-46-123,1 1 1,0-1-1,1 0 0,-1 0 0,1 0 0,0-1 1,1 1-1,8 8 0,-11-13-12,0 0 1,0 1-1,1-1 1,-1 0-1,0 0 1,0 0-1,1-1 1,-1 1-1,0 0 1,1-1-1,-1 0 1,1 1-1,-1-1 1,1 0-1,-1 0 1,1 0-1,3-2 1,6 0 20,-1 0 0,16-7 0,-19 6-26,35-11 51,-4 1-39,-1-1 0,0-1-1,45-27 1,-73 37-50,-1-1 0,0-1 0,0 0 0,-1 0 1,0-1-1,0 0 0,-1 0 0,0-1 0,0 0 0,-1 0 0,0-1 1,-1 1-1,7-18 0,-11 25 7,0 1 0,-1-1 0,1 0 0,-1 0 0,0 1 0,0-1 0,0 0 0,0 0 0,0 0 1,0 1-1,0-1 0,0 0 0,-1 0 0,1 0 0,-1 1 0,1-1 0,-1 0 0,0 1 0,1-1 0,-1 0 0,0 1 0,-2-3 0,2 3-12,-1-1-1,0 1 0,0 0 0,1 0 1,-1-1-1,0 1 0,0 0 0,0 1 1,0-1-1,0 0 0,-1 0 0,1 1 1,0 0-1,0-1 0,0 1 1,-1 0-1,1 0 0,0 0 0,-3 1 1,-4 0 16,1 1 0,-1 0 0,1 0 0,0 1 0,0 0 0,0 0 0,0 1 0,0 0 0,1 1 0,-10 7 0,9-6 59,0 0-1,1 1 1,0 0 0,0 1-1,0-1 1,1 2-1,0-1 1,-8 15 0,12-18-19,0 0 1,0 0 0,1 0-1,0 0 1,0 0 0,0 1 0,0-1-1,1 0 1,0 1 0,0-1-1,1 0 1,-1 0 0,2 7-1,1-2 71,0 1-1,1-1 1,0 0-1,0 0 0,9 13 1,-11-20-65,0 0 1,0 0 0,0-1 0,1 1 0,-1-1 0,1 1-1,-1-1 1,1 0 0,0 0 0,0 0 0,0-1 0,0 1-1,0-1 1,1 1 0,-1-1 0,0 0 0,1-1-1,-1 1 1,0 0 0,1-1 0,-1 0 0,1 0 0,-1 0-1,1 0 1,4-1 0,10-2 36,-1 0-1,0-2 1,30-11 0,-27 9-115,-1-1 103,0-1 1,-1 0-1,22-15 1,-9 5 8,-15 8-198,-1 0-1,21-19 0,-34 28 133,-1 2-7,0-1 0,-1 0 0,1 1 0,0-1 0,0 0 0,-1 1 0,1-1 0,0 0 0,-1 0 0,1 0 0,-1 0 0,1 0 0,-1 0 0,1 0 0,-1 0 0,0 0 0,1-1 0,-3 5-83,1 1 1,0-1-1,-1 0 0,0 0 0,0 0 0,0 0 1,-3 4-1,-13 21-434,16-22 575,0 1-1,0 0 0,0 0 1,1 0-1,0 0 0,0 0 1,1 1-1,0-1 0,0 0 1,1 0-1,-1 0 0,2 0 1,-1 0-1,1 0 1,0 0-1,0 0 0,1-1 1,4 8-1,-7-14-30,0 1 0,0-1 1,1 1-1,-1-1 0,0 0 0,1 0 1,-1 1-1,1-1 0,-1 0 1,0 1-1,1-1 0,-1 0 0,1 0 1,-1 0-1,0 1 0,1-1 0,-1 0 1,1 0-1,-1 0 0,1 0 0,-1 0 1,1 0-1,-1 0 0,1 0 0,-1 0 1,1 0-1,0 0 0,14-9 325,-10 6-279,-1-1 1,0 0-1,0 0 0,5-8 1,-6 5-76,0 0 1,0 0-1,0 0 0,-1 0 1,0-1-1,0 1 0,-1-1 1,0 0-1,-1 1 0,1-1 1,-1 0-1,-1 1 0,0-1 1,0 0-1,-3-12 0,3 17-27,0 1 0,-1-1 0,1 0 1,-1 0-1,1 0 0,-1 1 0,0-1 0,0 1 0,0 0 0,0-1 0,-1 1 0,1 0 0,0 0 0,-1 0 0,0 1 0,1-1 0,-1 1 0,0-1 1,0 1-1,0 0 0,0 0 0,0 0 0,0 0 0,0 1 0,0-1 0,0 1 0,0 0 0,-4 0 0,19 0 246,31 1-18,-4-7-22,14-2-6,0 2 1,89 2 0,-136 5-145,-1-1 0,1 1 1,-1 0-1,0 0 1,1 1-1,-1 0 0,6 3 1,-9-5 2,-1 1 0,0-1 0,0 1 0,0-1 0,0 1 0,0 0 0,0 0 0,0-1 0,-1 1 0,1 0 0,0 0 0,0 0 0,0 0 0,-1 0 0,1 0 0,-1 0 0,1 0 0,-1 0 0,1 0 1,-1 1-1,1-1 0,-1 0 0,0 0 0,0 0 0,0 0 0,0 1 0,0-1 0,0 0 0,0 0 0,0 0 0,0 1 0,0-1 0,-1 0 0,1 0 0,0 0 0,-1 0 0,0 2 0,-5 7 68,0 0 0,0 0 0,-13 13 1,-3 6-80,-5 1 341,31-33-250,-1 1 1,1-1 0,0 1-1,0 0 1,6-2 0,12-7-2,186-89-256,-203 98 91,0 0-1,0 1 1,1-1 0,-1 1-1,6-1 1,-10 2 59,0 0 0,0 0 0,0 0 0,0 0 0,0 0 1,0 0-1,0 0 0,0 0 0,0 0 0,0 0 0,0 1 0,0-1 0,0 0 1,0 1-1,0-1 0,0 1 0,0-1 0,0 1 0,0-1 0,-1 1 0,1 0 1,0-1-1,0 1 0,-1 0 0,1 0 0,-1 0 0,1-1 0,0 1 1,-1 0-1,0 0 0,1 0 0,-1 0 0,1 1 0,5 41 36,-5-33 0,0-1-1,0 0 1,1 1 0,4 11 0,-5-19 9,0 0-1,0 0 1,0 0 0,0 0-1,1-1 1,-1 1-1,0 0 1,3 2 0,-3-4-14,-1 1 1,1-1 0,-1 1-1,1-1 1,0 0 0,-1 1-1,1-1 1,-1 0-1,1 1 1,0-1 0,-1 0-1,1 0 1,0 0 0,0 1-1,-1-1 1,1 0 0,0 0-1,-1 0 1,1 0-1,0 0 1,0 0 0,-1-1-1,1 1 1,0 0 0,-1 0-1,2-1 1,3-2 70,0-1 0,0 0 1,0 0-1,-1-1 0,6-6 0,0-1-16,16-16 7,28-40 0,2-3-158,-28 38-4,42-43-226,-69 75 281,-1 1 0,1-1-1,0 0 1,-1 1 0,1-1 0,0 1 0,0-1 0,-1 1 0,1 0-1,0-1 1,0 1 0,0 0 0,0-1 0,-1 1 0,1 0-1,2 0 1,-3 0 10,1 0 0,-1 0 0,0 0 0,1 0 0,-1 1 0,1-1 0,-1 0 1,0 0-1,1 1 0,-1-1 0,1 0 0,-1 0 0,0 1 0,1-1 0,-1 0 0,0 1 0,0-1 0,1 1 0,-1-1 0,0 0 0,0 1 0,1 0 0,0 4-46,0-1 1,0 1 0,0-1-1,-1 1 1,1 5-1,-1-3 34,1 7 25,-1-1-1,0 1 0,-2-1 1,1 0-1,-2 1 0,-6 22 1,-35 76 220,11-33-69,31-72-111,-1 0 0,0-1 0,-1 1 0,1-1 0,-9 11 0,11-16-35,1 0 0,-1 0 0,0 0 0,1 0 0,-1-1 0,0 1 0,0 0 0,0 0 0,0-1 0,0 1 0,0 0 0,0-1 0,0 1 0,0-1 0,0 1 0,0-1 0,0 0 0,0 1 0,0-1 0,-1 0 0,1 0 0,0 0 0,0 0 0,0 0 0,0 0 0,0 0 0,-1 0 0,1 0 0,0-1 0,0 1 0,0 0 0,0-1 0,0 1 0,0-1 0,0 1 0,0-1 0,0 0 0,0 1 0,0-1 0,0 0 0,0 0 0,0 1 0,0-3 0,-10-10 27,1 0-1,1-1 1,0 0-1,-10-22 1,1 1-77,14 24-62,4 11 110,0 0 1,0-1-1,0 1 0,1 0 0,-1 0 0,0-1 0,0 1 0,0 0 0,0 0 1,0 0-1,0-1 0,0 1 0,1 0 0,-1 0 0,0 0 0,0 0 0,0-1 1,0 1-1,1 0 0,-1 0 0,0 0 0,0 0 0,0 0 0,1 0 0,-1 0 0,0 0 1,1-1-1,1 1 42,1 0 0,0 0 0,0 0 0,0 1 0,-1-1 0,4 1 1,0 0 8,75 17 421,133 47-1,-131-37-545,-29-12-1695,-30-10-2146,-6-3 1401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4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1 533 3712,'0'-2'6407,"8"4"-1573,-1-3-5243,7-3 738,-1-1 0,0-1 0,-1 0 0,1 0 0,-1-2 0,-1 1 0,1-1 0,-1-1 0,15-15 0,-4 6-315,-21 18 19,0-1 1,-1 0 0,1 1 0,0-1 0,0 1 0,-1 0 0,1-1 0,0 1-1,0-1 1,0 1 0,0 0 0,-1 0 0,1-1 0,0 1 0,0 0 0,0 0 0,0 0-1,0 0 1,0 0 0,0 0 0,-1 0 0,1 0 0,2 1 0,-2 1 25,1 0 1,0 1 0,-1-1-1,1 0 1,-1 1 0,0-1-1,0 1 1,0-1-1,0 1 1,0 0 0,0-1-1,0 4 1,2 37 206,-3-24-155,15 202 529,-9-147-475,2 36 272,0 102 481,-8-116-518,0-95-388,0 1-1,1 0 1,-1-1 0,0 1 0,0-1 0,1 1 0,-1-1 0,1 0 0,0 3 0,1 0-3,1-1 748,-3-14-538,7-3-176,-5 11-38,-1 1-1,0-1 1,0 1-1,0 0 0,0-1 1,0-4-1,0 1-4,1-1-1,0 1 1,0 0-1,4-10 1,-3 9 3,0 0 0,0-1 1,1-8-1,1-5-3,1 1-1,16-36 1,3-6-10,-14 24 34,15-38 54,-18 55-71,-1-1-1,-1 1 1,-1-1 0,3-37 0,-3 22-4,20-166-139,-5 36 5,-16 122 75,5-27-64,-8 58 74,-1 11 10,0-1 0,1 1 0,-1 0 0,0 1 0,1-1 0,1-4 0,-2 7 25,1-1 0,-1 1 0,0-1 0,0 1 1,0-1-1,0 1 0,1-1 0,-1 1 0,0-1 1,0 1-1,0-1 0,0 1 0,0-1 0,0 1 1,0-1-1,0 1 0,0-1 0,0 1 0,-1-1 1,1 1-1,0-1 0,0 1 0,0 0 0,0-1 1,-1 1-1,1-1 0,0 1 0,-1-1 0,1 1 1,0 0-1,-1-1 0,1 1 0,0 0 0,-1-1 1,1 1-1,-1 0 0,1 0 0,-1-1 0,-1 0-50,6 0-400,8 2 499,1 0 1,17 4-1,-16-2-94,0-1 0,19 1-1,224 2 484,-175-4-555,137-6 405,-48-8-143,35-2 42,-126 10 62,21-3 68,131-7-427,-73 6 290,-50 5-34,-53 2-11,62-8 1,87-11 138,-150 17-121,-36 3-126,290-9 549,-130 15 33,-148-5-494,83-3-379,-86-3-1082,-10-2-3814,-18 8 5034,0 0-1,0 0 0,1 0 1,-1 0-1,0 0 1,0 0-1,0 0 0,1-1 1,-1 1-1,0 0 1,0 0-1,0 0 0,1 0 1,-1 0-1,0-1 1,0 1-1,0 0 1,0 0-1,0 0 0,1-1 1,-1 1-1,0 0 1,0 0-1,0 0 0,0-1 1,0 1-1,0 0 1,0 0-1,0-1 1,0 1-1,0 0 0,0 0 1,0 0-1,0-1 1,0 1-1,0 0 0,0 0 1,0-1-1,0 1 1,0 0-1,0 0 0,0 0 1,0-1-1,-1 1 1,1 0-1,0 0 1,0 0-1,0-1 0,0 1 1,0 0-1,-1 0 1,1 0-1,0 0 0,0-1 1,0 1-1,-1 0 1,1 0-1,-1-2-799,-5-6-2956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7:57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228 51 2816,'1'-2'140,"-1"2"-81,0-1 0,0 1 0,0-1 0,1 1 0,-1-1 0,0 1 0,0-1 0,0 1 0,1-1 0,-1 1 0,0 0 0,1-1 0,-1 1 0,0-1 0,1 1 0,-1 0 0,0-1 1,1 1-1,-1 0 0,1 0 0,-1-1 0,1 1 0,-1 0 0,2 0 923,-8-9 3588,6 8-4421,-1 1 0,1-1 1,-1 1-1,1 0 0,-1-1 0,1 1 0,-1 0 1,1 0-1,-1-1 0,1 1 0,-1 0 0,1 0 0,-1 0 1,0 0-1,1 0 0,-1 0 0,1 0 0,-1 0 1,0 0-1,1 0 0,-2 0 0,-12 1 761,10-1-772,1 1 0,0-1-1,-1 1 1,1 0 0,-1 0 0,1 0 0,0 0 0,0 1-1,0-1 1,-5 4 0,-31 25 596,24-18-392,2-2-198,-5 4 57,-18 18-1,31-27-191,1 0-1,-1 0 1,1 1 0,0-1 0,0 1-1,1 0 1,0 0 0,-4 9 0,6-12 32,1 0 1,-1 0 0,0 0-1,1 0 1,0 0-1,-1 0 1,1 0 0,0 0-1,1 0 1,-1 0-1,0 0 1,1 0 0,0 0-1,0 0 1,0 0-1,0-1 1,0 1 0,0 0-1,1 0 1,-1-1-1,1 1 1,0-1 0,0 1-1,0-1 1,0 0-1,0 0 1,1 0 0,-1 0-1,5 3 1,-5-5 0,1 1 0,-1-1 1,0 1-1,0-1 0,0 0 0,0 0 1,0 0-1,0 0 0,0 0 0,1-1 1,-1 1-1,0-1 0,0 1 0,0-1 1,0 0-1,2-1 0,30-18 376,-26 13-340,0 1-1,0-2 1,-1 1 0,1-1 0,-2-1-1,1 1 1,-2-1 0,7-10 0,0-5-22,-1 0 1,8-27-1,-16 41-182,-1 0 0,0-1-1,0 1 1,-1-1 0,-1-16 0,-9 70 243,8-33-6,1 0 0,0 0 1,0 0-1,1 0 0,1 0 0,-1 0 0,1 0 1,1-1-1,0 1 0,7 13 0,-9-18-42,2-1 1,-1 0-1,0 0 0,1 0 0,-1 0 1,1 0-1,0-1 0,1 1 0,-1-1 1,0 0-1,1 0 0,0 0 0,0-1 1,0 1-1,0-1 0,0 0 1,0 0-1,1 0 0,-1-1 0,1 1 1,-1-1-1,1 0 0,-1 0 0,9 0 1,0-2 75,0 0-1,0-1 1,0-1 0,-1 0 0,21-8 0,-3 0 44,31-18 1,-29 10-106,0 0 0,-1-2 0,49-43 0,-51 35-634,-29 29 548,0 0 0,0 0-1,0 0 1,0 0-1,1 0 1,-1 0 0,0 0-1,0 0 1,0 0 0,0 0-1,0 1 1,0-1 0,1 0-1,-1 0 1,0 0-1,0 0 1,0 0 0,0 0-1,0 0 1,0 0 0,0 0-1,0 1 1,0-1 0,0 0-1,1 0 1,-1 0-1,0 0 1,0 0 0,0 0-1,0 1 1,0-1 0,0 0-1,0 0 1,0 0-1,0 0 1,0 0 0,0 1-1,0-1 1,0 0 0,0 0-1,0 0 1,0 0 0,0 0-1,0 0 1,0 1-1,-1-1 1,1 0 0,1 10 61,-1-9-69,0 8 41,0 0 1,1 0-1,1 0 0,0 0 0,0-1 0,0 1 0,1-1 0,1 0 0,-1 0 0,1 0 0,8 12 1,-11-18-20,3 5 137,1 1 0,-1-1 0,1 0 1,1 0-1,7 7 0,-11-12-105,0 0-1,1-1 0,-1 1 0,0-1 0,1 0 0,-1 0 0,1 0 0,0 0 0,-1 0 1,1 0-1,0-1 0,-1 1 0,1-1 0,0 0 0,0 1 0,-1-1 0,1-1 1,0 1-1,0 0 0,3-2 0,14-3 42,0-2-1,-1 0 1,0-1 0,0-1-1,-1-1 1,0 0 0,20-16-1,-29 18-85,1 1 0,-1-1 0,8-9 0,-15 14-25,1 0 1,-1 1 0,0-1-1,0 0 1,0 0 0,0-1 0,-1 1-1,1 0 1,-1-1 0,0 1-1,0 0 1,0-1 0,0 1-1,0-6 1,-2 8-2,1 0 0,0 0 1,0 0-1,-1 0 0,1 0 0,0 0 0,-1 0 0,1 1 0,-1-1 0,1 0 0,-1 0 0,0 0 1,1 0-1,-1 1 0,0-1 0,1 0 0,-1 1 0,0-1 0,0 0 0,0 1 0,0-1 1,0 1-1,0-1 0,0 1 0,0 0 0,0-1 0,0 1 0,0 0 0,0 0 0,0 0 0,0-1 1,0 1-1,0 0 0,-1 1 0,-2-2-17,0 1 1,0 0-1,1 1 0,-1-1 1,0 1-1,0-1 0,-6 4 1,4-1 81,0 0 1,1 1-1,0 0 1,0 0-1,0 1 1,0-1-1,1 1 1,-5 6-1,7-10-12,1 1 0,-1-1 0,1 1 0,0 0 0,0-1 0,0 1 0,0 0-1,0 0 1,0 0 0,0 0 0,0 0 0,1 0 0,-1 0 0,1 0 0,0 0 0,-1 0 0,1 0-1,0 0 1,0 0 0,0 1 0,1-1 0,-1 0 0,0 0 0,1 0 0,-1 0 0,1 0 0,0 0 0,0 0-1,0 0 1,0-1 0,0 1 0,0 0 0,0 0 0,2 1 0,3 3 103,0 1 1,1-1-1,-1-1 0,1 1 1,0-1-1,1 0 0,-1-1 1,16 7-1,70 22 509,-63-24-531,-21-6-87,95 27 281,-88-26-278,1-1-1,-1-1 0,1-1 0,23 0 0,-34-1-341,0-1 0,1 0 0,-1-1 0,0 0 0,0 1 0,0-2-1,0 1 1,-1-1 0,1 0 0,-1 0 0,8-6 0,10-6-1468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00.7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7 545 4992,'-7'8'7482,"38"-35"-5395,-2-2-1,32-39 1,24-26-614,-70 80-1255,103-98 1401,-87 86-1161,0 1 0,38-21 0,-65 43-421,1 0 1,0 1-1,0-1 1,0 1-1,0 1 1,0-1 0,0 1-1,0 0 1,1 0-1,8-1 1,-12 2-19,0 1 1,0-1-1,0 0 0,0 1 1,0-1-1,0 1 1,0 0-1,0-1 1,0 1-1,0 0 1,-1 0-1,1 0 1,0 1-1,-1-1 1,1 0-1,0 1 1,-1-1-1,0 1 1,1-1-1,-1 1 1,0 0-1,0-1 1,0 1-1,0 0 1,0 0-1,0 0 1,0 0-1,-1 0 1,1 3-1,1 4 22,-1-1-1,0 1 0,0-1 1,-1 1-1,0 0 1,0-1-1,-1 1 0,0 0 1,-1-1-1,-5 17 0,0-5 127,-1-1-1,-1 0 0,-15 26 1,24-44-151,0-1 1,0 0 0,1 0 0,-1 0-1,0 0 1,0 0 0,0 1 0,1-1 0,-1 0-1,0 0 1,0 0 0,1 0 0,-1 0-1,0 0 1,0 0 0,1 0 0,-1 0 0,0 0-1,0 0 1,1 0 0,-1 0 0,0 0-1,0 0 1,1 0 0,-1 0 0,0 0 0,0 0-1,1-1 1,-1 1 0,0 0 0,0 0-1,1 0 1,-1 0 0,0 0 0,0-1 0,17-5 344,34-16-280,-2-2 1,-1-2-1,66-47 0,-102 63-121,21-14-87,-31 23 102,0-1 0,0 1 0,1 0 0,-1 0 0,0 0 0,0 0 0,1 1 0,-1-1 0,1 1 0,-1-1 0,0 1 0,1 0 0,2 0 0,-4 0 18,-1 0 1,1 1 0,-1-1-1,1 0 1,-1 0 0,1 1-1,-1-1 1,1 0 0,-1 1-1,1-1 1,-1 0-1,1 1 1,-1-1 0,0 1-1,1-1 1,-1 0 0,0 1-1,1-1 1,-1 1-1,0-1 1,1 1 0,-1-1-1,0 2 1,3 17-23,-6 20 142,1-27-67,-1 0 0,-1 0 0,-1-1 0,-6 14 0,-5 13 118,16-38-152,0 1 0,0-1 0,0 1 0,0-1-1,-1 0 1,1 1 0,0-1 0,0 1 0,0-1 0,0 1-1,0-1 1,0 0 0,0 1 0,0-1 0,0 1 0,0-1-1,0 1 1,0-1 0,0 1 0,1 0 0,6-2 231,14-12 37,-19 12-278,221-131 45,-200 121-222,37-14-1,-58 24 149,0 1 0,0-1 1,0 0-1,1 1 1,-1 0-1,0-1 0,0 1 1,0 0-1,1 0 1,-1 0-1,0 0 0,0 1 1,0-1-1,1 1 1,-1-1-1,0 1 0,2 1 1,-3-2 18,0 1 1,0 0-1,0 0 0,0 0 1,0 0-1,0 0 0,-1 0 1,1 0-1,0 1 0,-1-1 1,1 0-1,-1 0 0,1 1 1,-1-1-1,1 0 0,-1 0 1,0 1-1,0-1 0,0 0 1,0 1-1,0-1 0,0 0 1,0 1-1,0-1 0,0 0 1,-1 1-1,0 1 0,-2 9 90,-1 0 0,0 0 0,-11 20 0,-2 7 150,16-37-208,0 1 0,0 0-1,0 0 1,0 0 0,1 0-1,-1 0 1,1 0 0,0 0 0,0 0-1,0 6 1,1-8-5,-1 0 1,0 0-1,1 1 0,-1-1 0,1 0 1,-1 0-1,1 0 0,-1 0 1,1-1-1,0 1 0,0 0 0,-1 0 1,1 0-1,0 0 0,0-1 1,0 1-1,0 0 0,0-1 0,0 1 1,0-1-1,0 1 0,0-1 1,0 1-1,0-1 0,0 0 0,0 0 1,1 1-1,-1-1 0,0 0 1,2 0-1,8 0 77,1-1 1,0 0-1,-1 0 1,1-1-1,21-7 1,54-24-106,-57 19-39,-1-1-1,-1-2 0,0-1 0,-2-1 0,45-41 0,-67 56 111,14-11-624,-12 12 88,-7 8 46,-57 127 420,49-109 53,7-18-25,0 1-1,1 0 1,-1-1 0,1 1 0,0 0-1,1 0 1,0 0 0,0 0 0,0-1-1,2 12 1,-2-15 5,0 0 1,1-1-1,-1 1 0,1 0 0,-1 0 0,1-1 0,0 1 0,0 0 1,0-1-1,0 1 0,0-1 0,0 1 0,0-1 0,0 0 1,0 1-1,1-1 0,-1 0 0,1 0 0,-1 0 0,1 0 1,-1 0-1,1 0 0,-1 0 0,1-1 0,0 1 0,0 0 0,-1-1 1,1 1-1,0-1 0,0 0 0,0 0 0,-1 0 0,1 0 1,0 0-1,0 0 0,0 0 0,1-1 0,0 0 5,0 1 1,0-1-1,0-1 1,-1 1-1,1 0 0,-1-1 1,1 1-1,-1-1 0,1 0 1,-1 0-1,0 1 0,0-2 1,3-2-1,0-1 29,1-1 0,-1 0 0,4-9 0,-7 12-89,0-1 0,0 1 0,0-1-1,-1 1 1,0-1 0,0 0 0,0 1-1,0-1 1,-1 0 0,0-6 0,0 8-28,0 0 1,-1-1-1,1 1 1,-1 0-1,0 0 1,0 0-1,0-1 0,0 1 1,0 0-1,-1 1 1,0-1-1,1 0 1,-1 0-1,0 1 1,-5-6-1,2 3-170,-1 0 0,-13-9 0,17 13 201,0 0 0,0 0-1,0 0 1,0 0 0,0 0 0,0 1-1,0-1 1,-1 1 0,1-1 0,0 1-1,0 0 1,-1 0 0,1 0 0,0 0-1,-3 1 1,1-1 40,2 0-39,1 1 1,0-1 0,-1 0 0,1 1 0,-1-1-1,1 0 1,0 1 0,-1-1 0,1 1 0,0 0-1,0 0 1,0-1 0,-1 1 0,1 0 0,0 0-1,-1 1 1,2-1 37,0-1-1,0 1 1,0-1-1,1 1 1,-1-1 0,0 1-1,0-1 1,0 0-1,1 1 1,-1-1-1,0 1 1,0-1 0,1 0-1,-1 1 1,0-1-1,1 0 1,-1 1-1,1-1 1,-1 0 0,0 1-1,1-1 1,-1 0-1,1 0 1,-1 0-1,1 1 1,-1-1 0,1 0-1,-1 0 1,1 0-1,-1 0 1,0 0-1,1 0 1,20 6 177,-12-4-122,0-1-1,-1 0 1,1-1 0,0 0-1,12-2 1,46-9 243,-50 7-247,32-7 58,0-2 0,79-32 0,-106 33-119,0 0 1,0 0 0,-1-2-1,-1-1 1,0-1 0,-1 0 0,22-26-1,-39 40-17,-1 0 1,1 0-1,0 1 1,0-1-1,0 1 0,0-1 1,0 1-1,1-1 0,-1 1 1,0 0-1,5-1 0,-6 2 12,-1 0-1,0 0 0,1 0 1,-1 0-1,1 0 1,-1 0-1,0 0 1,1 0-1,-1 0 1,0 0-1,1 0 0,-1 0 1,1 0-1,-1 1 1,0-1-1,1 0 1,-1 0-1,0 1 0,1-1 1,-1 0-1,0 0 1,0 1-1,1-1 1,-1 0-1,0 1 1,0-1-1,0 0 0,1 1 1,-1 1-1,1-1 0,-1 1-1,1 0 1,-1 0 0,0-1 0,0 1 0,0 0-1,0 0 1,0-1 0,-1 3 0,-5 49 409,-17 68 0,21-112-383,-13 56 75,14-60-62,0 0 0,1 0 0,0 1 0,0-1 0,0 0 0,0 1 0,1-1 1,0 0-1,3 10 0,-4-15-27,0 1-1,0 0 1,1-1 0,-1 1 0,0 0-1,1-1 1,-1 1 0,1-1 0,-1 1-1,1-1 1,-1 1 0,1-1 0,-1 1-1,1-1 1,-1 0 0,1 1 0,-1-1-1,1 0 1,0 1 0,-1-1 0,1 0-1,-1 0 1,1 1 0,0-1 0,1 0-1,-1 0 24,1 0 0,0-1 0,-1 1 0,1 0 0,-1-1 0,1 1 0,-1-1-1,1 1 1,-1-1 0,3-1 0,2-2 61,-1 0 1,0 0-1,0-1 0,6-6 0,6-11-262,-1 0 0,-1-1 0,-1-1 0,-1 0 0,-1-1 0,-1 0 0,-1-1-1,-2 0 1,6-29 0,-12 28-614,4 28 808,0 0 0,0 0 0,0 0 0,0 1-1,-1 0 1,8 3 0,24 8 92,-4-8-59,0-1 0,61 0 0,67-13 261,-155 8-311,1 0 24,-1 0 0,1 0 1,11-5-1,-12 4-28,-5 4-119,-4 7 50,-9 18 11,2-8-7,3-3 108,1-1 0,1 1 0,0 0 0,0 0 0,2 1 0,0-1 0,-1 22 0,4-36-23,0 0 0,0 0-1,1 0 1,-1 0 0,0-1-1,0 1 1,1 0 0,-1 0-1,1-1 1,0 1 0,0 0 0,-1-1-1,1 1 1,0-1 0,0 1-1,0-1 1,0 1 0,1-1-1,-1 0 1,0 1 0,1-1 0,-1 0-1,1 0 1,-1 0 0,1 0-1,-1 0 1,1 0 0,0-1-1,-1 1 1,1-1 0,0 1 0,0-1-1,2 1 1,1 0 40,0-1 0,1 0 0,-1 0 1,0 0-1,0-1 0,0 0 0,1 0 0,-1 0 0,0 0 1,9-5-1,0-1-37,-1-1-1,1-1 1,-1 0 0,-1-1 0,13-12 0,-12 10-69,0 0 0,1 2 0,0 0 1,17-9-1,-30 18 29,0 1 0,-1-1 0,1 1 0,0 0 0,-1-1 0,1 1 0,0 0 0,0 0 0,0 0 0,-1 0 0,1 0 0,0 0 0,0 0 0,0 0-1,-1 0 1,2 0 0,-2 0 1,1 0-1,-1 1 0,0-1 0,1 0 0,-1 0 1,0 1-1,1-1 0,-1 0 0,0 0 0,1 1 0,-1-1 1,0 0-1,0 1 0,0-1 0,1 1 0,-1-1 1,0 0-1,0 1 0,0-1 0,0 0 0,0 1 1,0 0-1,1 3-32,-1 0 0,-1 0 0,1 0 0,-1 0 0,-1 6 0,-2 6-3,-2 1 0,-10 22 0,-5 13 319,16-41-206,4-9-30,-1 0 0,1 1 0,0-1 0,0 0 1,1 1-1,-1-1 0,0 1 0,1 0 0,-1 2 0,2-4-17,-1-1 0,0 0 1,0 0-1,0 0 0,1 1 0,-1-1 0,0 0 1,1 0-1,-1 0 0,0 0 0,1 0 0,-1 1 0,0-1 1,0 0-1,1 0 0,-1 0 0,0 0 0,1 0 1,-1 0-1,0 0 0,1 0 0,-1 0 0,0 0 0,1 0 1,-1 0-1,0-1 0,1 1 0,-1 0 0,0 0 1,0 0-1,1 0 0,-1 0 0,0-1 0,1 1 0,-1 0 1,14-9 125,-11 8-68,91-50-117,-56 30-77,1 2 0,1 1 1,48-14-1,-84 31 55,0 0-1,0 0 1,0 1 0,0-1-1,0 1 1,0 0-1,8 0 1,-12 0 54,1 0-1,0 0 1,0 0 0,-1 1 0,1-1-1,0 0 1,0 0 0,-1 1 0,1-1-1,0 0 1,-1 1 0,1-1 0,-1 1-1,1-1 1,0 1 0,-1-1 0,1 1-1,-1-1 1,1 1 0,-1-1 0,0 1-1,1 0 1,-1-1 0,1 1 0,-1 0-1,0-1 1,0 1 0,1 0-1,-1 0 1,0-1 0,0 1 0,0 0-1,0 0 1,0-1 0,0 1 0,0 0-1,0 0 1,0-1 0,0 1 0,0 0-1,-1 0 1,1-1 0,0 1 0,0 0-1,-1-1 1,0 2 0,-6 11 230,4-8-217,0 0 0,1-1 0,0 1 0,-2 6 0,4-11 3,-1 1 1,1-1-1,0 1 0,0 0 0,0-1 1,0 1-1,0-1 0,0 1 0,0 0 0,0-1 1,0 1-1,0 0 0,0-1 0,0 1 1,0-1-1,0 1 0,0 0 0,1-1 0,-1 1 1,0-1-1,1 1 0,-1-1 0,0 1 1,1-1-1,-1 1 0,0-1 0,1 1 1,-1-1-1,1 1 0,-1-1 0,1 0 0,-1 1 1,1-1-1,-1 0 0,1 1 0,-1-1 1,1 0-1,0 0 0,-1 0 0,2 1 0,4 0 64,1 0-1,0-1 0,0 1 0,-1-1 0,1-1 0,10-1 1,41-10 149,-24 1-302,0-2 0,-2 0 0,1-2 0,-2-2 0,0-1 0,42-33 0,-16 3-642,-76 57-171,-127 105 1002,142-110-79,-11 9 103,-23 25 0,34-33-99,1-1 0,0 1 1,0-1-1,0 1 0,0 0 0,1 0 1,0 0-1,0 0 0,0 1 0,0-1 1,0 7-1,2-11-7,0 1 0,0 0 0,0-1 0,0 1 0,1 0 0,-1 0 1,0-1-1,1 1 0,-1-1 0,1 1 0,0-1 0,-1 1 0,1-1 0,0 1 0,0-1 1,0 1-1,0-1 0,0 0 0,0 1 0,1-1 0,-1 0 0,0 0 0,1 0 0,-1 0 1,0 0-1,1-1 0,-1 1 0,1 0 0,0-1 0,-1 1 0,1 0 0,-1-1 0,1 0 1,0 0-1,-1 1 0,1-1 0,0 0 0,-1 0 0,1 0 0,0-1 0,0 1 0,-1 0 1,1-1-1,-1 1 0,1-1 0,0 1 0,2-2 0,1-1-2,1 0 0,-1 0 0,0-1 0,0 0-1,-1 0 1,1 0 0,-1 0 0,1-1 0,3-5 0,2-6 53,15-27 1,7-10-190,-27 47 84,10-20-249,-31 93-671,7-37 947,-41 163 1,-30 149 575,64-291-442,-3-1 0,-1 0-1,-3-2 1,-43 69 0,60-108-95,-1 0 0,1 0 0,-1 0 0,-1-1 0,0 0 0,0 0 0,-14 9 0,19-15-37,1 0 0,-1-1 0,-1 1 1,1-1-1,0 0 0,0 0 0,0 0 1,-1 0-1,1 0 0,0-1 0,-1 1 0,1-1 1,0 0-1,-1 0 0,1 0 0,-1 0 0,1-1 1,0 0-1,-1 1 0,1-1 0,0 0 1,0-1-1,-4-1 0,0 0-46,1-1 1,0 0-1,0-1 0,0 1 1,1-1-1,0 0 0,0-1 1,0 1-1,-6-10 0,3 2-34,0 0-1,1-1 0,1 0 0,0 0 1,-5-21-1,6 17 77,0-1 0,2 0 0,-3-28 0,6-58 158,2 68-128,1 0 0,11-50 0,-10 71-3,0 1 0,1 0 0,0 0 0,1 0 0,1 1-1,0 0 1,1 0 0,13-17 0,-15 25-1,0 0 1,0 0-1,1 1 0,0-1 1,0 2-1,0-1 0,0 1 1,1 0-1,-1 1 0,1-1 0,0 2 1,0-1-1,1 1 0,13-2 1,-5 2-81,-1 1 0,0 0 1,1 1-1,-1 1 1,1 0-1,24 7 0,-23-4-767,-1 1 1,32 14-1,-43-17 29,-1 1 1,1 0 0,-1 0 0,0 1 0,0 0 0,0 0 0,0 0-1,0 0 1,-1 1 0,0 0 0,7 9 0,-10-12 464,0-1 0,-1 0 1,1 1-1,0-1 0,-1 1 0,1-1 1,-1 1-1,0-1 0,1 1 1,-1 0-1,0-1 0,0 1 0,0-1 1,0 1-1,0-1 0,-1 1 1,1-1-1,0 1 0,-1 1 0,-3 14-2206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01.1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37 100 9472,'-37'-40'4288,"37"20"-3712,0 9-256,10 6-288,4-7-1152,4 1 608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03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1111 3648,'1'-7'13645,"7"-1"-9768,15-10-5749,-18 15 3261,210-169 734,-109 85-2043,-98 81-46,-10 11 28,-3 7 178,1 0-65,-1 0 0,0-1 0,-12 18 0,11-19-123,1 0-1,-1 0 0,2 0 0,-1 1 1,-3 14-1,7-18-17,0 0 0,0-1 0,0 1 0,1 0 0,0 0 0,1 9 0,-1-15-5,1 1 0,-1 0 1,0 0-1,1 0 0,-1 0 0,1 0 0,0 0 1,-1-1-1,1 1 0,0 0 0,0-1 0,0 1 1,0 0-1,1-1 0,-1 1 0,0-1 1,1 0-1,-1 1 0,1-1 0,-1 0 0,1 0 1,0 0-1,-1 0 0,1 0 0,0 0 0,0-1 1,2 2-1,5-1 99,0 0-1,1-1 1,-1 1 0,1-2 0,-1 1-1,0-1 1,0-1 0,1 0 0,16-6-1,-2-1-35,0-1-1,29-17 1,-31 13-113,-1 0-1,0-1 1,-2 0 0,27-29-1,-35 35-33,-2 0-35,-1 0 0,9-11 0,-20 25-1009,-2 7 1083,-1-1 0,-4 17 0,6-9 293,0-5-20,-2 22 0,6-32-200,0 0 1,0 0-1,0 0 1,0 0 0,0 0-1,1 0 1,0 0-1,0-1 1,0 1 0,3 5-1,-4-7-20,1-1 0,0 0 0,0 0 0,0 0-1,-1 0 1,1 0 0,0 0 0,0-1 0,0 1 0,1 0-1,-1 0 1,0-1 0,0 1 0,0-1 0,0 1 0,1-1 0,-1 1-1,0-1 1,1 0 0,-1 0 0,0 1 0,1-1 0,-1 0-1,0 0 1,0 0 0,1 0 0,-1-1 0,0 1 0,1 0-1,0-1 1,5-1 30,-1 0 0,0 0 0,0 0 0,10-7 0,16-8-86,-2-2 0,0-1 0,-1-2 0,-1 0 0,-1-2 0,33-39 0,-53 54-13,-1 0 0,0 0-1,-1 0 1,7-17 0,-10 20-53,0 1 0,0-1 1,0 1-1,-1-1 0,0 0 1,0 0-1,0 0 0,-1 0 1,0-11-1,0 17 72,0-1 0,-1 0 0,1 1-1,0-1 1,0 0 0,0 1 0,-1-1-1,1 0 1,0 1 0,-1-1 0,1 1 0,0-1-1,-1 1 1,1-1 0,-1 1 0,1-1-1,-1 1 1,1-1 0,-1 1 0,1 0 0,-1-1-1,1 1 1,-1 0 0,0-1 0,0 1-1,1 0 13,0 0 0,0 0-1,0 0 1,0 0-1,-1 0 1,1 0-1,0 0 1,0 0 0,0 0-1,0 0 1,0 0-1,0 0 1,0 0-1,0 0 1,0 0 0,0 0-1,0 0 1,0 0-1,0 0 1,-1 0-1,1 0 1,0 0 0,0 0-1,0 0 1,0 0-1,0 0 1,0 0-1,0 0 1,0 0 0,0 0-1,0 0 1,0 0-1,0 0 1,0 0 0,0 0-1,0 0 1,0 1-1,0-1 1,0 0-1,0 0 1,0 0 0,0 0-1,0 0 1,0 0-1,0 0 1,0 0-1,0 0 1,0 0 0,0 0-1,0 0 1,0 0-1,0 1 1,0-1-1,0 0 1,0 0 0,7 7 35,3-1 32,-6-2-17,0-1 0,1-1 1,-1 1-1,1-1 0,0 1 0,8 1 1,18 2 36,0-1 1,0-2 0,60-1-1,-87-2-110,0 0-1,0 0 0,0 1 1,0-1-1,0 1 0,5 1 1,-8-2 9,0 1-1,-1-1 1,1 0 0,0 1 0,-1-1 0,1 1 0,0-1 0,-1 1 0,1-1 0,0 1 0,-1 0 0,1-1 0,-1 1 0,1-1 0,-1 1 0,1 0 0,-1 0 0,0-1 0,1 1-1,-1 0 1,0 0 0,0 0 0,0-1 0,1 1 0,-1 0 0,0 0 0,0 0 0,0 0 0,0-1 0,0 1 0,0 0 0,-1 0 0,1 0 0,0-1 0,-1 2 0,-4 17 39,-12 28 0,-5 14-78,15-23 139,6-36-76,1-1 0,0 1 0,0 0 0,0 0 0,0 0 0,0 0 0,0 0 0,1 0-1,-1-1 1,0 1 0,1 0 0,0 0 0,-1 0 0,1-1 0,0 1 0,0 0 0,1 1 0,0-2 33,0 0 1,1 0 0,-1-1-1,0 1 1,1 0 0,-1-1-1,0 0 1,1 1 0,-1-1-1,0 0 1,1 0-1,-1-1 1,1 1 0,-1 0-1,4-2 1,3 0 6,-1-2 0,1 1-1,-1-1 1,0 0 0,0-1-1,7-5 1,41-36 15,43-52-37,-57 52-27,252-276-251,-266 290 37,-2-1-1,-1-2 1,26-46-1,-41 64-766,-24 37 490,-12 11 542,-123 168-17,114-143 142,2 2 0,3 1 0,-41 115 0,69-167-121,0 1 0,0-1 0,0 0 0,1 1 0,1-1 1,-1 1-1,2 12 0,-1-18-26,0 0 0,1 0 0,-1 0 0,1 0 0,-1-1 1,1 1-1,0 0 0,0 0 0,0-1 0,0 1 0,0 0 1,0-1-1,0 1 0,0-1 0,1 1 0,-1-1 0,1 0 1,-1 1-1,1-1 0,-1 0 0,1 0 0,0 0 0,-1 0 1,1-1-1,0 1 0,0 0 0,0-1 0,0 1 1,0-1-1,-1 0 0,1 1 0,0-1 0,0 0 0,4-1 0,6 0 1,0 0 0,0-1 0,0-1 0,0 0 0,-1 0 0,1-2 0,20-10 0,-19 8-71,-1 0-1,-1-1 1,1 0-1,-1-1 0,-1-1 1,0 0-1,15-18 0,-1-4-58,27-47 0,192-301-870,-109 164 1028,-114 181-80,-11 21-51,-1 0 0,-1-1 0,8-22 0,-13 32 74,-3 5-29,-6 11-55,-4 9 81,-87 132 444,67-103-111,2 1-1,-33 83 0,-31 115 398,43-110-442,8-16 50,42-121-331,-2 2 59,1 1 0,0 0 0,0 0 0,0 0 0,0 0 1,1 0-1,-1 7 0,1-11-51,0 0-1,0 0 1,0 0 0,1 1 0,-1-1-1,0 0 1,0 0 0,0 0 0,0 0-1,0 1 1,0-1 0,0 0 0,0 0 0,1 0-1,-1 0 1,0 1 0,0-1 0,0 0-1,0 0 1,0 0 0,1 0 0,-1 0-1,0 0 1,0 0 0,0 0 0,0 0-1,1 1 1,-1-1 0,0 0 0,0 0 0,0 0-1,1 0 1,-1 0 0,0 0 0,0 0-1,0 0 1,1 0 0,-1 0 0,0-1-1,0 1 1,1 0 0,6-3 107,9-13-56,-1 0 0,14-18 0,-17 19-135,0 0 1,2 1-1,22-19 0,-35 33 56,-1-1 0,1 0 1,0 1-1,0-1 0,0 0 0,0 1 0,1-1 1,-1 1-1,0 0 0,0-1 0,0 1 0,0 0 1,0 0-1,1 0 0,-1-1 0,0 1 0,0 1 0,0-1 1,0 0-1,1 0 0,-1 0 0,0 0 0,0 1 1,0-1-1,0 1 0,0-1 0,0 1 0,0-1 0,0 1 1,0-1-1,0 1 0,0 0 0,0 0 0,0 0 1,0-1-1,-1 1 0,2 2 0,3 4-14,-1-1 0,0 1 1,0 0-1,4 12 0,-2-5 75,-2-6-199,0 0 0,1 0 0,-1 0 0,2-1 0,-1 0 0,1 0 1,0 0-1,12 10 0,-8-9-672,3 3-4387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03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17 9792,'-32'-16'7199,"40"21"-6335,16-2 1056,2 5-1088,37 1 320,9-3-672,19 8-352,-6-3-96,-4-2-192,-9 2 96,-9-7-2912,-10 4 1600,-12-8-3231,-6 0 2623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03.9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12 9792,'-17'-11'5024,"26"11"-8192,4 8 2528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14.0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20 596 2912,'-14'-5'1122,"14"5"-1053,-1 0 1,1 0-1,0 0 0,0 0 0,-1 0 0,1 0 0,0-1 0,0 1 1,-1 0-1,1 0 0,0 0 0,0 0 0,0 0 0,-1-1 0,1 1 0,0 0 1,0 0-1,0 0 0,0 0 0,-1-1 0,1 1 0,0 0 0,0 0 1,0-1-1,0 1 0,0 0 0,0 0 0,0-1 0,0 1 0,0 0 1,0 0-1,0-1 0,0 1 0,0 0 0,0 0 0,0-1 0,0 1 1,0 0-1,0-1 0,3-11 5032,0-3-3792,3 9-1043,0-1 1,0 1-1,0 0 0,1 0 0,0 1 1,10-6-1,-5 3-60,7-5 200,26-14 1,-38 24-410,-1 0 1,1 0-1,-1 1 0,1-1 1,0 2-1,0-1 0,0 1 1,10-1-1,-15 2 4,-1 0-1,1 0 1,0 1 0,-1-1-1,1 0 1,0 1 0,-1-1-1,1 1 1,-1-1 0,1 1-1,-1 0 1,1 0 0,-1-1-1,0 1 1,1 0 0,-1 0-1,2 2 1,-1 0 5,0-1-1,-1 1 1,1-1 0,-1 1-1,1-1 1,-1 1 0,0 0-1,0 0 1,1 3 0,0 5 90,0 1 1,-1 0-1,0 21 0,-1-31-70,-8 98 724,0-27-231,7-65-406,1 0-1,0 0 0,0 0 1,0 0-1,1 0 1,0-1-1,0 1 1,1 0-1,0 0 1,0-1-1,7 13 0,-9-19-69,1 0-1,-1 0 1,1 0-1,0 0 1,0-1-1,-1 1 0,1 0 1,0 0-1,0 0 1,0-1-1,0 1 1,0 0-1,0-1 0,0 1 1,0-1-1,1 1 1,-1-1-1,0 0 1,0 1-1,1-1 0,1 0 12,-1 0 0,1 0-1,-1 0 1,1 0 0,-1-1 0,1 1-1,-1-1 1,1 1 0,2-2-1,4-2 18,-1 0 0,0-1-1,0 0 1,9-7 0,20-15 35,43-35 127,-72 54-211,0 0 0,0 0 1,-1-1-1,0 0 0,-1 0 0,0 0 1,5-11-1,0-5-47,0 0 0,-2 0 0,-1-1-1,-1 0 1,-1 0 0,3-31 0,-5 13-1628,40 99 1593,-30-36 170,0 0 0,2-1 1,0-1-1,1 0 1,27 20-1,-40-34-60,1 0 0,0-1 0,0 1-1,0-1 1,0 0 0,0 0 0,0-1 0,0 0-1,0 1 1,1-2 0,-1 1 0,1-1-1,-1 1 1,0-2 0,1 1 0,-1 0 0,1-1-1,-1 0 1,0-1 0,0 1 0,0-1-1,1 0 1,5-3 0,7-4 10,-13 7-38,-1 0 0,1 0 0,-1-1 0,1 0 0,4-3 0,-9 6-22,0 0 0,0 0 0,1-1 0,-1 1 1,0 0-1,0 0 0,0 0 0,0 0 0,0 0 0,0 0 0,0 0 0,1 0 1,-1 0-1,0-1 0,0 1 0,0 0 0,0 0 0,0 0 0,0 0 0,0 0 1,0-1-1,0 1 0,0 0 0,0 0 0,0 0 0,0 0 0,0 0 0,0-1 1,0 1-1,0 0 0,0 0 0,0 0 0,0 0 0,0 0 0,0-1 0,0 1 0,0 0 1,0 0-1,0 0 0,0 0 0,0 0 0,0-1 0,0 1 0,-1-1 0,14-13-389,-10 11 446,-1-1 0,1 0 1,-1 0-1,0 0 0,0 0 0,0 0 1,-1-1-1,1 1 0,-1 0 0,0-1 0,0 1 1,-1-1-1,1 1 0,-1-8 0,0-8-230,-5-37 0,4 54 111,0 0 0,1 0 0,-1 0 0,0 0 0,-1 0 0,1 0 0,0 0 0,-1 1 0,1-1 0,-1 1 0,0-1 0,-3-2 0,5 4 34,-1 0 0,0 1-1,0-1 1,0 0 0,0 1 0,0-1-1,0 1 1,0-1 0,0 1 0,0 0-1,-1-1 1,1 1 0,0 0 0,0 0-1,0 0 1,0-1 0,0 1 0,-1 0-1,1 1 1,0-1 0,0 0 0,0 0-1,0 0 1,0 1 0,0-1 0,0 1-1,-1-1 1,1 1 0,0-1 0,0 1-1,1-1 1,-1 1 0,0 0 0,0 0-1,0-1 1,0 1 0,1 0 0,-1 0-1,-1 1 1,-5 6-22,1 1 0,0 0 0,0 0 0,1 0 0,0 1 0,0 0 0,1 0 0,0 0 0,-4 19 0,5-12 189,0-1 1,1 1-1,1 0 0,0 0 1,3 28-1,0-34-27,1 0 1,-1 1-1,2-1 1,0 0-1,0 0 0,0-1 1,2 1-1,-1-1 1,1 0-1,1 0 1,0-1-1,10 11 0,-15-17-35,1-1 0,0 1 0,1 0-1,-1-1 1,0 1 0,1-1-1,0 0 1,-1 0 0,1-1 0,0 1-1,8 1 1,-6-2-4,1 0 0,0 0 1,-1-1-1,1 1 0,0-2 0,11-1 0,4-2 8,-1-2-1,1 0 0,27-13 1,-35 13-65,12-6-42,0-1 0,-1-1 0,0-1 0,-1-1 0,-1-2 0,0 0 0,23-26 0,-5 1-196,-3-2-1,50-74 1,4-26 156,-70 105-151,30-72-1,-50 107 139,0 0 0,-1-1-1,1 0 1,-1 1 0,-1-1 0,1-7-1,-1 12 72,1 1 0,-1 0-1,0-1 1,0 1 0,0 0-1,0-1 1,0 1-1,0 0 1,0-1 0,0 1-1,0 0 1,0-1 0,0 1-1,0 0 1,0 0 0,0-1-1,0 1 1,-1 0-1,1-1 1,0 1 0,0 0-1,0-1 1,0 1 0,-1 0-1,1 0 1,0-1 0,0 1-1,0 0 1,-1 0-1,1-1 1,0 1 0,-1 0-1,1 0 1,0 0 0,0 0-1,-1 0 1,1-1 0,0 1-1,-1 0 1,1 0-1,0 0 1,-1 0 0,1 0-1,0 0 1,-1 0 0,1 0-1,0 0 1,-1 0 0,1 0-1,0 0 1,-1 0-1,1 0 1,-1 1 0,-17 10-140,18-10 150,-27 21 75,2 1 0,0 2 0,2 0 0,1 2 0,1 0 0,1 1 0,2 1 0,-16 33 0,10-15 101,-20 54-1,39-86-86,0 1-1,1 0 0,0 0 1,1 0-1,1 0 0,0 0 1,2 1-1,0 17 0,1-26-3,1 0 0,-1 0-1,1 1 1,5 11 0,-6-17-39,1 1 0,-1-1 1,1 0-1,0 0 0,0 0 1,0 0-1,1 0 0,-1 0 0,1 0 1,-1-1-1,1 1 0,5 3 1,0-2-2,0 0 0,0-1 0,1 0 0,-1 0 0,1-1 0,-1 0 0,1 0 0,0-1 1,0 0-1,0-1 0,-1 0 0,1 0 0,0-1 0,0 0 0,17-5 0,0-1-118,0-2 0,-1-1 0,45-24 0,-54 22-367,-16 12 424,-1 0 1,1 0 0,0 0-1,0 0 1,0 0 0,0 0-1,0 0 1,0 0 0,0 1-1,0-1 1,0 0 0,0-1-1,0 1 1,0 0 0,0 0-1,0 0 1,0 0 0,0 0-1,0 0 1,0 0 0,0 0-1,0 0 1,0 0 0,0 0-1,0 0 1,0 0 0,0 0-1,0 0 1,0 0 0,0 0-1,0 0 1,0 0 0,0 0-1,0 0 1,0 0 0,0 0-1,0 0 1,0 0 0,0 0-1,0 0 1,0 0 0,-1 0-1,1 0 1,-8 6-509,-2 4 512,1-1 0,-1 2 0,-11 15 0,18-21 60,0 0 0,0-1 0,1 1 0,-1 1 0,1-1 0,0 0 0,1 0 0,-1 1 0,1-1 0,0 1 0,0 8 0,1-13-14,0 1 0,0-1 0,0 1 0,0-1 0,0 1 0,0 0 0,1-1 0,-1 0 0,0 1 0,1-1 0,0 1 0,-1-1 0,1 1 0,0-1 0,-1 0 0,1 0 0,0 1-1,0-1 1,0 0 0,0 0 0,0 0 0,3 2 0,-2-2 4,0 0 0,0-1 0,1 1 0,-1 0-1,0-1 1,1 1 0,-1-1 0,0 0 0,1 0 0,-1 0-1,0 0 1,1 0 0,2-1 0,5-1 29,0 0-1,0-1 1,0-1 0,0 0 0,14-8 0,-20 10-50,33-21 74,-35 21-92,0 0 0,0 0-1,1 0 1,-1 0 0,0 0 0,-1-1 0,1 1-1,0 0 1,-1-1 0,1 0 0,-1 1-1,2-5 1,-3 5-27,1-1-1,0 1 0,-1 0 1,1 0-1,-1 0 0,1 0 1,-1-1-1,0 1 0,0 0 1,0 0-1,0 0 0,-1-1 1,1 1-1,0 0 0,-1 0 1,0 0-1,1 0 0,-1 0 1,0 0-1,0 0 0,0 0 1,0 0-1,-1 0 0,-2-3 1,0 2-34,0 0 0,0 0 1,-1 1-1,1-1 0,-1 1 1,0 0-1,-7-2 0,-38-6 1,34 7 52,-11 4 146,20 1 49,19-1-41,144-12 140,-76 3-259,-10 4 11,8-1 16,84-16 0,-131 15-101,-13 4 34,29-10 1,-28 6 53,19-6 37,-37 12-88,0 0 0,0-1-1,1 1 1,-1-1 0,0 1 0,0-1 0,0 1 0,0-1-1,0 1 1,0-1 0,0 0 0,0 0 0,0 1-1,-1-1 1,1 0 0,0 0 0,0 0 0,0-2 0,-14 13-263,-3 21 218,-10-1 102,-9 12-53,27-32 44,6-7-11,-1 1 1,1-1-1,-1 1 1,1-1-1,0 1 1,0 0-1,1 0 1,-1 0-1,1 0 0,-1 5 1,1-5-5,0-1 0,1 1 1,0 0-1,0-1 0,0 1 1,0-1-1,1 6 0,0-8-1,-1 1 0,1-1 0,-1 0 0,1 0 0,0 0-1,-1 0 1,1 0 0,0 0 0,0 0 0,0 0 0,0 0 0,0 0 0,0 0 0,0-1-1,0 1 1,0 0 0,0-1 0,0 1 0,0-1 0,0 1 0,1-1 0,-1 0 0,0 1-1,0-1 1,2 0 0,7 1 105,0 0 0,0 0-1,-1-2 1,1 1-1,15-3 1,50-15 66,153-62-295,-164 56-16,-64 24 99,0 0 1,0 0-1,1-1 1,-1 1-1,0 0 1,0 0-1,0 0 1,1 0 0,-1 0-1,0 0 1,0 0-1,1-1 1,-1 1-1,0 0 1,0 0-1,1 0 1,-1 0 0,0 0-1,0 0 1,1 0-1,-1 0 1,0 0-1,0 0 1,1 0-1,-1 1 1,0-1 0,0 0-1,0 0 1,1 0-1,-1 0 1,0 0-1,-1 8-443,-11 14 46,10-19 463,-6 11-39,5-10 15,1-1-1,-1 1 0,1 1 0,0-1 1,0 0-1,0 1 0,1-1 0,-3 9 1,4-12-10,0 1 1,0 0-1,1-1 1,-1 1 0,0 0-1,1-1 1,-1 1-1,1 0 1,-1-1 0,1 1-1,0-1 1,-1 1-1,1-1 1,0 1 0,0-1-1,0 0 1,0 1-1,2 1 1,-1-2 40,0 1 0,1-1 0,-1 0 0,0 1 0,1-1 0,-1 0 0,1 0 0,-1-1 0,1 1 0,4 0 0,3 0 103,0 0 1,0-1-1,0-1 1,20-3-1,-16 1-109,1-1-1,-1-1 0,-1 0 1,1-1-1,17-10 0,-15 8 14,-2-1-38,1 0 0,-1 0 0,0-2 0,18-17 0,44-54-116,-66 71 64,271-310-105,-254 289 47,26-39 1,-43 57-1,-1 0 0,-1-1-1,-1 0 1,0 0 0,8-28 0,-15 42 27,1 0-1,-1 0 1,0 0 0,0 0 0,0 0 0,0-1-1,0 1 1,0 0 0,0 0 0,0 0 0,0 0-1,0 0 1,0 0 0,-1-1 0,1 1 0,0 0-1,-2-2 1,2 3 34,-1-1-1,0 0 1,1 1-1,-1-1 1,0 1-1,1-1 0,-1 1 1,0 0-1,1-1 1,-1 1-1,0 0 1,0-1-1,0 1 1,1 0-1,-1 0 1,0 0-1,0-1 0,-1 1 1,-3 1 10,1-1-1,-1 1 1,1-1-1,-1 1 1,0 1 0,-8 2-1,2 1 24,1 1 1,-1 0-1,-10 8 0,4-2-3,-2 0-2,1 1 0,0 1 0,1 1 0,1 0 0,0 1 0,1 1 0,1 1 0,1 0 1,0 0-1,1 2 0,-12 25 0,3-1 28,2 0-1,1 1 1,-14 59 0,23-69 3,1-5 111,2 0-1,0 1 1,-1 44 0,7-73-110,0-1 0,0 1 1,0 0-1,1-1 0,-1 1 1,0 0-1,1-1 0,-1 1 1,1-1-1,-1 1 0,1-1 0,0 1 1,0-1-1,0 0 0,-1 1 1,1-1-1,1 0 0,1 2 1,-1-1 17,0-1 0,0 1 1,0-1-1,0 0 0,1 0 0,-1 0 1,0-1-1,1 1 0,-1 0 1,0-1-1,4 1 0,4-1 43,0 0-1,0 0 0,0-1 0,20-4 0,42-13-63,133-51 0,-131 37-32,-73 32-7,0-1-16,1 1 1,-1-1-1,0 1 1,0-1-1,0 1 0,1-1 1,-1 0-1,0 1 0,0-1 1,0 0-1,0 0 1,0 0-1,0 0 0,0 0 1,-1 0-1,1 0 0,0 0 1,0-2-1,-2 8-2,-1 0-1,1 0 1,-1-1-1,-1 1 1,1-1-1,0 0 1,-1 0-1,-3 5 0,0-1 64,0 1-1,1 0 1,-7 16-1,-3 20 171,15-44-194,0-1-1,0 1 1,-1 0-1,1 0 1,0-1-1,0 1 1,0 0-1,0 0 1,0-1-1,0 1 1,0 0-1,0 0 1,0 0-1,0-1 1,0 1-1,0 0 1,0 0-1,1-1 0,-1 1 1,0 0-1,1 0 1,-1-1-1,1 1 1,-1 0-1,1-1 1,-1 1-1,1-1 1,-1 1-1,1 0 1,-1-1-1,1 1 1,0-1-1,0 1 1,3 2 23,-3-2-35,-1-1 0,1 0 0,-1 1 0,0-1 0,1 0 0,-1 1 0,1-1 0,-1 0 0,1 0 0,-1 0 0,1 1 0,-1-1 0,1 0 0,-1 0 0,1 0 0,0 0-1,-1 0 1,1 0 0,0 0-4,0 0 0,0 0 1,0 0-1,0 1 0,0-1 0,0 0 0,0 0 0,-1 1 0,1-1 0,0 0 0,0 1 0,0-1 0,-1 1 0,1-1 0,0 1 0,0 0 0,-1-1 0,2 2 0,-1-1 199,17 6-351,-16-6 165,1 0 1,-1 0-1,1 0 1,0 0 0,-1-1-1,1 1 1,0-1-1,-1 1 1,1-1-1,3 0 1,30-4 319,-23 3-261,-4-1-70,1-1 1,0 0-1,-1 0 1,0 0-1,0-1 1,9-6-1,6-2 29,-6 3-29,-1-1 1,0-1 0,15-13-1,-2 2-24,-24 18-6,-1-1-1,1 1 0,-1-1 0,0 0 0,0 0 0,7-11 0,-11 14-19,1 0 0,-1 0 0,0 0 0,0 0 0,0 0 0,-1-1 0,1 1 0,0 0 0,-1-1 0,0 1 1,1 0-1,-1-1 0,0 1 0,0 0 0,0-1 0,-1 1 0,1-1 0,0 1 0,-1 0 0,0-1 0,1 1 0,-3-4 0,2 5 34,1 0 0,-1 1-1,0-1 1,0 0 0,0 0 0,1 1-1,-1-1 1,0 0 0,0 1 0,0-1-1,0 1 1,0-1 0,0 1 0,0-1-1,0 1 1,0 0 0,0 0 0,-1-1-1,1 1 1,0 0 0,0 0 0,0 0-1,0 0 1,0 0 0,0 1 0,0-1-1,-1 0 1,0 1 0,-2 0-14,0 0 0,0 0 0,0 1 0,0-1 0,-8 5 1,8-3 35,-1 0 1,0 1 0,1-1 0,0 1 0,0 0 0,0 1 0,0-1 0,1 1 0,-1-1-1,1 1 1,0 0 0,1 0 0,-1 0 0,1 1 0,0-1 0,0 1 0,1-1 0,0 1-1,0-1 1,0 1 0,0 0 0,1-1 0,1 11 0,-1-15 27,0 0 1,0 1-1,1-1 1,-1 1-1,1-1 1,-1 0-1,1 1 1,-1-1-1,1 0 0,0 1 1,0-1-1,0 0 1,0 0-1,0 0 1,0 0-1,0 0 1,2 2-1,-1-2 8,1 1 0,0-1 0,0 0 1,-1 0-1,1 0 0,0 0 0,0 0 0,4 0 0,4 1 48,1-2 0,0 1-1,16-3 1,-23 2-67,40-4 81,0-1 0,0-3 0,44-13 0,-67 14-142,0 0 0,-1-2 0,0 0 0,0-1 0,-1-2 0,-1 0 0,34-27 0,-49 36-57,0 0-1,0 0 1,0 0-1,9-5 0,-13 8 92,0 0 0,0 0-1,0 0 1,0 0-1,0 0 1,0 0 0,0 0-1,0 0 1,0 0 0,0 0-1,1 0 1,-1 0-1,0 0 1,0 0 0,0 0-1,0 0 1,0 0-1,0 0 1,0 0 0,0 0-1,0 0 1,1 0-1,-1 0 1,0 0 0,0 0-1,0 0 1,0 0 0,0 0-1,0 0 1,0 0-1,0 0 1,0 0 0,1 0-1,-1 0 1,0 0-1,0 0 1,0 0 0,0 0-1,0 0 1,0 0-1,0 1 1,0-1 0,0 0-1,0 0 1,0 0 0,0 0-1,0 0 1,0 0-1,0 0 1,0 0 0,0 0-1,0 1 1,0-1-1,0 0 1,0 0 0,0 0-1,0 0 1,0 0-1,0 0 1,0 0 0,0 0-1,0 0 1,0 1 0,0-1-1,0 0 1,-10 16-55,0-3 93,-1 0 0,0 0 0,0-1 0,-1-1 0,-1 0 0,0-1 0,-1 0 1,0-1-1,-24 12 0,-29 6 391,58-24-358,0 0 0,-1-1 0,0 0 0,1-1 0,-12 1-1,20-2-50,3 0 123,18 0-103,102-2-431,-42-8-6216,-78 10 6362,16-4-2449,-6-3-2275,-4 3 1704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14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750 268 8640,'-17'-27'3904,"20"22"-3392,2 2-128,4 3-320,1-5-512,3 2 224,-5-1-3008,7 8 1792</inkml:trace>
  <inkml:trace contextRef="#ctx0" brushRef="#br0" timeOffset="1">9 37 11392,'-9'-28'5151,"26"28"-4479,1-4 608,9 4-832,41-4 608,0 4-608,22 4-96,-6 5-224,3 2-864,-16 1 384,-8 0-4223,-9 4 2527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14.7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29 12896,'-60'-28'5823,"65"33"-5055,0-5-1472,8 6 224,14 3-800,4 4 736,14 7-3167,0 0 2047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15.9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46 5408,'-3'-15'2632,"2"14"-2257,1 1 1,0-1-1,-1 0 1,1 0-1,0 0 1,0 0-1,0 0 1,-1 0-1,1 0 1,0 0-1,1 0 1,-1 0-1,0 0 1,0 0-1,0-1 1,1 2-249,4-12 3396,-5 12-3467,0 0 0,0 0 0,1 0 0,-1 0 0,0-1 0,0 1 0,0 0 0,0 0 0,0 0 0,0 0 0,0 0 0,0 0 0,0 0 0,0-1 0,0 1 0,1 0 0,-1 0 0,0 0 0,0 0 0,0 0 0,0 0 0,0 0 0,0 0 0,1 0 0,-1 0 0,0 0 0,0 0 0,0 0 0,0 0 0,0 0 0,1 0 0,-1 0 0,0 0 0,0 0 0,0 0 0,0 0 0,0 0 0,0 0 0,1 0 0,-1 0 0,0 0 0,0 0 0,0 0 0,0 0 0,0 0 0,0 0 0,1 0 0,0 2 1413,4 11 105,19 37-726,-1 19-256,65 208 202,-65-197-488,4-1 0,55 111 0,-76-177-187,1 0 0,1-1 1,16 20-1,-21-29-47,0 0-1,0 0 0,0 0 0,0 0 1,0 0-1,1-1 0,-1 1 0,1-1 0,-1 0 1,1 0-1,0-1 0,0 1 0,0-1 1,0 0-1,0 0 0,0 0 0,5 1 0,-6-3-15,-1 1 0,1 0-1,-1-1 1,0 1-1,1-1 1,-1 0-1,0 0 1,0 0-1,0 0 1,1 0-1,-1 0 1,2-3-1,25-23 215,-6-1-182,-1-2-1,-2-1 1,26-50-1,-27 45-26,240-418-98,-203 336-2466,-49 102 697,-5 5-1128,1 5 950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4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2912,'0'-1'137,"1"1"0,0 0 0,-1-1 0,1 1 0,-1-1 0,1 1 0,-1-1 0,1 1 1,-1-1-1,1 1 0,-1-1 0,0 0 0,1 1 0,-1-1 0,0 0 0,1 1 0,-1-1 0,0 0 0,0 1 0,0-1 0,0 0 0,1-2 1813,-1 3-1807,0 0 0,1-1 0,-1 1 0,0 0 0,0 0 0,1 0 0,-1 0-1,0 0 1,1 0 0,-1-1 0,0 1 0,1 0 0,-1 0 0,0 0 0,1 0 0,-1 0 0,0 0 0,1 0 0,-1 0 0,0 0-1,1 0 1,-1 1 0,0-1 0,1 0 0,-1 0 0,0 0 0,0 0 0,1 0 0,-1 1 0,0-1 0,1 0 0,-1 0 0,0 1-1,13 13 2332,-10-9-2153,0 0 0,-1 0 0,1 0 0,-1 1 0,2 6-1,1 9 175,-2 1 0,0 0-1,0 27 1,0 91 812,-3-139-881,1-2-411,0 0 0,0 0 0,0 0 0,0 0 0,0 0 0,1 0 0,-1 0 0,0 1 0,0-1 0,1 0-1,-1 1 1,2-1 0,9-6-70,72-55-153,29-13-80,-112 74 289,1 0-1,-1 0 1,0 0 0,1 1-1,-1-1 1,0 0 0,1 1-1,-1-1 1,1 1-1,0-1 1,-1 1 0,1-1-1,-1 1 1,1 0 0,-1 0-1,1 0 1,0 0 0,-1 0-1,1 0 1,-1 1-1,1-1 1,0 1 0,-1-1-1,1 1 1,-1-1 0,0 1-1,4 1 1,-3 0 74,-1 0 0,1 0 0,0 1-1,-1-1 1,1 0 0,-1 1 0,1-1 0,-1 1 0,0-1 0,0 1 0,-1-1-1,1 1 1,0 0 0,-1 0 0,1 3 0,2 56 624,-3-62-646,5-3-74,-1 2-31,-1 0 0,1-1 1,0 0-1,-1 1 0,0-1 0,1 0 1,-1-1-1,3-2 0,26-26-271,-5 4 189,-10 10 132,-15 14 14,0 1 1,0 0-1,0-1 1,0 1-1,1 0 1,-1 0 0,0 0-1,1 0 1,-1 1-1,1-1 1,0 1 0,0 0-1,-1-1 1,1 1-1,0 0 1,0 1-1,6-2 1,-7 2 36,-1 1 0,1-1 0,0 1 0,-1 0-1,1-1 1,0 1 0,-1 0 0,1 0 0,-1 0 0,1 0 0,-1 0 0,0 0-1,1 0 1,-1 0 0,0 1 0,0-1 0,0 1 0,0-1 0,0 1 0,0-1-1,0 1 1,0-1 0,-1 1 0,2 2 0,1 4 164,-1 0 0,1 0 0,1 15 1,-2-10-60,-2 0 0,0 16 0,-1-7-158,1-20-609,17-25-16901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16.3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31 130 4992,'-10'4'716,"-10"7"1517,43-14 4071,25-3-2976,52-15 0,5-1-1574,269-33 433,-48 22-1842,-229 28-558,131 11 1,-224-5 188,23 1-560,32 7 1,-54-8 117,1 1 0,0-1 0,0 1-1,-1 0 1,1 0 0,-1 1 0,1 0 0,-1 0 0,0 0 0,0 0 0,7 8 0,-1 4-1448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16.7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620 59 6560,'0'0'123,"-2"-1"1113,2 1-1112,0 0-1,0 0 1,0-1-1,0 1 1,0 0 0,0 0-1,0 0 1,0 0-1,0-1 1,0 1 0,-1 0-1,1 0 1,0 0-1,0-1 1,0 1-1,0 0 1,0 0 0,0 0-1,1 0 1,-1-1-1,0 1 1,0 0-1,0 0 1,0-1 19,0 1 0,0-1 0,0 1 0,0-1 0,0 1 0,0 0 0,0-1-1,0 1 1,0-1 0,0 1 0,0 0 0,0-1 0,0 1 0,0-1 0,0 1 0,-1 0 0,1-1 0,0 1 0,0-1 0,0 1 0,-1 0-1,1-1 1,0 1 0,-1-1 0,-2-2 321,0-1 1,-1 1-1,0-1 0,1 1 0,-1 0 0,0 1 0,0-1 0,0 1 1,-1-1-1,1 1 0,-7-2 0,1 2-197,1 0 1,0 1-1,0 0 0,-17 0 1,-14 3 196,0 2 1,0 1 0,0 2-1,0 2 1,2 2 0,-1 1-1,-37 18 1,63-24-387,1 0 1,-1 1-1,1 1 1,1 0-1,-1 0 1,-13 15-1,20-19-21,1 1-1,0 0 1,0 0 0,0 0-1,0 0 1,1 0 0,0 1-1,0 0 1,0 0 0,1 0-1,0 0 1,0 0 0,1 0 0,-1 0-1,0 12 1,3-13 5,-1-1 1,1 0 0,0 1-1,0-1 1,0 0-1,1 0 1,0 0 0,-1 0-1,1 0 1,1 0 0,-1-1-1,1 1 1,-1-1-1,1 1 1,0-1 0,0 0-1,4 3 1,2 1 34,0 0 1,1 0-1,-1-1 1,2 0-1,11 5 1,10 2 5,-1-2 1,39 9-1,66 7-96,-107-22-52,93 12-2499,-72-14 1077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19.8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1 154 2912,'9'-10'17369,"-5"7"-17106,0 0-1,-1-1 0,1 1 0,-1 0 0,1-1 0,2-4 1,42-56 1606,-16 23-864,-31 40-982,-1 0 0,1 1 0,0-1 0,-1 0 0,1 0 0,0 0 0,0 1 0,0-1 0,-1 0 0,1 1-1,0-1 1,0 1 0,0-1 0,2 0 0,-3 1-11,1 0 0,-1 0 0,0 0-1,1 0 1,-1 0 0,1 0 0,-1 0 0,1 0 0,-1 1-1,0-1 1,1 0 0,-1 0 0,1 0 0,-1 0-1,0 1 1,1-1 0,-1 0 0,0 0 0,1 1 0,-1-1-1,0 0 1,0 1 0,1-1 0,-1 1 0,2 2 46,0 1 1,0 0 0,-1 0 0,1 0-1,1 7 1,-1-4-37,4 19 46,10 26 342,-14-46-318,0-1-1,1 1 1,-1 0 0,1-1-1,1 0 1,3 6-1,-3-8-8,-1 0 0,1 0-1,0-1 1,0 1 0,0-1-1,0 0 1,0 0 0,1 0-1,-1 0 1,0-1 0,1 0-1,-1 0 1,1 0 0,0 0-1,7-1 1,-1 2 152,13 0 29,0-1 0,0-1 1,0-1-1,48-7 0,-39 1-158,-1-1 0,0-1-1,33-15 1,62-39-272,-108 51-864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20.5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196 103 5312,'-3'-12'1612,"2"0"0,-1-1 0,2 1 0,0-15 0,1 1 5698,-2 39-6667,-1 0 0,0 1 0,0-1 0,-1 0 1,-1 0-1,-8 19 0,-38 70 882,31-66-1337,2 0 1,1 2 0,2 0-1,1 0 1,2 1-1,2 1 1,-4 40 0,12-71 75,0 6-1736,4-15-687,5-8-1237,5-11-2582,-4 10 3461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20.8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91 10464,'5'-1'4700,"20"-2"-1836,12-2-941,-12 1-808,214-31 4154,430-7-3146,-580 45-2560,-76-1-1005,0 1 0,17 4 0,-30-7 1236,1 0 0,-1 0 0,1 0-1,0 0 1,-1 1 0,1-1 0,-1 0 0,1 0-1,-1 0 1,1 1 0,-1-1 0,1 0-1,-1 1 1,1-1 0,-1 0 0,1 1 0,-1-1-1,0 1 1,1-1 0,-1 0 0,1 1 0,-1-1-1,0 1 1,0-1 0,1 1 0,-1-1-1,0 1 1,0 0 0,0-1 0,1 1 0,-1-1-1,0 1 1,0-1 0,0 1 0,0 0-1,0-1 1,0 1 0,0-1 0,0 1 0,-1-1-1,1 1 1,0 0 0,0-1 0,0 1 0,-1-1-1,1 2 1,0-2 91,-1 11-2637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21.3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25 6560,'-8'-24'13738,"3"86"-8698,1-28-4373,-43 241 1150,18-127-1635,22-109-381,-4 29-40,1-26-4202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21.7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194 49 8544,'-2'1'476,"-1"0"0,1 0 0,-1 0 0,1 1 0,-1 0 0,1-1-1,0 1 1,-2 2 0,-2 2 45,1 0 1,1 1-1,-7 11 0,-1 0 1063,10-14-1339,-67 108 4208,55-87-3589,2 0 0,-17 47 0,28-68-743,-1 1 0,1 0 0,0 0 0,0-1-1,1 1 1,-1 0 0,1 0 0,1 8 0,0-10-40,-1 1 1,1-1 0,1 0-1,-1 0 1,0 0-1,1 0 1,-1 0-1,1 0 1,0 0-1,0 0 1,0-1-1,1 1 1,3 3-1,1 0 46,1 0 0,0 0 0,1 0 0,-1-1 0,1 0 0,0-1 0,0 0 0,10 3 0,-1-2-22,-1-1 0,1 0 0,29 2 0,-33-6-114,1 0 0,-1-1 0,1 0 0,-1-1 0,1-1 0,-1 0 0,0-1 0,22-9 0,-15 4-62,-1-1 1,0-1 0,-1-1 0,33-26 0,-43 30 70,1-1-1,-1 0 1,0 0 0,-1-1 0,0 0 0,-1 0-1,10-18 1,-13 18-1,0 1-1,0-1 1,-1 0 0,0 0-1,-1 0 1,0 0-1,-1 0 1,0-1-1,-1-16 1,0 13-16,-2 1 1,1 0-1,-2 0 1,0 0-1,0 1 0,-2-1 1,-6-14-1,9 21-26,-1 0 0,0 0-1,-1 1 1,0-1 0,1 1-1,-2 0 1,1 0 0,0 0-1,-1 1 1,0 0 0,0 0-1,-1 0 1,1 0 0,-1 1-1,1 0 1,-13-5 0,13 7-54,1 0 0,-1 1 1,1 0-1,-1-1 1,0 1-1,1 1 1,-1-1-1,1 1 1,-1 0-1,1 0 1,-1 0-1,1 0 1,0 1-1,-1 0 1,1 0-1,-5 3 1,0 0-402,1 1 0,-1 0 0,1 0 1,0 1-1,1 0 0,-9 10 0,-4 14-1086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4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2080,'-5'5'8421,"-5"-2"-5050,9-3-3221,-1 1 0,1-1 0,0 0 0,0 0 1,0 1-1,0-1 0,0 0 0,-1 0 0,1 0 0,0 0 1,0-1-1,-1 1 0,-12 1 415,10 3-480,0 1 1,0 0 0,1 0-1,0 1 1,-1-1-1,-1 8 1,-11 16 72,-41 71 419,50-84-515,0 0 0,1 1-1,1-1 1,-5 30-1,7-22 0,0 0-1,2 0 0,0 0 0,4 26 0,-2-41 4,0-1 0,1 1 0,-1 0 0,2-1 0,-1 1-1,2-1 1,-1 0 0,1 0 0,0 0 0,0 0 0,1-1 0,0 0-1,1 0 1,8 9 0,-13-14-30,1-1 0,-1 0-1,1 0 1,0 0 0,-1 0-1,1 0 1,0 0 0,-1 0 0,1 0-1,0-1 1,0 1 0,0-1-1,0 1 1,0-1 0,0 0 0,0 1-1,0-1 1,0 0 0,0-1-1,0 1 1,-1 0 0,1 0 0,0-1-1,0 1 1,0-1 0,0 0 0,0 1-1,-1-1 1,1 0 0,3-2-1,6-5 59,0-1 0,0 0 0,-1-1 0,13-14 0,-5 4-61,99-108 230,-107 117-254,-1-1 1,0 0-1,-1 0 0,0-1 0,10-23 0,-17 34-15,0 0 1,-1 0-1,1 0 1,-1 0-1,0 0 1,0 0-1,0 0 1,0 0-1,0 0 0,0-1 1,-1-1-1,1 4 1,0 0 0,0 1 0,0-1 0,0 0-1,0 0 1,0 0 0,0 0 0,0 0-1,0 0 1,0 0 0,0 0 0,0 0 0,0 0-1,0 1 1,0-1 0,0 0 0,0 0 0,0 0-1,0 0 1,0 0 0,0 0 0,0 0 0,-1 0-1,1 0 1,0 0 0,0 0 0,0 0 0,0 0-1,0 0 1,0 0 0,0 0 0,0 0-1,0 0 1,0 0 0,-1 0 0,1 0 0,0 0-1,0 0 1,0 0 0,0 0 0,0 0 0,0 0-1,0 0 1,0 0 0,0 0 0,0 0 0,-1 0-1,1 0 1,0 0 0,0 0 0,0 0 0,0 0-1,0 0 1,0 0 0,0 0 0,0 0-1,0 0 1,0 0 0,0-1 0,0 1 0,0 0-1,0 0 1,-1 0 0,1 0 0,0 0 0,-2 7-131,2-7 133,-3 15-35,0 0 0,1 1 0,0-1 0,1 1 0,1-1 0,1 1 0,0-1 0,1 1 0,1-1 0,7 26 0,-6-30 62,0 0 0,0-1-1,1 0 1,1 0 0,0 0 0,0 0 0,0-1-1,2 0 1,-1-1 0,1 1 0,0-1 0,1-1 0,-1 0-1,2 0 1,12 8 0,-12-10 78,0 0 1,0 0-1,20 5 1,-26-9-75,0 0-1,1 0 1,-1 0 0,0-1 0,0 0-1,0 0 1,1 0 0,-1-1 0,0 1 0,0-1-1,0 0 1,0 0 0,7-3 0,-3 0 41,1-1 0,-1 0 0,-1 0 1,1-1-1,-1 0 0,0 0 0,0-1 0,-1 0 1,0 0-1,9-13 0,-1-3-81,-1-1 1,15-37-1,-25 51 59,0-1-1,0 0 1,-1 1-1,0-1 1,0-17-1,-8 2-194,5 24 152,1 1-1,-1 0 0,1-1 0,-1 1 1,1-1-1,0 1 0,-1-1 0,1 1 1,0-1-1,0 1 0,0-1 0,0-1 1,1-2-11,0 1 1,0-1 0,-1 1-1,0-1 1,0 1 0,-1-9-1,0-2-82,5-58 582,1 6-512,-4 47-555,8-31 0,-6 67-1270,7-17-6409,-5-5 2980,6 2 1734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4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25 4992,'-11'-14'1589,"12"6"205,0 6-606,0 7 657,-2-1-1610,0-1 0,1 1 1,-1-1-1,-1 1 1,1-1-1,-3 6 0,-3 9 336,-21 68 1549,-24 86-677,-61 185 42,11-40-240,46-117-637,54-194-480,-3 13 491,6-17-259,5-7 0,44-70 256,-2 4-683,-23 41-77,0 1 0,2 1 0,1 2 0,46-34 0,-73 59 123,0 0 0,0 0 0,0 0 0,0 0 0,0 1 0,0-1 0,0 0-1,1 1 1,-1-1 0,0 1 0,0-1 0,0 1 0,1 0 0,-1-1 0,0 1-1,1 0 1,-1 0 0,0 0 0,0 0 0,3 0 0,-3 1 17,-1-1 0,1 1 0,0 0 0,-1-1 0,1 1 0,-1 0 0,1-1 0,-1 1 0,1 0 0,-1 0 0,1-1 0,-1 1 0,0 0 0,1 0 0,-1 0 0,0-1 0,0 1 1,0 0-1,0 0 0,0 0 0,0 0 0,0 1 0,0 7-9,0 0 1,-1 0-1,-4 17 1,4-25-1,-3 21 20,1 0 0,1 0 0,1 1-1,1-1 1,0 0 0,5 23 0,-5-41 10,1-1 0,0 0 0,-1 1 0,1-1-1,1 0 1,-1 1 0,0-1 0,1 0 0,0 0 0,0 0 0,3 4 0,-4-6-4,0 0 1,1 1 0,-1-1 0,0 0 0,1 0-1,0 0 1,-1-1 0,1 1 0,-1 0-1,1 0 1,0-1 0,0 1 0,-1-1 0,1 0-1,0 1 1,0-1 0,-1 0 0,1 0-1,0 0 1,0 0 0,0-1 0,-1 1 0,4-1-1,1-1 21,-1 0-1,1 0 0,-1 0 1,0-1-1,0 0 0,0 0 1,9-8-1,33-33 84,-24 22-79,-3 3-40,14-14 22,2 1 1,1 2-1,52-32 1,-48 40-51,-25 14 62,0-1-1,0 0 1,-1-1-1,26-22 1,-40 31-37,-1 1 1,1 0-1,-1-1 1,1 1-1,-1-1 1,1 1-1,-1-1 1,1 1-1,-1-1 1,0 0-1,1 1 1,-1-1-1,0 1 1,0-1-1,1 0 1,-1 1-1,0-1 1,0 0-1,0 0 1,0 1-4,0-1 0,0 1 1,-1 0-1,1 0 0,0-1 0,0 1 1,-1 0-1,1 0 0,0-1 1,-1 1-1,1 0 0,0 0 1,0 0-1,-1 0 0,1-1 0,0 1 1,-1 0-1,1 0 0,0 0 1,-1 0-1,1 0 0,-1 0 1,1 0-1,0 0 0,-1 0 0,-4 0-46,0 1 1,0 0-1,0-1 0,-7 3 0,-6 3 74,0 0 1,0 2 0,1 0 0,-1 1-1,2 0 1,-1 1 0,-24 21 0,29-20 1,1 0-1,0 0 1,0 1 0,1 0 0,1 1-1,0 0 1,0 1 0,2 0 0,-11 25 0,13-26 44,3-10-33,0 0-1,1 0 0,0 1 0,0-1 0,0 0 0,0 1 0,0-1 1,0 1-1,1-1 0,0 1 0,0 0 0,0-1 0,0 1 1,0-1-1,1 1 0,1 6 0,-2-10-18,1 1-1,-1 0 1,0 0-1,1-1 1,-1 1 0,1 0-1,-1 0 1,1-1-1,-1 1 1,1-1 0,-1 1-1,1 0 1,0-1-1,-1 1 1,1-1 0,0 1-1,-1-1 1,1 0 0,0 1-1,0-1 1,0 0-1,-1 1 1,3-1 0,-2 0 0,1 0 1,0 0 0,-1 0-1,1-1 1,-1 1 0,1 0-1,-1-1 1,1 1 0,0-1-1,-1 0 1,3-1 0,4-3 43,-1 0 0,1-1 1,9-10-1,-14 13-15,109-113 425,31-28-968,-146 147 387,1 1 0,-1-1 0,1 1 0,0 0 0,1 0 0,-1 0 0,-1 5 1,-10 41 71,11-37 54,0 1 0,0 0 0,2-1 0,-1 1 0,3 16 0,-1-24-2,0 1 0,0-1 0,0 0 1,1 1-1,0-1 0,0 0 0,1 0 0,0 0 0,0-1 1,0 1-1,1 0 0,-1-1 0,7 6 0,-9-9 5,1 0 1,0-1-1,0 1 0,0-1 0,0 0 0,0 1 0,0-1 1,0 0-1,0 0 0,0 0 0,1 0 0,-1-1 0,0 1 1,1 0-1,-1-1 0,1 0 0,-1 0 0,0 0 0,1 0 0,-1 0 1,1 0-1,-1 0 0,1-1 0,-1 1 0,0-1 0,1 0 1,-1 0-1,0 0 0,0 0 0,0 0 0,0 0 0,3-2 1,5-5 52,0 0 1,0 0 0,-1-1-1,15-19 1,-20 23-50,1 0-19,8-10-30,-1 0 0,15-26 0,51-110 163,-54 92-42,32-111 0,-28 76-20,89-259-328,-108 317-299,-9 36 543,1-1 1,-1 1-1,0 0 1,0 0-1,0 0 1,0-1-1,0 1 1,0 0-1,1 0 0,-1-1 1,0 1-1,0 0 1,0 0-1,0-1 1,0 1-1,0 0 1,0 0-1,0-1 0,0 1 1,0 0-1,0 0 1,0-1-1,-1 1 1,1 0-1,0 0 1,0-1-1,0 1 0,0 0 1,0 0-1,0-1 1,-1 1-1,1 0 1,0 0-1,-7 7-174,-8 17 120,9-10 47,0 0 0,1 0 0,1 0 0,-3 17 0,-8 60 133,14-85-91,-16 260 154,14-174 20,3 31-17,1-54-115,0-46 7,1 0 1,10 40-1,-8-43-337,-4-20 206,0 0 0,0 0 1,0 1-1,0-1 0,0 0 0,0 0 0,0 0 1,1 0-1,-1 1 0,0-1 0,0 0 1,0 0-1,0 0 0,1 0 0,-1 0 0,0 0 1,0 0-1,0 0 0,1 0 0,-1 0 0,0 1 1,0-1-1,0 0 0,1 0 0,-1 0 1,0 0-1,0 0 0,0 0 0,1 0 0,-1 0 1,0-1-1,0 1 0,0 0 0,0 0 0,1 0 1,-1 0-1,0 0 0,0 0 0,0 0 1,1 0-1,-1 0 0,0-1 0,0 1 0,0 0 1,16-11-3040,12-17-2673,-14 7 432,0 4 1734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4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11136,'-13'-8'5056,"41"4"-4417,-15-1 1089,4 5-1088,11-3 288,-1 3-544,22-3-160,0 3-128,24-9-96,3 9 32,1-5 96,-11 10-64,-6-5-4384,-15 4 2337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12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56 359 1728,'-3'2'4160,"15"-2"-1755,-2-2-1940,1-1 0,-1-1 0,1 0 0,-1 0 0,0-1 0,-1-1 0,12-7 0,-1 1-132,3-3-20,-1 0-1,-1-2 0,38-37 1,-30 23 331,45-63 1,-29 12 219,-53 95-944,1 1 0,-6 17 0,-14 31 475,-80 120 1039,81-137-1003,-31 76 1,-9 55 226,9-22-254,40-105-303,10-27 52,-19 39-1,10-31 110,3-6 638,10-18-216,3-7 158,2-27-805,3 16-58,-1-1 0,2 1 1,0 0-1,0 1 0,1-1 0,13-15 0,56-61-139,-63 74 151,32-31-137,2 1-1,2 3 0,101-66 1,-146 105 97,-1 0 0,0 1 0,1-1 0,0 0 0,-1 1 0,6-1 0,-8 2 46,-1-1 0,1 1-1,0 0 1,-1 0 0,1 0-1,0 0 1,-1 0-1,1 0 1,0 0 0,-1 0-1,1 0 1,0 0-1,-1 1 1,1-1 0,0 0-1,-1 0 1,1 1 0,-1-1-1,1 0 1,0 1-1,-1-1 1,1 1 0,-1-1-1,1 0 1,-1 1-1,1-1 1,-1 1 0,0-1-1,1 1 1,-1 0 0,0-1-1,1 1 1,-1-1-1,0 1 1,0 0 0,1-1-1,-1 1 1,0 0-1,0-1 1,0 1 0,0 0-1,0-1 1,0 1 0,0 0-1,0-1 1,0 2-1,-2 26 37,-1 0-1,-7 30 1,7-42-3,-16 59 217,-3 18-212,20-80 0,1 0 1,0 0 0,1 0 0,0 0 0,3 18-1,-3-28 4,1 0 0,-1 0 0,1 0 0,0-1 0,0 1 0,0 0 0,0 0 0,1-1 0,-1 1 0,1 0 0,-1-1 0,1 0 0,0 1 0,0-1 0,0 0 0,0 0 0,1 0 1,-1 0-1,0 0 0,1-1 0,-1 1 0,1-1 0,0 1 0,0-1 0,-1 0 0,1 0 0,0 0 0,0-1 0,0 1 0,0-1 0,0 1 0,0-1 0,0 0 0,3-1 0,2 0 7,1 0 1,-1-1-1,-1 0 0,1 0 1,0-1-1,0 0 1,12-7-1,49-35-58,-40 25 143,46-32-125,134-123-1,-179 148-189,62-42 0,-92 69 180,0 0 0,0 0 0,0 0 0,0 0 0,0 0 0,0 0 0,1 0-1,-1 0 1,0 0 0,0-1 0,0 1 0,0 0 0,0 0 0,1 0 0,-1 0 0,0 0 0,0 0 0,0 0 0,0 0 0,1 0 0,-1 0 0,0 0-1,0 0 1,0 0 0,0 0 0,1 0 0,-1 0 0,0 0 0,0 1 0,0-1 0,0 0 0,0 0 0,1 0 0,-1 0 0,0 0 0,0 0 0,0 0-1,0 0 1,0 1 0,2 7-41,-5 10 50,2-16-3,0 1-1,-1-1 0,1 0 1,-1 1-1,0-1 1,0 0-1,1 0 0,-1-1 1,-1 1-1,1 0 0,-4 2 1,-32 15 125,26-13-73,-9 3 10,-58 31-32,70-35-46,-26 15-47,1 2 1,-34 27-1,59-41 54,0 0 0,0 1 1,1 0-1,0 0 0,1 1 0,0 0 0,0 0 1,1 0-1,1 1 0,-1 0 0,-5 18 0,11-25 19,-1-1 0,0 1 0,1-1 0,-1 1-1,1 0 1,0-1 0,1 4 0,-1-5 4,0-1 1,0 0-1,1 1 0,-1-1 0,0 0 1,1 1-1,-1-1 0,1 0 1,-1 0-1,1 0 0,0 0 1,-1 1-1,1-1 0,0 0 0,0 0 1,0 0-1,0 0 0,0-1 1,0 1-1,0 0 0,2 1 1,1-1 30,-1 0 1,0 0 0,1 0 0,-1-1-1,0 1 1,1-1 0,-1 0-1,1 0 1,-1 0 0,1 0 0,-1-1-1,6-1 1,5-2 33,23-10 1,-35 13-71,14-6 40,0-1 1,-1-1-1,0 0 0,-1-1 0,0 0 0,0-2 1,17-17-1,-17 13-64,0-1 0,-1 0-1,0 0 1,-2-2 0,17-33 0,-11 17-222,-20 41 145,0 0 1,1 1-1,0-1 0,0 1 0,1-1 1,-1 1-1,1 0 0,1 0 0,-1 9 1,1 7 100,5 41 1,-3-57 12,-1 1 1,2-1-1,-1 0 0,1 0 1,0 0-1,0 0 1,1-1-1,0 1 1,0-1-1,1 0 1,-1 0-1,1 0 1,1-1-1,-1 0 1,1 0-1,6 5 1,-8-8 17,-1 0 0,0 0 0,1 0 0,-1 0 0,1-1 1,0 1-1,-1-1 0,1 0 0,0 0 0,0 0 1,0-1-1,-1 0 0,1 1 0,0-1 0,5-1 0,-4 0-6,1 0-1,-1 0 1,0-1-1,1 0 1,-1 0-1,0 0 0,0 0 1,0-1-1,7-6 1,0-1-23,1-1 0,-2 0 0,0-1 0,0-1 0,-1 0 0,10-16 0,132-218-109,-133 215-54,-19 32 148,0 1 0,0-1 1,0 0-1,0 0 0,0 0 0,0 0 0,0 0 0,0 0 0,0 0 0,0 0 0,0 0 1,0 0-1,0 0 0,0 0 0,0 0 0,0 0 0,1 0 0,-1 1 0,0-1 0,0 0 1,0 0-1,0 0 0,0 0 0,0 0 0,0 0 0,0 0 0,0 0 0,0 0 0,0 0 0,0 0 1,0 0-1,0 0 0,1 0 0,-1 0 0,0 0 0,0 0 0,0 0 0,0 0 0,0 0 1,0 0-1,0 0 0,0 0 0,0 0 0,0 0 0,0 0 0,0 0 0,0 0 0,1 0 1,-1 0-1,0-1 0,0 1 0,0 0 0,0 0 0,0 0 0,0 0 0,0 0 0,0 0 0,0 0 1,0 0-1,0 0 0,0 0 0,0 0 0,0 0 0,0 0 0,0 0 0,0 0 0,0-1 1,0 1-1,0 0 0,2 10-91,-4 18-7,-9 36 136,-22 68 1,-30 62 82,61-185-55,-1-1 0,0 1 0,-1-1 0,0 0 0,0 0 0,0-1 0,-1 1 0,-11 11 0,16-18-52,0-1 0,-1 0 0,1 0 0,0 1 0,0-1 0,-1 0 0,1 0 0,0 0 0,0 0 0,-1 1 0,1-1 0,0 0 0,0 0 0,-1 0 0,1 0 0,0 0 0,-1 0 0,1 0 0,0 0 0,-1 0 0,1 0 0,0 0 0,0 0 0,-1 0 0,1 0 0,0 0 0,-1 0 0,1 0 0,0 0 0,-1 0 0,1 0 1,0-1-1,0 1 0,-1 0 0,1 0 0,0 0 0,0 0 0,-1-1 0,1 1 0,0 0 0,0 0 0,0-1 0,-1 1 0,1 0 0,0 0 0,0-1 0,0 1 0,-6-19 328,5 13-385,1 0 0,-1 0 0,1 0 0,0 0 0,1 0 0,-1 0 0,1 0-1,1 0 1,-1 0 0,4-8 0,-4 12 32,0 0-1,-1 0 0,1 0 1,1 0-1,-1 0 0,0 1 1,0-1-1,1 0 0,-1 1 1,1-1-1,-1 1 0,1-1 1,0 1-1,-1 0 1,1-1-1,0 1 0,0 0 1,0 0-1,0 1 0,0-1 1,0 0-1,0 1 0,0-1 1,0 1-1,1-1 0,-1 1 1,0 0-1,0 0 0,0 0 1,0 0-1,1 1 1,-1-1-1,2 1 0,67 13-1910,-41-9-545,0 1-1,0 2 1,-1 1-1,40 17 1,-37-11-1851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4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5408,'-14'-3'10346,"14"3"-10233,1-1 0,-1 1-1,0-1 1,0 1 0,0 0-1,0-1 1,1 1 0,-1 0-1,0-1 1,0 1 0,1 0-1,-1-1 1,0 1 0,0 0 0,1-1-1,-1 1 1,0 0 0,1 0-1,-1-1 1,1 1 0,-1 0-1,1 0 1,91 2 1476,-85-1-1514,-1 0-1,0 0 0,0 0 0,1 1 1,-1 0-1,0 0 0,0 1 0,-1 0 1,1 0-1,-1 0 0,1 1 0,8 7 1,-13-11-55,-1 1 0,0-1 0,1 1 0,-1-1 0,0 1 0,1-1 0,-1 1 0,0-1 0,0 1 0,1-1 0,-1 1 0,0-1 0,0 1 0,0-1 0,0 1 0,0-1 0,0 1 0,0-1 0,0 1 0,0-1 0,0 1 0,0-1 0,0 1 0,0 0 0,0-1 0,0 1 0,-1-1 0,1 1 0,0-1 0,0 0 0,-1 2 0,-1 0 24,1 0-1,-1 0 0,0 0 0,0 0 1,0 0-1,0-1 0,-3 3 0,-6 3 92,-23 11 0,32-17-122,-93 41 232,95-42-237,0 0-1,0 0 0,0 0 1,0 0-1,-1 0 0,1 0 1,0 0-1,0 0 0,0 0 1,0 1-1,0-1 1,-1 0-1,1 0 0,0 0 1,0 0-1,0 0 0,0 0 1,0 0-1,0 0 0,0 1 1,0-1-1,0 0 0,-1 0 1,1 0-1,0 0 1,0 0-1,0 0 0,0 1 1,0-1-1,0 0 0,0 0 1,0 0-1,0 0 0,0 0 1,0 1-1,0-1 0,0 0 1,0 0-1,0 0 0,0 0 1,6 6 270,13 4 129,-17-9-359,15 6 153,1 0-1,0-1 1,29 6 0,-32-9-1130,1-1 0,22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11 223 4320,'-8'-14'2163,"6"11"-985,3 3 126,16 2 2324,12-4-2695,-20 2-513,0-1-187,-1-1 1,1 0-1,0 0 0,-1 0 0,0-1 0,1 0 1,-1-1-1,0 0 0,-1 0 0,15-11 0,-16 11-149,-1 0 0,0-1 0,0 0 0,0 0 0,-1-1 0,1 1 0,-1-1 0,-1 0 0,1 0-1,-1 0 1,0 0 0,0-1 0,-1 1 0,2-9 0,-3 12-87,-1 1-1,0 0 0,1 0 1,-1 0-1,0-1 1,0 1-1,0 0 0,-1 0 1,1 0-1,0-1 1,-1 1-1,1 0 0,-1 0 1,0 0-1,0 0 1,0 0-1,0 0 0,0 0 1,0 0-1,-1 1 1,1-1-1,0 0 0,-1 1 1,0-1-1,1 1 1,-1-1-1,0 1 0,0 0 1,1-1-1,-1 1 1,0 0-1,0 1 0,0-1 1,-3-1-1,1 1-56,0 0-1,0 0 1,0 0-1,0 1 0,0-1 1,0 1-1,0 0 1,0 0-1,0 1 1,0-1-1,-1 1 1,1 0-1,1 0 0,-1 0 1,0 0-1,0 1 1,-5 2-1,4 0 85,1-1 0,-1 1 0,1 1 0,-1-1 1,1 0-1,0 1 0,1 0 0,-1 0 0,1 0 0,0 1 0,-4 9 0,4-7 49,-1 1-1,2 0 1,0 0-1,0 1 1,0-1-1,1 0 1,0 10-1,1-4 47,1 0-1,4 23 0,-4-31-68,1 0 0,0-1 0,0 1 0,1-1 0,-1 0 1,1 0-1,1 0 0,4 6 0,-2-4 47,0 0 0,1 0 0,-1-1-1,2 0 1,-1-1 0,1 0 0,0 0 0,11 7 0,-11-10-27,-1 1-1,1-1 1,0-1-1,0 1 1,0-1-1,0-1 1,0 0-1,0 0 1,0 0 0,13-1-1,-12 0-13,0-1-1,0 0 0,0 0 1,0-1-1,-1 0 1,1 0-1,0-1 1,-1-1-1,0 1 1,1-1-1,-1 0 1,-1-1-1,1 0 1,12-11-1,-6 2 46,-1-1-1,-1-1 1,0 0-1,-1 0 1,0-1-1,9-22 1,1-3-25,-8 17-279,13-36-1,-34 166-489,9-82 725,0 0 0,1 1 0,2-1 0,9 35 0,-8-37 26,-4-16 19,0 0-1,0 0 1,0 0-1,1 0 1,-1 0-1,1-1 1,0 1-1,0 0 1,1-1-1,0 0 1,5 7-1,-8-10-59,1-1-1,-1 0 1,0 1-1,1-1 1,-1 0-1,1 1 1,-1-1 0,1 0-1,-1 0 1,1 0-1,-1 0 1,1 1 0,-1-1-1,1 0 1,-1 0-1,1 0 1,-1 0-1,1 0 1,-1 0 0,1 0-1,-1 0 1,1 0-1,-1 0 1,1-1 0,-1 1-1,0 0 1,1 0-1,-1 0 1,1-1-1,-1 1 1,1 0 0,-1 0-1,0-1 1,1 1-1,1-2 25,0-1 0,0 1 0,0 0-1,0 0 1,-1-1 0,1 1 0,1-4 0,35-87 373,-6 11-332,46-76-88,-66 129-532,13 50-33,-13-9 628,2 0-1,0-1 1,0 0-1,1-1 1,0-1-1,1 0 1,0-1-1,1-1 1,33 10-1,-40-15-8,1 0-1,-1 0 1,1-1-1,0-1 1,-1 0 0,1 0-1,0-1 1,-1-1-1,1 1 1,-1-2-1,1 0 1,-1 0-1,0 0 1,0-2-1,0 1 1,-1-1-1,1 0 1,-1-1-1,-1 0 1,1-1 0,-1 0-1,9-9 1,-13 11-11,0-1 0,0 1 0,-1-1 0,4-7 0,-6 11-46,0 0 1,0 0-1,0 0 0,-1 0 0,1 0 1,-1 0-1,1 0 0,-1 0 1,0 0-1,1 0 0,-1-1 1,0 1-1,-1 0 0,1 0 0,0 0 1,-2-4-1,2 5-13,-1 0 1,1 1-1,-1-1 1,0 0-1,0 1 1,1-1-1,-1 0 0,0 1 1,0-1-1,0 1 1,0-1-1,0 1 1,0-1-1,0 1 1,0 0-1,0 0 0,0-1 1,0 1-1,0 0 1,0 0-1,0 0 1,0 0-1,0 0 1,0 0-1,0 0 0,-1 1 1,-4 0-23,1 0 1,0 1-1,-1-1 1,-6 4-1,-2 2 33,1 0 0,0 0 0,0 2 0,1-1 0,1 1 0,-1 1 0,1 0 0,-16 21 0,20-23 18,0 2 0,1-1-1,0 1 1,1 0 0,0 0 0,1 0 0,0 1-1,0 0 1,1 0 0,1 0 0,0 0 0,-1 15-1,3-17 22,0-1-1,1 1 0,0-1 1,0 0-1,1 1 1,0-1-1,1 0 0,0 0 1,0 0-1,1 0 1,-1-1-1,2 1 0,-1-1 1,1 0-1,0 0 1,1-1-1,-1 0 0,1 0 1,1 0-1,-1 0 1,15 8-1,-18-12 7,0 0 1,0-1-1,0 1 1,1-1-1,-1 0 1,1 0-1,-1 0 1,1 0-1,-1 0 1,1-1-1,-1 0 1,1 0-1,0 0 1,-1 0-1,1 0 1,-1-1-1,1 1 1,-1-1-1,1 0 1,-1 0-1,1-1 1,-1 1-1,0-1 1,6-3-1,1-2 9,1-1 0,-1 0 0,-1 0 0,1-1 0,10-15 0,38-45-13,-22 25 42,1 1 0,69-60-1,-104 101-61,2-1-39,0 0-1,0 0 1,9-5 0,-12 8 22,-1-1-1,1 1 1,-1 0-1,1-1 1,-1 1 0,1 0-1,0 0 1,-1 0-1,1-1 1,-1 1 0,1 0-1,0 0 1,-1 0 0,1 0-1,-1 0 1,1 0-1,0 0 1,-1 0 0,1 0-1,-1 1 1,1-1 0,0 0-1,-1 0 1,1 0-1,-1 1 1,1-1 0,-1 0-1,1 1 1,-1-1 0,1 0-1,-1 1 1,1-1-1,-1 1 1,1-1 0,-1 1-1,0-1 1,1 1 0,-1-1-1,0 1 1,1-1-1,-1 1 1,0-1 0,1 2-1,1 9 111,0 1-1,0-1 1,-1 1-1,-1 15 1,0-9 38,4 21 0,-2-28-101,0 0 0,1 0 0,0 0 0,1-1 1,0 1-1,1-1 0,0 0 0,1-1 0,0 1 0,0-1 0,1 0 0,10 10 0,-11-13-7,0 0 0,1-1-1,-1 0 1,1 0 0,0-1-1,1 0 1,-1 0 0,1-1-1,-1 0 1,1 0 0,0 0-1,0-1 1,0-1 0,0 1-1,1-1 1,-1-1 0,10 1-1,-11-2-125,1 0-1,-1 0 1,0-1-1,1 0 1,-1 0-1,0-1 0,0 1 1,0-2-1,-1 1 1,1-1-1,-1 0 1,1 0-1,-2-1 1,11-8-1,-4 1-1457,18-23-1,6-15-4852,-24 32 3064,11-12-1273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4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1149 2976,'-5'8'2896,"5"-8"-2752,1-1 1,-1 1-1,1-1 1,-1 1-1,1 0 1,-1-1-1,1 1 1,-1 0-1,1-1 1,-1 1-1,1 0 1,0-1-1,-1 1 1,1 0-1,-1 0 1,1 0-1,0 0 1,-1 0-1,1 0 1,0 0-1,6-2 395,5-5 192,0-1 0,-1 0 0,18-16 0,-18 15-391,81-77 1334,-43 37-1129,6-3-51,158-164 435,-186 179-614,-1-1 0,-1-1-1,23-51 1,-35 65-552,-11 23 31,-1 3-12,-5 14-166,-25 58-115,-4 14 561,19-37 203,-10 68 0,21-97-110,1 1 0,1-1 0,1 0 0,0 1 0,2-1 0,5 23 0,-6-36-74,1-1 0,0 1 0,7 13 0,-8-18-17,0-1 0,1 1 0,0-1 0,0 1 0,0-1 1,0 1-1,0-1 0,0 0 0,0 0 0,1 0 0,-1-1 0,1 1 1,2 1-1,-3-2-30,-1-1 1,0 1-1,1-1 0,-1 1 1,1-1-1,-1 0 1,0 0-1,1 0 1,-1 0-1,1 0 1,-1 0-1,1 0 0,-1 0 1,1 0-1,-1-1 1,1 1-1,-1-1 1,0 1-1,1-1 0,-1 1 1,0-1-1,0 0 1,1 0-1,-1 1 1,1-2-1,5-4 97,0 0 0,-1-1 0,8-9 0,-12 12-116,47-57 222,36-43 92,-13 26-177,57-65-144,-85 87 90,49-85 0,21-70 106,-102 188-185,-1 1 99,0-1 0,13-45 0,-19 53-55,-4 11-77,1 0-1,-1 0 0,0 0 1,0 0-1,0 0 0,-1 0 0,1 0 1,-1 0-1,0 0 0,0 0 0,0 0 1,-2-8-1,1 12 5,1 0 0,0 0 0,0-1 0,0 1 0,0 0 0,-1 0 0,1 0 0,0 0 0,0-1 0,0 1 0,-1 0 0,1 0 0,0 0 0,0 0 0,0 0 0,-1 0 0,1-1 0,0 1 0,0 0 0,-1 0 0,1 0 0,0 0 0,-1 0 0,1 0 0,0 0 0,0 0 0,-1 0 0,1 0 0,0 0-1,0 1 1,-1-1 0,1 0 0,0 0 0,0 0 0,0 0 0,-1 0 0,1 0 0,0 0 0,0 1 0,-1-1 0,1 0 0,0 0 0,0 0 0,0 1 0,0-1 0,-1 0 0,-12 13 92,11-11-66,-11 13 123,0-1 0,2 1 0,-18 31 0,-21 53 265,46-91-386,-111 227 540,108-223-529,-117 240 187,107-212 14,3 1 1,1 0-1,1 1 1,-7 64-1,19-91 259,3-17-38,3-10-207,7-13-201,1 1-1,22-29 1,-28 42-63,2-3-29,1 0 0,0 0 0,1 2-1,1-1 1,17-13 0,-28 25 40,-1 0 0,0 0 0,1 0 0,-1 0 0,1 0 0,0 0 0,-1 0 0,1 1 0,0-1 0,-1 1 0,1-1 0,0 1 0,0 0 0,-1-1 0,1 1 0,0 0 0,0 0 0,0 0-1,-1 0 1,1 1 0,0-1 0,0 0 0,-1 1 0,1 0 0,0-1 0,-1 1 0,1 0 0,-1 0 0,1-1 0,-1 1 0,1 0 0,-1 1 0,1-1 0,-1 0 0,2 2 0,2 4-22,0 1-1,0 0 1,0 1 0,-1-1 0,6 16 0,4 8 31,-8-21-4,1 0-1,0 0 1,1 0-1,0 0 1,1-1-1,0-1 1,1 0-1,13 11 0,-19-17 19,0-1 0,0 1-1,0-1 1,0 0-1,1-1 1,-1 1-1,1-1 1,-1 1-1,1-1 1,-1-1 0,9 2-1,-9-3 3,0 1 0,0-1 0,0 1 0,0-1 0,0 0 0,0-1 0,-1 1 1,1-1-1,0 1 0,-1-1 0,1 0 0,-1-1 0,0 1 0,1 0 0,3-6 0,4-3 62,0-1 0,-1 0 1,-1-1-1,0 0 0,10-20 1,-5 5 30,19-54 0,-32 78-150,1-1-1,-1 1 1,0-1 0,0 0 0,0 1 0,-1-1-1,0 0 1,0 1 0,0-1 0,-1-9 0,1 14 32,-1-1 1,1 1 0,0-1 0,0 1 0,-1-1 0,1 1-1,0 0 1,0-1 0,-1 1 0,1-1 0,-1 1 0,1-1 0,0 1-1,-1 0 1,1-1 0,-1 1 0,1 0 0,-1 0 0,1-1-1,-1 1 1,1 0 0,-1 0 0,1 0 0,-1 0 0,1-1 0,-1 1-1,1 0 1,-1 0 0,1 0 0,-1 0 0,0 0 0,1 0-1,-1 1 1,1-1 0,-1 0 0,1 0 0,-1 0 0,1 0 0,-1 1-1,1-1 1,-1 0 0,1 0 0,-1 1 0,1-1 0,-1 1-1,-2 1-26,0 0 0,1 0 0,-1 0-1,1 0 1,-5 5 0,4-3 35,1 0 1,-1-1 0,0 1-1,1 0 1,0 0-1,0 0 1,0 1-1,1-1 1,-1 0-1,1 1 1,0-1-1,0 1 1,1-1-1,-1 1 1,1-1-1,0 1 1,0 0 0,1-1-1,-1 1 1,1-1-1,0 1 1,0-1-1,1 1 1,-1-1-1,1 0 1,0 0-1,0 0 1,0 0-1,6 7 1,-2-4 19,0 0 0,0-1 0,1 0 0,0 0 0,0 0 0,1-1 0,0 0-1,0 0 1,0-1 0,0 0 0,1-1 0,-1 0 0,1 0 0,0-1 0,12 2 0,10 1-61,0-2 0,0-1 0,34-3 0,-50 0-397,0 0 1,0 0 0,0-2-1,15-4 1,-23 5-306,0 0-1,0-1 1,0 0 0,-1-1 0,1 1-1,-1-1 1,0-1 0,0 1 0,0-1-1,5-5 1,0-8-3513,-7 5 1446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24 160 7392,'-24'-28'3360,"38"24"-2944,-4 1 1120,3-2-928,32-6 1536,5-1-1216,39-8-97,6 3-511,16-3-384,-6 9 32,20-1-1631,-12 7 927,8-1-5984,-13 1 3744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5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292 637 6400,'-2'-3'850,"0"0"0,1 0 0,-1 0 0,1-1 0,0 1 0,-1-4 0,0 2 272,2 4-984,-1-1 0,0 1 0,0 0 1,0-1-1,0 1 0,0 0 1,0-1-1,0 1 0,0 0 1,0 0-1,-1 0 0,1 0 0,0 0 1,-1 0-1,1 1 0,-1-1 1,1 0-1,-1 1 0,-2-1 0,0-1 74,-1 1 0,0 0-1,1 0 1,-10 0-1,5 1-107,0 1-1,0 0 0,0 0 1,0 1-1,0 0 0,0 1 0,1 0 1,-1 0-1,1 1 0,0 0 0,0 0 1,0 1-1,0 0 0,1 0 0,-13 13 1,12-10-101,1 0 1,0 1 0,0-1 0,1 2 0,1-1-1,-1 1 1,1 0 0,1 0 0,0 0-1,0 0 1,1 1 0,-3 17 0,5-21 42,0 0 1,1 0-1,0 0 0,0 0 1,1 1-1,0-1 0,0 0 1,1 0-1,0 0 1,0-1-1,4 9 0,-4-9 0,1-1 1,0 0-1,0-1 0,0 1 0,0 0 0,1-1 0,0 0 0,0 0 0,0 0 0,0 0 0,1 0 0,0-1 1,-1 0-1,7 3 0,-4-3-1,1-1-1,-1 1 1,1-1 0,0 0 0,0-1 0,0 0-1,0 0 1,0-1 0,0 0 0,0 0 0,0-1 0,0 0-1,14-4 1,3-2 91,0-2 0,43-20-1,134-87 105,-115 63 251,-79 48-911,-18 12 56,-1 5 339,0 0 1,0 1-1,1 0 1,1 1-1,0 0 1,1 0-1,1 1 1,0 0-1,-6 21 1,11-32 49,1 0 0,0 1 0,1-1 0,-1 1 0,1-1 0,0 0 1,0 1-1,0-1 0,0 1 0,1-1 0,0 0 0,0 1 0,0-1 0,0 0 1,1 0-1,0 0 0,0 0 0,0 0 0,0 0 0,6 7 0,-4-7 31,0 1 1,1-1-1,-1 0 0,1 0 0,0-1 0,0 1 1,1-1-1,-1-1 0,1 1 0,-1-1 0,1 1 1,0-2-1,0 1 0,10 1 0,-9-2-16,-1 0 0,1-1 0,0 0-1,0 0 1,-1 0 0,1-1-1,0 0 1,-1 0 0,11-4 0,-14 4-4,0 0 0,0-1 0,0 1 0,0-1 1,0 0-1,0 0 0,-1 0 0,1 0 0,-1 0 1,1-1-1,-1 1 0,0-1 0,0 1 0,0-1 1,0 0-1,-1 0 0,1 0 0,-1 0 0,0 0 0,2-5 1,-1-2-13,1 0 1,-2 0-1,0-1 1,0 1-1,-1-1 1,0 1-1,0 0 1,-5-21-1,4 25-62,-1 0 0,0 0-1,0 0 1,0 0-1,-1 0 1,0 0 0,0 1-1,0-1 1,-1 1-1,0 0 1,0 0 0,0 0-1,-1 0 1,1 1-1,-1 0 1,-7-5 0,9 7 0,-22-12-280,23 13 297,1 1 0,-1-1 0,1 1-1,-1-1 1,0 1 0,1 0 0,-1-1 0,0 1 0,1 0 0,-1 0 0,1 0 0,-1 0 0,0 0 0,1 1-1,-3 0 1,4-1 20,0 0 0,-1 0 0,1 0 0,0 0 0,0 0 0,0 0 0,0 1 0,0-1 0,0 0 0,-1 0-1,1 0 1,0 0 0,0 1 0,0-1 0,0 0 0,0 0 0,0 0 0,0 1 0,0-1 0,0 0 0,0 0 0,0 0 0,0 0-1,0 1 1,0-1 0,0 0 0,0 0 0,0 0 0,0 1 0,0-1 0,0 0 0,0 0 0,1 0 0,-1 0 0,0 1 0,0-1 0,0 0-1,0 0 1,0 0 0,0 0 0,0 0 0,1 1 0,-1-1 0,0 0 0,0 0 0,1 0 0,6 6 46,0-2-11,0-1 1,1 0-1,0-1 1,-1 0-1,1 0 1,0 0-1,0-1 1,0-1-1,0 1 1,0-1-1,1-1 1,10-1-1,-10 1 16,0-1 0,0-1 0,1 1-1,-2-2 1,1 1 0,15-9 0,-6 1 28,-1-1-1,17-15 0,136-100 441,-163 122-414,-1 1 0,1-1 1,-1 0-1,0 0 0,-1-1 1,9-11-1,-9 11-201,-5 6 94,0 0 0,0 0 0,0 0 0,0 0 0,0 0 0,0 0 0,0 0 0,1 0 0,-1 0 0,0 0 0,0 0 0,0 0 0,0 0 0,0 0 0,0 0 0,0 0 1,0 0-1,0 0 0,0 0 0,0 0 0,0 0 0,0 0 0,0 0 0,0 0 0,0 0 0,1 0 0,-1 0 0,0 0 0,0 0 0,0 0 0,0 0 0,0 0 0,0 0 0,0 0 0,0 0 1,0 0-1,0 0 0,0 0 0,0 0 0,0 0 0,0 0 0,0 0 0,0 0 0,1 0 0,-1 0 0,0 0 0,0 0 0,0 0 0,0 0 0,0 0 0,0 0 0,0 0 0,0 0 0,0 1 1,0-1-1,0 0 0,0 0 0,0 0 0,0 0 0,0 0 0,0 0 0,0 0 0,0 0 0,0 0 0,0 0 0,0 0 0,0 0 0,0 0 0,0 0 0,4 15-40,-3-14 18,0 1 0,0 0-1,-1-1 1,1 1-1,0 0 1,-1 0-1,0 0 1,1 2-1,-3 23 16,0 0-1,-13 49 0,8-43 67,-3 38 0,9-52-98,-1-12 41,2 0-1,-1 0 0,1 0 1,0 0-1,0 0 0,1 0 1,0 0-1,1 0 0,3 12 1,-5-18 11,1 1 1,0-1 0,-1 0-1,1 0 1,0 0 0,0 0-1,0 0 1,0 0 0,0 0 0,0 0-1,0 0 1,0 0 0,0 0-1,0 0 1,0-1 0,0 1-1,1-1 1,-1 1 0,0-1 0,1 1-1,-1-1 1,0 0 0,1 1-1,-1-1 1,0 0 0,1 0-1,1 0 1,4-1 53,0 0 1,0 0-1,-1-1 0,10-2 1,-10 2-68,8-3 16,-1 0 0,0-1 0,-1-1 1,1 0-1,-1 0 0,-1-1 0,13-11 0,70-72 38,-87 82-36,18-16-20,-1-1-1,-1-2 1,28-44 0,-47 65 45,0 0-262,1 13-47,1 6 293,0-1-52,-1 1 0,1 0 1,-2 0-1,6 24 0,-4-11 52,1-1 0,0 0 0,2 0 0,1-1 0,23 41 0,-29-60-12,-1 0 0,1 1 0,0-1 0,0-1 0,0 1-1,0 0 1,1-1 0,-1 0 0,1 0 0,0-1 0,0 1 0,0-1 0,0 0-1,0 0 1,0-1 0,1 1 0,-1-1 0,0 0 0,1-1 0,7 1 0,1-1 29,0-1 0,0 0 1,0-1-1,0-1 0,-1 0 1,27-9-1,-23 5-19,-1-1 1,0-1-1,0 0 0,-1-1 1,20-16-1,-7 2 12,40-46 1,-57 58-32,-1 0 0,-1 0 1,0 0-1,-1-1 0,0-1 1,-1 1-1,7-19 0,-13 30-22,-1-1 1,1 1-1,-1-1 0,1 1 0,-1-1 1,0 0-1,0 1 0,0-1 0,0 1 1,0-1-1,-1 0 0,1 1 0,-2-5 1,1 6 5,0-1 0,0 1 0,0 0 1,1-1-1,-1 1 0,0 0 0,-1 0 1,1 0-1,0 0 0,0 0 0,0 0 1,-1 0-1,1 0 0,0 0 0,-1 1 1,1-1-1,-1 0 0,1 1 0,-1 0 1,1-1-1,-1 1 0,1 0 0,-1-1 1,-1 1-1,-4 0-6,-1 1-1,0-1 1,1 1-1,0 1 1,-1-1-1,1 1 1,0 0 0,-1 1-1,-8 5 1,-7 3-49,-30 21-1,46-27 66,1 0-1,0 0 0,-1 1 1,2 0-1,-1 0 1,1 0-1,0 1 0,0 0 1,1 0-1,-1 0 1,2 0-1,-1 1 0,-3 11 1,6-16 9,0 1 1,0-1 0,0 1-1,1 0 1,-1-1-1,1 1 1,0 0-1,0 0 1,1-1 0,-1 1-1,1 0 1,-1-1-1,1 1 1,0-1-1,1 1 1,-1-1 0,1 1-1,-1-1 1,1 0-1,0 0 1,0 0-1,0 0 1,1 0 0,-1 0-1,1 0 1,0-1-1,-1 0 1,1 1 0,0-1-1,0 0 1,6 3-1,0-1 14,-1-1-1,1 1 1,-1-2-1,1 1 1,0-1 0,0 0-1,0-1 1,0 0-1,0-1 1,0 0-1,0 0 1,1 0-1,-1-2 1,0 1 0,0-1-1,-1 0 1,16-7-1,84-40 172,-47 19-206,50-16-73,186-53 0,-284 95 48,-11 3 26,0 0-1,0 0 1,0 0-1,0 0 1,1 0 0,-1 1-1,0-1 1,1 1 0,-1 0-1,0 0 1,1 0-1,-1 0 1,0 0 0,5 1-1,-7-1 14,0 0-1,0 0 0,1 0 0,-1 1 1,0-1-1,0 0 0,0 0 0,0 0 1,0 0-1,0 1 0,1-1 1,-1 0-1,0 0 0,0 0 0,0 1 1,0-1-1,0 0 0,0 0 0,0 0 1,0 1-1,0-1 0,0 0 1,0 0-1,0 0 0,0 1 0,0-1 1,0 0-1,0 0 0,0 0 1,0 1-1,0-1 0,0 0 0,0 0 1,-1 1-1,-6 9 4,-14 11 29,20-20-36,-12 11 0,-103 100-70,109-104 77,-4 4 12,0 0 0,2 1 0,-10 14 0,17-24-15,1 0 0,-1 1 1,0-1-1,1 1 0,0-1 0,0 1 1,0-1-1,0 1 0,0 0 0,1-1 1,-1 1-1,1 0 0,0-1 0,0 1 1,1 0-1,-1 0 0,1-1 0,0 1 1,1 3-1,-1-5 3,0 0 1,0 0-1,1 0 0,-1 0 0,1 0 1,-1 0-1,1-1 0,0 1 1,0 0-1,0-1 0,-1 0 0,2 1 1,-1-1-1,0 0 0,0 0 1,0 0-1,0 0 0,1-1 1,-1 1-1,0 0 0,1-1 0,2 1 1,3-1 43,-1 1-1,0-1 1,0 0 0,0-1 0,0 0-1,10-2 1,-5 0 0,-1-1-1,1-1 1,-1 0-1,0 0 1,-1-1-1,16-10 1,-2-3-43,29-27 1,77-97 188,-46 46-107,67-82-165,-125 144 96,-1-1 0,-2-2 0,24-51 0,-45 85-11,11-23-21,-2 0 0,-1-1 0,8-36 0,-17 62-7,0 0-1,-1 0 0,1-1 0,-1 1 1,0 0-1,0-1 0,1 1 1,-2-1-1,1 1 0,0 0 0,0-1 1,-1 1-1,1 0 0,-1-1 1,0 1-1,0 0 0,-1-3 1,2 5 23,0 0-4,0 0 0,0-1 0,0 1 0,0 0 1,-1 0-1,1 0 0,0-1 0,0 1 0,0 0 0,0 0 1,0 0-1,0 0 0,-1-1 0,1 1 0,0 0 1,0 0-1,0 0 0,-1 0 0,1 0 0,0 0 1,0 0-1,0-1 0,-1 1 0,1 0 0,0 0 1,0 0-1,0 0 0,-1 0 0,1 0 0,0 0 1,0 0-1,-1 0 0,1 0 0,0 0 0,0 0 0,0 0 1,-1 1-1,1-1 0,0 0 0,0 0 0,-1 0 1,-4 3-12,0 0 1,1 1 0,-1-1 0,1 1-1,0 0 1,-1 1 0,2-1 0,-6 7 0,-19 28 17,1 1 1,2 1-1,1 2 1,3 0-1,2 1 1,1 1-1,3 1 1,-17 79 0,27-79 33,1 0 0,3 1 1,6 66-1,-4-98 39,1 1 0,1-1 1,5 19-1,-7-30-30,0 0 0,1 0 0,-1 0 0,1 0 0,0 0 0,0-1 0,0 1 0,1-1 0,-1 1 0,1-1 0,0 0 1,0 0-1,0 0 0,0 0 0,1-1 0,6 5 0,-5-5-15,1 0-1,0-1 1,0 1 0,0-1 0,0 0 0,0 0-1,0-1 1,0 0 0,0 0 0,0 0 0,0-1-1,0 0 1,-1 0 0,1 0 0,0-1 0,0 0-1,-1 0 1,10-5 0,3-3-3,-1 0 0,1-1 0,-2-1 0,16-14 0,21-22 76,84-99 0,-134 143-126,16-16-380,-14 17 162,-7 11 88,-12 24-79,-14 34 9,17-35 134,-21 78 212,29-98-64,2 0 0,-1 0 0,1 0 1,1 0-1,0 0 0,0 0 0,5 22 0,-4-30-39,0 0 0,0 1 0,0-1 0,0 0 0,0 0 0,1 0 0,3 4 0,-4-6-7,0 1 0,0-1-1,0 0 1,0 0 0,0 0 0,0 0-1,0-1 1,1 1 0,-1 0 0,0 0-1,1-1 1,-1 1 0,0-1-1,1 1 1,-1-1 0,1 0 0,-1 1-1,1-1 1,2 0 0,-1 0 19,1 0 0,0-1 0,0 0 0,0 1 0,-1-1-1,1-1 1,0 1 0,-1 0 0,1-1 0,-1 0 0,4-2 0,2-3-12,1 0 0,9-9 1,-16 12-22,150-139-132,33-30 56,-180 167-163,-9 6-50,-10 6-42,3 2 305,0 0 0,0 1 0,1 0-1,0 0 1,-13 19 0,-31 58-71,44-72 31,-5 10-37,-12 30-1,22-45 123,0 0 0,1 0 0,1 1 0,0-1 0,0 1-1,-1 19 1,3-27 6,0-1 1,0 1-1,0 0 0,0-1 1,1 1-1,-1 0 0,0-1 0,1 1 1,-1-1-1,1 1 0,0-1 0,-1 1 1,1-1-1,0 1 0,0-1 0,0 1 1,0-1-1,0 0 0,0 0 0,0 0 1,0 1-1,1-1 0,-1 0 0,0-1 1,1 1-1,2 1 0,-1-1 4,0 0 1,0 0-1,0-1 0,0 1 0,0-1 0,0 0 1,0 0-1,0 0 0,0 0 0,0-1 0,0 1 1,0-1-1,0 0 0,3-1 0,4-1-11,-1-1 1,-1-1-1,1 0 0,-1 0 0,1 0 0,-1-1 1,-1-1-1,12-11 0,-4 2 11,-1-1 0,22-35 0,-29 42-28,-2 0-1,1-1 1,-1 0 0,-1 0-1,0 0 1,3-14 0,-6 21-37,0 1 1,-1-1 0,1 0-1,-1 1 1,0-1-1,0 0 1,0 1 0,0-1-1,-1 1 1,0-1-1,1 0 1,-1 1 0,0-1-1,-1 1 1,1 0-1,-1-1 1,1 1 0,-1 0-1,0 0 1,0 0-1,-1 0 1,1 0 0,-1 1-1,-3-4 1,-2 1-1,0 0-1,-1 1 1,0-1 0,0 2-1,-13-4 1,6 1 142,8 1 94,9 1-91,1 2-109,0 1 1,0 0 0,0 0 0,0 0 0,0 0 0,0 0 0,4 0-1,47-10-406,-18 7 398,1 0 0,-1 3 0,0 1 0,1 1 0,38 7 0,-66-6 8,-1-1-1,1 1 0,-1 1 1,1-1-1,-1 1 1,0 0-1,13 9 0,-16-9-7,-1 0-1,1 0 1,0 0-1,-1 0 1,0 1-1,0 0 0,0-1 1,0 1-1,-1 0 1,1 0-1,-1 1 1,0-1-1,0 1 0,1 4 1,1 6 98,-2 1 0,1-1 1,-2 1-1,0 0 0,-1 0 0,0-1 0,-2 1 1,0 0-1,0-1 0,-1 1 0,-11 28 1,13-42-68,-1 4 73,0 0 1,0 0-1,1 1 1,-1-1 0,0 10-1,4-13 68,2-6-64,3-8 57,7-12-165,1 2-1,1 0 0,1 0 1,1 2-1,1 0 0,0 1 1,32-23-1,-46 38-16,0 0 0,0 0 0,0 0 0,0 0 0,1 1 0,-1 0 0,1 0 0,-1 0 0,1 1 0,0 0-1,0 0 1,-1 0 0,7 0 0,-7 2 16,0-1-1,-1 1 0,1 0 0,-1 0 0,1 1 1,-1-1-1,0 1 0,1 0 0,-1 0 0,0 0 1,0 1-1,-1 0 0,1-1 0,0 1 0,-1 0 1,6 7-1,2 1 5,-2 1 0,1 0 0,-2 0 0,9 16 0,-15-24-380,0 1 0,0 0-1,0 0 1,-1 0 0,0 0 0,1 9-1,-2-10-378,1 0 0,-2 0 0,1 0 0,0 0 0,-1 0 0,0 0 0,0 0 0,0-1 0,-3 8-1,4-10 441,-1 0-1,1 0 0,-1 1 0,1-1 0,-1 0 1,0 0-1,1 0 0,-1 0 0,0 0 0,0 0 1,0-1-1,1 1 0,-1 0 0,0 0 0,0-1 1,0 1-1,0 0 0,0-1 0,-1 1 0,1-1 1,0 1-1,0-1 0,0 0 0,0 1 0,-1-1 1,1 0-1,0 0 0,0 0 0,0 0 0,-3 0 0,-15 0-3877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5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831 236 9376,'-35'-16'4256,"44"16"-2816,-4 0-1152,3-4-672,10 4 192,9-5-1376,9 10 896</inkml:trace>
  <inkml:trace contextRef="#ctx0" brushRef="#br0" timeOffset="1">9 108 11296,'-9'-25'5120,"36"14"-4449,0 2 545,9 6-800,59-14 544,13 9-544,48-3-224,2 2-128,21 3-288,-21 1 128,-10 1-4735,-22 4 2623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5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1053 4992,'-5'1'2691,"21"-3"-182,-5-1-1455,28-8 1054,-20 1-1707,0 0 0,-1-1 0,0-1 0,-1 0 1,0-1-1,-1-2 0,-1 1 0,0-2 0,18-24 0,212-285 1541,-33-22-562,-131 158-740,-78 183-671,1-5-170,-4 10 187,0 1 0,-1 0 0,1 0 0,0-1 0,0 1 0,0 0 0,0-1 1,0 1-1,0 0 0,0 0 0,0-1 0,0 1 0,-1 0 0,1 0 0,0-1 0,0 1 0,0 0 0,-1 0 0,1 0 0,0-1 0,0 1 0,-1 0 0,1 0 0,0 0 0,0 0 0,-1 0 0,1-1 0,0 1 0,0 0 0,-1 0 0,1 0 0,-1 0 0,1 0 1,-1 0-1,1 0 1,-1 0-1,1 0 1,-1 0-1,1 0 1,-1 0 0,1 1-1,-1-1 1,1 0-1,-1 0 1,1 0-1,-1 1 1,1-1-1,-1 0 1,1 1 0,0-1-1,-1 0 1,1 1-1,-1-1 1,1 0-1,0 1 1,-1-1 0,1 1-1,-10 11-55,1-1 0,0 1 0,-14 27 0,-19 48 252,24-47-101,-69 165 592,78-176-556,1 0 0,1 0 0,1 0 0,1 1 0,0 44 0,5-66-64,0 0-1,1 0 1,0 0 0,4 13 0,-4-19-26,-1 1 0,1-1 0,0 1 0,0-1 0,0 1 0,1-1 0,-1 0 0,0 0 0,1 1 0,0-1 0,-1 0 0,1 0 0,0-1 0,0 1 0,0 0 0,0-1 0,5 3 0,-5-3 7,1 0-1,0 0 1,0-1-1,0 1 1,0-1 0,0 0-1,0 0 1,0 0-1,0 0 1,3-1 0,35-9 176,39-19-86,149-78 1,-173 72-73,-70 45-130,0 0 1,1 1-1,1 1 1,-1 0-1,-11 16 1,18-20 87,0 0 1,1 0 0,0 1-1,1 0 1,-6 13-1,8-17 5,1 0-1,0 0 1,0 0 0,0 0-1,0 0 1,1 0-1,0 1 1,0-1 0,0 0-1,1 0 1,1 9-1,-1-11 22,0 0 0,0 0 0,0-1 0,0 1-1,0 0 1,1-1 0,-1 1 0,1-1 0,0 0-1,-1 1 1,1-1 0,0 0 0,0 0 0,1 0 0,-1 0-1,0-1 1,1 1 0,-1-1 0,1 1 0,2 0 0,-3-1-13,1 0 0,-1-1 1,1 1-1,-1-1 0,1 0 1,-1 0-1,1 0 0,-1 0 1,1 0-1,-1-1 0,1 1 1,-1-1-1,0 1 0,1-1 1,-1 0-1,0 0 1,1 0-1,-1 0 0,0 0 1,0-1-1,0 1 0,4-4 1,-1-1 31,0 0 1,0 0 0,-1-1-1,0 0 1,0 0 0,0 0-1,-1 0 1,4-14 0,-6 19-45,1-5-23,1 0 1,-1 0-1,-1 0 0,1-1 0,-1 1 0,-1-1 0,1 1 1,-1-1-1,-2-9 0,0 3-100,-1 1 1,-1-1-1,0 1 1,-7-15-1,10 28 108,1-1-1,0 0 1,-1 1-1,1-1 1,0 0 0,0 1-1,0-1 1,0 0-1,-1 1 1,1-1 0,0 0-1,0 0 1,0 1-1,0-1 1,1 0 0,-1 0-1,0 1 1,0-1-1,0 0 1,0 1 0,1-1-1,-1 0 1,0 1-1,1-1 1,-1 0 0,1 1-1,-1-1 1,0 1-1,1-1 1,-1 1 0,1-1-1,0 1 1,-1-1-1,1 1 1,-1-1 0,1 1-1,0 0 1,-1-1-1,1 1 1,0 0 0,-1-1-1,1 1 1,0 0-1,0 0 1,-1 0 0,1 0-1,1 0 1,6-1 12,0 0 1,0 1-1,15 2 1,-12-1 24,89 2-527,139-14 0,-214 8-2163,24-6 0,-58 6-2709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8:5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64 10048,'-18'-9'4544,"55"1"-3936,-6 5 1087,9 3-1055,32-8 288,4 4-544,47-7-288,-2 6-96,14-7 128,-9 9-64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0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84 11040,'-32'-63'5024,"19"49"-4385,4 11-31,9 0-832,4 3 128,6 3-959,8 9 575,-5 8-6048,5 8 3584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1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1051 4992,'-27'4'6735,"33"-3"-5722,1 0 1,-1 0-1,1-1 1,8 1-1,-2-3-767,0-1 1,-1 0-1,1 0 0,-1-1 1,0-1-1,0 0 0,0-1 1,-1 0-1,0-1 0,0 0 1,-1 0-1,0-1 0,0-1 1,0 0-1,11-15 0,5-8 68,34-56-1,16-44-205,-41 69 101,-25 45-124,4-6 211,20-46 1,-33 59-412,-1 11 108,0 0 0,0 0 0,0 0 0,0-1 0,0 1 0,0 0 1,0 0-1,0 0 0,0 0 0,0 0 0,0 0 0,0 0 0,-1-1 1,1 1-1,0 0 0,0 0 0,0 0 0,0 0 0,0 0 0,0 0 0,0 0 1,-1 0-1,1 0 0,0 0 0,0 0 0,0 0 0,0 0 0,0 0 0,-1 0 1,1 0-1,0 0 0,0 0 0,0 0 0,0 0 0,0 0 0,-1 0 1,1 0-1,-1 0-24,0 1 1,0 0-1,0-1 1,0 1 0,0 0-1,0 0 1,0-1-1,0 1 1,0 0 0,0 0-1,0 0 1,1 0-1,-1 0 1,-1 3 0,-5 11-27,0 1 0,1 0 0,-7 30 0,-5 53 125,14-78-9,2 0 1,0 0 0,2-1 0,3 42-1,-2-59-27,0 0-1,-1 0 1,1 0-1,0 1 1,0-1-1,1 0 1,-1 0-1,1 0 0,0-1 1,-1 1-1,1 0 1,0-1-1,0 1 1,1-1-1,-1 1 1,1-1-1,-1 0 1,1 0-1,0 0 1,-1-1-1,1 1 0,0-1 1,0 1-1,0-1 1,0 0-1,1 0 1,-1 0-1,5 0 1,3 0 73,1 0 1,-1 0 0,1-1 0,0-1 0,-1 0 0,18-4 0,-12 1-50,0-1 1,-1-1 0,0 0-1,0-1 1,0-1 0,-1 0-1,0-1 1,-1-1 0,0 0-1,20-20 1,8-12-37,64-84 0,-69 79-27,118-142 433,-128 155-366,-1-1 0,-2-1 0,24-50 0,-28 42 1,-1-1-1,18-66 1,-35 95-29,-2 16-33,0 0-1,0-1 1,0 1 0,0 0 0,0-1 0,1 1-1,-1 0 1,0-1 0,0 1 0,0 0-1,0-1 1,0 1 0,0 0 0,-1-1-1,1 1 1,0 0 0,0-1 0,0 1 0,0 0-1,0 0 1,0-1 0,0 1 0,-1 0-1,1-1 1,0 1 0,0 0 0,0 0 0,-1-1-1,1 1 1,0 0 0,0 0 0,-1 0-1,1-1 1,-1 1 0,-3 2-17,1 1 0,-1 0 0,1-1 0,-1 1 0,1 1 0,0-1 0,0 0 0,0 1 0,1-1 1,-4 7-1,-73 126 22,71-120 13,-5 11 33,1 1 0,1 0 0,1 0 1,2 1-1,-7 40 0,7-14 61,0 107 0,8-127-154,2-1 0,9 47 0,-7-59 22,2-1 0,0 0-1,1-1 1,18 37 0,-20-49-138,0 1 1,1-1-1,10 11 0,-12-14-591,1 0 0,0-1 0,0 1 0,0-1-1,10 5 1,-14-8 494,0-1 0,0 1 0,0 0 0,0-1 0,0 0 0,0 1 0,0-1 0,0 1 0,0-1-1,0 0 1,0 0 0,0 0 0,0 0 0,0 0 0,0 0 0,0 0 0,0 0 0,0 0 0,2 0 0,-2-1-19,-1 0 0,1 1 0,0-1 0,-1 0 1,1 0-1,-1 1 0,1-1 0,-1 0 0,1 0 0,-1 0 0,0 0 1,0 0-1,1 1 0,-1-1 0,0 0 0,0 0 0,0 0 0,0 0 1,0-1-1,3-15-2717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1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 8384,'-21'-8'5952,"29"16"-5312,10-4 704,5 4-769,12-3-95,7 2-288,21-7 0,-2 0-96,13 0-64,-3 0 0,-13 0-2591,-3 0 1407,-15 0-3744,-9 0 2752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4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40 4480,'0'-3'1013,"0"1"0,0-1-1,0 0 1,-1 0 0,1 0 0,-1 1 0,1-1 0,-1 0 0,-2-3 0,3 5-886,-1 1 0,1-1 0,-1 1 0,1-1 0,-1 0 0,0 1 0,1-1 0,-1 1 0,0-1 0,1 1 0,-1 0 1,0-1-1,0 1 0,1 0 0,-1 0 0,0-1 0,0 1 0,0 0 0,1 0 0,-1 0 0,0 0 0,0 0 0,0 0 0,0 0 1,1 0-1,-1 0 0,0 1 0,0-1 0,0 0 0,1 0 0,-1 1 0,0-1 0,0 0 0,1 1 0,-2 0 0,-2 1-16,0 1-1,0 0 0,0 0 0,0 0 1,1 0-1,-1 0 0,1 1 1,0-1-1,-4 7 0,-23 40 568,29-49-645,-11 21 356,6-13-202,1 1 1,-1 0-1,2 0 1,-1 1-1,2-1 1,-6 23-1,7-19 132,-2 21 103,4-33-387,0 0-1,1 0 1,-1 0-1,0 0 1,1 0-1,-1 0 1,1 0-1,0-1 1,0 1-1,-1 0 1,1 0-1,0-1 1,1 1-1,1 2 1,5 5 145,-3-3 41,1 0 0,10 9-1,-13-13-161,-1-1 0,0 1-1,0-1 1,0 0 0,1 0-1,-1 0 1,1 0 0,-1 0-1,1-1 1,-1 1 0,1-1-1,-1 1 1,3-1 0,12 0-322,0 0 1,0-1-1,-1-1 1,29-7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56 8640,'-45'-35'3904,"37"35"-3392,8-5-480,5 5-128,13-3-2272,9-1 1280,31-4-4192,10 8 2944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1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311 151 3712,'1'-3'334,"1"1"0,-1-1 0,1 1 1,0-1-1,0 1 0,0 0 0,0 0 0,0-1 0,0 1 1,1 1-1,-1-1 0,5-3 0,-3 3 411,-1-1 1,1 1-1,-1-1 0,1 0 0,2-4 1,-5 6-593,-1 0 0,1 0 1,-1 0-1,1 0 0,-1 0 1,1-1-1,-1 1 0,1 0 1,-1 0-1,0 0 0,0 0 1,0 0-1,0 0 0,1-1 1,-2 1-1,1 0 0,0 0 1,0 0-1,0 0 0,0-1 1,-1 1-1,1 0 0,-1-2 1,-1 0 32,0 0 0,0 0 1,0 0-1,0 0 1,0 0-1,-1 0 1,1 0-1,-1 1 0,0 0 1,1-1-1,-1 1 1,0 0-1,-4-2 1,-5-2 67,1 1 0,-17-5 0,24 9-219,-2-1 4,0 0-1,0 1 0,-1-1 1,1 1-1,-1 1 0,1-1 1,0 1-1,-1 1 0,1-1 1,-1 1-1,1 0 0,-8 2 1,6 0-32,0 0 1,-1 0 0,1 1-1,1 0 1,-1 1-1,1 0 1,0 0 0,-9 8-1,6-3 2,-1 1 0,1 0-1,1 1 1,0 0-1,1 0 1,0 1-1,1 0 1,0 0 0,1 1-1,-5 18 1,8-21 31,1 0 0,0 0 0,0 0 0,1 0 1,0 0-1,1 0 0,1 0 0,2 17 0,-2-23-9,0 0 0,0 0 0,1 0 0,-1 0 0,1 0 1,0 0-1,1-1 0,-1 1 0,1-1 0,0 1 0,0-1 0,0 0 0,1 0 0,-1-1 0,1 1 0,0-1 0,0 1 0,0-1 0,1 0 0,5 3 0,1-2 50,0-1-1,-1 1 1,1-2-1,0 1 1,0-1-1,1-1 1,18 0 0,3-2 90,48-8 0,-40 2-110,0-1 0,-1-2 0,0-2-1,-1-2 1,-1-1 0,39-22 0,72-60-109,-107 66-4,1 3 1,73-37 0,-114 64 41,4-2-38,1 0-1,0 1 1,9-3-1,-14 5 54,-1 0-1,1-1 0,-1 1 0,1 0 0,-1 0 0,1 0 0,-1 0 1,1 0-1,-1 1 0,1-1 0,0 0 0,-1 1 0,1-1 0,-1 1 1,0 0-1,1-1 0,-1 1 0,0 0 0,1 0 0,-1 0 0,1 1 1,-1-2 10,-1 1 0,1-1-1,-1 1 1,0 0 0,1-1 0,-1 1 0,0 0 0,0 0 0,0-1 0,0 1 0,1 0 0,-1-1 0,0 1 0,0 0 0,0 0 0,-1-1 0,1 1 0,0 0 0,0-1 0,0 1 0,0 0 0,-1-1 0,1 1-1,0 0 1,-1-1 0,1 1 0,0 0 0,-2 0 0,-11 15 101,3-10-79,0-1 0,0 0 0,-1 0 0,-16 4 0,14-4-22,0 0-1,-14 7 1,11-2-31,0 1-1,1 0 1,1 1-1,-15 16 1,-48 58 148,72-81-123,4-3-27,-7 7-60,-13 20 0,19-27 97,1 1 0,0-1 0,-1 1 0,1 0 0,0 0 0,1-1-1,-1 1 1,0 0 0,1 0 0,-1 0 0,1 0 0,0 0 0,0 4 0,0-6 0,1 0 0,-1 0 0,0 0 1,1 0-1,-1 1 0,1-1 1,-1 0-1,1 0 0,-1 0 0,1 0 1,0-1-1,0 1 0,-1 0 1,1 0-1,0 0 0,0 0 0,0-1 1,0 1-1,0 0 0,0-1 1,0 1-1,0-1 0,0 1 0,0-1 1,0 0-1,0 1 0,0-1 1,0 0-1,1 0 0,-1 0 0,0 0 1,0 0-1,0 0 0,0 0 1,1 0-1,0 0 0,4-1 83,0 0-1,-1 0 1,1-1-1,0 0 1,8-3-1,-5 0-80,0 0 1,0-1-1,-1 0 0,1-1 0,-1 1 0,-1-1 1,0-1-1,0 0 0,0 0 0,-1 0 0,8-13 1,2-8 23,-1 0 0,15-41 0,-23 49-512,6-38 0,-17 82 412,1 0 1,1 0-1,1 0 0,1-1 0,6 44 0,-5-58 81,1 0-1,1 0 1,-1 1-1,1-2 1,1 1 0,-1 0-1,1-1 1,7 10-1,-7-12 7,1 0 1,-1 0-1,1 0 0,0-1 0,0 0 1,0 0-1,1 0 0,-1-1 0,1 1 1,0-2-1,0 1 0,7 2 0,-4-2 31,1-1 0,0 0 0,0-1 0,1 0-1,-1 0 1,0-1 0,0 0 0,0-1 0,0 0 0,0-1-1,0 0 1,0-1 0,0 1 0,0-2 0,-1 0 0,12-6-1,0-1-62,-1-1 0,-1-1 0,-1-1 0,0 0-1,0-2 1,19-21 0,2-9-16,33-53 0,-68 94-4,-2 2 2,0 0-1,0-1 1,0 1-1,1 0 1,0 0-1,-1 1 0,1-1 1,5-3-1,-8 6 20,1 0 0,-1-1 0,0 1-1,0 0 1,1 0 0,-1 0 0,0 0-1,1 0 1,-1 0 0,0 0 0,1 0-1,-1 0 1,0 0 0,0 0 0,1 0 0,-1 0-1,0 0 1,1 0 0,-1 0 0,0 0-1,0 0 1,1 0 0,-1 0 0,0 0-1,1 1 1,-1-1 0,0 0 0,0 0-1,1 0 1,-1 0 0,0 1 0,0-1 0,0 0-1,1 0 1,-1 1 0,0-1 0,0 0-1,0 1 1,3 8 28,-2 5 43,-1 1 0,-1-1 0,-3 15 0,1-7 163,-1 6-48,-16 49 0,4-16-156,15-58-19,1 1-1,-1-1 1,1 1 0,0 0 0,0 3-1,0-7-2,0 1-1,0-1 0,0 1 1,0-1-1,0 1 0,0-1 1,0 0-1,0 1 1,1-1-1,-1 1 0,0-1 1,0 0-1,0 1 0,1-1 1,-1 0-1,0 1 0,1-1 1,-1 0-1,0 1 0,1-1 1,-1 0-1,1 1 15,0-1-1,-1 0 1,1 0 0,0 0 0,-1 0 0,1 0-1,0 0 1,-1 0 0,1-1 0,0 1-1,-1 0 1,1 0 0,0 0 0,-1-1-1,1 1 1,0 0 0,-1-1 0,1 1-1,0-1 1,94-68 160,-68 47-263,2 1-1,1 1 1,38-19 0,-64 37 68,0 0 1,1 0-1,-1 1 1,0-1 0,1 1-1,-1 0 1,1 1-1,-1-1 1,1 1 0,-1 0-1,1 0 1,9 1-1,-10 0 19,0 1 0,0-1-1,-1 1 1,1-1 0,0 1-1,0 0 1,-1 1 0,1-1-1,-1 1 1,0-1 0,0 1-1,0 0 1,0 0 0,2 4 0,63 76 723,-63-77-688,0-1-1,1-1 1,0 1-1,0-1 1,0 0-1,0 0 1,1-1-1,10 4 1,-13-5-463,1 0 1,0 0 0,0-1 0,0 0 0,1 0 0,-1 0 0,0-1 0,0 0 0,0 0 0,0 0 0,1 0-1,5-2 1,-9 1-278,0 0-1,0 0 0,0 0 1,0 0-1,0 0 0,0 0 1,0-1-1,0 1 1,-1-1-1,1 1 0,0-1 1,1-3-1,11-11-3418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1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91 4992,'11'-33'2218,"7"-8"1437,-11 25-878,-31 63 2908,-53 92-4511,46-88-711,-29 52 350,48-80-666,1 1 0,-11 35 0,4 8 82,3 0 1,-12 121-1,27-182-227,-6 89 27,6-81 50,1 0 1,0 1-1,1-1 0,6 22 0,-8-34-50,1-1 1,-1 1 0,1 0 0,0 0-1,0 0 1,0 0 0,0 0 0,0-1-1,0 1 1,0 0 0,1-1 0,-1 1-1,1-1 1,-1 0 0,1 1 0,-1-1-1,1 0 1,0 0 0,3 1 0,-3-1 3,1 0 0,0 0 0,-1-1 1,1 0-1,0 1 0,0-1 1,0 0-1,-1 0 0,1-1 0,0 1 1,0-1-1,4-1 0,2-1 11,-1 0 0,-1 0 0,1-1 0,-1 0 0,1-1 0,-1 0 1,0 0-1,11-11 0,-5 1-53,-1 0 0,-1 0 0,0-1 1,9-19-1,31-72-246,-47 97 242,0-1-1,0 0 1,-1 1 0,-1-1-1,0 0 1,0 0 0,0-13-1,-4 14-217,2 10 226,0 0-1,0-1 1,0 1 0,0 0 0,0 0 0,0 0 0,0 0-1,0 0 1,0 0 0,0 0 0,0 0 0,0 0 0,-1 0 0,1 0-1,0 0 1,0 0 0,0 0 0,0 0 0,0 0 0,0 0-1,0 0 1,0 0 0,0 0 0,0 0 0,0 0 0,0 0-1,0 0 1,-1 0 0,1 0 0,0 0 0,0 0 0,0 0 0,0 0-1,0 0 1,0 0 0,0 0 0,0 0 0,0 0 0,0 0-1,0 0 1,0 0 0,0 0 0,0 0 0,-1 0 0,1 0-1,0 0 1,0 0 0,0 0 0,0 1 0,0-1 0,0 0 0,0 0-1,0 0 1,0 0 0,0 1-13,-1 0 0,1 0 1,-1 0-1,1 1 0,-1-1 0,1 0 0,0 0 1,0 1-1,0-1 0,0 0 0,0 0 0,0 2 1,1 3 16,0 0 0,1 0 0,0 0 1,0 0-1,0-1 0,1 1 1,0-1-1,0 0 0,0 0 0,7 8 1,-5-7 20,-1-1-1,1 1 1,1-1 0,-1-1 0,1 1 0,0-1 0,0 0-1,12 6 1,-10-6 37,0-1 0,1 1-1,0-2 1,0 1 0,0-1 0,0 0-1,0-1 1,0 0 0,1 0 0,9-1-1,-12-2-20,0 0 0,1 0-1,-1-1 1,0 0-1,0 0 1,0-1 0,-1 1-1,1-2 1,-1 1-1,0-1 1,0 1 0,0-2-1,-1 1 1,0-1 0,0 1-1,0-2 1,7-11-1,-7 10-37,0-1 0,-1 0 0,0 0 1,0 0-1,-1-1 0,0 1 0,-1-1 0,0 0 0,-1 0 0,0 1 0,0-1 0,-1 0 0,-1-13 0,1 21-13,-1 0 1,1 0 0,0 0 0,-1 0-1,0 0 1,1 0 0,-1 0 0,0 1 0,0-1-1,0 0 1,-2-3 0,2 5 14,0-1 0,1 1 0,-1-1 0,0 1 0,1 0 0,-1-1 0,0 1 0,0 0 0,1-1 0,-1 1 0,0 0 0,0 0 0,0 0 0,1 0 0,-1-1 0,0 1 0,0 0 0,0 0 0,1 1 0,-1-1 0,0 0 0,0 0 0,0 0 0,1 0 0,-1 1 0,0-1 0,0 0 0,1 1 0,-1-1 0,0 1 0,1-1 0,-1 1 0,-1 0 0,0 1 12,-1 1 0,1 0 0,0-1 0,0 1 0,0 0 0,0 0 0,0 0-1,1 0 1,-1 0 0,1 0 0,0 1 0,-1 2 0,-2 8 87,-3 24-1,5-23 45,0 0-1,2 1 1,0-1-1,0 0 1,5 27 0,-3-34-66,0-1 0,0 0 0,1 1 0,-1-1 0,2 0 1,-1 0-1,1-1 0,0 1 0,0-1 0,1 0 0,-1 0 1,2 0-1,8 8 0,-3-6-7,0-1-1,0 0 1,0-1 0,1 0 0,0-1-1,0 0 1,0-1 0,18 4 0,8-1-11,60 4 0,8-9-865,-36-8-2915,-67 5 3175,0 1 1,1-1-1,-1 1 1,0-1-1,0 0 1,0 0-1,0-1 1,0 1-1,0-1 1,0 1-1,0-1 1,-1 0-1,4-3 1,8-7-2879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1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19 297 2240,'-7'4'818,"7"-4"-712,-1 0-1,0 0 0,1 0 0,-1 1 0,1-1 0,-1 0 0,0 0 0,1 1 1,-1-1-1,1 0 0,-1 1 0,1-1 0,-1 1 0,1-1 0,0 1 1,-1-1-1,1 1 0,0-1 0,-1 1 0,1-1 0,0 1 0,-1-1 0,1 1 1,0-1-1,0 1 0,0 0 0,-1-1 0,1 1 0,0-1 0,0 1 1,0 0-1,0 0 0,4 12 3942,-4-11-3739,0-1 0,0 1 0,1-1 0,-1 1 0,1-1 0,-1 1 0,1-1 0,0 0 0,-1 1 0,1-1 1,1 2-1,1 0-147,0 0 0,0 0 0,1 0 0,-1-1 0,1 0 1,-1 1-1,1-1 0,0 0 0,0-1 0,0 1 0,0-1 1,0 1-1,0-1 0,0-1 0,0 1 0,0 0 0,1-1 1,-1 0-1,0 0 0,0 0 0,7-2 0,-2 1 22,0-1-1,0 0 1,0 0 0,0-1-1,-1-1 1,1 1 0,-1-1-1,15-10 1,-19 11-105,0-1 0,0 1 0,0-1-1,-1-1 1,0 1 0,0 0 0,0-1 0,0 1 0,0-1 0,-1 0 0,0 0 0,0 0 0,0 0 0,-1 0 0,0 0 0,0-1 0,0 1 0,-1 0 0,1-1 0,-2-5-1,1 0 8,-1 0 0,0 1 0,0-1 0,-2 1 0,1 0 0,-1-1-1,-1 1 1,0 0 0,-8-15 0,3 10-190,0 1-1,-2 0 1,-14-17-1,22 27 34,-1 0 0,0 0 0,-1 0 0,1 1-1,-1-1 1,0 1 0,0 0 0,0 0 0,0 1 0,0 0 0,0-1-1,-1 2 1,1-1 0,-8-1 0,11 3 24,1 0 0,-1 0 1,0 0-1,0 0 0,0 0 0,1 1 0,-1-1 1,0 0-1,0 1 0,1-1 0,-1 1 0,0 0 0,1 0 1,-1-1-1,1 1 0,-1 0 0,1 0 0,-1 1 1,-1 0-1,1 1-138,0-1 0,0 1 1,1 0-1,-1-1 0,1 1 1,-1 0-1,1 0 0,0 0 1,0 0-1,-1 4 0,1 2-432,-1 0-1,2 0 1,-1 0-1,1-1 1,1 1 0,-1 0-1,3 10 1,11 23-2945,6-1 1190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1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2 267 4800,'-1'1'69,"1"-1"0,0 0-1,0 0 1,0 0 0,0 0 0,0 1 0,0-1 0,0 0-1,0 0 1,0 0 0,0 1 0,0-1 0,0 0 0,0 0-1,0 0 1,0 1 0,0-1 0,0 0 0,0 0 0,0 0-1,0 1 1,0-1 0,0 0 0,0 0 0,0 0 0,1 1 0,-1-1-1,0 0 1,0 0 0,0 0 0,0 0 0,0 0 0,0 1-1,1-1 1,-1 0 0,0 0 0,11 8 2444,18 5 181,-17-10-2204,1-1 0,0 0 0,0 0-1,0-1 1,0-1 0,0 0 0,17-3 0,-8-1-150,1 0 0,-1-2 1,28-10-1,-40 12-234,0 0 0,0-1 0,0 0 0,-1-1-1,0 0 1,0-1 0,-1 0 0,1 0 0,-2 0 0,13-16 0,-16 18-72,0 0 1,-1 0 0,0-1 0,0 1 0,0-1 0,-1 0 0,0 1 0,0-1 0,0 0 0,-1-1 0,0 1 0,0 0 0,0 0 0,-1 0 0,0-1 0,0 1 0,-1 0 0,1 0 0,-1 0 0,-3-8 0,3 10-16,-1 1 0,1-1-1,-1 0 1,0 1 0,0-1 0,-1 1 0,1 0 0,-1-1 0,0 1 0,0 0 0,-5-4 0,6 5-26,-1 1 0,1-1 1,0 1-1,-1-1 1,1 1-1,-1 0 1,1 0-1,-1 0 1,0 1-1,1-1 1,-1 0-1,0 1 1,0 0-1,1 0 0,-1 0 1,0 0-1,0 0 1,0 0-1,-4 2 1,-3 1 37,0 2 0,0-1 0,0 2 0,1-1 0,-1 1 0,2 0 1,-1 1-1,1 0 0,0 1 0,0-1 0,0 2 0,1-1 0,1 1 0,0 0 0,0 0 1,0 0-1,1 1 0,1 0 0,0 0 0,0 1 0,1-1 0,0 1 0,-2 14 0,5-22 2,0 0 0,0 0-1,1 0 1,-1 0 0,1 0-1,-1 0 1,1 0-1,0 0 1,0 0 0,0 0-1,0 0 1,1-1 0,-1 1-1,1-1 1,0 1 0,0-1-1,0 1 1,0-1-1,0 0 1,0 0 0,0 0-1,1 0 1,-1 0 0,1-1-1,-1 1 1,1-1 0,4 2-1,3 1 88,0 0 0,0-1 1,1 0-1,-1-1 0,0 0 0,17 1 0,-3-2-42,0-1-1,0-1 1,0-1-1,0-2 1,0 0-1,-1-1 1,0-1-1,0-2 1,0 0-1,-1-1 1,0-2-1,22-12 1,55-42-324,-13 9 439,-79 52-179,3-2-12,0 0 0,21-8 0,-29 13-1,0 0-1,1 0 1,-1 0-1,1 1 1,-1 0 0,1-1-1,-1 1 1,1 0-1,0 0 1,-1 0 0,1 0-1,-1 1 1,1-1 0,-1 1-1,1 0 1,-1-1-1,0 1 1,5 2 0,4 5 33,-1 0 0,-1 1 0,1 0 0,-1 1 0,7 10 0,-3-6 99,18 19-1,-6-14 26,1-1-1,1-1 1,0-1 0,1-1-1,1-2 1,34 12 0,-47-21-166,-5-4-3957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2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11 8960,'-11'-10'2896,"10"10"-2819,1 0 0,-1 0 1,1 0-1,-1 0 0,1 0 1,-1 0-1,1 0 1,-1 0-1,1 1 0,-1-1 1,1 0-1,-1 0 0,1 1 1,-1-1-1,1 0 1,0 0-1,-1 1 0,1-1 1,0 0-1,-1 1 0,1-1 1,-1 1 161,-3 2 186,1 0 0,0 1 0,-1-1 0,1 1 0,1-1 0,-1 1 0,-2 4 0,-4 6 276,-161 193 3262,47-87-3118,72-73-1022,-68 81-1,118-127-2,-1 1 0,1 0 0,0 0 1,0 0-1,0-1 0,0 1 0,0 0 0,0 0 0,0 0 0,1 0 0,-1 1 0,0 2 0,1-4 61,0 0 1,1-1-1,-1 1 0,0-1 1,0 1-1,0-1 0,0 1 0,0-1 1,1 1-1,-1-1 0,0 1 1,1-1-1,-1 1 0,0-1 1,1 1-1,-1-1 0,0 1 1,1-1-1,-1 0 0,1 1 1,1 0-158,-1 0 1,0-1 0,0 1 0,1-1 0,-1 1 0,1-1 0,-1 0 0,0 0 0,1 1-1,-1-1 1,3 0 0,26-3-3762,9-2 1376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2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119 634 7392,'-1'22'2102,"-2"0"1,0-1-1,-8 27 1,0 2-466,-11 47-20,-9 53-434,-4 50 1175,35-196-2286,-2 6 379,3-20 727,5-46-881,3 1 0,31-101 0,-28 122-230,2 0 1,22-39 0,40-54-3,-71 118-83,111-165-80,-85 134 54,1 2 1,41-38-1,-64 66 28,1 1 0,1 1 1,0-1-1,19-10 0,-27 18 17,0-1 1,0 1-1,0 0 0,0 0 1,0 0-1,1 1 0,-1-1 1,0 1-1,0 0 1,0-1-1,4 2 0,-5-1 2,1 1-1,-1-1 0,0 1 0,0 0 1,0 0-1,0 0 0,0 0 1,0 0-1,0 0 0,0 0 0,0 1 1,0-1-1,-1 1 0,1-1 1,-1 1-1,1 0 0,1 2 1,1 2 21,-1 1 1,0-1-1,0 0 1,0 1-1,-1-1 1,0 1 0,0 0-1,-1 0 1,0 0-1,0 7 1,0 8 248,-4 42 0,2-53-226,-1 0 1,-1 0-1,0 0 1,0 0-1,-1 0 1,0 0-1,-1-1 1,0 0 0,-1 0-1,0 0 1,-1-1-1,0 0 1,0 0-1,-1-1 1,0 0-1,0 0 1,-1-1 0,0 0-1,-14 8 1,10-7-31,0-1 0,-1 0 1,0-1-1,0-1 0,-1 0 0,1-1 1,-1 0-1,0-1 0,0-1 1,-1-1-1,1 0 0,0 0 1,0-2-1,-17-2 0,2-7-417,37 5 38,6 3 309,1 0 0,13 0 0,11-1-18,4-2-20,163-26-282,-104 7 485,-2-5 0,107-45 0,-114 32 91,-76 33-141,-1 0 1,1-2 0,21-17 0,-36 26-46,1 1 1,-1-1 0,1 1-1,-1-1 1,0 1 0,1-1-1,-1 0 1,0 0 0,0 0 0,0 1-1,-1-1 1,2-3 0,-2 5-17,0-1 1,0 1 0,0 0-1,0 0 1,0 0 0,0-1 0,0 1-1,0 0 1,0 0 0,0-1-1,0 1 1,0 0 0,0 0-1,-1-1 1,1 1 0,0 0 0,0 0-1,0 0 1,0-1 0,0 1-1,-1 0 1,1 0 0,0 0-1,0 0 1,0-1 0,0 1-1,-1 0 1,1 0 0,0 0 0,0 0-1,-1 0 1,1 0 0,0 0-1,0-1 1,0 1 0,-1 0-1,-1 0-16,1 0 0,-1 0-1,0 1 1,1-1-1,-1 0 1,0 0-1,1 1 1,-1-1 0,-2 2-1,-34 17-49,0 2-1,-64 47 0,88-57 71,11-10-5,-85 67-87,78-59 105,2-1-1,0 1 1,0 0-1,0 1 1,1 0-1,1 0 1,-6 11 0,11-20-11,0 0 1,1 1 0,-1-1-1,1 0 1,-1 0 0,1 1-1,0-1 1,-1 0 0,1 1 0,0-1-1,0 0 1,0 1 0,0-1-1,0 0 1,0 1 0,1-1 0,-1 0-1,1 2 1,-1-2 1,1 0 1,-1-1-1,1 1 0,0 0 0,-1 0 1,1 0-1,0-1 0,0 1 1,0 0-1,-1-1 0,1 1 1,0 0-1,0-1 0,0 0 0,0 1 1,0-1-1,2 1 0,2 0 23,0 0-1,1 0 1,-1-1-1,0 0 1,1 0-1,-1 0 0,8-2 1,2-1 34,1-1 1,-1 0 0,0-1-1,0-1 1,-1 0-1,0-1 1,0-1-1,0 0 1,16-14 0,-8 4-68,0-2 0,-1 0 0,-2-1 0,21-27 0,2-10-48,19-24-67,-61 82 111,0 0 0,0-1 1,0 1-1,0 0 0,0 0 0,0-1 1,0 1-1,1 0 0,-1 0 0,0-1 1,0 1-1,0 0 0,0 0 0,1 0 1,-1-1-1,0 1 0,0 0 0,0 0 1,1 0-1,-1 0 0,0 0 0,0-1 1,1 1-1,-1 0 0,0 0 0,1 0 1,-1 0-1,0 0 0,0 0 0,1 0 1,-1 0-1,0 0 0,0 0 0,1 0 1,-1 0-1,0 0 0,1 0 0,-1 0 1,0 0-1,0 1 0,1-1 0,-1 0 1,0 0-1,0 0 0,1 0 1,-1 0-1,0 1 0,0-1 0,0 0 1,1 0-1,-1 0 0,0 1 0,0-1 1,0 0-1,0 0 0,1 1 0,-1-1 1,0 0-1,0 0 0,0 1 0,0-1 1,0 0-1,0 0 0,0 1 0,3 16-86,-6 28 112,-11 66 0,5-51 107,9-58-116,-2 7 33,1 1 0,0-1 0,1 1 1,0-1-1,0 1 0,1 0 1,2 12-1,-2-21-31,-1-1-1,0 1 1,0 0 0,1 0 0,-1 0 0,0 0 0,1-1-1,-1 1 1,1 0 0,-1 0 0,1-1 0,-1 1 0,1 0-1,0-1 1,-1 1 0,1-1 0,0 1 0,-1-1 0,1 1-1,0-1 1,0 1 0,0-1 0,-1 0 0,1 1 0,0-1-1,0 0 1,1 1 0,0-2 1,0 1 0,0 0 0,0 0 0,1-1 0,-1 1 0,0-1-1,0 0 1,0 1 0,-1-1 0,1 0 0,2-2 0,5-2 37,-1-1 0,0-1-1,11-10 1,24-31 5,-31 34-77,1 0 1,0 0-1,22-17 1,-28 26-16,-3 2-12,1-1-1,-1 1 0,1 0 0,0 0 1,9-3-1,-13 5 44,0 1 1,0 0-1,0 0 1,0 0-1,-1-1 1,1 1-1,0 0 0,0 0 1,0 0-1,0 1 1,0-1-1,0 0 0,0 0 1,0 0-1,0 1 1,-1-1-1,1 0 1,0 1-1,0-1 0,0 1 1,0-1-1,-1 1 1,1-1-1,0 1 1,-1 0-1,1-1 0,0 1 1,-1 0-1,1-1 1,-1 1-1,1 0 1,-1 0-1,1 0 0,-1-1 1,0 1-1,1 0 1,-1 0-1,0 0 0,0 0 1,0 0-1,1 0 1,-1 1-1,0 2 10,1 0 0,-1 0 0,0 0 0,0 0 0,0 0 0,0 0 0,-1 0 0,-1 7 0,-13 33-2,4-12-46,4-13 79,5-17-20,1 1 0,0-1 0,0 0 0,0 1 0,0 0 0,0-1 0,1 1 0,-1-1-1,1 1 1,0 0 0,-1 4 0,2-6-2,0-1-1,-1 1 1,1-1-1,0 1 1,0-1-1,-1 0 0,1 1 1,0-1-1,0 0 1,0 0-1,0 1 1,-1-1-1,1 0 1,0 0-1,0 0 1,0 0-1,0 0 1,0 0-1,-1 0 1,3-1-1,42-18 237,-8 2-299,34-23 1,-35 19-4,42-19-1,-72 38 17,-1 0-1,1 0 0,0 0 0,0 0 0,9-1 0,-13 3 28,0 0-1,0 0 0,-1 1 1,1-1-1,0 0 1,0 0-1,-1 1 1,1-1-1,0 1 0,-1 0 1,1-1-1,-1 1 1,1 0-1,0 0 0,-1 0 1,0 0-1,1 0 1,-1 0-1,0 1 0,1-1 1,-1 0-1,0 1 1,2 2-1,15 34-82,-15-31 113,0 1 1,1 0-1,0-1 0,7 10 0,-9-15-18,-1 0 0,1 0 1,0 0-1,1 0 0,-1 0 0,0 0 1,0-1-1,1 1 0,-1-1 0,1 0 0,-1 0 1,1 0-1,-1 0 0,1 0 0,0 0 1,-1-1-1,6 1 0,6-1 93,-1-1 1,1-1-1,0 0 0,19-5 0,-18 3-71,96-29-220,-55 15 111,-32 10 106,214-71-116,-194 55-83,-195 88-608,126-54 775,0 2-1,1 0 0,0 1 0,1 2 0,1 0 0,-38 35 0,57-47 8,1-1 0,-1 1 1,1 0-1,0 0 0,0 0 0,-3 5 0,5-8 4,0 1 0,0-1 0,-1 1 0,1-1 0,0 1 0,0-1-1,0 1 1,0-1 0,0 1 0,0-1 0,0 1 0,0-1 0,0 1 0,0-1 0,0 1-1,0-1 1,0 1 0,0-1 0,0 1 0,0-1 0,1 1 0,-1 0-2,1-1 0,-1 0 0,1 1 0,0-1 1,-1 0-1,1 1 0,-1-1 0,1 0 0,0 0 0,-1 0 0,1 1 1,0-1-1,-1 0 0,1 0 0,-1 0 0,1 0 0,0 0 1,-1 0-1,1-1 0,0 1 0,1 0 0,9-3-72,1 0 0,-1 0-1,0-1 1,0 0 0,0-1 0,19-12-1,-2-2-95,29-25 0,-29 19 103,-1 0 0,-2-2 1,-1-1-1,25-37 1,72-129-211,-81 125 78,-10 18 161,-3-1 1,33-90-1,-58 136-104,-4 5 25,-8 8-47,-10 16 62,12-12 130,1 1 0,1-1 0,0 1 0,-6 19 0,-12 51 352,24-82-381,-14 56 161,2 1-1,3 0 0,-2 107 1,11-147-110,1 1 1,0 0 0,5 18-1,-5-30-23,1 0-1,-1 0 1,1 0-1,1-1 1,-1 1-1,1-1 1,0 1-1,0-1 1,0 0-1,1 0 1,0-1-1,7 8 1,-8-10-13,0 0 1,0 0-1,1 0 1,-1-1-1,1 1 1,-1-1-1,1 0 1,-1 0-1,1 0 1,0 0-1,0-1 1,0 1-1,-1-1 1,1 0-1,0 0 1,0-1-1,-1 1 1,1-1-1,0 0 1,0 0-1,5-2 1,3-1 42,1-1 1,-1-1 0,0 0-1,19-13 1,-23 13-74,1 0 0,-1 0 1,-1-1-1,1 0 0,-1-1 0,-1 1 0,1-1 0,-1 0 0,5-11 0,-11 19 2,1-1 0,-1 1 0,1-1-1,-1 1 1,0-1 0,1 1-1,-1-1 1,0 1 0,0-1-1,0 0 1,1 1 0,-1-1-1,0 0 1,0 1 0,0-1 0,0 0-1,0 1 1,0-1 0,0 1-1,0-1 1,0 0 0,0 1-1,-1-1 1,1 0 0,0 1-1,0-1 1,-1 1 0,1-1 0,0 0-1,-1 1 1,1-1 0,-1 0-1,0 1-7,0-1-1,0 1 0,0-1 1,0 1-1,0 0 1,0 0-1,0 0 0,0-1 1,0 1-1,0 0 1,1 0-1,-1 0 0,0 1 1,0-1-1,0 0 1,0 0-1,0 0 1,0 1-1,0-1 0,0 0 1,0 1-1,-1 0 1,-13 7-14,0 1 0,0 1 0,1 1 0,1 0 1,-23 22-1,32-28 58,-3 2-16,-1 1-1,-6 11 1,12-17 3,1 0 1,0 0 0,0 0-1,0 0 1,0 0 0,0 0-1,0 1 1,0-1 0,1 0-1,-1 0 1,1 0 0,0 1-1,-1-1 1,1 0 0,0 1 0,1 3-1,-1-5-4,0-1 1,1 1-1,-1-1 0,0 1 0,1-1 1,-1 1-1,0-1 0,1 1 0,-1-1 0,1 1 1,-1-1-1,0 0 0,1 1 0,-1-1 1,1 1-1,0-1 0,-1 0 0,1 0 0,-1 1 1,1-1-1,-1 0 0,1 0 0,-1 0 1,1 0-1,0 0 0,-1 0 0,2 1 1,21-2 65,-14 0-77,487-66-513,-465 62 547,123-19-81,-139 24-54,-15 1 104,0-1 0,0 0 0,0 0 0,0 0 0,0 0 0,0 0 0,1 1 0,-1-1 0,0 0 0,0 0-1,0 0 1,0 0 0,0 0 0,0 1 0,0-1 0,0 0 0,0 0 0,0 0 0,0 0 0,0 1 0,0-1 0,0 0-1,0 0 1,0 0 0,0 0 0,-1 0 0,1 1 0,0-1 0,0 0 0,0 0 0,0 0 0,0 0 0,0 0-1,0 0 1,0 1 0,-1-1 0,1 0 0,0 0 0,0 0 0,0 0 0,0 0 0,0 0 0,-22 15 45,-1-2-44,1 2 0,1 0 0,-28 26 0,48-40-1,0-1-1,0 1 1,1 0 0,-1 0 0,0 0 0,0 0-1,1 0 1,-1 0 0,1 0 0,-1 0 0,1 0-1,-1 0 1,1 0 0,-1 0 0,1 0 0,0 0-1,-1 2 1,2-3 5,-1 1 1,0 0-1,0 0 0,0-1 0,0 1 1,1 0-1,-1-1 0,0 1 0,1 0 0,-1-1 1,1 1-1,-1 0 0,0-1 0,1 1 0,-1-1 1,1 1-1,0-1 0,-1 1 0,2 0 0,0 0 25,1 0 0,0 1-1,-1-1 1,1 0-1,0-1 1,-1 1-1,1 0 1,0-1 0,0 1-1,0-1 1,4 0-1,0-1 48,-1 0 0,0 0 0,0-1 0,0 0-1,0 0 1,0 0 0,9-6 0,0 0 127,20-18 0,-18 11-183,0 0-1,-1-1 0,-1 0 0,15-22 1,44-76 59,79-149-9,-145 250-105,-1 0 0,0-1 1,8-22-1,-15 33 18,1 1 0,0-1 0,-1 1 0,1-1 0,-1 1 0,0-1 0,0 1 0,0-1 0,0 0 0,-1-2 0,1 4 9,0 0 0,-1 0-1,1 0 1,-1 0 0,0 0 0,1 0 0,-1 0-1,0 0 1,1 0 0,-1 0 0,0 0 0,0 1 0,0-1-1,0 0 1,0 1 0,0-1 0,0 0 0,0 1-1,0-1 1,0 1 0,0 0 0,0-1 0,0 1 0,0 0-1,-3-1 1,0 1 6,-1 0-1,0 0 1,1 0 0,-1 0-1,1 1 1,-1 0 0,1 0-1,-1 0 1,1 0-1,-1 1 1,1-1 0,0 1-1,0 0 1,0 1-1,-7 4 1,3-1 44,0 0-1,1 1 0,0-1 1,1 1-1,-1 1 1,1-1-1,-7 13 0,0 6 81,0 0 0,2 1 0,1 1-1,2 0 1,0 0 0,2 1-1,1-1 1,1 1 0,2 0-1,1 50 1,2-69-177,1 1 0,-1-1 0,1 1 0,1-1 0,0 0 0,1 0 0,0 0 0,0 0 0,9 13-1,-9-17-85,0 0-1,1 0 1,0 0-1,0-1 0,1 1 1,-1-1-1,1 0 1,1-1-1,-1 0 0,0 0 1,1 0-1,0-1 0,13 5 1,24 2-3790,2-3 1147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2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29 503 5216,'-1'0'101,"-22"2"2299,23-2-2337,0 0-1,0 0 1,-1 0 0,1 0 0,0 1 0,0-1 0,-1 0 0,1 0 0,0 0 0,0 0 0,0 0 0,-1 0 0,1 0 0,0 1 0,0-1 0,0 0 0,-1 0 0,1 0 0,0 0-1,0 1 1,0-1 0,0 0 0,0 0 0,0 0 0,-1 1 0,1-1 0,0 0 0,0 0 0,0 1 0,0 0 93,1-1-1,-1 1 1,0 0 0,1-1-1,-1 1 1,1-1 0,-1 1-1,1 0 1,-1-1 0,1 1-1,-1-1 1,1 0 0,0 1-1,-1-1 1,2 1 0,4 2 225,-1 0 1,1-1 0,-1 0-1,1 0 1,0 0-1,0-1 1,0 0 0,0 0-1,9 0 1,2-1 211,1 0-1,19-4 1,-18 0-315,1 0-1,-1-1 1,-1-2-1,1 0 1,-1 0-1,0-2 0,-1 0 1,0-1-1,28-22 1,-13 6 23,-2-1 0,-1-2 0,45-55 0,-54 57-41,-1-1 1,-1-1-1,-2 0 0,-1-1 1,15-43-1,-29 70-249,0 0 1,0 0-1,0 0 0,0 0 0,-1 0 0,1 0 0,-1 0 0,0 0 0,0 0 0,0 0 1,0-5-1,0 8-15,0-1 1,0 0 0,-1 1 0,1-1-1,0 1 1,0-1 0,0 0 0,0 1-1,-1-1 1,1 0 0,0 1 0,0-1-1,-1 1 1,1-1 0,0 1 0,-1-1-1,1 1 1,-1-1 0,1 1 0,-1-1-1,1 1 1,-1 0 0,1-1 0,-1 1 0,1 0-1,-1-1 1,1 1 0,-1 0 0,0 0-1,1-1 1,-1 1 0,1 0 0,-1 0-1,0 0 1,1 0 0,-1 0 0,0 0-1,1 0 1,-1 0 0,1 0 0,-1 0-1,0 0 1,1 1 0,-1-1 0,0 0-1,1 0 1,-1 1 0,1-1 0,-2 1-1,-2 1-3,-1 1 0,0 0 0,1 0 0,-7 6 0,1 1 19,1 0-1,0 1 1,0 0 0,1 1-1,1-1 1,-7 15-1,11-20-12,-11 18 31,2 1-1,1 0 0,1 1 1,1 0-1,2 0 0,0 1 1,-4 42-1,10-63 12,1 0 1,0-1-1,0 1 0,1-1 1,0 1-1,0-1 1,0 1-1,1-1 0,-1 1 1,1-1-1,4 8 0,-4-10 6,0 0 0,0 0 0,0-1-1,0 1 1,0-1 0,1 0 0,-1 0-1,1 0 1,-1 0 0,1 0 0,0 0 0,0 0-1,-1-1 1,1 0 0,1 1 0,-1-1-1,0 0 1,0-1 0,0 1 0,0 0-1,6-1 1,6 0 92,-1-1-1,1 0 1,0-1-1,-1-1 1,27-8-1,-9 0 9,45-22 1,-56 22-106,-1-1 1,0-1-1,0-1 1,26-24-1,-10 3 41,33-42 0,-68 75-64,18-16 87,-19 18-106,0 0-1,1-1 1,-1 1-1,0 0 1,0 0-1,1 0 1,-1 0-1,0 0 1,0 0-1,1-1 1,-1 1-1,0 0 1,1 0-1,-1 0 1,0 0-1,0 0 1,1 0-1,-1 0 0,0 0 1,1 0-1,-1 0 1,0 0-1,0 1 1,1-1-1,-1 0 1,0 0-1,1 0 1,-1 0-1,1 1-4,-1 0 1,0 0-1,1-1 0,-1 1 0,0 0 0,1 0 0,-1-1 0,0 1 0,0 0 1,0 0-1,1 0 0,-1 0 0,0-1 0,0 1 0,-1 1 0,0 22 45,-2-1 0,-1 0 0,-1 0-1,-1 0 1,-12 28 0,13-35-12,0-3 10,3-11-5,1 0 0,0 0 0,0 1 0,0-1 0,1 0-1,-1 1 1,0-1 0,1 1 0,0-1 0,-1 4 0,1-6-26,1 0-1,-1 0 1,0 1 0,0-1-1,1 0 1,-1 0 0,0 0-1,1 1 1,-1-1 0,0 0-1,0 0 1,1 0 0,-1 0 0,0 0-1,1 0 1,-1 1 0,0-1-1,1 0 1,-1 0 0,0 0-1,1 0 1,-1 0 0,0 0-1,1 0 1,-1-1 0,0 1-1,1 0 1,-1 0 0,0 0 0,1 0-1,-1 0 1,0 0 0,1-1-1,-1 1 1,0 0 0,0 0-1,1-1 1,12-8 188,-11 8-185,45-41-52,-32 27-2,0 1 1,25-17-1,-36 28 36,1 1 0,-1-1 0,1 1 0,-1 0 0,1 0 0,0 0 0,0 0 0,0 1 0,0 0-1,0 0 1,0 1 0,0-1 0,1 1 0,8 1 0,1 2 16,1 2 1,-1 0-1,0 1 0,0 0 1,0 1-1,-1 1 0,0 0 1,13 11-1,-22-15 15,1 0 0,-1 1 0,0 0 0,0 0 0,0 0 0,4 7 0,-7-8-91,0-1 0,0 1 0,0-1 0,0 1-1,0 0 1,-1 0 0,0 0 0,0 0 0,0 0 0,0 0 0,0 5 0,-2-7-252,1-1 1,0 0-1,0 1 0,-1-1 1,1 0-1,-1 1 1,0-1-1,1 0 0,-1 0 1,0 0-1,1 0 1,-1 0-1,0 1 0,0-2 1,0 1-1,0 0 1,0 0-1,0 0 0,-1 0 1,1-1-1,-2 2 1,-1 0-1302,0 0 0,-1 0 0,1 0 0,-8 2 0,-7 0-1717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2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 7968,'-23'-16'3616,"18"16"-3136,10 0-768,8 0 64,11 0-2368,2 5 1440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2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173 127 5728,'0'-6'1889,"0"10"-187,0 16 179,-1 31-153,-2-1 0,-2 1 0,-19 82-1,-74 232 1620,63-240-2022,30-109-831,5-16-483,0 0 1,0 0-1,0 0 1,-1 0 0,1 0-1,0 0 1,0 0-1,0 0 1,0 0 0,0 0-1,0 0 1,0 0-1,0 0 1,0 0 0,0 0-1,0 0 1,0 0-1,0 0 1,0 0-1,0 0 1,0 0 0,0 0-1,0 0 1,0 0-1,0 0 1,0 0 0,0 0-1,0 0 1,0 0-1,0 0 1,0 0-1,-1 0 1,1 0 0,0 0-1,0 0 1,0 0-1,0 0 1,0 0 0,0 0-1,0 0 1,0 0-1,0 0 1,2-13 431,11-46-288,4 0-1,23-56 1,-21 61-134,3-7-38,58-146-254,-60 168 286,1 0 0,2 1 0,31-39-1,-38 57 9,1 0 0,1 1 0,1 2 0,0 0-1,1 0 1,42-25 0,-56 38-8,1 1-6,0-1 0,13-5-1,-18 8-2,-1 1 0,0 0 0,0-1 1,1 1-1,-1 0 0,0-1 0,1 1 0,-1 0 0,0 0 0,0 0 0,1 0 0,-1 1 0,0-1 0,1 0 0,-1 0 0,0 1 0,0-1 0,1 1 0,-1-1 0,0 1 0,0-1 0,0 1 1,2 1-1,-2-1 1,0 0 1,-1 0 0,1 0 0,-1-1 0,1 1 0,0 0-1,-1 0 1,0 0 0,1 0 0,-1 0 0,0 0 0,1 0-1,-1 1 1,0-1 0,0 0 0,0 0 0,0 0 0,0 0-1,0 2 1,-7 21 180,3-14-106,-3 9 42,0-1 0,-2 0 0,0-1 1,0 0-1,-22 27 0,-69 71 350,79-93-413,-7 7 41,0-1-1,-58 44 0,76-65-155,1 1-1,-13 13 0,13-12-127,12-10 57,1-1 1,-1 1 0,1 0 0,0 0 0,4-1 0,-3 1-1,116-26-456,167-43 274,-195 43 434,94-40 0,-175 63 281,-16 10-15,-4 4-336,-3 3-108,-20 19-1,19-22 119,2 1 0,-1 0 0,-9 15 1,15-18-56,1-1 0,-1 1 0,2 0 0,-1 0 0,-3 14 1,6-19-6,1-1 0,-1 1 0,1 0 0,0-1 0,0 1 0,0-1 0,0 1 1,0 0-1,1-1 0,0 4 0,0-4 13,-1-1 0,1 1-1,0-1 1,0 0 0,-1 1 0,1-1 0,0 0 0,0 0-1,0 1 1,1-1 0,-1 0 0,0 0 0,0 0-1,1 0 1,-1-1 0,0 1 0,1 0 0,2 0 0,-1 0 2,0 0 1,0 0 0,0-1-1,0 0 1,0 0 0,0 0-1,0 0 1,0 0 0,0 0-1,5-2 1,29-10 202,-26 7-230,0 0-1,-1-1 1,1-1-1,-1 1 0,0-2 1,-1 1-1,0-1 1,0-1-1,-1 0 1,0 0-1,12-17 1,-15 18-25,0 0 1,-1 0 0,0 0 0,0-1 0,0 0 0,-1 0-1,-1 0 1,1 0 0,-1 0 0,-1-1 0,0 1 0,0 0-1,-1-1 1,0 1 0,-2-11 0,1 16 25,0 0-1,0 0 1,0 1 0,0-1 0,-1 1 0,0-1 0,1 1-1,-1-1 1,-1 1 0,1 0 0,0 0 0,-5-4-1,6 6 6,0-1-1,-1 1 0,1 0 0,-1 0 0,1 0 1,0 1-1,-1-1 0,0 0 0,1 1 0,-1-1 1,1 1-1,-1-1 0,0 1 0,1 0 1,-1-1-1,0 1 0,1 0 0,-1 0 0,0 0 1,1 1-1,-1-1 0,0 0 0,1 0 0,-1 1 1,0 0-1,1-1 0,-1 1 0,1 0 0,-1-1 1,-1 2-1,-1 1 9,1 0 0,0-1 0,-1 1 0,1 1 1,0-1-1,0 0 0,1 1 0,-1-1 0,1 1 0,0 0 0,-1 0 1,2 0-1,-1 0 0,0 0 0,1 0 0,0 1 0,0-1 0,0 0 1,1 1-1,-1-1 0,1 1 0,0-1 0,0 1 0,1-1 0,-1 0 1,1 1-1,0-1 0,0 0 0,1 1 0,-1-1 0,1 0 0,0 0 1,0 0-1,0 0 0,0-1 0,1 1 0,0-1 0,-1 1 0,1-1 1,1 0-1,-1 0 0,0 0 0,1 0 0,-1-1 0,1 1 0,0-1 1,0 0-1,4 1 0,11 4 57,0-2-1,1-1 1,-1 0 0,1-2-1,0 0 1,0-1 0,-1-1 0,1-1-1,0 0 1,36-9 0,-37 6-58,0-1 0,0-1 0,-1-1 0,0-1 1,0 0-1,-1-1 0,0-1 0,-1-1 1,0 0-1,0-1 0,17-17 0,-11 4 6,-11 12 59,18-15 0,-28 28-138,-2 4 66,-66 146 244,65-143-219,-1 1-1,1 0 1,0-1-1,1 1 1,0 0-1,0 0 1,1 0-1,0 9 1,0-16-18,0 0 0,0 0 0,0 0 0,1 0-1,-1 0 1,0 0 0,1 0 0,-1 0 0,1 0 0,-1 0 0,1 0 0,0 0 0,-1 0 0,1-1 0,0 1 0,-1 0 0,1 0-1,0-1 1,0 1 0,0 0 0,0-1 0,0 1 0,0-1 0,0 1 0,0-1 0,0 0 0,0 1 0,0-1 0,0 0 0,0 0-1,0 1 1,0-1 0,0 0 0,0 0 0,0 0 0,0 0 0,0-1 0,1 1 0,-1 0 0,0 0 0,0-1 0,0 1 0,1-1 0,4-2-14,0 1 0,0-1 1,0-1-1,0 1 0,9-8 0,16-17-98,-2 0 0,35-44 0,-33 35-22,42-36-1,-60 60 79,-6 6 27,0 1 1,1 0 0,-1 0 0,13-6 0,-20 12 13,1-1 1,-1 1-1,0 0 1,1 0-1,-1-1 1,0 1-1,1 0 1,-1 0 0,1 0-1,-1-1 1,0 1-1,1 0 1,-1 0-1,1 0 1,-1 0-1,0 0 1,1 0-1,-1 0 1,1 0-1,-1 0 1,1 0-1,-1 0 1,0 0-1,1 0 1,-1 0-1,1 0 1,-1 0-1,0 1 1,1-1-1,-1 0 1,1 0 0,-1 0-1,0 1 1,1-1-1,-1 0 1,0 1-1,1-1 1,-1 0-1,0 1 1,0-1-1,1 0 1,-1 1-1,0-1 1,0 0-1,0 1 1,1-1-1,-1 1 1,0-1-1,0 0 1,0 1-1,0-1 1,0 1-1,0 3-28,0 1 0,0-1-1,0 0 1,-2 7-1,1-2 7,-7 42 62,4-32-12,-3 29 0,7-42 8,0 0 1,0 0 0,0 0 0,1-1 0,0 1 0,0 0 0,1 0 0,-1-1 0,4 8 0,-4-11-19,0-1 0,0 0 0,0 1-1,0-1 1,0 0 0,1 0 0,-1 1 0,0-1 0,0 0 0,1 0 0,-1-1 0,1 1 0,-1 0 0,1 0-1,-1-1 1,1 1 0,0-1 0,-1 1 0,1-1 0,0 0 0,-1 1 0,1-1 0,0 0 0,-1 0 0,1 0-1,3-1 1,2 0-2,1 0-1,-1-1 0,1 0 1,11-4-1,-9 1-28,0 0 0,-1-1 1,1 0-1,-1 0 0,0-1 1,-1 0-1,0 0 0,11-14 1,6-9-146,23-36 0,23-46-288,-71 112 451,0 0 1,0 0 0,0 0-1,0 0 1,0 0-1,0-1 1,0 1-1,0 0 1,1 0 0,-1 0-1,0 0 1,0 0-1,0 0 1,0 0-1,0 0 1,0 0 0,1-1-1,-1 1 1,0 0-1,0 0 1,0 0-1,0 0 1,0 0-1,1 0 1,-1 0 0,0 0-1,0 0 1,0 0-1,0 0 1,1 0-1,-1 0 1,0 0 0,0 0-1,0 0 1,0 0-1,0 1 1,1-1-1,-1 0 1,0 0 0,0 0-1,0 0 1,0 0-1,0 0 1,0 0-1,1 0 1,-1 0 0,0 1-1,0-1 1,0 0-1,0 0 1,0 0-1,0 0 1,0 0 0,0 1-1,0-1 1,0 0-1,0 0 1,0 0-1,0 0 1,0 1 0,6 14-75,-3-4 52,8 15 65,-8-17 15,1 1-1,0-1 0,1 0 1,11 16-1,-15-23-47,1 0 1,0 0-1,-1 0 1,1-1-1,0 1 1,0-1-1,0 1 1,1-1-1,-1 0 1,0 1-1,0-1 1,1 0-1,-1-1 1,0 1-1,1 0 1,-1-1-1,1 1 1,-1-1-1,1 0 1,-1 0-1,1 0 1,-1 0-1,1 0 1,-1 0-1,3-1 1,2-1 4,0-1-1,0 1 1,0-1 0,0-1 0,-1 1 0,0-1 0,0 0-1,0-1 1,0 1 0,0-1 0,8-10 0,-2 1-12,-1 0 1,0-1-1,14-25 1,-21 32-116,0 0 0,6-15 1,-10 22 96,0 1 1,1-1-1,-1 1 1,0-1 0,0 1-1,0 0 1,1-1 0,-1 1-1,0-1 1,0 1 0,0-1-1,0 1 1,0-1 0,0 1-1,0-1 1,0 1-1,0-1 1,0 1 0,0-1-1,0 1 1,-1-1 0,1 1-1,0-1 1,0 1 0,0-1-1,-1 1 1,1-1 0,0 1-1,0 0 1,-1-1-1,1 1 1,0 0 0,-1-1-1,1 1 1,-1 0 0,1-1-1,0 1 1,-1 0 0,1 0-1,-1-1 1,1 1 0,-1 0-1,1 0 1,-1 0 0,1 0-1,-2-1 1,0 1-11,0 1 0,0-1-1,0 0 1,0 0 0,0 1 0,0-1 0,0 1 0,0 0 0,-2 1 0,-2 1 23,1 0 1,0 1 0,-1 0 0,1 0 0,1 1-1,-1-1 1,0 1 0,-3 6 0,-5 7 28,-10 20 1,19-33-32,-5 10 47,1 1 0,1-1 0,0 1 0,1 0 1,1 1-1,0 0 0,1 0 0,1 0 0,1 0 1,-1 34-1,3-48-14,1 0 1,-1 0-1,0 0 1,1-1 0,0 1-1,0 0 1,0 0-1,0 0 1,0-1-1,0 1 1,1 0-1,-1-1 1,1 1-1,0-1 1,0 0 0,0 1-1,4 2 1,-3-3-3,0 0 1,0 0-1,0 0 1,1-1 0,-1 0-1,0 1 1,1-1 0,0 0-1,-1-1 1,1 1-1,-1-1 1,1 1 0,0-1-1,5-1 1,16 0-2,0-2 1,0 0-1,0-2 0,0-1 1,-1-1-1,28-12 0,5-8-153,-1-3-1,55-40 0,-54 36 34,-56 34 87,-1 0 1,0 0-1,1-1 0,-1 1 0,0 0 1,1 0-1,-1-1 0,0 1 0,1 0 1,-1 0-1,1 0 0,-1 0 0,0 0 1,1 0-1,-1 0 0,1 0 0,-1 0 1,0 0-1,1 0 0,-1 0 1,1 0-1,-1 0 0,0 0 0,1 0 1,-1 0-1,1 0 0,-1 1 0,0-1 1,1 0-1,0 1 2,-1-1 0,1 1 0,-1 0 0,1 0 0,-1-1-1,0 1 1,1 0 0,-1 0 0,0-1 0,0 1 0,1 0 0,-1 0 0,0 1 0,-1 31-75,1-29 29,-1 18 126,2 1 0,0-1 0,1 0 0,2 0 0,11 42 0,-14-59-51,1 0-1,0 0 1,0-1 0,0 1 0,1 0 0,0-1 0,0 0 0,0 1 0,0-1 0,0 0 0,1-1 0,6 6 0,-7-7 16,-1 0 0,1 0-1,0-1 1,0 1 0,1-1 0,-1 1-1,0-1 1,0 0 0,1 0-1,-1-1 1,0 1 0,1-1-1,-1 0 1,1 0 0,-1 0-1,1 0 1,-1 0 0,0-1-1,1 1 1,3-3 0,16-5 39,-1 0 0,-1-2 0,0-1 0,0-1 0,33-25 0,-16 7-79,61-62 0,-96 89-4,28-29-95,-1-1 0,38-54 0,-70 124-139,-6 2 254,-2 1 0,-2-1 0,-2-1 0,-28 57-1,36-81 33,-1-1 0,-1-1-1,0 0 1,-1 0 0,-1 0-1,1-1 1,-2 0-1,-22 18 1,30-27-36,0-1-1,-1 1 1,1 0-1,-1-1 1,1 0-1,-1 1 1,0-1 0,1-1-1,-1 1 1,0-1-1,0 1 1,0-1-1,1 0 1,-1 0 0,0-1-1,0 1 1,0-1-1,1 0 1,-1 0-1,0 0 1,1 0-1,-1-1 1,1 1 0,0-1-1,-1 0 1,1 0-1,0 0 1,0-1-1,0 1 1,0-1-1,1 1 1,-1-1 0,1 0-1,-1 0 1,1 0-1,0-1 1,0 1-1,0 0 1,1-1 0,-1 1-1,1-1 1,0 0-1,0 1 1,0-1-1,1 0 1,-1 0-1,1 1 1,0-1 0,0 0-1,0 0 1,0 0-1,1-3 1,0 5 21,0 0 0,0 0 0,0 1 1,-1-1-1,1 0 0,1 1 0,-1-1 0,0 1 1,0-1-1,1 1 0,-1 0 0,1-1 1,-1 1-1,1 0 0,-1 0 0,1 0 0,0 0 1,-1 0-1,1 1 0,0-1 0,0 0 0,2 0 1,4-1 105,0 1 1,0 0 0,14-1 0,20 2 38,1 3 0,58 10 1,-32-3-199,-29-5-127,36 4-2731,-25-6-3936,-34-5 2858,-2-4-3433,-2 2 2527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5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4800,'-18'-7'11839,"18"7"-11792,1-1 0,-1 1-1,1-1 1,-1 1-1,0-1 1,1 1 0,-1 0-1,1-1 1,0 1-1,-1 0 1,1 0-1,-1-1 1,1 1 0,-1 0-1,1 0 1,0 0-1,-1 0 1,1 0 0,-1 0-1,1 0 1,0 0-1,0 0 1,1-1 65,10 1 28,1-1-1,-1 2 0,0-1 0,0 2 0,0 0 1,0 0-1,-1 1 0,1 0 0,13 6 0,-25-9-106,1 1-1,-1-1 1,1 0-1,-1 1 1,0-1-1,1 0 1,-1 1-1,1-1 1,-1 0-1,0 1 0,1-1 1,-1 1-1,0-1 1,0 1-1,1-1 1,-1 0-1,0 1 1,0-1-1,0 1 1,1-1-1,-1 1 1,0 0-1,0-1 1,0 1-1,0-1 0,0 1 1,0 1 8,-1 0 0,1 0 0,0-1 0,-1 1 0,0 0 0,1-1 0,-1 1 0,-1 2 0,-1 0 23,0 1 1,-1-1-1,1 1 1,-9 6-1,-6 4 82,7-7 71,1 1-1,0 0 1,0 0 0,1 1-1,-14 19 1,23-28-171,-1 0 1,1 0 0,-1 0 0,1 0-1,0 0 1,-1 0 0,1 1 0,0-1-1,0 0 1,0 0 0,0 0 0,0 0-1,0 0 1,0 1 0,0-1 0,0 0-1,1 0 1,-1 0 0,0 0 0,1 0-1,-1 0 1,1 0 0,-1 0 0,1 0-1,0 0 1,-1 0 0,1 0 0,0 0-1,0 0 1,-1 0 0,1-1 0,0 1-1,1 1 1,4 2 164,0 0 1,1 0-1,12 6 1,-17-9-231,15 6 7,0-1 1,1-1 0,0-1-1,0 0 1,0-1 0,0-1-1,28-1 1,-41-1-461,-1 0-1,1 0 1,-1-1 0,1 0-1,-1 0 1,9-2 0,-11 1-475,1 1 0,-1 0 1,1-1-1,-1 1 0,0-1 1,0 1-1,0-1 0,0 0 1,0 0-1,0 0 0,3-5 1,3-2-2318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2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165 731 3552,'1'-1'114,"-1"0"0,1 0 0,-1 0 0,1 0 0,0 0 0,0-1 0,-1 1 0,1 0 0,0 1 0,0-1 0,0 0 0,0 0 0,0 0 0,0 0 0,0 1 0,0-1 0,0 1 0,1-1 0,-1 1 0,0-1 0,2 0 0,-1 1 199,0-1 0,0 0-1,0 0 1,0 1 0,0-1-1,-1 0 1,1-1 0,3-1-1,0-2 765,1 0 0,-1-1 0,0 0 0,0 0 0,0 0 0,3-7 0,-6 10-710,-1 0 0,0-1 1,1 1-1,-1 0 0,-1-1 0,1 1 0,0-1 0,-1 1 0,0 0 1,0-1-1,0 1 0,0-1 0,0 1 0,-1-1 0,-1-4 0,2 7-324,0 0-1,-1 0 0,1 0 0,-1-1 1,0 1-1,1 0 0,-1 0 0,0 0 0,0 0 1,0 0-1,1 1 0,-1-1 0,0 0 1,0 0-1,0 0 0,0 1 0,-1-1 1,1 1-1,0-1 0,0 1 0,0-1 1,0 1-1,-1 0 0,1-1 0,0 1 1,0 0-1,-1 0 0,-1 0 0,-3 0-16,1 0-1,-1 0 0,1 1 0,-1 0 0,-7 2 0,-5 3 75,1 0-1,0 1 0,-22 13 0,29-14-61,0 1 0,0-1 0,0 2-1,1-1 1,0 1 0,-11 13 0,19-20-33,0 1 0,0-1 0,-1 1 0,1-1 0,0 1 0,0-1 0,1 1 0,-1-1 0,0 1 0,0 0 0,1-1 0,-1 1 0,1 0 0,0 0 0,-1 0 0,1-1 0,0 1 0,0 0 0,0 0 0,0 0 0,0-1 0,1 1 0,-1 0 0,1 0 0,-1-1 0,1 1 0,-1 0 0,1 0 0,0-1 0,0 1 0,0-1 0,0 1 0,0-1 0,0 1 0,0-1 0,0 0 0,1 1 0,-1-1 0,1 0 0,-1 0 0,3 1 0,6 4 39,-1-1 0,1 0 0,0-1 0,0 0 0,18 4 0,-18-5 0,52 12 336,-55-14-338,-1 0 0,1 0 1,0-1-1,-1 0 1,1 0-1,-1-1 0,10-1 1,-14 1-52,1 0 0,0 0 0,-1 0 0,1-1 0,0 1 0,-1 0 0,0-1 0,1 0 0,-1 0 0,0 0 0,0 0 0,0 0 1,0 0-1,0 0 0,0 0 0,-1-1 0,1 1 0,-1-1 0,0 0 0,1 1 0,-1-1 0,0 0 0,-1 1 0,1-1 0,0 0 0,-1 0 0,1-4 0,-2-15 21,-1 1 0,-8-41 1,-18-42-164,8 29-103,18 65 112,5 13 63,7 16 80,-9-16 22,3 5 104,0 0 0,1-1 0,0 1 0,0-1 0,1 0 0,-1 0 0,2-1 0,-1 0 0,1 0-1,10 7 1,-13-10-44,0-1 0,0 0 0,0 0-1,1 0 1,-1 0 0,1-1-1,-1 1 1,1-1 0,0 0-1,-1-1 1,1 1 0,0-1 0,0 0-1,-1 0 1,1-1 0,0 1-1,-1-1 1,1 0 0,0 0-1,-1-1 1,9-3 0,11-7 121,-2 0 0,35-26 0,42-41 24,-70 55-167,31-26-102,-1-3-1,-3-2 1,69-89 0,-65 65-178,-48 68 128,-12 11 87,0 0 0,0 0-1,0 0 1,0 0-1,0 0 1,0-1-1,1 1 1,-1 0 0,0 0-1,0 0 1,0 0-1,0 0 1,1 0-1,-1 0 1,0 0-1,0 0 1,0 0 0,0 0-1,1 0 1,-1 0-1,0 0 1,0 0-1,0 0 1,1 0 0,-1 0-1,0 0 1,0 0-1,0 0 1,0 0-1,1 0 1,-1 0-1,0 0 1,0 0 0,0 1-1,0-1 1,1 0-1,-1 0 1,0 0-1,0 0 1,0 0 0,0 0-1,0 1 1,0-1-1,0 0 1,0 0-1,1 0 1,-1 0-1,0 1 1,0-1 0,0 11-84,-14 55-173,9-44 244,-31 121 13,1-44 73,-78 158 0,32-104-80,-37 75 155,87-166 49,-54 106 208,-13-8 93,94-155-432,0 1 0,0-1 0,0 0 0,-1 0 0,0 0 0,0-1 0,-8 7 0,12-11-58,1 0-1,0 0 1,-1 1-1,1-1 0,0 0 1,-1 0-1,1 0 1,0 1-1,-1-1 0,1 0 1,0 0-1,-1 0 0,1 0 1,0 0-1,-1 0 1,1 0-1,-1 0 0,1 0 1,0 0-1,-1 0 1,1 0-1,0 0 0,-1 0 1,1 0-1,-1 0 0,1 0 1,0 0-1,-1 0 1,1-1-1,0 1 0,-1 0 1,1 0-1,0 0 1,-1-1-1,1 1 0,0 0 1,0-1-1,-1 1 0,1 0 1,0 0-1,0-1 1,0 1-1,-1 0 0,1-1 1,0 1-1,0 0 1,0-1-1,0 1 0,0-1 1,0 1-1,0 0 0,-1-1 1,1 1-1,0 0 1,0-1-1,0 1 0,1-1 1,-2-7-7,1 1 1,0-1 0,2-7-1,1-9-3,1 0 0,1 0 0,1 0 0,1 1 1,1 0-1,2 0 0,23-42 0,-24 50-14,1 0 0,0 1 0,1 0 0,1 1 0,0 0 0,0 1-1,2 0 1,-1 1 0,2 1 0,-1 0 0,32-16 0,-22 17-120,1 0-1,0 1 1,0 1 0,0 2-1,48-5 1,-40 9-1329,0 0 1,35 5-1,-52-1-721,0 0 0,-1 2-1,1-1 1,-1 2 0,23 11-1,-18-8-1514,17 8-615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2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4736,'0'-3'371,"1"0"0,-1 0 0,1 0 0,0 0 0,0 0 0,0 1 0,0-1 0,0 0 0,1 0 0,-1 1 0,1-1 0,0 1 0,0-1 0,4-3-1,-2 1 994,1 1-1,0 0 0,0 0 0,1 0 0,10-6 0,-15 9-1236,1 1 0,-1-1 0,1 1-1,-1 0 1,1-1 0,-1 1-1,1 0 1,-1 0 0,1 0-1,-1 0 1,1 0 0,-1 0-1,1 0 1,-1 0 0,1 1 0,-1-1-1,1 1 1,-1-1 0,0 1-1,1-1 1,-1 1 0,0 0-1,1 0 1,-1 0 0,0 0-1,0 0 1,0 0 0,0 0-1,1 0 1,-2 0 0,1 0 0,1 2-1,3 5 61,0-1-1,0 1 0,-1 0 0,3 10 1,-6-16-41,21 58 478,-3 1 0,13 69 0,-2 88 126,-3-15-460,-9-114 297,-13-76-89,-1-13-274,1-7-51,0-3 10,-1-1-1,6-20 1,-1 1-48,0-1-24,10-30-60,29-63 0,-37 102-81,1 1-1,1 0 1,28-35-1,58-47-75,-98 102 105,138-125-102,-22 19 19,-101 92-24,82-70-1287,-97 83 1177,0 1 0,1 0 1,-1 1-1,0-1 1,1 0-1,-1 0 1,1 0-1,0 1 1,-1-1-1,1 1 1,1-1-1,-2 1 142,-1 0 0,0 0 0,0 0 0,0 0 0,1 0 0,-1 0 0,0 1 0,0-1 0,0 0 0,1 0 0,-1 0 0,0 0 0,0 0 0,0 0 0,1 1 0,-1-1 0,0 0 0,0 0 0,0 0 0,0 0 0,0 1 0,0-1 0,1 0 0,-1 0 0,0 0 0,0 1 0,0-1-1,0 0 1,0 0 0,0 0 0,0 1 0,-2 14-2342,-6 8-925,0 8 1119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3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22 176 7712,'-21'-23'4234,"21"20"-1489,6 1-11,15-7 144,-5-2-998,13-8 566,-15 11-1681,-12 6-693,0 1 0,0-1 1,0 1-1,1 0 0,-1 0 0,0 0 0,1 0 1,-1 0-1,1 0 0,-1 1 0,4-1 1,401-27 1537,1 20-1482,-229 5 21,-111 2-106,315-19 416,-353 16-479,-10 2-588,-1-1-1,20-5 1,-31 4-889,-9 1-545,0 2 1660,0 0 1,-1 1 0,1-1-1,0 1 1,0 0 0,-1 0 0,1-1-1,0 1 1,-1 0 0,-1 0-1,-17 2-3937,-3 4 1375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3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51 4576,'0'-2'1176,"0"1"0,0-1 0,0 1 0,-1-1 0,1 0-1,0 1 1,0-1 0,-1 0 0,0-1 0,0 2-765,0-1 1,0 1-1,-1-1 0,1 1 0,0 0 1,-1 0-1,1-1 0,0 1 0,-4-1 0,-1-1-136,-1 0-1,1 0 0,-1 1 1,1 0-1,-1 0 0,0 1 0,0 0 1,0 0-1,-11 0 0,-67 5 359,80-4-531,-24 3 163,1 1 1,-1 2 0,1 0 0,0 2-1,-35 15 1,55-19-174,0 0 0,1 1-1,0-1 1,0 1 0,0 0-1,1 1 1,0 0-1,0 0 1,0 0 0,1 1-1,-6 8 1,8-10-50,0-1-1,1 1 0,-1 0 1,1 1-1,0-1 1,0 0-1,1 1 0,-1-1 1,1 0-1,1 1 1,-1 0-1,1-1 0,0 1 1,0-1-1,0 1 1,1 0-1,2 7 1,0-3 38,1-2 1,0 1-1,1 0 1,0-1 0,0 0-1,1 0 1,0 0 0,1-1-1,-1 1 1,1-2 0,1 1-1,-1-1 1,1 0 0,14 7-1,1 0 63,0-1 0,1-1 1,0-1-1,35 9 0,-40-14-235,1-1 0,-1-1 0,1-1 0,28 0 0,81-11-1202,-128 9 1288,192-32-3861,-7 0-2666,-126 28 1744,-9 6 1568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3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127 160 10624,'-3'-20'5344,"3"14"-3971,1 6-1257,-1-1 0,0 0-1,0 1 1,0-1 0,0 1-1,0-1 1,0 1 0,0-1-1,0 1 1,0-1 0,0 0-1,0 1 1,0-1 0,0 1-1,-1-1 1,1 1 0,0-1-1,-3-3 284,0 0 0,0 0 0,-1 0 0,1 0-1,-1 1 1,1-1 0,-8-4 0,-5-5-75,-4-5 415,14 13-468,0 0 1,0 0-1,1 0 1,-1-1 0,2 0-1,-6-7 1,1 0 12,8 25-60,1-3-199,0-8-15,0 0-1,0 1 1,0-1 0,0 0-1,0 1 1,1-1-1,-1 0 1,0 0-1,1 1 1,-1-1 0,1 0-1,0 0 1,-1 0-1,1 0 1,0 0 0,0 0-1,-1 0 1,1 0-1,2 2 1,-1-2 29,0 0 0,-1 0 0,1 0 0,0 0 0,0 0 0,0-1 0,1 1 0,-1 0 0,0-1 0,4 1 1,3-1 100,-1 0 0,1-1 0,-1 0 1,16-3-1,-6-1-36,-10 3-190,-1 0 0,0 0 0,14 0 0,-20 2 78,-1 0-1,0 0 1,1 0 0,-1 0-1,0 1 1,1-1 0,-1 0-1,0 0 1,0 0 0,1 1-1,-1-1 1,0 0 0,0 1-1,1-1 1,-1 0 0,0 0-1,0 1 1,0-1 0,0 0-1,1 1 1,-1-1 0,0 0 0,0 1-1,0-1 1,0 0 0,0 1-1,0-1 1,0 1 0,1 10-166,-1-10 141,0 30-355,0-17-3587,-10-3-4392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3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0 612 2720,'1'0'2461,"3"1"-1485,1-1 1,-1 1-1,1 0 1,-1 1-1,5 1 1,5 4 281,-8-3-706,1-1-1,-1 0 1,14 5-1,-17-8-466,-1 1 0,0-1 0,0 0 0,0 0 0,1 0-1,-1 0 1,0 0 0,0 0 0,1 0 0,-1-1 0,0 1-1,0-1 1,0 0 0,1 1 0,-1-1 0,0 0 0,2-2 0,13-9 92,-1 0 1,-1-1 0,0-1 0,-1-1-1,15-20 1,57-86 51,-49 59-71,-3-2-1,-3-1 0,25-71 1,-54 130-105,0 0 0,-1 0 1,1-1-1,-1 1 0,-1-1 1,1 1-1,-1-1 0,0 1 1,-1-8-1,1 13-79,0 0 0,-1 0-1,1 1 1,0-1 0,0 0 0,0 0 0,-1 1-1,1-1 1,0 0 0,-1 0 0,1 1-1,-1-1 1,1 0 0,-1 1 0,1-1 0,-1 1-1,1-1 1,-1 0 0,0 1 0,1-1-1,-1 1 1,0 0 0,1-1 0,-1 1 0,0-1-1,0 1 1,1 0 0,-1 0 0,0-1 0,0 1-1,1 0 1,-1 0 0,0 0 0,0 0-1,0 0 1,0 0 0,1 0 0,-1 0 0,0 0-1,0 1 1,0-1 0,1 0 0,-1 0-1,0 1 1,-1 0 0,-2 1 24,-1 0 0,1 0-1,0 0 1,0 1 0,0 0 0,-5 5 0,3-2 54,0 0 0,1 0 0,1 0 0,-1 1-1,1 0 1,0 0 0,0 0 0,-3 11 0,-1 7 233,-7 32-1,12-41-211,-10 56 273,-5 96-1,2-16-199,-2-6 56,-10 69 461,-18-1 99,43-205-658,0 1-1,-1 0 1,1-1 0,-2 1 0,0-1-1,0-1 1,0 1 0,-12 12-1,16-20-75,1 1 0,-1-1 0,0 0-1,0 0 1,-1 0 0,1 0 0,0-1-1,0 1 1,0 0 0,-1 0 0,1-1-1,0 1 1,0-1 0,-1 1 0,1-1-1,-1 1 1,1-1 0,0 0 0,-1 0-1,1 0 1,-1 0 0,1 0 0,-1 0-1,1 0 1,-1 0 0,1-1 0,0 1-1,-1 0 1,1-1 0,0 1 0,-1-1-1,1 0 1,0 1 0,0-1 0,-1 0 0,1 0-1,0 0 1,0 0 0,0 0 0,0 0-1,0 0 1,0 0 0,0 0 0,0 0-1,1 0 1,-1-1 0,0 1 0,0-2-1,-3-6-91,0 0-1,0 0 0,1 0 1,0 0-1,0-1 0,-1-12 0,4 19 34,-1-1-1,1 1 0,0 0 0,0-1 1,0 1-1,0 0 0,0-1 0,1 1 1,0 0-1,0-1 0,0 1 0,0 0 0,0 0 1,0 0-1,1 0 0,0 0 0,-1 0 1,1 0-1,0 1 0,4-5 0,-3 5 0,0 0-1,0 1 1,0-1-1,0 1 1,0 0-1,0 0 1,0 0-1,0 0 1,0 0-1,0 1 1,4-1-1,39 0-45,-34 1 98,21 0 17,177-7 147,-184 4-101,0-1 0,0-1 1,0-2-1,0 0 0,44-20 0,-53 18-58,0 0-1,-1-1 0,-1-1 1,1 0-1,-2-1 1,18-19-1,-24 23 66,-1 0 0,0-1 1,10-18-1,-15 23-98,0 1 0,-1-1 0,1 1 0,-1-1 0,0 0 1,0 0-1,0 1 0,-1-1 0,1 0 0,-1 0 0,0 0 0,0 0 1,-1-6-1,1 10-19,0-1 0,0 0 0,0 1 1,0-1-1,0 1 0,0-1 0,0 0 1,-1 1-1,1-1 0,0 1 0,0-1 1,-1 1-1,1-1 0,0 1 0,-1-1 1,1 1-1,0-1 0,-1 1 0,1 0 1,-1-1-1,1 1 0,-1 0 0,1-1 1,-1 1-1,1 0 0,-1-1 0,1 1 1,-1 0-1,0-1 0,0 2-2,0-1-1,0 0 1,-1 0-1,1 1 1,0-1-1,0 0 1,0 1 0,0-1-1,0 1 1,0-1-1,0 1 1,0 0-1,1-1 1,-2 2 0,-3 3-1,0-1 0,1 1 1,0 0-1,-4 6 1,3-1 6,0 0 1,0 0 0,1 1-1,0-1 1,-2 12 0,-7 55 1,12-68 80,0 0 0,1 0 0,0 0 0,0-1 0,1 1 0,0 0 1,1 0-1,-1 0 0,2-1 0,-1 1 0,1-1 0,8 16 0,-10-23-34,0 1 0,0-1 1,1 1-1,-1-1 0,0 1 0,1-1 0,-1 0 0,0 0 1,1 1-1,0-1 0,-1 0 0,1-1 0,0 1 0,-1 0 1,1 0-1,0-1 0,0 1 0,-1-1 0,1 1 1,0-1-1,0 0 0,0 0 0,0 0 0,0 0 0,0 0 1,-1 0-1,1 0 0,0-1 0,0 1 0,0-1 0,0 1 1,-1-1-1,1 0 0,0 0 0,-1 0 0,1 0 1,0 0-1,-1 0 0,1 0 0,-1 0 0,0-1 0,2-1 1,3-4 46,-1 0 0,1-1 0,-2 1 1,1-1-1,-1 0 0,0-1 0,4-12 1,-3 3 34,-1 1 1,5-32 0,-7 33-99,-2 0 0,1 1 1,-2-1-1,-3-23 0,3 33-89,0 0-1,-1 0 1,1 0 0,-1 0 0,-1 0-1,1 0 1,-1 0 0,0 1 0,0-1-1,-1 1 1,0 0 0,-8-9 0,11 13 65,0 0 1,-1 0 0,1 0 0,0 0 0,0 1-1,-1-1 1,1 0 0,-1 1 0,1-1-1,0 1 1,-1 0 0,1-1 0,-1 1 0,1 0-1,-1 0 1,1 0 0,-1 0 0,1 0 0,-1 0-1,-2 1 1,4-1 6,-1 0 0,0 0 0,0 1 0,0-1 0,1 0 1,-1 1-1,0-1 0,1 1 0,-1-1 0,0 1 0,1-1 0,-1 1 0,0 0 0,1-1 0,-1 1 0,1 0 0,-1-1 0,1 1 0,0 0 1,-1 0-1,1-1 0,0 1 0,-1 0 0,1 0 0,0 0 0,0 0 0,0-1 0,0 1 0,0 0 0,0 0 0,0 0 0,0 0 0,0-1 1,0 2-1,1 2 26,-1-1 0,1 0 1,0 0-1,0 0 0,1 0 1,-1 0-1,0 0 0,1-1 1,0 1-1,0 0 0,-1-1 1,2 1-1,-1-1 0,3 3 1,-1-2 6,1 1 1,-1-2 0,1 1 0,-1 0-1,1-1 1,0 0 0,0 0-1,5 1 1,4 0 75,0-1-1,0 0 1,0-1-1,0 0 0,23-3 1,7-4 89,0-2 0,53-17 1,-28 7-143,45-18 153,-109 34-152,-4 2-44,-1 0-1,0 0 1,1-1-1,-1 1 1,1 0-1,-1 0 1,0 0-1,1 0 1,-1 0-1,1 0 1,-1 0-1,1 0 0,-1 0 1,1 0-1,-1 0 1,0 0-1,1 0 1,-1 0-1,1 0 1,-1 0-1,1 0 1,-1 0-1,0 1 1,1-1-1,-1 0 1,1 0-1,-1 1 1,0-1-1,1 0 1,-1 0-1,1 1 1,-1 0 1,0 0 1,1 0 0,-1 0-1,0 0 1,0 0 0,0 0-1,0 0 1,0 0 0,0 0-1,0 0 1,0 0-1,0 0 1,0 1 0,-3 7-25,1 0 0,-6 13 0,5-16-74,-3 11 44,-3 7 87,1 0-1,1 0 0,1 1 1,-5 44-1,9-52-83,1-12 98,0 0 0,1 0 0,0 0 0,0-1 0,0 1 0,1 0 0,1 8 0,-2-13-52,0 1 1,0-1 0,0 1 0,1 0-1,-1-1 1,0 1 0,0-1 0,1 1 0,-1-1-1,0 1 1,1-1 0,-1 1 0,0-1 0,1 1-1,-1-1 1,1 0 0,-1 1 0,1-1-1,-1 0 1,1 1 0,-1-1 0,1 0 0,0 0-1,-1 1 1,1-1 0,0 0 0,0 0 6,0 0 1,0 0 0,0-1 0,0 1-1,0 0 1,0-1 0,0 1-1,0 0 1,0-1 0,0 1-1,0-1 1,0 0 0,-1 1 0,2-2-1,2-2 58,0 1-1,-1-2 1,1 1 0,3-7-1,53-105 318,14-25-430,-66 124-198,-7 15 198,0-1-1,0 1 1,0-1 0,0 1-1,1 0 1,-1 0 0,3-4-1,-4 6 46,0 0-1,0 0 1,0 0-1,0 0 1,1 0-1,-1 0 1,0 0-1,0 0 1,0 0-1,0 0 1,0 0-1,1 0 1,-1 0-1,0 0 1,0 0-1,0 0 1,0 0-1,0 0 1,1 1-1,-1-1 1,0 0-1,0 0 1,0 0-1,0 0 1,0 0-1,0 0 1,0 0-1,0 0 1,1 0-1,-1 1 1,0-1-1,0 0 1,0 0-1,0 0 1,0 0-1,0 0 1,0 0-1,0 1 1,0-1-1,0 0 1,0 0-1,0 0 1,0 0-1,0 1 1,4 8-56,-3-5 47,15 51-92,-5-14 243,-9-36-117,0 3 1,0 0 0,1 0-1,1 0 1,4 8 0,-7-14-15,0-1 0,-1 0 0,1 0 0,0 0 0,0 0 0,0 0 0,0 0 0,0 0 0,0 0 0,0 0 0,0 0 0,0 0 0,0-1 0,0 1 0,0 0 0,1-1 0,-1 1 0,0-1 0,0 1 0,1-1 0,-1 0 0,0 0 0,1 1 0,-1-1 0,1 0 0,-1 0 0,0 0 0,1 0 0,-1-1 0,0 1 0,1 0 0,-1-1 0,3 0 0,2-2 13,0 0 0,0-1 0,0 0 0,0 0 0,-1 0 0,0-1 0,7-6 0,29-42 27,-32 41-108,-1 1 0,2 0 1,-1 0-1,1 0 0,17-12 0,-25 22 48,-1 0 0,1 0 0,0 0 0,0 1 0,0-1-1,0 0 1,0 1 0,0 0 0,0-1 0,0 1 0,0 0 0,0 0 0,0 0-1,0 0 1,0 0 0,0 1 0,0-1 0,0 1 0,0-1 0,2 2-1,4 1-10,1 1-1,-1 0 0,9 6 0,-7-4 60,-4-2-51,13 7 14,34 15 0,-46-24 36,0 1 0,0-1 0,0-1 0,1 1 0,-1-1 1,0 0-1,1-1 0,-1 0 0,9-1 0,-15 1-32,7 0 64,0-1 1,-1-1-1,12-3 0,-16 4-51,-1 0 0,0 0-1,1 0 1,-1 0 0,0-1-1,1 1 1,-1-1 0,0 0 0,0 0-1,0 0 1,0 0 0,-1 0-1,1 0 1,2-4 0,-1 0 2,1-1 0,-1-1 0,4-12 0,-6 18-50,-1 0 1,1-1-1,-1 1 1,1 0-1,-1 0 1,0-1-1,0 1 1,0 0-1,0-1 1,0 1-1,0 0 1,-1 0-1,1-1 1,-1 1-1,0 0 1,-1-4-1,1 5 15,1 0 0,-1 1 0,0-1-1,1 1 1,-1-1 0,0 0 0,0 1 0,1-1-1,-1 1 1,0 0 0,0-1 0,0 1 0,0 0-1,1-1 1,-1 1 0,0 0 0,0 0 0,0 0-1,0 0 1,0 0 0,0 0 0,0 0-1,1 0 1,-1 0 0,0 0 0,0 0 0,0 1-1,0-1 1,0 0 0,0 1 0,1-1 0,-1 0-1,-1 2 1,-1-1 4,1 0 0,0 1-1,-1 0 1,1 0 0,0 0 0,0 0-1,0 0 1,-3 4 0,3-2-6,0-1 0,0 1 1,0 0-1,-1 8 0,-1 0 6,1-3 25,0 0 0,1 0 0,0 0 0,1 0 0,0 0 0,0 1 0,1-1 0,0 0 0,0 0 0,1 0 0,4 16 0,-1-11-4,1 1 1,0 0 0,1-1-1,1 0 1,0-1 0,11 17 0,-16-27 8,0-1 1,0 1 0,0-1 0,0 1-1,1-1 1,2 3 0,-4-5-3,0 1-1,0 0 1,0-1 0,0 1 0,0-1 0,0 1 0,1-1 0,-1 1-1,0-1 1,0 0 0,0 0 0,0 1 0,0-1 0,1 0-1,-1 0 1,0 0 0,0 0 0,0-1 0,1 1 0,1-1 0,0 0 32,-1-1 0,1 1 1,-1-1-1,1 0 0,-1 0 1,1 0-1,-1 0 0,0 0 1,0-1-1,2-3 0,17-28 88,-20 32-131,42-79 162,-27 47-233,2 1 0,1 1 0,26-33 1,-43 62-1,0 0 1,1 0 0,-1 1 0,1-1 0,4-2 0,-7 5 55,0 0-1,1-1 1,-1 1 0,0 0 0,1 0 0,-1 0 0,1 0 0,-1-1-1,1 1 1,-1 0 0,0 0 0,1 0 0,-1 0 0,1 0 0,-1 0-1,1 0 1,-1 0 0,1 0 0,-1 0 0,0 0 0,1 1 0,-1-1-1,1 0 1,-1 0 0,0 0 0,1 0 0,-1 1 0,1-1 0,-1 0-1,0 0 1,1 1 0,-1-1 0,0 0 0,1 1 0,-1-1 0,0 0-1,0 1 1,1-1 0,-1 1 0,0-1 0,0 0 0,0 1 0,0-1-1,1 1 1,-1-1 0,0 0 0,0 1 0,0-1 0,0 1-1,0-1 1,0 1 0,0-1 0,0 1 0,0 4 0,1 1 0,-1-1-1,0 0 1,0 1 0,0-1 0,-1 0 0,-1 6-1,-12 40 25,9-35-21,-37 111 231,40-123-192,1-1 0,-1 1-1,0-1 1,0 1 0,0-1-1,-1 0 1,-5 6 0,8-9-28,-1 1 1,1-1-1,-1 1 0,1-1 1,-1 1-1,1-1 1,-1 0-1,1 1 1,-1-1-1,0 0 1,1 1-1,-1-1 1,0 0-1,1 0 1,-1 0-1,0 1 1,1-1-1,-1 0 1,0 0-1,1 0 1,-1 0-1,0 0 1,1 0-1,-1 0 1,0-1-1,1 1 0,-1 0 1,0 0-1,1 0 1,-1-1-1,0 1 1,1 0-1,-1-1 1,0 1-1,1 0 1,-1-1-1,1 1 1,-1-1-1,1 1 1,-1-1-1,1 1 1,0-1-1,-1 0 1,1 1-1,-1-1 1,1 1-1,0-1 1,0 0-1,-1 1 0,1-1 1,0 0-1,0 0 1,-1 0-15,1 1 0,0-1-1,-1 0 1,1 1 0,0-1 0,-1 1 0,1-1 0,0 0 0,0 1 0,0-1-1,-1 0 1,1 0 0,0 1 0,0-1 0,0 0 0,0 1 0,0-1 0,0 0-1,1 1 1,-1-1 0,0 0 0,0 1 0,0-1 0,1 0 0,-1 1-1,0-1 1,1 1 0,-1-1 0,1 0 0,-1 0-6,1 1 1,-1 0-1,1 0 1,-1-1-1,1 1 1,-1 0-1,1 0 1,0 0-1,-1-1 0,1 1 1,-1 0-1,1 0 1,0 0-1,-1 0 1,1 0-1,-1 0 1,1 0-1,0 1 1,-1-1-1,1 0 1,0 0-1,18 8-2,-4-2 31,14 3 11,1-2-1,0-1 1,0-1 0,0-2-1,1-1 1,47-3 0,-64-1 20,0 0 0,0-1 1,-1-1-1,1 0 0,-1-1 1,0 0-1,13-8 1,-9 3 47,-1-1 0,0 0 0,-1-1 0,21-21 1,-8 3-53,-1 0 0,-1-2 0,-2-1 1,-1-1-1,-2-1 0,-1-1 1,-2-1-1,20-57 0,73-255 67,-108 341-123,7-35-64,-9 39 51,0 0-1,-1 0 0,1 0 1,-1 0-1,0 0 0,-1 0 1,1 0-1,-1-4 0,1 8 27,0 0 0,0 0 0,-1 0 0,1 0 0,0-1 0,0 1 0,0 0 0,0 0 0,0 0 0,0 0 0,0 0 0,0 0 0,0 0 0,0 0 0,0 0 0,0 0 0,0 0 0,0 0 0,0 0 0,-1 0-1,1 0 1,0 0 0,0 0 0,0 0 0,0 0 0,0 0 0,0 0 0,0-1 0,0 1 0,0 0 0,0 0 0,-1 1 0,1-1 0,0 0 0,0 0 0,0 0 0,0 0 0,0 0 0,0 0 0,0 0 0,0 0 0,0 0 0,0 0 0,0 0 0,-1 0 0,1 0 0,0 0 0,0 0-1,0 0 1,0 0 0,0 0 0,0 0 0,0 0 0,0 1 0,0-1 0,0 0 0,0 0 0,0 0 0,0 0 0,0 0 0,0 0 0,0 0 0,0 0 0,0 1 0,-3 2-3,1 1 0,-1 0 1,1 0-1,0 0 0,0 0 0,1 0 1,-1 0-1,0 8 0,-2 1 21,-17 71 308,-11 90 1,4-12 175,9-51-253,-6 169-1,25-279-255,-1 19 166,2 30 0,-1-45-420,1 0 1,0 1-1,0-1 1,0 1-1,1-1 0,0 0 1,0 0-1,0 0 1,1 0-1,4 7 1,-7-12 166,0 0 1,0 0-1,0 1 1,0-1-1,0 0 1,1 1-1,-1-1 1,0 0-1,0 0 1,0 1-1,0-1 1,1 0-1,-1 0 1,0 1-1,0-1 1,1 0-1,-1 0 1,0 0-1,0 0 1,1 1-1,-1-1 1,0 0-1,1 0 1,-1 0-1,0 0 1,1 0-1,-1 0 1,0 0-1,0 0 1,1 0-1,-1 0 1,0 0-1,1 0 1,-1 0-1,0 0 1,1 0-1,-1 0 1,0 0-1,1 0 1,-1 0 0,0-1-1,0 1 1,1 0-1,-1 0 1,0 0-1,0 0 1,1-1-1,-1 1 1,0-1-1,7-13-2855,-7 11 2180,4-10-832,-1-1 0,0 0 1,-1 0-1,-1 0 0,0 0 1,-2-15-1,1 14 862,0-41-2026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37 10400,'-14'-16'3840,"-4"4"-2976,13 4 3647,15 13-3647,3-2 608,9 9-896,15 1 128,26-2-416,21 1-384,11 0 32,-10-4-192,-12 4 128,-7 1-4928,-2-1 2753,4-4-6593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4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176 532 3488,'2'-9'2255,"-1"9"-2048,-1-1-1,0 1 0,0-1 1,1 1-1,-1-1 0,0 0 0,0 1 1,0-1-1,0 1 0,1-1 1,-1 0-1,0 1 0,0-1 0,0 0 1,-1 1-1,1-1 0,0 1 1,0-1-1,0 0 0,0 1 0,0-1 1,-1 1-1,1-1 0,0 0 1,-1 1-1,1-1 0,0 1 0,-1-1 1,1 1-1,-1-1 0,-1-1 324,-1-2 265,-1 0-1,1 0 1,-1 0 0,0 1 0,-7-6 0,10 9-721,-1-1 0,1 0 0,0 1 0,-1-1 0,1 1 0,-1 0 1,1-1-1,0 1 0,-1 0 0,1 0 0,-1 0 0,1 0 0,-1 0 1,1 0-1,-1 0 0,1 0 0,-1 1 0,1-1 0,-1 1 0,1-1 1,0 1-1,-1-1 0,1 1 0,-2 1 0,-5 4 47,1 0 0,0 0 0,0 0 0,0 1 0,1 0-1,0 0 1,1 1 0,0 0 0,0 0 0,0 0 0,-4 12 0,3-4-63,0-1-1,1 1 1,1 0 0,0 0 0,-2 27-1,6-34-13,0 0 1,1 0-1,0 0 0,0 0 0,1 0 0,0-1 0,4 13 0,-3-15-16,-1 0 0,1 0 0,0-1 0,0 1 0,0 0 0,1-1 0,0 0 1,0 0-1,0 0 0,10 8 0,-12-11 7,1-1 0,0 1 0,0 0 1,0-1-1,0 0 0,0 0 0,0 0 1,0 0-1,0 0 0,0 0 0,0-1 0,0 0 1,1 1-1,-1-1 0,0 0 0,0-1 1,1 1-1,-1-1 0,0 1 0,0-1 1,0 0-1,0 0 0,0 0 0,0-1 1,0 1-1,4-3 0,-3 1-17,0 1 0,-1-1 0,1 0 0,0-1 0,-1 1 0,0-1 0,0 1 1,0-1-1,0 0 0,-1 0 0,1 0 0,-1-1 0,0 1 0,0-1 0,-1 1 0,3-9 0,-3 1-35,0 0 0,0 0 0,-1 0 0,-1 0 0,0 0 0,-1 0 0,0 1 0,-1-1 0,-7-21 0,7 28-32,1 0 1,-1 0 0,0 0 0,-5-5 0,-8-16 161,16 26-104,0-1 1,0 0-1,-1 0 0,1 1 1,0-1-1,0 0 1,0 0-1,1 1 1,-1-1-1,0 0 0,0 1 1,0-1-1,0 0 1,1 0-1,-1 1 1,0-1-1,1 1 0,-1-1 1,0 0-1,1 1 1,-1-1-1,2 0 1,12-12 82,13-4-28,1 2 0,0 2 0,1 0 0,30-8 0,-51 18-53,87-26 427,109-18 1,-201 46-426,0 0-47,1 0 67,0 1-1,1-1 0,-1 0 0,8 1 0,-11 0-21,0 0 0,0 0-1,0 1 1,0-1 0,0 0 0,-1 0 0,1 1 0,0-1 0,0 0 0,0 1 0,-1-1-1,1 1 1,0-1 0,-1 1 0,1-1 0,0 1 0,-1-1 0,1 1 0,-1 0 0,1-1-1,-1 1 1,1 0 0,-1 0 0,1-1 0,-1 1 0,0 0 0,1 0 0,-1 0-1,0-1 1,1 3 0,-1 4 2,1 0-1,-1 1 1,-1-1-1,-1 12 1,-1 11 15,2 38 10,0-22 65,2 0 0,7 53 0,-8-96-94,1 1 0,0-1 0,0 0 0,0 0 0,0 0 0,0 1 0,1-1 0,-1-1 0,1 1 0,0 0 0,0 0 0,0 0 0,0-1 0,3 3 0,-3-3-5,0-1 0,0 0 0,0 0 0,0 0 0,0 0 1,0 0-1,0 0 0,0-1 0,0 1 0,0 0 0,0-1 0,0 0 0,1 0 0,-1 0 0,0 0 0,0 0 0,0 0 0,1 0 1,-1-1-1,0 1 0,0-1 0,4-1 0,17-8 61,-1-1 1,-1-1-1,22-16 1,-22 15-72,54-36-18,184-113 251,-251 158-260,-1 0 0,0-1 0,0 0 1,0-1-1,-1 1 0,7-9 0,-13 14 30,0 0 0,0 0 0,0 0 0,0 0-1,0 0 1,0 0 0,0 0 0,0 0 0,0 0 0,0 0 0,0 0-1,0 0 1,0 0 0,0 0 0,0 0 0,0 0 0,0 0-1,0 0 1,0 0 0,0 0 0,0 0 0,0 0 0,0 0 0,0 0-1,0 0 1,0 0 0,0 0 0,0-1 0,0 1 0,0 0-1,-7 5-42,-9 7-2,-33 28 4,1 1-1,-63 72 1,105-105 59,-42 53-46,41-51 34,0 0 0,2 0 1,-1 1-1,-5 15 0,10-24-7,1-1 1,-1 1-1,0 0 0,1 0 1,0 0-1,-1 0 0,1 0 1,0 0-1,0-1 0,0 1 1,0 0-1,0 0 0,1 0 1,-1 0-1,1 0 1,-1 0-1,1 0 0,1 2 1,-1-2 14,0-1 1,1 1-1,-1-1 1,1 0-1,-1 1 1,1-1-1,-1 0 1,1 0 0,0 0-1,0 0 1,0 0-1,-1 0 1,1-1-1,0 1 1,0-1-1,0 1 1,4 0 0,1-1 17,0 0 1,1 0 0,-1 0-1,0-1 1,0 0 0,0 0 0,0-1-1,10-4 1,-14 5-25,10-3 17,0-1 1,0-1 0,-1 0 0,0 0 0,0-1-1,0-1 1,17-15 0,-11 6 33,0 0-1,-2-2 1,21-27 0,1-9 25,49-92 0,-69 110-59,-2 0 0,-1-2 0,17-70 1,-22 59-113,-2-1 1,-2 0 0,-1-51-1,-5 101 42,0-1 1,0 0-1,0 1 0,0-1 0,-1 1 1,1-1-1,0 1 0,-1-1 0,0-2 1,1 4 40,-1 0 1,1 0 0,0 0 0,0 0 0,0 0-1,0 0 1,0 0 0,0-1 0,0 1-1,0 0 1,0 0 0,-1 0 0,1 0-1,0 0 1,0 0 0,0 0 0,0 0-1,0 0 1,0 0 0,0 0 0,-1 0 0,1 0-1,0 0 1,0 0 0,0 0 0,0 0-1,0 0 1,0 0 0,0 0 0,0 0-1,-1 0 1,1 0 0,0 1 0,0-1-1,0 0 1,0 0 0,0 0 0,0 0 0,0 0-1,0 0 1,0 0 0,0 0 0,-1 0-1,-5 11-169,-14 49 118,-22 100-1,35-116 52,2 0 0,2 1 0,4 64 0,0-91 8,10 121-40,-7-112 119,1 0 1,2 0-1,11 27 1,-17-50-38,0 0 0,1-1 0,0 1 0,0-1 0,0 1 0,0-1 0,0 0 0,1 0 0,-1 0 0,1 0 0,5 3 0,-6-4-20,0-1 0,0 0-1,0 0 1,1 0 0,-1 0 0,0-1-1,1 1 1,-1-1 0,0 1-1,1-1 1,-1 0 0,1 0 0,-1 0-1,0 0 1,1 0 0,-1 0-1,1-1 1,-1 1 0,4-2 0,6-3 5,-1 0 1,1-1 0,-2 0 0,1 0 0,-1-1 0,0-1-1,0 1 1,13-15 0,66-81 204,-74 84-197,11-14-18,34-58 1,-57 87-32,-1 0 0,0 0 0,0-1 0,-1 1 0,1-1 0,-1 1 0,0-1-1,0-4 1,-1 7 1,1 0 0,-1 1-1,0-1 1,-1 0 0,1 1 0,0-1-1,0 0 1,-1 1 0,1-1-1,-1 0 1,1 1 0,-1-1-1,0 1 1,1-1 0,-1 1 0,0-1-1,0 1 1,0 0 0,0-1-1,-1 1 1,1 0 0,0 0-1,0 0 1,-1 0 0,-2-2 0,0 1-17,0 1-1,-1-1 1,1 1 0,-1 0 0,1 0 0,-1 0 0,0 1 0,1 0 0,-1 0 0,0 0 0,0 0 0,1 1 0,-1 0 0,1 0 0,-1 0 0,-5 2 0,2 0-6,0 0-1,0 1 0,0 0 1,0 0-1,0 1 0,1 0 1,-13 11-1,12-8 24,1 1 0,-1 0 0,2 1 0,-1-1 0,1 1 0,1 1 0,0-1 0,-5 16 0,4-8 23,1 0 0,0 0 0,2 1 0,-3 26 0,6-36 0,0-1 1,0 0 0,1 1 0,0-1 0,0 0 0,1 0 0,2 8 0,-3-12 9,1 0 0,-1-1 1,1 1-1,0-1 0,0 1 1,0-1-1,1 0 1,-1 0-1,1 0 0,0 0 1,-1 0-1,1-1 1,0 1-1,1-1 0,-1 0 1,6 3-1,1-1 25,-1-1 1,1 0-1,-1-1 0,1 0 0,0 0 0,0-1 0,0 0 0,0-1 1,0 0-1,0-1 0,0 0 0,15-4 0,-1-1 25,0-1 1,0-1-1,41-21 1,18-20-13,-65 36-71,1 1 1,0 1-1,1 1 0,1 0 1,24-7-1,-41 16 14,1 0 0,-1 1 0,0-1 0,1 1 0,-1 0 0,1 0 0,-1 1 0,0-1 0,1 1 0,-1 0 0,0 0 0,0 1 0,1-1 0,3 3 0,6 3 82,0 1 1,20 16-1,-7-4 49,-1-3 109,2 0 0,39 17 0,-57-30-197,-1 0 1,1-1-1,0 0 0,0-1 0,1 0 1,-1-1-1,0 0 0,0 0 0,1-1 1,-1 0-1,13-3 0,-9 1-189,-1-2 0,0 0-1,0 0 1,15-7 0,-14 3-730,-1 1 0,0-1 1,0-1-1,-1 0 0,0-1 1,12-13-1,61-64-9478,-36 43 4022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4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200 513 4224,'-5'-3'2581,"-22"-1"10577,17 3-11410,3 0-3460,3 0 1779,1 1 0,-1 0 0,0-1 0,1 2-1,-1-1 1,1 0 0,-1 1 0,0-1 0,1 1-1,-1 0 1,1 1 0,0-1 0,-1 0 0,1 1-1,0 0 1,0 0 0,0 0 0,0 0 0,0 0-1,0 0 1,-3 5 0,1-1 6,0 0 1,1 0-1,-1 1 0,1-1 0,1 1 1,-1 0-1,1 0 0,1 0 1,-3 9-1,3-9-27,-9 32 235,-6 52 1,15-80-225,1 0-1,1 1 0,0-1 1,0 0-1,1 0 1,0 0-1,1 0 0,1 0 1,6 18-1,-8-25-9,1-1-1,-1 1 0,1-1 1,0 0-1,0 0 0,1 1 1,-1-1-1,1-1 0,-1 1 1,1 0-1,0-1 0,0 1 1,0-1-1,0 0 0,1 0 1,-1 0-1,0 0 0,1-1 1,0 0-1,-1 1 0,1-1 1,0 0-1,-1-1 0,6 1 1,4 0 7,-1-2 1,0 1 0,0-2 0,0 1-1,0-2 1,14-3 0,16-8-14,0-1 1,0-2 0,-2-2 0,0-2-1,71-49 1,6-21-378,-94 74-10,-23 17 342,0 0 1,0 0 0,0 0-1,0 0 1,0 0 0,0 0-1,0 0 1,0 0 0,0 0 0,0 0-1,0 1 1,0-1 0,0 0-1,0 0 1,0 0 0,0 0-1,0 0 1,0 0 0,0 0 0,0 0-1,0 0 1,0 0 0,0 0-1,0 0 1,0 0 0,0 0-1,0 0 1,0 0 0,0 0 0,0 1-1,0-1 1,0 0 0,0 0-1,0 0 1,0 0 0,0 0-1,0 0 1,0 0 0,0 0 0,0 0-1,0 0 1,0 0 0,0 0-1,0 0 1,0 0 0,1 0-1,-1 0 1,0 0 0,0 0 0,0 0-1,0 0 1,0 0 0,0 0-1,0 0 1,0 0 0,0 0-1,0 0 1,0 0 0,0 0 0,0 0-1,0 0 1,0 0 0,-1 10-45,-1 1 0,0-1 1,-1 1-1,-1-1 0,-4 12 0,1-6 111,4-7-42,-7 17 35,1-1 0,1 2 0,-7 45 0,15-69-38,0 1-1,0 0 1,0 0-1,0-1 1,1 1 0,-1 0-1,1-1 1,0 1-1,0-1 1,0 1 0,1-1-1,-1 1 1,1-1-1,0 0 1,0 0 0,0 0-1,0 0 1,4 4-1,-4-5 3,0 0 0,0-1 0,1 1 0,-1-1 0,0 1 0,0-1 0,1 0 0,-1 0 0,1 0 0,-1 0 0,1-1 0,-1 1 0,1-1 0,0 1 0,-1-1 0,1 0 0,-1 0 0,1 0 1,0 0-1,-1-1 0,1 1 0,-1-1 0,1 1 0,-1-1 0,1 0 0,3-2 0,0 1 2,-1-1 0,1 0 0,-1-1 1,0 1-1,0-1 0,0 0 1,-1 0-1,1-1 0,-1 1 1,0-1-1,0 0 0,-1 0 0,1 0 1,-1-1-1,0 1 0,-1-1 1,3-7-1,-1 1-62,-1-1 0,-1 0-1,0 1 1,-1-1 0,0 0 0,-1 0 0,-2-18 0,1 25-29,0 1 0,0 0 0,-1 0 0,-3-9 0,5 12 56,-1 1 1,1 0 0,-1-1 0,1 1 0,-1 0-1,0-1 1,0 1 0,0 0 0,1 0 0,-1 0-1,0 0 1,0 0 0,-1 0 0,1 0 0,0 0-1,0 0 1,0 0 0,-1 1 0,1-1 0,0 0-1,-3 0 1,3 1 8,1 1 0,-1-1 0,0 0 0,0 1 0,0-1 0,1 1 0,-1-1-1,0 1 1,0-1 0,1 1 0,-1-1 0,1 1 0,-1 0 0,0-1 0,1 1 0,-1 0-1,1 0 1,0 0 0,-1-1 0,1 1 0,0 0 0,-1 0 0,1 0 0,0 0 0,-1 1 0,-4 24 207,5-24-188,-1 3 15,1-1 0,0 0 0,0 1 1,0-1-1,0 0 0,1 1 0,-1-1 0,1 0 0,0 0 0,1 1 0,-1-1 0,1 0 0,0 0 0,0-1 0,0 1 0,0 0 0,1 0 1,-1-1-1,1 0 0,0 1 0,0-1 0,0 0 0,1-1 0,-1 1 0,1 0 0,-1-1 0,1 0 0,0 0 0,0 0 0,0 0 1,0-1-1,0 1 0,0-1 0,0 0 0,6 0 0,2-1 38,1 0-1,0-2 1,-1 1 0,1-1-1,-1-1 1,0-1 0,19-7-1,79-41 179,-99 46-201,26-15 23,-1-1 1,-1-2-1,-1-1 1,-1-1-1,30-33 1,-38 34-32,37-47 0,-51 56 11,-6 11-15,-1 0 0,0-1-1,0 1 1,-1-1 0,1 0-1,-1 0 1,3-11-1,-6 16-34,1 0-1,-1 1 1,0-1-1,0 0 0,1 0 1,-1 0-1,1 0 1,-1 1-1,0-1 0,1 0 1,0 0-1,-1 1 0,1-1 1,-1 0-1,1 1 1,0-1-1,-1 1 0,1-1 1,0 1-1,0-1 1,0 1-1,-1 0 0,1-1 1,0 1-1,0 0 0,0-1 1,1 1-1,1 0 3,-1 0-1,1 0 0,0 0 1,-1 1-1,1-1 1,0 1-1,0 0 0,-1-1 1,1 1-1,3 2 1,22 9-105,-10-5 70,0 1 1,-1 0-1,21 14 0,-33-18 39,-1-1 1,1 1-1,-1 0 0,0 0 0,0 0 0,0 0 1,-1 1-1,0 0 0,0-1 0,0 1 0,0 0 1,-1 1-1,1-1 0,-1 0 0,2 10 1,-3-5-30,1 0 0,-1 1 1,-1 0-1,0-1 1,-2 17-1,-13 51 63,1-8-3,10-51-30,-1 17 9,5-33-1,0-1-1,0 1 0,0-1 0,0 1 1,0-1-1,1 1 0,-1-1 1,1 1-1,0-1 0,2 5 1,-3-6 3,1 0 0,0 0 0,0 0 1,0 0-1,-1 0 0,1-1 1,0 1-1,0 0 0,0 0 1,0-1-1,0 1 0,1-1 0,-1 1 1,0-1-1,0 1 0,0-1 1,0 0-1,1 0 0,-1 0 1,0 1-1,0-1 0,0 0 0,1 0 1,-1 0-1,0-1 0,0 1 1,2 0-1,3-2-26,0 1 0,1-1 0,10-6-1,3-1 22,-1-2 0,-1 0 0,0-2 0,0 0 0,29-28 0,71-90-96,-63 67 56,-40 45-4,-1-1 0,14-23 0,-5 6 21,-20 31 61,-2 5-46,0-1 0,0 1-1,0-1 1,0 1 0,0 0 0,1-1-1,-1 1 1,0 0 0,1 0 0,-1 0-1,1 0 1,-1 0 0,1 0-1,2-1 1,-3 2-14,0-1-1,1 1 0,-1-1 1,0 1-1,1-1 0,-1 1 1,0 0-1,1-1 0,-1 1 1,1 0-1,-1 0 0,0 0 1,1 0-1,-1 0 0,1 0 1,-1 1-1,0-1 0,3 1 1,24 13-96,-12-6 147,-11-5-40,1-1-1,-1 1 1,0 0-1,1 1 1,-1-1 0,-1 1-1,1 0 1,0 0-1,-1 1 1,0-1-1,0 1 1,0 0 0,-1 0-1,0 0 1,0 1-1,0-1 1,0 1-1,-1 0 1,0-1 0,0 1-1,-1 0 1,1 0-1,-1 0 1,0 7 0,-1 52-33,0-45 15,0 1 1,5 36-1,-3-46 33,0-1 0,1 1 0,0-1-1,1 0 1,9 20 0,-11-27-2,1 1-1,-1-1 0,1 1 1,0-1-1,0 0 1,0 0-1,0-1 1,1 1-1,-1 0 1,1-1-1,0 0 0,-1 0 1,1 0-1,0 0 1,0-1-1,0 0 1,0 0-1,5 1 0,5 0 22,0 0 0,1-1-1,-1-1 1,1 0-1,-1-1 1,0-1-1,0 0 1,1-1-1,-2 0 1,1-1-1,0-1 1,-1 0-1,15-8 1,-10 3-37,0 0 0,-1-1 0,0-1 0,-1-1 0,0 0 0,-1-1 0,-1-1 0,20-26 0,-17 17-98,22-46 0,-24 42 180,-12 23-94,-1 0-1,0 0 1,-1-1-1,1 1 1,-1 0-1,0-1 1,0 1-1,0-8 1,-1 11-2,0 1 0,0 0 1,0 0-1,0 0 0,0 0 0,0 0 0,0-1 1,0 1-1,-1 0 0,1 0 0,0 0 0,-1 0 1,1 0-1,-1 0 0,1 0 0,-1 0 0,0 0 1,1 0-1,-1 0 0,0 0 0,0 0 1,1 1-1,-1-1 0,0 0 0,0 0 0,0 1 1,0-1-1,0 1 0,0-1 0,0 1 0,0-1 1,0 1-1,0 0 0,-1-1 0,1 1 0,0 0 1,0 0-1,0 0 0,0 0 0,0 0 0,-1 0 1,1 0-1,0 0 0,0 0 0,-2 1 0,-2 1 8,0-1-1,0 1 0,0 0 0,1 1 0,-1-1 0,0 1 0,1 0 0,0 0 0,0 0 0,0 0 1,0 1-1,-5 6 0,0 0-9,0 1 1,1 1-1,-10 19 1,12-20 31,1 1 1,1-1-1,0 1 0,0 0 1,1 0-1,1 1 0,0-1 1,1 1-1,0-1 0,1 1 1,1 12-1,-1-22 0,1 1 0,-1-1 1,1 0-1,0 0 0,0 0 0,0 0 1,0 0-1,0 0 0,1 0 0,0 0 1,-1 0-1,1-1 0,0 1 1,0 0-1,1-1 0,-1 0 0,0 0 1,1 1-1,-1-1 0,1-1 0,0 1 1,0 0-1,0-1 0,-1 1 0,2-1 1,-1 0-1,0 0 0,0 0 1,0 0-1,0-1 0,0 0 0,1 1 1,-1-1-1,0 0 0,1 0 0,-1-1 1,0 1-1,5-2 0,34-10 74,-1-2 0,57-27 1,-46 18-121,58-21-4,84-38 96,-122 48-262,-90 55-319,-4 2 514,2 1 1,0 1 0,1 1 0,1 1 0,-15 33 0,29-54 19,1 1-1,0 0 1,1 0-1,0 0 1,0 0 0,-1 15-1,2-20-2,1 1-1,0-1 1,0 0-1,0 0 1,0 1-1,1-1 0,-1 0 1,1 0-1,-1 0 1,1 0-1,0 1 1,0-1-1,0 0 1,0 0-1,0 0 0,0-1 1,1 1-1,-1 0 1,0 0-1,1-1 1,0 1-1,-1-1 0,1 1 1,0-1-1,0 0 1,3 2-1,0-1 15,1 0-1,0 0 0,-1 0 1,1-1-1,0 0 0,0 0 1,0-1-1,0 0 0,0 0 1,0 0-1,0-1 0,7-1 1,-1 0-26,0-1 0,0-1 1,0 0-1,21-10 0,-17 5 2,0-1 0,-1 0-1,0-1 1,17-17-1,48-55 32,-55 55 1,62-64 76,58-65 36,-116 121-191,-1-1 0,37-64 1,-23 20-183,42-116 1,-83 196 217,-1 0-1,0 1 1,1-1 0,-1 0-1,0 0 1,0 0 0,0 1-1,1-1 1,-1 0 0,0 0-1,0 0 1,0 0 0,0 1-1,0-1 1,-1 0 0,1 0 0,0-1-1,-4 4-78,-3 9 68,-8 22 15,-74 134 64,76-145-39,-57 91 94,55-85-70,2-1 0,-14 41 0,18-40 0,2 2 0,0-1 0,2 1 1,-1 30-1,5-38 18,1-1 1,1 1 0,1 0-1,1 0 1,0-1 0,10 28-1,-10-40-27,1 1 0,0-1 0,0 0 0,1 0 0,1 0-1,-1-1 1,1 0 0,1 0 0,0 0 0,0-1-1,15 13 1,-16-16-6,0 1 0,0-1 0,1-1 0,-1 1-1,1-1 1,0-1 0,0 1 0,0-1 0,0 0 0,0 0 0,1-1 0,-1 0-1,0-1 1,1 1 0,-1-1 0,15-3 0,-11 2-28,-1-2-1,0 1 1,0-2 0,0 1 0,0-1 0,0-1-1,-1 0 1,1 0 0,-1-1 0,-1 0 0,1 0-1,-1-1 1,0-1 0,-1 1 0,0-1 0,12-15-1,-7 5-293,0-1 0,-1 0 0,-1 0 0,-1-1 1,12-37-1,-19 53-85,-1-1 0,0 0 0,-1 0 0,1 0 0,-1 0 0,0 0 0,0 0 0,-1 0 0,1 0 0,-1 0 0,0 0 0,-1 0 0,-2-6 0,3 9 38,0-1-1,0 1 1,-1 0 0,1 0-1,-1 0 1,0 0 0,0 0-1,1 1 1,-1-1 0,0 1-1,-1-1 1,1 1 0,0-1-1,0 1 1,-1 0 0,1 0-1,0 0 1,-1 0 0,1 1-1,-1-1 1,1 1 0,-1 0-1,1-1 1,-1 1 0,1 0-1,-1 0 1,1 0 0,-5 2-1,-35 5-5874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4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 11648,'-16'-12'3733,"16"12"-3677,0 0 1,0 0 0,-1 0-1,1 0 1,0 0 0,0 0-1,0 0 1,-1 0 0,1 0-1,0 0 1,0 0-1,0 0 1,0-1 0,-1 1-1,1 0 1,0 0 0,0 0-1,0 0 1,0 0 0,0-1-1,-1 1 1,1 0-1,0 0 1,0 0 0,0 0-1,0-1 1,0 1 0,0 0-1,0 0 1,0 0-1,0 0 1,0-1 0,0 1-1,0 0 1,0 0 0,0 0-1,0-1 1,0 1 0,0 0-1,0 0 1,0 0-1,0-1 1,0 1 0,0 0-1,0 0 1,0 0 0,0-1-1,0 1 1,2-5 1632,-2 5-1568,0 0 1,0 0 0,0-1 0,1 1 0,-1 0-1,0 0 1,0-1 0,0 1 0,0 0-1,0 0 1,1 0 0,-1-1 0,0 1-1,0 0 1,0 0 0,1 0 0,-1 0-1,0-1 1,0 1 0,1 0 0,-1 0 0,0 0-1,0 0 1,1 0 0,-1 0 0,0 0-1,1 0 1,-1 0 0,0 0 0,1 0-1,10 0 369,-9 0-114,124-1 1574,213 6-3687,-325-4 323,0 0 0,21 6 0,-28-5 226,0 0 1,0 1-1,0 0 1,0 0 0,-1 0-1,11 8 1,7 8-1901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5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5632,'-4'-8'10574,"9"19"-8041,5 19-1449,-7-7-328,-1 0 0,-2 0-1,0 0 1,-5 29 0,3-26-465,-7 88 413,8-77-1066,2-20-615,-5-8-3919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4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 9376,'-12'-7'2603,"12"7"-2547,-1 0 1,1 0-1,0 0 1,-1 0-1,1 0 1,0 0-1,0 0 1,-1 0-1,1 0 1,0 0-1,-1 0 1,1 0-1,0 0 1,0 1-1,-1-1 1,1 0-1,0 0 1,0 0-1,-1 0 1,1 1-1,0-1 1,0 0 0,0 0-1,-1 0 1,1 1-1,0-1 1,0 0-1,-1 3-5,0 0-1,0-1 1,0 1-1,1 0 1,0 0-1,-1-1 1,1 1-1,0 5 1,-1 17 1070,-1 0 1,-7 34 0,-17 51 2254,25-103-3275,-27 79 1088,15-50-853,8-26-193,2-5-602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4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44 10208,'-6'-6'1194,"4"4"-753,-1-1 0,1 1 0,0 0 0,0-1 0,0 0 0,0 1 1,1-1-1,-1 0 0,-1-3 0,3 6-440,0-1 0,0 1 0,0-1 0,0 1 0,0 0 0,0-1 0,0 1 0,0 0 0,0-1 1,-1 1-1,1 0 0,0-1 0,0 1 0,-1 0 0,1-1 0,0 1 0,0 0 0,-1-1 0,1 1 0,0 0 0,-1 0 0,1 0 0,0-1 0,-1 1 1,1 0-1,0 0 0,-1 0 0,1 0 0,0 0 0,-1-1 0,1 1 0,-1 0 0,1 0 0,-1 0 0,0 0-635,64 58-9517,-5 4 6467,-50-52 4170,-1 0 0,0 1-1,0 0 1,-1 0 0,0 1-1,-1-1 1,-1 1 0,0 1 0,0-1-1,-1 0 1,-1 1 0,0 0-1,1 24 1,-7 92 3663,0-31-847,4-91-3012,0 1 0,1-1 1,0 1-1,1-1 1,-1 1-1,1-1 1,4 10-1,-5-14-164,1 0-1,-1 0 1,1 0-1,0 0 1,0 0-1,0-1 1,0 1 0,1 0-1,-1-1 1,1 0-1,-1 1 1,1-1-1,0 0 1,0 0-1,0-1 1,0 1 0,0-1-1,5 2 1,-1-1-11,0 0 1,0 0 0,1-1-1,-1 0 1,1-1-1,-1 1 1,1-1 0,-1-1-1,1 0 1,-1 0-1,0 0 1,1-1 0,-1 0-1,0 0 1,0-1-1,0 0 1,0 0 0,-1 0-1,1-1 1,-1 0-1,0-1 1,0 1 0,0-1-1,-1 0 1,0-1-1,0 1 1,0-1 0,-1 0-1,1 0 1,-1-1-1,-1 1 1,1-1 0,2-8-1,-2 5-35,-1 0-1,0-1 0,0 1 1,-1-1-1,-1 0 1,0 0-1,0 0 0,-1 0 1,-2-17-1,2 23-71,-1 0 1,0 0-1,-1 0 0,1 0 1,-1 0-1,0 0 0,0 0 0,-1 0 1,1 1-1,-1-1 0,0 1 0,0 0 1,-1 0-1,1 0 0,-1 0 1,0 0-1,0 1 0,0 0 0,0 0 1,-1 0-1,-8-4 0,4 3-52,0 1-1,0 0 0,1 1 1,-2 0-1,1 1 0,0-1 1,0 2-1,-11 0 0,13 0-165,0 0-1,0 1 1,0 0-1,0 1 1,0-1-1,0 2 1,1-1-1,-1 0 1,1 1-1,-1 1 1,-8 5-1,14-8 12,0-1 0,0 1 0,0 0 0,0 0 0,0 0 0,0 0 0,0 0 0,0 0 0,1 0 0,-1 0 0,0 1 0,1-1 0,-1 0-1,1 0 1,-1 0 0,1 1 0,0-1 0,-1 0 0,1 3 0,0-2-225,0 0 0,1 0 0,-1 0 0,0 0 0,1 0 0,0 0 0,-1 0 0,1 0 0,0 0 0,0 0 0,0 0 0,2 2 0,18 20-2578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4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42 212 12384,'-13'-11'5301,"7"6"-3819,6 6-111,-1 18-36,-1-1-1,-6 29 0,4-29-961,1 1-1,-2 30 0,5-48-360,0-1 0,0 1 1,0-1-1,0 1 0,0-1 0,0 0 1,0 1-1,0-1 0,1 1 0,-1-1 1,0 1-1,0-1 0,0 1 0,1-1 1,-1 0-1,0 1 0,0-1 0,1 0 1,-1 1-1,0-1 0,1 0 0,-1 1 1,1-1-1,-1 0 0,0 0 0,1 1 1,-1-1-1,1 0 0,-1 0 0,0 0 1,1 1-1,-1-1 0,1 0 0,-1 0 0,1 0 1,-1 0-1,1 0 0,-1 0 0,1 0 1,-1 0-1,1 0 0,-1 0 0,0 0 1,1-1-1,-1 1 0,2 0 0,24-10 348,-24 9-346,16-9-36,0 0 1,-1-2-1,0 1 0,23-22 0,53-63-401,-54 54 491,-18 20-32,103-99 344,-123 120-360,0 0-1,0 0 1,1 0 0,-1 0-1,0 1 1,0-1-1,1 0 1,-1 1 0,0-1-1,1 1 1,1-1-1,-2 1-2,-1 0 0,1 0 0,0 0 0,-1 0 0,1 0 0,-1 0 0,1 0 1,-1 0-1,1 1 0,-1-1 0,1 0 0,-1 0 0,1 1 0,-1-1 0,1 0 0,-1 1 0,1-1 0,-1 0 0,1 1 0,0 0 0,0 1 30,1 1 1,-1 0 0,1 0 0,-1-1 0,0 1 0,0 0 0,0 0 0,-1 0 0,1 5 0,3 32 328,-2 0 0,-6 74 0,0-8-203,3-90-198,2 25-331,3-14-2766,-4-26 2754,0 0 1,1 0 0,-1 0 0,1 0 0,0 0 0,-1 0-1,1 0 1,0 0 0,-1 0 0,1 0 0,0 0 0,0-1-1,0 1 1,-1 0 0,1 0 0,0-1 0,0 1 0,0-1-1,0 1 1,0-1 0,1 0 0,-1 1 0,0-1 0,0 0-1,2 1 1,18 0-8219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5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5312,'-1'-3'283,"0"0"0,0-1 0,0 1 0,0 0 0,1-1 0,-1 1 1,1-1-1,0-4 0,-3-17 3371,3 23-2787,-1-1 0,1 1 0,0-1 0,0 1 0,0-1 0,1-5 2771,-2 20-3065,-1 22 389,1 0 0,5 44-1,0 11-144,10 116-204,-5-104-613,-4-39 365,26 116 1,-30-176-348,-1-1 0,0 0 0,0 0 0,1 0 0,-1 0 0,1 0 0,-1 0 0,1 0 1,0 0-1,-1 0 0,2 1 0,-2-2-5,0 1 0,1-1 0,-1 0 0,0 0 0,0 0 0,1 0 0,-1 0 0,0 1 0,1-1 1,-1 0-1,0 0 0,0 0 0,1 0 0,-1 0 0,0 0 0,1 0 0,-1 0 0,0 0 0,0 0 0,1 0 0,-1 0 0,0 0 0,1 0 0,-1-1 1,0 1-1,0 0 0,1 0 0,-1 0 0,2-2 35,0 1 0,-1-1 0,1 0 0,-1 1 0,1-1 0,-1 0 0,0 0 1,0 0-1,0 0 0,2-4 0,25-70 274,-17 44-257,1 0 0,32-56 0,-20 52 38,54-62 1,39-25 80,-28 33-362,60-83-611,-145 169 563,1 0 1,-1 0-1,1 0 0,6-4 1,-10 7 102,-1 1 0,1-1 0,0 1 0,-1-1 0,1 1 0,0-1 0,0 1 0,-1 0 0,1-1 0,0 1 0,0 0 0,0 0 0,0-1 0,0 1 0,-1 0 0,1 0 0,0 0 0,0 0 0,0 0 0,0 0 0,0 0 0,0 1-1,-1-1 1,1 0 0,0 0 0,0 1 0,0-1 0,-1 0 0,1 1 0,0-1 0,0 1 0,-1-1 0,1 1 0,0-1 0,-1 1 0,2 0 0,0 5-704,1-1-1,-1 1 0,0-1 0,0 1 1,0 0-1,-1 0 0,0 0 0,1 9 1,-1 2-1896,-3 32 0,-5 2-1965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 8800,'-3'-3'427,"2"2"-3,0 0 1,1 0-1,-1 0 0,0 0 0,0 0 0,0 0 1,1-1-1,-1 1 0,0-3 0,1 4-273,0-1 1,0 1-1,0-1 0,0 1 0,0-1 0,1 1 1,-1-1-1,0 1 0,0-1 0,1 1 0,-1 0 0,0-1 1,1 1-1,-1-1 0,1 1 0,-1 0 0,0-1 1,1 1-1,-1 0 0,1-1 0,-1 1 0,1 0 0,-1 0 1,1 0-1,-1-1 0,1 1 0,-1 0 0,1 0 1,0 0-1,11-4 822,0 1 0,1 0 0,-1 1 0,21-1 0,53 4-12,-37 0-473,571-4 974,-476 1-1412,132 3-1162,-264-1 349,15 0-1581,-26 0 2142,-1 0 0,1 0 1,-1 0-1,1 0 1,0 0-1,-1 0 0,1 0 1,-1 0-1,1 0 0,-1 1 1,1-1-1,-1 0 0,1 0 1,-1 0-1,1 1 0,-1-1 1,1 0-1,-1 1 0,1-1 1,-1 0-1,1 1 0,-1-1 1,0 1-1,1-1 0,-1 0 1,0 1-1,1-1 1,-1 1-1,0 0 0,0 0-199,0-1 0,0 1 1,-1 0-1,1-1 0,-1 1 0,1 0 0,-1-1 0,1 1 0,-1-1 0,1 1 1,-1-1-1,1 1 0,-1-1 0,0 1 0,1-1 0,-1 1 0,0-1 0,-19 11-4233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5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491 117 5056,'0'-1'361,"0"0"1,0 0-1,0 0 1,0 1-1,1-1 1,-1 0-1,0 0 1,0 1-1,1-1 1,-1 0-1,0 0 1,1 1-1,-1-1 0,1 0 1,-1 1-1,1-1 1,-1 1-1,1-1 1,-1 1-1,1-1 1,0 1-1,-1-1 1,1 1-1,0-1 1,-1 1-1,1 0 1,1-1-1,2-2-13,-3 3-172,0-1 1,-1 0 0,1 0-1,-1 0 1,1 0-1,-1 0 1,1 1 0,-1-1-1,0 0 1,1 0-1,-1 0 1,0 0 0,0 0-1,0 0 1,0 0-1,0 0 1,0 0 0,0 0-1,0 0 1,0-2-1,-5-21 1422,4 20-1412,0 1 0,-1-1 0,1 0 0,-1 1 0,0-1 0,0 1 0,-4-6 0,5 8-135,0-1 0,-1 1 0,0 0 1,1-1-1,-1 1 0,0 0 0,1 0 0,-1 0 0,0 0 1,0 0-1,0 0 0,0 1 0,0-1 0,0 1 0,0-1 0,-3 1 1,-9-1 35,1 1 0,0 1 0,0 0 0,-1 1 0,-19 5 0,-61 24 266,68-21-231,-2 0-2,0 1 1,1 1 0,0 1-1,-46 32 1,67-40-57,1 0 1,-1 0 0,1 0-1,1 0 1,-1 1 0,1-1-1,0 1 1,-5 9 0,8-13-43,0 0 0,0 0 0,0 1 0,1-1 1,-1 0-1,0 0 0,1 1 0,-1-1 1,1 0-1,0 1 0,0-1 0,0 1 1,0-1-1,0 0 0,0 1 0,1-1 0,-1 0 1,1 1-1,0-1 0,0 0 0,0 0 1,0 1-1,0-1 0,0 0 0,0 0 1,1 0-1,-1 0 0,3 2 0,4 2 73,-1-1-1,1 0 1,0-1-1,0 0 1,0 0 0,1 0-1,0-1 1,10 2-1,-18-4-81,67 17 268,0-3-1,1-2 1,0-4-1,140 0 1,-163-9-379,47 0-721,-32 3-2621,-44-2 1692,-12-1 325,0 0 0,0 1-1,0-1 1,6 2 0,3 3-4902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49:5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 8064,'0'-16'7994,"-1"25"-5002,-4 7-1859,-1 0 0,-1 0-1,-17 29 1,-5 13 69,37-67 546,0 0-1577,1 0 0,-2-1 0,1 0 0,10-18 0,-18 28-165,0 0-1,0 0 1,0 0 0,0 0 0,0 0-1,0-1 1,0 1 0,0 0 0,0 0-1,1 0 1,-1 0 0,0 0 0,0 0-1,0 0 1,0 0 0,0 0 0,0-1-1,0 1 1,0 0 0,0 0 0,0 0-1,0 0 1,0 0 0,0 0 0,0 0-1,0-1 1,0 1 0,0 0 0,0 0-1,0 0 1,0 0 0,0 0 0,0 0-1,0 0 1,0-1 0,0 1 0,-1 0-1,1 0 1,0 0 0,0 0 0,0 0-1,0 0 1,0 0 0,0 0 0,0 0-1,0 0 1,0-1 0,0 1 0,-1 0-1,1 0 1,0 0 0,0 0 0,-8 5 88,-12 12-123,18-15 48,-5 3-117,-7 7-480,9-4-4410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1:1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17 17279,'-32'-16'6400,"14"19"-4960,5 2-416,8-5-832,-4 3-320,1 2-32,3-5 96,13 4-4160,6 7-5919,-4 1 5631,-10 5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5:5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448 170 2720,'3'-5'2607,"-6"10"1564,-13 15-3003,8-10-720,0 0 0,-15 13 0,3-6-215,0-1 0,-1-2 0,-1 0 0,0-1 0,-1-1 0,-1-2-1,1 0 1,-2-1 0,1-1 0,-1-2 0,-34 5 0,56-10-208,-1-1 0,1 1 0,0-1 0,-1 0 0,1-1 0,-1 1 0,1 0 0,0-1 0,-1 0 0,1 0 0,0 0 0,-5-2 0,6 2 22,-1-1 0,1 0-1,0 1 1,0-1 0,0 0-1,0 0 1,1 0 0,-1 0-1,0-1 1,1 1 0,0 0-1,-1-1 1,1 1 0,0-1-1,-1-4 1,-1-2 4,1 0-1,1 0 1,0 0 0,0-1 0,0 1 0,2 0 0,-1-1-1,1 1 1,0 0 0,5-18 0,-1 10 32,0 2 1,1-1 0,1 1 0,0 0-1,13-19 1,-16 28-42,1 0 1,0 1-1,0 0 0,0 0 1,1 0-1,0 0 0,0 1 1,0 0-1,0 0 0,1 0 1,10-3-1,5-1 47,0 1-1,29-6 0,-33 10 40,-1 0-1,31-1 1,-40 4-131,0 1 1,0-1-1,1 1 1,-1 0-1,0 1 1,0 0 0,14 6-1,-18-6-6,1 1-1,-1-1 1,0 1 0,-1 0-1,1 0 1,-1 1 0,1-1-1,-1 1 1,0 0-1,0 0 1,0 0 0,-1 0-1,0 0 1,1 0 0,-1 1-1,2 6 1,1 6 30,-1 1 0,4 34-1,-8-52-19,5 40 200,-2 1 0,-5 71 0,0-90-62,-1 0 0,-1 0 1,-1 0-1,0 0 1,-2-1-1,-16 34 1,-33 41 317,44-75-338,-1-2 23,0 0 0,-31 34 0,42-51-127,-12 13 176,-29 24 1,40-36-150,-1 0 0,1-1 0,0 0 0,-1 0-1,1 0 1,-1 0 0,0 0 0,1-1 0,-1 1 0,0-1 0,0 0-1,0-1 1,0 1 0,0 0 0,0-1 0,-6 0 0,8 0-9,0-1 0,1 1 0,-1 0 0,1-1 1,-1 1-1,0-1 0,1 0 0,-1 0 0,1 1 0,-1-1 1,1 0-1,0 0 0,-1 0 0,1 0 0,0-1 0,0 1 1,0 0-1,0 0 0,0-1 0,0 1 0,0-1 0,0 1 1,0-1-1,1 1 0,-1-1 0,0 1 0,1-1 0,0 0 1,-1 1-1,1-1 0,0 0 0,0 1 0,0-1 0,0 0 1,0 1-1,0-1 0,0 0 0,1 1 0,0-3 0,1-4 2,0 0-1,1-1 1,0 1-1,1 0 1,-1 1-1,9-12 1,9-10 19,2 2 1,46-44-1,0 0-175,69-111 169,-42 50 144,-86 120-256,0 0-1,21-17 1,-25 24 17,0 0 1,1 1-1,-1 0 1,1 0-1,0 0 1,0 1-1,8-3 1,-13 5 38,0 1 0,0-1-1,0 1 1,0 0 0,0 0 0,0 0-1,0 0 1,0 0 0,0 0 0,0 0-1,0 1 1,0-1 0,0 1 0,0-1 0,0 1-1,0 0 1,-1 0 0,1 0 0,0 0-1,0 0 1,-1 0 0,1 0 0,-1 0-1,1 1 1,-1-1 0,1 1 0,-1-1 0,0 1-1,0 0 1,0-1 0,0 1 0,0 0-1,1 2 1,1 4-9,0 0 0,0 0 0,-1 0 0,0 0 0,-1 0 0,0 0 0,1 9 0,-2 41 105,-12 104 0,-20-15-11,21-101-26,7-32 117,-1 0 0,0-1 0,-9 18 0,9-17 419,5-12-136,4-13-236,4-6-227,1 0 1,0 1-1,1 0 0,1 1 0,17-19 0,-11 13 25,300-355-291,-290 350 205,1 1 0,53-34 1,-73 53-4,1 1 1,0 0 0,0 0-1,1 1 1,-1 0 0,1 1-1,15-4 1,-24 7 81,1 0 0,0-1 0,-1 1 0,1 0 0,0 0-1,0 0 1,-1 0 0,1 0 0,0 1 0,0-1 0,-1 0 0,1 1 0,-1-1 0,1 1 0,0 0 0,-1 0 0,1-1 0,-1 1-1,1 0 1,-1 0 0,0 0 0,1 1 0,-1-1 0,0 0 0,0 0 0,0 1 0,0-1 0,0 1 0,0-1 0,0 1 0,0-1 0,0 1-1,-1-1 1,1 1 0,0 2 0,0 4 80,1 0-1,-1 1 0,0-1 1,-1 1-1,-1 15 0,-11 85 3,6-66-5,-16 86 252,3-24-174,12-69-294,3-18 297,2 1 1,-2 35-1,4-48-40,0 0-1,1 0 1,0 0 0,0 0-1,0 0 1,1-1-1,0 1 1,0 0 0,0-1-1,1 1 1,0-1-1,0 0 1,5 7 0,-6-10-65,0-1 1,0 1-1,0 0 1,1 0 0,-1-1-1,0 0 1,1 1 0,-1-1-1,1 0 1,-1 0-1,1 0 1,0 0 0,-1-1-1,7 1 1,0 0 15,1 0 0,18-2 0,206-31-412,-187 24-211,-40 7 314,4 0-619,1-1 0,14-6 0,-23 7-176,1 0-1,-1-1 1,0 1-1,0-1 1,0 0-1,5-4 0,0 1-2121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6:0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14 2496,'0'-1'63,"1"0"-1,-1 0 1,0 1 0,1-1-1,-1 0 1,1 1-1,-1-1 1,1 0 0,-1 1-1,1-1 1,0 0 0,-1 1-1,1-1 1,0 1 0,-1 0-1,1-1 1,0 1 0,-1-1-1,1 1 1,0 0-1,0 0 1,0-1 0,-1 1-1,1 0 1,0 0 0,0 0-1,0 0 1,0 0 0,-1 0-1,1 0 1,0 0 0,0 0-1,1 1 1,6-1 1508,-2 0-1403,2 1 2388,-9 8 87,-1-2-2389,-16 47 696,-41 164 357,11-32-102,-27 129 1157,25-89-1183,33-175-235,16-46-533,2-8-36,2-15 71,7-41-119,12-59-433,-17 100 47,1 0 0,0 0 0,1 1-1,14-24 1,-9 19-34,1 1-1,1 1 1,1 0 0,1 1-1,18-17 1,-34 36 67,1-1 0,-1 1 1,1-1-1,-1 1 0,1-1 0,-1 1 0,1 0 1,0-1-1,-1 1 0,1 0 0,-1 0 0,1-1 1,0 1-1,-1 0 0,1 0 0,0 0 0,-1 0 1,2 0-1,-2 0 18,0 0 0,1 0 1,-1 0-1,0 0 0,0 1 1,0-1-1,1 0 0,-1 0 1,0 0-1,0 0 0,0 1 1,0-1-1,1 0 0,-1 0 1,0 1-1,0-1 0,0 0 1,0 0-1,0 1 0,0-1 1,0 0-1,0 0 0,0 1 1,0-1-1,0 0 0,0 0 1,0 1-1,0-1 0,0 0 1,0 0-1,0 1 0,0-1 1,0 0-1,0 0 0,0 1 1,0-1-1,0 0 0,-1 1 1,-12 39 439,-10 52 1,20-77-320,1 0 0,0 0 0,1 0 1,1 0-1,1 1 0,0-1 0,4 17 0,-5-29-48,1 0 1,0 0-1,0-1 0,0 1 0,0 0 0,0-1 0,1 1 0,-1 0 0,1-1 1,-1 0-1,5 5 0,-5-6-35,1 0 0,-1 0 1,1 0-1,0 0 0,0 0 0,0 0 1,-1 0-1,1 0 0,0-1 0,0 1 1,0-1-1,0 0 0,0 1 0,0-1 1,0 0-1,0 0 0,0 0 0,0 0 1,2-1-1,15-2 15,-1-1-1,0-1 1,21-8 0,53-26-47,-30 11 6,150-72 240,-127 58-210,-67 34 30,-11 5-69,0 0 0,-1 0 1,1 0-1,-1-1 0,0 0 1,0 0-1,7-8 0,-7 8 10,-1-1 24,-5 5-32,0 0 0,0 0 1,0-1-1,0 1 0,0 0 0,0 0 0,0 0 1,0 0-1,0 0 0,0 0 0,0 0 0,0 0 1,0-1-1,0 1 0,0 0 0,0 0 1,0 0-1,0 0 0,0 0 0,0 0 0,0 0 1,0 0-1,0 0 0,-1 0 0,1-1 0,0 1 1,0 0-1,0 0 0,0 0 0,0 0 1,0 0-1,0 0 0,0 0 0,0 0 0,0 0 1,-1 0-1,1 0 0,0 0 0,0 0 0,0 0 1,0 0-1,0 0 0,0 0 0,0 0 1,0 0-1,-1 0 0,1 0 0,0 0 0,0 0 1,0 0-1,0 0 0,0 0 0,0 0 0,0 0 1,0 0-1,0 0 0,-1 1 0,-4-1 12,0 1-1,0 1 1,0-1-1,0 1 0,-8 4 1,3-2-6,2-1 29,0 0 1,1 1-1,-1 0 1,1 1-1,0-1 1,0 2-1,1-1 1,0 0-1,0 1 1,0 0-1,0 1 1,1-1 0,0 1-1,1 0 1,-7 13-1,5-8 22,1 1 0,1 1 1,0-1-1,0 0 0,2 1 0,0 0 0,0 0 0,1 20 1,1-27 54,1 0 1,-1 0-1,2 0 1,1 8 0,-3-13-92,1-1 0,-1 1 1,0-1-1,1 0 1,-1 1-1,1-1 1,-1 0-1,1 1 0,-1-1 1,1 0-1,0 0 1,0 0-1,0 0 0,0 0 1,0 0-1,0 0 1,0 0-1,0 0 1,0 0-1,0 0 0,0-1 1,1 1-1,-1 0 1,0-1-1,1 1 0,1 0 1,-1-1-37,-1-1-1,1 1 1,-1-1 0,1 1 0,-1-1 0,1 1-1,-1-1 1,0 0 0,1 0 0,-1 1-1,0-1 1,1 0 0,1-2 0,15-17-346,-10 9 193,-1-1 0,11-22 0,4-8 60,61-90 47,-81 129-32,-1 0 0,0 1 0,1-1 0,-1 0 0,0 1 0,-1-1 0,2-6 0,-12 24-21,1 2 222,1 0 0,0 1 1,1 0-1,1 0 0,1 1 0,1 0 0,0 0 1,2 0-1,0 0 0,1 29 0,1-43 7,0 1 0,1 0-1,-1-1 1,4 9-1,-4-12-87,0-1-1,1 1 0,-1-1 0,1 0 0,-1 0 1,1 1-1,-1-1 0,1 0 0,0 0 0,0 1 0,0-1 1,0 0-1,0 0 0,0 0 0,0 0 0,0-1 1,0 1-1,0 0 0,0 0 0,1 0 0,-1-1 1,0 1-1,3 0 0,0-1 10,0 0 0,0-1-1,0 1 1,0-1 0,0 0 0,1 0 0,-1 0 0,-1-1 0,1 1 0,0-1-1,0 0 1,6-5 0,3 0 15,108-67 147,-20 10-97,-88 57-201,1 1 1,-1 0-1,28-7 0,-40 13 75,0-1-1,0 1 1,0 0-1,0 0 1,0 0 0,0-1-1,0 1 1,0 0-1,0 0 1,0 1-1,0-1 1,0 0 0,0 0-1,0 0 1,0 1-1,0-1 1,-1 0-1,1 1 1,0-1 0,0 1-1,0-1 1,1 2-1,-1-1 13,0 0-1,-1 1 1,1-1-1,0 0 0,0 0 1,-1 1-1,1-1 1,-1 1-1,1-1 0,-1 0 1,0 1-1,0-1 1,1 3-1,-1 5 21,-1-1 1,1 1-1,-2-1 1,-1 10-1,2-15-9,-6 29 26,-3 0 1,0-1 0,-18 35-1,5-19 21,-37 55 1,44-77-20,-2 0 0,-22 24 0,28-36 380,1 1 1,-18 28 0,128-186 86,-29 21-804,-19 33 319,-47 82 0,79-125-167,-62 103-92,1 2 1,32-33 0,-48 55 173,0 0 0,0 1 1,0 0-1,9-5 1,-13 9 53,-1 0 0,1 0 1,-1 1-1,1-1 0,-1 0 0,1 1 1,0-1-1,-1 1 0,1-1 0,0 1 1,-1 0-1,1 0 0,0 0 1,0 0-1,-1 0 0,1 0 0,0 0 1,0 0-1,-1 1 0,1-1 1,0 1-1,-1-1 0,1 1 0,-1 0 1,3 1-1,-4-1 16,1-1 0,0 1 0,0 0 0,0 1 0,0-1 0,-1 0 0,1 0 1,-1 0-1,1 0 0,-1 0 0,1 1 0,-1-1 0,0 0 0,1 0 0,-1 1 0,0-1 0,0 0 0,0 1 0,0 1 0,-5 30 210,3-20 2,0-5-125,1 1 0,-1-1 0,-1 1 0,-3 8 0,5-14-73,0-1 1,0 1 0,0-1 0,-1 1 0,1-1 0,0 0 0,-1 0 0,0 1 0,0-1 0,0 0 0,0-1 0,0 1 0,0 0 0,0 0 0,-5 2 0,7-4 19,-1 0 0,0 0 1,0 0-1,0 0 0,0 0 1,0 0-1,0 0 0,0 0 1,0 0-1,0 0 1,0 0-1,0-1 0,0 1 1,0 0-1,0-1 0,0 1 1,0-1-1,0 1 1,0-1-1,1 1 0,-1-1 1,0 0-1,0 1 0,1-1 1,-1 0-1,0 0 0,1 1 1,-1-1-1,1 0 1,-1 0-1,1 0 0,-1 0 1,1 0-1,0 0 0,0 0 1,-1-1-1,0-1-84,0 0 1,0 0-1,0-1 0,1 1 1,-1 0-1,1 0 0,0 0 1,0 0-1,0-1 1,1-4-1,0 7 43,-1 0-1,0 0 1,0 1 0,0-1-1,1 0 1,-1 0 0,1 1-1,-1-1 1,0 0 0,1 1-1,-1-1 1,1 0 0,-1 1-1,1-1 1,0 1 0,-1-1-1,1 1 1,0-1 0,-1 1-1,1-1 1,0 1 0,0 0-1,-1-1 1,1 1 0,0 0-1,0 0 1,-1 0 0,1-1-1,0 1 1,0 0 0,0 0-1,0 0 1,-1 0 0,1 0-1,0 1 1,1-1 0,-1 0-6,1 1 0,0 0 1,0-1-1,-1 1 0,1 0 1,0 0-1,-1 0 0,1 0 1,-1 0-1,1 1 0,-1-1 1,1 0-1,-1 1 0,2 2 1,6 11-64,-1 1 1,-1 0 0,0 0 0,-1 1 0,-1 0 0,0 0-1,-1 0 1,2 30 0,-3 3 114,-5 90-1,-3-95 50,-21 81-1,18-96 78,-23 49 0,29-73-145,0-2 53,0-1 1,0 1-1,0-1 0,0 1 1,0-1-1,-1 0 1,0 0-1,-3 3 0,6-5-49,0-1-1,-1 0 0,1 1 1,-1-1-1,1 1 0,-1-1 1,1 0-1,-1 1 0,1-1 1,-1 0-1,1 0 0,-1 1 1,1-1-1,-1 0 0,1 0 1,-1 0-1,0 0 0,1 0 1,-1 0-1,1 0 0,-1 0 1,0 0-1,1 0 0,-1 0 1,1 0-1,-1 0 1,0 0-1,1 0 0,-1-1 1,1 1-1,-1 0 0,1 0 1,-1-1-1,1 1 0,-1 0 1,1-1-1,-1 1 0,1-1 1,0 1-1,-1 0 0,1-1 1,-1 1-1,1-1 0,0 1 1,0-1-1,-1 1 0,1-1 1,0 0-1,0 1 0,0-1 1,-1 1-1,1-1 0,0 1 1,0-1-1,0 0 0,-1-4 0,0 0 0,0 1 0,1-1 0,-1 0 0,1 1-1,0-1 1,0 0 0,1 0 0,1-6 0,1-4-45,10-24 0,-1 7 95,6-24-99,3 1 0,57-105 0,-61 131 22,1 1 0,2 0-1,0 2 1,2 0 0,1 1 0,49-40-1,-43 43-82,0 1 0,2 2-1,55-27 1,-80 43 31,1 0 0,0 1 1,0 0-1,0 0 0,0 1 0,0-1 0,0 1 1,9 1-1,-14 0 50,-1 0 0,0 0 0,0 0 0,0 1 1,0-1-1,0 1 0,0-1 0,0 1 0,0-1 0,0 1 0,0-1 1,0 1-1,0 0 0,0 0 0,0-1 0,-1 1 0,1 0 1,0 0-1,0 0 0,0 1 0,0 0 13,0 1 1,0-1-1,0 0 1,-1 1-1,1-1 1,-1 1 0,1-1-1,-1 0 1,0 4-1,0 0 30,0 0 0,-1 1-1,0-1 1,0 0 0,-1 0 0,-3 10-1,2-8 18,-1-1 0,0 0 0,0 1 0,0-2-1,-1 1 1,0 0 0,-1-1 0,1 0 0,-1 0 0,-9 6-1,12-10-21,-1 1 0,0-1 0,0 1 0,0-1-1,0-1 1,0 1 0,-1 0 0,1-1-1,0 0 1,-1 0 0,1 0 0,-1-1-1,1 0 1,-1 0 0,1 0 0,-1 0-1,1 0 1,-1-1 0,-6-2 0,7 2-26,1 0 0,0-1 1,0 1-1,0-1 1,-4-3-1,5 3-281,13 8 58,20 17 262,-19-14-70,-1-1 1,14 7-1,-9-6 101,-1-2 0,1 0 0,1-1-1,18 4 1,-28-8-48,0-1-1,0 0 0,1-1 1,-1 1-1,0-2 0,0 1 1,0-1-1,1 0 0,-1 0 1,0-1-1,0 0 0,11-5 1,-1-1 0,0-1 1,0 0 0,0-2-1,-2 0 1,1-1 0,-1 0-1,19-21 1,-28 26-30,51-56 48,-50 55-85,0-2 0,-1 1 0,0-1 0,-1 1 0,7-17 1,-11 25 25,-1 1 0,0-1 1,1 0-1,-1 1 0,0-1 1,0 0-1,1 0 0,-1 1 1,0-1-1,0 0 0,0 0 1,0 0-1,0 1 1,0-1-1,0 0 0,0 0 1,0 1-1,0-1 0,-1 0 1,1 0-1,0 1 0,0-1 1,-1 0-1,1 1 0,0-1 1,-1 0-1,1 1 0,-1-1 1,1 0-1,-1 1 1,1-1-1,-1 1 0,0-1 1,1 1-1,-1-1 0,1 1 1,-1-1-1,0 1 0,1 0 1,-1-1-1,0 1 0,0 0 1,-1-1 0,0 1 1,0 0-1,0 0 1,0 0-1,0 0 1,0 0-1,0 1 0,0-1 1,0 1-1,0-1 1,0 1-1,0-1 1,1 1-1,-1 0 1,0 0-1,-2 2 1,1 0 31,-1 0 1,1 0 0,-1 1 0,1 0-1,0-1 1,0 1 0,1 0 0,-1 1-1,1-1 1,0 0 0,0 1-1,0-1 1,1 1 0,0-1 0,-2 8-1,1 8 154,0-1 0,0 29 0,3-33-107,-1-1-1,2 1 0,3 15 0,-4-24 3,1 0 1,-1-1-1,1 1 0,1-1 0,-1 1 0,1-1 0,0 0 0,0 0 1,0 0-1,7 7 0,-8-10-27,1 0 1,-1 0 0,0 0-1,1 0 1,-1-1-1,1 1 1,0-1-1,-1 0 1,1 0 0,0 0-1,0 0 1,0 0-1,4 0 1,-1-1 4,0 0 1,0 0-1,0 0 0,-1-1 1,1 1-1,8-4 1,7-2 55,-1-2 1,36-19-1,-37 18-12,169-99-205,-180 103 105,26-15-116,-32 18 107,0 1 1,0 1-1,0-1 1,1 0-1,-1 0 1,0 1 0,0-1-1,0 1 1,1 0-1,-1-1 1,0 1-1,1 0 1,2 1 0,-4-1 21,0 1 1,0-1 0,0 1 0,0 0 0,0 0 0,0-1 0,0 1 0,0 0 0,0 0 0,0 0 0,0 0 0,-1 0 0,1 0 0,0 0 0,-1 0-1,1 0 1,-1 1 0,1-1 0,-1 0 0,0 0 0,1 0 0,-1 1 0,0-1 0,0 0 0,0 0 0,0 2 0,1 3 17,-1-1 1,-1 0-1,1 1 0,-3 8 1,1-3 16,-1-1-1,1 1 1,1-1 0,0 1-1,0 0 1,2 20 0,1-19 198,0-4 193,-1-8-400,-1 0 0,1 0 1,-1 0-1,1 0 0,-1 0 0,1 0 0,0 0 0,-1-1 0,1 1 0,-1 0 0,1 0 1,-1 0-1,1 0 0,-1-1 0,1 1 0,-1 0 0,1-1 0,9-4 115,9-3-325,-18 7 171,-1 1 1,1 0-1,-1 0 0,1 0 0,0 1 1,-1-1-1,1 0 0,0 0 0,-1 0 1,1 0-1,0 1 0,-1-1 1,1 0-1,-1 0 0,1 1 0,-1-1 1,1 1-1,-1-1 0,1 0 1,-1 1-1,1-1 0,-1 1 0,1-1 1,-1 1-1,0-1 0,1 1 1,-1 0-1,2 3 10,0 0 1,-1 0-1,0 0 1,1 0-1,-2 0 1,1 0-1,0 0 1,-1 0-1,0 0 1,0 0-1,0 6 1,0 1 97,-1-11-89,1 1 0,0-1 1,0 1-1,-1-1 0,1 1 1,0-1-1,-1 1 0,1-1 0,0 1 1,-1-1-1,1 0 0,-1 1 1,1-1-1,-1 1 0,1-1 0,-1 0 1,1 0-1,-1 1 0,-2 1 267,5-2 192,-1-14-364,21-33 336,-10 19-404,2 0-1,1 1 1,20-29 0,-24 41-69,0 1 1,1 1 0,1-1 0,0 2 0,0 0-1,26-17 1,-26 20-18,-9 6-1,1-1 0,0 1 1,-1 0-1,1 1 0,0-1 1,1 1-1,-1 0 0,0 0 1,6-1-1,-11 3 46,1 0-1,-1 0 1,1 0 0,-1 0 0,0 0 0,1 0 0,-1 1-1,0-1 1,1 0 0,-1 0 0,0 0 0,1 0 0,-1 1-1,0-1 1,1 0 0,-1 0 0,0 1 0,0-1-1,1 0 1,-1 1 0,0-1 0,0 0 0,1 1 0,-1-1-1,0 0 1,0 1 0,0-1 0,0 0 0,0 1-1,0-1 1,1 1 0,-1-1 0,0 0 0,0 1 0,0-1-1,0 0 1,-1 2 0,-1 17-142,1-14 182,-4 41-57,4-25 16,-8 35-1,-18 99 4,27-111 289,1-20-300,-1-23 40,0-1 0,0 1 0,1-1 0,-1 0 0,0 1 0,1-1 0,-1 1 0,0-1 0,1 0 0,-1 1 0,0-1 0,1 0 0,-1 1 0,0-1 0,1 0 0,-1 0 0,1 1 0,-1-1 0,1 0 0,-1 0 0,1 0 0,-1 1 0,1-1 0,-1 0 0,1 0 0,0 0 0,14 1 270,-8-1-253,-1-2 0,0 1 0,1-1 0,-1 0 0,0 0 0,0 0 0,0-1 0,-1 0 0,1 0 1,7-6-1,3-1 10,2-1-32,0-1-1,-1-1 0,-1-1 0,29-29 0,47-72 39,4-5-296,-90 114 129,0 0-1,0 0 0,1 0 1,0 1-1,0 0 1,8-5-1,-15 10 113,0 0-1,1 0 1,-1 0-1,0 0 1,0 0-1,1 0 1,-1 0-1,0 0 1,1 0 0,-1 0-1,0 0 1,1 0-1,-1 1 1,0-1-1,0 0 1,1 0-1,-1 0 1,0 0-1,0 0 1,1 1-1,-1-1 1,0 0-1,0 0 1,0 0-1,1 1 1,-1-1 0,0 0-1,0 0 1,0 1-1,0-1 1,1 1-1,6 15-164,-5-10 129,0 0 0,-1 0 0,0 0 0,1 8 0,-4 24 136,-2-1 0,-10 46 0,7-42-21,-12 42 358,16-73-355,0 0 0,-1 0 0,-1 0 0,1 0 0,-11 14 0,14-23-63,0 1 0,0-1-1,0 1 1,-1-1 0,1 0 0,0 1-1,-1-1 1,1 0 0,-1 0 0,1 0-1,-4 1 1,4-2-8,0 1 1,0-1-1,0 0 1,0 0-1,0 0 1,0 0-1,0 0 0,0-1 1,0 1-1,0 0 1,0 0-1,0-1 1,0 1-1,0-1 1,0 1-1,0 0 0,0-1 1,1 0-1,-1 1 1,0-1-1,0 0 1,0 1-1,1-1 0,-2-1 1,-1-1 9,1 0 1,-1 0-1,1-1 1,0 1-1,0 0 1,0-1 0,1 0-1,-1 1 1,-1-7-1,3 7 17,-1 0 0,0 1-1,1-1 1,0 0 0,0 1-1,0-1 1,0 0 0,0 1 0,0-1-1,1 0 1,-1 1 0,1-1-1,0 1 1,-1-1 0,4-4-1,-4 7-17,1-1 0,0 0 0,0 1 0,0 0 0,0-1 0,0 1-1,0-1 1,0 1 0,0 0 0,0 0 0,0 0 0,0-1-1,0 1 1,0 0 0,0 0 0,0 0 0,0 1 0,0-1 0,0 0-1,0 0 1,0 1 0,2-1 0,23 9 121,-12-3-164,0 0 0,0-2 0,0 1 0,27 3 0,-21-6-3209,27 1-1,-73 2-14597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5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7808,'-6'-2'6233,"13"10"-2109,16 12 46,-13-16-3993,-1 0-1,1-1 1,0 0-1,0-1 0,0 0 1,0 0-1,0-1 1,0-1-1,0 1 0,1-2 1,-1 1-1,12-4 1,-5-3-2614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6:0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4224,'0'0'1365,"17"-8"3755,5 1-3252,-16 5-1640,0 0-1,0 0 1,1 1 0,-1 0-1,0 0 1,7-1-1,-9 2-175,0 0 1,0 1-1,1-1 0,-1 1 0,0-1 0,0 1 0,0 0 0,-1 1 1,1-1-1,6 4 0,-8-4-5,0 1 0,1-1 0,-2 1 0,1 0 0,0 0-1,0 0 1,-1 0 0,1 0 0,-1 1 0,1-1 0,-1 0 0,0 1 0,0-1 0,0 1 0,0-1 0,-1 1 0,2 4 0,-1 3 218,0 1 0,0-1 1,-1 0-1,-1 0 0,1 1 0,-5 18 1,-20 57 1479,20-73-1465,4-10-249,0-1-1,0 1 0,0-1 0,0 1 0,0-1 0,-1 0 0,1 0 0,-1 1 0,0-1 0,0 0 0,0 0 1,0-1-1,-4 4 0,6-5-64,-1 1 1,1-1-1,-1 0 1,1 1-1,-1-1 1,0 0-1,1 0 1,-1 1-1,1-1 1,-1 0-1,1 0 0,-1 0 1,0 0-1,1 0 1,-1 0-1,1 0 1,-1 0-1,0 0 1,1 0-1,-1 0 1,1 0-1,-1-1 1,0 1-1,1 0 1,-1 0-1,1-1 1,-1 1-1,0-1 1,-14-14-2635,11 10 1780,-7-7-781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6:0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17 879 2496,'-16'12'8823,"23"-20"-4457,39-44-1929,3-2-1552,58-52 1,-20 38-531,17-16-1,-71 52-296,-1 0 0,-2-3 0,25-37 0,68-121 286,-109 169-318,-2 0-1,0-2 1,-2 1-1,8-30 1,-18 55-26,0 0 0,0 0 1,0 0-1,0 0 0,0 0 0,0 0 0,0 0 1,0 0-1,0 0 0,0 0 0,0 0 0,0 0 0,0 0 1,0 0-1,0 0 0,0 0 0,-1 0 0,1 0 1,0 0-1,0 0 0,0 0 0,0 0 0,0 0 1,0 0-1,0 0 0,0 0 0,0 0 0,0 0 0,0 0 1,0 0-1,0 0 0,0 0 0,0 0 0,0 0 1,0 0-1,0 0 0,0-1 0,0 1 0,0 0 1,0 0-1,0 0 0,0 0 0,0 0 0,0 0 0,0 0 1,0 0-1,0 0 0,-6 7-23,-8 17-16,-44 112 145,-6 14 246,30-85-189,-29 62 173,58-114-242,1 0 1,0 0-1,0 1 0,2-1 1,-1 1-1,2 0 0,0 25 1,1-33-7,1 0 1,0 0 0,0 0 0,0-1-1,1 1 1,3 7 0,-4-11-55,-1 0-1,1 0 1,0-1 0,0 1-1,1 0 1,-1 0 0,0-1-1,0 1 1,1-1-1,-1 1 1,1-1 0,-1 0-1,1 1 1,0-1 0,0 0-1,-1 0 1,1 0 0,0 0-1,0-1 1,4 2 0,-1-2-5,1 0 0,0-1 1,0 1-1,0-1 0,-1 0 0,1-1 1,0 1-1,-1-1 0,1-1 1,8-4-1,-6 4-37,82-46 44,-33 17-109,-19 5-514,-38 27 574,1 0-1,-1 0 1,0 0-1,0 0 0,0 0 1,0 0-1,0 0 1,0 0-1,1 0 0,-1 0 1,0 0-1,0 0 1,0 0-1,0 1 1,0-1-1,0 0 0,1 0 1,-1 0-1,0 0 1,0 0-1,0 0 0,0 0 1,0 0-1,0 0 1,0 0-1,0 1 1,0-1-1,1 0 0,-1 0 1,0 0-1,0 0 1,0 0-1,0 0 0,0 0 1,0 1-1,0-1 1,0 0-1,0 0 1,0 0-1,0 0 0,0 0 1,0 1-1,0-1 1,0 0-1,0 0 1,0 0-1,0 0 0,0 0 1,0 0-1,0 1 1,0-1-1,-1 0 0,1 0 1,0 0-1,0 0 1,0 0-1,0 0 1,0 1-1,-4 17-313,-8 23 314,12-39 13,-6 17 92,1 0-1,1 0 1,-2 25-1,5-36 4,1 1 0,0 0 0,1 0 1,0-1-1,0 1 0,0-1 0,1 1 0,1-1 0,5 14 0,-8-21-72,1 1 0,0-1 1,-1 0-1,1 0 0,0 0 0,-1 0 0,1 0 0,0 0 0,0 0 0,0 0 0,0 0 1,0 0-1,0 0 0,0-1 0,0 1 0,3 1 0,-3-2-9,0 0 0,-1 0 0,1 1-1,0-1 1,0 0 0,0 0 0,0 0 0,0-1-1,0 1 1,0 0 0,0 0 0,0 0 0,0-1-1,0 1 1,0 0 0,0-1 0,1 0 0,1-1 3,-1 0 1,1 0 0,-1 0-1,0-1 1,1 1 0,-1-1-1,0 1 1,0-1 0,-1 0-1,1 0 1,1-4 0,1-2-48,-1-1 0,-1 1 0,0-1 1,0 0-1,-1 0 0,0 0 0,-1 0 1,0 0-1,-1 0 0,0 0 0,0 0 1,-1 0-1,0 0 0,-1 1 0,0-1 1,0 1-1,-1-1 0,-6-9 0,7 14 89,-1-1 0,1 1-1,-1 0 1,0 0 0,0 0-1,-1 0 1,-6-5 0,11 10-40,0 0 0,-1 0 0,1 0 0,0 0 0,0 0 0,0 0 0,0 0 0,0 0 0,0 0 1,0 0-1,0 0 0,-1-1 0,1 1 0,0 0 0,0 0 0,0 0 0,0 0 0,0 0 0,0 0 1,0-1-1,0 1 0,0 0 0,0 0 0,0 0 0,0 0 0,0 0 0,0 0 0,0-1 0,0 1 0,0 0 1,0 0-1,0 0 0,0 0 0,0 0 0,0-1 0,0 1 0,0 0 0,0 0 0,0 0 0,0 0 1,0 0-1,0 0 0,1 0 0,-1-1 0,0 1 0,0 0 0,0 0 0,0 0 0,10-4 819,20 1-62,137-14-216,-31 4-965,-47 1-5889,-83 11 2909,-28 2-5458,20-1 8677,-21 3-2527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6:0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92 10208,'-31'-17'4640,"46"17"-4032,-2-3 1279,4 3-1151,19-8 992,9 4-1024,10-4-64,3 3-416,0-7-128,0 4-64,1-4-1088,-10 9 576,-4-5-2624,-3 8 1729,-11-4-3489,-1 8 2752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6:0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26 764 4640,'-16'-3'1504,"7"4"2192,16-3 2314,38-23-3009,-9 4-2274,-11 7-307,-1-1 1,38-30-1,38-42 74,6-16-334,-45 43-80,233-257 810,-293 315-877,12-11 285,19-31-1,-31 44-292,-1 0-1,0-1 0,0 1 0,1 0 0,-1-1 1,0 1-1,0-1 0,0 1 0,0 0 1,1-1-1,-1 1 0,0-1 0,0 1 0,0 0 1,0-1-1,0 1 0,0-1 0,0 1 1,0 0-1,0-1 0,0 1 0,0-1 0,-1 1 1,1 0-1,0-1 0,0 1 0,0 0 1,0-1-1,-1 0 0,1 1-6,-1 0 1,0 0-1,0-1 0,1 1 1,-1 0-1,0 0 1,0 0-1,0 0 0,1 0 1,-1 0-1,0 0 0,0 0 1,1 0-1,-1 0 0,0 1 1,0-1-1,1 0 1,-1 0-1,0 1 0,1-1 1,-2 1-1,-5 2-9,1 1-1,-1 0 1,1 0 0,0 0 0,1 1-1,-1 0 1,1 0 0,-6 7 0,-36 45 120,-57 88 0,-53 119 446,131-212-319,2 1 0,3 2 0,-19 68 0,38-113-116,0-6-56,1 0 1,0 0 0,0 0-1,0 0 1,0 0 0,1 1-1,0-1 1,-1 0-1,2 0 1,-1 0 0,0 1-1,2 4 1,-2-9-54,0 0 1,0 1-1,0-1 0,1 0 1,-1 0-1,0 1 1,0-1-1,0 0 0,0 0 1,0 1-1,1-1 1,-1 0-1,0 0 0,0 0 1,0 1-1,1-1 1,-1 0-1,0 0 0,0 0 1,0 0-1,1 1 1,-1-1-1,0 0 0,0 0 1,1 0-1,-1 0 1,0 0-1,1 0 0,-1 0 1,0 0-1,0 0 1,1 0-1,-1 0 0,0 0 1,1 0-1,-1 0 1,0 0-1,0 0 0,1 0 1,-1 0-1,0 0 1,0-1-1,1 1 0,-1 0 1,0 0-1,0 0 1,1 0-1,-1 0 0,0-1 1,0 1-1,15-16 398,-8 7-338,21-20-65,44-34-1,-46 41 6,-6 7-290,0 1 0,0 0 1,38-17-1,-52 27 78,3 1-238,-9 4 438,1-1 0,-1 0 0,1 1 0,0 0 0,-1-1 0,1 1-1,-1-1 1,1 1 0,-1-1 0,1 1 0,-1 0 0,0-1 0,1 1 0,-1 1 0,5 7 46,-1-1-1,1 0 1,0-1-1,1 1 1,0-1-1,0 0 1,0 0 0,1-1-1,0 0 1,8 6-1,-9-9 17,-1 0 0,1 0-1,0 0 1,-1-1 0,1 0-1,0 0 1,0 0 0,1-1-1,-1 0 1,0 0 0,0-1 0,1 0-1,-1 0 1,0 0 0,12-2-1,-1-3-6,0 0-1,0-1 0,0 0 1,-1-2-1,0 0 0,-1-1 1,0 0-1,0-1 0,-1-1 1,15-14-1,-6 2-179,-21 21 40,-1 1-1,0-1 1,1 0 0,-1 1-1,0-1 1,0 0 0,0 0-1,-1 0 1,1 1 0,0-1-1,-1 0 1,1-3 0,-1 5 90,0 0 0,0-1-1,0 1 1,0 0 0,0 0 0,0-1 0,-1 1 0,1 0-1,0 0 1,0-1 0,0 1 0,0 0 0,-1 0 0,1 0-1,0 0 1,0-1 0,0 1 0,-1 0 0,1 0 0,0 0-1,0 0 1,-1 0 0,1-1 0,0 1 0,0 0 0,-1 0 0,1 0-1,0 0 1,-1 0 0,1 0 0,0 0 0,0 0 0,-1 0-1,1 0 1,0 0 0,0 0 0,-1 0 0,1 1 0,0-1-1,0 0 1,-1 0 0,1 0 0,0 0 0,0 0 0,-1 1 0,-14 5 323,12-5-319,0 0 49,0 0 0,0 0 0,1 1 0,-1-1 0,0 1 0,0 0 0,1 0-1,-1 0 1,1 0 0,-1 0 0,1 0 0,0 1 0,0-1 0,0 1 0,0 0 0,0-1 0,1 1 0,-1 0 0,1 0 0,0 0 0,0 0 0,0 0 0,0 0 0,1 0 0,-1 1 0,1-1 0,-1 6-1,1-2 33,1 0-1,0 1 0,0-1 0,0 0 0,0 0 0,1 0 0,1 0 0,-1-1 0,1 1 0,0 0 1,0-1-1,1 0 0,0 0 0,0 0 0,1 0 0,-1-1 0,1 0 0,0 0 0,1 0 0,-1 0 1,1-1-1,0 0 0,0 0 0,0 0 0,1-1 0,7 3 0,9 1-73,0-1 1,0-1-1,0-1 0,1-1 1,41 1-1,-6-6-1706,69-9 0,34-18-7205,-75 12 4699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6:0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3808,'0'0'133,"0"-1"0,0 0-1,1 1 1,-1-1 0,0 0 0,0 1 0,-1-7 5731,1 6-5663,1 1 0,-1-1 1,1 1-1,-1-1 0,0 0 0,1 1 0,-1 0 0,1-1 0,0 1 0,-1-1 0,1 1 0,-1 0 0,1-1 0,0 1 0,0 0 0,8-6 1009,13-11-59,0 1 0,30-15-1,26-19 75,-75 48-1150,0 0-1,0-1 1,-1 1-1,1-1 1,-1 0-1,1 1 1,-1-1-1,0 0 1,0-1-1,0 1 1,-1 0-1,1 0 1,1-7-1,-3 9-55,1-1 0,-1 1 1,0-1-1,0 1 0,0-1 0,0 1 0,0 0 0,-1-1 1,1 1-1,0 0 0,-1-1 0,1 1 0,-1 0 0,1-1 1,-2-1-1,1 1-37,-1 0 0,1 1-1,-1-1 1,0 0 0,1 1 0,-1 0 0,0-1 0,0 1 0,0 0 0,0 0 0,0 0 0,-3-1 0,-6-2-327,1 0 1,-1 2-1,-19-4 0,25 5-142,0 1 1,-1-1-1,1 1 0,0 0 0,0 1 0,0-1 0,0 1 0,0 0 0,0 0 0,1 1 0,-7 1 1,-1 7-4400,5 5 1516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6:1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1 3392,'0'0'1088,"6"0"4346,20 0 662,-26 0-5934,1 0 0,-1-1 0,1 1 0,-1 0 0,1 0-1,-1 0 1,1 0 0,-1 0 0,1 1 0,-1-1 0,1 0 0,-1 0 0,1 0-1,-1 0 1,1 0 0,0 1 0,1 4 56,0-1 1,-1 1-1,1-1 1,-1 1-1,0 0 0,0 0 1,-1-1-1,1 1 1,-1 0-1,0 0 0,-1 0 1,1 0-1,-1 0 1,0-1-1,0 1 0,0 0 1,-1-1-1,-3 10 1,0-4-77,0 1 0,-1-1 0,0 0-1,0-1 1,-1 1 0,0-1 0,-10 9 0,9-11-9,0 0 0,0-1 0,-1 0 1,0-1-1,0 0 0,-20 8 0,-62 15 137,69-22-277,-44 9-779,-76 7 0,-8 1-4005,59 2-3144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740 166 3808,'-7'-13'15383,"4"9"-17300,-9-5 2083,0 0-1,-1 0 1,0 1 0,-1 1-1,1 1 1,-1 0 0,-1 0-1,1 1 1,-1 1 0,0 1-1,0 0 1,0 1 0,0 0-1,0 1 1,-30 2 0,34 1-130,1-1 0,-1 1 1,1 1-1,0 0 1,0 0-1,0 1 0,0 1 1,1-1-1,0 1 1,0 1-1,0 0 0,0 0 1,-12 13-1,-5 7 92,1 1 0,-33 49 1,36-46-69,-15 17 159,4-4 230,-39 64-1,64-93-417,0 1 0,1 0 0,1 0-1,0 0 1,1 1 0,1 0 0,1 0 0,0 0-1,-1 18 1,4-16-1,1 1-1,0-1 1,2 1 0,0-1-1,1 0 1,1 0-1,0 0 1,9 17-1,-8-20 44,1-1 1,0-1-1,1 1 0,1-1 0,0-1 0,1 1 0,0-2 0,1 1 1,24 18-1,-28-25-25,0 0 0,0-1 0,1 0 1,0 0-1,0-1 0,0 0 0,0-1 1,0 0-1,9 2 0,-3-3 12,0 1 0,-1-2 1,1 0-1,27-4 0,-1-4 8,0-3-1,65-24 1,-95 31-68,53-22-66,85-47 1,53-50-28,-181 110-58,-1-1 0,32-31 0,-51 45 140,0 0 0,0 0 0,0 0 0,-1 0 0,1 0 0,0 0 0,0 0 0,0 0 0,-1 0 0,1 0 0,0 0 0,0 0 0,0 0 0,-1 0 1,1 0-1,0 0 0,0 0 0,0 0 0,-1-1 0,1 1 0,0 0 0,0 0 0,0 0 0,0 0 0,0 0 0,-1-1 0,1 1 0,0 0 0,0 0 0,0 0 0,0 0 0,0-1 0,0 1 0,0 0 0,0 0 0,0 0 0,0-1 0,0 1 0,-1 0 0,1 0 0,0 0 1,0-1-1,0 1 0,1 0 0,-1 0 0,0 0 0,0-1 0,0 1 0,0 0 0,0 0 0,0 0 0,0-1 0,0 1 0,0 0 0,0 0 0,0 0 0,1 0 0,-1-1 0,0 1 0,0 0 0,0 0 0,-18 3-285,14 0 287,1-1 0,-1 0 0,1 1 0,-1 0 0,1-1 0,0 1 0,0 0 0,1 1 0,-1-1 0,1 1 0,-1-1 0,-2 7 0,-2 3-16,1 1 0,-5 15 0,6-10 35,0 1-1,2-1 1,0 1-1,1 21 1,1-31 28,2 1-1,-1 0 1,1-1 0,1 1 0,0-1-1,0 0 1,1 0 0,6 13 0,-6-15 48,1 0 0,0-1 0,0 1 0,1-1 0,0 0-1,0 0 1,0-1 0,1 0 0,0 0 0,12 9 0,-17-14-65,0 0-1,0 0 0,0-1 1,0 1-1,1 0 0,-1-1 1,0 1-1,0 0 0,1-1 1,-1 0-1,0 1 1,1-1-1,-1 0 0,0 0 1,1 1-1,-1-1 0,0 0 1,1-1-1,-1 1 0,0 0 1,1 0-1,-1 0 0,0-1 1,1 1-1,-1-1 1,0 1-1,0-1 0,1 1 1,-1-1-1,0 0 0,0 0 1,0 1-1,0-1 0,0 0 1,0 0-1,0 0 0,0 0 1,0 0-1,1-3 1,1 0 5,-1-1 1,0 0 0,0 0 0,0 0 0,0 0 0,-1 0-1,1 0 1,-1 0 0,0-7 0,1-19-83,-2 0-1,-1 0 1,-2 0-1,0 1 1,-2-1 0,-11-34-1,12 53 2,2 4 30,0-1 0,-1 1 0,0 0 1,-1 0-1,0 0 0,-6-8 0,10 15 15,-2-1 31,0 0 0,0-1 1,1 0-1,-1 1 0,1-1 1,-1 0-1,-1-5 1,3 7-6,0 0 1,0 0 0,0 0 0,0 0 0,1 0 0,-1 0 0,0 0 0,0 0 0,1 0 0,-1 0 0,1 0 0,-1 0 0,1 0 0,-1 0 0,1 0-1,-1 0 1,1 1 0,0-1 0,-1 0 0,1 0 0,0 1 0,0-1 0,0 0 0,0 1 0,-1-1 0,1 1 0,1-1 0,6-3 66,0-1 0,0 2 1,0-1-1,1 2 1,-1-1-1,13-2 0,54-4 10,-61 8-60,-10 1-27,122-8 116,-106 8-140,-1 1 0,1 1 0,0 1-1,25 6 1,-41-8 27,0 0 0,0 1 0,0-1-1,0 1 1,0 0 0,-1 0 0,1 1 0,0-1-1,-1 1 1,0-1 0,1 1 0,-1 0 0,0 0-1,-1 1 1,1-1 0,0 0 0,-1 1 0,0 0-1,0-1 1,0 1 0,2 6 0,-1 4 0,0 0 0,0 0 1,-1 0-1,-1 0 0,-1 15 0,3 23 41,-1-36-31,7 46 18,-8-55-14,1 0 1,0 0-1,0-1 0,1 1 0,-1-1 0,7 11 1,-8-16-6,0 0 1,-1 0-1,1 1 0,0-1 1,0 0-1,0 0 1,0 0-1,0 0 1,0 0-1,0 0 1,0 0-1,0 0 1,1-1-1,-1 1 1,0 0-1,0-1 1,1 1-1,-1-1 1,1 1-1,-1-1 1,0 0-1,1 1 1,-1-1-1,1 0 1,-1 0-1,1 0 1,-1 0-1,0 0 1,1 0-1,-1-1 0,1 1 1,-1 0-1,0-1 1,1 1-1,-1-1 1,0 1-1,3-3 1,2-1 19,0-1 1,0 0-1,-1 0 0,0-1 1,9-10-1,-12 13-26,10-13 26,-2 0 1,15-30 0,5-8-70,27-43-22,-19 31 90,-33 57-126,-4 8 85,0-1 0,-1 1 0,1 0 0,0 0 0,0-1 0,-1 1 0,1 0 0,0 0 0,0 0 0,0 0 0,1 0 0,-1 0 0,0 1 0,0-1 0,0 0 0,1 1 0,-1-1 0,3 0 0,6-3-21,-1 1 1,1 0 0,0 1-1,0 0 1,0 1 0,1 0-1,-1 1 1,0 0 0,0 0-1,0 1 1,1 1 0,-1 0-1,0 0 1,0 1 0,9 3-1,-15-4 12,0-1 0,-1 1 0,1 0 0,-1 0-1,0 0 1,1 1 0,-1-1 0,0 1 0,-1 0-1,1-1 1,0 1 0,-1 1 0,1-1 0,1 4 0,2 4 13,-1 0 0,0 0 1,3 16-1,2 3 42,1 0-160,-4-10 163,0 0-1,2-1 1,0 0 0,19 28 0,-21-36-31,1-2-1,0 1 1,1-1-1,0 0 1,10 8-1,-16-15-8,-1 0-1,0-1 1,1 1 0,-1-1 0,1 1-1,0-1 1,-1 0 0,1 0 0,0 0-1,0 0 1,0-1 0,0 1 0,-1-1-1,1 0 1,0 1 0,0-1-1,0-1 1,0 1 0,0 0 0,0-1-1,0 1 1,0-1 0,-1 0 0,1 0-1,0 0 1,0 0 0,2-3 0,6-3-33,-1-1 1,0 0 0,0-1-1,16-19 1,28-46-196,-22 29 252,-24 34-7,34-49-117,-38 55 59,-2-1 0,1 1 0,0-1 0,-1 1 1,0-1-1,-1 0 0,1 0 0,-1 1 0,1-11 0,-2 14 26,0 1 0,0 0-1,0-1 1,0 1 0,0-1 0,0 1 0,-1 0 0,1-1 0,0 1-1,-1 0 1,1-1 0,-1 1 0,0 0 0,1 0 0,-1-1 0,0 1-1,1 0 1,-1 0 0,-2-2 0,2 3-11,0-1-1,0 1 1,0-1-1,0 1 1,0 0 0,-1-1-1,1 1 1,0 0-1,0 0 1,0 0 0,0 0-1,0 0 1,-1 0-1,1 0 1,0 0-1,0 0 1,0 0 0,-2 1-1,-2 1 10,1 0 0,0 0 0,0 0 0,-1 1 0,1-1 0,1 1 0,-1 0 0,0 0 0,1 0 1,-5 5-1,3 0 70,1-1 0,-1 0 1,1 1-1,1 0 1,-1 0-1,1 0 0,1 1 1,-3 11-1,3-7-25,0-1-1,1 1 0,0 0 1,1 0-1,2 15 1,-1-21-26,0 1 1,1 0 0,0-1-1,0 1 1,1-1 0,-1 0-1,2 0 1,4 9 0,-5-12 5,-1-1 1,0 0 0,1 0 0,0 0 0,-1 0-1,1-1 1,0 1 0,1-1 0,-1 1-1,0-1 1,1 0 0,-1-1 0,1 1-1,-1-1 1,1 1 0,0-1 0,0 0-1,4 0 1,6 1 33,1-2-1,0 1 1,0-2-1,0 0 1,0-1-1,18-5 1,85-30-143,17-19-96,149-87 0,-279 141-168,-8 8 201,-14 13 151,9-9 7,1-1 4,0 1 0,0 0 1,1 0-1,1 0 0,-1 1 1,2 0-1,-7 20 0,3-4 23,4-14-32,0 0 0,1 1 0,-2 15 0,5-25 16,0-1 0,-1 1-1,2-1 1,-1 1 0,0-1-1,1 1 1,-1-1 0,1 0-1,0 1 1,0-1 0,1 0-1,-1 0 1,1 1 0,-1-1-1,1 0 1,0 0 0,3 3-1,-4-5-6,0-1 0,-1 1 0,1 0 0,0-1 0,0 1 0,0-1 0,0 1 0,-1-1 0,1 0 0,0 1 0,0-1 0,0 0 0,0 1 0,0-1 0,0 0 0,0 0 0,0 0 0,0 0 0,0 0 0,0 0 0,0 0 0,0 0 0,0-1 0,0 1 0,0 0 0,1-1 0,2-1 9,1 0-1,-1 0 1,0-1-1,4-2 1,-4 2-1,108-83 129,-31 22-195,-13 16 185,57-45 63,-107 78-148,-1-2 0,-1 1 1,0-2-1,23-34 0,-17 15 7,-2 0 0,15-41-1,26-83 7,-28 68-73,-16 47 244,16-69 0,-32 108-229,-3 6 0,-5 14 0,-1 14 26,2 0 0,-3 30 0,1-10 72,-41 324 467,43-308-433,2 0 0,9 120-1,-4-164-135,0 29 0,-2-23-425,1-23 81,0-1 0,1 1 1,-1 0-1,0-1 0,1 1 1,-1 0-1,1-1 0,0 3 1,4-13-5175,-6-14 2126,0-1 0,-9-40-1,6 44 2412,-2 1-1,0 0 0,-12-26 0,9 29 1182,1 0 0,-2 1-1,0 0 1,-12-15 0,10 17 720,0 1-1,-1 0 1,0 0-1,-22-13 1,-17-4 2638,40 24-2196,-1-2 1,2 1 0,-1-2 0,1 0-1,-12-10 1,23 18-1314,0 0 1,0 0-1,-1 0 0,1 0 0,0 0 1,0 0-1,0 0 0,0-1 0,0 1 1,-1 0-1,1 0 0,0 0 1,0 0-1,0-1 0,0 1 0,0 0 1,0 0-1,0 0 0,0-1 0,0 1 1,0 0-1,0 0 0,0 0 1,0-1-1,0 1 0,0 0 0,0 0 1,0 0-1,0-1 0,0 1 0,0 0 1,0 0-1,0 0 0,0 0 1,0-1-1,0 1 0,0 0 0,0 0 1,1 0-1,-1-1 0,10-2 762,16 1-297,-25 2-456,27 1 221,-1 1 1,48 10-1,-55-9-628,22 1 0,-25-3-2622,0 1 0,27 6-1,-13 2-1034,4 2-2955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11232,'-1'0'110,"1"0"1,0 0-1,0-1 1,-1 1-1,1 0 1,0 0-1,-1 0 1,1 0-1,0 0 1,0 0 0,-1-1-1,1 1 1,0 0-1,-1 0 1,1 0-1,0 0 1,-1 0-1,1 0 1,0 0-1,-1 0 1,1 1-1,0-1 1,0 0-1,-1 0 1,1 0 0,0 0-1,-1 0 1,1 0-1,0 1 1,0-1-1,-1 0 1,1 0-1,0 0 1,0 1-1,-1-1 1,1 0-1,0 0 1,0 1-1,4 12 2360,3 2-1405,8 44 2289,7 25-1327,-18-70-1860,8 24 147,32 68 0,-44-105-354,1-1 0,-1 1 0,0 0 0,1-1 0,-1 1 0,0 0 1,1-1-1,-1 1 0,1-1 0,-1 1 0,1-1 0,-1 1 0,1-1 1,-1 1-1,1-1 0,-1 1 0,1-1 0,0 0 0,-1 1 0,1-1 1,0 0-1,0 1 0,0-2-109,0 1 1,-1 0-1,1 0 1,-1 0-1,1-1 1,-1 1-1,1 0 1,-1-1-1,1 1 1,-1 0-1,1-1 1,-1 1-1,1-1 1,-1 1 0,0-1-1,1 1 1,-1-1-1,0 1 1,1-1-1,-1 0 1,2-4-1265,0 0 0,0 0 1,-1 0-1,3-10 0,1-16-2512,4-1-1760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32 10816,'-27'-20'4000,"17"15"-3136,7 2-224,6-1-2784,7 4 704,-2 0 832,6 0-1088,9 7 992,-2 1-2080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4800,'2'1'205,"0"-1"-1,-1 1 1,1 0 0,0 0 0,-1 0-1,1 0 1,-1 1 0,1-1 0,-1 0 0,0 0-1,0 1 1,1-1 0,-1 1 0,0 0-1,0-1 1,0 1 0,-1 0 0,1-1 0,0 1-1,-1 0 1,1 0 0,-1-1 0,1 1-1,-1 0 1,0 0 0,0 3 0,0 7 880,0-1 1,-1 0 0,-4 17 0,2-8-382,-15 122 2522,17-131-2985,-3 7 152,1 0 1,1 1 0,1 0-1,0 0 1,4 24 0,-3-41-330,0-1 1,0 1 0,1-1 0,-1 1-1,1-1 1,-1 1 0,1-1-1,0 1 1,-1-1 0,1 1 0,0-1-1,0 0 1,0 0 0,1 2 0,-1-3-36,0 1 0,-1-1 1,1 0-1,0 0 1,-1 0-1,1 0 0,0 0 1,0 1-1,-1-1 1,1 0-1,0-1 0,0 1 1,-1 0-1,1 0 1,0 0-1,0 0 1,-1 0-1,1-1 0,0 1 1,-1 0-1,1-1 1,0 1-1,-1-1 0,1 1 1,-1 0-1,1-1 1,0 1-1,-1-1 0,1 0 1,0 0-1,2-2 34,0 0-1,0-1 1,0 0-1,-1 1 1,1-1-1,-1 0 1,3-7-1,11-33 237,-12 32-164,36-127 471,-34 112-476,-1 0-1,-1 0 1,0-36 0,-4 59-206,0 0 0,0 0 0,0 0 0,-1 0 0,1 0 1,-1 0-1,0 0 0,0 0 0,-1 0 0,1 0 0,-1 1 0,-2-5 0,5 5-1818,6 2 907,12 3 305,-14-1 315,64 4-1580,77 10 639,-123-11 1643,-1 1 0,0 1 1,-1 1-1,34 16 0,-48-20-118,-1 1 1,0 0-1,0 1 1,0-1-1,-1 1 0,0 0 1,1 1-1,-2-1 0,1 1 1,-1 0-1,0 0 0,0 1 1,0-1-1,-1 1 0,0 0 1,0-1-1,-1 2 0,0-1 1,1 8-1,2 15 728,-1-1 0,-2 2-1,-1 40 1,-2-44-186,3-19-289,1-8-82,8-12 84,-7 6-421,20-26 321,33-33 0,-47 55-321,1 0-1,0 1 0,1 0 1,-1 1-1,1 0 0,1 1 1,15-7-1,-5 6 88,1 0 0,-1 1 1,37-5-1,-46 10-136,-1 1 1,1 0 0,0 1-1,-1 0 1,1 1-1,-1 0 1,1 2-1,15 3 1,-20-2-163,-1-1-1,1 1 1,-1 1 0,0-1-1,0 1 1,-1 1-1,1 0 1,7 8 0,-6-5-1666,-1 0 0,0 1 0,9 12 1,-12-13-650,-5-7 1835,1 0 0,1 0 0,-1 0 0,0 0 0,0 0 0,1 0 0,-1 0 0,1 0 0,-1-1 0,1 1 0,0-1 0,0 1 0,0-1 0,0 0 0,0 1 0,0-1 0,0 0 0,4 1 0,31 2-4026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5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 5568,'-9'-9'7145,"13"14"-4589,-2 0-2199,1-1 0,-1 1 0,0 0 0,0 0-1,-1 0 1,0 0 0,0 0 0,0 0 0,0 0 0,-1 0 0,1 7 0,-1-4-64,2 23 328,-1 0 0,-2 0 0,-1 0-1,-1 0 1,-2 0 0,-11 41 0,-16 67-50,31-135-714,1 0 1,-1 0 0,1-1-1,0 1 1,0 0-1,0 4 1,1 5-3096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90 936 2912,'-8'3'299,"-1"1"-1,1 0 1,1 1 0,-1 0-1,1 0 1,0 0 0,0 1-1,-9 9 1,15-13 11,-1 0 0,1 1 0,0-1 0,0 0 0,0 0 0,0 1 0,0-1 0,0 0 0,0 1 1,1-1-1,-1 1 0,1-1 0,0 1 0,0-1 0,0 1 0,0-1 0,0 1 0,0-1 0,1 1 0,1 4 0,-2-5-154,1-1 0,0 1 0,-1-1-1,1 1 1,0-1 0,0 0 0,0 1 0,0-1-1,0 0 1,0 0 0,0 0 0,1 0-1,-1 0 1,0 0 0,1 0 0,-1 0-1,0 0 1,1 0 0,-1-1 0,1 1-1,0-1 1,-1 1 0,1-1 0,-1 0 0,1 1-1,0-1 1,-1 0 0,1 0 0,-1 0-1,1 0 1,0 0 0,-1-1 0,3 0-1,0 0 19,-1 0-1,1 0 0,-1 0 0,0-1 0,1 0 0,-1 0 0,0 0 0,0 0 0,0 0 0,-1 0 0,1-1 0,3-3 1,3-4 358,14-23 0,-19 26-433,29-44 540,-12 16-370,3 1-1,37-43 1,59-39 183,-79 80-217,-2-1 0,61-77 0,-63 60-51,39-79-1,20-65 535,-84 172-592,-10 21-127,14-33 193,-16 37-182,1-1-1,0 0 1,-1 0-1,0 0 1,1 0-1,-1 1 1,0-1-1,0 0 0,0 0 1,0 0-1,0 0 1,0 0-1,-1 0 1,1 1-1,-1-1 0,0-2 1,1 3-10,-1 1 1,1 0-1,0 0 1,-1 0-1,1-1 1,0 1-1,0 0 1,-1 0-1,1 0 1,0 0-1,-1 0 1,1 0-1,0 0 1,-1 0-1,1 0 1,0 0-1,-1 0 1,1 0-1,0 0 1,-1 0-1,1 0 1,0 0-1,-1 0 1,1 0-1,0 0 1,-1 0-1,1 0 0,0 1 1,-1-1-1,1 0 1,0 0-1,-1 1 1,-10 8 74,3 0-62,0 1 0,1 0 0,-6 13 0,2-6-23,-71 129 91,5-10 169,66-117-220,-12 20 173,-19 42 0,36-68-140,1 0 0,0 1-1,1-1 1,1 1 0,0 0 0,1 0 0,0 22 0,2-23-47,0 1 1,1-1 0,1 0 0,0 0 0,1 1-1,8 19 1,-9-26 6,1-1 0,0 0 0,1 0 1,-1 0-1,1 0 0,0-1 0,1 1 0,-1-1 0,1 0 0,0 0 0,1-1 0,-1 1 0,1-1 0,9 5 1,-8-5 8,0-1 1,1-1-1,-1 1 1,1-1-1,0 0 1,-1-1-1,1 0 1,0 0-1,0 0 1,0-1 0,-1 0-1,1-1 1,0 0-1,0 0 1,0-1-1,-1 0 1,1 0-1,8-4 1,11-7-23,-1 0-1,0-2 1,37-28-1,-5 4-20,-57 41-416,-2 6 253,-7 17 180,4-12-46,-9 31 94,3 2-1,-8 74 0,18-116-26,0 0 0,0 0 0,0-1 0,1 1 0,-1 0 0,1 0 0,0 0 0,0-1 0,1 1 0,-1 0 0,1-1 0,-1 1 0,1-1 0,4 5 0,-6-8-18,0 1 0,1 0-1,-1-1 1,1 1-1,-1 0 1,1-1 0,-1 1-1,1-1 1,-1 1-1,1-1 1,0 1-1,-1-1 1,1 1 0,0-1-1,-1 0 1,1 1-1,0-1 1,0 0-1,-1 0 1,1 1 0,0-1-1,0 0 1,-1 0-1,1 0 1,0 0-1,0 0 1,0 0 0,-1 0-1,1 0 1,0-1-1,0 1 1,-1 0-1,1 0 1,0-1 0,0 1-1,-1 0 1,1-1-1,0 1 1,0-1-1,2-1 10,0-1 0,-1 1-1,0 0 1,1-1-1,-1 0 1,0 1 0,0-1-1,1-3 1,4-8-65,-1 0 1,-1 0-1,0-1 1,-1 0-1,-1 0 1,0 0-1,-1 0 1,-1 0-1,0 0 1,-1 0-1,-1-1 1,0 1-1,-1 0 1,-1 0-1,0 0 1,-1 0-1,-6-14 1,-15-28-258,25 57 308,0 0 1,0-1 0,0 1 0,0 0 0,0 0 0,0 0 0,0 0 0,0 0 0,0 0 0,0-1 0,0 1 0,0 0 0,0 0 0,0 0 0,0 0 0,0 0 0,0-1 0,0 1 0,0 0 0,0 0 0,0 0-1,1 0 1,-1 0 0,0 0 0,0 0 0,0 0 0,0-1 0,0 1 0,0 0 0,0 0 0,1 0 0,-1 0 0,0 0 0,0 0 0,0 0 0,0 0 0,0 0 0,1 0 0,-1 0 0,0 0 0,0 0 0,0 0-1,0 0 1,0 0 0,0 0 0,1 0 0,-1 0 0,0 0 0,0 0 0,0 0 0,0 0 0,0 0 0,1 0 0,-1 0 0,0 1 0,0-1 0,12 3 365,-12-3-335,45 11 129,-1-2-1,70 5 0,-27-4-306,21 4-2237,-34-11-6413,-63-2 3901,-21 1 547,-19-2 36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77 12288,'-31'-40'4575,"36"40"-3583,0-5 288,8 5-1184,13 0 1248,29-3-768,30-2-160,23 2-256,5-1-1632,30-1 800,28 2-4799,-10 3 3039,15-8-4288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287 189 5408,'-1'-10'1708,"1"10"-1670,0 0-1,0 1 1,1-1-1,-1 0 1,0 0-1,0 0 0,0 0 1,1 0-1,-1 0 1,0 0-1,0 0 1,0 0-1,1 1 0,-1-1 1,0 0-1,0 0 1,0 0-1,0 0 1,0 1-1,0-1 0,1 0 1,-1 0-1,0 0 1,0 0-1,0 1 1,0-1-1,0 0 0,0 0 1,0 1-1,0-1 1,0 0-1,0 0 1,0 0-1,0 1 0,0 1 193,0 0-1,0 0 0,0 0 0,-1 0 0,1 0 0,0 0 0,-1 0 0,0 0 0,1-1 1,-1 1-1,0 0 0,0 0 0,0 0 0,-2 1 0,0 3 292,-8 16 340,6-11-383,-1 1 0,0-1 0,-1 0 0,0 0 0,-1 0 0,0-1-1,0-1 1,-11 10 0,8-10-83,-1 0 0,1-1 1,-1 0-1,-14 7 0,21-13-298,1 0 0,-1-1 0,1 1 1,-1-1-1,0 0 0,0 0 0,1 0 0,-1-1 0,0 0 1,0 0-1,0 0 0,0 0 0,0-1 0,1 0 1,-9-2-1,11 2-67,0 0-1,0 0 1,0 0 0,0 0 0,0 0 0,0 0 0,1-1 0,-1 1-1,0-1 1,1 1 0,-1-1 0,1 0 0,0 1 0,-1-1 0,1 0-1,0 0 1,0 0 0,0 0 0,0 0 0,1 0 0,-1-1-1,0 1 1,1 0 0,-1-3 0,0-2 11,1-1 0,0 0 0,0 1 0,1-1 0,2-13 0,2 1-93,0 1 1,2 0-1,0 1 0,1 0 1,1 0-1,1 0 1,0 1-1,1 1 1,1 0-1,1 0 1,0 1-1,0 1 0,2 0 1,29-21-1,-38 31 60,0 0-1,0 0 0,1 0 0,12-4 0,-18 8 6,1-1 0,-1 1 0,1-1 0,0 1-1,-1 0 1,1 0 0,0 0 0,-1 0 0,1 0-1,0 0 1,-1 0 0,1 0 0,0 1 0,-1-1 0,1 0-1,-1 1 1,1 0 0,-1-1 0,1 1 0,-1 0-1,1 0 1,-1 0 0,1 0 0,-1 0 0,0 0-1,0 0 1,2 2 0,0 1 39,0 1 0,0 0 0,0 0 0,-1 1 0,1-1 0,-1 1 1,-1-1-1,1 1 0,-1-1 0,1 8 0,1 8 109,-2 31 1,-2-23 48,-1 0 0,-2 0 0,-12 47 0,-34 86 631,47-154-778,-85 224 796,63-175-498,-22 46 264,24-56-86,21-47-256,2-5-163,3-12 26,8-22-211,2 1-1,1 0 1,2 1-1,1 1 1,3 0-1,42-60 1,-11 35-39,3 2 0,2 3 0,89-68 0,-136 116 104,68-50 2,-66 51-10,0 0 1,0 1-1,0 1 1,0 0-1,19-5 1,-28 9-1,0 1 0,1 0 1,-1-1-1,1 1 0,-1 0 0,0 0 0,1 0 1,-1 1-1,1-1 0,-1 0 0,0 1 1,1 0-1,-1-1 0,0 1 0,0 0 0,1 0 1,-1 1-1,0-1 0,0 0 0,0 1 1,0-1-1,-1 1 0,1-1 0,0 1 0,-1 0 1,1 0-1,-1 0 0,1 0 0,-1 0 1,0 0-1,1 3 0,2 3 9,-1 0 0,0 0 0,0 0 0,-1 0 1,0 0-1,0 1 0,0 13 0,-2-8 53,-1 0-1,0 0 1,-1 0 0,0 0-1,-1 0 1,-1 0 0,0-1-1,-10 20 1,-3 4 137,-38 56-1,-36 33 326,68-97-280,15-20 28,9-16-104,11-18-62,2 5-169,0 1 0,29-30-1,6-8-124,-12 6-43,40-74 1,-46 71 172,53-70 1,-47 79-135,82-74 0,-113 113 179,15-13-37,-20 19 50,0-1 0,0 0 1,0 1-1,0-1 0,0 1 0,0-1 1,0 1-1,0-1 0,0 1 0,0 0 1,1-1-1,-1 1 0,0 0 0,0 0 0,0 0 1,0 0-1,2 0 0,-2 0 6,0 1 0,-1-1 0,1 1 0,-1-1 0,1 1 0,0-1 0,-1 1 0,0-1 0,1 1 0,-1-1 0,1 1 1,-1-1-1,1 1 0,-1 0 0,0-1 0,0 1 0,1 0 0,-1-1 0,0 1 0,0 0 0,0-1 0,0 1 0,0 0 0,0 0 0,0-1 0,0 2 0,0 16 35,-2-1 0,0 1 0,-1-1 0,-7 25 0,-32 105 359,-8 37 492,40-143-637,3 1-1,-3 62 1,9-83-140,1-1 0,1 1 0,1-1 0,6 32 0,-6-45-73,0 1-1,1 0 0,0-1 1,0 0-1,1 0 0,0 0 0,0 0 1,1 0-1,0-1 0,0 0 1,0 0-1,1 0 0,0 0 0,10 7 1,-2-5-100,0 1 0,0-2 0,1 0 1,0 0-1,0-2 0,1 0 0,-1 0 0,1-2 1,0 0-1,0-1 0,0 0 0,20-1 0,-11-2-1329,-1-1 0,44-8 0,-39 3-1726,-1-1-1,28-12 1,10-10-5204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11 111 5408,'-1'0'118,"1"0"1,-1 0-1,1 0 1,0 0-1,-1 0 1,1 0-1,-1 0 1,1 0-1,0 0 1,-1 0-1,1 0 1,0 0-1,-1 1 1,1-1-1,0 0 1,-1 0-1,1 0 1,0 1-1,-1-1 1,1 0-1,0 0 1,0 1-1,-1-1 1,1 0-1,0 0 1,0 1-1,-1-1 1,1 1-1,-1 11 4833,2-6 731,2-7-5391,0 1 1,0-1-1,0 0 1,0-1 0,0 1-1,0-1 1,0 1-1,0-1 1,5-4-1,3-2 10,34-15 223,1 2 0,87-29 1,-124 47-482,0 0 0,0 1 0,1 0 1,-1 0-1,1 1 0,15-1 0,-20 3-19,-1-1 0,0 1 0,0 0 1,0 0-1,1 0 0,-1 1 0,0-1 0,-1 1 0,1 0 0,0 0 0,0 0 0,-1 1 0,1-1 1,-1 1-1,0 0 0,0 0 0,4 5 0,-1-1 182,0-1 0,0 0 0,0 0 1,1 0-1,0-1 0,0 0 0,0 0 0,1-1 0,0 0 0,14 5 1,-11-6-19,0 0 1,1-1 0,-1 0 0,0-1 0,1 0 0,-1-1 0,0-1 0,14-1 0,402-70-552,-408 69-3050,-11 2-3040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46 7712,'-14'-45'7120,"14"45"-7039,0 0 1,0 0-1,0 0 1,0 0 0,0 0-1,0 0 1,-1 0 0,1 0-1,0 0 1,0 0 0,0 0-1,0 0 1,0 0 0,-1 0-1,1 0 1,0 0 0,0 0-1,0 0 1,0 0-1,0 0 1,0 0 0,0 0-1,-1 0 1,1 0 0,0 0-1,0 1 328,0-1-328,0 0 1,0 0 0,-1 0-1,1 0 1,0 0 0,0 0-1,0 0 1,0 1-1,0-1 1,0 0 0,5 79 3491,-3-49-2590,9 55 0,-1-24-480,0 44-132,-4-40 155,18 87 1,-17-116-369,4 18 234,-9-49-260,0 1-1,0 0 1,0-1 0,1 1 0,0-1-1,5 8 1,-7-12-105,-1 0 0,1-1-1,0 1 1,-1 0 0,1-1 0,0 1-1,0-1 1,-1 1 0,1-1 0,0 1-1,0-1 1,0 0 0,0 1-1,0-1 1,0 0 0,-1 0 0,1 1-1,0-1 1,0 0 0,0 0 0,0 0-1,0 0 1,0 0 0,0 0 0,0-1-1,0 1 1,0 0 0,0 0 0,0-1-1,-1 1 1,1-1 0,0 1 0,1-1-1,3-2 79,0 0 0,0-1 1,-1 0-1,6-5 0,3-4-9,0-1 0,-1 0 0,17-27 0,25-54-14,-18 32-95,134-188 18,-131 194-77,8-10-1607,-41 59 16,0 1-1,1 0 1,10-7-1,-11 10-1391,-9 21-6741,2-13 10200,-14 29-5092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36 204 7296,'-36'-23'3989,"50"18"-1157,53-13 1956,30-1-1852,2 0-1338,367-57-56,-115 37-4358,-341 37 2003,-5 1-15,1 1 0,0-1 0,-1 1 0,1 0 0,10 1 0,-15-1 643,-1 1 0,1-1 0,-1 0 0,1 0 0,-1 0 0,0 0 0,1 1 0,-1-1 1,1 0-1,-1 0 0,0 1 0,1-1 0,-1 0 0,0 1 0,1-1 0,-1 0 0,0 1 1,1-1-1,-1 0 0,0 1 0,0-1 0,1 1 0,-1 0 0,-1 10-2801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55 7232,'0'-1'213,"1"0"-1,0 1 1,-1-1 0,1 0 0,-1 0 0,1 0 0,-1 0 0,1 0-1,-1 0 1,0 0 0,1-1 0,-1 1 0,0 0 0,0 0 0,0 0-1,0 0 1,0 0 0,0 0 0,0 0 0,0 0 0,0 0 0,-1 0-1,1-1 1,0 1 0,-1 0 0,1 0 0,-1 0 0,1 0 0,-1 0-1,1 1 1,-1-1 0,0 0 0,1 0 0,-1 0 0,0 0 0,0 1-1,-1-2 1,-1 0 240,0 0 0,0 0 0,0 1 0,0-1 0,0 1 0,0-1 0,0 1 0,-1 0 0,1 0 0,-7 0 0,-4 0 88,0 1 0,0 1 0,0 0-1,0 1 1,-21 5 0,-64 26 817,83-27-1097,-20 10 1,31-13-176,1 0 1,-1 0 0,1 0-1,-1 0 1,1 1 0,0 0-1,-6 7 1,9-9-52,0 0 0,0-1 1,0 1-1,0 0 0,0-1 1,1 1-1,-1 0 0,1 0 0,0 0 1,-1-1-1,1 1 0,0 0 1,0 0-1,0 0 0,0 0 0,0 0 1,1-1-1,-1 1 0,0 0 1,1 0-1,-1 0 0,1-1 0,0 1 1,1 3-1,2 1 58,0-1 0,0 1 0,0-1 0,1 1 0,7 6 0,-1-2-1,0-1 0,1 0 0,0-1 0,0 0 0,1-1 0,24 10 0,-17-10-37,1 0-1,0-2 1,42 6-1,-1-6-2096,0-4-1,75-7 0,-108 4 381,35-1-3098,1 1-7397,-53 2 9400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4 6880,'-2'-1'216,"-1"1"-1,1-1 1,0 0 0,-1 1 0,1 0 0,0-1 0,-1 1-1,1 0 1,-1 0 0,1 0 0,0 1 0,-1-1 0,1 0-1,0 1 1,-1 0 0,1-1 0,0 1 0,0 0 0,0 0-1,-1 0 1,1 1 0,-2 1 0,-6 4 578,1 1 1,0 0-1,-11 13 1,-2 1 135,-16 14 303,-44 54 1,62-64-814,0 1 1,2 1-1,-22 46 1,1 16 545,-44 152 0,1 104 168,35-66-571,28-1-80,32-43-109,-5-180-268,2-2 1,21 66-1,-25-100-271,2 0 1,0-1-1,1 1 0,1-2 1,1 1-1,0-2 1,2 1-1,0-1 0,1-1 1,0-1-1,1 0 0,1-1 1,0 0-1,22 13 1,-14-12-1189,-1-2 0,33 14 0,46 9-1331,-93-33 2478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20 7712,'-11'-19'2506,"15"21"392,3 5-1945,119 180 3473,-102-149-3934,-2 1 0,-1 1 0,30 82 0,22 132 371,-67-232-798,20 87 492,-5 2 0,12 182-1,-30-200-43,-4-1 1,-4 1-1,-27 145 0,-15-42 124,38-170-537,0-1-1,-2 0 0,0-1 0,-2 0 0,-21 30 0,16-30-9,-2-1 0,0-1 1,-36 29-1,-74 48 156,128-97-240,-4 2-49,-113 75-297,106-72-238,0 0 0,-1-1 0,0-1 0,0 0 0,0-1-1,0 0 1,-22 2 0,31-5-58,0-1 0,0 0 0,0 0 0,1 0 0,-1 0 0,0-1 0,0 0 0,0 0 0,0-1 0,1 1 0,-9-5 0,9 4 169,1 0 0,0 0 0,0-1-1,1 1 1,-1-1 0,0 0 0,1 0 0,0 0 0,0 0 0,0 0 0,0 0 0,0-1 0,0 1 0,1-1 0,0 1 0,-2-5-1,-2-13-1569,-2-30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0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62 7040,'-39'-20'3178,"38"19"-3059,1 1 0,-1 0 0,0-1 0,1 1 0,-1-1 0,1 1 0,-1 0 0,0-1 0,1 1 0,-1-1 0,1 1-1,0-1 1,-1 0 0,1 1 0,-1-1 0,1 1 0,-1-2 0,1 1 28,0 1 1,0-1-1,0 1 1,0-1-1,0 1 0,0 0 1,0-1-1,1 1 1,-1-1-1,0 1 1,0 0-1,0-1 0,0 1 1,1-1-1,-1 1 1,0 0-1,0-1 0,1 1 1,-1 0-1,0-1 1,1 1-1,2-2 199,-1 0-1,0 1 1,1 0 0,-1-1-1,1 1 1,-1 0 0,6-1-1,7-1 15,1 0 0,-1 1 0,1 0 0,0 1 0,0 1 0,17 2-1,-21 0-290,0-1 0,-1 2-1,1 0 1,-1 0-1,1 1 1,-1 0-1,-1 1 1,20 11-1,-26-13-58,0 0-1,0 0 0,-1 0 0,1 1 0,-1 0 0,0-1 0,0 1 1,5 8-1,-7-10-6,0 1 0,1-1 0,-2 0 0,1 1 0,0-1 0,0 0 0,-1 1 0,1-1 0,-1 1 1,0-1-1,0 1 0,0-1 0,0 1 0,0-1 0,0 1 0,-1-1 0,1 1 0,-1-1 0,-1 4 0,-2 2 39,0 0-1,-1-1 0,0 1 0,0-1 0,-12 12 0,-35 29 283,30-30-185,-26 21 467,32-26-173,0 0 1,0 1 0,-23 27 0,38-40-383,1 0 0,-1 0 0,0-1 0,1 1 0,-1 0 1,1 0-1,-1 0 0,1 0 0,0 0 0,-1 0 0,1 0 0,0 0 0,-1 2 0,1-3-20,0 1-1,1-1 0,-1 0 1,0 1-1,0-1 0,0 0 1,0 1-1,0-1 1,1 0-1,-1 1 0,0-1 1,0 0-1,0 1 0,1-1 1,-1 0-1,0 0 0,0 1 1,1-1-1,-1 0 0,0 0 1,1 0-1,-1 1 0,0-1 1,1 0-1,-1 0 1,1 0-1,3 1 122,0 0 0,0-1 0,1 0 0,-1 0 0,7 0 0,-10 0-156,218-22 580,-153 13-779,-35 6-1260,40 1 1,-51 3-414,0 1 1,0 0 0,22 7-1,15 7-1387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5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28 299 4224,'-19'-30'1365,"18"29"-1326,0 0-1,1 0 1,0 1-1,-1-1 1,1 0-1,-1 0 0,1 0 1,0 0-1,0 1 1,-1-1-1,1 0 1,0 0-1,0-1 1,-1-3-45,0-2 491,0 0 1,1 0-1,0 1 0,0-1 1,0 0-1,1 0 1,2-8-1,0 4 99,1 0-1,0-1 1,1 2 0,0-1-1,1 1 1,0-1-1,1 1 1,0 1 0,0 0-1,1 0 1,0 0-1,1 1 1,0 0 0,12-8-1,-15 12-431,0 0 0,1 0-1,-1 1 1,1-1 0,0 1-1,0 1 1,0-1 0,1 2-1,-1-1 1,1 0 0,-1 1-1,1 1 1,-1-1 0,1 1-1,-1 1 1,1-1 0,-1 1-1,1 0 1,-1 1 0,0 0-1,0 0 1,1 1 0,10 5-1,-11-4-3,-1 1 0,0-1 0,0 1-1,0 0 1,0 1 0,-1 0 0,0 0-1,0 0 1,0 0 0,-1 1 0,0-1-1,6 15 1,-6-12 13,-1 1 0,1-1 0,-2 1 0,1 0 0,-1 0 0,-1 1 0,0-1 0,0 0 0,-1 13 0,-1-14-73,0 0 1,-1-1-1,0 1 1,0-1-1,-1 1 1,0-1 0,0 0-1,-1 0 1,-8 14-1,10-19-203,-1 0 1,1 0-1,-1 0 0,1-1 0,-1 1 0,0 0 1,0-1-1,0 0 0,-1 0 0,1 0 1,0 0-1,-1 0 0,1-1 0,-1 0 1,0 1-1,1-1 0,-1-1 0,0 1 1,0 0-1,1-1 0,-1 0 0,0 0 0,0 0 1,-7-1-1,4-1-1285,0 1 0,0-1 0,-12-5 0,10 3-562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1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36 153 5888,'-1'-1'327,"1"-1"-1,-1 1 1,0 0 0,1-1 0,0 1 0,-1-1 0,1 1-1,0-1 1,0 1 0,-1-1 0,1 1 0,0-1-1,1 1 1,-1-3 0,0 2 129,1 0-1,-1 0 1,0 1 0,0-1 0,0 0-1,-1 0 1,1 0 0,0 0-1,-1 0 1,1 0 0,-1 0-1,-1-3 1,-2 0 420,1 1 0,-1-1-1,0 0 1,-5-5 0,7 8-626,2 2-224,-1 0 1,1 0-1,0 0 0,0 0 0,0 0 0,0 0 0,0-1 0,0 1 0,0 0 0,-1 0 0,1 0 0,0 0 0,0 0 0,0-1 0,0 1 1,0 0-1,0 0 0,0 0 0,0 0 0,0-1 0,0 1 0,0 0 0,0 0 0,0 0 0,0 0 0,0-1 0,0 1 0,0 0 1,0 0-1,0 0 0,0 0 0,1 0 0,-1-1 0,0 1 0,0 0 0,0 0 0,0 0 0,0 0 0,0 0 0,0 0 0,0-1 1,1 1-1,-1 0 0,0 0 0,0 0 0,0 0 0,0 0 0,0 0 0,1 0 0,-1 0 0,0 0 0,0 0 0,0 0 0,1 0 1,9-3 431,-9 3-532,180-23 1528,-59 10-1137,174-11-151,-216 23-89,138 18 0,-200-14-197,32 10 0,-49-13-3,3 32-11717,-4-21 6790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 9216,'-22'0'2981,"30"1"50,9 2-347,26 1 1,34-3 184,87-2-597,238-16-1370,-315 15-4430,1 1-3654,-62-1 1272,7-11 2367,-27 11 3039,42-20-3165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1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26 3232,'32'-25'12400,"-33"34"-11759,0-1 1,-1 1 0,0 0 0,-3 9 0,-3 13 207,-63 346 3604,71-373-4413,-4 18 443,-2 38 1,6-54-469,0 0 0,0 0 0,1 1 0,-1-1 1,2 0-1,-1 0 0,1 0 0,0 0 0,0 0 0,5 10 1,-6-15-704,1-1-27,0-1-1,-1 1 1,1-1 0,0 1 0,0-1 0,-1 0 0,1 0 0,-1 0 0,1 0 0,1-1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1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 5216,'0'-1'90,"-1"0"0,1 1-1,0-1 1,-1 0 0,0 0 0,1 0 0,-1 0 0,1 1 0,-1-1 0,0 0 0,1 1-1,-1-1 1,0 0 0,0 1 0,0-1 0,0 1 0,1-1 0,-1 1 0,0-1-1,0 1 1,0 0 0,0 0 0,0-1 0,-1 1 0,0 0-5,0 0 1,0 1 0,0-1-1,1 1 1,-1-1-1,0 1 1,1 0 0,-1 0-1,1-1 1,-1 1-1,1 0 1,-1 0-1,-2 3 1,2-3 454,0 1 1,0 0-1,0 0 0,0 0 1,0 0-1,0 0 0,0 0 1,1 0-1,-1 1 0,1-1 1,0 1-1,0-1 0,-1 1 1,2-1-1,-2 5 0,2-7-385,-1 1 1,1-1-1,0 1 0,0-1 1,0 0-1,0 1 0,-1-1 1,1 0-1,0 0 0,0 1 0,-1-1 1,1 0-1,0 1 0,0-1 1,-1 0-1,1 0 0,0 0 1,-1 1-1,1-1 0,-1 0 0,1 0 1,-2 1 1456,10 0-774,21-3 349,41-6 0,14-2-783,575-1 1223,-180 44-1024,-7 17-387,-260-26-86,-28-3-37,384 34 214,-567-55-308,10 0-297,-1 1 0,1-2 0,-1 1 0,18-4 0,-26 4 232,-1-1-1,1 1 0,0 0 1,-1-1-1,1 1 1,-1-1-1,1 0 1,-1 0-1,1 1 0,-1-1 1,0 0-1,1 0 1,-1 0-1,0-1 0,0 1 1,1 0-1,-1 0 1,0-1-1,0 1 0,0 0 1,-1-1-1,1 1 1,0-1-1,0 1 1,-1-1-1,1 0 0,-1 1 1,0-1-1,1 1 1,-1-1-1,0 0 0,0 1 1,0-1-1,0 0 1,0 1-1,0-1 1,-1-2-1,0 1-274,0 0 0,0-1 0,0 1 0,-1 0 0,1 0 0,-1 0 0,0 0 0,0 1 1,0-1-1,0 0 0,0 1 0,-1-1 0,1 1 0,-1 0 0,1 0 0,-1 0 0,0 0 0,0 0 0,-6-2 0,0 0-412,0 1 0,0 0 0,-1 0 0,1 1 0,-1 0 0,-11-1 0,-51 1-5695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1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40 5568,'-5'-29'2997,"5"28"-2845,0 1 0,1-1 0,-1 1 0,0-1 0,1 1 0,-1-1 0,1 1 0,-1-1 0,0 1 0,1-1 0,-1 1 0,1-1-1,-1 1 1,1 0 0,-1-1 0,1 1 0,0 0 0,-1 0 0,1-1 0,0 1 0,0 0 14,-1 0-1,0-1 0,1 1 1,-1 0-1,1 0 1,-1 0-1,0 0 1,1-1-1,-1 1 1,1 0-1,-1 0 1,1 0-1,-1 0 0,0 0 1,1 0-1,-1 0 1,1 0-1,-1 0 1,1 1-1,-1-1 1,1 0-1,-1 0 1,0 0-1,1 0 0,-1 1 1,0-1-1,1 1 1,0 2 90,0 0 0,0 0 0,0 0 0,-1 0 0,1 1 0,-1-1 0,0 0-1,0 0 1,-1 6 0,-8 34 861,4-22-740,-14 59 626,-3 0-1,-4-1 1,-58 120 0,-15 2-251,95-192-863,0 0 0,-4 13 1,6-7-2529,13-23-5550,-7 5 6634,13-8-4663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1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41 10400,'-3'-8'1393,"0"1"1051,0 15-921,-2 5-1007,0 0 1,0 0 0,-2-1 0,1 1 0,-15 18 0,-6 13 488,16-25-670,-2 4 208,-12 29 0,22-46-444,1 0 1,0 0 0,0 0-1,1 1 1,0-1 0,0 1-1,0-1 1,1 1 0,0-1 0,0 9-1,1-13-48,0 1-1,0 0 1,0 0-1,0 0 1,0-1-1,0 1 1,1 0-1,-1-1 1,1 1-1,-1-1 1,1 0-1,0 1 1,0-1-1,0 0 1,1 0-1,-1 0 1,0-1-1,1 1 1,-1 0-1,1-1 1,4 2-1,2 1 71,0-1 0,1 0-1,-1-1 1,1 0-1,12 1 1,8 0 55,0-2-1,-1 0 1,1-2-1,0-1 1,53-11-1,-68 9-135,0 0-1,0-1 0,0-1 0,0 0 0,-1-1 0,0 0 1,-1-2-1,0 1 0,0-2 0,-1 1 0,0-2 0,20-21 1,-22 19-79,-1 0 1,0 0-1,0-1 1,9-22-1,-14 28 54,-1 0 0,-1 0 0,1 1 1,-1-2-1,-1 1 0,1 0 0,-1 0 0,-1 0 0,0-1 0,-1-15 0,0 20-29,0 0-1,0 0 1,0-1 0,0 1 0,-1 1 0,0-1-1,1 0 1,-2 0 0,1 0 0,0 1 0,-1-1-1,1 1 1,-1 0 0,0 0 0,-4-3-1,2 2 0,0 1 0,0 0 0,0 0 0,0 1-1,0 0 1,-1 0 0,1 0 0,-1 0 0,1 1-1,-7-1 1,-2 1-212,0 0 0,0 1 0,0 1 0,0 0 0,0 1 0,0 0 1,0 1-1,-16 6 0,23-6-220,0 0 1,1 0-1,-1 0 1,0 1 0,1-1-1,0 2 1,0-1 0,-8 8-1,13-11 222,0 1-1,0-1 1,0 0 0,0 1-1,0-1 1,0 1-1,0 0 1,0-1 0,1 1-1,-1 0 1,1-1-1,-1 1 1,1 0 0,-1 0-1,1 0 1,0 2-1,0-2-7,1 0 0,-1 0 1,1 0-1,-1-1 0,1 1 0,0 0 0,0 0 0,0 0 0,0 0 0,0-1 0,0 1 0,1-1 0,-1 1 0,1-1 0,-1 1 0,1-1 0,2 3 0,1-1-379,1 1 0,0-1 0,-1 0 0,1-1 0,0 1 0,1-1 0,-1 0 0,0-1 0,0 1 1,1-1-1,8 0 0,41 0-1815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0:1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326 141 9312,'-1'-1'256,"0"0"0,0 0 1,0 1-1,0-1 1,-1 0-1,1 0 0,0 1 1,0-1-1,-1 1 0,1-1 1,0 1-1,-1-1 0,1 1 1,0 0-1,-1 0 1,1-1-1,-3 1 0,1 1 90,0 0 0,0 0 0,0 0 0,0 0-1,0 0 1,0 1 0,-2 1 0,-29 15 959,-130 79 1331,156-92-2478,1 1 0,0 0 1,0 1-1,0-1 0,1 1 0,0 1 0,-10 13 0,15-18-97,-1 0-1,0 0 0,1 0 1,0 0-1,0 0 0,0 1 1,0-1-1,0 0 0,1 0 1,-1 1-1,1-1 0,0 0 0,0 1 1,0-1-1,1 1 0,-1-1 1,1 0-1,-1 0 0,1 1 1,0-1-1,1 0 0,-1 0 1,0 0-1,4 5 0,0-2 17,-1-1-1,1 1 0,0-1 1,1-1-1,-1 1 0,1-1 1,0 0-1,0 0 1,0 0-1,1-1 0,-1 0 1,1 0-1,0-1 0,-1 0 1,11 2-1,-2-1-39,0-1-1,0 0 1,0-1-1,0-1 1,0-1-1,22-2 1,-8-3-25,1-1 0,-1-2 0,0 0 0,-1-2 0,0-1 0,-1-1 0,47-31 0,-66 38 16,1-1 0,-1 0 1,0 0-1,-1 0 1,1-1-1,-1 0 1,-1-1-1,0 1 0,9-17 1,-13 20-13,1-1 1,-1 0-1,0 0 1,0 0-1,-1 0 1,1 0-1,-1-1 1,-1 1-1,1 0 1,-1 0-1,0-1 1,-1 1-1,1 0 1,-1 0-1,-1 0 1,1-1-1,-4-8 1,-1 3-152,1 1 0,-2 0 0,0 0 0,0 0 0,0 1 0,-2 0 0,1 1 0,-1 0 0,0 0 0,-1 1 0,0 0 0,-20-12 0,25 18-79,0 0-1,-1-1 1,0 2 0,1-1-1,-1 1 1,0 0-1,1 0 1,-1 0-1,0 1 1,0 0-1,0 0 1,0 0 0,-6 2-1,3 0-552,-1 1 1,0 1-1,1-1 0,0 1 1,0 1-1,0 0 0,-8 6 1,-37 26-2834,3-1-2448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6:2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2240,'0'0'119,"0"-1"1,0 0-1,0 0 0,1 0 1,-1 0-1,0 0 0,0 0 1,1 1-1,-1-1 0,1 0 1,-1 0-1,0 1 0,1-1 1,0 0-1,-1 0 0,1 1 1,-1-1-1,1 1 0,0-1 1,-1 1-1,1-1 0,0 1 1,0-1-1,-1 1 0,1-1 1,0 1-1,0 0 1,0-1-1,0 1 0,0 0 1,-1 0-1,2 0 0,5-2-297,8 0 1801,-14 2-1365,1 0 1,-1 0 0,0 0 0,1 0-1,8-3 7951,-9 5-7436,5 23 250,-1 1-1,-1-1 1,1 33 0,-4-47-826,9 147 1343,3 40-696,5 199 732,-10-141-832,2 77-371,-10-331-583,1 77 396,1-57-8124,-2-24 7184,-1 0-1,1 0 1,0-1 0,0 1 0,0 0 0,0 0 0,0 0 0,0 0 0,1 0-1,-1-1 1,1 1 0,1-4 0,10-12-2109,10-6-1051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6:2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68 2720,'0'-3'497,"1"-1"0,-1 1 1,0-1-1,1 1 0,0-1 1,0 1-1,2-6 0,-2 6-38,0-16 2543,4 6 5494,-4 15-7578,2 10-497,0 1 0,0 0 1,-1 0-1,-1 0 0,0 0 0,-2 19 1,1-23-310,-15 486 2848,7-328-2304,-27 277 443,27-388-1039,-34 208 157,25-192-1918,15-62-29,19-30-9335,3-5 4911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8:56:2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76 142 2720,'0'0'23,"0"0"0,0 0 1,0-1-1,0 1 0,0 0 1,0 0-1,0 0 0,0 0 0,0 0 1,0 0-1,0-1 0,0 1 1,0 0-1,0 0 0,0 0 0,0 0 1,0 0-1,0 0 0,0 0 1,0-1-1,0 1 0,-1 0 0,1 0 1,0 0-1,0 0 0,0 0 1,0 0-1,0 0 0,0 0 0,0 0 1,0 0-1,-1 0 0,1 0 1,0-1-1,0 1 0,0 0 0,0 0 1,0 0-1,0 0 0,0 0 1,-1 0-1,1 0 0,0 0 0,0 0 1,0 0-1,0 0 0,0 0 1,0 0-1,-1 0 0,1 1 0,0-1 1,0 0-1,0 0 0,0 0 1,0 0-1,0 0 0,0 0 0,0 0 1,-1 0-1,1 0 0,0 0 1,0 0-1,0 1 0,0-3-25,0 1 498,-8 1 5296,7 0-5563,0 0 1,0 0-1,0 0 1,0 0-1,0 0 1,0 0-1,0 0 1,0 0-1,0 0 1,1 0-1,-1-1 1,0 1-1,0 0 1,0-1 0,0 1-1,0-1 1,1 1-1,-1-1 1,0 1-1,0-1 1,1 1-1,-1-1 1,0 0-1,1 0 1,-1 1-1,1-1 1,-1 0-1,1 0 1,-1 1-1,0-3 1,1 2-100,0 0 0,0 0 0,1-1 1,-1 1-1,0 0 0,0 0 0,1-1 0,-1 1 1,1 0-1,-1 0 0,1 0 0,0 0 0,-1 0 1,1-1-1,0 1 0,0 1 0,-1-1 0,1 0 0,0 0 1,0 0-1,0 0 0,0 1 0,2-2 0,64-36 937,-60 33-996,0 1 0,1 1 0,-1 0 0,16-5 0,-3 1 81,-4 1-22,1 1 0,1 0 0,-1 1 1,1 1-1,-1 0 0,23 1 1,-39 2-136,0 0 0,1 0 1,-1 0-1,0 0 1,0 0-1,0 1 1,0-1-1,1 0 0,-1 1 1,0-1-1,0 1 1,0-1-1,0 1 1,0-1-1,0 1 0,0 0 1,0 0-1,0 0 1,-1-1-1,2 3 1,-1-2 17,1 1 1,-1 1 0,0-1 0,0 0-1,-1 0 1,1 0 0,0 0 0,-1 1-1,1 3 1,-1 3 65,0-1 0,0 1 1,-1-1-1,-2 15 0,1-16-6,-1 0 1,1 0-1,-1 0 0,-1 0 1,1 0-1,-1 0 0,0-1 1,-10 11-1,1-2 82,-1-1 0,-19 16 0,-113 71 797,130-91-816,-79 58 782,87-64-30,22-12-193,34-9 68,-1 3 0,94-18-1,-133 31-883,185-30 334,-129 25-2884,0 3-3891,-61 3 5513,0 0-1,0 0 0,1 1 0,-1-1 1,5 2-1,18 12-3227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5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4384,'-8'-8'13743,"13"5"-12703,-4 3-989,5-2 137,0 1-1,0 0 1,-1 0-1,9 0 1,-12 1-151,0 0 0,0 1 1,1-1-1,-1 1 0,0-1 0,0 1 0,0 0 1,1 0-1,-1 0 0,0 0 0,0 0 0,0 0 1,-1 1-1,3 1 0,-3-3-12,-1 1 1,1 0-1,-1-1 0,1 1 0,-1 0 1,1 0-1,-1-1 0,0 1 0,1 0 1,-1 0-1,0 0 0,0-1 0,1 1 1,-1 0-1,0 0 0,0 0 0,0 0 0,0 0 1,0-1-1,0 1 0,0 0 0,-1 0 1,1 0-1,0 0 0,0 0 0,-1-1 1,1 1-1,0 0 0,-2 1 0,-15 25 360,11-19-274,-18 27 156,-12 20 661,35-54-909,1 0 1,0 0-1,-1 0 0,1 0 0,0 0 1,0 0-1,0 0 0,0 0 0,0 0 1,0 0-1,0 0 0,0 0 1,0 0-1,0 0 0,0 0 0,1 0 1,-1 0-1,0 0 0,1-1 1,-1 1-1,1 0 0,-1 0 0,1 0 1,-1 0-1,1 0 0,0-1 1,-1 1-1,2 1 0,-1-1-192,0 0 0,0 0 0,0-1 0,0 1 0,1 0 0,-1 0 0,0-1 0,0 1 0,0-1 0,1 1 0,-1-1 0,0 1 0,1-1-1,-1 0 1,0 0 0,1 1 0,-1-1 0,1 0 0,-1 0 0,0-1 0,3 1 0,5-3-2782,4 2 908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16.4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9 530 2656,'0'1'365,"0"0"1,0 1-1,0-1 0,-1 0 1,1 1-1,0-1 0,-1 0 1,1 0-1,-1 1 0,0 0 1,0-1-194,1 0 0,-1 1 1,1-1-1,-1 0 0,1 0 1,0 0-1,-1 1 0,1-1 1,0 0-1,0 3 1595,5 0 84,-2-5-1751,0 0 0,0 1 1,-1-1-1,1 0 1,0 0-1,0 0 0,-1-1 1,1 1-1,-1-1 1,1 0-1,-1 1 0,0-1 1,1 0-1,-1 0 1,2-3-1,7-7 128,13-19 0,-17 22-93,94-125 1705,-92 119-1448,-1 0 1,11-28 0,-17 40-361,-1 0-9,0 1 0,-1-1-1,1 0 1,-1 1 0,0-1-1,1 0 1,-2-4 0,1 5 9,0 1-91,-5 21-5,-5 7 189,0 1 0,-7 41 0,-6 62 432,8-43-625,1 2 74,-8 39 601,18-101-492,4-23-41,-1 0 1,1 0-1,-1 0 1,0 1-1,-1-1 0,1-1 1,-1 1-1,-3 7 0,3-10 337,0 0 230,2-6-365,0-12-209,2 1 0,0-1-1,5-19 1,-4 22-50,-1 0-1,0-18 0,1-2 31,37-200-223,-34 205 156,2 0 0,0 0 1,2 1-1,1 1 0,1 0 0,24-39 0,-17 33-103,-13 21 70,1-1 0,0 2-1,12-14 1,-12 16-44,-4 5 10,-1 0-1,0 1 1,1-1 0,-1 1-1,1 0 1,0-1-1,3 0 1,-5 2 60,1 1 0,-1-1 1,1 1-1,0-1 0,-1 1 0,1 0 0,0 0 0,-1 0 0,1 0 1,-1 0-1,1 0 0,0 0 0,-1 1 0,1-1 0,0 1 0,-1-1 0,1 1 1,2 1-1,0 0 5,-1 0 0,1 0 0,0 1-1,-1-1 1,1 1 0,-1 0 0,0 0 0,0 0 0,0 0 0,-1 1 0,1-1 0,-1 1 0,1 0 0,-1 0 0,-1 0 0,1 0-1,2 6 1,-2-3 40,0 0-1,-1 1 0,0-1 1,0 1-1,0-1 0,-1 1 1,0-1-1,-1 1 0,-1 10 1,-4 10 88,0 0 0,-2 0 0,-1-1 0,-1 0 0,-2 0 0,0-1 0,-20 29 0,29-50-49,-1 0 0,0-1 0,0 1 1,0-1-1,-1 0 0,0-1 0,1 1 0,-1-1 1,-10 6-1,12-8-38,0 1 0,0-1 1,0 0-1,-1 0 0,1 0 1,0 0-1,-1-1 0,1 1 0,0-1 1,-1 0-1,1 0 0,0 0 1,-1 0-1,1-1 0,0 1 0,-1-1 1,1 0-1,-6-2 0,8 2-26,-1 0-1,1 1 1,0-1-1,0 1 0,-1 0 1,1-1-1,0 1 0,-1 0 1,1 0-1,0 0 1,-1 0-1,1 0 0,-2 0 1,-3 0-137,5 0 122,1 0 1,-1 0 0,1 1-1,-1-1 1,1 0 0,-1 0-1,1 0 1,-1 1 0,1-1-1,-1 0 1,1 1 0,-1-1-1,1 0 1,0 1 0,-1-1-1,1 1 1,0-1 0,-1 0-1,1 1 1,0-1 0,-1 1-1,1-1 1,0 1 0,0-1-1,0 1 1,-1-1 0,1 1-1,0-1 1,0 1 0,0 0-1,0-1 1,0 2 0,0 21-39,0-16-3,0 0 72,0 1 0,1-1 0,0 1 1,0-1-1,0 1 0,4 10 0,1-2 83,0-1-1,1 0 1,1 0 0,10 14-1,-15-25-46,0 0-1,0 0 1,0 0-1,1-1 1,-1 1-1,1-1 1,0 0-1,0 0 1,0 0-1,1-1 0,-1 1 1,1-1-1,-1 0 1,1 0-1,0-1 1,0 1-1,9 0 1,3 0 69,-3 0-120,0 0 1,1-2-1,-1 0 0,0 0 0,15-3 1,-8-1 55,6 0 84,0-1 0,-1-2 0,0-1 0,26-11 0,-42 14-102,0 0 1,-1 0 0,0-1 0,0 0-1,0-1 1,11-11 0,-14 12-5,-1 0 0,0-1 1,-1 1-1,1-1 0,-1 0 1,-1 0-1,1-1 0,-1 1 0,3-12 1,-4 11-33,0 1 1,-1-1 0,0 1-1,-1-1 1,1 1 0,-2-1-1,1 0 1,-1 1 0,0-1-1,0 1 1,-1-1 0,0 1-1,0 0 1,-1-1 0,-4-7-1,6 14-22,1-1 0,-1 1 0,0 0 0,-1-1 0,1 1 0,0 0 0,0 0 0,-1 0 0,1-1 0,0 1 0,-1 1 0,1-1 0,-1 0 0,1 0 0,-1 0 0,1 1 0,-1-1 0,-2 0 0,1 1-25,0 0 0,0 0-1,0 0 1,-1 0 0,1 0 0,0 1-1,0-1 1,1 1 0,-7 2-1,1 0 11,0 1 0,0 1 0,0-1-1,0 1 1,1 0 0,-10 9-1,8-5 23,0 1-1,0 1 0,1-1 1,0 1-1,0 0 0,1 1 1,1 0-1,0 0 0,1 0 0,0 1 1,1 0-1,-5 24 0,9-33 16,0 0 0,0 0-1,1 0 1,-1 0 0,1-1-1,0 1 1,0 0 0,0 0 0,1-1-1,-1 1 1,1-1 0,0 1-1,0-1 1,0 0 0,0 0-1,1 0 1,-1 0 0,5 4-1,1 0 20,0 1-1,1-1 1,0-1 0,0 0-1,12 6 1,-6-4 27,0-1 1,1-1 0,0-1-1,0 0 1,0-1 0,0-1-1,22 2 1,-26-4-10,-1-1 0,1 0 0,-1-1-1,1 0 1,-1-1 0,1 0 0,-1-1 0,0 0 0,0-1 0,0 0 0,13-8 0,-5 2 23,0-2 0,-1 0 0,30-26 0,-7 0-247,-2-1 1,64-84 0,13-60 88,-93 139 109,-2-1 1,22-65-1,-38 90-79,0 0 0,-2-1 0,0 0 0,-1 0 0,-1-28 0,-1 48 43,0 0-1,0 0 1,0 0 0,0 0-1,0 0 1,0 0 0,-1 0-1,1 0 1,0 0 0,0 0-1,-1 0 1,1 0 0,-1 0-1,1 0 1,-1 0 0,1 0 0,-2-1-1,2 2 5,-1-1-1,1 1 0,-1 0 1,1 0-1,-1 0 1,1-1-1,-1 1 1,1 0-1,-1 0 0,0 0 1,1 0-1,-1 0 1,1 0-1,-1 0 0,1 0 1,-1 0-1,0 0 1,1 0-1,-1 0 1,1 1-1,-1-1 0,1 0 1,-1 1-1,-4 1-54,1 0-1,0 1 0,0 0 0,1 0 1,-1 0-1,-3 4 0,-80 75-204,-24 23 362,96-87-28,0 0-1,1 1 0,1 1 0,1 0 0,0 1 0,-10 28 0,1 6 61,-17 77 0,32-110-24,2 1 1,0 0-1,2 0 0,0 0 1,1 0-1,3 23 0,-1-39-61,0 0-1,1 0 0,0 0 0,0 0 0,4 9 0,-5-13-28,1 0-1,-1 0 0,1-1 0,0 1 1,0 0-1,0-1 0,0 1 1,0-1-1,1 0 0,-1 0 0,1 1 1,-1-2-1,6 4 0,-3-2 85,1-2 1,-1 1-1,0-1 1,1 1-1,-1-2 0,1 1 1,-1 0-1,1-1 1,-1 0-1,1-1 1,-1 1-1,1-1 0,-1 0 1,1 0-1,8-4 1,-3 1-37,1-1 0,-1-1 1,0 0-1,0-1 0,18-14 1,-5 2-162,-13 12 110,16-16 0,65-87 58,-53 61-281,-34 43 157,0 0 1,0 1-1,1-1 0,10-6 1,-15 11 55,0 0 0,0 0 0,0 0 0,0 1 0,0-1 0,1 0 1,-1 1-1,0-1 0,0 1 0,1-1 0,-1 1 0,0 0 0,1-1 0,-1 1 1,0 0-1,1 0 0,-1 0 0,1 0 0,-1 0 0,0 0 0,1 0 1,-1 1-1,0-1 0,1 1 0,-1-1 0,0 1 0,1-1 0,-1 1 0,0-1 1,0 1-1,0 0 0,0 0 0,2 1 0,6 10-33,0 0 1,0 1-1,-1 0 0,-1 1 1,10 25-1,8 4 366,-24-42 271,-1-1-583,0-8 66,1 0-1,-2 0 0,1 0 1,-1 0-1,0 0 1,-1 1-1,0-1 1,-5-13-1,4 14-32,1 2-82,-1 0-1,1 0 1,-1 0 0,0 0 0,-4-4 0,6 8 25,0 0 0,0 0 0,0 0 0,0 0 0,0 0 0,-1 0 1,1 1-1,0-1 0,0 0 0,0 1 0,-1-1 0,1 1 0,0-1 0,-1 1 0,1 0 0,0 0 1,-1 0-1,1-1 0,-1 1 0,1 0 0,0 1 0,-1-1 0,1 0 0,0 0 0,-1 1 1,-1-1-1,-5 4-25,0-1 0,0 1 0,0 0 0,0 1 1,1 0-1,-1 0 0,1 0 0,0 1 0,-8 10 1,5-5 39,0 1 1,1-1-1,1 2 1,0-1-1,-6 15 1,10-18-16,0 0-1,1 0 1,0 1 0,-2 13 0,4-18 22,1 0 0,-1 0-1,1 0 1,0 0 0,0 0 0,1-1 0,-1 1 0,1 0 0,0 0 0,3 9 0,-2-11 36,1 1 1,-1-1-1,1 1 0,-1-1 1,1 0-1,0 0 0,0 0 1,1-1-1,-1 1 0,0-1 1,1 0-1,0 0 0,-1 0 1,1 0-1,0 0 0,0-1 1,0 0-1,0 0 0,0 0 1,0 0-1,6 0 0,-5-2 16,1 1 0,-1-1 0,0 0 0,0 0 0,0 0 0,0-1 0,-1 0 0,1 0 0,0 0 0,-1 0 0,1-1 0,-1 0 0,0 0 0,6-4 0,-2-1-16,0 0 1,-1-1-1,1 1 0,-2-1 1,10-16-1,-10 13-102,-1-1 0,-1 1 0,0-1 0,0 0-1,2-25 1,-4 24-8,0-4-109,-3 11-131,-3 13-285,2 0 567,0 0 0,1-1 1,0 1-1,0 0 0,1 0 0,0 0 1,0 0-1,0-1 0,1 1 1,-1 0-1,2 0 0,-1 0 1,4 10-1,-1-6 39,0 0-1,0-1 1,1 0 0,0 0 0,0 0-1,1 0 1,8 9 0,-12-17 23,0 1 1,-1-1 0,1 1-1,0-1 1,0 0 0,0 0 0,0 1-1,0-1 1,0-1 0,0 1-1,0 0 1,0 0 0,1-1-1,-1 1 1,0-1 0,0 0-1,1 0 1,-1 0 0,0 0 0,0 0-1,1 0 1,-1-1 0,0 1-1,3-2 1,5-1 70,0-1 1,0 0-1,0-1 1,9-5-1,-6 2-14,6-3-91,0-1 1,-1-1 0,0-1-1,-1-1 1,-1 0-1,0-1 1,-2 0 0,24-34-1,1-10-82,-4-2 0,-2-2-1,47-127 1,-72 164 79,-2-1 0,0 0-1,3-57 1,-6 47-49,-2 27-21,0-1 1,-1 1-1,0 0 1,-1 0-1,-3-21 1,0 26-913,-1 11 494,-2 16 293,4-13 156,-41 111 71,14-48 51,20-51-12,1 1 0,-10 35 0,-26 183 458,40-205-430,2 1 1,1-1-1,3 51 0,0-77-59,1 0-1,-1 0 1,2 0-1,-1 0 0,1 0 1,0-1-1,4 9 0,-5-13-13,0 1 1,1-1-1,-1 0 0,0 0 0,1 0 0,0 0 0,0 0 0,-1 0 0,2-1 0,-1 1 0,0-1 0,0 0 0,1 0 0,0 0 0,-1-1 0,5 2 0,-4-2 33,0 0-1,-1-1 1,1 0 0,0 0-1,0 0 1,0 0-1,-1-1 1,1 0-1,0 1 1,-1-1-1,1 0 1,4-3-1,-1 1-3,1 0 0,-1-1 0,0 0 0,10-8 0,-9 5-18,1 0-1,-1-1 1,0 0 0,-1 0-1,1-1 1,-2 0-1,1-1 1,-2 1-1,1-1 1,4-13-1,3-2-47,-10 20 4,0 0-1,0-1 1,-1 1-1,0-1 0,0 0 1,2-11-1,2-6-111,-4 19 135,-1 0 0,0 0 0,0 0 1,0-1-1,0-4 0,-1 8-15,0 0 0,0 0 0,0 0 0,0 0 0,1 0 0,-1 0 0,0 0 0,1 0-1,-1 0 1,2-2 0,2-10-525,-4 13 354,0 19-230,-3 95 108,11-54 468,-8-54-173,0-1-1,0 0 1,0 0-1,1 1 1,0-1-1,0 0 0,0 0 1,4 8-1,7 25 106,-11-37-17,-1-1-75,0 0 0,0 1 0,0-1 0,0 0 0,1 0 0,-1 0 0,0 1 1,0-1-1,1 0 0,-1 0 0,0 0 0,0 0 0,1 0 0,-1 0 0,0 1 0,0-1 0,1 0 0,-1 0 0,0 0 0,0 0 0,1 0 0,-1 0 0,0 0 0,1 0 1,-1 0-1,0 0 0,0 0 0,1 0 0,-1-1 0,0 1 0,1 0 0,9-2 207,-1-4-170,0 0 1,0 0-1,-1 0 1,0-1 0,-1-1-1,1 1 1,-1-1-1,-1 0 1,1-1 0,-1 1-1,-1-1 1,5-11-1,11-36-102,-11 24 185,-1-13-263,-8 43 75,0-1 1,0 1-1,0-1 1,-1 1-1,1-1 1,-1 1-1,0-1 1,0-3-1,0 5-187,0 9-43,-14 38-131,8-27 414,0-1 1,-3 30 0,5-22 139,3-17-130,-1 0 1,1 0 0,1 0 0,-1 0 0,1 0-1,1 0 1,0 0 0,4 17 0,-5-25 14,0 0 0,1 0 0,-1-1 0,0 1 0,1 0 0,-1-1 0,1 1 0,-1 0 0,1-1 0,-1 1 0,1 0 0,-1-1 0,1 1 1,-1-1-1,1 1 0,0-1 0,-1 1 0,1-1 0,0 1 0,0-1 0,-1 0 0,1 1 0,0-1 0,0 0 0,-1 0 0,1 0 0,0 0 0,0 1 0,0-1 1,-1 0-1,1 0 0,0-1 0,0 1 0,0 0 0,-1 0 0,1 0 0,1-1 0,3 0 41,-1-1 1,0 0-1,0 0 1,0-1-1,6-3 0,-3 0-36,0 0 0,-1 0-1,0 0 1,0-1 0,-1 1 0,0-1-1,0-1 1,-1 1 0,1-1-1,-2 0 1,5-10 0,-1-3-82,-1 1 0,-1-1 0,4-32 1,-8 33-73,-1-29 0,-1 19-413,1 29 339,6 2 69,0 0 102,-1 0-1,1 0 0,-1 1 1,0 0-1,1 0 1,6 4-1,18 6-42,-7-8 118,0 0 1,0-1 0,1-2 0,29-1-1,-34 0-37,27-3 158,-43 3-139,0-1 0,0 0 0,1 0 0,-1 1 0,0-2 0,0 1 0,0 0 0,0-1 0,0 1 0,0-1 0,3-3 0,2-1 143,-8 5-171,0 1 0,0 0 1,0 0-1,0 0 1,1 0-1,-1 0 1,0 0-1,0 0 0,0 0 1,0 0-1,0 0 1,0 0-1,0 0 0,0 0 1,0 0-1,0 0 1,0 0-1,0 0 1,0 0-1,0 0 0,0 0 1,1 0-1,-1 0 1,0 0-1,0 0 0,0 0 1,0 0-1,0 0 1,0 1-1,0-1 1,0 0-1,0 0 0,0 0 1,0 0-1,0 0 1,0 0-1,0 0 1,0 0-1,0 0 0,0 0 1,0 0-1,0 0 1,0 0-1,0 0 0,0 0 1,0 0-1,0 0 1,0 0-1,0 1 1,0-1-1,0 0 0,0 0 1,0 0-1,0 0 1,0 0-1,0 0 1,0 0-1,0 0 0,-5 17-582,0-5 531,-10 31-77,9-27-11,-9 34-1,10-31 135,-4 25-100,8-40 116,1 0 1,-1 0-1,1 0 1,0 0-1,0 0 1,1 0-1,1 8 1,1-1 15,-2-5 37,1-1-1,0 1 1,5 9-1,-7-13-30,1-1-1,0 0 1,-1 0-1,1 0 1,0 0-1,0 0 1,0 0 0,0-1-1,-1 1 1,1 0-1,1 0 1,-1 0-1,0-1 1,0 1 0,0-1-1,0 1 1,0-1-1,0 1 1,1-1-1,-1 0 1,0 1 0,0-1-1,3 0 1,2 0 153,-3 0-164,0 1 0,0-1-1,-1 0 1,1-1 0,0 1-1,0 0 1,-1-1 0,1 1 0,0-1-1,-1 0 1,1 0 0,-1 0-1,1 0 1,-1-1 0,1 1-1,2-3 1,2-2 16,0 0 0,0 0 0,-1-1 0,0 0 0,0 0-1,-1 0 1,0-1 0,0 0 0,-1 0 0,4-10 0,35-110-105,-37 105 81,2 2 6,-6 15-111,0 0-1,0 0 1,0 0 0,-1 0-1,1-11 1,-2 16-119,1 11-411,6 28 554,-1 0 1,-3 0 0,0 0-1,-5 60 1,-8-29 544,10-67-400,-1 1 1,1-1-1,0 0 0,-1 1 1,0-1-1,1 0 1,-1 0-1,0 1 0,0-1 1,-2 3-1,2-5-47,0 1-1,1-1 1,-1 1-1,0-1 1,1 1-1,-1-1 1,0 0-1,0 0 1,1 1-1,-1-1 1,0 0-1,0 0 1,1 0-1,-1 0 1,0 0 0,0 0-1,0 0 1,1 0-1,-1 0 1,0 0-1,0 0 1,0 0-1,1-1 1,-1 1-1,0 0 1,1 0-1,-1-1 1,0 1-1,0-1 1,1 1-1,-1-1 1,1 1-1,-2-1 1,0-2-16,-1 1 1,1-1-1,0 0 1,0 0-1,0 0 0,0 0 1,0 0-1,1 0 1,-1 0-1,-1-7 1,-11-19-17,6 10-30,8 17-26,-1-1 0,0 1 0,1 0 0,-1-1 0,-1 1 0,1 0 0,0 0 0,0 0 0,-3-3 0,17 13-927,13 9 859,-22-14 146,0-1 0,-1 1 0,1-1 1,0 0-1,0 0 0,1 0 0,-1-1 0,0 1 0,1-1 0,-1 0 1,0-1-1,10 1 0,5 0 198,32-4 1,-43 3-187,12-3 32,1 0 1,0-2 0,-1 0-1,0-1 1,0-1 0,0-1-1,30-17 1,-41 19-59,1 0-1,-1-1 1,-1-1-1,1 0 1,-1 0 0,0 0-1,-1-1 1,0 0-1,0-1 1,-1 1 0,5-12-1,5-15-26,23-71 0,-17 41-59,-10 35 59,-2-1-1,-1 0 1,-2 0 0,-1-1 0,3-63 0,-9 45-580,0 51 588,0 0-1,0 1 1,-1-1-1,1 0 1,0 0-1,0 0 1,0 0-1,0 0 1,0 1-1,-1-1 1,1 0-1,0 0 1,0 0-1,0 0 1,0 0-1,0 0 1,-1 0-1,1 0 1,0 0-1,0 1 1,0-1-1,-1 0 1,1 0-1,0 0 1,0 0-1,0 0 1,-1 0-1,1 0 1,0 0-1,0 0 1,0-1-1,0 1 1,-1 0-1,1 0 1,0 0-1,0 0 1,0 0-1,-1 0 1,1 0-1,0 0 1,0 0-1,0-1 1,0 1-1,0 0 1,0 0-1,-1 0 1,1 0-1,0 0 1,0-1-1,0 1 0,0 0 1,0 0-1,0 0 1,0 0-1,0-1 1,0 1-1,0 0 1,0 0-1,0 0 1,-1-1-1,1 1 1,0 0-1,1 0 1,-1-1-1,-10 16-272,5-1 248,-1 0 0,-10 19 0,8-18-22,-11 29-1,10-12 52,1 1 1,-7 55-1,4 68 328,10-151-303,-1 22 74,2-1 0,0 1 0,2-1 0,0 1 0,9 32 0,-10-55-51,0 0-1,0 0 1,1 0 0,-1 0 0,1-1 0,0 1 0,0-1-1,1 1 1,3 4 0,-5-7-3,0 0 0,1 0 0,-1 0 0,0 0 0,1-1 0,-1 1 0,1 0 0,-1-1 0,1 1 0,-1 0 0,1-1 1,-1 0-1,1 1 0,-1-1 0,1 0 0,-1 0 0,1 0 0,0 0 0,-1 0 0,1 0 0,-1-1 0,1 1 0,-1 0 0,1-1 0,2 0 0,2-3 47,-1 1 0,1-1 1,-1 0-1,0 0 0,0-1 0,0 1 0,-1-1 0,8-11 1,0-1-90,-1-1 0,0 0 0,-2-1 0,0 0 0,-1 0 0,-1-1 0,8-36 0,-15 39 83,0 16-86,-1 0-1,1 0 0,0 0 0,0 0 0,0 0 1,0 0-1,0 0 0,0 0 0,1 0 0,-1 0 1,0 0-1,0 0 0,1 0 0,-1 0 1,1 1-1,-1-1 0,1 0 0,-1 0 0,2-1 1,-4 3-711,-1 7 521,-15 107 46,12-56 188,0 1 260,6-60-261,-1 1 1,1-1-1,0 1 1,0 0-1,0-1 1,0 1-1,0-1 1,0 1-1,0 0 1,0-1 0,0 1-1,0-1 1,0 1-1,0-1 1,0 1-1,0 0 1,1-1-1,-1 1 1,0-1-1,0 1 1,1-1-1,-1 1 1,1 0-1,0-1-14,-1 1-1,1-1 0,-1 0 1,1 0-1,-1 0 1,1 0-1,0 0 0,-1 0 1,1 0-1,0 0 0,-1 0 1,1 0-1,-1 0 1,1 0-1,0 0 0,-1 0 1,1-1-1,0 1 0,6-4 8,0 1 0,0-1 0,6-5 0,-4 3 93,23-10-257,1 1 0,37-10 1,11-5 68,-9 5-93,-49 18 316,-11 4-126,1 0-1,13-1 1,17-3-230,-35 5 140,10-3 115,-17 4 119,-15 2-288,6 1 77,0 0 0,0 1 0,0 0 0,0 1 0,0 0 0,-8 6 1,-8 4 67,16-11 8,0 2 1,0-1-1,1 1 1,0 0-1,0 0 1,0 1-1,1 0 1,0 1-1,0-1 0,0 1 1,-8 14-1,13-19-8,0-1-1,0 1 1,0 0 0,0 0-1,0 0 1,1-1-1,-1 1 1,1 0 0,-1 0-1,1 0 1,0 0-1,0 0 1,0 0-1,0 0 1,0 0 0,0 0-1,0 0 1,1 0-1,-1 0 1,1 0-1,-1-1 1,1 1 0,0 0-1,0 0 1,0 0-1,0-1 1,0 1-1,0 0 1,0-1 0,0 1-1,1-1 1,-1 0-1,1 1 1,-1-1 0,1 0-1,2 2 1,3 0 30,-1 0 1,0 0-1,1 0 1,0-1-1,-1 0 1,1 0-1,0-1 1,0 0-1,8 0 1,12 0-290,0-3-1,53-7 1,-72 7 1,27-5-2805,-34 6 2571,1 1 0,-1-1 0,1 1 0,-1-1 0,0 0 1,1 1-1,-1-1 0,0 0 0,1 0 0,-1 0 0,0 0 0,0 0 0,0 0 0,0 0 0,0-1 0,0 1 1,0 0-1,1-3 0,-2 4 338,0 0 1,0-1-1,0 1 0,0-1 1,0 1-1,0 0 1,0-1-1,0 1 1,0 0-1,0-1 0,0 1 1,0-1-1,0 1 1,0 0-1,0-1 1,0 1-1,-1 0 0,1-1 1,0 1-1,0 0 1,-1-1-1,-11-14-4263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16.8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12 6048,'-13'-11'2752,"18"11"-1600,3 0-864,2 0-32,8 0-160,-1 0-704,1 5 320,1-2-2912,-1 5 1760,-5 4-1504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17.2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738 140 8544,'0'-16'3168,"21"16"-2464,24-12-192,-13 9 800,8-2-832,6 2 160,2 3-384,2 0-256,5 0 0,-10 0-224,0 0 128,-6 0-2368,-7 3 1376,-10 2-4064</inkml:trace>
  <inkml:trace contextRef="#ctx0" brushRef="#br0" timeOffset="1">22 24 8064,'-17'-23'2976,"12"23"-1824,10 0-1344,-2 0-1120,-3 7-4032,-3 1 2208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17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1 140 8384,'3'-12'3104,"15"7"-2400,32-6-224,-5 2 896,36-2-864,12-1 416,12 1-544,11-6-192,29 2-128,3 2-2176,-14 4 1152,-12 6-4896,9 0 3264,-15-6-256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21.9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399 623 2720,'1'-1'599,"8"-7"3580,-9 8-4121,1 0-1,-1 0 0,0 0 1,0 0-1,0 0 0,0 0 1,0 0-1,1 0 0,-1 0 0,0 0 1,0 0-1,0 0 0,0 0 1,1 0-1,-1 0 0,0 0 0,0 0 1,0 0-1,0 0 0,0 0 1,1 0-1,-1 0 0,0-1 1,0 1-1,0 0 0,0 0 0,0 0 1,0 0-1,0 0 0,1 0 1,-1-1-1,0 1 0,0 0 1,0 0-1,0 0 0,0 0 0,0 0 1,0-1-1,0 1 0,0 0 1,0 0-1,0 0 0,0 0 1,0-1-1,0 1 0,0 0 0,0 0 1,0 0-1,0 0 0,0 0 1,0-1-1,0 1 0,0 0 0,0 0 1,-1 0-1,1 0 0,0 0 1,0-1-1,0 1 0,0 0 1,0 0-1,0 0 0,0 0 0,-1 0 1,-7-9 1305,-8-1-773,0 1 0,0 1 0,0 1 0,-29-10 0,36 15-501,0 0 1,-1 0 0,1 1-1,-1 0 1,0 1 0,1 0-1,-1 0 1,1 1 0,-1 0 0,-16 5-1,15-3-22,0 1 1,1 1-1,-1 0 0,1 0 0,0 1 0,0 0 1,1 1-1,-1 0 0,2 0 0,-1 1 0,1 0 1,0 1-1,1 0 0,-11 16 0,14-16-21,0 0 0,0 0 0,1 0 0,1 1-1,0 0 1,0-1 0,1 1 0,0 0 0,1 18 0,-1-25-14,2 0 0,-1-1 0,0 1 0,0-1 0,1 1 1,-1-1-1,1 1 0,0-1 0,0 1 0,0-1 0,0 0 0,0 1 0,1-1 1,-1 0-1,1 0 0,-1 0 0,1 0 0,0 0 0,0 0 0,0 0 1,0-1-1,0 1 0,0-1 0,0 1 0,1-1 0,-1 0 0,0 0 0,1 0 1,-1 0-1,1 0 0,-1-1 0,4 1 0,6 1 64,0-1 0,0 0 1,0-1-1,0 0 0,19-3 0,17-5 155,88-24 0,43-31-156,-172 60-17,1 0-500,-14 13-60,-8 5 136,9-10 346,1 0 1,-1 0 0,1 1 0,0-1-1,-4 9 1,7-12 17,0-1 0,1 1 0,-1-1 1,1 1-1,0-1 0,-1 1 0,1-1 0,0 1 0,0-1 1,0 1-1,0-1 0,0 1 0,0-1 0,1 1 0,-1-1 0,0 1 1,1-1-1,-1 1 0,1-1 0,-1 0 0,1 1 0,0-1 0,0 0 1,-1 1-1,1-1 0,0 0 0,0 0 0,0 0 0,2 2 0,1 0 51,1 0-1,-1 0 0,0-1 1,1 0-1,-1 1 0,1-1 1,-1-1-1,1 1 0,0-1 1,0 0-1,0 0 0,8 0 1,-8 0-24,0-1 0,-1 0 0,1 0 0,-1 0 0,1-1 0,-1 0 1,1 0-1,-1 0 0,1 0 0,-1-1 0,0 0 0,0 1 0,8-6 0,-10 5-28,0 0 0,0 0 0,-1 0 0,1 0 0,-1 0 0,1-1 0,-1 1 0,0 0 0,0-1 0,0 1 0,0-1 0,0 1 0,-1-1 0,1 1 0,-1-1-1,1 1 1,-1-1 0,0 0 0,0 1 0,0-1 0,-1 1 0,1-1 0,-2-4 0,0-2-94,0 0 1,-1 1-1,0-1 0,-1 1 1,-6-12-1,9 17 37,-1 1 0,0-1 0,-1 0 0,1 1 0,0-1 0,-6-3 0,-3-4-96,10 8 109,23 0 251,-10 0-112,0-2-1,0 0 1,0 0 0,17-9-1,43-30 141,-37 22-182,21-9 29,-39 22 10,0 0 1,0-2-1,-1 0 0,19-16 1,-9 7-46,-25 18-107,3 5-96,-1 1 110,-1 0 0,0 0-1,0 0 1,-1 0-1,0 1 1,0-1 0,0 0-1,0 1 1,-1 10-1,1 0-60,1 6 179,-1-1-25,1 1 0,2-1 0,5 22 0,-8-38-51,1 0 0,0 0 0,0 0 0,0 0-1,1 0 1,-1-1 0,1 1 0,0-1 0,1 1 0,-1-1-1,1 0 1,-1 0 0,1-1 0,0 1 0,1-1 0,-1 0-1,8 4 1,-8-5 22,1-1 0,0 1 0,-1-1-1,1 0 1,0-1 0,0 1 0,0-1-1,-1 0 1,1 0 0,0-1 0,9-1-1,-7 1 22,0-1 0,-1 0 0,1 0 0,-1-1 0,1 0 0,-1 0-1,11-7 1,-7 2-46,-2 0 0,1 0 0,-1-1 0,0 0 0,-1-1-1,0 1 1,0-2 0,-1 1 0,-1 0 0,1-1 0,-2 0-1,5-15 1,6-17 44,16-56-310,-29 95 219,1-8-481,3 23 571,0 8-110,3 11 34,17 40 7,-12-40-70,-12-23 84,1-1 0,0 1 0,0-1 0,1 0-1,0 0 1,8 11 0,-7-12 34,-1 0-1,0-1 1,1 1 0,0-1-1,0 0 1,1 0 0,-1-1-1,1 0 1,0 1 0,0-2 0,0 1-1,0-1 1,0 0 0,0 0-1,1-1 1,6 1 0,6 0 12,-1-2 1,1 0-1,0-1 1,32-6 0,-42 5-26,0 0 1,0-1 0,-1 0-1,1 0 1,-1-1 0,0 0-1,0-1 1,0 1-1,0-2 1,-1 1 0,13-13-1,-11 8 46,0 0 0,-1-1-1,-1 0 1,0 0 0,7-15-1,-11 20-106,-1 0-1,0 0 0,0 0 1,0 0-1,0 0 1,-1 0-1,0-1 1,-1 1-1,1 0 1,-1-1-1,0 1 0,-1 0 1,-1-9-1,2 15 26,0-1 0,-1 0 0,1 0 0,-1 1 0,1-1 0,0 0 0,-1 0 0,1 1 0,-1-1 0,0 1 0,1-1 1,-1 0-1,0 1 0,1-1 0,-1 1 0,0-1 0,1 1 0,-1 0 0,0-1 0,0 1 0,1 0 0,-1-1 0,0 1 0,0 0 0,0 0 0,0 0 0,1 0 0,-1 0 0,0 0 0,0 0 0,0 0 0,0 0 0,1 0 0,-1 0 0,0 1 0,-1-1 0,-3 2-15,0-1 0,0 1-1,1 0 1,-8 3 0,4 0 32,1 0-1,0 1 1,1-1 0,-1 1-1,1 1 1,0-1 0,0 1-1,1 0 1,0 0 0,0 1-1,1-1 1,0 1 0,0 0-1,1 0 1,-3 12 0,5-17 0,0 0 0,0 0 1,0 0-1,1 0 1,0 0-1,-1 1 0,1-1 1,0 0-1,1 0 1,-1 0-1,0 0 0,1 0 1,0 1-1,0-1 1,0 0-1,0 0 0,3 5 1,-2-5 14,1 1 1,0-1-1,0 0 0,0 0 1,0 0-1,1 0 1,-1 0-1,1-1 0,-1 0 1,1 1-1,6 1 1,4 1 45,-1 0 0,1-2 0,-1 1-1,1-2 1,0 0 0,28 0 0,-19-3-24,0-1 0,0-1 0,40-10-1,66-28 9,9-7 142,-160 67-363,-1 1 0,-26 32 0,45-45 153,0 0 0,0 0 0,1 0 0,0 0 0,0 1 0,0-1 0,1 1 1,0 0-1,0 10 0,1-16 30,1-1 0,0 1 0,0-1 0,0 0 0,0 1 0,0-1 0,0 1 0,0-1 0,0 0 0,1 1 0,-1-1 0,0 1 0,1-1 0,-1 0 0,1 0 0,0 1 0,-1-1 0,1 0 0,0 0 0,0 0 0,0 1 0,0-1 0,0 0 0,0 0 0,0-1 0,0 1 0,0 0 0,0 0 0,1 0 0,-1-1 0,0 1 0,0-1 0,1 1 0,-1-1 1,0 1-1,1-1 0,2 0 0,3 2 49,1-2-1,-1 1 1,1-1 0,-1 0 0,13-2 0,9-2 19,-1-2-1,1 0 1,-2-2-1,36-15 1,-48 17-32,-1-2 1,0 1-1,0-2 0,0 0 0,-1 0 1,0-1-1,-1-1 0,0 0 0,13-18 1,-6 4 4,-2-1 1,20-40-1,22-63 28,-33 72-57,-11 22-30,-1 0 0,-2 0 1,-1-1-1,-2-1 0,6-45 1,-12 61-16,-2 12-34,0 0 0,0 0 0,0-1 0,-3-16 0,2-2-553,-2 25 343,-3 7 187,-2 8 63,-4 15-65,2 1 0,-10 53 0,13-50 137,-3 17-14,3 1 0,2-1 0,2 1 0,2 0 0,2-1 0,2 1 0,11 49 0,-13-91 9,-1 0 0,1 0 0,0-1 0,5 11 0,-7-15-36,1-1 0,0 0 1,-1 0-1,1 0 0,0 1 1,-1-1-1,1 0 0,0 0 1,0 0-1,0 0 0,0-1 1,0 1-1,0 0 0,0 0 1,0 0-1,1-1 0,-1 1 1,0-1-1,0 1 0,1-1 1,-1 1-1,0-1 0,1 0 1,-1 1-1,0-1 0,1 0 1,-1 0-1,0 0 0,1 0 1,-1 0-1,3-1 0,2-1 41,1-1 0,0 0-1,-1 0 1,0 0 0,0-1-1,11-8 1,32-31-77,-46 40 35,171-151-10,-156 142-192,-18 24-203,-3 5 264,-2-1 0,-7 20 0,5-18 94,-7 32 1,13-44 64,0-1 1,0 1-1,1 0 1,0 0-1,0 0 1,0-1-1,1 1 1,0 0-1,3 10 1,-3-13-16,0-1 0,0 1 0,0-1-1,0 1 1,1-1 0,-1 0 0,1 1 0,-1-1 0,1 0 0,0 0 0,0 0-1,0 0 1,0-1 0,1 1 0,2 1 0,-1-1 14,0 0 0,0 0 0,0-1 0,0 0 0,0 0 0,0 0 0,0 0 0,1-1 0,4 1 0,0-2 3,0 1 0,1-1 0,-1-1 0,0 1 0,0-2 0,0 1 1,0-1-1,11-6 0,0-2-6,0 0 0,-1-2 0,30-24 0,-46 36-500,-4 7 218,-6 16 138,0-2 104,6-17 15,-6 36-102,6-36 105,1 1 0,0-1 0,0 0 0,0 0-1,1 1 1,-1-1 0,1 0 0,0 0 0,2 6 0,-2-7 44,0 1 0,0-1 0,0 0 0,0 0 0,1 0 1,0 1-1,-1-1 0,1-1 0,0 1 0,4 3 0,-5-4-33,0-1 0,0 1 0,0-1 0,1 1-1,-1-1 1,0 0 0,1 1 0,-1-1 0,0 0 0,1 0 0,-1 0 0,0 0-1,0 0 1,1-1 0,-1 1 0,0 0 0,1-1 0,-1 1 0,0 0-1,0-1 1,1 1 0,-1-1 0,1-1 0,4-1 26,0 0-1,0-1 1,-1 0-1,7-6 1,-10 8-42,0 0 0,0 0 1,0 0-1,0-1 0,-1 1 0,1-1 1,-1 1-1,0-1 0,0 0 0,0 1 1,2-7-1,-2 2-42,1-1 0,-1 1 1,-1-1-1,1 0 0,-1 1 0,-1-1 1,-1-11-1,1 16 18,0-1 1,0 1-1,0 0 0,0 0 1,0 0-1,-1 0 1,0 0-1,0 0 0,0 0 1,0 0-1,0 1 0,0-1 1,0 1-1,-1 0 0,0-1 1,1 1-1,-1 0 1,0 0-1,-4-1 0,-33-14 17,33 16 166,3-1 106,11-3-126,-1 1-149,0 1 1,1 1-1,-1-1 0,1 1 0,-1 0 0,1 0 0,12-1 1,48 0-83,-42 3 162,0 2 0,28 4 0,-41-4-27,0 1 0,-1 0-1,0 1 1,0 0 0,0 1 0,18 10 0,-27-14-30,0 0 0,-1 1-1,1-1 1,0 0 0,-1 1 0,1 0 0,-1-1 0,1 1-1,-1 0 1,0 0 0,0-1 0,0 1 0,0 0 0,0 0-1,0 0 1,0 0 0,-1 1 0,1-1 0,-1 0 0,0 0-1,1 0 1,-1 0 0,0 1 0,0-1 0,0 0 0,-1 0-1,1 0 1,0 0 0,-1 1 0,-1 2 0,0 0 21,0 0 0,0 0 0,0 0 0,-1-1 0,0 1 0,0-1 0,-1 0 0,1 1 0,-1-1 0,0-1 0,-6 6 0,-3 3-58,10-8 58,-1-1 0,1 0 0,-1 0 0,-5 3 0,8-5 6,2-2-5,5-4 28,12-6 83,57-35-105,-33 20-49,60-29 0,-99 54 8,0-1-1,1 1 0,-1 0 0,0 0 1,1 0-1,-1 0 0,1 1 0,0-1 1,-1 1-1,1 0 0,-1 0 0,1 0 1,0 1-1,5 1 0,-6-1 2,-1 0 0,1 0 0,-1 0 0,0 1 0,1-1 0,-1 1 0,0 0 0,0 0 0,0 0 0,0 0 0,0 0 0,0 0 0,0 0 0,-1 1 0,1-1 0,-1 0 0,0 1 0,0 0 0,2 4 0,5 22 118,-5-17-56,1 0 0,8 18 0,-11-27-27,0-1 0,0 0 0,1 1-1,-1-1 1,1 0 0,-1 0-1,1 0 1,0 0 0,0 0 0,0 0-1,0-1 1,0 1 0,0-1 0,1 1-1,-1-1 1,0 0 0,5 2 0,-4-2-14,0-1 1,1 1-1,-1-1 1,1 0-1,-1 0 1,0 0 0,1 0-1,-1-1 1,0 1-1,1-1 1,-1 0-1,0 0 1,0 0-1,1 0 1,-1-1 0,0 1-1,0-1 1,-1 0-1,1 0 1,0 0-1,3-4 1,4-4 22,0 0 1,-1-1-1,14-21 0,-18 25-49,26-41 104,23-31-141,-52 76 17,1 0-1,-1-1 1,0 1 0,0-1-1,-1 1 1,1-1 0,1-5-1,-1 9-41,-1 5-30,2 7-202,-5 9 297,0-1 0,-1 1 1,-1-1-1,0 0 0,-2-1 0,0 1 1,-2-1-1,0 0 0,-16 27 1,14-20 231,9-24-228,1 0 0,-1 1 0,0-1 0,0 0 0,0 1 0,0-1 0,0 0 0,0 0 1,-1 0-1,1 0 0,-1 0 0,-2 3 0,4-5 11,0 0 1,0 0 0,-1 0-1,1 0 1,0 0-1,0 1 1,0-1 0,-1 0-1,1 0 1,0 0-1,0 0 1,0 0-1,-1 0 1,1 0 0,0 0-1,0 0 1,-1 0-1,1 0 1,0 0 0,0 0-1,-1 0 1,1 0-1,0 0 1,0 0-1,0 0 1,-1 0 0,1 0-1,0 0 1,0 0-1,0-1 1,-1 1 0,1 0-1,0 0 1,0 0-1,-1-1 1,-1-8 83,4-11-154,0 18 49,-1-1 1,1 1-1,0 0 0,-1 0 0,1 0 1,1 0-1,-1 0 0,0 0 1,0 0-1,1 1 0,4-3 0,-1 1 12,0 0-1,0 0 0,13-3 0,6 2-99,0 1 1,0 1-1,43 2 0,-22 1-28,-1-2-494,7 0-1678,-3 4-4058,-48-3 6204,-1 0 0,0 0 0,1 0 0,-1 0 0,0 0 1,1 0-1,-1 0 0,0 0 0,1 0 0,-1 0 1,0 0-1,1 0 0,-1 0 0,0 0 0,1 1 1,-1-1-1,0 0 0,1 0 0,-1 0 0,0 1 1,1-1-1,-1 0 0,0 0 0,0 1 0,0-1 1,1 0-1,-1 0 0,0 1 0,0-1 0,0 0 1,1 1-1,-1-1 0,0 0 0,0 1 0,0-1 1,0 0-1,0 1 0,0 0 0,0-1-22,-1 0-1,1 1 0,0-1 1,-1 1-1,1-1 0,-1 0 1,1 1-1,-1-1 0,1 0 1,0 1-1,-1-1 0,0 0 1,1 0-1,-1 0 1,1 1-1,-1-1 0,1 0 1,-1 0-1,1 0 0,-1 0 1,1 0-1,-1 0 0,0 0 1,1 0-1,-1 0 0,1 0 1,-1-1-1,-25-5-3254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22.3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29 8224,'-27'-22'3040,"32"19"-2368,3 3-160,2-3-1696,-1 3 544,-1 0-96,2 3-1984,-2 0 1632,-3 6-2368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22.6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69 9376,'-18'-9'3488,"33"9"-2720,11 0-192,6-5 512,31-1-704,35-3 767,15 4-671,8-1-160,27-8-192,23 3-1599,-23 7 799,-13 4-5856,14 4 3616,-23 4-864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24.1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7 814 2496,'-1'0'121,"1"0"0,0 0 0,-1 0 0,1 0 0,0 0 1,0 1-1,-1-1 0,1 0 0,0 0 0,0 0 0,-1 0 0,1 1 0,0-1 0,0 0 0,-1 0 0,1 0 1,0 1-1,0-1 0,0 0 0,-1 0 0,1 1 0,0-1 0,0 0 0,0 0 0,0 1 0,0-1 1,0 0-1,0 1 0,0-1 0,0 0 0,0 1 0,0-1 0,0 0 0,0 0 0,0 1 0,0-1 1,0 0-1,0 1 0,0-1 0,0 0 0,0 0 0,0 1 0,0-1 0,0 0 0,1 1 0,-1-1 1,0 0-1,0 0 0,1 1 0,8 15 3168,-7-15-3109,-1 0 0,1 0 0,-1 0 0,1 0 0,0 0 0,-1 0 0,1-1 0,0 1 0,0-1 0,0 1 0,-1-1 0,1 1 0,0-1 0,0 0 0,0 0 0,0 0 0,3-1 1,5 0 214,0-1 1,11-3 0,-6 1-89,77-21 537,-78 20-743,-1-1 0,0 0 0,0-1 1,20-14-1,-15 9-52,-1-2 1,0 0-1,-1-1 1,0 0-1,-1-2 1,21-30-1,59-108-9,16-25 166,-38 62 87,-60 94-95,-2 0-1,-1-1 0,8-28 0,-17 49-155,0-1-1,0 1 1,-1 0-1,1-1 1,-1 1-1,0-1 1,-1-6-1,1 10-43,0 1 0,-1-1 0,1 0 0,0 1-1,0-1 1,0 0 0,-1 1 0,1-1-1,0 1 1,-1-1 0,1 0 0,0 1 0,-1-1-1,1 1 1,-1-1 0,1 1 0,-1-1-1,1 1 1,-1 0 0,1-1 0,-2 0 0,1 1-2,0 0 1,0 0-1,0 0 1,0 0-1,-1 0 1,1 0-1,0 1 1,0-1-1,0 0 1,0 0-1,0 1 1,0-1-1,0 1 1,0-1-1,0 1 1,1-1-1,-1 1 1,0 0-1,-1 0 1,-10 10 4,1 1 0,0 0-1,1 1 1,0 0 0,-15 27 0,12-17 122,1 0 0,2 1 0,0 0 0,-13 50 0,-10 106 159,21-103-91,11-71-174,-4 21 145,0 33-1,4-53-105,1 0-1,0 0 0,1-1 1,0 1-1,0 0 0,0 0 1,1-1-1,0 1 1,0-1-1,5 10 0,-6-15-31,-1-1 0,1 1 0,-1 0 0,1 0 0,0 0 0,0 0 0,-1-1-1,1 1 1,0 0 0,0-1 0,0 1 0,0-1 0,0 1 0,0-1 0,0 1 0,0-1-1,0 1 1,0-1 0,0 0 0,0 0 0,0 0 0,0 0 0,0 0 0,2 0-1,2 0 14,-1-1-1,1 0 0,-1 0 0,8-3 0,-6 2-3,17-7-12,0 0 0,-1-2 0,0-1 1,-1 0-1,-1-2 0,25-20 0,107-107-161,-132 120 52,1-1-125,-69 78-337,35-38 573,0 1-1,1 0 0,0 1 0,2 1 0,-13 36 1,21-53-20,1 1 0,0 0 0,0 0 0,1-1 0,-1 1 0,1 0 0,0 0 0,1 0 0,-1 0 0,3 9 0,-3-13 17,1 1 1,-1 0-1,1-1 1,-1 1-1,1-1 1,0 1-1,0-1 1,0 1-1,0-1 1,0 0-1,0 1 1,0-1 0,0 0-1,1 0 1,-1 0-1,0 0 1,1 0-1,-1 0 1,1 0-1,-1 0 1,1 0-1,-1-1 1,1 1-1,0-1 1,-1 1-1,1-1 1,0 0-1,-1 1 1,1-1-1,0 0 1,0 0-1,-1 0 1,4-1-1,1 0 9,-1 0 0,1 0-1,0-1 1,-1 0 0,1 0-1,-1 0 1,1-1 0,-1 1-1,0-1 1,0-1 0,6-4-1,-8 6-16,-1-1 0,1 0-1,0 0 1,-1 0 0,1 0-1,-1 0 1,0 0 0,0 0-1,0-1 1,-1 1-1,1-1 1,-1 0 0,0 1-1,0-1 1,0 0 0,0 0-1,-1 1 1,1-5 0,-2 3-38,1 0 0,-1 0 1,0 0-1,0 0 0,0 1 1,-1-1-1,1 0 1,-1 1-1,0-1 0,-1 1 1,1-1-1,-1 1 0,0 0 1,0 0-1,0 0 0,0 1 1,-1-1-1,1 1 0,-1 0 1,0 0-1,0 0 1,0 0-1,-1 1 0,1 0 1,-8-4-1,9 4 261,11 2-74,14 2 67,19 6 92,123 17 674,-141-23-1273,-1-1-1,0-1 1,1-1-1,-1-1 1,30-7-1,-49 9-171,0-1-1,-1 0 0,1 0 0,-1 1 0,1-2 1,-1 1-1,1 0 0,-1 0 0,0-1 0,0 1 1,4-4-1,-5 3-104,0 1 1,0-1-1,0 1 1,0-1 0,0 0-1,0 0 1,0 0-1,-1 0 1,1 1-1,-1-1 1,1 0-1,-1 0 1,0 0-1,0 0 1,0-4-1,0-13-4174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24.5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40 108 8800,'-39'-8'4000,"44"13"-3488,11-5 1216,21-5-1056,18 1 1279,11 4-1119,20-8-256,44-9-384,15 6 0,-6 3-128,-14-4-2272,11 4 1185,12 1-7457,-19-6 4672,-21 1 1088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26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0 863 1984,'0'8'8682,"9"-20"-5636,2-5-2008,-1 0 1,0 0-1,7-21 1,11-21-52,62-77 288,-62 97-1094,17-24 27,35-50 282,-36 46-475,2 2-1,66-70 0,-102 124-29,1 0 0,1 1 1,0 0-1,0 1 0,1 1 0,0 0 0,0 0 1,17-5-1,-29 12 8,0 0-1,1 1 1,-1-1 0,0 1 0,1-1 0,-1 1-1,1 0 1,-1 0 0,0-1 0,1 1 0,-1 0 0,1 0-1,-1 1 1,1-1 0,-1 0 0,1 0 0,-1 1-1,0-1 1,1 0 0,-1 1 0,1 0 0,-1-1 0,0 1-1,0 0 1,2 1 0,-2-1 10,0 1 1,0 0-1,0-1 1,0 1-1,0 0 0,-1-1 1,1 1-1,-1 0 0,1 0 1,-1 0-1,0 0 0,0 0 1,1-1-1,-1 1 1,-1 0-1,1 0 0,0 0 1,-1 3-1,-3 12 99,0-1 0,-1 0 0,-12 26 0,-28 45 87,35-72-127,-1-1 0,0 0-1,-21 20 1,-12 14-90,41-45 7,0 1-1,0 0 1,0 0-1,1 0 1,0 1-1,0-1 1,-3 8-1,5-10 24,-1 0-1,1 0 0,0 0 1,0 0-1,0 1 1,0-1-1,0 0 0,0 0 1,1 0-1,-1 0 1,1 0-1,-1 0 0,1 0 1,0 0-1,0 0 0,0 0 1,0 0-1,0 0 1,2 2-1,7 8-14,1 0 0,13 11 0,-16-16 14,0 1-1,-1-1 0,1 1 0,-2 0 0,1 1 0,-1 0 1,7 12-1,-13-20 25,0 0 1,1 0 0,-1-1 0,0 1 0,1 0-1,-1 0 1,0 0 0,0-1 0,1 1-1,-1 0 1,0 0 0,0 0 0,0 0 0,0-1-1,0 1 1,0 0 0,-1 0 0,1 0-1,0-1 1,0 1 0,0 0 0,-1 0-1,1 0 1,-1-1 0,0 2 0,0-1 39,0 0 0,0 0 0,-1-1 0,1 1 0,0 0 0,-1-1 1,1 1-1,0-1 0,-1 0 0,1 0 0,-1 1 0,1-1 0,-1 0 0,1 0 1,-3 0-1,-16-2 209,-1 0 0,0-2 0,1 0 0,-25-9 0,20 6-167,11 3-124,-27-7-431,0-2 0,-78-34 1,119 47 339,0 0 0,0-1-1,-1 1 1,1 0 0,0 0 0,-1 0-1,1 0 1,0 0 0,0 0 0,0 0 0,-1 0-1,1 0 1,0-1 0,0 1 0,-1 0 0,1 0-1,0 0 1,0-1 0,0 1 0,0 0-1,-1 0 1,1 0 0,0-1 0,0 1 0,0 0-1,0 0 1,0-1 0,0 1 0,0 0 0,-1 0-1,1-1 1,0 1 0,0 0 0,0 0-1,0-1 1,0 1 0,0-1 0,11-2-2340,23 1-2040,-34 2 4406,44-1-3273,9-6-1514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1:5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4224,'-1'-1'245,"0"1"1,1 0-1,-1-1 0,0 1 1,1 0-1,-1-1 0,0 1 0,0 0 1,1 0-1,-1 0 0,0 0 1,0 0-1,1 0 0,-1 0 1,0 0-1,0 0 0,1 0 1,-1 0-1,0 0 0,1 1 1,-1-1-1,0 0 0,0 0 1,1 1-1,-1-1 0,0 0 1,1 1-1,-1-1 0,1 1 1,-1-1-1,1 1 0,-1-1 1,0 2-1,1-1 117,1 0 0,-1 0 1,1 0-1,-1 0 0,1 0 0,-1 0 1,1 0-1,0-1 0,-1 1 0,1 0 1,0 0-1,0-1 0,0 1 0,1 1 1,20 12 704,-9-10-781,1 0-1,0-1 1,0-1-1,0 0 1,0-1 0,0-1-1,16 0 1,100-17 483,-101 13-751,-2-1-16,-13 2 33,-1 1 0,20-1 0,-33 3-23,1 0 1,-1 0-1,1 0 1,-1 0-1,1 0 0,-1 1 1,1-1-1,-1 0 1,0 0-1,1 0 1,-1 1-1,1-1 1,-1 0-1,0 0 1,1 1-1,-1-1 0,1 0 1,-1 1-1,0-1 1,1 0-1,-1 1 1,0-1-1,0 1 1,1-1-1,-1 0 1,0 1-1,0-1 1,0 1-1,0-1 0,1 1 1,-1-1-1,0 1 1,0-1-1,0 1 1,0-1-1,0 1 1,-2 22 473,1-16-340,0-6-122,1 11 133,-2-1 1,0 0-1,0 0 0,-5 14 1,2-14-186,2-2-183,-1 0 1,1 0 0,-2 13-1,2-11-2439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27.1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17 5056,'-6'-3'-493,"-4"-2"5512,23 5 156,17 3-2943,56-4 1,-22-1-2069,-10-2-2668,-37 2-1205,1 0 968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29.7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338 510 2656,'0'0'41,"0"-1"0,-1 1 1,1-1-1,0 1 0,0-1 0,-1 1 1,1-1-1,0 1 0,0-1 0,0 1 0,0 0 1,0-1-1,0 1 0,0-1 0,0 0 1,0 1-1,0-1 0,0 1 0,0-1 0,0 1 1,0-1-1,0 1 0,0 0 0,0-1 1,1 1-1,-1-1 0,0 1 0,0-1 1,1 1-1,-1-1 0,0 1 0,1 0 0,-1-1 1,0 1-1,1 0 0,-1-1 0,1 1 1,-1 0-1,0-1 0,1 1 0,-1 0 0,1 0 1,0-1-1,7-3 3409,-14 4-1482,-3 3-1193,1 1 0,-1-1 0,-9 7 0,-7 2 77,-25 10-23,-1 0 63,-78 45 0,124-63-857,0-1 0,0 1 0,0 0 1,0 1-1,-7 8 0,11-12-28,0 0 0,0 0 0,0 0 0,1 0 0,-1 0 0,0 0 0,1 1 0,-1-1 0,1 0 0,-1 0 0,1 0 0,0 1 0,-1-1 0,1 0 0,0 0 0,0 1 0,0-1 0,0 0 0,0 1 0,0-1 0,0 0 1,1 0-1,-1 1 0,0-1 0,1 0 0,-1 0 0,1 1 0,-1-1 0,1 0 0,0 0 0,-1 0 0,1 0 0,0 0 0,0 0 0,1 1 0,2 1 77,0 0 0,1 0 1,-1 0-1,1-1 0,-1 0 0,1 0 0,0 0 1,0-1-1,-1 1 0,1-1 0,0 0 1,1-1-1,-1 1 0,10-1 0,5-1 108,0-1 1,29-6-1,-38 6-178,1-1 1,-1 0 0,0-1 0,0-1-1,0 0 1,-1 0 0,0-1 0,0 0-1,0 0 1,-1-1 0,0-1 0,0 1-1,-1-2 1,0 1 0,0-1-1,-1 0 1,0-1 0,-1 0 0,0 0-1,7-16 1,8-26 34,26-106 1,-25 77 22,-21 77-82,29-111-70,-25 91 44,-1 0 0,1-45 0,-5 64 91,-2-19-711,2 23 633,0 1 0,0-1 1,0 1-1,0 0 1,-1-1-1,1 1 0,0 0 1,0-1-1,0 1 0,-1 0 1,1 0-1,0-1 1,0 1-1,-1 0 0,1 0 1,0-1-1,0 1 0,-1 0 1,1 0-1,0 0 1,-1-1-1,0 1 6,1 0-1,-1 0 1,0 0 0,1 0-1,-1 0 1,1 1-1,-1-1 1,0 0 0,1 0-1,-1 0 1,1 1 0,-1-1-1,1 0 1,-1 1 0,1-1-1,-1 0 1,1 1-1,-1 0 1,-1 1 35,0 0-1,0 1 1,0-1-1,1 1 1,-1 0-1,1 0 1,0-1 0,-1 1-1,1 0 1,0 3-1,-4 9 30,-5 10 71,2 1 1,0 1-1,2-1 0,-4 40 1,2 110 276,7-121-276,0-16-61,2 0 0,9 67 0,-9-101-23,0 1-1,0-1 0,1 0 1,0 0-1,0-1 1,0 1-1,0 0 1,1-1-1,0 1 1,0-1-1,6 7 1,-6-9-1,-1 1 1,1-1 0,1 1-1,-1-1 1,0 0 0,0-1-1,1 1 1,-1 0 0,1-1-1,0 0 1,-1 0-1,1 0 1,0 0 0,0-1-1,-1 1 1,7-1 0,26-1 115,0-1 1,0-1 0,44-11-1,-38 5-95,-22 6-51,-1-2-1,1 0 0,27-11 1,-41 13-6,0 0 0,-1 0 1,1-1-1,-1 0 0,1 0 1,-1 0-1,0 0 0,-1-1 0,1 0 1,-1 0-1,0 0 0,0-1 0,-1 1 1,6-12-1,-8 14-5,1 0-1,-1 0 1,0 0-1,-1-1 1,1 1 0,-1 0-1,1-1 1,-1 1-1,0 0 1,0-1 0,-1-6-1,1 9-14,-1-1 1,1 1-1,-1-1 0,1 1 0,-1-1 1,0 1-1,1 0 0,-1-1 0,0 1 1,0 0-1,0 0 0,0-1 0,0 1 0,0 0 1,0 0-1,0 0 0,-1 0 0,1 0 1,0 0-1,-1 1 0,1-1 0,0 0 1,-1 1-1,1-1 0,-1 1 0,1-1 1,-1 1-1,-2-1 0,0 1-20,0 0 0,0 0 0,0 1 1,0-1-1,0 1 0,0 0 0,0 0 0,1 0 0,-1 0 0,0 1 1,1-1-1,-1 1 0,1 0 0,-1 0 0,1 0 0,-4 4 0,-4 4 76,-1 0-1,-16 21 0,26-28-24,-2 1 12,1 1 0,-1 0-1,1 0 1,1 0 0,-1 0-1,1 0 1,-1 1-1,2-1 1,-1 1 0,1-1-1,-2 10 1,3-11-9,-1-1 0,1 1-1,0-1 1,0 0 0,1 1 0,-1-1 0,1 1 0,0-1-1,-1 0 1,2 1 0,-1-1 0,0 0 0,1 0 0,-1 0-1,1 0 1,0 0 0,0 0 0,0-1 0,0 1 0,5 4-1,-2-3 56,1 0-1,1 1 0,-1-2 0,0 1 0,1-1 0,0 0 0,-1-1 0,1 1 0,0-1 1,1-1-1,-1 1 0,0-1 0,0 0 0,1-1 0,-1 0 0,0 0 0,9-2 0,2-1 12,-1 0-1,0-2 0,1 0 0,-2-1 0,32-16 1,51-24-95,-81 39-21,0 1-1,1 0 1,29-4-1,-10 4-103,-16 2 56,42-2-1,-63 6 93,0 0-1,0 0 1,0 0-1,0 0 1,0 0-1,0 0 1,0-1-1,0 1 1,0 0-1,0 0 1,0-1-1,0 1 1,0 0-1,2-2 1,-3 2-2,0 0 1,0 0-1,0-1 1,0 1-1,0 0 1,0-1-1,0 1 1,0 0-1,0 0 1,0-1 0,0 1-1,0 0 1,-1 0-1,1-1 1,0 1-1,0 0 1,0 0-1,0 0 1,0-1-1,0 1 1,-1 0-1,1 0 1,0-1 0,0 1-1,0 0 1,0 0-1,-1 0 1,1 0-1,0-1 1,0 1-1,-1 0 1,1 0-1,0 0 1,-3-2-15,0 1-1,0-1 1,1 1 0,-1-1-1,0 1 1,0 0 0,-1 0 0,-3 0-1,-6 0 1,-1 1 0,1 1 0,-1 0-1,1 1 1,0 0 0,0 1-1,0 0 1,0 2 0,0-1-1,1 1 1,-1 1 0,1 0 0,-15 11-1,23-13 21,-1-1-1,1 1 1,1 0-1,-1 0 1,1 0-1,-1 1 0,1-1 1,0 1-1,1 0 1,-4 8-1,5-11 1,0 0 0,0 0-1,1 0 1,-1 0 0,1 0-1,-1 1 1,1-1-1,0 0 1,0 0 0,0 0-1,0 1 1,0-1 0,1 0-1,-1 0 1,1 0 0,-1 0-1,1 0 1,0 1 0,-1-1-1,1 0 1,0-1 0,1 1-1,-1 0 1,0 0 0,0 0-1,1-1 1,-1 1 0,4 2-1,-2-2 25,0 0 0,0-1 0,0 1 0,0-1-1,0 0 1,0 0 0,0 0 0,0 0 0,0-1-1,0 1 1,7-1 0,40-3 278,-33 1-256,322-34-51,-171 1-137,-133 27 125,99-32-19,-133 40 17,16-6-129,-17 6 134,1 0-1,-1 0 0,1-1 0,-1 1 1,1 0-1,-1 0 0,1-1 0,-1 1 0,1 0 1,-1-1-1,1 1 0,-1-1 0,1 1 1,-1-1-1,0 1 0,1-1 0,-1 1 1,0-1-1,1 1 0,-1-1 0,0 1 0,1-2 1,-11 2-236,-2 2 148,0 1 1,0 1 0,0 0-1,-15 7 1,-45 26 63,67-34 11,-2 1 58,0 0 0,0 1 0,0 0-1,-10 10 1,16-13-34,-1-1-1,1 0 1,-1 1-1,1-1 1,0 1-1,0 0 1,0-1-1,0 1 1,0 0-1,0 0 1,0 0-1,1 0 1,-1-1-1,1 1 1,-1 0-1,1 0 1,0 0-1,0 0 1,0 0 0,0 0-1,0 0 1,0 0-1,0 0 1,1 0-1,0 3 1,-1-4 9,1 0 0,0 0 1,0 0-1,0 0 1,-1 0-1,1-1 0,0 1 1,0 0-1,0 0 1,0-1-1,1 1 0,-1 0 1,0-1-1,0 1 1,0-1-1,0 0 0,0 1 1,1-1-1,-1 0 0,0 0 1,0 0-1,1 0 1,-1 0-1,0 0 0,0 0 1,1 0-1,-1 0 1,0 0-1,2-1 0,5-1 60,0 0 0,-1 0 0,9-4-1,5-3-76,-1-1-1,-1-1 1,0 0-1,0-1 1,-1-2-1,18-16 1,-34 28-72,0 0 0,0-1 1,1 0-1,-2 1 0,1-1 1,0 0-1,2-5 0,-8 9-60,1 0 0,-1 1-1,1-1 1,-1 1 0,1 0-1,-6 4 1,5-2 135,0-1 0,0 1 0,0 0-1,1 0 1,-1 0 0,1 0 0,0 0 0,0 1 0,-2 5-1,4-8 13,0 0 0,0 0 0,0 1 0,0-1-1,0 0 1,1 0 0,-1 1 0,1-1 0,0 0-1,0 1 1,0-1 0,0 0 0,0 1 0,0-1 0,0 0-1,1 0 1,-1 1 0,1-1 0,0 0 0,-1 0-1,1 1 1,2 1 0,-2-2 29,1 0 0,-1 0 0,1 0 0,0-1 0,0 1 0,0 0 0,0-1 0,0 0 0,0 1 0,0-1 0,0 0 0,1 0 0,-1 0 0,0 0 0,1-1 0,-1 1 0,1-1 0,-1 1 0,5-1 0,2 0 35,1-1 0,-1 0 0,0 0 0,10-3 0,-13 2-64,42-11 146,79-33 0,-24 8-59,-72 28-101,-23 9-29,-7 5-36,-6 5-38,5-8 103,-20 26 273,-34 36 0,49-58-190,1-1-73,-4 5 360,8-6-152,7-4-80,5-4-58,0 0 0,-1-1 1,0 0-1,0-1 0,-1 0 0,14-11 0,-8 5-19,25-14 0,9-5 232,-87 106-271,-17 48 164,4-8-132,34-80-13,-3-2 1,0 0-1,-2-2 1,-47 54 0,57-73-38,-6 8 153,-2-1 0,0-1 0,-1-1 0,-42 27 0,61-43-140,0 1-1,-1 0 1,0 0 0,1-1 0,-1 1-1,0-1 1,1 1 0,-1-1 0,0 0-1,1 0 1,-1 1 0,0-1 0,1 0-1,-1-1 1,0 1 0,0 0 0,1 0-1,-1-1 1,0 1 0,1-1 0,-1 0 0,1 1-1,-1-1 1,1 0 0,-1 0 0,1 0-1,-1 0 1,1 0 0,0 0 0,-1 0-1,1 0 1,0-1 0,0 1 0,0 0-1,0-1 1,-1-2 0,-1-1-22,1 1 0,0-1 0,0 1 0,1-1 0,-1 0 0,1 1 0,0-1 0,1 0 0,-1 0 0,1 0 0,0-9 0,1 7 20,0 0-1,1 1 1,0-1 0,0 1-1,0-1 1,1 1 0,0 0 0,0 0-1,6-8 1,-2 4-5,1 1 0,0 1 0,0-1 0,0 1 0,11-7-1,2 1 38,1 0-1,0 1 0,1 1 0,31-11 0,-4 3 41,-5 2-255,1 1 1,74-16-1,-107 30-1016,11-1-3448,-9 3-3327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30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7 3808,'0'-7'6266,"-11"29"-3660,8-15-1975,-1 0 0,1-1 1,-8 10-1,-20 22 593,-40 55-1077,71-92-124,-11 20-1424,10-20 1195,1 0 0,0 0 0,0 0 0,-1 0-1,1 0 1,0 0 0,0 0 0,0 0 0,0 0 0,0 0-1,0 0 1,0-1 0,0 1 0,1 0 0,-1 0 0,0 0-1,0 0 1,1 0 0,-1 0 0,1 0 0,-1-1 0,1 1 0,0 1-1,12 7-5307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41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0 602 1984,'3'1'422,"-1"0"1,0-1-1,1 1 0,-1 0 0,0 0 1,0 1-1,0-1 0,0 0 1,0 1-1,0-1 0,0 1 0,3 3 1,-1-1 295,1 0 0,-1 0 0,1-1 0,6 4 0,-10-6-615,1 0-1,0-1 0,-1 1 0,1 0 0,-1-1 1,1 0-1,0 1 0,0-1 0,-1 0 1,1 0-1,0 0 0,0 0 0,-1 0 1,1 0-1,0-1 0,-1 1 0,1-1 0,0 1 1,1-1-1,7-5 246,0 1 0,-1-2 0,13-9-1,-4 2-149,21-14 197,-1-2 0,-2-1-1,46-50 1,-76 71 59,-11 16-130,-36 65-477,20-36 231,1 1 0,-19 50-1,-32 151 310,39-122 128,21-73-227,-13 36 672,23-75-406,6-17 76,46-131-387,-4 8-153,-37 113-108,2 0 0,0 0 0,23-32 0,-21 37-57,0 1 1,2 0-1,0 1 0,1 0 1,0 1-1,2 2 0,0-1 1,0 2-1,1 1 0,1 0 1,32-13-1,-45 22-28,1 1-1,-1 0 1,0 0-1,1 0 1,-1 1 0,16 0-1,-20 1 86,-1 0 0,0 1 0,1-1 0,-1 1 0,0 0 0,1-1 0,-1 2-1,0-1 1,0 0 0,0 1 0,0-1 0,0 1 0,0 0 0,0 0 0,-1 0 0,1 0 0,-1 1-1,1-1 1,-1 1 0,2 2 0,-3-2 36,1-1 1,-2 0-1,1 1 0,0-1 0,0 0 1,-1 1-1,1-1 0,-1 1 0,0-1 1,0 1-1,0-1 0,0 1 0,0-1 1,-1 5-1,-10 37 428,9-37-382,0 0-2,-1 0 1,1-1-1,-1 1 0,-1-1 1,1 1-1,-1-1 0,0 0 1,0-1-1,-10 10 0,12-12-14,-1-1-1,0 1 0,0-1 0,0 0 1,0 0-1,0 0 0,0-1 1,-1 1-1,1-1 0,0 0 1,-1 0-1,1 0 0,-1 0 1,0-1-1,1 1 0,-1-1 0,1 0 1,-1 0-1,0 0 0,1-1 1,-7 0-1,-4-4 22,-1-1-1,1 0 1,0-1 0,1-1-1,0 0 1,0 0 0,-15-15-1,23 20-113,4 3 5,0-1 0,1 1 0,-1-1 0,0 0 0,0 1 0,1-1 0,-1 0 0,0 1 0,1-1 0,-1 0 0,1 0 0,-1 0 0,1 0-307,1 2-90,13 6 460,1 0 1,0-1-1,0-1 0,1 0 1,0-1-1,0-1 0,29 3 1,-32-6 108,0 0 1,1-1 0,-1 0 0,0-1 0,20-6-1,63-25 418,-55 19-403,-11 3 63,52-26 0,-72 31-183,1 0 0,-1-1 0,0 0-1,-1-1 1,0 0 0,0 0 0,14-18 0,-22 24-28,1 0 1,-1 0 0,0 0-1,0 0 1,-1 0 0,1 0-1,0 0 1,0 0 0,-1 0-1,0 0 1,1 0 0,-1 0-1,0 0 1,0 0 0,0 0-1,0-1 1,0 1-1,-1 0 1,1 0 0,0 0-1,-1 0 1,0 0 0,0 0-1,1 0 1,-1 0 0,0 0-1,-2-2 1,-5-17-204,8 21 192,0 0 0,-1 0 1,1-1-1,0 1 0,0 0 0,0 0 0,0-1 0,0 1 0,0 0 0,0 0 0,0-1 0,0 1 0,0 0 0,0 0 1,0-1-1,0 1 0,0 0 0,0-1 0,0 1 0,0 0 0,0 0 0,0-1 0,0 1 0,1 0 0,-1 0 0,0-1 0,0 1 1,0 0-1,0 0 0,1 0 0,-1-1 0,0 1 0,0 0 0,0 0 0,1 0 0,-1 0 0,0 0 0,0-1 0,0 1 1,1 0-1,-1 0 0,0 0 0,0 0 0,1 0 0,-1 0 0,0 0 0,1 0 0,-1 0 0,0 0 0,0 0 0,1 0 0,-1 0 1,0 0-1,0 0 0,1 0 0,-1 0 0,0 0 0,0 0 0,1 0 0,-1 0 0,0 1 0,0-1 0,1 0 0,-1 0 1,0 0-1,20 10 118,-18-9-162,3 2 27,1 1 0,-1-1 0,0 1 0,0 0 0,-1 1 0,1-1 0,-1 1-1,0 0 1,0 0 0,0 0 0,3 8 0,-5-9 23,0 0 1,0 0-1,-1 1 1,1-1-1,-1 1 1,0 0-1,0-1 1,-1 1-1,0 0 1,1-1 0,-2 1-1,1 0 1,0 0-1,-1-1 1,-2 10-1,-15 33 123,12-32-57,0 1 0,1-1 0,-4 22 0,9-35-49,0-1-1,0 0 0,0 1 0,0-1 1,0 0-1,0 1 0,0-1 0,0 0 1,0 1-1,0-1 0,1 0 1,-1 1-1,1-1 0,0 2 0,0-2 7,-1-1-1,1 1 0,-1 0 0,1-1 0,0 1 1,-1-1-1,1 1 0,0-1 0,0 1 0,-1-1 1,1 1-1,0-1 0,0 0 0,-1 0 0,1 1 1,0-1-1,1 0 0,2 0 14,0 0 1,1 0-1,-1 0 1,0-1-1,0 0 1,-1 0-1,1 0 1,5-2-1,150-65 416,-58 22-678,-97 45 205,-2 0-12,0 0 0,1 1 0,-1-1 0,0-1 0,0 1 0,0 0 0,0 0 1,0-1-1,3-2 0,-18 28-16,-10 28 0,18-41 90,2-1-27,0 1 1,1-1-1,0 1 1,0-1-1,1 1 0,1 16 1,0-24 7,0-1 0,0 1 0,1 0 0,-1-1 0,1 1 0,0-1 0,-1 1 0,1-1 0,0 1 0,3 3 0,-4-5-8,1 0 0,-1-1 1,1 1-1,-1 0 1,1-1-1,0 1 0,-1 0 1,1-1-1,0 1 1,-1-1-1,1 1 1,0-1-1,0 0 0,-1 1 1,1-1-1,0 0 1,0 0-1,0 1 0,0-1 1,-1 0-1,1 0 1,0 0-1,0 0 0,0 0 1,0 0-1,0 0 1,0 0-1,-1 0 0,1-1 1,0 1-1,0 0 1,0 0-1,-1-1 0,1 1 1,0-1-1,0 1 1,-1-1-1,1 1 0,0-1 1,-1 1-1,2-1 1,2-3 31,0 1-1,0-1 1,0 1 0,0-1 0,3-6 0,1 0-57,-1-1 1,-1 0 0,1 0 0,-2-1 0,9-22 0,-12 27-14,-1 0 1,1 0-1,-1 0 1,-1 0-1,1 0 1,-1 0-1,0 0 1,-1 0-1,0 0 1,0 0 0,0 1-1,-4-12 1,3 16-33,1 0 0,-1-1 0,1 1 0,-1 0 0,0 0 1,0 0-1,0 0 0,0 1 0,0-1 0,-1 0 0,1 1 1,0 0-1,-1-1 0,1 1 0,-5-1 0,6 1 43,0 1 0,-1-1-1,1 1 1,-1-1 0,1 1-1,0-1 1,-1 1-1,1 0 1,-1 0 0,1 0-1,-1 0 1,1 0 0,-1 0-1,1 0 1,-1 0 0,1 1-1,-1-1 1,1 0 0,-1 1-1,1-1 1,-1 1 0,1 0-1,0-1 1,0 1-1,-1 0 1,1 0 0,0 0-1,0 0 1,0 0 0,-2 2-1,3-2 25,0 0-1,-1 0 0,1 0 0,0 0 0,0 0 1,0 0-1,-1 0 0,1 0 0,0 0 0,1 0 1,-1 0-1,0 0 0,0 0 0,0 0 0,1 0 1,-1 0-1,0 0 0,1 0 0,-1 0 0,1 0 1,-1 0-1,1 0 0,0 1 0,18 20 18,-16-18-17,0-2 38,-1 1-1,1-1 1,0 0-1,-1 0 1,1 0-1,0 0 1,0-1-1,1 1 1,-1-1-1,0 0 1,0 0 0,1 0-1,-1 0 1,0 0-1,1-1 1,-1 1-1,1-1 1,-1 0-1,6-1 1,5-1 68,0 0 0,0-1 0,20-8 0,-5 2-216,10-2 145,6 0 120,0-3 0,66-29-1,-98 37-139,-1-1-1,0 0 0,0-1 0,-1 0 1,0-1-1,0 0 0,-1-1 0,0 0 1,-1 0-1,0-1 0,0 0 0,-1-1 1,7-13-1,8-30 64,25-81 1,-23 59-96,-21 64-89,0 0 1,1-15-1,1-7-536,-6 35 615,0-1-1,0 1 1,1 0-1,-1-1 1,0 1-1,0 0 1,0-1 0,0 1-1,0 0 1,0 0-1,0-1 1,1 1-1,-1 0 1,0 0 0,0-1-1,0 1 1,1 0-1,-1 0 1,0-1-1,0 1 1,1 0 0,-1 0-1,0 0 1,0 0-1,1-1 1,-1 1-1,0 0 1,1 0 0,-1 0-1,0 0 1,1 0-1,-1 0 1,0 0-1,0 0 1,1 0 0,-1 0-1,0 0 1,1 0-1,-8 14-239,4-10 239,0 1-1,1-1 1,0 1 0,-3 7 0,-9 56 102,7-25 7,-50 173 493,32-134-587,20-60 123,0 0 1,1 1-1,1-1 1,1 1-1,3 41 1,-1-62-96,0-1 1,0 1 0,0 0-1,0-1 1,0 1-1,1 0 1,-1-1-1,1 1 1,-1 0-1,1-1 1,0 1-1,0-1 1,0 1-1,0-1 1,0 1-1,0-1 1,0 0-1,0 0 1,0 1-1,1-1 1,-1 0-1,2 1 1,-1-1-7,0-1 1,-1 1 0,1-1-1,0 0 1,0 0 0,0 0-1,-1 0 1,1 0 0,0 0 0,0 0-1,0 0 1,-1-1 0,1 1-1,0-1 1,0 1 0,-1-1-1,1 0 1,0 0 0,-1 0-1,1 0 1,1-1 0,10-7-356,-1-1 0,0 0 1,14-16-1,7-6-435,-30 28 745,1 1-1,-1 0 0,-1-1 1,1 1-1,0-1 1,-1 0-1,0 0 1,0 0-1,0 0 1,2-7-1,-4 11 5,1-1 0,-1 1-1,1 0 1,-1-1-1,1 1 1,-1-1 0,1 1-1,-1 0 1,1 0 0,-1-1-1,1 1 1,-1 0-1,1 0 1,0 0 0,-1-1-1,1 1 1,-1 0-1,1 0 1,0 0 0,-1 0-1,1 0 1,-1 0 0,1 0-1,0 0 1,-1 1-1,1-1 1,0 0 0,28 7 256,-11-3-252,26 1 323,75-1 0,-108-4-281,325 0 338,-318-1-102,-15 1-110,-14 2-11,-13 2-135,-34 12 1,19-5-53,36-11 51,-113 34 84,102-29-63,0 1 0,1 0-1,-1 1 1,1 1 0,-23 16-1,34-22 8,0 0-1,1 0 1,-1 0-1,0 1 1,1-1-1,-3 3 1,4-3 30,13-2 296,2-2-261,0-1 0,0-1-1,23-8 1,38-21-422,-71 31 277,121-52-815,-121 52 440,-7 4 66,-4 6 243,3 0 146,0-1 0,1 0 0,0 1 0,1-1 0,-1 1 0,1 14-1,0-19 5,1-1-1,0 0 1,1 1-1,-1-1 1,0 0-1,1 1 1,-1-1-1,1 0 0,0 0 1,0 1-1,-1-1 1,2 0-1,-1 0 1,0 0-1,0 0 1,1 0-1,-1 0 0,1-1 1,-1 1-1,1 0 1,0-1-1,0 1 1,0-1-1,-1 0 0,2 1 1,3 0-1,-4-1 7,0 0-1,1-1 0,-1 0 1,0 1-1,1-1 0,-1 0 0,1-1 1,-1 1-1,0 0 0,1-1 1,-1 1-1,0-1 0,1 1 1,-1-1-1,0 0 0,0 0 0,1 0 1,1-2-1,6-4 9,0 1 1,12-13-1,-12 11-117,16-16-2,-1-1-1,-1-1 1,36-52-1,-46 59-27,4-7 61,-2 0 1,18-37 0,20-61 57,-6 14 6,-37 86-66,0-1 0,-2 0 0,9-36 0,-17 61 35,-1-1 1,0 1-1,0 0 0,0-1 0,0 1 0,0 0 0,1-1 0,-1 1 0,0 0 0,0 0 1,0-1-1,0 1 0,0 0 0,0-1 0,0 1 0,0-1 0,0 1 0,0 0 0,0 0 0,-1-1 1,1 1-1,0 0 0,0-1 0,0 1 0,0 0 0,0-1 0,-1 1 0,1 0 0,0 0 1,0-1-1,0 1 0,-1 0 0,1 0 0,0-1 0,0 1 0,-1 0 0,1 0 0,-1-1 1,1 2-6,-1-1 0,0 0 0,0 0 0,0 0 0,1 1 0,-1-1 0,0 1 0,0-1 0,1 0 0,-1 1 0,0-1 0,1 1 0,-1-1 0,1 1 0,-2 1 0,-10 13 64,1 0 1,0 1 0,1 1-1,1 0 1,-10 26-1,-1 0 25,-22 44 60,4 2 1,-30 106-1,59-161 163,-9 63 1,18-94-262,-1 1 1,1-1-1,1 1 1,-1-1-1,0 0 1,1 1-1,0-1 1,0 1-1,2 4 1,-3-7-25,1 0 0,-1 0 1,0 0-1,1 0 0,0 0 1,-1 0-1,1-1 0,-1 1 0,1 0 1,0 0-1,0-1 0,-1 1 1,1 0-1,0-1 0,0 1 0,0-1 1,0 1-1,0-1 0,0 1 1,0-1-1,0 0 0,0 0 1,0 1-1,0-1 0,0 0 0,0 0 1,0 0-1,0 0 0,0 0 1,0 0-1,0 0 0,0 0 0,0-1 1,0 1-1,1-1 0,17-6 77,-1 0 0,0-2 0,17-11 0,50-37-307,-20 14-112,-61 40 294,-1 0-1,1 0 1,0 0 0,-1 0 0,1-1 0,-1 0 0,0 1 0,0-1 0,-1 0 0,1 0-1,2-6 1,-5 8-18,5-8-340,9 10 141,-3 3 198,0 0 0,0 0 0,12 6 0,16 5-13,-16-7 198,0-1 0,1-1 1,0-1-1,42 2 0,-52-6-113,-7 0-5,0 0 1,1 0-1,-1-1 1,9-1-1,-4 1 24,-11 1-46,-1 0-1,0 0 0,0 0 0,0 1 1,1-1-1,-1 0 0,0 0 1,0 0-1,0 0 0,0 0 1,0 0-1,1 0 0,-1 1 0,0-1 1,0 0-1,0 0 0,0 0 1,0 0-1,0 1 0,0-1 0,1 0 1,-1 0-1,0 0 0,0 1 1,0-1-1,0 0 0,0 0 0,0 0 1,0 1-1,0 0-2,-1 0 0,1 0 0,0 0 0,-1 0 0,1 0-1,-1 0 1,1 0 0,-1 0 0,0 0 0,1 0 0,-1-1 0,0 1 0,0 0 0,1 0-1,-3 0 1,1 1 9,1 0 0,-1 0 0,0-1 0,1 1 0,-1 0 0,1 0 0,0 1 0,-2 2 0,-5 9-7,2-7 35,0 1 1,1 1-1,0-1 1,1 1-1,-1 0 1,2 0-1,-1 0 1,-2 16-1,1-10 73,4-11-108,-1 0 0,1 1-1,0-1 1,0 9 0,1-11 20,0 0 0,0 0 0,1 0 0,-1 0 0,1 0 0,-1 0 0,1 0 0,0 0 0,-1-1 0,1 1 0,0 0 0,0 0 0,1-1 1,0 3-1,-1-3-3,1 0 0,-1 0 0,0 0 1,0 0-1,0 0 0,1 0 0,-1 0 1,0-1-1,1 1 0,-1 0 0,0-1 1,1 1-1,-1-1 0,1 0 0,-1 1 1,1-1-1,-1 0 0,1 0 0,-1 0 1,1 0-1,-1 0 0,1 0 0,-1 0 1,4-2-1,2 0-14,1 0 0,-1-1 0,12-6 1,-8 3-36,263-130-668,-238 119 631,-1-2 0,55-39-1,-79 49 87,0 1-1,-1-2 1,0 1-1,-1-1 1,0-1-1,0 0 1,-1 0-1,0-1 1,-1 0-1,-1 0 1,8-18-1,17-73-262,-31 102 230,1 0 0,-1 0 0,0 0 0,1 0 0,-1 0 0,0 0 0,0 0 0,0 0 0,0 0 0,0 0-1,0 0 1,0 0 0,0 0 0,0 0 0,0 0 0,0 0 0,-1 0 0,1 0 0,0 0 0,-1 0 0,1 0-1,-1-1 1,1 2 16,-1 0 0,1 0-1,0 0 1,0 0 0,-1 0 0,1 0-1,0 0 1,0-1 0,-1 1-1,1 0 1,0 0 0,0 0-1,-1 0 1,1 0 0,0 0-1,0 0 1,-1 0 0,1 1-1,0-1 1,0 0 0,0 0-1,-1 0 1,1 0 0,0 0 0,0 0-1,-1 0 1,1 0 0,0 1-1,-9 10-119,-4 16 81,-10 18 130,8-20-19,2-4 9,-17 24-1,17-29 39,0 1 1,2 0 0,0 0-1,0 1 1,2 1-1,1 0 1,0 0 0,-7 27-1,11-29-81,1-1 0,1 1 0,-1 29 0,3-36 24,1 0 1,0 0 0,1 0 0,0 0-1,0 0 1,1 0 0,7 14 0,-9-21-29,1 0 0,-1-1 0,1 1 0,0-1 0,0 1 0,0-1 0,1 0 0,-1 1 0,0-1 0,1 0 0,-1-1 0,1 1 0,0 0 0,0-1 0,0 0 0,-1 1 0,1-1 0,0 0 0,0-1 0,1 1 0,4 0 0,-3 0-3,0-1-1,0 0 1,0 0-1,0 0 1,0-1-1,-1 0 1,1 1-1,0-2 1,0 1-1,0-1 1,-1 1 0,1-1-1,5-4 1,3-3-7,-1-1 1,0 0 0,0-1-1,-1-1 1,12-15 0,17-18-23,0 2-115,-42 49 6,0 1 0,1-1 0,-1 0 1,0 12-1,-4 39 253,3-28-10,2 1 0,1-1 0,2 1-1,7 48 1,-8-76-102,0 1-1,-1-1 1,1 0-1,0 1 1,0-1-1,0 0 1,0 1-1,1-1 0,-1 0 1,1 0-1,-1 0 1,1 0-1,0 0 1,-1 0-1,1-1 1,0 1-1,0-1 1,1 1-1,-1-1 1,0 0-1,0 1 1,1-1-1,-1 0 0,0-1 1,1 1-1,-1 0 1,1-1-1,-1 1 1,1-1-1,-1 0 1,1 0-1,0 0 1,-1 0-1,5-1 1,16-2-52,0-1 0,0-1 0,-1-1 0,1-2 0,-1 0 0,-1-1 0,1-1 0,-2 0 0,1-2 0,-2-1 0,1 0 1,-2-2-1,0 0 0,-1-1 0,0 0 0,24-33 0,-32 37 3,39-50-173,58-103 0,-80 123 312,-19 32-147,0-1 0,-1 0 0,0 0 0,-1 0 0,0-1-1,5-20 1,-7 25 41,1-4-485,-6 9 215,-3 4 97,2 1 163,-1 0 0,1 0 0,0 1-1,1-1 1,-1 0 0,1 1-1,-4 6 1,-5 7 100,-6 7-29,2 0-1,0 0 0,2 2 0,-16 40 1,10 2 257,-21 135 1,36-175-308,2-21 28,1 1 1,1 0-1,0 0 1,0 0-1,1 11 1,0-18-25,-1 1 0,1 0 0,-1 0 0,1 0 0,0 0 0,-1-1 0,1 1 0,0 0 0,0 0 0,0-1 0,3 4 0,-3-5-8,0 1-1,0 0 0,0 0 1,0-1-1,0 1 1,0-1-1,0 1 0,0-1 1,0 0-1,1 1 1,-1-1-1,0 0 0,0 0 1,0 1-1,1-1 1,-1 0-1,0 0 0,0-1 1,1 1-1,1 0 1,2-2-6,1 1 0,-1-1 1,0 0-1,0 0 1,0-1-1,0 1 0,0-1 1,-1 0-1,1-1 1,-1 1-1,1-1 1,3-4-1,5-7-21,0-1 0,11-18 0,-10 14-37,21-36-500,-35 56 543,0 0 1,1-1-1,-1 1 1,0 0-1,0-1 1,0 1-1,0 0 1,1 0 0,-1-1-1,0 1 1,0 0-1,1 0 1,-1 0-1,0-1 1,0 1-1,1 0 1,-1 0-1,0 0 1,0 0-1,1-1 1,-1 1 0,0 0-1,1 0 1,-1 0-1,0 0 1,1 0-1,-1 0 1,0 0-1,1 0 1,-1 0-1,0 0 1,1 0 0,-1 0-1,0 0 1,1 0-1,-1 0 1,0 1-1,0-1 1,1 0-1,-1 0 1,0 0-1,1 0 1,-1 1 0,0-1-1,0 0 1,1 0-1,-1 0 1,0 1-1,0-1 1,0 0-1,1 0 1,-1 1-1,0-1 1,0 0-1,0 1 1,0-1 0,0 0-1,0 0 1,1 1-1,-1-1 1,0 0-1,0 1 1,7 25-11,-6-21-35,2 9 1,-1-4 79,0-1 0,0 0 0,1 0-1,0 0 1,5 9 0,-6-16-9,-1 1 1,1-1-1,0 1 0,0-1 1,0 0-1,0 0 0,0 0 1,0 0-1,1 0 0,-1 0 0,1-1 1,-1 1-1,1-1 0,0 1 1,0-1-1,-1 0 0,1 0 0,0-1 1,0 1-1,5 0 0,5 0 18,0-1 0,0 0-1,-1-1 1,1 0 0,0-1-1,0 0 1,-1-1 0,0-1-1,1 0 1,-1 0-1,-1-2 1,20-10 0,-16 7-21,-1 0 1,0-1 0,-1-1 0,0 0-1,-1-1 1,0 0 0,-1-1 0,0 0-1,10-18 1,-18 26-57,0 1 0,-1-1 0,0 0 0,0 0 1,0-1-1,2-6 0,-4 11 20,0 0 1,0 0-1,1 0 0,-1 0 1,0 0-1,0 0 1,0 0-1,0 0 0,-1 0 1,1 0-1,0 0 1,0 0-1,-1 0 0,1 0 1,0 0-1,-1 0 1,1 0-1,-1 0 0,1 0 1,-1 0-1,0 0 1,1 1-1,-1-1 0,0 0 1,0 0-1,1 1 1,-1-1-1,0 0 0,0 1 1,0-1-1,0 1 1,0-1-1,0 1 0,0 0 1,0-1-1,0 1 1,0 0-1,0 0 0,0 0 1,-2 0-1,-1-1 8,-1 1 0,1 0 0,-1 1-1,1-1 1,-1 1 0,1 0 0,0 0 0,-1 0-1,1 1 1,0 0 0,0-1 0,0 1-1,0 1 1,-6 4 0,-2 1-4,0 1-1,2 1 1,-14 14 0,15-13 16,0 0 1,0 1-1,2-1 1,-11 21-1,14-23 44,0-1-1,1 1 0,0 0 0,0 0 0,1 0 1,1 0-1,-1 0 0,1 11 0,1-17-23,0 1-1,0 0 1,0 0-1,1 0 1,0-1 0,-1 1-1,1 0 1,1-1-1,-1 1 1,0 0-1,1-1 1,0 0-1,0 1 1,0-1 0,0 0-1,1 0 1,-1 0-1,1 0 1,-1-1-1,1 1 1,0-1-1,0 1 1,1-1-1,-1 0 1,0 0 0,1-1-1,-1 1 1,6 1-1,-1 0 29,1-1 0,0 0 1,0-1-1,0 0 0,1-1 0,-1 1 0,0-2 0,0 1 0,0-1 0,17-5 0,-10 2-39,0-2 0,0 0-1,0-1 1,-1-1 0,0 0-1,0-1 1,19-16 0,-14 9 2,0-2 0,-2 0 0,0-1 1,19-27-1,-24 27-225,-13 18 90,1 3 11,0 5 105,0-1 1,0 0 0,0 0-1,-1 1 1,0-1-1,0 0 1,-1 1-1,0-1 1,0 0-1,0 0 1,-1 0-1,-4 10 1,-4 10 26,-20 35 0,29-59-19,-9 14 122,0 0 0,-24 28-1,33-43-99,0 0 0,-1 0-1,1 0 1,0 0 0,-1 0-1,1 0 1,-1 0 0,1 0-1,-1-1 1,1 1 0,-1 0-1,0-1 1,-2 1 0,4-1-14,-1 0 1,1 0-1,-1 0 1,1 0-1,0 0 1,-1 0-1,1 0 1,0 0 0,-1 0-1,1 0 1,-1 0-1,1 0 1,0 0-1,-1-1 1,1 1-1,0 0 1,-1 0-1,1 0 1,0-1-1,-1 1 1,1 0-1,-1-1 1,1 1-3,0-1 1,0 0-1,0 1 1,-1-1-1,1 1 0,0-1 1,0 0-1,0 1 1,0-1-1,0 0 0,0 1 1,0-1-1,0 1 1,0-1-1,0 0 0,1 1 1,-1-1-1,0-1 1,2 0-8,-1 0 1,1 0 0,0 0-1,0 0 1,-1 0 0,1 0-1,0 1 1,0-1 0,1 1 0,-1-1-1,0 1 1,1 0 0,-1 0-1,0 0 1,5-1 0,10-7-50,-11 6-32,0 0-1,0 1 1,0-1-1,1 1 1,-1 0 0,0 1-1,1 0 1,9-1-1,7 1-4504,0 1-6052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42.3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 97 7232,'-41'-45'2656,"27"34"-2048,1-1-192,13 7-416,0-3-96,5 1 448,-2 2-160,7 2-640,-1 3 224,1 0-1824,-2 3 1120,-3 5-3392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42.6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85 9216,'-28'-23'4192,"51"23"-3648,-5 0 768,9 0-832,9 0 1215,9 3-959,8 6 64,11 2-480,-6 1-64,-3 0-160,-2 1-64,-3-1 0,-6-1-1728,-4-2 928,-3 2-2943,-6 1 2079,-9 1-4448</inkml:trace>
  <inkml:trace contextRef="#ctx0" brushRef="#br0" timeOffset="1">109 9 10624,'-40'-8'4832,"48"13"-4192,2-5-225,-2 0-351,2 0-223,-1 3 63,4 2-2208,0 3 1248,1-1-4480,-9 10 3104,-5 2-608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43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34 11296,'-42'-33'5120,"47"38"-4449,5-5-991,4-5-543,2 10 447,16 3-3520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44.6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451 128 1728,'26'-33'4224,"-26"32"-4054,0 1 1,0-1-1,1 1 1,-1-1-1,0 1 1,0-1-1,1 0 1,-1 1-1,0-1 1,0 0-1,0 1 1,0-1-1,0 1 1,0-1-1,0 0 1,0 1-1,0-1 1,0 0-1,-1 1 1,1-1-1,0 1 1,0-1-1,-1 0 1,1 1-1,0-1 1,-1 1-1,1-1 1,0 1-1,-1-1 1,1 1-1,-1-1 1,1 1-1,-1-1 0,1 1 1,-1 0-1,1-1 1,-1 1-1,1 0 1,-1 0-1,1-1 1,-1 1-1,-1 0 1,-3-2 284,0 0 0,-1 0 0,-9-1 0,11 2 15,-11-1-179,-1 0-1,1 1 1,0 1 0,0 0-1,-1 1 1,1 0 0,0 2-1,0-1 1,0 2 0,0 0 0,-18 8-1,18-5-188,0 0-1,1 0 0,0 1 0,1 1 1,-1 1-1,2 0 0,-1 0 1,1 1-1,1 1 0,-15 19 0,17-19-8,0 0-1,1 1 0,1 0 0,0 1 1,0 0-1,1 0 0,1 0 0,1 1 1,-6 27-1,10-41-65,0 1-1,-1-1 1,1 1 0,0-1-1,0 1 1,0-1 0,0 1-1,0-1 1,1 1 0,-1-1 0,0 1-1,1-1 1,-1 1 0,1-1-1,-1 1 1,1-1 0,0 0-1,0 1 1,-1-1 0,3 2-1,-2-2-2,0 0-1,1 0 0,-1-1 0,1 1 1,-1 0-1,1-1 0,-1 1 0,1-1 0,-1 1 1,1-1-1,0 0 0,-1 0 0,1 1 1,-1-1-1,1 0 0,1-1 0,7 0 22,1-1 0,-1 0 0,0-1 0,15-7 0,-22 9-57,26-11-8,-1-1-1,0-1 1,-1-1-1,0-2 1,42-35-1,28-41 22,-68 63 9,-18 15 39,-4 5 230,-5 11-133,-3 8-39,-2 8 45,-11 31 0,8-32-15,1 1 0,-2 18 0,6-28-77,-4 40 348,5-44-358,0 0-1,0 0 1,0-1-1,1 1 1,-1 0-1,1-1 1,-1 1-1,1 0 1,0-1-1,0 1 1,0 0-1,0-1 1,1 0-1,1 3 1,-2-4-33,0 0 1,1 0 0,-1 0-1,1 0 1,-1 0 0,0 0-1,1-1 1,0 1 0,-1-1-1,1 1 1,-1-1 0,1 1 0,0-1-1,-1 0 1,1 0 0,-1 0-1,1 0 1,0 0 0,-1 0-1,1 0 1,0-1 0,1 1-1,2-2-9,0 1-1,-1-1 1,1 0-1,-1 0 0,1 0 1,6-5-1,-3 1 17,1-1-1,-1 0 0,0-1 0,-1 0 1,9-11-1,28-49 142,-6 11-139,-18 30-65,1 1 1,1 1-1,49-43 0,-47 46-185,-24 42 203,0 17 75,-1-16-5,1 0 0,1 0 0,0 0 0,7 27 0,-5-34 12,2 0 1,-1-1-1,2 1 1,0-1 0,8 14-1,-10-22-17,-1 0-1,2 1 0,-1-2 1,0 1-1,1 0 0,0-1 0,0 0 1,0 0-1,0 0 0,1-1 1,-1 0-1,1 0 0,11 4 1,-8-5-4,1 1-1,0-1 1,0-1 0,0 0 0,0 0 0,0-1 0,0-1 0,0 1 0,0-1 0,0-1 0,18-5 0,-14 3-21,-1-1-1,0-1 0,-1 0 1,1 0-1,-1-1 1,0-1-1,-1 0 0,11-9 1,-12 7-13,0-1 1,0 1-1,-1-2 1,10-16-1,24-52-31,-30 56-30,-10 17 21,10-21 45,-12 26-26,-1 1-1,1-1 0,-1 0 0,1 0 0,-1 0 0,0 0 0,0 0 0,0 0 0,0 1 0,0-1 0,0 0 0,-1 0 0,0-3 1,1 5 10,0 0 1,0 0 0,0-1-1,0 1 1,0 0 0,0-1 0,0 1-1,0 0 1,-1 0 0,1-1 0,0 1-1,0 0 1,0 0 0,0-1-1,-1 1 1,1 0 0,0 0 0,0 0-1,-1-1 1,1 1 0,0 0-1,0 0 1,-1 0 0,1 0 0,0 0-1,0-1 1,-1 1 0,1 0 0,0 0-1,0 0 1,-1 0 0,1 0-1,0 0 1,-1 0 0,1 0 0,0 0-1,-1 0 1,1 0 0,0 0 0,0 0-1,-1 0 1,1 1 0,0-1-1,0 0 1,-1 0 0,1 0 0,0 0-1,0 0 1,-1 1 0,1-1-1,0 0 1,0 0 0,-1 0 0,1 1-1,0-1 1,0 0 0,0 0 0,0 1-1,-1-1 1,1 1 0,-12 18-3,11-16 24,-6 10 66,1 0 0,1 1 0,0-1 1,1 1-1,1 0 0,0 0 0,1 1 0,-1 21 0,2-27-12,1 1 0,1-1 0,0 1 0,0-1 0,1 1 0,0-1 0,0 0 0,1 0 0,0 0 0,1 0 0,0-1 0,1 1 0,-1-1 0,7 8 0,-6-11-85,0 0 0,0-1-1,0 1 1,1-1 0,-1 0 0,1-1 0,0 1-1,0-1 1,0 0 0,1-1 0,-1 1 0,1-2-1,0 1 1,11 1 0,8 0-1043,1-1 0,36-2 0,-61 0 953,45 0-2989,-1-3 0,1-2 0,68-17-1,-22-7-3748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45.7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52 259 1888,'1'-1'165,"-1"0"-140,0 1 0,0 0 0,0 0 0,1 0 0,-1-1 0,0 1 0,0 0 0,0 0 0,0-1 0,1 1 0,-1 0-1,0 0 1,0-1 0,0 1 0,0 0 0,0 0 0,0-1 0,0 1 0,0 0 0,0 0 0,0-1 0,0 1 0,0 0 0,0-1 0,0 1 0,0 0 0,0 0 0,0-1 0,0 1 0,0 0 0,-3-2 2092,-16 6 1541,16-3-3332,0 1-1,0 0 1,-1 0-1,1 0 1,0 1 0,0-1-1,-4 6 1,6-7-285,1 0 73,-1 1 0,1-1 0,-1 1 1,1-1-1,0 1 0,0-1 0,0 1 1,0-1-1,0 1 0,0-1 0,1 3 1,-1 0 172,0-4-200,0 1-1,0-1 1,0 1-1,0-1 0,0 1 1,0-1-1,0 1 1,1-1-1,-1 1 1,0-1-1,0 1 0,0-1 1,1 1-1,-1-1 1,0 0-1,0 1 1,1-1-1,-1 1 0,0-1 1,1 0-1,-1 1 1,1-1-1,-1 0 1,0 1-1,1-1 0,-1 0 1,1 0-1,-1 0 1,1 1-1,-1-1 0,0 0 1,1 0-1,-1 0 1,1 0-1,-1 0 1,1 0-1,-1 0 0,1 0 1,-1 0-1,1 0 1,0 0-1,1 0 36,0-1 0,0 1 0,-1 0 0,1-1 0,0 0 0,0 1 0,-1-1 0,1 0 0,0 0 0,-1 0 0,2-1-1,2-2 51,-1 0 0,1-1-1,-1 1 1,0-1-1,-1 0 1,1 0-1,-1 0 1,0-1-1,0 1 1,-1-1 0,3-7-1,0 1-152,-2 0-1,1 0 0,-2-1 1,0 1-1,0-1 1,-1 0-1,0 1 1,-1-1-1,-1 0 1,0 1-1,-1-1 1,-5-20-1,5 29-78,1-1-1,-1 1 1,0-1 0,0 1 0,-4-5-1,5 7-132,0 1-1,0-1 1,0 0-1,-1 1 1,1-1-1,-1 1 1,1 0-1,-1-1 1,1 1 0,-1 0-1,0 0 1,0 0-1,0 0 1,-1 0-1,2 0 59,1 1-1,-1 0 1,1 0-1,0 0 1,-1 0 0,1 1-1,-1-1 1,1 0-1,0 0 1,-1 0 0,1 0-1,-1 0 1,1 0-1,0 1 1,-1-1 0,1 0-1,0 0 1,-1 0-1,1 1 1,0-1-1,-1 0 1,1 1 0,0-1-1,0 0 1,-1 1-1,1-1 1,0 0 0,0 1-1,0-1 1,-1 0-1,1 1 1,-4 14-2382,3-13 2114,-1 7-2111,0 0 1,-1 17-1,7-3 914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49.7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40 106 2304,'-8'-6'1620,"7"5"-782,0 1 0,0 0 0,0-1 0,0 1 0,0 0-1,0 0 1,0 0 0,0-1 0,-4 2 3403,-13-2 2586,19-1-6711,0 0 0,-1 0 0,1 0 0,0 0 0,0 0 0,0 0 0,0 0 0,0 0 0,1 1 0,-1-1 0,3-2 0,3-4-25,0 1 1,1 0 0,0 0-1,1 1 1,-1 0-1,1 1 1,0-1 0,1 2-1,-1-1 1,17-4 0,-25 9-99,-1-1 0,1 1 1,0 0-1,-1 0 1,1 0-1,0 0 0,-1-1 1,1 1-1,0 0 0,-1 0 1,1 0-1,0 0 1,0 1-1,-1-1 0,1 0 1,0 0-1,-1 0 1,1 0-1,0 1 0,-1-1 1,1 0-1,-1 1 0,1-1 1,-1 0-1,1 1 1,0-1-1,-1 1 0,1-1 1,-1 1-1,0-1 1,1 1-1,-1-1 0,1 1 1,-1 0-1,0-1 1,1 1-1,-1-1 0,0 1 1,0 0-1,1-1 0,-1 1 1,0 0-1,0-1 1,0 2-1,0 3 3,0 1-1,-1-1 1,1 0 0,-1 0-1,-2 6 1,0 5 168,2-7-28,0 0 0,1 0 0,0 0 1,0-1-1,1 1 0,0 0 1,1 0-1,4 16 0,-5-23-79,0-1-1,0 1 0,1-1 1,-1 1-1,0-1 1,1 1-1,-1-1 0,0 0 1,1 1-1,0-1 1,-1 0-1,1 0 0,0 0 1,-1 0-1,1-1 1,0 1-1,0 0 0,0-1 1,0 1-1,0-1 1,-1 0-1,1 1 0,0-1 1,0 0-1,0 0 1,2-1-1,6 0 147,0 0 0,0-1 1,16-5-1,-24 7-187,181-65 397,-89 30-1269,-92 35 564,-2 0 166,1 0 1,-1 0 0,1 0-1,-1-1 1,0 1-1,1 0 1,-1 0 0,1 0-1,-1-1 1,1 1 0,-1 0-1,0 0 1,1-1 0,-1 1-1,0 0 1,1-1 0,-1 1-1,0 0 1,1-1 0,-1 1-1,0 0 1,0-1 0,1 0-1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2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2144,'0'0'8048,"6"-3"-6950,2 0-681,0 0 0,-1-1 0,12-6 0,10-6 11,-7 7-222,0 1-1,1 1 0,0 1 1,0 0-1,31-2 0,-46 8-123,4-2-112,0 2 0,24 1 1,-33-1 64,-1 0-1,1 1 1,0-1 0,-1 1 0,1 0-1,-1 0 1,1-1 0,-1 2 0,1-1 0,-1 0-1,0 0 1,0 1 0,1-1 0,-1 1-1,0 0 1,0 0 0,-1 0 0,1 0-1,3 4 1,-4-2 54,1-1-1,0 2 1,-1-1-1,0 0 1,0 0-1,0 0 1,0 9 0,-2 33 332,0-20-297,1 6-58,18 509 555,-11-490-674,13 55 0,27 186 554,-36-200-501,-3-33 84,7 61-13,-12-73 63,-2-1 1,-1 1-1,-3-1 0,-9 50 1,-14 74 89,-3 17-192,-5 2 64,27-128 11,2 0 1,4 91 0,1-74-15,7 45 176,0 1 102,-2-56 77,-5-57-372,0 0 0,1 0 0,2 12 0,0-8 90,-3-13-159,0 0 1,1 0 0,-1 0-1,1 0 1,-1 0 0,1 0-1,0 0 1,1 3-1,-1-3 3,1 1 49,-1-1 1,1 0-1,-1 1 0,0-1 1,0 0-1,0 1 0,0 0 0,0-1 1,0 6-1,-1-7-52,-1 0 0,0 0 0,1 0 0,-1 0 0,0 0 0,0 0 0,0 0 0,1-1 0,-1 1 0,0 0 0,0 0 0,0-1 0,-1 1 0,1-1 0,0 1 0,0-1 0,0 1 0,0-1 0,0 1 0,-1-1 0,1 0 0,-2 0 0,-3 2-3,-18 7 35,-99 41-36,109-43-58,0 1-1,0 0 1,1 1-1,0 1 1,1 0-1,-13 14 1,14-14-118,8-8 102,1 1-1,-1-1 1,1 1 0,-1 0-1,1 0 1,-2 3 0,-10 15-2019,4-14-3772,10-18 454,4 2 3147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50.3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338 26 5312,'-4'-12'1907,"4"11"-1410,0 0-1,0 0 1,-1 0-1,1 0 1,0 1-1,-1-1 1,1 0-1,-1 0 0,0 0 1,1 1-1,-1-1 1,1 0-1,-1 0 1,-2 0 1418,3 3-1428,0 1 0,-1 0 0,1-1-1,-1 1 1,1-1 0,-1 1 0,-1 2 0,-18 29 628,13-22-515,-17 24 117,10-17-395,-10 23-1,-92 205 1179,101-212-1298,-21 34 76,25-51-238,2 0 0,-1 1 0,2 0-1,1 0 1,-10 39 0,16-55-89,1 0 0,0 0 0,-1 1 0,1-1 1,1 6-1,-1-9-106,0 1 0,0 0 1,1-1-1,-1 1 0,0-1 1,0 1-1,1-1 0,-1 1 1,0-1-1,0 1 0,1-1 1,-1 1-1,1-1 0,-1 1 1,0-1-1,1 0 0,-1 1 1,1-1-1,-1 1 0,1-1 1,-1 0-1,1 0 0,-1 1 1,1-1-1,0 0 0,-1 0 1,1 0-1,-1 0 0,1 1 1,-1-1-1,1 0 0,0 0 1,-1 0-1,1 0 0,-1 0 1,1-1-1,0 1 0,-1 0 1,1 0-1,0-1 0,27-10-5454,-11 3 2675,6 0-2234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51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 28 5056,'0'-6'527,"0"5"-401,0 0 0,0 0 0,0 0 0,0 0 0,0 0 0,0 0 0,0-1 0,0 1-1,1 0 1,-1 0 0,0 0 0,1 0 0,-1 0 0,0 0 0,5-5 4171,-6 10-2047,-4 8-681,-9 16-896,-16 13 911,21-30-1276,1 0 0,0 1 0,-12 25 0,19-34-246,0 0 0,0-1 0,1 1 0,-1 0 0,1-1 0,0 1 0,0 0 0,0 0 0,0 0 0,1 4 0,-1-6-31,0 0 1,0 0-1,0 0 0,1-1 1,-1 1-1,0 0 0,1 0 1,-1 0-1,0-1 0,1 1 1,-1 0-1,1 0 0,-1-1 1,1 1-1,0-1 0,-1 1 1,1 0-1,-1-1 0,1 1 1,0-1-1,0 1 0,-1-1 1,1 0-1,0 1 1,0-1-1,0 0 0,-1 1 1,1-1-1,0 0 0,0 0 1,0 0-1,0 0 0,0 0 1,-1 0-1,1 0 0,0 0 1,0 0-1,0 0 0,1-1 1,22-3 415,-17 3-405,0 0-1,0-1 1,0 1-1,0-1 1,0-1-1,-1 1 1,1-1-1,7-5 1,-4 2 123,-2 1 50,-1 0-1,13-11 1,-18 14-165,-1 1-1,1-1 0,-1 0 1,0 0-1,1 1 0,-1-1 1,0 0-1,0 0 0,0 0 1,0 0-1,0 0 0,-1-1 1,1 1-1,-1 0 0,1 0 1,-1-4-1,0 4-44,0-1-1,0 1 1,0-1 0,-1 1-1,1 0 1,-1-1 0,1 1 0,-1 0-1,0-1 1,0 1 0,0 0-1,0 0 1,-1 0 0,1 0-1,-1 0 1,1 0 0,-1 0 0,1 0-1,-3-1 1,-1-3-30,4 5-121,-15-18-227,13 12-4313,14 10-1308,3 4 2900,6-3-1940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51.4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700 6 6048,'0'-1'274,"0"-3"1160,0 5-688,-3 20 2042,-8 0-1345,-1 1 0,-1-2 0,-1 0-1,-28 31 1,20-25-748,-179 216 2297,-13-31-2247,109-114-487,104-96-272,-14 14-747,-32 24 0,72-45-15610,0 0 13633,6-2 1053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51.9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217 16 7456,'-9'-14'2421,"9"14"-2360,0 0 0,0-1 0,0 1 0,-1 0 0,1 0 0,0 0-1,0 0 1,-1 0 0,1 0 0,0 0 0,0 0 0,-1 0 0,1-1 0,0 1 0,0 0 0,-1 0 0,1 0 0,0 0 0,-1 1-1,1-1 1,0 0 0,0 0 0,-1 0 0,1 0 0,0 0 0,0 0 0,-1 0 0,1 0 0,0 0 0,0 1 0,0-1 0,-1 0-1,1 0 1,0 0 0,0 1 0,0-1 0,-1 0 0,-9 12 1955,6-7-1211,1-3-536,-12 12 898,0 0 0,-23 31 0,37-43-1107,0-1 0,0 0-1,0 0 1,0 1 0,0-1-1,1 1 1,-1-1-1,1 1 1,-1-1 0,1 1-1,-1-1 1,1 1-1,0 0 1,0-1 0,0 1-1,0-1 1,0 1 0,0-1-1,0 1 1,1 0-1,-1-1 1,0 1 0,1-1-1,-1 1 1,1-1-1,0 1 1,0-1 0,-1 0-1,1 1 1,0-1 0,0 0-1,0 0 1,0 1-1,0-1 1,1 0 0,-1 0-1,0 0 1,0 0 0,1 0-1,-1-1 1,1 1-1,-1 0 1,1-1 0,-1 1-1,1-1 1,-1 1-1,1-1 1,-1 0 0,1 0-1,-1 1 1,1-1 0,0 0-1,-1-1 1,1 1-1,2 0 1,6-2 67,0 0 0,1-1-1,-1 0 1,-1 0 0,1-1 0,0 0-1,10-7 1,-14 8-72,0-1-1,0 0 1,0-1 0,-1 1-1,0-1 1,0 0-1,0 0 1,0-1-1,-1 1 1,0-1 0,5-9-1,-8 13-47,0 1 0,-1-1 0,1 1 0,0-1-1,-1 0 1,1 1 0,-1-1 0,0 0 0,0 1 0,1-1-1,-1 0 1,0 1 0,0-1 0,-1 0 0,1 0 0,0 1-1,-1-3 1,0 3 3,1 0 0,-1-1 0,0 1 0,0 0-1,0 0 1,1 0 0,-1 0 0,0 0 0,0 0 0,0 1-1,-1-1 1,1 0 0,0 0 0,0 1 0,0-1 0,-1 1-1,0-1 1,-5-1 23,0 1-1,0 0 1,0 0 0,0 0-1,0 1 1,-12 1-1,-19 2-652,0 2 0,0 1 0,-62 19 0,99-25 449,0 1 1,0-1-1,0 0 0,0 1 0,0-1 0,0 1 0,0-1 1,0 1-1,0-1 0,0 1 0,1-1 0,-1 1 0,0 0 1,-1 1-1,2-2 60,0 1 0,0-1-1,0 0 1,0 1 0,0-1 0,0 0 0,0 1 0,0-1 0,0 0 0,0 0 0,0 1 0,0-1 0,0 0 0,0 1 0,1-1-1,-1 0 1,0 0 0,0 1 0,0-1 0,0 0 0,1 0 0,-1 1 0,0-1 0,0 0 0,0 0 0,1 0 0,-1 1 0,0-1-1,1 0 1,-1 0 0,1 0 0,2 2-767,1 0-1,0-1 1,-1 0-1,1 1 1,0-1 0,7 0-1,-4 0 54,0-1-1,0 0 1,11-1 0,27-9-2823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2:57.1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148 385 1472,'1'-2'57,"0"1"0,0 0-1,0-1 1,0 1 0,0 0 0,0-1 0,0 1 0,1 0 0,-1 0-1,3-2 1,-2 2 196,-1 1 1,0-1-1,0 0 0,1 0 0,-1 0 1,0 0-1,0-1 0,0 1 0,0 0 1,0 0-1,0-1 0,-1 1 0,2-3 0,0-3 628,-1-1 0,0 1-1,0-1 1,-1 1 0,0-1-1,0 0 1,-1 1 0,1-1-1,-2 1 1,-1-8-1,2 12-765,0 1-1,0-1 0,0 1 0,0 0 0,0-1 0,0 1 0,0 0 1,-1 0-1,1 0 0,-1 0 0,0 0 0,0 0 0,0 0 0,1 0 0,-2 1 1,1-1-1,0 1 0,0 0 0,0-1 0,-1 1 0,1 0 0,0 0 1,-1 1-1,1-1 0,-1 0 0,1 1 0,-1 0 0,1-1 0,-1 1 1,0 0-1,1 0 0,-1 0 0,-3 1 0,1 0-86,0 0-1,0 1 1,0-1 0,0 1-1,0 0 1,1 0-1,-1 0 1,0 1 0,1-1-1,0 1 1,-1 0 0,1 1-1,0-1 1,1 1-1,-1-1 1,1 1 0,0 0-1,-1 1 1,2-1-1,-1 1 1,-3 7 0,3-5 5,1-1 1,-1 1 0,2-1-1,-1 1 1,1 0 0,0 0 0,0-1-1,1 1 1,0 0 0,0 0-1,1 0 1,0 0 0,0-1-1,0 1 1,5 12 0,-4-13 10,1 0 0,0 0 0,1 0 1,-1 0-1,1-1 0,1 1 0,-1-1 0,0 0 1,1 0-1,0-1 0,1 1 0,-1-1 0,0 0 1,1-1-1,0 1 0,0-1 0,0 0 1,1-1-1,-1 1 0,0-1 0,1-1 0,0 1 1,-1-1-1,1 0 0,0-1 0,0 1 0,-1-1 1,1-1-1,0 1 0,9-3 0,-12 2-13,0 0 0,-1 0 0,1-1 0,0 0 0,-1 0 0,1 0 0,-1 0 0,1 0 0,-1 0 0,0-1 0,4-4 0,-6 6-44,0 0 0,0 0 0,0 0-1,0-1 1,0 1 0,0 0 0,0-1 0,0 1-1,-1-1 1,1 1 0,0-1 0,-1 1 0,1-1-1,-1 1 1,0-1 0,0 1 0,1-1 0,-1 0-1,0 1 1,0-1 0,0 0 0,-1 1 0,1-1-1,0 1 1,-1-1 0,1 1 0,-1-1 0,1 1-1,-1-1 1,-1-1 0,-3-5-104,-11-14-249,15 21 359,0 0 0,0 0 0,0 0 0,0 0 0,0 0 0,0 1 0,0-1 0,0 0 0,0 1-1,0-1 1,-1 1 0,1 0 0,0-1 0,0 1 0,-1 0 0,-1-1 0,10 1 124,0-1 0,1 0 0,-1 0 0,0 0 0,1-1 0,-1-1 0,8-2 0,47-28 298,-38 19-395,281-180 1108,-180 110-848,-117 77-316,1 1-1,0 1 1,0 0 0,1 0 0,-1 1-1,1 0 1,0 1 0,0 0 0,13-2-1,-22 5 31,-1-1-1,1 1 0,0 0 0,0 0 0,-1 0 1,1 0-1,0 0 0,-1 0 0,1 0 1,0 0-1,-1 0 0,1 0 0,0 0 1,0 1-1,-1-1 0,1 0 0,0 0 1,-1 1-1,1-1 0,-1 0 0,1 1 0,0-1 1,-1 1-1,1-1 0,-1 1 0,1-1 1,-1 1-1,1-1 0,-1 1 0,0-1 1,1 1-1,-1 0 0,0-1 0,1 1 1,-1 0-1,0-1 0,0 1 0,0 0 1,1-1-1,-1 1 0,0 0 0,0-1 0,0 1 1,0 0-1,0 0 0,0-1 0,-1 2 1,0 4 8,0 1 1,-1-1 0,0 0 0,-5 9 0,4-7 3,-30 76 181,14-31-94,-30 54 1,33-78-92,-1 0 1,-2-1 0,0-1-1,-2-1 1,-27 26 0,-53 39 61,19-19 213,-188 190 1179,262-253-851,8-9-597,0 0 0,0 0 0,0 0 0,0 0 0,0 0 0,0 0-1,0 0 1,0 0 0,0 0 0,0 0 0,0 0 0,1 0 0,-1 0-1,0 0 1,0 0 0,0 0 0,0 0 0,0 0 0,0 0-1,0 0 1,0 0 0,0 0 0,0 1 0,0-1 0,0 0 0,0 0-1,0 0 1,0 0 0,0 0 0,0 0 0,0 0 0,0 0-1,0 0 1,0 0 0,0 0 0,0 0 0,0 0 0,0 0 0,0 0-1,0 0 1,0 0 0,0 0 0,0 0 0,0 1 0,0-1-1,0 0 1,0 0 0,0 0 0,0 0 0,0 0 0,0 0 0,0 0-1,0 0 1,0 0 0,0 0 0,0 0 0,0 0 0,0 0-1,0 0 1,0 0 0,0 0 0,0 0 0,0 0 0,0 0 0,0 0-1,-1 0 1,19-8 743,2-2-505,25-7-189,74-18-1,57-3-1510,-111 25 534,113-20-4869,0 15-3430,-107 17 3454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01.1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312 457 2080,'2'-3'277,"1"0"0,-1 0 0,1 0-1,0 0 1,5-3 0,3-2 2942,-10 8-3114,-1 0 0,0 0 0,1 0 0,-1-1 0,0 1 0,0 0 0,1 0 0,-1 0 0,0-1 1,0 1-1,1 0 0,-1 0 0,0-1 0,0 1 0,1 0 0,-1-1 0,0 1 0,0 0 0,0-1 0,0 1 0,0 0 0,1-1 0,-1 1 1,0 0-1,0-1 0,0 1 0,0 0 0,0-1 0,0 0 0,-9-5 2275,-16 2-318,14 4-1869,1 1 1,-1 0-1,1 1 0,-1 0 1,1 1-1,0 0 0,0 1 0,0 0 1,0 0-1,0 1 0,1 1 0,0-1 1,0 1-1,1 1 0,0 0 0,0 0 1,0 0-1,1 1 0,0 0 0,-8 13 1,-6 10-14,-30 58 0,43-71-36,0 0-1,2 1 0,0 0 1,-7 39-1,13-57-118,-1 1 0,1-1 0,0 1 1,0 0-1,0-1 0,0 1 0,0 0 0,0-1 0,1 1 0,-1-1 0,0 1 0,1-1 1,0 1-1,-1-1 0,1 1 0,0-1 0,-1 1 0,1-1 0,0 0 0,0 1 1,2 1-1,-2-3-23,0 1 1,0-1-1,0 1 1,0-1-1,0 1 0,1-1 1,-1 0-1,0 0 1,0 1-1,0-1 1,1 0-1,-1 0 1,0 0-1,0 0 1,0 0-1,1-1 0,-1 1 1,0 0-1,0-1 1,0 1-1,0 0 1,1-1-1,-1 1 1,0-1-1,0 0 1,0 1-1,0-1 1,1-1-1,58-49-530,-50 42 528,-1 0 1,1-1-1,-2 0 1,1-1-1,-1 0 0,-1 0 1,0 0-1,-1-1 0,0 0 1,0 0-1,-1-1 1,-1 0-1,3-14 0,-7 8 39,-3 16 228,-4 9 73,0 7-262,0 0 0,0 0 0,1 0 0,1 0 0,0 1 0,1 0 0,1 0 0,0 0 0,1 1 0,-1 17 0,3-29-26,0 1-1,0 0 1,1 0-1,-1 0 0,1-1 1,0 1-1,0 0 1,1-1-1,2 6 0,-3-7-25,0 0 0,0 0 0,0-1 0,0 1-1,1-1 1,-1 1 0,1-1 0,-1 1 0,1-1-1,0 0 1,0 0 0,-1 0 0,1 0 0,0 0-1,0 0 1,0 0 0,0-1 0,0 1 0,0-1 0,2 1-1,8 0 38,-1-1-1,1 0 1,-1 0-1,0-1 1,1-1-1,13-3 1,1-2 11,37-15 1,-50 15-109,1 1 0,-1-2 0,0 0 0,-1 0 0,1-1 0,-2-1 0,1 0 0,-2 0 0,17-21 0,1-7-81,40-71 0,-46 72 88,143-197-250,-12 21-97,-148 206 329,5-8-181,-9 12-3,-4 5-103,-15 13 276,1 2 0,1 0 0,0 0 0,2 2 0,0 0 0,1 1 0,-15 29 0,10-8 197,2 1 1,-13 51-1,-13 92 277,21-83-305,18-90-33,0 1 1,1-1-1,1 1 1,0 0-1,1 0 1,0 0-1,1-1 1,1 1-1,5 20 1,-7-31-56,0 0-1,1 0 1,0 0 0,-1-1-1,1 1 1,0 0 0,0 0-1,0-1 1,0 1 0,0-1 0,0 1-1,1-1 1,-1 1 0,0-1-1,1 0 1,-1 0 0,1 0-1,0 0 1,2 2 0,-1-2-18,0 0 0,1-1 1,-1 1-1,0-1 0,0 0 1,1 0-1,-1 0 0,0 0 0,0 0 1,0-1-1,5-1 0,4-1-62,0-1 0,0 0 0,0-1 0,0 0 0,20-14 0,-13 7-98,0-2 0,26-25 0,-27 20 86,0-1 0,-2 0 0,20-32 0,34-73-20,-39 69 26,16-30 122,58-143 1,-100 215-82,-3 9-36,0-1 0,0 0 1,0 1-1,-1-1 0,1 0 0,-1-10 0,-4 24-9,-1 1 1,0-1-1,-8 11 0,0 1 143,-17 37 138,2 2 0,-29 95 0,38-103-22,-28 99 330,40-128-493,2 0-1,1 0 1,0 1 0,2 43 0,1-61-2,1 0 1,-1 0 0,1 0 0,0 0 0,1 0-1,-1 0 1,1 0 0,0-1 0,0 1-1,1-1 1,-1 1 0,1-1 0,3 4-1,-3-5 10,0 0-1,-1-1 1,1 1-1,0-1 1,0 0-1,1 0 0,-1 0 1,0-1-1,1 1 1,-1-1-1,1 1 0,0-1 1,-1 0-1,1-1 1,0 1-1,-1-1 0,1 1 1,4-1-1,2-1 12,0 0 0,0 0 0,0-1 0,0 0 0,-1-1 0,1 0 1,-1-1-1,1 0 0,-1 0 0,0-1 0,-1 0 0,14-10 0,6-8-93,-1-1 0,28-32 0,-31 31 33,24-34-939,-126 208 554,72-136 416,0-1 129,-9 27 1,15-37-137,-1 1 1,0-1 0,1 1-1,-1 0 1,1-1 0,0 1-1,0 0 1,0-1 0,0 1-1,0 0 1,1-1 0,-1 1-1,1 0 1,0-1 0,-1 1-1,3 2 1,-3-4 6,1 0-1,-1-1 1,1 1-1,-1 0 1,1-1 0,-1 1-1,1-1 1,0 1 0,-1-1-1,1 1 1,0-1-1,-1 0 1,1 1 0,0-1-1,0 0 1,-1 1 0,1-1-1,0 0 1,0 0 0,0 0-1,-1 0 1,1 0-1,0 0 1,0 0 0,0 0-1,-1 0 1,1 0 0,0 0-1,0 0 1,0-1-1,-1 1 1,2-1 0,3-1 39,0 0-1,-1-1 1,1 0 0,3-3 0,-2 2-21,-2 1-40,1 0 1,-1 0 0,0 0 0,-1-1 0,1 1 0,-1-1-1,1 0 1,-1 0 0,0 0 0,-1-1 0,1 1 0,-1-1-1,0 1 1,0-1 0,0 0 0,0 0 0,-1 0-1,0 0 1,0 0 0,0 0 0,-1 0 0,0 0 0,0 0-1,0-1 1,-1 1 0,1 0 0,-1 0 0,0 0 0,-1 0-1,-3-9 1,5 14-10,-3-7-77,-1 1-1,1-1 0,-9-10 1,10 16 83,1-1 0,0 1 0,-1 0 1,0-1-1,1 1 0,-1 0 0,0 0 1,1 0-1,-1 0 0,0 0 0,0 1 1,0-1-1,0 0 0,0 1 0,0-1 1,0 1-1,0 0 0,-2 0 0,2 0 3,-3 0 27,1 0 1,0 0-1,0 0 1,-7 2-1,10-1-26,0-1 0,0 1-1,-1-1 1,1 1-1,0-1 1,0 1-1,0 0 1,0 0 0,0-1-1,0 1 1,0 0-1,0 0 1,0 0-1,0 0 1,0 0 0,1 0-1,-1 1 1,0-1-1,0 2 1,0-2-8,1 1 0,-1-1 0,1 1-1,-1 0 1,1-1 0,-1 1 0,1 0 0,0 0 0,0-1 0,0 1 0,0 0-1,0-1 1,0 1 0,1 2 0,0-2 24,0 1 0,0-1 0,0 0 0,0 0 0,1 0 0,-1 0 0,1-1-1,-1 1 1,1 0 0,3 2 0,-3-2 6,0-1-1,1 0 1,-1 1 0,0-1-1,0 0 1,1 0-1,-1-1 1,0 1 0,1 0-1,-1-1 1,1 1-1,-1-1 1,1 0 0,3 0-1,5-1 50,0 0-1,12-3 1,-8 1 23,87-17-65,181-61 0,-276 78-28,1 0 3,-1 1 1,1-1-1,-1 2 0,1-1 1,14 0-1,-21 1-4,-1 1-1,1 0 1,0 1-1,-1-1 1,1 0-1,0 0 1,-1 0 0,1 0-1,0 0 1,0 1-1,-1-1 1,1 0 0,-1 1-1,1-1 1,0 0-1,-1 1 1,1-1 0,-1 1-1,1-1 1,-1 1-1,1-1 1,-1 1-1,1-1 1,0 2 0,-1-1-9,1 1 1,-1-1 0,1 0 0,-1 1 0,0-1 0,0 1 0,1-1 0,-1 1 0,0 0-1,0-1 1,-1 2 0,0 5-29,-1 0-1,0 0 0,-4 11 1,4-14 50,-3 7 7,-1 1 0,0-1 0,-10 14 0,9-15 38,1-1-1,0 1 1,1 1-1,-5 12 1,10-23-48,0-1 0,0 1 0,-1-1 0,1 1 0,0-1 0,0 1 0,0-1 0,0 1 0,0-1 0,0 1 1,0-1-1,0 1 0,1-1 0,-1 1 0,0-1 0,0 1 0,0-1 0,0 0 0,1 1 0,-1-1 0,0 1 0,0-1 1,1 1-1,-1-1 0,0 0 0,1 1 0,-1-1 0,0 0 0,1 1 0,-1-1 0,1 0 0,-1 1 0,1-1 0,-1 0 1,1 0-1,-1 0 0,0 1 0,1-1 0,-1 0 0,1 0 0,-1 0 0,1 0 0,-1 0 0,1 0 0,0 0 1,-1 0-1,1 0 0,0 0 0,2 0 19,0 0 1,0-1-1,0 1 1,0-1 0,0 1-1,0-1 1,3-1-1,0-2-42,0 1-1,0-1 0,0 0 1,-1 0-1,1 0 1,8-10-1,26-35-123,-13 13-41,-12 16 43,-11 15 101,-1 0 0,0 0 0,1 0 0,0 1 0,0-1 0,1 1 0,-1 0 0,1 1 0,6-5 0,-9 20-233,0 2 293,0 0 0,1 0 0,0 0 0,1-1 0,0 1 0,7 12-1,-10-22 2,1-1 0,0 0 0,0 0 0,0 0 0,0 0 0,1 0 0,-1-1 0,1 1-1,0-1 1,-1 0 0,1 1 0,0-1 0,0 0 0,1-1 0,-1 1 0,0-1 0,1 1-1,-1-1 1,1 0 0,-1 0 0,1-1 0,-1 1 0,1-1 0,7 1 0,-1-2 21,1 0 1,0 0 0,-1-1 0,1 0 0,-1-1 0,1-1 0,-1 1 0,0-1 0,-1-1 0,1 0 0,-1 0-1,0-1 1,10-8 0,-5 2-31,-1 1 0,-1-2-1,0 1 1,-1-2 0,0 0 0,-1 0-1,11-21 1,-19 32-44,0-1 0,-1 1 0,1 0-1,-1 0 1,0-1 0,0 1 0,-1-1 0,1 1-1,-1-1 1,1 1 0,-1-1 0,0 1 0,0-1-1,-1 1 1,1-1 0,-1 1 0,0-1 0,0 1-1,0-1 1,0 1 0,0 0 0,-3-4 0,4 7 24,0 0 0,0-1 0,-1 1 0,1 0 1,0-1-1,-1 1 0,1 0 0,0 0 0,-1-1 1,1 1-1,0 0 0,-1 0 0,1 0 0,0-1 0,-1 1 1,1 0-1,-1 0 0,1 0 0,0 0 0,-1 0 1,1 0-1,-1 0 0,1 0 0,-1 0 0,1 0 1,0 0-1,-1 0 0,1 0 0,-1 0 0,1 0 1,0 0-1,-1 0 0,1 1 0,-1-1 0,1 0 1,0 0-1,-1 0 0,1 1 0,0-1 0,-1 0 1,1 1-1,0-1 0,-1 0 0,1 0 0,0 1 1,0-1-1,-1 1 0,1-1 0,0 0 0,0 1 1,0-1-1,0 0 0,0 1 0,-1-1 0,1 1 0,0-1 1,0 1-1,0-1 0,0 0 0,0 1 0,0-1 1,0 1-1,0-1 0,1 1 0,1 3 32,0 0-1,0-1 1,1 1-1,0-1 1,0 0 0,0 1-1,0-1 1,5 3-1,-2 0 15,-1-2-17,0 0 1,0-1 0,1 1-1,-1-1 1,1-1 0,-1 1-1,1-1 1,0 0 0,11 3-1,-7-3 30,0-1 0,0 0 0,0 0 0,1-1 0,12-1 0,12-5-15,0-1-1,-1-2 1,0-2 0,62-27-1,-80 31-7,0-1 0,-1 0-1,20-14 1,-31 18-28,1 1 0,-1-1 1,0 0-1,0 0 0,0 0 1,-1 0-1,1-1 0,-1 0 1,0 0-1,-1 0 0,1 0 1,-1 0-1,0 0 0,2-7 1,-3 10-18,-1 0 0,0-1 1,1 1-1,-1 0 1,0 0-1,0 0 1,0 0-1,0-1 1,-1 1-1,1 0 1,0 0-1,-1 0 1,0 0-1,1 0 1,-1 0-1,0 0 1,0 0-1,0 0 1,-1 0-1,1 0 1,0 0-1,-1 1 1,1-1-1,-1 1 1,-2-3-1,2 3-5,0-1 1,0 1-1,-1 0 0,1 0 1,-1 0-1,1 0 0,-1 0 1,1 1-1,-1-1 0,1 1 1,-1-1-1,0 1 0,1 0 1,-1 0-1,1 0 0,-1 1 1,0-1-1,1 0 0,-1 1 1,-4 2-1,0 0 15,0 0-1,0 1 1,1 0 0,0 1 0,-1-1 0,2 1-1,-1 0 1,0 1 0,1-1 0,0 1 0,0 0-1,1 0 1,0 1 0,0 0 0,-4 8 0,-1 7 12,0 0 1,1 1-1,-8 37 1,15-54-22,-1 2 9,0 0-1,1 0 1,0 1-1,0-1 1,1 15-1,0-21 15,0-1 0,1 1 0,-1 0 0,1 0 0,-1 0 0,1 0 0,0 0 0,0-1 0,0 1 0,0 0 0,0-1 0,0 1 0,0 0 0,0-1 0,1 0 0,-1 1 0,0-1 0,1 0 0,0 1 0,-1-1 0,1 0 0,0 0 0,-1-1 0,1 1 0,0 0 0,0 0 0,0-1 0,-1 1 0,1-1 0,3 1 0,9 0-12,0-1 1,-1 0-1,1 0 1,-1-2-1,1 0 1,18-5-1,-3 2-33,71-17-138,103-35-1,-94 22-213,-109 35 377,1 0 0,-1 0 0,1 0 0,-1-1 0,0 1 1,1 0-1,-1 0 0,1 0 0,-1 0 0,1 0 0,-1 0 0,1 0 0,-1 0 0,1 0 1,-1 0-1,0 0 0,1 0 0,-1 1 0,1-1 0,0 0 0,-1 7-204,-12 14-73,4-12 250,0 0 1,-1-1-1,0 0 1,-11 8-1,-6 5 15,-30 19 50,-3 2 32,53-37-58,0 1 1,1-1 0,0 1-1,-1 0 1,2 0 0,-8 13 0,11-18 2,0 1 1,0-1-1,1 0 1,-1 1-1,1-1 1,-1 0-1,1 1 1,-1-1-1,1 1 1,0-1-1,0 1 1,0-1-1,0 1 1,0-1-1,0 1 1,0-1-1,0 1 1,1-1-1,-1 1 1,0-1-1,1 1 1,-1-1 0,2 2-1,-1-1 13,0-1 0,0 0 0,0 0 0,0 0 0,1-1 0,-1 1 0,0 0 0,0 0 0,1-1 0,-1 1 0,0 0 0,1-1 0,-1 0 0,0 1 0,1-1 0,-1 0 0,1 1 0,-1-1 0,1 0 0,-1 0 1,1 0-1,1-1 0,10-1 27,-1 0 0,1-1 0,-1 0 0,0-1 0,0 0 0,-1-1 0,1-1 0,-1 0 0,0 0 0,0-1 0,-1 0 0,0-1 0,-1 0 0,1-1 0,-1 0 0,-1 0 0,0-1 0,0 0 0,-1-1 0,0 1 0,-1-2 0,5-11 0,11-33 31,20-77 0,-29 90-3,4-15-245,-3 0 0,8-74 1,-22 129 163,0 0 1,0-1 0,0 1 0,0 0 0,-1 0 0,1 0-1,-3-6 1,3 8 2,0 1 1,0-1-1,0 1 0,0-1 0,-1 1 1,1-1-1,0 1 0,0 0 0,-1-1 1,1 1-1,0-1 0,-1 1 0,1-1 1,0 1-1,-1 0 0,1-1 0,-1 1 1,1 0-1,-1 0 0,1-1 0,0 1 1,-1 0-1,1 0 0,-1 0 0,1-1 1,-1 1-1,0 0 0,1 0 0,-1 0 1,1 0-1,-1 0 0,1 0 0,-1 0 1,1 0-1,-1 0 0,1 0 0,-1 1 1,1-1-1,-1 0 0,1 0 0,-1 0 1,1 1-1,-1-1 0,1 0 0,-1 0 1,1 1-1,0-1 0,-1 0 0,1 1 1,-1 0-1,-1 1-6,0 0 0,0 0 0,0 0 0,0 1 0,0-1 0,1 0 1,-1 1-1,1 0 0,-2 3 0,-8 29 103,8-27-58,-4 24 40,0 0 0,2 0 0,1 1 0,2-1 0,1 1 0,2 0 0,1-1 0,9 48 0,-9-69-87,0-1 0,1 1 0,1-1 0,0 1 0,0-1 0,1 0 0,10 16 0,-10-20-143,0 1 0,1-1 0,0 0 0,-1-1 1,2 0-1,-1 1 0,1-2 0,0 1 0,0-1 1,0 0-1,10 3 0,4 1-1551,1-1-1,1-1 1,41 6-1,-37-9-2155,38-1 0,-52-2 2881,0-1-1,0-1 1,0 0 0,17-5 0,-15 1-320,1-1 0,22-13 0,-37 20 1292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02.5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41 793 1728,'-14'5'405,"13"-5"-389,1 1 0,0-1 0,0 0 0,0 0 0,0 1 0,0-1 0,-1 0 0,1 0 0,0 1 0,0-1 0,0 0 0,0 0 0,0 1 0,0-1 0,0 0 0,0 1 0,0-1 0,0 0 0,0 1 0,0-1 0,0 0 0,0 0 0,0 1 0,1-1 1,-1 10 324,-7 4 1925,1 20 1574,5-25-2626,0 1 1,-5 16-1,1 1 1200,6-17-566,-1-10-1792,0 1 0,0-1 0,0 0 0,0 0 0,0 0 0,0 0 0,0 0 0,0 0 0,1 0 0,-1 0 0,0 0 0,0 0 0,0 0 0,0 0 0,0 0 0,0 1 0,0-1 0,1 0 0,-1 0 0,0 0 0,0 0 0,0 0 0,0 0 0,0 0 0,0 0 0,1 0 0,-1 0 1,0 0-1,0-1 0,0 1 0,0 0 0,0 0 0,0 0 0,0 0 0,1 0 0,-1 0 0,0 0 0,0 0 0,0 0 0,0 0 0,0 0 0,0 0 0,0 0 0,0-1 0,0 1 0,0 0 0,1 0 0,-1 0 0,0 0 0,0 0 0,0 0 0,0 0 0,0-1 0,0 1 0,0 0 0,0 0 0,34-48 1459,33-59-1,-25 38-1001,21-35-7,29-45-190,-65 109-199,52-57 0,-34 46-17,67-66 418,-86 93-503,3-2 160,58-41 1,-78 61-141,0 0 1,1 1-1,0 0 0,0 1 1,0 0-1,1 0 0,-1 1 0,1 1 1,0 0-1,0 0 0,12 0 1,-21 2-35,0 0 1,0 0 0,0 1-1,0-1 1,0 0 0,0 1-1,0 0 1,0-1 0,0 1-1,0 0 1,0 0 0,0 0 0,-1 0-1,1 0 1,0 0 0,-1 0-1,1 1 1,-1-1 0,1 1-1,-1-1 1,0 1 0,1 0-1,-1-1 1,0 1 0,1 2 0,-1-1 11,0-1 1,-1 1 0,1-1 0,0 1 0,-1-1-1,0 1 1,1 0 0,-1-1 0,0 1 0,0 0-1,-1-1 1,1 1 0,-1-1 0,1 1 0,-1 0-1,0-1 1,0 1 0,0-1 0,-2 4 0,-5 6 52,0 0 1,-1-1-1,-20 21 1,2-4 115,-60 80 239,18-22-117,51-68-271,14-13-28,0-1 0,-1 0 0,2 1 1,-1 0-1,0 0 0,-2 5 0,-2 4-74,7-13 57,0 0 1,0 0 0,0 0 0,0 0-1,1 1 1,-1-1 0,0 0 0,1 0-1,-1 0 1,1 1 0,0-1 0,-1 0-1,1 1 1,0-1 0,0 0 0,0 1-1,0-1 1,0 0 0,0 1 0,0-1-1,0 0 1,0 0 0,1 1 0,-1-1-1,0 0 1,2 2 0,6 12-26,1 0 0,1 0-1,1-2 1,0 1 0,23 21 0,8 10 185,-42-45-136,1 1 1,-1-1-1,1 1 0,-1-1 0,0 1 0,1-1 0,-1 1 1,0 0-1,1-1 0,-1 1 0,0-1 0,0 1 0,1 0 1,-1-1-1,0 1 0,0 0 0,0-1 0,0 1 1,0-1-1,0 1 0,0 0 0,0-1 0,0 1 0,0 0 1,-1 0-1,1 0 8,-1 0 0,1 0 0,-1 0 0,0-1 0,0 1 0,1 0 0,-1-1 0,0 1 0,0 0 0,0-1 0,0 1 0,1-1 0,-1 1 0,-2 0 0,-3 1 96,0-1-1,0 1 1,0-1-1,-7 1 1,-5-1-2,1 0 0,-1-2-1,-24-2 1,-54-14 25,28 4-221,58 11-1,-69-12-1264,28-2-2290,35 8 1157,16 8 2371,-1 0-1,1 0 0,0 0 0,0 0 1,0 0-1,0 0 0,0-1 0,-1 1 1,1 0-1,-1-1-1207,1 1 1207,0-1 0,0 1 1,0 0-1,0 0 0,0 0 0,0 0 1,0 0-1,0-1 0,0 1 0,0 0 1,0 0-1,0 0 0,0 0 0,0-1 1,0 1-1,0 0 0,0 0 0,0 0 0,0 0 1,0 0-1,1-1 0,-1 1 0,0 0 1,1-1-879,11-4-561,-6 3-65,24-16-5074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02.8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 8736,'-1'-26'8587,"1"26"-8461,12 5 1448,39 1 1386,-36-5-2933,-1 0 0,1-2-1,19-2 1,-4-2-556,27-4-4504,-42 8 2009,-1-1 0,1 2 0,25 2 0,-8 1 160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05.3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256 422 3488,'4'-2'657,"0"-1"1,0 1-1,0 0 0,0 0 0,0 1 1,0-1-1,5 0 5570,-20 6-4543,1 2-1100,0 2 0,1-1 0,0 1 0,-14 16 1,0-1-157,-58 60 561,37-36-597,38-41-352,-7 7 63,-20 27-1,31-37-88,-1 0-1,1 1 0,0 0 0,0-1 0,0 1 0,1 0 1,0 0-1,-1 0 0,1 0 0,1 0 0,-1 0 0,0 0 0,1 0 1,0 5-1,0-8 12,1 1 0,-1-1 1,0 1-1,1-1 0,-1 1 1,1-1-1,0 0 0,-1 1 1,1-1-1,0 1 0,0-1 1,0 0-1,0 0 0,0 0 1,0 1-1,0-1 0,1 0 1,-1-1-1,0 1 0,0 0 1,1 0-1,-1 0 0,1-1 1,-1 1-1,1-1 1,1 1-1,1 0 6,-1 0-1,1 0 1,0-1 0,0 1 0,0-1 0,-1 0-1,1 0 1,0-1 0,5 0 0,0-2-59,-1 0 1,0 0 0,0 0 0,0-1 0,0 0 0,-1-1-1,0 0 1,0 0 0,0 0 0,0-1 0,-1 0 0,0 0-1,0-1 1,-1 0 0,0 0 0,7-12 0,4-11 48,-2 1-1,-1-2 1,9-32 0,-13 39 11,2-8-17,53-143-163,-61 167 117,45-120-8,-44 114 42,0-1 0,-1 0 0,-1-1 0,0 1 1,-1 0-1,-1-26 0,0 40-3,0 0 0,0 0 1,0 0-1,0 1 0,0-1 0,-1 0 1,1 0-1,0 0 0,0 0 1,-1 1-1,1-1 0,0 0 0,-1 0 1,1 1-1,-1-1 0,1 0 1,-1 1-1,1-1 0,-1 1 0,1-1 1,-1 0-1,0 1 0,1-1 1,-2 0-1,1 1 3,-1 0 0,1 0-1,0 0 1,0 0 0,0 0 0,0 0 0,0 0 0,0 0 0,-1 0-1,1 1 1,0-1 0,0 0 0,0 1 0,0-1 0,-2 2 0,-3 2 5,1 0 1,-1 0-1,0 1 1,-7 8 0,1 1 54,1 0 1,1 1 0,0 0-1,1 1 1,1 0 0,0 0-1,2 1 1,-1 0-1,-6 32 1,2 7 114,-5 100 0,13-117-82,4 55 0,0-81-65,1 1 0,0-2-1,0 1 1,1 0 0,1 0 0,0-1-1,1 0 1,7 13 0,-9-20-6,0-1-1,1 1 1,-1-1 0,1 0-1,0 0 1,1 0 0,-1 0-1,1-1 1,-1 1 0,1-1-1,0-1 1,0 1 0,0-1-1,1 1 1,-1-2 0,1 1 0,-1 0-1,10 0 1,5 0 70,-1 0 0,0-2 0,0 0 0,23-4 0,-19 1-179,-1 0 0,1-2 0,-1 0-1,0-2 1,0 0 0,31-17 0,-39 17 36,-1-1 0,1 0 1,-2-1-1,1-1 0,-2 0 0,1 0 0,-1-2 1,-1 1-1,0-1 0,13-20 0,-22 30 41,0-1 0,0 1 0,0 0 0,0-1 0,0 1 0,0-1 0,-1 1 0,1-1 0,-1 0 0,0 1 0,0-1 0,0 1 0,0-1 0,0 0 0,-1 1 0,0-4 0,1 5 15,-1 0 0,1 0-1,0 0 1,-1 0-1,0 0 1,1 0 0,-1 0-1,1 0 1,-1 0 0,0 0-1,0 0 1,0 0-1,1 0 1,-1 1 0,0-1-1,0 0 1,0 1-1,0-1 1,0 1 0,-1-1-1,1 1 1,0-1 0,0 1-1,0 0 1,0-1-1,0 1 1,-1 0 0,1 0-1,0 0 1,0 0 0,0 0-1,0 0 1,-1 0-1,1 0 1,0 1 0,0-1-1,-2 1 1,-9 3 55,1 0 0,-1 1 0,1 0 0,0 1 0,0 0 0,1 1-1,-1 0 1,2 0 0,-1 1 0,1 1 0,0-1 0,1 2 0,0-1 0,-10 16 0,16-22-50,0 0 1,0 0-1,0 0 0,1 0 1,-1 0-1,1 1 0,0-1 1,0 0-1,0 1 0,0 0 1,0-1-1,1 1 0,0-1 1,-1 1-1,2-1 0,-1 1 1,0 0-1,1-1 0,-1 1 1,1-1-1,0 1 0,0-1 1,0 1-1,1-1 0,-1 0 1,1 0-1,0 1 0,0-1 1,0-1-1,0 1 0,5 5 1,-2-4 23,0 1 0,0-1 0,0 0 0,1 0 1,0-1-1,-1 0 0,1 0 0,0 0 0,1-1 1,-1 1-1,0-2 0,1 1 0,-1-1 0,1 0 1,-1 0-1,1 0 0,0-1 0,-1 0 0,1-1 1,0 1-1,10-4 0,8-2-25,0-2 1,-1-1-1,0-1 1,28-16-1,-27 14-92,75-39 155,73-34-188,-151 77 47,0 1 0,0 1 0,1 0 0,41-3 0,-59 9 53,0 0 1,-1 0-1,1 0 1,0 1 0,-1 0-1,1 0 1,-1 0 0,1 0-1,6 4 1,3 0 29,-8-4-33,-6-2-9,-11-2 66,-15 4 29,1 1 1,-1 1-1,-31 9 1,-72 25-113,117-33 51,1 0-1,0 1 1,-1 1 0,2-1 0,-1 2-1,-10 7 1,17-11 4,0 1 0,1-1 0,-1 1-1,1 0 1,0 0 0,0 0 0,-4 7 0,6-8-10,-1-1 1,1 1 0,1 0-1,-1-1 1,0 1 0,0 0-1,1 0 1,0 0 0,0 0-1,-1 0 1,2-1 0,-1 1-1,0 0 1,1 3 0,0-3 15,0 0 1,0-1 0,0 0-1,1 1 1,-1-1-1,1 0 1,-1 1 0,1-1-1,0 0 1,0 0 0,0 0-1,0 0 1,0-1 0,0 1-1,0-1 1,1 1 0,-1-1-1,0 0 1,5 2 0,3 1 76,-1-1 0,1 0 1,20 3-1,5-3-85,0-2 0,0-1 0,49-7 0,-19 2-124,-21 0-215,-1-3 0,85-26 0,-82 21 171,238-75-711,-250 77 690,69-30-195,-102 41 374,0 0 1,0 0-1,-1 0 1,1-1-1,0 1 1,0 0-1,-1-1 1,1 1-1,0 0 1,-1-1-1,1 1 1,-1-1-1,1 1 1,0-1-1,-1 1 1,1-1-1,0 0 1,-4-2-119,-7 3-65,-1 2 195,0 0 1,0 2 0,-13 4-1,-4 3 72,-22 4 120,-82 28 266,110-34-434,1 1 1,0 0 0,-37 26-1,53-33-24,1 1-1,-1 0 1,1 0-1,0 0 0,0 1 1,1-1-1,-1 1 1,1 0-1,0 0 1,0 0-1,1 1 1,-1-1-1,1 1 0,-2 8 1,4-13-10,-1-1 1,1 1-1,0-1 0,0 1 1,0-1-1,0 1 0,0-1 1,0 1-1,0-1 0,0 1 1,0-1-1,0 1 0,1-1 0,-1 1 1,0-1-1,0 1 0,0-1 1,1 1-1,-1-1 0,0 0 1,0 1-1,1-1 0,-1 1 1,0-1-1,1 0 0,-1 1 1,0-1-1,1 0 0,-1 1 1,1-1-1,-1 0 0,0 0 1,1 1-1,-1-1 0,1 0 1,-1 0-1,1 0 0,-1 0 1,1 0-1,-1 0 0,1 0 1,-1 1-1,1-1 0,0-1 1,25-1 77,-24 2-88,18-4-130,0-1 0,0 0 0,0-2-1,-1 0 1,0-1 0,28-17 0,-30 15 64,1 0-43,-1-1 0,30-24 0,-30 21 127,11-11-12,-27 23-3,1 1 0,-1-1-1,0 1 1,0-1 0,0 0 0,0 1-1,0-1 1,0 0 0,0 0 0,-1 1-1,1-1 1,0 0 0,-1 0 0,1-4-1,-1 6 7,0 0-1,0 0 0,0 0 0,0 0 0,0 0 1,0 0-1,0-1 0,0 1 0,0 0 1,0 0-1,0 0 0,0 0 0,0 0 0,0-1 1,0 1-1,0 0 0,0 0 0,0 0 1,0 0-1,-1 0 0,1 0 0,0-1 0,0 1 1,0 0-1,0 0 0,0 0 0,0 0 1,0 0-1,0 0 0,0 0 0,-1 0 0,1 0 1,0 0-1,0-1 0,0 1 0,0 0 1,0 0-1,-1 0 0,1 0 0,0 0 0,0 0 1,-7 4 59,-5 8 99,11-11-134,-6 6 61,0 1-1,0 1 1,1-1 0,0 1-1,1 0 1,0 0 0,0 1-1,1 0 1,0 0 0,1 0-1,-4 19 1,7-28-79,0 1 0,0 0-1,0 0 1,0-1 0,0 1 0,0 0-1,0 0 1,1-1 0,-1 1 0,1 0 0,0-1-1,-1 1 1,1 0 0,0-1 0,0 1 0,0-1-1,0 1 1,0-1 0,0 0 0,0 1 0,1-1-1,-1 0 1,0 0 0,1 0 0,2 2 0,-1-1 15,1 0 0,-1-1 0,1 1 1,0-1-1,-1 1 0,1-1 0,0 0 1,0-1-1,0 1 0,6 0 1,2-2-18,1 0 0,-1 0 0,1-1 1,-1 0-1,0-1 0,0-1 0,0 0 1,-1-1-1,1 0 0,-1 0 1,0-1-1,0-1 0,-1 0 0,0 0 1,0-1-1,15-16 0,44-56-203,-27 29 213,-19 21 6,4-3-305,-31 49 368,-17 38 607,-44 79 0,35-74-76,30-59-611,0 0 0,0 0 0,0 0 1,0 0-1,-1 0 0,1 0 0,0 0 0,0 0 0,0 1 0,0-1 1,0 0-1,0 0 0,0 0 0,0 0 0,0 0 0,0 0 1,0 0-1,0 0 0,0 1 0,0-1 0,0 0 0,0 0 1,0 0-1,0 0 0,0 0 0,0 0 0,0 0 0,0 1 1,0-1-1,0 0 0,0 0 0,0 0 0,0 0 0,0 0 1,0 0-1,0 0 0,0 0 0,0 1 0,0-1 0,0 0 1,0 0-1,0 0 0,0 0 0,1 0 0,-1 0 0,0 0 1,0 0-1,0 0 0,0 0 0,0 0 0,0 1 0,0-1 1,0 0-1,0 0 0,1 0 0,-1 0 0,0 0 0,0 0 1,0 0-1,0 0 0,0 0 0,0 0 0,0 0 0,1 0 1,-1 0-1,0 0 0,0 0 0,13-6 114,18-13-98,-6 0-124,1 1 1,1 1-1,0 2 1,55-22 0,-79 36 56,-1 0 1,1 0-1,-1 0 1,1 1 0,-1 0-1,1-1 1,-1 1 0,1 0-1,0 0 1,2 1 0,-4-1 38,-1 0 1,0 0 0,1 0-1,-1 0 1,0 0-1,1 0 1,-1 1 0,0-1-1,1 0 1,-1 0 0,0 0-1,0 1 1,1-1 0,-1 0-1,0 0 1,0 1-1,0-1 1,1 0 0,-1 1-1,0-1 1,0 0 0,0 1-1,0-1 1,0 0-1,1 1 1,-1-1 0,0 0-1,0 1 1,0 0 5,-1 1 0,1-1 1,0 0-1,0 0 0,-1 1 0,1-1 0,-1 0 0,1 0 1,-1 0-1,0 0 0,-1 3 0,-8 9 47,-1 0-1,0-1 1,-15 13-1,11-12 19,1 1 0,-14 20 0,6-1-46,-34 72 0,43-77 89,-1-1 0,-1 0 0,-2-1-1,-32 40 1,45-61-96,-1 0-1,0 0 1,0-1 0,-1 1-1,1-1 1,-1-1 0,0 1-1,0-1 1,0 0 0,-13 4-1,15-6-12,0 0-1,0 0 0,-1-1 0,1 0 0,0 0 1,0 0-1,-1 0 0,1-1 0,0 1 0,-1-1 1,1 0-1,0-1 0,0 1 0,0-1 0,0 1 1,0-1-1,1 0 0,-5-3 0,1 0-9,1-1 1,0 1-1,0-1 0,0 0 1,1-1-1,0 1 0,0-1 0,0 0 1,-4-10-1,4 5-8,0 1 1,0-1-1,1 1 1,1-1-1,-4-21 1,6 29 23,1 1 0,0-1 1,0 1-1,0-1 1,0 0-1,1 1 1,-1-1-1,1 1 1,0-1-1,0 1 0,0-1 1,0 1-1,1 0 1,-1 0-1,1 0 1,0-1-1,0 2 1,0-1-1,0 0 0,1 0 1,-1 1-1,1-1 1,0 1-1,-1 0 1,1-1-1,0 1 1,0 1-1,0-1 0,7-2 1,10-4 21,1 0 0,0 2 0,1 0 0,0 1 0,34-2 0,114 1-2844,-139 7 1741,-18-1 431,102 4-6956,-102-3 6017,-1 1-1,0 0 0,1 1 0,-1 0 0,-1 1 0,23 10 1,-29-11 1053,-1 0 0,0 0 0,0 0 0,4 5 0,-8-8 525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10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14 562 2912,'-13'0'2890,"14"0"-1914,85 4 4373,-58-1-4229,-1-1 0,1-2 0,44-5 0,-64 3-961,0 0 0,1-1-1,-1 0 1,0-1 0,0 1-1,0-1 1,-1-1 0,0 0-1,0 0 1,0 0 0,0-1-1,-1 0 1,0 0 0,6-8-1,5-8 139,0-1-1,25-50 1,3-22 700,-36 73-304,-17 41-640,1 0-1,-6 25 0,1-4-43,-110 293 320,39-114 142,78-206-351,-21 53 832,38-93-521,10-39 0,-8 23-365,98-286-296,-70 213 137,-32 93 87,0 0 0,28-40-1,-23 43-26,0 0-1,2 1 1,31-29-1,-36 39-24,0-1 0,0 2 1,1 0-1,0 0 0,1 1 0,-1 0 0,21-6 0,-28 12 51,0-1 0,-1 1 0,1 0 0,0 0-1,11 0 1,-15 1 9,1 0-1,-1 1 0,0-1 0,0 1 0,0-1 0,0 1 0,0 0 0,1-1 0,-1 1 1,0 0-1,-1 1 0,1-1 0,0 0 0,0 0 0,0 1 0,-1-1 0,1 1 1,2 2-1,-1 1 16,0 1 1,0-1 0,-1 1 0,0-1 0,1 1-1,-2 0 1,1-1 0,-1 1 0,0 0 0,0 0-1,-1 0 1,0 12 0,0-1 44,-2-1 0,0 0 0,-8 26 1,5-27-18,0 0 0,-1-1 1,-1 0-1,0-1 0,-1 1 1,0-1-1,-1-1 0,-1 0 1,0 0-1,-1 0 0,0-2 1,0 1-1,-1-1 0,0-1 1,-1 0-1,0-1 0,-1-1 1,0 0-1,0 0 0,0-1 1,-18 4-1,27-9-37,0 0 0,0 0 1,0 0-1,0 0 0,0-1 0,-8 0 0,11 0-11,1 0-1,-1-1 0,1 1 0,-1 0 0,1-1 0,-1 1 0,1-1 1,-1 1-1,1-1 0,0 0 0,-1 0 0,1 0 0,0 0 1,-1 0-1,1 0 0,0 0 0,0 0 0,0 0 0,0 0 0,0 0 1,0-1-1,1 1 0,-1 0 0,0-1 0,-1-2 0,2 3 1,0 0-1,0 0 0,0 0 0,0 0 1,0-1-1,0 1 0,0 0 0,0 0 1,0 0-1,1 0 0,-1 0 1,0 0-1,1 0 0,-1 0 0,1 0 1,-1 0-1,1 0 0,-1 0 1,1 0-1,0 0 0,-1 1 0,1-1 1,0 0-1,0 0 0,-1 1 0,1-1 1,2-1-1,2-1 11,0 0 1,0 0-1,10-4 1,11-2 0,1 1 1,30-4 0,-12 2-9,34-10 78,-2-2 1,143-64-1,-184 69-39,-12 7 16,0-1 1,-1-2 0,0 0 0,-1-2-1,20-17 1,-37 28-41,-1-1 0,0 1 0,-1-1 0,1 0 0,4-9 0,-7 13-12,-1 0 1,1 0-1,-1 0 0,1 0 0,-1-1 0,0 1 0,1 0 1,-1 0-1,0 0 0,0-1 0,0 1 0,0 0 0,0 0 1,0-3-1,-1 3-2,1 1-1,-1-1 1,1 0 0,-1 1 0,1-1 0,-1 0 0,1 1 0,-1-1 0,1 0 0,-1 1 0,0-1-1,1 1 1,-1-1 0,0 1 0,0 0 0,1-1 0,-1 1 0,0 0 0,0-1 0,0 1 0,1 0 0,-1 0-1,0 0 1,-1 0 0,-1-1-2,0 1-1,0 0 1,1 0 0,-1 0-1,0 0 1,0 0-1,0 0 1,1 1-1,-1-1 1,0 1 0,1 0-1,-1 0 1,0 0-1,1 0 1,-1 0-1,1 1 1,-4 2 0,3-1-13,0 0 0,0 0 0,1 0 0,-1 0 0,1 1 0,0-1 1,0 1-1,0-1 0,1 1 0,-1 0 0,-1 7 0,-1 6 13,1 0 0,1-1-1,0 1 1,1 25 0,9 67-46,-5-79 36,-2-17 15,1 0 0,0-1-1,1 1 1,0-1 0,1 0-1,6 15 1,-7-22 18,-1 0 0,1 0 0,0-1 0,0 0 0,1 1 0,-1-1 0,1 0 0,0-1 0,0 1 0,0-1 0,0 0 0,1 0 0,-1 0 0,1 0 0,0-1 0,0 0 0,7 3 0,1-2 3,1-1 1,0 1-1,0-2 1,1 0-1,-1-1 1,0 0 0,23-5-1,-2 0-2,66-22 0,-76 18-21,0 0-1,-1-2 0,-1-1 1,1-1-1,-2-1 0,0 0 1,29-27-1,-48 38-18,0 0-1,1 0 1,-1 1 0,1-1-1,0 1 1,0 0 0,6-3-1,-13 17-350,-68 137 320,67-139 124,0 0-1,0 0 1,1 0-1,0 0 1,-3 21 0,6-31-70,0 1 1,0-1 0,0 1 0,0-1 0,0 1 0,0-1 0,0 0 0,1 1 0,-1-1 0,0 1 0,0-1 0,0 1 0,0-1 0,0 0-1,1 1 1,-1-1 0,0 1 0,0-1 0,1 0 0,-1 1 0,0-1 0,1 0 0,-1 1 0,0-1 0,1 0 0,-1 0 0,1 1 0,-1-1-1,1 0 5,0 0-1,0 1 1,0-1-1,0 0 1,0 0-1,0 0 0,0-1 1,0 1-1,-1 0 1,1 0-1,0 0 1,0-1-1,1 1 0,1-2-3,-1 1-1,1 0 1,-1-1-1,0 1 0,1-1 1,-1 1-1,0-1 0,0 0 1,3-4-1,5-10-67,-1-1 0,-1-1-1,-1 1 1,0-1 0,-1-1-1,-1 1 1,-1-1 0,-1 0-1,0 0 1,-1 0 0,-2 0-1,0-1 1,-2-22 0,2 41 52,-5-28-177,5 28 168,-1-1 0,1 0 0,-1 1 0,1-1 0,-1 0 1,0 1-1,1-1 0,-1 1 0,0 0 0,0-1 0,0 1 0,0-1 0,0 1 0,-2-1 0,3 2 10,0 0 1,-1 0 0,1 0 0,0 0 0,-1 0 0,1 0-1,0 0 1,-1 0 0,1 0 0,0 0 0,-1 1 0,1-1 0,0 0-1,-1 0 1,1 0 0,0 1 0,0-1 0,-1 0 0,1 0-1,0 1 1,0-1 0,-1 0 0,1 0 0,0 1 0,0-1-1,0 0 1,0 1 0,0-1 0,-1 0 0,1 1 0,0-1 0,0 1-1,-5 12-54,3-5 75,0 0 0,1 0-1,0 0 1,0 0 0,0 0 0,1 0 0,1 0-1,0 0 1,0 0 0,0 0 0,1 0 0,0 0-1,0 0 1,6 12 0,-5-17 11,-1 0 0,1 1-1,-1-1 1,1 0 0,0-1 0,0 1 0,0 0-1,1-1 1,-1 0 0,1 1 0,-1-1 0,1-1-1,0 1 1,-1-1 0,1 1 0,0-1 0,0 0-1,0 0 1,0-1 0,0 1 0,5-1 0,7 0 65,0 0 0,0-2 1,0 1-1,16-5 1,-10 1-61,0 0 0,-1-1 0,0-1 0,0-2 0,-1 0 0,1 0 0,-2-2 0,0-1 0,0 0 0,30-27 1,5-15 63,85-110 0,-40 17-221,-95 140 98,-1 2 5,0 0-1,1 0 1,-2-1-1,1 0 1,-1 0 0,4-10-1,-6 15 23,0 1-1,0 0 1,0 0 0,0 0-1,0 0 1,0-1 0,0 1-1,0 0 1,0 0-1,0 0 1,0 0 0,0-1-1,0 1 1,0 0-1,0 0 1,0 0 0,0-1-1,0 1 1,0 0-1,0 0 1,0 0 0,0-1-1,0 1 1,0 0 0,0 0-1,0 0 1,0 0-1,0-1 1,0 1 0,-1 0-1,1 0 1,0 0-1,0 0 1,0 0 0,0-1-1,0 1 1,-1 0 0,1 0-1,0 0 1,0 0-1,0 0 1,-9 5-80,-7 14 58,3 0 53,2 0-1,0 0 1,1 1 0,1 0 0,-8 29 0,-23 111 69,23-81 12,-8 39-71,21-97 43,2 1 0,0-1 0,3 36 1,-1-55-72,0-1 1,0 0 0,0 1-1,1-1 1,-1 0 0,0 0 0,1 1-1,-1-1 1,1 0 0,-1 0-1,1 0 1,0 0 0,-1 0 0,1 0-1,0 0 1,0 0 0,0 0 0,1 1-1,-1-1-2,0-1-1,-1 0 1,1 1-1,0-1 1,0 0-1,0 0 1,0 1-1,0-1 0,-1 0 1,1 0-1,0 0 1,0 0-1,0 0 1,0 0-1,0-1 1,0 1-1,-1 0 1,1 0-1,0-1 1,0 1-1,0 0 1,-1-1-1,1 1 0,0-1 1,0 1-1,1-2 1,4-3-8,1-1 0,-1 0 0,0 0 0,0 0 0,-1-1 0,0 0 0,7-11 1,24-56-299,-35 70 275,19-42-174,26-95-1,-43 132 124,0 8-20,1 13-73,1 3 140,-2-11 32,0 0 1,-1 0 0,1 0 0,0 0 0,1-1-1,-1 1 1,1-1 0,0 0 0,0 0-1,0 0 1,0 0 0,0-1 0,8 4 0,1 0 8,1-1 0,0-1 1,20 4-1,24 1 20,1-2-1,0-4 0,94-5 1,-96-3 64,57-13 1,-104 17-88,-10 1-11,0 0 0,0 0 1,0 0-1,0 0 0,0 0 1,0 0-1,0 0 1,1 0-1,-1 0 0,0 0 1,0 0-1,0 0 1,0 0-1,0 0 0,0 0 1,0 0-1,0 0 0,0 0 1,0 0-1,1 0 1,-1 0-1,0 0 0,0 0 1,0 1-1,0-1 1,0 0-1,0 0 0,0 0 1,0 0-1,0 0 0,0 0 1,0 0-1,0 0 1,0 0-1,0 0 0,0 1 1,0-1-1,0 0 1,0 0-1,0 0 0,0 0 1,0 0-1,0 0 0,0 0 1,0 0-1,0 0 1,0 1-1,-3 5-31,-5 5-74,-50 45 144,31-32-147,-124 112 106,133-121 73,18-15-65,0 0 0,-1 0 0,1 0-1,0 0 1,0 0 0,0 1 0,0-1 0,0 0 0,0 0-1,0 0 1,0 0 0,0 0 0,0 0 0,0 0 0,-1 0-1,1 0 1,0 0 0,0 0 0,0 0 0,0 0 0,0 0-1,0 0 1,0 0 0,0 1 0,0-1 0,0 0-1,0 0 1,0 0 0,0 0 0,0 0 0,0 0 0,0 0-1,0 0 1,0 0 0,0 0 0,0 1 0,0-1 0,0 0-1,0 0 1,0 0 0,0 0 0,0 0 0,0 0 0,0 0-1,0 0 1,0 0 0,0 0 0,0 0 0,0 1-1,0-1 1,0 0 0,0 0 0,1 0 0,-1 0 0,0 0-1,0 0 1,0 0 0,8 0 89,11-4-101,-11 0-48,1 0 0,-2 0 1,1-1-1,-1 0 0,1-1 1,-1 0-1,-1 0 0,1 0 1,5-8-1,9-12-353,18-30 1,-36 52 380,13-18-286,23-27 0,-39 49 308,0 0 1,0 0-1,0 0 1,0 0-1,0 0 1,0 0-1,0 0 1,0-1-1,1 1 1,-1 0-1,0 0 1,0 0-1,0 0 1,0 0-1,0 0 0,0 0 1,1 0-1,-1 0 1,0 0-1,0 0 1,0 0-1,0 0 1,0 0-1,0 0 1,0 0-1,1 0 1,-1 1-1,0-1 1,0 0-1,0 0 1,0 0-1,0 0 0,0 0 1,0 0-1,0 0 1,0 0-1,1 0 1,-1 0-1,0 0 1,0 1-1,0-1 1,0 0-1,0 0 1,0 0-1,0 0 1,0 0-1,0 0 1,0 0-1,0 1 0,0-1 1,0 0-1,0 0 1,0 0-1,0 0 1,0 0-1,0 0 1,0 0-1,0 1 1,0-1-1,0 0 1,0 0-1,0 0 1,0 0-1,0 0 1,0 0-1,0 1 0,0 16-49,-4 20 130,2-28-32,1 0 0,0 0 1,0 0-1,0-1 0,1 1 1,1 0-1,-1 0 0,1 0 1,1 0-1,0-1 0,0 1 1,0 0-1,8 15 0,-9-23-27,0 1 0,0-1 0,1 1 0,-1-1 0,0 0-1,1 1 1,-1-1 0,0 0 0,1 0 0,-1 0 0,1 0 0,0 0 0,-1-1-1,1 1 1,0 0 0,-1-1 0,1 1 0,0-1 0,2 1 0,4 0-1,0-1 0,1 0 1,7 0-1,3-2-3,-1 0 0,1-2 0,-1 0 0,0-1 0,0 0 0,0-2 0,-1 0 0,0-1 0,0-1 0,-1 0 0,0-1 0,0-1 0,-1 0 0,-1-1 0,19-21 0,-2-5-74,-2-1 0,44-81 0,-29 46-149,3-13 57,4-7 314,-49 92-182,5-11-177,-6 12 189,-1 1 1,0-1-1,0 1 0,1 0 0,-1-1 1,0 1-1,0-1 0,0 1 0,0-1 1,0 1-1,0-1 0,0 1 0,0-1 1,0 1-1,0-1 0,0 1 0,0-1 1,0 1-1,0-1 0,0 1 1,0-1-1,0 1 0,-1-1 0,1 0 1,0 1 9,-1 0 0,1 0-1,0 0 1,-1 0 0,1 0 0,0 0 0,-1 0 0,1 0 0,0 0 0,-1 0 0,1 0 0,0 0 0,-1 0 0,1 0 0,0 1 0,-1-1 0,1 0 0,0 0 0,-1 0 0,1 0 0,0 0 0,0 1 0,-1-1 0,1 0 0,0 0 0,0 1 0,-1-1 0,1 0 0,0 1-1,-9 8 79,0 6-47,0 1-1,1 0 1,-10 26-1,6-14-2,-129 368 600,139-388-593,0 0 1,0 0 0,1 1 0,0-1-1,0 0 1,1 1 0,1 11 0,0-18-22,-1 0 1,0 1-1,1-1 1,0 0-1,-1 1 0,1-1 1,0 0-1,0 0 1,0 1-1,1-1 1,-1 0-1,0 0 0,1 0 1,-1 0-1,1-1 1,0 1-1,0 0 1,0-1-1,0 1 0,0-1 1,0 0-1,0 0 1,0 1-1,0-1 0,0-1 1,1 1-1,-1 0 1,5 0-1,-3 0-23,1-1 1,0 0-1,-1 0 0,1 0 0,-1-1 1,1 0-1,-1 1 0,1-2 0,-1 1 1,1 0-1,-1-1 0,0 0 0,0 0 1,0 0-1,7-5 0,-4 1-31,1 0 0,-1 0 0,0 0 1,0-1-1,-1 0 0,9-13 0,-6 6-67,0-1 0,-1 1 0,11-31 0,-17 38 43,0 0-1,0 1 1,-1-1 0,1 0-1,-2 0 1,1 0 0,-1 0-1,0 0 1,0 0 0,-1 0-1,-2-13 1,2 9-87,1 10 74,1 2 86,1-1 0,-1 1 0,0 0 0,1 0 0,-1 0 0,0 0 0,0 0 0,0 0 0,1 1 0,4 3 34,0-1-35,0-1 0,1 0 0,-1 0 0,1 0 0,0-1 0,0 0 0,0 0 0,0 0 0,0-1 0,14 0 1,7-1 45,41-4 1,-52 2 17,274-10 390,-289 12-442,0 0-1,0 0 1,0 0-1,0 1 0,0-1 1,0 0-1,0 1 1,0 0-1,-1-1 1,1 1-1,0 0 0,0 0 1,-1 0-1,3 1 1,-4-1-16,1-1-1,0 1 1,-1 0 0,1 0 0,-1 0 0,1-1-1,-1 1 1,0 0 0,1 0 0,-1 0 0,0 0-1,1 0 1,-1 0 0,0 0 0,0 0 0,0 0-1,0 0 1,0 0 0,0 0 0,0 0 0,0-1-1,-1 1 1,1 0 0,0 0 0,0 0 0,-1 0-1,1 0 1,-1 0 0,1 0 0,-1 0 0,-5 11 16,0 0-30,0 0-1,-1 0 1,-9 11 0,9-14 19,1 0-1,-1 0 1,1 0 0,1 1-1,0 0 1,0 0 0,-3 12-1,8-22-3,0 1 0,0 0 0,0 0-1,0-1 1,-1 1 0,1 0 0,0 0-1,0-1 1,1 1 0,-1 0 0,0 0 0,0-1-1,0 1 1,0 0 0,1 0 0,-1-1-1,0 1 1,1 0 0,-1-1 0,0 1 0,1 0-1,-1-1 1,1 1 0,-1-1 0,1 1-1,-1-1 1,1 1 0,0-1 0,-1 1 0,1-1-1,-1 1 1,1-1 0,0 0 0,0 1-1,-1-1 1,1 0 0,0 0 0,-1 0 0,1 1-1,1-1 1,5 1 34,-1-1 0,1 1 1,0-1-1,6-1 0,-1 1-39,-2-1 26,0-1 1,-1 0 0,1 0-1,17-7 1,-12 4-2,11-3-18,-1-2 0,1 0 0,-2-2 0,0-1 0,0-1 0,-2 0-1,1-2 1,-2-1 0,0-1 0,-1 0 0,26-32 0,64-110 205,-46 63-348,-44 66-5,31-62 1,-50 92 117,0-1 0,0 1-1,-1-1 1,1 1 0,-1-1 0,0 1 0,1-1 0,-1 1 0,0-1 0,0 1 0,0-1 0,0 1 0,0-3 0,0 4 10,0-1 0,-1 0 0,1 1 0,0-1 0,0 1 0,-1-1 0,1 1 0,0-1 0,-1 1 0,1-1 0,-1 1 0,1-1 0,0 1 0,-1 0 0,1-1 0,-1 1-1,1-1 1,-1 1 0,0 0 0,1 0 0,-1-1 0,0 1 0,-2-1-6,0 1-1,0 0 1,0 0-1,0 0 1,0 0 0,0 0-1,0 1 1,0-1-1,1 1 1,-1-1 0,-5 3-1,-4 2-2,1 0 1,0 1-1,0 0 0,0 1 0,1 0 0,-18 17 0,14-11 17,1 1 0,0 1-1,-19 31 1,5 2 60,2 1 0,-21 62 0,32-78-22,1-1 14,2 0 0,1 1 0,1 0 0,-5 43 0,14-73-34,-1 0-1,1 0 1,0 0 0,1 1-1,-1-1 1,0 0 0,1 0 0,1 5-1,-2-7-5,1 0 0,-1 0 0,1 0 0,0 0 0,-1 0-1,1 0 1,0 0 0,-1 0 0,1 0 0,0 0 0,0 0 0,0-1-1,0 1 1,0 0 0,0 0 0,0-1 0,0 1 0,0-1 0,0 1-1,0-1 1,0 0 0,1 1 0,-1-1 0,0 0 0,2 1 0,12-1 27,-1 0 0,1-1 0,28-5 1,46-15-302,-75 18 246,50-17-160,98-44 1,-141 60-14,-21 4 193,0 0 0,0 1 0,0-1 0,1 0 0,-1 1 0,0-1 0,0 0 0,0 1 0,0-1 0,0 0 0,0 1 0,0-1 0,0 1 0,0-1 0,0 0 0,0 1 0,0-1 0,0 1 0,0-1 0,0 0 0,0 1 0,0-1 0,0 0 0,-1 1 0,-2 9 171,0 0-87,0 0-1,1 0 1,-1 0 0,2 0 0,-2 17-1,3-24-36,1 1-1,-1-1 0,0 0 0,1 1 1,0-1-1,0 0 0,0 1 1,0-1-1,2 3 0,-2-4-25,0 0-1,0 0 1,0-1 0,1 1-1,-1-1 1,0 1 0,1-1-1,-1 0 1,1 1 0,0-1-1,-1 0 1,1 0 0,0 0-1,0 0 1,0-1-1,2 2 1,-1-2 3,0 1 0,0-1 0,0 0 0,0 0 0,-1 0-1,1 0 1,0 0 0,0-1 0,0 0 0,3 0 0,27-12 163,-30 12-170,14-7-21,-1-1-1,0-1 1,0 0 0,17-15 0,6-5-24,35-29-606,-64 51-5976,-29 33 2795,-1 1-5150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13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1091 3072,'-1'0'32,"1"0"0,0 0-1,0 0 1,0 0 0,0 0 0,0 0 0,0 0 0,-1 0 0,1 0-1,0 1 1,0-1 0,0 0 0,0 0 0,0 0 0,0 0 0,0 0-1,-1 0 1,1 0 0,0 1 0,0-1 0,0 0 0,0 0 0,0 0-1,0 0 1,0 0 0,0 1 0,0-1 0,0 0 0,0 0 0,0 0-1,0 0 1,0 1 0,0-1 0,0 0 0,0 0 0,0 0 0,0 0-1,0 0 1,0 1 0,0-1 0,0 0 0,0 0 0,0 0 0,1 0-1,-1 0 1,0 0 0,0 1 0,10 3 1265,15 2 1199,-20-6-2182,1 0-1,0 0 1,0 0-1,-1-1 1,1 0 0,0 0-1,-1 0 1,1-1-1,-1 1 1,1-1-1,-1-1 1,0 1-1,0-1 1,0 0-1,9-7 1,-1 0 53,0-2 0,0 0 1,-1 0-1,11-16 1,35-46 227,108-126 207,25 24-31,-21 23 479,-143 121-1351,-61 72-1379,12-15 1726,0 2 0,-22 36 0,16-14 136,-34 87 0,53-112-264,1-1 0,2 1 0,0 1 0,2-1 0,0 1 0,1 31 0,3-48-20,0 1 0,1-1-1,0 1 1,0 0 0,1-1 0,4 11 0,-5-15-46,0-1 1,1 1-1,0-1 0,0 0 0,0 0 1,0 0-1,0 0 0,1 0 1,-1 0-1,1-1 0,0 1 1,0-1-1,0 1 0,0-1 0,0 0 1,0 0-1,5 1 0,-2-1 18,0 0 0,0 0 0,0 0 0,0-1-1,1 0 1,-1 0 0,0-1 0,1 0 0,-1 0-1,13-2 1,-10 0-12,1 0-1,-1-1 0,0 0 1,0-1-1,0 0 1,13-8-1,-4 0 3,0-1 1,-2-1-1,1 0 0,-2-1 0,24-28 0,-17 16-10,145-170 108,-90 115-153,46-53 54,-97 105-77,-2-1 1,-2-2-1,-1 0 1,-1-1-1,-2-1 1,15-40-1,-15 30-21,16-48 84,-28 65-132,-7 13 18,1 15 67,0 0-1,0 0 0,0-1 1,0 1-1,0 0 0,-1 0 1,1-1-1,0 1 0,0 0 1,0 0-1,0 0 0,-1-1 1,1 1-1,0 0 0,0 0 1,0 0-1,-1 0 1,1-1-1,0 1 0,0 0 1,-1 0-1,1 0 0,0 0 1,0 0-1,-1 0 0,1 0 1,0 0-1,0 0 0,-1 0 1,1 0-1,0 0 1,0 0-1,-1 0 0,1 0 1,0 0-1,0 0 0,-1 0 1,-10 10-57,-60 84 46,21-27 37,-86 103 317,111-140-256,1 1 1,2 1-1,1 1 0,1 1 1,-25 63-1,-80 258 550,106-305 309,53-155-342,-18 58-639,2 1 0,24-44-1,-41 87 17,1 0-1,0 0 1,0 0-1,0 0 1,0 1-1,1-1 1,2-2-1,-5 5 17,1 0 0,-1-1 0,1 1 0,-1 0 0,1 0 0,-1-1 0,1 1-1,-1 0 1,1 0 0,-1 0 0,1-1 0,-1 1 0,1 0 0,0 0 0,-1 0 0,1 0 0,-1 0-1,1 0 1,-1 0 0,1 0 0,0 0 0,-1 0 0,1 1 0,-1-1 0,1 0 0,-1 0 0,1 0-1,-1 1 1,1-1 0,-1 0 0,1 1 0,-1-1 0,0 0 0,1 1 0,-1-1 0,1 1 0,-1-1 0,0 0-1,1 1 1,-1-1 0,0 1 0,0-1 0,1 1 0,-1-1 0,0 1 0,0 0 0,0-1 0,1 1-1,-1-1 1,0 2 0,3 10-129,5 23 1,0 0 187,-3-17-69,0 0 0,14 29 0,-16-41 0,0 0 0,1 0 0,0 0 0,0-1 1,0 1-1,1-1 0,0 0 0,0 0 0,0-1 1,11 8-1,-8-8 54,-1 0-1,1 0 1,0-1 0,0-1-1,1 1 1,-1-1 0,0-1 0,1 1-1,-1-1 1,13-1 0,-9 0 26,0-1 1,0 0 0,0-1-1,0 0 1,0-1 0,18-7-1,-18 4-46,0 0 0,-1-1-1,0 0 1,-1-1 0,1 0-1,-1 0 1,-1-1 0,0-1-1,0 1 1,-1-1 0,9-15-1,-1 1 32,-2 0 1,-1-1-1,-1-1 0,9-30 0,-18 50-70,-1-1 0,0 1 1,0-1-1,-1 0 0,0 0 0,0 0 1,-1 0-1,0 0 0,0-7 1,0 14 9,0-1 1,0 1 0,-1-1-1,1 1 1,0-1 0,0 1 0,0-1-1,0 1 1,0-1 0,-1 1 0,1-1-1,0 1 1,0-1 0,-1 1 0,1-1-1,0 1 1,-1 0 0,1-1-1,-1 1 1,1 0 0,0-1 0,-1 1-1,1 0 1,-1-1 0,1 1 0,-1 0-1,1 0 1,-1 0 0,1-1-1,-1 1 1,1 0 0,-1 0 0,1 0-1,-1 0 1,1 0 0,-1 0 0,1 0-1,-1 0 1,1 0 0,-1 0 0,1 0-1,-1 0 1,0 1 0,1-1-1,-1 0 1,0 1 0,-1 0-26,-1 0 1,0 1-1,1-1 1,-1 1-1,1 0 1,-4 3-1,0 2 32,1-1 0,0 1 0,0 0 0,1 0 1,0 0-1,0 1 0,1-1 0,0 1 0,0 0 0,1 0 0,0 0 0,0 0 0,1 1 0,-1 15 0,2-12 36,0 1 0,1-1 1,0 1-1,1-1 0,1 1 0,0-1 1,0 0-1,1 0 0,8 14 0,-9-18-16,1-1-1,1 0 0,-1 0 1,1-1-1,0 1 0,1-1 1,0 0-1,0-1 0,0 1 1,0-1-1,15 8 1,-15-10-368,0 0 1,0 0 0,1-1 0,-1 0 0,1 0 0,0-1 0,-1 0-1,1 0 1,0 0 0,0-1 0,-1 0 0,1-1 0,0 1 0,12-4-1,-6 2-1392,-1-2-1,20-7 0,-28 9 940,0 0-1,1 0 1,-1-1 0,0 0-1,0 0 1,-1 0-1,1 0 1,-1 0 0,1-1-1,2-4 1,12-16-2764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2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2144,'0'-5'17167,"0"14"-16953,8 266 1012,-8-67-826,5-168-325,-2-1 112,-3-38-251,1 12 80,2-8-19,-2-3 48,-1-10-71,4 1-41,-4 6 41,1-1 0,0 1 0,0 0 0,-1 0 0,1 0 0,-1-1 0,1 1 0,-1 0 0,0-1 0,1 1 0,-1-3 0,0 1 45,0-4-14,0-1 0,0 1-1,-1 0 1,0-1 0,-3-7 0,4 11 3,-1-1 1,1 1-1,-1 0 1,1-1-1,0 1 0,2-6 1,-2 1-55,1 1-1,-2-16 1,1 18 1,-3-15 81,1 0 1,2-38-1,2-72 361,-3 70-218,2 43-142,1-1 1,1 1-1,5-21 0,6 3-37,-14 35-5,1-1-1,1 0 0,-1 0 1,0 0-1,0 0 1,1 1-1,-1-1 0,1 1 1,-1-1-1,1 1 1,-1-1-1,1 1 0,2-1 1,24-12 14,-22 12-1,0 1 1,0-1-1,0 1 0,0 0 0,1 0 1,-1 1-1,0 0 0,7 0 1,-11 1 44,1-1 1,-1 1 0,0-1-1,0 0 1,1 1 0,-1-1-1,3-1 1,-3 1-68,0 0-1,0 0 1,0 0 0,0 1-1,1-1 1,-1 0 0,3 2-1,3 1 15,0 0 0,-1 1 0,12 7-1,-16-9 37,0 1 0,0-1 0,0 1 1,-1 0-1,1 0 0,-1-1 0,0 2 0,0-1 0,0 0 0,0 0 0,1 5 0,-1-4-2,0 0 0,-1 0 0,0 1 0,0-1 0,0 0 0,-1 1 0,1-1 0,-1 1 0,-1 4 0,1-7 0,0 1 1,-1-1-1,1 1 1,-1-1-1,1 0 1,-1 1-1,0-1 1,0 0-1,-1 1 1,1-1-1,0 0 0,-1 0 1,1 0-1,-1 0 1,0 0-1,1 0 1,-4 2-1,-10 5 45,0 0 0,-1-1 0,0-1 0,-24 9 0,30-13-94,1 0 0,-1 0 0,0-1-1,0 0 1,1 0 0,-1-1 0,-1-1 0,1 0 0,0 0 0,0-1 0,-10-2 0,3-5-1348,17 7 1255,0 1 0,-1 0 0,1 0 0,0 0 0,0 0-1,-1-1 1,1 1 0,0 0 0,0 0 0,-1 0 0,1-1 0,0 1 0,0 0-1,0 0 1,0-1 0,-1 1 0,1 0 0,0 0 0,0-1 0,0 1-1,0 0 1,0-1 0,0 1 0,0 0 0,0-1 0,0 1 0,0 0 0,0 0-1,0-1 1,0 0 0,6-5-2933,-4 4 2452,-1 0 0,1 1 0,-1-1 0,1 1 0,-1 0 0,1-1 0,0 1 0,0 0 0,0 0 0,3-1 0,8 0-1053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11.3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9 551 6816,'-6'2'1257,"6"-2"-1230,0 0 0,0 0-1,0 0 1,0-1 0,0 1-1,0 0 1,0 0 0,0 0-1,0 0 1,0 0 0,0 0-1,0 0 1,0 0 0,0 0-1,0 0 1,0 0-1,0 0 1,0 0 0,0 0-1,0 0 1,0-1 0,0 1-1,0 0 1,0 0 0,0 0-1,0 0 1,0 0 0,0 0-1,0 0 1,-1 0 0,1 0-1,0 0 1,0 0-1,0 0 1,0 0 0,0 0-1,0 0 1,0 0 0,0 0-1,0 0 1,0 0 0,0 0-1,0 0 1,0 0 0,0 0-1,-1 0 1,1 0-1,0 0 1,0 0 0,0 0-1,0 0 1,0 0 0,0 0-1,0 0 1,0 0 0,0 0-1,0 0 1,0 0 0,0 0-1,0 1 1,0-1 0,0-6 4695,13 5-2792,-6 0-1630,0 0-1,-1-1 1,1 0 0,-1-1-1,1 1 1,-1-1-1,0 0 1,10-8 0,4-4 151,18-18 0,-29 25-333,25-24 438,44-55-1,22-42 368,-87 111-807,122-165 961,-135 182-1064,0 1 1,1 0-1,-1-1 0,0 1 0,1 0 1,-1-1-1,0 1 0,1 0 1,-1-1-1,0 1 0,0-1 0,1 1 1,-1-1-1,0 1 0,0 0 1,0-1-1,0 1 0,0-1 1,0 1-1,0-1 0,0 1 0,0-1 1,0 1-1,0-2 0,-10 4 167,-16 12-52,16-6-88,1 1 1,-1 0-1,2 1 0,-1 0 0,-8 14 1,-33 59 83,43-69-106,-9 14 26,-72 138 314,73-133-218,2 0 1,1 1 0,-10 43 0,20-69-93,1 0-1,0 1 0,0-1 0,0 0 1,2 14-1,-1-20-28,0 0 0,1 0 0,-1-1 0,0 1-1,1 0 1,0 0 0,-1-1 0,1 1 0,0 0 0,0-1 0,0 1 0,0-1-1,0 1 1,0-1 0,0 1 0,0-1 0,1 0 0,-1 0 0,0 0 0,1 0-1,-1 0 1,1 0 0,0 0 0,-1 0 0,1 0 0,0-1 0,-1 1 0,1-1-1,0 1 1,0-1 0,-1 0 0,4 1 0,12-1-9,0-1 1,0-1-1,0 0 0,0-2 1,26-7-1,-34 8-40,17-6-115,-2-1 1,1-1-1,-1-1 1,-1-1-1,22-17 0,-17 13-6,-6 0-78,-22 17 229,1-1 1,-1 1 0,0 0-1,0 0 1,0-1-1,1 1 1,-1 0-1,0 0 1,0 0-1,1-1 1,-1 1-1,0 0 1,0 0-1,1 0 1,-1 0-1,0 0 1,1-1 0,-1 1-1,0 0 1,1 0-1,-1 0 1,0 0-1,1 0 1,-1 0-1,0 0 1,0 0-1,1 0 1,-1 0-1,0 0 1,1 0-1,-1 0 1,0 1 0,1-1-1,-1 0 1,0 0-1,1 0 1,-1 0-1,0 0 1,0 1-1,1-1 1,0 6 52,-1 0 60,0 1 0,-1-1 0,0 1 0,0-1 0,0 1 0,-1-1 0,-3 9 0,-2 8 1,7-23-110,-1 4 38,-1 0 0,1 1 0,0-1 0,1 0 0,-1 0 0,1 1 0,0-1 0,0 0 0,0 1 0,0-1 1,1 0-1,0 0 0,0 1 0,2 6 0,-2-10-27,-1 0 0,1 0 0,0 0-1,-1 0 1,1 0 0,0-1 0,0 1 0,-1 0 0,1 0 0,0-1 0,0 1 0,0-1 0,0 1 0,0-1-1,0 1 1,0-1 0,0 0 0,0 1 0,0-1 0,0 0 0,0 0 0,0 0 0,0 1 0,1-1-1,-1-1 1,0 1 0,1 0 0,5-1 12,0 0 1,0 0-1,7-3 0,-12 3-25,23-8 25,-1-1 0,30-16-1,-9 4-122,-40 19 84,15-6-90,0-1-1,0-1 1,23-16 0,-22 6-104,-21 20 194,1 1 1,-1-1-1,0 1 1,1-1-1,-1 1 1,0-1-1,0 1 1,1-1-1,-1 1 1,0-1-1,0 1 1,0-1-1,0 1 1,0-1-1,0 0 1,0 1-1,0-1 1,0 0-1,0 1 0,0-1-1,-1 1 1,1 0-1,0-1 0,-1 1 1,1 0-1,0-1 1,-1 1-1,1 0 0,-1-1 1,1 1-1,-1 0 0,1 0 1,-1 0-1,1 0 1,0-1-1,-1 1 0,1 0 1,-1 0-1,1 0 1,-1 0-1,1 0 0,-1 0 1,1 0-1,-2 0 1,-4 1 23,1 0 0,-1-1 0,0 2 0,0-1 1,1 1-1,-1-1 0,1 2 0,-1-1 1,1 1-1,0-1 0,-8 7 0,5-3 33,-1 1-1,1 0 0,0 1 1,0 0-1,-9 13 0,14-17-24,0 0 0,1 0 1,0 1-1,0-1 0,-3 10 0,4-13-8,1 0-1,0 0 1,-1 0 0,1 0 0,0 0-1,0 0 1,0 0 0,0 0-1,0-1 1,0 1 0,0 0 0,0 0-1,0 0 1,0 0 0,0 0 0,0 0-1,1 0 1,-1 0 0,0 0 0,1 0-1,-1 0 1,1 0 0,-1-1 0,1 1-1,-1 0 1,1 0 0,0-1-1,-1 1 1,1 0 0,0-1 0,0 1-1,-1 0 1,1-1 0,0 1 0,0-1-1,0 1 1,1-1 0,3 1 22,0 0 0,0 0 0,1-1 0,-1 1 1,0-2-1,0 1 0,8-1 0,41-11 96,-37 8-91,17-5 37,-2 0 0,0-2 1,0-2-1,34-18 0,-44 18-94,0 0-1,-1-2 1,-1 0-1,0-2 1,-1 0-1,20-23 1,-36 36 21,1 0-1,0 0 1,0 0 0,0 0 0,0 1-1,1-1 1,-1 1 0,1 0 0,0 0 0,0 1-1,7-3 1,-11 5 7,-1 0 0,1 0 0,0 0 0,-1 0 0,1 0 0,0 0 0,-1 0-1,1 1 1,0-1 0,-1 0 0,1 0 0,-1 1 0,1-1 0,0 0 0,-1 1 0,1-1 0,-1 1 0,1-1-1,-1 1 1,0-1 0,1 1 0,-1-1 0,1 1 0,-1-1 0,0 1 0,1 0 0,-1-1 0,0 1 0,0-1-1,1 1 1,-1 0 0,0 1 0,5 25 51,-5-24-46,1 11 79,-2 0 1,1 0-1,-2 0 0,0 0 1,-7 26-1,6-30-15,-1 0 0,0 0-1,-1 0 1,0-1 0,0 0 0,-1 0 0,0 0-1,-1-1 1,0 0 0,0 0 0,-16 13-1,20-19-64,0 0 0,0-1 0,0 1 0,-1-1 0,1 1 0,-1-1 0,1 0 0,-1 0 0,1-1 0,-8 1 0,10 0-9,-1-1 0,1 0 0,-1 0 1,0 0-1,1 0 0,-1 0 0,1-1 0,-1 1 1,0 0-1,1-1 0,-1 1 0,1-1 1,-1 1-1,1-1 0,-1 0 0,1 0 0,0 0 1,-1 0-1,1 0 0,0 0 0,0 0 0,0 0 1,0 0-1,-1 0 0,2-1 0,-3-1 0,3 2-5,0 1-1,0-1 0,0 1 0,0-1 0,0 1 0,1-1 1,-1 1-1,0-1 0,0 0 0,0 1 0,0-1 0,1 1 0,-1 0 1,0-1-1,0 1 0,1-1 0,-1 1 0,0-1 0,1 1 1,-1 0-1,1-1 0,-1 1 0,0 0 0,2-1 0,9-7 54,-1 4-32,-1 0 1,1 1-1,-1 0 1,1 1-1,17-2 1,49 0-800,-44 1-2680,-6 1-4607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11.7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54 11392,'-17'-25'4224,"17"22"-3297,8-1-255,1-1-1344,-4 2 225,3-2 319,-3 2 96,0-2-1888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12.1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190 132 10304,'-23'-20'3808,"19"20"-2944,-1 0-256,14 5 639,9-2-799,5 2 1952,17-5-1344,18 0 704,15-5-1024,4 2-64,-6-2-384,-8-2-640,-10-1 192,-3-1-2272,-10 6 1344,-8-2-3903,-4 5 2783,-11 0-5184</inkml:trace>
  <inkml:trace contextRef="#ctx0" brushRef="#br0" timeOffset="1">19 52 13952,'-14'-32'6335,"9"41"-5375,10-13-768,-5-1-1472,0-3 704,5-4-6591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12.4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55 14880,'-55'-35'5503,"47"38"-3391,8-6-1440,0-2-448,-5 2-192,5-1-1888,5-1 1024,3 2-4863,2 3 3167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13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22 4736,'0'0'103,"-1"-1"-1,1 1 1,0 0 0,0-1-1,0 1 1,0 0 0,-1-1 0,1 1-1,0-1 1,0 1 0,0 0-1,0-1 1,0 1 0,0-1 0,14-15 14024,-21 17-11614,-5 4-1882,0-1 0,-1 0 0,-22 4 0,8-2-14,39-7 14,0 1 1,13 1 0,6 0-63,-35 1 1074,2 3-5052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38:4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65 896,'5'-55'2976,"-5"54"-2911,0 1 1,0 0 0,0-1-1,0 1 1,0-1-1,0 1 1,0 0 0,0-1-1,0 1 1,0 0-1,0-1 1,0 1-1,0-1 1,1 1 0,-1 0-1,0-1 1,0 1-1,0 0 1,1-1-1,-1 1 1,0 0 0,0 0-1,1-1 1,-1 1-1,1 0 1,-11 1 5541,-7 27-4663,9-12-675,1 1 0,-6 21 0,7-20-63,-18 72 0,9-25-151,-43 135 521,9 23-49,45-197-435,-7 56-89,5-27 405,6-52-355,-1 0 0,1 0 1,0 0-1,0 1 1,0-1-1,0 0 1,0 0-1,1 0 1,0 0-1,-1 0 1,1 0-1,0 0 1,0 0-1,1 0 1,-1-1-1,1 1 1,-1 0-1,1-1 1,0 1-1,0-1 0,0 0 1,0 1-1,0-1 1,1 0-1,-1 0 1,1 0-1,-1-1 1,1 1-1,0-1 1,-1 1-1,1-1 1,0 0-1,0 0 1,0 0-1,0-1 1,0 1-1,6 0 0,45 2-543,-49-11-6161,-2 4 4817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38:4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 2080,'-12'-6'1319,"8"3"-717,7 4 1631,-3-1-2114,0 0-1,0-1 0,0 1 1,0 0-1,1 0 0,-1 0 0,0-1 1,0 1-1,0 0 0,0 0 0,0-1 1,0 1-1,0 0 0,0 0 0,0 0 1,0-1-1,-1 1 0,1 0 0,0 0 1,0 0-1,0-1 0,0 1 0,0 0 1,0 0-1,0 0 0,0-1 0,-1 1 1,3 2 612,-1-2-539,1 1-1,-1-1 1,0 0 0,1 0-1,-1 0 1,1 1 0,-1-1-1,1-1 1,2 1 0,1 0 14,17 1 316,-1 1 0,24 6 1,19 1-250,-19-2-255,-29-4-611,1-1 0,17 1 1,-16-3-1513,9 0-756,-8 0 1619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38:4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42 3136,'0'0'1029,"5"-13"2768,-5 12-3650,0 0 0,0 1 0,0-1 0,0 0 0,0 0 0,0 0 0,0 1 0,-1-1 0,1 0 0,0 0 0,0 1 0,-1-1 0,1 0 0,0 1 0,-1-1 0,0-1 0,0 2-81,1 0 0,-1-1 0,1 1 0,-1 0 0,1 0 0,-1 0 0,1 0 0,-1 0 0,1 0 0,-1 0 0,1 0 0,-1 0 0,0 0 0,1 0 0,-1 0 0,1 0 0,-1 0 0,1 0 0,-1 1 0,1-1 0,-1 0 0,1 0 0,-1 1 0,1-1 0,-1 0 0,1 0 0,-1 1 0,-3 2-10,0 1 0,1-1 1,-1 0-1,1 1 0,0 0 0,0 0 1,0 0-1,0 0 0,1 0 0,0 1 1,0-1-1,0 1 0,0 0 0,1-1 0,-2 10 1,0 4-118,0-1 0,1 1 0,1 19 0,2-30 103,-1 0 1,0-1-1,1 1 0,0-1 0,1 1 1,0-1-1,0 0 0,0 1 1,0-1-1,1 0 0,0 0 1,1-1-1,-1 1 0,1-1 0,0 0 1,0 1-1,1-2 0,-1 1 1,1 0-1,0-1 0,0 0 0,1 0 1,-1-1-1,1 0 0,0 0 1,0 0-1,0 0 0,9 2 1,-11-5 43,-1 1 0,0 0 0,1-1 1,-1 0-1,1 0 0,-1 0 1,1 0-1,-1-1 0,0 1 1,1-1-1,-1 0 0,0 0 1,1 0-1,-1-1 0,0 1 0,0-1 1,0 1-1,0-1 0,0 0 1,-1 0-1,1 0 0,-1-1 1,1 1-1,-1-1 0,3-3 0,0 0 57,0 0 0,-1-1-1,0 1 1,0-1-1,-1 0 1,1 0-1,-2-1 1,1 1-1,2-15 1,-2-6 205,-1 0 0,-1 0 0,-6-46 0,5 71-410,0 0 0,-1 1 0,0-1 0,0 0 0,1 0 1,-1 1-1,-1-1 0,1 1 0,0-1 0,-1 1 0,1-1 0,-1 1 0,0 0 1,0 0-1,0-1 0,0 1 0,0 1 0,0-1 0,0 0 0,-1 1 1,1-1-1,-1 1 0,1-1 0,-6 0 0,6 1-296,-1 0-1,0 1 0,0 0 1,1 0-1,-1 0 1,0 0-1,0 0 1,1 0-1,-1 1 1,0-1-1,0 1 0,-2 1 1,-11-2-6106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38:4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2976,'-4'90'4688,"3"-79"-4383,-1 0 0,0 1 0,-1-1-1,0-1 1,-10 21 0,9-22-167,1-2-25,0-1-1,0 0 1,0 0-1,-1-1 1,1 1-1,-1-1 1,-1 1-1,1-1 1,-1 0-1,0-1 1,-6 6-1,9-9-13,0 0 0,0 0 1,0 0-1,0 0 0,0 0 0,0-1 1,0 1-1,0 0 0,0-1 0,0 0 1,0 1-1,-4-1 0,5 0-69,0-1-1,-1 1 1,1 0 0,0-1-1,0 1 1,0-1-1,0 0 1,0 1-1,0-1 1,0 0 0,0 1-1,0-1 1,0 0-1,0 0 1,0 0-1,0 0 1,0 0 0,1 0-1,-1 0 1,1 0-1,-1 0 1,0 0-1,0-3 1,0 1-36,0-1 1,0 0 0,1 0-1,-1 0 1,1 0-1,0 0 1,0-1-1,0 1 1,1-6-1,1-13 40,3-40 344,-5 60-354,0 0-1,1 0 1,0 0-1,-1-1 1,1 1-1,1 0 0,-1 0 1,0 0-1,3-3 1,-4 5-36,1 0 1,-1 0 0,1 0-1,0 0 1,-1 0-1,1 0 1,0 0-1,0 0 1,0 0 0,0 0-1,0 0 1,0 1-1,0-1 1,0 0-1,0 1 1,0-1 0,1 1-1,-1-1 1,0 1-1,0 0 1,1-1-1,-1 1 1,0 0 0,0 0-1,1 0 1,-1 0-1,2 0 1,4 2-25,-1 1 0,1 0 0,0 1 0,-1-1 0,0 1 0,0 0 0,0 1 0,9 9 0,13 8 35,-13-12 43,1 2 0,-2 0 0,1 1 0,-2 0 0,14 17 0,-23-24 19,0 0 0,0 0 1,0 0-1,-1 0 1,0 0-1,0 1 0,-1 0 1,0-1-1,0 1 1,0 0-1,-1 0 0,0 0 1,0 0-1,-1 0 1,0 0-1,-2 14 1,-2-3 63,0-1 1,-2 1 0,-11 23 0,1 2 11,-46 112 203,24-61-318,34-86 25,0 0 0,0 0 0,-8 11 0,1-4 320,12-15-361,-1 0 0,0 0 0,0 0 1,0 0-1,-1 1 0,1-1 0,0 0 0,0 0 1,0 0-1,0 0 0,0 0 0,0 0 0,0 0 0,0 1 1,0-1-1,0 0 0,0 0 0,0 0 0,0 0 1,0 0-1,0 0 0,0 0 0,0 0 0,-1 0 0,1 0 1,0 0-1,0 0 0,0 1 0,0-1 0,0 0 1,0 0-1,0 0 0,0 0 0,-1 0 0,1 0 0,0 0 1,0 0-1,0 0 0,0 0 0,0 0 0,0 0 1,0 0-1,-1 0 0,1 0 0,0 0 0,0 0 0,0 0 1,0-1-1,0 1 0,0 0 0,0 0 0,0 0 1,0 0-1,-1 0 0,1 0 0,0 0 0,0 0 0,0 0 1,0 0-1,-2-10 210,3-16-110,5-9-33,1 0 0,24-67 0,-25 84-53,1-5-51,1 0 1,2 1-1,0 0 0,14-22 1,-6 17 29,2 0 0,27-29 1,53-45 129,-92 94-166,0 0 0,0 0 0,0 1 0,18-10 0,-24 14 31,0 1-1,1 0 0,-1 0 0,0 1 1,1-1-1,-1 1 0,1-1 1,-1 1-1,1 0 0,-1 0 0,4 0 1,-4 0 18,0 0 1,-1 1-1,1-1 1,0 1 0,-1 0-1,1 0 1,-1-1-1,1 1 1,-1 0 0,1 0-1,-1 0 1,0 0-1,1 1 1,-1-1-1,0 0 1,0 0 0,0 1-1,2 1 1,-1 1 4,-1 0 0,1 0 0,0 1 1,-1-1-1,0 0 0,0 0 0,0 1 1,0-1-1,-1 0 0,0 8 0,0 7-9,-5 21-1,5-36-9,-6 29-11,-19 58 0,11-44 103,-47 128 44,56-164-106,5-15 123,6-23-21,-1 12-118,1-1 1,13-22-1,-1 1 10,5-7 59,56-79 1,-41 65-203,-31 49 132,1 0 0,7-8 0,-8 10 35,0-1 0,10-14 0,-8 14-101,-5 9 63,-2 7-89,-2 4 178,0 22 364,-6 55 0,2-66-475,1-1 1,2 1 0,1 25-1,1-37-166,0 17 350,2 0 0,12 51 0,-13-71-417,0-1 1,1 1 0,0-1 0,0 0 0,1 0-1,0 0 1,0 0 0,1-1 0,0 1-1,0-1 1,0 0 0,1-1 0,-1 1-1,1-1 1,8 5 0,-14-10 63,1 0 0,-1 0 0,1 1 0,-1-1 0,0 0 0,1 0 0,-1 0 1,1 0-1,-1 0 0,1 1 0,-1-1 0,1 0 0,-1 0 0,1 0 0,-1 0 0,1 0 0,-1-1 0,1 1 1,-1 0-1,1 0 0,-1 0 0,1 0 0,-1 0 0,1-1 0,-1 1 0,0 0 0,1 0 0,-1-1 0,1 1 0,-1 0 1,0-1-1,1 1 0,-1 0 0,0-1 0,1 1 0,-1-1 0,10-7-2958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38:5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28 4160,'5'-7'8140,"-9"7"-7442,-5 3-262,5-1-373,1 1-1,-1 0 1,0 0 0,1 0-1,0 0 1,0 0 0,0 1-1,0 0 1,0-1-1,1 1 1,-4 8 0,-4 8-189,-7 25-1,13-33 130,-4 12-137,-9 38 0,15-53 76,1 1 0,0 0 1,0 0-1,1 0 0,0 0 0,3 19 1,-2-26 68,0 1 0,0 0 0,0-1 0,1 1 0,-1-1 0,4 5 1,-4-7 15,-1 0 1,1 0-1,-1 0 1,1 0-1,0 0 1,-1-1 0,1 1-1,0 0 1,0 0-1,0-1 1,0 1-1,-1-1 1,1 1-1,0-1 1,0 1 0,0-1-1,0 0 1,0 1-1,0-1 1,0 0-1,0 0 1,0 1 0,1-1-1,-1 0 1,1 0-1,1-1 103,0 0 1,0 0-1,0 0 0,0-1 0,0 1 1,-1-1-1,1 1 0,0-1 0,-1 0 1,1 0-1,-1 0 0,0 0 0,0 0 0,0-1 1,3-4-1,2-2 95,-2-1 0,9-19 0,-12 24-157,16-37 289,-3-2 0,15-61 1,-29 102-357,-1 3-31,0-1 1,1 0-1,-1 0 1,0 0-1,0 0 1,0 0-1,0 1 1,0-1-1,1 0 1,-2 0-1,1 0 1,0 0-1,0 0 1,0 0-1,0 1 0,0-1 1,-1 0-1,0-1 1,-2 13-920,3 16 756,0 0 0,2 0 0,1 0 0,8 30 0,-10-50 255,1 0 0,1 0 1,-1-1-1,1 1 0,0-1 0,0 0 1,1 0-1,0 0 0,0 0 1,0-1-1,1 1 0,0-1 0,0 0 1,0-1-1,1 1 0,-1-1 0,1 0 1,0-1-1,0 1 0,1-1 1,9 4-1,-12-6 74,1 0-1,-1-1 1,0 1 0,1-1 0,-1 0 0,0 0-1,1 0 1,-1-1 0,1 1 0,-1-1 0,0 0-1,0-1 1,0 1 0,1-1 0,-1 1 0,-1-1-1,1 0 1,0-1 0,5-3 0,3-3 27,0-1 0,-1 0 0,0-1-1,15-18 1,88-133-145,-103 145-4,7-12-12,-10 16-106,0 0 1,18-20-1,-25 32 95,-1 0 1,1 1-1,-1-1 0,1 0 1,0 1-1,0-1 0,-1 1 1,1-1-1,0 1 0,0-1 1,0 1-1,-1 0 0,1-1 1,0 1-1,2-1 0,-3 1-2,0 0 0,1 1 0,-1-1 0,1 0 0,-1 0 0,1 0 0,-1 0-1,0 0 1,1 0 0,-1 1 0,1-1 0,-1 0 0,0 0 0,1 1 0,-1-1-1,0 0 1,1 1 0,-1-1 0,0 0 0,1 1 0,-1-1 0,1 1-1,0 2-25,0 0 0,0-1-1,0 1 1,-1 0 0,1 0-1,-1 0 1,1 0 0,-1 0-1,0 3 1,-2 31-50,-1 0-1,-2-1 1,-1 0-1,-14 45 1,16-70 349,-9 21 1,12-29-197,-1 0 0,1 0 0,-1 0 0,0-1 0,0 1 0,0 0 0,0-1 0,-1 1 0,1-1 0,0 0 0,-5 3 0,4-4-16,0 1 0,0-1 0,0 0 0,0 0 0,-1 0 0,1 0 0,0 0 0,0-1 0,-1 0 0,-5 1 0,1-2 103,0-1-1,0 1 1,-9-4 0,-3 0-71,20 5-87,0 0 1,0 0 0,0 0-1,0 0 1,0 0 0,0 0 0,0 0-1,0 0 1,0 0 0,0 0-1,0 0 1,0 1 0,0-1-1,0 0 1,0 0 0,0 0 0,0 0-1,0 0 1,0 0 0,0 0-1,-1 0 1,1 0 0,0 0-1,0 0 1,0 0 0,0 0-1,0 0 1,0 0 0,0 0 0,0 0-1,0 1 1,0-1 0,0 0-1,0 0 1,0 0 0,13 8-345,21 10-235,-17-9 253,1-2 0,0-1 1,0 0-1,1-1 0,25 3 1,-3 0-588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2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2816,'-1'-1'185,"0"0"1,0 0-1,0 1 1,0-1-1,0 0 0,0 1 1,0-1-1,0 1 0,0-1 1,-7-1 6130,27 1 4041,17-4-8503,13-1-2278,-18 0 252,4 1-103,-23 5-3555,0 3-3280,-6-2 2540,6 4 1466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39:2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58 1984,'-4'-3'7936,"-16"-6"-5851,3 4-1711,7 2-268,1 1 1,0-1-1,-1 2 1,0-1 0,1 1-1,-16 1 1,3 2 20,15-2-23,1 0-1,-1 1 1,1-1 0,0 2 0,-1-1-1,-6 3 1,1 1 179,4-2-192,0 1 1,0 0-1,-10 6 0,16-8-85,-1 0-1,1 0 1,0 0-1,0 0 1,0 0-1,0 0 1,0 0-1,1 1 1,-1-1-1,1 1 1,0-1-1,-1 1 1,1 0-1,-1 4 1,-3 11-25,2-1 1,-1 2-1,2-1 0,1 0 1,1 34-1,1-36 30,-1-8-39,1-1-1,0 1 1,0-1-1,1 1 1,0-1-1,0 0 1,0 1-1,8 12 1,-8-15 6,2 0 0,-1 0 0,1 0 1,-1 0-1,1-1 0,1 1 0,-1-1 0,10 7 1,-11-9 40,1-1 1,-1 1-1,0 0 1,1-1-1,0 0 0,-1 0 1,1 0-1,0 0 1,0-1-1,0 1 1,-1-1-1,1 0 1,0 0-1,6-1 1,-4 0 29,0-1 0,-1 1 0,1-1 0,-1 0 0,0 0 0,1 0-1,-1-1 1,0 0 0,0 0 0,-1 0 0,1-1 0,-1 1 0,0-1 0,1 0 0,-2 0 0,1-1 0,0 1 0,-1-1 0,0 0 0,0 0 0,0 0 0,-1 0 0,0 0 0,0-1 0,0 1 0,-1-1 0,1 1 0,-1-1 0,-1 0 0,1 1 0,-1-1 0,0 0 0,0 0 0,0 1 0,-1-1 0,0 0 0,0 1 0,-1-1 0,0 1 0,0-1 0,0 1 0,-4-8 0,-23-41-603,28 48 474,3 1 122,-2 0 102,0 56 30,1 29-272,-16 133 1,8-156-423,-10 43 272,13-81 196,-4 15 238,-19 51 0,23-74-122,-12 25 293,14-33-274,1-1 1,-1 1 0,0 0 0,0-1 0,0 1-1,0-1 1,0 0 0,0 0 0,-5 3-1,7-5-62,-1 0-1,1 1 0,-1-1 1,1 0-1,-1 0 0,1 0 1,-1 0-1,1 0 0,-1 0 0,0 0 1,1 0-1,-1 0 0,1 0 1,-1 0-1,1-1 0,-1 1 0,1 0 1,-1 0-1,1 0 0,-1-1 1,1 1-1,-1 0 0,1-1 0,-1 1 1,1 0-1,-1-1 0,1 1 1,0-1-1,-1 1 0,1-1 0,0 1 1,-1-1-1,-8-17 398,5 7-418,1-1-1,0 1 0,0-1 1,2 0-1,-1 0 0,2 0 1,0-19-1,1-3-288,-2 30 244,1 0 0,-1 0 0,1 0 0,1 0 0,-1 0 0,0 0 0,1-1 0,0 1 0,0 0 0,0 0 0,0 1 0,4-7-1,1 1-16,1 0 0,0 0-1,0 0 1,1 1-1,17-13 1,49-27-246,-69 45 260,121-73-43,-88 51 262,-1-1 0,-1-1 0,48-49 0,-67 60-66,-15 14-8,1 0-1,-1 0 0,0-1 0,0 1 1,0-1-1,1-2 0,-3 4-80,1 0-1,-1 1 0,0-1 1,1 0-1,-1 1 1,0-1-1,0 0 1,0 0-1,1 1 0,-1-1 1,0 0-1,0 0 1,0 1-1,0-1 0,-1 0 1,1 0-1,0 1 1,0-1-1,0 0 0,-1 0 1,1 1-1,0-1 1,-1 0-1,1 1 0,0-1 1,-1 0-1,1 1 1,-1-1-1,0 0 0,1 1-28,0 0 0,0 0 0,0 0 0,-1 0 0,1 0 0,0 0 0,0 0 0,0 0 0,0 0 0,-1 0 0,1 1 0,0-1 0,0 0 0,0 0 0,0 0 0,0 0 0,0 0 0,-1 0 1,1 0-1,0 0 0,0 0 0,0 1 0,0-1 0,0 0 0,0 0 0,0 0 0,0 0 0,-1 0 0,1 1 0,0-1 0,0 0 0,0 0 0,0 0 0,0 0 0,0 1 0,0-1 0,0 0 0,0 0 0,0 0 0,0 1 0,-3 9-116,3-8 65,-13 38-345,-11 45 189,21-74 155,2-1 0,-1 1 1,1 0-1,1-1 0,0 1 0,1 11 1,0-19 54,0 1 0,0-1 0,-1 0 1,2 0-1,-1 1 0,0-1 0,1 0 1,-1 0-1,1 0 0,0-1 1,0 1-1,4 4 0,-5-6 24,0 0 0,0-1 1,0 1-1,0 0 0,0 0 0,0 0 0,0-1 1,1 1-1,-1-1 0,0 1 0,0-1 0,1 1 0,-1-1 1,0 0-1,1 1 0,-1-1 0,0 0 0,1 0 0,-1 0 1,0 0-1,1 0 0,-1-1 0,0 1 0,1 0 0,-1-1 1,0 1-1,0 0 0,1-1 0,-1 0 0,0 1 0,0-1 1,2-1-1,2-2 102,0-1-1,0 1 1,0-2 0,0 1 0,-1 0 0,0-1 0,0 0-1,0 0 1,-1 0 0,0 0 0,0-1 0,-1 1-1,0-1 1,0 0 0,2-13 0,-1 1 101,-1 0 0,-1 0 0,-1 0 0,-3-33 0,1 43-287,1-1 0,-1 1-1,-1 0 1,0 0 0,0 0 0,-1 0-1,0 1 1,0-1 0,-1 1-1,-6-8 1,10 14-146,-1-2-171,1 7-23,2 1 278,0 0 0,1 0 0,0-1 1,-1 1-1,1 0 0,4 4 0,-1-1 121,1 0 1,0-1-1,1 1 0,-1-2 1,1 1-1,0-1 0,1 0 1,9 5-1,-13-9 38,0 0-1,0 0 0,-1 0 1,1-1-1,0 0 0,0 1 1,0-1-1,0-1 1,0 1-1,-1-1 0,1 1 1,0-1-1,0 0 1,-1-1-1,5-1 0,6-3 119,0-2-1,18-12 1,-16 10-20,-5 2 57,20-18 0,-10 6-18,-8 8 25,-1 0-1,0-1 0,12-17 0,-22 26-82,1 1-48,-1 0 0,-1 0 0,1 0 0,0 0-1,-1 0 1,0-1 0,2-4 0,-2 6-56,-1 1-1,0-1 1,0 1 0,0-1-1,0 1 1,0-1 0,0 1-1,0-1 1,0 1 0,0-1-1,-1 1 1,1-1 0,0 1-1,-1-1 1,0 1 0,1-1-1,-1 1 1,0 0 0,0 0-1,0-1 1,1 1 0,-3-1-1,2 1-33,0 1 0,0 0 0,0-1 0,0 1 0,0 0 0,0 0 0,0 0 0,0 0 0,-1 0 0,1 0-1,0 0 1,0 0 0,0 0 0,0 0 0,0 1 0,-2-1 0,-19 9-239,17-4 218,-1 0 0,1 0-1,0 0 1,1 0 0,0 1-1,-1 0 1,-5 12 0,4 0-42,1-1-1,1 1 1,1 0 0,0 0 0,1 0-1,2 32 1,0-35 69,1-1 1,0 0-1,8 27 0,-8-34 35,1 0-1,1 0 1,0-1 0,0 1 0,0 0-1,0-1 1,1 0 0,0 0-1,8 9 1,-6-9-32,0 0 1,1 0-1,0-1 0,-1 0 1,11 5-1,-12-7 44,0-1 0,0 0 0,1-1 0,-1 1 0,0-1 1,1 0-1,-1 0 0,1-1 0,6 0 0,-1 0 19,0-1-1,-1-1 1,1 0 0,-1-1 0,1 0 0,-1 0-1,0-1 1,0 0 0,0-1 0,-1 0 0,1-1-1,11-9 1,-5 3 89,-1 0 0,-1-2 0,0 0 0,-1-1 0,21-30-1,23-52 416,-53 88-433,0-1-1,3-15 0,2-4 125,-7 24-126,-3 21-1034,-8 82 461,9-77 507,0 0 1,-2 0-1,-1 0 1,-1-1 0,-6 23-1,7-32 114,1-5-77,1 0 0,-1 0 0,0 0 0,-1 0 0,-3 5 0,6-10-72,-1 1 0,0-1 1,0 0-1,0 0 0,0 0 1,0 0-1,0 0 0,0 0 1,0 0-1,-1 0 0,1-1 0,0 1 1,0 0-1,-1-1 0,1 1 1,0-1-1,-1 1 0,1-1 1,-1 0-1,1 1 0,-1-1 1,1 0-1,0 0 0,-1 0 0,1 0 1,-1 0-1,-1-1 0,0 1-8,1 0 4,1-1-1,-1 1 1,1 0 0,-1-1-1,1 1 1,-1-1 0,1 1-1,0-1 1,-1 0 0,1 1 0,0-1-1,-1 0 1,1 0 0,0 0-1,-2-2 1,-7-7-67,-4-4 458,14 14-378,0-1 0,-1 0 0,1 1 0,0-1 0,-1 1 1,1-1-1,0 0 0,0 1 0,-1-1 0,1 0 0,0 1 0,0-1 0,0 0 0,0 1 1,0-1-1,0 0 0,0 0 0,0 1 0,0-1 0,1 0 0,-1 1 0,0-2 0,0 2 1,1-1 0,-1 0 0,0 0-1,0 0 1,0 0 0,0 0 0,0 1 0,0-1-1,0 0 1,0 0 0,0 0 0,0 0-1,-1 1 1,1-1 0,0 0 0,-1 0 0,1 0-1,0 1 1,-1-1 0,1 0 0,-1 1-1,1-1 1,-2-1 0,45 35-311,-36-27 345,0-1 0,0 1 1,1-1-1,0-1 0,0 0 0,0 0 1,0 0-1,1-1 0,-1 0 0,1-1 1,0 0-1,0 0 0,16 0 0,-12-1-110,-1-2 0,1 0 0,-1 0-1,0-1 1,1 0 0,-1-1-1,0-1 1,0 0 0,-1 0 0,12-7-1,41-29-1882,0-3 522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5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1206 2816,'-5'2'276,"4"-2"-57,-1 0 0,1 0 0,-1 0-1,1 1 1,0-1 0,-1 1-1,1-1 1,-1 1 0,1 0-1,0 0 1,-1-1 0,1 1 0,0 0-1,0 0 1,0 0 0,0 0-1,-1 1 1,0 1 0,1-1 37,-1 0 0,1 0 0,0 0 0,0 1 0,0-1 0,1 0 0,-1 1 0,1-1 0,-1 4 0,1-5-187,0 0 0,0 0 1,0 0-1,1-1 0,-1 1 1,0 0-1,1 0 0,-1-1 1,0 1-1,1 0 0,-1-1 1,1 1-1,-1 0 0,1-1 1,0 1-1,-1-1 0,1 1 1,-1-1-1,1 1 0,0-1 1,0 0-1,-1 1 0,1-1 1,0 0-1,0 1 0,-1-1 1,1 0-1,0 0 0,0 0 1,0 0-1,-1 0 0,3 0 1,3 1 181,1-1 0,0 1 1,0-2-1,0 1 0,0-1 1,0 0-1,9-3 0,45-17 661,-48 15-785,-1 0-1,-1 0 1,1-1-1,-1 0 1,0-1-1,-1 0 1,16-16-1,-12 9-19,-2 0 1,0-1-1,0 0 0,13-27 1,-1-10 145,-1-1 0,22-84 0,-35 105-86,-10 32-164,8-23 76,-2-1 0,5-32 0,-10 19-1082,13 49 449,-8-3 613,0 0 0,0 0 0,-1 1 0,1 0 0,-2 0 0,0 0 0,0 0 0,0 1 0,2 13 0,1 10 37,4 51 0,-9-58-73,13 267 254,-15-273 54,0-1-1,-2 1 1,-6 34 0,8-53-287,0 1 0,-1-1-1,1 0 1,0 0 0,-1 0 0,1 0 0,-1 0 0,1 0 0,-1 0 0,0 0 0,1 0 0,-1 0-1,0-1 1,0 1 0,1 0 0,-1 0 0,0-1 0,0 1 0,0 0 0,0-1 0,0 1 0,-2 0-1,1-1-9,1 0 0,-1 1 0,0-1 0,0 0 0,0 0-1,1 0 1,-1-1 0,0 1 0,0 0 0,0-1 0,1 1-1,-4-2 1,-5-3 3,0 0-1,1-1 0,-16-12 1,20 15-16,-2-3-76,1 0 1,-1 0 0,-7-9-1,-4-5-298,14 20-411,3 0 548,3 1 119,-1-1 86,-1 0 1,1 0 0,0 0-1,-1 0 1,1 0 0,-1 0-1,1 0 1,-1 1 0,1-1-1,-1 0 1,1 0 0,-1 1-1,1-1 1,-1 0 0,1 1-1,0 0 1,4 2 26,7 1 58,-1-1 1,1 0-1,0 0 1,0-2-1,0 1 1,0-1-1,1-1 0,-1 0 1,0-1-1,0-1 1,21-4-1,-10 0 13,0-1 0,0-1-1,-1-1 1,0-1-1,24-14 1,-18 6 10,0-2 1,-1-1-1,41-41 1,-23 15 67,39-54 0,-68 81-107,-1-1 0,0-1 0,-2 0 0,-1 0 0,0-1-1,8-26 1,-4-10 25,15-110 0,-24 114-89,0-96 1,-6 120-90,0 13-29,-1 0 0,-1 0 0,0 1 0,-6-25 0,7 41 104,0 0 0,0 0-1,0 1 1,0-1 0,-1 0-1,1 0 1,0 0 0,-1 0-1,1 0 1,0 0 0,-1 0-1,1 1 1,-1-1 0,0 0 0,1 0-1,-1 1 1,0-1 0,1 0-1,-1 1 1,0-1 0,0 1-1,1-1 1,-1 1 0,0-1-1,0 1 1,-1-1 0,2 1 9,-1 0 1,0 0 0,1 1-1,-1-1 1,1 0 0,-1 0-1,0 1 1,1-1 0,-1 0-1,1 1 1,-1-1-1,1 0 1,-1 1 0,1-1-1,-1 1 1,1-1 0,-1 1-1,-10 18-38,-2 17-1,-12 59 1,16-60 79,-57 252-163,59-248 117,3-1 1,1 1 0,2 43 0,1-62 44,0 16 132,2 1 1,10 56-1,-10-80-100,1-1-1,1 1 1,0 0 0,0-1-1,1 0 1,1 0 0,0-1 0,1 1-1,0-1 1,16 18 0,-21-26-29,1-1 0,0 1-1,0-1 1,0 0 0,0 1 0,0-2 0,0 1 0,1 0 0,-1-1 0,0 1 0,1-1 0,0 0-1,-1 0 1,1 0 0,5 0 0,-4-1 1,1 0 1,-1-1-1,1 1 0,-1-1 0,1 0 1,-1-1-1,1 1 0,-1-1 1,7-3-1,6-5 27,1-2 0,-2 1 0,1-2 1,18-17-1,-28 23-47,42-35 29,133-119 279,-160 141-366,28-18 0,-9 6-335,-50 40 309,0-1 0,-10 13 0,-28 38 58,3 2-1,3 2 1,-38 76 0,78-137 13,-5 9 4,0-1-1,0 0 1,1 1 0,1 0 0,-1 0-1,2 0 1,-1 0 0,2 0-1,-2 14 1,3-22 21,0-1-1,0 1 1,0 0-1,0-1 1,1 1 0,-1 0-1,0-1 1,1 1-1,0 0 1,-1-1 0,1 1-1,0-1 1,0 1 0,-1-1-1,1 1 1,1-1-1,-1 1 1,0-1 0,0 0-1,0 0 1,1 0-1,-1 0 1,0 0 0,1 0-1,-1 0 1,1 0-1,-1 0 1,1-1 0,0 1-1,-1-1 1,1 1-1,0-1 1,-1 1 0,1-1-1,0 0 1,1 0-1,4 0 46,0 0-1,-1 0 1,1-1-1,-1 0 1,1 0-1,-1 0 1,0-1-1,9-3 1,-2-1-54,-1-1 1,0 0-1,-1 0 1,0-1-1,0-1 1,0 0-1,-1 0 1,-1-1-1,1 0 1,-2-1-1,1 0 1,9-18-1,3-8-2,-2-2 0,24-67 0,-2-23-451,-47 151 227,0 0 1,2 1 0,0 0-1,0 25 1,4-32 256,-1 0 1,2 1-1,0-1 1,2 0-1,-1-1 1,2 1-1,6 19 1,-9-32-29,0 0-1,0 0 1,1-1-1,-1 1 1,1 0-1,0-1 1,0 1 0,0-1-1,0 0 1,0 0-1,1 1 1,-1-1-1,0-1 1,1 1-1,4 2 1,-5-3-7,-1-1-1,1 1 0,0-1 1,0 1-1,0-1 1,0 0-1,-1 0 1,1 0-1,0 0 1,0 0-1,0 0 1,0-1-1,-1 1 0,1-1 1,0 1-1,0-1 1,-1 1-1,1-1 1,0 0-1,-1 0 1,1 0-1,-1 0 1,1 0-1,-1 0 0,1-1 1,-1 1-1,0 0 1,2-3-1,11-13 91,-1-1 0,-1-1 0,15-29-1,8-12 47,-33 57-143,124-194 91,-73 116-104,-3-3 0,-5-2 0,41-104 0,-83 181-22,54-139-205,-43 107 42,14-72 1,-27 91-203,0 22 380,-1-1 0,0 1-1,0 0 1,0-1 0,0 1 0,0-1-1,0 1 1,0 0 0,0-1 0,0 1-1,0-1 1,0 1 0,0 0 0,0-1-1,0 1 1,-1-1 0,1 1 0,0 0 0,0-1-1,0 1 1,-1 0 0,1-1 0,0 1-1,0 0 1,-1-1 0,1 1 0,0 0-1,-1-1 1,1 1 0,0 0 0,-1 0-1,1 0 1,0-1 0,-1 1 0,1 0-1,-1 0 1,0 0 0,0 0 0,0 0 0,0 1 0,0-1 0,1 1 0,-1-1 0,0 1 0,0-1 0,0 1 0,1-1 0,-1 1 0,0 0 0,1-1 0,-2 2 0,-9 13-39,0 0 0,1 0 0,1 1 0,-11 26 0,-22 71 137,31-80-104,-11 29 19,-33 101-64,42-118 89,-11 77 0,8 65 31,16-151 37,1-1-1,2 0 1,9 45-1,-9-66 1,0-1 0,1 0 0,1 0 0,8 16 0,-11-25-45,-1 0 0,2-1 0,-1 0 0,0 1 0,0-1 0,1 0 0,0 0 0,0 0 0,0-1 0,0 1 0,0-1 0,0 0 0,1 1 0,-1-2 0,1 1 0,-1 0-1,1-1 1,7 3 0,-5-3-17,0 0 1,1-1-1,-1 0 0,1 0 0,-1 0 0,0-1 0,1 0 0,-1 0 0,0 0 0,11-5 0,-7 2-11,-1-1-1,0 1 1,-1-2-1,1 1 1,-1-1-1,9-8 0,4-7 26,-1-1 0,-1-1 0,26-39 0,-32 41 37,16-38-1,-20 42-4,-5 8-92,0 0 0,0 0-1,0 0 1,-1 0 0,-1-1-1,1 1 1,-2-1 0,1 1-1,-1-1 1,-1 0 0,0-11-1,0 20 3,0 0 0,0 1 0,0-1 0,0 0 0,0 1 0,0-1 0,0 0 0,-1 1 0,1-1 0,0 1 0,0-1 0,0 0 0,-1 1 0,1-1 0,0 1 0,-1-1 0,1 1 0,-1-1 0,1 1 0,-1-1 0,1 1 0,-1-1 0,1 1 0,-1 0 0,1-1 0,-1 1 1,1 0-1,-1-1 0,0 1 0,1 0 0,-1 0 0,1 0 0,-1-1 0,0 1 0,1 0 0,-1 0 0,0 0 0,1 0 0,-1 0 0,0 0 0,1 0 0,-1 0 0,1 1 0,-1-1 0,0 0 0,1 0 0,-1 0 0,0 1 0,0 0 0,-1 0-27,-1 0 0,0 1 0,1-1 0,0 1 1,-1 0-1,1 0 0,0 0 0,0 0 0,-4 5 0,0 4 46,0 0-1,1 0 0,0 0 1,1 1-1,0 0 0,0 0 1,2 0-1,-1 0 0,0 25 1,2-29 11,1 1 1,0 0 0,1 0 0,0-1 0,0 1 0,1 0 0,0-1 0,1 0 0,0 1 0,0-1 0,1 0 0,0 0 0,0-1-1,1 1 1,5 7 0,-8-13 7,0-1 1,-1 1-1,1 0 0,0-1 0,-1 1 0,1-1 0,0 0 1,0 0-1,0 1 0,1-1 0,-1-1 0,0 1 0,0 0 1,0 0-1,1-1 0,-1 1 0,0-1 0,1 0 0,-1 0 1,0 0-1,1 0 0,-1 0 0,0 0 0,1 0 0,-1-1 0,0 0 1,1 1-1,-1-1 0,0 0 0,0 0 0,0 0 0,0 0 1,0 0-1,3-2 0,9-9 85,-1 0 0,0 0 0,0-1-1,-1-1 1,18-27 0,-12 17-56,40-53-7,107-112 0,-161 186-96,0-1-1,0 1 0,0 0 0,0 0 1,0 0-1,1 1 0,-1 0 0,6-2 1,-9 3 37,0 1 1,1-1-1,-1 1 1,0 0-1,1 0 1,-1 0-1,0 0 1,1 0-1,-1 0 0,0 0 1,0 0-1,1 0 1,-1 0-1,0 1 1,1-1-1,-1 1 1,0-1-1,0 1 1,0-1-1,0 1 1,1 0-1,-1-1 1,0 1-1,0 0 1,0 0-1,0 0 1,-1 0-1,1 0 1,0 0-1,0 0 1,0 0-1,-1 0 1,1 0-1,0 3 1,2 2 25,-1 1 0,0 0 0,0 0 0,0 1 0,-1-1 0,0 0 0,-1 0 0,0 0 0,0 1 0,0-1 0,-1 0 0,-3 13-1,-1 1 94,-1 0-1,-18 38 1,22-54-65,0 1 1,0-1 0,-1 0-1,0 0 1,0 0-1,0 0 1,-1 0-1,0-1 1,0 0-1,0 0 1,0 0-1,0 0 1,-1 0-1,-5 2 1,5-3-22,0-1 1,-1 0-1,1 0 1,-1 0-1,0-1 1,1 0 0,-1 0-1,0 0 1,0-1-1,0 0 1,1 0-1,-1 0 1,0-1-1,-10-2 1,1-1 0,0-1 0,0-1 1,0 0-1,-16-10 1,30 15-24,1 1 1,-1 0-1,1-1 1,-1 1-1,1 0 1,-1-1-1,1 1 1,0 0-1,-1-1 0,1 1 1,0-1-1,-1 1 1,1-1-1,0 1 1,-1 0-1,1-2 1,0 2-6,0-1 0,0 1 0,1-1 0,-1 1 0,0-1 1,0 1-1,1-1 0,-1 1 0,0-1 0,1 1 0,-1-1 0,0 1 0,1 0 0,-1-1 0,1 1 1,-1 0-1,1-1 0,-1 1 0,0 0 0,1 0 0,-1-1 0,1 1 0,0 0 0,-1 0 1,1 0-1,-1 0 0,1 0 0,-1 0 0,1 0 0,-1 0 0,1 0 0,0 0 0,23-1-9,-23 1 18,157 12 162,-103-6-134,-27-3 10,44 3-46,-69-7-155,0 1 0,0 0 0,-1-1 0,1 0 0,0 0 0,0 0 0,-1 0 1,1 0-1,0 0 0,-1-1 0,1 1 0,-1-1 0,0 0 0,1 1 0,-1-1 1,2-3-1,-3 4-286,1-1 0,-1 1 0,0-1 1,0 1-1,1-1 0,-1 0 0,0 0 1,-1 1-1,1-1 0,0 0 0,0 0 1,-1 0-1,1 0 0,-1 0 0,0 0 1,1 0-1,-1 0 0,0 0 0,0 0 1,0 0-1,-1 0 0,0-3 0,-4-9-2282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5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14 140 8064,'-4'0'467,"-6"-1"1911,18-3-845,-4 3-1067,0 0 0,-1 0 0,1 1 0,0-1 0,0 1-1,6 1 1,8-2 310,344-62 1726,-250 36-2496,-66 10-2508,-41 15 1395,0-1 0,0 1-1,-1-1 1,9-6 0,-4 4-1234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5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27 123 6880,'-27'0'3136,"27"5"-2720,5-1 1792,0 1-1280,8-2 704,9 0-960,20-3 319,2 5-575,15-16-32,4 2-224,31-19 128,-1 5-192,15-17-3071,-8 4 1631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3:5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238 423 2912,'-3'-16'2103,"4"15"-1800,-1-1-1,0 1 1,0 0-1,0 0 1,-1-1-1,1 1 1,0 0 0,0 0-1,-1 0 1,1-1-1,0 1 1,-1 0-1,1 0 1,-1 0-1,0 0 1,1 0 0,-1 0-1,0 0 1,0 0-1,1 0 1,-1 0-1,0 0 1,0 1-1,0-1 1,0 0-1,0 1 1,0-1 0,0 1-1,-1-1 1,-1 0-1,-1 0-231,-1 0 0,1 1 0,-1-1-1,1 1 1,-1 0 0,1 1 0,-1-1 0,1 1-1,0 0 1,-1 0 0,1 0 0,0 0 0,0 1-1,-1 0 1,1 0 0,1 0 0,-1 0-1,0 1 1,0-1 0,1 1 0,-1 0 0,-2 4-1,-6 5-53,1 1 0,0 0 0,1 1-1,-14 24 1,22-34 6,-8 11-6,2 1 0,-12 30 0,18-41 18,0 0-1,1 0 0,-1 1 0,1-1 0,1 0 0,-1 1 1,1-1-1,0 1 0,0-1 0,1 1 0,0-1 0,-1 1 1,2-1-1,1 6 0,-2-8 15,1 0 0,0 0 0,-1-1-1,1 1 1,0 0 0,1-1 0,-1 1 0,0-1 0,1 0 0,-1 0 0,1 0 0,0 0-1,0 0 1,-1 0 0,1-1 0,0 0 0,1 1 0,-1-1 0,0 0 0,5 1 0,-2-1 27,0 0 1,0 0 0,1-1 0,-1 0 0,0 0 0,0 0-1,1-1 1,-1 1 0,0-2 0,8-1 0,-5-1 8,-1 1 0,0-2 1,0 1-1,0-1 1,0 0-1,-1-1 0,0 1 1,0-1-1,0-1 0,-1 0 1,0 0-1,0 0 0,-1 0 1,1-1-1,6-15 0,-8 15-80,-1 0 0,1 0 0,-2 0 0,1-1 0,-1 1 0,0-1 0,-1 1 0,0-1 0,-1 0 0,1 1 0,-2-1 0,1 0 0,-1 1 0,0-1 0,-1 0 0,-4-12 0,4 16-96,0 0-1,0 0 0,-1 0 0,0 0 0,0 1 0,0-1 0,0 1 0,-1 0 1,0 0-1,0 0 0,0 0 0,0 0 0,0 1 0,-1 0 0,0 0 0,1 0 1,-1 1-1,0 0 0,0 0 0,-1 0 0,-6-2 0,2 3-367,14 2 356,19 3 430,-14-4-203,0 0-1,0-1 1,0 0-1,-1 0 0,1-1 1,0 0-1,-1 0 1,1-1-1,-1-1 0,0 1 1,0-1-1,0 0 1,0-1-1,8-6 0,-5 2-69,0 0-1,0 0 0,-1-1 1,0-1-1,-1 0 0,0 0 0,-1-1 1,10-17-1,64-140 11,-74 136-367,-7 28-147,-2 21-34,-21 292-199,-58 286 2027,73-559-1252,-28 116 344,33-146-359,1-1 1,-1 1-1,1-1 1,-2 1-1,1-1 0,0 0 1,-1 0-1,-5 7 1,7-10-40,0 0 0,0-1 0,0 1 0,0 0 0,-1 0 1,1-1-1,0 1 0,0-1 0,-1 1 0,1-1 1,0 0-1,-1 1 0,1-1 0,0 0 0,-1 0 0,1 0 1,-1 0-1,1 0 0,0 0 0,-1 0 0,1-1 1,-1 1-1,1 0 0,0-1 0,0 1 0,-1-1 0,1 1 1,0-1-1,0 0 0,-1 0 0,1 1 0,0-1 0,-1-2 1,-8-5 33,1-1 0,0 0 0,0-1 1,1 0-1,0 0 0,1-1 0,0 0 1,1 0-1,0 0 0,-7-20 0,12 28-60,1 0 0,-1 0 0,1 0 0,-1 0 0,1 1 0,0-1 0,0 0 0,0 0 0,1 0 0,-1 0 0,1 0 0,-1 0 0,1 0 0,0 0 0,0 1 0,0-1 0,0 0 0,1 1 0,-1-1 0,1 1 0,0-1 0,0 1 0,0 0 0,0 0 0,0 0 0,0 0 0,0 0 0,3-2 0,7-4 23,1 1 1,0-1-1,0 2 0,19-7 1,-17 7-38,9-3 59,0 1-1,1 1 1,29-5 0,79-2-3564,-120 13 1027,1-1 0,12-4 0,2 1-714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0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1124 3904,'-1'0'97,"0"0"-1,0 0 1,0 0 0,1 0 0,-1 0-1,0 0 1,0 0 0,0 0-1,0 1 1,0-1 0,1 0 0,-1 0-1,0 1 1,0-1 0,1 1-1,-1-1 1,0 1 0,0-1 0,1 1-1,-1-1 1,-1 2 0,13-16 9391,24-43-7899,8-18-880,75-118 614,-106 177-1227,22-23-1,-4 6 2,-21 22-69,-4 4-64,0 0 0,1 0 1,0 1-1,0 0 0,0 0 1,1 1-1,0-1 0,8-3 0,-15 8 26,1 1-1,0 0 0,-1-1 1,1 1-1,0 0 0,0 0 0,-1 0 1,1 0-1,0-1 0,-1 1 0,1 0 1,0 0-1,0 0 0,-1 0 1,1 1-1,0-1 0,0 0 0,-1 0 1,1 0-1,0 1 0,-1-1 0,1 0 1,0 1-1,-1-1 0,1 0 1,-1 1-1,1-1 0,0 1 0,-1-1 1,1 1-1,-1-1 0,1 1 0,-1-1 1,0 1-1,1 0 0,-1-1 1,0 1-1,1 0 0,-1-1 0,1 2 1,0 2 52,0 0 0,0 0 0,0 0 1,-1 0-1,1 0 0,-1 6 0,-13 186 330,6-128-130,7-62-214,-1-2 77,1 0-1,0 0 1,0 0 0,0 0-1,1 8 1,2-7 217,1-7-36,5-15 115,-3 4-317,7-11-43,1 0-1,2 0 1,0 2 0,1 0-1,1 1 1,1 1 0,37-31-1,78-42-99,-118 83 12,-15 9 44,1-1-17,1 0-1,0 0 1,0 0-1,0 0 1,0 1-1,0-1 1,0 1-1,0 0 1,0 0 0,1 0-1,-1 0 1,0 0-1,1 1 1,5-1-1,-9 1 15,0 0-1,1 1 0,-1-1 0,1 0 0,-1 0 0,1 0 1,-1 1-1,1-1 0,-1 0 0,0 0 0,1 1 0,-1-1 1,0 0-1,1 1 0,-1-1 0,0 1 0,1-1 1,-1 0-1,0 1 0,0-1 0,1 1 0,-1-1 0,0 1 1,0-1-1,0 0 0,0 1 0,0-1 0,0 1 0,0-1 1,0 1-1,0 0 0,-2 16 15,2-14-6,-16 61 113,8-37-50,-4 33 1,7-24 39,2 0-1,3 50 1,4-63 133,-4-23-219,1 1-1,-1 0 0,0-1 1,1 1-1,-1-1 1,0 1-1,1 0 0,-1-1 1,1 1-1,-1-1 0,1 1 1,-1-1-1,1 1 1,-1-1-1,1 1 0,0-1 1,-1 0-1,1 1 1,-1-1-1,1 0 0,0 0 1,-1 1-1,1-1 0,0 0 1,0 0-1,-1 0 1,1 0-1,0 0 0,0 0 1,2 0 23,0-1 0,-1 0 0,0 1 1,1-1-1,-1 0 0,1 0 0,-1-1 0,0 1 1,0 0-1,0-1 0,0 1 0,3-3 0,20-25 112,-19 22-136,96-135 62,-33 53-18,-53 71-76,-3 0-306,-13 18 310,0 0 1,0 0 0,0 0 0,1 0 0,-1 0-1,0 0 1,0-1 0,0 1 0,0 0 0,0 0-1,1 0 1,-1 0 0,0 0 0,0 0 0,0 0-1,0 0 1,1 1 0,-1-1 0,0 0-1,0 0 1,0 0 0,0 0 0,0 0 0,1 0-1,-1 0 1,0 0 0,0 0 0,0 0 0,0 0-1,0 1 1,0-1 0,1 0 0,-1 0 0,0 0-1,0 0 1,0 0 0,0 0 0,0 1-1,0-1 1,0 0 0,0 0 0,0 0 0,0 0-1,0 1 1,0-1 0,0 0 0,0 0 0,0 0-1,0 0 1,0 0 0,0 1 0,1 8-94,-6 68 64,3-51 130,0 52 1,3-64-10,0 0 1,1-1-1,1 1 0,4 13 0,-7-26-50,0 0 0,1 0 1,-1-1-1,0 1 0,1 0 0,-1 0 1,0-1-1,1 1 0,-1 0 0,1 0 0,0-1 1,-1 1-1,1-1 0,-1 1 0,1-1 0,0 1 1,-1-1-1,1 1 0,0-1 0,0 1 1,-1-1-1,1 0 0,1 1 0,-1-1-10,0 0 0,0-1 0,0 1 1,0 0-1,0 0 0,0-1 0,0 1 0,0 0 0,-1-1 0,1 1 0,0-1 0,0 1 0,0-1 0,-1 0 0,1 1 0,0-1 0,0-1 1,5-5 31,-1 0 0,0 0 0,7-13 0,-7 11-6,7-12 34,9-13-15,1 0 1,2 1-1,48-52 1,-56 70-39,-3 2-265,0 1 1,16-22-1,-36 111-366,4-51 675,1-1 1,1 1 0,1 0 0,2 0-1,7 43 1,-7-62 0,0 0-1,0-1 0,4 9 1,-6-13-37,1 0 1,0 0-1,0-1 0,0 1 0,0 0 1,1-1-1,-1 1 0,0 0 1,1-1-1,-1 0 0,1 1 1,-1-1-1,1 0 0,0 0 1,-1 0-1,3 1 0,-1-1-9,-1-1 0,1 0-1,-1 1 1,0-1 0,1 0 0,-1-1-1,1 1 1,-1 0 0,0-1-1,1 1 1,-1-1 0,0 0 0,1 0-1,2-1 1,30-19 17,-34 20-47,31-23 74,-1-2 1,-2-1 0,32-35-1,-56 56-69,93-83-358,-62 57 246,-26 25 56,-9 7 51,0-1 1,0 1-1,0 0 1,-1-1-1,1 1 1,0-1-1,0 0 1,-1 1-1,1-1 1,0 0-1,-1 1 1,1-1-1,0 0 1,-1 0-1,1 1 1,-1-1-1,0 0 0,1 0 1,-1 0-1,1-1 1,-34 22-308,26-15 268,0 2 0,0-1 0,1 1 0,-1 0 1,1 0-1,1 1 0,-1-1 0,2 1 0,-1 1 1,1-1-1,0 1 0,0-1 0,-3 17 0,2-6 30,1-1-1,2 1 1,0 0 0,0 0-1,3 37 1,0-49 48,-1-1 0,1 1 1,0 0-1,0 0 0,0-1 1,1 1-1,0-1 0,1 1 1,-1-1-1,1 0 0,6 10 1,-8-16-31,0 1 1,-1 0 0,1 0 0,0-1 0,-1 1 0,1-1 0,0 1-1,0 0 1,-1-1 0,1 0 0,0 1 0,0-1 0,0 1 0,0-1-1,0 0 1,0 0 0,-1 0 0,1 1 0,0-1 0,0 0 0,0 0-1,0 0 1,0 0 0,0 0 0,0-1 0,0 1 0,0 0-1,0 0 1,0-1 0,-1 1 0,1 0 0,0-1 0,1 0 0,3-2 15,0 0 1,-1-1-1,1 0 1,5-6-1,-5 6-7,40-40 23,5-6 53,2 2 0,71-49-1,-97 79-56,3 0-18,-1-1-1,-1-2 1,42-41 0,-50 39-53,0-1 0,-1 0 0,-1-2 0,-2 0 1,19-42-1,48-150 60,-75 197-52,7-25-228,18-92 0,-32 137 235,1 0 0,-1 1 1,0-1-1,0 0 0,0 0 1,0 1-1,0-1 0,0 0 0,0 0 1,0 0-1,0 0 0,0 1 0,0-1 1,0 0-1,-1-1 0,0 2 9,1 0-1,0 0 0,0 0 1,-1 0-1,1 0 0,0 0 1,-1 0-1,1 0 1,0 0-1,0 1 0,-1-1 1,1 0-1,0 0 0,-1 0 1,1 0-1,0 0 1,0 1-1,-1-1 0,1 0 1,0 0-1,0 1 0,0-1 1,0 0-1,-1 0 1,1 1-1,0-1 0,-17 26-306,1 8 254,1 1 0,-14 53 1,10-30-41,-7 14 82,4-12-60,-21 90 1,39-130 112,0 0 0,2 0 0,0 1-1,2-1 1,0 1 0,1-1 0,1 1-1,8 33 1,-5-35 100,1-1-1,15 33 0,-18-44-91,1-1 1,0 1-1,0-1 1,0 0-1,1 0 1,0 0-1,1-1 1,-1 1-1,1-1 0,9 6 1,-12-10-17,0 1 0,1-1 1,-1 1-1,0-1 0,1 0 1,-1-1-1,1 1 0,-1-1 0,1 1 1,-1-1-1,1 0 0,-1 0 1,1-1-1,-1 1 0,1-1 0,-1 0 1,1 1-1,-1-2 0,0 1 0,1 0 1,-1-1-1,5-2 0,7-5 5,0-1 0,0 0-1,16-16 1,-22 17 5,77-56 20,-56 44-12,-1-1-1,41-41 0,-65 59-23,-1-1-1,0-1 1,-1 1-1,1 0 1,-1-1-1,5-11 1,-8 16-24,1 0 1,-1 0-1,1 0 1,-1 0-1,0 0 1,1 0-1,-1-1 1,0 1-1,0 0 0,0 0 1,0 0-1,0 0 1,0-1-1,0 1 1,0 0-1,-1 0 0,1 0 1,0 0-1,-1-1 1,1 1-1,-1 0 1,1 0-1,-1 0 1,0 0-1,1 0 0,-1 0 1,0 0-1,0 0 1,1 1-1,-1-1 1,0 0-1,0 0 0,0 1 1,0-1-1,0 0 1,0 1-1,0-1 1,-1 1-1,1 0 1,0-1-1,0 1 0,0 0 1,-2-1-1,-2 1-36,1-1 1,-1 1-1,0 0 0,1 0 0,-1 0 0,1 1 1,-1 0-1,1 0 0,-1 0 0,1 0 0,-1 1 1,-3 1-1,-9 5-32,-26 17 0,34-19 77,1-1-15,0 1 0,1 0 1,0 1-1,0-1 0,1 1 0,-1 1 0,2-1 0,-1 1 0,1 0 0,0 1 0,1-1 1,-1 1-1,2 0 0,-1 0 0,-1 10 0,2-9 34,1 0 1,0 1-1,1 0 1,0-1-1,0 1 1,1 0-1,1-1 1,-1 1-1,2 0 0,0-1 1,0 1-1,1-1 1,6 15-1,-8-22-2,0-1 0,0 1-1,0-1 1,1 1 0,-1-1-1,1 0 1,0 0 0,0 0-1,0 0 1,0 0 0,0 0-1,0-1 1,0 1 0,1-1-1,-1 1 1,0-1 0,1 0-1,-1 0 1,1 0 0,0 0-1,-1 0 1,1-1 0,0 1 0,-1-1-1,1 1 1,0-1 0,-1 0-1,1 0 1,0-1 0,0 1-1,-1-1 1,5 0 0,8-4 47,-1 1 0,0-2 0,-1 0 0,24-14 0,-35 19-62,44-24 81,67-40-66,57-43-125,-140 87 150,48-46-1,-60 54-90,-12 13-208,-6 10 32,-6 7 185,-10 25-1,10-25 16,-9 26-1,-23 143 132,37-180-86,1 0 0,-1 0-1,1-1 1,1 9 0,0 6 136,-1-20-151,0 1 0,0-1 0,0 0 0,0 0 0,0 0 0,0 1 0,0-1 0,0 0 0,0 0 1,0 0-1,0 1 0,0-1 0,0 0 0,0 0 0,0 0 0,0 1 0,0-1 0,0 0 0,0 0 0,0 0 0,0 1 0,0-1 0,1 0 0,-1 0 0,0 0 0,0 0 0,0 0 0,0 1 0,0-1 0,1 0 0,-1 0 0,0 0 0,0 0 0,0 0 0,0 0 0,1 0 0,-1 0 0,0 1 0,0-1 0,0 0 0,1 0 0,0-1 15,0 1 0,-1-1 0,1 1-1,0-1 1,0 1 0,0-1 0,-1 0-1,1 0 1,0 1 0,-1-1-1,1 0 1,0-1 0,27-51 137,-11 19-65,58-92 77,-59 104-251,0 0 0,1 2-1,28-26 1,-34 34-405,-19 28 65,6-9 410,1-1 0,0 1 0,1-1 0,-1 1 1,1-1-1,2 13 0,-1 6 7,-1-13 41,1 0 0,0 0-1,1 0 1,0-1 0,5 17-1,-5-23-16,0 0 0,0 0-1,0 0 1,1 0 0,0 0 0,0-1-1,0 1 1,0-1 0,1 0-1,-1 0 1,1 0 0,0 0 0,8 5-1,-9-8 9,0 1 0,0-1 0,0 0-1,0 0 1,0 0 0,0-1 0,0 1 0,0 0-1,0-1 1,0 0 0,0 0 0,0 0 0,0 0-1,0-1 1,1 1 0,-1-1 0,0 0 0,0 0-1,5-2 1,4-2 64,1-2-1,-1 1 0,13-11 0,-22 15-89,25-18 57,-1-2-1,0 0 1,31-36 0,62-86-70,-102 120-59,-10 12-78,1 1 1,14-15 0,-23 26 136,1 0 0,-1 0 1,0-1-1,0 1 0,0 0 0,0 0 0,1 0 1,-1-1-1,0 1 0,0 0 0,0 0 0,1 0 1,-1 0-1,0 0 0,0-1 0,1 1 0,-1 0 1,0 0-1,0 0 0,1 0 0,-1 0 0,0 0 1,0 0-1,1 0 0,-1 0 0,0 0 0,0 0 1,1 0-1,-1 0 0,0 0 0,1 0 0,-1 0 1,0 0-1,0 0 0,1 1 0,-1-1 0,0 0 1,3 12-125,-7 19 72,-56 298 298,56-305-148,3-13 34,-1 0 1,-1 0 0,1-1-1,-2 1 1,1-1 0,-10 19-1,13-29-109,0 0 1,-1 0-1,1 1 0,0-1 0,0 0 0,0 0 1,-1 1-1,1-1 0,0 0 0,0 0 0,-1 0 1,1 0-1,0 1 0,0-1 0,-1 0 0,1 0 1,0 0-1,-1 0 0,1 0 0,0 0 0,-1 0 1,1 0-1,0 0 0,0 1 0,-1-2 0,1 1 1,0 0-1,-1 0 0,1 0 0,0 0 0,-1 0 0,1 0 1,0 0-1,0 0 0,-1 0 0,1-1 1,-12-10 183,-6-20-134,-33-82-180,42 90 13,9 23 105,0-1 0,0 1 0,0-1 0,0 1 0,0-1-1,0 1 1,0-1 0,0 1 0,0-1 0,0 1 0,0-1 0,0 1-1,0 0 1,0-1 0,1 1 0,-1-1 0,0 1 0,0-1 0,0 1-1,1-1 1,0 1 5,-1 0 1,1-1-1,-1 1 0,1 0 0,-1 0 0,1 0 0,0-1 0,-1 1 1,1 0-1,-1 0 0,1 0 0,0 0 0,-1 0 0,1 0 0,-1 0 1,1 0-1,0 1 0,-1-1 0,1 0 0,-1 0 0,2 1 1,10 4 223,0 0 1,22 13 0,6 4 174,-13-9-269,67 28-62,-78-35-61,1 0 0,-1-2 0,34 6 0,-38-9-227,23 0 0,-31-2-240,0 1 0,0 0 0,-1-1 0,1 0 0,0 0 0,-1 0 0,1 0 0,-1-1 0,1 1 0,4-4 0,-7 5 233,-1 0 1,0-1-1,1 1 0,-1 0 0,1 0 0,-1-1 0,1 1 0,-1 0 0,0-1 0,1 1 1,-1-1-1,1 1 0,-1 0 0,0-1 0,0 1 0,1-1 0,-1 1 0,0-1 0,0 1 1,0-1-1,1 1 0,-1-1 0,0 1 0,0-1 0,0 1 0,0-1 0,0 1 1,0-1-1,0 1 0,0-1 0,0 1 0,0-1 0,0 0 0,-1 1 0,1-1 0,0 1 1,0 0-1,0-1 0,-1 1 0,1-1 0,0 1 0,-1-1 0,-7-8-4060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0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40 4384,'-2'7'13762,"-5"-5"-14901,-11 3 1369,-19 4 259,0 2 0,-57 27 1,84-34-460,0 2 0,1-1 1,0 1-1,0 1 1,0-1-1,1 2 0,0-1 1,1 1-1,-1 0 1,1 1-1,1-1 0,0 1 1,-10 19-1,15-24 2,-1-1 0,1 1-1,0 0 1,0-1 0,0 1 0,0 0 0,1 0-1,0 0 1,0-1 0,0 1 0,0 0 0,0 0-1,1 0 1,-1-1 0,1 1 0,0 0-1,3 6 1,-3-8 7,0 0 0,0 0 0,1 0 0,-1-1 0,1 1 0,-1 0 0,1-1 0,-1 1 0,1-1 0,0 0 0,0 1 0,0-1 0,0 0 0,0 0 0,0 0 0,0 0 0,0-1 0,0 1 0,0 0 0,0-1 0,1 0 0,-1 1 0,0-1 0,0 0 0,1 0 0,-1 0 0,0 0 0,0-1 0,0 1 0,5-2 0,2 0 56,0-1-1,-1-1 1,1 1-1,-1-1 0,1-1 1,-1 1-1,0-1 1,-1-1-1,1 1 0,-1-1 1,7-9-1,-5 5-37,0 0 0,-1-1 0,0 0 0,-1 0 0,0-1 1,-1 0-1,6-15 0,0-3 30,-7 21-55,-1-1-1,0 0 0,3-14 1,-3 16-185,-2 14-80,0 16 59,-2-5 223,0 0-1,2-1 1,-1 1-1,2 0 1,0-1 0,1 0-1,1 0 1,13 31-1,-16-45-1,-1 1 0,1-1 0,0 1 0,-1-1 0,1 1 0,0-1 0,5 4 0,-7-6-32,1 1 1,0 0 0,0-1 0,0 0 0,0 1 0,0-1 0,0 1 0,-1-1 0,1 0 0,0 0 0,0 1 0,0-1 0,0 0 0,0 0 0,0 0-1,0 0 1,0 0 0,0 0 0,0 0 0,0-1 0,0 1 0,0 0 0,0-1 0,0 1 0,0 0 0,0-1 0,0 1 0,0-1 0,11-8 71,-1 0 0,0-1 0,-1 0 0,17-23 0,-3 5 32,9-6-119,0 2 0,2 2 0,2 1 0,56-35 0,-88 61-78,-2 1 36,-1 0 0,1 1 0,0-1 1,0 1-1,6-3 0,-9 4 35,1 0 0,0 0 0,-1 0 0,1 0 0,0 0 0,-1 0 0,1 0 0,0 0-1,-1 0 1,1 0 0,-1 0 0,1 1 0,0-1 0,-1 0 0,1 0 0,-1 1 0,1-1 0,0 0 0,-1 1 0,1-1 0,-1 1 0,1-1 0,-1 0 0,1 1 0,-1-1 0,0 1 0,1-1 0,-1 1 0,1 0 0,-1-1-1,0 1 1,0-1 0,1 1 0,-1 0 0,65 135 115,-55-118 8,1-1-1,1 0 0,0-1 1,2-1-1,20 21 0,-31-34-95,0 0 1,0 1-1,-1-1 0,1 0 0,0 0 0,1-1 0,-1 1 1,0-1-1,0 1 0,1-1 0,-1 0 0,1 0 1,-1-1-1,1 1 0,-1-1 0,1 1 0,0-1 0,-1 0 1,1-1-1,-1 1 0,1-1 0,-1 1 0,1-1 0,-1 0 1,1 0-1,-1-1 0,0 1 0,0-1 0,1 1 1,-1-1-1,5-4 0,6-5 45,-1-1 0,0-1 1,0 0-1,-1-1 0,10-15 0,-10 13-8,0 2-53,-2-1 0,1 0 1,-2-1-1,0 0 1,9-22-1,-18 37-17,0 1 0,1-1 0,-1 1 0,0-1 1,0 1-1,1-1 0,-1 1 0,0-1 0,0 1 0,0-1 0,0 1 0,0-1 0,0 1 0,0-1 0,0 0 0,0 1 0,0-1 0,0 1 0,0-1 0,0 1 0,0-1 1,-1 1-1,1-1 0,0 1 0,0-1 0,-1 1 0,1-1 0,-1 0 0,1 1-7,-1 0 0,0 0 0,1 0 1,-1 0-1,0 0 0,0 0 0,1 0 0,-1 0 0,0 0 0,0 0 1,1 0-1,-1 1 0,0-1 0,0 0 0,1 0 0,-1 1 1,0 0-1,-4 1-46,0 1 0,1 0 0,-1 0 1,-6 7-1,7-5 91,0 1 0,0 0 0,0 1 0,1-1 0,-1 1 0,2 0-1,-1-1 1,1 1 0,0 0 0,0 1 0,0 6 0,0 1 106,1 0 0,1 0 0,0 0 0,3 21 1,-2-30-89,0-1 0,0 1 0,0-1 0,1 1 0,0-1 0,0 0 0,1 0 0,-1 0 0,1 0 0,0 0 0,1 0 0,-1-1 0,1 0 0,0 1 0,0-1 0,0-1 0,0 1 0,1-1 1,-1 1-1,1-1 0,0-1 0,0 1 0,0-1 0,9 3 0,-4-2-26,1 0 1,0-1-1,0 0 1,0-1-1,1 0 0,-1-1 1,0 0-1,0-1 1,0 0-1,0-1 0,18-5 1,-11 1-579,1 0 0,31-17 0,-34 13-1653,20-13-1,1-3-644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0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14 822 5216,'-14'3'4016,"29"0"-976,-11-3-2726,0 0-1,0-1 1,0 0 0,0 0 0,0 0 0,0 0 0,0 0 0,0-1 0,6-3 0,30-24 968,-39 29-1277,7-7 196,-1 0 0,1 0 1,-1 0-1,0-1 0,0-1 0,4-8 0,-5 9-85,-2 1 0,1-1 0,-1-1 0,0 1 0,3-15 0,-6 20-116,0-1 0,0 1 0,-1-1 0,0 1-1,1-1 1,-1 1 0,-1-1 0,1 1 0,0-1 0,-1 1 0,0 0-1,0-1 1,0 1 0,0 0 0,0-1 0,-1 1 0,-3-5-1,4 6-35,0 1-1,-1 0 0,1 0 0,-1 0 1,1 0-1,-1 0 0,1 0 1,-1 0-1,0 0 0,1 1 0,-1-1 1,0 0-1,0 1 0,1 0 0,-1-1 1,0 1-1,0 0 0,0 0 0,0 0 1,1 0-1,-1 0 0,0 1 0,0-1 1,0 0-1,1 1 0,-3 0 0,-1 0-12,0 1-1,0 0 0,0 0 0,1 0 1,-1 0-1,1 1 0,-1 0 0,-4 3 0,4 0 99,0 1-1,0-1 0,0 1 0,1 0 0,-1 0 1,2 0-1,-1 1 0,1 0 0,-3 13 0,5-20-39,-5 18 185,1 0-1,0 0 1,1 0 0,2 1-1,-2 33 1,4-42-77,0-1 0,1 0 0,1 0 0,-1 0 0,1 0 0,1-1 0,0 1 0,0-1 0,1 1 0,0-1 0,1 0 0,0 0 0,7 9 0,-11-16-61,1 0 0,1 1 0,-1-1 0,0 0 0,0 0 0,1 0 0,-1-1 0,1 1 0,-1-1 0,1 1 0,0-1 0,0 0 0,0 0 0,0 0 0,0 0 0,0 0 0,0-1 0,0 1 0,0-1 0,0 0 0,5 0 0,-1-2-13,1 1-1,-1-1 1,0 0 0,0 0-1,0-1 1,0 0 0,9-5-1,26-18 84,-1-1-1,47-41 1,9-7-65,65-47 19,-158 119-114,-1 1 0,0 0 0,1 0 0,-1 0 0,1 1 0,6-3 1,-9 4 30,0-1 0,0 1 0,0 0 0,-1 0 0,1 0 0,0 0 0,0 0 0,0 0 0,0 0 0,0 0 0,0 0 0,0 0 0,-1 0 0,1 1 0,0-1 0,0 0 0,0 0 0,0 1 0,-1-1 0,1 1 0,0-1 0,0 1 0,-1-1 0,1 1 0,0-1 0,-1 1 0,1 0 0,0-1 0,-1 1 0,1 0 0,-1 0 0,1-1 0,-1 1 0,1 1 0,0 5 5,0-1-1,0 1 1,-1-1-1,0 1 1,0-1-1,-2 13 0,2-18 0,-8 43 159,-1-1 0,-26 71 0,27-76 202,8-38-350,-1 0 0,1 0 0,0 1 0,0-1 1,0 0-1,0 1 0,0-1 0,0 0 0,0 1 0,0-1 0,0 0 0,0 1 0,0-1 0,0 0 0,0 1 0,0-1 0,0 0 0,1 1 0,-1-1 0,0 0 0,0 1 1,0-1-1,0 0 0,1 0 0,-1 1 0,0-1 0,0 0 0,1 0 0,-1 1 0,1-1 0,0 0 11,0-1 1,0 0-1,0 1 0,0-1 0,0 0 0,0 0 1,0 0-1,0 1 0,0-1 0,0 0 1,-1 0-1,1-1 0,1-1 0,58-95 321,-40 62-412,33-45 0,-22 39-246,-30 41 299,-1 1 1,1-1-1,0 0 1,-1 0-1,1 1 0,-1-1 1,1 0-1,0 1 1,0-1-1,-1 1 1,1-1-1,0 1 1,0-1-1,0 1 1,-1 0-1,1-1 1,2 1-1,-3 0 3,1 0-1,-1 0 1,1 0-1,0 0 0,-1 0 1,1 1-1,-1-1 1,1 0-1,-1 0 1,1 1-1,-1-1 0,1 0 1,-1 1-1,0-1 1,1 0-1,-1 1 1,1-1-1,-1 1 1,0-1-1,1 0 0,-1 1 1,2 3-26,0-1-1,-1 0 1,1 1 0,-1 0 0,0-1 0,1 7-1,1 12 85,0 26-1,1 16 104,0-34-40,-2-13 17,0-1-1,9 32 1,-11-47-110,1 1 0,-1-1 1,1 0-1,0 1 0,-1-1 1,1 0-1,0 0 0,0 1 1,0-1-1,0 0 0,0 0 1,0 0-1,0 0 0,0 0 0,1 0 1,-1 0-1,0-1 0,0 1 1,1 0-1,-1-1 0,0 1 1,1-1-1,-1 1 0,1-1 1,-1 0-1,1 1 0,-1-1 1,1 0-1,-1 0 0,3 0 1,1-1 15,0 0 1,0 0 0,0 0 0,0-1-1,-1 0 1,1 0 0,5-3 0,7-4 3,-1-1 1,0-1 0,23-21-1,38-43 79,-35 28-94,50-70 1,-84 104-3,0-2-301,-8 15 277,0 0 0,0 0 0,0 0 0,0 0 0,0 0 0,0 0 1,0 0-1,0 0 0,0 0 0,0 0 0,0 0 0,0 0 1,1 0-1,-1 0 0,0 0 0,0 0 0,0 0 0,0 0 0,0 0 1,0 0-1,0 0 0,0 0 0,0 0 0,0 0 0,0 0 0,0 0 1,0 0-1,0 0 0,0 0 0,0 0 0,0 0 0,0 0 0,0 0 1,0 0-1,0 0 0,0 0 0,0 0 0,0 0 0,0 0 0,0 0 1,0 0-1,0 0 0,0 0 0,0 0 0,0 0 0,-2 10-250,-60 235 63,60-236 227,1-1 1,0 1-1,0 0 0,1 0 0,1-1 1,-1 1-1,4 13 0,-4-20-11,1 1-1,-1-1 1,1 1 0,0-1-1,0 1 1,0-1 0,1 0-1,-1 1 1,0-1-1,1 0 1,-1 0 0,1 0-1,0 0 1,0 0 0,0 0-1,0 0 1,0-1 0,0 1-1,0-1 1,1 0 0,-1 1-1,1-1 1,-1 0 0,1-1-1,-1 1 1,1 0 0,4 0-1,-3-1-7,-1 0-1,1 0 0,-1-1 1,1 1-1,-1-1 1,1 0-1,-1 0 0,0 0 1,1-1-1,-1 1 1,0-1-1,0 0 0,0 1 1,0-2-1,0 1 1,4-4-1,2-2 38,-1-1 0,-1 1 1,13-18-1,4-14-53,-1-1 0,-2 0 0,-2-2 0,16-49 0,-4 22-128,-41 133-619,6-11 902,5 76 0,-1-125-126,0 0 0,1 0 0,0 0 0,-1 0 0,1 0 0,0 0 0,1 0 0,-1 0 0,0-1 0,3 4 0,-4-5-16,1-1 0,-1 1-1,1 0 1,0-1 0,-1 1-1,1 0 1,0-1 0,-1 1-1,1-1 1,0 1 0,0-1-1,0 0 1,0 1 0,-1-1-1,1 0 1,0 1 0,0-1-1,0 0 1,0 0 0,0 0-1,0 0 1,0 0 0,0 0-1,0 0 1,-1 0 0,1 0-1,0 0 1,0-1 0,0 1 0,0 0-1,0 0 1,0-1 0,-1 1-1,1-1 1,0 1 0,0-1-1,0 1 1,-1-1 0,2 0-1,7-8 90,0 1 0,0-2 0,-1 1 0,0-1 0,6-11 0,14-16-63,0 4-85,1 1-1,57-47 1,-81 75 0,0 0-1,0 0 0,0 1 1,1 0-1,-1 0 0,1 0 1,10-3-1,-15 6 33,0 0 0,0 0 0,-1 0 0,1 1 0,0-1 1,0 0-1,0 0 0,0 0 0,0 1 0,0-1 0,-1 0 0,1 1 0,0-1 0,0 1 1,0-1-1,-1 1 0,1-1 0,0 1 0,-1-1 0,1 1 0,0 0 0,-1-1 0,1 1 0,-1 0 1,1 0-1,-1-1 0,1 1 0,-1 0 0,1 1 0,0 2 14,0-1-1,1 0 0,-1 0 1,-1 1-1,1-1 1,0 1-1,-1 5 1,-10 102-86,5 41 892,8-153-686,0-1 0,0 1 0,0-1 0,0 0 0,5-4 0,63-78 190,-71 84-306,125-145-206,-123 143 156,0 0 1,1 0-1,-1 0 1,0 0-1,1 0 1,-1 0-1,5-1 1,-7 3 28,1 0 0,-1 0 0,1-1 0,-1 1 0,0 0 0,1 0 0,-1 0 0,1 0 0,-1 0 0,1 0 0,-1 0 0,1 0 0,-1 0 0,1 1 0,-1-1 0,0 0 0,1 0 0,-1 0 0,1 0 0,-1 1 0,0-1 1,1 0-1,0 1-2,0 0 0,-1 0 1,1 0-1,0 0 1,-1 0-1,1 0 1,-1 0-1,0 0 1,1 0-1,-1 0 1,0 0-1,1 0 1,-1 1-1,3 22 4,-2 0-1,0-1 1,-5 38 0,2-24 55,0-20 2,1-13 18,0 1-1,1-1 0,0 1 0,0-1 1,0 0-1,0 1 0,0-1 1,3 9-1,-3-13-52,0 0 1,0 0 0,0 1-1,0-1 1,1 0-1,-1 0 1,0 0 0,0 0-1,0 1 1,0-1-1,0 0 1,1 0 0,-1 0-1,0 0 1,0 0-1,0 0 1,0 0 0,1 0-1,-1 1 1,0-1-1,0 0 1,0 0 0,1 0-1,-1 0 1,0 0-1,0 0 1,0 0 0,1 0-1,-1 0 1,0 0-1,0 0 1,0 0 0,1-1-1,-1 1 1,0 0-1,0 0 1,0 0 0,1 0-1,-1 0 1,0 0-1,7-6 71,3-8-60,-2 0 0,1-1 0,-2 0 0,12-30 0,5-12-12,-18 43-31,0 2-50,-1 1 0,2 0 0,7-12 0,-13 23 69,-1-1-1,0 1 1,1-1 0,-1 0-1,1 1 1,0-1 0,-1 1 0,1-1-1,-1 1 1,1 0 0,0-1-1,-1 1 1,1 0 0,0-1 0,-1 1-1,2-1 1,-1 2-3,-1-1 0,0 0 0,1 0 0,-1 0 1,0 0-1,1 0 0,-1 0 0,0 0 0,0 1 0,1-1 0,-1 0 0,0 0 0,1 0 1,-1 1-1,0-1 0,0 0 0,0 0 0,1 1 0,-1-1 0,0 0 0,0 1 0,0-1 1,0 0-1,1 1 0,-1-1 0,1 5-72,0-1 0,0 1 0,0-1-1,0 7 1,-1-6 68,3 32 149,-1-7-82,12 56 1,-14-83-41,1-1 0,0 1 0,-1-1 0,1 1 0,0-1 1,1 1-1,-1-1 0,0 0 0,1 0 0,-1 1 0,1-1 0,0 0 0,-1-1 1,1 1-1,0 0 0,0 0 0,0-1 0,1 1 0,-1-1 0,0 0 0,1 0 0,-1 1 1,0-2-1,1 1 0,-1 0 0,1 0 0,0-1 0,-1 1 0,1-1 0,-1 0 0,1 0 1,0 0-1,-1 0 0,1 0 0,2-1 0,7-1 16,-1-1-1,1 0 1,-1-1-1,0 0 1,0-1-1,16-9 1,11-7 12,-1-2 1,61-47 0,-76 49-34,0-1 0,-1-1 1,32-44-1,-52 65-18,0 0 1,0 0-1,0 0 1,0 0-1,0 0 1,0 0-1,0 0 1,-1 0-1,1-4 0,0 1-12,-1 5 14,0-1-1,1 1 0,-1-1 1,0 1-1,0-1 0,0 1 1,0-1-1,0 1 0,0-1 1,0 1-1,0-1 0,0 1 1,0-1-1,0 1 0,0-1 1,0 1-1,0-1 0,-1 1 1,1-1-1,0 1 1,0-1-1,-1 1 0,1 0 1,0-1-1,0 1 0,-1-1 1,1 1-1,0 0 0,-1-1 1,1 1-1,-1 0 0,1-1 1,-1 1-1,1 0 0,0-1 1,-1 1-1,1 0 0,-1 0 1,1 0-1,-1 0 1,1-1-1,-1 1 0,1 0 1,-1 0-1,1 0 0,-1 0 1,1 0-1,-1 0 0,0 0 1,1 0-1,-1 1 0,0-1 1,-5 1-58,0 1 0,0-1 0,-10 6 0,12-6 58,-6 4 1,0 1-1,0 0 1,1 0-1,0 1 0,0 0 1,0 0-1,1 1 1,0 1-1,1-1 1,0 1-1,0 0 0,1 1 1,0-1-1,1 1 1,0 1-1,-7 19 1,9-22 9,1-1 1,0 1 0,1 0-1,0 0 1,0 0 0,1 0 0,-1 0-1,2 0 1,-1 0 0,1 0 0,2 8-1,-1-10 14,0 0-1,0 0 0,1-1 0,0 1 0,0-1 0,0 0 1,0 0-1,1 0 0,0 0 0,0 0 0,0-1 0,1 1 1,-1-1-1,1-1 0,9 7 0,-9-7 15,0 0 0,1 0-1,0-1 1,-1 1-1,1-1 1,0-1 0,0 1-1,0-1 1,1 0 0,-1 0-1,0-1 1,0 0 0,0 0-1,11-1 1,-9-1 1,0 0 1,0 0-1,0-1 1,0 0-1,-1 0 0,1-1 1,-1 0-1,0 0 0,0-1 1,11-9-1,1-3-23,-2-1 1,28-36-1,22-44-17,1-2-28,-51 72 37,-15 24-37,0 0 1,0 1-1,1-1 0,-1 1 1,1-1-1,-1 1 0,1 0 1,7-6-1,-9 8 32,0 1-1,0-1 0,0 1 1,1 0-1,-1-1 1,0 1-1,0 0 1,0 0-1,1 0 0,-1 0 1,0 0-1,0 0 1,1 0-1,-1 0 0,0 1 1,0-1-1,1 0 1,-1 1-1,0-1 1,0 1-1,0-1 0,0 1 1,0 0-1,0-1 1,0 1-1,0 0 0,0 0 1,0 0-1,1 1 1,1 1-38,1 1 0,-1 0-1,0-1 1,0 1 0,-1 1 0,3 3 0,4 14-17,-1 1 0,-1-1 0,5 29 0,4 15 103,-13-55-74,2 8 64,1-1 1,1 1-1,0-1 0,10 17 1,-15-32-12,0 1 0,1 0 1,-1-1-1,1 1 0,-1-1 1,1 0-1,0 0 0,0 0 1,1-1-1,-1 1 1,1-1-1,-1 1 0,1-1 1,0 0-1,-1 0 0,1-1 1,0 1-1,0-1 0,1 0 1,-1 0-1,0 0 0,0-1 1,0 1-1,6-1 1,0-1-6,0 0 1,-1-1 0,1 0-1,-1-1 1,1 0 0,-1 0-1,0-1 1,0 0 0,-1 0-1,1-1 1,11-8 0,252-205 87,-225 177-218,-42 35 86,-8 6-88,-11 9-71,-3 5 113,2 1 0,-1 1-1,-23 31 1,-32 59 46,63-92 56,0 1-1,1 0 0,-7 21 1,14-36-26,0 0 1,0 1-1,0-1 1,0 0-1,0 0 1,-1 0-1,1 0 1,0 1-1,0-1 1,0 0 0,0 0-1,0 0 1,0 0-1,0 1 1,0-1-1,0 0 1,0 0-1,0 0 1,0 1 0,0-1-1,0 0 1,0 0-1,0 0 1,1 0-1,-1 0 1,0 1-1,0-1 1,0 0-1,0 0 1,0 0 0,0 0-1,0 0 1,0 1-1,1-1 1,-1 0-1,0 0 1,0 0-1,0 0 1,0 0 0,0 0-1,1 0 1,-1 0-1,0 1 1,0-1-1,12-5 224,-7 1-196,0-1 1,0 0-1,0 0 1,-1 0-1,0 0 1,5-8-1,20-40 50,25-60-541,-52 112 287,0 7 56,-1 14-6,0-9 74,1 19 13,3 27 84,-4-51-44,1-1-1,-1 1 1,1 0 0,0-1 0,0 1 0,0-1 0,5 7 0,-5-7 13,1-1 0,0 1 0,1-1 0,-1 0 0,1 0 0,0 0 0,0 0 0,0-1 1,0 1-1,0-1 0,1 0 0,0-1 0,0 1 0,-1-1 0,2 0 0,-1 0 0,8 2 0,-6-3 27,0-1-1,0 0 1,0-1-1,0 1 1,0-1-1,10-3 1,39-16 54,-38 12-83,0-1 1,-1-1-1,0 0 0,-1-1 1,0-1-1,-1-1 1,-1 0-1,0-1 0,14-18 1,14-22 57,45-76 0,-61 87-61,7-12-95,49-113-1,1-63-40,-55 128 123,-27 98-58,1-1 0,-1 1 0,0-1 0,-1 1 0,1-1 0,-1 0 0,-1-8 0,1 14 47,0-1 0,0 1 0,0 0 0,0-1-1,0 1 1,0-1 0,0 1 0,-1 0 0,1-1 0,0 1-1,0 0 1,0-1 0,0 1 0,-1 0 0,1-1 0,0 1-1,0 0 1,-1 0 0,1-1 0,0 1 0,-1 0 0,1 0-1,0-1 1,-1 1 0,1 0 0,0 0 0,-1 0 0,1 0-1,0-1 1,-1 1 0,1 0 0,-1 0 0,1 0 0,0 0-1,-1 0 1,1 0 0,0 0 0,-1 0 0,1 0 0,-1 0-1,1 0 1,0 1 0,-1-1 0,1 0 0,0 0 0,-1 0-1,1 0 1,-1 1 0,-1 0-10,0 0-1,-1 1 0,1-1 1,0 1-1,0-1 1,1 1-1,-1 0 0,-2 3 1,-6 8-7,2 1 0,0 0 0,0 0 0,-7 22-1,-20 69-186,5-14 123,15-52 88,2 1 1,-15 76-1,17-53 84,3 1 0,3 0 0,4 87 0,2-136-3,1 0 0,0 0 0,1 0 0,1 0 0,0 0 0,7 16 0,-9-28-57,-1-1 0,0 0-1,1 1 1,0-1 0,0 0 0,-1 0 0,1 0-1,1 0 1,-1 0 0,0 0 0,0 0 0,1-1 0,-1 1-1,4 1 1,-1-2-2,-1 1-1,1-1 1,-1 0 0,0 0-1,1-1 1,0 1-1,-1-1 1,6 0 0,4-2 23,0 0 0,-1 0 0,1-2 0,22-8 0,-6 0-35,-1-2 0,-1-1 0,-1-2 0,0 0 0,-1-2-1,0 0 1,-2-2 0,0-1 0,22-27 0,-38 40-37,0 0 0,-1-1 0,0 0-1,-1 0 1,11-21 0,-17 31 24,1-1-1,-1 1 1,0-1 0,1 1-1,-1-1 1,0 0-1,0 1 1,1-1-1,-1 0 1,0 1 0,0-1-1,0 0 1,0 1-1,0-1 1,0 0 0,0 1-1,0-1 1,0 0-1,0 1 1,0-1-1,-1 0 1,1 1 0,0-1-1,0 0 1,-1 1-1,1-1 1,0 1 0,-1-1-1,1 0 1,0 1-1,-1-1 1,1 1-1,-1-1 1,1 1 0,-1 0-1,1-1 1,-1 1-1,0-1 1,1 1 0,-1 0-1,0-1 1,-2 1-14,1-1-1,-1 1 1,0 0 0,1 0 0,-1 0 0,1 0 0,-1 0-1,0 1 1,1-1 0,-1 1 0,-4 1 0,-9 5-21,0 0 0,0 0 0,1 2 0,0 0 0,-16 13 0,19-13 46,1 1 0,1 0 0,-1 0 0,2 1 0,-1 0 0,-14 24 0,21-31 1,1 1 0,0-1 0,1 0 0,-1 0 0,1 1 0,-1-1 0,1 1 0,0-1 0,1 1 0,-1 8 1,1-11 2,1 1 0,-1-1 0,1 0 0,-1 1 1,1-1-1,0 0 0,0 0 0,0 0 1,0 1-1,0-1 0,0 0 0,1-1 0,-1 1 1,1 0-1,-1 0 0,1-1 0,0 1 1,0 0-1,0-1 0,0 0 0,0 1 1,0-1-1,0 0 0,2 1 0,11 3 30,-1 0-1,1 0 1,0-2 0,1 0-1,-1 0 1,0-2-1,1 0 1,-1-1-1,1 0 1,-1-1 0,26-5-1,16-6-46,96-34-1,-138 41 0,26-9-11,-6 3-41,1-2-1,45-23 1,-68 29-85,-24 14-53,-20 13 3,10-4 171,0 1 0,-26 28 0,39-36 19,0 0-1,1 0 0,0 1 1,0 0-1,1 1 0,1-1 1,-9 21-1,13-28 30,0 0 1,1-1-1,-1 1 1,1 0-1,-1 0 0,1-1 1,0 1-1,0 0 1,0 0-1,0-1 0,1 1 1,0 3-1,-1-5-12,1 0-1,-1 0 1,1-1-1,-1 1 1,1 0-1,-1 0 1,1 0-1,0-1 1,-1 1-1,1 0 1,0-1-1,0 1 1,0-1-1,0 1 1,-1-1-1,1 1 1,0-1-1,0 0 1,0 1-1,0-1 1,0 0-1,0 0 1,0 1-1,0-1 1,0 0-1,0 0 1,0 0-1,0 0 1,0-1-1,0 1 1,0 0-1,0 0 1,0 0-1,1-1 1,5-1 35,0-1 0,1 1 0,-1-1 0,0 0 0,0-1 0,-1 0 0,8-5 0,5-5 20,21-21 1,116-137 62,-121 129-125,-3-1 1,44-78-1,-49 69-42,-2-2-1,-2 0 1,-3-2-1,20-89 1,-31 74-250,-8 60 151,0-3-38,-3 12-129,-7 27-94,-10 39 437,3 0-1,3 2 0,-6 74 1,26 205-503,-5-301-302,-1-3-2391,-1-7 886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0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 8384,'-63'-6'3808,"63"1"-3328,13 1 2080,6 8-1504,44-4 1343,8 0-1375,37 0-288,5 0-448,35 0-192,-8 5-64,4-5-320,-18 3 160,-14-3-4671,-18 0 2623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1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32 6240,'-4'-9'863,"3"7"-603,0 0-1,1 0 0,-1 0 0,1 0 1,-1 0-1,1 0 0,0 0 0,-1 0 0,1-2 1,-1 15 3229,-4 19-2914,-9 51 820,-26 82 0,21-89-772,3-14-24,-65 317 2012,80-365-2234,-2 9 410,4-18-250,4-10 162,8-16-457,1 0 0,28-36 0,-32 47-281,0 1 0,1 0 0,1 0 0,0 1 1,0 1-1,17-10 0,-13 9-11,-2 2-68,1-1 0,-1 2 0,2 0 0,26-8 0,-41 14 94,1 1 0,-1 0 1,0 0-1,0 0 1,0 0-1,0 0 1,1 0-1,-1 0 0,0 1 1,0-1-1,0 0 1,0 0-1,2 2 1,-2-2 12,-1 0 1,1 1-1,-1-1 1,1 1 0,-1-1-1,1 0 1,-1 1 0,0-1-1,1 1 1,-1-1-1,0 1 1,0-1 0,1 1-1,-1-1 1,0 1 0,0-1-1,0 1 1,1 0-1,-1-1 1,0 1 0,0-1-1,0 1 1,0-1-1,0 1 1,0 0 0,0-1-1,0 1 1,0-1 0,-1 1-1,1-1 1,0 1-1,0-1 1,0 1 0,-1 0-1,-5 11 51,0-1 1,-1 0-1,-1 0 0,-14 17 0,5-6 21,-31 45 115,-37 47 122,75-103-229,0 0 0,-1-1 1,0 0-1,-1-1 1,0 0-1,0-1 1,-17 9-1,22-14-25,-9 5 3,16-7-46,-1-1 0,1 0 0,-1 0 0,1 1 0,-1-1 0,1 0 0,-1 0 0,1 0 0,-1 0 0,1 0 0,-1 0 0,1 0 0,-1 0-1,0 0 1,1 0 0,-1 0 0,1 0 0,-1 0 0,1 0 0,-1 0 0,0-1 0,2 0 7,-1 0-1,1-1 1,0 1-1,0 0 1,0 0-1,0 0 1,1 0-1,-1 0 1,0 0-1,0 0 1,0 0 0,3-1-1,1-1 18,66-55 22,16-12-41,-16 26 210,108-51 1,-134 72-149,182-94-116,-224 118-167,-4 5 146,-7 16 142,2-7-54,-10 30 197,2 1 0,2 0 0,-10 74 0,22-99 24,0-20-216,0-1 0,0 1 1,0-1-1,1 1 0,-1-1 0,0 1 0,0-1 0,1 1 0,-1-1 1,0 0-1,1 1 0,-1-1 0,0 1 0,1-1 0,-1 0 0,1 1 0,-1-1 1,1 0-1,-1 0 0,1 1 0,-1-1 0,1 0 0,-1 0 0,1 0 0,-1 0 1,1 1-1,-1-1 0,1 0 0,-1 0 0,1 0 0,-1 0 0,1 0 0,-1 0 1,1 0-1,-1-1 0,1 1 0,-1 0 0,1 0 0,-1 0 0,1 0 0,0-1 1,4-3 32,0 0 0,-1 0 0,0-1 0,1 0 0,-1 0 0,-1 0 0,1 0 0,-1 0 0,4-8 0,2-3-30,2-1-27,2-4-106,0 1 1,2 0 0,25-28 0,-38 47 52,-1 0 0,0 0 0,0 0 1,0 0-1,1 0 0,-1 0 0,0 0 1,1 1-1,2-2 0,-4 2 44,1 0-1,0 0 0,-1 0 0,1 0 1,-1 1-1,1-1 0,-1 0 1,1 0-1,-1 1 0,1-1 1,-1 0-1,1 0 0,-1 1 1,1-1-1,-1 1 0,0-1 1,1 0-1,-1 1 0,1-1 0,-1 1 1,0-1-1,1 1 0,-1-1 1,0 1-1,0-1 0,0 1 1,1-1-1,-1 1 0,0-1 1,0 1-1,0 0 0,1 4-2,0-1 1,0 1-1,-1-1 0,0 0 0,1 1 1,-2-1-1,1 1 0,0-1 0,-1 1 1,0-1-1,0 0 0,-2 6 0,-1 6-11,-7 37 33,-3-2-1,-1 0 0,-45 96 1,13-59 24,-79 112 1,25-63 277,75-107-144,-1 0 0,-37 31 0,57-56-77,1 1-1,-2-1 1,1 0 0,0-1-1,-15 6 1,21-9-78,-1 0-1,1-1 1,-1 1 0,0-1-1,1 1 1,-1-1 0,0 0-1,0 1 1,1-1 0,-1 0-1,0 0 1,0-1 0,1 1-1,-1 0 1,0 0 0,1-1-1,-1 1 1,0-1 0,1 0 0,-1 1-1,1-1 1,-1 0 0,1 0-1,-1 0 1,1 0 0,-1 0-1,1 0 1,0 0 0,0-1-1,0 1 1,0 0 0,0-1-1,0 1 1,0-1 0,0 1-1,-1-4 1,-1-2 14,1 0 0,0-1 0,0 1 0,1-1 0,0 0-1,0 1 1,1-12 0,0 3 38,1-1 1,5-27-1,-3 31-64,1 0 1,0 0 0,1 0-1,0 1 1,1 0-1,0 0 1,1 1 0,14-19-1,-10 16-9,2 0-1,0 1 0,0 1 1,1 0-1,27-16 1,-4 7-13,0 2 1,2 1 0,0 3-1,76-21 1,-51 20-458,1 3 0,0 2 1,1 4-1,98 0 0,-146 8-1461,33 5 0,-44-5 1017,0 1 0,-1 0 0,1 0 1,0 1-1,-1 0 0,1 0 0,8 6 0,8 10-2427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2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3712,'1'2'8532,"7"-1"-3273,-4-1-4773,11 0 1443,51 3 1300,-58-2-3419,0 0 0,0 1 0,0 0 1,0 0-1,0 1 0,8 4 0,-6-3-2092,3 1-3612,-10-1 3324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1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390 535 2496,'0'0'85,"0"0"-1,0-1 1,0 1-1,0-1 1,0 1 0,-1 0-1,1-1 1,0 1-1,1-1 1,-1 1 0,0 0-1,0-1 1,0 1-1,0 0 1,0-1 0,0 1-1,0-1 1,0 1-1,1 0 1,-1-1 0,0 1-1,0 0 1,1-1-1,-1 1 1,0 0 0,0 0-1,1-1 1,-1 1-1,0 0 1,1 0 0,-1-1-1,0 1 1,1 0-1,-1 0 1,0 0 0,1 0-1,-1-1 1,1 1-1,-1 0 1,0 0 0,1 0-1,-1 0 1,1 0-1,-1 0 101,1 0-1,-1 0 1,0 0-1,0 0 1,1 0-1,-1 0 1,0 0-1,0 0 1,1 0-1,-1 0 1,3-1 2581,-3 0-2581,6-8 2456,-9 8-2433,0 0 0,0 1 1,1-1-1,-1 1 1,0-1-1,0 1 1,0 0-1,0 0 1,0 0-1,-5 1 0,6-1-148,-14 2 100,0 1-1,0 1 1,0 0 0,0 1 0,1 1 0,0 0 0,0 1 0,0 0 0,1 1 0,0 1 0,1 1 0,-22 18 0,29-21-53,-1-1 0,2 2-1,-1-1 1,1 0-1,0 1 1,-8 16-1,11-20-39,0 1 0,1 0 0,-1-1 0,1 1 0,0 0 0,0 0-1,1 0 1,-1 0 0,1 0 0,0 0 0,1 0 0,-1 0 0,1 0 0,2 7 0,-3-11-30,0 1 1,1-1-1,-1 0 1,1 1-1,-1-1 1,1 0-1,0 1 1,0-1-1,0 0 1,-1 0-1,1 0 1,0 0-1,0 0 1,0 0-1,1 0 1,-1 0-1,0 0 1,0 0-1,0-1 1,1 1-1,-1 0 0,0-1 1,1 1-1,-1-1 1,1 0-1,-1 1 1,0-1-1,1 0 1,-1 0-1,1 0 1,-1 0-1,1 0 1,-1 0-1,0 0 1,1 0-1,-1-1 1,3 0-1,4-1 19,0-2 0,0 1 0,0-1 0,14-9 0,-17 10-27,18-12 159,-1-2-1,0 0 1,-1-1 0,29-33 0,-43 43-141,14-17 222,-20 24-248,0-1 1,0 0 0,0 0-1,0 1 1,0-1 0,0 0-1,0 0 1,-1 0 0,1 0-1,-1 0 1,1-4 0,-1 6-27,0 0 1,-1 0-1,1-1 0,0 1 1,0 0-1,0 0 1,0 0-1,0-1 1,-1 1-1,1 0 1,0 0-1,0 0 1,0 0-1,0-1 1,-1 1-1,1 0 0,0 0 1,0 0-1,-1 0 1,1 0-1,0 0 1,0 0-1,0 0 1,-1 0-1,1-1 1,0 1-1,0 0 1,-1 0-1,1 0 1,0 0-1,0 1 0,-1-1 1,1 0-1,0 0 1,0 0-1,-1 0 1,1 0-1,-1 0 1,-9 3-107,4 1 101,0 0 0,0 1 0,0-1 0,1 1 0,-1 1 0,1-1 0,0 1 0,1-1 0,-1 1 0,1 1 0,0-1 0,1 0 0,-5 12 0,-3 11 108,-15 58 1,21-67-50,-77 256 550,-2 6-302,62-201-128,-34 158 558,55-235-746,-1 11 462,2-15-435,0 0 0,0 0 0,-1 0 0,2 0 0,-1 1 0,0-1 0,0 0 0,0 0 0,0 0 0,0 0 0,0 1 0,0-1 0,0 0 1,0 0-1,0 0 0,0 0 0,0 1 0,0-1 0,0 0 0,1 0 0,-1 0 0,0 0 0,0 0 0,0 1 0,0-1 0,0 0 0,0 0 0,1 0 0,-1 0 0,0 0 0,0 0 0,0 0 0,0 0 0,1 0 1,-1 0-1,0 0 0,0 0 0,0 0 0,1 0 0,-1 0 0,0 0 0,0 0 0,0 0 0,0 0 0,1 0 0,-1 0 0,0 0 0,0 0 0,0 0 0,0 0 0,1 0 0,-1 0 0,0 0 0,0 0 0,0-1 1,0 1-1,0 0 0,1 0 0,-1 0 0,0 0 0,0 0 0,0 0 0,0-1 0,5-3 21,0-1-1,-1 0 1,0-1 0,0 1-1,0-1 1,-1 0-1,0 0 1,3-7 0,1 0-20,60-105 82,-49 90-104,42-51-1,-22 38 21,50-39 0,-4 3 32,-31 23 12,-3-3 1,54-80 0,80-149-170,-168 261 70,-7 12-360,13-28 0,-34 80 210,-11 61 0,22-93 178,-15 67 77,-14 82 169,29-151-157,0 0 0,1 0-1,-1 1 1,1-1 0,0 0 0,1 0 0,-1 0 0,1 0 0,0 0-1,4 10 1,-5-15-54,0 0-1,0 1 1,0-1-1,0 0 1,0 1 0,0-1-1,0 0 1,1 1-1,-1-1 1,0 0-1,0 0 1,0 1-1,0-1 1,1 0-1,-1 0 1,0 1 0,0-1-1,1 0 1,-1 0-1,0 0 1,1 0-1,-1 1 1,0-1-1,0 0 1,1 0 0,-1 0-1,0 0 1,1 0-1,-1 0 1,0 0-1,1 0 1,-1 0-1,12-6 277,12-20-65,-19 20-199,65-81 152,27-30-230,-81 100 89,23-23-104,2 1 0,60-45 0,-84 70-15,-8 5-91,-7 8 1,-1 2-77,-6 14 261,1 1-1,0 1 1,2-1 0,0 0-1,1 1 1,0-1-1,1 1 1,1-1 0,1 0-1,4 20 1,-4-30 8,-1-1-1,1 0 1,0 0 0,0 0 0,1 0 0,-1 0 0,1-1-1,5 7 1,-7-9 0,1-1-1,-1 1 1,1-1 0,0 1-1,-1-1 1,1 1 0,0-1-1,0 0 1,0 0 0,0 0-1,0 0 1,0 0 0,0 0-1,0-1 1,0 1 0,0-1-1,0 1 1,1-1 0,-1 0-1,0 0 1,0 0 0,1 0-1,-1 0 1,3-1 0,4-2 21,0 0 0,0-1 0,0 0 0,0 0 0,-1-1 0,15-10 0,-2-2 54,25-24-1,12-21-122,-40 41-12,2 0 0,37-31 0,-42 41-45,0 0 0,1 1 0,26-12 0,-47 23-536,-8 7 627,-13 11-283,18-13 215,0-1 1,1 1 0,-8 8 0,-8 12 75,1 1 0,2 0 0,0 2 0,2 0 0,-19 43 0,32-62 17,0 1-1,0 1 0,1-1 1,0 1-1,1-1 0,1 1 1,-2 16-1,4-27-14,0 0 0,-1 0 1,1 0-1,0 0 0,0 0 1,1 0-1,-1 0 0,0 0 1,0-1-1,0 1 0,1 0 0,-1 0 1,0 0-1,1 0 0,-1 0 1,1 0-1,-1-1 0,1 1 1,1 1-1,-2-2-6,1 1 1,-1-1-1,1 0 1,-1 0 0,1 0-1,0 0 1,-1 0-1,1 0 1,-1 0-1,1 0 1,-1 0-1,1 0 1,0-1-1,-1 1 1,1 0-1,-1 0 1,1 0-1,-1-1 1,1 1 0,-1 0-1,1-1 1,-1 1-1,1-1 1,5-4 47,0 0 1,-1 0 0,9-10 0,-11 11-74,12-16 22,-1 0 0,-1-1 0,-1 0-1,10-24 1,-10 17-9,31-45 0,-23 44-132,25-47 0,-44 76 118,-1 0 0,0 0 1,0-1-1,0 1 1,0 0-1,1-1 1,-1 1-1,0 0 1,0 0-1,0-1 1,0 1-1,0 0 1,0-1-1,0 1 1,1 0-1,-1-1 1,0 1-1,0 0 1,0 0-1,0-1 1,-1 1-1,1 0 1,0-1-1,0 1 1,0 0-1,0-1 1,0 1-1,0 0 1,0 0-1,-1-1 1,1 1 2,-1 0 1,1 0-1,-1 0 1,1 0-1,0 1 1,-1-1-1,1 0 1,-1 0-1,1 0 1,0 1-1,-1-1 1,1 0-1,-1 1 0,1-1 1,0 0-1,-1 1 1,1-1-1,0 0 1,0 1-1,-1-1 1,1 1-1,0-1 1,-5 8-13,1 0 0,0 1-1,1-1 1,0 1 0,0-1 0,1 1 0,-2 13 0,2-9 59,1 0 1,0-1-1,1 1 0,2 21 1,-1-30-15,0 0 0,0 1 0,0-1 1,0 0-1,1 0 0,-1 0 0,1-1 0,0 1 1,1 0-1,-1-1 0,4 5 0,-5-7-6,1 1 0,0 0 0,0 0 0,0-1 0,0 1 0,0-1 0,0 0 0,0 1 0,1-1 0,-1 0 0,1 0 0,-1 0 0,0-1 0,1 1 0,-1-1 0,1 1 0,-1-1 0,1 0 1,3 0-1,5-2 24,0 0 1,0 0-1,0-1 0,-1 0 1,1-1-1,19-10 1,-2-2 27,29-21 0,108-74-51,-110 72-592,-55 45 418,-1 1 0,-1 0 1,1-1-1,-4 8 0,-28 83 350,28-82-114,2 1 0,0 0 0,0 0-1,0 21 1,6-28 130,2-8-20,10-15 73,-10 9-219,10-12-8,-1-1 1,12-19 0,17-21-38,-32 45-30,0 0-101,1 0 0,0 0-1,0 1 1,26-18 0,-38 30 131,0 0 0,0 0 0,0-1 0,1 1 0,-1 0 0,0 0 0,0 0 0,0 0 0,0 0 0,0 0 0,1 0 0,-1 0 0,0 0 0,0 0 0,0 0 0,0 0 0,1 0 0,-1 0 0,0 0 0,0 0 0,0 0 0,0 0 0,1 0 0,-1 0 0,0 0 0,0 0 0,0 0 0,0 0 0,1 0 0,-1 0 0,0 0 0,0 0 0,0 0 0,0 1 0,0-1 0,1 0 0,-1 0 0,0 0 0,1 9-122,-3 15-60,1-18 164,-2 27 19,-4 27 15,2-35 57,1 1 1,2-1-1,0 1 0,3 26 1,3-31 121,-3-20-185,-1 0 0,0 0 0,1-1-1,-1 1 1,0 0 0,1-1 0,-1 1 0,1 0 0,-1-1 0,1 1 0,0-1 0,-1 1 0,1-1 0,0 1 0,-1-1-1,1 1 1,0-1 0,-1 0 0,1 1 0,0-1 0,0 0 0,-1 0 0,1 0 0,0 1 0,0-1 0,1 0 0,2-1 13,1 1 0,0-1 0,-1 0 1,1-1-1,-1 1 0,1-1 1,-1 1-1,0-1 0,0-1 1,8-4-1,5-6 70,18-15 1,-18 13-58,221-207-6,-222 206-36,-1 0 1,-1-1-1,0-1 1,-2 0 0,1-1-1,11-26 1,18-50-35,38-125 1,-67 174 7,-8 25-78,1 1 0,14-29 0,-18 43-349,-5 7 9,-4 9 110,1 2 288,0 2 0,2-1 1,-1 0-1,-2 19 0,-3 7 14,-68 200 42,34-112 62,36-103-13,1 1-1,1 1 1,1-1 0,2 1 0,-1 38 0,4-57 40,0 0 0,0 0 1,1 0-1,2 7 0,-3-13-71,0 0 0,1 0 0,-1 0-1,0 0 1,0 0 0,1 0 0,-1 0 0,1 0-1,-1 0 1,1 0 0,-1 0 0,1 0-1,0-1 1,-1 1 0,1 0 0,0 0 0,-1-1-1,1 1 1,0 0 0,0-1 0,0 1-1,0-1 1,0 1 0,0-1 0,0 0 0,0 1-1,0-1 1,0 0 0,0 1 0,0-1 0,0 0-1,0 0 1,0 0 0,0 0 0,0 0-1,1 0 1,2-2-8,-1 0-1,1 0 1,-1 0 0,1 0-1,-1 0 1,0-1 0,0 0-1,0 1 1,0-1 0,0 0-1,-1-1 1,5-5 0,0-1-6,22-24-1,49-60-13,-73 84-31,-4 9 6,0-1-1,-1 1 1,1-1 0,0 1-1,0 0 1,0 0-1,0-1 1,0 1-1,2-1 1,-6 5-61,1 1 0,0 0 0,0 0 0,0 0 0,1 0 0,-1 1 0,1-1 0,-1 7 0,-3 10 118,2-11 16,0-1 0,1 1 1,1-1-1,0 1 0,0 0 0,1 0 1,0 0-1,0-1 0,1 1 0,1 0 0,-1-1 1,2 1-1,5 15 0,-8-24-30,0 0 1,1 0-1,-1 0 0,1 0 0,-1 0 1,1 0-1,-1 0 0,1 0 0,0 0 1,0 0-1,-1 0 0,1 0 0,0 0 1,0-1-1,0 1 0,0 0 0,0-1 1,0 1-1,0 0 0,0-1 0,0 1 0,0-1 1,0 0-1,2 1 0,-1-1 6,0 0 0,0 0 0,0-1 0,0 1-1,0-1 1,0 1 0,0-1 0,0 0 0,0 1 0,0-1 0,-1 0-1,1 0 1,2-2 0,6-5 38,-1 0-1,1-1 1,12-16-1,-16 18-61,26-25 34,66-52 0,-16 16-245,-77 62 90,-7 4-260,-11 6-61,7 0 481,0 1 0,0-1 1,0 1-1,1 0 0,0 1 1,0-1-1,0 1 0,0 0 1,1 0-1,0 0 0,1 1 1,-6 10-1,3-2-19,1 0-1,0 1 1,1-1 0,-4 30 0,7-32 13,0 23 0,0-33 12,2 0 0,-1-1 0,0 1 0,0 0 0,1 0 0,-1-1 0,1 1 0,0 0 0,0-1 0,0 1 0,0 0 0,1-1 0,-1 0 0,0 1 0,4 3 0,-3-5-14,-1 0 0,1-1 0,0 1 0,0 0 0,-1 0-1,1-1 1,0 1 0,0-1 0,0 1 0,0-1 0,0 0 0,0 0 0,0 0 0,0 0 0,0 0 0,0 0 0,0-1 0,0 1 0,0-1 0,-1 1 0,4-2-1,5-2-8,-1 0 0,15-9 0,-22 12-17,98-65 77,-25 15 20,-58 40-150,2 0 0,0 1 1,0 1-1,28-9 1,-47 18 50,1 0 1,0 0-1,0-1 0,0 1 1,0 0-1,0 0 0,0 0 1,0 0-1,0 0 0,0 0 1,0 0-1,0 0 0,0 0 1,0 1-1,0-1 0,0 0 1,0 1-1,-1-1 0,1 1 1,0-1-1,0 1 0,0-1 1,-1 1-1,1-1 0,0 1 1,0 0-1,-1-1 0,1 1 1,0 0-1,-1 0 0,1-1 1,-1 1-1,1 0 0,-1 0 1,0 0-1,1 0 0,-1 0 1,0 0-1,0 0 0,1 0 1,-1-1-1,0 1 0,0 2 1,1 5-50,-1 0 0,0-1 1,-1 1-1,-1 10 0,1-11 45,-2 15 59,2-15 1,0 1 0,0 0 0,1-1 0,-1 1 0,2 0 0,0 8 1,-1-16-41,0 1 0,0-1 0,0 1 1,0-1-1,0 1 0,0-1 0,0 1 1,1-1-1,-1 0 0,0 1 0,0-1 1,0 1-1,0-1 0,1 0 1,-1 1-1,0-1 0,0 1 0,1-1 1,-1 0-1,0 1 0,1-1 0,-1 0 1,0 0-1,1 1 0,-1-1 1,1 0-1,12-7 129,1-5-59,18-19 1,-19 18-39,23-19 0,-31 27-14,-1 3-65,-1-1 1,0 0-1,1 1 1,-1 0-1,1 0 1,-1 0-1,1 0 1,0 0-1,0 1 1,6-2-1,-9 3 26,-1 0 0,1 0 0,-1 1 0,1-1 0,0 0 0,-1 0-1,1 0 1,-1 0 0,1 1 0,-1-1 0,1 0 0,-1 1-1,1-1 1,-1 0 0,1 1 0,-1-1 0,1 0 0,-1 1-1,0-1 1,1 1 0,-1-1 0,1 1 0,-1-1 0,0 1 0,0-1-1,1 1 1,-1-1 0,0 1 0,0 0 0,0-1 0,0 1-1,1-1 1,-1 1 0,0 1 0,-2 21-24,2-20 18,-6 26 30,-15 46 0,7-27 185,12-34 34,2-14-223,0 1-1,0-1 0,0 0 1,0 0-1,0 0 1,0 0-1,0 1 1,0-1-1,0 0 0,1 0 1,-1 0-1,0 1 1,0-1-1,0 0 1,0 0-1,0 0 0,0 0 1,1 0-1,-1 0 1,0 1-1,0-1 1,0 0-1,0 0 0,1 0 1,-1 0-1,0 0 1,0 0-1,0 0 1,1 0-1,-1 0 0,0 0 1,1 0-1,1 0 48,1-1-1,-1 0 1,0 0-1,1 0 1,-1 0-1,0 0 1,3-2 0,5-2-9,19-10-79,1 1-1,0 1 0,36-9 1,-55 19 2,0 0-1,1 1 1,-1 1 0,0 0 0,1 0 0,-1 1 0,0 1 0,1 0-1,-1 0 1,0 1 0,0 1 0,20 6 0,-19-3 20,-1-1 1,0 2-1,0-1 1,0 1 0,18 17-1,41 50-3,-35-36-365,-33-36-175,18 17-2682,-10-11-1788,-6-7 2366,-9-14-5165,-5-3 3422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1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14 120 9216,'-13'-8'4192,"18"4"-3648,3-1 1024,10 5-960,40-3 1119,14 0-1023,41-6-128,3 4-352,52-6-448,-7-1 128,19-4-2368,-18 9 1345,13-13-6721,-22 3 4352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1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9 917 2976,'-8'1'11786,"13"-6"-11339,0 0 0,-1 0 0,0-1-1,0 1 1,0-1 0,0 0 0,3-7 0,19-50 395,-13 30-400,0 4-247,2 1 0,1 0 1,1 1-1,1 1 0,2 1 0,0 0 1,2 2-1,0 0 0,2 2 1,0 1-1,2 0 0,50-29 0,41-14 19,-116 62-221,0 0 0,0 1-1,1-1 1,-1 0 0,0 1 0,1 0 0,-1-1 0,0 1 0,1 0 0,-1 0 0,1 0 0,1 0 0,1 4-77,-8 4-103,-33 48 271,3 2-1,-30 65 1,47-89 21,12-25-8,0 0-1,1 0 0,-5 14 0,9-22-83,0-1 0,0 1 0,0-1-1,-1 1 1,1-1 0,0 1 0,0 0-1,0-1 1,0 1 0,0-1 0,0 1 0,0-1-1,0 1 1,0-1 0,0 1 0,0-1-1,0 1 1,1-1 0,-1 1 0,0-1 0,0 1-1,0-1 1,1 1 0,-1-1 0,0 1-1,1-1 1,-1 1 0,0-1 0,1 0-1,-1 1 1,1-1 0,-1 0 0,1 1 0,0-1-1,0 1 16,0-1 0,1 0-1,-1 0 1,0 0 0,1 0 0,-1 0-1,1 0 1,-1 0 0,0 0 0,1-1-1,-1 1 1,0-1 0,1 1-1,-1-1 1,2 0 0,33-19 68,-2-1 0,0-1 1,32-29-1,16-11-81,-45 37-94,67-46-29,-103 71 93,0-1-1,0 0 0,0 0 1,0 1-1,0-1 0,1 1 0,-1-1 1,0 1-1,0-1 0,1 1 1,-1 0-1,2 0 0,0 4-123,-5 7 34,-27 78 98,13-44 355,-18 91-1,32-113-161,2-22-169,-1 0 0,1-1 1,0 1-1,0 0 0,0 0 0,0-1 1,0 1-1,0 0 0,0 0 1,0 0-1,1-1 0,-1 1 0,0 0 1,0 0-1,1-1 0,-1 1 0,0 0 1,1-1-1,-1 1 0,0 0 1,1-1-1,-1 1 0,1-1 0,-1 1 1,2 0-1,1-2 27,-1 0 1,1-1-1,0 1 1,0-1-1,-1 0 1,1 0-1,-1 0 0,3-2 1,13-17 40,-1 0 0,18-30-1,-17 25-75,24-29 0,-21 33 12,1 2 0,42-31-1,53-26-61,-102 68-318,-20 13 80,-13 10 261,11-7-1,0 1 1,0 0-1,0 0 0,1 1 0,0 0 0,1 0 0,0 0 0,-7 20 0,4-4 78,0 1-1,-4 33 1,11-54-35,0 0 0,1 0 1,-1 0-1,1 0 1,0 0-1,1 6 0,0-10-5,-1 0-1,0 0 0,0 1 0,1-1 0,-1 0 0,0 0 0,1 0 0,-1 0 1,1 1-1,0-1 0,-1 0 0,1 0 0,0 0 0,0 0 0,0-1 0,-1 1 1,1 0-1,0 0 0,0 0 0,0-1 0,0 1 0,0 0 0,1-1 0,-1 1 1,0-1-1,0 1 0,0-1 0,0 0 0,3 1 0,-2-1 14,1 0 0,0 0 0,-1-1 0,1 1 0,0 0-1,-1-1 1,1 0 0,-1 0 0,1 0 0,-1 0 0,5-2 0,23-18 125,-25 17-121,97-83 307,-64 52-408,24-29 86,-7 6-325,-50 54 265,-5 4 20,1 0 0,-1 0-1,1-1 1,-1 1 0,1 0 0,-1-1 0,1 1 0,-1-1 0,0 1 0,1-1 0,-1 1 0,1 0 0,-1-1 0,0 1 0,0-1 0,1 0 0,-1 1-1,0-1 1,0 1 0,0-1 0,0 0 0,0 1-13,-1 0-1,1 0 0,-1 1 1,1-1-1,-1 0 1,1 1-1,-1-1 0,1 0 1,-1 1-1,1-1 1,-1 0-1,1 1 1,-1-1-1,1 1 0,0-1 1,-1 1-1,1 0 1,-6 7 27,1 0 0,0 0 1,1 0-1,0 0 0,0 1 1,1 0-1,-3 9 0,3-3 22,0 1 0,1-1 0,0 1-1,1 28 1,2-36 36,0 0-1,0 0 1,1 0-1,0 0 1,0 0 0,1 0-1,0-1 1,0 1-1,1-1 1,0 0-1,5 8 1,-8-13-16,1 0 0,-1-1 0,1 1 0,0 0 0,0 0 1,0-1-1,0 1 0,3 1 0,-4-2-28,0-1 1,0 1-1,0-1 1,0 0 0,0 1-1,1-1 1,-1 0-1,0 0 1,0 0-1,0 0 1,0 0-1,0 0 1,1 0-1,-1 0 1,0 0 0,0-1-1,0 1 1,0 0-1,0-1 1,0 1-1,2-1 1,5-6 50,1 0 1,-1 0 0,0 0-1,-1-1 1,0 0-1,11-17 1,-2 5-42,16-23-201,-23 28 169,2 1 0,-1 1 0,2-1 0,0 2 0,1 0 1,25-20-1,-19 19-9,-15 9-3,0 1 0,1 0 0,-1 0 0,1 0 0,-1 0 1,1 1-1,0 0 0,0 0 0,0 0 0,1 1 0,4-2 1,-10 4 13,0-1 1,1 0-1,-1 1 1,0-1-1,0 0 1,0 1-1,0-1 1,0 0-1,0 1 1,0-1 0,0 0-1,0 1 1,0-1-1,0 0 1,0 1-1,0-1 1,0 0-1,0 1 1,0-1-1,0 0 1,0 1 0,0-1-1,-1 0 1,1 1-1,-39 86 194,-9 21 104,12-9-111,34-87-56,2-13-112,0 1 0,1 0 1,-1 0-1,0 0 0,0 0 0,0 0 0,0 0 0,0 0 0,0 0 0,0-1 0,0 1 0,0 0 0,1 0 0,-1 0 0,0 0 0,0 0 1,0 0-1,0 0 0,0 0 0,1 0 0,-1 0 0,0 0 0,0 0 0,0 0 0,0 0 0,0 0 0,0 0 0,1 0 0,-1 0 0,0 0 1,0 0-1,0 0 0,0 0 0,0 0 0,0 0 0,1 0 0,-1 0 0,0 0 0,0 1 0,0-1 0,0 0 0,0 0 0,0 0 0,0 0 0,0 0 1,1 0-1,-1 0 0,0 0 0,0 1 0,0-1 0,0 0 0,0 0 0,0 0 0,0 0 0,0 0 0,0 0 0,0 1 0,0-1 0,0 0 1,0 0-1,0 0 0,0 0 0,0 0 0,0 1 0,50-61 424,-23 35-451,0 1 0,47-31 0,-58 45-58,0 1 1,0 0 0,1 1-1,0 1 1,0 1-1,34-8 1,-50 13 69,1 1 0,-1 0 0,0-1 0,1 1 0,-1 0 0,1 0 0,-1 0 0,1 0 1,-1 0-1,1 0 0,-1 0 0,1 1 0,-1-1 0,0 0 0,1 1 0,-1-1 0,0 1 0,1 0 0,-1-1 0,0 1 0,0 0 0,1 0 1,-1 0-1,0 0 0,0 0 0,0 0 0,0 0 0,0 0 0,0 0 0,-1 1 0,1-1 0,0 0 0,-1 0 0,1 1 0,-1-1 1,1 0-1,-1 1 0,1-1 0,-1 1 0,0-1 0,0 1 0,0-1 0,0 3 0,0 5-28,0 0-1,-1 0 1,0 0-1,0 0 1,-5 13 0,-11 32 132,10-32 89,-8 33 0,15-45 10,6-11-50,11-16 24,-13 12-143,50-58 79,24-26-325,-75 86 205,0 1-1,0-1 0,0 1 0,0 0 0,0 0 0,5-2 0,-7 3 4,-1 1 1,1 0 0,-1 0-1,1-1 1,0 1 0,-1 0-1,1 0 1,0 0 0,-1 0-1,1-1 1,0 1 0,-1 0-1,1 0 1,0 1-1,-1-1 1,1 0 0,0 0-1,-1 0 1,1 0 0,0 0-1,-1 1 1,1-1 0,0 0-1,-1 1 1,1-1 0,-1 0-1,1 1 1,-1-1 0,1 1-1,-1-1 1,1 1-1,-1-1 1,1 1 0,-1-1-1,1 1 1,-1-1 0,0 1-1,0 0 1,1-1 0,-1 1-1,0 0 1,0-1 0,1 1-1,-1 1 1,2 9-12,-1 0 1,0 1 0,-1-1-1,0 1 1,0-1-1,-3 14 1,1-13 57,1-1 0,0 0 0,1 1 0,0-1-1,1 0 1,4 20 0,-5-30-27,0 0-1,0 0 0,1 0 1,-1 0-1,0 0 0,1 0 1,-1 0-1,1 0 0,-1 0 1,1 0-1,-1-1 1,1 1-1,0 0 0,-1 0 1,1-1-1,0 1 0,0 0 1,-1-1-1,1 1 0,0-1 1,0 1-1,0-1 1,0 1-1,0-1 0,0 0 1,0 1-1,0-1 0,0 0 1,0 0-1,0 0 1,0 0-1,0 0 0,0 0 1,0 0-1,0 0 0,0 0 1,0 0-1,0 0 0,0-1 1,0 1-1,0 0 1,-1-1-1,1 1 0,0-1 1,0 1-1,0-1 0,0 1 1,0-1-1,-1 0 0,2 0 1,20-18 53,0-1 0,19-22 0,-5 5 8,187-156 31,-196 173-131,-2-1 0,0-2 1,-2 0-1,37-49 0,-37 35-29,-1-1 1,-3-1-1,27-72 0,-21 49-26,-58 156-1195,15-51 1213,-28 46 0,-15 34 36,51-99 125,2 1 0,-7 31 0,13-48-51,1 0 0,0 0 0,0 0 0,1 0 1,0 0-1,0 1 0,1-1 0,0 0 0,0 0 0,1 0 0,4 10 1,-5-16-17,0 1 0,0-1 0,0 1 0,1-1 0,-1 0 1,1 0-1,0 1 0,-1-1 0,1 0 0,3 1 0,-4-2-14,0 0 0,0 0 0,0-1 0,1 1 0,-1-1 0,0 1 0,0-1 0,1 1 0,-1-1 0,0 0 0,1 0 0,-1 0 0,1 0 0,-1 0 0,0 0 0,1 0 0,-1 0 0,0 0 0,1-1 0,-1 1 0,0 0 0,1-1 0,-1 1 0,2-2 1,5-3 8,0-1 0,-1 0 1,0 0-1,0 0 1,11-15-1,-6 8 9,39-45-53,13-13-409,-64 70 421,1 1 1,-1 0-1,0 0 1,0 0 0,0 0-1,0 0 1,0 0 0,0 0-1,0 0 1,0 0-1,0 0 1,0 0 0,0 0-1,0 0 1,1 0-1,-1-1 1,0 1 0,0 0-1,0 0 1,0 0 0,0 0-1,0 0 1,0 0-1,0 0 1,1 0 0,-1 0-1,0 0 1,0 0 0,0 0-1,0 0 1,0 0-1,0 1 1,0-1 0,0 0-1,1 0 1,-1 0 0,0 0-1,0 0 1,0 0-1,0 0 1,0 0 0,0 0-1,0 0 1,0 0-1,0 0 1,0 0 0,0 0-1,0 1 1,0-1 0,1 0-1,-1 0 1,0 0-1,0 0 1,2 10-148,-2 18 232,0-22-116,0-2 66,0-1 0,0 0-1,1 1 1,-1-1-1,1 1 1,2 5 0,-3-7-8,1-1 0,0 0 0,-1 0 0,1 0 0,0 0 1,-1 0-1,1 0 0,0 0 0,0 0 0,0 0 0,0 0 0,0 0 0,0 0 1,0 0-1,0-1 0,1 1 0,-1-1 0,0 1 0,0-1 0,1 1 0,1 0 1,2-1 9,0 0 1,-1 1-1,1-2 1,0 1-1,0-1 1,-1 1-1,6-3 1,36-11 69,-41 13-89,67-28-69,120-64-1,-185 89-184,-12 5-58,-17 10 108,14-6 188,-1 1 1,1 0 0,0 0 0,1 1 0,0 0-1,0 1 1,-11 15 0,14-17 10,1-1 0,0 1 0,0 0 0,1 0 0,0 0 0,0 1 0,0-1 0,1 1 0,0-1 0,0 1 0,0-1 0,1 1 0,1 9 0,-1-12 21,0 1 0,1-1 0,0 0 0,0 0 0,0 0 1,0 0-1,1 0 0,0 0 0,0 0 0,0-1 1,0 1-1,0 0 0,1-1 0,-1 0 0,1 1 1,0-1-1,4 3 0,-4-4-9,0 0 0,1 0 0,-1 0 0,1-1 0,-1 1 0,1-1 0,-1 0 0,1 0 0,0 0 0,-1-1 0,1 1 0,0-1 0,0 0 0,0 0 0,-1 0 0,1 0 0,0-1 0,0 0 0,4-1 1,5-2-3,0 0 0,-1-2 0,1 1 1,16-12-1,47-35 114,-35 23-70,-18 12-86,-17 12-13,0 0-1,0 0 1,1 1-1,0 0 1,0 0 0,0 0-1,0 1 1,0 0-1,9-2 1,-15 5 36,-1 0-1,0 0 1,1 0 0,-1 0-1,1 0 1,-1 0 0,1 0-1,-1 0 1,1 0 0,-1 0-1,0 0 1,1 1-1,-1-1 1,1 0 0,-1 0-1,0 0 1,1 1 0,-1-1-1,0 0 1,1 0 0,-1 1-1,0-1 1,1 0 0,-1 1-1,0-1 1,1 0 0,-1 1-1,0-1 1,0 1 0,0-1-1,1 0 1,-1 1 0,0-1-1,0 1 1,0-1 0,0 0-1,0 1 1,0-1 0,0 1-1,0 0 1,-1 24 6,0-12-7,9 124 29,-6-119 56,1 0 0,1-1 0,1 0 0,0 0 1,8 18-1,-12-32-60,0-1 1,1 0-1,-1 0 1,0 0-1,1 0 1,-1 0-1,1 0 1,-1 0-1,1-1 1,0 1-1,0 0 1,0-1-1,0 0 1,0 1-1,0-1 1,0 0-1,1 0 1,-1 0-1,0 0 1,1-1-1,-1 1 1,0 0 0,1-1-1,-1 0 1,1 0-1,-1 0 1,1 0-1,-1 0 1,5-1-1,3-1-5,0 0 1,0-2-1,0 1 0,0-1 0,12-7 0,2-3-5,-1 0 0,-1-1 0,36-32 0,-42 34-2,141-141 202,-141 138-224,1 1 0,27-20 0,-41 32 15,17-13-116,-20 15 111,1 1-1,-1-1 0,0 1 1,1-1-1,-1 1 0,0-1 1,1 0-1,-1 1 0,0-1 1,0 1-1,0-1 0,1 1 1,-1-1-1,0 0 0,0 1 1,0-1-1,0 0 0,0 1 1,0-1-1,0 1 0,0-1 1,-1 0-1,1 1 0,0-1 1,0 1-1,0-1 0,-1 0 1,1 1-1,0-1 0,-1 1 1,1-1-1,0 1 1,-1-1-1,1 1 0,-1-1 0,2 1-61,5 4-179,-6-3 236,1 0-1,-1 0 0,0 0 1,1 0-1,-1-1 1,0 1-1,0 0 0,0 0 1,0 0-1,0 0 0,0 0 1,0 0-1,0 0 0,0 0 1,0 1-1,-2 9 30,2 1 0,1 21-1,0-19 12,-1 0-1,-2 23 1,-4 0 35,-2 0 0,-1 0 0,-2-1 0,-28 60 0,35-86 3,-1 0 0,-1-1 0,1 1 0,-2-1 0,1 0 0,-1-1 0,-1 0 0,-11 11-1,18-18-50,0 0-1,0-1 0,0 1 0,0 0 0,0-1 0,0 1 0,0-1 0,0 1 0,0-1 0,0 0 0,0 1 0,0-1 1,0 0-1,0 0 0,0 0 0,0 0 0,0 0 0,0 0 0,0 0 0,-1 0 0,1 0 0,-1-1 0,0 0-11,1 1 0,0-1-1,0 0 1,-1 0 0,1 0-1,0 0 1,0 0-1,0 0 1,0-1 0,0 1-1,0 0 1,0 0-1,1-1 1,-2-1 0,-1-4-24,1 0 0,-1 0 0,1-1 1,1 1-1,-2-11 0,2 11 37,1 0 1,0 0-1,0 0 0,1 0 0,-1 0 1,2 0-1,-1 0 0,1 0 0,4-10 1,-5 13-6,1 0 0,0 0 0,1 0 0,-1 1 0,0-1 0,1 1 1,0 0-1,0-1 0,0 1 0,0 1 0,0-1 0,1 0 0,-1 1 0,1-1 1,0 1-1,7-3 0,-3 3 65,-1 0-1,0 0 1,0 1 0,1 0-1,-1 0 1,1 1 0,-1 0 0,13 2-1,7 2 51,28 9 0,-11-3-149,213 31 481,-189-35-958,126-6 1,-158-2-2510,-3 5 789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2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1456 2496,'2'-4'10895,"1"-1"-11497,3-7 1442,-1-1 1,0 0-1,-1-1 1,3-21-1,7-85 1027,-6 74-1500,38-206 875,-35 206-1063,3 1 0,1 0 0,30-60 0,37-66 67,21-24-65,6 40-203,-83 123-97,1 1 0,52-44 0,-70 68 82,0 0-1,18-10 1,-25 15 17,1 1 1,0 0-1,0 0 0,-1-1 1,1 2-1,0-1 0,0 0 1,0 1-1,0-1 0,0 1 1,0 0-1,0 0 1,0 0-1,0 0 0,3 1 1,-5-1 17,0 0 0,0 1 0,0-1 0,0 1 0,0-1 0,-1 1 1,1-1-1,0 1 0,0-1 0,0 1 0,-1 0 0,1-1 0,0 1 0,-1 0 1,1 0-1,-1-1 0,1 1 0,-1 0 0,1 0 0,-1 0 0,1 0 0,-1 0 1,0 0-1,0 0 0,1 1 0,-1 2 28,0 0 0,0 0-1,0 0 1,-1 7 0,0-6 0,-8 44 78,-3-1-1,-27 71 1,37-112-89,-14 37 116,-1 0 0,-2-2 0,-3 0 0,-26 40 1,44-76-122,0 0 1,0 0 0,1 0-1,0 1 1,-3 8-1,5-13-24,1 0-1,-1 0 0,1 0 0,0 0 0,-1 0 0,1 0 1,0 0-1,1 0 0,-1 0 0,0 0 0,0 0 1,1 0-1,0 0 0,-1 0 0,1 0 0,0 0 0,0 0 1,0 0-1,0 0 0,0-1 0,0 1 0,3 2 0,4 4-35,0-1-1,0-1 0,1 1 1,9 4-1,-5-3 55,17 14 0,-25-18 16,0 1 1,-1 0-1,1 0 0,-1 0 0,0 0 1,0 1-1,-1 0 0,1-1 0,-1 1 1,-1 1-1,1-1 0,2 12 0,-4-13 23,0 0 0,0 0 0,-1 0 0,0 0 0,0 1-1,-1-1 1,1 0 0,-1 0 0,0 0 0,0 0 0,-1 0 0,1-1-1,-1 1 1,0 0 0,-1-1 0,1 1 0,-5 4 0,2-1 1,0-1 0,-1-1 0,0 1 0,-1-1 1,1 0-1,-1 0 0,0-1 0,-1 0 0,1 0 1,-1-1-1,0 0 0,0 0 0,0-1 0,-1 0 0,1 0 1,-1-1-1,1 0 0,-1-1 0,0 0 0,-12 0 1,5 0-3,0-1 0,-1-1 0,1-1 0,0 0 0,0-1 0,0-1 1,1-1-1,-1 0 0,-25-12 0,41 17-44,-38-23-355,35 21 114,0 0 1,1 0-1,-1 0 0,1 0 0,0-1 0,0 1 1,-1-1-1,1 0 0,1 1 0,-3-6 1,3 8 113,1-1 0,0 0 0,0 0 0,0 0 0,0 0 1,0 0-1,0 0 0,0 0 0,0 0 0,0 0 0,0 1 0,0-1 1,0 0-1,1 0 0,-1 0 0,0 0 0,1 0 0,-1 0 0,1 1 1,-1-1-1,1 0 0,-1 0 0,1 1 0,-1-1 0,1 0 0,0 1 1,-1-1-1,1 1 0,0-1 0,0 1 0,0-1 0,1 0 0,4-2-599,0 0-1,0 1 1,9-4 0,-12 5 449,41-11-3871,1 5 1356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2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8128,'-17'-20'3680,"17"16"-3168,4 0 1312,9 4-1088,10-5 544,9 2-737,4-5 33,-1 4-320,7-4-32,-2 5-128,-9-2-64,1 5 0,-6-4-32,-2 8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2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421 945 5984,'-23'-35'4858,"22"34"-4733,1 1-1,-1-1 0,0 1 0,0-1 1,0 1-1,1 0 0,-1-1 0,0 1 1,0 0-1,0 0 0,0 0 1,0 0-1,1 0 0,-1 0 0,-2 0 1,1 0 244,-7 0-143,0 0 1,0 1-1,0 0 1,0 1-1,0 0 1,1 0-1,-1 1 1,-11 5 0,7-3-32,-89 37 564,51-18-457,34-17-181,0 1 0,-19 13-1,31-18-112,1 0-1,-1 1 1,1-1 0,0 1-1,0 0 1,0 0 0,0 1-1,1-1 1,0 1 0,0 0-1,-4 8 1,6-12 7,0 1 1,1 0-1,-1 0 1,1 0-1,0 0 1,0 0-1,-1 0 1,1 0-1,1 0 1,-1 0-1,0 0 1,0 0-1,1 0 1,-1 0-1,1 0 1,-1 0-1,1 0 1,0-1-1,0 1 1,0 0-1,0 0 1,0-1-1,0 1 1,0 0-1,1-1 1,-1 0-1,1 1 1,-1-1-1,1 0 1,-1 1-1,1-1 1,2 1-1,4 2 18,-1 0 0,0 0 0,1-1 0,0 0-1,0-1 1,12 3 0,-9-4 26,-1 0 0,0-1 0,0 0 0,0 0-1,0-1 1,0-1 0,0 0 0,0 0 0,0-1 0,0 0-1,-1 0 1,1-1 0,-1-1 0,0 1 0,0-2 0,10-7-1,-4 1-3,0 1-1,-1-2 0,-1 0 0,0-1 0,-1 0 1,0-1-1,-1 0 0,10-20 0,-1-9-13,-2 0 0,16-62 0,21-103 65,-45 160-90,-3 0 0,3-62 0,-8 59-11,0 7-40,-2 0 1,-1 0-1,-8-45 1,5 66 0,3 13-68,-1 1-1,0-1 1,-6-17 0,8 27 91,-1 1-1,1-1 0,0 1 1,0-1-1,0 1 0,0-1 1,-1 1-1,1-1 0,0 1 1,0 0-1,-1-1 0,1 1 1,0-1-1,-1 1 0,1 0 1,-1-1-1,1 1 0,0 0 1,-1-1-1,1 1 0,-1 0 1,1 0-1,-1-1 0,1 1 1,-1 0-1,1 0 0,-1 0 1,1 0-1,-2-1 0,1 2-2,1-1-1,-1 1 1,0-1 0,0 1-1,0-1 1,0 1-1,1-1 1,-1 1-1,0 0 1,1-1 0,-1 1-1,1 0 1,-1-1-1,0 1 1,1 1 0,-5 5-65,1 1 1,-4 13-1,-4 16 37,3 0-1,-10 68 0,11-55 97,-28 226 800,31-199-657,7 126 0,0-184-125,0 0 1,1 0 0,1-1-1,0 1 1,2-1 0,0 0-1,17 32 1,-21-47-32,0 0 1,0 0-1,0 0 1,0-1-1,1 1 1,-1-1-1,1 1 0,0-1 1,0 0-1,0 0 1,0 0-1,0-1 1,0 1-1,1-1 0,-1 1 1,0-1-1,1 0 1,-1 0-1,1-1 1,3 1-1,6 0 78,0-1 0,0-1 0,1 0 0,12-3 1,-11 2-82,12-2-19,-1-2-1,1 0 1,-1-2 0,-1-1-1,27-13 1,-40 16 34,0-1-1,0 0 1,0-1 0,-1 0-1,-1-1 1,1 0 0,-1 0-1,16-21 1,-21 24-51,-1 0 0,0-1 0,0 1-1,0-1 1,-1 0 0,0 0 0,0 0 0,-1-1-1,0 1 1,0 0 0,-1-1 0,0 0 0,0 1-1,-1-1 1,1 1 0,-2-1 0,0-9 0,0 16-13,1-1 0,0 1 0,0-1 0,-1 1-1,1 0 1,-1-1 0,1 1 0,-1-1 0,0 1 0,1 0 0,-1 0 0,0 0 0,0-1 0,0 1 0,0 0 0,0 0 0,0 0 0,0 0 0,0 0 0,0 0 0,-2 0 0,1 0-8,0 1 0,1-1 0,-1 1-1,0 0 1,0 0 0,0 0 0,1 0 0,-1 0 0,0 0 0,0 0 0,0 0 0,1 1-1,-1-1 1,-3 2 0,-2 1-20,0 1-1,0-1 1,1 1 0,-1 1-1,1-1 1,-9 10-1,3-2 0,0 1-1,1 0 0,1 1 0,-10 15 1,15-20 31,0 1 1,0-1-1,1 1 0,1-1 1,-1 1-1,1 1 1,-2 18-1,5-26 21,0 1 0,0-1 0,0 0-1,1 1 1,0-1 0,-1 0 0,1 0-1,0 0 1,0 1 0,1-1 0,-1 0-1,1-1 1,0 1 0,-1 0-1,1 0 1,0-1 0,1 1 0,-1-1-1,0 1 1,1-1 0,-1 0 0,1 0-1,3 2 1,4 2 76,1 0-1,0 0 1,0-1 0,23 7-1,-21-8-47,-1-1-1,1-1 0,0 0 1,0-1-1,0 0 0,0-1 0,0-1 1,0 0-1,-1 0 0,1-2 1,0 1-1,-1-2 0,1 1 1,-1-2-1,0 0 0,0 0 0,-1-1 1,16-10-1,215-160 20,-226 165-66,20-13 0,-30 20-31,1 1-1,0 0 1,0 0-1,0 0 1,0 1-1,8-2 1,-12 4 12,-1 0 1,1 0-1,0 1 0,0-1 0,0 1 1,0-1-1,0 1 0,-1 0 0,1 0 1,0 0-1,-1 0 0,1 1 0,0-1 1,-1 1-1,0-1 0,1 1 0,3 4 1,2 1 86,-1 1 0,0 0 0,8 11 0,-12-11 173,-8-5-12,-12-6 85,-6-3-307,0 1 0,-34-3 0,41 6-25,-1 1 0,0 1 0,1 1 0,-1 0 0,-19 5 0,30-5 9,0 1-1,0 0 1,0 0-1,1 0 1,-1 1-1,0 0 0,1 0 1,0 1-1,0-1 1,0 1-1,0 0 0,0 1 1,1-1-1,0 1 1,0 0-1,0 0 1,-3 6-1,4-7 23,1 1 0,0-1 0,0 1 0,1 0 0,-1 0 0,1 0 0,0 0 0,1 0 0,-1 8 0,1-11-6,0 1 1,0-1-1,0 1 1,0-1-1,1 1 1,-1-1-1,1 1 0,-1-1 1,1 1-1,0-1 1,0 0-1,0 0 0,1 1 1,-1-1-1,1 0 1,-1 0-1,1 0 1,-1 0-1,1-1 0,0 1 1,3 2-1,6 3 43,1-1-1,0-1 1,1 0-1,-1 0 1,1-1-1,0-1 1,0 0-1,0-1 1,25 1-1,7-3 95,70-8 0,-89 5-164,5 0 22,-1-1 0,1-2-1,46-15 1,-23 3 73,145-56-76,-172 62 3,0-1 1,-2-1-1,0-2 0,0 0 1,25-23-1,-35 26 88,-10 9-52,0 0 0,0 0 0,0-1 0,-1 1 0,0-1 0,0 0 1,0 0-1,4-8 0,-7 12-36,-1 1 1,0-1 0,1 1-1,-1-1 1,0 0-1,0 1 1,1-1 0,-1 0-1,0 1 1,0-1 0,0 0-1,0 1 1,0-1 0,0 0-1,0 1 1,0-1-1,0 0 1,0 1 0,0-1-1,0 0 1,-1 1 0,1-1-1,0 1 1,0-1 0,-1 0-1,1 1 1,0-1-1,-1 1 1,1-1 0,-1 1-1,1-1 1,0 1 0,-1-1-1,1 1 1,-1-1 0,0 1-1,1 0 1,-1-1-1,1 1 1,-1 0 0,0-1-1,1 1 1,-1 0 0,1 0-1,-1 0 1,0-1 0,1 1-1,-1 0 1,0 0-1,1 0 1,-1 0 0,0 0-1,1 0 1,-2 1 0,-6 0-8,1 1 1,-1-1-1,1 1 1,0 1-1,0 0 0,0 0 1,-7 4-1,-50 33-139,51-31 128,-12 8 4,2 1-1,0 0 1,1 2 0,0 0-1,2 2 1,1 0 0,-23 35-1,35-47 44,1 1-1,-7 19 0,12-28-5,0 1-1,0-1 1,0 1 0,1-1-1,-1 1 1,1-1 0,-1 1-1,1 0 1,0-1 0,0 1-1,0 0 1,0-1 0,1 1-1,-1 0 1,1-1 0,-1 1-1,1-1 1,2 5 0,-2-6 0,0 0 1,0 1-1,0-1 1,1 0-1,-1 0 1,0 0-1,1 0 1,-1-1 0,1 1-1,-1 0 1,1-1-1,-1 1 1,1 0-1,-1-1 1,1 0-1,-1 1 1,1-1 0,0 0-1,-1 0 1,1 0-1,0 0 1,-1 0-1,1 0 1,-1-1-1,1 1 1,0 0 0,2-2-1,6-1 70,0-1 0,0 0 0,10-6 0,-15 8-74,30-16 20,60-40 0,-82 48-5,-1 0 0,0 0 0,0-1-1,-1-1 1,-1 0 0,0 0 0,12-20 0,-13 17-6,-4 9-37,-1 0-1,-1-1 1,1 1 0,-1-1 0,0 1 0,-1-1 0,1 0 0,-1 0 0,1-12 0,-2 18 10,-1 0 1,0 0-1,0 1 0,0-1 0,0 0 0,0 0 0,0 0 0,-1 1 1,1-1-1,0 0 0,0 0 0,0 0 0,-1 1 0,1-1 0,0 0 1,-1 1-1,1-1 0,-1 0 0,1 1 0,-1-1 0,1 0 0,-1 1 1,1-1-1,-1 1 0,0-1 0,1 1 0,-2-1 0,1 0-9,-1 1 0,1 0 0,-1 0 0,1 0 0,0 0 0,-1 0 0,1 0 0,0 1 0,-1-1 0,1 0 0,0 1-1,0-1 1,-1 1 0,-1 0 0,-4 3-41,1 0-1,0 0 1,0 1 0,-9 7-1,7-5 42,1 1 1,-1 0-1,1 0 0,1 0 0,0 1 0,0 0 1,1 0-1,0 1 0,-5 12 0,9-19 18,0-1-1,1 0 0,-1 0 0,1 0 1,0 0-1,0 0 0,-1 0 1,1 0-1,1 1 0,-1-1 1,0 0-1,0 0 0,1 0 0,-1 0 1,1 0-1,0 0 0,0 0 1,0 0-1,0 0 0,0 0 1,0 0-1,0 0 0,0-1 0,1 1 1,-1 0-1,1-1 0,-1 1 1,1-1-1,0 0 0,-1 1 1,1-1-1,0 0 0,0 0 0,3 1 1,1 0 36,1 0 0,-1 0 0,1 0 0,0-1 0,0 0-1,0 0 1,-1-1 0,1 0 0,13-1 0,-11 0-7,0 0 1,0-1-1,1 0 0,-1-1 0,-1 1 1,1-2-1,0 1 0,-1-1 0,1-1 0,-1 0 1,14-11-1,-5 1-47,-1-2 1,0 0 0,-1-1-1,-2-1 1,24-39-1,-25 27-16,-10 25 10,-1 1 0,2-1-1,-1 1 1,1-1 0,5-8 0,-10 75-818,0-35 800,0 6 54,0-16 3,1 0 1,1-1-1,0 1 0,1 0 0,5 27 0,-2-28 28,4 13 186,-8-27-213,1 0 0,-1 0 0,1 0-1,0 1 1,-1-1 0,1 0 0,0 0 0,0 0-1,0-1 1,-1 1 0,1 0 0,0 0 0,0 0 0,1-1-1,-1 1 1,0 0 0,0-1 0,1 1 0,0 0 14,1-1 1,-1 1 0,0-1-1,0 1 1,1-1 0,-1 0 0,0 0-1,0 0 1,1-1 0,-1 1-1,0 0 1,0-1 0,1 1 0,-1-1-1,0 0 1,0 0 0,0 0-1,4-2 1,0-2-19,0 0 1,0 0-1,0-1 0,6-7 0,-3 4 51,108-125-124,-62 70 53,-8 7-258,-47 56 258,0 1 0,1 0 1,-1 0-1,1 0 1,-1-1-1,1 1 0,-1 0 1,1 0-1,0 0 1,-1 0-1,1 0 1,-1 0-1,1 0 0,-1 0 1,1 0-1,-1 0 1,1 0-1,-1 0 0,1 0 1,-1 1-1,1-1 1,0 1-1,10 0 303,4-4-159,-9 2-144,-1-1-1,1 1 1,-1-1-1,1 0 1,-1 0-1,10-5 1,9-10 30,0 0-1,36-36 1,-70 90-134,-1-9 170,-2 0 0,-1-1 1,-1-1-1,-1 0 0,-38 46 0,-70 53 188,106-108-129,0 1 0,2 1 1,0 0-1,-16 28 1,-44 90-7,49-86-62,-47 70 1,65-109-21,0-1-1,-1 0 1,0-1 0,0 0-1,-2 0 1,1-1 0,-1-1 0,0 0-1,-1-1 1,-14 7 0,19-10-1,0-1 1,0 0-1,0-1 1,-1 0-1,1 0 1,0-1-1,-1 0 1,1-1 0,-1 0-1,1 0 1,-1 0-1,1-1 1,-1-1-1,1 1 1,0-1-1,-1-1 1,1 1-1,-14-8 1,18 7-40,-1 1 0,1-1-1,0 1 1,0-1 0,0-1 0,1 1 0,-1 0 0,1-1 0,0 0 0,-1 0 0,2 0-1,-1 0 1,0 0 0,1-1 0,0 1 0,0-1 0,0 1 0,1-1 0,0 0-1,0 0 1,0 0 0,0 0 0,1 0 0,-1 1 0,1-1 0,0 0 0,1 0 0,0 0-1,-1 0 1,1 0 0,1 0 0,-1 0 0,5-8 0,0 0-21,1 0 1,1 1-1,0 0 1,1 0-1,0 1 1,0 0-1,2 1 1,-1 0-1,21-15 0,3 2 98,1 1 0,48-22 0,-33 22-125,101-32 1,57 4 96,-44 11 338,-10 2-4000,-127 33 1635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3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593 102 3712,'-1'-1'238,"0"0"0,1 0 1,-1 0-1,1 0 0,-1 0 1,1 0-1,0-1 0,-1 1 1,1 0-1,0 0 0,0 0 0,0 0 1,0 0-1,0-1 0,0 1 1,0 0-1,0 0 0,1-2 1,-1 2-4,0-1 0,1 1 0,-1 0 0,0-1 0,0 1 0,0 0 0,0-1 0,-1 1 0,1 0 0,0-1 0,0 1 0,-1 0 0,1-1 0,-2-1 0,1 0-33,-1 0-1,0 1 1,0-1-1,-1 1 1,1-1-1,0 1 1,-1 0-1,1 0 1,-1 0-1,0 0 1,0 0-1,-3-1 1,-3-1 117,0 1 1,-16-4 0,7 3-121,1 1 0,-1 1 1,1 1-1,-1 0 0,-30 3 0,25 1-30,1 0 0,0 2 0,-40 13 0,49-13-112,0 1-1,1 1 0,0 0 1,1 0-1,0 1 0,-20 18 0,14-9-18,1 0-1,1 1 1,-14 21-1,20-27-24,1 1-1,1 0 1,1 0-1,-1 1 1,2-1-1,0 1 1,1 0-1,0 1 0,1-1 1,1 1-1,-1 28 1,3-38 26,0 0 1,0 0-1,1 0 1,0 0-1,0 0 1,0-1-1,1 1 0,-1 0 1,1 0-1,0-1 1,1 1-1,-1-1 1,1 0-1,5 8 1,-2-7 22,-1 0 1,0 0-1,1 0 0,0-1 1,0 0-1,1 0 1,-1-1-1,1 0 0,10 4 1,5 0 14,1-1 0,0-1 0,-1-1 0,2-1 0,-1-1 0,0-1 0,39-3 0,-11-4 8,0-1-1,67-20 0,-40 4-4,93-41 0,-114 39-14,-2-2 0,0-2-1,-2-3 1,-2-2 0,63-54 0,-112 87-52,0-1 0,0 0 1,-1 0-1,1-1 1,0 1-1,-1 0 0,2-3 1,-3 4-16,0 1-1,0 0 1,0-1 0,0 1 0,1 0 0,-1-1 0,0 1 0,0-1 0,0 1 0,0 0 0,0-1-1,0 1 1,0-1 0,0 1 0,0-1 0,0 1 0,0 0 0,0-1 0,0 1 0,-1-1 0,1 1-1,0 0 1,0-1 0,0 1 0,-1 0 0,1-1 0,0 1 0,0 0 0,-1-1 0,1 1 0,0 0-1,0-1 1,-1 1 0,1 0 0,0 0 0,-1 0 0,1-1 0,-1 1 0,1 0 0,0 0 0,-1 0-1,1 0 1,0-1 0,-1 1 0,1 0 0,-1 0 0,1 0 0,-1 0 0,1 0 0,0 0-1,-1 0 1,1 0 0,-1 1 0,1-1 0,-1 0 0,-3 0-8,1 1 0,-1 0-1,1 0 1,-1 0 0,1 0 0,-1 0 0,1 1-1,0-1 1,0 1 0,-5 3 0,-58 35 32,-65 51 1,99-66 41,1 2 1,1 1 0,-48 58-1,68-72-76,-15 27 1,24-40 34,0 1-1,0-1 1,1 1 0,-1-1 0,0 1 0,1 0-1,0-1 1,-1 1 0,1 0 0,0-1 0,0 1 0,0 0-1,0 0 1,0-1 0,0 1 0,1 3 0,-1-4-4,1 0 0,0 0 1,-1 0-1,1-1 0,-1 1 0,1 0 1,0 0-1,0-1 0,-1 1 0,1 0 1,0-1-1,0 1 0,0 0 1,0-1-1,0 0 0,0 1 0,0-1 1,0 1-1,0-1 0,0 0 1,0 0-1,0 0 0,0 1 0,0-1 1,0 0-1,0 0 0,0 0 0,0-1 1,1 1-1,7-1 66,0-1-1,1 0 1,-2 0 0,1-1-1,0 0 1,0-1 0,-1 0 0,0 0-1,10-7 1,4-5 51,38-34 0,-45 36-130,-1-2 1,0 0-1,-1-1 1,20-32-1,-12 11 44,21-54-1,-41 89-72,0 0-1,0 0 1,0 0-1,0 0 0,0 0 1,-1 0-1,1 0 1,-1 0-1,0-1 1,0 1-1,0 0 1,-1-4-1,1 7 18,0 0 0,0-1 0,0 1 0,0 0 0,0 0-1,0-1 1,0 1 0,0 0 0,0-1 0,0 1 0,0 0 0,0 0 0,0-1 0,0 1 0,0 0 0,0 0 0,0-1-1,0 1 1,0 0 0,-1 0 0,1 0 0,0-1 0,0 1 0,0 0 0,0 0 0,-1 0 0,1-1 0,0 1-1,0 0 1,0 0 0,-1 0 0,1 0 0,0-1 0,0 1 0,-1 0 0,1 0 0,0 0 0,0 0 0,-1 0 0,1 0-1,0 0 1,0 0 0,-1 0 0,1 0 0,0 0 0,0 0 0,-1 0 0,1 0 0,0 0 0,0 0 0,-1 0 0,1 0-1,0 0 1,0 1 0,-1-1 0,1 0 0,0 0 0,0 0 0,-1 0 0,1 0 0,0 1 0,0-1 0,0 0 0,-15 19-134,2 4 111,1 1-1,1 1 1,1 0-1,2 0 1,-11 46-1,18-63 44,0 0 1,0 0-1,0 0 0,1 0 0,1 0 0,-1 1 0,1-1 0,0 0 0,1 0 0,3 9 0,-4-14 27,0 1 0,0-1 0,1 0 0,-1 0 0,1 0 0,-1 0-1,1 0 1,0 0 0,1 0 0,-1-1 0,0 1 0,1-1-1,-1 1 1,1-1 0,0 0 0,0 0 0,0 0 0,0 0 0,0-1-1,0 1 1,0-1 0,1 0 0,-1 0 0,0 0 0,1 0-1,3 0 1,-1-1-13,0 0-1,0-1 1,1 1-1,-1-1 1,0-1-1,0 1 1,-1-1-1,1 0 1,0 0-1,0 0 1,-1-1-1,0 0 1,1 0-1,-1-1 1,0 1-1,0-1 1,-1 0-1,7-8 1,3-4-31,0-1 0,-2 0 0,20-36 0,9-36-35,-8 16 127,-26 56-180,-9 33-407,-16 106 123,10-81 437,2-1-1,-1 49 1,7-85 6,0 1 0,0 0 0,1 0 0,0-1 1,-1 1-1,2 0 0,-1-1 0,3 8 0,-3-12-40,-1 1 0,1 0 0,-1 0-1,1-1 1,-1 1 0,1 0 0,-1 0-1,1-1 1,0 1 0,0-1-1,-1 1 1,1-1 0,0 1 0,0-1-1,-1 1 1,1-1 0,0 0 0,0 1-1,0-1 1,1 0 0,-1 0 0,1 0-1,-1 0 1,1 0 0,0 0-1,-1-1 1,1 1 0,-1-1-1,1 1 1,-1-1 0,1 0-1,-1 1 1,0-1 0,1 0 0,-1 0-1,2-2 1,16-14-48,-1-2 1,-1 0-1,28-39 1,-20 23 103,8-6 25,38-54 20,-58 77-232,-7 13-150,-4 11 113,-4 11-21,2-17 157,-10 46-194,-7 44-164,16-79 355,0 0 0,1 0 1,0 0-1,1 0 1,0 0-1,3 13 0,-3-21 39,0 0 0,0 0 0,0 0 1,0 0-1,0 0 0,1 0 0,-1-1 0,1 1 0,0 0 0,0-1 0,0 1 0,0-1 0,0 0 0,0 0 0,1 0 0,-1 0 0,5 3 0,-3-4 11,0 1 0,0-1-1,0 1 1,0-1 0,0 0-1,1-1 1,-1 1 0,0-1-1,0 0 1,1 0 0,-1 0-1,6-1 1,1-1-16,0-1 1,1 0 0,-1-1-1,0 0 1,-1-1-1,1 0 1,-1-1-1,0 0 1,0 0-1,0-1 1,-1 0-1,-1-1 1,1 0 0,-1-1-1,0 1 1,7-12-1,9-16-27,-2-1 0,30-70-1,-20 40-130,-14 27 27,-13 28 7,1 0 1,0 0-1,14-21 1,-9 22-12,-10 11 105,-1 0-1,0 0 0,0-1 1,0 1-1,0 0 1,1 0-1,-1 0 0,0 0 1,0 0-1,0 0 1,1 0-1,-1 0 0,0 0 1,0 0-1,0 0 1,1 0-1,-1 0 0,0 0 1,0 0-1,0 0 1,1 0-1,-1 0 1,0 0-1,0 0 0,0 0 1,1 0-1,-1 0 1,0 0-1,0 0 0,0 0 1,1 0-1,-1 1 1,0-1-1,0 0 0,0 0 1,0 0-1,0 0 1,1 0-1,-1 1 0,0-1 1,0 0-1,0 0 1,0 0-1,0 1 0,2 8-56,-14 126-160,11-129 220,-9 64 49,-28 100 1,34-154 72,-2 0-1,0-1 1,-1 1 0,-14 22-1,20-36-99,0-1-1,-1 1 0,1-1 1,0 1-1,-1-1 0,1 1 1,-1-1-1,0 0 0,0 0 1,-2 2-1,3-3-22,1 1 1,-1-1-1,0 0 1,1 0-1,-1 0 0,0 0 1,0 0-1,1 1 1,-1-1-1,0 0 0,1 0 1,-1-1-1,0 1 1,1 0-1,-1 0 0,0 0 1,1 0-1,-1-1 1,0 1-1,1 0 1,-1 0-1,0-1 0,1 1 1,-1-1-1,1 1 1,-1 0-1,1-1 0,-1 1 1,1-1-1,-1 1 1,1-1-1,-1 0 0,1 1 1,0-1-1,-1 1 1,1-1-1,0-1 1,-2 0-26,1 0 1,0-1-1,0 1 1,1-1-1,-1 1 1,1-1-1,-1 1 1,1-1-1,0 0 1,0 1-1,0-1 1,0 1-1,0-1 1,0 0 0,1 1-1,1-5 1,-2 6 17,1 1 0,-1-1 0,0 1 1,1-1-1,-1 0 0,1 1 1,0-1-1,-1 1 0,1 0 1,-1-1-1,1 1 0,0-1 1,-1 1-1,1 0 0,0-1 0,-1 1 1,1 0-1,0 0 0,0 0 1,0-1-1,21 0-135,-8 0 163,56-5 130,3-1-104,-46 2-20,-1-1 1,-1-1-1,1-1 1,-2-2 0,49-24-1,-61 27-17,0-1-1,0 0 1,0-1-1,-1-1 0,0 1 1,-1-2-1,0 1 1,-1-2-1,0 1 0,-1-1 1,0 0-1,9-20 1,-14 26-7,-1-1 1,0 1-1,0 0 1,0-1-1,1-13 1,-3 18-9,1 0 1,-1 0-1,0 0 1,0 0 0,0 0-1,-1 0 1,1 0-1,0 0 1,-1 1-1,1-1 1,-2-3-1,2 5-4,-1-1 0,0 0 0,1 0 0,-1 0 1,0 1-1,1-1 0,-1 0 0,0 1 0,0-1 0,0 0 0,0 1 0,0 0 0,0-1 0,0 1 0,1-1 0,-1 1 0,0 0 0,0 0 0,0-1 0,-1 1 0,1 0 0,0 0 0,0 0 1,-1 0-1,-4 1-14,0 0 0,0 0 0,0 0 1,0 1-1,0 0 0,0 0 0,0 1 0,1-1 1,-1 1-1,1 0 0,0 1 0,0-1 1,-7 7-1,-4 4-54,1 1 0,-21 25 0,24-25 55,1 0-1,1 1 1,0 0 0,-11 25-1,20-39 35,0 0 0,0 1-1,0-1 1,0 0 0,1 1-1,-1-1 1,1 1 0,0-1-1,-1 0 1,1 1 0,0-1-1,0 1 1,1-1 0,-1 1-1,0-1 1,1 1 0,-1-1 0,1 0-1,0 1 1,0-1 0,0 0-1,0 0 1,0 0 0,1 1-1,-1-1 1,1 0 0,-1-1-1,1 1 1,0 0 0,0 0-1,-1-1 1,1 1 0,0-1-1,0 0 1,1 1 0,-1-1-1,0 0 1,0 0 0,1 0 0,-1-1-1,4 2 1,7 1 19,0-1 1,0 0-1,0-1 1,0-1-1,1 0 1,-1 0-1,0-2 1,0 1-1,0-2 1,0 0-1,0 0 0,20-9 1,-15 5-30,0-1 0,-1-1 0,0-1 0,0 0 0,-1-1 0,0-1 0,-1 0 0,15-17 0,-3-3 147,38-58 0,-39 52-274,40-47 0,-59 77-18,-6 6 47,-1 5 4,-1 5 7,-6 53-62,-15 68 0,6-46 211,12-58 54,-1 1 1,0-1-1,-2 0 1,-13 30-1,20-54-98,-1 0 0,1 0 0,-1 0 0,1 0 0,-1 0 0,0 0 0,1 0 0,-1 0 0,0 0 0,0 0 0,0 0 0,1 0 0,-1-1 0,0 1 0,0 0 0,0-1 0,0 1 0,0-1-1,-1 1 1,1-1 0,0 1 0,0-1 0,0 0 0,0 1 0,0-1 0,-1 0 0,1 0 0,0 0 0,0 0 0,0 0 0,-1 0 0,1 0 0,0-1 0,0 1 0,0 0 0,0-1 0,0 1 0,-1-1 0,1 1 0,0-1 0,-1 0 0,-6-4-12,1 0 0,-1-1 0,1 0 0,-9-10 0,5 5-92,3 5 157,1-1-142,18 8 129,34 9 207,0-1-1,59 3 1,67-10-839,-113-5-4161,-1-3-6634,-43 6 6477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3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88 2144,'21'-16'1307,"-16"12"-452,1-1 0,-1 1 0,9-4 0,3-2 1212,-17 10-1945,1 0-1,0-1 0,0 1 0,-1-1 1,1 1-1,-1-1 0,1 1 0,0-1 1,-1 0-1,1 1 0,-1-1 0,1 0 1,-1 1-1,0-1 0,1 0 0,-1 0 1,1-1-1,-1 2-28,0-1 0,0 1 0,0-1 0,0 1 0,-1-1 0,1 1 0,0-1 0,0 1 0,0-1 0,0 1-1,-1-1 1,1 1 0,0-1 0,0 1 0,-1-1 0,1 1 0,0-1 0,-1 1 0,0-1 0,-1-1 88,0 1-1,0-1 0,-1 1 1,1 0-1,0-1 0,-1 1 1,1 0-1,-1 1 0,-3-2 1,-4 0-71,0 0 1,0 1 0,0 1-1,0-1 1,0 2 0,0-1 0,0 1-1,0 1 1,0 0 0,0 0 0,1 1-1,-1 0 1,1 1 0,0 0-1,0 0 1,0 1 0,0 0 0,1 0-1,0 1 1,-11 11 0,2 1-56,1 0-1,0 2 1,2 0 0,-19 33 0,27-41-26,0-1 0,1 1 1,1 0-1,0 0 1,0 0-1,1 1 1,1-1-1,0 1 0,1 0 1,0 23-1,1-33 24,1 1 0,-1-1 0,1 1 0,0-1 0,0 1 0,0-1 0,0 0 0,0 0 1,1 1-1,-1-1 0,1 0 0,0 0 0,0 0 0,0 0 0,0-1 0,1 1 0,-1-1 0,1 1 0,0-1 0,-1 0 0,1 0 0,0 0 0,0 0 0,0-1 0,1 1 0,-1-1 0,0 0 0,1 1 0,-1-2 0,1 1 0,-1 0 1,0-1-1,1 1 0,0-1 0,-1 0 0,6-1 0,2 0 17,-1-1 0,1-1 0,-1 0 0,1 0 0,-1-1 0,0 0 0,0-1 0,-1 0 1,1 0-1,-1-1 0,-1-1 0,1 1 0,14-15 0,-12 7-42,1-1 0,-2 0 0,0 0 0,-1-1 0,0 0 0,-2-1 0,0 0 0,0 0 0,-2 0 0,0-1 0,4-31 0,-11 24-113,-2 15-39,4 10 120,-1 0-1,1 0 1,0-1 0,0 1 0,0 0 0,0 0-1,0 0 1,0 0 0,0 0 0,-1 0-1,1 0 1,0 0 0,0 0 0,0 0 0,0 0-1,0 0 1,-1 0 0,1 0 0,0 0-1,0 0 1,0 0 0,0 0 0,0 0 0,0 0-1,-1 0 1,1 0 0,0 0 0,0 0-1,0 0 1,0 0 0,0 0 0,0 0-1,-1 1 1,1-1 0,0 0 0,0 0 0,0 0-1,0 0 1,0 0 0,0 0 0,0 0-1,0 1 1,0-1 0,0 0 0,-1 0 0,1 0-1,0 0 1,0 0 0,0 0 0,0 1-1,0-1 1,0 0 0,0 0 0,-4 11 53,0 0 0,1 0 0,0 0 0,0 0 0,1 1 0,1-1 0,0 1 0,0 0 0,2 12 0,0-12 14,0 0 0,1-1 0,1 1 0,0 0 1,0-1-1,1 0 0,1 0 0,-1 0 0,2 0 0,0-1 0,0 0 0,1 0 0,0-1 0,0 1 0,1-2 0,1 1 0,-1-1 0,1 0 0,1-1 0,-1 0 0,16 8 0,-13-9 5,-1 0-1,1-1 1,0 0-1,0-1 1,1 0 0,-1-1-1,1-1 1,15 2-1,-19-4-301,0 0-1,0 0 0,0-1 0,-1 0 1,11-3-1,-11 1-591,0 1 1,-1-1-1,1 0 0,-1-1 0,14-9 1,7-6-1799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3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279 784 3648,'10'-11'1852,"-9"10"-1799,-1 1 1,0 0 0,0 0 0,1 0 0,-1-1 0,0 1 0,0 0 0,1 0 0,-1 0 0,0-1-1,0 1 1,1 0 0,-1 0 0,0 0 0,1 0 0,-1 0 0,0 0 0,1 0 0,-1 0-1,0 0 1,1 0 0,-1 0 0,0 0 0,0 0 0,1 0 0,-1 0 0,0 0 0,1 0 0,-1 0-1,0 0 1,1 0 0,-1 1 0,0-1 0,2 1 1296,-15 0-610,0 0 0,0 0-1,0 1 1,0 1 0,0 0-1,1 1 1,-13 5 0,12-3-452,0 0 1,1 1 0,0 0 0,0 1 0,1 0 0,-15 14-1,18-14-248,0 0 0,0 1 0,1 0 0,0 0 0,1 1 0,0 0 0,0 0 0,1 0 0,0 1 0,1-1 0,0 1 0,1 0 0,0 0 0,1 1 0,0-1 0,1 1 0,0-1 0,1 16 0,0-22 5,1-1 0,-1 1 1,1-1-1,0 0 0,1 1 1,-1-1-1,1 0 0,-1 0 1,1 0-1,0 0 0,1-1 1,-1 1-1,1 0 0,5 5 1,-4-5 20,1 0 1,0-1 0,0 1 0,0-1 0,0 0 0,0 0 0,1-1 0,-1 0 0,12 4 0,-4-3 58,1-1 0,0 0 0,0-1 0,0-1 0,0 0 0,0 0 0,0-2 0,22-4 0,-16 1-66,0-1-1,0-1 0,-1-1 0,0 0 0,0-2 0,-1 0 1,0-1-1,-1-1 0,0 0 0,29-29 0,238-242 406,-247 245-433,-1-2 0,-2-1-1,46-73 1,-29 29-8,-3-2 0,69-179 0,-114 259-34,-1 1-1,0-1 0,0 0 0,-1 0 1,0 0-1,0 0 0,-1 0 1,0 0-1,-1-12 0,1 19 7,0 0-1,0 0 1,0-1-1,0 1 1,0 0-1,0 0 1,0-1-1,0 1 1,-1 0-1,1 0 1,0-1-1,0 1 1,0 0-1,0 0 1,-1 0-1,1-1 0,0 1 1,0 0-1,0 0 1,-1 0-1,1 0 1,0 0-1,0-1 1,-1 1-1,1 0 1,0 0-1,0 0 1,-1 0-1,1 0 1,0 0-1,0 0 1,-1 0-1,1 0 1,0 0-1,0 0 1,-1 0-1,1 0 1,0 0-1,-1 0 1,1 0-1,0 0 1,0 0-1,0 1 1,-1-1-1,1 0 1,0 0-1,0 0 1,-1 0-1,1 0 1,0 1-1,0-1 1,-1 0-1,-15 13-154,11-9 132,-4 5 41,-1-1-1,1 1 1,1 0-1,0 1 1,-8 12 0,-30 56 228,40-67-211,-247 481 1346,230-443-1133,2 1 1,-15 54-1,27-74 573,17-41-750,2 2 1,-1-1-1,1 1 0,1 1 0,-1-1 1,20-10-1,-7 7-103,0 0-1,40-14 1,-17 13-93,-43 12 105,0 1-1,0-1 1,0 1 0,0-1 0,1 1-1,-1 0 1,0 1 0,0-1 0,0 0-1,0 1 1,0 0 0,3 0 0,-4 0 8,-1 0 0,0 0 0,1 0 0,-1 0 0,0 0 0,0 1 0,0-1 0,0 0 0,0 1 0,0-1 0,0 0 0,0 1 0,-1-1 0,1 1 0,0-1 0,-1 1 0,0-1 0,1 3 0,3 31 105,-3-22-83,0 3 13,0-3 13,0-1-1,1 0 1,5 21 0,-7-31-16,1 1 1,0-1-1,0 1 0,0-1 1,1 1-1,-1-1 1,0 0-1,1 1 1,0-1-1,-1 0 1,1 0-1,0 0 1,0-1-1,0 1 1,0 0-1,0-1 0,1 1 1,-1-1-1,0 0 1,1 0-1,-1 1 1,5 0-1,-1-1 29,1-1 0,-1 1 0,1-1-1,-1 0 1,1 0 0,0-1 0,-1 0-1,0 0 1,1-1 0,10-3 0,5-4 43,32-18 1,-44 22-142,74-42-79,-45 23 189,52-22 0,-88 45-36,44-21 0,-43 20-14,0 0 0,-1 0 0,1-1 0,-1 1 1,1-1-1,-1 0 0,0 0 0,0 0 0,3-4 0,-6 7-6,0 0 0,0 0 1,0 0-1,0 0 0,0 0 1,0-1-1,0 1 0,0 0 0,0 0 1,0 0-1,0 0 0,0 0 1,0 0-1,0 0 0,0 0 0,0 0 1,0 0-1,0 0 0,0 0 1,0-1-1,0 1 0,0 0 0,0 0 1,0 0-1,0 0 0,0 0 1,0 0-1,0 0 0,0 0 0,-1 0 1,1 0-1,0 0 0,0 0 0,0 0 1,0 0-1,0 0 0,0 0 1,0-1-1,0 1 0,0 0 0,0 0 1,0 0-1,0 0 0,0 0 1,0 0-1,-1 0 0,1 0 0,0 0 1,0 0-1,0 0 0,0 0 1,0 0-1,0 0 0,0 0 0,-8 1-8,-7 1-47,3 3 43,0 1 0,0 0 0,0 1-1,0 0 1,1 0 0,1 1 0,-1 1 0,1 0 0,0 0 0,1 1 0,0 0-1,-11 18 1,10-14 0,1 1 0,1 1 0,0-1 0,1 1 0,1 1 0,0-1 0,1 1 1,1 0-1,-2 21 0,5-35 31,1 0 0,0-1 1,0 1-1,1-1 1,-1 1-1,1 0 0,-1-1 1,1 1-1,0-1 1,1 4-1,-2-5 0,1 0-1,-1-1 0,1 1 1,-1 0-1,1 0 1,-1-1-1,1 1 1,-1 0-1,1-1 0,-1 1 1,1-1-1,0 1 1,-1-1-1,1 1 1,0-1-1,0 1 0,-1-1 1,1 0-1,0 1 1,0-1-1,0 0 1,-1 0-1,1 0 0,0 0 1,0 0-1,0 1 1,0-1-1,0-1 1,-1 1-1,1 0 1,0 0-1,0 0 0,0 0 1,1-1-1,2-1 25,0 0-1,0-1 0,0 1 1,0-1-1,0 0 0,-1 0 1,1 0-1,-1 0 0,5-7 1,27-40-62,-23 32 20,21-28-53,3 1 0,61-59 1,-61 70-381,-35 37 382,-1 0 0,0-1 0,0 1 0,0-1 0,0 1 0,0 0 0,-1 2 0,-2 15 24,0 1 22,0 35 0,3-50 22,0 1-1,1 0 0,0-1 0,0 1 0,0-1 1,1 0-1,0 1 0,1-1 0,4 10 1,-6-15-1,0 0-1,-1 0 1,1 0 0,0 0 0,0 0 0,0 0 0,0 0 0,0 0 0,0-1 0,0 1 0,0 0 0,0 0 0,0-1 0,0 1 0,1-1 0,-1 1 0,0-1 0,0 0-1,1 1 1,-1-1 0,0 0 0,1 0 0,-1 0 0,0 0 0,0 0 0,1 0 0,-1 0 0,0 0 0,1-1 0,1 0 0,4-1 69,-1 0 1,1-1 0,-1 0-1,10-6 1,-13 7-75,123-84 10,7-4-209,-117 80 88,18-10-105,-32 19 185,-1 0 0,1 0 0,0 0-1,0 1 1,0-1 0,0 1 0,0-1 0,0 1 0,1 0 0,-1-1 0,0 1-1,0 0 1,3 1 0,-5-1 15,1 0-1,-1 0 1,0 0-1,1 1 1,-1-1-1,1 0 1,-1 0-1,1 1 0,-1-1 1,0 0-1,1 0 1,-1 1-1,0-1 1,1 0-1,-1 1 1,0-1-1,0 1 1,1-1-1,-1 0 1,0 1-1,0-1 1,1 1-1,-1-1 0,0 1 1,0-1-1,0 1 1,0-1-1,0 0 1,0 2-1,-2 12 30,1-11-15,-6 23 36,-16 38 0,4-16 38,13-33-28,5-11 19,-1 1 0,0-1 0,1 0 0,-1 1 0,1-1 0,0 9 0,3-10 227,3-5-111,7-11-50,-10 10-140,20-22-20,27-24 0,-39 41 9,0-1-1,1 1 0,0 1 1,0 0-1,21-10 1,-20 12-89,-6 3 23,-1-1-1,1 1 1,0 0 0,0 0-1,0 1 1,7-1-1,-11 2 59,-1 0 0,1 0-1,-1 0 1,0 0 0,1 1-1,-1-1 1,0 0 0,1 1 0,-1-1-1,0 1 1,1-1 0,-1 1-1,0 0 1,0 0 0,0-1-1,0 1 1,1 0 0,-1 0-1,0 0 1,-1 0 0,1 0 0,0 0-1,0 1 1,0-1 0,-1 0-1,1 0 1,0 1 0,-1-1-1,1 0 1,-1 1 0,0-1 0,1 2-1,3 19 133,-4-20-104,0 1 0,1 0 0,-1 0-1,1-1 1,-1 1 0,1 0 0,0-1 0,0 1 0,0-1 0,0 1-1,1-1 1,-1 0 0,0 1 0,1-1 0,0 0 0,0 0 0,0 0-1,0 0 1,0 0 0,0 0 0,4 2 0,-1-2 18,1 0 1,0 1-1,0-2 0,0 1 1,0-1-1,0 0 0,0 0 1,0-1-1,0 1 1,0-1-1,1-1 0,-1 1 1,6-2-1,14-3 165,42-15 1,-66 19-194,163-58-61,35-11-70,-184 65 63,-7 2-89,-17 6 51,-8 5 100,0 1 1,0 0-1,1 1 0,0 1 1,1 0-1,1 0 0,-1 2 0,2 0 1,0 0-1,0 1 0,1 1 1,1 0-1,-13 25 0,19-31 8,0 0 0,1 0-1,0 1 1,0-1 0,0 11 0,2-16 10,0 0 0,1 0 0,0 0 1,0 1-1,0-1 0,0 0 0,1 0 0,-1 0 1,1 0-1,0 0 0,0 0 0,1 0 0,2 7 1,-3-11-2,-1 1 0,0 0 0,1 0 0,-1-1 1,1 1-1,-1-1 0,1 1 0,-1 0 1,1-1-1,-1 1 0,1-1 0,-1 1 0,1-1 1,0 1-1,-1-1 0,1 0 0,0 1 0,0-1 1,-1 0-1,1 1 0,0-1 0,0 0 1,-1 0-1,1 0 0,0 0 0,0 0 0,0 0 1,-1 0-1,1 0 0,0 0 0,0 0 0,-1 0 1,1 0-1,0 0 0,0-1 0,-1 1 1,1 0-1,0-1 0,0 1 0,-1 0 0,1-1 1,0 1-1,0-2 0,3-1 32,-1-1 0,1 1 0,-1-1 0,0-1 0,5-6 1,57-113-27,-20 37-72,-31 56-26,-9 13-808,-7 21 862,0 1 0,-1 0 0,1 1 0,1-1 1,-1 0-1,-2 9 0,-1 4 17,-45 150-6,19-59-21,9-38 33,-95 298 152,113-355-145,-28 71 289,28-75-205,-1 0-1,0 0 1,0-1-1,-1 0 1,0 0 0,-12 13-1,15-18-72,-1-1 1,1 1-1,0-1 0,-1 1 0,1-1 1,-1 0-1,0-1 0,0 1 0,0 0 0,1-1 1,-2 0-1,1 0 0,0 0 0,0-1 1,0 1-1,0-1 0,0 0 0,-1 0 0,1 0 1,-8-2-1,6 0-2,0 0 0,0 0 0,0-1 1,0 0-1,0 0 0,1 0 0,-1 0 0,1-1 1,0 0-1,0 0 0,0-1 0,0 1 0,-3-6 1,-1 0-22,1-1 1,1 0 0,-1 0 0,2 0-1,0-1 1,0 0 0,1 0 0,1-1-1,0 1 1,-3-17 0,6 26 4,1-1 1,0 1-1,0 0 1,0-1-1,1 1 1,-1-1-1,1 1 1,0 0-1,0-1 1,0 1-1,0 0 1,1 0-1,1-3 1,0 1-21,0 1 0,1-1 0,-1 1 0,1 0 0,0 0 0,0 0 0,6-4 0,7-2-3,-1 0 0,1 1 1,30-10-1,-45 18 39,57-22-125,-4 2 163,-1-2 0,75-44 0,-73 32-27,-2-2-1,-1-3 0,-2-2 1,61-66-1,-31 13 11,-68 78-47,-1-1 1,-1 0-1,17-34 1,-27 49 6,0 0-1,0 1 1,0-1 0,-1 1 0,1-1-1,-1 0 1,1 0 0,-1 1 0,0-1-1,0 0 1,0 0 0,0 1 0,-1-5 0,1 6-7,-1 0 0,1 0 1,-1-1-1,1 1 1,-1 0-1,1 0 1,-1 0-1,0 0 1,1 0-1,-1 0 0,0 0 1,0 0-1,0 0 1,0 0-1,0 1 1,0-1-1,0 0 1,0 0-1,0 1 0,0-1 1,0 1-1,0-1 1,0 1-1,0-1 1,-1 1-1,1 0 1,-2-1-1,-3 1-7,0-1 0,0 1 0,0-1-1,-7 2 1,8 0 28,0 0 0,0 0 1,0 0-1,0 1 0,1-1 0,-1 1 0,1 1 0,-1-1 0,1 0 0,-1 1 0,1 0 1,0 0-1,1 0 0,-1 1 0,0-1 0,1 1 0,0 0 0,0 0 0,0 0 0,0 0 1,1 1-1,-1-1 0,1 1 0,0-1 0,1 1 0,-1 0 0,1 0 0,0 0 0,0 0 1,0 0-1,1 0 0,0 0 0,0 0 0,0 0 0,0 0 0,1 0 0,0 0 0,3 9 1,0-5 43,0-1 1,1 1 0,0-1 0,1 1-1,-1-1 1,2-1 0,-1 1 0,1-1-1,0-1 1,1 1 0,-1-1 0,1 0-1,1-1 1,-1 0 0,15 6 0,-15-7-71,0-1 1,0 0 0,1 0-1,-1-1 1,1 0 0,-1-1-1,1 0 1,0 0 0,0-1-1,-1 0 1,1-1 0,0 0-1,0 0 1,-1 0 0,1-2-1,-1 1 1,0-1 0,9-3 0,23-19-2766,-3 1 746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4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17 453 4224,'-13'2'2479,"10"-1"-1928,5 0 685,6-1 620,-7 0-1634,1 0 0,0 1-1,-1-1 1,1-1 0,-1 1 0,1 0 0,-1 0-1,1 0 1,-1-1 0,1 1 0,1-1 0,5-3 150,-1 0 1,1 0 0,-1 0 0,0-1 0,0 0-1,0 0 1,6-7 0,40-46 558,-39 42-695,12-14 74,35-39 1044,88-130 0,-148 196-1293,1 0 0,-1 0 0,0 0 0,0 0 0,0 0 0,1-5-1,-2 8-63,0-1 0,0 1-1,0-1 1,1 1-1,-1 0 1,0-1-1,0 1 1,0-1 0,0 1-1,0-1 1,0 1-1,-1 0 1,1-1-1,0 1 1,0-1 0,0 1-1,0-1 1,0 1-1,0 0 1,-1-1-1,1 1 1,0 0 0,0-1-1,-1 1 1,1 0-1,0-1 1,-1 1-1,1 0 1,0-1 0,-1 1-1,1 0 1,0 0-1,-1 0 1,1-1 0,0 1-1,-1 0 1,1 0-1,-1 0 1,1 0-1,-1 0 1,1 0 0,0-1-1,-1 1 1,1 0-1,-1 0 1,1 0-1,-1 1 1,1-1 0,0 0-1,-1 0 1,1 0-1,-1 0 1,1 0-1,0 0 1,-1 1 0,1-1-1,-1 0 1,1 1-1,-5 1-25,0 0 0,1 1 0,0-1 0,-1 1 0,1 0 0,0 0 0,1 1 0,-1-1 0,-6 9 0,1 0 15,0 0 1,-9 18 0,4-4-50,2 1 1,-11 29-1,18-41 106,1 1 0,0 0 0,1 0-1,1 0 1,0 22 0,2-33 4,0 0 0,0-1-1,1 1 1,-1 0 0,1-1-1,1 1 1,-1-1 0,0 1 0,1-1-1,0 1 1,0-1 0,5 7 0,-5-9-5,0 0 1,0 0-1,0 0 0,0 0 1,0 0-1,1 0 1,-1-1-1,0 1 1,1-1-1,-1 0 1,1 0-1,0 0 1,-1 0-1,1 0 0,0 0 1,0-1-1,0 1 1,-1-1-1,1 0 1,0 0-1,0 0 1,4 0-1,5-2 34,1-1-1,-1 0 0,0-1 1,0 0-1,0-1 1,-1 0-1,0-1 1,13-8-1,2-3-41,0-2-1,25-24 0,116-115-7,-167 157-24,0 1 0,0 0 0,1-1 0,-1 1 0,0 0 0,0-1 0,1 1 0,-1 0 0,0-1 0,1 1 0,-1 0 0,0 0 0,1 0 0,-1-1 0,1 1 0,-1 0 0,0 0 0,1 0 0,-1 0 0,1 0 0,-1 0 0,1 0 0,-1 0 0,0 0 0,1 0 0,-1 0 0,1 0 0,-1 0 0,1 0 0,-1 0 0,0 0 0,1 0 0,-1 0 0,1 1 0,-1-1 0,0 0 0,1 0 0,-1 1 0,0-1 0,1 0 0,-1 0 0,0 1 0,1-1 0,-1 0 0,0 1 0,0-1 0,1 0 0,-1 1 0,0-1 0,0 0 0,0 1 0,1 0 0,0 1 43,-1 1 0,1 0 0,0 0 0,-1-1 0,1 1 0,-1 5 1,-1 10 8,-1-1 1,-1 1 0,-8 31-1,-2 4-54,-7 49 150,20-100-136,0-1 0,-1 0 0,1 1 1,0-1-1,0 1 0,-1 0 0,1-1 1,0 1-1,1-1 0,-1 1 1,0-1-1,0 1 0,1-1 0,0 2 1,-1-2-5,0-1 1,1 0-1,-1 0 1,0 0-1,1 0 1,-1 0-1,0 1 0,1-1 1,-1 0-1,1 0 1,-1 0-1,0 0 1,1 0-1,-1 0 1,0 0-1,1 0 1,-1 0-1,1 0 1,-1 0-1,0-1 1,1 1-1,-1 0 1,0 0-1,1 0 1,-1 0-1,0 0 1,1-1-1,-1 1 1,0 0-1,0 0 1,1-1-1,-1 1 1,6-6 105,0 1 0,-1 0 0,8-11 0,6-8-114,29-37-4,-41 54-12,1-1 1,-1 1 0,1 1-1,1-1 1,10-5 0,-16 10-10,-1 0 1,1 1-1,0 0 1,0-1-1,0 1 1,0 0-1,0 1 1,0-1 0,1 0-1,-1 1 1,0 0-1,0 0 1,0 0-1,1 0 1,-1 0-1,0 1 1,0-1 0,0 1-1,0 0 1,0 0-1,0 0 1,0 0-1,0 1 1,0-1-1,0 1 1,3 3-1,5 3 20,-2 1-1,0 1 0,0 0 0,0 0 0,7 14 0,12 12 122,-15-20-12,2-1 0,25 20 0,-32-29-375,1 0 0,-1 0 0,1-1 0,0-1-1,1 1 1,-1-2 0,12 4 0,-19-6-326,0-1 1,0 1-1,0-1 0,1 0 1,-1 0-1,0 0 0,0 0 1,0 0-1,3-1 1,4 1-2126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2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 7040,'-1'-1'180,"1"1"-59,-1-1-1,1 1 1,0 0 0,0 0-1,-1-1 1,1 1 0,0 0-1,-1 0 1,1-1-1,0 1 1,-1 0 0,-4 2 4565,5-2-4486,0 0 0,0 1-1,0-1 1,1 0-1,-1 0 1,0 1-1,0-1 1,0 0-1,0 1 1,0-1 0,0 0-1,0 0 1,0 1-1,0-1 1,0 0-1,0 1 1,0-1 0,0 6 500,-8 141 3253,-1 1-2823,-2 135-437,11-251-1290,0-12-3819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4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 7456,'-26'-26'3392,"21"21"-2944,2 5-800,6 8 96,7 0-96,3 7 192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4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1098 6048,'-18'-5'12261,"26"-14"-9808,9-34-1359,34-90 2,-41 120-1035,1 0-1,0 1 1,30-40-1,-26 43-43,1 1 1,1 0 0,1 1-1,0 0 1,1 2-1,1 0 1,0 2-1,1 0 1,1 1-1,0 1 1,0 1-1,1 1 1,36-9-1,-54 17-10,-1 0 0,0 0-1,0 0 1,0 1 0,1 0 0,-1 0-1,5 1 1,-8-1-8,0 0 0,-1 0 0,1 1 0,0-1 0,0 0 0,-1 0 0,1 1 0,0-1 0,-1 1 0,1-1 0,-1 1 0,1-1 0,0 1 0,-1-1 0,1 1 0,-1-1 0,1 1 1,0 1-1,-1-1-3,0 0 1,1 0 0,-1 1 0,0-1 0,1 0 0,-1 0 0,0 1 0,0-1 0,0 0 0,0 1 0,-1-1 0,1 0 0,0 0 0,-1 3 0,-14 40 28,-3-2 0,-25 49 0,3-9-4,24-46 12,4-11 244,-11 32-1,21-42 79,2-15-350,0 0-1,0 0 1,0 0 0,0 0 0,0 0-1,0 0 1,0 1 0,0-1 0,0 0-1,0 0 1,0 0 0,0 0 0,0 0-1,0 1 1,0-1 0,0 0 0,1 0-1,-1 0 1,0 0 0,0 0-1,0 0 1,0 0 0,0 0 0,0 0-1,0 1 1,1-1 0,-1 0 0,0 0-1,0 0 1,0 0 0,0 0 0,0 0-1,0 0 1,1 0 0,-1 0 0,0 0-1,0 0 1,0 0 0,0 0 0,1 0-1,16-11 112,-12 7-103,121-105 29,-65 52-42,73-68 80,-123 113-116,1 0 0,1 1 0,23-16 0,-35 26 30,-1 1 0,0-1 1,1 1-1,0 0 0,-1 0 0,1-1 0,-1 1 0,1 0 0,-1 0 0,1 0 0,0-1 1,-1 1-1,1 0 0,-1 0 0,1 0 0,0 0 0,-1 0 0,2 0 0,-2 1 0,0-1-1,1 0 0,-1 0 0,0 1 1,1-1-1,-1 0 0,0 0 0,0 1 1,1-1-1,-1 0 0,0 1 0,0-1 1,1 0-1,-1 1 0,0-1 0,0 0 1,0 1-1,0-1 0,0 1 0,1-1 1,-1 1-1,0 3-32,0 1 0,0-1 0,0 1-1,-1 5 1,0-3 58,-16 106 35,10-76 74,1 1-1,0 42 1,6-78-95,0 1-1,0 0 0,1-1 1,-1 1-1,1-1 0,-1 1 1,1-1-1,0 1 1,0-1-1,2 5 0,-3-6-24,1-1 0,-1 0 0,0 1 0,1-1 0,-1 1 0,1-1 0,-1 1 1,1-1-1,-1 0 0,1 1 0,-1-1 0,1 0 0,-1 0 0,1 1 0,-1-1 0,1 0 0,-1 0 0,1 0 0,0 0 0,0 0 0,0 0-1,0 0 0,0 0 0,0 0 0,0-1 0,0 1 0,0 0 0,0-1 0,0 1 0,0-1 0,0 1 0,0-1 0,0 0 0,0 1 0,1-2 0,10-10 19,-2-1 0,1 0 0,13-22 0,-9 12 3,12-11 2,1 1 1,1 1-1,36-29 1,-27 26-94,24-16-153,-46 38-130,-20 17 308,-1 1 0,1 0 1,0 1-1,1-1 0,-1 0 0,-2 8 1,-5 5 10,-3 7 88,-23 52 0,31-61-39,0 0 0,2 1 1,-1-1-1,-2 32 0,7-41 1,-1-1 0,2 1-1,-1-1 1,2 10 0,-1-14-4,-1 0 0,1 0 0,-1 0 0,1 0 1,0 0-1,-1-1 0,1 1 0,0 0 0,0-1 0,0 1 0,1 0 1,-1-1-1,0 1 0,0-1 0,1 0 0,-1 0 0,1 1 0,2 1 1,1-2 10,-1 0 0,0 0 0,1-1 0,-1 1 0,1-1 1,-1 0-1,0 0 0,1 0 0,-1-1 0,1 0 1,-1 0-1,5-1 0,5-3 6,-1 0 0,0-1 0,1-1 0,-2 0 0,1-1 0,-1 0 0,14-13 0,78-78-3,-67 61-39,24-32-101,-35 39-161,-43 81-298,3-7 607,3 1 1,-10 79 0,20-113-1,0 1 0,0 1 0,2 10 0,-1-18-13,1-1 1,-1 0 0,1 0-1,-1 0 1,1 0 0,0 0-1,0-1 1,0 1 0,1 0-1,-1 0 1,1-1 0,-1 1-1,1 0 1,4 4 0,-5-7-12,0 1 0,0 0 0,0-1 0,-1 1 0,1-1 0,0 1 0,0-1 0,0 1 0,0-1 0,0 0 0,0 1 0,0-1 0,0 0 0,1 0 0,-1 0 0,0 0 0,0 0 0,0 0 0,0 0 0,0 0 0,0 0 0,0 0 0,2-1 0,0-1-2,0 1-1,1-1 1,-1 0-1,0 0 1,3-3-1,1 1 15,75-64-163,-12 9 58,-24 27 119,53-27 0,53-19 51,-104 54-161,-27 15 12,-13 5 5,-1 1 0,0-1-1,13-8 1,-26 15-55,-5 4 29,0 1-1,-13 10 1,-102 121-59,114-124 113,0 2 0,1-1-1,1 2 1,1-1 0,0 1-1,-8 25 1,16-39 30,0-1 1,0 1-1,1 0 1,-1-1-1,1 1 1,0 0-1,0-1 0,0 1 1,0 0-1,2 4 1,-2-7 2,1 1 0,-1 0 1,1-1-1,-1 1 0,1 0 1,0-1-1,0 1 0,0-1 1,0 0-1,0 1 0,0-1 1,0 0-1,0 1 0,0-1 1,1 0-1,-1 0 1,0 0-1,1 0 0,-1 0 1,1 0-1,-1-1 0,1 1 1,3 1-1,3-1 12,0 1 0,0-2 0,1 1-1,-1-1 1,0 0 0,1-1 0,9-2 0,0 0-17,-1-1 1,22-9-1,-24 7-35,-1-1 1,0 0-1,0-1 0,22-18 1,44-44 55,-68 59 29,176-143-137,-97 82-229,-61 48 197,-1-2 1,-1-1 0,-2-1 0,0-1 0,40-63 0,-15 8-174,75-173-1,-123 252 185,-1-1 0,0 1-1,0 0 1,-1-1 0,0 0-1,1 1 1,-1-10 0,-1 14 79,0 1 0,0-1-1,0 0 1,0 1 0,0-1 0,0 0 0,0 1 0,0-1 0,0 1 0,0-1 0,0 0 0,0 1 0,-1-1 0,1 0 0,0 1 0,-1-1 0,1 1 0,0-1 0,-1 1 0,1-1 0,0 1 0,-1-1 0,1 1 0,-1-1 0,1 1 0,-2-1-1,1 1 12,0 0 0,0 0 0,0 0 0,0 0 0,0 1 0,0-1 0,0 0 0,0 0 0,0 1 0,0-1 0,0 1 0,0-1 0,0 1 0,1-1 0,-1 1 0,0 0 0,0-1 0,1 1 0,-1 0 0,-1 1 0,-20 22-24,0 2 0,2 1 0,-18 30 1,-6 10 18,16-29-32,-13 19 65,-57 103 0,88-141 20,1 1 0,1 0 0,0 1 0,2 0 1,1 0-1,0 0 0,2 1 0,0-1 0,1 39 1,2-43 34,2 0 0,0-1 1,8 32-1,-8-41-23,1-1-1,-1 0 1,1 1 0,0-1 0,0 0-1,1 0 1,0-1 0,0 1-1,0-1 1,1 0 0,0 0 0,7 6-1,-5-6-10,1 0 0,0 0-1,0-1 1,0 0 0,1-1 0,-1 0-1,1 0 1,0-1 0,-1 0 0,1 0-1,0-1 1,1 0 0,-1-1 0,0 0-1,14-2 1,-12 1-19,0-1 1,0-1-1,0 0 1,0 0-1,0-1 1,-1-1-1,1 1 1,-1-2-1,-1 1 1,1-2-1,17-13 1,-13 6-5,0 1 0,-1-2 1,17-23-1,-25 30-13,1-1-1,-2 1 1,1-1-1,-1 0 1,-1 0-1,0 0 0,0 0 1,2-17-1,-4 25-7,-1-1 0,0 0 0,1 0 0,-1 0 0,0 0 0,0 1 0,-1-1 0,1 0 0,0 0 0,0 0 0,-1 1 0,1-1 0,-1 0 1,0 1-1,0-1 0,1 0 0,-1 1 0,0-1 0,0 1 0,0-1 0,-2-1 0,1 2-10,0 0 1,0 0-1,1 0 0,-1 0 1,0 1-1,0-1 1,0 1-1,0-1 1,-1 1-1,1 0 1,0 0-1,0-1 0,0 1 1,0 1-1,0-1 1,0 0-1,0 0 1,0 1-1,-2 0 1,-6 2 11,0 1 1,1-1 0,0 2 0,0-1 0,0 1 0,1 0 0,-12 10 0,7-4 1,0 0 0,0 1 0,-17 22 1,23-24 3,0 0 0,0 1 0,1 0 0,1 0 0,-1 1 0,2-1 0,0 1 0,-4 20 0,7-27 16,0 1 1,0 0-1,1-1 1,0 1-1,0 0 1,1-1-1,0 1 1,0 0-1,2 7 1,-2-10-1,1 1-1,-1 0 1,1-1 0,0 0 0,0 1-1,1-1 1,-1 0 0,1 0 0,-1 0-1,1 0 1,0 0 0,0-1-1,0 1 1,6 2 0,-2-1 17,0-1 0,1 0 0,-1-1 0,1 1 0,-1-1 0,1-1 0,0 1 0,-1-2 0,1 1 0,0-1-1,0 0 1,0 0 0,11-3 0,12-3-11,-1-1-1,32-12 1,-13 4-8,155-52 30,-165 51 3,-1-2 1,0-1 0,34-25 0,-51 30 18,6-3-58,-2-1-1,0-2 1,24-24 0,-48 44-19,-1 0 0,1-1 0,-1 1 1,1 0-1,-1-1 0,1 1 0,-1-1 0,1 1 1,-1-1-1,0 1 0,1-1 0,-1 1 0,0-1 1,0 1-1,1-1 0,-1 1 0,0-1 0,0 1 1,0-1-1,0 0 0,0 1 0,0-1 1,0 1-1,0-1 0,0 0 0,0 1 0,0-2 0,-1 2-4,0 0 0,0 0 0,0 0 0,0 0 0,0 0 0,-1 0 0,1 0-1,0 0 1,0 0 0,0 1 0,0-1 0,0 0 0,0 1 0,0-1-1,0 1 1,0-1 0,0 1 0,-1 0 0,-20 12 15,1 0-1,-34 28 1,-35 39-12,17-6 19,63-62 42,0 1 1,1 0-1,0 0 1,-9 20-1,17-30 29,-6 15 287,7-18-357,0 0 0,0 0-1,0 1 1,0-1 0,0 0-1,0 1 1,0-1 0,0 0-1,0 0 1,0 1 0,0-1 0,0 0-1,0 1 1,0-1 0,0 0-1,0 0 1,0 1 0,1-1-1,-1 0 1,0 0 0,0 1 0,0-1-1,0 0 1,1 0 0,-1 1-1,0-1 1,0 0 0,0 0-1,1 0 1,-1 0 0,0 1 0,0-1-1,1 0 1,-1 0 0,0 0-1,0 0 1,1 0 0,-1 0-1,0 0 1,1 0 0,-1 0 0,0 0-1,0 0 1,1 0 0,-1 0-1,0 0 1,1 0 0,-1 0-1,0 0 1,0 0 0,1 0-1,-1 0 1,1-1 0,2 0 19,1 0 0,-1 0 0,1-1 0,-1 1 0,1-1 0,-1 0 0,0 0 0,0-1 0,3-2 0,4-2 22,10-9-46,-1-1 0,0-1 0,23-28 0,45-69-70,-16 20 30,-48 65-429,-22 41 63,-3 9 399,2-20 0,-7 52 134,-2 37-238,8-77 147,1-1 0,1 1 0,0-1 0,0 1 0,6 18 0,-6-28-18,-1 0 0,1-1-1,-1 1 1,1 0 0,0 0 0,-1-1 0,1 1 0,0 0-1,0-1 1,0 1 0,1-1 0,-1 0 0,0 1-1,0-1 1,1 0 0,-1 0 0,1 0 0,-1 0 0,4 2-1,-3-3-6,0 1-1,-1-1 0,1 0 0,0 0 0,0 0 0,0 0 0,0 0 0,0 0 1,0 0-1,-1-1 0,1 1 0,0-1 0,0 1 0,-1-1 0,1 0 0,2 0 1,5-5 6,0 0 1,0-1 0,0 0-1,15-16 1,-24 23-24,28-28 3,2 1 0,1 2 0,1 1 0,1 1-1,67-34 1,-96 55-4,0 0 0,0 1 0,0-1 0,1 1 0,-1-1 0,0 1 0,0 1 0,1-1 0,-1 1 0,1-1 0,-1 1 0,0 0 0,1 1 0,-1-1 0,1 1 0,-1 0 0,0 0 0,0 0 0,1 1 0,-1-1 0,0 1 0,0 0 0,-1 0 0,1 1 0,0-1 0,-1 1 0,1 0 0,-1 0 0,0 0 0,0 0 0,3 4 0,29 38 669,-25-31-439,0-1-1,21 21 0,-25-29-168,0 1 0,1-1-1,-1 0 1,1-1 0,14 7-1,-16-9-36,-1 0-1,1-1 0,0 0 1,-1 0-1,1 0 0,0-1 1,0 0-1,0 1 0,0-2 1,0 1-1,6-2 0,-2 0-468,0 0 0,0-1 0,0 0 0,0 0 0,-1-1 0,9-5 0,45-33-5851,-23 14 2809,2 3-895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4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1169 4800,'0'0'731,"10"0"3456,-8 0-3894,1 0 0,-1-1 1,1 1-1,-1-1 0,1 1 0,-1-1 1,1 0-1,-1 0 0,0 0 0,1 0 1,1-2-1,22-20 1996,41-49 0,-38 39-1673,72-73 787,134-106 0,-108 98-827,-126 113-581,-1 1 1,0-1-1,1 1 1,-1-1 0,1 1-1,0-1 1,-1 1 0,1-1-1,-1 1 1,1 0-1,0-1 1,-1 1 0,1 0-1,0-1 1,-1 1-1,1 0 1,0 0 0,-1 0-1,1 0 1,0-1-1,-1 1 1,1 0 0,0 0-1,1 1 1,-2-1-2,1 1 1,-1-1-1,1 1 1,-1-1-1,0 1 1,1-1-1,-1 1 1,1 0-1,-1-1 1,0 1-1,0 0 1,1-1-1,-1 1 0,0 0 1,0 0-1,0-1 1,0 1-1,0 0 1,0 0-1,0 9-15,-1-1 0,-2 16 1,2-20 52,-7 36 53,-26 74 1,23-85-86,0 9 142,-3 0 1,-1-2 0,-34 59-1,43-85-41,-1-1-1,-15 16 1,20-23-70,0-1 0,-1 0 0,1 1 0,-1-1 0,1 0 0,-1-1 0,0 1 1,0 0-1,0-1 0,0 0 0,0 0 0,0 0 0,0 0 0,-5 1 0,7-2-20,-1-1-1,0 1 1,1 0-1,-1 0 0,1-1 1,-1 1-1,0-1 1,1 0-1,-1 1 0,1-1 1,0 0-1,-1 0 1,1 0-1,0 0 1,-1 0-1,1 0 0,0 0 1,0 0-1,0-1 1,0 1-1,0 0 1,0-1-1,0 1 0,1 0 1,-2-3-1,-2-5 51,0-1 0,-5-17 1,6 17 6,-3-12-91,1 1 0,1-1 0,-2-40 0,2 19-152,4 38 179,-1 1-44,1-1-1,-1 1 1,1 0-1,0-1 1,1-5-1,-1 10 27,1-1 0,-1 0 0,0 0 0,0 0 0,1 0-1,-1 0 1,0 1 0,1-1 0,-1 0 0,1 0 0,-1 1 0,1-1-1,-1 0 1,1 1 0,0-1 0,-1 0 0,1 1 0,0-1 0,-1 1-1,1-1 1,0 1 0,0 0 0,-1-1 0,1 1 0,0 0 0,0-1-1,0 1 1,0 0 0,0 0 0,-1 0 0,1 0 0,0 0-1,1 0 1,89 5-160,-59-1 197,1-3-1,34-1 1,-19-6 96,0-1-1,68-21 1,90-46 42,-178 63-127,0-2 0,-2-2-1,1 0 1,-2-2 0,30-24 0,-39 25-15,0 0 0,-1-1 0,0-1 1,-2 0-1,0-1 0,18-36 0,-7 2-35,25-79-1,-38 100 116,-1-2-1,-2 0 1,7-61 0,-15 92-118,1 0 1,-1 0 0,0 0 0,0 0 0,-1 0 0,1 0 0,-1 0 0,1 0-1,-1 1 1,0-1 0,0 0 0,0 0 0,0 0 0,-1 1 0,1-1-1,-1 1 1,0-1 0,0 1 0,-3-4 0,4 5 10,0 1 0,0-1 0,0 1 0,0-1 0,-1 1 1,1 0-1,0 0 0,0-1 0,0 1 0,-1 0 0,1 0 0,0 0 0,0 0 0,-1 0 0,1 1 0,0-1 1,0 0-1,0 0 0,-1 1 0,1-1 0,-2 2 0,-2 0-2,0 1 0,0 0 0,1 0 0,-5 4 0,0 1-26,0 1 0,1-1 0,0 2 0,1-1 0,0 1 0,0 0 0,-6 14 0,-35 86-26,35-78 49,-56 156 31,53-134 181,-15 88 0,22-77-95,2 1 0,3-1 0,6 87 0,10-88 248,-12-63-416,0-1 0,0 0-1,0 1 1,0-1 0,-1 0-1,2 1 1,-1-1 0,0 1-1,0-1 1,0 0 0,0 1-1,0-1 1,0 0 0,0 1-1,0-1 1,0 0 0,1 1-1,-1-1 1,0 0 0,0 1-1,0-1 1,1 0 0,-1 1-1,0-1 1,1 0 0,-1 0-1,0 1 1,0-1 0,1 0-1,5-8-2906,-1-1 1072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4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68 6304,'-25'-35'8408,"25"35"-8295,0 0 0,0 0 0,0 0 1,0 0-1,1 0 0,13-2 2385,28-1-1375,-30 2-568,259-3 2266,96-7-1823,-251 2-1745,-108 8-471,10 0-1131,-6 5-2686,-4 2 2582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4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478 681 6048,'-3'2'6569,"-7"4"-5261,2-3-710,0 0 1,-16 4-1,-17 5 210,15 0-394,1 0 0,1 1 0,0 1 0,1 2 0,-25 20 0,15-7 61,2 0 0,-48 59 0,79-88-475,-47 64 272,44-59-212,0 0-1,0-1 1,1 1-1,0 0 1,-1 1-1,2-1 1,-1 0-1,1 0 1,-1 1-1,1-1 1,0 9-1,1-13-35,0 0 0,0-1-1,0 1 1,0 0 0,0 0-1,0 0 1,1 0-1,-1 0 1,0-1 0,0 1-1,1 0 1,-1 0 0,0 0-1,1-1 1,-1 1 0,1 0-1,-1-1 1,1 1-1,-1 0 1,1-1 0,0 1-1,-1 0 1,1-1 0,0 1-1,-1-1 1,1 0 0,0 1-1,0-1 1,0 1-1,-1-1 1,1 0 0,0 0-1,0 1 1,0-1 0,1 0-1,2 0 9,-1-1 0,0 1 0,1-1 0,-1 0 0,0 0 0,6-2 0,-8 2-24,15-6 36,0-1 1,-1 0-1,0-2 1,22-17-1,50-50 55,-82 73-89,15-15 3,39-37 1,53-63 1,-97 96-203,-15 22 179,0 1 0,1 0 0,-1-1 0,0 1 0,0-1-1,1 1 1,-1-1 0,0 1 0,0-1 0,0 1 0,1-1 0,-1 1 0,0-1 0,0 1 0,0-1 0,0 0 0,0 1 0,0-1 0,0 1 0,0-1 0,0 1 0,0-1 0,-1 1 0,1-1 0,0 1 0,0-1 0,0 1 0,-1-1 0,1 1 0,0-1 0,-1 1 0,1-1 0,0 1 0,-1 0 0,1-1 0,-1 0 0,0 1 1,1 0 1,0 0 0,-1 0 0,1 0-1,0 0 1,-1 0 0,1 0-1,0 1 1,-1-1 0,1 0 0,-1 0-1,1 0 1,0 0 0,-1 0 0,1 1-1,0-1 1,0 0 0,-1 0-1,1 0 1,0 1 0,-1-1 0,-10 9-47,1 0 1,0 1-1,0-1 1,1 2-1,1-1 1,-1 1-1,-6 14 1,6-9 51,0 0 0,1 1 0,1 0 0,-9 34 0,15-46 19,0 0 1,0 0-1,1 0 0,-1 0 0,1 0 0,1 0 0,-1 0 1,1 0-1,-1 0 0,1 0 0,1 0 0,-1-1 0,3 6 1,-3-6 9,1-1 0,0 0 0,0 0 0,0 0 1,0 0-1,1-1 0,-1 1 0,1 0 0,-1-1 0,1 0 1,0 0-1,0 0 0,0 0 0,0 0 0,0 0 1,1-1-1,-1 1 0,0-1 0,5 1 0,-2-1 0,-1 0 0,1-1-1,-1 1 1,0-1 0,1 0-1,-1 0 1,1-1 0,-1 0 0,1 0-1,5-2 1,1-1 33,0-1 1,22-11-1,-18 6-32,-2 1 1,1-2-1,-1 0 0,-1 0 0,0-2 1,13-14-1,5-5-2,-8 8-41,140-134-45,-118 119 68,-1-2 0,-1-2 0,48-64 0,-39 33-22,-3-1-1,-4-3 0,52-122 1,-85 164-163,-11 34 150,-1 0 0,1-1 0,-1 1 0,0-1 0,1 1 0,-1-1 0,0 1 0,-1 0 0,1-1 0,0 1 0,-1-1 0,-1-3 0,2 5 15,-1 1 0,1-1 1,-1 1-1,1-1 0,-1 1 1,0-1-1,1 1 0,-1 0 1,0-1-1,1 1 1,-1 0-1,0-1 0,1 1 1,-1 0-1,0 0 0,0 0 1,1 0-1,-1 0 0,0-1 1,0 1-1,1 1 0,-1-1 1,0 0-1,0 0 0,1 0 1,-1 0-1,0 0 0,1 1 1,-2-1-1,0 1-22,-2 0 21,0 1 0,0 0 0,0 0 0,0 0 0,0 0 0,1 0 0,-1 1 0,1 0 0,-1 0 1,-2 3-1,2-3 11,-12 14-26,0 0 1,-26 37-1,-20 43-50,42-64 105,-44 80 188,17-30 24,23-41-155,1 1 1,2 1 0,3 0 0,1 2-1,2 0 1,2 1 0,3 0 0,-6 57-1,15-25 212,2-37-304,-1-40 12,0 0 0,1 0 0,-1-1 0,0 1 0,1 0 0,0 0-1,-1 0 1,1 0 0,0-1 0,0 1 0,0 0 0,0-1 0,0 1 0,0 0-1,0-1 1,1 0 0,-1 1 0,0-1 0,1 0 0,0 0 0,-1 1-1,1-1 1,-1 0 0,1-1 0,3 2 0,0 1 1,1-1-1,0-1 1,-1 1 0,1-1 0,0 0-1,0-1 1,8 1 0,8-2 64,0-1 0,0-1-1,-1-1 1,1-1 0,-1 0 0,0-2 0,0-1-1,-1 0 1,23-14 0,-17 8-48,-2-2-1,0 0 1,0-2-1,-2 0 1,0-2-1,29-33 1,-44 44-15,0-1 1,0 1-1,-1-1 0,0 0 0,-1 0 1,0-1-1,-1 1 0,0-1 1,-1 0-1,3-17 0,-5 27-20,-1 0-1,0 0 1,1 0 0,-1 0-1,0 0 1,0 0-1,0 0 1,0 0-1,0 0 1,0 0-1,0 0 1,-1 1 0,1-1-1,0 0 1,0 0-1,-1 0 1,1 0-1,-1 0 1,1 0 0,-1 0-1,1 0 1,-1 0-1,1 1 1,-1-1-1,0 0 1,0 0-1,1 1 1,-2-2 0,0 2 4,1 0 0,-1-1 0,1 1 0,-1 0 0,1 0 0,-1 0 0,1 0 0,-1 0 0,0 1 0,1-1 0,-1 0 0,1 1 0,0-1 0,-1 1 0,1-1 0,-1 1 0,1 0 0,-2 1 0,-6 4-33,1 0-1,0 1 1,0-1-1,1 2 0,-1-1 1,2 1-1,-1 0 1,1 0-1,0 1 1,1 0-1,0 0 0,1 0 1,-5 12-1,3-5 77,1 0-1,1 1 0,0-1 0,1 1 1,0 0-1,2 0 0,0 24 0,2-35 4,-1-1 1,1 1-1,1-1 0,-1 1 0,1-1 0,0 0 0,0 0 1,0 0-1,1 0 0,0 0 0,0 0 0,0-1 0,0 1 1,7 6-1,-8-9-14,1 0-1,-1 0 1,1 0 0,-1 0 0,1 0-1,0-1 1,-1 1 0,1-1 0,0 0-1,0 0 1,0 0 0,0 0 0,1 0 0,-1 0-1,0-1 1,0 0 0,0 0 0,0 0-1,1 0 1,-1 0 0,0 0 0,0-1-1,0 0 1,0 1 0,0-1 0,0 0-1,5-3 1,6-4 13,-1-1-1,0 0 0,-1-1 1,0-1-1,0 0 0,14-18 1,12-11-25,142-116 153,-102 92 15,-36 32-299,-38 29 89,1 1-1,0-1 1,0 0 0,0 1 0,0 0 0,10-2 0,-15 4 26,0 0 0,0-1 1,1 1-1,-1 0 1,0 0-1,0 0 0,0 0 1,1 0-1,-1 0 1,0 0-1,0 0 1,0 0-1,1 0 0,-1 0 1,0 0-1,0 0 1,0 0-1,1 0 0,-1 0 1,0 0-1,0 0 1,0 0-1,1 0 1,-1 0-1,0 0 0,0 0 1,0 0-1,0 0 1,1 0-1,-1 0 0,0 0 1,0 1-1,0-1 1,0 0-1,1 0 0,-1 0 1,0 0-1,0 0 1,0 1-1,0-1 1,0 0-1,0 0 0,1 0 1,-1 1-1,0-1 1,0 0-1,0 0 0,0 0 1,0 1-1,0-1 1,0 0-1,0 0 1,0 1-1,-5 8-23,4-7 13,-54 98-50,9-12-60,23-49 250,-38 60 87,54-90-154,0 1 1,-1-2-1,0 1 1,0-1-1,-1 0 1,0-1-1,-15 10 1,23-16-23,-1 0 0,0 0 0,1 0-1,-1-1 1,0 1 0,0-1 0,0 0 0,0 1 0,1-1 0,-1 0 0,0 0 0,0 0 0,0 0 0,0 0 0,0-1 0,0 1 0,1 0 0,-1-1 0,-3-1 0,2 1-13,0-1-1,0 0 1,0 0-1,0 0 1,1 0-1,-1 0 1,1 0-1,-1-1 1,1 1-1,-4-6 1,4 5-20,0 0 1,1 0 0,-1 0 0,1-1-1,-1 1 1,1 0 0,0-1-1,0 1 1,1-1 0,-1-4 0,1 6 1,0 0 0,0 0-1,0 0 1,0 1 0,0-1 0,1 0 0,-1 0 0,1 0 0,-1 0 0,1 1 0,0-1 0,-1 0 0,1 1 0,0-1 0,0 0 0,1 1 0,-1-1 0,0 1 0,2-2 0,2-1 1,1 0 1,-1 0 0,1 1-1,0 0 1,0 0-1,0 1 1,7-3 0,48-9 59,-37 9-68,188-50-169,-124 24-3048,-47 17-1903,-23 10 230,-9 3 2040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4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56 157 3552,'-36'-12'2128,"35"12"-1636,0-1 0,0 1 0,1 0 0,-1 0 0,0 0 0,0 0 0,0 0 0,0 0 0,0 0 0,0 0 0,0 0 0,0 0 0,0 1 0,0-1 0,0 0 0,0 1 0,0-1 0,1 1 0,-3 0 0,10 0 5462,14 2-6117,146-14 1528,-104 5-1050,528-51 1035,30-19-1505,-595 75-533,-13 3-1918,-13-2 2525,0 0 1,1 0 0,-1 0-1,0 0 1,0 0 0,0 0-1,1 0 1,-1 1 0,0-1-1,0 0 1,0 0 0,0 0-1,0 0 1,0 1 0,1-1 0,-1 0-1,0 0 1,0 0 0,0 0-1,0 1 1,0-1 0,0 0-1,0 0 1,0 0 0,0 1-1,0-1 1,0 0 0,0 1-1,0 0-373,-1 0-1,1 0 1,-1 0 0,0 0-1,1 0 1,-1 0-1,0 0 1,0 0-1,1 0 1,-1 0-1,-2 1 1,-14 14-3119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5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30 380 2816,'-1'-1'201,"0"0"1,0 1-1,0-1 0,0 1 1,0 0-1,-1-1 0,1 1 1,0 0-1,0 0 0,0 0 1,-1 0-1,1 0 0,0 0 0,0 0 1,-12 4 10185,41-32-8723,18-21-1377,1 2-1,3 2 0,1 2 0,2 3 1,105-60-1,-149 95-264,27-13 38,-34 17-59,0 0 1,0 1 0,1-1-1,-1 0 1,0 1 0,1 0-1,-1 0 1,0-1 0,1 1-1,-1 1 1,0-1-1,1 0 1,-1 1 0,3 0-1,-4-1 1,0 1-1,0-1 1,-1 1-1,1-1 1,0 1-1,0-1 1,0 1-1,0 0 1,-1 0-1,1-1 1,0 1-1,-1 0 1,1 0-1,-1 0 1,1 0-1,-1 0 1,1-1 0,-1 1-1,1 1 1,3 22 65,-3-17-47,0 21 25,-1 0 0,-1-1 0,-1 1 0,-9 43 0,-3 28 23,13-87-34,-1 6 53,1 1 1,1-1 0,0 1-1,4 21 1,-3-35-31,0 0 0,0-1 1,1 1-1,-1-1 0,1 1 0,0-1 1,0 0-1,1 0 0,3 5 0,-4-7 11,0 1 0,1-1-1,-1 0 1,1 0-1,-1 0 1,1 0 0,0 0-1,-1-1 1,1 1 0,0-1-1,0 0 1,0 0-1,0 0 1,7 1 0,-6-2-14,1 1 1,-1-1-1,1-1 1,-1 1 0,1-1-1,-1 1 1,1-1-1,-1-1 1,0 1 0,0-1-1,1 1 1,5-5-1,6-3 93,26-20-1,-42 29-146,32-25 15,-1-1 1,27-31-1,49-66 185,-78 87-353,2 1 0,44-38 0,-73 71 137,0 0-1,1 0 1,0 0 0,-1 1 0,1-1-1,0 1 1,0-1 0,0 1 0,0 0-1,3-1 1,-5 2 12,1 0-1,-1 0 1,0 0 0,0 0-1,1 1 1,-1-1 0,0 0 0,0 1-1,0-1 1,1 0 0,-1 1-1,0 0 1,0-1 0,0 1-1,0-1 1,0 1 0,0 0-1,0 0 1,0 0 0,0 0-1,-1 0 1,1 0 0,0 0 0,0 0-1,-1 0 1,1 0 0,-1 0-1,1 2 1,16 33-3,-2 1-1,12 51 1,2 1 194,-27-83-285,20 64 85,-20-61-1490,0-1 0,-1 1 1,1 12-1,-2-20 1229,0-1 1,0 1 0,0 0-1,0-1 1,0 1 0,0 0-1,0-1 1,0 1 0,0-1-1,-1 1 1,1 0-1,0-1 1,0 1 0,0-1-1,-1 1 1,1-1 0,0 1-1,-1 0 1,1-1-1,-1 0 1,1 1 0,0-1-1,-1 1 1,1-1 0,-1 1-1,1-1 1,-1 0 0,0 1-1,1-1 1,-2 1-1,-6 2-3384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5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 4224,'-1'0'139,"1"-1"1,-1 1 0,1 0-1,-1-1 1,1 1-1,-1 0 1,1 0-1,-1-1 1,0 1 0,1 0-1,-1 0 1,0 0-1,1 0 1,-1-1-1,0 1 1,1 0 0,-1 0-1,1 0 1,-1 0-1,0 1 1,1-1-1,-2 0 1,2 1 41,-1 0 0,1-1 0,0 1 0,0 0 0,0 0 0,0-1 0,0 1 0,-1 0 0,1 0 0,0-1 0,1 1 0,-1 0 0,0 0 0,0 0 0,1 11 646,-11 116 3328,4-73-2838,-36 302 3594,6 8-3609,37-296-3318,-1-65 1395,1 1-931,15-5-6584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5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 4160,'9'-2'12828,"-15"5"-10537,-8 2-1757,1 1-1,0 0 1,0 1-1,1 1 1,-17 13-1,22-15-429,-1 1-1,1 0 1,0 1-1,1 0 0,0 0 1,0 0-1,1 1 0,0-1 1,-4 12-1,3-6-32,1 0 1,1 1 0,0-1-1,1 1 1,0 0-1,0 21 1,3-26-23,0 1 0,1-1 0,0 0 0,0 1 0,1-1 0,1 0 0,0 0 0,0 0 0,1 0 0,6 11 0,-8-18-120,0 1 0,0-1 0,1 0 0,-1 0 0,1 0 0,0 0 0,0 0 0,0-1 0,1 1 0,-1-1 0,1 0 0,-1 0 0,1 0 0,0-1 0,-1 1 0,1-1 0,0 0 0,0 0 0,0 0 0,0 0 0,0-1 0,0 1 0,0-1 0,0 0 0,0-1 0,5 0 0,3-1-1137,-2 0 0,1 0 0,0-1 0,0-1 0,-1 0 0,0 0 0,0-1 0,14-9 0,-1 1-1789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5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42 132 7968,'-23'-32'3616,"10"4"-3136,8 16 864,10 4-832,0-9-480,3 11-64,5-8-768,11 11 480,-3-5-6208,3 4 3584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2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 6560,'-11'-11'2117,"12"10"-2019,-1 1-1,0-1 1,1 0 0,-1 1-1,1-1 1,-1 0 0,1 1-1,-1-1 1,1 1 0,0-1-1,-1 1 1,1-1 0,0 1-1,-1-1 1,2 1 0,3-4 642,0 1 0,0 0-1,0 0 1,0 0 0,1 0 0,0 1 0,-1 0 0,10-2 0,-7 2-324,1 1 1,-1-1-1,0 2 0,1-1 0,14 2 1,-17 0-199,1 0 0,-1 1 1,0 0-1,0 1 0,0-1 1,0 1-1,0 0 0,0 0 1,-1 1-1,0 0 0,1 0 1,-1 0-1,-1 1 0,1-1 1,3 6-1,-6-7-164,-1-1 0,0 0 1,1 0-1,-1 1 0,0-1 0,-1 1 0,1-1 1,0 1-1,-1 0 0,1-1 0,-1 1 0,0-1 1,0 1-1,0 0 0,0-1 0,0 1 0,-1 0 0,1-1 1,-1 1-1,0-1 0,1 1 0,-1-1 0,-1 1 1,1-1-1,0 0 0,0 1 0,-1-1 0,1 0 1,-1 0-1,0 0 0,0 0 0,0 0 0,0-1 1,0 1-1,0 0 0,-3 1 0,3-2-207,1-1-1,0 1 1,-1-1-1,1 1 1,0-1 0,-1 0-1,1 1 1,0-1-1,-1 0 1,1 0-1,-3 0 1,-25-7-7959,24 6 5922,-1 0-770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5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6 170 3392,'-5'-15'10629,"27"15"-6912,359-17-1177,-211 7-2051,249-24 845,-207 22-1062,-196 13-265,-13-1 104,-14-2-59,-103-24-68,88 22 45,-48-11-128,65 13 119,-1-1 1,1 0-1,0-1 1,-17-8-1,26 11-27,0 1-1,-1 0 1,1 0 0,-1 0-1,1-1 1,-1 1-1,1 0 1,0 0-1,-1-1 1,1 1-1,0 0 1,-1-1 0,1 1-1,0 0 1,-1-1-1,1 1 1,0-1-1,0 1 1,-1 0-1,1-1 1,0 1 0,0-1-1,0 0 1,8-2-83,22 6 69,-29-3 22,50 6-66,1 3 0,-2 2-1,83 30 1,-127-39 101,-1 1 0,0-1 1,0 1-1,1 0 0,4 5 0,-8-7-15,-1 0 0,0 0 0,0-1-1,0 1 1,0 0 0,-1 1 0,1-1 0,0 0-1,0 0 1,0 0 0,-1 0 0,1 1 0,-1-1 0,1 0-1,-1 1 1,0-1 0,1 0 0,-1 1 0,0-1-1,0 0 1,0 1 0,0-1 0,0 0 0,0 1 0,0-1-1,0 1 1,-1 1 0,-2 4 57,-1 0-1,1 0 1,-1 0 0,0-1 0,-1 1-1,0-1 1,-6 6 0,-43 38 75,29-28-171,-10 7-97,-29 28-599,57-50-579,0 1 1,0 0-1,-5 10 0,2 3-1554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5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14 255 3136,'-14'-5'7498,"15"4"-7102,-1-1 0,0 1 0,0 0 0,1 0-1,-1 0 1,1-1 0,-1 1 0,1 0 0,0 0-1,-1 0 1,2-1 0,19-21 328,-16 19-310,71-70 536,-63 62-849,1 1 0,1 1 1,30-16-1,0 6 160,1 3 0,53-13 1,-93 28-247,1 1 1,-1-1-1,0 1 1,1 1-1,11-1 1,-17 1-17,1 0-1,-1 0 1,1 0 0,-1 1 0,0-1-1,1 0 1,-1 1 0,1-1 0,-1 1-1,0 0 1,1-1 0,-1 1 0,0 0-1,0 0 1,0 0 0,1 0 0,-1 0-1,0 0 1,0 0 0,0 0 0,-1 0-1,1 1 1,0-1 0,0 0 0,-1 1 0,1-1-1,0 0 1,-1 1 0,0-1 0,1 1-1,-1 2 1,1 3 21,-1-1 0,1 1-1,-2 0 1,1 0 0,-1 0 0,-3 11 0,-13 44 150,10-40-84,-9 28 68,-12 42 181,25-79-240,1 0 1,0 0-1,1 0 0,0 0 1,1 14-1,0-23-36,1-1 0,-1 1 0,1 0-1,0-1 1,0 1 0,0 0 0,0-1 0,1 1 0,-1-1 0,1 0-1,0 1 1,0-1 0,0 0 0,1 0 0,-1 0 0,1 0 0,-1-1-1,1 1 1,0-1 0,0 0 0,0 1 0,0-1 0,5 2 0,-1-2 24,0 1 1,0-1-1,0 0 0,1-1 1,-1 1-1,1-1 1,-1-1-1,1 0 1,-1 0-1,15-2 1,-6 0-38,0-1 1,-1 0-1,0-1 1,1-1-1,-1 0 1,-1-1-1,1-1 1,-1 0 0,0-1-1,25-19 1,66-61 41,-51 40-300,112-75 0,-158 118 132,1 0 0,0 1 0,0 0 0,15-4 0,-22 7 64,1 0 1,0 1 0,-1-1 0,1 1-1,-1-1 1,1 1 0,0 0-1,-1 0 1,1 1 0,-1-1 0,1 0-1,0 1 1,-1 0 0,1-1 0,-1 1-1,1 0 1,-1 0 0,0 1-1,1-1 1,-1 0 0,3 3 0,0 1 28,-1 0 1,1 1 0,-1-1 0,0 1 0,0 0-1,-1 0 1,6 12 0,14 50 163,-12-31-134,0-10 194,21 37 0,-22-44-1016,0 0 1,-1 0 0,10 33-1,-18-49-12,0-3-108,-1-1 817,0 0 0,0 0 0,0 0 1,0 1-1,0-1 0,0 0 0,0 0 1,0 0-1,0 0 0,0 0 0,0 0 0,0 0 1,0 1-1,0-1 0,-1 0 0,1 0 1,0 0-1,0 0 0,-2 1-2043,2-1 2043,0 0 0,0 0 0,-1 0 1,-1 1-1246,-8 3-1713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5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 4736,'7'-8'1504,"-9"17"377,-3 18 520,-3 202 3828,-6 63-1887,-7-147-3188,-47 174 1,67-318-1157,-7 32 142,-7 40-1,15-53-757,1-19 496,-1-1 0,0 1 0,0-1 0,0 1 0,0-1-1,1 1 1,-1-1 0,0 0 0,0 1 0,1-1 0,-1 0 0,0 1 0,0-1 0,1 0 0,-1 1 0,1-1 0,-1 0 0,0 0-1,1 1 1,-1-1 0,1 0 0,-1 0 0,0 0 0,1 1 0,-1-1 0,1 0 0,-1 0 0,1 0 0,-1 0 0,1 0-1,-1 0 1,1 0 0,-1 0 0,0 0 0,2 0 0,11-3-2224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5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331 114 4896,'-1'-1'259,"1"0"0,0 1 1,-1-1-1,1 0 0,-1 0 0,1 1 1,0-1-1,0 0 0,0 0 0,-1 1 1,1-1-1,0 0 0,0 0 0,0 1 0,0-1 1,0 0-1,0-1 0,0-8 3107,-2 6-3067,1 0 1,-1 1-1,0-1 1,0 1-1,0-1 1,0 1-1,-1 0 1,1 0-1,-1 0 1,0 0-1,0 0 1,0 1-1,0-1 1,0 1 0,0 0-1,-8-4 1,-3 0-72,0 0 1,-1 1-1,-15-3 1,29 8-204,-7-2 87,-1 0 0,0 0-1,-1 1 1,1 0 0,0 1-1,0 0 1,-12 2 0,16-2-82,0 1 1,1 0 0,-1 1-1,1-1 1,-1 1-1,1 0 1,0 0-1,-1 0 1,1 1 0,0-1-1,1 1 1,-1 0-1,0 0 1,1 0 0,0 1-1,-5 5 1,4-2 54,-1 0-1,2 0 1,-1 0 0,1 0 0,0 1 0,0-1 0,1 1 0,-2 12 0,1 6 342,-1 34 1,3-36-175,-1 65 541,11 91 1,-9-171-795,1 1 0,-1-1 0,-1 0 0,0 0 0,0 0 0,-4 12 0,5-21-107,0 0 0,0 0 0,0 0 0,0 0 0,0 0 0,0 1 0,0-1 0,0 0 1,0 0-1,0 0 0,0 0 0,0 0 0,0 1 0,0-1 0,0 0 0,0 0 0,-3 1-2032,3-1 2032,0 0 1,0 0-1,0 0 0,0 0 0,-1 0 0,1 0 0,0 0 0,0 0 0,0 0 0,0 0 0,0 0 0,-1 0 0,1 0 0,0 0 0,0 0 0,-1-1-534,5 0-1460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5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8128,'0'-20'3680,"8"8"64,7 16-2369,2-4 449,6 8-1120,9-5-128,4 5-384,12-8-96,7 5-64,8-10-384,4 5 192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5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3392,'0'0'1088,"15"5"3450,-14 0-2676,1 6-1315,-1 0 0,0 1 0,0-1 0,-1 0-1,-1 1 1,0-1 0,-3 13 0,-23 82 977,11-55-986,-60 210 729,52-192-935,-58 114-1,75-168-208,-2 0 0,0-1-1,-14 18 1,15-22-2151,15-13-2874,8-4 2094,5 0 808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4:5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6560,'-2'4'4184,"-1"12"-2422,-1 21-290,-22 119 2478,7-51-2929,7-27-466,-45 311 490,55-375-948,-8 25 0,1-6-307,5-23-2161,4-24-7855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0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86 5152,'-19'-23'1648,"6"10"-767,1-1 3432,11 13-4176,1 0 0,0 1 0,0-1 0,-1 0 0,1 1 0,0-1 0,0 0 0,0 1 0,0-1 0,0 0 0,0 1 1,0-1-1,0 0 0,0 1 0,0-1 0,0 0 0,1 0 0,-1 1 0,0-1 0,0 1 0,1-1 0,0-1 0,-1 1-36,1 0 0,0 0 0,0 0 0,0 0 0,0 1 1,0-1-1,0 0 0,0 0 0,0 1 0,0-1 0,0 0 0,1 1 0,-1-1 0,0 1 0,3-1 0,21-3 775,-18 3-494,8 0 46,0 1 1,29 3 0,-1-1-121,74 7-2116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4576,'7'2'2208,"-2"-1"-1730,-1 0-1,1 0 0,0 0 0,0-1 0,7 0 1,12-2 179,0-1 1,0-1 0,-1-1-1,0-1 1,0-1-1,29-13 1,-44 15-580,0 1-1,0-1 1,0 0 0,-1-1 0,1 0-1,-2 0 1,1 0 0,8-11 0,-11 11-25,0 1 0,-1-1 0,0 1 0,0-1 1,0 0-1,-1 0 0,0-1 0,0 1 0,0 0 1,-1-1-1,0 1 0,-1-1 0,1-8 1,-1 11-35,0 0 0,0 0 0,-1 0 1,1 0-1,-3-8 0,2 11-16,1 0-1,-1 0 1,1 0-1,-1 0 1,1 0-1,-1 0 1,0 0-1,1 0 1,-1 0-1,0 0 1,0 1-1,0-1 1,0 0 0,0 0-1,0 1 1,0-1-1,0 0 1,0 1-1,0-1 1,0 1-1,0 0 1,0-1-1,0 1 1,0 0-1,-3-1 1,0 2 18,-1-1 0,1 1 1,-1-1-1,1 1 0,-1 0 0,1 1 1,0-1-1,0 1 0,-1 0 0,1 0 1,0 0-1,1 1 0,-1-1 0,0 1 1,1 0-1,-7 7 0,-1 1 163,0 1 1,1 1-1,-13 20 0,17-22-38,-1 0 0,2 0-1,0 0 1,0 1-1,1 0 1,0 0 0,1 0-1,-3 24 1,5-31-82,1 0 1,0 0-1,0-1 1,1 1-1,-1 0 1,1 0-1,0 0 0,0 0 1,1-1-1,-1 1 1,1 0-1,0-1 1,0 0-1,1 1 1,-1-1-1,1 0 1,0 0-1,0 0 1,0-1-1,1 1 1,-1-1-1,1 0 1,0 0-1,0 0 1,6 3-1,-4-3 33,0 0 1,0 0-1,1-1 0,-1 0 0,1 0 1,-1-1-1,1 0 0,0 0 0,0 0 1,0-1-1,-1 0 0,1 0 1,0-1-1,0 0 0,8-2 0,-5 1-45,0-2-1,0 1 0,-1-1 1,1-1-1,-1 0 0,0 0 0,0 0 1,0-1-1,10-10 0,90-101-84,-82 85-35,-23 28 37,-1 0 0,1 1 0,0-1 0,0 1-1,8-5 1,-12 7 34,0 1 0,1 0-1,-1 0 1,0 0 0,0 0 0,1 0-1,-1 0 1,0-1 0,0 1-1,0 0 1,1 0 0,-1 0 0,0 0-1,0 0 1,1 0 0,-1 0-1,0 0 1,0 0 0,1 0-1,-1 0 1,0 0 0,0 0 0,1 0-1,-1 0 1,0 0 0,0 1-1,1-1 1,-1 0 0,0 0 0,0 0-1,0 0 1,1 0 0,-1 0-1,0 1 1,0-1 0,0 0-1,0 0 1,1 0 0,-1 1 0,0-1-1,0 0 1,0 0 0,0 0-1,0 1 1,0-1 0,0 0 0,1 0-1,-1 1 1,0-1 0,0 0-1,0 0 1,0 1 0,-1 15 268,1-14-275,-4 21 184,-2 0 1,-7 23-1,-8 32 314,21-78-477,0 0 0,0 1 1,0-1-1,0 0 1,0 1-1,0-1 0,0 0 1,0 1-1,-1-1 1,1 0-1,0 1 0,0-1 1,1 0-1,-1 1 1,0-1-1,0 0 0,0 0 1,0 1-1,0-1 1,0 0-1,0 1 0,0-1 1,1 0-1,-1 1 1,0-1-1,0 0 0,0 0 1,0 1-1,1-1 1,8-4 214,15-21-170,-19 20-41,10-11-137,30-31 137,-41 43-41,1 0-1,0 0 1,0 0 0,1 1 0,-1-1 0,1 1 0,11-4 0,-16 7 9,0-1 0,1 1 1,-1 0-1,0-1 0,0 1 0,1 0 0,-1 0 1,0 0-1,0 0 0,1 0 0,-1 1 0,0-1 0,0 0 1,1 0-1,-1 1 0,0-1 0,0 1 0,0-1 1,0 1-1,0 0 0,0-1 0,0 1 0,0 0 1,0 0-1,0 0 0,0-1 0,0 1 0,0 0 1,0 0-1,-1 0 0,1 0 0,0 1 0,-1-1 1,1 0-1,-1 0 0,1 0 0,-1 0 0,0 1 1,0-1-1,1 2 0,0 3 19,0 0 0,0 0 0,-1 0 0,0 1 0,0-1 0,0 0 0,-2 8 0,-2 2 30,2-9 9,1 1-1,-1-1 1,1 0-1,0 0 1,1 1 0,0-1-1,1 12 1,-1-18-34,1-1-1,-1 1 1,0-1 0,1 1 0,-1-1-1,0 1 1,1-1 0,-1 0 0,0 1-1,1-1 1,-1 1 0,1-1-1,-1 0 1,1 1 0,-1-1 0,1 0-1,-1 0 1,1 1 0,-1-1 0,1 0-1,-1 0 1,1 0 0,-1 0 0,1 0-1,-1 0 1,1 0 0,0 0-1,-1 0 1,1 0 0,-1 0 0,1 0-1,-1 0 1,1 0 0,0-1 0,25-8 152,-14 5-104,15-3 1,-15 5-67,0-2 0,18-6 1,72-34-359,-67 27 371,-1-2 0,-1-1 0,50-40 0,-75 52-25,7-3 84,-15 11-66,0 0-1,0 0 1,0 0 0,0 0-1,0-1 1,0 1-1,0 0 1,0 0 0,0 0-1,0 0 1,0 0-1,0 0 1,0 0-1,0 0 1,0 0 0,1 0-1,-1 0 1,0 0-1,0 0 1,0 0 0,0 0-1,0 0 1,0 0-1,0 0 1,0 0 0,0 0-1,0 0 1,0 0-1,0 0 1,0 0 0,0 0-1,1 0 1,-1 0-1,0 0 1,0 0 0,0 0-1,0 0 1,0 0-1,0 0 1,0 1-1,0-1 1,0 0 0,0 0-1,0 0 1,0 0-1,0 0 1,0 0 0,0 0-1,0 0 1,0 0-1,0 0 1,0 0 0,0 0-1,0 0 1,0 0-1,0 0 1,0 0 0,0 1-1,0-1 1,-3 9 9,-34 54-271,32-51 157,0-4 47,2 1 1,-1-1 0,-2 13 0,5-19 71,1 1 1,-1-1 0,1 1-1,0-1 1,0 1-1,0-1 1,0 1 0,0-1-1,1 1 1,-1-1-1,1 1 1,0-1 0,-1 1-1,1-1 1,0 1-1,3 3 1,-3-3-2,1 0 0,0 0 1,0-1-1,0 1 0,1 0 0,-1-1 0,1 0 1,-1 1-1,1-1 0,0 0 0,0 0 1,0 0-1,0-1 0,0 1 0,0-1 0,0 0 1,0 0-1,1 0 0,-1 0 0,0 0 1,1-1-1,-1 1 0,1-1 0,-1 0 0,1 0 1,-1-1-1,0 1 0,1-1 0,4 0 1,38-12 86,0-1 0,80-36 1,-102 39-68,-1-1 1,0-1 0,38-29 0,-48 31-21,0 0 1,-1-1-1,-1-1 0,0 0 1,0 0-1,16-28 1,-26 38-20,1 1 1,-1-1 0,1 1 0,-1-1 0,0 0-1,0 1 1,0-1 0,0 0 0,0 0 0,-1 0-1,0 0 1,1 1 0,-1-6 0,0 7 3,0 1 0,0-1 0,-1 1-1,1-1 1,0 0 0,0 1 0,-1-1 0,1 1 0,0-1 0,-1 1 0,1-1 0,0 1-1,-1 0 1,1-1 0,-1 1 0,1-1 0,0 1 0,-1 0 0,1-1 0,-1 1 0,1 0-1,-1 0 1,1-1 0,-1 1 0,0 0 0,1 0 0,-1 0 0,1 0 0,-1-1 0,1 1-1,-1 0 1,0 0 0,1 0 0,-1 0 0,1 1 0,-1-1 0,0 0 0,1 0-1,-1 0 1,1 0 0,-2 1 0,-2 0 5,0 1 1,0 0-1,0 0 0,0 0 0,-3 2 1,-9 8 133,1 1 1,0 0 0,1 0-1,1 2 1,0-1 0,1 2-1,0 0 1,1 0 0,1 1-1,-13 31 1,22-45-110,-1 0 1,1 0 0,1 0-1,-1 0 1,0 0-1,1 1 1,-1-1-1,1 0 1,0 0-1,0 0 1,1 1-1,-1-1 1,0 0 0,1 0-1,0 0 1,0 0-1,2 5 1,-1-5 14,0 0 1,0 0 0,0-1-1,0 1 1,0-1 0,1 1-1,-1-1 1,1 0-1,0 0 1,0 0 0,-1-1-1,1 1 1,0-1 0,0 1-1,1-1 1,5 2-1,1-1-25,0 0 0,0-1 0,0 0-1,0-1 1,0 0 0,1 0-1,-1-1 1,15-3 0,-12 1-1082,1 0 0,-1-1 1,0-1-1,0 0 0,21-12 1,-28 13-137,0 0 1,0-1-1,-1 1 1,1-1-1,-1-1 1,0 1-1,-1-1 1,8-10-1,-8 11 306,27-39-4376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0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 4224,'0'0'90,"0"0"1,0-1-1,0 1 1,0 0 0,0 0-1,0 0 1,0-1-1,0 1 1,1 0-1,-1 0 1,0 0-1,0 0 1,0-1-1,0 1 1,0 0-1,0 0 1,1 0 0,-1 0-1,0 0 1,0-1-1,0 1 1,0 0-1,1 0 1,-1 0-1,0 0 1,0 0-1,0 0 1,1 0-1,-1 0 1,0 0 0,0 0-1,0 0 1,1 0-1,-1 0 1,0 0-1,0 0 1,0 0-1,0 0 1,1 0-1,-1 0 1,0 0-1,0 0 1,0 0 0,1 0-1,-1 0 1,0 1-1,0-1 1,0 0-1,0 0 1,1 0-1,-1 0 1,0 0-1,9 8 2658,-8-5-2424,-1 0-1,1 0 0,-1-1 0,0 1 1,0 0-1,0 0 0,-1-1 0,1 1 1,-1 0-1,-1 3 0,0 5 260,-4 16-20,-2 0 0,-1-1 1,-13 26-1,1 2-11,9-24-335,-10 29 128,-40 79 0,56-125-450,-3 6 167,9-18-210,0 0-1,-1-1 1,1 1-1,0-1 0,-1 1 1,1 0-1,-1-1 1,1 1-1,-1-1 1,1 0-1,-1 1 0,1-1 1,-1 1-1,1-1 1,-1 0-1,1 1 0,-1-1 1,0 0-1,1 1 1,-2-1-1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3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5056,'0'6'8128,"2"11"-4791,4 36-851,-6 70 944,0-122-3494,10-18-107,15-7 259,-19 20-32,0-1 1,-1 0 0,5-7 0,-6 7-85,0 0 1,1 1 0,-1-1 0,1 1-1,0 0 1,0 0 0,0 0 0,8-3-1,-11 6 2,2-1 111,0 0 0,0-1 0,1 2 0,-1-1 1,8-1-1,-11 3-61,-1-1 0,1 1 0,-1 0 0,1 0 0,0 0 0,-1 0 0,1 0 0,-1 0 0,1 1 0,-1-1 0,1 0 0,0 0 0,-1 0 0,1 0 0,-1 1 0,1-1 0,-1 0 0,1 1 0,-1-1 0,1 0 0,-1 1 0,1 0 0,0 0 2,-1 0 0,0 0 0,1 0 0,-1 0 0,0 0 0,1 0 0,-1 0-1,0 0 1,0 0 0,0 0 0,0 0 0,0 1 0,0-1 0,0 0 0,0 0 0,-1 2 0,-4 26 451,-5 22 150,10-51-638,0 1 0,0-1 1,0 0-1,0 0 1,0 0-1,0 0 1,1 0-1,-1 1 1,0-1-1,0 0 1,0 0-1,0 0 0,0 0 1,0 0-1,0 0 1,0 1-1,0-1 1,0 0-1,1 0 1,-1 0-1,0 0 1,0 0-1,0 0 0,0 0 1,0 0-1,1 0 1,-1 0-1,0 0 1,0 0-1,0 0 1,0 0-1,0 1 0,1-1 1,-1 0-1,0 0 1,0 0-1,0-1 1,0 1-1,0 0 1,1 0-1,-1 0 1,0 0-1,0 0 0,0 0 1,0 0-1,0 0 1,0 0-1,1 0 1,-1 0-1,0 0 1,0 0-1,0-1 1,0 1-1,0 0 0,0 0 1,1 0-1,17-9-670,18-12 81,-12 6 550,0 2 0,38-16 1,-60 28 103,0 0 0,0 1 0,0-1 0,1 1 1,-1-1-1,0 1 0,0 0 0,0 0 1,1 0-1,-1 0 0,0 0 0,0 0 0,1 1 1,-1-1-1,0 1 0,0-1 0,0 1 0,4 2 1,-4-2 18,1 1 0,-1 0 0,1 0 0,-1 1 1,0-1-1,0 0 0,0 1 0,0-1 0,0 1 1,0 0-1,1 5 0,1 1-30,-1 0 1,0 0-1,0 0 1,-1 1-1,-1-1 1,0 1-1,1 12 1,-2-20-860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0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1473 3392,'-8'4'761,"7"1"22,2 3 4830,6-20-442,-4 7-4817,-1 1 0,1 0 0,-1-1 1,0 1-1,1-6 0,16-71 1176,38-132-58,43-55-250,-15 66-947,14-30-182,-72 175-91,3 1 0,2 1 0,3 2 0,47-57 0,-71 97-73,1 1-1,0 0 0,0 0 1,1 1-1,1 1 0,0 0 0,0 1 1,24-12-1,-34 20 69,0-1 0,0 1 0,-1 0 0,2 0 0,-1 0 0,0 0 0,0 1 0,0 0 0,0 0 0,0 0 0,0 0-1,1 1 1,-1-1 0,5 2 0,-8-1 3,1 0 1,0 0-1,0-1 0,0 1 0,-1 0 0,1 0 0,0 1 0,-1-1 0,1 0 0,-1 1 0,1-1 1,-1 0-1,0 1 0,0 0 0,0-1 0,1 1 0,-2 0 0,1-1 0,0 1 0,0 0 0,0 0 0,-1 0 1,1 0-1,-1 0 0,0 0 0,1 0 0,-1 0 0,0 0 0,0 0 0,-1 3 0,1 0 19,-1 0 0,0 0 0,-1-1 0,1 1 0,-1 0 0,0-1 0,0 1 0,0-1 0,-4 5 0,-31 39 221,11-14-142,-7 16 14,3 0 0,-48 108 0,74-148-149,1-1 1,-1 1-1,2 0 0,-1 0 0,0 11 0,2-17 19,1 1 1,0-1-1,1 1 0,-1-1 0,1 0 1,0 1-1,0-1 0,1 1 1,-1-1-1,1 0 0,0 0 0,0 0 1,5 7-1,3 2 18,0 0 0,2 0 0,20 17 0,-17-16 30,-1 0 0,15 18 1,-28-31-3,0 1 0,1 0 0,-1 0 1,0 0-1,0 0 0,0 0 0,0 2 0,0-3 1,-1 0-1,0 0 1,0 0-1,0 0 1,0 0-1,0-1 1,0 1-1,0 0 0,0 0 1,-1 0-1,1 0 1,0 0-1,0-1 1,-1 1-1,1 0 1,-1 0-1,1-1 0,0 1 1,-1 0-1,0 0 1,1-1-1,-1 1 1,1 0-1,-1-1 1,0 1-1,-6 4 54,0 0-1,0-1 1,0 0-1,0-1 1,0 1-1,-1-1 1,0-1-1,0 0 1,1 0-1,-1 0 1,0-1-1,-1 0 1,1 0 0,0-1-1,0 0 1,-9-2-1,0 0-213,-1-1 1,0 0-1,1-2 0,0 0 0,0-1 1,-20-9-1,33 13-269,1 0 1,-1 0-1,1 0 1,-1-1-1,-4-4 1,8 7 248,-1 0-1,1-1 1,0 1 0,-1 0-1,1-1 1,0 1 0,-1 0-1,1-1 1,0 1 0,-1 0-1,1-1 1,0 1 0,0-1-1,0 1 1,-1-1 0,1 1-1,0 0 1,0-1 0,0 1-1,0-1 1,0 1 0,0-1-1,0 1 1,0-1 0,0 1-1,0-1 1,0 1 0,0-1-1,0 1 1,0-1 0,1 1-1,-1 0 1,0-1 0,0 1-1,0-1 1,1 1 0,-1-1-1,0 1 1,0 0 0,1-1-1,-1 1 1,0 0 0,1-1-1,-1 1 1,1 0 0,-1 0-1,0-1 1,1 1 0,-1 0-1,1 0 1,-1 0 0,1-1-1,0 1 1,16-7-3843,4 3 1377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0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8384,'-19'-15'3808,"24"24"-1024,0-9-1568,4 6-705,4-1-63,10-1-288,-1-4 32,1 5-96,-1-10-128,1 5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0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285 699 6240,'-2'0'237,"0"0"0,1-1 0,-1 1 0,0 0 1,1 0-1,-1 0 0,1 0 0,-1 0 0,0 0 0,1 1 0,-1-1 1,0 0-1,1 1 0,-1-1 0,1 1 0,-1 0 0,1 0 0,-3 1 1,0 1 259,0 1 0,0 0 1,1-1-1,-6 8 1,-3 4 23,-76 70 1287,53-54-1395,-40 48 1,73-77-407,0 0 1,0 0-1,1 0 1,-1 1-1,1-1 0,0 1 1,0-1-1,0 1 1,0-1-1,0 1 1,0-1-1,1 1 1,-1 0-1,1-1 0,0 1 1,0 0-1,0 0 1,0 3-1,1-5 17,-1 1 0,1 0 0,0-1 1,-1 1-1,1 0 0,0-1 0,0 1 0,0-1 0,0 1 0,0-1 0,1 0 0,-1 1 0,0-1 0,1 0 1,-1 0-1,1 0 0,-1 0 0,1 0 0,-1 0 0,1 0 0,0-1 0,-1 1 0,1-1 0,0 1 1,0-1-1,-1 1 0,3-1 0,3 1 55,-1 0 0,1 0 0,0 0 0,0-1 0,-1 0 0,1-1 0,0 1 0,0-1 0,-1 0 0,1-1 0,-1 0 0,1 0 1,-1 0-1,0-1 0,0 0 0,10-6 0,-7 2-39,-1 0 0,1 0 0,-1-1 1,-1 0-1,1-1 0,10-17 0,33-66 123,-44 79-143,100-219-244,-83 175 112,32-116 0,-46 129 219,6-67 0,-14 84-173,-1 1 0,-1 0-1,-2-1 1,-4-26-1,5 50 77,0-2-92,0 0 1,0 0-1,-1 0 1,-2-7-1,4 12 60,0-1-1,-1 0 1,1 1-1,0-1 1,0 0-1,-1 1 0,1-1 1,-1 1-1,1-1 1,-1 1-1,1-1 1,-1 1-1,1-1 1,-1 1-1,1-1 1,-1 1-1,1 0 0,-1-1 1,0 1-1,1 0 1,-1-1-1,0 1 1,1 0-1,-1 0 1,0 0-1,1 0 0,-1 0 1,0 0-1,0 0 1,1 0-1,-1 0 1,0 0-1,1 0 1,-1 0-1,0 0 1,1 0-1,-1 1 0,0-1 1,1 0-1,-2 1 1,-2 2 19,1-1 1,-1 1 0,1 0-1,0 0 1,0 0-1,0 0 1,1 1-1,-1-1 1,-4 8 0,-16 39 341,20-45-286,-21 51 304,3 1 0,2 0 1,3 2-1,2 0 0,-8 83 1,17-69-161,9 127 0,-3-185-118,1-1 0,0 0 0,1 1 0,8 21 0,-9-31-40,0 1-1,1-1 0,0 0 0,0 0 0,0 0 0,0 0 0,1 0 0,0-1 0,0 1 0,0-1 0,0 0 0,1-1 0,8 7 0,-4-6 34,-1 0 0,1 0 0,0-1-1,0 0 1,1-1 0,-1 0 0,0 0-1,1-1 1,-1 0 0,1-1 0,10 0-1,-1-2-89,0-1-1,-1 0 1,1-1-1,28-10 0,-33 8 30,-1 1 0,0-2 0,0 0 0,-1 0 0,0-2 0,0 1 0,-1-1-1,0-1 1,0 0 0,-1 0 0,12-18 0,-15 19-44,-1 0 0,0-1 0,0 0 1,-1 0-1,-1 0 0,0 0 0,0-1 0,-1 0 0,0 1 1,-1-1-1,0 0 0,-1 0 0,0-1 0,-1 1 1,-1-15-1,1 22 24,0 2-32,-1 1 1,1-1-1,0 0 0,0 1 1,-1-1-1,1 0 0,-1 1 1,-1-3-1,2 4 28,0-1 1,-1 1-1,1 0 0,-1-1 0,1 1 1,0 0-1,-1 0 0,1 0 1,-1-1-1,1 1 0,-1 0 1,1 0-1,-1 0 0,1 0 0,-1 0 1,1 0-1,-1 0 0,1 0 1,-1 0-1,1 0 0,-1 0 1,1 0-1,-1 0 0,1 1 0,-1-1 1,1 0-1,0 0 0,-1 0 1,1 1-1,-1-1 0,1 0 1,0 1-1,-1-1 0,1 0 0,-1 1 1,-7 5-11,0 0 1,1 0-1,0 1 1,0 0-1,0 0 0,-7 12 1,-31 53 33,43-69-14,-3 5 21,0 1 0,1 0 0,0 1-1,0-1 1,1 1 0,1-1-1,-1 1 1,2 0 0,-2 18 0,3-23 8,0 0-1,0 0 1,1 0 0,0 0 0,0 0 0,0 0 0,1 0 0,-1 0 0,1-1-1,0 1 1,1-1 0,-1 1 0,1-1 0,0 0 0,0 0 0,0 0 0,0 0 0,1-1-1,-1 1 1,1-1 0,6 4 0,-5-4 5,-1-1 0,1 0 0,0 0 0,0 0 0,1-1 0,-1 1 0,0-1 0,0 0 0,1-1 0,-1 1 0,0-1 1,11-1-1,-2 0 2,0-1 0,-1-1 1,1 0-1,13-6 1,29-12 117,77-43 0,48-40-251,-113 61 44,81-65 0,-145 105 71,1-2-54,1 0 0,0 1 0,7-4 0,-12 7 30,1 0 1,-1 1-1,1-1 0,-1 0 1,1 1-1,-1-1 0,1 1 1,0 0-1,-1 0 0,1-1 1,0 1-1,-1 0 0,1 0 1,-1 1-1,1-1 0,0 0 1,-1 0-1,1 1 0,2 0 1,-3 0 3,0 0 0,0 0 0,0 0 0,0 0 0,-1 0 0,1 1 0,0-1 0,0 0 0,-1 1 0,1-1 0,-1 0 0,1 1 0,-1-1 0,1 1 0,-1-1 0,0 0 0,0 1 0,0-1 0,0 1 0,0-1 0,0 1 0,0 2 1,-1 1 57,1 0 1,-1 0 0,0 0-1,0 1 1,-3 6 0,4-12-42,0 1 0,0-1 0,0 0 0,-1 1 0,1-1 0,0 1 0,0-1 1,-1 0-1,1 1 0,0-1 0,-1 0 0,1 0 0,-1 1 0,1-1 0,0 0 1,-1 0-1,1 1 0,-1-1 0,1 0 0,0 0 0,-1 0 0,1 0 0,-1 0 0,0 0 1,-13-1 74,4-1-13,-18-2 21,-22-2-62,34 6-31,1 1 0,-1 0 0,1 1 0,-1 1 0,1 0 0,0 1 1,0 1-1,0 0 0,0 1 0,1 0 0,0 1 0,1 1 0,-1 0 1,-17 16-1,20-15-5,0 1 1,1 0 0,0 0 0,1 1 0,-15 23-1,21-30 19,1 0-1,-1 1 0,1 0 1,0 0-1,0 0 0,1 0 1,-1 0-1,1 0 0,0 0 1,1 0-1,-1 0 0,1 0 1,0 1-1,0-1 0,1 0 1,-1 0-1,1 0 0,0 0 1,3 8-1,-2-10 5,-1 0-1,1 0 1,0 0 0,-1-1 0,1 1-1,1-1 1,-1 1 0,0-1 0,0 0-1,1 0 1,-1 0 0,1 0 0,0 0-1,0 0 1,0-1 0,5 2-1,0 0 41,0 0 0,0-1 0,1 0 0,16 1 0,7-2-21,0-1 1,0-2-1,0-1 1,0-1-1,0-2 1,57-17 0,-10-6-48,104-52 0,-62 16 35,-104 55-16,-1-2 1,0 1 0,-1-2 0,25-27-1,-37 37-21,-1 0-1,1 0 0,-1 0 1,0 0-1,2-5 0,-4 8 10,0-1 0,0 1 0,1 0 0,-1-1-1,0 1 1,0-1 0,0 1 0,0 0 0,0-1 0,0 1-1,0-1 1,0 1 0,0 0 0,0-1 0,0 1 0,0-1-1,0 1 1,0 0 0,0-1 0,0 1 0,0 0 0,0-1 0,-1 1-1,1-1 1,0 1 0,0 0 0,0-1 0,-1 1 0,1 0-1,0 0 1,0-1 0,-1 1 0,1 0 0,0-1 0,-1 1-1,1 0 1,0 0 0,-1 0 0,1-1 0,0 1 0,-1 0-1,1 0 1,-1 0 0,1 0 0,0 0 0,-1 0 0,1 0-1,-1 0 1,1 0 0,0 0 0,-1 0 0,1 0 0,-1 0-1,0 0 1,-11 4-36,-4 4-52,0 2-1,1-1 1,0 2-1,-26 23 1,19-12 80,0 1-1,-19 26 1,34-38-13,1-1 0,-1 1-1,2 0 1,-7 18-1,11-27 27,0-1-1,1 0 1,-1 1 0,1-1-1,0 0 1,-1 1-1,1-1 1,0 0-1,0 1 1,0-1-1,0 1 1,0-1 0,0 0-1,0 1 1,0-1-1,1 0 1,-1 1-1,0-1 1,1 0-1,-1 1 1,1-1 0,0 0-1,-1 0 1,1 1-1,0-1 1,0 0-1,0 0 1,0 0-1,0 0 1,0 0-1,0 0 1,0 0 0,0-1-1,0 1 1,0 0-1,1-1 1,-1 1-1,0 0 1,1-1-1,-1 0 1,2 1 0,5-1 65,0-1 0,0 0 0,0 0 1,0-1-1,0 0 0,0-1 0,13-6 1,-13 6-16,6-3-89,0-1-1,0-1 1,0 0 0,-1 0 0,0-2 0,-1 0 0,0 0 0,0-1 0,14-18 0,-14 15-39,-1-2 1,-1 1-1,0-2 1,-1 1-1,-1-1 1,-1 0-1,10-31 1,-17 47 57,0 0 0,1 0-1,-1 0 1,0 0 0,1 0 0,-1-1-1,0 1 1,0 0 0,0 0 0,0 0-1,0 0 1,0 0 0,0 0 0,-1 0 0,1 0-1,0 0 1,-1-2 0,1 3 12,-1 0 1,1 0-1,-1-1 1,1 1-1,0 0 1,-1 0-1,1 0 1,-1 0-1,1 0 1,-1 0-1,1-1 1,0 1-1,-1 0 1,1 0-1,-1 0 0,1 1 1,-1-1-1,1 0 1,-1 0-1,1 0 1,0 0-1,-1 0 1,1 0-1,-1 1 1,1-1-1,0 0 1,-1 1-1,-4 1-23,1 1 0,0 0-1,0 0 1,0 1 0,-5 5-1,-3 6 41,2 0-1,0 1 0,0 0 0,2 1 0,0-1 0,-8 28 1,14-40 9,1 1 1,-1-1 0,1 1 0,1-1 0,-1 1 0,1-1 0,0 1-1,0 0 1,0-1 0,0 1 0,3 8 0,-3-11-1,1 0 0,0-1 0,-1 1 0,1 0 1,0 0-1,0 0 0,0 0 0,1-1 0,-1 1 0,0-1 1,1 1-1,-1-1 0,1 1 0,-1-1 0,1 0 1,0 0-1,-1 1 0,1-1 0,0-1 0,0 1 0,0 0 1,0 0-1,0-1 0,0 1 0,0-1 0,0 1 1,0-1-1,2 0 0,5 0 14,-1 0 0,1-1 0,-1 0 0,0 0 0,1-1 0,-1 0 0,0-1 0,0 0 0,0 0 0,-1 0-1,1-1 1,-1 0 0,0-1 0,0 1 0,9-9 0,2-3 18,0-2-1,-1 0 1,28-39-1,-22 22-108,20-41-1,13-19-158,-51 88 163,-2 8-31,-3 15 23,-26 156 515,-1 14 384,26-182-791,1-1-4,-1 1-1,1-1 0,0 0 0,0 0 1,0 1-1,0-1 0,0 0 1,2 5-1,-1-7-22,-1-1 0,0 0 0,1 0 0,-1 1-1,0-1 1,1 0 0,-1 1 0,1-1 0,-1 0 0,1 0 0,-1 0 0,1 0 0,-1 1 0,1-1 0,-1 0-1,1 0 1,-1 0 0,1 0 0,-1 0 0,1 0 0,-1 0 0,1 0 0,-1 0 0,1-1 0,-1 1 0,1 0-1,-1 0 1,0 0 0,1 0 0,-1-1 0,1 1 0,-1 0 0,1 0 0,-1-1 0,0 1 0,1-1 0,7-6 57,-1-1 0,1 0 0,-2 0 0,10-16 0,-1 4-96,16-23-30,-11 16-10,1 1-1,0 0 0,28-24 1,-49 50 57,4-4-15,1 1 1,-1-1-1,0 1 1,1 0-1,7-3 0,-11 6 5,-1-1 0,1 1 0,0 0 0,0-1 0,0 1 0,-1 0 0,1 0 0,0 0 0,0 0 0,0 0 0,0 0 0,-1 0 0,1 0 0,0 0 0,0 0 0,0 1 0,0-1 0,-1 0 0,1 1 0,0-1 0,0 0 0,-1 1 0,1-1 0,0 1 0,-1-1 0,1 1 0,0-1 0,-1 1 0,1 0 0,-1-1 0,1 1 0,-1 0 0,1-1 0,-1 1 0,1 0 0,-1 0 0,0-1 0,1 1 0,-1 0 0,0 0 0,0 0 0,0-1 0,1 2 0,0 4-13,0-1 0,0 1 1,-1 0-1,1 0 0,-1-1 0,0 1 0,-1 0 1,0-1-1,1 1 0,-4 7 0,-2 10 25,-14 27 0,11-27-22,-124 348 15,52-131 310,74-221-231,5-12-59,-5 14 173,-17 33 0,22-50-136,0 1 0,-1-1-1,0 0 1,0 0 0,0 0-1,0 0 1,-1 0-1,1-1 1,-1 0 0,0 0-1,0 0 1,0 0 0,-6 3-1,9-5-46,-1-1 0,1 1 0,-1-1 0,1 0 0,-1 1 0,1-1 0,-1 0 0,1 0 0,-1 0 0,1 0 0,-1 0 0,1 0 0,0-1 0,-1 1 0,1 0 0,-1-1 0,1 1 0,-1-1 0,1 1 0,0-1 0,-1 0 0,1 0 0,0 1 0,0-1 0,0 0 0,0 0 0,-1 0 0,1 0 0,0-1 0,1 1 0,-2-2 0,-1-1 0,0-1-1,0 0 1,1 0-1,0 0 1,0 0 0,-2-10-1,1 2-4,1-1 0,1 1 0,0-1 0,2-25 0,-1 29 0,1-16-12,1 0-1,1 1 1,1-1-1,1 1 1,11-29 0,-11 39 69,3-9 75,14-29 0,-19 45-116,2 0 1,-1 1-1,1 0 1,0 0-1,1 0 1,-1 0-1,13-10 1,-3 6-9,1 0 0,-1 1 1,2 0-1,-1 1 0,2 1 1,-1 1-1,1 0 0,22-4 1,170-36-477,-67 19-7411,-139 27 7048,1 1-1,-1-1 0,0 0 1,0-1-1,0 1 1,0-1-1,0 1 1,-1-1-1,1 0 0,0-1 1,-1 1-1,5-4 1,14-14-3985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3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34 3072,'3'0'-62,"10"-2"4781,-13 1-4568,1 1-1,-1-1 0,0 1 0,0-1 0,0 1 1,0-1-1,0 1 0,0-1 0,0 1 0,0-1 0,0 1 1,0-1-1,0 1 0,0-1 0,-1 1 0,1-1 1,0 1-1,0-1 0,0 1 0,-1-1 0,1 1 1,0 0-1,0-1 0,-1 1 0,1-1 0,-1 1 1,1 0-1,-1-1 0,0 0-60,0 0 1,-1-1-1,1 1 0,0 0 1,-1 1-1,1-1 0,-1 0 1,1 0-1,-1 0 0,1 1 1,-1-1-1,-2 0 0,-26-3 651,13 3-498,-1 0 0,1 2 1,0 0-1,-1 1 1,1 1-1,-30 9 1,34-8-173,1 0 0,-1 1 0,1 1 0,0 0 1,1 1-1,-1 1 0,2-1 0,-1 2 0,-15 14 0,17-13 1,0 0 0,1 0-1,1 0 1,0 1 0,0 0-1,1 0 1,0 1 0,1-1-1,1 1 1,0 1 0,0-1-1,1 1 1,1-1 0,0 1-1,-1 23 1,3-31-21,1-1 1,-1 0-1,0 1 0,1-1 1,0 0-1,0 1 0,0-1 1,1 0-1,-1 0 0,1 0 1,0 0-1,0 0 0,0-1 1,1 1-1,-1 0 0,5 3 0,-2-2-8,0-1 0,1 0 0,-1 0 0,1-1 0,0 1 0,0-1 0,0-1-1,0 1 1,0-1 0,10 2 0,15 3 53,1-2 1,0-1-1,0-1 1,1-2-1,-1-1 1,0-2-1,0-1 0,0-2 1,0-1-1,0-1 1,-1-1-1,56-25 0,-14-1 88,95-59 0,-147 80-195,123-86 161,-129 88-124,-11 8-13,0 0 0,-1 0-1,1 0 1,0 0 0,-1-1 0,0 1-1,3-5 1,-5 7-18,-1 1 0,0-1-1,1 1 1,-1 0 0,0-1 0,0 1-1,1 0 1,-1-1 0,0 1 0,0-1-1,0 1 1,0-1 0,0 1 0,0-1 0,1 1-1,-1 0 1,0-1 0,0 1 0,0-1-1,0 1 1,-1-1 0,1 1 0,0-1-1,0 1 1,0-1 0,0 1 0,0 0 0,-1-1-1,1 1 1,0-1 0,0 1 0,0 0-1,-1-1 1,1 1 0,0-1 0,-1 1-1,1 0 1,0 0 0,-1-1 0,1 1 0,-1 0-1,1-1 1,0 1 0,-1 0 0,1 0-1,-1 0 1,1 0 0,-1-1 0,1 1-1,-1 0 1,-2 0-30,1 0 0,-1-1-1,1 1 1,-1 1 0,0-1-1,1 0 1,-4 1 0,-11 4 43,1 1-1,0 1 1,0 0 0,1 1 0,0 0 0,1 1 0,0 1-1,-18 15 1,-1 6 98,-58 69 0,75-81-88,-26 41-1,39-54 25,-1 0 0,1 1 0,0-1 0,0 1 0,1 0 0,0 0 0,0 0 0,0 0 0,1 0 0,0 1 0,1 9 0,0-15-19,0 0 0,0-1 0,0 1 1,0 0-1,1-1 0,-1 1 0,1-1 0,-1 1 0,1-1 1,0 1-1,-1-1 0,1 1 0,0-1 0,0 1 0,0-1 0,0 0 1,0 0-1,0 1 0,1-1 0,-1 0 0,2 1 0,0-1 10,-1 0-1,1 0 0,-1 0 1,1-1-1,-1 1 1,1-1-1,-1 1 0,1-1 1,0 0-1,-1 0 0,1 0 1,3-1-1,4-1 71,0 0 0,0-1-1,0 0 1,0 0 0,15-9 0,-13 5-64,0-1-1,0 0 1,-1-1 0,0 0 0,0-1 0,-1 0 0,-1-1 0,14-19 0,-6 5-38,-2 0 1,-1-1 0,12-30 0,-21 44-126,0 1-1,-1-1 1,0 0-1,-1 0 1,4-25-1,-7 37 116,0 0 0,0-1 0,0 1 0,0 0-1,0 0 1,0 0 0,0 0 0,0-1-1,0 1 1,0 0 0,0 0 0,0 0 0,0 0-1,0 0 1,-1-1 0,1 1 0,0 0 0,0 0-1,0 0 1,0 0 0,0 0 0,0 0 0,0-1-1,0 1 1,0 0 0,-1 0 0,1 0 0,0 0-1,0 0 1,0 0 0,0 0 0,0 0 0,0 0-1,-1 0 1,1-1 0,0 1 0,0 0 0,-7 3-127,-7 11 45,5 1 55,1 0 1,0 0-1,-11 33 0,15-35 44,1-1 1,0 1-1,0-1 0,1 1 0,1 0 1,0 15-1,2-23 23,-1 0 0,1 0-1,0 0 1,0 0 0,0 0 0,1-1 0,-1 1-1,1 0 1,0-1 0,1 1 0,-1-1-1,1 0 1,5 7 0,-6-9 6,1 0 0,-1 0 0,1 0 0,-1 0 0,1 0 0,-1-1-1,1 1 1,0-1 0,0 1 0,0-1 0,0 0 0,0 0 0,0-1 0,0 1 0,0-1 0,0 1 0,1-1-1,-1 0 1,0 0 0,0 0 0,0-1 0,5 0 0,0-1 27,0-1 1,1 0-1,-1 0 0,0-1 0,-1 0 1,1-1-1,-1 1 0,0-1 0,0-1 1,0 1-1,-1-1 0,0-1 1,0 1-1,9-13 0,5-11-109,-1 0-1,19-44 1,-22 41 38,17-40-489,-28 65 255,-3 12-1,-4 19-47,1-18 304,-1 22-71,-2 10 127,2 0 1,1 1-1,6 53 0,-4-85-22,0 0 1,1 0-1,0 0 0,0 0 0,0 0 0,5 8 0,-6-12-25,0-1-1,0 1 1,0-1-1,0 1 1,0-1-1,1 1 1,-1-1-1,0 0 1,1 0-1,-1 0 1,1 0 0,-1 0-1,1 0 1,-1 0-1,1 0 1,0 0-1,-1-1 1,1 1-1,0-1 1,0 1-1,-1-1 1,1 0-1,0 1 1,0-1-1,0 0 1,-1 0-1,4-1 1,-2 0 28,1 0-1,-1 0 1,1-1 0,-1 1-1,0-1 1,0 0 0,1 0-1,-1 0 1,0 0 0,-1 0-1,1-1 1,0 1 0,-1-1-1,3-4 1,5-6-8,15-28-1,-13 20-62,56-83-280,-68 104 280,1-1-1,-1 0 1,1 0-1,0 0 1,-1 1 0,1-1-1,-1 0 1,1 1 0,0-1-1,0 1 1,-1-1-1,1 1 1,0-1 0,0 1-1,0-1 1,0 1 0,-1 0-1,3-1 1,-2 1 6,-1 0 1,1 0-1,-1 1 1,1-1-1,-1 0 1,1 0-1,-1 1 1,1-1-1,-1 0 1,0 1-1,1-1 1,-1 0-1,1 1 1,-1-1-1,0 0 1,1 1-1,-1-1 1,0 1-1,1-1 1,-1 1-1,0-1 1,1 2-1,1 4-24,0 0 0,0 0 0,-1 0 0,1 8 0,-1-10 62,3 23-26,10 33 1,-12-52 58,0 0 1,1 0 0,1-1 0,-1 0 0,1 1-1,0-1 1,1-1 0,9 13 0,-12-17-27,0 0 1,0 0-1,0-1 1,0 1-1,0-1 1,1 1-1,-1-1 1,0 0-1,1 0 0,-1 0 1,1 0-1,-1 0 1,1-1-1,-1 1 1,1-1-1,-1 0 1,1 1-1,0-1 1,-1 0-1,1-1 0,0 1 1,-1 0-1,1-1 1,3 0-1,1-2 58,0 0 0,0-1 0,0 1-1,-1-1 1,1 0 0,9-9 0,-3 2-72,-2-1 0,0 0 0,0 0 0,-1-1 0,-1-1 0,11-18 0,40-91-249,-44 86 219,-6 13-12,-4 10-69,-1 1-1,2 0 1,0 0 0,0 1-1,1 0 1,14-16-1,-22 28 90,1 0-1,-1 0 0,0 0 1,0-1-1,0 1 0,0 0 1,0 0-1,1 0 0,-1 0 1,0 0-1,0 0 0,0 0 1,0 0-1,0 1 0,0-1 1,1 0-1,-1 0 0,0 0 1,0 0-1,0 0 0,0 0 1,0 0-1,1 0 0,-1 0 1,0 0-1,0 0 0,0 0 1,0 1-1,0-1 0,0 0 1,0 0-1,0 0 0,0 0 1,0 0-1,1 0 0,-1 1 1,0-1-1,0 0 0,0 0 1,0 0-1,0 0 0,0 0 1,0 0-1,0 1 0,0-1 1,0 0-1,0 0 0,0 0 1,0 0-1,0 0 0,0 1 1,0-1-1,0 0 0,0 0 1,0 0-1,-1 0 0,2 12-123,-14 173 16,-25 37 263,35-204-190,1-11 119,1 0 0,-1 0 0,0 1 0,-1-1 0,0-1 0,-6 12 0,9-17-69,0-1 0,0 0 0,-1 1 0,1-1 0,0 0 0,0 1 0,-1-1 0,1 0 0,0 0 0,0 1 0,-1-1 0,1 0 0,0 0 0,-1 1 0,1-1 0,0 0 0,-1 0 0,1 0 0,-1 0 0,1 1 0,0-1 0,-1 0 0,1 0 0,-1 0 0,1 0 0,0 0 1,-1 0-1,1 0 0,-1 0 0,1 0 0,0 0 0,-1 0 0,1-1 0,0 1 0,-1 0 0,0-1 12,-1 0 0,1 0 0,0 0 0,0 0 0,0 0 1,0 0-1,0 0 0,0 0 0,-1-3 0,-1-2-12,0 1 0,0-1 0,-3-10 0,5 10-63,0 1 1,0 0 0,1 0 0,0-1 0,0 1 0,1-6 0,0-8-71,-1 19 111,0 0 1,0-1 0,0 1 0,0 0-1,0 0 1,0 0 0,0 0-1,0-1 1,0 1 0,0 0 0,0 0-1,0 0 1,0 0 0,0-1 0,0 1-1,0 0 1,0 0 0,1 0 0,-1 0-1,0 0 1,0 0 0,0-1 0,0 1-1,0 0 1,0 0 0,1 0 0,-1 0-1,0 0 1,0 0 0,0 0 0,0 0-1,1 0 1,-1 0 0,0 0-1,0 0 1,0 0 0,0 0 0,1 0-1,-1 0 1,10 2-211,6 8 69,6 13 181,-18-18-13,0 0 1,1 0-1,-1-1 1,1 1-1,11 6 1,-7-5 56,1-1 0,0-1 0,0 1 1,0-1-1,0-1 0,1 0 1,13 2-1,-17-4-24,0-1 0,0 0-1,0 0 1,0-1 0,0 0 0,0 0 0,0 0 0,0-1 0,0 0-1,0 0 1,-1-1 0,9-4 0,-4 1-32,0-1 0,-1 0 0,0-1 0,0 0 0,-1 0 0,0-1 0,0 0 0,14-21 0,-14 16 10,0-1 0,-1-1 0,0 1 0,-2-1 0,10-32 0,-15 42-62,1 0 0,-1 0 1,0 0-1,-1 0 1,0 0-1,0 0 1,-1-12-1,1 16 21,-1 1 1,1-1-1,0 1 0,-1-1 1,1 1-1,-1-1 0,0 1 1,1-1-1,-1 1 1,0 0-1,0-1 0,0 1 1,0 0-1,0-1 0,0 1 1,0 0-1,-1 0 0,1 0 1,0 0-1,-1 0 0,1 1 1,0-1-1,-1 0 0,1 1 1,-1-1-1,1 1 0,-1-1 1,0 1-1,1 0 0,-1-1 1,1 1-1,-1 0 1,0 0-1,1 0 0,-3 1 1,-1 0 12,0 0 0,0 0 0,0 1 0,0 0 0,0 0 0,0 0 0,0 1 0,1-1 0,-1 1 0,1 0 0,0 1 1,0-1-1,0 1 0,0 0 0,-4 5 0,2-2-1,0 0 0,1 1 0,0 0 0,0-1 0,1 2 0,0-1 0,1 0 0,-5 14 1,7-16 28,0 0 0,0 0 0,0 1 0,1-1 1,0 0-1,0 0 0,0 0 0,1 0 0,0 0 1,0 0-1,1 0 0,3 10 0,-3-12 20,1 1-1,-1 0 0,1-1 0,0 0 0,0 0 1,1 0-1,-1 0 0,1 0 0,0-1 1,0 1-1,0-1 0,0 0 0,0 0 0,1-1 1,6 4-1,4 0 43,-1-1 1,2 0-1,-1 0 1,0-2-1,1 0 1,0-1-1,29 1 1,-36-4-53,0 1 0,0-1 1,0 0-1,-1-1 0,1 1 0,0-2 1,0 0-1,-1 0 0,0 0 0,1-1 1,-1 0-1,-1-1 0,1 0 0,-1 0 1,10-8-1,-4-1-19,-1 0 0,-1 0 0,0-1-1,-1 0 1,15-29 0,29-87 67,-33 76-85,39-79-688,-57 156 139,-5 62 577,-3-1 0,-22 114 1,25-191-21,-8 39 169,9-41-124,-1 0 1,1 0-1,-1 0 1,0 0-1,0 0 1,0 0 0,-5 6-1,6-9-39,-1 0 0,1 0 0,0 0 0,-1 0 0,1 0 0,-1 0 0,1-1 0,-1 1 1,0 0-1,1-1 0,-1 1 0,0-1 0,1 0 0,-3 1 0,3-1-13,0 0 0,0 0 0,1 0 1,-1 0-1,0 0 0,0 0 0,0 0 1,0 0-1,0-1 0,0 1 0,0 0 1,1-1-1,-1 1 0,0 0 0,0-1 1,0 1-1,1-1 0,-1 1 0,0-1 1,0 1-1,1-1 0,-1 0 0,1 1 1,-1-1-1,0 0 0,1 0 0,-1-1 0,-1-1 44,0-6 68,3 9-104,0 0 1,-1 0 0,1-1 0,0 1-1,-1 0 1,1 0 0,0 0-1,-1 0 1,1 0 0,0 0-1,-1 0 1,1 0 0,0 0-1,-1 0 1,1 1 0,0-1-1,-1 0 1,2 1 0,43 1 539,0 7-349,-27-4-193,27 3-1,-7-3-40,27 2-1502,-34-8-2704,-1-6-4061,-16 3 3880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3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3232,'6'-1'14449,"-12"6"-15107,-7 3 899,1 0 0,0 1-1,0 0 1,1 1-1,0 1 1,0 0-1,1 0 1,1 1-1,-12 18 1,6-5-97,-18 41 1,29-58-97,1 1 0,0-1 1,1 1-1,0 0 1,0 0-1,1-1 1,0 1-1,0 1 1,2 11-1,-1-18-14,0-1 0,1 0 0,-1 1 0,1-1 0,-1 0 0,1 0 0,0 0 0,0 0 0,0 0 0,0 0 1,0 0-1,1 0 0,-1 0 0,1 0 0,-1-1 0,1 1 0,0 0 0,-1-1 0,4 2 0,-4-2 1,0 0 0,1-1 0,-1 1 0,1-1 0,-1 0 0,1 1 0,-1-1 0,1 0 0,-1 0 0,1 0 0,-1 0 0,1 0 0,-1 0 0,1-1 0,-1 1 0,0 0 0,1-1 0,-1 1 0,1-1 0,-1 1 0,0-1-1,1 0 1,-1 0 0,0 1 0,0-1 0,1 0 0,-1 0 0,0 0 0,0 0 0,1-2 0,8-10 36,-1 0 1,0 0-1,-1-1 0,-1 0 0,8-20 0,-5 1-154,-7 22-15,2 20 176,-1 2 0,5 12 0,-3-4 419,0-1 0,1 0-1,14 27 1,-18-40-444,-1-1-1,1 0 1,0 1 0,0-1-1,0 0 1,1-1 0,-1 1-1,1 0 1,0-1 0,0 0-1,0 0 1,1 0 0,-1-1-1,1 1 1,-1-1 0,1 0-1,0 0 1,0-1 0,5 2-1,-3-2-23,1-1-1,0 0 0,-1 0 1,1 0-1,0-1 1,-1 0-1,1-1 0,14-4 1,-8 0-1556,1 0 1,-1-1-1,17-12 1,-5 6-1056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3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408 740 2080,'-1'0'47,"1"0"62,-1 0 0,0-1 0,1 1-1,-1 0 1,1-1 0,-1 1 0,1-1 0,-1 1 0,1 0-1,-1-1 1,1 1 0,0-1 0,-1 1 0,1-1 0,-1 0-1,1 1 1,0-1 0,0 1 0,-1-1 0,1 0 0,0 1-1,0-1 1,0 0 0,0 0 0,0 0 135,0 0 0,-1 1 0,1-1 0,0 1 0,0-1 0,0 1 0,0-1-1,0 1 1,-1-1 0,1 1 0,0-1 0,0 1 0,-1 0 0,1-1 0,0 1 0,-1-1 0,1 1 0,0 0 0,-1-1 0,1 1 0,-1 0 0,1-1 0,-1 1 0,1 0 0,-1-1 0,0 1-1,-19-4 2653,7 5-2067,-24 3 0,29-3-135,-32 5 311,-51 14 0,76-16-910,0 1 1,1 1-1,-1 0 0,1 1 1,0 0-1,-16 13 0,24-16-68,1 1 0,0 0 0,0 0-1,1 0 1,-1 1 0,1 0-1,0 0 1,1 0 0,-1 0-1,1 0 1,0 1 0,1 0-1,0-1 1,0 1 0,0 0 0,1 0-1,0 0 1,0 14 0,1-14 19,0 1 1,1 0 0,0 0-1,0 0 1,1-1 0,-1 1 0,2-1-1,-1 1 1,1-1 0,1 0-1,-1 0 1,1 0 0,0-1 0,1 1-1,0-1 1,9 10 0,-9-11 30,1 1 1,1-1 0,-1 0 0,1-1-1,-1 1 1,1-1 0,1-1 0,-1 1-1,0-1 1,1 0 0,0-1 0,-1 0-1,1 0 1,0-1 0,0 0 0,0 0-1,0-1 1,16-1 0,-14-1-11,1 0 0,0-1 0,-1-1-1,0 0 1,0 0 0,11-6 0,55-38 126,188-162 202,-177 130-279,-73 65-97,0-1 0,-1-1 0,18-30 0,-6-1-19,35-97 0,6-60-197,-60 184 159,34-123-100,-38 136 94,0 0 1,0-1 0,-1 1-1,0-1 1,-1 0 0,0 1-1,-1-11 1,1 19 37,0-1 0,0 1-1,0-1 1,0 1 0,0-1 0,0 1 0,0 0-1,0-1 1,0 1 0,0-1 0,-1 1 0,1-1-1,0 1 1,0-1 0,0 1 0,-1 0 0,1-1 0,0 1-1,-1-1 1,1 1 0,0 0 0,-1-1 0,1 1-1,0 0 1,-1-1 0,0 1 1,1 0 0,-1 0 0,1 1 0,-1-1 1,1 0-1,-1 0 0,1 0 0,-1 1 0,1-1 0,-1 0 0,1 1 0,-1-1 1,1 0-1,0 1 0,-1-1 0,1 0 0,0 1 0,-1 0 0,-14 24-72,0 14 62,1 1 1,-14 65-1,10-31 54,-71 206 540,15-50 37,61-188-553,-8 32 642,20-73-675,1 0 0,0 0 0,0 0 0,0 0 0,0 0 0,0 0 0,0 0 0,0 0 0,0 0 0,0 0 0,0 0 0,0 0 1,1 0-1,-1 0 0,1 2 0,-1-3-20,0 0 0,0 0 0,1 0 0,-1 0 0,0 1 0,0-1-1,0 0 1,0 0 0,1 0 0,-1 0 0,0 0 0,0 0 0,0 0 0,1 0 0,-1 0 0,0 0 0,0 0 0,1 0 0,-1 0 0,0 0 0,0 0 0,0 0 0,1 0 0,-1 0 0,0 0 0,0 0 0,0 0 0,1 0 0,-1 0 0,10-9 170,61-74 134,-54 64-310,-3 3-124,1 1-1,20-18 1,-34 33 104,-1-1 0,1 0 0,0 1 1,0-1-1,0 1 0,-1-1 0,1 1 0,0-1 1,0 1-1,0 0 0,0-1 0,0 1 0,0 0 1,0 0-1,-1 0 0,1 0 0,0 0 0,0 0 1,0 0-1,0 0 0,0 0 0,1 0 0,-1 1 4,0-1-1,0 1 1,-1-1-1,1 1 1,0 0-1,-1 0 1,1-1-1,0 1 0,-1 0 1,1 0-1,-1-1 1,1 1-1,-1 0 1,1 0-1,-1 0 1,0 0-1,1 1 0,1 7-19,-1-1-1,0 1 1,0 16-1,-1-15 54,1 22 18,4 44 101,-4-65-93,1 1 1,0-1-1,1 1 1,5 12-1,-7-22-23,0 1 1,0-1-1,0 0 0,0 0 0,0-1 0,0 1 0,1 0 1,-1 0-1,1-1 0,-1 1 0,1 0 0,0-1 0,-1 0 1,1 1-1,0-1 0,0 0 0,0 0 0,0 0 1,0 0-1,0 0 0,0-1 0,1 1 0,-1 0 0,0-1 1,0 0-1,0 0 0,1 1 0,-1-1 0,0-1 0,0 1 1,1 0-1,3-1 0,6-2 92,-1-1 0,0 0 0,0 0 0,20-12 0,-21 11-118,164-95-83,-84 46 232,-43 27-101,49-37 1,-94 62-68,1 0 1,-1 0 0,0 0-1,1-1 1,-1 1 0,0-1-1,-1 1 1,1-1 0,0 0-1,1-3 1,-3 6 13,0-1 1,0 1-1,0 0 1,0 0-1,0 0 1,0 0-1,0 0 0,0 0 1,0 0-1,0-1 1,0 1-1,0 0 1,0 0-1,0 0 1,0 0-1,0 0 1,0 0-1,0 0 0,0 0 1,0-1-1,0 1 1,0 0-1,0 0 1,0 0-1,0 0 1,0 0-1,0 0 1,-1 0-1,1 0 0,0 0 1,0 0-1,0-1 1,0 1-1,0 0 1,0 0-1,0 0 1,0 0-1,0 0 0,-1 0 1,1 0-1,0 0 1,0 0-1,0 0 1,-9 0-215,-15 4 10,11 1 232,0 0 0,0 0 0,1 1 0,-14 9 0,-47 37-25,59-40 60,1 1 0,0 0-1,1 1 1,0 0 0,1 1-1,1 0 1,1 1 0,-13 26 0,20-36-26,-1 0 0,1 0 0,0 0 1,1 1-1,0-1 0,0 0 1,0 8-1,0-12-13,1 0 0,0 1 0,0-1 0,1 0 0,-1 0 0,0 1 0,1-1 0,-1 0 0,1 0 0,0 0 0,0 0 0,0 1 0,0-1 0,0-1 0,0 1 0,0 0 0,1 0 0,-1 0 0,1-1 0,-1 1 0,1 0 0,0-1 0,2 2 0,-1-1 5,0-1 0,0 0 0,0 1 0,0-1 0,1-1 0,-1 1 0,0 0 0,0-1 0,1 0 0,-1 1 0,0-1 0,6-1 0,-3 0 4,0 0 0,-1-1 0,1 0 0,0 0 1,0 0-1,7-4 0,-1-1 18,0-1-1,-1 0 1,0-1 0,0 0-1,10-11 1,8-13 4,-3-2 0,42-68 0,-29 42-128,-12 12-229,-25 44 51,-4 8 1,-7 13 57,1 11 275,1 0-1,1 1 1,2 0 0,0 0-1,2 39 1,4-36 206,-1-29-253,-1 0-1,1 0 1,0 0-1,-1-1 1,1 1-1,0 0 1,0-1-1,0 1 1,1 0-1,-1-1 1,0 1-1,0-1 1,4 3-1,-5-4-15,1 0-1,-1 1 1,1-1-1,0 0 1,-1 0-1,1 1 0,-1-1 1,1 0-1,0 0 1,-1 0-1,1 0 0,0 0 1,-1 0-1,1 0 1,-1 0-1,1 0 0,0 0 1,-1 0-1,1 0 1,0 0-1,-1 0 0,1-1 1,0 1-1,0-1 1,1 0 13,1 0 1,-1-1-1,0 1 1,0-1-1,0 0 1,3-3-1,4-5 41,12-22-1,-17 27-62,12-21-12,2 1 0,1 0 0,1 2 0,1 0 0,1 1 0,1 1 1,1 2-1,35-24 0,-49 36-72,-8 5 47,0 1 1,0-1-1,0 1 0,0 0 1,0-1-1,1 1 1,-1 0-1,0 0 0,1 0 1,-1 1-1,1-1 1,-1 0-1,0 1 0,1 0 1,4-1-1,-7 2 28,1-1-1,-1 0 1,0 0-1,1 0 1,-1 1-1,0-1 1,0 0-1,1 0 1,-1 1-1,0-1 1,0 0-1,1 1 1,-1-1-1,0 0 1,0 0-1,0 1 1,1-1-1,-1 1 1,0-1-1,0 0 1,0 1-1,0-1 1,0 0-1,0 1 1,0-1-1,0 1 1,0-1-1,0 0 1,0 1-1,0-1 1,0 0-1,0 1 1,0-1-1,0 0 1,-1 1-1,1-1 1,0 0-1,0 1 1,-1 0-1,-9 21-13,6-13 12,-15 36 88,3 0 0,-14 54 0,30-97-53,-1 1-1,1-1 1,-1 0-1,1 1 1,0-1 0,0 5-1,0-7-18,0 0-1,0 0 0,0 0 0,0 1 1,0-1-1,0 0 0,0 0 1,0 0-1,1 0 0,-1 1 1,0-1-1,0 0 0,0 0 1,0 0-1,0 0 0,0 0 1,0 0-1,1 1 0,-1-1 1,0 0-1,0 0 0,0 0 1,0 0-1,1 0 0,-1 0 1,0 0-1,0 0 0,0 0 0,0 0 1,1 0-1,-1 0 0,0 0 1,0 0-1,1 0 0,11-6 191,31-34-65,11-8-63,-15 20-141,1 2 0,78-37-1,-88 51-133,-29 12 187,1 0 0,0 0 1,0 0-1,0 0 1,-1 0-1,1 0 1,0 0-1,0 0 1,0 1-1,0-1 0,-1 1 1,1-1-1,0 1 1,2 1-1,-3-1 8,0 0 0,-1-1 1,1 1-1,0 0 0,0 0 0,0 0 0,-1 0 0,1 0 0,-1 0 0,1 0 1,-1 1-1,1-1 0,-1 0 0,1 0 0,-1 0 0,0 0 0,0 1 0,0-1 1,1 0-1,-1 0 0,-1 3 0,-2 31-68,1-21 37,1-9 26,0 12 93,0 26 0,1-39-63,0 0-1,0-1 1,1 1 0,0 0 0,-1-1-1,1 1 1,1-1 0,-1 1-1,0-1 1,1 0 0,0 1-1,-1-1 1,4 4 0,-4-6-5,0 0 0,0-1 1,0 1-1,1 0 0,-1 0 0,0-1 1,0 1-1,0-1 0,0 1 0,1-1 1,-1 1-1,0-1 0,1 0 0,-1 1 1,0-1-1,0 0 0,1 0 1,-1 0-1,0 0 0,1 0 0,-1-1 1,0 1-1,2-1 0,2 0 4,0-1 0,0 0 0,0 0 0,5-3 0,-9 4-10,2 0-1,177-90 31,4 22-146,7-1 21,-180 64-123,-16 6-145,-25 6 68,9 0 289,1 1 0,-1 1 0,2 0 0,-1 2 0,1 0 0,0 1 0,1 1 0,0 1 0,1 0 0,1 1 0,0 1 0,-26 33 0,34-38 33,2 0 1,0 0-1,0 1 0,0 0 1,2 0-1,-1 0 1,1 1-1,-2 12 1,6-22-18,-1 0 1,1 0 0,0 1-1,0-1 1,0 0 0,0 0 0,0 0-1,0 0 1,1 0 0,-1 0 0,1 0-1,-1 0 1,1 0 0,0 0 0,0 0-1,0 0 1,1 2 0,-1-3-5,0 0 1,0-1-1,0 1 1,0 0 0,0-1-1,0 1 1,0 0-1,0-1 1,1 1-1,-1-1 1,0 0-1,0 1 1,0-1-1,0 0 1,1 0 0,-1 0-1,0 0 1,0 0-1,0 0 1,1 0-1,-1 0 1,0 0-1,0 0 1,0-1-1,1 1 1,-1-1-1,0 1 1,0 0 0,0-1-1,0 0 1,2-1-1,10-7 39,-1 0 0,0-2 0,0 1-1,-1-2 1,11-13 0,-6 7-38,23-23-33,1-1 19,-1-3-1,34-51 1,-65 85-244,-5 6 30,-7 9 4,-4 10 53,-86 203-195,32-67 363,-117 317 568,176-457-496,-9 23 69,12-31-111,-1-1 0,0 1-1,0 0 1,0-1 0,0 1 0,0 0-1,0-1 1,0 0 0,-1 1 0,1-1-1,0 0 1,-1 1 0,-2 1-1,4-3-30,-1 0 0,1 0 0,0 0 0,0 0 0,-1 0-1,1 0 1,0 0 0,0 0 0,0 0 0,-1 0-1,1 0 1,0 0 0,0 0 0,-1 0 0,1 0-1,0 0 1,0 0 0,-1 0 0,1 0 0,0 0 0,0 0-1,0 0 1,-1 0 0,1 0 0,0 0 0,0-1-1,0 1 1,-1 0 0,1 0 0,0 0 0,0 0 0,0 0-1,-1-1 1,1 1 0,0 0 0,-4-7 16,0 0 0,0 0 0,1 0 0,0 0 1,-3-11-1,1 3-66,-16-42-8,-16-38-192,35 90 232,0 1 0,0-1-1,1 0 1,-1 0 0,1 0-1,0 0 1,0 0-1,1 0 1,0 0 0,0 0-1,0 0 1,0 0-1,1 0 1,0 0 0,0 0-1,0 1 1,0-1-1,1 0 1,2-4 0,-1 3 0,0 1 0,1 0-1,-1 0 1,1 1 0,0-1 0,0 1 0,1 0 0,-1 0 0,1 0 0,0 1 0,0-1 0,0 1-1,0 1 1,1-1 0,6-2 0,32-9 32,66-12 0,26-9-31,-116 28 38,-1-1 1,0-1-1,0-1 0,-1-1 1,0 0-1,-1-1 0,26-24 1,-20 13 22,-1 0 1,-1-2 0,-2-1 0,21-32-1,-18 22 3,-10 20-76,-2 0 1,-1-1 0,0 0-1,10-26 1,-18 41 1,-1 0 0,1 0-1,0 0 1,-1 0 0,1 0 0,-1 0 0,0 0-1,0 0 1,0 0 0,0 0 0,0 0 0,0 0-1,0 0 1,-1 0 0,1 0 0,-1 0 0,1 0-1,-2-2 1,2 3 10,-1 0 0,0 0 0,1 0 0,-1 1 0,0-1 0,0 0 0,0 1 0,0-1-1,1 0 1,-1 1 0,0-1 0,0 1 0,0-1 0,0 1 0,0 0 0,0-1 0,-1 1 0,1 0 0,0 0 0,0 0 0,0 0-1,0 0 1,0 0 0,0 0 0,0 0 0,0 0 0,0 0 0,0 0 0,-2 1 0,-2 0 36,1 1 1,-1-1-1,1 1 0,0 0 1,-7 3-1,8-2 48,-1-1-1,1 1 1,0 0-1,0 0 0,0 0 1,0 1-1,0-1 1,1 1-1,-1-1 1,1 1-1,0 0 1,0 0-1,-2 6 1,2-4 6,1 0 1,0 1 0,0-1-1,0 0 1,0 0 0,1 0-1,0 1 1,1-1 0,0 8-1,0-8-28,1-1 0,-1 1-1,1-1 1,0 0 0,0 0 0,0 1-1,1-1 1,0-1 0,0 1 0,5 6-1,-6-8-31,1 0 0,0-1 0,0 1-1,0 0 1,1-1 0,-1 0-1,1 0 1,-1 0 0,1 0 0,-1 0-1,1-1 1,0 0 0,0 0 0,0 0-1,5 1 1,4-1 3,0-1 0,1-1 0,-1 0 0,0 0 0,18-5 0,67-21-710,44-27-3670,-78 28 2047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4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3808,'33'-17'6784,"49"-28"-1305,38-34-1551,-73 45-3113,116-92 536,-81 56-445,-72 59-733,-20 22-314,7-6 141,1 0 0,-1 1 0,1 0 0,0-1 0,0 1 0,1 0 0,-1 0 0,1 0 0,1 0 0,-1 8 0,1 3 240,1 0 0,3 24 0,-3-35-153,0-1 0,1 1 0,-1 0 1,1-1-1,0 0 0,0 0 0,6 10 0,-7-14-58,0 0 0,0 0 0,0 1 0,-1-1 1,2 0-1,-1 0 0,0 0 0,0 0 0,0-1 1,0 1-1,1 0 0,-1 0 0,0-1 0,0 1 0,1-1 1,-1 1-1,1-1 0,-1 1 0,1-1 0,-1 0 0,0 0 1,1 0-1,-1 0 0,1 0 0,-1 0 0,1 0 0,-1 0 1,1-1-1,-1 1 0,0 0 0,1-1 0,-1 1 1,1-1-1,-1 0 0,0 1 0,2-2 0,6-5 43,0 0 1,0 0-1,-1-1 0,13-15 0,-5 6-22,12-13 115,2 2 1,1 1-1,45-32 0,-73 58-144,-1-1-1,0 1 0,0 0 1,0 0-1,1 0 1,-1 0-1,1 1 1,4-2-1,-7 2-18,0 0 1,1 0-1,-1 0 0,0 0 0,1 0 0,-1 0 1,0 0-1,1 0 0,-1 0 0,0 0 1,1 1-1,-1-1 0,0 0 0,0 0 0,1 0 1,-1 0-1,0 1 0,0-1 0,1 0 1,-1 0-1,0 0 0,0 1 0,1-1 1,-1 0-1,0 0 0,0 1 0,1 0 8,-1 0 0,0 0 0,0 0 0,0 0 0,0 0 0,0-1 0,0 1 0,0 0 0,0 0 0,0 0 0,0 0 0,-1 0 0,1 1 0,-20 56 456,-4 15-41,23-61-243,1-12-173,0 1 0,0-1 0,0 0 1,0 0-1,0 0 0,0 0 0,0 0 0,0 0 1,0 0-1,0 1 0,0-1 0,0 0 0,0 0 0,0 0 1,1 0-1,-1 0 0,0 0 0,0 0 0,0 0 1,0 0-1,0 1 0,0-1 0,0 0 0,0 0 0,0 0 1,1 0-1,-1 0 0,0 0 0,0 0 0,0 0 0,0 0 1,0 0-1,0 0 0,1 0 0,-1 0 0,0 0 1,0 0-1,0 0 0,0 0 0,0 0 0,15-10 509,-10 6-602,20-14 83,2 1 0,-1 1 1,2 1-1,0 1 0,1 2 0,54-15 0,-73 24-40,0 0-1,0 1 0,1 1 1,-1 0-1,0 0 1,1 1-1,16 1 0,-23 0 38,1 0-1,0 0 1,-1 0 0,0 0-1,1 1 1,-1-1-1,0 1 1,0 1 0,0-1-1,0 0 1,0 1-1,0 0 1,-1 0 0,1 0-1,-1 0 1,0 1-1,0-1 1,0 1 0,3 5-1,2 6-172,0 1-1,-1 0 1,5 21 0,-11-35-443,4 16-1391,-4-6-3939,-16-20-6647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4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8480,'-31'-20'3840,"22"16"-3360,4-1 544,5 10-672,0-1-1056,5-1 352,4 2-2368,9 7 1536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4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548 595 4480,'0'-1'56,"0"1"0,0 0 0,1-1 1,-1 1-1,0 0 0,0 0 0,0-1 0,0 1 1,1 0-1,-1 0 0,0-1 0,0 1 0,1 0 1,-1 0-1,0 0 0,0 0 0,1-1 0,-1 1 0,0 0 1,0 0-1,1 0 0,-1 0 0,0 0 0,1 0 1,-1 0-1,0 0 0,0 0 0,1 0 0,-1 0 1,0 0-1,1 0 0,-1 0 0,0 0 0,1 0 1,-1 0-1,0 0 0,0 0 0,1 0 0,-1 0 1,0 0-1,1 1 0,-1-1 0,0 0 0,0 0 0,1 0 1,10 4 4888,-23-4-523,-10-1-3854,1 2 1,-1 1-1,1 1 1,-32 7-1,28-3-377,1 1 1,1 0-1,-1 2 0,1 1 0,1 1 1,-27 18-1,41-24-131,0 1 1,0 0-1,0 1 0,1-1 1,0 1-1,1 1 0,-10 14 1,12-16-26,1 0 1,0 1 0,0-1 0,1 0-1,0 1 1,0-1 0,1 1 0,0 0-1,0 0 1,1-1 0,0 13 0,1-13 10,0-1 0,0 1 0,0-1-1,1 1 1,0-1 0,0 0 0,6 12 0,-7-17-24,-1 0-1,1 0 1,0 0-1,0 0 1,0 0-1,0 0 1,0 0-1,0 0 1,0 0-1,0 0 1,0 0-1,0-1 1,0 1-1,0 0 1,1-1-1,-1 1 1,0-1-1,3 1 1,-3-1 9,1 0 1,0 0 0,0-1 0,0 1 0,-1 0 0,1-1 0,0 0-1,0 1 1,-1-1 0,1 0 0,0 0 0,-1 0 0,1 0 0,-1 0-1,1 0 1,-1 0 0,3-3 0,26-28 285,28-38 1,27-47-280,-63 85-50,-19 28 5,0 0-1,0 0 0,-1 0 0,1-1 1,-1 1-1,0-1 0,-1 1 1,3-10-1,-4 14 13,0 0 0,0 0 0,0 0 0,0 0-1,0 0 1,0-1 0,0 1 0,0 0 0,0 0 0,0 0 0,0 0 0,0 0 0,0 0 0,0 0-1,0 0 1,0 0 0,0 0 0,0-1 0,0 1 0,0 0 0,-1 0 0,1 0 0,0 0 0,0 0-1,0 0 1,0 0 0,0 0 0,0 0 0,0 0 0,0 0 0,0 0 0,0 0 0,-1 0-1,1 0 1,0 0 0,0 0 0,0 0 0,0 0 0,0 0 0,0 0 0,0 0 0,0 0 0,0 0-1,-1 0 1,1 0 0,-7 3 178,-4 5 92,0 0-171,1 1 0,1 1 0,0 0 0,0 0 0,1 1 1,-14 22-1,6-2 110,-19 45 0,-19 75 43,-26 58 350,-47 55-170,109-221 123,20-42-84,7-6-333,5-5-186,26-23 147,36-39-1,-12 10-171,-24 26 10,166-159-76,-107 81 131,113-167 0,-148 175-354,-64 106 347,0 0 1,0 0-1,0 0 0,0 0 0,0 0 1,0-1-1,0 1 0,0 0 1,0 0-1,0 0 0,1 0 0,-1 0 1,0 0-1,0-1 0,0 1 0,0 0 1,0 0-1,0 0 0,0 0 0,0 0 1,0 0-1,0 0 0,0 0 0,1 0 1,-1-1-1,0 1 0,0 0 0,0 0 1,0 0-1,0 0 0,0 0 0,1 0 1,-1 0-1,0 0 0,0 0 1,0 0-1,0 0 0,0 0 0,0 0 1,1 0-1,-1 0 0,0 0 0,0 0 1,0 0-1,0 0 0,0 0 0,0 0 1,1 0-1,-1 1 0,-1 5-228,-12 23 130,-9 33 0,14-38 148,-1 8 43,1 0 1,-6 48 0,13-73-19,0 0 0,1-1 1,0 1-1,0 0 0,2 11 1,-2-17-52,0-1 0,0 1 1,0-1-1,0 1 0,0-1 1,1 1-1,-1-1 0,0 1 1,0-1-1,1 0 0,-1 1 1,0-1-1,0 1 1,1-1-1,-1 1 0,0-1 1,1 0-1,-1 1 0,1-1 1,-1 0-1,1 0 0,-1 1 1,0-1-1,1 0 0,-1 0 1,1 0-1,-1 1 1,1-1-1,0 0 0,1 0 14,0-1-1,-1 1 0,1-1 0,0 0 1,-1 1-1,1-1 0,-1 0 1,1 0-1,-1 0 0,0 0 0,1 0 1,-1 0-1,0-1 0,2-1 0,37-46 267,-7 8-241,1 8-75,1 2 0,68-48-1,28-23-113,-127 99-210,-5 4 120,-10 11 36,-19 18 163,17-18 100,0 1 1,1 1-1,-12 18 0,21-28-47,0 0-1,1 1 1,-1-1-1,1 1 0,0-1 1,0 1-1,0 0 1,1 0-1,0 0 1,0 0-1,0 0 0,1 0 1,-1 0-1,1 0 1,0 0-1,2 6 0,-2-9-12,1 0 0,-1-1 0,1 1 0,0 0-1,0-1 1,0 1 0,0-1 0,0 0 0,0 1-1,0-1 1,0 0 0,1 1 0,-1-1 0,0 0-1,1 0 1,-1 0 0,1 0 0,-1-1 0,1 1-1,0 0 1,-1-1 0,1 1 0,0-1 0,-1 1-1,1-1 1,0 0 0,2 1 0,6-1 36,-1 1 0,0-2-1,0 1 1,10-3 0,41-8-146,0-3 0,-1-3 0,-1-2 0,75-37 0,-83 30 20,-31 16-18,31-13 0,-41 20-85,-9 5 0,-16 10-129,1 0 162,-3 3 99,-45 46 52,56-53 16,1-1-1,0 2 0,0-1 0,1 0 0,0 1 1,-6 17-1,7-16 12,-6 22 89,9-30-92,0 0 1,1 0-1,0 0 0,0 0 0,-1 0 1,1 1-1,0-1 0,1 0 1,-1 0-1,0 0 0,1 3 0,0-4-16,-1-1-1,0 0 1,0 0-1,0 0 1,0 0-1,0 0 1,0 0-1,1 0 0,-1 0 1,0 0-1,0 0 1,0 0-1,0 0 1,0 1-1,1-1 1,-1 0-1,0 0 0,0 0 1,0 0-1,0 0 1,0 0-1,1 0 1,-1-1-1,0 1 1,0 0-1,0 0 0,0 0 1,0 0-1,1 0 1,-1 0-1,0 0 1,0 0-1,0 0 0,0 0 1,0 0-1,0 0 1,1-1-1,-1 1 1,0 0-1,0 0 1,0 0-1,5-5 47,29-44 81,-18 25-147,1 0 0,0 1 0,35-33 0,-52 56-7,0 0 0,1-1-1,-1 1 1,0 0 0,0 0 0,0 0 0,1 0 0,-1 0 0,0 0 0,1 0 0,-1 0 0,0 0-1,0 0 1,1 0 0,-1 0 0,0 0 0,0 0 0,1 0 0,-1 0 0,0 0 0,0 0-1,1 0 1,-1 0 0,0 0 0,0 0 0,0 1 0,1-1 0,-1 0 0,1 0 0,8 10-120,8 16 213,-12-18-134,-3-6 86,0 1-1,0-1 1,0 0-1,0 0 1,0 0-1,1 0 1,-1 0-1,1 0 0,0-1 1,0 1-1,-1-1 1,1 1-1,0-1 1,0 0-1,0-1 0,0 1 1,0 0-1,0-1 1,5 1-1,5-1 47,1 0-1,-1-1 1,18-3-1,-14 1-16,90-15 188,-60 9-317,0 2 0,55-1 0,-99 8 29,0 0 0,0 0 0,0 0 0,0 1 0,0-1 0,0 1 0,3 1 0,-5-2 32,0 1 0,-1-1 0,1 1-1,0-1 1,0 1 0,-1-1 0,1 1 0,0-1-1,-1 1 1,1 0 0,0-1 0,-1 1 0,1 0 0,-1-1-1,1 1 1,-1 0 0,0 0 0,1 0 0,-1-1-1,0 1 1,1 0 0,-1 0 0,0 0 0,0 0 0,0 0-1,0 1 1,-1 9 54,0 1 0,-1-1 0,-1 0 0,-4 14 0,0-2 61,5-15 201,1-7-130,3-2-37,4-3-55,48-38-10,-34 29-177,-9 7-3,-1-1 1,16-6-1,-26 13 95,1 0 0,-1 0 0,0 0 0,1 0 0,-1 0 0,0 0 0,1 0 0,-1 0 0,0 0 0,1 0 0,-1 0 0,0 0 0,1 0 0,-1 0 0,0 0 0,1 0 0,-1 0 0,0 1 0,1-1 0,-1 0 0,0 0 0,1 0 0,-1 1 0,0-1 0,0 0-1,1 0 1,-1 0 0,0 1 0,0-1 0,1 0 0,-1 1 0,0-1 0,0 0 0,0 0 0,0 1 0,0-1 0,1 0 0,-1 1 0,0-1 0,0 0 0,0 1 0,2 18-18,-1-14 34,1 14 7,-1-9 26,0-1 1,1 0-1,3 12 1,-4-19-22,-1 0 0,1 0 1,0 0-1,0 0 0,0 0 0,1 0 1,-1 0-1,0 0 0,1-1 0,-1 1 1,1 0-1,-1-1 0,1 1 0,0-1 0,0 0 1,0 0-1,-1 1 0,5 0 0,-1 0-2,0-1 0,0 0-1,-1 0 1,1-1-1,0 1 1,0-1-1,0 0 1,0-1-1,-1 1 1,10-3 0,3-1 1,27-11 0,-25 7 23,184-78 253,-127 47-262,-64 31-30,-1 1-1,0-2 0,0 0 0,13-14 0,-9 5 0,0-2 0,24-39 0,17-49 0,39-80-117,8-19-22,-99 198 127,0 3-78,-1-1-1,0 0 1,-1-1 0,3-12-1,-4 20 77,-1-1 1,0 0-1,0 1 0,0-1 0,0 0 1,0 1-1,0-1 0,0 0 1,0 1-1,0-1 0,0 0 0,0 1 1,0-1-1,-1 0 0,1 1 0,0-1 1,0 0-1,-1 1 0,1-1 0,0 1 1,-1-1-1,1 1 0,-1-1 1,1 1-1,-1-1 0,1 1 0,-1-1 1,0 0-2,-1 1 1,1 0 0,0-1 0,0 1 0,0 0-1,0 0 1,0 0 0,-1 0 0,1 0-1,0 0 1,0 0 0,0 0 0,0 1 0,-2-1-1,-3 3-22,-1-1 0,1 1 0,-12 6-1,12-5 37,0 1-1,0-1 0,1 1 1,-1 1-1,1-1 0,0 1 1,1 0-1,-1 0 0,-5 11 0,5-9 9,-17 29 0,3 0 0,1 2 1,-14 40-1,-29 123-46,56-185 49,-3 12 88,1 0 0,1 1 0,2-1 0,-2 37 0,6-62-64,1 1 0,-1-1 0,1 1-1,-1-1 1,1 1 0,1-1 0,-1 1-1,1-1 1,-1 0 0,1 0-1,3 4 1,-4-6-16,0 0 1,0 0-1,1-1 0,-1 1 0,1-1 0,-1 1 1,1-1-1,-1 0 0,1 0 0,0 0 0,0 0 1,0 0-1,0 0 0,-1 0 0,1 0 0,0-1 1,0 1-1,0-1 0,1 1 0,-1-1 0,0 0 0,0 0 1,0 0-1,0 0 0,0 0 0,3-1 0,7-2 23,1-1-1,0 0 1,18-10-1,-6 3-74,155-69-124,-75 31-4,-80 42 19,-24 7 136,-1 0-1,0 0 1,1 0 0,-1 0-1,1 0 1,-1 0 0,1 0 0,-1 0-1,1 0 1,-1 0 0,1 0-1,-1 0 1,0 0 0,1 0 0,-1 1-1,1-1 1,-1 0 0,1 0-1,0 1 1,-1-1-4,0 1 1,0-1-1,0 1 1,0-1-1,0 1 0,0-1 1,0 1-1,0-1 1,0 0-1,-1 1 0,1-1 1,0 1-1,0-1 1,0 1-1,0-1 0,-1 1 1,1-1-1,0 0 0,0 1 1,-1-1-1,1 0 1,0 1-1,-1-1 0,0 1 1,-38 41-124,26-29 257,0 0 0,-15 22-1,22-27-50,0 1 0,1 0 0,0 1 0,0-1 0,1 1 0,1 0 0,-5 20 0,7-30-62,1 1 0,0 0 0,0 0-1,0 0 1,0-1 0,0 1 0,-1 0-1,1 0 1,1 0 0,-1-1-1,0 1 1,0 0 0,0 0 0,0 0-1,0-1 1,1 1 0,-1 0 0,0 0-1,1-1 1,-1 1 0,1 0 0,-1-1-1,1 1 1,-1 0 0,1-1-1,-1 1 1,1-1 0,-1 1 0,1-1-1,0 1 1,-1-1 0,1 1 0,0-1-1,0 0 1,-1 1 0,1-1-1,0 0 1,0 0 0,-1 0 0,1 1-1,0-1 1,1 0 0,3 0 39,0-1 0,-1 1 0,1-1 1,-1 0-1,1 0 0,5-3 0,37-13 19,0-3-1,73-44 1,-89 45-255,42-36 0,-73 55 180,0 0 0,-1 0-1,1 1 1,0-1-1,0 0 1,0 0-1,0 0 1,0 0 0,0 0-1,0 0 1,0 1-1,0-1 1,0 0-1,0 0 1,0 0 0,0 0-1,0 0 1,0 0-1,0 0 1,0 1-1,0-1 1,0 0-1,0 0 1,0 0 0,1 0-1,-1 0 1,0 0-1,0 0 1,0 1-1,0-1 1,0 0 0,0 0-1,0 0 1,0 0-1,0 0 1,0 0-1,1 0 1,-1 0 0,0 0-1,0 0 1,0 0-1,0 0 1,0 0-1,0 0 1,0 0 0,1 0-1,-1 1 1,0-1-1,0 0 1,0 0-1,0 0 1,0-1 0,0 1-1,1 0 1,-1 0-1,0 0 1,0 0-1,0 0 1,0 0 0,0 0-1,0 0 1,0 0-1,1 0 1,-1 0-1,-3 13-33,2-11 11,-9 44 12,5-29 107,2 0-1,0-1 0,-2 26 1,5-41-83,0-1 1,1 0 0,-1 0 0,0 0-1,0 1 1,0-1 0,0 0 0,1 0-1,-1 0 1,0 0 0,0 0 0,1 1-1,-1-1 1,0 0 0,0 0-1,0 0 1,1 0 0,-1 0 0,0 0-1,0 0 1,1 0 0,-1 0 0,0 0-1,0 0 1,1 0 0,-1 0 0,0 0-1,0 0 1,1 0 0,-1 0-1,0 0 1,0 0 0,1 0 0,-1 0-1,0-1 1,0 1 0,0 0 0,1 0-1,-1 0 1,13-6 113,7-6-135,0-1 0,20-17 0,-23 16-2,2 0 0,30-16 0,-36 23 9,1 0-36,0 0 0,1 0 0,-1 1 0,1 1 0,25-5 0,-40 10 33,1 0 1,-1-1-1,1 1 0,-1 0 0,1 0 1,-1 0-1,1 0 0,-1 0 1,1 0-1,-1 0 0,1 0 0,-1 0 1,1 0-1,-1 0 0,1 0 1,-1 1-1,1-1 0,-1 0 0,1 0 1,-1 0-1,1 1 0,-1-1 0,1 0 1,-1 1-1,0-1 0,1 0 1,-1 1-1,1-1 0,-1 0 0,0 1 1,0-1-1,1 1 0,-1-1 1,0 1-1,1-1 0,-1 1 0,0 0 1,0 1-19,0 1 1,0-1 0,0 0-1,-1 1 1,1-1 0,-1 0 0,0 3-1,-1 2 124,0-2-72,0-1 0,0 1-1,0 0 1,0-1 0,-4 5 0,-8 19 11,11-21-36,1 1 164,2-7-154,0-1 0,0 0-1,0 0 1,1 0 0,-1 0-1,0 0 1,0 0 0,1 1-1,-1-1 1,0 0 0,0 0-1,1 0 1,-1 0 0,0 0 0,0 0-1,1 0 1,-1 0 0,0 0-1,0 0 1,1 0 0,-1 0-1,0 0 1,0 0 0,1-1-1,-1 1 1,0 0 0,0 0-1,0 0 1,1 0 0,-1 0-1,0 0 1,0-1 0,1 1-1,111-35 313,-63 18-629,81-18 0,-129 34 305,-1 1 1,1 0-1,-1 0 0,0 0 1,1 0-1,-1 0 1,1 0-1,-1 0 1,1-1-1,-1 1 0,1 1 1,-1-1-1,1 0 1,-1 0-1,1 0 0,-1 0 1,0 0-1,1 0 1,-1 0-1,1 1 1,-1-1-1,1 0 0,-1 0 1,0 1-1,1-1 1,-1 0-1,0 1 1,1-1-1,-1 0 0,0 1 1,1-1-1,-1 0 1,0 1-1,0-1 0,1 1 1,-1-1-1,0 1 1,0-1-1,0 0 1,0 1-1,1-1 0,-1 1 1,0-1-1,0 1 1,0-1-1,0 1 1,0-1-1,0 1 0,0-1 1,-1 1-1,1-1 1,0 0-1,0 1 0,0-1 1,0 1-1,0-1 1,-1 1-1,1-1 1,0 0-1,0 1 0,-1-1 1,1 1-1,0-1 1,-1 0-1,1 1 0,0-1 1,-1 0-1,1 0 1,-1 1-1,-17 16-2,11-10 132,7-6 33,3-2 90,5-2-261,1-1 1,-1 1-1,1 1 0,0 0 0,-1 0 1,12-1-1,-17 3-2,1 0 1,0 0 0,-1 0-1,1 0 1,-1 0 0,1 1-1,-1 0 1,1 0 0,-1 0-1,1 0 1,-1 0 0,0 1-1,0 0 1,1-1 0,-1 1-1,0 0 1,-1 0-1,5 5 1,3 3 16,0 1 1,-2 0-1,1 0 0,12 24 0,-20-32-125,1 0 0,-1-1 0,0 0 0,1 1 0,0-1 0,0 0 1,2 3-1,5-1-7207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4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9472,'-50'0'4288,"73"16"-3712,4-4 3263,10 0-2207,24 4 736,2 4-1376,42-8-192,3 4-480,21-9-224,-7 1-32,-1-11-1824,-18 3 960,5-5-6655,-18 2 4127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3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5408,'-10'0'7584,"5"4"-3563,-49 48 1013,47-45-4784,1 1-1,0 0 1,-10 15 0,15-21-270,0 0 0,0 0 1,0 0-1,0 1 1,0-1-1,0 0 1,0 0-1,1 1 1,0-1-1,-1 0 1,1 0-1,0 1 1,0-1-1,0 0 1,0 1-1,0-1 1,1 0-1,-1 1 1,1-1-1,0 0 1,-1 0-1,2 3 1,-1-5-15,-1 1 0,0-1 0,1 1 0,-1-1 0,0 1 0,1-1 0,-1 1 0,1-1 0,-1 0 0,1 1 0,-1-1 0,1 0 0,-1 1 0,1-1 0,-1 0 0,1 0 0,-1 0 0,1 1 0,-1-1 0,1 0 1,-1 0-1,1 0 0,0 0 0,-1 0 0,1 0 0,-1 0 0,1 0 0,-1 0 0,1 0 0,0 0 0,-1-1 0,1 1 0,-1 0 0,1 0 0,-1 0 0,1-1 0,-1 1 0,1 0 0,-1-1 0,1 1 0,-1 0 0,0-1 0,1 1 0,-1-1 1,1 1-1,0-1 0,2-4-182,1 1 0,0 0 1,4-9-1,-6 10 195,3-5 9,-4 6 202,0 0-1,0 1 0,0-1 0,0 0 0,0 0 0,1 0 1,-1 1-1,1-1 0,-1 1 0,1-1 0,-1 1 0,4-3 1,-4 5-90,0 0 1,0 0 0,0-1 0,0 1-1,-1 0 1,1 0 0,0 0-1,-1 0 1,1 0 0,0 0 0,0 1-1,1 2 137,19 35 554,-16-29-778,0-1 1,0 0 0,1 0-1,9 11 1,-11-15 292,-2-3-926,-1 0 0,1 0-1,0 0 1,0-1 0,0 1-1,0 0 1,4 2 0,-5-4 203,1 0 1,-1 0 0,0 1 0,0-1-1,0 0 1,1 0 0,-1 0 0,0 0 0,0 0-1,0 0 1,1-1 0,-1 1 0,0 0-1,0-1 1,0 1 0,0 0 0,0-1 0,0 0-1,0 1 1,1-1 0,0 0 0,6-5-2160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4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1143 4800,'0'0'162,"0"-1"0,1 1 0,-1 0 0,0-1 0,0 1 0,0-1 0,1 1 0,-1 0 1,0-1-1,0 1 0,1-1 0,-1 1 0,0 0 0,1-1 0,-1 1 0,0 0 0,1 0 0,-1-1 0,0 1 0,1 0 0,-1 0 1,1-1-1,-1 1 0,1 0 0,15-5 3899,2-2-1876,-12 3-1631,-1-1 0,1 0 0,-1 0 0,0-1 0,0 0 0,-1 1 0,7-13 0,14-17 923,39-44 268,-40 47-1441,1 1 0,2 1 0,39-34-1,118-69-20,-172 125-290,0 1 0,1 0 0,-1 1-1,1 1 1,17-6 0,-29 11 9,0 0-1,0 0 0,0-1 1,0 1-1,0 0 0,0 0 1,0 0-1,0 0 0,0 0 1,0 0-1,0 1 0,0-1 1,0 0-1,0 0 0,0 1 1,-1-1-1,1 0 0,0 1 0,0-1 1,0 1-1,0 0 0,-1-1 1,1 1-1,0-1 0,0 1 1,-1 0-1,1 0 0,-1-1 1,1 1-1,0 0 0,-1 0 1,1 0-1,-1 0 0,1 1 1,0 1-5,0 1 0,-1-1 0,1 0 1,-1 1-1,0-1 0,0 1 0,0-1 0,-1 7 1,-1-1 37,-1 0 0,1 0 1,-2 0-1,1 0 0,-1 0 0,0-1 1,-10 14-1,-44 53 28,53-68-62,-90 96 586,95-103-578,0 0 0,1 0 0,-1 0-1,0 0 1,0 0 0,0 0 0,0 0 0,0 0 0,1 0 0,-1 0-1,0 1 1,0-1 0,0 0 0,0 0 0,0 0 0,1 0 0,-1 0 0,0 0-1,0 0 1,0 0 0,0 0 0,0 1 0,0-1 0,0 0 0,0 0-1,1 0 1,-1 0 0,0 0 0,0 0 0,0 1 0,0-1 0,0 0 0,0 0-1,0 0 1,0 0 0,0 0 0,0 1 0,0-1 0,0 0 0,0 0 0,0 0-1,0 0 1,0 1 0,0-1 0,0 0 0,0 0 0,0 0 0,0 0-1,0 0 1,-1 1 0,1-1 0,0 0 0,0 0 0,0 0 0,0 0 0,0 0-1,0 0 1,0 0 0,0 1 0,-1-1 0,1 0 0,17-4 285,-12 3-178,17-4-16,0-2-1,-1 0 1,31-16-1,58-37-150,-20-2-78,-10 6 71,-60 48-151,-20 8 200,0-1 0,1 1 0,-1 0 1,1 0-1,-1 0 0,1 0 0,-1 0 0,1 0 0,-1 0 0,1 0 0,-1 0 1,0 0-1,1 0 0,-1 0 0,1 0 0,-1 0 0,1 0 0,-1 1 1,1-1-1,-1 0 0,0 0 0,1 0 0,-1 1 0,1-1 0,-1 0 0,0 1 1,1-1-1,-1 0 0,0 1 0,0-1 0,1 0 0,-1 1 0,0-1 1,0 1-1,1-1 0,-1 0 0,0 1 0,0-1 0,0 1 0,0-1 0,1 1 1,-2 5-9,1-1 0,-1 0 0,0 0 0,0 0 0,0 0 0,-1 0 0,0 0 0,-4 8 1,2-3-19,-24 45 38,0 0-33,23-36 804,6-19-756,-1 1 0,0-1 0,1 0 0,-1 0 1,0 0-1,1 0 0,-1 0 0,0 1 0,1-1 1,-1 0-1,0 0 0,1 0 0,-1 0 0,1 0 1,-1 0-1,0 0 0,1 0 0,-1 0 0,0 0 1,1 0-1,-1 0 0,0-1 0,1 1 0,-1 0 1,1 0-1,-1 0 0,0 0 0,1-1 1,16-9 32,0-2 1,-1 0 0,0-1 0,26-27-1,3-2-155,-32 31 38,1 0-1,0 1 0,25-14 1,-39 24 58,0 0 0,0 0 0,0 0 0,0-1 0,0 1 0,0 0 1,1 0-1,-1 0 0,0 0 0,0 0 0,0 0 0,0 0 1,1 0-1,-1 0 0,0-1 0,0 1 0,0 0 0,1 0 1,-1 0-1,0 0 0,0 0 0,0 0 0,1 0 0,-1 0 1,0 0-1,0 1 0,0-1 0,0 0 0,1 0 0,-1 0 1,0 0-1,0 0 0,0 0 0,1 0 0,-1 0 0,0 0 1,0 1-1,0-1 0,0 0 0,0 0 0,0 0 0,1 0 1,-1 0-1,0 1 0,0-1 0,0 0 0,0 0 0,0 0 0,0 0 1,0 1-1,0-1 0,0 0 0,-3 16-275,-12 18 6,-37 72 575,51-102-262,-1 0 1,1-1-1,0 1 0,0 0 0,0 0 0,0 0 0,1 0 0,0 0 1,-1 0-1,2 0 0,-1 5 0,1-8-20,-1 0-1,0 0 1,1 0-1,-1 1 1,1-1-1,-1 0 1,1 0-1,0 0 1,-1 0-1,1 0 1,0 0-1,0 0 1,0 0 0,0 0-1,-1 0 1,3 0-1,-2 0 10,1 0 1,0 0-1,0-1 0,0 1 0,0 0 0,0-1 0,0 0 1,0 1-1,0-1 0,0 0 0,0 0 0,0 0 1,2-1-1,18-2 88,0-1 0,-1-1 0,0-1 0,40-16-1,-29 7-90,0-1 0,37-26-1,26-34-171,-63 49-350,-30 28 323,-2 4 39,-4 9-11,-7 9 69,-17 25 0,19-33 176,0 0 0,1 1 0,0 0 0,-7 25 0,14-40-73,1 1 0,-1 0 0,1 0 0,0 0 0,0 0 0,0 0 0,0 0 0,0-1 1,0 1-1,1 0 0,0 2 0,-1-3-12,0 0 0,0-1 0,1 1 0,-1-1 0,0 1 0,1-1 0,-1 1 0,1-1 0,-1 1 0,0-1 0,1 1 0,-1-1 0,1 1 0,-1-1 0,1 0 0,0 1 0,-1-1-1,1 0 1,-1 1 0,1-1 0,-1 0 0,1 0 0,0 0 0,-1 0 0,1 0 0,0 1 0,-1-1 0,1 0 0,0 0 0,-1-1 0,1 1 0,0 0 0,0 0 0,5-2 45,0 1-1,0-1 0,0 0 1,-1-1-1,1 1 0,8-7 1,30-22-27,-38 26-41,13-12 33,24-25-1,8-7-301,-50 48 266,-1 0-1,1 0 0,0 1 1,0-1-1,0 1 0,0-1 1,0 0-1,0 1 0,0 0 0,0-1 1,0 1-1,0 0 0,1-1 1,-2 1 6,1 0 1,-1 1-1,0-1 1,1 0 0,-1 0-1,0 0 1,1 1 0,-1-1-1,0 0 1,0 0-1,1 1 1,-1-1 0,0 0-1,0 1 1,0-1 0,1 0-1,-1 1 1,0-1 0,0 0-1,0 1 1,0-1-1,0 0 1,0 1 0,0-1-1,0 0 1,0 1 0,0-1-1,0 0 1,0 1 0,0-1-1,0 1 1,0-1-1,0 0 1,0 1 0,0-1-1,0 0 1,0 1 0,0-1-1,-1 1 1,0 13 49,0 1 0,0-1 0,2 16 0,1 8 216,-2-37-239,0-1 0,-1 0-1,2 1 1,-1-1 0,0 0 0,0 1-1,0-1 1,0 0 0,0 1-1,0-1 1,0 0 0,0 1 0,0-1-1,1 0 1,-1 0 0,0 1 0,0-1-1,0 0 1,0 1 0,1-1 0,-1 0-1,0 0 1,0 0 0,1 1-1,-1-1 1,0 0 0,1 0 0,-1 1-1,12-2 260,17-12-107,-21 10-128,10-5-101,54-25-31,80-22-1,-151 54 73,1 0 0,0 1 0,0 0 0,-1-1 0,1 1 0,0 0 0,0 0 0,0 0 0,-1 0 0,1 0 0,0 0 0,0 1 0,-1-1 0,4 1 1,-5 0 9,0-1 1,1 0-1,-1 0 1,0 0-1,1 1 1,-1-1-1,0 0 1,0 1-1,1-1 1,-1 0-1,0 0 1,0 1-1,0-1 1,0 0-1,1 1 1,-1-1-1,0 0 1,0 1 0,0-1-1,0 1 1,0-1-1,0 0 1,0 1-1,0-1 1,0 1-1,0 0 3,0 1-1,-1-1 1,1 0 0,-1 1-1,1-1 1,-1 0 0,0 0-1,1 0 1,-1 0 0,-1 3-1,-52 53 323,38-42 70,56-30 125,25-15-563,-38 17-158,51-17 0,-77 29 199,0 1 1,1-1 0,-1 1-1,0 0 1,0 0 0,1-1-1,-1 1 1,0 0 0,0 0-1,1 0 1,-1 0 0,0 1-1,1-1 1,-1 0 0,0 0-1,0 1 1,1-1 0,-1 1-1,0-1 1,2 2-1,-2-1 1,-1-1 0,1 1 0,-1 0-1,1 0 1,0 0 0,-1 0-1,0 0 1,1 0 0,-1 1-1,0-1 1,1 0 0,-1 0-1,0 0 1,0 0 0,0 0-1,0 0 1,0 0 0,0 0-1,0 1 1,0-1 0,-1 0-1,0 2 1,-1 5-24,-1 1 0,-1-1 0,1 1 0,-8 10 0,-5 12 502,16-31-462,0 0-1,0 1 0,0-1 1,0 0-1,0 0 1,0 0-1,0 0 0,-1 1 1,1-1-1,0 0 1,0 0-1,0 0 0,0 0 1,0 0-1,0 1 1,1-1-1,-1 0 0,0 0 1,0 0-1,0 0 1,0 0-1,0 1 1,0-1-1,0 0 0,0 0 1,0 0-1,0 0 1,0 0-1,0 1 0,1-1 1,-1 0-1,0 0 1,0 0-1,0 0 0,0 0 1,0 0-1,0 0 1,1 0-1,-1 0 0,0 0 1,0 1-1,10 0 112,12-5-64,-21 4-47,9-2-3,-2-1 1,1-1-1,0 0 0,0 0 1,-1 0-1,0-1 0,13-10 1,-8 6-88,12-10 84,-1-1 1,40-42-1,34-54 75,-45 49-92,95-117-37,6-10-103,-131 158 80,0-1 0,-3-1 1,27-67-1,-42 87-258,-11 30-126,-6 17 441,-2-1 1,-1 0-1,-1 0 1,-30 36-1,-26 46 85,-72 193 376,123-256-378,9-20-33,1 0 0,1 1-1,-6 31 1,16-58-14,-1 1-1,1 0 0,-1-1 1,1 1-1,0 0 0,0-1 1,0 1-1,0 0 1,0 0-1,0-1 0,0 1 1,1 0-1,-1 0 1,1-1-1,-1 1 0,1 0 1,-1-1-1,1 1 0,0-1 1,0 1-1,0-1 1,0 1-1,0-1 0,0 0 1,0 1-1,1-1 1,-1 0-1,0 0 0,1 0 1,-1 0-1,1 0 1,-1 0-1,1 0 0,-1-1 1,1 1-1,0-1 0,-1 1 1,1-1-1,0 1 1,0-1-1,1 0 0,7 1 8,0-1 0,0 0-1,0 0 1,0-1-1,0-1 1,10-2-1,-4 0-45,0-1-1,0-1 0,-1 0 1,0-1-1,0 0 0,-1-2 1,0 0-1,0 0 0,-1-1 1,0-1-1,0 0 0,-2 0 1,1-2-1,-2 1 0,11-16 1,-21 28 11,0 1 1,0-1-1,0 0 0,0 0 1,0 0-1,0 0 0,0 0 1,0 0-1,0 0 1,0 0-1,1 0 0,-1 0 1,0 1-1,0-1 0,0 0 1,0 0-1,0 0 1,0 0-1,0 0 0,0 0 1,0 0-1,1 0 0,-1 0 1,0 0-1,0 0 1,0 0-1,0 0 0,0 0 1,0 0-1,0 0 0,0 0 1,1 0-1,-1 0 0,0 0 1,0 0-1,0 0 1,0 0-1,0 0 0,0 0 1,-4 22-98,-2 14 17,6-30 116,0 1 0,1 0 0,0-1 0,0 1 0,0-1 0,1 1 0,0-1 0,3 9 0,-4-13-8,0 0 0,0 0 0,0-1 1,1 1-1,-1 0 0,0 0 1,1-1-1,-1 1 0,1-1 1,0 1-1,0-1 0,-1 0 1,1 1-1,0-1 0,0 0 0,0 0 1,0 0-1,0-1 0,1 1 1,-1 0-1,0-1 0,0 0 1,0 1-1,1-1 0,-1 0 1,0 0-1,3 0 0,5-2 1,1 0 1,-1 0-1,-1-1 0,1-1 0,0 1 0,-1-1 1,0-1-1,15-9 0,-1-1 36,40-36 0,-50 40-87,-1-2 1,0 1-1,-1-1 0,-1-1 1,0 0-1,0 0 0,10-25 1,-18 36 6,-1 1-1,0-1 1,0 0 0,-1 0 0,1 0 0,0-5 0,-1 7 21,0 1-1,0-1 1,0 0 0,0 1 0,0-1 0,0 0 0,0 1-1,0-1 1,-1 1 0,1-1 0,0 0 0,0 1 0,-1-1-1,1 1 1,0-1 0,-1 1 0,1-1 0,-1 1 0,1-1-1,0 1 1,-1-1 0,1 1 0,-1 0 0,1-1 0,-1 1 0,0 0-1,1-1 1,-1 1 0,1 0 0,-1 0 0,0 0 0,1-1-1,-1 1 1,1 0 0,-1 0 0,0 0 0,1 0 0,-1 0-1,0 0 1,0 0 0,-4 1-5,1 0-1,-1 0 0,1 0 1,-1 0-1,0 1 1,1 0-1,0 0 1,0 0-1,-1 0 0,1 1 1,0-1-1,1 1 1,-6 5-1,-3 3-20,1 0 1,-18 24-1,22-25 52,0 0-1,1 0 1,0 1-1,-7 20 1,11-27-11,1-1 0,0 1 0,-1 0 0,2 0 0,-1 0 0,0 0 0,1 0 0,0-1 0,0 1 0,0 0 0,0 0 0,1 0 0,-1 0 0,1 0 0,0 0 0,0 0 0,1-1 0,2 6 0,-3-6 8,1-1-1,1-1 0,-1 1 0,0 0 1,0 0-1,0-1 0,1 1 0,-1-1 1,1 0-1,-1 0 0,1 0 0,0 0 1,0 0-1,-1 0 0,1-1 0,0 1 1,0-1-1,3 0 0,11 1 56,31-3 0,-32 0-45,30-3 1,0-3 1,86-25-1,-129 32-37,55-18-102,-34 11 84,0 0 1,36-5-1,-59 12 13,0 1 0,0 0 0,0 0 1,0 0-1,0 0 0,1-1 0,-1 1 0,0 1 0,0-1 0,0 0 0,0 0 0,0 0 0,1 1 0,-1-1 1,0 0-1,0 1 0,0-1 0,0 1 0,0-1 0,0 1 0,0 0 0,0-1 0,-1 1 0,1 0 1,0 0-1,0-1 0,0 1 0,-1 0 0,1 0 0,0 0 0,-1 0 0,1 0 0,-1 0 0,1 0 1,-1 0-1,0 0 0,1 2 0,0 3 3,-1 1-1,0-1 1,0 0 0,0 1 0,-3 10 0,1 6 118,2-14-40,1 1 0,2 14 0,-2-20-40,0-1 0,-1 0 0,1 0 0,0 0 0,1 0 0,-1 0 0,1 0 0,-1 0 0,1-1 0,4 6 0,-5-7-5,0 0 0,0-1 0,0 1 0,0 0 0,0-1 0,0 1 0,0-1 0,0 1 0,0-1 0,1 0-1,-1 1 1,0-1 0,0 0 0,0 0 0,1 0 0,-1 0 0,0 0 0,0 0 0,2 0 0,22-9 143,-16 6-124,23-10 21,0-1 0,-1-1-1,-1-1 1,51-37 0,-42 22-73,-2-2-1,57-62 1,-84 83 1,55-56-388,-56 61 171,-9 7 223,0 0 0,0 0 1,0 0-1,0 0 0,0 0 0,0 0 1,0 0-1,0 0 0,0 0 0,0 0 0,0 0 1,0 0-1,1 0 0,-1 0 0,0 0 1,0 0-1,0 0 0,0 0 0,0 0 1,0 0-1,0 0 0,0 0 0,0 0 0,0 0 1,0 0-1,0 0 0,0 0 0,0 0 1,0 0-1,1 0 0,-1 0 0,0 0 1,0 0-1,0 0 0,0 0 0,0 0 1,0 0-1,0 0 0,0 0 0,0 0 0,0 0 1,0 1-1,0-1 0,0 0 0,0 0 1,0 0-1,0 0 0,0 0 0,0 0 1,0 0-1,0 0 0,0 0 0,0 0 1,0 0-1,0 0 0,0 0 0,0 0 0,0 0 1,0 1-1,-6 13-169,4-8 155,-11 19-16,0-1-1,-2 0 0,-1 0 1,0-2-1,-29 30 1,-107 92 286,113-109-156,36-33-63,0 1 0,0-1 0,0 1-1,0-1 1,0 0 0,-1 0 0,1 0-1,0 0 1,-8 2 0,10-4-20,0 0 0,-1 0 0,1 0 0,0 0 1,0 0-1,-1 0 0,1 0 0,0-1 0,0 1 0,0 0 1,0-1-1,-1 1 0,1 0 0,0-1 0,-1 0 0,0-1-3,0 0-1,0 1 0,0-1 0,0 0 1,0 0-1,1 0 0,-1 0 1,1 0-1,-3-4 0,4 6-9,0-1 0,0 1-1,-1 0 1,1-1 0,0 1 0,0 0 0,0-1-1,0 1 1,0 0 0,0-1 0,0 1 0,0-1-1,0 1 1,0 0 0,0-1 0,0 1 0,0 0-1,0-1 1,0 1 0,0 0 0,0-1 0,0 1-1,1 0 1,-1-1 0,0 1 0,0 0 0,0-1-1,1 1 1,-1 0 0,0-1 0,14-6 23,23 0-281,-29 6 60,15-2-1933,0 1 0,26 1 0,-28 1-1820,0 2 0,34 8 0,-15 2-412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5:4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13056,'-8'16'5887,"-6"-4"-5087,9-7 1376,5 2-1344,-10-7-256,7 5-384,-10-5-4192,8 0 2176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6:3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592 126 1728,'12'6'1670,"-2"0"365,-10-6-1955,1 0 0,-1 0 0,0 0 0,1 0 1,-1 0-1,0 0 0,1 0 0,-1 0 1,0 0-1,1 0 0,-1 0 0,0 0 1,1 0-1,-1-1 0,0 1 0,1 0 1,-1 0-1,0 0 0,1 0 0,-1-1 1,0 1-1,0 0 0,1 0 0,-1 0 1,0-1-1,0 1 0,1 0 0,-1-1 1,0 1-1,1-2 175,0 1 0,0-1 0,0 1 0,0-1 0,-1 0 0,1 1 0,0-1 0,-1 0 0,0 1 1,1-1-1,-1 0 0,0 1 0,0-1 0,0 0 0,0 0 0,0 1 0,-1-4 0,0 2-72,0 0 1,0 0-1,-1 0 0,1 0 0,-1 0 0,0 0 0,0 1 0,0-1 0,0 0 1,-1 1-1,-3-3 0,-1-2-15,-2 0 0,1 1 1,0 0-1,-1 1 0,0 0 1,-1 0-1,1 1 0,-1 0 0,-11-3 1,7 4-106,1 1-1,-1 0 1,1 1 0,-1 0 0,1 1 0,-23 3-1,0 3 69,0 2 0,0 1 0,-39 17 0,70-25-132,-12 5 48,0 1 0,1 1 0,0 0 0,0 1 0,-26 20 1,35-24-30,1 0 0,0 1 0,0 0 0,1 0 0,-1 0 0,2 1 0,-1-1 0,1 1 0,0 0 0,0 1 0,1-1 0,-1 1 0,2 0 0,-1-1 0,-1 11 0,3-11 77,1-1 1,-1 0-1,1 1 0,0-1 1,0 0-1,1 1 0,1 6 1,-1-10-43,0 0 0,0 1 0,1-1 0,-1 0 0,1 0 0,0 0 0,0 0-1,0 0 1,0 0 0,0 0 0,1 0 0,-1-1 0,1 0 0,3 3 0,-4-3-23,1-1 0,0 0 0,0 1-1,0-1 1,-1 0 0,1 0 0,0-1 0,0 1 0,1-1 0,-1 1-1,3-1 1,37-2 173,-35 2-177,177-14-48,-171 12-15,0 1 0,0 1-1,0 0 1,0 1 0,0 0-1,0 1 1,0 1 0,0 0-1,21 8 1,-28-7 24,-1 0 1,0 0-1,1 1 0,-2-1 1,1 1-1,-1 0 0,1 1 1,-1 0-1,-1-1 0,1 2 1,-1-1-1,6 12 0,0 3 31,0 1-1,11 39 1,-15-42 115,-1-1 0,-1 2 0,-1-1-1,-1 0 1,0 1 0,-2 0 0,0-1 0,-1 1 0,-1-1 0,-8 36-1,8-51-59,1 0-1,-1 0 0,0 0 0,0-1 0,-1 1 1,1-1-1,-1 1 0,1-1 0,-1 0 0,0 0 1,-1 0-1,1 0 0,0 0 0,-1-1 0,1 0 1,-1 1-1,0-1 0,0-1 0,0 1 0,0-1 1,0 1-1,0-1 0,0 0 0,0 0 0,-6 0 1,-20-1 211,1-2 1,-47-7 0,-4-1-275,-29-8 41,19 3-172,64 8-808,17 3-2017,25 6-9498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6:3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8 823 4640,'-3'0'333,"-2"0"963,8 3 920,0-4-1815,-1 1 0,1-1 1,0 1-1,0 0 0,0 0 0,-1 0 1,1 0-1,3 1 0,7 0 217,17-1 434,64-2 1047,-85 1-1923,-1 0 1,1-1 0,0 0 0,-1 0-1,0-1 1,1 0 0,-1 0 0,9-6-1,-12 6-113,0-1 0,0 0 0,-1 1-1,1-2 1,-1 1 0,6-9 0,-8 11-49,0-1-1,0 1 1,-1-1 0,1 0 0,-1 0 0,0 1 0,0-1 0,0 0 0,0 0-1,-1 0 1,1 0 0,-1-1 0,0 1 0,0 0 0,0-3 0,-1 0 6,0 1 0,0-1 0,0 1 0,-1 0 0,-3-8 0,4 10-23,-1 1 0,1 0 0,0 0 0,0 0-1,-1 0 1,1 0 0,-1 1 0,0-1 0,1 0 0,-1 1 0,0-1 0,0 1-1,0 0 1,0-1 0,0 1 0,-1 0 0,-1-1 0,-1 1 16,0 0 0,1 0 0,-1 1-1,0-1 1,0 1 0,0 0 0,0 1 0,1-1 0,-1 1 0,0 0 0,0 0 0,1 0 0,-1 1 0,-6 3 0,-5 3 202,2 0-1,-26 20 1,27-19-88,2 0-57,0 0 0,1 0 0,-10 11-1,15-14-7,1-1 0,-1 1 0,1 0 0,1 0 0,-1 0 0,1 0 0,0 1 0,-2 6 0,4-10-44,1-1-1,0 0 1,-1 1 0,1-1-1,0 0 1,0 1-1,0-1 1,0 1-1,1-1 1,-1 0-1,1 1 1,-1-1-1,1 0 1,0 0-1,1 3 1,0-1 9,1-1 0,-1 1 0,1 0 0,0-1 0,0 0 0,0 0 0,5 5 0,1-2 42,-1 0 1,1 0-1,0-1 0,1-1 0,-1 1 0,12 2 1,0-1 50,-1-2 0,1-1 0,-1 0 0,1-1 0,0-1 0,0-2 0,31-3 0,-38 1-103,-1 0 1,0-1 0,-1-1-1,1 0 1,-1 0 0,0-1-1,17-12 1,-14 9 49,11-8-250,-1 0 1,-1-2-1,-1-1 1,32-34 0,4-11-258,73-103 0,-99 120 358,-3-2 1,-1-1 0,24-61-1,-47 95 63,0 0-1,0 0 1,-2-1-1,0 0 1,-1 0-1,-1 0 1,-1 0-1,0-21 0,-2 34-36,1 0-1,-1-1 0,0 1 0,0-1 0,-1 1 0,1 0 0,-1 0 1,-5-10-1,6 14 32,0-1 1,0 1 0,1 0 0,-1-1 0,0 1-1,-1 0 1,1 0 0,0 0 0,0 0-1,0 0 1,-1 0 0,1 0 0,0 1-1,-1-1 1,1 0 0,-1 1 0,1-1-1,-1 1 1,1-1 0,-1 1 0,1 0 0,-1 0-1,1 0 1,-1 0 0,1 0 0,-1 0-1,1 0 1,-1 0 0,0 0 0,1 1-1,-1-1 1,1 1 0,0-1 0,-4 2-1,-10 7 60,1 0 1,-1 1-1,1 0 0,1 2 0,0-1 0,-15 18 0,13-12 79,0 0 0,1 1 0,1 0 0,1 1 0,1 1 1,-16 37-1,17-31-48,1 0 1,2 1 0,0 0 0,2 1 0,-2 31 0,4-25 48,1 1 1,2-1 0,2 1-1,10 60 1,-9-82-50,0 0 0,2 0 0,-1 0 0,2-1 0,0 0 0,10 17 0,-10-21 8,1 0 0,-1 0 0,1 0 0,1-1 1,-1 0-1,1 0 0,1-1 0,-1 0 0,14 7 0,-14-9 6,1 0 0,0-1 0,0 0 0,1-1 0,-1 0 0,0 0 0,1-1 0,17 0 0,-13-1-69,-1-1-1,1 0 1,-1-1 0,1 0-1,19-8 1,-22 7-25,-1-1 1,0 0-1,0-1 1,-1 0-1,1-1 1,-1 0-1,0 0 0,-1-1 1,1 0-1,8-11 1,-9 9-58,12-14 92,-19 22-37,-1 0 0,1 0 0,0 0 0,-1 0 0,1 0 0,-1 0 0,0 0 0,1-1 0,-1 1 1,0 0-1,0 0 0,1 0 0,-1 0 0,0-1 0,0 1 0,0 0 0,-1 0 0,1 0 0,0 0 0,0-1 0,-1 1 1,1-1-1,-1 2-14,0-1 1,0 1 0,1-1 0,-1 1-1,0-1 1,0 1 0,0 0-1,0 0 1,0-1 0,1 1 0,-1 0-1,0 0 1,0 0 0,0 0 0,0 0-1,0 0 1,0 0 0,0 0 0,0 0-1,1 1 1,-1-1 0,-2 1-1,-18 6-155,-27 28 276,37-28-127,1 1 0,-10 9 0,17-15 56,0 1 0,0 0 0,1 1 0,-1-1 0,1 0 0,-1 1 0,1 0 0,0-1 0,1 1 0,-3 7 0,4-9 11,-1-1 0,1 1 1,0 0-1,0-1 1,1 1-1,-1 0 0,0 0 1,0-1-1,1 1 1,-1 0-1,1-1 0,0 1 1,-1-1-1,1 1 1,0-1-1,0 1 0,0-1 1,0 0-1,0 1 1,0-1-1,1 0 0,-1 0 1,0 1-1,0-1 0,1 0 1,-1-1-1,4 3 1,0 0-11,0-1 1,0 1-1,0-1 1,0 0-1,1 0 1,10 1-1,-7-2 29,-1 0-1,1-1 1,0-1 0,-1 0 0,1 0-1,9-3 1,51-17-52,-36 11-3,64-21-111,97-30 200,-179 56-105,-13 4-17,-1 0 0,1 0 0,-1 0 0,1 1 0,0-1 0,-1 1 0,1-1 0,0 1 0,-1 0 0,1-1 0,0 1 0,-1 0 0,1 0 0,0 0 0,2 1 0,-2 0-271,-7 3 287,0 1 110,1 0 0,-2 0 0,1 0 0,0-1 0,-11 7 0,-10 9 78,15-11-79,2-1-83,-17 17 0,24-23 8,1 1 1,-1-1 0,0 0-1,1 1 1,0-1-1,-1 1 1,1-1 0,0 1-1,0-1 1,0 1 0,1 0-1,-1 0 1,0 4 0,1-5 7,0-1 0,1 1 0,-1-1 0,0 0 0,0 1 0,1-1 0,-1 0 0,1 1 1,-1-1-1,1 0 0,0 0 0,0 0 0,-1 1 0,1-1 0,0 0 0,0 0 0,0 0 1,0 0-1,0 0 0,0-1 0,0 1 0,0 0 0,1 0 0,-1-1 0,0 1 0,0-1 0,1 1 1,-1-1-1,0 1 0,2-1 0,3 1 34,-1 0 0,1 0 0,-1 0 1,1-1-1,-1 0 0,8-1 0,5-1-13,-1-1-1,1-1 0,0 0 1,-1-2-1,0 0 0,0 0 1,0-2-1,24-14 0,-28 13-71,-1 0-1,0-1 1,0 0-1,-1 0 1,0-2-1,0 1 1,-2-1-1,1-1 0,-2 1 1,12-24-1,32-85-261,-19 38 192,47-78 70,-48 102-23,44-115 0,-73 162-21,1 0 1,2-19-1,-6 25-13,1 1-1,-1-1 1,0 1 0,0-1 0,-1 1-1,0 0 1,0-1 0,-2-6-1,3 12 70,0 0 0,0-1 0,-1 1-1,1-1 1,0 1 0,0-1-1,-1 1 1,1 0 0,-1-1 0,1 1-1,0 0 1,-1-1 0,1 1 0,-1 0-1,1-1 1,-1 1 0,1 0 0,-1 0-1,1 0 1,-1 0 0,1-1 0,-1 1-1,1 0 1,-1 0 0,1 0-1,-1 0 1,1 0 0,-1 0 0,1 0-1,-1 0 1,1 0 0,-1 1 0,1-1-1,-1 0 1,1 0 0,-1 0 0,1 0-1,-1 1 1,0 0 0,-18 11-123,8-1 174,0 0-1,2 1 0,-1 0 0,1 0 1,1 1-1,-10 21 0,12-24-15,-6 15 50,1-1 0,1 2 0,1 0 1,-9 41-1,-10 108 191,27-171-248,-4 34 96,1 1-1,2-1 1,2 1-1,9 74 1,-6-100-76,-2-4 68,0-1 0,1 1-1,0-1 1,1 0 0,5 11 0,-7-17-70,1 1 1,-1-1 0,1 0-1,0 1 1,0-1 0,0 0-1,0 0 1,0 0 0,1 0-1,-1-1 1,1 1-1,-1-1 1,1 1 0,-1-1-1,1 0 1,0 0 0,0 0-1,-1 0 1,6 0 0,-1 0 30,0 0 1,0-1 0,0 0-1,0 0 1,0-1 0,8-1-1,44-13 89,-46 11-144,39-14-55,53-26 1,-96 40 68,3-1-114,-1 0 0,0-1 0,0 0 0,16-13 0,-27 19 89,0-1 0,0 1-1,1 0 1,-1 0 0,0-1 0,0 1-1,0 0 1,0 0 0,0-1 0,0 1 0,0 0-1,0 0 1,0-1 0,0 1 0,0 0 0,0-1-1,0 1 1,0 0 0,0 0 0,0-1 0,0 1-1,0 0 1,0 0 0,0-1 0,0 1-1,-1-1 1,2 2-88,2 2 78,8 6-23,-9-7 27,-1-1-1,1 0 0,-1 0 1,1 1-1,-1-1 0,0 1 0,1 0 1,-1-1-1,0 1 0,0 0 0,0-1 1,0 1-1,0 0 0,0 3 1,8 43-29,-8-38 107,0-1-1,1 1 0,0-1 1,0 0-1,1 0 0,0 0 1,1 0-1,7 12 1,-8-16 15,-3-4-60,1 0 0,-1-1 0,1 1-1,-1 0 1,0-1 0,1 1 0,-1 0-1,1-1 1,0 1 0,-1 0 0,1-1-1,-1 1 1,1-1 0,0 1 0,-1-1-1,1 0 1,0 1 0,0-1 0,-1 0-1,1 1 1,0-1 0,0 0 0,0 0-1,-1 0 1,1 0 0,0 0 0,0 0-1,0 0 1,0 0 0,-1 0 0,1 0-1,0 0 1,0 0 0,1-1 0,9 0-6,0-2 0,0 1 0,0-1 0,17-8 0,41-23 23,-37 17-31,-27 15-30,5-3-385,-13 12 51,2-5 353,-3 13-42,4-13 44,-1 0 0,1 0-1,0 0 1,-1 0 0,1-1 0,-1 1 0,0 0 0,0 2 0,-1-2 15,1 1 1,0 0-1,0 0 0,1 0 1,-1 0-1,0 0 0,1 1 1,0-1-1,0 0 0,0 0 1,0 0-1,1 4 0,0 10-25,-4-8 20,3-9 3,-1 1 0,1 0 0,0 0 1,0 0-1,-1 0 0,1-1 0,0 1 1,0 0-1,0 0 0,0 0 0,0 0 0,0 0 1,0 0-1,0 0 0,0-1 0,0 1 1,0 0-1,1 0 0,-1 0 0,0 0 0,1 0 1,-1-1-1,0 1 0,1 0 0,0 0 1,4 8 552,-1-6-607,-4-2 130,23-2 166,-15-1-249,0 0-1,0-1 1,-1-1-1,0 1 1,12-8 0,14-7 25,-21 13-9,0 0-1,-1-1 1,1 0-1,-2-1 1,1 0-1,10-10 1,-11 8-130,-10 4 75,-2 3 15,-1 0-1,1 1 1,-1-1 0,0 1 0,1 0 0,-1-1 0,0 1 0,-5-1 0,2 0 50,3 1-31,-1 0 1,1 1-1,-1-1 0,1 0 1,-1 1-1,0 0 0,-6 0 1,5 1 25,1-1 1,-1 0-1,0-1 0,-6 0 1,-7-4-203,8 2 136,1 1 0,-1 0-1,-17-1 1,-1 5 96,14-1-256,6-1 117,8 0 94,0 0-1,0 0 1,0 0 0,0 0 0,0 0 0,0 0 0,0 0 0,0 0 0,0 0 0,0 0 0,0 0-1,0 0 1,1 0 0,-1 0 0,0 0 0,0 0 0,0 0 0,0 0 0,0 0 0,0 0 0,0 0-1,0-1 1,0 1 0,0 0 0,0 0 0,0 0 0,0 0 0,0 0 0,0 0 0,0 0 0,0 0-1,0 0 1,0 0 0,0 0 0,0 0 0,0 0 0,0 0 0,201-58 157,-201 57-165,47-10-8,-1 2 0,1 3 0,50-2 0,-91 8-4,0 0 1,0 1-1,0 0 0,0 0 0,0 0 1,0 1-1,-1 0 0,10 4 0,-13-5 15,0-1-1,-1 1 1,1 0-1,-1 0 1,1 0-1,-1 0 1,0 1-1,1-1 1,-1 0-1,0 1 1,0-1-1,0 0 1,0 1-1,0 0 1,0-1-1,0 1 1,0-1-1,-1 1 1,1 0-1,-1 0 1,1-1-1,-1 1 1,0 0-1,0 0 0,1-1 1,-1 1-1,0 0 1,-1 0-1,1 0 1,0-1-1,0 1 1,-1 0-1,0 2 1,-3 6 71,-1 0 0,0-1 0,-1 1 0,0-1 0,-12 14 0,10-11 63,57-43 514,-27 16-819,-13 9 153,0-1-1,0 2 0,0-1 0,14-4 1,-20 9 14,-1 0 0,1 0 1,0 0-1,-1 1 0,1-1 1,0 1-1,-1 0 0,1 0 1,0 0-1,-1 0 0,1 1 1,0-1-1,-1 1 0,1-1 1,0 1-1,-1 0 1,1 0-1,-1 0 0,1 0 1,-1 1-1,0-1 0,3 2 1,2 3-135,-1-1 1,0 1-1,0 0 1,0 0 0,-1 1-1,0-1 1,0 1-1,0 0 1,-1 1 0,0-1-1,-1 1 1,0 0-1,0 0 1,2 8 0,-4-7-1196,1 0 0,-1-1 0,-1 1 1,0 0-1,0 0 0,0 0 0,-1 0 1,-2 9-1,-2 5-1635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6:3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32 148 7712,'-32'-39'3520,"41"22"-3072,-4 9 544,0 4-640,-2-7 640,7-1-576,3-5-928,6 1 288,-3 1-2240,2 7 1376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6:3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96 5984,'-47'-14'2666,"66"10"3301,27-2-3508,-18 2-1370,206-19 1057,-129 15-2020,12-4-157,82-6-1247,-65 11-4000,-71 8-1170,-4 6 1990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6:4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1 813 2144,'4'3'706,"-4"-3"-648,0 1-1,0-1 1,1 0-1,-1 0 1,0 0 0,0 0-1,0 0 1,0 1-1,0-1 1,1 0-1,-1 0 1,0 0-1,0 0 1,0 0-1,0 0 1,1 0-1,-1 0 1,0 0-1,0 1 1,0-1-1,1 0 1,-1 0-1,0 0 1,0 0-1,0 0 1,1 0-1,-1 0 1,0 0-1,0 0 1,0-1-1,1 1 1,-1 0-1,0 0 1,0 0-1,0 0 1,1 0-1,-1 0 1,0 0-1,73-41 7249,42-17-5049,-79 41-1531,56-36 0,-81 45-601,0 0-1,-1 0 0,0-1 0,0-1 0,-1 0 1,0 0-1,-1 0 0,13-23 0,-16 25 62,-1 1 14,-1 1 0,0 0 0,4-11 0,-7 15-183,1 1-1,-1 0 1,0 0 0,1 0-1,-1-1 1,0 1 0,0 0-1,0 0 1,0-1-1,0 1 1,0 0 0,0 0-1,-1-1 1,1 1-1,0 0 1,-1 0 0,1 0-1,-1 0 1,1-1 0,-1 1-1,1 0 1,-1 0-1,0 0 1,0 0 0,1 0-1,-3-1 1,3 2-25,0 0 0,-1-1-1,1 1 1,0 0 0,-1 0 0,1-1 0,0 1 0,-1 0 0,1 0-1,-1 0 1,1-1 0,0 1 0,-1 0 0,1 0 0,-1 0 0,1 0-1,-1 0 1,1 0 0,0 0 0,-1 0 0,-2 6-273,2-5 262,1 0 1,1 1-1,-1-1 1,0 0-1,0 1 1,0-1-1,1 1 0,-1-1 1,1 0-1,0 3 1,6 5-13,0-1 0,9 9 1,7 9 79,-17-17 79,-1-1-1,0 1 1,0 1-1,-1-1 0,-1 1 1,1-1-1,-2 1 1,1 0-1,1 13 1,-2-6 73,-1-10-135,0 1 0,0-1 1,4 10-1,-4-15-8,0 0 0,0 0 1,0 0-1,0 0 0,0-1 0,0 1 0,0 0 1,1-1-1,-1 1 0,0-1 0,1 1 1,0-1-1,-1 1 0,1-1 0,0 0 0,3 1 1,-4-1-4,1-1 1,-1 1-1,1-1 0,0 0 1,-1 0-1,1 0 1,0 0-1,-1 0 0,1 0 1,0 0-1,-1 0 1,1-1-1,-1 1 1,1 0-1,0-1 0,-1 0 1,1 1-1,2-3 1,27-18 99,-23 14-14,74-63 78,-42 33-150,-33 30-78,2-1-121,-7 8 146,-8 8-112,0 10-133,2-8 228,0 1 0,1-1 0,0 1 1,1 0-1,-2 17 0,4-18 92,0-6-61,-1 0 1,1 0-1,1 0 1,-1 0-1,2 6 0,-2-10-16,0 1 0,0 0 0,1 0-1,-1 0 1,0 0 0,1-1 0,-1 1 0,1 0-1,-1 0 1,1-1 0,-1 1 0,1-1-1,0 1 1,-1 0 0,1-1 0,0 1 0,-1-1-1,1 1 1,0-1 0,0 1 0,-1-1-1,1 0 1,0 0 0,0 1 0,0-1 0,0 0-1,-1 0 1,1 0 0,0 0 0,0 0 0,1 0-1,12 0 68,0-1 1,0 0-1,0-1 0,0-1 0,-1 0 0,1-1 1,-1-1-1,25-11 0,-37 15-78,149-78 447,-127 63-700,-52 65-364,26-45 614,1 0 0,0 0 1,0 0-1,0 0 0,1 1 0,-1-1 0,1 0 0,0 1 0,0-1 0,1 1 0,-1 0 0,1-1 0,0 1 1,0-1-1,1 1 0,-1-1 0,1 1 0,1 4 0,-1-6 14,0-1 0,0 1 0,0 0 0,1-1 1,-1 1-1,1 0 0,-1-1 0,1 0 0,0 1 0,0-1 0,0 0 0,0 0 0,0 0 0,0 0 1,0-1-1,1 1 0,-1 0 0,1-1 0,-1 0 0,1 1 0,0-1 0,-1 0 0,1-1 0,0 1 1,0 0-1,0-1 0,0 0 0,5 1 0,1-2 14,1 0 1,-1 0-1,0-1 0,0 0 0,0 0 1,0-1-1,0-1 0,13-6 1,6-5 70,28-22 0,-55 37-99,24-19 48,-1-1 0,-1-1 0,39-44 0,-44 43-5,-1-1-1,-1 0 0,19-39 1,28-81-40,-55 125-42,52-167-392,-58 177 382,0 0-35,0 0 0,0-1 1,-1 1-1,-1-1 1,1 1-1,-2-11 1,1 16 35,-1 0 0,1 0 1,-1 1-1,0-1 1,1 1-1,-1-1 0,0 1 1,-1-1-1,1 1 0,-2-3 1,2 3 12,0 1 0,0 0 0,0 0 0,0 0 0,-1 0 0,1 0 0,0 1 0,0-1 0,-1 0 0,1 1 0,0-1 0,-1 0 0,1 1 0,-1 0 0,1-1 1,-1 1-1,1 0 0,-1 0 0,-2 0 0,1 0 20,-1 1 0,0-1 0,0 1 0,1 0 0,-1 0 0,1 1 1,-1-1-1,1 1 0,0 0 0,-1 0 0,1 0 0,-5 4 0,5-4 1,-6 6 6,-1 0 0,1 1 0,0 0 1,1 0-1,0 1 0,1 0 0,0 0 0,0 1 1,-6 14-1,-4 14 92,-17 56 0,-18 81-204,41-130 290,-10 90-1,20-125-113,1-1 0,0 1 0,0-1 0,1 1 0,1-1 0,4 19 0,-5-26-30,0 1 0,0-1-1,1 0 1,-1 0 0,1 0-1,0 0 1,0 0 0,0 0-1,0-1 1,0 1 0,0-1 0,1 1-1,0-1 1,-1 0 0,1 0-1,0 0 1,0 0 0,0-1-1,0 1 1,0-1 0,0 0 0,1 0-1,-1 0 1,5 1 0,6 0 26,0-1-1,1-1 1,-1 0 0,0-1 0,26-4 0,68-23 101,-94 24-101,90-30 388,-93 29-409,0-1 0,0 1 0,-1-2 0,0 1 0,0-1 0,16-15 0,-15 11 1,0-1 0,-1 1-1,11-18 1,-19 26-39,0 0 0,0-1 0,0 1 0,0-1 0,-1 0 0,0 0 0,1 0 0,-1 1 0,-1-1 0,1 0-1,0 0 1,-1 0 0,0 0 0,0 0 0,0-1 0,-1 1 0,-1-7 0,1-3-169,-2 7 165,3 6 9,-1 1 0,1-1 0,-1 1 0,0-1 0,1 0 0,-1 1 0,0-1 0,1 1 0,-1 0 0,0-1 0,0 1 0,1 0 0,-1-1 0,0 1 0,0 0 0,1 0 0,-1-1 0,0 1 0,0 0 0,0 0 0,0 0 0,1 0 0,-1 0 0,0 0 0,0 1 0,0-1 0,1 0 0,-1 0 0,-1 1 0,-13 1 158,-4 12-376,6-4 275,-42 33-71,52-41 18,-7 4-27,1 0-1,0 1 1,0 0-1,0 1 1,1 0-1,-12 15 1,19-21 37,0-1 0,0 1 0,0-1 0,0 1 0,0 0 0,1-1 0,-1 1 0,1 0 1,-1 0-1,1-1 0,0 1 0,-1 0 0,1 0 0,0 0 0,0 0 0,1-1 0,-1 1 0,0 0 0,1 2 0,0-2 1,0 0-1,0 1 1,1-1-1,-1 0 0,0 0 1,1 1-1,0-1 1,-1 0-1,1-1 0,0 1 1,4 3-1,2 0 32,0 0-1,0-1 0,0 0 0,0 0 1,1-1-1,13 3 0,-4-1 38,0-2 0,1 0 0,0-1 0,-1-1 0,24-2 0,-31 0-46,0 0-1,-1-1 0,1 0 1,0-1-1,-1 0 1,0 0-1,1-1 0,-1-1 1,-1 0-1,13-8 0,-21 13-34,29-21 23,-1 0 0,-1-2-1,37-38 1,-31 33-188,-34 27 158,0 1 0,1 0 1,-1 0-1,0 0 1,0-1-1,0 1 0,1 0 1,-1 0-1,0 0 1,0 0-1,1 0 0,-1 0 1,0-1-1,1 1 1,-1 0-1,0 0 0,0 0 1,1 0-1,-1 0 1,0 0-1,1 0 0,-1 0 1,0 0-1,0 0 1,1 0-1,-1 0 0,0 0 1,1 1-1,-1-1 1,0 0-1,0 0 1,1 0-1,-1 0 0,0 0 1,0 1-1,1-1 1,-1 0-1,0 0 0,0 0 1,0 1-1,1-1 1,-1 0-1,0 0 0,0 1 1,0-1-1,0 0 1,0 0-1,0 1 0,1-1 1,-1 0-1,0 1 1,6 19-92,-4-15 91,0 6 19,0 1 0,-1-1 1,0 0-1,0 0 1,-1 1-1,-1-1 1,0 0-1,0 0 1,-1 0-1,-1 0 0,-4 14 1,5-22 11,1 1 1,-1-1-1,0 0 0,1 0 1,-2 0-1,1 0 0,0 0 1,-1 0-1,1 0 0,-1-1 1,-4 4-1,5-5-7,0 0 0,1 0 0,-1 0 0,0-1 0,0 1 0,0-1 0,0 1 0,1-1-1,-1 1 1,0-1 0,0 0 0,0 0 0,0 0 0,0 0 0,0 0 0,0-1 0,0 1 0,0-1 0,0 1 0,1-1 0,-1 1 0,0-1 0,-3-2 0,1 1 11,0-1 0,-1 1 0,2-1 1,-1 0-1,0 0 0,0-1 0,1 1 1,0-1-1,-6-7 0,1 0 135,2 6-262,6 5 96,0 0 1,0 0-1,0 0 0,0 0 1,0 0-1,0 0 0,0 0 0,0 0 1,0 0-1,-1 0 0,1 0 0,0 0 1,0-1-1,0 1 0,0 0 0,0 0 1,0 0-1,0 0 0,0 0 0,0 0 1,0 0-1,0 0 0,0 0 0,0 0 1,0 0-1,0 0 0,0-1 1,0 1-1,0 0 0,0 0 0,0 0 1,0 0-1,0 0 0,0 0 0,0 0 1,0 0-1,0 0 0,0 0 0,0-1 1,0 1-1,0 0 0,0 0 0,0 0 1,0 0-1,0 0 0,0 0 1,0 0-1,0 0 0,0 0 0,1 0 1,-1 0-1,6-1 35,9 4 125,-14-3-166,117 15 393,101 3-342,-204-18-477,0 0-1,-1 0 1,1-2-1,0 0 1,0 0-1,23-9 1,-29 8-770,0 0 1,-1-2 0,1 1 0,12-9 0,-14 7-514,0 1 0,-1-1 1,0 0-1,0-1 0,8-10 1,4-8-2171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6:4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291 964 2720,'0'-1'154,"0"-1"0,0 1 0,0 0 0,1 0 0,-1 0 0,0-1 0,1 1 0,-1 0 0,1 0 0,-1 0 0,1 0 0,-1 0 0,1 0 0,0 0 0,0 0 0,0 0 1,0-1-1,0 2-17,-1 0 0,1-1 0,-1 1 1,0 0-1,1-1 0,-1 1 1,1-1-1,-1 1 0,0 0 1,0-1-1,1 1 0,-1-1 1,0 1-1,0-1 0,1 1 1,-1-1-1,0 1 0,0-1 1,0 1-1,0-1 0,0 1 0,0-1 1,0 1-1,0-1 0,0 0 1,0 1-1,0-1 0,0 1 1,0-1-1,-1 1 0,1-1 1,0 1-1,0-1 0,0 1 1,-1 0-1,1-1 0,0 1 0,-1-1 1,1 1-1,0-1 0,-1 1 1,1 0-1,-1-1 0,1 1 1,0 0-1,-2-1 0,1 0-23,0 1 0,1-1-1,-1 1 1,-1-1 0,1 1 0,0-1-1,0 1 1,0 0 0,0-1-1,0 1 1,0 0 0,0 0-1,0 0 1,-1 0 0,1 0 0,0 0-1,0 0 1,0 0 0,0 0-1,-2 1 1,-24 8 798,23-7-766,-22 9 214,0 2 1,1 0-1,0 2 1,-41 33-1,45-33-258,14-9-79,-1-1 0,1 1 0,-9 10 0,14-14-19,1 1 1,-1-1-1,0 1 0,1-1 0,-1 1 0,1 0 0,0-1 0,0 1 0,0 0 1,0 0-1,0 0 0,1 0 0,-1 0 0,1 5 0,0-6 25,1 0 1,-1 0-1,1 0 0,-1 0 1,1 0-1,0 0 0,0-1 0,0 1 1,0 0-1,0 0 0,0-1 1,0 1-1,1-1 0,-1 1 0,0-1 1,1 1-1,0-1 0,-1 0 1,1 0-1,0 1 0,-1-1 0,1-1 1,0 1-1,2 1 0,3 1 87,0-1-1,0 1 0,0-2 0,0 1 1,10 1-1,-9-3-44,-1 0 1,0 0-1,1-1 0,-1 0 0,0 0 1,0-1-1,0 1 0,0-2 1,0 1-1,0-1 0,-1 0 0,1 0 1,8-7-1,-7 5-14,-1-1-1,1 0 1,-1-1 0,0 1-1,-1-1 1,0-1 0,0 1-1,0-1 1,-1 0 0,5-11-1,19-51 308,34-132 0,-49 154-260,2-6-33,-4 13-160,0 0-1,5-51 1,-15 74 86,-1 0 0,-2-30 1,0 41-44,0 1 0,0-1 0,0 0 0,-1 1 1,0-1-1,0 1 0,-1 0 0,1-1 1,-1 1-1,-4-5 0,6 10 13,1 0-1,-1 0 0,1 0 1,-1 0-1,1 1 1,-1-1-1,0 0 1,1 0-1,-1 1 1,0-1-1,0 1 1,1-1-1,-1 0 1,0 1-1,0-1 1,0 1-1,0 0 1,0-1-1,1 1 1,-1 0-1,0 0 1,0-1-1,0 1 1,0 0-1,0 0 1,0 0-1,0 0 1,0 0-1,0 0 0,0 0 1,0 1-1,0-1 1,0 0-1,0 0 1,0 1-1,1-1 1,-1 1-1,0-1 1,0 1-1,0-1 1,-1 2-1,-2 1-51,1 1 0,-1 1-1,1-1 1,0 0-1,0 1 1,-3 6 0,-2 3 72,2 1 0,-1 1 1,-7 30-1,-4 50 106,-5 104 243,22-155-51,1-1-1,10 68 1,-9-103-222,0-2 1,1 1-1,0 0 1,1 0-1,-1-1 1,2 1 0,-1-1-1,1 0 1,0 0-1,9 13 1,-9-16 3,0 0 1,1 0 0,-1 0-1,1-1 1,0 1 0,0-1-1,0-1 1,0 1-1,0 0 1,1-1 0,-1 0-1,1-1 1,0 1 0,-1-1-1,12 1 1,-4-1 21,1-1 0,0 0 1,-1-1-1,1-1 0,13-3 0,1-2 70,36-13 0,-50 14-128,1 0 0,-1-1 0,0-1 0,0 0 0,-1-1 0,0 0 1,-1-1-1,0 0 0,0-1 0,11-14 0,-22 23-41,1 0 1,-1 0-1,1-1 1,-1 1-1,0 0 0,0-1 1,1-2-1,-1 4-8,-1 0-1,0 1 0,0-1 1,0 0-1,0 0 0,0 1 0,0-1 1,0 0-1,0 1 0,0-1 1,0 0-1,0 0 0,0 1 0,-1-1 1,1 0-1,0 1 0,0-1 1,-1 0-1,1 1 0,-1-1 1,1 0-1,0 1 0,-1-1 0,0 0 1,0 1-7,0-1 1,1 1-1,-1 0 1,0-1 0,1 1-1,-1 0 1,0 0 0,0 0-1,1 0 1,-1 0-1,0 0 1,0 0 0,1 0-1,-1 0 1,0 0 0,1 0-1,-1 0 1,0 1-1,0-1 1,1 0 0,-1 1-1,0-1 1,1 0-1,-1 1 1,-20 12-197,17-10 177,-15 11 42,-1 1-1,2 0 1,0 2 0,1 0 0,1 1-1,-18 24 1,33-40 21,-1 0 0,1 1 0,0-1 0,-1 1 0,1-1 0,0 1-1,0-1 1,1 1 0,-1 0 0,1-1 0,-1 1 0,1 5 0,0-7-4,0 0 0,1 0-1,-1 0 1,0 0 0,1 0 0,-1 0-1,1 1 1,0-1 0,-1 0 0,1-1 0,0 1-1,-1 0 1,1 0 0,0 0 0,0 0-1,0-1 1,0 1 0,0 0 0,0-1-1,0 1 1,0-1 0,0 1 0,0-1 0,0 1-1,0-1 1,1 0 0,-1 1 0,0-1-1,0 0 1,2 0 0,13 1 71,0 0 0,0-1 0,0-1 0,0-1 0,0 0 1,22-6-1,-23 4-47,0-1-1,0 0 1,0-1 0,25-14 0,-13 4 3,33-27-1,-12 3-37,66-70-1,31-54 277,-110 123-162,-25 30-98,9-9 36,-2-2-1,0 1 0,-1-2 1,-2 0-1,14-27 0,-10 3-92,-2 0 0,13-65-1,-22 78-64,-2-1-1,-2 1 0,0-48 1,-3 72 18,0-1 0,-1 0 0,0 1 0,-1-1 0,0 0 0,-1 1 0,-5-15 0,8 24 66,-1 0 1,1 1 0,0-1 0,-1 0 0,1 0-1,-1 0 1,0 0 0,1 1 0,-1-1-1,1 0 1,-1 1 0,0-1 0,0 0 0,1 1-1,-1-1 1,0 1 0,0-1 0,0 1 0,0 0-1,0-1 1,1 1 0,-3-1 0,1 1-3,1 1 1,-1-1 0,1 0 0,-1 0 0,1 1 0,0-1-1,-1 1 1,1-1 0,0 1 0,-1 0 0,1-1-1,0 1 1,0 0 0,0 0 0,-1 0 0,1 0 0,-1 2-1,-5 4 16,1 1-1,0 0 1,0 0 0,1 1-1,-8 15 1,-18 53-200,15-35 104,-31 64-66,25-59 234,2 0-1,-25 88 1,33-79-41,-6 78 0,16-98 68,1 0-1,1 0 1,8 50-1,-7-81-52,0 0-1,0 0 1,0 0-1,1-1 1,0 1-1,0 0 1,0 0-1,0-1 1,1 1-1,-1-1 1,1 0-1,0 0 1,1 0-1,-1 0 1,1-1 0,0 1-1,-1-1 1,1 0-1,1 0 1,-1 0-1,0-1 1,1 1-1,0-1 1,-1 0-1,1 0 1,0-1-1,0 0 1,0 1-1,0-2 1,0 1 0,0 0-1,6-1 1,6-1-4,-1 0 1,1 0-1,-1-2 1,0 0-1,0-1 1,0 0-1,0-2 1,0 1-1,-1-2 1,23-13-1,-31 15-28,0 1 0,0-1 1,0-1-1,-1 1 0,0-1 0,0 0 0,0-1 0,-1 1 0,1-1 0,-2 0 0,1-1 0,-1 1 0,0-1 0,-1 0 0,0 0 0,0 0 1,0 0-1,-1 0 0,-1 0 0,1-1 0,-1-15 0,2-8 86,-2 26-115,-1-1-1,1 0 1,-1 0 0,0 1-1,-1-1 1,0 0 0,-2-11-1,2 14 47,-7-15-338,8 19 296,-1-1-1,1 0 1,-1 1 0,1-1-1,0 1 1,-1-1-1,0 1 1,1-1-1,-1 1 1,1 0 0,-1-1-1,0 1 1,1 0-1,-1-1 1,1 1-1,-1 0 1,0 0 0,0-1-1,1 1 1,-1 0-1,0 0 1,1 0 0,-1 0-1,0 0 1,1 0-1,-1 0 1,0 0-1,0 1 1,0-1 0,-3 1-23,1 1 0,-1-1 0,1 1 1,0 0-1,-1 0 0,1 0 0,0 0 0,0 1 1,1-1-1,-5 5 0,-23 32-27,25-33 60,-3 6-32,1 1 1,0-1-1,0 1 0,2 0 0,-6 16 0,8-20 57,1 0 1,0 0-1,0 0 1,1 1-1,0-1 1,1 1-1,0-1 1,2 17-1,-1-21-13,0 0 1,1 0-1,-1 0 1,1-1-1,0 1 1,1-1-1,-1 1 0,1-1 1,-1 0-1,1 0 1,0 0-1,1 0 1,-1-1-1,1 1 0,0-1 1,0 0-1,0 0 1,0 0-1,6 2 1,-5-2 31,1-1 0,-1 0 1,1 0-1,0 0 1,0-1-1,-1 1 0,1-2 1,0 1-1,0-1 0,0 1 1,0-2-1,0 1 1,0-1-1,0 0 0,10-2 1,-4-2-6,-1 1 0,1-2 0,-1 1 0,0-2 1,0 1-1,0-2 0,-1 1 0,15-15 1,0-5 45,37-48 1,-58 69-115,0 0 0,0 0 0,-1 0 0,0-1 0,0 1 0,0-1 0,-1 0 0,0 0 0,0 0 1,1-13-1,-2 47-134,0 0 0,2-1 0,8 30 1,-8-40 179,2 0 1,0-1 0,0 0 0,2 0 0,0-1-1,16 27 1,-20-37 6,1 0 1,-1 0-1,1 0 0,-1-1 0,1 1 0,0-1 0,0 0 1,1 0-1,-1 0 0,1 0 0,-1-1 0,1 0 0,0 0 0,5 1 1,-3-1 17,-1-1 0,0 0-1,1-1 1,-1 0 0,1 0 0,-1 0 0,1-1 0,-1 0 0,0 0 0,8-2 0,-1-2 8,0 0 1,0-1-1,0 0 0,-1-1 1,0 0-1,-1-1 0,1-1 0,-1 1 1,18-21-1,40-60-39,-46 57-6,28-31-1,-49 62 8,15-15-134,-17 15 114,1 0 0,0 1-1,-1-1 1,1 1 0,0-1-1,0 0 1,0 1 0,0 0-1,0-1 1,0 1 0,-1 0-1,1-1 1,0 1 0,0 0-1,0 0 1,0 0 0,0 0-1,2 0 1,-2 0 8,-1 1 1,1-1-1,0 1 0,-1-1 1,1 1-1,-1 0 1,1-1-1,-1 1 0,1 0 1,-1-1-1,1 1 0,-1 0 1,1 0-1,-1-1 1,0 1-1,0 0 0,1 0 1,-1 1-1,3 16-67,-1 9-4,-1 1 0,-5 45 1,1-35 99,-5 4 231,6-34-80,0 1 0,1-1 0,-1 14 0,2-22-165,0 0 0,0 0-1,0 0 1,0 0 0,0 0 0,0 0-1,0 0 1,0 0 0,1 0 0,-1 0 0,0 0-1,0 0 1,0 0 0,0 0 0,0 1 0,0-1-1,0 0 1,0 0 0,1 0 0,-1 0-1,0 0 1,0 0 0,0 0 0,0 0 0,0 0-1,0 0 1,0-1 0,0 1 0,1 0 0,-1 0-1,0 0 1,0 0 0,0 0 0,0 0-1,0 0 1,0 0 0,0 0 0,0 0 0,0 0-1,1 0 1,-1 0 0,0 0 0,0-1 0,0 1-1,0 0 1,0 0 0,0 0 0,0 0-1,0 0 1,0 0 0,11-10 101,14-15-254,-22 21 161,78-73 76,-69 66-146,1 2 1,0-1-1,1 2 0,27-14 0,-38 21 39,0 0 0,-1 0 1,1 0-1,0 1 0,0-1 0,0 1 1,0-1-1,0 1 0,4 0 1,-6 0 9,0 1 1,0-1 0,1 0 0,-1 1-1,0-1 1,0 1 0,0-1 0,0 1-1,1-1 1,-1 1 0,0 0 0,0 0-1,0-1 1,0 1 0,-1 0 0,1 0-1,0 0 1,0 0 0,0 0 0,-1 0-1,1 0 1,0 0 0,0 2 0,0 1-13,0 0 0,0 0 0,-1 0 0,1 0 0,-1 0 1,0 0-1,0 0 0,0 0 0,-1 0 0,1 0 0,-2 5 0,0 1 59,-1 1-1,-9 19 1,8-21-20,-1-1 0,0 1 0,-1-1 0,1 0 0,-14 14 0,73-44 509,94-65-580,-63 35 318,-81 50-279,-1 0-1,1 0 1,0 0 0,0 1 0,0-1 0,0 1-1,1 0 1,4-1 0,-8 2 2,0 0-1,1 0 1,-1 0 0,0 0-1,0 0 1,0 1 0,0-1-1,0 0 1,0 1 0,0-1-1,0 1 1,0-1 0,0 1-1,0-1 1,-1 1 0,1 0-1,0-1 1,0 1 0,0 0-1,-1 0 1,1-1 0,0 1-1,-1 0 1,1 0 0,-1 0-1,1 0 1,-1 0 0,1 0-1,-1 0 1,0 0 0,0 0-1,1 0 1,-1 0 0,0 0-1,0 0 1,0 0 0,0 2-1,1 70-175,-2-42 130,1-30 59,0 0 0,0 0 1,0 0-1,0 0 1,0 0-1,0 0 0,0 0 1,0 0-1,0 0 1,1 0-1,-1 0 0,0-1 1,1 1-1,-1 0 1,0 0-1,1 0 0,-1 0 1,1 0-1,-1 0 1,1-1-1,0 1 0,-1 0 1,1-1-1,0 1 1,0 0-1,-1-1 0,1 1 1,0-1-1,0 1 1,0-1-1,0 1 0,0-1 1,-1 0-1,1 1 1,0-1-1,0 0 0,2 0 1,0 0 13,-1 0 1,1-1-1,0 1 1,-1-1-1,1 0 0,-1 1 1,0-1-1,1-1 1,-1 1-1,0 0 1,1 0-1,-1-1 0,0 1 1,2-3-1,20-19 20,-1-1 0,23-32 0,-32 39-70,-8 12 16,-1-1 0,-1 0 0,1 0 0,-1-1 0,5-9 0,-9 16 12,0 0-1,0-1 0,0 1 1,0 0-1,0 0 1,0 0-1,0 0 1,0-1-1,0 1 0,0 0 1,0 0-1,0 0 1,1-1-1,-1 1 0,0 0 1,0 0-1,0 0 1,0 0-1,0 0 0,0-1 1,1 1-1,-1 0 1,0 0-1,0 0 1,0 0-1,0 0 0,1 0 1,-1 0-1,0-1 1,0 1-1,0 0 0,1 0 1,-1 0-1,3 7-120,-1 12-86,-2 1 126,-1-11 87,1 0 1,0 0-1,0 0 1,1 1 0,0-1-1,1 0 1,0 0-1,0-1 1,5 13 0,-6-19 4,1 0 1,-1 0-1,1 0 1,0-1-1,-1 1 1,1 0-1,0-1 1,0 1-1,0-1 1,0 0-1,0 1 1,0-1-1,1 0 1,-1 0-1,0-1 1,1 1-1,-1 0 1,0-1-1,1 1 1,-1-1-1,1 0 1,-1 0-1,5 0 1,6-1 50,-1 0 0,1-1 0,17-5 0,11-7-60,0-1 1,69-37 0,-93 43 3,-8 4-8,-5 3-15,0 0 1,0 0-1,0 0 1,0 1-1,0-1 1,7-1-1,-10 3 15,-1 0 0,1 0 1,-1 0-1,1 0 0,-1 0 0,1 0 0,-1 1 0,1-1 1,-1 0-1,1 0 0,-1 0 0,1 0 0,-1 1 0,1-1 1,-1 0-1,1 0 0,-1 1 0,0-1 0,1 0 0,-1 1 1,1-1-1,-1 0 0,1 2 0,-1-1 1,1 0-1,-1 1 1,1-1 0,-1 1 0,1-1-1,-1 1 1,0-1 0,0 1-1,0-1 1,0 0 0,0 1 0,-1 2-1,-1 6 9,0-1 0,-1 1 1,-1-1-1,1 0 0,-1 0 0,-1 0 0,0-1 0,0 0 0,-9 11 1,-5 11 75,60-66 169,43-47-43,-67 67-272,0 2 0,35-23 0,-50 35 38,1 0-1,0 1 1,0-1 0,0 1 0,0 0-1,4-1 1,-6 2 19,0-1 1,-1 1-1,1 0 1,0 0-1,0 0 1,0 0-1,-1 0 1,1 0-1,0 0 1,0 1-1,-1-1 1,1 0-1,0 0 1,-1 1-1,1-1 1,0 0-1,-1 1 1,1-1-1,0 0 1,-1 1-1,1-1 1,-1 1-1,1-1 1,-1 1-1,1 0 1,-1-1-1,1 1 1,-1-1-1,1 1 1,-1 0-1,0-1 1,1 1-1,-1 1 1,4 10-9,-1 0 1,-1 0 0,0 1 0,0-1-1,-1 21 1,-1 4 89,0-37-74,0 1 0,0-1 0,1 1 0,-1-1 0,1 1 0,-1-1 0,0 0 0,1 1 0,-1-1 0,1 1 0,-1-1 0,1 0 0,-1 0 0,1 1 0,0-1 0,-1 0 0,1 0 0,-1 1 0,1-1 0,-1 0 0,1 0 0,0 0 0,-1 0 1,1 0-1,0 0 0,5 0 23,0-1 1,0 0 0,-1 0-1,1 0 1,0-1-1,-1 0 1,1 0 0,-1-1-1,0 1 1,1-1 0,-1 0-1,-1 0 1,1-1 0,0 1-1,-1-1 1,0 0 0,0-1-1,0 1 1,5-8 0,0 0 1,-2 0 0,1-1 1,-2 0-1,0 0 0,0 0 1,6-28-1,-11 36-67,0-1 0,0 1-1,0-1 1,-1 0 0,0 1 0,0-1 0,-1 0 0,1 1 0,-1-1-1,0 1 1,-1-1 0,1 1 0,-5-9 0,6 13 31,0 1 1,-1-1 0,1 1-1,-1-1 1,1 1-1,0-1 1,-1 1 0,1-1-1,-1 1 1,1 0-1,-1-1 1,1 1 0,-1 0-1,1-1 1,-1 1-1,0 0 1,1 0 0,-1-1-1,1 1 1,-1 0-1,0 0 1,1 0-1,-1 0 1,0 0 0,1 0-1,-1 0 1,1 0-1,-1 0 1,0 0 0,1 0-1,-1 0 1,1 1-1,-1-1 1,0 0 0,1 0-1,-1 1 1,1-1-1,-1 0 1,0 1-1,-1 1 15,0-1-1,0 1 0,1 0 0,-1-1 0,0 1 0,1 0 0,0 0 0,-1 0 0,0 4 0,-2 1-8,1 1-1,1-1 1,0 1-1,0 0 1,0 0-1,1 0 1,1 0 0,-1 0-1,1 0 1,1 12-1,0-14 37,0 0-1,0 0 0,1 0 1,0 0-1,0 0 0,0 0 1,0-1-1,1 1 0,0-1 1,1 0-1,-1 1 0,1-1 1,0-1-1,5 6 0,3 1-19,1-2-1,0 1 0,0-2 1,1 0-1,0 0 1,1-1-1,-1-1 0,18 5 1,-4-4-785,0 0 1,0-2 0,48 3 0,-69-7 147,33 0-2838,-24-5-81,-16 3 3361,1 1 0,-1 0-1,0 0 1,0 0-1,1-1 1,-1 1 0,0 0-1,1 0 1,-1-1-1,0 1 1,0 0-1,0 0 1,1-1 0,-1 1-1,0 0 1,0-1-1,0 1 1,0 0 0,0-1-1,1 1 1,-1 0-1,0-1 1,0 1 0,0-1-1,0 1 1,0 0-1,0-1 1,0 1 0,0 0-1,-1-1 1,-3-7-3241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6:4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56 10208,'-60'-47'4640,"43"47"-4032,12 0-832,5-5-544,5 5 512,4-3-352,4 3 352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6:4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13 276 7808,'-13'-8'3520,"31"8"-3040,9-5 640,4 5-704,51-11 1600,3 2-1120,41-11 127,0 5-607,30-18-32,-11 7-256,13-14-1696,-19 3 865,4-3-5153,-22 9 3232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7552,'-3'2'6103,"3"-2"-5997,6 6 3255,15 8-831,-17-11-1900,116 72 3770,-102-65-4333,15 11 155,-30-19-370,-1-1-1,0 1 1,0 0 0,0 0-1,0 0 1,0 0-1,0 0 1,-1 1 0,4 4-1,-5-7-91,1 1-1,-1-1 1,1 1-1,-1-1 1,1 0-1,0 1 1,-1-1-1,1 0 1,0 1-1,-1-1 0,1 0 1,0 0-1,0 0 1,-1 0-1,1 0 1,0 0-1,0 0 1,-1 0-1,1 0 1,0 0-1,-1 0 1,2 0-1,3-1-2968,0 1 911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6:5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167 697 2976,'6'-16'6833,"-4"-9"-2421,-2 20-3460,-16 24 413,-3 7-954,-24 42 0,18-27 15,12-21-215,-1 1 3,2 0 0,-12 24 0,23-41-181,-1 0 0,1 0-1,0 0 1,0 1 0,0-1-1,1 0 1,-1 0 0,1 0-1,0 1 1,0 4 0,1-8-13,-1 0 0,0 1 0,1-1 0,-1 0 0,1 0 0,-1 0 0,1 1 0,0-1 0,-1 0-1,1 0 1,0 0 0,0 0 0,0 0 0,-1 0 0,1 0 0,0 0 0,0 0 0,1-1 0,-1 1 0,0 0 0,0-1 0,0 1 0,0-1 0,1 1 0,-1-1 0,0 1 0,0-1 0,1 0 0,-1 0 0,0 0 0,1 0 0,-1 0 0,0 0 0,1 0 0,-1 0 0,2 0 0,7-2 63,0 0 0,0 0 0,0-1 0,0 0-1,-1 0 1,1-1 0,-1-1 0,0 1 0,10-8 0,0-1 7,-1 0 0,33-33 0,-35 28-124,-1-1 1,-2 0-1,0-1 1,0 0-1,-2-1 1,14-35-1,-36 121-1145,8-41 1260,-2 32-1,5-48 4,0 0 0,1 0 0,0 0 0,0 0 0,1 0 0,0 0 0,5 13-1,-5-17-34,-1-1 0,1 1 0,1-1 0,-1 1 0,1-1 0,3 4 0,-6-6-26,1-1-1,0 1 1,-1 0 0,1 0-1,0-1 1,0 1-1,0-1 1,0 1-1,0-1 1,0 1 0,0-1-1,0 1 1,0-1-1,0 0 1,0 0-1,0 1 1,0-1-1,0 0 1,0 0 0,0 0-1,0 0 1,0 0-1,0 0 1,0-1-1,0 1 1,0 0 0,0 0-1,2-1 1,1-2 8,-1 1 0,1-1 0,-1 0-1,0 0 1,0 0 0,0-1 0,0 1 0,-1-1 0,1 1 0,-1-1 0,0 0 0,0 0 0,0 0 0,0 0 0,1-6 0,1-7-175,0 1 0,2-29 1,-5 29 69,-1 1 0,-1-1 0,0 1 1,-1-1-1,-7-25 0,9 40 25,0 0 0,-1 0 0,1 0-1,-1 0 1,1 0 0,0 0 0,0 0 0,0 0 0,0 0 0,-1 0-1,2-1 1,-1 1 0,0-1 0,9 10-724,4 7 762,-10-11 91,0 1 0,1-1 0,-1-1 0,1 1 0,-1 0 0,1-1 0,0 0 0,1 0 0,-1 0 0,1 0 0,-1-1 0,7 3 0,-3-3-28,1 0-1,0-1 1,-1 0-1,1-1 1,0 1 0,0-2-1,16-2 1,3-2 10,30-11 1,-33 8-28,37-6 0,-57 14-1,0-1 0,0 0-1,1 0 1,-2-1 0,1 1 0,0-1-1,0 0 1,6-4 0,1 3 294,-12 3-335,1 0 0,-1 0 0,0 0 0,1 0-1,-1 0 1,1 0 0,-1 0 0,0 0 0,1 0 0,-1 0 0,1 0 0,-1 0 0,0 0 0,1 0 0,-1-1 0,0 1 0,1 0 0,-1 0 0,0 0 0,1-1-1,-1 1 1,1-1 0,0 1 58,-2-8-11,2 4-40,-2 3-92,-3 2-227,46-68 741,11-18 68,-15 27-532,12-22 68,-31 44-6,-2-1 0,-1-1 0,15-58 0,-19 51-47,-6 25-51,-1-1 1,0 1-1,-2-1 0,2-25 0,-6 36-377,-2 11 138,-5 20 52,5-12 294,-32 98 250,7-15 152,-110 276 614,34-100-330,95-250-654,-12 19 1,-1 3 535,21-40-586,1 0 1,0 1-1,0-1 0,0 0 1,-1 0-1,1 0 1,0 0-1,0 1 1,0-1-1,0 0 1,0 0-1,0 1 0,-1-1 1,1 0-1,0 0 1,0 1-1,0-1 1,0 0-1,0 0 1,0 1-1,0-1 0,0 0 1,0 0-1,0 1 1,0-1-1,0 0 1,0 0-1,0 1 1,1-1-1,-1 0 1,0 0-1,0 1 0,0-1 1,0 0-1,0 0 1,0 0-1,1 1 1,-1-1-1,0 0 1,1 0 2,-1 0 1,1 0-1,-1 0 1,1-1-1,0 1 1,-1 0-1,1 0 1,-1-1 0,1 1-1,-1 0 1,1-1-1,-1 1 1,0-1-1,1 1 1,-1 0-1,1-1 1,-1 0 0,51-58 65,15-18-139,-15 11-103,13-17 169,-60 78-1,-1-1 0,2 1 0,-1 0 0,0 0 0,1 0-1,0 0 1,0 1 0,1 0 0,7-5 0,-13 9-13,0 0 1,1 0-1,-1 0 0,0 0 1,0 0-1,1 0 1,-1 0-1,0 0 0,0 0 1,1 0-1,-1 0 1,0 0-1,0 0 0,1 0 1,-1 0-1,0 0 0,0 0 1,1 0-1,-1 0 1,0 0-1,0 0 0,1 0 1,-1 0-1,0 1 0,0-1 1,1 0-1,-1 0 1,0 0-1,0 0 0,0 1 1,0-1-1,1 0 1,-1 0-1,0 0 0,0 1 1,0-1-1,0 0 0,0 0 1,0 1-1,1-1 1,-1 0-1,0 0 0,0 1 1,0-1-1,0 0 1,0 1-1,1 14-140,-1-12 104,-3 73-225,1-43 335,2 0 0,0 0 0,11 65 0,-11-96-53,1 0 0,-1 0 0,0 0 0,1-1 1,-1 1-1,1 0 0,0 0 0,0-1 0,0 1 1,0-1-1,0 1 0,0-1 0,0 1 0,0-1 1,0 1-1,1-1 0,-1 0 0,1 0 0,-1 0 1,1 0-1,-1 0 0,1 0 0,0 0 0,-1 0 1,1-1-1,0 1 0,-1 0 0,1-1 0,0 0 1,0 1-1,0-1 0,0 0 0,-1 0 0,1 0 1,0 0-1,3-1 0,4-1 2,-1 0-1,1-1 1,-1 0-1,1 0 1,-1-1 0,10-6-1,29-17 106,44-34-1,-74 48-119,0 0 0,-2-2-1,1 0 1,-2-1 0,22-30 0,-30 38-7,-4 4-83,-3 3 27,-3 4-48,-4 11 10,1 1 1,-10 30-1,14-39 98,2 1 0,-1 0 0,1 1 0,0-1-1,0 0 1,1 0 0,0 0 0,0 1 0,2 8 0,-1-12 19,0 0 1,0 0-1,0-1 1,1 1-1,-1-1 1,1 1-1,0-1 1,0 0-1,0 0 1,0 0-1,0 0 1,1 0-1,-1 0 1,1 0-1,0-1 1,4 4-1,-2-3-1,0-1-1,0 1 1,0-1-1,1 0 1,-1 0-1,1-1 1,-1 0-1,1 0 1,-1 0-1,7 0 1,1-1 17,0 0-1,0-1 1,0-1 0,0 0-1,0-1 1,-1 0 0,0-1-1,1 0 1,11-7 0,13-10-140,-1-1 0,57-46 1,-82 59 134,-7 7-8,-1 0 0,0-1 0,1 1 0,-1-1 0,-1 0 0,1 0 0,0 0 0,4-6 0,-6 2 27,-5 13-176,-8 15-13,-8 16 197,15-28-76,-1 0 0,2 0 0,-1 0 0,2 1 0,-1 0 0,1 0 1,-2 10-1,4-14 54,0 0 0,1 0 0,0 1 1,0-1-1,1 11 0,0-15-25,-1-1-1,1 1 0,-1 0 1,1 0-1,0 0 1,0 0-1,0-1 1,0 1-1,0 0 0,0-1 1,0 1-1,1-1 1,-1 1-1,1-1 0,-1 0 1,1 0-1,-1 1 1,1-1-1,0 0 0,-1 0 1,4 0-1,0 1 37,1 0-1,0-1 0,1 0 1,-1-1-1,0 1 0,0-1 1,0 0-1,0-1 0,12-2 1,2 1 8,29-5 161,88-25 0,-84 19-138,123-37-86,-122 31 33,-53 19-20,-1 0 0,0 0 0,0 0 0,0 0 1,1 0-1,-1 0 0,0 0 0,0 0 0,0 0 0,0 0 1,1 0-1,-1 0 0,0-1 0,0 1 0,0 0 1,0 0-1,1 0 0,-1 0 0,0 0 0,0 0 1,0-1-1,0 1 0,0 0 0,0 0 0,1 0 1,-1 0-1,0 0 0,0-1 0,0 1 0,0 0 1,0 0-1,0 0 0,0-1 0,0 1 0,0 0 0,0 0 1,0-1-175,0-3 190,0 2-8,0-1 0,0 1 0,0 0 0,1 0 0,-1-1 0,1 1-1,-1 0 1,1 0 0,1-3 0,17-66 49,21-62-394,17-51-119,-30 98 308,20-101 1,-39 153 142,-7 28 1,7-37-134,-8 39 114,1 0 1,-1 0 0,0 1-1,0-1 1,-1 0 0,1 1-1,-1-1 1,-2-6 0,3 10 18,0 0 1,0 0-1,0 0 1,0 0-1,0 0 1,0 0-1,0 0 1,0 0-1,0 0 1,0 0-1,0 0 1,0 1-1,0-1 1,0 0-1,0 0 1,0 0-1,0 0 1,0 0-1,0 0 1,0 0-1,0 0 1,0 0-1,0 0 1,0 0 0,0 0-1,0 0 1,0 0-1,0 0 1,0 0-1,0 0 1,0 0-1,-1 0 1,1 0-1,0 0 1,0 0-1,0 0 1,0 0-1,0 0 1,0 0-1,0 0 1,0 0-1,0 0 1,0 0-1,0 0 1,0 0-1,0 0 1,0 0-1,0 0 1,0 0-1,0 0 1,-1 0-1,1 0 1,0 0 0,0 0-1,0 0 1,0 0-1,0 0 1,-8 14-80,1 1 0,1 0 0,0 1 0,1-1 1,-3 19-1,3-16 82,-101 453 821,91-391-732,7-41 29,1 0 0,-3 64 0,12-81 86,1-13 13,-3-8-211,0-1 0,0 0 0,0 0 1,0 0-1,0 0 0,0 0 0,0 0 0,0 1 0,0-1 0,0 0 0,0 0 0,0 0 0,0 0 1,0 0-1,1 0 0,-1 0 0,0 0 0,0 0 0,0 1 0,0-1 0,0 0 0,0 0 0,0 0 0,1 0 1,-1 0-1,0 0 0,0 0 0,0 0 0,0 0 0,0 0 0,0 0 0,1 0 0,-1 0 0,0 0 1,0 0-1,0 0 0,0 0 0,0 0 0,1 0 0,-1 0 0,0 0 0,10-8-21,0 0 1,15-14-1,-15 12-96,19-14 0,-22 19 75,-3 2 15,1 0 1,0 0-1,0 0 1,0 0-1,6-1 1,-10 3 14,1 1 1,-1 0 0,1-1 0,-1 1 0,1 0 0,-1 0 0,1 0-1,-1 0 1,1 0 0,-1 0 0,1 1 0,-1-1 0,0 0-1,1 1 1,-1-1 0,1 1 0,-1 0 0,0-1 0,1 1 0,-1 0-1,0 0 1,0 0 0,2 1 0,38 43 135,-29-31-44,-1-1 1,19 15-1,-18-19 53,0 0 0,1-1 0,0 0 0,26 11-1,-29-15-574,0-1 0,20 4-1,-22-6-838,-1 0-1,0 0 1,1-1 0,13-2-1,-18 2 944,-3 0 91,1 0 0,-1 0 1,1 0-1,0 0 0,-1 0 0,1-1 0,0 1 1,-1 0-1,1 0 0,0-1 0,-1 1 0,1 0 0,-1-1 1,1 1-1,-1 0 0,1-1 0,-1 1 0,1-1 1,-1 1-1,1-1 0,-1 1 0,1-1 0,0 0 1,3-5-2288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6:5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37 8800,'-40'-24'4000,"30"19"-3488,5 2-64,10 6-352,-5-6-32,5 3-32,3-5-1440,5 10 768,11-5-3968,-3 8 2560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0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1240 2976,'0'0'971,"4"0"-230,16 0 8843,-17 0-9654,-2 0 764,12-23 2537,-8 14-3062,0 0-1,-1-1 0,0 1 1,4-15-1,-1 5-162,29-61 341,-20 46-278,-1 4 6,0 0 0,2 1-1,1 1 1,2 1 0,28-31-1,-48 58-72,1 0-1,-1 0 0,0 0 1,0 0-1,0-1 0,0 1 0,1 0 1,-1 0-1,0 0 0,0 0 1,0 0-1,1 0 0,-1 0 0,0 0 1,0 0-1,0 0 0,0 0 1,1 1-1,-1-1 0,0 0 1,0 0-1,0 0 0,0 0 0,1 0 1,-1 0-1,0 0 0,0 0 1,0 0-1,0 1 0,0-1 0,0 0 1,1 0-1,-1 0 0,0 0 1,0 0-1,0 0 0,0 1 0,0-1 1,0 0-1,0 0 0,0 0 1,0 0-1,0 1 0,0-1 0,0 0 1,0 0-1,0 0 0,0 1 1,0-1-1,0 0 0,0 0 1,5 20 96,-2 23 62,-5-15-76,0 1 1,-2-1-1,-1 0 1,-2 0 0,-1 0-1,-18 43 1,23-64 17,-1 6 271,7-12-196,8-8-56,204-153 167,-179 132-277,-20 15-49,0 1 1,1 0 0,0 1-1,23-10 1,-39 21 37,0-1 0,0 1 0,0 0 0,0-1 0,0 1 1,0 0-1,-1 0 0,1-1 0,0 1 0,0 0 0,0 0 0,0 0 0,0 0 0,0 1 0,0-1 0,0 0 1,0 0-1,0 0 0,0 1 0,0-1 0,-1 0 0,1 1 0,0-1 0,1 2 0,0-1 0,-1 1-1,0-1 1,0 0-1,0 1 0,0 0 1,0-1-1,-1 1 1,1-1-1,0 1 1,-1 0-1,1 0 1,0 2-1,0 4 32,0 1 0,-1 0 0,0-1-1,-1 12 1,-3 7 57,-1 1-1,-10 29 0,5-17 238,10-40-319,0 0-1,0 0 1,0 0 0,0 0 0,0 0-1,0 0 1,0 0 0,0 0-1,0 0 1,0 0 0,0 0-1,0 0 1,0 0 0,0 0 0,0 0-1,1 0 1,-1 0 0,0 0-1,0 0 1,0 0 0,0 0-1,0 0 1,0 0 0,0 0 0,0 0-1,0 0 1,0 0 0,0 0-1,0 0 1,0 0 0,0 0-1,0 0 1,0 0 0,0 0 0,0 0-1,0 0 1,0 0 0,1 0-1,-1 0 1,0 0 0,0 1 0,0-1-1,0 0 1,0 0 0,0 0-1,0 0 1,0 0 0,0 0-1,0 0 1,0 0 0,0 0 0,8-9 211,11-16-145,-18 23-114,11-14-51,-1-1 50,1 1-1,1 1 1,21-21-1,-33 36 39,-1-1-1,1 0 1,-1 1 0,1-1-1,0 1 1,-1-1-1,1 1 1,0-1-1,-1 1 1,1 0 0,0-1-1,0 1 1,0 0-1,-1-1 1,1 1-1,0 0 1,0 0 0,0 0-1,-1 0 1,1 0-1,0 0 1,0 0-1,0 0 1,-1 0 0,1 0-1,0 1 1,0-1-1,0 0 1,-1 0-1,1 1 1,0-1 0,0 0-1,-1 1 1,1-1-1,0 1 1,-1-1-1,1 1 1,0-1 0,-1 1-1,1 0 1,-1-1-1,1 1 1,-1 0 0,1-1-1,-1 1 1,0 0-1,1 0 1,-1-1-1,0 1 1,0 0 0,1 0-1,-1 0 1,0-1-1,0 1 1,0 1-1,3 20-47,5 71 58,-4-59 235,-3-33-232,0-1 0,0 0 0,0 0 0,0 0 0,0 0 0,-1 0 0,1 0 0,0 0 0,0 0 0,0 0 0,0 0 0,0 0 0,-1-1 0,1 1 0,1-1 0,2 1 30,8-3-74,-1 0 0,1-1 0,-1 0 0,15-7-1,5-3 58,17-7 103,0-3 0,53-37 1,-98 59-136,20-14 116,-14 7-8,-9 9-98,0 0 0,0 0 0,1 0 0,-1 0 0,0 0 0,0 0 1,0 0-1,0 0 0,0 0 0,0 0 0,0 0 0,0 0 0,0 0 0,0 0 0,0 0 0,1 0 0,-1 0 0,0 0 0,0 0 0,0 0 1,0 0-1,0 0 0,0-1 0,0 1 0,0 0 0,0 0 0,0 0 0,0 0 0,0 0 0,0 0 0,0 0 0,0 0 0,0 0 0,0 0 0,0 0 1,0-1-1,0 1 0,0 0 0,0 0 0,0 0 0,0 0 0,0 0 0,0 0 0,0 0 0,0 0 0,0 0 0,0 0 0,0 0 0,0-1 0,0 1 1,0 0-1,0 0 0,0 0 0,0 0 0,0 0 0,0 0 0,0 0 0,0 0 0,-1 0 0,1 0 0,0 0 0,-3 3-52,-10 6 60,-35 24-106,-64 58-1,91-72 5,15-15 118,1 0 0,0 0 1,0 1-1,0 0 0,0 0 0,1 0 0,-8 12 1,54-44 365,-35 22-436,1 0-1,-1 0 1,1 1 0,13-6 0,-18 9 35,0 1 0,0-1 0,0 0 1,0 1-1,0-1 0,0 1 0,0 0 1,0 0-1,1 0 0,-1 1 0,0-1 0,0 1 1,0-1-1,0 1 0,0 0 0,-1 0 1,5 2-1,48 31-102,-34-21 86,23 13-1,-35-23 63,-1 0 0,1-1-1,-1 0 1,1 0 0,0 0-1,0-1 1,0-1 0,0 1 0,0-2-1,0 1 1,0-1 0,0 0-1,0-1 1,-1 0 0,1-1-1,-1 1 1,1-2 0,-1 1 0,0-1-1,0 0 1,9-7 0,-4 0-2,0 0 0,0-1 0,-1 0 0,-1-1 0,0 0 0,-1-1 0,14-24 0,43-96 154,-8 14-52,61-77-65,-98 154-9,-1 0 1,27-82-1,-34 80-58,-3-1-1,-1 0 0,5-72 1,-15 106-58,2-44-36,-3 50 58,1 1 0,-1-1 1,0 0-1,0 1 0,0-1 0,-5-9 1,6 14 23,0 1 0,-1-1 0,1 0 0,0 1 1,0-1-1,-1 1 0,1-1 0,-1 1 1,1-1-1,0 1 0,-1-1 0,1 1 0,-1 0 1,1-1-1,-1 1 0,1 0 0,-1-1 1,1 1-1,-1 0 0,1-1 0,-1 1 0,0 0 1,1 0-1,-1 0 0,1 0 0,-1 0 1,0-1-1,1 1 0,-2 1 0,0-1-6,1 0-1,-1 1 1,1 0-1,-1-1 1,1 1 0,0 0-1,-1 0 1,1 0-1,0 0 1,-1 0-1,-1 2 1,-4 6-6,-1 0 0,1 0-1,1 0 1,-11 21 0,-18 49-47,26-59 62,-61 165 59,56-140-21,2 0 0,-8 60-1,15-67-24,2 0-1,1 1 0,2-1 1,1 1-1,3-1 0,0 0 1,15 52-1,-17-81 39,1-1 1,0 1-1,0-1 1,1 0-1,1 1 1,-1-2-1,11 15 0,-12-19-25,0 0 0,-1 0-1,2-1 1,-1 1 0,0-1-1,0 0 1,1 0-1,-1 0 1,1 0 0,-1-1-1,1 1 1,0-1 0,0 0-1,0 0 1,0 0-1,0-1 1,0 1 0,0-1-1,0 0 1,4 0 0,5-2 5,0 0 0,-1-1 0,1 0 0,-1 0 0,0-2 0,0 1 0,0-2 0,0 1 0,-1-2 0,15-9 0,-14 6 19,0 1-1,0-1 0,-1-1 0,0 0 1,-1-1-1,0 0 0,-1 0 1,10-19-1,-10 16-29,-5 9-2,-1 0-1,1 0 0,-1 0 1,0-1-1,-1 1 1,0-1-1,0 0 0,2-12 1,-7 8-61,2 11 46,1 0 1,0-1-1,0 1 1,0 0-1,-1 0 1,1 0-1,0-1 1,0 1 0,0 0-1,0 0 1,0-1-1,0 1 1,-1 0-1,1-1 1,0 1-1,0 0 1,0 0 0,0-1-1,0 1 1,0 0-1,0-1 1,0 1-1,0 0 1,0-1-1,1 1 1,-1 0 0,0 0-1,0-1 1,0 1-1,0 0 1,0 0-1,0-1 1,1 1-1,-1-1 1,0 1 1,0 0 0,0 0 0,0 0 1,0 0-1,1 0 0,-1 0 0,0 0 0,0 0 0,0 0 1,0 0-1,0 0 0,0 0 0,0 0 0,0 0 0,0 0 1,0 0-1,1 0 0,-1 0 0,0 0 0,0 0 1,0 0-1,0 0 0,0 0 0,0-1 0,0 1 0,0 0 1,0 0-1,0 0 0,0 0 0,0 0 0,0 0 0,0 0 1,0 0-1,0 0 0,0 0 0,0-1 0,0 1 0,0 0 1,0 0-1,0 0 0,0 0 0,0 0 0,0 0 0,0 0 1,0 0-1,0 0 0,0-1 0,0 1 0,0 0 1,0 0-1,0 0 0,0 0 0,0 0 0,0 0 0,0 0 1,-1 0-1,1 0 0,0 0 0,0 0 0,0 0 0,0 0 1,0 0-1,0 0 0,0-1 0,0 1 0,0 0 0,1 0-24,4-1-102,-3 0 120,-1 1-1,0 0 0,0-1 0,1 1 0,-1 0 1,0 0-1,0 0 0,1 0 0,-1 0 0,3 1 1,-1-1-9,0 1 1,-1 0 0,1 0 0,0 1 0,0-1-1,0 1 1,-1-1 0,1 1 0,-1 0 0,1 0-1,-1 0 1,0 0 0,0 1 0,0-1 0,0 0-1,0 1 1,0-1 0,-1 1 0,3 5 0,1 4 35,-1 0 1,0 0 0,3 20 0,-4-18-37,2 14 76,-1 1 0,0 52-1,-4-72-28,0-1 0,1 0-1,0 0 1,0 1-1,1-1 1,0 0 0,0 0-1,7 14 1,-9-21-26,1-1 0,0 1 0,-1 0 0,1-1 0,0 1 0,-1 0 0,1-1 0,0 1 0,0-1 0,-1 1 0,1-1 0,0 0 0,0 1 0,0-1 0,0 0 0,0 1 0,0-1 0,0 0 0,-1 0 0,1 0 0,0 0 1,0 0-1,2 0 0,0 0 7,0 0 0,0-1 1,0 1-1,0-1 0,0 0 1,4-1-1,12-7 25,0-1 1,30-22-1,32-29-69,-80 60 37,72-64 401,-73 65-408,0 0-1,0 0 1,0 0 0,0 0-1,0 0 1,0 0-1,1 0 1,-1 0 0,0 0-1,0 1 1,0-1-1,0 0 1,0 0-1,0 0 1,0 0 0,0 0-1,0 0 1,0 0-1,0 0 1,0 0 0,0 0-1,0 0 1,0 0-1,0 0 1,1 0 0,-1 0-1,0 0 1,0 0-1,0 0 1,0 0 0,0 0-1,0 0 1,0 0-1,0 0 1,0 0-1,0 0 1,0 0 0,1 0-1,-1 0 1,0 0-1,0 0 1,0 0 0,0 0-1,0 0 1,0 0-1,0 0 1,0 0 0,0 0-1,0 0 1,0 0-1,1 0 1,-4 10-37,2-9 49,-1 6-6,1-1-1,-1 1 1,1 0-1,0-1 1,0 1-1,1 0 1,0 0-1,1 0 1,-1-1 0,1 1-1,0 0 1,1-1-1,-1 1 1,2 0-1,-1-1 1,0 0-1,1 0 1,6 9-1,8 18-108,-17-32-556,-4-7-3492,-10-22-1821,-4-17 2478,7 16 2404,-77-164 1621,55 112 405,26 67-1047,0-3-261,6 16 343,1 1 0,0-1 0,0 0 0,0 1 0,0-1 0,0 0 0,0 1 0,0-1 0,0 0-1,0 1 1,0-1 0,0 0 0,1 1 0,-1-1 0,0 0 0,0 1 0,1-1 0,-1 1 0,0-1 0,1 0 0,-1 1-1,1-1 1,0 0-20,-1 1-1,0 0 1,1-1-1,-1 1 0,1 0 1,-1 0-1,0-1 0,1 1 1,-1 0-1,1 0 1,-1 0-1,1 0 0,-1 0 1,1 0-1,-1 0 0,1-1 1,-1 1-1,1 1 1,-1-1-1,1 0 0,-1 0 1,1 0-1,-1 0 0,1 0 1,-1 0-1,0 0 1,1 1-1,0-1 0,12 10-2411,-12-10 2380,13 11-1468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0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2560,'9'-1'2140,"0"0"0,-1-1 0,1 0 0,12-4 0,-6 1-1241,0 1 1,18-3 0,-28 6-737,0 1-1,1 0 1,-1 0 0,0 0 0,0 0 0,0 1 0,0 0 0,-1 0 0,1 0 0,0 1 0,6 2 0,-5-1-9,-1 1 1,1 0-1,-1 0 0,0 0 0,0 0 1,0 1-1,-1 0 0,0 0 0,1 0 1,-2 0-1,1 1 0,4 8 0,0 3 110,-1 0 0,0 1 0,5 20 0,10 32 46,-22-70-307,0 1-124,1 1-1,-1 0 1,1-1-1,-1 1 0,1 0 1,0-1-1,-1 1 1,1-1-1,0 0 1,1 2-1,21-14-15573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0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48 5632,'1'-6'759,"6"-22"1648,-6 27-1912,-1 0 1,1-1-1,0 1 0,0 0 0,-1 0 0,1 0 0,0 0 0,0 0 1,0 0-1,2-1 0,-6 8 3189,-15 40-1176,9-31-2296,-1 1 0,0-2 1,-1 1-1,-1-1 1,0-1-1,-1 0 0,-1-1 1,0 0-1,0-1 1,-22 12-1,-1-2-447,-1-1 1,-2-2-1,-50 15 0,-41 3-5976,108-30 3420,-1 1 263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0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9 155 3904,'-8'-6'528,"7"2"1516,16-4 3256,-2 3-3551,11-6-927,1 1 1,1 1 0,0 1-1,47-7 1,-31 7-563,217-42-428,-148 34-4085,-51 11 1752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1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1050 2976,'2'0'5813,"44"0"-2016,-17 2-2485,0-2 0,0-2 0,0 0 0,51-12 0,-74 12-1192,0 1 56,0 0 0,0-1 0,0 0-1,0 0 1,0-1 0,0 0 0,-1 0-1,1 0 1,-1-1 0,0 0 0,5-4-1,-6 4-84,0-1 0,-1 1 0,1 0 0,-1-1 0,0 0 0,-1 0 0,1 0 0,2-7 0,-3 4-72,0 0 0,-1 0 0,0-1 0,0 1 1,-1-11-1,-3-44 325,2 55-368,0 0 1,-1 0-1,0 0 0,0 0 1,-6-13-1,7 19 18,1 0-1,-1 1 0,-1-1 1,1 0-1,0 1 0,0-1 0,-1 1 1,1-1-1,0 1 0,-1 0 1,0-1-1,1 1 0,-1 0 1,0 0-1,1 0 0,-1 0 1,0 1-1,0-1 0,0 0 0,0 1 1,0-1-1,0 1 0,0 0 1,0-1-1,0 1 0,0 0 1,0 0-1,0 1 0,0-1 1,0 0-1,0 1 0,0-1 0,1 1 1,-1-1-1,-2 2 0,-4 1 7,1 1 1,0 0-1,-1 0 0,1 0 0,1 1 0,-1 0 0,-7 8 0,-2 3 30,1 0-1,0 1 0,-17 27 0,27-36 6,0 0-1,1 0 1,0 1-1,0-1 1,1 1-1,0 0 1,1 0-1,-1 1 0,2-1 1,-2 17-1,3-21-19,1 0 0,0 0 0,0 0 0,0 0 0,0 0 0,1-1-1,-1 1 1,1 0 0,0-1 0,1 1 0,-1-1 0,1 0 0,0 0 0,5 6 0,5 4 86,1-2 1,23 19 0,-25-22-71,-2-1 0,0-2 0,0 1-1,1-1 1,-1-1 0,1 0-1,1-1 1,22 7 0,-28-11 3,0 0 1,0 1 0,0-2-1,0 1 1,0-1 0,0 0-1,10-3 1,6-1 24,-19 4-46,1 0 0,-1 0 0,0-1 0,0 1 0,0-1 0,0 1 0,3-4 0,11-5-53,77-42 104,-54 32-14,-2-1 1,0-1 0,39-32-1,-46 27-25,-1-2 0,-1-1 0,-1-1 0,31-47-1,-19 17 5,50-105 0,-71 124-138,-2 0 0,-1-1 0,-3-1 0,-1-1 1,-3 1-1,-1-2 0,-3 1 0,-1-1 0,-3-59 1,-1 100 50,0 0 1,-1 0 0,0 1-1,0-1 1,0 1 0,0-1-1,-4-7 1,5 12 50,0 0-1,0-1 1,0 1 0,0-1 0,-1 1 0,1 0-1,0-1 1,0 1 0,-1-1 0,1 1-1,0 0 1,-1-1 0,1 1 0,0 0-1,-1 0 1,1-1 0,-1 1 0,1 0-1,0 0 1,-1 0 0,1-1 0,-1 1-1,1 0 1,-1 0 0,1 0 0,-1 0-1,1 0 1,-1 0 0,1 0 0,0 0 0,-1 0-1,0 0 1,-1 1-4,1-1 0,-1 1-1,1 0 1,-1-1 0,1 1-1,0 0 1,-1 0 0,1 0 0,-2 2-1,-2 3-22,0-1-1,1 0 0,-6 11 0,-37 80-10,7-14 16,-12 11-19,-25 50 96,64-115-48,1 1 0,1 0 0,-8 38 0,7-13 121,2 1-1,-4 106 1,13-150-91,2-1 0,-1 0 0,2 0-1,-1 0 1,1 0 0,1-1 0,0 1-1,0 0 1,7 12 0,-7-16-29,1 0 0,0-1 0,0 1 0,1-1 1,-1 0-1,1 0 0,1 0 0,-1-1 0,0 0 0,1 0 0,0 0 1,0 0-1,0-1 0,9 3 0,-4-2 61,0 0 0,1-1-1,-1-1 1,1 0 0,-1 0 0,1-2 0,0 1 0,0-1-1,-1-1 1,1 0 0,0 0 0,19-7 0,-24 7-39,-1-1 1,1-1-1,-1 1 1,0-1 0,1 0-1,-1-1 1,-1 1 0,1-1-1,-1 0 1,1-1-1,-1 1 1,0-1 0,-1 0-1,1 0 1,-1-1 0,0 1-1,0-1 1,-1 0-1,0 0 1,0 0 0,0-1-1,-1 1 1,2-9 0,-3 11-13,5-22 89,2-29 1,-7 48-136,-1 0-1,1 0 0,-2 0 1,1 0-1,-1 0 0,0 0 1,0 1-1,-1-1 0,-4-11 1,6 17 19,-1 0 0,1 1 0,0-1 0,-1 0 0,1 1 0,0-1 0,-1 1 0,1-1 0,-1 0 0,1 1 0,-1-1 0,0 1 0,1-1 0,-1 1 0,1-1 0,-1 1 0,0 0-1,1-1 1,-1 1 0,0 0 0,1 0 0,-1-1 0,0 1 0,-1 0 0,1 0-1,-1 0 0,1 0 0,0 1 0,0-1 0,-1 0 0,1 1 0,0-1 0,0 1 0,0 0 0,0-1 0,-1 1 0,1 0 0,-1 0 0,-3 4-12,1-1 0,-1 1 0,1 0 0,-6 9 0,3-3 15,0 1 1,1 0 0,1 1-1,0-1 1,0 1 0,1 0-1,1 0 1,0 0 0,-1 25-1,4-34 34,0 1 0,0 0 0,1-1 0,0 1 0,0-1 0,0 1-1,0-1 1,1 0 0,-1 0 0,1 1 0,0-1 0,1 0 0,-1 0 0,1-1-1,0 1 1,0-1 0,0 1 0,0-1 0,0 0 0,1 0 0,-1 0 0,1 0-1,0-1 1,0 0 0,0 0 0,0 0 0,0 0 0,1 0 0,-1-1 0,1 0 0,-1 0-1,7 1 1,10-2 97,0 0 0,0-2 0,29-5 0,63-20 113,-81 19-213,161-47-226,-121 33 258,-66 20-30,-3 1-25,0 0 1,1 0-1,0 0 0,-1 0 1,1 0-1,-1 1 0,1 0 1,6 0-1,-9 0 14,0 1 0,-1 0 0,0 0 0,1-1 0,-1 1 0,1 0 0,-1 0 0,0 0 0,0 0 0,0-1 0,1 1 0,-1 0 0,0 0 0,0 0 0,0 0 0,0 0 0,0-1 0,0 1 0,-1 0 0,1 0 0,0 0 0,-1 1 0,1 1 5,-2 5 12,-1 1 1,0 0-1,0-1 0,-1 0 0,1 0 0,-2 0 0,-9 14 1,-5 9 55,9-19-64,3-2 189,8-9-143,7-4-82,4-4 19,0 0 0,0-1 1,-1 0-1,13-12 1,-11 9-5,0 1-1,20-13 1,-28 20 30,35-16 36,-38 18-74,0 0 1,1 1-1,-1-1 1,0 0-1,1 1 0,-1 0 1,1-1-1,-1 1 1,1 0-1,-1 0 1,0 0-1,1 1 1,-1-1-1,4 1 1,-6 0 8,1-1 1,-1 0-1,1 1 1,-1-1-1,1 1 1,-1-1-1,1 0 1,-1 1-1,1-1 1,-1 1-1,1-1 1,-1 1-1,1 0 1,-1-1-1,0 1 1,0-1-1,1 1 1,-1 0-1,0-1 1,0 1-1,0-1 1,1 1-1,-1 0 1,0-1-1,0 1 1,0 1-1,-3 18-71,2-12 66,-1-1 45,-1 1 0,1-1-1,-1 0 1,-1 0 0,1 0 0,-1 0-1,0 0 1,-6 6 0,55-55 38,-29 28-93,28-20-62,-39 30 64,0 1-1,0 0 1,0 1-1,0-1 1,0 1-1,1 0 1,6-1-1,-10 3 13,-1-1 0,1 1 0,0 0 0,-1 0 0,1 0 0,0 0 0,-1 0 0,1 1 0,0-1 0,-1 0 0,1 1 0,-1-1 0,1 1 0,-1 0 0,1-1 0,-1 1 0,1 0 0,-1 0 0,1 0 0,-1 0 0,0 0 0,0 0 0,0 1 0,1-1 0,-1 0-1,0 1 1,0-1 0,-1 0 0,2 3 0,2 4 1,-1 0 0,0 1 0,0-1 1,2 13-1,1 1 48,-4-15-33,6 16 83,-8-22-77,1 0 0,-1-1 1,1 1-1,0 0 1,-1 0-1,1 0 0,0-1 1,-1 1-1,1 0 0,0 0 1,0-1-1,0 1 1,0-1-1,0 1 0,0-1 1,-1 1-1,1-1 0,0 0 1,2 1-1,17 1 19,-1-1-1,1-2 0,-1 1 1,1-2-1,-1-1 0,0 0 1,0-2-1,0 0 0,0-1 1,31-14-1,-42 16-31,-1 0 0,1 0 1,-1-1-1,0 0 0,0-1 0,-1 0 0,0 0 0,1 0 0,-2 0 0,1-1 1,-1 0-1,0 0 0,-1-1 0,0 1 0,0-1 0,0 0 0,-1 0 0,0 0 0,-1-1 1,0 1-1,0-1 0,-1 1 0,0-1 0,0-8 0,-1 16-21,0 0 0,0 0 0,0-1 0,0 1 0,0 0 0,0 0 0,0 0 0,-1 0 0,1 0 0,0 0 0,-1 0 0,1 0 0,-1 0 0,1 0 0,-1 0 0,1 0 0,-1 1 0,-1-2 0,2 1 3,-1 1 0,0-1 0,0 1 0,1 0 1,-1-1-1,0 1 0,0 0 0,0 0 1,1-1-1,-1 1 0,0 0 0,0 0 1,0 0-1,0 0 0,1 0 0,-1 0 0,0 0 1,-1 1-1,-2 0-13,1 0 0,-1 1 1,0-1-1,1 1 0,-1 0 1,1 0-1,0 0 0,-6 4 1,-6 7-38,1 1 1,-16 19 0,25-27 54,0 0-1,0 0 1,1 1 0,0 0-1,1 0 1,-1 0 0,-3 14-1,6-18 17,1-1-1,-1 1 1,1-1-1,-1 1 1,1 0-1,0-1 1,0 1-1,1 0 1,-1-1 0,0 1-1,1 0 1,0-1-1,-1 1 1,1-1-1,0 1 1,0-1-1,1 1 1,-1-1-1,0 0 1,1 0-1,-1 0 1,1 0-1,0 0 1,0 0-1,0 0 1,0 0-1,2 1 1,1 0 13,0 0-1,0-1 1,0 1 0,0-1-1,1-1 1,-1 1 0,0-1-1,1 0 1,-1 0 0,1 0 0,0-1-1,-1 0 1,1 0 0,11-1-1,2-2 87,0-1-1,0-1 0,20-7 1,189-67 112,-208 72-273,-10 3 10,0 1 0,0 0 0,0 0 0,0 1 0,1 0 0,-1 1 0,17-1 0,-26 2 42,0 0-1,-1 0 0,1 0 1,0 0-1,-1 0 1,1 0-1,0 0 0,0 0 1,-1 0-1,1 1 0,0-1 1,-1 0-1,1 0 1,0 1-1,-1-1 0,1 0 1,-1 1-1,1-1 0,0 1 1,-1-1-1,1 1 1,-1-1-1,1 1 0,-1-1 1,1 1-1,-1-1 1,0 1-1,1 0 0,-1-1 1,0 1-1,1-1 0,-1 1 1,0 0-1,0 0 1,0-1-1,0 1 0,1 0 1,-1-1-1,0 1 0,0 0 1,0-1-1,0 1 1,-1 0-1,1 0 0,0-1 1,0 1-1,0 0 1,0-1-1,-1 1 0,1 0 1,0-1-1,-1 1 0,1-1 1,-1 2-1,-4 4 22,0 1-1,0-1 0,0 0 1,-1 0-1,0 0 0,0-1 1,-1 0-1,-9 6 0,5-3 15,-5 3 55,-28 13 0,17-9 130,22-14 22,9-5-99,11-8-164,87-39-193,-84 43 113,-1 2 0,1 0 0,0 1 0,23-3 0,-39 7 93,0 1 0,1 0 0,-1 0 0,0 0 1,0 0-1,0 1 0,1-1 0,-1 1 0,0-1 0,0 1 0,0 0 0,0-1 1,0 1-1,0 0 0,0 1 0,0-1 0,0 0 0,0 0 0,2 3 0,1 2 29,1 0 0,-2 1 0,1 0-1,4 8 1,-5-9 19,-1 0 0,1 0-1,0 0 1,1-1 0,4 6 0,-5-8-20,-1-1 0,1 1 0,0-1 0,-1 1-1,1-1 1,0 0 0,0-1 0,1 1 0,-1-1 0,0 0 0,0 0 0,1 0 0,-1 0 0,1-1 0,-1 0 0,1 0 0,-1 0 0,6-1 0,-3 0-14,1-1 0,-1 0-1,0-1 1,0 1 0,0-2-1,0 1 1,-1 0 0,1-1 0,9-8-1,-14 10 0,1 1 4,-1-2 0,1 1 0,-1 0 0,1 0 0,-1-1 0,0 1 0,2-4 0,0 1 41,-4 2-61,0 1-65,0-1 121,6-13 85,13-5-153,-14 16 46,1-1 0,-1 1 0,-1-1 0,7-9 0,65-138 475,8-30-635,-28 64 102,-30 67-59,-22 45 50,1-4-34,0 0-1,0 0 0,3-15 1,-8 26 74,0 0 0,1-1 1,-1 1-1,0 0 0,0 0 0,0 0 1,0-1-1,0 1 0,0 0 0,0 0 0,0 0 1,0-1-1,0 1 0,0 0 0,0 0 1,0-1-1,0 1 0,0 0 0,0 0 1,0 0-1,0-1 0,0 1 0,0 0 1,0 0-1,0 0 0,0-1 0,-1 1 1,1 0-1,0 0 0,0 0 0,0-1 0,0 1 1,0 0-1,-1 0 0,1 0 0,0 0 1,0 0-1,0 0 0,-1-1 0,1 1 1,-11 4-201,-15 18-56,15-10 237,1 0-1,0 1 1,1 1 0,0 0 0,1 0 0,1 0-1,-11 31 1,3 2 33,-12 65-1,1 43 18,23-127 50,1 1 0,2 0 0,4 41 1,-3-61-40,1 0 1,0 0-1,3 9 1,-4-15-20,0-1 0,0 0 0,0 1 1,0-1-1,0 0 0,1 0 0,-1 0 0,1 0 0,-1 0 1,1 0-1,0 0 0,-1 0 0,1-1 0,0 1 1,4 2-1,0-2 28,0 0 0,0-1 0,0 1 0,0-1 0,0-1 0,0 1 0,0-1 0,0 0 0,1 0 0,-1 0 0,0-1 0,0 0 0,0-1 0,7-1 0,11-5-21,48-23 0,-52 22-123,2-2 123,-1 0 1,0-2-1,-1 0 1,32-27 0,-42 33-393,-10 7 364,0 0 0,0 0 0,0 0 0,0 0-1,0 0 1,0 0 0,0 0 0,0 0 0,1 0 0,-1 0 0,0 0 0,0 0 0,0 0 0,0 0 0,0 0 0,0 0 0,0 0 0,0 1 0,0-1 0,0 0 0,0 0 0,0 0 0,0 0 0,0 0 0,0 0 0,0 0 0,1 0 0,-1 0 0,0 0 0,0 0 0,0 0 0,0 0 0,0 1 0,0-1 0,0 0 0,0 0 0,0 0 0,0 0-1,0 0 1,0 0 0,0 0 0,0 0 0,0 0 0,0 0 0,0 0 0,-1 1 0,1-1 0,0 0 0,0 0 0,0 0 0,0 0 0,0 0 0,0 0 0,0 0 0,0 0 0,0 0 0,0 0 0,-11 21-217,7-13 174,-1-1 66,1 0 0,-2 0 0,1 0 0,-1-1 0,0 1 0,0-1 0,-1-1 0,1 1 0,-13 6 0,-8 4 87,-39 16-1,15-8-90,40-18-91,-3 1 275,17-5-54,9-1-61,16-1-239,129-3 569,-122 1-1839,0-2 0,49-12 0,-68 12-601,-13 4 1330,0 0 0,0-1-1,0 0 1,0 0 0,0 0-1,0 0 1,-1 0 0,6-3-1,-8 4 499,0-1 0,1 1 0,-1 0 0,1 0 0,-1-1 0,0 1 0,1 0 0,-1 0 0,0-1 0,0 1 0,1 0 0,-1-1 0,0 1 0,0 0 0,1-1 0,-1 1 0,0-1 0,0 1 0,0 0 0,1-1 0,-1 1 0,0-1 0,0 1 0,0-1 0,0 1 0,0 0 0,0-1 0,0 1 0,0-1 0,0 1 0,0-1 0,0 1 0,-1-1 0,1 1 0,0-1-1,-1-2-1189,0-9-2121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1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57 128 11552,'-34'-47'3728,"33"47"-3632,1-1 1,0 0 0,-1 0-1,1 1 1,-1-1 0,1 0-1,-1 1 1,0-1 0,1 0 0,-1 1-1,0-1 1,1 1 0,-1-1-1,-1 0 1,-10-4 580,11 2-282,6 0 270,11-4 742,-10 6-1047,5-3-41,1 2 0,-1 0 1,1 0-1,0 1 0,-1 0 0,14 1 0,23-1-126,132-14-343,61-4-873,-79 15-4129,-122 4 1824,-7 3 1136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1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217 601 5152,'0'-2'257,"0"2"-212,-1 0 0,1 0 0,0 0 0,0 0 0,0 1 0,0-1 0,0 0 0,0 0 0,0 0 0,0 0 0,-1 0 0,1 0 0,0 0 0,0 0 0,0 0 0,0 0 0,0 0 0,0 0 0,0 0 0,-1 0 0,1 0 0,0 0 0,0 0 0,0-1 1,0 1-1,0 0 0,0 0 0,0 0 0,0 0 0,0 0 0,-1 0 0,1 0 0,0 0 0,0 0 0,0 0 0,0 0 0,0 0 0,0-1 0,0 1 0,0 0 0,0 0 0,0 0 0,0 0 0,0 0 0,0 0 0,0 0 0,0 0 0,0-1 0,0 1 0,0 0 0,0 0 0,0 0 0,0 0 0,0 0 0,0 0 0,0-1 0,-1 2 28,1-2 264,-1 1 0,1 0 1,-1-2 673,1 2-673,-1 0-1,1-1 0,-1 1 1,1 0-1,-1 0 0,1-1 1,-1 1-1,1 0 0,-1 0 0,1 0 1,-1-1-1,1 1 0,-1 0 1,1 0-1,-1 0 0,0 0 0,-19-4 2423,14 5-2528,0 0 1,0 0-1,0 0 1,0 1-1,0 0 1,1 0-1,-1 0 0,-9 6 1,-40 27 443,49-31-628,1 0 0,-1 1 0,1 0 0,-1 0 0,2 0 0,-1 1 1,0 0-1,1 0 0,-6 12 0,8-15-17,1 0 0,0 0 0,0-1 1,0 1-1,1 0 0,-1 0 0,1 1 0,-1-1 0,1 0 0,0 0 0,0 0 1,1 0-1,-1 0 0,0 0 0,1 0 0,0 0 0,0 0 0,0 0 0,0 0 1,0-1-1,1 1 0,-1 0 0,1-1 0,0 1 0,3 4 0,-2-5 6,-1 0-1,1 1 0,-1-2 0,1 1 1,0 0-1,-1 0 0,1-1 1,0 1-1,0-1 0,0 0 0,0 0 1,1 0-1,-1-1 0,0 1 1,0-1-1,0 1 0,1-1 0,-1 0 1,0 0-1,0-1 0,1 1 1,-1-1-1,0 1 0,0-1 0,0 0 1,6-3-1,-3 2-15,-1-1 1,1 0-1,-1 0 1,1 0-1,-1-1 1,0 1-1,-1-1 1,1 0-1,-1-1 0,1 1 1,-1-1-1,0 0 1,5-9-1,-3 1 36,-1-1 0,0 1 0,-1-1 0,0 0 0,-1 0 0,-1-1 0,0 1 0,-1 0 0,-2-23 0,1 23-97,-1 0 1,-1 0 0,-1 1-1,0-1 1,0 0 0,-1 1-1,-1 0 1,-1 0 0,-12-23-1,8 24-44,-9-5-56,19 16 157,0 1-1,0 0 1,0-1 0,-1 1-1,1-1 1,0 1-1,0 0 1,0-1-1,0 1 1,0-1 0,0 1-1,0 0 1,0-1-1,0 1 1,0-1-1,0 1 1,0-1 0,0 1-1,0 0 1,0-1-1,0 1 1,1-1-1,-1 1 1,0 0 0,0-1-1,0 1 1,1 0-1,-1-1 1,0 1-1,1-1 1,13-13 346,-7 7-248,7-8 30,0 1 0,0 1 0,2 0-1,-1 1 1,2 1 0,18-10 0,82-32 136,-24 12-216,100-56 95,-84 42-58,-86 46-199,-22 9 80,-1-1 1,1 1-1,-1 0 1,1 0-1,0 0 1,-1 0-1,1-1 0,0 1 1,-1 0-1,1 0 1,0 0-1,-1 0 0,1 0 1,0 1-1,-1-1 1,1 0-1,0 0 1,-1 0-1,1 1 0,0-1 1,-1 0-1,1 0 1,-1 1-1,1-1 1,-1 1-1,1-1 0,-1 0 1,1 1-1,-1-1 1,1 1-1,-1-1 1,1 1-1,-1 0 0,0-1 1,1 1-1,0 3 2,-1 0 0,1-1 1,-1 1-1,0 0 0,0 0 0,0 0 0,0-1 0,0 1 0,-1 0 0,-1 5 0,-16 37 55,12-33-33,-19 43-47,-32 51 0,-2-11 75,-98 122-1,-71 60 159,166-205 30,8-8 300,41-48-176,13-17-336,0 0 1,0 0 0,0 0 0,0 0 0,0 0 0,0-1 0,0 1 0,0 0 0,0 0 0,0 0 0,0 0 0,0 0-1,0 0 1,0 0 0,0 0 0,0-1 0,0 1 0,0 0 0,0 0 0,0 0 0,0 0 0,-1 0 0,1 0 0,0 0-1,0 0 1,0 0 0,0 0 0,0 0 0,0-1 0,0 1 0,0 0 0,0 0 0,0 0 0,-1 0 0,1 0 0,0 0-1,0 0 1,0 0 0,0 0 0,0 0 0,0 0 0,0 0 0,-1 0 0,1 0 0,0 0 0,0 0 0,0 0 0,0 0-1,0 0 1,0 0 0,0 0 0,0 0 0,-1 0 0,1 0 0,0 0 0,0 1 0,4-14 316,2 2-272,1 0-1,0 0 0,0 1 0,1 0 0,1 0 0,0 1 0,0 0 1,1 0-1,0 1 0,0 0 0,1 1 0,11-6 0,22-10-252,83-30-1,-94 40 234,17-6-106,78-33-1417,-110 43-36,21-13 0,-4-1-3506,-33 22 4631,-1 1 0,0-1 0,0 0 0,0 0-1,1 0 1,-1 0 0,0 1 0,0-2 0,0 1 0,-1 0 0,1 0-1,0 0 1,0 0 0,0 0 0,-1-1 0,1 1 0,-1 0 0,1-1-1,-1 1 1,0 0 0,1-1 0,-1 1 0,0-1 0,0 1 0,0-2-1,0-10-4107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1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336 163 1888,'2'0'363,"-1"-1"0,1 1 0,-1-1 0,1 0-1,-1 1 1,1-1 0,-1 0 0,0 0 0,3-2 0,2 0 4898,-10 9-3303,2-1-1732,0-1 0,0 1 0,-1-1 1,1 0-1,-1 0 0,0 0 0,0 0 1,-1-1-1,1 1 0,-1-1 0,-4 4 1,-8 5 292,-23 12 1,31-20-389,0 0 0,0 0 0,-1-1 0,1-1-1,-1 1 1,0-1 0,1-1 0,-1 1 0,0-2 0,0 1-1,0-1 1,0 0 0,-10-2 0,11 1-61,1-1 0,0 1-1,0-1 1,0 0 0,0-1 0,0 0 0,0 0-1,1 0 1,-1-1 0,1 0 0,0 0 0,0-1 0,0 0-1,1 0 1,0 0 0,-8-9 0,12 12-80,-1-1 1,1 1-1,0-1 0,-1 1 1,1-1-1,0 1 1,0-1-1,1 0 0,-1 1 1,1-1-1,-1 0 1,1 0-1,0 1 0,0-1 1,0 0-1,0 0 1,0 1-1,1-1 0,0 0 1,-1 1-1,1-1 1,0 0-1,0 1 0,2-5 1,2-2 28,0 0 1,0 0 0,1 0-1,0 1 1,1 0 0,0 0-1,0 0 1,1 1 0,-1 0-1,2 1 1,-1 0 0,1 0-1,0 0 1,0 1-1,0 1 1,1 0 0,-1 0-1,13-3 1,-17 6-4,1 1 0,-1-1 0,0 1 0,1 1-1,-1-1 1,0 0 0,0 1 0,1 0 0,-1 1 0,0-1 0,0 1-1,0 0 1,-1 0 0,1 0 0,0 1 0,-1 0 0,1 0 0,6 6-1,-5-4 55,0 1 0,0 0-1,-1 0 1,0 1-1,0-1 1,-1 1-1,0 0 1,0 0-1,-1 1 1,1-1-1,2 13 1,-2-3 100,-1 1 1,0-1-1,-2 1 1,0 0-1,-2 24 1,-15 87 414,15-125-572,-4 26 88,-1-1 0,-2-1 0,-1 1 0,-1-1 0,-1-1-1,-1 0 1,-2 0 0,0-1 0,-2-1 0,-31 38 0,40-55-26,0 0 1,0 0 0,0-1 0,-1 0 0,0 0 0,0-1 0,-1 0-1,-17 9 1,25-14-64,1-1 0,-1 0 0,1 1 0,-1-1 0,1 0 0,-1 0-1,1 0 1,-1 1 0,0-1 0,1 0 0,-1 0 0,1 0 0,-1 0-1,0 0 1,1 0 0,-1 0 0,1 0 0,-1 0 0,1-1 0,-1 1 0,0 0-1,1 0 1,-1 0 0,1-1 0,-1 1 0,1 0 0,-1-1 0,1 1 0,-1 0-1,1-1 1,-1 1 0,1-1 0,0 1 0,-1 0 0,1-1 0,0 1 0,-1-1-1,1 1 1,0-1 0,-1 0 0,1 1 0,0-1 0,0 1 0,0-1 0,0 1-1,-1-1 1,1 0 0,0 0 0,0-3-24,0 0 0,0 1-1,1-1 1,-1 1 0,1-1 0,1-6-1,3-2-19,0-1-1,12-20 1,-7 15 23,97-169 109,-77 142-211,69-80-1,-85 110 93,1 0 1,1 0-1,0 2 0,1 0 1,0 1-1,1 0 0,21-10 1,-33 20-6,-1 0 0,1 1-1,0-1 1,0 1 0,7-1 0,-11 2 26,0 0 0,0 0-1,0 0 1,0 0 0,0 0 0,0 0-1,0 0 1,0 1 0,0-1-1,-1 1 1,1 0 0,0-1-1,0 1 1,0 0 0,-1 0 0,1 0-1,0 0 1,2 2 0,-2 2 18,1-1 0,-1 0 0,0 0 0,0 1 0,-1-1 0,0 1 0,1-1 0,-1 1 0,-1 0 0,1-1 0,-1 10 0,-3 29-61,-2-1 1,-16 59 0,18-85 65,-12 46 197,-3-1 0,-28 64 0,44-121-90,5-9-50,9-20 24,-6 14-65,15-36 27,45-71-1,-42 86-93,1 0 0,1 3 0,52-47-1,-23 31-102,71-45 1,-117 84 80,1 1 0,-1-1 1,15-5-1,-21 10 42,-1 0 0,1 1 0,-1-1 1,1 0-1,-1 1 0,1 0 0,-1-1 0,1 1 0,0 0 0,-1 1 0,1-1 0,-1 0 0,1 1 0,-1-1 0,1 1 0,-1 0 0,1 0 0,-1 0 0,4 1 0,-5-1 6,0 1 0,1-1 0,-1 0 0,0 0 0,0 0 0,0 1 0,0-1 0,0 1 0,0-1 0,0 1 0,0-1 0,0 1 0,-1-1 0,1 1 0,-1 0 0,1-1 0,-1 1 0,0 0 0,1 3 0,0 3 0,7 45 294,2 86 0,0-1-103,-6-109-101,9 37 0,-10-55-51,0-1 1,1 0-1,0 0 1,1 0-1,0-1 1,0 0-1,7 10 1,-9-17-98,-1 1 1,0-1 0,1 1-1,0-1 1,0 0-1,-1 0 1,1 0 0,0 0-1,1 0 1,-1-1-1,0 0 1,0 1-1,1-1 1,5 1 0,-4-1-723,1-1-1,0 1 1,0-1 0,-1 0 0,1-1 0,0 1 0,0-1 0,5-2-1,-8 2 198,0 0-1,0 0 1,0 0-1,-1-1 1,1 1-1,0-1 1,-1 1-1,1-1 1,-1 0-1,0 0 1,0 0-1,0 0 1,0-1-1,0 1 1,3-4-1,-1 0-511,22-25-3369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3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 5632,'-1'0'102,"-1"0"800,0 1 0,0 0-1,-1 0 1,1 0 0,0 0 0,0 0-1,0 0 1,1 0 0,-3 3 0,-19 13 2846,-33 21 0,-29 8-504,-93 28-2903,114-50-207,5-4-2008,22-11-3446,27-5 2931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1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10 356 7392,'-10'-3'6000,"15"-3"-1713,5 2-3705,0-1 0,-1-1 0,0 0 0,0 0 0,0-1 0,-1 0 0,13-13 0,6-5-59,-4 7-254,9-10-37,2 1 0,57-33 0,-49 35-312,50-37 0,-82 54 73,-5 4 13,0 0 1,0 0-1,1 0 0,0 1 0,-1-1 0,1 1 1,9-3-1,-14 6 5,1 0 0,-1 0 0,0 0 0,0 0 0,0 0 0,0 0 0,0 0 0,0 0 0,0 1 0,0-1 0,0 0 0,0 1 0,0-1 0,0 1 0,0-1 0,0 1 1,0-1-1,0 1 0,0 0 0,0 0 0,-1-1 0,1 1 0,0 0 0,0 0 0,-1 0 0,1 0 0,-1 0 0,1 0 0,-1 0 0,1 0 0,-1 0 0,1 0 0,-1 0 0,0 0 0,1 2 0,0 4 26,0 1 0,0-1 1,-1 1-1,0 8 0,0-9 20,0 8-39,-5 116 327,3-107-577,0-1 0,5 45 0,7 6-4795,-1-38 2488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1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 4576,'-8'-3'7386,"8"3"-7287,0 0-1,0 0 0,-1 0 1,1 0-1,0 0 0,0 0 1,0 1-1,0-1 0,-1 0 1,1 0-1,0 0 0,0 0 1,0 0-1,0 0 0,-1 0 1,1 0-1,0 0 0,0 0 1,0-1-1,0 1 0,-1 0 1,1 0-1,0 0 0,0 0 1,0 0-1,0 0 0,0 0 1,-1 0-1,1 0 0,0 0 1,0-1-1,0 1 0,0 0 1,0 0-1,0 0 0,-1 0 1,1 0-1,0-1 0,0 1 1,0 0-1,0 0 0,0 0 1,0 0-1,0 0 0,0-1 1,0 1-1,0 0 0,0 0 1,0 0-1,0 0 0,0-1 1,0 1-1,0 0 0,0 0 1,0 0-1,0 0 0,0-1 1,0 1-1,0 0 0,1 0 1,-1-2 990,1 0-856,1 1-1,-1-1 1,1 1-1,-1-1 1,1 1-1,-1 0 1,1-1-1,0 1 0,0 0 1,-1 0-1,1 0 1,3 0-1,31-14 335,-9 7-439,0 1-1,0 1 0,34-2 1,84 3-110,79 12 491,-121-3-1220,-9-2-3497,-97-2 2960,1 0 1,0 0 0,-1 1-1,1-1 1,-1 0 0,1 1-1,0 0 1,-4 1-1,-8 8-2058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1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9 149 9792,'-9'-8'4448,"36"-1"-3872,-4 1 1663,4 5-1343,23-14 928,-2 2-1088,10-5-320,-3 3-256,-2-2-224,-3 7 32,-9 0-736,-1 4 384,-3 8-4191,-7 8 2527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1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347 100 5152,'0'0'4870,"-11"5"-3747,-4 2-316,-17 6 186,-82 30 904,99-39-1694,1 1 124,0-1-1,-1-1 1,-23 3-1,35-5-284,0-1 0,0 0 1,0 0-1,0 0 0,0-1 0,0 1 1,0-1-1,0 1 0,0-1 0,0 0 1,0 0-1,0 0 0,0-1 0,0 1 1,1-1-1,-1 1 0,1-1 0,-1 0 1,1 0-1,0 0 0,-1 0 0,1-1 1,-2-2-1,3 2-55,-1 1 0,1-1 0,0 1 0,0-1 0,0 0 0,0 1 0,0-1 0,0 0 0,1 0 0,0 0 0,-1 0 0,1 0 0,0 1 0,0-1 0,1 0 0,-1 0 0,1 0 0,-1 0 0,1 0-1,1-2 1,0 1 14,0 0 0,0 0-1,0 0 1,0 0-1,1 0 1,0 1-1,0-1 1,0 1-1,0 0 1,0 0 0,6-4-1,2 0 61,0 0 0,1 1-1,0 0 1,0 1 0,0 0-1,1 1 1,-1 1 0,1 0 0,0 0-1,0 1 1,21 0 0,-26 2 6,1 0 0,-1 1 1,0 0-1,0 0 0,1 1 0,-1 0 1,0 0-1,0 1 0,-1 0 1,1 0-1,-1 1 0,1 0 1,-1 0-1,0 1 0,-1 0 1,1 0-1,-1 0 0,0 1 0,8 10 1,-9-9 17,0 2 1,-1-1 0,0 0-1,-1 1 1,1 0 0,-2 0-1,1 0 1,-1 0 0,0 1 0,-1-1-1,0 0 1,-1 1 0,-1 14-1,-1 6 287,-2 0 0,-13 54-1,9-54-111,-2-1 0,0 0 0,-21 39 0,20-48-157,0-1 0,-2 0 0,0-1 1,-1-1-1,-22 22 0,34-36-42,-1-1 0,1 1 0,-1-1 0,0 0-1,1 0 1,-1 0 0,0 0 0,-1-1 0,1 1 0,0-1 0,-6 2 0,9-2-44,-1-1 0,0 0 0,0 0 0,0 0 0,0 0 0,0 0 0,0 1 1,0-1-1,0-1 0,0 1 0,0 0 0,1 0 0,-1 0 0,0 0 0,0-1 1,0 1-1,0 0 0,0-1 0,1 1 0,-1-1 0,0 1 0,0-1 0,1 1 0,-1-1 1,0 0-1,0 0 0,-1-1-11,1 0 1,0-1-1,0 1 1,0 0-1,1 0 1,-1-1-1,0 1 1,1-1-1,0 1 0,-1-5 1,1-7-36,0-1-1,1 1 1,1-1 0,0 1-1,1-1 1,0 1 0,1 0-1,1 1 1,0-1-1,10-18 1,-1 8-17,0 0-1,2 0 1,1 2 0,31-34-1,-30 38 10,1 1 0,1 0-1,0 1 1,1 2 0,1 0-1,0 1 1,1 1 0,1 1-1,32-10 1,-50 19 15,-1 0 0,1 1 0,-1 0 0,1 0 0,0 1 0,-1-1 0,1 1 0,0 0 0,-1 1 0,8 1 0,-11-2 23,0 1 0,0 0-1,0 0 1,0 0-1,0 0 1,0 0-1,0 0 1,0 0 0,-1 1-1,1-1 1,0 1-1,-1 0 1,1-1 0,-1 1-1,0 0 1,1 0-1,-1 0 1,0 0 0,0 0-1,0 0 1,0 0-1,-1 0 1,1 0-1,0 0 1,-1 0 0,0 1-1,1-1 1,-1 0-1,0 4 1,0 24 47,-1 1 0,-1-1 0,-9 38-1,-27 89 605,37-150-566,1-7-72,0 1 0,0 0 0,0-1 0,0 1 0,0 0 0,0-1 0,-1 1 0,1 0-1,0-1 1,0 1 0,-1 0 0,1-1 0,0 1 0,-1 0 0,1-1 0,0 1 0,-1-1 0,1 1 0,-1-1 0,1 1 0,-1-1 0,1 1 0,-1 0 0,0-8 93,2-11-115,0 0 1,2 0 0,0 0 0,1 0 0,9-22 0,-2 9-38,2 2 1,20-36 0,-23 47 40,2 1 1,0 1 0,1 0 0,1 0 0,0 2 0,1-1 0,1 2 0,24-16 0,-17 14-67,1 1 0,0 1 0,1 2 0,0 0 0,47-12 0,-66 21 58,0 1 1,0 0 0,1 0 0,-1 0 0,0 1 0,0 0 0,11 1-1,-14-1 8,0 1 0,-1 0 0,1 0 0,0 0 0,0 0 0,-1 0 0,1 0 0,-1 1 0,1-1 0,-1 1 0,0 0 0,0 0-1,0-1 1,0 2 0,0-1 0,0 0 0,0 0 0,0 0 0,1 4 0,0-1 34,-1 1 1,1 1 0,-1-1-1,0 0 1,0 1-1,-1-1 1,0 1-1,0-1 1,0 14-1,-2 3 143,-6 37-1,6-58-166,-72 381 1161,72-379-1166,-17 77-833,12-67-4430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2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32 5472,'-1'0'77,"1"0"12,-1 0 0,1 0 0,-1 0 0,1 0 1,-1 0-1,0 0 0,1 0 0,-1-1 0,1 1 0,-1 0 0,1 0 0,-1 0 1,1-1-1,0 1 0,-1 0 0,1-1 0,-1 1 0,1 0 0,0-1 0,-1 1 0,1 0 1,-1-1-1,1 1 0,0-1 0,0 1 0,-1-1 0,1 1 0,0-1 0,0 1 1,0-1-1,-1 1 0,1-1 0,0 1 0,0-1 0,0 1 0,0-1 0,0 1 0,0-1 1,0 1-1,0-1 0,0 1 0,-2-4 2588,2 4-2548,0 0 0,0 0 1,0 0-1,0 0 1,-1 0-1,1 0 0,0 0 1,0 0-1,0 0 0,0 0 1,0 0-1,-2 0 777,2 1-777,-12 3 2300,-12 9-705,13-3-1097,8-8-541,0 0 0,1 0 0,-1 1 0,0-1 0,1 1 0,0 0 0,0-1 0,0 1 0,0 0 0,-2 6 0,2-5-10,0 0 1,1 0-1,-1 1 1,1-1-1,1 1 1,-1-1-1,0 1 0,1 5 1,0-9-51,0 0-1,0 0 1,1 0 0,-1 0-1,0 1 1,0-1 0,1 0 0,-1 0-1,1 0 1,-1 0 0,1 0 0,-1 0-1,1 0 1,0-1 0,0 1 0,-1 0-1,1 0 1,0 0 0,0-1 0,0 1-1,0 0 1,0-1 0,0 1 0,0-1-1,0 1 1,0-1 0,0 1-1,0-1 1,0 0 0,0 1 0,0-1-1,0 0 1,0 0 0,1 0 0,-1 0-1,0 0 1,0 0 0,0 0 0,2-1-1,3 0 33,0 0 1,-1 0-1,1-1 0,-1 0 0,0 0 0,1 0 0,4-4 0,39-24 132,-29 17-77,-7 5-63,17-12 135,-28 19-172,-1 0-1,1-1 1,-1 1 0,0 0 0,1-1 0,-1 0-1,0 1 1,0-1 0,0 0 0,0 1 0,0-1 0,-1 0-1,1 0 1,0-3 0,-1 4-23,0 0 0,0 0 0,0 0 0,0 0 0,0 0 0,0 0 0,0 0 0,-1 1-1,1-1 1,0 0 0,-1 0 0,1 0 0,-1 0 0,1 1 0,-1-1 0,1 0 0,-1 0 0,1 1 0,-1-1 0,0 0 0,1 1 0,-1-1 0,0 1 0,0-1 0,1 1 0,-1-1-1,0 1 1,0-1 0,-1 0 0,-2 0-46,0 0 0,0 0-1,0 0 1,0 0-1,-4 0 1,-3 0-152,-1 1 0,1 1 0,0 0-1,-1 0 1,1 1 0,-21 6 0,-8 7-4154,28-10 336,7 2 1269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2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1664,'7'-5'10819,"2"3"-7177,-8 2-3515,0 0 0,1-1 1,-1 1-1,0-1 1,1 1-1,-1-1 1,0 1-1,1-1 1,-1 0-1,0 1 1,0-1-1,0 0 1,0 0-1,2-2 1,13-18 1382,17-29 0,9-13-824,-15 30-357,1 2 0,49-44 0,-45 44-120,-23 22-84,-1 0 0,2 1 0,14-11 0,-23 19-115,-1-1 0,1 1 0,0-1 0,0 1 0,0-1-1,0 1 1,-1 0 0,1-1 0,0 1 0,0 0 0,0 0-1,0 0 1,0 0 0,0-1 0,0 1 0,1 1 0,-1-1-2,-1 0 1,1 0 0,-1 1 0,1-1-1,-1 0 1,0 0 0,1 1-1,-1-1 1,1 0 0,-1 1 0,0-1-1,1 1 1,-1-1 0,0 1-1,1-1 1,-1 0 0,0 1-1,0-1 1,1 1 0,-1 0 0,1 4 36,0-1 1,-1 0 0,1 0 0,-1 1 0,0 6 0,-1-5-21,-5 62-88,4-51 146,0 0 1,1 0 0,1 24 0,1-36-401,-1 1 0,1-1 0,0 0 0,1 0 0,0 0 0,-1 0 0,1 0 0,1-1 0,-1 1 0,1-1 0,0 1 0,0-1 0,0 0 0,0 0 0,6 5 0,8 7-1854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2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4640,'0'-1'131,"0"0"-1,-1 0 1,1 0 0,0 0 0,0 0 0,1 0-1,-1 0 1,0 0 0,0 0 0,0 0 0,1 0-1,-1 0 1,1 0 0,-1 0 0,1 0-1,-1 0 1,1 0 0,-1 0 0,1 0 0,2-2 1797,16 4 5506,-18 0-7269,0 0 0,0 0 0,0 0 1,1 0-1,-1 0 0,0 0 0,-1 1 0,1-1 0,0 0 0,0 1 0,0-1 0,0 3 0,7 18 484,-5-4-299,0 0 0,-1 35 0,-1-15-238,1 115 295,-3-82-3208,-3-52-2623,3-11 3163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2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8544,'0'-37'3872,"5"14"-3360,3 10 1408,6-2-1152,4-5 1471,0 0-1279,4 0-128,6 0-512,2 0-224,7 0-64,-1 4-384,4 4 192,-3 0-2144,2 7 1281,6-3-4129,0 8 2880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2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99 5408,'-1'0'211,"0"1"0,0-1 0,-1 1 0,1-1 0,0 1 0,0 0 1,0-1-1,0 1 0,0 0 0,0 0 0,0 0 0,0 0 0,0 0 0,0 0 0,0 0 0,1 0 0,-1 0 1,0 0-1,1 1 0,-1-1 0,1 0 0,-1 2 0,-10 15 1627,3-11-1550,1 0 1,-1-1-1,-1 0 1,1 0-1,-1-1 1,0 0-1,-1-1 1,1 1-1,-1-2 1,0 0-1,0 0 1,0 0-1,0-1 0,-16 0 1,5 0-91,0-2 0,-1 0-1,1-2 1,0 0 0,0-1 0,-25-8 0,34 8-113,0-1 1,-20-9-1,29 11-114,-1 0 0,1 1 0,0-1 0,0-1 0,0 1 0,0 0 0,1-1 0,-1 1 0,0-1 0,1 0 0,0 0 0,0 0 0,-4-6 0,6 7 6,-1 0 0,1 0 0,0 1 0,-1-1 0,1 0 0,0 0 0,0 0 0,0 0 0,0 0 0,1 0 0,-1 0 0,0 1 0,1-1 0,-1 0 0,1 0 0,0 0 0,0 1 0,0-1 0,0 0 0,0 1 0,0-1 0,0 1 0,0-1 0,0 1 0,3-3 0,1 0-9,0 0 0,0 0 0,0 0 1,1 0-1,0 1 0,7-4 0,10-3 156,1 1 0,-1 1 0,2 2 0,-1 0 0,1 1 0,-1 2 0,35-2 0,-51 6-17,0-1 0,1 1 0,-1 0 0,0 1 0,0 0 0,-1 0 0,1 1 0,0 0 0,-1 0 0,15 9 0,-18-9-39,1 1 1,-1-1 0,1 1 0,-1-1 0,0 1 0,-1 0 0,1 1-1,-1-1 1,0 1 0,0-1 0,0 1 0,0 0 0,-1 0 0,0 1-1,0-1 1,0 0 0,1 9 0,0 22 281,-1 0 0,-2 0 0,-2 0-1,-10 61 1,6-62-82,-2 0-1,-18 51 0,17-64-170,0 1 0,-2-1-1,0-1 1,-24 33 0,29-46 15,-9 12 166,14-19-255,0-1-1,1 1 1,-1 0-1,1-1 1,-1 1 0,0-1-1,0 1 1,1-1 0,-1 1-1,0-1 1,0 1-1,0-1 1,0 0 0,1 1-1,-1-1 1,0 0-1,0 0 1,0 0 0,-2 0-1,3 0-16,0 0-1,-1 0 1,1 0-1,0 0 1,0 0-1,-1 0 1,1-1-1,0 1 1,0 0-1,-1 0 1,1 0-1,0 0 1,0-1-1,0 1 1,-1 0-1,1 0 1,0 0-1,0-1 1,0 1-1,-1 0 0,1 0 1,0-1-1,0 1 1,0 0-1,0 0 1,0-1-1,0 1 1,0 0-1,0-1 1,0 1-1,0 0 1,0 0-1,0-1 1,0 1-1,0-9 9,0 0 0,1 1-1,0-1 1,0 1 0,1-1 0,3-8-1,13-47-573,30-68 0,-37 107 532,2 0-1,0 1 1,1 1 0,2 0-1,25-30 1,-29 40 4,1 0 0,0 1 0,1 1 0,0 0 0,0 0 0,1 1 0,1 1 0,0 1 0,18-7 0,-26 12-16,0 0 0,0 1 1,0 1-1,0-1 0,13 0 1,-19 2 43,0 0 0,0 0 0,0 0 0,0 0 0,0 0 0,0 0 0,-1 1 0,1-1 0,0 1 0,0-1 0,0 1 0,0 0 0,-1 0 0,1 0 0,0 0 0,0 0 0,-1 0 0,1 0 0,-1 0 0,1 1 0,-1-1 0,0 0 0,0 1 0,1 0 0,-1-1 0,0 1 0,0 0 0,0-1 0,0 4 0,1 1 33,-1 0 1,0 0-1,-1 0 0,1 1 0,-1-1 0,-1 0 1,1 1-1,-1-1 0,-2 10 0,-4 8 87,-9 24 0,12-37-82,-77 182 534,50-121-384,10-32 216,16-35-156,14-24-182,10-22-360,1 1-1,3 1 0,53-71 1,-38 70 203,0 1 1,3 2-1,1 2 1,67-43 0,-105 75 77,11-7 6,23-11 1,-34 20 25,-1-1 1,1 0 0,0 1-1,-1 0 1,1 0 0,0 0-1,0 0 1,0 1-1,-1 0 1,1 0 0,0 0-1,6 0 1,-9 1-4,1-1-1,-1 0 1,0 1 0,0-1-1,0 1 1,0 0 0,0-1-1,0 1 1,0 0 0,0-1 0,0 1-1,0 0 1,0 0 0,0 0-1,0 0 1,-1 0 0,1 0-1,0 0 1,0 2 0,6 24 198,-5-18-131,1 14 96,0 1 1,-2 0 0,-1 0 0,-4 33-1,1-8 125,1 5-208,-2 45 45,9 100 0,-5-171-334,-1-21-188,1-1 0,0 1 0,2 9 0,-2-14-317,1 1 0,0 0 0,0-1 0,0 1 1,0-1-1,0 0 0,2 3 0,-2-3 368,10 19-9316,-6-9 5333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2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 3648,'-5'-8'17978,"0"9"-16453,-1 10-1237,0 1 0,1 0 0,0 1 0,1-1 0,-4 19 0,-7 68 108,12-71-687,-1 0 0,-1-1 0,-9 29 0,13-54 491,-3 9-6082,4-24-1875,3-2 3613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3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3072,'1'-4'10397,"4"-2"-5286,25-22-4849,-21 20-108,-1 0-1,1-1 1,-1 0-1,7-10 1,-14 17-104,0 0-1,1 0 1,-1 1-1,1-1 1,0 1-1,-1-1 1,1 1-1,0 0 1,0-1 0,0 1-1,4-1 1,-5 1-22,0 1 0,0 0 0,0 0 0,0 0 0,-1 0 0,1 0 1,0 0-1,0 0 0,0 0 0,0 0 0,0 0 0,0 0 0,0 0 0,0 1 1,0-1-1,0 0 0,-1 1 0,1-1 0,0 1 0,0-1 0,0 1 0,-1-1 1,1 1-1,0 0 0,-1-1 0,1 1 0,0 0 0,-1 0 0,1-1 1,0 3-1,2 2 184,-1 0 0,1 1 0,2 9 0,-4-9-34,1 0 0,0-1 0,0 1 1,0-1-1,1 0 0,3 5 1,-5-8-137,1-1 0,-1 0 0,0 0 0,0 0 0,1-1 0,-1 1 1,0 0-1,1 0 0,-1-1 0,1 1 0,-1-1 0,1 1 0,-1-1 0,1 1 1,-1-1-1,1 0 0,-1 0 0,1 0 0,0 0 0,-1 0 0,1 0 1,-1 0-1,1-1 0,-1 1 0,1 0 0,-1-1 0,1 1 0,-1-1 0,3-1 1,2-1-34,-1 0 1,1 0 0,-1-1 0,0 0 0,0 0 0,7-7 0,1-4-2471,19-31-1,-14 24 414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19 320 3968,'-18'-5'9845,"31"-5"-5691,7-15-1909,28-43 0,-29 40-1882,29-36 0,-35 51-302,0 0-1,1 1 0,0 1 0,0 0 1,2 1-1,-1 1 0,1 0 0,0 1 1,33-11-1,-45 18-38,0 0-1,0 0 1,0 0 0,0 1-1,0-1 1,0 1 0,0 0-1,0 0 1,0 1 0,0-1-1,0 1 1,0 0-1,0 0 1,-1 0 0,1 0-1,0 1 1,0 0 0,-1-1-1,1 1 1,-1 1 0,0-1-1,1 0 1,-1 1 0,0 0-1,-1-1 1,1 1 0,0 0-1,-1 1 1,0-1 0,1 0-1,-1 1 1,2 5 0,7 21-4,-1 0 1,-2 1-1,-1 0 1,4 36-1,7 33-2329,-10-60 1052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57 4640,'-1'-3'656,"1"-1"-1,-1 1 1,1-1 0,0 1 0,-1-1-1,1 1 1,1-1 0,0-5 0,0-10 7799,-1 21-7682,2 46 838,0 22-603,-22 284 618,11-265-1642,12-74-1711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2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7 301 6720,'-1'-1'172,"0"0"0,0 0 1,1 0-1,-1 0 0,1 0 1,-1-1-1,1 1 1,-1 0-1,1 0 0,0 0 1,-1-1-1,1 1 0,0 0 1,0 0-1,0-1 0,0 1 1,0 0-1,0 0 0,1-1 1,-1 1-1,0 0 0,1 0 1,-1 0-1,0-1 0,1 1 1,0 0-1,-1 0 0,1 0 1,0 0-1,0-1 0,3-2 398,0 1 0,0-1 0,1 1 0,-1 0 0,10-5 0,1 0 353,55-39 2426,-38 24-2663,1 2 1,0 2 0,46-21 0,-34 23-802,0 2 1,1 2 0,0 2 0,1 2-1,0 2 1,62-2 0,-81 10-2030,-4 3 602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2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357 122 2304,'-6'-1'741,"8"-2"-387,2-4 839,17 1 4092,-23 11-1795,-12 24-1609,3-11-1473,-1 0 0,-1-1 0,-17 18 0,21-24-243,5-7-124,0 1 43,0 0 1,-1 0 0,1 0-1,-1 0 1,0-1 0,0 0-1,0 0 1,-1 0 0,1-1-1,-1 0 1,0 0-1,-10 4 1,9-6-1,0 0 0,0 0 0,1-1 0,-1 1 0,0-2-1,0 1 1,0-1 0,1 0 0,-1 0 0,0-1 0,1 0 0,-1 0 0,1 0 0,0-1 0,0 0-1,-11-7 1,10 5-91,-1 0 0,2-1 0,-1 0 0,1 0 0,0 0-1,0-1 1,0 0 0,1 0 0,0 0 0,1-1 0,0 0 0,-6-13-1,9 18-11,1 0 0,-1 1-1,0-1 1,1 0-1,0 1 1,0-1 0,0 0-1,0 0 1,0 1 0,0-1-1,1 0 1,-1 0-1,1 1 1,0-1 0,0 1-1,0-1 1,0 1 0,0-1-1,0 1 1,3-4-1,2-1-20,-1 1-1,1 0 1,0 0-1,0 0 0,8-5 1,-4 3 31,1 0-1,0 0 1,1 1 0,0 0 0,0 1 0,20-8 0,-17 10 64,1 0 1,-1 1-1,1 0 1,0 2-1,0 0 0,0 0 1,16 2-1,-26 0-19,1 0-1,-1 0 1,1 0-1,-1 1 0,0 0 1,0 0-1,1 0 1,-2 1-1,1 0 1,0 0-1,0 1 0,-1-1 1,0 1-1,0 0 1,0 1-1,0-1 0,-1 1 1,1 0-1,4 8 1,-6-7 18,0 0 1,0 0-1,-1 0 1,0 0-1,0 1 1,-1-1-1,0 1 1,0-1-1,0 1 1,-1-1-1,0 1 1,-1 9-1,1-14-37,-2 27 178,-1 0-1,-2 0 1,-12 44 0,-34 80 482,35-113-334,-2-1 1,-1-1-1,-2 0 1,-25 34-1,43-68-250,-1 0-1,1 0 0,0 0 1,-5 3-1,8-6-85,0-1 1,-1 0-1,1 0 0,0 1 0,-1-1 0,1 0 0,0 0 0,-1 0 1,1 0-1,0 1 0,-1-1 0,1 0 0,0 0 0,-1 0 1,1 0-1,-1 0 0,1 0 0,0 0 0,-1 0 0,1 0 0,0 0 1,-1 0-1,1 0 0,-1 0 0,1 0 0,-1 0 0,1-1-5,-1 0-1,1 0 0,-1 0 0,1 1 1,0-1-1,-1 0 0,1 0 0,0 0 0,0 0 1,0 0-1,-1 1 0,1-1 0,0 0 1,0 0-1,0 0 0,1 0 0,-1-1 1,3-18-353,0 0 1,8-21 0,3-13-183,23-51 1,-27 81 432,1 1 1,1 0-1,1 0 1,28-34-1,-23 36 7,1 0-1,1 1 1,1 1-1,33-22 0,-37 29 100,1 1 0,0 1 0,0 0 0,1 2 0,1 0 0,34-9 0,-47 15 27,-1 1-1,0 0 1,1 1 0,-1-1 0,10 1 0,-14 1-14,-1-1 1,1 0 0,0 0 0,0 1 0,0-1 0,-1 1 0,1 0-1,0-1 1,-1 1 0,1 0 0,-1 0 0,1 0 0,-1 0 0,1 0-1,-1 0 1,0 1 0,1-1 0,-1 0 0,0 1 0,0-1 0,0 1-1,0-1 1,0 1 0,1 2 0,1 5 59,-1 0 1,0 1-1,-1-1 1,0 1-1,0-1 1,-1 1-1,0-1 1,-3 16-1,-2 7 65,-10 38 0,1-29 120,-26 59 1,16-44 523,95-211-1878,-52 117 863,-5 8 86,1 1 1,1 0 0,2 2 0,1 0 0,1 1 0,34-35-1,-53 60 163,1-1-1,0 1 0,0-1 0,-1 1 0,1 0 1,0 0-1,0 0 0,4-1 0,-6 1-4,1 1 0,0 0 0,0 0 0,-1 0 0,1 0-1,0 0 1,0 0 0,-1 0 0,1 0 0,0 0 0,0 0 0,-1 1-1,1-1 1,0 0 0,-1 0 0,1 1 0,0-1 0,-1 0 0,1 1 0,0-1-1,-1 1 1,1-1 0,-1 1 0,1-1 0,-1 1 0,1-1 0,-1 1 0,1 0-1,-1-1 1,1 1 0,-1 0 0,4 6 89,-1 0-1,-1-1 1,1 1 0,-1 0 0,0 0-1,-1 0 1,2 12 0,-1 57 374,-2-39-291,11 240 733,-10-262-1136,1 1-1,0 0 1,1-1 0,7 19-1,-9-30-118,2 2-706,1-3-2746,1 0 1150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2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9312,'0'0'236,"0"0"-154,0 0-1,-1 0 1,1 0 0,0-1 0,0 1-1,0 0 1,0 0 0,0 0 0,0 0-1,-1-1 1,1 1 0,0 0 0,0 0-1,0 0 1,0-1 0,0 1 0,0 0-1,0 0 1,0-1 0,0 1 0,0 0-1,0 0 1,0 0 0,0-1 0,0 1-1,0 0 1,0 0 0,0 0-1,0-1 1,0 1 0,0 0 0,0 0-1,1 0 1,-1-1 0,0 1 0,0 0-1,0 0 1,0 0 0,0-1 0,1 1-1,-1 0 1,0 0 0,0 0 0,0 0-1,0 0 1,1 0 0,-1-1 0,35-3 2030,3-2-973,-1 2-1,1 2 1,66 4-1,-100-2-1082,1 1 0,-1-1 0,1 1 0,-1 1 0,0-1 0,1 1 0,-1-1 1,0 1-1,0 0 0,0 1 0,0-1 0,6 5 0,-9-5 10,1 0 0,-1 0 0,0 0 0,1 0 0,-1 0 0,0 0 0,0 0 0,0 0 0,0 0 0,-1 0 0,1 1-1,-1-1 1,1 0 0,-1 1 0,0-1 0,0 0 0,0 1 0,0-1 0,0 0 0,0 1 0,-1-1 0,1 0 0,-1 1 0,0-1 0,1 0 0,-1 0 0,-3 4 0,-13 30 616,-24 33-1,-8 16 24,41-69-550,0 0 0,2 1 0,-7 25 0,11-37-101,1-1 1,1 1 0,-1 0-1,1 0 1,0-1-1,0 1 1,0 0 0,1 0-1,-1-1 1,1 1-1,0 0 1,3 5 0,-3-6-32,1-1 0,0 0 0,0 1 0,0-1 1,0 0-1,0 0 0,1 0 0,0-1 0,-1 1 1,1-1-1,0 1 0,0-1 0,0 0 0,1 0 0,-1 0 1,5 1-1,1 1-89,1-2-1,-1 1 1,1-1 0,0-1 0,0 1-1,0-2 1,0 0 0,0 0 0,17-2-1,-11-1-736,0 0 0,0 0-1,0-2 1,0 0 0,18-9-1,8-7-1212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7392,'1'-3'622,"-1"0"1,1 0-1,-1-1 1,1 1-1,0 0 1,0 0 0,0 0-1,1 0 1,-1 0-1,1 0 1,0 0-1,2-3 1,3-5 1166,74-117 3188,-64 105-4659,2 0 1,0 2-1,25-23 1,-19 22 35,0 1 1,2 1 0,56-32-1,-79 50-327,0 0 0,1 0 0,-1 0 0,0 1 0,1 0 0,-1 0 0,6-1 0,-8 2-23,-1 0-1,1 0 1,-1 1 0,1-1-1,0 0 1,-1 0 0,1 1-1,-1-1 1,1 1 0,-1-1-1,1 1 1,-1 0 0,0 0-1,1 0 1,-1 0 0,0 0-1,1 0 1,-1 0 0,0 0 0,0 0-1,0 0 1,0 1 0,1 1-1,0 1-5,1 1 0,-1 0 0,0 0 0,-1 0-1,1 0 1,-1 0 0,0 0 0,0 0 0,0 9 0,-2 53-8,-1-49 9,-6 68-2427,-1 23-3064,12-68 2821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3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4736,'7'-10'937,"-1"0"6152,-1 30-3531,-12 66-1113,2-24-1600,1-5-248,-4 163 694,7-213-1302,1-1 0,-1 1 1,0 0-1,-4 10 0,0 8-218,4-14 403,1-10-502,0-1 0,0 1 0,0 0-1,0 0 1,-1 0 0,1 0 0,0 0-1,0-1 1,-1 1 0,1 0 0,0 0 0,-1 0-1,1-1 1,0 1 0,-1 0 0,0-1-1,1 1 1,-1 0 0,1-1 0,-1 1 0,0 0-1,1-1 1,-1 1 0,-1 0 0,-4 6-1656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3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32 331 3808,'-26'-10'1227,"25"10"-1218,1 0 1,0 0 0,0 0-1,0 0 1,0 0 0,-1 0-1,1 0 1,0 0 0,0 0 0,0 0-1,0 0 1,-1 0 0,1 0-1,0-1 1,0 1 0,0 0 0,0 0-1,-1 0 1,1 0 0,0 0-1,0 0 1,0 0 0,0-1-1,0 1 1,-1 0 0,1 0 0,0 0-1,0 0 1,0 0 0,0-1-1,0 1 1,0 0 0,0 0 0,0 0-1,0 0 1,0-1 0,0 1-1,0 0 1,0 0 0,0 0-1,0-1 1,0 1 0,0 0 0,0 0-1,0 0 1,0 0 0,0-1-1,0 1 1,0 0 0,1-6 18,0 0 387,0 1-1,1-1 1,-1 1-1,1 0 0,0 0 1,1-1-1,3-6 1,13-17 1172,0 1 1,2 0-1,43-43 0,-53 60-1245,1 0-1,0 1 1,1 0-1,0 1 1,1 1-1,-1 0 1,2 1 0,-1 1-1,1 0 1,25-7-1,-32 12-272,0 0 0,0 0 0,0 1-1,1 0 1,-1 0 0,0 1 0,0 0 0,0 0 0,0 1 0,0 0-1,0 1 1,14 6 0,-3 0-15,0 2-1,-1 0 1,27 23-1,-37-28-246,0 0 1,1 0-1,9 4 0,-14-8-351,-1 0 0,1-1 1,0 0-1,0 1 0,0-2 1,0 1-1,0 0 1,0-1-1,0 1 0,5-2 1,13 1-1713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3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6144,'5'-3'2272,"3"11"-1760,15-1-160,-9 1 2304,-1 0-1536,0 1 1504,-3-1-1505,-1 4 129,-1-1-736,-3 1-416,0 4-64,-5-4 96,0 0-64,0-7-1568,0-2 800</inkml:trace>
  <inkml:trace contextRef="#ctx0" brushRef="#br0" timeOffset="1">739 84 10976,'-5'16'4960,"-4"8"-4321,4-11 993,5-1-1024,-8-1-32,3 6-352,-3-9-864,3 4 352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3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17 12800,'0'-16'5791,"-23"41"-5023,9-14-640,6 6-224,-10-5 736,5 4-320,-1-4-128,4-1-128,2-2-768,3-1 384,0-8-3743,5 3 2239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1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3808,'-3'-1'426,"3"1"-363,-1 0 0,1 0 0,-1 0 0,1 0 0,-1 0 0,1 0 1,0 0-1,-1-1 0,1 1 0,-1 0 0,1 0 0,-1 0 0,1-1 0,0 1 0,-1 0 0,1-1 0,0 1 0,-1 0 0,1-1 0,0 1 0,-1 0 0,1-1 1,0 1-1,0 0 0,-1-1 0,1 1 0,0-1 0,1 6 4556,6 9-2535,3 11-1337,17 50 2199,46 90-1,-53-128-2363,1-1 0,1 0 0,3-2-1,34 38 1,-39-50-433,5 4 54,33 45 0,-12-10 522,-46-61-709,0 1 1,0-1 0,0 0-1,0 0 1,0 1-1,0-1 1,1 0-1,-1 0 1,0 1-1,0-1 1,0 0-1,1 0 1,-1 0-1,0 0 1,0 1-1,1-1 1,-1 0-1,0 0 1,0 0-1,1 0 1,-1 0-1,0 0 1,0 0 0,1 0-1,-1 1 1,0-1-1,1 0 1,-1 0-1,0 0 1,0 0-1,1-1 1,-1 1-1,0 0 1,0 0-1,1 0 1,-1 0-1,0 0 1,1 0-1,-1 0 1,0 0-1,1-1 1,9-12 562,6-21-39,-16 34-540,25-86 149,-14 41-111,15-57-22,20-162 0,-39 184-438,-6 46-7727,-1 41 5814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14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27 108 6880,'-26'-16'3136,"34"27"-2720,5-6 736,6-2-704,36-6 1536,6 3-1152,47-13-64,5 6-512,27-13 192,-11 7-257,21-7-191,-21 5 0,3 3-5567,-24 4 3039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0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51 2976,'-7'-12'10930,"6"11"-10322,-19-11 2317,-28-3-3088,45 14 716,-11-2-416,0 0 0,0 1 1,0 1-1,0 0 0,0 1 1,0 1-1,0 0 0,0 1 1,-26 6-1,25-4-90,1 1-1,-1 0 1,1 1 0,1 0-1,-1 2 1,1-1 0,0 2-1,1-1 1,-14 14 0,10-6 18,2 1 0,0 0 0,0 1 0,2 1 0,0 0 0,2 0 0,0 1 0,1 1 0,-8 24 0,16-40-16,-1 0-1,1 0 0,0 0 0,0 0 0,1 0 1,-1 0-1,1 0 0,0 0 0,1 0 0,-1 0 0,1 0 1,0 0-1,0 0 0,3 8 0,-1-8 45,-1 0 0,1 0-1,0 0 1,1-1 0,-1 1 0,1-1-1,0 0 1,0 0 0,0 0 0,0-1-1,1 1 1,0-1 0,5 3 0,3 0 56,0 0 0,0-1 1,0-1-1,0 0 0,1-1 1,-1 0-1,16 1 0,100 0 480,-123-4-596,173-8-180,-179 8 144,5-1-638,1 0-1,0 0 1,-1 0-1,1 0 1,-1-1-1,8-3 1,-8 2-600,-1 1 0,0-1 1,0 1-1,0-1 1,0-1-1,0 1 0,3-4 1,7-9-2568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43 485 3968,'-43'18'8465,"43"-18"-8367,10 4 2332,13 1-741,-15-6-1286,-1 0 0,0 0 0,0 0 0,1-1 0,-1 0 0,13-6 0,-3 0 149,24-15 0,-29 14-471,0 0-1,0-1 0,-1 0 1,0-1-1,-1 0 0,0-1 1,-1 0-1,8-15 0,9-18 217,20-48 0,-34 68-147,18-50 275,-9 21-61,-20 49-318,1-1-1,0 0 0,-1 1 1,0-1-1,0 0 0,-1 1 1,0-12-1,0 16-56,0 1 0,0 0 1,-1 0-1,1-1 0,0 1 0,0 0 0,0-1 1,-1 1-1,1 0 0,0 0 0,0 0 1,-1-1-1,1 1 0,0 0 0,0 0 0,-1 0 1,1-1-1,0 1 0,-1 0 0,1 0 1,0 0-1,-1 0 0,1 0 0,0 0 0,-1 0 1,1 0-1,0 0 0,-1 0 0,1 0 0,0 0 1,-1 0-1,1 0 0,0 0 0,-1 0 1,1 0-1,0 0 0,-1 1 0,1-1 0,0 0 1,-1 0-1,1 0 0,0 1 0,0-1 1,-1 0-1,1 1 0,-2 2 37,-1 1 1,2 0-1,-1 1 1,0-1-1,1 0 1,-2 7-1,-1 5 50,-2 4 11,1 1-1,1 0 1,-3 42-1,7 66 187,1-121-209,-1-1 0,1 1 0,1 0 0,-1-1 1,1 1-1,5 12 0,-6-18-33,0 0 0,0 1 0,1-1 0,-1 0 1,0 0-1,1-1 0,0 1 0,-1 0 0,1 0 0,0-1 0,0 1 1,0-1-1,0 0 0,0 1 0,0-1 0,0 0 0,0 0 0,0 0 1,1-1-1,-1 1 0,0-1 0,0 1 0,1-1 0,-1 1 0,5-1 1,1-1-30,1 0 0,0 0 1,0-1-1,-1 0 1,1-1-1,-1 0 1,0 0-1,0 0 0,13-9 1,9-6 61,29-26-1,-25 18-65,17-10 4,135-90-41,-184 125 49,3-2-2,0 1 1,-1-1-1,1 1 0,1 0 0,5-1 1,-10 2-2,-1 1 1,1 0 0,0 0 0,0 0 0,0 0 0,0 0-1,-1 0 1,1 0 0,0 0 0,0 0 0,0 0 0,-1 0 0,1 1-1,0-1 1,0 0 0,-1 1 0,1-1 0,0 0 0,-1 1 0,1-1-1,0 1 1,-1-1 0,1 1 0,0-1 0,-1 1 0,1 0-1,-1-1 1,1 1 0,-1 0 0,1-1 0,-1 1 0,0 0 0,1-1-1,-1 1 1,0 0 0,0 0 0,1 0 0,-1-1 0,0 1-1,0 0 1,0 0 0,0 0 0,0 1 0,0 10 60,0 0-1,-3 20 1,0 1-52,-3 19 7,4-39-5,0 1 0,1 0 0,1 27 1,0-40-8,0 0 0,0 0 0,1 0 0,-1-1 1,0 1-1,0 0 0,0 0 0,1 0 0,-1-1 1,0 1-1,1 0 0,-1-1 0,1 1 0,-1 0 1,2 0-1,-2 0 0,0-1 0,1 0 1,-1 0-1,0 0 0,1 1 1,-1-1-1,1 0 0,-1 0 0,0 0 1,1 0-1,-1 0 0,1 0 0,-1 0 1,1 0-1,-1 0 0,0 0 1,1 0-1,-1 0 0,1 0 0,-1 0 1,0-1-1,1 1 0,2-1 26,-1-1 1,0 1-1,1-1 0,-1 0 0,0 0 0,0 0 1,0 0-1,2-3 0,9-13-79,-1 0 1,13-26 0,17-27-144,-37 64 171,0 0 0,1 0 0,0 1 0,0-1 0,1 2 0,0-1 0,7-5 0,-11 10 17,-1 0 0,0 0 0,0 0 1,0 0-1,1 0 0,-1 0 0,0 1 1,1-1-1,-1 1 0,1 0 0,-1 0 1,0 0-1,1 0 0,-1 0 0,1 0 1,-1 1-1,0-1 0,1 1 1,-1-1-1,0 1 0,1 0 0,-1 0 1,0 0-1,0 0 0,0 1 0,0-1 1,0 1-1,2 1 0,5 5-18,0 0-1,-1 1 0,-1 0 1,10 13-1,-14-18 0,83 138 93,-77-125-229,10 26-2391,-10-13-3511,-5-15 3713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3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118 117 10304,'-73'-65'3808,"55"59"-2944,1-8-256,12 11-832,0-5 0,10 0-384,8 1 320,14 2-1536,5 5 1024,26 5-3968,5 2 2656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3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14 483 2144,'-13'-8'4298,"13"2"-84,17 4-1142,-5-1-2294,13-1-65,0 0 0,-1-2-1,0-1 1,45-19 0,-53 18-587,0 0 0,-1-2-1,0 0 1,0 0 0,-1-1 0,-1-1 0,20-21 0,-15 13 10,-1-1 0,-1-1 0,-1 0 0,-1-1 0,-1-1 0,-1 0 0,12-35 0,-23 56-118,0 0 1,-1-1 0,1 1-1,-1 0 1,1 0 0,-1-1-1,0 1 1,0 0 0,0 0-1,-1 0 1,1-1 0,-1 1-1,0 0 1,0 0 0,0 0-1,0 0 1,0 0 0,-1 0-1,1 0 1,-1 0 0,0 1-1,0-1 1,0 1 0,0-1-1,0 1 1,-1 0 0,1 0-1,-1 0 1,1 0 0,-1 0-1,0 0 1,0 1 0,0-1-1,0 1 1,0 0 0,0 0-1,0 0 1,0 0 0,0 1-1,-1-1 1,1 1 0,0 0-1,-5 0 1,2 0-38,0 1 0,-1-1 1,1 1-1,0 0 0,0 1 0,0 0 0,0 0 1,1 0-1,-1 0 0,1 1 0,-1 0 0,-5 4 1,4-1 47,0 0 0,0 0 0,0 1 0,0-1 0,1 2 0,0-1 0,-6 11 0,4-3 84,0 0-1,1 1 1,0-1 0,1 1 0,1 1-1,1-1 1,0 1 0,-2 23 0,6-29-48,-1-1-1,1 1 1,1 0 0,0-1 0,0 1 0,1-1 0,0 1-1,1-1 1,0 0 0,8 18 0,-7-22-31,0 0 0,0 0 0,0 0 0,0 0 0,1-1 0,0 0 0,0 0 0,1 0 0,-1 0 0,1-1 0,0 0 0,0 0-1,1-1 1,-1 0 0,1 0 0,12 4 0,-10-4 11,-1-1 0,1 0 0,0-1-1,0 0 1,0 0 0,1-1 0,-1 0 0,0-1-1,17-2 1,-14-1 5,-1-1 0,0 1 0,0-2 0,0 1 0,-1-2 1,0 1-1,15-13 0,60-65 22,-47 45-150,-25 25 107,1 1 0,1 0 0,0 2-1,23-15 1,-32 23-21,0 0 0,0 0 0,0 0 0,0 1-1,0 0 1,1 1 0,-1-1 0,1 1 0,-1 0 0,1 1-1,-1-1 1,1 2 0,-1-1 0,1 0 0,-1 1-1,10 3 1,7 4 146,-1 1-1,0 1 1,-1 1-1,0 1 1,22 17-1,6 3 100,100 60 173,-67-42-420,-48-32-3153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3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25 5312,'-2'-11'996,"-2"-2"2261,0 14-1099,-1 7 199,-1 1-1537,-1 0 0,1 0 0,-17 15 1,5-4-65,-27 28 1,-1-2 0,-2-2 1,-2-3-1,-79 51 0,-119 87-2103,211-151-1388,32-23 1962,2-2-1000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3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38 314 7712,'-8'24'3476,"5"-3"-3243,1-3-12,-9 70 2349,0 113-1,9-114-1996,2 40 537,1-60 580,4-132-474,-2 7-1225,3 0 0,3 1 0,2 0 0,2 0 1,3 2-1,2 0 0,3 0 0,39-74 0,-46 105-22,0 1 0,2 0 1,0 1-1,2 1 0,0 0 0,1 2 0,1 0 1,32-22-1,-46 36 79,1 1 0,0 0 0,0 0 1,1 1-1,-1 0 0,13-3 0,-18 5-16,0 1 0,0-1 0,1 1-1,-1 0 1,0 0 0,1 0 0,-1 0-1,0 0 1,0 0 0,1 1 0,-1-1-1,0 1 1,0-1 0,0 1 0,0 0-1,1 0 1,-1 0 0,-1 0 0,1 0-1,0 1 1,0-1 0,0 1 0,0-1-1,-1 1 1,1-1 0,-1 1 0,2 3-1,0 0 47,-1 0-1,0-1 1,0 2-1,0-1 0,-1 0 1,0 0-1,0 0 1,0 1-1,-1-1 1,0 0-1,0 1 0,0-1 1,0 0-1,-1 1 1,0-1-1,0 0 1,-4 9-1,1-1 73,0-1 0,-1 0 0,-1-1-1,0 1 1,-1-1 0,-10 14 0,5-11-37,0-1 0,-1 0 0,-1-1-1,-16 11 1,-62 38 234,55-38-309,-4-1 10,45-21-235,11-3 4,-5 0 159,24-3-1,267-55-228,10-53 519,-274 98-292,24-11 312,66-36-1,-124 60-252,0 1 0,0-1-1,-1 1 1,1-1 0,-1 0 0,1 0 0,-1 0-1,0 0 1,0 0 0,0-1 0,0 1 0,2-4 0,-4 6-25,0 0 1,1-1 0,-1 1 0,0 0 0,0-1 0,1 1 0,-1-1 0,0 1 0,0-1-1,0 1 1,1 0 0,-1-1 0,0 1 0,0-1 0,0 1 0,0-1 0,0 1-1,0-1 1,0 1 0,0-1 0,0 1 0,0 0 0,-1-1 0,1 1 0,0-1 0,0 1-1,0-1 1,0 1 0,-1 0 0,1-1 0,0 1 0,0-1 0,-1 1 0,1 0 0,0-1-1,-1 1 1,1 0 0,0-1 0,-1 1 0,1 0 0,0 0 0,-1 0 0,1-1 0,-1 1-1,1 0 1,-1 0 0,1 0 0,0 0 0,-1-1 0,1 1 0,-1 0 0,0 0-1,-2 0 11,0 0-1,-1 0 0,1 0 0,0 0 0,0 1 0,-5 0 0,-5 3-23,1 1 1,-1 0 0,1 0-1,0 1 1,1 1-1,-1 0 1,1 0-1,-15 15 1,8-5-7,0 0-1,1 2 1,-24 35 0,34-43 27,0 0 1,1 0 0,0 1 0,-8 23 0,13-30 3,0 0-1,0 0 1,0 0-1,0 0 1,1 0 0,0 1-1,0 4 1,1-7-8,-1-1 0,0 0 0,1 1 0,0-1-1,0 0 1,-1 1 0,1-1 0,1 0 0,-1 0 0,0 0 0,0 0 0,1 0 0,-1 0 0,1 0 0,2 2 0,-1-2 8,-1 0 0,1 0 0,0-1 0,-1 0 0,1 1 0,0-1 0,0 0 0,0 0 0,0 0 0,0-1 0,0 1 0,0-1 0,0 0 0,0 0 0,0 0 0,0 0 0,0 0 0,0 0 0,0-1 0,0 0 0,5-1 0,5-3-1,-1 0 0,0-1 0,18-11 0,-22 13-40,9-7-24,0-1 0,-1 0 0,18-18 0,38-45-141,-46 46 142,56-54-116,-82 83 152,1-1 0,-1 1 0,1-1 0,0 0 0,-1 1 0,1 0 0,0-1-1,-1 1 1,1-1 0,0 1 0,0 0 0,-1-1 0,1 1 0,0 0 0,0 0 0,0 0 0,0-1 0,0 2 9,-1-1-1,0 0 1,1 0-1,-1 0 1,1 0-1,-1 1 1,0-1-1,1 0 1,-1 0-1,0 1 1,1-1-1,-1 0 1,0 0-1,0 1 1,1-1-1,-1 0 1,0 1-1,0-1 1,0 1-1,1-1 1,-1 0-1,0 1 1,0-1-1,0 1 1,1 4 10,0 0 0,-1 0 1,1 0-1,-2 8 0,1-6-68,0 139 824,0-143-753,0-1 0,0 1-1,1 0 1,-1 0-1,1 0 1,-1-1 0,1 1-1,0 0 1,0-1-1,0 1 1,0 0 0,1-1-1,-1 1 1,3 2-1,-3-4-1,0 0 0,0 0 0,0 0-1,1 0 1,-1 0 0,0-1 0,1 1-1,-1 0 1,1-1 0,-1 1 0,1-1 0,-1 1-1,1-1 1,-1 1 0,1-1 0,-1 0-1,1 0 1,-1 0 0,1 0 0,0 0-1,-1 0 1,1-1 0,-1 1 0,1 0 0,-1-1-1,1 1 1,1-2 0,3-1 30,1 0 1,-1 0-1,0-1 1,0 1-1,0-1 1,-1-1-1,7-6 0,33-38-41,-14 13-96,-1 7-25,64-49 0,-84 71 93,0 0-1,17-8 1,-22 13 16,-1 0 0,0 1 0,1-1 0,-1 1 0,1 0 0,-1 0 0,1 0 0,0 1 0,6 0 0,-9 0 9,1 1-1,-2-1 0,1 1 1,0-1-1,0 1 0,0 0 1,0 0-1,0 0 1,0 0-1,-1 0 0,1 0 1,0 1-1,-1-1 1,1 0-1,-1 1 0,0-1 1,1 1-1,-1 0 0,0-1 1,0 1-1,0 0 1,0 0-1,0 0 0,-1 0 1,2 2-1,0 4 27,1 1 1,-1 0-1,-1-1 0,2 14 0,-3-8 26,-1 0-1,0 1 0,-5 24 0,0 1-70,6-38 27,0 1-1,-1-1 0,1 0 0,0 0 1,0 1-1,0-1 0,1 0 0,-1 0 1,0 1-1,1-1 0,0 0 0,-1 0 1,1 0-1,2 4 0,-2-5 10,0 0 0,1 0 1,-1 0-1,0 0 0,0 0 0,1 0 0,-1-1 0,0 1 1,1 0-1,-1-1 0,1 1 0,-1-1 0,1 0 0,-1 1 1,1-1-1,-1 0 0,1 0 0,0 0 0,-1 0 0,1 0 1,-1 0-1,1-1 0,2 0 0,6-1-24,1-1 0,-1 0 0,0 0 0,-1-1 0,1 0-1,10-7 1,53-39-164,-5 3-59,-64 46 230,-1-1-1,0 0 1,0 1 0,1-1 0,-1 1 0,1 0-1,-1 0 1,1 0 0,0 1 0,-1-1 0,1 1-1,0 0 1,-1 0 0,1 0 0,0 1-1,-1-1 1,5 2 0,-3-1-1,-1 1 1,0 0-1,0 0 0,0 0 1,0 1-1,0 0 0,0-1 1,-1 1-1,1 0 0,-1 1 1,0-1-1,5 6 0,-6-6 27,0 0 0,0-1 0,0 1 1,1-1-1,-1 1 0,1-1 0,-1 0 0,1 0 0,0 0 0,0-1 0,0 1 0,0-1 0,0 1 0,0-1 1,0 0-1,1 0 0,-1 0 0,0-1 0,1 1 0,-1-1 0,0 0 0,1 0 0,-1 0 0,1 0 0,-1-1 1,0 1-1,1-1 0,5-2 0,4-1-4,0-1 0,-1-1 0,0 0 0,0 0 1,0-1-1,-1-1 0,20-16 0,66-73-6,-60 57-77,9-11 37,-21 22-7,28-24 1,-52 52 28,1-1-24,-1 1-1,1-1 0,0 1 1,0-1-1,0 1 0,1 0 1,2-2-1,-4 3 24,-1 0-1,0 0 1,1 0-1,-1 0 1,0 0-1,1 0 1,-1 0-1,0 0 1,1 0-1,-1 0 1,0 0-1,0 0 0,1 0 1,-1 0-1,0 0 1,1 0-1,-1 1 1,0-1-1,1 0 1,-1 0-1,0 0 1,0 0-1,1 1 1,-1-1-1,0 0 1,1 1-5,-1 1 0,1-1 0,-1 0 0,1 0 0,-1 0 0,1 0 0,-1 0 0,0 0 0,0 0 0,0 0 0,0 2 0,2 51 129,-2 0-1,-3 0 1,-17 95 0,8-64 238,11-85-351,1 1-1,0-1 1,0 1-1,0-1 0,0 1 1,0-1-1,-1 1 1,1-1-1,0 1 1,0-1-1,0 1 1,0-1-1,1 1 1,-1-1-1,0 1 1,0-1-1,0 1 0,0-1 1,0 1-1,1-1 1,-1 1-1,0-1 1,0 1-1,1-1 1,-1 1-1,2 0-12,-1-1-1,1 1 0,-1-1 1,1 1-1,-1-1 1,1 0-1,0 0 1,-1 0-1,1 0 0,2 0 1,18 1 185,-16 0-161,0-1 0,0 1 1,0-1-1,0-1 0,-1 1 0,1-1 0,0 0 0,0 0 0,0 0 0,-1-1 1,8-3-1,8-8 3,0 0 0,-1-2 1,-1 0-1,22-23 0,17-27 17,-48 54-83,-8 9 31,0 0 0,0-1 0,0 1 0,0 0 1,-1-1-1,1 1 0,1-4 0,1-3-36,-2 5-46,-8 10 26,5-6 60,2 8 209,-1-8-189,0 1 0,0-1-1,0 1 1,0-1 0,0 0-1,0 1 1,0-1 0,0 1 0,0-1-1,0 0 1,-1 1 0,1-1-1,0 1 1,0-1 0,-1 0-1,1 1 1,0-1 0,0 0 0,-1 1-1,1-1 1,-1 1 0,-2 0-62,2-1-116,0 1 1,0-1-1,0 1 1,0-1-1,0 0 1,0 1 0,0-1-1,0 0 1,0 1-1,0-1 1,0 0-1,0 0 1,0 0-1,0 0 1,0 0-1,0 0 1,0 0-1,0 0 1,-2-1-1,-4 0-888,-18-4-2957,16 3 2626,0 1 0,1-1 0,-1 2 0,-14-1 0,-12 5-2404,2 7 1323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4800,'-8'2'15121,"14"4"-14144,0-1 0,0-1 0,12 8 0,-10-10-722,-1 1 1,1-2-1,-1 1 1,1-1-1,0 0 0,0 0 1,14-2-1,2 2 32,278-5-511,-291 4-1107,-1-2 0,0 1 0,-1-2 0,12-3 0,-12 4-1075,4 0-580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3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6816,'0'0'243,"1"0"0,-1-1 0,0 1 0,0 0 0,0-1 1,1 1-1,-1 0 0,0-1 0,0 1 0,1 0 0,-1-1 0,0 1 1,1 0-1,-1 0 0,0-1 0,1 1 0,-1 0 0,1 0 0,-1 0 0,0 0 1,1-1-1,-1 1 0,0 0 0,2 0 0,14-3 5642,-6 1-4675,-2-1-798,0-1 1,0 1-1,0-1 1,-1 0-1,0-1 1,1 0-1,-2 0 1,1 0-1,11-13 1,-1-2-236,26-40 1,-24 33-18,-2 2-93,19-39 1,-30 52-47,0-1 0,-1 0 0,-1 0 0,0 0 0,3-18 0,-7 28-43,1 0-1,-1 0 1,0 0-1,0 0 1,0 0 0,-1-6-1,1 9 13,-1-1 0,1 1 0,0-1 0,0 0 0,-1 1 0,1-1 0,0 1 0,-1-1 0,1 1 0,-1-1 0,1 1 0,-1-1-1,1 1 1,-1 0 0,1-1 0,-1 1 0,1 0 0,-1-1 0,1 1 0,-1 0 0,0 0 0,1-1 0,-1 1 0,1 0 0,-1 0 0,0 0-1,1 0 1,-1 0 0,0 0 0,1 0 0,-1 0 0,1 0 0,-1 0 0,0 0 0,1 0 0,-1 0 0,0 1 0,0-1 0,-1 1 0,0 0 1,-1 0 0,1 0 0,0 0 0,0 0 0,0 1 0,0-1 0,0 1 0,0-1 0,1 1-1,-1 0 1,0 0 0,1 0 0,-1 0 0,-1 3 0,-3 6 126,-9 21 0,11-22-99,-6 15 60,2 0-1,1 0 0,1 1 1,1-1-1,1 1 0,1 0 1,1 30-1,2-50-16,1 0 0,-1 0 0,1 0 0,0 0 0,3 11-1,-3-15-47,0 0-1,0 0 0,0 0 0,0 0 0,0 0 1,0 0-1,0-1 0,1 1 0,-1 0 0,1 0 1,0-1-1,-1 1 0,1-1 0,0 0 0,0 1 1,0-1-1,0 0 0,3 1 0,1 0 64,0 0 1,0-1-1,0 0 0,0 0 1,1 0-1,-1-1 0,11 0 0,47-10 84,-49 7-124,32-8-43,-2-2 1,0-3 0,-1-1 0,0-2-1,70-42 1,-55 20 257,-58 40-276,-1 1 1,1-1 0,0 0-1,0 1 1,0-1 0,0 1-1,0-1 1,0 1 0,0 0-1,0-1 1,0 1 0,1 0-1,0-1 1,-2 2 19,0-1 0,1 0 0,-1 0 0,0 0 1,0 0-1,1 0 0,-1 0 0,0 0 0,0 1 0,1-1 1,-1 0-1,0 0 0,0 0 0,0 1 0,1-1 0,-1 0 1,0 0-1,0 1 0,0-1 0,0 0 0,1 0 0,-1 1 1,0-1-1,0 0 0,0 0 0,0 1 0,0-1 0,0 0 1,0 1-1,0-1 0,0 0 0,0 6 17,0-1 0,-1 0-1,0 0 1,-2 8 0,0-2 68,-5 22 113,5-26-195,1-1 0,1 1 1,-1-1-1,1 1 0,0 0 0,1 0 0,-1-1 0,1 1 0,1 0 0,-1 0 0,3 7 0,-3-11 52,1 0 0,0 0-1,0 0 1,1 0 0,-1-1-1,0 1 1,1-1-1,-1 1 1,1-1 0,0 1-1,0-1 1,3 2 0,-4-3-35,0 0 0,1 0 1,-1 0-1,1 0 0,-1 0 1,1-1-1,-1 1 0,1-1 0,-1 1 1,1-1-1,-1 0 0,1 1 1,0-1-1,-1 0 0,1 0 0,0 0 1,-1 0-1,1-1 0,-1 1 1,1 0-1,0-1 0,2 0 1,2-2-32,1 0 0,-1 0 0,0-1-1,0 1 1,0-1 0,6-6 0,-11 8 6,0 1 0,0-1 1,0 0-1,0 1 0,0-1 0,0 0 0,0 1 0,0-1 0,-1 0 0,1 0 0,-1 0 0,1 0 0,-1 0 0,0 0 0,0 1 0,0-1 0,0 0 0,0 0 0,0 0 0,0 0 0,-1 0 0,1 0 0,-1 0 0,1 0 0,-1 1 0,0-1 0,0 0 0,0 0 0,0 1 0,0-1 0,-2-2 0,-61-43 36,64 47-18,-1 0-1,1-1 1,0 1 0,0 0-1,-1 0 1,1-1 0,0 1-1,0 0 1,-1-1 0,1 1-1,0 0 1,0-1 0,0 1-1,0 0 1,-1-1 0,1 1-1,0 0 1,0-1 0,0 1-1,0 0 1,0-1 0,0 1-1,0-1 1,0 1-1,0 0 1,0-1 0,0 1-1,0 0 1,1-1 0,7-13 73,15-7-152,-13 15 74,-1 0 0,1 0 1,0 1-1,0 1 0,1 0 0,-1 0 0,1 1 0,0 0 0,0 1 1,0 0-1,0 0 0,0 2 0,1-1 0,13 2 0,-15 0 34,-1 0 0,1 1 1,-1 0-1,1 1 0,-1 0 0,0 0 0,0 1 0,0 0 0,0 0 0,-1 1 0,0 0 0,0 1 0,0 0 0,-1 0 0,1 0 0,10 14 0,-15-15-8,0 0 0,0 0-1,0 0 1,-1 1-1,3 7 1,-4-9 1,0 0-1,0-1 1,1 1-1,-1-1 1,1 1 0,0-1-1,0 1 1,0-1 0,0 0-1,1 0 1,-1 0 0,1-1-1,4 5 1,-5-7-14,0 1-1,0 0 1,0-1 0,0 1-1,0-1 1,0 0 0,0 0-1,1 0 1,-1 0 0,0 0-1,0 0 1,0-1 0,0 1-1,0-1 1,0 1-1,3-2 1,36-16 27,-38 16-43,55-33 72,-47 27-58,0 1 0,1 0 0,0 0 0,1 1 1,-1 1-1,20-6 0,-28 10-3,0 1 0,1 0 0,-1-1 0,0 2 1,0-1-1,0 0 0,0 1 0,0 0 0,1 0 0,-1 0 0,0 0 0,-1 1 0,5 2 0,7 3-42,-1 2-1,14 10 1,-2-2-62,-24-15 206,3 1-377,0 0 1,-1 0 0,1 1 0,-1-1-1,5 6 1,-8-8 16,-1-1 0,1 1 0,0 0 0,-1 0 0,1 0 0,-1-1 0,0 1 0,1 0 1,-1 0-1,1 0 0,-1 0 0,0 0 0,0 0 0,0 0 0,0-1 0,0 1 0,1 0 0,-2 0 0,1 0 0,0 0 0,0 0 0,0 0 0,0 0 0,0 0 0,-1 0 0,1 0 0,-1 0 0,1-1 0,0 1 0,-1 0 0,1 0 0,-1 0 1,0-1-1,1 1 0,-1 0 0,0-1 0,1 1 0,-2 1 0,-5 2-1626,1 1 0,-1-1-1,-14 7 1,13-7 961,-23 11-4368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4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65 11392,'-48'-36'5151,"24"27"-4479,19 6-1216,5 0 161,5-6-1313,5 4 928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4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343 704 3328,'50'-8'3173,"-48"7"-2713,1 1 1,-1 0-1,0-1 0,0 1 0,1-1 0,-1 0 1,0 0-1,0 0 0,0 0 0,3-1 0,-5 1-313,1 1 0,-1 0-1,1-1 1,-1 1 0,1 0-1,-1-1 1,1 1 0,-1-1-1,1 1 1,-1-1-1,0 1 1,1-1 0,-1 1-1,0-1 1,1 1 0,-1-1-1,0 1 1,0-1 0,0 0-1,1 1 1,-1-1-1,0 1 1,0-1 0,0 0-1,0 1 1,0-1 0,0 0-1,0 1 1,0-1 0,0 1-1,-1-1 1,1 0-1,0 1 1,0-1 0,0 1-1,-1-1 1,1 1 0,0-1-1,-1 1 1,1-1 0,0 1-1,-1-1 1,0 0-1,-3-2 83,0 0-1,1 0 0,-2 0 0,1 0 0,0 1 1,0 0-1,-1 0 0,1 0 0,-1 0 0,0 1 0,1 0 1,-1 0-1,-6-1 0,-3 1-61,0 0-1,-1 1 1,-18 1 0,10 2 82,1 1 1,-1 0-1,-35 13 1,45-12-168,0 0 0,1 1 0,0 0 0,0 0-1,0 2 1,1-1 0,-15 14 0,21-16-50,1 0 1,-1-1-1,1 2 1,0-1-1,1 0 1,-1 1-1,1-1 1,-5 13-1,8-17-13,-1 1 0,1 0-1,-1 0 1,1 0-1,0 0 1,-1-1 0,1 1-1,0 0 1,1 0-1,-1 0 1,0 0 0,0 0-1,1-1 1,-1 1 0,1 0-1,0 0 1,-1-1-1,1 1 1,0 0 0,0-1-1,0 1 1,0-1-1,0 1 1,0-1 0,1 1-1,-1-1 1,1 0 0,-1 0-1,0 0 1,1 1-1,0-1 1,-1-1 0,1 1-1,2 1 1,3 1-2,-1-1-1,1 1 1,0-2-1,0 1 1,1-1 0,-1 0-1,9 0 1,50-2-19,-63 1-6,17-1-122,0-1 1,-1-1 0,1 0-1,-1-2 1,0 0 0,0-1-1,28-14 1,-44 19 131,1-1 0,-1 0-1,0 0 1,0 0 0,0-1 0,0 1-1,0-1 1,0 0 0,-1 0 0,1 0 0,-1 0-1,0 0 1,0 0 0,0-1 0,0 1-1,0-1 1,-1 1 0,0-1 0,1 0 0,-1 1-1,-1-1 1,1 0 0,-1 0 0,1 0-1,-1-7 1,-1 4-12,0-1 1,0 1-1,-1-1 0,0 1 1,0 0-1,-1 0 0,0 0 1,0 0-1,-1 0 0,0 1 0,0-1 1,-7-7-1,9 11-7,1 2-9,0-1 0,0 0-1,0 1 1,-1-1 0,1 1-1,0 0 1,-1-1 0,1 1-1,-1 0 1,1 0 0,-1 0-1,0 0 1,1 0 0,-1 0-1,0 1 1,0-1 0,-1 0-1,21 16 731,-16-14-633,1 0 0,0 0 0,-1 0 0,1 0 0,0 0 0,0-1 0,0 1 0,0-1 0,-1 0 0,1 0 0,0 0 0,0 0 0,0 0 0,0-1 0,0 1 0,-1-1 0,1 0 0,0 1 0,0-2 0,-1 1 0,1 0 0,4-3 0,5-4 222,-1 0 0,0 0-1,14-15 1,-23 21-275,86-91 577,5-4-326,35-10 278,-3 3-263,-84 64-251,-13 13-31,1 0-1,36-23 1,-63 48-21,0 1 0,1-1 0,-1 1 0,1 0 0,-1 0 0,1 0 0,-1 0 0,1 0 0,0 1 0,-1-1 0,5 1 0,-6 0 10,0 0-1,1 0 0,-1 0 1,0 0-1,1 1 0,-1-1 1,0 1-1,0-1 1,1 1-1,-1-1 0,0 1 1,0 0-1,0-1 0,0 1 1,1 0-1,-1 0 1,0 0-1,-1 0 0,1 0 1,0 0-1,0 0 0,0 0 1,1 3-1,0 0-7,0 1 0,-1 0 0,1-1 0,-1 1 0,0 0 0,0 0 0,0 0 1,-1 0-1,0 0 0,0 10 0,-2 3-5,-8 32 1,-5 3 135,-33 78 1,15-55-81,-4-1 0,-74 113-1,104-178-27,-192 317 474,179-284-447,12-24 66,-1 0-1,-1 0 0,0-1 1,-2 0-1,-13 16 1,15-27 55,10-7-147,0 0 0,0-1 0,-1 1-1,1 0 1,0 0 0,0 0 0,0 0 0,-1 0 0,1 0 0,0 0-1,0 0 1,0 0 0,0-1 0,-1 1 0,1 0 0,0 0-1,0 0 1,0 0 0,0-1 0,0 1 0,-1 0 0,1 0 0,0 0-1,0-1 1,0 1 0,0 0 0,0 0 0,0-1 0,0-1 20,-1 0 0,1 0 0,0-1 1,0 1-1,0 0 0,0 0 0,1-3 0,1-2 4,0 1-1,0-1 0,1 1 0,0 0 0,0 0 0,1 0 0,-1 0 0,1 1 0,5-6 0,-1 1-7,1 1 0,0 1 0,0-1 0,12-7 0,-5 5-50,2 1-1,-1 1 0,2 1 0,19-8 1,79-18-159,-67 21 110,6-3 84,95-26-2615,-102 31-1941,57-5 0,-88 14 2200,-1 0 0,0-1 1,0-1-1,31-12 0,0-8-1534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5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182 602 2912,'2'-1'1093,"1"0"1,-1 0 0,0 0-1,0 0 1,0-1-1,0 1 1,0-1-1,3-3 1,-5 5-962,1-1 0,-1 1 0,1-1 0,-1 1 0,0-1 0,0 1 0,1-1-1,-1 1 1,0-1 0,0 1 0,1-1 0,-1 1 0,0-1 0,0 1 0,0-1 0,0 0 0,0 1 0,0-1 0,0 1 0,0-1 0,0 1 0,0-2 0,-1 1-15,1 1 0,-1-1 0,1 0 1,-1 0-1,0 1 0,0-1 0,1 0 0,-1 1 1,0-1-1,0 1 0,0-1 0,0 1 0,1-1 1,-1 1-1,0-1 0,0 1 0,0 0 0,0 0 1,-1-1-1,-2 1 2,0-1 0,0 1 0,1 0 0,-1 0 0,0 1 0,0-1 0,1 1 0,-1 0 0,-6 2 1,-3 0 97,5-2-162,1 1 0,0 0 1,0 1-1,0 0 1,0 0-1,0 0 0,0 1 1,1 0-1,0 0 0,0 1 1,0 0-1,0 0 0,1 0 1,0 1-1,0-1 1,0 1-1,1 1 0,0-1 1,0 0-1,-3 8 0,5-9-24,1 0-1,0 0 0,0-1 0,0 1 0,0 0 1,1 0-1,0 0 0,0 0 0,0-1 1,1 1-1,0 0 0,0 0 0,0 0 0,0-1 1,1 1-1,0-1 0,0 1 0,0-1 1,4 6-1,-2-2 11,1-1 0,0-1 0,0 1 0,1-1 0,0 0 0,0 0 0,0 0 0,1-1 0,0 0 0,9 5 0,-10-7 38,0 0 0,1 0 0,-1-1 0,1 1 0,-1-2 0,1 1-1,0-1 1,0 0 0,0 0 0,9-1 0,-10 0-49,-1-1 0,0 0 0,0 0 0,1 0 0,-1-1 0,0 1 0,0-2 0,0 1 0,-1 0 0,1-1 0,0 0 0,-1 0 0,0 0 0,5-5 0,-3 2 35,0 0 0,0 0 1,-1-1-1,0 0 1,0 0-1,-1-1 0,1 1 1,-2-1-1,1 0 1,3-12-1,-6 17-73,0 0 1,-1 0-1,1 0 0,-1-1 1,1 1-1,-1 0 0,0-1 1,0 1-1,-1 0 0,1 0 1,-1-1-1,1 1 1,-1 0-1,0 0 0,0 0 1,-1 0-1,1 0 0,-1 0 1,1 0-1,-1 0 0,0 1 1,0-1-1,0 1 0,0-1 1,-1 1-1,1 0 1,-1 0-1,1 0 0,-1 0 1,0 0-1,-3-1 0,-1-1-61,0 1 0,0 1 1,0-1-1,-1 1 0,1 1 0,-1-1 0,1 1 0,-1 0 0,0 1 0,1 0 0,-1 0 0,-9 2 0,12-2 74,-11 1-10,16-1 7,0 0 1,0 0-1,-1 0 1,1 0-1,0 0 1,0 0-1,0 0 1,-1 0-1,1 0 1,0 0-1,0 1 0,-1-1 1,1 0-1,0 0 1,0 0-1,0 0 1,-1 0-1,1 0 1,0 1-1,0-1 0,0 0 1,0 0-1,-1 0 1,1 0-1,0 1 1,0-1-1,0 0 1,0 0-1,0 0 1,0 1-1,0-1 0,-1 0 1,1 0-1,0 1 1,0-1-1,0 0 1,0 0-1,0 0 1,0 1-1,0-1 0,0 0 1,0 0-1,0 1 1,0-1-1,0 0 1,1 0-1,-1 1 1,1 0 16,0 0 1,0 0-1,1 0 1,-1-1-1,0 1 1,1 0-1,-1-1 1,0 1-1,1-1 1,-1 1-1,1-1 1,-1 0-1,1 1 1,-1-1-1,1 0 1,-1 0-1,1 0 1,2-1-1,3 2 101,9 0-23,0-1-1,0 0 1,1-1-1,-1-1 1,0 0-1,-1-1 1,1-1-1,0-1 1,-1 0-1,27-13 1,11-11 85,-30 16-201,0 1 0,1 1 0,28-10 0,-51 21 11,1-1 1,0 0-1,0 1 0,0 0 0,-1-1 1,1 1-1,0 0 0,0 0 0,0 0 0,0 0 1,-1 0-1,1 0 0,0 0 0,0 1 0,0-1 1,-1 1-1,1-1 0,0 1 0,0 0 0,-1 0 1,1 0-1,-1 0 0,1 0 0,-1 0 0,1 0 1,-1 0-1,1 0 0,-1 1 0,0-1 0,0 1 1,2 2-1,-1 0-9,0 1-1,-1-1 1,0 0 0,1 1-1,-2-1 1,1 1 0,0 0-1,-1-1 1,0 1 0,0-1-1,0 1 1,-2 5 0,-30 140 208,10-61-100,-6 27 184,-82 212 0,108-324-188,-6 14 203,8-17-272,0-1 1,0 1 0,0-1 0,-1 0 0,1 1 0,0-1 0,0 0 0,0 1-1,-1-1 1,1 0 0,0 1 0,0-1 0,-1 0 0,1 1 0,0-1 0,-1 0-1,1 0 1,0 0 0,-1 1 0,1-1 0,0 0 0,-1 0 0,1 0-1,0 0 1,-1 0 0,1 1 0,-1-1 0,1 0 0,0 0 0,-1 0 0,1 0-1,-1 0 1,0 0 0,0-8 232,2-14-172,1-1 0,1 1-1,7-26 1,21-66-85,-24 92-20,1-4-3,0 0 0,2 0 1,1 1-1,1 0 0,1 1 1,1 1-1,20-26 0,-13 25-51,0 1 0,2 1 0,0 0 0,1 2 0,2 1 0,0 1 0,54-28 0,-74 43 49,0 1-1,-1 0 1,1 0 0,0 0-1,1 1 1,-1 0-1,0 0 1,0 1-1,0-1 1,1 1-1,-1 1 1,7 0 0,-10 0 25,0 0 1,0 0 0,0 0 0,0 0 0,-1 0-1,1 0 1,0 1 0,-1 0 0,1-1 0,-1 1-1,1 0 1,-1 0 0,0 0 0,0 1-1,0-1 1,0 0 0,0 1 0,0-1 0,-1 1-1,1 0 1,-1 0 0,0-1 0,0 1 0,0 0-1,0 0 1,0 4 0,0-3 13,0 1-1,0-1 1,-1 0 0,1 1 0,-1-1-1,0 1 1,0-1 0,-1 0 0,1 1-1,-1-1 1,0 0 0,0 1 0,-1-1-1,1 0 1,-1 0 0,0 0 0,0 0-1,0 0 1,-1-1 0,1 1 0,-1-1-1,0 1 1,0-1 0,0 0 0,0 0-1,-1 0 1,1-1 0,-1 1 0,0-1-1,1 0 1,-1 0 0,0 0 0,0 0-1,-1-1 1,1 1 0,0-1 0,0 0-1,-1-1 1,1 1 0,0-1-1,-9 0 1,-3-1-4,0-1 0,0 0-1,0-1 1,1-1 0,-23-7-1,10 2 2,21 7-146,10 2 24,17 2 71,-10-2 49,134-4 170,-120 2-144,-1-1 0,1-1-1,-1-1 1,26-10 0,-24 5 38,1-1 0,38-23 0,-50 25-32,-1 0 0,1-1 0,-1-1 0,-1 0 0,16-19 0,-26 28-34,-1 0 0,0 0 0,1 0 0,-1-1 0,0 1 0,0 0 0,0-1 0,0 1 0,-1 0 0,1-1 0,-1 1 0,1-1 0,-1 1 0,0-1 0,0 1 0,0-1 0,0 1 0,-1-1 0,1 1 0,0-1 0,-1 1 0,0 0 0,0-1 0,-1-2 0,1 3-11,0 0 0,0 1 0,0-1-1,0 0 1,-1 1 0,1-1-1,-1 1 1,1-1 0,-1 1-1,1 0 1,-1 0 0,0-1 0,1 1-1,-1 1 1,0-1 0,0 0-1,0 0 1,0 1 0,0-1 0,0 1-1,0-1 1,0 1 0,0 0-1,0 0 1,0 0 0,0 0-1,0 0 1,0 0 0,0 0 0,-3 2-1,3-1-7,-1 0 0,0 0 0,1 1 0,-1-1 0,1 1 0,-1-1 1,1 1-1,0 0 0,0 0 0,0 0 0,0 0 0,0 1 0,0-1 0,1 0 0,-1 1 0,1-1 0,-1 1 0,1 0 0,0-1 0,-1 5 0,0 0 21,0-1-1,1 1 1,-1 0-1,1-1 0,1 1 1,-1 0-1,2 10 1,-1-11 8,1-1 1,1 1-1,-1 0 0,1 0 0,0-1 1,0 1-1,1-1 0,-1 1 1,1-1-1,1 0 0,-1 0 1,1 0-1,7 8 0,-7-10 10,-1 0-1,1 0 1,0 0-1,0-1 1,0 1-1,0-1 1,0 0-1,1 0 1,-1 0 0,1 0-1,-1-1 1,1 0-1,-1 0 1,1 0-1,0-1 1,0 1-1,7-2 1,29-5 80,0-1 0,-1-3-1,44-15 1,-74 21-99,50-16 49,85-42 0,-142 60-22,4-1-91,-1 0 0,0 0-1,13-3 1,-18 6 58,-1-1 0,1 1 0,0 0 0,-1 0 1,1 0-1,0 0 0,-1 0 0,1-1 0,0 1 0,-1 0 0,1 0 1,0 1-1,0-1 0,-1 0 0,1 0 0,0 0 0,-1 0 0,1 1 0,0-1 1,-1 0-1,1 0 0,0 1 0,-1-1 0,1 1 0,-1-1 0,1 0 0,-1 1 1,1-1-1,-1 1 0,1-1 0,-1 1 0,1 0 0,-1-1 0,0 1 1,1-1-1,-1 1 0,0 0 0,0-1 0,1 1 0,-1 0 0,0-1 0,0 1 1,0 0-1,0 0 0,0-1 0,0 1 0,0 1 0,-1 37-3,3 52 258,-1-82-253,0 1 0,1 0 0,0-1 0,0 1 0,1-1 0,8 18 0,-10-25 22,0 0 1,0 0 0,0 0 0,0-1 0,0 1 0,1 0 0,-1-1 0,0 1 0,1-1 0,-1 1-1,1-1 1,0 0 0,0 1 0,-1-1 0,1 0 0,0 0 0,0 0 0,0-1 0,0 1 0,0 0-1,3 0 1,0-1-11,-1 0 0,1-1 0,0 1 0,-1-1 0,1 0 0,-1 0 0,1 0 0,-1-1 1,5-2-1,339-119-229,-273 94 265,-11 4-44,-63 24-2,12-4 55,-13 5-53,0 0 1,0 0-1,1 0 1,-1 0-1,0 0 0,0 0 1,1 0-1,-1 0 1,0 0-1,0 0 1,0 0-1,1-1 1,-1 1-1,0 0 0,0 0 1,0 0-1,1 0 1,-1 0-1,0-1 1,0 1-1,0 0 1,0 0-1,0 0 0,0-1 1,1 1-1,-1 0 1,0 0-1,0 0 1,0-1-1,0 1 1,0 0-1,0 0 0,0-1 1,0 1-1,0 0 1,0 0-1,0 0 1,0-1-1,0 1 1,0 0-1,0 0 0,0-1 1,-1 1-2,0 0-1,0 0 1,0 0 0,1 0-1,-1 0 1,0 0 0,0 0-1,0 0 1,1 0 0,-1 0-1,0 0 1,0 1 0,1-1-1,-1 0 1,0 1 0,0-1-1,0 1 1,-3 1-18,-18 6-17,-5 2-43,0 0 0,1 2 0,-36 23 0,46-25 75,1 2 0,1-1 0,0 2 0,0 0 0,2 1 0,-1 0 0,-15 25 0,26-36-7,1 0-1,0 0 0,0 0 1,0 1-1,-1 5 1,2-9 14,0 1 1,0-1 0,0 1 0,0-1-1,0 1 1,0-1 0,0 1 0,0-1-1,0 1 1,0-1 0,0 1 0,0-1-1,0 1 1,1-1 0,-1 1 0,0-1-1,0 1 1,1 0 0,-1-1 3,1 0 1,-1 0-1,1 0 0,-1 0 0,1 0 1,-1 1-1,0-1 0,1 0 1,-1 0-1,1 0 0,-1-1 0,1 1 1,-1 0-1,1 0 0,-1 0 1,0 0-1,1 0 0,-1 0 1,1-1-1,-1 1 0,0 0 0,1 0 1,-1-1-1,1 1 0,-1-1 1,95-67-7,-44 30-262,49-29-328,-99 65 574,0 1 1,1 0 0,-1 1-1,1-1 1,-1 0-1,1 0 1,0 1 0,-1-1-1,1 1 1,0-1-1,-1 1 1,1 0-1,0-1 1,-1 1 0,1 0-1,0 0 1,0 0-1,-1 1 1,1-1-1,0 0 1,-1 1 0,1-1-1,2 2 1,-2-1 6,0 1 0,0-1 1,-1 1-1,1 0 0,-1-1 1,1 1-1,-1 0 0,0 0 1,1 0-1,-1 0 1,0 0-1,0 0 0,-1 1 1,1-1-1,0 0 0,-1 0 1,1 4-1,19 65 57,-4-12-33,-13-49 7,0 0 0,0 0-1,1 0 1,0-1 0,0 0-1,1 1 1,10 13 0,-14-22-13,0 0 0,0 0 1,0 0-1,0-1 0,0 1 0,0 0 1,0-1-1,0 1 0,0-1 1,0 1-1,0-1 0,0 1 1,0-1-1,1 0 0,-1 0 1,0 1-1,0-1 0,0 0 1,1 0-1,-1 0 0,0 0 1,0-1-1,0 1 0,0 0 0,1 0 1,-1-1-1,0 1 0,0-1 1,0 1-1,1-1 0,4-2 68,-1-1-1,-1 1 0,1-1 1,7-8-1,201-166 156,-123 104-110,-76 60-96,0 0-1,-1-1 0,0 0 0,10-18 1,-4 1 5,-2-1 0,-1-1 1,14-44-1,25-112 5,-21 65-66,-28 104-67,-1-2 0,2-27 0,-6 43 99,-1 6-9,1 0 0,-1 0 0,0 0 0,0-1 0,0 1 0,0 0 0,0 0 0,0 0 0,-1 0 0,1-1 0,0 1 0,-1 0 0,1 0 0,0 0 0,-2-2 1,2 3-4,-1-1 1,1 1 0,-1-1 0,1 1-1,-1 0 1,1 0 0,-1-1 0,1 1 0,-1 0-1,1 0 1,-1-1 0,1 1 0,-1 0 0,1 0-1,-1 0 1,1 0 0,-1 0 0,1 0 0,-1 0-1,0 0 1,1 0 0,-1 0 0,0 0 0,-2 1-13,0 0 1,1 0 0,-1 1-1,0-1 1,1 0 0,-1 1-1,1 0 1,-1-1 0,1 1-1,0 0 1,-3 3 0,-1 3 26,-1 1 0,1 0 1,1 0-1,0 1 1,0 0-1,-5 15 1,5-13-10,-31 81 55,5 0-1,-22 108 0,48-176-48,1 0 0,1 1 0,1 48 0,3-58 24,1 0 0,1 0-1,0 0 1,1-1 0,0 1 0,1-1 0,9 18 0,-12-30-13,0 1 0,0 0 1,0-1-1,0 1 0,1-1 1,-1 0-1,1 0 0,0 0 0,0 0 1,0 0-1,1-1 0,-1 0 1,1 1-1,-1-1 0,8 3 0,-6-4-23,-1 0 0,1 0 0,0 0 0,-1 0-1,1-1 1,0 0 0,-1 0 0,1 0 0,0 0 0,-1-1-1,1 0 1,0 0 0,7-3 0,1-1-254,0-1-1,-1-1 1,20-13 0,9-6 58,-36 24 203,0-1 0,0 0 0,-1 0 0,9-8 0,-13 10-123,0 4-37,-6 94 177,3-72 11,1 1-1,1-1 0,1 0 1,1 0-1,6 31 1,-4-34 12,-3-16 21,1 0 0,0-1 1,0 1-1,2 6 0,-2-11-38,0 1 0,-1 0 0,1-1 0,0 0 0,0 1 0,0-1 0,0 1 0,0-1 0,0 0 0,0 0 0,0 0 0,1 0 0,-1 0 0,0 0 0,1 0 0,-1 0 0,1 0 1,2 1-1,-2-2-17,-1 0 0,1 0 0,0 0 0,-1 0 0,1 0 0,0 0 0,-1 0 0,1-1 0,0 1 0,-1-1 0,1 1 0,-1-1 0,1 1 0,-1-1 0,1 0 0,-1 0 0,1 0 0,-1 0 0,2-1 0,26-25 215,-22 19-195,0 0 0,-1-1 0,1 1-1,-2-1 1,0-1 0,0 1 0,5-14 0,-8 18-24,0-1 0,0 1-1,-1-1 1,0 0 0,0 1-1,0-1 1,-1 0 0,0 0 0,0 0-1,-1 1 1,1-1 0,-1 0-1,0 0 1,-1 1 0,-2-9 0,1 8 21,1 0 1,-2 0 0,1 0-1,-1 1 1,1-1 0,-1 1-1,-1 0 1,1 0 0,-1 0-1,0 1 1,0-1 0,-1 1-1,1 0 1,-1 1 0,-11-6-1,-22-7 233,38 16-254,1 0 1,0 0-1,-1 0 0,1-1 0,0 1 0,0 0 1,-1 0-1,1 0 0,0 0 0,0 0 0,-1-1 0,1 1 1,0 0-1,0 0 0,0 0 0,-1-1 0,1 1 1,0 0-1,0 0 0,0-1 0,0 1 0,-1 0 1,1 0-1,0-1 0,0 1 0,0 0 0,0-1 1,0 1-1,0 0 0,0 0 0,0-1 0,0 1 1,0 0-1,0-1 0,0 1 0,7-12 53,14-7-61,-13 14 23,0 1 0,0 0 0,0 0-1,0 0 1,1 1 0,-1 0 0,1 1 0,0 0-1,0 1 1,0-1 0,0 2 0,0-1 0,0 1-1,0 1 1,0 0 0,0 0 0,0 0 0,0 1-1,11 4 1,-2 1 91,0 1 0,-1 0-1,0 1 1,-1 0 0,0 2 0,20 16 0,82 84 614,-93-88-487,51 37 0,-54-44-209,-15-11-110,0 0-1,0 0 1,0-1-1,1-1 0,-1 1 1,1-1-1,0 0 1,14 2-1,-16-4-48,1 0 0,-1-1 0,0 0 0,1 0 0,-1 0 0,0-1 0,1 0 0,-1 0 0,0-1 0,0 0 0,0 0 0,6-3 0,-6 2-492,0 0 0,0 0 0,0-1 1,-1 1-1,1-1 0,-1-1 0,0 1 0,-1-1 0,1 0 1,4-6-1,-6 7-238,-1 0 0,1-1 0,-1 0 0,0 1 0,0-1 0,0 0 0,-1 0 0,0 0 0,0 0 0,0 0 1,0 0-1,-1-1 0,0-9 0,-1 9 50,0-1 0,0 1 0,-1-1 1,-2-5-1,-11-25-2051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1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0 461 2080,'5'2'11562,"12"8"-10655,-15-10-855,9 5 262,1 0-1,0-2 1,14 4 0,6-1 230,-12-2-211,1 0-1,32 1 0,64-2 926,-9-9-687,-46-3-389,16-2-17,20 8 241,37-3-279,-52 1 110,27-2 161,4-2 25,-66 7-317,60-11-1,23-5 71,-11 2-195,7-1 273,-84 12-240,-26 2 56,23 0 1,274-18 175,-77 2-231,271-35 486,-418 41-458,260-43 608,-114 21-390,-180 26-190,86-18 135,4-3 378,160-12 0,-251 37-185,169-22 770,-16 1-961,-197 25-201,-4 0-27,1 0-1,-1 1 1,12 1 0,-18 0-110,1-1 1,-1 0 0,0 0-1,1 0 1,-1 0 0,0 0-1,1 0 1,-1 0 0,0 0-1,1 0 1,-1-1 0,0 1-1,2-1 1,-21-14-15265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5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93 11712,'-58'-48'5311,"53"48"-4607,14 0 32,9 0-544,13-3 1312,32-5-800,40-1-256,19 6-288,-9-5-768,21-1 320,24 4-4319,-5 10 2527,-18 7-5824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5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18 482 5888,'-17'-3'10602,"30"-4"-5354,4-5-4796,1-1 1,-2 0-1,0-2 1,0 0-1,13-18 1,100-122-66,-48 57-358,-64 76 224,21-33 0,-27 27 40,-8 17-150,-3 10-95,-1 3-25,-4 13 118,0 1 0,1 0 1,0 1-1,0 17 0,-1-2-26,-3 16 49,2-1 0,3 1 0,2 69 0,1-117-164,1 11 106,1-1 0,3 15 0,-5-23-80,1 0 1,0 0-1,-1 0 0,1 0 1,0 0-1,0 0 1,3 3-1,-3-4-13,-1-1 0,0 1 0,1-1 1,-1 0-1,1 1 0,-1-1 0,1 0 0,-1 1 0,1-1 0,0 0 0,-1 0 0,1 1 1,-1-1-1,1 0 0,-1 0 0,1 0 0,0 0 0,-1 0 0,1 0 0,-1 0 0,1 0 1,0 0-1,-1 0 0,1 0 0,-1 0 0,1 0 0,0-1 0,2 0 20,1-1 0,-1 0 0,0 0-1,0 0 1,0 0 0,0 0 0,-1-1 0,1 1 0,0-1-1,-1 0 1,4-5 0,3-6 45,10-20 1,-8 13-27,0 0-75,2 0 0,1 1 0,1 1 1,0 0-1,1 1 0,1 0 0,1 2 0,0 0 1,1 1-1,42-25 0,9-3 492,-70 43-458,0 0 0,1 0 0,-1 0 0,0 0-1,0 0 1,0 0 0,0-1 0,0 1 0,1 0-1,-1 0 1,0 0 0,0 0 0,0 0 0,0 0-1,1 0 1,-1 0 0,0 0 0,0 0 0,0 0-1,0 0 1,1 0 0,-1 0 0,0 0-1,0 0 1,0 0 0,0 0 0,1 0 0,-1 0-1,0 0 1,0 0 0,0 0 0,0 0 0,1 1-1,1 12 279,-2 23-59,-1 1-1,-12 67 0,10-91-200,-1 5 54,0-1 0,-1 28 0,5-45-80,0 0 0,0 1 0,0-1 0,0 0 0,0 0 0,0 0 0,0 0 0,0 1 0,0-1 1,0 0-1,1 0 0,-1 0 0,0 0 0,0 0 0,0 0 0,0 1 0,0-1 0,0 0 0,0 0 0,1 0 0,-1 0 0,0 0 1,0 0-1,0 0 0,0 0 0,0 0 0,1 0 0,-1 0 0,0 0 0,0 0 0,0 0 0,0 0 0,1 0 0,-1 0 1,0 0-1,0 0 0,0 0 0,0 0 0,1 0 0,-1 0 0,0 0 0,0 0 0,0 0 0,0 0 0,0 0 0,1 0 0,-1 0 1,0 0-1,0 0 0,0-1 0,0 1 0,0 0 0,0 0 0,1 0 0,10-9-28,52-52-40,-25 23 69,1 1 0,61-43-1,-98 79 5,6-5-64,-1 1 0,1 1 0,0 0 1,13-5-1,-19 8 43,1 0 1,-1 1 0,0-1-1,1 1 1,-1 0 0,0-1 0,1 1-1,-1 0 1,1 1 0,-1-1-1,0 0 1,1 1 0,-1-1-1,0 1 1,0 0 0,1-1 0,-1 1-1,0 0 1,0 1 0,0-1-1,0 0 1,3 3 0,0 1 22,0 0 0,-1 0 0,0 0 0,1 1 0,-2 0 0,5 8 0,17 41-48,-11-22 6,48 96-394,-34-74-7441,-25-51 6943,-3-3 504,1 0-1,0 0 1,-1 0-1,1 0 1,-1 0 0,1 0-1,-1 0 1,0 0-1,1 1 1,-1-1-1,0 0 1,0 2 0,0 5-2076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5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113 103 10880,'-63'-43'4928,"31"31"-4289,24 4-1182,3 5 159,0-11-320,5 8 384,5-8-2496,8 11 1568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7:5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132 218 4320,'-1'-20'1038,"1"0"0,3-29 0,0-6 4264,-5 32-2647,2 22-2495,0 0 1,0 0 0,-1 1-1,1-1 1,0 0-1,0 0 1,0 0 0,-1 0-1,1 0 1,0 0 0,-1 1-1,1-1 1,-1 0 0,1 0-1,-1 1 1,1-1-1,-2-1 1,0 9 356,-9 135 486,-5 44 186,-17 22-153,33-206-1016,-34 163 857,6-38 12,28-127-889,-3 16 286,3-21 268,2-18-168,1-11-240,2 0 1,0 1-1,18-52 0,-8 38-65,41-81 0,-14 42-34,-20 36-209,48-74 0,-66 118 125,0 1 1,1-1-1,-1 1 1,1 0 0,0 0-1,10-8 1,-13 12 32,-1 0 0,0 1 0,0-1 0,0 0 0,0 1 0,1-1 0,-1 1 0,0-1 0,1 1 0,-1 0 0,0 0 0,1-1 0,-1 1 0,0 0 0,1 0 0,-1 0 0,0 0 0,1 1 0,-1-1 1,0 0-1,1 0 0,-1 1 0,0-1 0,1 1 0,-1-1 0,0 1 0,0 0 0,0-1 0,0 1 0,1 0 0,-1 0 0,0 0 0,0 0 0,-1 0 0,1 0 0,0 0 0,0 0 0,0 0 0,-1 0 0,1 0 0,0 2 0,3 5 22,-1 0 1,0-1-1,0 1 0,-1 0 0,0 1 0,0-1 1,-1 0-1,0 0 0,0 1 0,-1-1 0,0 1 1,-1-1-1,0 0 0,0 1 0,-1-1 0,-2 8 1,-3 6 30,0-1 0,-2 0 0,0-1 0,-21 35 0,-2-15 127,32-40-183,0 1 1,0-1-1,-1 0 1,1 0-1,0 1 1,0-1-1,0 0 1,0 0-1,0 1 1,0-1-1,-1 0 0,1 1 1,0-1-1,0 0 1,0 0-1,0 1 1,0-1-1,0 0 1,0 1-1,0-1 1,0 0-1,0 0 1,1 1-1,-1-1 0,0 0 1,0 1-1,0-1 1,0 0-1,0 0 1,0 1-1,1-1 1,-1 0-1,0 0 1,0 1-1,0-1 1,1 0-1,-1 0 0,0 0 1,0 0-1,1 1 1,-1-1-1,0 0 1,0 0-1,1 0 1,-1 0-1,0 0 1,0 0-1,1 0 1,-1 1-1,0-1 1,1 0-1,-1 0 0,0 0 1,1 0-1,17 0-145,35-8 409,82-22 1,-100 21-250,9-3 0,77-30 1,-101 33 9,-1-1 0,-1 0 0,1-1 0,-2-1 0,0-1 0,17-16 1,-26 22 31,-1 0 0,11-15 1,-17 21-55,0-1-1,0 1 1,0-1-1,0 1 1,0-1-1,0 0 1,-1 1 0,1-1-1,-1 0 1,1 0-1,-1 0 1,1 1 0,-1-1-1,0 0 1,0 0-1,0 0 1,0 0-1,0 1 1,0-1 0,-2-4-1,2 6 0,0-1-1,-1 0 0,1 1 0,-1-1 1,0 0-1,1 1 0,-1-1 1,1 1-1,-1-1 0,0 1 0,1-1 1,-1 1-1,0 0 0,0-1 1,1 1-1,-1 0 0,0-1 1,0 1-1,1 0 0,-1 0 0,0 0 1,0 0-1,0 0 0,0 0 1,1 0-1,-1 0 0,-1 0 1,-2 1-2,-1-1 1,1 1-1,0 0 1,-6 3-1,-7 3-9,1 0-1,0 2 0,-22 15 1,-45 38-73,78-58 52,-2 1 32,0 0 1,1 1-1,0-1 0,0 1 0,0 0 0,1 1 1,0-1-1,0 1 0,-6 12 0,11-18 13,-1 0-1,1 0 1,-1 1-1,1-1 1,0 0-1,-1 1 1,1-1-1,0 1 1,0-1-1,0 0 1,0 1-1,0-1 1,0 1-1,0-1 1,1 0-1,-1 1 1,0-1-1,1 0 1,-1 1-1,1-1 1,0 0-1,-1 0 1,1 1-1,0-1 1,0 0-1,0 0 1,-1 0-1,1 0 1,0 0-1,1 0 1,-1 0-1,0-1 1,0 1-1,0 0 1,0 0-1,1-1 1,1 2-1,6 1-5,0 0-1,0 0 0,0-1 0,14 2 1,-17-3 21,6 1 28,0-1 0,0 0 0,0-1 0,-1 0 0,1-1 0,0 0 0,0-1 0,0 0 0,-1-1 0,1-1 0,-1 1 0,0-2 0,0 1 0,0-2 0,17-11 0,-23 14-29,0 0-1,-1-1 1,0 0 0,0 0-1,0 0 1,0 0 0,-1 0-1,0-1 1,0 0 0,0 0-1,0 0 1,-1 0 0,0 0-1,2-6 1,-1 0-34,0 1 1,-1-1-1,-1 0 0,1 0 0,-2 0 0,0 1 1,0-1-1,-1 0 0,0 0 0,-1 0 0,0 0 1,-4-10-1,4 15-5,0 1 0,0-1 1,0 1-1,-1-1 0,0 1 0,0 0 1,0 0-1,-1 0 0,0 1 1,0-1-1,0 1 0,0 0 0,-1 0 1,0 0-1,1 1 0,-1 0 1,-1 0-1,1 0 0,0 0 0,-1 1 1,1 0-1,-1 0 0,-11-2 1,15 3 7,1 1 0,-1 0 0,0 0 1,1 0-1,-1 0 0,0 0 0,0 0 1,1 0-1,-1 0 0,0 1 0,1-1 1,-1 1-1,0-1 0,1 1 1,-1-1-1,1 1 0,-1 0 0,1 0 1,-2 1-1,2-1 12,0 0 0,1 0 0,-1 0 0,1 0 0,0 0 0,-1 0 0,1 0 0,0 0 0,-1 0 0,1 0 0,0 0 1,0 0-1,0 0 0,0 0 0,0 0 0,0 0 0,0 0 0,0 0 0,1 0 0,-1 0 0,0 0 0,1 0 0,-1 0 0,0 0 0,1 0 0,0 0 0,-1 0 0,1 0 0,-1 0 0,3 1 1,-1 2-3,2 0 0,-1-1 0,0 0 0,1 0 1,-1 0-1,1 0 0,0 0 0,0-1 1,0 1-1,1-1 0,-1 0 0,0 0 1,1-1-1,-1 1 0,1-1 0,-1 0 0,1-1 1,0 1-1,0-1 0,-1 0 0,9 0 1,3-2 49,1 0 1,-1 0-1,1-2 1,-1 0-1,16-7 1,253-101 220,-276 109-251,7-3-45,0 0 0,0 2 0,29-5 0,-44 8 26,0 1 1,0 0-1,0 0 0,0 0 1,0 0-1,0 0 0,0 0 1,0 0-1,0 0 1,0 0-1,0 0 0,0 1 1,0-1-1,0 0 0,0 1 1,0-1-1,0 1 1,0-1-1,0 1 0,0-1 1,-1 1-1,1 0 0,0-1 1,0 1-1,-1 0 1,1 0-1,0-1 0,-1 1 1,1 0-1,-1 0 0,1 0 1,-1 0-1,0 0 1,1 0-1,-1 0 0,0 0 1,1 0-1,-1 0 0,0 0 1,0 0-1,0 0 0,0 0 1,0 0-1,0 0 1,-1 1-1,0 6-16,0 0 0,-1 0 1,0 0-1,-6 12 0,4-9 107,-15 40-63,-45 81-1,49-103 19,14-28-49,-11 28 178,11-28-166,1 0 0,0-1-1,0 1 1,0 0-1,0-1 1,0 1-1,-1 0 1,1-1 0,0 1-1,1 0 1,-1-1-1,0 1 1,0 0-1,0-1 1,0 1 0,1 1-1,-1-2-3,1 0 0,-1 0 0,0 1 0,1-1-1,-1 0 1,1 0 0,-1 0 0,1 0 0,-1 1 0,1-1-1,-1 0 1,1 0 0,-1 0 0,1 0 0,-1 0 0,0 0-1,1 0 1,-1 0 0,1-1 0,-1 1 0,1 0 0,-1 0-1,1 0 1,-1 0 0,0-1 0,1 1 0,-1 0 0,1-1-1,10-4 22,0-1-1,0 0 0,0 0 1,-1-2-1,0 1 0,-1-1 0,0 0 1,15-18-1,34-46 3,41-45-263,-98 116 220,0 0-1,1 0 1,-1-1 0,0 1-1,0 0 1,1 1 0,-1-1-1,0 0 1,1 0-1,-1 0 1,1 1 0,-1-1-1,1 1 1,-1-1 0,3 1-1,-3 0 12,0 0-1,0 0 0,-1 1 1,1-1-1,0 0 0,0 1 1,0-1-1,-1 1 0,1-1 1,0 1-1,0-1 1,-1 1-1,1 0 0,0-1 1,-1 1-1,1 0 0,-1 0 1,1-1-1,-1 1 0,1 0 1,-1 0-1,0 0 0,1-1 1,-1 1-1,0 0 0,0 0 1,1 2-1,2 11-56,-1 1-1,0 0 1,0 29-1,-2-28 74,1-1-1,0 1 1,1-1-1,4 16 1,-5-29-6,0 3 21,1 1 0,0-1 0,0 1 1,1-1-1,3 6 0,-5-10-21,-1 0 1,1-1-1,-1 1 0,1 0 0,-1-1 0,1 1 1,0 0-1,-1-1 0,1 1 0,0-1 0,0 0 1,-1 1-1,1-1 0,0 1 0,0-1 0,0 0 1,1 1-1,-1-1 5,0-1-1,0 1 1,0 0 0,0 0 0,0-1 0,1 1 0,-1 0 0,0-1 0,-1 1 0,1-1-1,0 1 1,0-1 0,0 0 0,0 1 0,0-1 0,0 0 0,-1 0 0,2-1-1,4-5-31,0 0-1,-1-1 1,0 0-1,0 0 1,5-12-1,15-49-47,-6 18-5,-14 37 74,0 1-33,0 1-1,1 0 1,0 1 0,12-19 0,-17 29 19,1-1 0,-1 1 1,0-1-1,1 1 0,0-1 1,-1 1-1,1 0 0,0 0 1,-1 0-1,1 0 0,0 0 1,0 0-1,0 0 0,0 1 0,0-1 1,0 1-1,0-1 0,0 1 1,0 0-1,0 0 0,0 0 1,0 0-1,0 0 0,0 0 1,0 1-1,0-1 0,3 2 0,4 1-6,-1 1 0,1 0 0,-1 0 0,15 12-1,10 5-26,8-2 182,2-1 0,68 19-1,-102-34-127,0-2-1,0 1 0,0-1 0,0 0 0,0-1 0,0 0 0,0-1 0,0 1 0,0-2 0,0 1 0,0-1 0,13-5 0,-16 4 16,1 0 0,-1-1 0,1 1-1,-1-1 1,0 0 0,-1-1 0,1 0-1,-1 0 1,0 0 0,0 0 0,0-1 0,-1 0-1,0 0 1,0 0 0,6-13 0,-6 11-1,-1 1-1,0-1 1,-1 0 0,3-12-1,-5 15-51,1 1-1,-1 0 0,0 0 0,0-1 1,-1 1-1,0 0 0,1 0 1,-1 0-1,0 0 0,-3-7 0,3 10 21,1 0-1,-1 1 1,1-1-1,-1 0 0,1 0 1,-1 0-1,1 1 1,-1-1-1,0 0 0,1 1 1,-1-1-1,0 1 1,0-1-1,1 1 0,-1-1 1,0 1-1,0-1 1,0 1-1,0 0 0,0 0 1,0-1-1,1 1 1,-1 0-1,0 0 0,0 0 1,0 0-1,0 0 1,0 0-1,0 0 0,0 0 1,0 0-1,0 1 1,0-1-1,0 0 0,1 0 1,-1 1-1,0-1 1,0 1-1,0-1 0,-1 2 1,-2 0-6,-1 1-1,0 0 1,1 0 0,0 1-1,-7 6 1,5-3 10,1 0 0,1 0 0,-1 1 0,1-1 0,0 1 0,-5 15 0,-11 51-125,16-55 161,1 0-1,-2 38 1,5-50-16,0-1-1,1 1 1,-1-1 0,1 1-1,1-1 1,-1 1 0,1-1-1,0 0 1,0 0 0,1 0-1,0 0 1,5 7 0,-8-12-1,1 0 0,0 0 0,0 0 0,0 0 0,1 0 0,-1 0 0,0 0 0,0 0 0,0 0 0,1-1 0,-1 1 0,0-1 0,1 1 0,-1-1 0,0 1 1,1-1-1,-1 0 0,1 0 0,-1 1 0,1-1 0,-1 0 0,1 0 0,-1-1 0,0 1 0,1 0 0,-1 0 0,1-1 0,-1 1 0,0-1 0,3 0 1,0-1-1,0 0 1,0 0-1,-1 0 1,1-1-1,-1 0 1,1 1-1,-1-1 1,0 0-1,4-5 1,9-15 18,25-50 0,-31 53-30,1 1 0,0 0-1,2 0 1,22-26 0,-25 34-37,-3 3-40,1 1 0,-1 0-1,16-11 1,-22 17 67,0 1 0,-1-1 1,1 1-1,0-1 0,0 1 0,0 0 0,0 0 0,-1-1 0,1 1 0,0 0 0,0 0 1,0 0-1,0 0 0,0 0 0,0 0 0,0 0 0,-1 0 0,1 0 0,0 0 0,0 1 1,0-1-1,0 0 0,0 1 0,-1-1 0,1 0 0,0 1 0,0-1 0,-1 1 1,1-1-1,0 1 0,0 0 0,-1-1 0,1 1 0,0 1 0,2 2-19,0 0-1,-1 0 1,1 0-1,-1 1 1,2 5-1,6 17-81,1 2 141,1 0 0,1-1 1,1 0-1,19 27 0,-28-48 14,0-1 0,0 1 0,1-1 0,0 0 0,0-1 0,0 1 0,1-1 0,-1 0 0,1-1 0,1 0 0,-1 0 0,0 0 0,1-1 0,0 0 0,0-1 0,0 0 0,0 0 0,0 0 0,0-1 0,13 0 0,-16-1-24,1-1-1,-1 1 1,0-1-1,0 0 1,0 0-1,0-1 0,0 0 1,0 0-1,0 0 1,-1 0-1,1-1 1,-1 1-1,1-1 1,-1-1-1,0 1 0,0 0 1,3-5-1,5-6 13,0-1-1,-2 0 1,14-24-1,-13 20-5,17-32-75,-15 26-107,19-27 0,-32 52 151,0 0 1,0 0-1,0 0 0,0 0 1,0 0-1,0 0 0,0 0 1,0 0-1,0 1 0,0-1 1,0 0-1,0 0 0,0 0 1,0 0-1,0 0 0,0 0 1,0 0-1,0 0 0,0 0 1,0 0-1,0 0 0,0 0 1,0 0-1,0 0 0,0 0 1,0 0-1,0 0 0,1 0 1,-1 0-1,0 0 0,0 0 1,0 0-1,0 0 0,0 0 1,0 0-1,0 0 0,0 0 1,0 0-1,0 0 0,0 0 1,0 0-1,0 0 0,0 0 1,0 0-1,0 0 0,0 0 1,0 0-1,0 0 0,1 0 1,-1 0-1,0 0 0,0 0 1,0 0-1,0 0 0,0-1 1,0 1-1,0 0 0,0 0 0,0 0 1,0 0-1,0 0 0,0 0 1,0 0-1,0 0 0,0 0 1,0 0-1,0 7-100,-2 12 12,-6 39 79,6-35 9,-1 1 0,-2 0 1,0-1-1,-1 0 0,-11 27 1,8-32 38,3-4-27,-11 18 0,15-28 3,-1-1 0,1 1 0,-1-1 0,0 1 0,0-1 0,-1 0 0,1 0 0,-1-1 0,-4 4-1,7-5-1,-1-1-1,1 1 0,0-1 0,-1 1 1,1-1-1,0 0 0,-1 1 0,1-1 1,-1 0-1,1 0 0,0 0 0,-1 0 1,1 0-1,0-1 0,-1 1 0,1 0 1,-1 0-1,1-1 0,0 1 0,0-1 1,-1 0-1,1 1 0,0-1 1,0 0-1,0 1 0,-1-1 0,1 0 1,0 0-1,0 0 0,-1-2 0,-1 0 10,1 0-1,-1-1 1,1 1-1,0 0 0,0-1 1,1 1-1,-1-1 1,1 0-1,-2-6 0,2 8-16,1 1-1,0 0 1,0-1-1,-1 1 1,1-1 0,0 1-1,1 0 1,-1-1-1,0 1 1,0 0-1,1-1 1,-1 1-1,0 0 1,1-1-1,-1 1 1,1 0-1,0 0 1,-1-1-1,1 1 1,0 0-1,0 0 1,0 0-1,0 0 1,0 0-1,0 0 1,0 0-1,0 0 1,0 1-1,0-1 1,1 0-1,-1 1 1,0-1-1,0 1 1,1-1-1,-1 1 1,3-1-1,1 0 16,0 0 1,0 1-1,0-1 0,0 1 0,0 0 0,0 0 0,0 1 0,9 1 0,3 4 101,30 13 0,-34-13-92,1-1 1,0 0-1,20 5 0,20-3-447,-18-5-6392,-35-2 6479,0 0 0,0 0 0,0 0 1,-1 0-1,1 1 0,0-1 0,0 0 0,0 0 0,-1 1 0,1-1 0,0 1 0,0-1 0,-1 1 0,1-1 0,0 1 0,-1-1 0,1 1 0,0-1 0,-1 1 0,1 1 0,1 0-504,7 7-5653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0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234 470 10144,'-2'-3'694,"1"0"139,-1-1 0,0 1 0,0 0 0,0 0 0,-3-3-1,5 5-679,-1 0 0,0 1 0,1-1 0,-1 1 0,0-1 0,1 1 1,-1-1-1,0 1 0,1 0 0,-1-1 0,0 1 0,0 0 0,0-1 0,1 1 0,-1 0 0,0 0 0,0 0 0,0 0 0,0 0 0,1 0 0,-1 0 0,0 0 0,0 0 0,0 0 0,0 0 0,1 1 0,-1-1 0,0 0 0,-1 1 0,-6 4 142,0 0-1,0 0 1,1 0-1,0 1 1,0 1-1,1-1 0,-1 1 1,1 0-1,-7 12 1,6-8-158,0 0 0,1 1 0,0-1 0,1 2 0,0-1 0,-3 16 0,6-21-94,1 0 0,0 0 0,0 0 0,1 0 0,0 0 0,0 0 0,0 0 0,1 0 0,0 0 0,1 0 0,-1-1 0,1 1 0,1 0 0,5 11 0,-6-15 20,0 0-1,0-1 1,0 1 0,0-1-1,1 0 1,-1 1-1,1-1 1,0 0-1,-1-1 1,1 1 0,0 0-1,0-1 1,0 0-1,5 2 1,-7-3-81,1 0-1,-1 0 1,0 0 0,0-1-1,0 1 1,0 0 0,0-1-1,0 1 1,0-1 0,0 1-1,0-1 1,-1 0 0,1 1-1,0-1 1,0 0 0,0 0-1,-1 1 1,1-1 0,0 0-1,-1 0 1,2-2-1,3-2-62,-3 1 73,1 1 1,-1-1 0,1 1 0,-1-1 0,0 0-1,-1 0 1,1 0 0,-1 0 0,1 0 0,-1 0-1,0 0 1,-1-1 0,1 1 0,-1 0 0,0 0-1,0-6 1,-1-10-21,-2 0-1,-4-23 1,3 24 22,-1-6 17,3 20-2,1 1 0,0-1-1,0 0 1,0 0 0,1 0 0,-1 0 0,1 0 0,0 0 0,1 0 0,-1 1 0,3-8 0,39-107 1042,-33 100-957,1 0-1,1 1 1,0 0 0,14-16 0,-8 15-41,1 1 1,0 0 0,2 1 0,32-22 0,92-48 234,-128 78-206,-5 2-39,1 1-1,1 0 0,-1 1 0,1 1 1,17-5-1,-27 8-37,0 1-1,1-1 1,-1 1 0,0 0 0,0 0 0,0 0 0,0 1-1,0-1 1,0 1 0,0 0 0,0-1 0,4 3 0,-5-2 4,0 0 1,0 1-1,0-1 0,0 1 1,-1-1-1,1 1 1,-1 0-1,1 0 1,-1-1-1,1 1 1,-1 0-1,0 0 1,0 1-1,0-1 1,0 0-1,0 0 1,0 0-1,0 4 0,0 0 18,0 0 0,0 0-1,0 0 1,-1 0 0,0 0-1,0 0 1,-2 10 0,-2 2-30,-7 21 0,5-19-2,-9 29 35,-3-1 0,-1 0-1,-2-2 1,-3 0 0,-1-1-1,-32 41 1,-13 15 93,-79 155-1,137-233-107,-55 102 34,52-101 17,0-2-1,-1 1 0,-20 19 1,29-35-50,0 0 1,-1-1-1,0 0 1,-15 10-1,20-15-15,1 1-1,0-1 0,-1 0 0,1 0 0,-1 0 0,0 0 0,1 0 0,-1 0 1,0-1-1,1 0 0,-1 1 0,0-1 0,0 0 0,1 0 0,-1 0 0,0-1 1,1 1-1,-1-1 0,0 1 0,-4-3 0,6 2 7,-1 0 1,1 0-1,0 0 0,-1-1 0,1 1 1,0 0-1,0-1 0,0 1 0,0-1 1,0 1-1,0-1 0,0 0 0,0 1 1,1-1-1,-1 0 0,1 0 1,-1 1-1,1-1 0,0 0 0,0 0 1,0 0-1,0 1 0,0-1 0,0 0 1,0 0-1,1-3 0,0-2 38,1-1-1,0 1 1,1-1 0,-1 1-1,5-9 1,1 2 17,0 1-1,1 0 0,0 0 1,1 0-1,1 2 1,-1-1-1,2 1 1,17-13-1,-11 11-13,1 1 1,0 1-1,0 0 0,1 1 0,34-11 1,40-5 106,98-14 1,25-6-5267,-203 42 3241,-10 2 676,1 1 0,0 0 0,0 0 0,7-1 0,-2 4-5936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0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36 414 1984,'0'-1'79,"-1"0"0,1 1 0,0-1 0,-1 1-1,1-1 1,0 0 0,-1 0 0,1 1 0,0-1 0,0 0 0,0 1 0,0-1 0,-1 0 0,1 0-1,0 1 1,0-1 0,0 0 0,1 0 0,-1 1 0,0-1 0,0 0 0,0 0 0,1 1 0,-1-1-1,0 0 1,0 1 0,1-2 0,14-21 3294,-6 10-1846,-5 1 133,0-1-1,0 0 1,-2 0-1,0 0 0,0 0 1,-1 0-1,-1-25 1,0 38-1582,-22 245 2199,12-173-1658,-17 139 421,22-167-968,-4 60 59,5-53-184,4-50 421,0-6-150,0-165-1317,1-199-52,20 87 1113,-19 269 15,-2 3 69,1 0 0,0 1 0,1-1 1,0 1-1,1 0 0,0 0 1,7-16-1,-8 23-28,0 0 1,0 0-1,0 0 1,0 0 0,0 0-1,1 0 1,-1 1-1,1-1 1,-1 1-1,1-1 1,0 1-1,0 0 1,-1 0-1,1 0 1,0 1-1,0-1 1,6 0-1,4 1-1,0-1 0,21 3-1,-32-2-20,21 3-27,0 0 1,0 1-1,25 8 0,-38-9 54,0 0-1,-1 1 0,1 1 1,-1 0-1,0 0 1,0 1-1,-1 0 0,1 0 1,9 10-1,-7-4 6,0 1 1,-1-1-1,-1 2 0,0-1 1,0 1-1,-2 1 0,1-1 1,6 23-1,-11-28-12,-1-1 0,0 1 0,0 0 0,-1-1 0,0 1 0,0 0 0,-1 0 0,-1 0 0,1 0 0,-1-1 1,-1 1-1,1 0 0,-2-1 0,1 1 0,-1-1 0,-8 16 0,6-15-19,-1-1-1,0 0 1,0 0 0,-1-1 0,0 1-1,0-2 1,0 1 0,-1-1 0,0 0 0,-1 0-1,1-1 1,-1-1 0,-18 8 0,-6-1 44,0-1 0,-58 8 0,46-9 36,43-9-85,-2 1 13,1 0-1,0-1 1,0 1 0,0 0 0,-5 3 0,8-4-2,1 1-1,-1 0 1,0-1 0,1 1-1,-1-1 1,1 1 0,0-1-1,-1 1 1,1-1 0,-1 1-1,1-1 1,0 1 0,0-1-1,58 30 208,-32-17 74,35 22 1,-46-23-183,0 1 1,-1 0 0,0 1-1,-1 1 1,-1 0 0,15 22-1,58 106 401,-69-114-352,-8-13-98,13 26-1,-22-40-121,-7-8-5899,5 3 5019,1 0-1,-1 1 1,1-1 0,0 0 0,0 0-1,-1-3 1,-8-18-5222,-3 9 689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0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93 5408,'-5'-2'606,"0"1"0,0 0-1,0 0 1,-9-6 9018,21 2-8066,-3 4-1300,0 0-1,1 0 1,-1 0 0,0 1 0,0 0 0,1 0 0,3 0-1,15 0 177,657-42 2449,-523 33-2556,411-11 169,-524 19-480,250 5 91,-203-3-966,-100 0-816,1 0-1,0 1 0,0 0 0,0 1 1,0-1-1,0 2 0,-8 3 0,-24 10-2251,-12-2-211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0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8 7040,'-5'-7'8313,"4"7"-8061,-13 1 3060,-19 11-2710,27-9 257,-9 3-539,0 0 0,1 1 0,0 1 0,0 0 0,1 1 0,0 0 0,1 1 0,0 1 0,1 0 0,0 0 0,0 1 0,1 0 0,-14 24 0,8-10-364,1 1 0,1 0 1,2 1-1,-16 50 0,23-64-502,0 6-3212,5-41-13473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0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7456,'-1'-1'167,"0"0"1,0 0 0,1 0-1,-1 0 1,0 0-1,1 0 1,-1 0-1,0 0 1,1 0 0,-1-1-1,1 1 1,0 0-1,-1 0 1,1 0-1,0-1 1,0-1 0,0 2-54,1 0 1,0 0-1,0 0 1,-1 0-1,1 1 1,0-1-1,0 0 1,0 1-1,0-1 1,0 1-1,0-1 1,0 1-1,0-1 1,0 1-1,0 0 1,0-1-1,0 1 1,0 0-1,0 0 1,1 0-1,-1 0 1,1 0-1,43-6 1925,0 2 0,54 3 0,-82 2-1778,0 0 0,0 2-1,0 0 1,-1 1 0,1 1 0,-1 1 0,0 0 0,-1 1 0,19 11-1,-6 0 50,-1 2-1,27 27 1,5 3 143,40 26 64,106 89 495,-174-136-917,-2 1 0,0 1 1,-3 2-1,30 44 0,-12-1-338,-19-24-4783,-25-52 4797,-1 0-1,2 1 1,-1-1 0,0 0 0,0 0-1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0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17 9216,'-3'-17'3424,"-7"17"-2656,-8 5-224,4-1 1472,-17 7-1217,-17 9 1697,-15 13-1408,-6 16 320,6 2-832,5 1-128,0-4-288,8-5-224,5-10 0,5-5-1248,9-1 736,8-7-4351,9 0 2751,9-3-5696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3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 3904,'-8'-14'10458,"-3"11"-3223,11 8-6633,-3 6-593,3-10 156,-2 7 25,1 0 0,0 0 0,1 13 1,-1 2 34,1 100 540,1-55-511,2 349 1570,-3-212-1424,5-173-1707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0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274 124 5408,'0'-4'492,"-1"-1"1,1 1-1,0-1 1,1 0-1,-1 1 1,2-6-1,-1 5 323,0 0 0,0 0-1,-1 0 1,0 0 0,-1-8 0,1 10-415,-1-1 0,0 1 0,1 0 0,-1 0 0,-1 0 0,1-1 0,0 1-1,-1 0 1,0 1 0,0-1 0,-3-4 0,4 6-347,0 0 0,0 1 0,0-1-1,0 0 1,0 1 0,0-1 0,0 1-1,0-1 1,0 1 0,0 0-1,0-1 1,-1 1 0,1 0 0,0 0-1,0 0 1,0 0 0,-1 0-1,1 0 1,0 0 0,0 0 0,0 0-1,-1 1 1,1-1 0,0 0-1,0 1 1,0-1 0,0 1 0,0 0-1,0-1 1,0 1 0,0-1 0,0 1-1,0 0 1,-1 1 0,-15 14 203,0 0 0,2 1 0,0 1 0,-18 28 1,5-7 24,23-34-248,-52 78 431,52-74-418,0-1 0,1 1 1,0 0-1,0 1 0,1-1 0,0 1 0,1-1 0,-1 11 0,2-16-16,1 0-1,0-1 0,0 1 1,0 0-1,1-1 1,-1 1-1,1 0 0,0-1 1,0 1-1,0-1 0,0 1 1,1-1-1,-1 1 1,1-1-1,0 0 0,0 0 1,0 0-1,0 0 1,1 0-1,-1 0 0,1-1 1,0 1-1,0-1 0,0 0 1,4 3-1,-4-3 10,1-1-1,0 1 1,0-1-1,0 0 0,0 0 1,0 0-1,0-1 1,1 1-1,-1-1 1,0 0-1,0 0 0,0 0 1,0-1-1,0 0 1,0 1-1,1-1 1,-1-1-1,-1 1 1,1-1-1,0 1 0,0-1 1,5-4-1,2-1-21,1-1 0,-1 0 0,-1-1 1,1 0-1,-1-1 0,-1 0 0,0 0 0,-1-1 0,0 0 0,0-1 0,-1 0 0,0 0 0,-2 0 0,8-21 0,-11 26-35,1-1 9,-1 0 0,0 0-1,0 0 1,0-16 0,0 16 7,-1-5 19,-1 13-16,0 0 1,0 0-1,0 0 1,0 0-1,0-1 1,0 1-1,0 0 1,-1 0-1,1 0 1,0 0-1,0-1 1,0 1-1,0 0 1,0 0-1,0 0 1,0 0-1,-1 0 1,1-1 0,0 1-1,0 0 1,0 0-1,0 0 1,0 0-1,-1 0 1,1 0-1,0 0 1,0 0-1,0 0 1,-1 0-1,1 0 1,0-1-1,0 1 1,0 0-1,0 0 1,-1 0-1,1 0 1,0 1 0,0-1-1,0 0 1,-1 0-1,1 0 1,0 0-1,0 0 1,0 0-1,0 0 1,-1 0-1,1 0 1,0 0-1,0 1 1,-1-1-1,0 1 1,1-1-1,-1 1 1,1 0-1,-1-1 1,1 1-1,-1 0 1,1-1-1,-1 1 1,1 0-1,0 0 1,-1 0-1,1-1 1,0 1-1,0 0 1,-1 0-1,1 0 1,0 0-1,0 0 1,-1 4 11,-3 13 53,2 1 1,0 0 0,0-1-1,2 1 1,2 29 0,-1-45-28,-1 0 1,0 0 0,1 0-1,0 0 1,-1 0 0,1 0-1,0-1 1,1 1 0,-1 0-1,0-1 1,1 1 0,2 3 0,-2-5 1,-1 0 0,0 1 0,1-1 0,-1 0 0,0 0 0,1 0 0,0-1 0,-1 1 0,1 0 1,-1-1-1,1 1 0,0-1 0,0 1 0,-1-1 0,1 0 0,0 0 0,-1 1 0,1-1 0,0-1 1,0 1-1,-1 0 0,4-1 0,5-1-8,0-2-1,0 1 1,0-1 0,9-6 0,6-1-16,21-11 63,-2-2 0,67-48 0,-105 68-70,20-15-44,0 1-1,1 2 1,32-15-1,-58 30 30,0 1-1,1-1 1,-1 1-1,0-1 1,0 1-1,1 0 1,-1 0 0,0 0-1,0-1 1,1 1-1,-1 0 1,0 0-1,0 1 1,1-1-1,-1 0 1,0 0 0,0 1-1,1-1 1,-1 0-1,0 1 1,0-1-1,0 1 1,0 0-1,0-1 1,1 1 0,-1 0-1,0 0 1,-1 0-1,1 0 1,0-1-1,0 1 1,0 0-1,0 1 1,0 1 0,2 3 7,0 1 0,0-1 1,-1 1-1,0 0 1,1 8-1,0-2 25,-3-10-27,7 26 66,14 37 0,-17-57-1,0 0-1,0 0 1,1-1 0,0 0 0,1 1-1,0-1 1,0-1 0,8 8-1,-11-13-46,-1 0-1,1-1 0,-1 1 0,1-1 0,0 1 0,-1-1 0,1 0 1,0 0-1,0 0 0,0 0 0,0 0 0,0-1 0,0 0 0,0 1 0,0-1 1,4 0-1,6-2 58,0 1 1,20-6 0,-18 4-13,20-5 8,37-12 1,-59 15-42,0 0 1,0-1-1,0-1 0,-1 0 1,21-15-1,-29 19-41,0 0-1,-1-1 0,1 1 1,-1-1-1,0 1 1,0-1-1,0 0 0,0 0 1,-1-1-1,0 1 1,0 0-1,0-1 0,0 1 1,-1-1-1,1 0 1,-1 1-1,0-1 0,-1 0 1,1 0-1,-1 0 1,0 1-1,-1-6 0,1 8 8,0 1 0,-1 0 0,1-1 0,-1 1-1,1 0 1,-1 0 0,0-1 0,0 1 0,1 0-1,-1 0 1,0 0 0,0 0 0,0 0 0,0 0-1,0 0 1,0 0 0,0 0 0,-1 1 0,1-1-1,0 0 1,0 1 0,-1-1 0,1 1 0,0-1-1,-1 1 1,1 0 0,0-1 0,-1 1-1,1 0 1,-1 0 0,1 0 0,-2 0 0,-4 1-35,0-1-1,0 1 1,1 0 0,-1 1 0,-7 2 0,7-1 42,0-1-1,1 1 1,-1 0-1,1 1 1,0 0-1,0 0 1,0 0-1,0 1 1,1 0-1,0 0 1,0 0-1,0 0 1,0 1-1,1 0 1,-4 7-1,6-10 32,1 1 1,-1 0-1,0 0 1,1 0-1,0 0 0,0 0 1,0 0-1,1 0 1,-1 0-1,1 0 0,0 1 1,0-1-1,0 0 0,1 0 1,-1 0-1,1 0 1,0 0-1,0 0 0,1 0 1,-1 0-1,1 0 1,0 0-1,0 0 0,0-1 1,1 1-1,-1-1 0,5 5 1,-1-2 9,0-1 0,0 1 0,0-1 0,1 0 0,0 0 0,0-1 0,11 5 0,57 19 143,-66-25-161,15 5-200,1-1 1,0-1-1,0-2 1,1 0-1,0-1 0,-1-2 1,1 0-1,31-4 0,93-28-6165,-52 3-1140,-87 24 6415,1 0 0,-1 0 0,18-10 0,-13 2-779,0 0-1,15-15 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1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296 185 3136,'5'-6'12482,"6"-5"-9414,19-18-2640,11-11 227,4-5-379,-40 41-246,0 0-1,0 0 1,0 1-1,1 0 1,-1 0 0,1 0-1,9-3 1,-14 6-22,1-1 1,-1 1-1,1-1 1,-1 1-1,1 0 0,0-1 1,-1 1-1,1 0 1,0 0-1,-1 0 0,1 0 1,-1 1-1,1-1 1,0 0-1,-1 1 0,1-1 1,-1 1-1,1-1 1,-1 1-1,1 0 0,-1 0 1,2 1-1,-2-1 40,0 0 1,0 1-1,0-1 0,0 1 0,0-1 0,-1 1 0,1 0 1,-1-1-1,1 1 0,-1 0 0,0-1 0,1 1 1,-1 0-1,0-1 0,0 1 0,0 0 0,0-1 1,0 1-1,-1 0 0,1-1 0,-1 3 0,-2 6 84,-1 0 0,0 0-1,-1-1 1,0 0 0,0 1-1,-11 11 1,9-10-78,-16 20 148,-2-2-1,-1-1 1,0-1 0,-35 26-1,53-45-174,8-8-27,0 0 0,0 0 0,0 0 1,0 1-1,0-1 0,-1 0 0,1 0 0,0 0 0,0 0 0,0 1 1,0-1-1,0 0 0,0 0 0,0 0 0,0 0 0,0 1 1,0-1-1,0 0 0,1 0 0,-1 0 0,0 0 0,0 1 0,0-1 1,0 0-1,0 0 0,0 0 0,0 0 0,0 0 0,0 0 1,0 1-1,1-1 0,-1 0 0,0 0 0,0 0 0,0 0 0,0 0 1,0 0-1,1 0 0,-1 0 0,0 1 0,0-1 0,0 0 1,1 0-1,4 2-2,34 9-32,-25-8-18,26 10 0,-36-11 44,1 0 1,-1 0 0,0 1 0,-1-1-1,1 1 1,0 0 0,-1 0-1,0 0 1,1 0 0,2 5 0,-2-1 10,0-1 0,-1 1 0,0-1 0,-1 1 1,1 0-1,-1 0 0,0 0 0,-1 0 0,0 1 0,0-1 1,-1 0-1,1 1 0,-2-1 0,1 0 0,-3 12 1,1-5 62,-1 1 1,-1-1-1,-1 0 1,0 0 0,0-1-1,-15 25 1,14-28-38,0-1-1,0-1 1,-1 1-1,-1-1 1,1-1-1,-1 1 1,0-1-1,-1-1 1,0 1-1,-11 5 1,6-5 40,1-1 1,-1-1-1,-1 0 1,1-1-1,0 0 1,-28 2-1,25-3-20,1-2 0,-1 0 0,1-1 0,-1-1 0,0 0 0,1-1 0,-1-1 0,1 0 1,-19-7-1,34 9-72,-1 1 1,1-1-1,-1 0 1,1 0-1,-1 1 0,1-1 1,0 0-1,-1 0 1,1 0-1,0 0 1,0 0-1,-1-1 1,1 1-1,0 0 1,0-1-1,1 1 1,-1 0-1,0-1 1,-1-2-1,2 2-7,0 1 0,0-1 0,0 1 0,0-1 0,0 1 1,0-1-1,1 0 0,-1 1 0,0-1 0,1 1 0,-1 0 0,1-1 0,0 1 0,-1-1 0,1 1 0,0 0 0,0 0 0,0-1 0,0 1 0,0 0 0,2-2 0,20-17 2,1 2 0,0 0-1,31-17 1,-16 11 13,24-15 95,1 2 0,1 3 0,107-39 0,-67 40 62,-25 8 48,84-38 1,-144 54-136,0-1 1,0-1 0,-1-1-1,33-28 1,-46 35-12,0-1 0,0 0 0,0-1 0,-1 1 0,0-1 0,0-1-1,-1 1 1,0 0 0,0-1 0,0 0 0,-1 0 0,-1 0 0,1 0 0,-1-1 0,1-12 0,-2 17-38,-1 1-1,0-1 0,0 1 1,-1 0-1,1-1 0,0 1 1,-1 0-1,0-1 0,0 1 1,0 0-1,0 0 0,-1-1 1,1 1-1,-4-4 0,4 5-3,-1 1 0,1-1 0,-1 1 0,1-1 0,-1 1 0,0 0 0,0 0 0,1 0-1,-1 0 1,0 0 0,0 0 0,0 0 0,0 1 0,0-1 0,0 1 0,-1-1 0,1 1 0,0 0 0,0 0 0,0 0 0,0 0-1,0 0 1,0 0 0,-4 1 0,-8 3-13,0 0 0,0 0 1,1 1-1,-15 8 0,-51 30-59,63-33 66,-4 1 7,1 2 0,-19 15 0,31-22-22,0 0 0,0 1 0,1 0 0,0 0 0,0 1-1,1-1 1,-8 16 0,12-21 21,0 1 0,0-1-1,0 1 1,0-1 0,0 1-1,1-1 1,-1 1 0,1 0 0,-1-1-1,1 1 1,0 0 0,0-1-1,1 1 1,-1 0 0,0-1 0,1 1-1,0-1 1,1 4 0,-1-3 9,1 1 0,0-1 1,0 0-1,1 0 0,-1-1 1,1 1-1,-1 0 0,1-1 1,0 0-1,0 1 0,5 2 1,5 2 74,0-1 1,0-1 0,1 0-1,0-1 1,21 5-1,-13-6-1,0-1-1,0 0 0,0-2 1,0 0-1,0-2 1,0 0-1,0-1 0,23-7 1,16-8-46,89-38 0,-56 14-187,-79 34 157,0 0 0,-1-2 0,26-20 0,-37 27-3,8-6 1,0-1 0,-1 0 0,-1-1 0,0 1 0,11-19 0,-19 27-9,0 0 1,0 0 0,-1 0 0,1-1 0,-1 1 0,1-5 0,-3 1 59,-5 13-23,-8 15-99,-31 50 21,39-60 95,1 0 0,1 0 1,0 0-1,-4 16 1,8-25-38,0 1 0,0-1 0,1 0 0,0 1 0,-1-1 0,1 1 0,1-1 0,-1 1 1,0-1-1,1 0 0,0 1 0,-1-1 0,1 0 0,1 0 0,-1 1 0,0-1 0,1 0 1,-1 0-1,1 0 0,0-1 0,0 1 0,0 0 0,1-1 0,-1 1 0,1-1 0,3 3 1,0-1 11,0 0 1,0-1 0,1 1 0,-1-1-1,1-1 1,0 1 0,0-1 0,0-1 0,0 1-1,0-1 1,11 0 0,0 0 5,0-2 0,0 0 1,0-1-1,0 0 0,0-2 1,-1 0-1,25-10 0,20-10 21,-2-2-1,0-3 0,90-59 1,-145 84-63,12-7-92,-12 7 63,-5 4 38,0 0 0,0 0 1,0 0-1,0 0 0,0 0 0,0 0 0,0 0 1,0 0-1,0 0 0,0 0 0,0 0 0,0 0 0,0 0 1,0 0-1,0 0 0,0 0 0,0 0 0,0 0 1,0 0-1,0 0 0,0 0 0,0 0 0,0 0 1,0 0-1,-1 0 0,1 0 0,0 0 0,0-1 0,0 1 1,0 0-1,0 0 0,0 0 0,0 0 0,0 0 1,0 0-1,0 0 0,0 0 0,0 0 0,0 0 1,0 0-1,0 0 0,0 0 0,0 0 0,0 0 1,0 0-1,0 0 0,0 0 0,-7 2 11,0 1 0,1 0-1,-1 0 1,1 1 0,-1-1 0,1 1-1,0 1 1,-5 4 0,-1 2-52,1 1 0,-17 21-1,24-28 19,0-1 0,1 2 0,0-1 0,0 0-1,-4 12 1,6-16 25,1 1 0,-1-1 0,1 0 0,0 1 0,0-1 0,-1 1-1,1-1 1,0 1 0,0-1 0,1 0 0,-1 1 0,0-1 0,0 1 0,1-1 0,-1 0 0,1 1 0,-1-1 0,1 0-1,-1 1 1,1-1 0,0 0 0,0 0 0,0 0 0,0 1 0,-1-1 0,1 0 0,1 0 0,-1-1 0,0 1 0,2 2-1,4 0 10,0 0-1,0 0 1,0 0-1,0-1 0,0 1 1,0-2-1,1 1 1,-1-1-1,1 0 0,-1-1 1,1 0-1,7-1 0,14-2 75,49-11-1,-76 14-78,6-2-51,-1 0 1,1 0-1,-1-1 0,0 1 1,0-2-1,0 1 0,11-7 1,-15 7 12,0 1 0,0-1 0,0 0 0,-1 0 0,1 0 0,0 0 0,-1-1 0,0 1 0,0 0 0,0-1 0,0 0 0,-1 1 0,1-1 0,-1 0 0,0 0 0,1-8-1,-2 5 13,1-1 0,-2 0 0,1 0 0,-1 0 0,0 1 0,-1-1 0,0 0 0,0 1 0,0 0 0,-1-1 0,0 1 0,-1 0 0,0 0 0,0 1 0,0-1 0,-1 1 0,0 0 0,0 0 0,-10-9 0,11 11 36,-1 1 0,1-1 0,-1 1 0,0 0 0,0 1 0,0-1 0,0 1-1,0 0 1,-1 0 0,1 1 0,-1-1 0,-6 0 0,7 2-7,1 0-1,-1 0 1,1 0-1,-1 1 1,0-1-1,1 1 1,-1 1-1,1-1 1,-1 0 0,1 1-1,0 0 1,0 0-1,0 0 1,0 1-1,0-1 1,-5 5 0,5-3-4,0 0 1,0 0 0,0 0-1,1 0 1,-1 1 0,1-1-1,0 1 1,0 0 0,1 0-1,-1 0 1,1 0 0,0 0-1,0 1 1,-1 8 0,3-13-20,0 0 0,0 1 0,0-1-1,0 0 1,1 1 0,-1-1 0,0 0 0,1 1 0,-1-1 0,0 0 0,1 1 0,0-1 0,-1 0 0,1 0 0,0 0 0,0 0-1,-1 0 1,1 0 0,0 0 0,0 0 0,0 0 0,0 0 0,0 0 0,0 0 0,1-1 0,-1 1 0,0 0 0,2 0-1,4 2-411,1 0-1,0 0 1,13 2-1,-12-3-167,14 2-1288,0-1 0,0-1 1,1-1-1,42-4 1,-42 1-847,1-2 0,-1 0 0,29-10 0,11-8-285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1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216 200 2976,'1'-1'81,"-1"1"-1,1-1 1,0 0 0,0 1-1,-1-1 1,1 1 0,0 0 0,0-1-1,0 1 1,0 0 0,-1-1-1,1 1 1,0 0 0,0 0 0,1 0-1,10-3 442,-9 1-373,-1 1 603,1 0 0,-1-1 1,0 1-1,0-1 0,1 1 1,-1-1-1,3-3 0,-4 4-581,-1 1-1,0 0 1,0-1-1,0 1 1,1-1-1,-1 1 1,0 0 0,0-1-1,0 1 1,0-1-1,0 1 1,0 0-1,0-1 1,0 1-1,0-1 1,0 1-1,0-1 1,0 1-1,0 0 1,0-1-1,0 1 1,-1-1-1,1 0 51,-1 0-1,0 0 1,0 0-1,0 0 1,1 0 0,-1 0-1,0 0 1,0 0-1,0 0 1,0 1-1,-2-2 1,-3 0 140,0-1 0,-1 1 0,1 1 1,-1-1-1,0 1 0,1 0 0,-1 1 0,0-1 1,1 1-1,-14 2 0,13-1-268,-1 1 1,1 0-1,0 0 0,0 1 0,0 0 1,1 0-1,-1 0 0,1 1 1,-7 5-1,1 0 64,0 1 1,1 0-1,-14 16 1,20-21-57,1 1 0,0 0 0,0 0 0,0 0 0,1 0 1,0 0-1,-3 9 0,6-14-69,-1 0 0,1 1 0,0-1 0,0 0 0,-1 1 0,1-1 0,0 0 0,0 1 0,0-1 0,0 1 0,1-1 0,-1 0 0,0 1 0,1-1 0,-1 0 0,1 1 0,-1-1 0,1 1 0,0-1-12,1 1-1,-1-1 0,0 0 1,0-1-1,1 1 0,-1 0 1,0 0-1,1 0 0,-1-1 1,1 1-1,-1-1 0,1 1 1,-1-1-1,1 0 1,-1 1-1,1-1 0,-1 0 1,1 0-1,0 0 0,1 0 1,13-2-48,-1 0 1,1 0 0,0-2 0,-1 0 0,0 0 0,0-1 0,0-1 0,0-1 0,-1 0-1,0-1 1,16-12 0,-20 12-22,1 0 0,8-10-1,-17 16 46,0 1-1,-1-1 1,1 0 0,-1 1-1,1-1 1,-1 0 0,0 0-1,0 0 1,0 0-1,0 0 1,0 0 0,0 0-1,0-1 1,-1 1 0,1 0-1,-1 0 1,0-1-1,1 1 1,-1 0 0,0-3-1,-1 4 15,1 1 0,0-1 0,-1 0 0,1 1-1,0-1 1,-1 0 0,1 1 0,-1-1 0,1 1 0,-1-1-1,1 1 1,-1-1 0,0 1 0,1-1 0,-1 1 0,1 0-1,-1-1 1,0 1 0,0 0 0,1-1 0,-1 1 0,0 0-1,1 0 1,-2-1 0,-13 1 433,15 0-333,4-1-39,17-4 268,-1 0 1,1-2-1,29-13 1,56-35 80,-56 27-342,-39 22-2,0 1-1,0-1 1,0 2 0,0-1 0,1 2 0,0 0 0,17-3 0,-26 6-59,0 0-1,-1 0 1,1 1-1,0-1 0,-1 1 1,1 0-1,0 0 1,-1 0-1,1 0 0,-1 0 1,0 0-1,1 1 1,-1-1-1,0 1 0,0 0 1,0-1-1,0 1 0,0 0 1,0 0-1,0 0 1,2 4-1,3 5 101,-1 0 0,0 0 0,5 16 1,-10-26-94,20 55 395,-11-27-95,19 36-1,-26-58-297,1 0 0,1-1-1,-1 0 1,1 0 0,0 0 0,0-1-1,1 1 1,-1-1 0,1 0-1,0-1 1,8 5 0,-5-4 30,1-1 0,-1 0 0,1 0 0,0-1 0,0 0 0,0-1 0,15 1 0,-1-1-678,1-2-1,0-1 1,0-1 0,-1-1-1,1-1 1,24-8 0,-37 9-528,0 0 1,0-1 0,-1 0-1,1-1 1,-1-1 0,-1 0-1,12-7 1,39-37-7597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1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60 489 2976,'-5'1'161,"0"0"-1,0 0 1,1 0 0,-1 1 0,-5 2 0,8-3 39,0 0 1,0 0 0,1 0-1,-1 0 1,1 1 0,-1-1 0,1 1-1,-1-1 1,1 1 0,0-1-1,-1 1 1,1 0 0,0 0-1,0-1 1,-1 4 0,2-4 20,0-1 0,0 0 1,-1 1-1,1-1 0,0 1 1,0-1-1,0 0 0,0 1 1,0-1-1,0 1 0,-1-1 1,1 1-1,0-1 0,0 1 1,1-1-1,-1 1 0,0-1 1,0 0-1,0 2 0,6-3 3158,11-11-891,7-13-988,28-33 1,-30 31-772,34-31-1,-6 18-169,77-48 1,-34 26-79,107-79 554,-197 140-1018,1-2 67,-1 0 0,1 1 0,0-1-1,1 1 1,-1 0 0,0 0 0,10-2 0,-14 4-64,1 0 0,0 0 0,-1 0-1,1 0 1,-1 0 0,1 1 0,0-1 0,-1 0 0,1 1 0,0-1 0,-1 0 0,1 1-1,-1-1 1,1 0 0,-1 1 0,1-1 0,-1 1 0,1-1 0,-1 1 0,0-1 0,1 1-1,-1 0 1,1-1 0,-1 1 0,0-1 0,0 1 0,1 0 0,-1-1 0,0 1 0,0 0-1,0-1 1,0 1 0,0 0 0,0-1 0,0 1 0,0 1 0,-1 26 247,-2-17-228,1 0 1,-2 0 0,0 0-1,0 0 1,-1-1-1,0 1 1,0-1 0,-14 17-1,4-8 98,-1-1-1,-1 0 0,-21 16 0,16-14 34,-24 27 1,47-47-174,-1 1-1,1-1 1,-1 0 0,0 0-1,1 0 1,-1 0-1,1 0 1,-1 1 0,1-1-1,-1 0 1,1 0-1,-1 0 1,0 0 0,1 0-1,-1 0 1,1 0-1,-1-1 1,1 1 0,-1 0-1,1 0 1,0 0 0,23-8-20,-1 0 0,1-1 0,-1-2 0,35-22 0,79-63 4,-72 51-46,-58 41 64,0 0 1,0 1-1,1-1 1,-1 1-1,1 1 1,0-1-1,9 0 1,-16 3 3,0-1 1,0 1-1,0 0 0,0 0 1,0 0-1,0 0 1,0 1-1,0-1 0,0 0 1,0 0-1,0 1 0,0-1 1,0 0-1,0 1 1,0-1-1,0 1 0,0-1 1,0 1-1,-1-1 1,1 1-1,0 0 0,0-1 1,-1 1-1,1 0 0,-1 0 1,1 0-1,0-1 1,-1 1-1,1 0 0,-1 0 1,0 0-1,1 0 1,-1 0-1,0 0 0,0 0 1,1 0-1,-1 0 1,0 0-1,0 0 0,0 2 1,0 3 53,0 1 1,-1 0-1,0 0 1,-2 11-1,-3 2 137,-1-1 0,0 1-1,-2-1 1,-10 18-1,-12 27 151,30-62-294,0 1 0,0 0-1,1-1 1,-1 1-1,0-1 1,1 6-1,0-8-51,0 1 0,1-1 0,-1 0 0,0 0 0,1 0 0,-1 0 1,1 0-1,-1 1 0,0-1 0,1 0 0,-1 0 0,1 0 0,-1 0 0,0 0 0,1 0 0,-1 0 0,1-1 0,-1 1 0,0 0 0,1 0 0,0 0 0,-1 0 2,40-12-58,65-26-1,-39 11 6,-42 19 47,197-82 1,-215 87 4,113-50-382,-126 81 10,-1-7 343,-2-1-1,-15 26 1,18-33 87,0-1-1,1 1 1,0 0-1,-4 15 1,10-27-55,0 0 0,0-1 0,0 1 0,0-1 0,0 1 0,0 0 0,0-1 0,0 1 0,0-1 0,0 1 0,0 0 0,1-1 0,-1 1 0,0-1 0,1 1 0,-1-1 0,0 1 0,1-1 0,-1 1 0,0-1 0,1 1 0,-1-1 0,1 0 0,-1 1 0,1-1 0,-1 0 0,1 1 0,-1-1 0,1 0 0,-1 0 0,1 1 0,-1-1 0,1 0 0,-1 0 0,1 0 0,0 0 0,0 0 0,2 1 2,-1-1 0,1 1 0,-1-1 0,0 0 0,1 0 0,-1 0 0,1-1 0,3 0 0,-2 0-40,-1-1-1,1 0 1,-1 0 0,0 0 0,1 0 0,-1 0-1,0-1 1,0 1 0,0-1 0,-1 0 0,1 0 0,-1 0-1,1 0 1,-1 0 0,0-1 0,3-6 0,-2 3-6,0-1 0,-1 1 0,0 0 1,0-1-1,-1 1 0,1-1 0,-1-13 1,-2-2-99,-2 0 0,0 0 0,-2 1 1,-10-35-1,14 54 118,-2-8-21,3 10 43,0 1-1,0 0 1,0-1 0,0 1-1,0 0 1,1-1 0,-1 1 0,0 0-1,0-1 1,0 1 0,0 0-1,0-1 1,1 1 0,-1 0-1,0-1 1,0 1 0,1 0 0,-1 0-1,0-1 1,0 1 0,1 0-1,-1 0 1,0 0 0,1-1 0,-1 1-1,0 0 1,1 0 0,-1 0-1,0 0 1,1 0 0,-1 0-1,1-1 1,7 0 52,1 1 1,-1 0-1,9 0 0,19 0 139,-1-3-132,1 2 0,40 3 0,-59-1-36,-1 2-1,1 0 1,-1 0 0,0 2 0,-1 0-1,31 14 1,-40-16 1,0 0 0,-1 1 0,1 0-1,-1 0 1,0 1 0,0-1 0,0 1 0,-1 0 0,7 10-1,-9-12 1,0 1 0,0-1 0,0 1 0,0 0 0,-1 0 0,1 0 0,-1 0 0,0 0 0,-1 0 0,1 0 0,-1 0 0,1 0 0,-1 0 0,0 1 0,-1-1 0,0 7-1,-3-1 76,0 1-1,0-1 0,0 0 0,-8 11 0,-5 13 57,17-34-152,0 1 0,0-1 1,0 0-1,0 0 0,0 0 0,0 0 1,0 0-1,0 0 0,0 1 0,0-1 1,0 0-1,0 0 0,0 0 0,0 0 1,0 0-1,0 1 0,0-1 0,0 0 1,0 0-1,0 0 0,0 0 0,0 0 1,1 0-1,-1 1 0,0-1 0,0 0 1,0 0-1,0 0 0,0 0 0,0 0 1,0 0-1,0 0 0,1 0 0,-1 0 1,0 0-1,0 0 0,0 0 0,0 1 1,0-1-1,1 0 0,-1 0 0,0 0 1,0 0-1,0 0 0,0 0 0,0 0 1,1 0-1,-1 0 0,0-1 0,10 1 19,-9 0-4,12-3-5,-1 1 0,0-2 0,0 0-1,0 0 1,-1-1 0,20-11-1,-15 7-57,0 1-1,22-7 0,-34 14 37,0 0 0,0 0 0,0 0 0,0 0-1,0 1 1,0-1 0,1 1 0,-1 0 0,0 0 0,0 1-1,0-1 1,8 3 0,-9-2 16,0 1 0,1 0 0,-1 0 0,0 0-1,0 0 1,0 1 0,-1-1 0,1 1 0,0 0 0,-1-1 0,0 1 0,1 0 0,-1 0 0,2 5-1,32 68 368,-36-75-472,1 0 0,-1 0 0,1 0 1,-1 0-1,1 0 0,-1 0 0,0 0 1,1 0-1,-1 0 0,0 0 0,0 1 0,0-1 1,0 0-1,0 0 0,0 0 0,0 0 1,0 0-1,0 0 0,-1 0 0,1 0 1,0 0-1,-1 0 0,0 2 0,26 7-13949,5-10 10159,9 0-1248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1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 12288,'-3'-15'4575,"3"10"-3583,3 1-256,7 4 1440,4-5-1344,-1-1 448,0 1-768,11-7-384,-3 4-96,2 0-448,4 1 192,-5-1-2272,6 3 1376,-2 1-4255,1 1 3007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1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62 661 7456,'-5'2'2527,"8"3"-1123,-1-4-1063,2-1 2737,5-3-2558,-8 3-12,33-15 2056,32-18 0,-35 16-2028,-22 13-445,106-61 873,-100 55-861,0-1 1,-1-1-1,-1 0 0,0-1 0,16-19 1,10-23 409,58-113 0,-52 85-190,-23 46-207,24-46 264,-38 70-359,-5 11-76,-1 8 30,-1 77 299,-6 130 119,-10-113 105,7-59-249,7-32-230,-1 0 0,0 0 1,0 0-1,-1 0 0,-1-1 1,1 1-1,-10 15 0,12-20 153,1-3-168,0-1 1,0 0-1,0 1 0,0-1 0,0 0 0,0 0 0,0 1 0,0-1 1,0 0-1,0 0 0,0 1 0,0-1 0,0 0 0,-1 0 0,1 1 1,0-1-1,0 0 0,0 0 0,0 1 0,0-1 0,-1 0 0,1 0 1,0 0-1,0 1 0,0-1 0,-1 0 0,1 0 0,0 0 0,0 0 1,-1 0-1,1 1 0,0-1 0,0 0 0,-1 0 0,1 0 0,0 0 1,0 0-1,-1 0 0,1 0 0,0 0 0,0 0 0,-1 0 0,1 0 1,0 0-1,-1 0 0,1 0 44,0 0-40,1 0-1,0 0 1,0 0 0,0 0-1,0 0 1,0 0 0,0 1-1,0-1 1,0 0 0,0 1-1,0-1 1,0 0 0,0 2 0,4-1 135,5 1-148,-1 0 0,1-1 0,0-1 0,0 1 1,0-2-1,17-1 0,17-1 172,-43 3-168,-1 0 0,1 0-1,0-1 1,0 2 0,-1-1 0,1 0 0,0 0 0,0 0 0,-1 0 0,1 0-1,0 1 1,-1-1 0,1 0 0,0 0 0,-1 1 0,1-1 0,0 1 0,-1-1-1,1 0 1,-1 1 0,1-1 0,-1 1 0,1 0 0,-1-1 0,1 1 0,0 0 0,-1 1 19,0-1 0,1 1 0,-1-1 0,0 1 0,0-1 1,0 1-1,0-1 0,0 1 0,-1-1 0,1 1 0,0-1 0,-1 1 1,0 1-1,-24 59 127,6-19-72,5-8 71,-2 0 0,-32 50 0,38-69-64,0-2-1,-1 1 0,-1-2 1,-1 1-1,0-2 0,0 0 1,-26 17-1,8-10-80,-1-3 1,-1 0-1,-1-3 0,0 0 0,-1-2 1,-60 10-1,77-18-71,-1-1 0,1-1 0,-33-2 0,39 0-98,1 0 0,-1-1 0,1-1 0,0 0 0,-1 0 0,2-1 0,-12-6 0,18 8-224,-1-1 0,1 0 0,0 0 0,0-1 0,-6-5 0,-5-11-4202,15 18 4141,0 1-1,1 0 1,-1 0 0,0 0-1,1 0 1,-1-1 0,0 1-1,1 0 1,0 0-1,-1 0 1,2-1 0,1-4-1377,-1 1 1105,0 0 0,0 0-1,0 1 1,0-1-1,1 1 1,0-1 0,0 1-1,0 0 1,0 0 0,1 0-1,-1 1 1,8-6 0,28-21-1428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1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3 343 8384,'0'0'65,"0"0"0,0 0 0,0 0 0,-1 0 0,1 0 1,0 0-1,0 0 0,0 0 0,0-1 0,0 1 0,0 0 0,0 0 0,0 0 1,0 0-1,-1 0 0,1 0 0,0 0 0,0 0 0,0 0 0,0 0 0,0-1 1,0 1-1,0 0 0,0 0 0,0 0 0,0 0 0,0 0 0,0 0 0,0 0 1,0-1-1,0 1 0,0 0 0,0 0 0,0 0 0,0 0 0,0 0 1,0 0-1,0 0 0,0-1 0,0 1 0,0 0 0,0 0 0,0 0 0,0 0 1,1 0-1,5-4 923,12 1-728,-16 2 120,28-5 2756,48-16 1,-57 14-2849,0 0 1,0-2 0,-1-1-1,-1 0 1,22-17 0,-34 22-217,0-1 0,0 1 1,-1-1-1,0-1 1,0 1-1,-1-1 0,0 0 1,-1 0-1,1-1 0,-2 1 1,1-1-1,-1 0 1,0 0-1,-1 0 0,0 0 1,-1-1-1,0 1 1,0 0-1,-1-1 0,-1-12 1,1 20-65,0 0 0,0 1 0,0-1 0,0 0 1,0 1-1,-1-1 0,1 0 0,0 1 1,-1-1-1,0 0 0,1 1 0,-1-1 0,0 1 1,0-1-1,0 1 0,0 0 0,0-1 0,0 1 1,0 0-1,0 0 0,-1-1 0,1 1 0,0 0 1,-2-1-1,0 2-5,1-1 0,-1 1-1,1 0 1,-1 0 0,1-1 0,-1 1 0,1 1-1,0-1 1,-1 0 0,1 1 0,-1-1 0,1 1 0,-1 0-1,1 0 1,0 0 0,0 0 0,-3 2 0,-13 7 43,0 1 0,1 0 0,1 2 0,-27 25 1,12-7 293,-33 45 1,56-66-250,-4 5 23,1 1 0,-11 18-1,20-30-71,0 0 0,0 0-1,0 0 1,1 0-1,-1 1 1,1-1-1,0 1 1,0-1-1,1 1 1,-1-1-1,1 1 1,0-1-1,0 1 1,2 6 0,-2-9-18,1 0 1,0-1-1,-1 1 0,1 0 1,0-1-1,0 1 1,0-1-1,0 1 1,1-1-1,-1 0 1,0 1-1,1-1 1,-1 0-1,1 0 1,-1 0-1,1 0 1,-1 0-1,1 0 1,0 0-1,-1-1 1,1 1-1,0 0 1,0-1-1,0 0 1,2 1-1,4 0-7,0 0-1,0-1 1,0 0 0,13-1 0,10-2-38,-1-2 1,0-1 0,40-14 0,-49 13-4,-1-2 0,0 0 0,0-1 0,0-1 0,25-20 1,-4 4-19,-30 20 97,0 1 0,-1-2 1,0 0-1,11-11 0,2 2 956,-20 14-827,-2 27 349,-3 11-439,1-24-25,1 0 1,-1 0-1,2 0 1,1 13-1,-1-20-51,-1-1 0,1 0 0,0 0-1,1 0 1,-1 0 0,0 0 0,1 0-1,0 0 1,0 0 0,0 0 0,0-1 0,0 1-1,0-1 1,1 1 0,-1-1 0,1 0-1,-1 0 1,5 2 0,0 0 4,-1-1 0,1 0 0,0-1 0,0 0 0,0 0 0,0 0 0,14 0 0,53-1 8,-68-1-39,28-1 84,-1-1-1,1-1 1,-1-2 0,51-15-1,-76 18-75,63-24-78,-61 22 68,0-1-1,-1 0 1,0-1-1,0 0 1,9-7-1,26-23-111,-44 35 123,1 1 0,-1 0 0,1 0 0,-1-1-1,0 1 1,1 0 0,-1-1 0,0 1-1,1-1 1,-1 1 0,0 0 0,0-1-1,1 1 1,-1-1 0,0 1 0,0-1 0,0 1-1,1-1 1,-1 1 0,0-1 0,0 1-1,0 0 1,0-1 0,0 1 0,0-1-1,0 1 1,0-1 0,0 0 0,-1 1 0,1-1 0,0 1 0,-1 0 0,1 0 0,0 0 0,-1-1 0,1 1 0,0 0 0,-1 0 0,1 0 0,0 0 0,-1 0 0,1 0 0,-1 0 0,1-1 0,0 1 0,-1 0 0,1 0 1,0 0-1,-1 1 0,1-1 0,-1 0 0,1 0 0,0 0 0,-1 0 0,1 0 0,0 0 0,-1 0 0,1 1 0,0-1 0,-1 0 0,1 0 0,0 0 0,-1 1 0,1 0 0,-12 6 18,1 1 0,1 0 0,-1 1 0,1 0 0,1 1 0,0 0 0,-9 12 0,12-14-7,4-5 10,-1 0 0,1 1 0,-1-1 0,1 1 0,0-1 0,0 1 0,-1 6 0,2-9-14,1 0 1,0 0-1,0-1 1,0 1-1,0 0 1,0 0-1,0 0 1,0 0-1,0 0 1,1 0-1,-1 0 0,0-1 1,1 1-1,-1 0 1,0 0-1,1 1 1,1-1 3,-1 0 0,0 1 0,0-1 0,1 0 0,-1 0 0,0 0 0,1 0 0,-1 0 0,1 0 0,-1 0-1,3 0 1,1 1 13,-1-1-1,1 0 0,-1 0 0,1-1 0,0 1 0,-1-1 1,1 0-1,0 0 0,0 0 0,6-2 0,7-2 84,21-7-1,-38 11-104,6-2-15,0-1 1,0 0-1,0 0 0,-1-1 1,1 0-1,-1 0 0,0 0 1,0-1-1,0 0 1,-1 0-1,0-1 0,0 1 1,0-1-1,7-12 0,-9 12-6,0 1-1,0-1 0,-1 0 1,1 0-1,-1 0 0,-1-1 0,1 1 1,-1 0-1,0-1 0,-1 1 1,1 0-1,-1-1 0,0 1 1,-1-1-1,0 1 0,0 0 0,-3-11 1,2 11 3,0 0 0,-1 0 0,1 1 0,-1-1 0,-1 1 0,1 0 0,0 0 0,-1 0 0,0 0 0,-1 1 0,1-1 0,-1 1 0,1 0 0,-1 1 0,0-1 0,-1 1 0,1 0 0,0 0 0,-1 1 0,-10-4 0,1 2 9,0 0 1,0 1 0,0 1 0,-1 1-1,-21 0 1,-81 10-181,42-2-708,75-7 908,-3 0-609,0 1 0,0-1 1,0 1-1,0-1 1,1 1-1,-5 2 0,7-3 444,1 0-1,-1 0 0,1 1 0,0-1 0,-1 0 0,1 0 0,0 1 1,-1-1-1,1 0 0,0 1 0,-1-1 0,1 0 0,0 1 0,0-1 1,-1 0-1,1 1 0,0-1 0,0 0 0,0 1 0,0-1 0,-1 1 1,1-1-1,0 1 0,0 0 0,0 0-81,1 0 0,-1 0 0,0 0 0,1 0 0,-1 0 0,1 0 0,-1 0 0,1 0 0,-1 0 0,1 0 0,0 0 0,-1 0 0,1 0 0,1 1 0,23 21-5856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1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17 896,'-2'-2'170,"0"0"1,0 1-1,0-1 0,0 1 1,0 0-1,0 0 0,0 0 0,0 0 1,0 0-1,-1 0 0,1 0 1,0 1-1,-1-1 0,-4 0 4587,12 31-1653,-6-3-1508,-6 33 0,2-21-409,1-18-468,-6 23 0,4-22-5,-3 27-1,8-43-644,0 0-1,1 0 1,0 1 0,1-1-1,-1 0 1,1 0 0,0 1-1,1-1 1,1 6-1,-2-9-120,1-1 0,-1 1 0,1-1 0,0 1 0,0-1 1,-1 1-1,2-1 0,-1 0 0,0 0 0,0 0 0,1 0 0,-1-1 0,1 1 0,2 1 0,-2-1-597,0-1 0,1 0 0,-1 1 0,0-1 0,1 0 0,6 0 0,8 0-1740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2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1472,'-3'0'4405,"11"4"-1626,-5-3-1805,0 1 1,0-1-1,0 0 1,0 0-1,0-1 0,6 2 1,-9-1-559,0 0 1,0 1-1,-1-1 1,1 0-1,0 0 0,0 1 1,-1-1-1,1 0 1,-1 0-1,1 0 1,-2 2-1,-2-1-79,0 0-1,0 0 1,0 0-1,0-1 1,0 1 0,-1-1-1,1 0 1,0 0-1,-1-1 1,1 1 0,-9-1-1,-8 1 510,-18 4 477,33-7-679,11-2-312,9-3-151,18-3-29,-22 8-225,-1-1-1,15-6 0,-21 7 3,-15 7-7469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2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1346 37 2560,'15'-11'5184,"19"-10"0,-25 17 911,-8 5-5327,0 1-637,-1 1 0,1-1-1,-1 1 1,0-1-1,1 0 1,-1 1 0,0-1-1,0 1 1,-1-1 0,1 1-1,-1-1 1,1 0-1,-1 1 1,0-1 0,-1 5-1,-4 3 38,1 1-1,-9 10 1,12-17-73,-20 30 181,-22 33 211,8-22-182,-2-1 1,-85 75-1,-107 65 466,213-171-719,-114 85 322,-248 205-71,103-38 108,198-175 133,78-90-540,0 0 0,0 0 1,0 0-1,0 1 0,0-1 1,0 0-1,0 0 1,0 0-1,0 0 0,0 1 1,0-1-1,0 0 1,0 0-1,0 0 0,0 0 1,0 0-1,0 1 1,0-1-1,0 0 0,0 0 1,0 0-1,0 0 1,0 1-1,1-1 0,-1 0 1,0 0-1,0 0 0,0 0 1,0 0-1,0 0 1,0 0-1,1 1 0,-1-1 1,0 0-1,0 0 1,0 0-1,0 0 0,1 0 1,12 7 59,17 4-65,148 33-145,-122-33 312,99 34 1,107 73 13,-2-1-157,-217-98-125,12 4-1775,-18-13-3056,-23-10-843,-14 0 5611,1 0 0,-1 0 0,0 0 0,0 0-1,1 0 1,-1 0 0,0 0 0,0-1 0,0 1-1,1 0 1,-1 0 0,0 0 0,0 0-1,0-1 1,1 1 0,-1 0 0,0 0 0,0 0-1,0-1 1,0 1 0,0 0 0,1 0 0,-1-1-1,0 1 1,0 0 0,0 0 0,0-1-1,0 1 1,0 0 0,0 0 0,0-1 0,0 1-1,0 0 1,0-1 0,0 1 0,0 0-1,0 0 1,0-1 0,0 1 0,-1 0 0,1-1-1,-4-10-4276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3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20 219 1728,'0'-1'42,"1"-2"81,-1 0 0,0 1 1,-1-1-1,1 0 1,0 1-1,-1-1 1,-1-4-1,1-9 3725,2 4-1157,-14-9 6403,13 21-9059,0-1 33,0 1-1,-1 0 0,1 0 0,0 0 1,0 0-1,-1 0 0,1-1 1,0 1-1,0 0 0,0 0 1,-1 0-1,1-1 0,0 1 1,0 0-1,0 0 0,0-1 0,0 1 1,0 0-1,0-1 0,-1 1 1,1 0-1,0 0 0,0-1 1,0 1-1,0 0 0,0 0 1,0-1-1,0 1 0,0 0 0,0-1 1,0 1-1,1 0 0,-1 0 1,0-1-1,0 1 0,0 0 1,0 0-1,0-1 0,0 1 0,1 0 1,-1 0-1,0-1 0,0 1 1,0 0-1,1 0 0,-1 0 1,5-6 378,4-3-236,1-1-1,-1 2 0,2-1 0,-1 1 0,24-13 0,-6 10-100,0 0-1,0 2 1,1 1 0,1 1-1,-1 2 1,1 0 0,57 1-1,-73 4-138,0 0 0,-1 2 0,1 0-1,20 5 1,-27-5 45,-1 0 0,1 1-1,-1 0 1,1 0 0,-1 0-1,0 1 1,0 0 0,-1 0 0,1 0-1,8 9 1,-7-4 61,0 1 1,-1-1-1,0 1 1,0 0-1,-1 1 1,0-1-1,-1 1 1,4 15-1,-3-7 213,-1 0 0,-1 1 0,-1-1 0,0 24 0,-2-37-204,0 0-1,0 1 1,-1-1-1,0 0 0,0 0 1,-1 0-1,1 0 1,-2 0-1,1 0 1,0 0-1,-1 0 1,0-1-1,-1 1 0,1-1 1,-1 0-1,0 0 1,-8 7-1,2-3-69,-1-1 0,0 0 1,0-1-1,-1-1 0,0 1 0,0-2 0,-1 0 0,-14 4 0,4-2-405,0-2 0,0 0 0,-43 2 0,47-7-527,-1 0 0,0-1-1,-23-5 1,3-3-822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3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14 760 3136,'-4'2'260,"-6"-4"7245,29 11-4289,1-3-1985,-15-4-962,-1 0 1,1-1-1,0 1 1,0-1-1,0 0 0,0-1 1,0 1-1,0-1 1,8 0-1,0-2-108,0-1 0,0 1 1,-1-2-1,1 0 0,-1 0 0,0-1 0,0-1 1,-1 0-1,0-1 0,0 0 0,0 0 0,-1-1 0,0-1 1,0 0-1,-1 0 0,0 0 0,9-14 0,17-27-26,60-79 258,23 4-284,28-36 444,-140 153-546,0-1 0,0 0 0,0 0 0,-1-1 0,-1 1 0,5-13 0,-7 16-8,-1 1 0,0-1 1,0 1-1,0-1 0,-1 0 0,1 1 0,-1-1 0,-1 1 0,1-1 0,-1 0 1,0 1-1,0-1 0,-3-7 0,3 11-1,0 0 0,1 0 1,-1 0-1,0 1 0,0-1 0,0 0 1,0 1-1,0-1 0,0 1 0,0-1 1,-1 1-1,1 0 0,-1-1 0,1 1 1,-1 0-1,1 0 0,-1 0 0,0 0 1,1 0-1,-1 0 0,0 1 0,0-1 1,0 0-1,1 1 0,-1 0 0,0-1 1,0 1-1,0 0 0,0 0 0,0 0 1,0 0-1,0 0 0,0 1 0,0-1 1,1 0-1,-1 1 0,0 0 0,-3 1 1,-3 1 10,0 1 0,0 0 0,1 1 0,-1 0 1,1 0-1,0 0 0,-7 8 0,-5 5 135,1 1-1,1 0 1,0 1-1,2 1 1,0 1-1,2 0 1,0 1-1,1 0 0,-14 42 1,14-25 26,2 0 0,1 1 0,2-1 0,2 1-1,2 1 1,3 75 0,2-104-86,-1-1 0,2 1 0,0 0-1,0-1 1,1 0 0,9 18 0,-12-27-96,1 1 0,0 0 0,0-1 0,1 1 0,-1-1 0,1 0 0,-1 0 0,1 0 0,0 0 0,0 0 0,0-1 0,1 1 0,-1-1 0,1 0 1,-1 0-1,1 0 0,0-1 0,0 1 0,0-1 0,0 0 0,0 0 0,0 0 0,0 0 0,5-1 0,23-1-1327,-21 0-725,1-1 1,12-3 0,-17 3 676,0 0 0,0 0 0,-1-1 1,1 0-1,-1-1 0,1 1 1,-1-1-1,9-8 0,3-4-1738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3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39 1888,'8'6'4171,"-4"-12"-1100,-3 6-2932,-1-1 0,0 0 0,0 1 0,0-1 0,0 0 0,0 1 0,0-1 0,0 1 0,0-1 0,0 0 0,0 1 0,-1-1 0,1 1 0,0-1 0,0 0 0,0 1-1,-1-1 1,1 1 0,0-1 0,-1 1 0,1-1 0,0 1 0,-1-1 0,1 1 0,-1-1 0,1 1 0,-2-1 0,-13-10 3240,10 9-3157,0 0 1,0 0-1,-1 0 1,1 1-1,-1 0 1,1 0-1,-1 1 1,0-1-1,1 1 1,-1 1-1,0-1 1,1 1-1,-1 0 1,1 0-1,-1 0 1,1 1-1,-9 3 1,13-5-220,0 1 1,1-1-1,-1 1 1,0-1 0,0 1-1,1-1 1,-1 1-1,0-1 1,1 1 0,-1 0-1,0-1 1,1 1-1,-1 0 1,1-1 0,-1 1-1,1 0 1,-1 0-1,1 0 1,0-1-1,-1 1 1,1 2 0,-1 0 49,1 0 0,0-1 0,0 1 0,0 0 1,0 0-1,0 0 0,1 3 0,2 5 319,-1-1 1,9 19-1,-2-4-75,-1-1 0,-1 2 0,-1-1 1,-1 1-1,-2-1 0,1 35 0,2-16-101,-3-33-139,-2 1 1,2 17-1,-2 0-1,0-16-119,-1 0-1,0 0 1,-3 18 0,-2-18-96,-3-2-4373,8-11 4202,-1 0 1,1 1-1,-1-1 0,0 0 0,1 1 1,-1-1-1,1 0 0,-1 0 0,0 0 1,1 1-1,-1-1 0,0 0 0,1 0 1,-1 0-1,0 0 0,1 0 0,-1 0 1,0 0-1,1-1 0,-1 1 1,0 0-1,1 0 0,-1 0 0,0-1 1,1 1-1,-1 0 0,1-1 0,-1 1 1,1 0-1,-1-1 0,0 1 0,1-1 1,0 1-1,-1-1 0,1 1 0,-1-1 1,0 0-1,-7-12-3590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3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 8736,'-7'-4'1109,"5"3"-894,1 0 0,0 0 0,-1 0 0,1 1 0,0-1 0,-1 1 0,1-1 0,-1 1 0,1-1 0,-1 1 0,1 0 0,-3-1 736,5 1 350,17-1 297,0-1 1,31-7-1,-14 1-1108,55-11 167,2-1-1465,-32 12-2651,-53 7 1971,-1 1 1,1-1 0,-1 2 0,1-1 0,7 2 0,3 5-2646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3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4160,'-1'0'43,"1"0"0,0 0 0,-1-1-1,1 1 1,0 0 0,0 0 0,-1-1 0,1 1 0,0 0 0,0-1 0,0 1 0,-1 0 0,1-1-1,0 1 1,0 0 0,0-1 0,0 1 0,0-1 0,0 1 0,0 0 0,0-1 0,0 1-1,0 0 1,0-1 0,0 1 0,0-1 0,0 1 0,0 0 0,0-1 0,0 1 0,0 0 0,1-1-1,-1 1 1,0-1 0,14-3 2279,1 1 1684,-14 3-3812,0 0 0,0-1 0,0 1 0,0 0 0,0 0 0,0 0 0,0 0 0,0 0 0,0 1 0,0-1 0,0 0 0,0 0 0,0 1 0,0-1 0,0 0 0,0 1 0,0-1 0,0 1 0,0-1 0,-1 1 0,1 0 0,0-1 0,0 1 0,-1 0 0,1-1 0,0 1-1,0 1 1,1 0-16,0 1 0,0 0 0,-1-1-1,1 1 1,-1 0 0,1 0-1,0 3 1,0 6 59,0 1 0,-1-1-1,0 0 1,-1 0 0,-2 22 0,0-8 118,1-1-134,0 5 122,-7 49 0,6-68-256,1 0 1,1 11-1,-3 18 253,-1-29-184,2-5-68,5-12-6,20-46-265,-15 32 45,15-30 0,54-73 634,-71 114-400,0 0 1,10-11-1,-13 17-68,-1 0 0,1 0 0,0 1 0,0-1 0,0 1 0,0 0 0,1 0 0,-1 0 0,1 0 0,4-1 0,-7 3-13,-1 0 0,1 0-1,0 0 1,0 0 0,0 0 0,-1 1-1,1-1 1,0 0 0,0 0-1,-1 1 1,1-1 0,0 0 0,-1 1-1,1-1 1,0 1 0,-1-1 0,1 1-1,-1-1 1,1 1 0,-1-1-1,1 1 1,-1 0 0,1-1 0,-1 1-1,1 0 1,-1-1 0,0 1-1,1 0 1,-1 0 0,0 0 0,2 3 44,-1 0 0,1 1 0,-1-1 0,1 7 0,7 155 645,-9-165-699,0 0 0,0 1 0,0-1 0,0 0 0,0 1 0,0-1 0,0 0 0,1 0 0,-1 1 0,0-1 0,1 0-1,0 2 1,0-3-4,-1 0 0,0 1-1,0-1 1,1 0-1,-1 0 1,0 0-1,0 0 1,1 0 0,-1 0-1,0 0 1,0 0-1,1 0 1,-1 0-1,0 0 1,0 0 0,1 0-1,-1-1 1,0 1-1,0 0 1,1 0 0,-1 0-1,0 0 1,0 0-1,0 0 1,1-1-1,-1 1 1,0 0 0,0 0-1,0 0 1,0-1-1,1 1 1,-1 0 0,0 0-1,0 0 1,0-1-1,0 1 1,4-6-20,0 1 0,-1-1 1,4-9-1,6-17-104,-6 13 51,1 0-1,0 1 0,2 0 0,0 0 0,19-24 0,-27 39 99,1 0 1,-1 1-1,1-1 1,0 1-1,0 0 0,0-1 1,0 1-1,0 1 1,0-1-1,0 0 0,1 1 1,-1 0-1,7-2 1,-7 3 13,0-1 1,0 1-1,-1 0 0,1 0 1,0 1-1,-1-1 1,1 1-1,0-1 1,-1 1-1,1 0 1,-1 0-1,1 0 0,-1 0 1,1 0-1,-1 1 1,0-1-1,0 1 1,1-1-1,2 5 1,3 2 177,0 0 1,-1 1 0,-1 0 0,11 19 0,17 44 297,-24-46-405,-2 1 0,-1 0-1,5 32 1,-11-16-1279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3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81 3648,'0'-1'63,"0"1"0,0-1-1,-1 0 1,1 1 0,0-1 0,0 1 0,0-1-1,0 1 1,0-1 0,0 0 0,0 1 0,0-1 0,0 1-1,0-1 1,0 0 0,0 1 0,1-1 0,-1 1 0,0-1-1,0 1 1,1-1 0,-1 1 0,0-1 0,1 1-1,-1-1 1,0 1 0,1-1 0,0 0 133,-1 1 0,1-1 1,-1 1-1,1-1 0,-1 0 0,0 1 0,1-1 1,-1 0-1,0 1 0,1-1 0,-1 0 0,0 1 1,0-1-1,0 0 0,0 0 0,0 1 0,0-1 1,0 0-1,0 0 0,0 1 0,0-1 0,0 0 1,-2-8 1589,1 6-916,1-1 1,-1 1-1,0-1 1,-1 1-1,-2-6 1,4 8-738,-1 0-1,0 0 1,1 0-1,-1 0 1,0 0 0,0 1-1,0-1 1,0 0-1,0 0 1,0 1 0,0-1-1,0 1 1,0-1-1,0 1 1,0-1 0,0 1-1,0 0 1,0-1-1,0 1 1,0 0 0,-1 0-1,1 0 1,-1 0-1,-8 0 63,1 1 0,0 0 0,-1 0 0,1 1 0,0 0 0,0 1-1,0 0 1,0 0 0,-11 6 0,16-7-153,0 1 0,0-1-1,0 1 1,1 0 0,-1 0 0,1 0 0,-1 0-1,1 1 1,0-1 0,0 1 0,1 0 0,-1 0 0,1 0-1,0 0 1,0 0 0,0 0 0,1 1 0,-1-1-1,1 1 1,-1 8 0,0 21 258,2 0 0,5 38 0,1 22 96,1 51-76,-6-135-437,-1 1 0,-1 14 0,-3 6-3692,3-31 3429,1 1 0,-1 0 1,1 0-1,-1-1 0,1 1 0,-1 0 0,1-1 1,-1 1-1,1 0 0,-1-1 0,0 1 0,1-1 1,-2 1-1,1 0-782,0-1 872,1 0-1,-1 0 1,1 0-1,0 0 1,-1 0-1,1 0 1,0 0-1,-1 0 1,1 0 0,-1 0-1,1 0 1,0 0-1,-1 0 1,1 0-1,0 0 1,-1 0-1,1 0 1,0 0-1,-1-1 1,0 1-291,-15-15-2533,-2-4 399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3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11040,'-13'-16'5663,"26"16"-5343,5 0-320,9-4 1760,9 1-960,4-2 96,10 2-544,-2-6-384,2 1 0,-8-4-1696,-7 1 960,-4 2-3071,-4 1 2143,-4 0-4864,-1 5 3712,1 3 672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3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4480,'-1'-1'242,"1"0"0,0 0 0,-1 0 0,1 0 0,0 0 0,0 0 0,-1 0 0,1 0 0,0 0 0,0 0 0,0 0 0,0 0 0,0 0 0,0 0 0,1 1 0,-1-1 0,0 0 0,1-2 0,0 3-106,-1-1 0,0 1 0,1 0-1,-1-1 1,1 1 0,-1 0 0,1-1 0,-1 1 0,1 0 0,-1 0 0,1 0 0,-1 0 0,1-1-1,-1 1 1,1 0 0,0 0 0,-1 0 0,1 0 0,-1 0 0,1 0 0,-1 0 0,1 1 0,-1-1-1,1 0 1,-1 0 0,1 0 0,-1 0 0,1 1 0,-1-1 0,1 0 0,-1 1 0,1-1 0,-1 0 0,1 1-1,-1-1 1,1 1 0,0 0 38,0 0 1,0 0-1,0 0 0,0 0 0,0 0 1,0 0-1,0 0 0,0 0 0,-1 0 0,1 1 1,0-1-1,-1 0 0,1 1 0,-1-1 0,1 3 1,2 24 963,-3-23-920,-12 366 3643,12-364-3804,-2 4 62,2 1 0,-1-1-1,2 1 1,1 16 0,-2-27-127,0-1 0,1 0 0,-1 1 0,0-1-1,0 0 1,0 1 0,0-1 0,1 1 0,-1-1 0,0 0 0,0 0 0,0 1-1,1-1 1,-1 0 0,0 1 0,1-1 0,-1 0 0,0 0 0,0 0 0,1 1 0,-1-1-1,1 0 1,-1 0 0,0 0 0,1 0 0,-1 1 0,0-1 0,1 0 0,-1 0 0,0 0-1,1 0 1,-1 0 0,1 0 0,-1 0 0,0 0 0,1 0 0,-1 0 0,1-1-1,-1 1 1,0 0 0,1 0 0,-1 0 0,0 0 0,1-1 0,16-9-388,-16 9 368,11-9-119,-1 0 0,0 0 0,-1-2 0,16-21 0,29-54 47,-23 35 55,-13 22-10,49-72 42,-56 87 267,0 0 1,0 1 0,2 1-1,20-17 1,-33 29-217,0 0 1,0 0-1,0 0 0,0 1 0,0-1 1,0 0-1,0 1 0,0-1 1,0 1-1,0-1 0,1 1 1,-1-1-1,0 1 0,0 0 0,0 0 1,1 0-1,-1 0 0,0 0 1,0 0-1,1 0 0,-1 0 1,0 0-1,0 0 0,1 1 0,-1-1 1,0 0-1,0 1 0,0-1 1,0 1-1,0-1 0,1 1 1,-1 0-1,0 0 0,0-1 0,1 3 1,1 0 36,-1 1 1,1-1-1,-1 1 1,0 0-1,0 0 0,0 0 1,-1 0-1,1 1 1,0 4-1,41 244 1614,-29-147-1719,-12-83-572,-2 2-3824,-1-5-2082,1-5 4018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3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68 10048,'0'-2'164,"0"0"1,1 0-1,-1 0 1,0 1-1,0-1 1,0 0 0,0 0-1,0 0 1,-1 0-1,1 1 1,-1-1-1,1 0 1,-1 0-1,1 1 1,-1-1-1,0 0 1,0 1-1,0-1 1,0 1 0,0-1-1,0 1 1,0-1-1,-1 1 1,1 0-1,0-1 1,-1 1-1,1 0 1,-1 0-1,1 0 1,-1 0 0,0 1-1,1-1 1,-4-1-1,-3-1 505,-1 1 0,0-1 0,1 1 0,-1 1 1,-11-1-1,-46 0 734,63 2-1338,-8 0 108,0 0 1,0 1-1,1 1 1,-1 0-1,-13 4 0,20-5-105,0 0 0,1 1-1,-1-1 1,1 1-1,-1 0 1,1 0 0,0 0-1,-1 1 1,1-1-1,1 1 1,-1-1 0,0 1-1,1 0 1,-1 0 0,1 0-1,0 0 1,0 1-1,-2 3 1,1 3 38,0 0 0,0 0 0,1 1 0,0-1 0,1 1 0,0 13 1,6 65 310,-3-66-318,6 54 21,-3-39-655,-2-1-1,-1 0 1,-4 49-1,2-83-88,-1-1 0,1 0-1,-1 0 1,0 1 0,0-1-1,0 0 1,0 0-1,-2 4 1,3-6 372,-1 1-1,1 0 1,-1-1 0,1 1-1,-1-1 1,1 1-1,-1-1 1,1 1 0,-1-1-1,1 1 1,-1-1-1,0 1 1,1-1 0,-1 0-1,0 1 1,1-1 0,-1 0-1,0 0 1,0 0-1,1 0 1,-1 1 0,0-1-1,1 0 1,-1 0-1,0 0 1,0 0 0,1 0-1,-1-1 1,0 1-1,0 0 1,0-1 0,-17-10-4644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4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10208,'0'-8'3776,"-9"4"-2912,13 1-256,1-2-64,8 2-416,5-2 1375,9-2-831,4-1 192,14-1-512,18 1-416,11 0 0,-3-1-1952,0-2 1088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4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11040,'5'-20'4096,"-10"20"-3168,5 5 159,0 4-127,5-3-416,0 2-512,-2 1-1440,2-6 768,5-3-3839,3 0 2495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4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8 3136,'0'-1'35,"0"1"1,0 0 0,0-1-1,0 1 1,0 0-1,0 0 1,0-1-1,0 1 1,0 0-1,0-1 1,0 1 0,0 0-1,0-1 1,0 1-1,0 0 1,0 0-1,1-1 1,-1 1-1,0 0 1,0 0 0,0-1-1,8 1 6980,-12 8-5995,-1 1 1,-3 14-1,4-13-686,0 0 1,-7 14-1,-14 13 420,-1-1-1,-63 66 1,52-64-448,6-8 19,2 1 0,2 1 0,-40 60-1,42-46-125,2 1 0,2 1 0,2 1 0,3 1 0,1 0 0,-10 73-1,20-91-107,3-1-1,0 0 0,2 1 0,1-1 0,2 0 1,1 1-1,1-1 0,2-1 0,1 1 1,13 30-1,-8-29 6,2-1 0,1-1 0,1 0 0,2-1 0,1-1-1,1-1 1,1 0 0,50 44 0,-69-68-95,130 104 265,-131-105-308,6 4-119,0-1 0,15 7 0,-19-11-301,-1 0 0,1 0-1,-1 0 1,1 0 0,-1-1-1,1 1 1,-1-1 0,1 0-1,0 0 1,5-1-1,16-3-1840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4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9888,'0'12'3648,"0"-4"-2816,8 12-256,2-6-576,3-3-128,-5 1 384,2-1-96,-1 1-352,-1-7 96,2 3-4640</inkml:trace>
  <inkml:trace contextRef="#ctx0" brushRef="#br0" timeOffset="1">446 120 11040,'3'5'4096,"7"-5"-3168,-2 8-289,2-8 1153,-6-5-1664,1 2-2687,0-2 1375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4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 7712,'-1'0'144,"1"-1"1,0 0-1,-1 1 0,1-1 1,0 1-1,-1-1 1,1 1-1,0-1 1,0 0-1,0 1 0,-1-1 1,1 0-1,0 1 1,0-1-1,0 0 1,0 1-1,0-1 0,0 0 1,1 0-1,-3-6 3218,1 30 910,-15 581 919,6-100-4030,2-190-878,5-221-533,2-49-2619,0-3-5697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4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191 144 1312,'9'0'4112,"8"0"7301,-18 8-10800,-2-1-292,0 0 0,-1 0 1,0 0-1,0-1 0,0 1 0,-1-1 0,0-1 1,-12 12-1,16-16-260,-1 0 0,1 1 0,-1-1 0,1 0 0,-1 0 0,0 0 0,0 0 0,0 0 0,1-1 0,-1 1 0,0 0 0,0-1 0,0 0 0,0 1 0,-4-1 0,2 0 3,0 0 0,1-1 1,-1 1-1,0-1 0,1 0 1,-1 0-1,1 0 0,-5-2 1,1-1 16,-1 0 0,1-1 0,0 0 0,0 0 0,0 0 0,-11-13 0,13 13-60,0-1-1,0-1 0,0 1 0,-6-13 1,10 18-23,1-1 1,-1 0-1,0 0 0,1 0 1,-1 0-1,1 0 1,-1 0-1,1 0 1,0 0-1,0 0 1,0 0-1,0 0 0,0 0 1,0 0-1,1 0 1,-1 0-1,1 0 1,-1 0-1,1 0 1,0 0-1,0 1 0,0-1 1,2-3-1,4-3 20,1 0-1,0 1 1,0 0-1,0 0 1,1 1-1,19-11 1,-19 13-8,1-1 0,0 2 0,0-1-1,0 1 1,0 1 0,0 0 0,1 0 0,13 0 0,-5 1 18,0 1 1,0 2-1,32 5 1,-41-5 80,0 1 0,-1 1 0,1-1 0,-1 2 0,1-1 0,-1 1 0,0 1 0,-1-1 0,0 2 1,11 9-1,-16-14-77,-1 1 0,0 0 0,1-1 0,-1 1 0,0 0 0,-1 1 0,1-1-1,0 0 1,-1 0 0,0 1 0,0-1 0,0 1 0,1 6 0,0 4 39,-1 0 0,-2 19 0,1-26-38,-3 39 170,-2 0-1,-3 0 1,-1 0 0,-2-1-1,-2-1 1,-2 0 0,-32 66-1,34-88-119,0 0 1,-1 0-1,-1-2 0,-30 31 0,44-49-70,0-1 1,0 0-1,0 0 0,-1 0 0,1 0 1,0 0-1,-1 0 0,1 0 0,-1 0 0,1-1 1,-1 1-1,1 0 0,-3 0 0,4-1-17,-1 0 0,0 0-1,0 0 1,0-1-1,1 1 1,-1 0 0,0 0-1,0 0 1,1-1-1,-1 1 1,0 0 0,1-1-1,-1 1 1,0-1-1,1 1 1,-1 0 0,0-1-1,1 0 1,-1 1-1,1-1 1,-1 1 0,1-1-1,-1 0 1,1 1-1,0-1 1,-1 0 0,1 1-1,0-1 1,-1-1 0,-1-4-54,-1 0 1,1 0-1,1-1 1,-1 1-1,1-1 1,0 0-1,1 1 1,0-1 0,0-8-1,2-9-169,7-29 0,-7 44 141,4-21-22,2-1 1,1 1-1,1 0 0,2 1 1,17-32-1,-18 41 93,1 1-1,0 1 1,2 0 0,0 1-1,1 0 1,0 1 0,2 1-1,23-17 1,-13 14 50,2 0 0,0 3 1,0 0-1,57-19 0,-81 32-2,1 1 0,-1 0 0,0 0 1,1 0-1,-1 0 0,1 1 0,-1 0 0,0 0 0,1 0 1,-1 1-1,1 0 0,8 2 0,-11-2-3,0 0-1,0 1 1,-1-1 0,1 1-1,0 0 1,-1-1-1,1 1 1,-1 0-1,0 0 1,0 1 0,0-1-1,0 0 1,0 1-1,0-1 1,0 1 0,-1 0-1,1-1 1,-1 1-1,0 0 1,0 0-1,0 0 1,0 0 0,0 5-1,0 8 26,-1 0 1,0-1-1,-1 1 0,-5 24 0,3-21-43,0 3 11,-2-1 0,0 0 1,-1 0-1,-1 0 0,-14 27 0,6-13-92,15-35 54,0 0 0,0 0 0,0 0 0,0 0 0,0 0 0,0-1 0,0 1 0,0 0 0,0 0 1,0 0-1,0 0 0,0 0 0,0 0 0,0 0 0,0 0 0,0 0 0,0 0 0,0 0 1,0 0-1,0 0 0,-1 0 0,1-1 0,0 1 0,0 0 0,0 0 0,0 0 0,0 0 0,0 0 1,0 0-1,0 0 0,0 0 0,0 0 0,0 0 0,0 0 0,0 0 0,0 0 0,-1 0 1,1 0-1,0 0 0,0 0 0,0 0 0,0 0 0,0 0 0,0 0 0,0 0 0,0 0 1,0 0-1,0 0 0,0 0 0,0 0 0,0 0 0,-1 0 0,1 0 0,1-10-236,10-36-192,3 0 0,1 1 1,3 0-1,31-57 0,-39 84 422,2 0 0,26-33 0,-29 41 145,0 1 0,0 0 0,0 0 0,1 1 0,1 0 1,13-7-1,-23 14-100,0 0 1,1 1 0,-1-1 0,0 1 0,0-1 0,0 1 0,0-1 0,1 1 0,-1 0-1,0 0 1,0-1 0,0 1 0,1 0 0,-1 0 0,0 0 0,0 0 0,1 1 0,-1-1 0,0 0-1,0 0 1,3 2 0,-3-1 12,0 0-1,0 0 1,0 0-1,0 0 1,0 0-1,0 0 1,0 0-1,0 0 1,-1 1 0,1-1-1,0 0 1,-1 1-1,1-1 1,-1 1-1,1 1 1,1 7 107,-1 0 1,0-1 0,-1 1 0,0 13 0,-12 75 359,3-26-256,7-53-198,-8 122 351,9-112-271,1 0 1,8 51-1,-5-68-69,-1 0-1,2 0 1,-1 0-1,2-1 1,7 15-1,-10-21-63,1 0 0,0 0 0,1-1 0,-1 1 0,1-1 0,0 1 0,0-1 0,0-1-1,1 1 1,-1 0 0,1-1 0,0 0 0,5 2 0,-2-1-564,0-1 0,0-1 0,1 1 0,-1-2 0,0 1 0,16 0 0,-19-2-647,0 0-1,1 0 1,-1 0-1,0-1 1,1 0-1,-1 0 0,0-1 1,0 0-1,0 1 1,0-2-1,8-3 1,-11 5 734,-1 0 1,1-1 0,-1 1-1,1 0 1,-1-1-1,0 1 1,0-1 0,2-2-1,6-15-2789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4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7456,'0'0'327,"-1"0"1,1 0 0,-1 0 0,1 0-1,0-1 1,-1 1 0,1 0 0,-1 0-1,1 0 1,-1 0 0,1 0-1,-8 4 6228,8-4-6228,-5 10 5754,2-2-5517,2-4-1586,-21 43 3006,13-23-1539,6-18-383,0 1 1,1 0 0,0 0-1,0 0 1,0 8 0,0-1-25,0 10 192,1 48-1,1-66-391,1 0 0,0 0 0,0 0 0,0 0 0,1 0 0,0 0 0,0-1 0,0 1 0,1-1 0,0 1 0,0-1 0,0 0 0,5 6 0,-7-10-74,-1-1 0,1 1 1,0 0-1,0 0 0,0-1 0,0 1 0,0-1 0,0 1 0,0-1 0,0 1 1,0-1-1,0 0 0,0 1 0,0-1 0,0 0 0,0 0 0,1 0 0,-1 0 1,0 0-1,0 0 0,0 0 0,0 0 0,0 0 0,0 0 0,0-1 0,0 1 1,1-1-1,0 0 0,4-2-1422,-1 0-1,0 0 1,1-1 0,4-4 0,1-1-885,22-14-1366,0-1 1557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4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65 11648,'-46'-24'4288,"42"15"-3329,-1 3-255,0 1 320,2 1-704,-2-4-1536,5 0 640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4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3 221 7296,'-3'-1'6508,"14"10"-3097,-8-8-3106,0 0 0,0 0-1,0 0 1,0 0 0,0-1-1,0 1 1,0-1-1,0 0 1,0 0 0,0 0-1,0 0 1,0-1-1,0 1 1,0-1 0,0 0-1,0 1 1,0-1-1,-1-1 1,4 0 0,4-4-13,0 0 1,0-1 0,14-13-1,-5 5 104,206-144 420,-222 157-808,0 0 1,1 0-1,-1 0 1,1 0-1,5-1 1,-9 3-1,1 0 0,0 0 1,0-1-1,0 1 0,0 0 0,0 0 1,0 0-1,0 0 0,0 0 1,0 1-1,0-1 0,0 0 0,0 0 1,-1 1-1,1-1 0,0 0 0,0 1 1,0-1-1,0 1 0,-1-1 1,1 1-1,0-1 0,0 1 0,-1 0 1,1-1-1,0 1 0,0 1 1,9 14 259,-1 0 1,13 35-1,-18-42-252,4 13-54,-1 1 1,6 38 0,-10-40-679,2 0 0,0-1 0,16 39 0,-18-54-66,0 1-1,0-1 1,1 0-1,-1 0 1,1 0-1,0-1 1,1 1-1,-1-1 1,1 0 0,0 0-1,-1-1 1,11 6-1,-6-5-452,0 0 0,0-1 0,0 0 0,0 0 0,1-1-1,-1-1 1,12 2 0,26-2-1474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4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5472,'-5'-9'12554,"17"21"-9759,-9-8-2494,0 1 0,0-1 0,-1 1 1,0 0-1,0 0 0,0 0 1,-1 0-1,1 0 0,0 7 0,3 51 149,-4-43-232,1 184 728,-3-113-735,-17 716 2194,17-782-2568,-10 228 749,10-147-3723,10-129-7839,3-20 3259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5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9 793 4064,'-8'5'9644,"8"-4"-9205,8 1 3515,27-2-2995,-29 0 343,6 0-936,-1-1 0,0-1-1,0 0 1,0-1 0,0 0 0,0 0 0,0-1 0,-1-1-1,0 0 1,0 0 0,0-1 0,0 0 0,-1 0-1,10-11 1,12-11-229,-1-3 0,38-50 0,-22 25 104,199-214 244,-244 268-488,61-76-90,-57 71 80,0 0 0,-1 0 1,0 0-1,-1-1 0,1 0 0,-2 1 0,1-1 0,-1 0 1,2-13-1,-4 18 4,1-1 0,-1 1 0,0-1 0,-1 1 0,1 0 0,-1-1 0,1 1 0,-1-1 0,0 1 0,0 0 0,-1 0 0,1 0 0,-1-1 0,1 1 0,-5-5 0,3 5-40,0 0 0,0 0-1,-1 0 1,1 0 0,-1 1 0,1 0 0,-1-1 0,0 1 0,0 0-1,0 1 1,-4-2 0,-4 0-46,0 0-1,0 1 0,0 1 1,0 0-1,0 0 0,0 2 1,-21 2-1,15 0 73,1 1 0,-1 1 0,1 0 1,1 2-1,-1 0 0,1 0 0,0 2 0,1 0 0,-25 19 0,30-20 55,1 1-1,0 1 1,1-1 0,-1 1 0,2 1 0,0-1-1,0 1 1,-10 23 0,1 6 182,-15 52 1,31-90-210,-14 46 282,2 0 0,2 1 0,-4 64 0,12-92-227,2-1 1,0 0-1,2 1 1,0-1-1,1 0 1,1 0-1,1 0 1,0-1-1,2 1 1,16 32-1,-20-45-587,1-1 0,0 0-1,0-1 1,0 1 0,1-1 0,0 0 0,0 0-1,0 0 1,10 6 0,-8-7-637,0 0 1,0 0-1,1-1 1,0-1 0,-1 1-1,1-1 1,0 0-1,10 0 1,30 4-5317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5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 10976,'-19'-4'4064,"11"13"-3168,-2 2-257,7 1 513,-2 5-768,0 6 1536,-4 10-1088,1 2-160,-2 2-416,5-3-544,5 0 160,0-6-608,0-1 416,0-8-2688,15 1 1697,-2-6-4321,1-14 3168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5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43 8960,'-27'-3'3328,"27"-5"-2592,-8-1-192,3 9-32,0 0-384,5-3-544,0-2 224,5 2-3168,3-6 1824,11 6-3424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4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2720,'2'-10'18377,"8"4"-21091,12-3 2820,2 0 0,-1 1-1,1 1 1,36-5 0,-13 2 155,-17 5-70,-1 1 0,1 1 1,39 3-1,-57 0-18,8 1 93,-18-1-215,1 1 0,-1-1 0,1 0 1,-1 0-1,1 0 0,-1 0 1,1 0-1,-1 0 0,1-1 1,-1 1-1,0-1 0,1 0 0,-1 0 1,4-2-1,-5 3-438,0-1 1,0 1-1,0-1 0,0 1 0,0-1 0,0 1 1,0-1-1,0 1 0,0 0 0,0-1 1,0 1-1,0 0 0,0 0 0,0 0 1,1 0-1,-1 0 0,0 0 0,0 0 1,0 1-1,0-1 0,0 0 0,0 0 1,0 1-1,2 0 0,14 9-2898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5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44 5408,'-8'-35'2970,"8"34"-2826,0 1-1,0 0 0,0-1 0,0 1 1,0 0-1,0 0 0,0-1 0,0 1 1,0 0-1,0-1 0,0 1 0,0 0 1,0 0-1,0-1 0,0 1 0,1 0 1,-1 0-1,0-1 0,0 1 0,0 0 1,0 0-1,1 0 0,-1-1 0,0 1 1,0 0-1,1 0 0,-1 0 0,0 0 1,0 0-1,1-1 0,-1 1 0,0 0 1,0 0-1,1 0 0,-1 0 0,0 0 1,0 0-1,1 0 0,-1 0 0,0 0 1,1 0-1,-1 0 0,0 0 0,0 0 1,1 0-1,-1 0 0,0 0 0,0 0 1,1 1-1,1 0 4,-1 1 0,1-1 0,-1 1 0,0 0 0,0-1 0,0 1 0,0 0 0,0 0 0,0 0 0,0 0 1,-1 0-1,1 0 0,-1 0 0,1 0 0,-1 0 0,0 3 0,2 41 739,-2-35-555,-1 30 263,-1-1 0,-2 0 0,-2 0 1,-17 61-1,17-82-450,2-8-3,1-1 0,0 1-1,0 0 1,0 18 0,3-28-29,1-1-139,0-1 1,0 0 0,0 0 0,0 0-1,0 0 1,0 0 0,0 0 0,0 0 0,0 0-1,1-2 1,-1 2 11,14-20-52,-1-2 0,-2 1 0,14-32 0,21-75 162,-31 85 94,-11 28-169,9-25 53,-12 38 10,-1 0 1,1-1-1,0 1 0,0 0 0,0 0 1,0 0-1,0 0 0,3-3 0,-5 6-77,1 0-1,-1 0 1,0 0-1,0 0 1,0 0-1,0 0 1,0 0-1,0 0 1,0 0-1,0 0 1,0 0-1,0 0 1,0 0-1,0 0 1,0 0-1,0 0 1,0 0-1,1 0 1,-1 0-1,0 0 1,0 0-1,0 0 1,0 0-1,0 0 1,0 0-1,0 0 1,0 0-1,0 0 1,0 0-1,0 0 1,0 0-1,1 0 1,-1 0-1,0 0 0,0 0 1,0 0-1,0 0 1,0 0-1,0 0 1,0 0-1,0 0 1,0 0-1,0 0 1,0 0-1,0 0 1,0 0-1,0 0 1,0 0-1,0 0 1,0 1-1,0-1 1,0 0-1,1 0 1,-1 0-1,0 0 1,0 0-1,0 0 1,0 0-1,0 0 1,0 0-1,0 0 1,0 0-1,0 0 1,0 1-1,0-1 1,-1 0-1,5 7 48,-2 0-1,1 0 1,-1 0-1,0 0 1,-1 1-1,2 13 1,-3 49 320,-1-47-146,3 32 0,-2-54-230,0-1 1,0 0 0,0 1-1,0-1 1,0 1-1,0-1 1,0 1 0,0-1-1,0 0 1,0 1-1,0-1 1,0 1-1,1-1 1,-1 0 0,0 1-1,0-1 1,0 1-1,1-1 1,-1 0-1,0 1 1,1-1 0,-1 0-1,0 1 1,0-1-1,1 0 1,-1 0 0,1 1-1,-1-1 1,0 0-1,1 0 1,-1 0-1,1 0 1,-1 1 0,0-1-1,1 0 1,-1 0-1,1 0 1,-1 0-1,0 0 1,1 0 0,-1 0-1,1 0 1,1-1-39,0 0 0,0 1 0,0-1 0,-1 0 0,1 0 0,0-1 0,-1 1 0,1 0 0,-1 0 0,2-2 0,13-14-255,14-21 0,9-10 67,-32 40 235,54-55-95,-51 54 65,0 1 0,0 0 0,1 1 0,18-11 0,-27 17 67,0 0 0,0 0 0,0 0 0,1 0 0,-1 1 0,0-1 0,0 0 0,0 1 0,1 0 0,-1-1 0,0 1 0,0 0 0,1 0-1,-1 0 1,0 1 0,0-1 0,1 0 0,-1 1 0,0 0 0,0-1 0,0 1 0,0 0 0,3 2 0,-2-1 49,0 1-1,0 0 1,-1 0 0,1 0 0,-1 0 0,0 0-1,1 0 1,-2 1 0,1-1 0,0 1 0,-1-1-1,2 8 1,1 3 109,-1-1 0,0 2 0,-1-1 0,-1 0-1,0 0 1,-2 24 0,-17 84-215,11-85-951,7-36 615,0 0-1,0 1 1,0-1 0,0 0-1,0 0 1,0 1 0,1-1 0,-1 0-1,0 0 1,1 1 0,-1-1-1,1 0 1,-1 0 0,1 0 0,-1 0-1,1 0 1,0 0 0,-1 0 0,1 0-1,0 0 1,0 0 0,0 0-1,0 0 1,1 1 0,4 1-1783,-1 1 0,1-1 1,11 4-1,-1 1-1309,2 3 66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5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50 168 9888,'-13'8'3648,"18"0"-2816,-5 4-256,-5 0 1823,0 4-1439,1 4 928,-6 4-1088,2 4-288,3 0-320,0 0-352,5-4 64,0-5-2144,5 1 1216,3-6-3583,7-6 2591</inkml:trace>
  <inkml:trace contextRef="#ctx0" brushRef="#br0" timeOffset="1">158 65 11392,'-50'-28'4224,"42"19"-3297,-2 1-255,-4-4-6719,14 4 3647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5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10 179 6304,'-1'-1'96,"1"1"1,-1 0-1,0-1 0,1 1 1,-1 0-1,1-1 1,-1 1-1,1-1 0,0 1 1,-1-1-1,1 1 0,-1-1 1,1 1-1,0-1 1,-1 1-1,1-1 0,0 1 1,0-1-1,-1 1 1,1-1-1,0 0 0,0 1 1,0-1-1,0 0 1,0 1-1,0-1 0,0 1 1,0-1-1,0 0 0,0 1 1,0-1-1,0 0 1,0 1-1,1-1 0,-1 1 1,0-1-1,0 1 1,1-1-1,-1 0 0,0 1 1,1-1-1,-1 1 1,1-1-1,-1 1 0,0 0 1,1-1-1,0 0 0,5-7 3992,-1 24-339,0-2-2970,0 12-175,-2 1-1,0 0 1,-2 0-1,0 0 1,-5 29-1,3-8-112,15-49-896,-8-2 317,0 0 1,-1 0 0,1 0 0,-1 0-1,1-1 1,-1 0 0,0 0-1,0-1 1,-1 0 0,6-5 0,3-6-27,0 0 1,-1 0 0,16-29 0,23-59 73,-32 63 265,33-54 0,-47 87-151,-4 5 58,1 1 1,0-1-1,0 1 1,-1-1-1,1 1 1,1 0 0,2-3-1,-5 4-108,0 1 0,1 0 0,-1 0 0,0 0-1,1 0 1,-1 0 0,0 0 0,1-1 0,-1 1 0,0 0 0,1 0-1,-1 0 1,0 0 0,1 0 0,-1 0 0,0 0 0,1 0 0,-1 1 0,1-1-1,-1 0 1,0 0 0,0 0 0,1 0 0,-1 0 0,0 0 0,1 1-1,0 0 19,0 0-1,0 0 1,0 0-1,0 0 1,-1 0-1,1 0 1,0 0-1,-1 1 1,1-1-1,0 2 1,4 14 219,0-1 1,-2 1-1,0 0 1,-1 0-1,0 29 1,1 10 233,-1-7-238,-2-31-92,1-1 0,5 26 0,-3-24-388,5 13-1084,4-11-8998,-4-13 3383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5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7 8800,'-6'-2'549,"1"1"0,-1 0 0,1 0 0,-1 0 0,1 1 0,-1 0 0,0 0 0,1 0 0,-1 1 0,1 0 0,-1 0 0,1 0 0,-1 1 0,1-1 0,0 2 0,0-1 0,0 0 0,-5 4 0,-2 2-8,0 1 0,1 0 0,1 0-1,0 1 1,0 1 0,1-1 0,0 2 0,0-1-1,2 1 1,-13 24 0,11-16-290,1 0 0,1 1 0,1 0 0,1 0 1,0 1-1,-2 30 0,7-49-338,0 1 1,0-1 0,0 0-1,0 1 1,1-1 0,-1 0-1,1 1 1,0-1 0,0 0-1,0 0 1,0 0 0,1 1-1,-1-1 1,1 0 0,0-1-1,-1 1 1,2 0 0,2 3-1,-1-3-269,0 1 0,0-1 0,1 0 0,-1 0 0,1 0 0,0-1 0,0 1 0,0-1 0,0-1 0,9 3 0,-2-2-984,1 0 1,0-1 0,1-1 0,-1 0-1,0-1 1,0-1 0,21-4-1,-27 4 654,1 0 1,-1 0-1,0-1 0,11-5 0,21-18-3017,-35 23 3273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5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45 11648,'-32'-16'4288,"22"16"-3329,7 0 961,16 0-8319,4 0 607,6-12 3264,3-5-32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5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 5824,'-12'-3'1487,"12"3"-1330,-1-1 1,1 1-1,-1 0 1,1 0-1,0 0 1,-1-1 0,1 1-1,-1 0 1,1 0-1,-1 0 1,1 0 0,0 0-1,-1 0 1,1 0-1,-1 0 1,1 0-1,-1 0 1,1 0 0,0 0-1,-1 1 1,1-1-1,-1 0 1,1 0-1,-1 0 1,1 1 0,-1 1 588,0 0 1,0 0 0,0 0-1,0 0 1,0-1-1,0 1 1,0 0 0,0-1-1,-1 1 1,-2 2 0,-8 12 1941,11-15-2520,0 1-1,1-1 1,-1 1 0,0-1 0,1 1 0,-1 0 0,1-1 0,0 1-1,-1-1 1,1 1 0,0 0 0,0 0 0,0-1 0,0 3 0,1-2-42,0 0 0,0 0 1,0 1-1,0-1 0,1 0 1,-1 0-1,0 0 0,1-1 1,3 4-1,13 12 186,0-1 0,31 20 0,-21-15-166,315 192 222,-213-137-533,-121-71 154,153 97-207,-127-79 349,48 23-1,-61-30-131,-7-3-78,-15-13 78,1 0-1,-1 1 0,1-1 1,-1 1-1,1-1 0,-1 0 1,1 1-1,-1 0 0,1-1 1,-1 1-1,0-1 0,1 1 1,-1-1-1,0 1 0,0 0 1,1-1-1,-1 1 0,0 0 1,0-1-1,0 1 0,0 0 1,0-1-1,0 1 0,0 0 1,0-1-1,0 1 0,0 0 1,0-1-1,0 1 0,-1-1 1,1 1-1,0 0 0,0-1 1,-1 1-1,1 0 0,-3 4 28,0-1 0,0 0 0,-6 8 0,3-5 31,-64 86 190,31-40-5,-78 83 0,-71 37-680,25-25-364,11 11-27,92-88-370,-57 68-2473,47-46-3526,43-49 3321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5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93 6976,'-12'-21'2256,"11"21"-2230,1 0 0,0-1 0,0 1 0,-1 0 1,1-1-1,0 1 0,-1 0 0,1 0 0,0-1 0,-1 1 1,1 0-1,0 0 0,-1 0 0,1-1 0,0 1 1,-13-4 11063,16 1-9768,5 3 177,138-9 781,-54 2-2075,236-18 67,-255 20-294,25-4-1476,-92 8 1333,-5 1-259,0 0 0,0 0-1,-1 0 1,1 0 0,0-1 0,0 1 0,-1 0 0,1 0-1,0 0 1,0-1 0,-1 1 0,1-1 0,0 1 0,0-1-1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8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62 8960,'-1'-1'229,"1"0"1,-1-1 0,1 1-1,-1 0 1,1 0 0,-1 0-1,0 0 1,0 0 0,1 0 0,-3-2-1,-9 2 1592,3 1-467,50-4 4327,-13 0-4450,169-9 803,-120 9-1684,188-5-1385,-234 6-452,7 0-5175,-19-4-1951,-11 9 5141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0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65 4480,'0'-3'2609,"0"-7"3878,-2 3-3495,2 7-2922,0-1-1,-1 1 1,1 0-1,-1-1 1,1 1 0,0 0-1,-1 0 1,1 0-1,-1 0 1,1-1-1,-1 1 1,1 0-1,-1 0 1,1 0 0,0 0-1,-1 0 1,1 0-1,-1 0 1,1 0-1,-1 0 1,1 0-1,-1 0 1,1 0-1,-1 1 1,1-1 0,-1 0-1,1 0 1,0 0-1,-1 1 1,1-1-1,-1 0 1,0 1-1,-7 3 273,0 0-1,1 1 0,-1-1 0,1 2 0,0-1 0,0 1 0,0 0 0,1 1 0,-8 8 0,7-4-149,-1 0-1,2 1 1,-1-1-1,2 1 1,-8 21-1,2 1 32,2 0 1,1 0-1,1 0 0,2 1 0,0 58 0,5-79-97,1 0 0,1 0 0,0 1-1,1-1 1,0-1 0,1 1 0,1 0 0,0-1 0,10 17 0,-13-27-84,0 0 1,0 0 0,0 0-1,0 0 1,1 0 0,-1 0-1,1-1 1,0 1 0,0-1-1,0 0 1,0 0 0,0 0-1,0 0 1,1 0 0,-1-1-1,1 0 1,-1 1 0,1-1-1,-1 0 1,1-1 0,0 1-1,-1-1 1,8 0 0,6 0 16,-1-2 0,0 0 0,0-1 0,19-5 0,-12 2-99,6 0 76,0-2 0,-1-1-1,0-1 1,39-21 0,-57 26-28,0-1 1,-1 0-1,0 0 1,0-1-1,-1 0 1,0-1-1,0 0 1,-1 0-1,0 0 1,0-1 0,-1 0-1,0-1 1,-1 1-1,0-1 1,5-14-1,-4 5-44,-1-1 0,-1 1 0,-1-1 0,0 0 0,-2 0 0,-1-26 0,-1 31 45,0 0-1,-1 0 1,-1 0-1,-1 0 1,0 1-1,0-1 0,-2 1 1,-13-26-1,14 33 10,1 0 0,-1 1 0,-1 0-1,1 0 1,-1 0 0,0 1 0,-1 0 0,1 0 0,-1 0-1,0 1 1,-14-6 0,-2 0-93,-1 1 0,-37-8 1,46 14-28,1 1 1,-1 1 0,-29 1-1,20 0-207,4 5-381,5-1-3244,15 5-2311,7 2 3520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0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77 251 2496,'-35'-4'3029,"34"4"-2597,0-1 0,0 1 1,0-1-1,0 1 0,0-1 0,0 0 0,0 0 0,0 1 1,0-1-1,0 0 0,1 0 0,-1 0 0,0 0 0,1 0 1,-2-2-1,-2-3 1965,2 4-2020,0 0 0,0 0 0,0-1 1,0 1-1,0-1 0,1 1 0,-1-1 0,1 0 1,0 1-1,0-1 0,0 0 0,0 0 0,0 0 1,1 0-1,-1 0 0,1-4 0,-1 0-109,1-1 0,1 1 1,-1 0-1,1 0 0,3-12 0,-2 13-199,0 0 0,0-1 0,1 2 0,0-1 0,1 0 0,-1 0 0,1 1 0,0 0 0,0 0 0,1 0 0,-1 0 0,1 1 0,0 0-1,1 0 1,-1 0 0,0 0 0,1 1 0,0 0 0,9-3 0,-1 1-20,0 0 0,0 1 0,0 1 0,1 0 0,-1 1 0,1 1 0,25 0 0,-23 2-4,0 0 0,0 2 1,0 0-1,0 0 0,0 2 1,-1 0-1,1 1 0,-1 0 1,-1 2-1,1-1 0,16 13 1,-22-12 2,-1 0 0,0 1 0,0 0 0,-1 0 0,0 1 0,-1 0 0,10 18 0,-15-25-5,0 0 0,-1-1 0,0 1 1,1 0-1,-1 0 0,0 0 0,-1 0 1,1 0-1,0 0 0,-1 1 1,0-1-1,0 0 0,0 0 0,0 0 1,0 0-1,0 0 0,-2 4 0,1-4-9,-1 1-1,1 0 0,-1-1 0,0 0 0,0 1 0,0-1 0,-1 0 0,1 0 1,-1 0-1,0 0 0,0-1 0,0 1 0,-5 3 0,-22 12 95,0-1 0,-2-1 0,-36 12 0,2 1-240,58-26 103,0 1 0,0 0 0,1 1 0,0 0 0,0 0 0,0 0 0,-9 11 0,12-12 17,0 1 0,1 0-1,0 0 1,0 0 0,0 0 0,0 1 0,1-1-1,0 1 1,0-1 0,1 1 0,-2 10-1,-4 62 474,4 118 0,4-107-248,-1-82-203,0 19 238,0 1 1,2-1 0,9 51-1,-6-55-79,-4-16-171,0-1 1,0 0-1,1 1 0,0-1 0,4 10 1,-5-14-78,16-2-4335,-15 0 3896,-1 1 0,0-1 0,1 0 0,-1 0 1,0 0-1,0 0 0,0 0 0,0 0 1,0 0-1,0 0 0,0-1 0,1-1 1,6-6-2483,9-6-3654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4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3904,'2'7'6383,"-1"8"-3422,1 44-1159,19 446 1105,-20-408-2404,-2-59 76,1-37-403,-2 5-58,2-6-150,0 0 1,0 0 0,0 0 0,0 0-1,0 0 1,0 0 0,0-1-1,0 1 1,0 0 0,0 0 0,0 0-1,0 0 1,0 0 0,0 0-1,0-1 1,0 1 0,0 0-1,0 0 1,0 0 0,0 0 0,0 0-1,-1 0 1,1 0 0,0 0-1,0-1 1,0 1 0,0 0 0,0 0-1,0 0 1,0 0 0,0 0-1,0 0 1,-1 0 0,1 0-1,0 0 1,0 0 0,0 0 0,0 0-1,0 0 1,0 0 0,-1 0-1,1 0 1,0 0 0,0 0 0,0 0-1,0 0 1,0 0 0,0 0-1,-1 0 1,1 0 0,0 0-1,0 0 1,0 0 0,0 0 0,0 0-1,0 0 1,0 0 0,0 0-1,-1 0 1,1 1 0,0-1 0,0 0-1,0 0 1,0 0 0,0 0-1,0 0 1,0 0 0,-1-3-1220,1-1 1,0 0-1,0 0 0,0 0 1,1-5-1,1-7-930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0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 5632,'-2'0'1150,"-15"-6"9049,16 6-9899,0 1 0,0 0 1,0-1-1,0 0 0,0 1 1,0-1-1,0 1 0,-1-1 0,1 0 1,0 0-1,0 0 0,0 0 1,0 0-1,-1 0 0,1 0 0,-1 0 1,-4 0 364,-3 1-192,-1 2 0,1-1-1,-1 1 1,-15 7 0,20-7-372,0 0-1,0 0 1,0 1 0,1-1-1,-1 1 1,1 0 0,0 1-1,0-1 1,-4 6 0,5-6 35,-1 2 105,4-6-239,1 0 1,-1 0-1,0 1 1,0-1-1,0 0 1,1 0-1,-1 0 1,0 0-1,1 1 1,-1-1-1,0 0 1,0 0 0,1 0-1,-1 0 1,0 0-1,1 0 1,-1 0-1,0 0 1,1 0-1,-1 0 1,0 0-1,1 0 1,-1 0-1,0 0 1,1 0 0,7-2-41,-1 1 1,0-1 0,0-1-1,1 1 1,-1-1 0,-1 0-1,1-1 1,11-7 0,-18 11 40,-1 0 1,1 0-1,0 0 1,-1 0-1,1 0 1,0-1-1,0 1 1,-1 0-1,1 0 1,0 0-1,-1 0 1,1 0-1,0 0 1,0 0-1,-1-1 1,1 1-1,0 0 0,0 0 1,0 0-1,-1 0 1,1-1-1,0 1 1,0 0-1,0 0 1,-1-1-1,1 1 1,0 0-1,0 0 1,0-1-1,0 1 1,0 0-1,0 0 1,0-1-1,0 1 1,0 0-1,0-1 1,0 1-1,0 0 1,0-1-1,0 1 1,0 0-1,0 0 1,0-1-1,0 1 1,0 0-1,0 0 1,0-1-1,0 1 1,0 0-1,1-1 1,-1 1-1,0 0 1,0 0-1,0 0 1,0-1-1,1 1 1,-1 0-1,0 0 1,0 0-1,1-1 1,-2 1-369,0 1-1,-1-1 1,1 1 0,0-1 0,0 1 0,0-1-1,0 1 1,0 0 0,0-1 0,0 1-1,0 0 1,0 0 0,-2 1 0,3-2 216,0 1-1,0-1 1,0 0 0,0 0 0,0 0 0,0 1 0,0-1 0,0 0-1,0 0 1,0 0 0,0 1 0,0-1 0,0 0 0,0 0-1,0 0 1,0 1 0,0-1 0,0 0 0,1 0 0,-1 0 0,0 1-1,1 0-1043,11 4-2184,13 3 140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39.7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99 160 4896,'-1'-10'1601,"8"-5"10282,-7 15-11763,2 13 1495,0 11-1592,-2 605 2574,0-627-2074,0-6-91,-5-64-395,-5-102 27,10-94 107,0 245-170,2 0 0,0 1 0,1-1 0,0 1 0,2 0 0,0 0 0,1 1 0,1-1 1,10-18-1,-12 29 4,-1 1-1,1-1 1,0 1 0,1 0 0,0 0 0,0 1 0,0 0 0,0 0 0,1 0 0,0 1 0,0 0 0,0 0-1,0 0 1,1 1 0,-1 0 0,10-2 0,-3 2-24,0 0 1,1 0-1,-1 2 0,0 0 0,1 0 1,-1 1-1,1 1 0,18 3 0,-29-3 22,1 0 0,0 0 0,-1 1-1,1-1 1,-1 1 0,1 0 0,-1 0 0,0 1 0,0-1-1,0 1 1,0 0 0,0 0 0,-1 0 0,1 0-1,3 7 1,-5-8-1,-1 0-1,0 0 0,0 1 1,0-1-1,0 0 0,0 1 1,0-1-1,-1 1 0,1-1 1,-1 1-1,0-1 0,0 1 1,0 0-1,0-1 0,0 1 1,0-1-1,-1 1 0,1-1 1,-1 1-1,0-1 0,0 1 1,0-1-1,0 0 1,0 1-1,0-1 0,-1 0 1,1 0-1,-1 0 0,-2 3 1,-5 6 64,-1-2 0,0 1 0,0-1 0,-17 10 0,-49 28 287,57-36-348,-24 14 20,-49 30 179,91-55-208,1 1 0,-1 0 1,1-1-1,-1 1 0,1 0 0,-1-1 0,1 1 1,-1 0-1,1 0 0,0 0 0,-1-1 1,1 1-1,0 0 0,0 0 0,-1 0 1,1 0-1,0 0 0,0-1 0,0 1 0,0 0 1,0 0-1,1 0 0,-1 0 0,0 0 1,0 0-1,0-1 0,1 1 0,-1 0 0,0 0 1,2 1-1,14 26-102,-15-26 62,21 28 36,-2 2 0,-2 0 0,-1 2 0,-1 0 0,21 66 0,-36-93 10,1 0-1,-1 1 1,0-1 0,-1 0-1,0 0 1,-1 12 0,1-16 8,0 0 0,-1 0 0,0 0 0,0 0 0,0 0 0,0 0 0,0 0 0,0 0 0,-1 0 0,0 0 0,1 0 0,-1-1 0,0 1 0,0-1 0,-1 0 0,-3 5 0,-5 0 30,1 0 1,-1-1-1,0 0 1,0-1-1,-17 6 1,20-8-10,1-2 1,0 1 0,-1-1 0,1 0-1,-1 0 1,1-1 0,-1 0-1,1 0 1,-1-1 0,-9-2 0,-91-24 160,103 26-275,4 1 75,1 0 0,0 0 0,-1 0 0,1 0 0,-1 0 0,1 0 0,0 0 0,-1 0 0,1 0 0,0-1 0,-1 1 0,1 0 0,0 0 0,0 0 0,-1 0 0,1-1 0,0 1 0,-1 0 0,1 0 0,0-1 0,0 1 0,-1-1 0,1 1 29,3-1-31,-1 1 43,1-1 0,0 1-1,0-1 1,0 0 0,2-1-1,-2 1-118,0 0 0,0 0 0,0 0 0,1 0 0,-1 1 0,4-1 0,-3 1-928,0-1 0,0 1 0,0-1 0,7-2 0,3-1-4651,-5 1-63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41.6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234 326 8640,'-1'-1'172,"0"0"436,-1 0-1,0 0 1,1 0 0,-1 0 0,0 0-1,1 0 1,-1 1 0,0-1 0,-2 0-1,3 1-392,-1 0-1,1 1 1,-1-1-1,1 0 1,0 1-1,-1-1 0,1 1 1,0 0-1,0-1 1,-1 1-1,1 0 1,0 0-1,0-1 1,-1 3-1,-9 6 127,0 0 0,2 1 0,-1 1 0,1 0 0,-14 22 0,-31 66 273,51-94-570,-3 9 4,-8 13 75,-18 50-1,29-69-98,1-1-1,0 1 1,0 0-1,1 0 1,0 0-1,1 0 1,0 0 0,0 0-1,0 0 1,1 0-1,3 14 1,-3-19 2,0 0 0,0 0 0,0 0 0,0-1-1,1 1 1,-1 0 0,1-1 0,-1 1 0,1-1 0,0 0 0,0 0 0,0 1 0,0-1-1,1-1 1,-1 1 0,0 0 0,1 0 0,-1-1 0,1 1 0,0-1 0,-1 0 0,7 2-1,-7-3-52,1 0 0,0 0-1,-1 0 1,1 0-1,0 0 1,-1 0 0,1-1-1,0 0 1,-1 1-1,1-1 1,-1 0-1,1 0 1,-1 0 0,0 0-1,1-1 1,-1 1-1,0-1 1,0 1 0,0-1-1,0 0 1,0 0-1,0 0 1,-1 0 0,1 0-1,2-4 1,3-6-8,0-1 1,0 1-1,-1-1 1,-1-1-1,4-13 0,12-72 346,-12 50 215,-6 34-282,-2 0-1,0-20 1,0 58-160,0-1 0,1 0 0,2 0 0,0 0 0,1 0 1,1 0-1,1-1 0,13 28 0,-19-47-45,1 1-1,-1 0 1,1-1 0,0 1-1,0-1 1,0 0 0,0 1-1,0-1 1,0 0 0,1 0-1,-1 0 1,1-1-1,-1 1 1,1 0 0,0-1-1,3 1 1,-2 0 18,0-1 1,0 0-1,1-1 1,-1 1-1,0-1 0,1 0 1,-1 0-1,0 0 1,1-1-1,5-1 0,1-1 6,1 0 0,-1-1 0,0-1 0,0 0 0,-1 0 0,1-1 0,13-10 0,-3-1 3,-1-1 1,0-1-1,-1 0 1,18-25 0,58-92 70,-71 100-218,-22 32 60,6-8-88,1-1 0,0 1 1,0 1-1,14-13 0,-23 24 108,1 0 0,-1-1 0,0 1 0,0 0 0,0 0 0,1 0 0,-1-1 0,0 1 0,1 0 0,-1 0 0,0 0 0,0 0 0,1 0 0,-1 0 0,0-1 0,1 1 0,-1 0 0,0 0 0,1 0 0,-1 0 0,0 0 0,0 0 0,1 0 0,-1 0 0,0 1 0,1-1 0,0 2 7,0-1 0,0 1-1,0 0 1,0 0 0,0 0-1,-1 0 1,1 0-1,0 0 1,-1 0 0,0 0-1,0 0 1,1 0 0,-1 0-1,-1 3 1,1-3 0,3 70 127,-9 86 1,5-140-112,-1 0 1,-1 0 0,-1 0-1,0 0 1,-1-1 0,-1 0-1,-13 27 1,17-42 1,1 1 1,-1-1 0,0 1-1,0-1 1,0 0-1,0 1 1,-1-1-1,1 0 1,0 0 0,-1-1-1,1 1 1,-1-1-1,0 1 1,0-1-1,-5 2 1,3-2-12,1 0-1,-1 0 1,0-1-1,0 0 1,1 0 0,-1 0-1,0 0 1,0-1 0,-6-1-1,-2-2-57,1 0 0,0-1 0,0 0-1,1-1 1,-1 0 0,-17-14 0,10 5-226,-18-19-1,2 1-1,22 19-55,16 13-44,7 8 250,13 8 213,0 0 0,52 23 0,54 12 194,-83-33-192,-27-10-18,0-1 1,34 6 0,-41-10-18,-1-1 0,1-1 0,0 0 1,-1 0-1,1-1 0,12-3 1,-8 1-10,0-1 1,-1 0-1,0-1 1,30-14-1,-40 16-20,0 0 0,0 0-1,0-1 1,0 0 0,0 0 0,-1 0-1,0 0 1,1-1 0,-2 1 0,1-1-1,0 0 1,-1-1 0,0 1-1,0 0 1,-1-1 0,4-9 0,-4 5-32,0 0 0,-1 0 0,0 0 0,-1 0 0,0 0 0,0 0 0,-1-1 0,0 1 0,-4-13 0,4 16-24,-1 0 1,0 1-1,0 0 0,-1 0 0,0 0 0,0 0 0,0 0 1,-1 0-1,0 1 0,0-1 0,0 1 0,-1 0 0,1 0 1,-1 1-1,-7-6 0,11 10 30,0 0 0,0-1 0,0 1 0,0 0 0,0-1 0,0 1 0,0 0 0,0 0-1,0 0 1,0 0 0,0 0 0,0 0 0,-1 0 0,1 0 0,0 0 0,0 0 0,0 1 0,0-1 0,0 0 0,0 1 0,0-1 0,1 1 0,-1-1 0,0 1 0,0 0 0,0-1 0,0 1 0,0 0 0,1-1 0,-1 1-1,0 0 1,1 0 0,-2 1 0,-2 4-73,0 0-1,0 0 1,-4 11 0,1-3 61,1 1 1,0 0-1,2 0 1,0 1-1,0-1 1,-2 26-1,6-35 42,0 0-1,0 0 1,1 0-1,0 0 1,0 0-1,0 0 1,0-1-1,1 1 1,3 6-1,-3-8-20,0-1 0,0 1 0,0-1-1,0 0 1,1 1 0,0-1 0,0-1 0,0 1-1,0 0 1,0-1 0,0 1 0,1-1 0,-1 0-1,7 3 1,-2-2 16,-1 0-1,1-1 1,0 0-1,0 0 1,0-1-1,12 1 1,49-4 42,-53 1-82,31-2-156,46-10 1,-72 9 125,1-1 0,-2-2 0,1 0 1,28-14-1,-15 4 144,-2-1 0,0-2 0,-1-1 0,-1-1 0,-1-2 0,35-37 1,-60 57-97,-2 2 2,0 1 0,0-1 0,0 0 0,-1 0 0,1 0 0,-1 0 0,1-1 0,-1 1 0,0 0 1,1-1-1,-1 1 0,0-1 0,-1 1 0,1-1 0,0 1 0,-1-1 0,0 0 0,1-3 1,-1 5-12,0 1 0,0-1 1,-1 0-1,1 1 0,0-1 1,0 1-1,0-1 1,-1 1-1,1-1 0,0 1 1,-1-1-1,1 0 1,0 1-1,-1 0 0,1-1 1,-1 1-1,1-1 1,-1 1-1,1 0 0,-1-1 1,1 1-1,-1 0 1,1-1-1,-1 1 0,0 0 1,1 0-1,-1-1 1,1 1-1,-1 0 0,0 0 1,1 0-1,-1 0 1,1 0-1,-1 0 0,0 0 1,1 0-1,-1 0 1,1 0-1,-1 0 0,0 1 1,1-1-1,-1 0 0,0 1 1,-4 0-25,1 1 0,0 0 0,1 0-1,-1 0 1,-4 3 0,-2 3 16,0 0-1,0 1 1,1 1-1,0-1 1,1 2-1,0-1 1,-6 12-1,1 0-37,2 0 0,-16 42-1,24-57 38,1 1 0,1-1 0,-1 1 0,1 0 0,0 0 0,1 0 0,0-1 0,0 1 0,1 0 0,0 0 0,2 7 0,-2-12 25,-1 0-1,1-1 1,0 1 0,0 0-1,0-1 1,0 1 0,0-1-1,1 0 1,-1 1 0,1-1-1,-1 0 1,1 0 0,0 0-1,0 0 1,0 0-1,0 0 1,0-1 0,0 1-1,1-1 1,-1 1 0,1-1-1,-1 0 1,1 0 0,-1 0-1,1 0 1,-1-1 0,1 1-1,0-1 1,0 1 0,-1-1-1,1 0 1,0 0 0,-1 0-1,5-1 1,1 0-45,-1-1 0,1 0-1,0-1 1,-1 0 0,1 0 0,-1-1 0,0 1 0,0-2 0,11-7 0,-8 4 30,0-1 0,0 0 1,-1-1-1,0 0 1,10-14-1,-3-2-25,-1-1 0,-1 0 1,11-30-1,26-91-142,-43 124 147,38-143 189,-42 149-115,-1 0 0,-1-1-1,-1 1 1,0 0 0,-2 0-1,0-1 1,-4-22 0,4 36-72,-1 1-1,1-1 1,-1 1 0,1 0-1,-1-1 1,0 1 0,-1 0-1,-4-6 1,6 8 1,0 1 1,0 0 0,0 0-1,0 0 1,0 0-1,0 0 1,-1 0-1,1 0 1,0 1 0,-1-1-1,1 0 1,0 1-1,-1-1 1,1 1-1,-1-1 1,1 1-1,-1 0 1,1 0 0,-1 0-1,1 0 1,-1 0-1,1 0 1,-1 0-1,1 0 1,-1 0 0,1 1-1,-1-1 1,1 1-1,-2 0 1,-4 2 18,1 0 1,0 1 0,0 0-1,0 0 1,0 1-1,1 0 1,-1 0 0,1 0-1,1 0 1,-1 1-1,1 0 1,0 0-1,0 0 1,1 0 0,-1 1-1,-3 12 1,1-1 103,0-1 0,2 1 0,0 1 0,2-1 0,-2 29 1,4-19-32,0 0 1,2 0-1,2 0 1,0 0-1,2 0 1,1-1-1,1 0 1,13 28-1,-13-38-212,0 1-1,1-1 1,1-1-1,1 0 1,1 0-1,0-1 1,0-1-1,2 0 1,0 0-1,0-2 1,1 0-1,29 18 1,-37-26-374,8 5-1182,29 12 0,-38-19 596,0 0 1,0-1-1,1 0 0,11 2 0,18-5-2085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43.0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111 232 6240,'0'-1'261,"0"0"-1,0 0 1,1 0 0,-1 0-1,0 0 1,0-1 0,0 1 0,0 0-1,0 0 1,-1 0 0,1 0 0,0 0-1,0 0 1,-1 0 0,1 0-1,-1 0 1,1-1 0,-1 2 0,1-1-1,-2-2 1,-16-21 5010,17 24-5199,0-1 0,1 1 0,-1 0 0,0-1-1,0 1 1,1 0 0,-1-1 0,0 1 0,0 0 0,1 0 0,-1 0 0,0 0-1,0-1 1,0 1 0,1 0 0,-1 1 0,0-1 0,0 0 0,0 0-1,1 0 1,-1 0 0,0 1 0,0-1 0,1 0 0,-1 0 0,0 1 0,1-1-1,-2 1 1,-20 16 544,18-14-484,0 0-83,1 0-1,0 0 1,0 0 0,0 0 0,1 1-1,-1-1 1,1 1 0,-1 0-1,1 0 1,0 0 0,1 0 0,-1 0-1,1 0 1,0 0 0,0 0-1,0 1 1,0-1 0,1 0 0,0 1-1,0-1 1,0 1 0,0-1-1,1 0 1,-1 1 0,1-1 0,0 0-1,1 0 1,-1 0 0,4 7-1,-1-5 49,0 0-1,0 0 1,1 0-1,0 0 1,0-1-1,0 1 1,1-1-1,0-1 1,8 6-1,-10-7-43,1 0 1,0 0-1,0-1 1,0 0-1,0 0 0,1 0 1,-1-1-1,0 1 0,1-1 1,-1-1-1,1 1 1,0-1-1,6 0 0,-9 0-46,0 0-1,1-1 0,-1 0 1,1 1-1,-1-1 0,0 0 0,0-1 1,0 1-1,1 0 0,-1-1 1,0 0-1,-1 0 0,1 0 1,0 0-1,0 0 0,-1 0 0,0-1 1,1 1-1,-1-1 0,0 0 1,0 0-1,0 0 0,-1 0 1,1 0-1,-1 0 0,1 0 0,-1 0 1,0-1-1,0 1 0,-1 0 1,1-1-1,-1 1 0,0 0 1,0-5-1,0-3 20,0 1 1,-1-1-1,-1 1 1,0-1-1,0 1 1,-1 0-1,0 0 1,-1 0-1,-9-17 1,5 12-22,-1-2-77,-13-19 1,18 32 66,1-1 0,-1 1 0,1 0 0,-1 0 0,-1 0 1,1 1-1,0 0 0,-10-6 0,12 8 21,0 0-1,-1 0 1,1 0-1,-1 0 1,1 0-1,-1 0 1,1 1-1,-1-1 1,1 1-1,-5 0 1,18-1 67,0-1 0,0 1 1,0-2-1,0 0 0,-1 0 0,12-5 0,28-8 226,-23 9-213,24-7-55,0 2-1,95-9 1,-51 20-54,-81 2 51,1 0 0,-1 1 0,1 1-1,20 6 1,-31-8-28,1 1-1,-1 0 1,0 0-1,0 1 1,0-1-1,0 1 1,-1 0-1,1 0 1,-1 0 0,1 0-1,-1 1 1,4 6-1,-3-4 52,0 0 1,-1 1-1,0-1 0,0 1 0,0 0 1,-1 0-1,2 12 0,-2-10 18,-1 0 1,0 1-1,-1-1 0,0 0 0,0 1 0,-1-1 1,0 0-1,-1 0 0,0 0 0,-1 0 0,1 0 0,-2 0 1,-3 8-1,-11 22 284,17-37-214,10-12-154,77-107-715,-76 104 687,0 1 0,21-20 1,-25 27 46,-1 0 0,1 1 1,0 0-1,1 0 1,-1 0-1,1 0 1,0 1-1,8-3 1,-12 6-5,0-1 0,0 1 0,0 0 0,0-1 0,0 1 0,0 0 0,0 1 0,0-1 0,0 1 0,-1-1 0,1 1 0,0 0 0,0 0 0,0 0 0,0 0 0,-1 1 1,1-1-1,-1 1 0,1-1 0,-1 1 0,0 0 0,1 0 0,-1 0 0,3 4 0,4 5 56,0 1 1,-1 0-1,12 24 0,-11-20 4,4 7 123,1 0-1,1-1 1,1 0-1,1-1 0,0-1 1,31 26-1,-38-38-414,1 0-1,0-1 1,0-1-1,0 0 1,1 0-1,18 6 1,-20-9-595,1 0 0,0-1 0,-1-1 0,1 1 0,0-2 0,0 1 0,-1-2 1,19-2-1,-23 3 10,0-2 1,-1 1 0,1-1-1,10-4 1,30-22-7375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48.2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1028 6144,'-8'-4'1780,"9"2"-798,15 4-534,5 2 1642,1-1-1,42 1 1,-31-4-878,0-2-1,63-12 1,-83 11-1044,0 0 0,-1-1 0,1 0 0,-1-1 0,0 0 0,0-1 0,0-1 0,-1 1 0,0-2 0,0 0 0,-1 0 0,0-1 0,0 0 0,-1-1 0,14-19 0,9-20 367,44-94 0,-32 55-181,-30 64-258,2 1 0,0 0 0,1 1 0,1 1 0,27-24 0,-28 33-309,-16 13 214,-1 0 1,1-1-1,-1 1 1,0-1-1,1 1 1,-1 0 0,0 0-1,1-1 1,-1 1-1,0 0 1,0-1-1,0 1 1,0 0 0,1 0-1,-1-1 1,0 2-1,0 23 47,-1-1-1,-2 1 1,0-1-1,-9 33 1,12-56-40,-37 140 191,30-120-133,-1-1-1,-1 0 1,-1 0 0,-21 32 0,29-50-61,1 0 0,-1 0 0,0 0 0,0 0 0,0 0 1,0 0-1,0 0 0,0-1 0,0 1 0,-1-1 0,1 1 1,0-1-1,-1 0 0,-3 1 0,4-2-40,-1 1 0,1-1 0,0 0 0,-1 0 0,1 0 0,-1 0 0,1-1 0,0 1 0,-1-1 0,1 1 0,0-1 0,0 0 0,-1 0 0,1 0 0,0 0 0,-3-3 0,-8-4-106,2 0-1,-22-20 1,28 24 79,1 0 0,0-1-1,1 0 1,-1 0 0,1 0 0,0 0 0,0 0 0,0-1 0,-3-9 0,6 15 49,0-1-1,0 1 1,0 0 0,-1-1 0,1 1-1,0 0 1,0-1 0,0 1 0,0 0-1,0-1 1,0 1 0,0 0-1,0-1 1,0 1 0,0 0 0,0-1-1,0 1 1,0 0 0,0-1 0,1 1-1,-1 0 1,0-1 0,0 1-1,0 0 1,0-1 0,1 1 0,-1 0-1,0 0 1,0-1 0,0 1 0,1 0-1,-1 0 1,0 0 0,0-1-1,1 1 1,-1 0 0,0 0 0,1 0-1,-1 0 1,0-1 0,1 1 0,-1 0-1,0 0 1,1 0 0,8 1-73,-4 2 95,0 0-1,0 0 1,0 1-1,-1 0 1,1 0 0,-1 0-1,0 0 1,4 5-1,14 15 257,-14-18-169,0 0 0,0 0 0,1-1 0,0 0 0,0-1 0,0 1 0,0-2 0,0 0 0,1 0 0,0 0 0,0-1 1,0-1-1,-1 1 0,1-2 0,1 1 0,-1-2 0,0 1 0,0-1 0,-1-1 0,20-5 0,-10 2-40,-1-2 0,0 0 0,0-1 0,0-1-1,-1-1 1,-1 0 0,0-2 0,0 1 0,25-26 0,-12 5 24,-2-1 0,-2-2 0,-1 0 0,37-73 0,-24 28-187,-41 92 94,0-1-1,1 1 1,0 1 0,0 13-1,-4 60 132,5-47-217,-1-3 51,0-14 79,1 1-1,2 0 1,3 40 0,-3-61-31,1 6 68,1 1-1,0-1 1,0 1 0,6 12-1,-7-20-57,-1 0 0,1 0-1,-1 0 1,1 0-1,-1 1 1,1-1-1,0 0 1,-1-1 0,1 1-1,0 0 1,0 0-1,0 0 1,0 0 0,0-1-1,0 1 1,0 0-1,0-1 1,0 1-1,0-1 1,0 1 0,1-1-1,-1 0 1,0 1-1,0-1 1,0 0 0,1 0-1,-1 0 1,0 0-1,0 0 1,0 0-1,1 0 1,-1 0 0,0 0-1,0-1 1,0 1-1,1 0 1,-1-1 0,0 1-1,0-1 1,0 1-1,1-2 1,4-2 6,-1-1 0,1 1 0,-1-1 1,0-1-1,0 1 0,-1-1 0,0 0 1,0 0-1,0 0 0,4-10 0,0 2-23,157-240-772,-158 245 708,-10 18 88,-6 14-107,-84 242-81,48-163 243,-32 80 139,15-38 22,47-116-179,0-2 0,-1 0-1,-24 28 1,28-39-65,-1 1 0,-1-2 0,-1 0 0,-17 13-1,28-24-22,1 0-1,-2 0 1,1-1 0,0 0-1,0 1 1,-1-2-1,1 1 1,-1 0-1,0-1 1,1 0-1,-1 0 1,0 0-1,0-1 1,1 0 0,-1 0-1,0 0 1,0 0-1,0-1 1,1 0-1,-1 0 1,0 0-1,-7-3 1,6 1-5,0 0 1,1-1-1,0 1 0,0-1 1,0 0-1,0-1 0,0 1 1,1-1-1,0 0 1,0 0-1,0 0 0,1-1 1,-1 0-1,1 1 0,1-1 1,-1 0-1,1 0 1,0 0-1,0-1 0,1 1 1,0 0-1,0-1 0,0 1 1,1-1-1,0 1 1,0-1-1,1 1 0,0 0 1,0-1-1,0 1 0,1 0 1,0 0-1,0-1 0,0 1 1,1 1-1,3-7 1,1 2 15,1 1 1,0 0 0,0 0 0,1 1 0,0 0 0,0 0 0,1 1 0,0 0 0,1 1-1,12-6 1,15-5 58,63-19 0,-84 30-19,-6 3-14,330-123 613,-316 115-583,0-1 1,-1-2 0,0 0 0,-1-2-1,-1 0 1,-1-1 0,0-2 0,31-34 0,-17 5 29,31-55 1,-1 1-53,-55 87 9,0 1-1,1 0 1,1 0-1,0 1 1,23-18 0,-34 30-5,-1 1 1,1-1 0,-1 1 0,1-1 0,0 1 0,0-1-1,-1 1 1,1 0 0,0-1 0,0 1 0,-1 0 0,1 0-1,0 0 1,0 0 0,0-1 0,-1 1 0,1 0 0,0 0-1,0 1 1,1-1 0,-2 0-5,1 1 0,0-1 1,-1 0-1,1 1 0,-1-1 0,1 1 0,-1-1 1,1 1-1,-1 0 0,1-1 0,-1 1 1,1-1-1,-1 1 0,0 0 0,1-1 0,-1 1 1,0 0-1,0 0 0,2 6 34,-1-1-1,-1 1 1,1 0 0,-1 7-1,0-8-18,-1 49 277,-2 1 0,-2-1-1,-14 61 1,18-111-306,-1 0 1,1 0-1,-1 0 0,0 0 1,-3 5-1,6-30 8,7-11-255,1 0-1,1 1 0,20-41 1,-23 59 205,0-1-1,1 1 1,1 1 0,0-1 0,0 2 0,1-1 0,0 1 0,1 0 0,0 1 0,0 1 0,1 0 0,0 0 0,1 1 0,-1 1 0,1 0 0,1 0 0,20-5 0,-29 10 70,0 0 1,0 0-1,1 1 1,-1 0-1,0-1 1,1 2-1,-1-1 1,0 1-1,11 2 1,-13-2-7,0 0 0,0 0 0,1 1 1,-1-1-1,0 1 0,-1 0 0,1 0 0,0 0 1,0 0-1,-1 1 0,0-1 0,1 1 0,-1-1 1,0 1-1,0 0 0,2 5 0,2 3 62,-2 1-1,1 0 0,-2 0 1,0 0-1,0 0 1,-1 1-1,0-1 1,-1 23-1,-2-4 102,-1-1 0,-9 46 0,7-61-60,-1 10 17,19-34-336,-5 0 48,-1 0 1,-1-1 0,0 1-1,0-1 1,8-18 0,0 1-24,15-22-265,50-65 0,-77 111 433,1-1 1,-1 0 0,0 1-1,1 0 1,0 0 0,0 0 0,0 0-1,0 1 1,0-1 0,1 1-1,-1 0 1,9-2 0,-12 3 9,0 1 1,0 0-1,0 0 1,0 0-1,0 0 1,0 0-1,0 1 1,0-1-1,0 0 1,0 0-1,0 1 1,0-1-1,0 0 0,0 1 1,0-1-1,0 1 1,0-1-1,0 1 1,-1 0-1,1-1 1,0 1-1,0 0 1,-1-1-1,1 1 1,0 0-1,-1 0 1,1 0-1,-1 0 1,1 0-1,-1 0 0,1 0 1,-1 0-1,0 0 1,1 1-1,1 4 47,-1 0 0,1 0 0,-1 1 0,1 8 0,-2-10 2,2 14 135,-1 1 0,-1-1 0,-2 25 1,-4 18-1,3 79-1,3-100-14,3-24-217,3 5 170,-6-21 202,2-1-384,0 0 43,0 0 0,0 0-1,0 0 1,0 0 0,0 0-1,3 2 1,-5-2 12,0 0 1,0 0-1,0 0 1,1 1-1,-1-1 1,0 0-1,0 0 0,0 0 1,1 1-1,-1-1 1,0 0-1,0 0 1,1 0-1,-1 0 1,0 0-1,0 0 1,1 0-1,-1 1 0,0-1 1,0 0-1,1 0 1,-1 0-1,0 0 1,1 0-1,-1 0 1,0 0-1,0 0 0,1 0 1,-1 0-1,0-1 1,0 1-1,1 0 1,-1 0-1,0 0 1,0 0-1,1 0 1,-1 0-1,0-1 0,1 1 1,12-13-49,8-21-103,12-50-224,-3 4 300,-19 58 40,0-1-1,2 2 1,1-1 0,23-27-1,-28 38-34,1 1-1,0 0 0,1 1 0,0 0 1,0 1-1,1 0 0,0 0 0,0 2 1,20-9-1,-29 14 74,0-1 1,0 1-1,0 0 1,0 0-1,0 1 1,0-1-1,1 1 1,-1-1-1,0 1 1,0 0-1,0 0 1,1 0-1,-1 1 0,0-1 1,0 1-1,0 0 1,0 0-1,0 0 1,0 0-1,0 0 1,0 1-1,0-1 1,0 1-1,-1 0 1,1 0-1,-1 0 1,1 0-1,-1 0 0,0 1 1,0-1-1,0 1 1,0-1-1,0 1 1,0 0-1,-1 0 1,3 6-1,1 2 44,-1 0 0,0 1-1,-1-1 1,0 1 0,-1 0-1,0 0 1,-1 0 0,0 0-1,-1 0 1,0 1 0,-4 19-1,0-11 70,-1-1-1,-1 1 0,0-2 1,-2 1-1,0-1 0,-12 20 1,14-31 112,8-14-173,7-17-235,36-54-402,58-76 0,-98 145 549,1 1 0,0 0 1,10-9-1,-15 15 35,1 0-1,-1 0 1,0 0 0,1 0-1,0 0 1,-1 0 0,1 1-1,-1-1 1,1 0 0,0 1-1,2-1 1,-3 1 2,0 0 0,-1 0 0,1 0 0,0 0 0,0 0 0,-1 1 1,1-1-1,0 0 0,0 0 0,-1 1 0,1-1 0,0 0 0,-1 1 0,1-1 0,-1 1 1,1-1-1,0 1 0,-1-1 0,1 1 0,-1-1 0,1 1 0,-1 0 0,0-1 0,1 1 1,-1 0-1,1-1 0,-1 2 0,2 2 4,-1 0-1,0 0 1,0 0 0,0 0 0,-1 0 0,1 0-1,-1 8 1,3 15 49,-2-18 5,0-1 1,-1 0-1,0 12 1,0-11 39,0-1 0,0 0 0,3 14 1,-3-22-105,0 0 1,0 0-1,0 1 1,0-1-1,0 0 1,0 0-1,0 0 1,0 0 0,0 0-1,1 0 1,-1 0-1,0 1 1,0-1-1,0 0 1,0 0 0,0 0-1,0 0 1,0 0-1,0 0 1,0 0-1,0 0 1,0 0 0,1 0-1,-1 1 1,0-1-1,0 0 1,0 0-1,0 0 1,0 0 0,0 0-1,0 0 1,1 0-1,-1 0 1,0 0-1,0 0 1,0 0 0,0 0-1,0 0 1,0 0-1,1 0 1,-1 0-1,0 0 1,0 0 0,0 0-1,0 0 1,0 0-1,0-1 1,0 1-1,1 0 1,-1 0-1,0 0 1,0 0 0,0 0-1,0 0 1,0 0-1,0 0 1,0 0-1,0 0 1,0-1 0,0 1-1,1 0 1,8-12-58,7-18-87,-8 13-55,40-77-310,-42 84 452,1 0-1,0 1 1,0-1-1,1 2 0,0-1 1,18-14-1,-26 23 65,1 0 0,-1 0-1,0-1 1,0 1 0,1 0-1,-1 0 1,0 0 0,0-1-1,1 1 1,-1 0 0,0 0 0,1 0-1,-1 0 1,0 0 0,1 0-1,-1 0 1,0-1 0,1 1-1,-1 0 1,0 0 0,1 0-1,-1 0 1,0 0 0,1 1 0,-1-1-1,0 0 1,1 0 0,-1 0-1,0 0 1,0 0 0,1 0-1,-1 0 1,1 1 0,-1 0 9,1-1 0,-1 1 0,0 0 1,1 0-1,-1 0 0,0-1 0,1 1 0,-1 0 1,0 0-1,0 0 0,0 0 0,0 1 0,-3 35 306,2-31-275,-7 47 162,-3 25 205,-2 95 0,13-168-387,0 2 16,1 0 0,-1 0-1,1 0 1,3 9 0,-1-8-37,4 3-43,-3-10-56,-2-1 23,3 1 109,0 1 0,1-1 0,-1-1 0,0 1-1,1-1 1,-1 0 0,0 0 0,0-1-1,11-1 1,2-1-176,-10 2 98,0-1 0,-1 1 0,1-2 0,-1 1-1,1-1 1,-1 0 0,13-8 0,-8 3-68,0 0 1,-1-1-1,16-15 0,-12 9 22,-2 0-1,1-1 1,-2-1-1,0 0 0,-1 0 1,-1-1-1,15-38 0,-24 54 59,0-1-1,0 1 1,-1 0-1,1-1 1,-1 1 0,0 0-1,1-1 1,-1 1-1,0-1 1,-1 1-1,1-4 1,-1 5 12,1 1 0,0-1-1,0 1 1,0-1 0,0 1 0,-1 0 0,1-1 0,0 1-1,-1-1 1,1 1 0,0 0 0,0-1 0,-1 1 0,1 0-1,-1 0 1,1-1 0,0 1 0,-1 0 0,1 0 0,-1-1 0,1 1-1,0 0 1,-2 0 0,1 0-2,0 0 1,0 0-1,-1 0 0,1 0 0,0 0 0,-1 0 1,1 1-1,0-1 0,0 1 0,0-1 1,-1 1-1,-1 0 0,-6 6 28,0 0 0,0 0 1,1 1-1,0 0 0,1 0 0,-13 18 0,10-14 79,-6 9 181,0 1 1,-23 43-1,37-61-242,0 1 0,1-1 0,-1 1 0,1-1 0,0 1 0,0-1-1,1 1 1,-1-1 0,1 1 0,1 6 0,-1-9 4,0 0 0,0 0-1,1 1 1,-1-1-1,1 0 1,0 0 0,-1 0-1,1 0 1,0 0-1,0 0 1,1 0 0,-1 0-1,0 0 1,1 0 0,-1-1-1,1 1 1,-1 0-1,1-1 1,0 1 0,0-1-1,0 0 1,2 2 0,5 1 7,1-1 0,0 0 0,-1 0 0,1 0 0,0-2 1,1 1-1,-1-1 0,0-1 0,0 1 0,17-3 1,-10-1-58,0 0 0,0 0 1,-1-2-1,1 0 0,24-12 1,-32 12-27,1 0 0,-1-1 1,0-1-1,0 1 0,0-1 0,-1-1 1,0 1-1,-1-1 0,10-13 0,2-7-114,25-52-1,-21 37 71,115-176-440,-95 160 400,-2-2 0,-4-2 0,-2-2 0,51-133 0,-84 192 99,0 0 0,0 0 0,-1-1 0,0 1 0,0 0 0,0-1 0,-1 1 0,0-7 0,0 12 19,0 0-1,0 0 1,0 0-1,0 0 1,0 1 0,0-1-1,0 0 1,-1 0-1,1 0 1,0 1 0,-1-1-1,1 0 1,0 0-1,-1 1 1,1-1 0,-1 0-1,1 1 1,-1-1 0,1 0-1,-1 1 1,0-1-1,1 1 1,-1-1 0,0 1-1,1-1 1,-2 0-1,0 1 1,1 0 1,0 0-1,0 0 0,-1 0 0,1 0 0,0 1 0,-1-1 0,1 0 0,0 1 0,0-1 0,-1 0 1,1 1-1,0 0 0,0-1 0,-1 2 0,-6 3-15,1 0-1,0 0 1,1 1 0,-7 7 0,-32 41 12,-47 71 0,82-111 28,-6 12 47,0 0 1,2 1-1,1 1 1,1 0-1,-12 43 1,-24 150 176,44-195-202,-3 15 263,2 0 0,0 47 1,4-85-267,1 0 0,1 0 0,-1 0 0,0 0 0,1 0 0,0 0 0,0 0 0,-1 0 1,2 0-1,-1-1 0,0 1 0,1 0 0,-1-1 0,1 1 0,1 2 0,-1-4-26,0 1-1,0-1 1,-1 1-1,1-1 1,0 0-1,0 0 1,0 0 0,0 0-1,0 0 1,1 0-1,-1 0 1,0-1-1,0 1 1,0-1-1,1 0 1,-1 0 0,0 1-1,0-2 1,1 1-1,2 0 1,20-5-74,0-1 0,0-2-1,-1 0 1,41-20 0,-35 13 64,-1 0-1,-1-3 0,-1 0 1,0-1-1,42-42 0,-60 52 48,-1 0-1,-1 0 1,0-1-1,0 1 0,11-22 1,-18 29-35,1 1 1,0-1-1,0 1 1,0-1-1,0 1 1,0 0-1,1 0 1,-1-1 0,0 1-1,0 0 1,1 0-1,-1 0 1,1 0-1,-1 1 1,1-1-1,-1 0 1,1 1-1,0-1 1,-1 1-1,1-1 1,0 1-1,-1 0 1,1 0-1,0-1 1,3 2-1,-3-1-14,1 0 0,-1 1 0,1-1-1,-1 1 1,1 0 0,-1 0 0,0 0-1,1 0 1,-1 0 0,0 0 0,0 1 0,0-1-1,0 1 1,0-1 0,0 1 0,0 0-1,2 3 1,1 2 2,0 0 0,0 0 0,-1 1-1,1 0 1,-2 0 0,1 0 0,-1 0-1,-1 0 1,1 0 0,-1 1 0,1 16 0,-2 10 7,-2 1 0,-6 45 1,6-76 24,1 0 1,0 0 0,0 1 0,0-1-1,0 0 1,1 0 0,0 0 0,0 0-1,3 7 1,-4-10-17,1-1 0,-1 0 0,1 0-1,0 1 1,0-1 0,0 0 0,-1 0 0,1 0 0,0 0 0,0 0-1,0 0 1,1 0 0,-1 0 0,0 0 0,0-1 0,0 1 0,1 0-1,-1-1 1,0 1 0,1-1 0,-1 0 0,0 1 0,1-1 0,-1 0-1,1 0 1,-1 0 0,1 1 0,-1-2 0,0 1 0,1 0 0,-1 0 0,1 0-1,-1-1 1,0 1 0,1-1 0,-1 1 0,0-1 0,2 0-1,18-9-42,-1-1 0,0-1 0,0 0 0,-1-2 0,30-27 0,-23 19-81,39-26 0,-65 48 111,0 0 0,0 0 0,0 0 0,0 0 0,0 0 1,0 0-1,0 0 0,0 0 0,0 0 0,0 0 0,0 0 0,0 1 0,0-1 1,0 0-1,0 0 0,0 0 0,0 0 0,0 0 0,0 0 0,0 0 0,0 0 1,0 0-1,0 0 0,0 0 0,0 0 0,0 0 0,0 0 0,0 0 0,0 0 1,0 0-1,1 0 0,-1 0 0,0 0 0,0 0 0,0 0 0,0 0 0,0 0 0,0 0 1,0 0-1,0 0 0,0 0 0,0 0 0,0 0 0,0 0 0,0 0 0,0 0 1,0 0-1,0 0 0,1 0 0,-1 0 0,0 0 0,0 0 0,0 0 0,0 0 1,0 0-1,0 0 0,0 5 24,-1 0-1,0 0 1,0 0 0,0 0 0,0-1-1,-1 1 1,-3 7 0,-21 36 105,6-14 43,17-27-137,1-5-16,1 0-1,0 1 1,-1-1 0,1 1 0,1 0 0,-2 3 0,2-6-10,0 1-1,0-1 1,0 1-1,0-1 1,0 1-1,0-1 1,0 1-1,0-1 1,1 1-1,-1-1 1,0 1-1,0-1 1,0 1-1,1-1 1,-1 0-1,0 1 1,1-1 0,-1 1-1,0-1 1,1 0-1,-1 1 1,0-1-1,1 0 1,-1 0-1,1 1 1,-1-1-1,1 0 1,-1 0-1,0 1 1,1-1-1,-1 0 1,1 0-1,-1 0 1,1 0-1,-1 0 1,1 0-1,-1 0 1,1 0-1,-1 0 1,1 0-1,10 0-13,0 0-1,0-1 1,0 0-1,0-1 0,13-4 1,1 1-22,68-19 13,-54 13-15,51-9 0,-87 20 28,1 0 0,-1-1 0,0 1 0,1 0 0,-1 1 0,0-1 0,1 0 0,-1 1 1,0 0-1,0 0 0,5 2 0,-7-3 13,1 1 1,-1 0 0,1 0-1,-1 1 1,1-1 0,-1 0-1,0 0 1,0 1 0,1-1-1,-1 0 1,0 1-1,0-1 1,-1 1 0,1-1-1,0 1 1,0 0 0,-1-1-1,1 1 1,-1 0 0,1 0-1,-1-1 1,0 4-1,0-1-7,0 0 0,0 0 0,-1 0 0,1 0 0,-1 0 0,0 0 0,0 0 0,0-1 0,-1 1 0,0 0 0,1-1 0,-1 1 0,0-1 0,-1 0 0,-4 6 0,-69 77-26,36-43 35,-37 43-5,-169 173-89,225-240 100,-81 70 189,84-75-149,-1-1 0,0 0 0,-36 16-1,52-27-56,0-1 0,-1 0-1,1 0 1,0 0-1,-6 1 1,8-2-3,1 0 1,-1 0-1,1 0 1,-1 0 0,1 0-1,-1 0 1,1 0-1,0-1 1,-1 1-1,1 0 1,-1 0-1,1 0 1,0 0-1,-1-1 1,1 1-1,-1 0 1,1 0 0,0 0-1,-1-1 1,1 1-1,0 0 1,-1-1-1,1 1 1,0 0-1,0-1 1,-1 1-1,1-1 1,0 1-1,0 0 1,0-1 0,-1 1-1,1-1 1,0 1-1,0 0 1,0-1-1,0 1 1,0-1-1,0 1 1,0-1-1,0 1 1,0 0-1,0-1 1,0 1 0,0-1-1,0 1 1,0-1-1,1 1 1,-1 0-1,0-1 1,0 1-1,1-1 1,2-8 20,0 0 0,1 1 0,1-1 0,-1 1 0,1 0 0,10-11 0,-6 6-16,59-73 39,-56 73-82,1 0 0,1 1 1,0 0-1,18-10 0,-5 6-568,-1 2 0,53-20-1,59-10-2805,-42 15-1788,-89 27 4036,24-9-2370,-31 10 3385,0 1 1,1 0-1,-1 0 0,1 0 1,-1-1-1,0 1 0,1 0 1,-1 0-1,0-1 0,1 1 1,-1 0-1,0-1 0,1 1 1,-1-1-1,0 1 0,0 0 1,0-1-1,1 1 0,-1-1 1,0 0-55,0 1-1,0-1 1,-1 1 0,1-1 0,0 1 0,0 0 0,-1-1-1,1 1 1,0-1 0,-1 1 0,1 0 0,0-1 0,-1 1-1,1 0 1,0 0 0,-1-1 0,1 1 0,-1 0 0,1 0-1,0 0 1,-1-1 0,1 1 0,-2 0 0,-24-8-3073,-8 4 1078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48.5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32 11296,'-32'-25'4192,"32"30"-3264,10-10-257,4 5 897,12-3-992,24 0 2240,48 3-1568,28 0 192,9 6-864,36-1-384,22-2-96,-22 2-448,-32 4 192,-17-3-3104,-14 3 1792,-14-1-4415,-12 0 3327,-24 4-4288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49.1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 7968,'0'0'65,"0"0"0,0-1 0,0 1 0,0 0 0,0 0 0,0 0 0,-1 0 0,1 0 0,0-1 0,0 1 0,0 0 0,0 0 0,0 0-1,0 0 1,0 0 0,0-1 0,0 1 0,0 0 0,0 0 0,0 0 0,0 0 0,0-1 0,0 1 0,0 0 0,0 0 0,0 0 0,0 0 0,0-1 0,0 1 0,0 0 0,1 0 0,-1 0 0,0 0 0,0 0 0,0 0 0,0-1 0,0 1 0,0 0 0,0 0 0,1 0 0,-1 0 0,8 1 2626,2 0 2720,-8 10-2683,-2-11-2637,1 0-1,-1 0 1,0 0-1,0 0 1,1 1 0,-1-1-1,0 0 1,0 0-1,1 0 1,-1 0-1,0 0 1,0 0-1,1 0 1,-1 0-1,0 0 1,1 0-1,-1 0 1,0 0-1,0 0 1,1 0-1,-1 0 1,0 0-1,0 0 1,1-1-1,17-11 2374,-10 6-2607,-7 5 405,-1 13 122,0-10-353,0 0 1,-1 0-1,1 0 1,-1 0-1,1 0 1,-1 0-1,-1 3 1,-3 11 3,5-15-669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50.7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931 552 1312,'0'0'421,"1"-2"-245,30-21 3558,-23 17-2660,0 0 0,0 0-1,7-8 1,-13 12-814,0 0 0,-1 0 0,1 0 0,0 0 1,-1-1-1,0 1 0,1-1 0,-1 1 0,0-1 1,0 1-1,-1-1 0,1 0 0,0 1 0,-1-1 1,0-4-1,-1-15 1432,-5-31 0,0 11-682,2 14-556,-1 0-1,-2 1 0,0-1 1,-2 1-1,-1 1 0,-17-32 1,23 50-383,0 1-1,-1 0 1,0 0 0,0 0 0,-1 1 0,0 0 0,0 0 0,0 0 0,-1 1-1,1-1 1,-14-6 0,9 7-45,1 0 0,-1 1 0,0 1-1,0 0 1,0 0 0,0 1 0,-1 0 0,-13 0-1,1 1 10,0 2-1,1 0 0,-1 2 1,1 0-1,-1 1 1,1 2-1,1 0 0,-1 2 1,1 0-1,0 2 0,1 0 1,0 1-1,1 2 0,0 0 1,1 0-1,0 2 1,-28 29-1,-30 48-13,18-20 59,37-47-18,-60 72 148,68-78-167,0 1-1,1 1 1,-11 24 0,20-36-32,1 1 0,0-1 1,0 0-1,1 1 0,1 0 0,0 0 0,0-1 1,1 1-1,0 0 0,2 18 0,2-6 25,1 0 0,1 0 0,12 31 0,-12-37 12,1 0 0,1-1 0,0 0 0,1-1 0,0 0 0,2 0 0,11 12 1,-15-18-20,1-1 0,-1 0 0,2-1 0,-1 0 0,1 0 0,0-1 0,0 0 0,0 0 0,0-1 0,1 0 0,0-1 0,17 4 0,-9-4-48,0-2-1,1 1 1,-1-2 0,1-1-1,22-3 1,-30 3-2,0-1 0,0-1 0,0 0 0,-1 0 0,1-1 1,-1-1-1,0 0 0,0 0 0,17-13 0,-24 16 28,1-1-1,-1 0 1,0 0-1,-1 0 1,1 0 0,-1-1-1,1 1 1,-1-1-1,0 1 1,0-1 0,0 0-1,-1 0 1,1 0-1,-1 0 1,0 0 0,0 0-1,-1 0 1,1 0-1,-1-7 1,0 6-2,-1 0 0,0 0 0,0 0 0,0 0 0,-1 0 0,1 0 1,-1 0-1,0 1 0,-1-1 0,1 0 0,-1 1 0,0 0 0,0 0 0,0 0 0,-7-6 0,-4-2-53,0 0-1,-1 0 0,0 2 1,-21-11-1,-70-29 60,92 44 77,7 3-19,-17-7 407,24 10-465,0 0 0,-1-1 0,1 1 0,0 0 0,0 0 0,0 0 0,0 0 0,0 0 0,-1 0 0,1-1 0,0 1 0,0 0 0,0 0 0,0 0 0,0 0 0,0 0 0,0-1 0,-1 1 0,1 0 0,0 0 0,0 0 0,0-1 0,0 1 0,0 0 0,0 0 0,0 0 0,0-1 0,0 1 0,0 0 0,0 0 0,0 0 0,0-1 0,0 1 0,0 0 0,1 0 0,-1-1 28,1 0-1,0 1 0,0-1 1,0 1-1,0-1 1,-1 1-1,1-1 0,0 1 1,0 0-1,0-1 0,0 1 1,2 0-1,33-6 290,0 1 0,72 2 0,-70 2-229,338-12 738,-326 10-776,-12 1 12,0-1 0,-1-1-1,60-16 1,-96 20-117,-1 0 1,1 0-1,0-1 1,-1 1-1,1 0 0,0 0 1,-1-1-1,1 1 0,0 0 1,-1-1-1,1 1 0,-1-1 1,1 1-1,0-1 0,-1 1 1,1-1-1,-1 1 1,1-1-1,-1 1 0,0-1 1,1-1-1,-1 2-47,0-1-1,0 0 1,0 1 0,0-1-1,0 1 1,0-1 0,-1 0-1,1 1 1,0-1 0,0 1 0,-1-1-1,1 1 1,0-1 0,-1 1-1,1-1 1,0 1 0,-1-1-1,1 1 1,-1 0 0,0-1-1,-4-3-1214,-1 0 0,1 0-1,-11-3 1,11 4-100,2 1 935,-16-7-3715,18 8 3748,0 1-1,1 0 1,-1-1 0,0 1 0,0 0 0,0 0 0,0 0 0,0-1 0,0 1-1,0 0 1,0 0 0,0 0 0,1 0 0,-1 1 0,0-1 0,0 0 0,-1 1-1,-4 5-3347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53.0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17 542 3328,'-1'1'60,"0"-1"-1,0 1 1,0-1-1,0 1 1,0-1 0,0 1-1,1-1 1,-1 1-1,0 0 1,0-1 0,1 1-1,-1 0 1,0 0-1,1 0 1,-1 0 0,1 0-1,-1-1 1,1 1 0,-1 0-1,1 0 1,0 0-1,-1 2 1,1 1 472,0 0-1,0 0 1,0 0 0,1-1-1,1 7 1,-2-10-373,0 1-30,0-1 1,0 1 0,0-1-1,0 0 1,1 1 0,-1-1-1,0 0 1,0 1 0,0-1-1,0 0 1,1 1 0,-1-1-1,0 0 1,0 1 0,0-1-1,1 0 1,-1 0-1,0 1 1,1-1 0,-1 0-1,0 0 1,1 1 0,-1-1-1,0 0 1,1 0 0,-1 0-1,0 0 1,1 0 0,-1 0-1,0 1 1,1-1 0,0 0-1,15-6 1661,13-16-226,22-24-147,43-36-83,144-69 800,-201 129-1700,55-43 0,-73 49 75,0-1-1,0-1 0,30-40 0,-45 52-357,0 0 0,0 0 1,-1 0-1,0 0 0,5-14 0,-8 19-142,1-1 0,-1 1 0,1 0-1,-1 0 1,0-1 0,0 1-1,1-1 1,-1 1 0,0 0-1,0-1 1,-1 1 0,1 0-1,0-1 1,0 1 0,-1 0-1,1-1 1,0 1 0,-1 0-1,0 0 1,1-1 0,-1 1-1,0 0 1,1 0 0,-1 0-1,0 0 1,0 0 0,0 0-1,0 0 1,0 0 0,0 0 0,0 0-1,0 1 1,0-1 0,-1 0-1,1 1 1,0-1 0,-2 0-1,3 1-14,-1-1 0,0 1 0,1 0 0,-1 0 0,0-1 0,1 1 0,-1 0 0,0 0 0,0 0 0,1 0 0,-1 0 0,0-1 0,1 1 1,-1 1-1,0-1 0,0 0 0,1 0 0,-1 0 0,0 0 0,-1 1 0,2-1 5,0 1 1,0-1-1,0 1 1,0-1-1,0 1 1,0-1-1,0 1 1,0-1 0,1 1-1,-1-1 1,0 1-1,0-1 1,0 1-1,0-1 1,1 1-1,-1-1 1,0 0 0,0 1-1,1-1 1,-1 1-1,1-1 1,2 4 18,1 0 0,-1-1 0,1 1 0,-1-1 0,6 3 1,13 6 113,-10-7-110,0 1 1,-1 1-1,0 0 0,0 1 1,11 10-1,-20-17-30,-1 1 0,1-1 0,-1 1 0,0 0 0,0 0 0,0-1 0,0 1 0,0 0 0,0 0 0,0 0-1,-1 0 1,1 0 0,-1 0 0,1 0 0,-1 0 0,0 1 0,0-1 0,1 0 0,-2 3 0,0 2 21,-1 0 0,0 0 0,0-1 0,-5 11 0,-2 7 126,0 3-78,-13 46 51,19-62-83,1-1 0,1 0 0,0 1 0,0-1 0,1 12 0,0-20-9,0 0 1,1 0 0,-1 0 0,0 0 0,1 0 0,0 0 0,-1 0 0,1 0 0,0-1 0,0 1-1,0 0 1,0 0 0,0-1 0,0 1 0,2 1 0,-2-2 4,0 0 1,0 0-1,1-1 1,-1 1-1,0 0 0,0-1 1,1 1-1,-1-1 1,0 0-1,1 1 0,-1-1 1,1 0-1,-1 0 1,0 0-1,1 0 0,-1 0 1,1 0-1,-1 0 1,0 0-1,1 0 0,-1-1 1,0 1-1,3-1 1,155-63-16,-48 18-58,-60 27 23,73-31-78,-99 39 229,-16 8-37,-16 5-58,-13 7-34,0 0 1,0 1 0,1 0-1,1 2 1,-23 17 0,30-20 18,1 0 1,0 0-1,1 1 0,0 1 0,0-1 1,1 1-1,0 1 0,1-1 1,-9 21-1,14-29-17,1 1 0,0-1 0,0 1 1,0-1-1,0 1 0,1-1 0,0 1 0,-1-1 1,1 1-1,0 0 0,1-1 0,-1 1 0,1-1 1,-1 1-1,1-1 0,0 1 0,1-1 0,-1 0 1,0 1-1,1-1 0,0 0 0,0 0 0,0 0 1,0 0-1,0 0 0,0-1 0,1 1 0,0-1 1,-1 1-1,1-1 0,0 0 0,0 0 0,0 0 1,0-1-1,0 1 0,1-1 0,-1 1 0,0-1 1,5 1-1,0 0 17,1-1 1,0 1-1,0-2 1,0 1-1,0-1 1,0 0-1,0-1 0,0 0 1,-1 0-1,1-1 1,14-5-1,-16 4-27,0 0-1,0 0 0,0 0 0,-1-1 1,1 0-1,-1-1 0,0 0 0,0 1 1,-1-2-1,1 1 0,-1-1 0,0 0 1,-1 0-1,6-9 0,0-2-109,-1-2 0,-1 1-1,11-36 1,-16 44 124,-1-1-1,0 1 1,-1-1 0,0 0-1,-1 1 1,0-1 0,0 1-1,-1-1 1,-3-11 0,3 18 16,0 0 0,-1 0 1,1 0-1,-1 1 1,0-1-1,0 1 1,0-1-1,0 1 1,-1 0-1,0 0 1,1 0-1,-1 0 1,0 0-1,0 1 1,0-1-1,-1 1 1,1 0-1,-1 0 1,1 0-1,-1 0 1,0 1-1,-4-2 1,0 1-32,0 0 0,-1 0 0,0 1 1,1 0-1,-1 0 0,1 1 0,-1 0 1,0 1-1,-10 1 0,10 0 9,-18 3 30,26-4-17,0-1-1,0 1 1,0-1-1,-1 1 1,1-1-1,0 1 1,0-1-1,1 1 0,-1 0 1,0 0-1,0-1 1,0 1-1,0 0 1,1 0-1,-1 0 1,0 0-1,1 0 1,-1 0-1,0 2 1,1-2 1,0-1 1,0 1 0,0 0-1,0 0 1,0 0 0,0-1 0,0 1-1,1 0 1,-1 0 0,0 0 0,1-1-1,-1 1 1,0 0 0,1-1-1,-1 1 1,1 0 0,-1-1 0,1 1-1,-1-1 1,1 1 0,0 0 0,-1-1-1,1 1 1,-1-1 0,1 0-1,0 1 1,0-1 0,-1 0 0,1 1-1,1-1 1,28 11 193,-25-10-192,11 4 31,0-1 1,0 0 0,0-2-1,1 0 1,-1-1-1,1 0 1,-1-1 0,1-1-1,-1-1 1,28-6-1,50-12 65,202-51-26,-219 47-259,-92 37 24,-24 18 1,23-20 182,0 1 1,1 1-1,1 1 1,-22 24-1,31-31-28,0 0-1,0 0 1,1 0-1,0 1 1,0-1-1,1 1 0,0 0 1,0 0-1,0 0 1,1 0-1,1 1 1,-1-1-1,1 11 0,1-18 7,0 1 0,0-1 0,0 1 0,0-1 0,0 0 0,0 1 0,0-1 0,1 0-1,-1 1 1,1-1 0,-1 0 0,1 1 0,-1-1 0,1 0 0,0 0 0,0 0 0,-1 0-1,1 0 1,0 0 0,0 0 0,0 0 0,0 0 0,0 0 0,1 0 0,-1 0 0,0-1-1,0 1 1,0 0 0,1-1 0,-1 1 0,0-1 0,1 0 0,-1 1 0,3-1 0,0 1-21,1-1-1,0 0 1,0-1 0,-1 1 0,1-1 0,0 0 0,-1 0 0,9-3 0,15-8-116,-1 0 1,44-28-1,45-42 5,-93 65 64,-23 17 61,13-10-2,-1 1 1,1 1 0,1 0-1,19-8 1,-33 16-1,0 0 0,1 0 0,-1 0-1,0 0 1,1 1 0,-1-1 0,0 0 0,0 0 0,0 0-1,1 1 1,-1-1 0,0 0 0,0 0 0,0 1 0,1-1-1,-1 0 1,0 0 0,0 1 0,0-1 0,0 0 0,0 1-1,0-1 1,0 0 0,0 0 0,1 1 0,-1-1 0,0 0-1,0 1 1,-1-1 0,1 0 0,0 1 0,0-1 0,0 12 21,-1-3-33,-1-1 0,0 0-1,0 1 1,-4 7 0,-6 18 52,-37 175 226,47-203-245,1 0-1,1 0 0,-1 0 0,1 0 0,0 7 0,0-12-16,0 0-1,0 0 1,1 0 0,-1 0 0,0 0 0,0 0-1,1-1 1,-1 1 0,0 0 0,1 0 0,-1 0 0,1 0-1,-1-1 1,1 1 0,0 0 0,0 1 0,0-2 3,0 0 0,-1 0 0,1 1 0,0-1 0,0 0 0,-1 0 0,1 0 0,0 0 1,-1 0-1,1 0 0,0 0 0,0 0 0,-1 0 0,1 0 0,0-1 0,0 1 0,-1 0 0,1 0 1,0-1-1,-1 1 0,1 0 0,-1-1 0,1 1 0,1-1 0,7-7 24,0 1-1,-1-1 1,0 0 0,0-1-1,-1 0 1,0 0-1,0 0 1,6-14 0,18-24-94,-14 31 58,-17 16 5,0 0 0,0 0 0,0 0 0,0 0 0,0 0 0,0 0 0,0 0 0,0 0 0,0-1 0,0 1 0,-1 0 0,1 0 0,0 0 0,0 0 0,0 0 0,0 0 0,0 0 0,0 0 0,0 0 0,0 0 0,0 0 0,0 0 0,0 0 0,0 0 0,0 0 0,0-1 0,0 1 0,0 0 0,0 0 0,0 0 0,0 0 0,0 0 0,0 0 0,0 0 0,0 0 0,0 0 0,0 0 0,0 0 0,0-1 0,0 1 0,0 0 0,0 0 0,0 0 0,0 0 0,0 0 0,0 0 0,0 0 0,0 0 0,0 0 0,0 0 0,0 0 0,0 0 0,0 0 0,0-1 0,-6 5 11,2 1 3,1 0 0,0 1 1,0-1-1,0 1 0,-3 9 1,0-2-11,-4 11-13,-5 12 21,-2-1 0,-40 62 0,38-70 41,-2-2-1,0 0 0,-2-1 1,-1-2-1,-33 26 1,-46 28 192,17-4-241,68-57 13,4 0-89,12-13 72,0 1-1,-1-1 1,1 1 0,-1-1 0,0 0-1,1 0 1,-1 0 0,-4 2 0,7-4 5,0 0-1,0 0 1,0 0 0,-1 0 0,1 0 0,0 0 0,0 0-1,0 0 1,-1 0 0,1 0 0,0 0 0,0 0-1,0 0 1,0 0 0,-1 0 0,1 0 0,0 0-1,0 0 1,0-1 0,0 1 0,0 0 0,-1 0 0,1 0-1,0 0 1,0 0 0,0 0 0,0-1 0,0 1-1,0 0 1,0 0 0,-1 0 0,1 0 0,0-1 0,0 1-1,0 0 1,0 0 0,0 0 0,0 0 0,0-1-1,0 1 1,0 0 0,0 0 0,0 0 0,0 0 0,0-1-1,0 1 1,0 0 0,0 0 0,0 0 0,0-1-1,2-10 81,1 5-69,0 0 0,0 0 0,1 0-1,0 0 1,0 1 0,0-1 0,1 1-1,0 0 1,9-7 0,-9 7-14,62-50-26,-41 36-12,27-27 0,-31 22 34,0-1 0,24-37 0,29-61 5,-3 7-6,-53 87-10,46-49 0,-41 53-52,1 2 0,2 1 0,48-32-1,-32 29 117,89-39-1,-125 61-30,2-1 6,1 0 1,-1 1-1,12-2 0,-19 4-23,1 1 0,-1 0 0,1-1 0,-1 1 0,1 0 0,-1 0 0,1 1 0,-1-1 0,1 0 0,-1 1 0,1 0 0,-1-1 0,1 1 0,-1 0 0,0 0 0,0 0 0,1 1 0,1 1 0,0 0 10,0 1 0,0 0 0,-1 1 1,1-1-1,-1 1 0,0 0 0,-1-1 0,1 1 1,-1 0-1,0 1 0,0-1 0,0 0 0,-1 1 1,0-1-1,0 0 0,0 1 0,-1 0 0,0 9 1,0 2 97,-2 0-1,0 0 1,-1 0 0,-11 32 0,11-41-90,0 1 1,0-1-1,-1 0 1,-1 0-1,1 0 1,-1-1-1,0 1 0,-1-1 1,0-1-1,0 1 1,-12 9-1,14-13-30,-1 1 0,0-1 0,0 0 0,-1 0 0,1-1 0,0 0 0,-1 1 0,0-2 0,1 1 0,-1-1 0,0 0 0,0 0 0,0-1 0,0 1 0,0-1 0,1 0-1,-1-1 1,-9-1 0,5-1-75,0 0 0,1-1-1,0 0 1,0 0-1,0-1 1,0 0-1,1-1 1,-1 0-1,1 0 1,-11-12 0,-6-9-2751,-33-46 0,48 60 1215,3 5 677,-7-11-2939,10 7-1703,3 12 5498,1 0 0,0 0 1,0 0-1,0-1 0,0 1 0,0 0 1,0 0-1,0 0 0,0 0 1,0 0-1,0 0 0,0-1 0,0 1 1,0 0-1,0 0 0,0 0 1,1 0-1,-1 0 0,0 0 0,0-1 1,0 1-1,0 0 0,0 0 1,0 0-1,0 0 0,1-1-433,-1 1 433,0 0 0,0 0 1,0 0-1,0 0 0,0 0 1,1 0-1,-1 0 0,0 0 0,0 0 1,0 0-1,0 0 0,0 0 1,0 0-1,1 0 0,-1 0 0,0 0 1,0 0-1,0 0 0,0 0 1,0 0-1,1 0 0,11 5-4014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53.7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193 97 7136,'0'-5'606,"0"-1"-1,1 0 1,0 0 0,0 0 0,0 1 0,1-1 0,-1 1 0,2-1-1,-1 1 1,0 0 0,1 0 0,0 0 0,0 0 0,4-5 0,-5 8-264,6-6 3184,-8 8-3440,1 0 1,-1 1 0,0-1 0,1 1 0,-1-1 0,0 1 0,0-1 0,1 0 0,-1 1 0,0-1 0,0 1 0,0-1 0,0 1 0,0-1 0,1 1 0,-1-1 0,0 1 0,0-1 0,0 1 0,0-1 0,-1 1 0,1-1 0,0 1 0,0 0 0,-1 18 573,-1 0 1,0-1-1,-7 27 1,-21 55 820,2-19-583,-20 66-239,-18 69-423,38-126-403,27-89 108,0 4-270,0-1-1,-1 1 1,1-1 0,-1 0-1,0 1 1,0-1-1,-1 0 1,-3 4-1,5-22-10714,2 8 9104,0-1-1,3-9 1,1-12-602,-8-11-738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4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13 170 4320,'-11'-28'1392,"10"26"-1320,1 1 0,0-1 0,-1 1-1,1-1 1,0 1 0,0-1 0,0 1 0,0-1 0,0 1 0,1-1 0,-1 1 0,0-1-1,1 1 1,-1-1 0,1 1 0,0 0 0,-1-1 0,1 1 0,0 0 0,0-1 0,0 1 0,1-2-1,3-2 453,0 1 0,0-1 0,10-6-1,-5 4 81,56-37 1151,-48 32-1388,-13 10-271,-1-1-1,1 1 0,0 0 0,-1 0 0,1 0 1,0 1-1,0 0 0,0 0 0,0 0 1,1 0-1,-1 1 0,0 0 0,6 0 0,-8 1 13,1-1-1,0 1 0,0 0 0,-1 0 1,1 0-1,0 1 0,-1-1 1,1 1-1,-1 0 0,0 0 0,0 0 1,0 0-1,0 0 0,0 1 0,0 0 1,0-1-1,4 7 0,-4-4 85,0 1 0,-1-1 0,0 0 0,0 1 0,0-1 0,-1 1 0,1-1 0,-1 1 0,-1 0 0,1 0-1,-1-1 1,0 1 0,0 0 0,-1 0 0,0 0 0,0-1 0,-3 11 0,0-3 49,0 0 0,-1-1 0,-1 1 0,0-1 0,0-1-1,-14 19 1,16-25-150,0 0 0,0 0-1,0-1 1,-1 0 0,1 0-1,-1 0 1,-8 4 0,11-7-86,1 0 0,-1 0 0,0 0 0,1-1 0,-1 1-1,0-1 1,0 1 0,1-1 0,-1 0 0,0 1 0,0-1 0,1 0 0,-1 0 0,0 0 0,0-1 0,1 1 0,-1 0 0,0-1 0,0 1 0,1-1 0,-1 1 0,0-1 0,1 0 0,-1 0 0,1 0 0,-1 0 0,1 0 0,-1 0 0,-1-2 0,-7-8-647,-2-2-2336,3 6-2938,8 21-2110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54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71 304 8544,'-20'-15'1608,"9"8"-638,1-1-1,-14-13 1,24 20-840,-1 1 0,1-1 0,-1 0 0,1 0 0,-1 1-1,1-1 1,-1 0 0,1 0 0,0 1 0,-1-1 0,1 0 0,0 0 0,0 0 0,0 0 0,0 0 0,0 0-1,0 1 1,0-1 0,0 0 0,0 0 0,0 0 0,0 0 0,0 0 0,1 1 0,-1-1 0,0 0 0,1 0 0,-1 0-1,0 1 1,1-1 0,-1 0 0,1 0 0,-1 1 0,1-1 0,0 0 0,-1 1 0,1-1 0,0 1 0,-1-1 0,3 0-1,2-3 499,1 0-1,0 1 1,0-1-1,7-1 1,40-15 646,1 2 0,60-11 1,-76 19-704,269-45 1270,2 22-1588,-228 25-368,-60 7-227,-5 0-565,22-5 0,-33 5-93,-1 0-1,0 0 0,0-1 0,0 1 1,6-5-1,-10 6 748,1 0 0,-1 0 0,4-8-6071,-4 8 6234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09:56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466 37 9984,'-16'-30'3205,"11"23"-1538,4 10-1329,1 2 110,-1 0 0,0 0-1,0-1 1,0 1 0,-1 0-1,-2 5 1,-2 5 157,-33 136 1238,-2 5-577,-73 116 802,76-188-1773,-54 102 285,29-62 173,22-33-150,55-107-1265,32-49-100,59-77 95,-83 116 533,46-40-1,-52 53 203,0 0 0,1 1-1,0 1 1,25-11-1,-41 21-38,0 0 0,0 1 0,0-1 0,0 1 0,1-1 0,-1 1 0,0 0 0,0 0 0,1-1-1,-1 1 1,0 0 0,1 0 0,-1 0 0,0 0 0,0 1 0,1-1 0,1 1 0,-2-1 1,-1 1 0,1-1 0,0 1-1,-1-1 1,1 1 0,0-1 0,-1 1 0,1 0 0,-1 0 0,1-1 0,-1 1 0,1 0 0,-1 0 0,1-1-1,-1 1 1,0 0 0,0 0 0,1 0 0,-1 1 0,1 5 101,-1 0 0,0 0 1,0 0-1,0 1 0,-3 7 0,2-6-127,-5 40 298,-19 195 670,25-237-952,0 0-1,0 0 1,0-1-1,1 1 1,0 0-1,0 0 1,0-1-1,1 1 1,3 8-1,-3-12-11,-1 0-1,1 0 1,0-1-1,0 1 1,0-1-1,0 1 1,0-1-1,1 0 1,-1 1-1,0-1 1,1 0-1,0-1 1,-1 1-1,1 0 1,0-1 0,0 0-1,0 1 1,0-1-1,0-1 1,0 1-1,1 0 1,4 0-1,5 0-72,1-1 0,0 0-1,0-1 1,0 0 0,22-5-1,-9-1-194,49-20 0,-60 20 170,1-1 0,-2-1 0,1-1 0,-1 0 1,-1-1-1,0-1 0,-1 0 0,20-23 0,-11 8-163,-1 0 1,-2-2 0,25-49 0,-39 69 252,0 0 0,-1 0 0,0 0 0,-1-1 0,0 0 0,0 1 0,-1-1 0,0 0 0,-1 0 0,0-17 0,-1 26-6,-1-1 0,1 1 0,0-1 1,-1 1-1,1-1 0,-1 1 0,1 0 1,-1-1-1,0 1 0,0 0 0,1 0 1,-1-1-1,0 1 0,0 0 0,0 0 0,0 0 1,-1 0-1,1 0 0,0 0 0,0 1 1,0-1-1,-1 0 0,1 0 0,-1 1 1,1-1-1,0 1 0,-1 0 0,1-1 1,-3 1-1,-3-1-8,-1 0 1,1 0 0,-1 1-1,-13 2 1,8 0 47,0 0 0,0 1 0,1 0 0,-1 1 0,1 0 0,0 1 0,0 1 0,0 0 0,1 1 1,-1 0-1,2 0 0,-1 1 0,-17 18 0,20-17 33,0-1 0,1 1 0,0 0 0,1 1 0,0 0 0,1 0 0,0 0 0,0 0 0,1 1 0,0 0 0,1 0 0,0 0 0,1 0 0,0 0 0,1 1 0,0 17 0,1-24-49,1 1 1,0-1 0,0 1 0,0-1 0,1 1 0,0-1-1,0 0 1,0 1 0,0-1 0,1 0 0,0-1 0,0 1-1,0 0 1,1-1 0,0 0 0,-1 0 0,1 0 0,1 0-1,-1-1 1,1 1 0,-1-1 0,1 0 0,0 0 0,7 2-1,2 1-33,0-1-1,0-1 1,1 0-1,0 0 1,0-2-1,0 0 1,30 0-1,-23-2-87,1-2 0,-1-1 0,34-9-1,64-24-156,-102 30 283,55-20 9,0-5 0,97-55 0,-165 83-21,2 0 5,-1-1 1,1 1-1,-1-2 1,1 1-1,-1-1 1,0 0-1,-1 0 1,8-10 0,-13 15-20,1 0 0,-1 0 0,0-1 1,1 1-1,-1-1 0,0 1 0,1 0 1,-1-1-1,0 1 0,0-1 0,0 1 1,0 0-1,1-1 0,-1 1 0,0-1 1,0 1-1,0-1 0,0 1 0,0-1 1,0 1-1,0-1 0,0 1 0,0 0 1,0-1-1,0 1 0,0-1 0,-1 1 1,1-1-1,0 1 0,0-1 1,0 1-1,-1 0 0,1-1 0,0 1 1,0 0-1,-1-1 0,1 1 0,0 0 1,-1-1-1,1 1 0,-1-1 0,0 1-12,-1-1 0,0 1 1,1 0-1,-1-1 0,1 1 0,-1 0 0,1 0 0,-1 0 0,0 0 0,1 0 0,-1 0 0,-2 1 0,-15 4-46,0 1-1,0 1 1,1 0 0,0 1-1,-31 20 1,21-10 137,1 2 1,-41 38 0,58-49-37,-34 36 96,41-41-115,0 0-1,0 0 0,0 0 0,0 1 0,0-1 0,1 1 0,0 0 0,-3 10 0,4-14-12,1 0 1,0 1-1,-1-1 1,1 1-1,0-1 1,0 1-1,0-1 1,0 0-1,0 1 1,0-1-1,1 1 1,-1-1-1,0 0 1,1 1-1,-1-1 1,1 0-1,-1 1 1,1-1-1,0 0 1,-1 0-1,1 1 1,0-1-1,0 0 1,0 0-1,0 0 1,0 0-1,0 0 1,0 0-1,1-1 1,-1 1-1,0 0 1,0 0-1,1-1 1,-1 1-1,0-1 1,1 1-1,-1-1 1,0 0-1,1 1 1,2-1-1,3 1-50,0-1-1,0 0 0,1 0 0,-1 0 0,0-1 0,14-3 0,-11 0 17,1 1 0,-1-1-1,0-1 1,0 0 0,0 0 0,-1-1 0,0 0 0,0-1-1,0 0 1,-1 0 0,0-1 0,-1 0 0,13-16 0,-10 10 35,-1-1 1,0 0 0,-1-1 0,-1 0 0,0 0-1,-1-1 1,7-32 0,-12 45 0,0 0 0,0 0 0,-1 0 0,1 1 0,-1-1-1,0 0 1,0 0 0,-1 0 0,1 0 0,-1 0 0,0 0 0,0 1 0,0-1 0,-1 0 0,1 1 0,-1-1 0,0 1 0,0-1-1,0 1 1,0 0 0,0 0 0,-1 0 0,0 0 0,1 0 0,-1 0 0,0 1 0,-1 0 0,1-1 0,0 1 0,-1 0 0,1 1 0,-1-1-1,1 0 1,-1 1 0,-5-1 0,-47-10 47,54 12 83,3 0 85,39 9 132,-27-6-245,0 0 0,1-1 0,18 0 0,1-2 122,-1-3 0,60-11 0,61-30-56,-135 38-164,23-14 0,-31 14 51,1 1 1,-1 0 0,1 1 0,0 0 0,0 1 0,0 0 0,12-1-1,-7 2-50,0 1 0,27 3 0,-38-2-10,0 1-1,0 0 0,1 0 0,-1 0 1,0 1-1,0 0 0,0 0 0,-1 0 1,1 0-1,0 1 0,7 6 0,-10-7-12,0 0-1,0 0 1,-1 1-1,1-1 1,-1 0-1,1 1 1,-1-1-1,0 1 0,0-1 1,0 1-1,0-1 1,-1 1-1,1 4 1,0 1 42,0 0 0,-1-1-1,-1 12 1,-1 2 63,-10 33 0,-1 10-211,10-42 74,1-10 56,0 1-1,0 14 1,2-24-17,0 0 1,0-1-1,1 1 1,-1 0 0,0 0-1,1 0 1,0-1-1,0 1 1,0 0-1,0-1 1,0 1 0,0 0-1,1-1 1,3 5-1,-3-6 10,0 1-1,-1-1 0,1 0 0,1 1 0,-1-1 1,0 0-1,0 0 0,0-1 0,0 1 0,1 0 1,-1-1-1,0 1 0,1-1 0,-1 0 0,0 0 0,1 0 1,-1 0-1,0 0 0,1 0 0,1-1 0,4-1 32,0 0-1,0 0 0,-1 0 0,13-7 0,-3 1-60,-1-2 0,0 0 0,-1-1 0,17-16-1,55-57-155,-29 25 124,-26 27 14,-22 20 5,1 1 0,0 1 0,23-17-1,-34 28 36,0-1 0,0 0 0,0 0-1,0 0 1,0 0 0,0 0-1,0 1 1,0-1 0,0 0-1,0 0 1,0 0 0,0 0 0,0 0-1,0 0 1,0 0 0,0 1-1,0-1 1,0 0 0,1 0-1,-1 0 1,0 0 0,0 0-1,0 0 1,0 0 0,0 0 0,0 1-1,0-1 1,0 0 0,1 0-1,-1 0 1,0 0 0,0 0-1,0 0 1,0 0 0,0 0 0,0 0-1,1 0 1,-1 0 0,0 0-1,0 0 1,0 0 0,0 0-1,0 0 1,0 0 0,1 0 0,-1 0-1,0 0 1,0 0 0,0 0-1,0 0 1,0 0 0,0 0-1,1 0 1,-1-1 0,0 1-1,0 0 1,0 0 0,0 0 0,0 0-1,0 0 1,0 0 0,0 0-1,0-1 1,-5 15 83,3-8-53,-34 93 17,-22 106 0,57-200-19,-1 0-1,2 0 0,-1 0 0,1 0 0,0 8 1,0-12-22,0 0 0,0 0 0,0-1 0,0 1 1,0 0-1,1 0 0,-1-1 0,0 1 0,1 0 1,-1-1-1,0 1 0,1 0 0,-1-1 0,1 1 0,-1 0 1,1-1-1,-1 1 0,2 0 0,-1-1 0,0 1 0,0-1-1,0 0 1,0 1-1,0-1 1,0 0 0,0 0-1,0 0 1,0 0 0,0 0-1,0 0 1,0 0 0,0 0-1,0-1 1,-1 1-1,1 0 1,0-1 0,2 0-1,10-5 27,-1 0-1,0-2 0,0 1 1,0-2-1,16-14 0,-1 0 14,-9 10-17,250-188 81,-267 200-104,17-11-24,-13 10-50,-12 10-17,-96 102 23,-6 6-2,76-84 50,-56 42-1,21-29 44,-140 67 1,45-27 2,-9 21 0,-32 18 34,167-105-58,0-2 1,-2-1 0,-70 19 0,104-33 3,1-1 1,-1-1-1,1 1 0,-1-1 0,-6 0 0,11 0-9,-1 0 1,0 0-1,0 0 0,0 0 0,0 0 0,1 0 0,-1 0 0,0-1 0,0 1 0,0 0 0,1-1 0,-1 1 0,0 0 0,1-1 0,-1 1 0,0-1 1,1 1-1,-1-1 0,0 0 0,1 1 0,-1-1 0,1 0 0,-1 1 0,1-1 0,0 0 0,-1 1 0,1-1 0,0 0 0,-1 0 0,1 0 0,0 1 0,0-1 1,0 0-1,-1 0 0,1 0 0,0-1 0,1 0 8,-1-1 0,1 0 0,-1 0 0,1 1 0,0-1 0,0 0 0,0 1 0,0-1 0,0 1 0,3-4 0,21-25 140,-6 10-55,2 0 0,0 2 0,1 0 0,1 2 0,1 0 0,0 2 0,1 1 0,1 0 0,0 2 0,1 1 0,28-7 0,444-81 538,-231 65-481,76-14-658,-295 38-900,53-17 0,-82 20-415,0-1 1,0-1-1,-1 0 1,0-1-1,22-17 1,19-25-3653,-11 3-1829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0:1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5 576,'0'0'39,"0"0"-1,0 0 1,0 0 0,1 0-1,-1 0 1,0-1-1,0 1 1,0 0 0,0 0-1,0 0 1,0 0 0,0-1-1,0 1 1,0 0 0,0 0-1,-1 0 1,1 0-1,0 0 1,0-1 0,0 1-1,0 0 1,0 0 0,0 0-1,0 0 1,0 0-1,0 0 1,0 0 0,0-1-1,-1 1 1,1 0 0,0 0-1,0 0 1,0 0 0,0 0-1,0 0 1,0 0-1,-1 0 1,1 0 0,0 0-1,0 0 1,0 0 0,-1 0-1,-6 3 3945,-5 4-3627,4-3 9,-1 0 0,0 1 0,1 0 0,0 0 0,0 1 0,1 0 0,0 1 0,0-1 0,-8 11 1,5-4-207,0 0 1,2 1-1,-1 0 1,2 0-1,-7 16 1,-44 136 736,31-94-180,18-50-512,-9 32 1,8-20 26,-2 0 0,-31 60-1,26-60-43,1 1 0,-16 52 0,22-47-61,2-1 0,-5 52 0,12-68-42,0 0 1,2 1 0,0-1-1,1 0 1,9 33 0,0-11 80,26 63 0,-25-77-76,-3 1 0,10 49 0,-9-20 40,-6-31-71,11 42 0,-4-30-673,-7-25-700,1 1 0,11 26 0,2-8-631,5 4-1462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0:1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27 2912,'-1'0'1053,"3"0"-937,-1-1-1,0 1 1,0 0 0,1-1-1,-1 0 1,0 1 0,0-1-1,0 0 1,0 1 0,2-3-1,10-12 5186,-13 15-5262,0 0 0,0-1-1,0 1 1,0 0-1,0 0 1,0 0-1,0-1 1,1 1 0,-1 0-1,0 0 1,0 0-1,0 0 1,0-1 0,1 1-1,-1 0 1,0 0-1,0 0 1,0 0-1,1 0 1,-1 0 0,0 0-1,0-1 1,1 1-1,-1 0 1,0 0 0,0 0-1,1 0 1,-1 0-1,0 0 1,0 0 0,0 0-1,1 0 1,-1 0-1,5 5 57,0 0-1,0 0 1,-1 1-1,1-1 1,-2 1-1,6 9 1,18 43 382,-9-18-218,97 206 605,-100-211-811,-2 0 1,-2 1 0,-1 1 0,5 41 0,9 152 491,-18-154-431,12 192 291,-18-193-246,-14 104 0,11-154-114,-3 24 191,-1-1 0,-16 50 0,15-70-169,-2-1 1,-1 0-1,-1 0 0,-29 46 1,-47 48-81,28-39-454,26-36-2528,-57 59 1,84-98 2474,0 0 1,-1-1-1,0 0 1,-9 6-1,1-3-1597,-28 10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0:3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8 510 1888,'-7'-3'7313,"18"-2"-7416,13-6 750,-16 8-451,1-1-1,0-1 1,-1 1-1,0-1 1,0-1 0,13-11-1,-5 0-49,-1 0 0,0-1 0,-1-1-1,-1 0 1,15-30 0,78-129 526,-105 177-682,-1 0 0,0 0 0,1 1 0,-1-1 0,0 0 0,1 0 0,-1 1 0,1-1-1,-1 0 1,1 1 0,0-1 0,-1 1 0,1-1 0,0 1 0,-1-1 0,2 0 0,-4 15-71,-2 9 200,-26 166 431,-15-1-193,25-108-198,-33 231 646,31-155-138,17-124-419,1-12 505,1 0 0,0 24 0,3-55-362,1 0 0,5-19 0,1-16-434,16-109 267,46-112-79,-53 211-146,61-220-473,-30 128 27,-39 128 346,1 0 0,1 1 1,1 0-1,0 1 1,18-23-1,-24 36 30,0 0 0,0 0 0,1 0 0,0 0 0,0 1 1,0 0-1,1 0 0,-1 1 0,1 0 0,0 0 0,0 0 0,0 1 0,10-2 0,-13 3 60,0 1 0,0-1 0,0 1 0,0 0 0,0 0 0,0 0 0,0 1 0,0-1 0,0 1 0,0 0 0,0 0 0,0 0 0,0 1 0,0-1 0,-1 1 0,1 0 0,-1 0 0,1 0 0,-1 1 0,0-1 0,0 1 0,0 0 0,0 0 0,0 0 0,-1 0 0,3 4-1,-2-2 13,0 1 0,0 0 0,-1 0 0,1 0 0,-2 0-1,1 0 1,1 9 0,2 46 75,-5-45-41,1 2-6,-1 1-1,-1 0 1,-1 0 0,0-1-1,-1 1 1,-1-1 0,-1 0 0,-1 0-1,-1 0 1,0-1 0,-1 0-1,-13 21 1,2-10 118,0 0 1,-2-1-1,-2-2 0,-39 37 0,57-58-84,-1 0 0,0 0 0,0-1 0,-1 0 0,-8 3 0,9-4-146,1 0-1,0 0 1,0 0-1,0 1 1,0 0-1,0 0 1,0 0-1,-7 8 1,10-9 73,1 0 1,0 0-1,-1 0 1,1 1-1,0-1 1,0 0-1,0 1 1,1-1-1,-1 1 1,1 0-1,-1-1 1,1 1-1,0-1 1,0 1-1,0 3 1,1 6-37,5 25 0,-4-28 98,12 102 31,7 31-5,-18-126-6,2 0 1,0 0-1,0 0 0,2 0 0,0-1 0,12 19 0,-16-29-20,1-1-1,0 1 0,0 0 1,0-1-1,1 0 0,-1 0 1,1 0-1,0-1 0,0 1 0,1-1 1,-1 0-1,0-1 0,1 0 1,0 1-1,0-2 0,0 1 1,0-1-1,0 0 0,0 0 0,10 0 1,-1-3 26,0-1-1,0-1 1,0-1 0,0 0 0,-1-1 0,0 0 0,0-1 0,-1 0 0,22-17-1,-25 16-30,1 0 1,-1-1-1,-1-1 0,0 0 0,0 0 0,-1-1 0,0 0 0,7-13 0,-7 9 17,-1-1-1,0 0 1,-1-1 0,0 1-1,5-29 1,-10 35-97,0 1 0,0-1 0,-1 0-1,-2-16 1,2 23-24,0 0 0,-1 0-1,1 0 1,-1 0 0,0 0-1,0-1 1,0 1 0,0 1-1,0-1 1,-1 0 0,-2-4-1,3 6 36,0 0-1,1 0 1,-1 0-1,0 0 1,0 0-1,0 1 0,1-1 1,-1 0-1,0 1 1,0-1-1,0 0 0,0 1 1,0-1-1,0 1 1,-1 0-1,1-1 1,0 1-1,0 0 0,0 0 1,0 0-1,0-1 1,-1 1-1,1 0 0,0 0 1,0 1-1,0-1 1,0 0-1,0 0 1,-1 1-1,1-1 0,0 0 1,0 1-1,0-1 1,0 1-1,0-1 0,0 1 1,0 0-1,-1 0 1,-4 4-53,0 0 1,1 0-1,-1 0 1,-6 8-1,0 3 61,0-1-1,1 1 0,1 1 1,0 0-1,1 0 1,1 1-1,1 0 1,0 1-1,2-1 1,-7 38-1,11-50 21,1 1-1,-1-1 0,2 1 1,-1-1-1,1 1 1,-1-1-1,2 1 0,-1-1 1,1 0-1,2 7 1,-1-9 5,-1 1 0,0-1 1,1 0-1,0 0 0,0 0 1,0 0-1,0-1 1,1 1-1,0-1 0,-1 0 1,1 0-1,0 0 0,9 4 1,-5-3 56,1-1 0,-1 0 1,1 0-1,0-1 0,0 0 0,0-1 1,0 0-1,0 0 0,10-1 0,-7 0 16,0-1-1,1-1 0,-1 0 0,0-1 0,0 0 0,13-5 0,-13 3-47,-1-1 1,-1 1 0,1-2 0,-1 0-1,0 0 1,0-1 0,9-9-1,-3 0-16,0-1-1,21-32 1,98-141 300,-69 104-185,17-22-78,-52 62-18,-1-1 0,32-73 0,-39 67-87,-3-1 0,23-100 0,-40 144-85,-1 1-1,-1-1 1,1 1 0,-2-1-1,0 1 1,0-1 0,-2-10-1,2 20 115,0 0 0,0 0 0,0 0 0,-1 0 0,1 1 0,0-1 0,-1 0 0,1 0 0,-1 0 0,1 1 0,-1-1 0,1 0-1,-1 1 1,1-1 0,-1 0 0,0 1 0,1-1 0,-1 1 0,0-1 0,1 1 0,-1-1 0,0 1 0,0 0 0,0-1 0,1 1 0,-1 0-1,0-1 1,0 1 0,0 0 0,0 0 0,0 0 0,1 0 0,-1 0 0,0 0 0,0 0 0,0 0 0,0 0 0,0 1 0,1-1 0,-1 0-1,0 0 1,0 1 0,0-1 0,1 1 0,-1-1 0,-1 1 0,-3 2-16,0-1 1,1 1-1,-1 1 1,1-1-1,-7 7 0,-3 6-8,1 0 1,-15 24-1,20-29 27,-26 45-4,3 0-1,-25 66 0,51-110 19,-10 23-19,2 0-1,1 1 0,1 0 0,3 1 0,-6 49 1,12-60 76,1 0 0,1 0 1,1 0-1,1 0 1,1-1-1,2 1 1,1-1-1,12 36 0,-15-52-5,1 0-1,0-1 1,1 1-1,-1-1 1,2 0-1,-1-1 0,1 1 1,0-1-1,1 0 1,-1-1-1,1 0 0,1 0 1,-1 0-1,1-1 1,0 0-1,0 0 1,0-1-1,1 0 0,0-1 1,0 0-1,0 0 1,0-1-1,0 0 1,0 0-1,1-1 0,-1 0 1,0-1-1,1 0 1,16-3-1,-15 1-21,0-1 0,-1 0 0,1-1 0,-1 0 0,0-1 0,0 0 0,0-1 0,-1 0 0,0 0 0,0-1 0,0 0 0,-1-1 0,0 0 0,-1 0 0,9-11 0,0-5 67,-1 0 0,-1 0 0,-2-2 0,19-48 0,-25 57-143,0 0 0,-1 0 0,-1-1 0,0 1 0,1-23 0,-5 39 16,0 0 1,0 0-1,0 1 1,0-1 0,0 0-1,0 0 1,0 0-1,0 0 1,-1 0-1,1 0 1,0 0 0,-1 1-1,1-1 1,0 0-1,-1 0 1,1 0-1,-1 1 1,1-1 0,-1 0-1,1 1 1,-2-2-1,1 1 15,1 1 0,-1 0 0,0 0 0,0 0 0,1 0 0,-1 0 0,0 0 0,1 0 0,-1 0 0,0 0 0,0 0 0,1 0 0,-1 1 0,0-1 0,1 0 0,-1 0 0,0 1 0,1-1 0,-1 0-1,0 1 1,-3 2-10,1-1 0,0 1-1,0-1 1,0 1-1,0 0 1,0 0 0,1 1-1,-3 3 1,-5 13 30,1 0 0,1 1 0,1 0 1,1 0-1,1 0 0,0 1 0,2 0 0,0 0 1,2 26-1,1-40 33,0 0 1,1 0-1,0 0 1,0 0-1,1 0 0,3 8 1,-4-13 6,1 1 0,-1-1 0,1 0 0,-1 0 0,1-1 0,0 1 0,0 0 0,0 0 0,0-1 0,1 1 0,-1-1 0,1 0 0,-1 0 0,1 0 0,0 0 0,0 0 0,5 2 0,-7-4-24,1 0-1,-1 0 1,1 0-1,0 0 1,-1 0-1,1 0 1,-1 0-1,1-1 1,0 1-1,-1 0 1,1-1-1,-1 1 1,1-1 0,-1 0-1,1 1 1,-1-1-1,0 0 1,1 0-1,-1 0 1,0 0-1,1 0 1,-1 0-1,0-1 1,1-1-1,5-5 25,0 0 0,8-14 0,33-60 233,13-17-344,-52 86 14,-1 1 61,1 0 1,12-12-1,-21 24-20,0 0 0,0-1 0,0 1 0,0 0 0,0 0 0,0 0 0,0 0 0,1 0 0,-1 0 1,0 0-1,0 0 0,0 0 0,0-1 0,0 1 0,0 0 0,1 0 0,-1 0 0,0 0 0,0 0 0,0 0 0,0 0 0,0 0 0,1 0 0,-1 0 0,0 0 0,0 0 0,0 0 0,0 0 1,0 0-1,1 0 0,-1 0 0,0 0 0,0 0 0,0 1 0,0-1 0,0 0 0,0 0 0,1 0 0,-1 0 0,0 0 0,0 0 0,0 0 0,0 0 0,4 9-198,-1 15 202,-3-20-33,4 57-57,-3-37 154,1 0 0,1-1 0,1 1 0,13 44 0,-16-65 17,0 0 1,0 0-1,1 0 0,-1 0 0,1 0 0,0 0 1,0 0-1,0 0 0,0-1 0,4 5 1,-5-7-60,-1 0 1,1 0 0,-1 0-1,1 0 1,0 0-1,-1 0 1,1 0 0,-1 0-1,1 0 1,-1 0 0,1 0-1,-1 0 1,1 0 0,-1-1-1,1 1 1,-1 0-1,1 0 1,-1-1 0,1 1-1,-1 0 1,1-1 0,0 0-1,12-14 222,5-21 118,12-30-360,43-105-98,-70 157 22,0 0 0,-1 0 1,-1-1-1,0 1 0,-1-16 0,0 28 20,1 1 28,0 0-1,0 0 1,0 1 0,0-1 0,0 0-1,0 1 1,0-1 0,0 1-1,0-1 1,0 1 0,0 0 0,2-1-1,11 2 20,0 1 0,-1 0 0,1 1 0,23 8 0,-21-6 14,1 0 1,31 4-1,62-4 471,-95-8-417,-14 2-53,0 1 0,0 0 0,0-1 0,0 1 0,0 0 0,0 0 0,0 0 0,0-1 0,0 1 0,0 0 0,0 0 0,0 0 0,1 1 0,-1-1 155,-12 5-330,1 0 164,0 1-1,1 0 1,0 0-1,0 1 1,1 0-1,0 1 1,0 0-1,1 0 1,0 0-1,-9 15 1,0 2-22,1 1 0,-18 47-1,27-60 26,2 1-1,-1 0 0,-3 22 1,7-32 31,1 0 0,-1 0 0,1 0 0,0 0 0,0 1 0,0-1 0,1 0 0,-1 0 0,1 0 0,0 0 0,1 0 0,-1 0 0,0 0 0,1 0 0,0 0 0,4 6 0,-5-10-4,-1 1 0,1-1 0,-1 1 0,1-1 0,0 0 0,-1 1-1,1-1 1,0 0 0,-1 1 0,1-1 0,0 0 0,0 0 0,-1 0-1,1 1 1,0-1 0,0 0 0,0 0 0,-1 0 0,1 0 0,0 0-1,0-1 1,-1 1 0,1 0 0,0 0 0,0 0 0,-1-1 0,1 1 0,0 0-1,-1-1 1,1 1 0,0 0 0,-1-1 0,1 1 0,-1-1 0,2 0-1,1-2 43,1 0 0,-1 0 0,0 0 0,0 0 0,3-4 0,4-8-1,-1 0 0,-1-1 0,0 0 0,-1 0 0,9-29 0,-6 6-81,8-53-1,-15 74 4,-1 4-158,1-24 0,-2 38 167,-1-1-1,0 1 1,0 0 0,0 0-1,0-1 1,0 1-1,0 0 1,0 0 0,0-1-1,0 1 1,0 0 0,0 0-1,0-1 1,0 1-1,0 0 1,0 0 0,0 0-1,0-1 1,0 1 0,-1 0-1,1 0 1,0-1 0,0 1-1,0 0 1,0 0-1,0 0 1,-1-1 0,1 1-1,0 0 1,0 0 0,0 0-1,0 0 1,-1-1 0,-5 8-236,-4 18 49,6-10 138,0 0 0,1 0 0,-1 30 0,5 47 253,-1-85-150,1 0 0,0-1 0,0 1 1,0 0-1,0-1 0,1 1 1,1-1-1,-1 1 0,6 9 0,-8-16-25,1 1 0,-1-1-1,1 1 1,-1-1 0,1 1 0,-1-1-1,1 1 1,0-1 0,-1 0 0,1 1-1,0-1 1,-1 0 0,1 1-1,0-1 1,-1 0 0,1 0 0,0 0-1,-1 0 1,1 0 0,0 0-1,0 0 1,-1 0 0,1 0 0,0 0-1,0 0 1,-1 0 0,1 0-1,0-1 1,-1 1 0,1 0 0,0 0-1,0-1 1,3-2-10,-1 1 0,1 0 0,-1-1 0,0 0 0,3-2 0,18-19 136,25-27-9,102-78-1,-150 128-150,1 0-1,-1-1 1,1 1-1,0 1 1,-1-1-1,1 0 1,0 0-1,0 1 1,0-1-1,0 1 1,0-1 0,-1 1-1,1 0 1,0 0-1,0 0 1,0 0-1,3 0 1,-4 1 11,0-1 1,1 1 0,-1-1 0,0 1 0,0 0 0,0-1 0,1 1-1,-1 0 1,0 0 0,0 0 0,0 0 0,0 0 0,0 0 0,-1 0-1,1 0 1,0 0 0,0 0 0,-1 1 0,1-1 0,0 0 0,-1 0-1,0 1 1,1-1 0,-1 2 0,2 7 16,-2 0-1,1 0 1,-1-1-1,-1 1 1,0 0-1,0 0 1,-1-1-1,-5 18 1,-4 23-51,1 23 224,10-60 129,0-13-305,0 0-1,0 0 1,0 0 0,0 0-1,0 1 1,1-1-1,-1 0 1,0 0-1,0 0 1,0 0-1,0 0 1,1 0 0,-1 0-1,0 0 1,0 0-1,0 0 1,0 0-1,1 0 1,-1 0-1,0 0 1,0 0 0,0 0-1,0 0 1,1 0-1,-1 0 1,0 0-1,0 0 1,0 0-1,0 0 1,1 0 0,-1-1-1,0 1 1,0 0-1,0 0 1,0 0-1,0 0 1,1 0-1,19-21 547,-9 8-552,16-12-28,25-31 0,-34 36-75,0 1 0,1 1 1,30-23-1,-48 40 74,0 0 0,0 0 0,0 1-1,0-1 1,0 0 0,0 1 0,0-1 0,0 1 0,1-1-1,-1 1 1,0-1 0,0 1 0,1 0 0,-1 0 0,0 0 0,0-1-1,1 1 1,1 1 0,-3-1 12,1 0 0,0 1 0,0-1 1,0 1-1,-1-1 0,1 1 0,0-1 0,-1 1 0,1-1 0,0 1 0,-1 0 0,1-1 1,-1 1-1,1 0 0,-1 0 0,1 0 0,-1-1 0,1 1 0,-1 2 0,2 4-36,0 1-1,0 0 0,-1 0 1,0 15-1,-1-11-33,0 29 84,0-30 3,0-1 1,0 0-1,0 0 1,1 0 0,1 1-1,0-1 1,5 15 0,10 12 299,-17-36-283,0 1 1,1-1 0,-1 0-1,1 1 1,-1-1-1,1 1 1,0-1 0,0 0-1,0 0 1,-1 1 0,1-1-1,0 0 1,1 0-1,-1 0 1,0 0 0,0 0-1,2 1 1,-1-1 1,-1-1 0,0 0 1,0 1-1,0-1 0,0 0 0,0 0 0,0 0 0,0 0 1,0 0-1,1 0 0,-1 0 0,0 0 0,0-1 0,0 1 1,0 0-1,0-1 0,0 1 0,0-1 0,0 1 1,0-1-1,0 1 0,0-1 0,0 0 0,0 1 0,0-2 1,10-8 35,-1-1 0,-1 0 0,0-1 0,-1 1 0,10-20 0,-4 9-29,5-9 0,57-88 106,-53 87-107,40-45 0,-17 29 5,-8 10 33,-3-1 0,48-68-1,-57 67-159,-1-2 0,-2 0-1,24-66 1,-38 91-195,-6 16 43,-6 12-38,-69 175 50,47-127 285,20-45-44,0 1 0,1 0 0,0 0 0,1 0 0,1 1 0,1-1 0,0 1 0,1-1 0,0 1 0,1-1 0,1 0 0,1 1 0,7 25 0,0-8 32,24 58 1,-26-76 25,0 1 1,1-1-1,1 0 1,0-1-1,16 18 1,-24-30-134,1 0 1,-1 0 0,0 0 0,1 0 0,-1 0 0,1 0 0,-1-1-1,1 0 1,0 1 0,0-1 0,-1 0 0,1 0 0,0 0-1,0-1 1,0 1 0,0-1 0,0 0 0,6 0 0,-6 0-328,-1-1 0,1 1 0,0-1 0,0 0 0,-1 0 0,1 0 0,0 0 0,-1 0 0,0-1 0,1 1-1,-1-1 1,0 1 0,3-3 0,-1 1-505,-1 0-1,0 0 1,0-1-1,0 1 1,0-1-1,-1 1 1,1-1-1,2-5 1,3-3-1101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0:3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6976,'0'-15'3168,"13"6"-2752,1 6 1792,4 6-1280,23-3 1344,4 0-1345,32-3 33,-1 3-576,14-8-96,-9 3-192,-1-7-64,-12 9 0,-1-9-1440,-8 7 768,-5-7-5823,-10 4 3583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0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517 526 3808,'-8'-7'2318,"8"7"-2221,0 0-1,0-1 1,-1 1-1,1 0 1,0 0 0,-1 0-1,1 0 1,0-1-1,0 1 1,-1 0 0,1 0-1,0 0 1,-1 0 0,1 0-1,0 0 1,-1 0-1,1 0 1,0 0 0,-1 0-1,1 0 1,0 0-1,-1 0 1,1 0 0,0 0-1,0 0 1,-1 1-1,-4-1 620,-15 1-389,1 2 0,-1 0-1,-21 7 1,24-6-278,0 2 1,1 0-1,0 0 0,1 2 1,-1 0-1,1 0 0,1 2 1,0 0-1,0 0 0,1 2 1,0-1-1,1 2 0,0-1 1,1 2-1,0 0 0,2 0 1,-1 0-1,2 1 0,0 1 1,1 0-1,0 0 0,1 0 1,-5 23-1,8-27 85,1 0-1,0 1 1,0-1 0,1 24-1,1-33-83,0 0 0,0-1-1,1 1 1,-1 0 0,1 0-1,-1-1 1,1 1 0,0-1-1,0 1 1,0 0 0,0-1-1,1 0 1,-1 1-1,1-1 1,-1 0 0,1 0-1,0 0 1,0 0 0,0 0-1,0 0 1,0 0 0,0-1-1,1 1 1,-1-1 0,0 1-1,1-1 1,4 2 0,-2-2 34,-1-1 1,1 1 0,0-1-1,-1 1 1,1-1 0,0-1-1,-1 1 1,1-1 0,0 0-1,-1 0 1,1 0 0,5-2-1,5-4 166,0 1 0,16-11 0,-15 7-154,0-1 1,-1 0-1,-1-1 0,0-1 0,25-29 0,-13 9 66,35-57 0,-47 65-31,-1-1 0,-1-1-1,12-41 1,-23 57-168,-1 11 32,-1-1 0,1 1 0,0 0 0,0 0 0,0-1 0,0 1 0,-1 0 0,1 0-1,0 0 1,0 0 0,0-1 0,-1 1 0,1 0 0,0 0 0,0 0 0,-1 0 0,1 0-1,0 0 1,0 0 0,-1 0 0,1 0 0,0 0 0,0 0 0,-1 0 0,1 0 0,-2 0-3,1 0-1,-1 1 1,1-1 0,-1 0 0,1 1 0,0 0 0,-1-1 0,1 1 0,0 0 0,-1 0 0,-1 1-1,-5 6-18,-1 0 0,2 0-1,-1 1 1,1 0 0,-11 18-1,-24 55-6,14-24 110,-59 86 153,49-87-85,-54 117 0,-18 135 537,107-298-653,-25 88 359,11-35 346,14-47-179,3-16-545,0-1 0,0 0 0,0 0 0,0 0 1,0 0-1,0 0 0,1 0 0,-1 1 0,0-1 0,0 0 0,0 0 1,0 0-1,0 0 0,0 0 0,0 0 0,0 0 0,0 0 0,0 1 1,0-1-1,0 0 0,0 0 0,1 0 0,-1 0 0,0 0 0,0 0 1,0 0-1,0 0 0,0 0 0,0 0 0,1 0 0,-1 0 0,0 0 1,0 0-1,0 0 0,0 0 0,0 0 0,0 0 0,0 0 0,1 0 1,-1 0-1,0 0 0,0 0 0,0 0 0,0 0 0,0 0 1,0 0-1,1 0 0,-1 0 0,0 0 0,0 0 0,0 0 0,0 0 1,0 0-1,0-1 0,4-2 96,-1 0-1,1 0 1,-1 0 0,0-1 0,4-6 0,33-47-29,3 3 1,58-59-1,14 10 52,-1 2-59,-76 62-11,-2-2-1,-2-1 0,44-72 1,-29 39 27,68-102-4,-80 128-41,60-66-1,-19 33-866,-96 119 75,3-6 772,1 0 0,-16 52-1,-10 69 125,29-95-94,11-50 11,-1 0-1,1 0 1,0-1 0,0 1-1,1 0 1,1 8 0,-2-14-31,0 0-1,1 0 1,-1 0 0,0 0 0,1 0 0,-1-1-1,0 1 1,1 0 0,-1 0 0,1 0 0,0 0-1,-1 0 1,1-1 0,-1 1 0,1 0 0,0 0-1,0-1 1,0 1 0,-1-1 0,1 1 0,0 0-1,0-1 1,2 1 0,-2-1 7,1 0-1,-1 0 0,1 0 1,-1 0-1,1 0 1,-1 0-1,1-1 1,-1 1-1,0 0 1,1-1-1,-1 1 0,1-1 1,-1 0-1,2-1 1,6-4 105,-1 0 0,0-1 1,13-13-1,-16 15-117,133-148 164,-17 18-21,-92 103-150,-18 19-235,22-21 0,-33 34 207,0 0-1,0 0 1,0 0 0,0 0 0,0 1-1,0-1 1,0 0 0,0 0 0,0 0-1,0 0 1,0 0 0,1 0 0,-1 0 0,0 1-1,0-1 1,0 0 0,0 0 0,0 0-1,0 0 1,0 0 0,0 0 0,0 0-1,0 0 1,0 0 0,0 0 0,0 0-1,0 1 1,1-1 0,-1 0 0,0 0-1,0 0 1,0 0 0,0 0 0,0 0-1,0 0 1,0 0 0,0 0 0,1 0-1,-1 0 1,0 0 0,0 0 0,0 0-1,0 0 1,0 0 0,0 0 0,0 0-1,0 0 1,1 0 0,-1 0 0,0 0-1,0 0 1,0 0 0,0 0 0,0 0-1,0-1 1,0 1 0,0 0 0,0 0-1,1 0 1,-1 0 0,0 0 0,0 0-1,-3 11-69,2-7 22,-7 36 146,-4 63-1,11-90-48,1 0 0,0 0 0,1 0 0,1 0 0,0 0 0,1 0 0,0-1 0,1 0 0,5 14 0,-8-25-24,-1 0-1,1 0 0,-1 0 1,1 0-1,-1 0 1,1 0-1,0-1 0,-1 1 1,1 0-1,0 0 1,0 0-1,0-1 0,0 1 1,-1 0-1,1-1 0,0 1 1,0-1-1,0 1 1,0-1-1,1 1 0,-1-1 1,0 0-1,0 0 1,0 1-1,0-1 0,0 0 1,0 0-1,0 0 1,0 0-1,1 0 0,-1 0 1,0-1-1,0 1 0,0 0 1,0-1-1,0 1 1,0 0-1,0-1 0,0 1 1,2-2-1,2-1 14,0-1 0,0 1-1,0-1 1,0 0 0,0-1 0,3-4-1,13-14 2,1 1-1,0 2 1,2 0-1,0 1 1,1 1-1,1 2 0,1 1 1,29-13-1,21-3-108,105-27 0,-161 51 36,-18 6 8,0 0-1,1 0 1,-1 0 0,1 0-1,-1 0 1,5 0 0,-19 3-49,1 1 0,-1 0 1,1 0-1,0 1 1,0 0-1,-11 6 0,17-8 70,-13 7-1,0 1 1,0 1 0,1 0-1,-26 25 1,33-28 6,-10 9-17,0 1-1,-26 34 1,35-39 37,1 1 1,0 0-1,1 0 1,1 1-1,-9 21 1,15-32 6,0 0 0,0 0 0,0 0 0,1 0 0,-1 0 0,1 1 0,0-1 0,0 0 0,0 0 0,1 0 0,1 7 0,-2-9-8,1-1 1,0 1-1,-1 0 1,1-1 0,0 1-1,0-1 1,0 1-1,0-1 1,0 1 0,0-1-1,1 0 1,-1 0-1,0 1 1,1-1-1,-1 0 1,0 0 0,1 0-1,-1-1 1,1 1-1,0 0 1,-1 0-1,1-1 1,0 1 0,-1-1-1,1 0 1,0 1-1,0-1 1,-1 0-1,4 0 1,0-1 27,1 1-1,-1-1 1,1 0 0,-1 0 0,0-1-1,1 1 1,-1-1 0,0 0-1,0-1 1,6-3 0,1-2 23,0 0 1,-1-1 0,10-11-1,-2 1-20,-1-1 1,-2 0-1,0-2 0,15-26 0,46-97 204,-56 101-290,-20 43 40,1-2-113,0-1-1,-1 0 0,1 0 0,-1 0 0,1 1 1,-1-1-1,1-7 0,-8 24-553,-1 11 608,4-17 95,1 1 0,0 0 0,0 0 0,0 9 0,1 6 24,1 0 0,1 0 1,1-1-1,2 1 0,0-1 1,1 0-1,9 26 0,-14-47-36,1 0 0,-1 1 1,0-1-1,1 0 0,-1 0 0,1 0 0,-1 0 0,1 0 0,-1 0 0,1 0 0,0-1 0,0 1 0,-1 0 1,1 0-1,0 0 0,0-1 0,0 1 0,0 0 0,0-1 0,0 1 0,0-1 0,0 1 0,0-1 0,0 1 0,0-1 1,1 0-1,0 0 8,0 0 1,0 0-1,-1-1 1,1 1-1,0-1 1,0 1-1,-1-1 0,1 0 1,-1 0-1,1 0 1,-1 0-1,1 0 1,-1 0-1,3-2 1,4-5 72,0 0 0,-1-1 0,12-17 0,-2 1-85,2 0 0,1 1-1,42-40 1,-50 54-54,0 0-1,0 1 1,1 0-1,0 1 1,0 0-1,1 1 1,0 1-1,1 0 1,25-6-1,-37 11 1,-1 1 0,0-1 1,0 1-1,1 0 0,-1 0 0,1 0 0,-1 0 0,0 0 0,0 1 0,1-1 0,-1 1 0,0-1 0,1 1 0,2 1 0,-4-1 33,0 0-1,1 0 0,-1 0 0,0 0 1,0 0-1,0 0 0,0 0 0,0 1 0,0-1 1,-1 0-1,1 1 0,0-1 0,-1 0 1,1 1-1,0-1 0,-1 1 0,0-1 0,1 1 1,-1-1-1,0 1 0,0-1 0,0 1 0,0 1 1,-2 32 36,-6 41 1,1-22 116,6-53-158,1 5 25,-1-1 0,1 1 0,0 0 0,0-1 0,2 7 0,-2-11 6,0-1 0,0 1 0,0 0 0,0 0-1,1-1 1,-1 1 0,0 0 0,1-1 0,-1 1 0,1 0-1,-1-1 1,1 1 0,-1-1 0,1 1 0,-1-1 0,1 1 0,-1-1-1,2 2 1,-1-2 8,0 0 0,0 0 0,0 0 0,0 0 0,0 1 0,0-1 0,0-1 0,0 1 0,0 0 0,0 0-1,0 0 1,0 0 0,0-1 0,0 1 0,0 0 0,0-1 0,-1 1 0,3-2 0,7-4 19,0-1 0,-1 0 0,0-1 0,9-8 0,15-14-53,-4 8-74,0 2 0,1 1 0,48-23 0,-78 42 64,0 0-1,1 0 0,-1 0 0,1-1 1,-1 1-1,0 0 0,1 0 1,-1 0-1,1 0 0,-1 0 0,1 0 1,-1 0-1,1 0 0,-1 0 1,0 0-1,1 0 0,-1 0 0,1 0 1,-1 0-1,1 0 0,-1 0 1,1 1-1,-1-1 0,0 0 0,1 0 1,-1 1-1,0-1 0,1 1 1,0 0-6,0 0 1,-1 0 0,1 0 0,0 0-1,-1 0 1,0 0 0,1 0 0,-1 0 0,0 0-1,1 0 1,-1 2 0,1 6-51,-1-1 1,-1 15-1,1-17 18,-7 80-130,-1 69 486,8-148-259,0 1 1,0 0-1,1-1 1,1 1-1,-1 0 1,5 10 0,-6-16-21,1-1 1,-1 0 0,1 1-1,0-1 1,0 0-1,-1 0 1,1 0 0,0 1-1,0-1 1,0 0 0,0 0-1,0 0 1,1-1 0,-1 1-1,0 0 1,2 1 0,-1-2-11,-1 0 0,1 0 0,-1 1 0,1-1 1,-1 0-1,1 0 0,-1 0 0,1-1 0,-1 1 1,1 0-1,-1-1 0,1 1 0,-1-1 0,0 1 0,1-1 1,-1 1-1,0-1 0,1 0 0,0-1 0,3-1 9,0-1 1,-1 0-1,0 0 0,0 0 0,0 0 1,0-1-1,3-5 0,21-38 45,-16 27-66,29-47 84,3 2 0,94-107 1,-110 143-38,-2-2 0,-1 0 0,21-39 0,-10 0-134,33-97 0,-47 113 92,-13 29-257,8-33 0,-15 48-4,-40 86-737,3 7 910,-71 182 25,95-232 69,2 1-1,1 0 0,-6 57 0,12-67 57,1 0-1,1 1 1,2-1-1,0 0 1,1 0-1,8 28 1,-10-47-31,0 0 0,1 0 0,0 0 0,0 0 0,0 0 0,0-1 0,0 1 0,1-1 0,-1 1 0,1-1 0,0 0 0,0 0 0,1 0 0,3 2 0,-4-3-14,0 0 0,0-1 0,0 1 0,0-1 0,0 0 0,0 0-1,0 0 1,0-1 0,0 1 0,0-1 0,0 1 0,1-1 0,-1 0 0,0 0 0,0-1-1,0 1 1,1-1 0,-1 1 0,5-3 0,3-2-9,0 0 0,-1-1 0,1 0 0,-1-1 0,-1 0 1,1-1-1,-1 0 0,0 0 0,-1-1 0,8-10 0,11-17-36,29-51-1,-46 72 25,0-2-38,0-1 0,-1 0 0,13-35 0,-27 68-735,-3 9 671,-10 43 0,14-30 179,1 0-1,3 64 0,0-97-50,1 4 44,0 0 1,3 14-1,-4-21-52,1 1 0,-1-1 1,1 1-1,-1-1 0,1 0 0,0 1 0,-1-1 0,1 0 0,0 0 0,0 1 1,0-1-1,0 0 0,0 0 0,0 0 0,0 0 0,0 0 0,0 0 0,1 0 1,-1-1-1,0 1 0,3 0 0,-3 0 0,0-1 0,0 0 1,0 0-1,0-1 0,0 1 0,0 0 1,0 0-1,0 0 0,0-1 0,0 1 1,0-1-1,0 1 0,0-1 0,0 1 1,0-1-1,0 1 0,-1-1 0,1 0 1,0 1-1,1-2 0,15-18 52,-14 16-46,63-95-69,-46 67 70,1 0-1,32-34 1,11-5-294,-64 70 262,5-4-285,-6 8-81,-4 11 104,3 2 282,0 0 1,0 0-1,2-1 1,0 1 0,1 0-1,0 0 1,2 0-1,0-1 1,0 1-1,10 25 1,-12-39 3,-1-1 1,1 1-1,-1-1 0,1 0 1,0 1-1,0-1 1,0 0-1,0 1 1,0-1-1,0 0 1,0 0-1,0 0 1,0 0-1,0 0 0,0 0 1,1 0-1,-1 0 1,0 0-1,1-1 1,-1 1-1,1 0 1,-1-1-1,1 1 1,-1-1-1,1 0 0,-1 0 1,1 1-1,0-1 1,-1 0-1,1 0 1,-1 0-1,1-1 1,-1 1-1,1 0 1,-1-1-1,1 1 0,-1 0 1,1-1-1,2-1 1,4-2 5,1-1 1,-1 0-1,0-1 0,-1 1 1,8-8-1,-13 11-22,34-30 45,56-65 0,-80 85-46,0 1 1,23-19-1,-7 8-89,-26 20 68,1 0 1,0 0-1,-1 0 1,1 1-1,6-3 1,-9 4 13,1 0-1,-1-1 1,1 1-1,-1 0 1,1 0 0,0 0-1,-1-1 1,1 1 0,-1 0-1,1 0 1,0 0 0,-1 0-1,1 0 1,-1 0-1,1 0 1,0 0 0,-1 0-1,1 1 1,-1-1 0,1 0-1,0 0 1,-1 0 0,1 1-1,-1-1 1,1 0-1,-1 1 1,1-1 0,-1 0-1,1 1 1,-1-1 0,1 1-1,-1-1 1,0 1 0,1 0-1,1 2-4,-1 0 1,0 0-1,0 0 0,0 1 0,0-1 0,0 0 0,-1 1 0,1-1 1,-1 1-1,0-1 0,0 0 0,-1 5 0,0 9 148,0-1-1,2 24 0,0-6 17,34-66 518,-16 12-660,-11 11-10,0 1-1,1 0 1,0 0 0,20-13 0,-19 15-51,-5 3 13,-1 0 0,1 0 1,0 1-1,0-1 0,-1 1 0,2 1 0,-1-1 1,0 1-1,0 0 0,7-1 0,-12 2 27,1 0 0,0 0-1,0 1 1,0-1 0,0 0-1,-1 0 1,1 1 0,0-1-1,0 1 1,-1-1 0,1 1-1,0-1 1,-1 1 0,1-1-1,0 1 1,-1 0 0,1-1-1,-1 1 1,1 0 0,-1-1-1,1 1 1,-1 0 0,0 0-1,1 0 1,-1-1 0,0 1-1,0 0 1,1 0 0,-1 0 0,0 0-1,0-1 1,0 1 0,0 2-1,-1 31-27,0-30 2,-19 131 99,20-132-50,-2 25 94,2-27-99,0-1-1,0 1 1,0-1-1,0 1 1,0-1-1,0 1 1,0 0 0,0-1-1,0 1 1,0-1-1,1 1 1,-1-1-1,0 1 1,0-1 0,0 1-1,1-1 1,-1 1-1,0-1 1,0 0-1,1 1 1,-1-1 0,0 1-1,1-1 1,-1 0-1,1 1 1,-1-1-1,1 0 1,-1 1 0,0-1-1,1 0 1,-1 0-1,1 1 1,-1-1-1,1 0 1,-1 0 0,1 0-1,-1 0 1,1 0-1,0 0 1,-1 0-1,1 0 1,0 0 0,7-3 78,0-1 0,0 0 0,0-1 0,-1 1 0,1-2 0,8-8 1,-4 5-58,27-21 37,0-1-152,1 2 0,1 1 0,51-25 1,-81 48 127,-4 1-75,1 0 1,0 0-1,0 1 1,1 1 0,10-3-1,-17 5 18,0-1-1,0 1 0,0 0 1,0 0-1,0 0 0,0 0 1,0 1-1,0-1 0,0 1 1,0-1-1,0 1 0,0 0 1,-1-1-1,1 1 0,0 0 1,0 0-1,-1 0 0,1 0 1,0 1-1,-1-1 0,0 0 1,1 1-1,-1-1 0,0 1 1,1 0-1,-1-1 0,0 1 1,1 3-1,7 14 17,11 36 0,2 5 149,-18-52-359,1 0 1,-1-1 0,1 0 0,0 0 0,12 12 0,-16-18-103,0-1 0,0 1 0,0 0 0,0-1 0,0 1 0,0-1 1,0 1-1,0-1 0,0 0 0,0 1 0,0-1 0,2 0 0,5-1-6839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0:4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77 4320,'-30'-5'1952,"16"14"544,19-4-1536,13-10 2336,8 5-1856,51-4 512,12 4-1153,38-8-191,-6 0-384,32-7-288,-9 7 32,4-4-224,-16 4 160,-16-4-4671,-21 7 2591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0:4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1 919 4064,'1'-6'9095,"4"0"-7647,3-2-951,92-115 1860,-49 65-1893,3 2 0,73-59 0,-104 97-427,49-27 0,-71 44-37,0 1 0,0-1 0,0 1 0,0-1 0,0 1 0,1-1 0,-1 1 0,0 0 0,0 0 1,0-1-1,0 1 0,1 0 0,-1 0 0,0 0 0,0 0 0,3 1 0,-4-1 2,1 1 0,-1-1 0,1 0 0,-1 1 0,1-1 1,-1 1-1,1-1 0,-1 1 0,1-1 0,-1 1 0,1-1 0,-1 1 1,1-1-1,-1 1 0,0 0 0,0-1 0,1 1 0,-1-1 1,0 1-1,0 0 0,0-1 0,0 1 0,1 0 0,-1 0 1,0-1-1,0 1 0,0 0 0,-1-1 0,1 1 0,0 0 1,0 0-1,-39 189 969,32-157-806,-17 71 597,25-93-511,1-11 54,2-5-109,8-23 102,14-28-137,-13 37-154,0 0 0,1 0 1,1 1-1,1 1 0,1 1 0,22-18 0,-14 15-2,0 1 0,2 2 0,0 0 0,32-13 0,-53 27-8,30-13-229,-33 14 190,0 0 0,0 1-1,0-1 1,0 1 0,0-1 0,0 1 0,1 0 0,-1 0 0,4 0 0,-7 1 34,1-1 1,-1 0 0,1 0-1,-1 0 1,1 1-1,-1-1 1,1 0 0,-1 1-1,1-1 1,-1 0-1,1 1 1,-1-1 0,0 0-1,1 1 1,-1-1-1,0 1 1,1-1 0,-1 1-1,0-1 1,0 1 0,1-1-1,-1 1 1,0-1-1,0 1 1,0-1 0,0 1-1,0-1 1,1 1-1,-1-1 1,0 2 0,-3 18-7,1-14 38,-24 88 45,9-36-10,8-26 61,2 2 0,1-1 0,-1 54 0,6-85-103,1 0-1,0-1 1,1 1-1,-1 0 1,0-1-1,0 1 1,1 0-1,-1-1 1,1 1-1,-1-1 1,1 1-1,0-1 1,-1 1-1,3 1 1,-3-2 2,1 0 0,0-1 0,0 1 0,-1-1 0,1 1 0,0-1 0,0 1 0,0-1 0,-1 0 0,1 1 0,0-1 0,0 0 0,0 0 0,0 1 0,0-1 0,0 0 0,0 0 0,0 0 0,1 0 0,2-1 37,0 0 0,0 0 0,1-1-1,-1 1 1,0-1 0,0 0 0,0 0 0,6-5 0,21-17 69,-2-1 1,-1-2 0,40-48 0,-50 54-107,99-121 29,-98 115-109,-16 22-2,0 1-1,0-1 1,7-7 0,-20 36-625,7-16 671,0 0 0,1 1 0,-1-1 0,0 12 0,-3 8 16,-3 13 20,-7 62-1,15-82 27,0 0-1,1 0 1,2 0-1,0 0 1,5 23-1,-6-39 1,0 0-1,1-1 0,-1 1 0,1-1 0,0 1 1,0-1-1,5 7 0,-6-10-31,-1 0-1,1 0 1,0 0 0,0-1-1,0 1 1,0 0 0,0 0-1,0-1 1,0 1-1,0-1 1,0 1 0,0-1-1,0 0 1,1 1 0,-1-1-1,0 0 1,0 0 0,0 1-1,1-1 1,-1 0-1,0 0 1,0-1 0,0 1-1,0 0 1,1 0 0,-1 0-1,0-1 1,0 1 0,0-1-1,0 1 1,0-1-1,0 1 1,0-1 0,0 0-1,0 1 1,2-2 0,8-7 58,-1-1 0,1 0 0,-1-1 0,-1 0 0,15-23 0,0 3-60,17-24 84,2-2-38,55-58-1,-93 111-77,99-106-209,-113 122 2,1 0 0,0 1-1,1 0 1,-11 27 0,3 5 340,-10 57-1,21-80-80,1 0 0,1 1 0,1-1 0,3 42 1,-1-58 4,0 0 0,0 1 0,0-1 0,1 0 0,0 0 0,0-1 0,1 1 0,0 0 0,0-1 0,6 10 0,-7-13-9,0 0 0,-1-1 0,1 1 0,0-1 0,0 1 0,-1-1 0,1 0 1,1 1-1,-1-1 0,0 0 0,0 0 0,0-1 0,0 1 0,1 0 0,-1-1 1,0 1-1,1-1 0,-1 0 0,0 0 0,1 0 0,-1 0 0,0 0 0,1 0 1,-1-1-1,0 1 0,1-1 0,-1 1 0,0-1 0,0 0 0,0 0 0,3-2 1,5-2 10,0-1 0,0-1 1,-1 1-1,1-2 1,-2 1-1,1-1 0,-1 0 1,12-18-1,2-5 11,24-46-1,-1 0-64,-21 41-56,49-56 0,-59 76 51,-11 12-17,0 1 0,0-1 0,0 0 1,0 1-1,1 0 0,-1-1 0,1 1 1,0 1-1,0-1 0,0 1 0,8-4 1,-12 6 28,0-1 0,1 1 0,-1 0 0,1 0 0,-1 0 0,0 0 0,1 0 0,-1 0 0,1 0 0,-1 0 0,0 0 0,1 0 0,-1 0 1,1 0-1,-1 0 0,0 0 0,1 0 0,-1 0 0,1 1 0,-1-1 0,0 0 0,1 0 0,-1 0 0,0 1 0,1-1 0,-1 0 0,0 0 1,1 1-1,-1-1 0,0 0 0,1 1 0,-1-1 0,0 0 0,0 1 0,0-1 0,1 0 0,-1 1 0,0-1 0,0 1 0,0-1 0,0 0 0,0 1 1,0-1-1,0 1 0,0 0 0,-2 22 8,0-15-9,-51 330 570,53-327-432,0-11-124,0 0 0,0 0 1,0 0-1,0 0 0,0 0 1,0 1-1,0-1 0,0 0 1,0 0-1,0 0 0,1 0 1,-1 0-1,0 0 0,0 0 1,0 0-1,0 0 0,0 0 1,0 0-1,0 0 0,1 0 1,-1 0-1,0 0 0,0 0 0,0 0 1,0 0-1,0 0 0,0 0 1,0 0-1,0 0 0,1 0 1,-1 0-1,0 0 0,0 0 1,0 0-1,0 0 0,0 0 1,0-1-1,0 1 0,0 0 1,0 0-1,0 0 0,1 0 1,-1 0-1,0 0 0,0 0 1,14-21 202,1-5-209,1 0 0,1 1 0,2 1 0,0 1 1,1 0-1,1 2 0,2 0 0,0 2 1,0 0-1,2 2 0,41-23 0,-62 38-38,1 0 0,-1 1 0,1-1 0,-1 1 0,1-1-1,0 1 1,0 1 0,5-1 0,-8 1 31,-1 0 0,0 0 0,1 0 0,-1 0 0,0 0 0,0 0-1,1 1 1,-1-1 0,0 1 0,0-1 0,0 1 0,1-1 0,-1 1 0,0-1 0,0 1 0,0 0 0,0 0 0,0 0 0,0 0 0,0 0-1,-1 0 1,1 0 0,0 0 0,0 0 0,-1 0 0,1 0 0,-1 0 0,1 0 0,-1 1 0,1-1 0,-1 0 0,0 0 0,1 1-1,-1-1 1,0 2 0,0 9-1,0 0 0,-1 0 0,-1 0 1,0-1-1,0 1 0,-5 12 0,1-1 69,-3 16-5,-27 94 196,36-133-248,0 0 1,0 0 0,0 0-1,0 0 1,0 0 0,0 0-1,0 0 1,1 0 0,-1 0-1,0 0 1,0 0 0,0 0 0,0 0-1,0 0 1,0 0 0,0 0-1,0 0 1,0 0 0,0 0-1,0 0 1,0 0 0,0 0-1,0 0 1,0 0 0,0 0 0,0 0-1,0 0 1,0 0 0,0 0-1,0 0 1,1 0 0,-1 0-1,0 0 1,0 0 0,0 0-1,0 1 1,0-1 0,0 0 0,0 0-1,0 0 1,0 0 0,0 0-1,0 0 1,0 0 0,0 0-1,0 0 1,0 0 0,0 0-1,0 0 1,0 0 0,0 0 0,0 0-1,0 0 1,0 0 0,0 0-1,0 0 1,0 0 0,0 1-1,0-1 1,0 0 0,0 0-1,-1 0 1,1 0 0,0 0 0,6-5 109,11-12 11,147-191-64,-149 187-108,14-15-30,-27 34 50,1-1-1,0 1 0,0-1 1,0 1-1,0 0 1,0 0-1,0 1 0,0-1 1,1 1-1,3-2 1,-7 3 23,0 0 1,1 0-1,-1 0 1,0 0-1,1 0 1,-1 0 0,0 0-1,1 0 1,-1 0-1,0 0 1,1 0 0,-1 0-1,0 0 1,1 0-1,-1 0 1,0 0-1,1 1 1,-1-1 0,0 0-1,0 0 1,1 0-1,-1 0 1,0 1-1,0-1 1,1 0 0,-1 0-1,0 1 1,0-1-1,0 0 1,1 0 0,-1 1-1,0-1 1,0 0-1,0 1 1,0-1-1,0 0 1,1 1 0,-1-1-1,0 0 1,0 1-1,0-1 1,0 0 0,0 1-1,0-1 1,-1 22-140,1-16 128,-10 82-107,-2 36 126,10-103-32,1 1 87,0 25-1,1-42-15,1 0 1,-1 1-1,1-1 0,0 0 0,1 1 1,-1-1-1,1 0 0,0 0 0,6 9 1,-8-13-37,1-1 1,-1 1 0,1 0-1,0-1 1,0 1 0,-1-1 0,1 1-1,0-1 1,0 1 0,0-1-1,0 0 1,-1 1 0,1-1 0,0 0-1,0 0 1,0 0 0,0 0-1,0 1 1,0-1 0,0 0 0,0-1-1,0 1 1,0 0 0,-1 0-1,1 0 1,0 0 0,0-1 0,0 1-1,1-1 1,2-1 0,0 1 0,-1-1 0,1 0 0,-1 0 1,6-5-1,9-11 69,-1 0 0,0-1 1,24-39-1,-3 4-8,105-117-25,-110 136-35,71-83 73,-87 96-71,0-2 0,-2 0 0,19-41 0,-10 13-55,-3-2-1,19-73 1,-15 24-130,-25 103 176,1-2-25,0 0 0,-1 0 0,1 0 0,-1-1 0,1 1 0,-1 0 0,0-1 0,0 1 0,0 0 0,0 0 0,0-1 0,-1-1 0,1 3 17,0 1 0,0 0 1,0 0-1,0 0 0,0 0 0,0 0 1,0 0-1,0 0 0,0 0 1,0 0-1,-1 0 0,1 0 0,0 0 1,0 0-1,0 0 0,0 0 0,0 0 1,0 0-1,0 0 0,0 0 0,-1 0 1,1 0-1,0 0 0,0 0 0,0 0 1,0 0-1,0 0 0,0 0 0,0 0 1,0 0-1,0 0 0,-1 0 1,1 0-1,0 1 0,0-1 0,0 0 1,0 0-1,0 0 0,0 0 0,0 0 1,0 0-1,0 0 0,0 0 0,0 0 1,0 0-1,0 1 0,0-1 0,0 0 1,0 0-1,0 0 0,0 0 0,0 0 1,0 0-1,0 0 0,0 0 0,0 1 1,0-1-1,0 0 0,-7 13-175,-5 14 18,-11 28 46,-2 0-1,-64 99 1,68-123 66,-8 11 99,3 0 0,-40 88 1,23-9 57,36-97-126,1-1 0,2 1 0,-3 31 0,6-42 120,1-1 1,2 25-1,-2-34-76,0-1 0,1 0-1,-1 0 1,1 1 0,-1-1-1,1 0 1,0 0 0,0 0-1,0 0 1,0 0 0,0 0-1,0 0 1,1 0 0,-1 0-1,1-1 1,-1 1 0,1 0 0,0-1-1,-1 1 1,1-1 0,0 0-1,0 0 1,3 2 0,-2-2-7,1 0 0,0-1 0,0 1 0,0-1 0,0 0 1,-1 0-1,1 0 0,0 0 0,0 0 0,0-1 0,-1 0 1,1 0-1,0 0 0,-1 0 0,1-1 0,5-2 0,2-2 10,0-1 0,-1-1 0,19-16 0,12-17-18,-1-1 0,40-58 0,-63 76-15,24-29-112,-37 49 121,-4 3-33,1 1 0,0-1 1,-1 0-1,1 0 0,0 0 1,0 1-1,0-1 0,0 0 1,0 1-1,0-1 0,0 0 1,1 0-1,-1 1 20,-1 1-1,1-1 1,0 0 0,-1 1 0,1-1-1,0 0 1,-1 1 0,1-1-1,-1 1 1,1-1 0,-1 1 0,1-1-1,-1 1 1,1-1 0,-1 1-1,1-1 1,-1 1 0,0 0 0,1-1-1,-1 1 1,0-1 0,0 1-1,0 0 1,1 0 0,-1 0 0,3 5 16,1 0 1,-1-1-1,1 1 1,0-1 0,1 0-1,8 8 1,9 10 27,-19-19-11,1-1 1,-1 1 0,1-1 0,-1 0 0,1 0 0,0 0-1,0-1 1,0 1 0,0-1 0,1 0 0,-1 0-1,1-1 1,-1 1 0,1-1 0,-1 0 0,1 0 0,0 0-1,0-1 1,-1 0 0,1 0 0,6 0 0,3-3 8,1-1 0,-1 0 0,-1 0 0,1-2 0,25-12 0,62-46 232,-96 61-235,52-39 22,-51 36-87,1 1 1,-1-1-1,-1 0 1,1-1-1,-1 1 1,6-10 0,-11 15 27,0 1 1,1-1-1,-1 1 1,0-1-1,0 1 1,0-1-1,1 1 0,-1-1 1,0 0-1,0 1 1,0-1-1,0 1 1,0-1-1,0 1 1,0-1-1,0 0 1,0 1-1,0-1 1,-1 1-1,1-1 1,0 1-1,0-1 1,0 1-1,-1-1 1,1 1-1,0-1 1,-1 1-1,1-1 1,0 1-1,-1-1 1,1 1-1,-1 0 1,1-1-1,0 1 1,-1 0-1,1-1 1,-1 1-1,1 0 1,-1-1-1,1 1 1,-1 0-1,0 0 1,-2-1-40,0 0 1,0 0 0,0 0 0,0 1-1,0-1 1,-5 1 0,3 0 0,-1 1-1,1 0 1,0 0-1,-1 0 1,1 1-1,0 0 1,0-1-1,-6 5 1,-35 22-108,36-21 163,1 1-1,0 0 1,0 1-1,1 0 1,0 0 0,1 0-1,0 1 1,0 0-1,1 1 1,1-1 0,-1 1-1,2 0 1,0 1 0,0-1-1,1 1 1,0 0-1,1-1 1,0 1 0,1 0-1,1 0 1,-1 0-1,2 1 1,0-1 0,4 18-1,-5-26 26,1-1 0,0 0 1,0 1-1,0-1 0,1 0 0,-1 0 0,1 0 0,-1 0 0,1 0 0,0 0 0,0 0 0,0-1 0,1 1 1,-1-1-1,1 0 0,-1 1 0,1-1 0,0 0 0,4 2 0,-4-3-8,1 0-1,0 1 0,0-1 1,-1-1-1,1 1 1,0 0-1,0-1 0,0 0 1,0 0-1,0 0 1,0-1-1,0 1 1,0-1-1,0 0 0,0 0 1,5-2-1,14-8 39,-1 0-1,-1-2 0,38-28 1,32-37 2,-66 54-89,2 2 0,36-26 0,-58 45-20,-1 0 0,1 0 0,0 0 0,0 1 0,0 0 0,0 0 0,0 0 0,10-2 0,-14 5 28,0-1 0,-1 0 1,1 1-1,0-1 1,0 0-1,-1 1 0,1-1 1,0 1-1,-1-1 0,1 1 1,-1-1-1,1 1 1,-1 0-1,1-1 0,-1 1 1,1 0-1,-1-1 1,1 1-1,-1 0 0,0 0 1,1-1-1,-1 1 0,0 0 1,0 0-1,0 0 1,2 8-1,-1 0 0,-1-1 0,0 1 1,0 0-1,-3 16 0,1 1 16,0 9-55,5 49-1,-1-65 138,1 0 1,0 0-1,2-1 0,8 24 1,-12-39-58,0 1 1,1 0 0,0-1 0,0 1 0,0-1 0,0 1 0,0-1 0,1 0 0,-1 0-1,1 0 1,0 0 0,0 0 0,0-1 0,0 1 0,1-1 0,-1 0 0,7 3 0,-4-4-6,1 0 1,-1 0 0,0-1 0,1 1-1,-1-2 1,1 1 0,-1-1 0,1 0-1,-1 0 1,0 0 0,1-1-1,-1 0 1,0 0 0,0-1 0,7-4-1,6-3 28,-1-2-1,0 0 1,19-17-1,-8 3 29,-1-2-1,-1 0 1,27-40 0,15-27-144,16-19 106,-73 99-45,-8 11-81,0 0 0,0 0 0,-1-1 0,1 0 0,-1 1 0,0-1 0,4-10 0,-15 72-386,-2 36 603,-37 162 0,40-227-80,5-17 27,-1-1 0,1 0-1,-2 1 1,0-1-1,0-1 1,-11 20 0,14-28-49,0 0 0,0 0 0,0 0 1,0 1-1,0-1 0,0 0 1,0 0-1,0 0 0,-1-1 0,1 1 1,0 0-1,-1 0 0,1-1 1,-2 1-1,2 0-15,0-1 0,1 0 0,-1 0-1,0 0 1,0-1 0,0 1 0,0 0 0,0 0 0,1 0 0,-1-1 0,0 1 0,0 0-1,0-1 1,1 1 0,-1-1 0,0 1 0,1 0 0,-1-1 0,0 0 0,1 1-1,-1-1 1,0 1 0,1-1 0,-1 0 0,0-1 0,-2-2-8,1-1 1,0 1-1,0-1 1,0 0-1,0 1 1,1-1-1,0 0 1,0 0-1,0 0 1,0 0 0,1 0-1,0-9 1,1 2 7,0-1 0,1 1 0,6-22 1,-7 31-16,0 1 0,-1-1 0,1 1 0,0 0 0,0-1 0,1 1 0,-1 0 0,0 0 0,1 0 0,-1 0 0,1 0 0,0 0 0,0 0 0,-1 0 0,1 1 0,1-1 0,-1 1 0,0-1 0,3 0 0,-2 1 16,0 0 1,0 0-1,0 1 0,0 0 1,0-1-1,0 1 0,0 0 1,0 0-1,0 1 0,0-1 0,0 1 1,0-1-1,0 1 0,0 0 1,4 2-1,49 17-58,0-3 0,108 17 0,-140-29-275,-9-3-898,-3 0-479,23 7 1,-30-7 386,-1-1 1,0 1-1,0 1 0,8 4 1,2 4-2274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0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2 140 3136,'0'-2'369,"-1"0"0,1 0 0,0 0 0,0 1 0,-1-1 0,1 0 0,0 0 0,1 0 0,-1 0 0,0 1 0,1-1 0,-1 0 0,1 0 0,-1 1 0,1-1 0,0 0 0,-1 1 1,1-1-1,0 1 0,0-1 0,3-2 0,-2 2 47,-1-1 0,1 1 1,-1 0-1,0-1 0,0 1 0,0-1 1,0 0-1,0 1 0,0-1 1,-1 0-1,1-4 0,-1-50 4869,0 51-5077,2 14-212,-1-7 34,-1 0-1,1 1 1,-1-1-1,0 0 1,1 1-1,-1-1 0,0 1 1,0-1-1,0 1 1,0 0-1,-5 50 614,4 85 1,2-60-384,20 166 492,-11-158-453,-9-28-116,-1-34-564,-2-19-203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4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3648,'0'0'72,"0"0"0,0 0-1,0 0 1,-1 0 0,1 0 0,0 0 0,0-1 0,0 1 0,-1 0-1,1 0 1,0 0 0,0 0 0,0 0 0,0-1 0,0 1 0,-1 0-1,1 0 1,0 0 0,0-1 0,0 1 0,0 0 0,0 0 0,0 0-1,0-1 1,0 1 0,0 0 0,0 0 0,0 0 0,0-1 0,0 1-1,0 0 1,0 0 0,0-1 0,0 1 0,0 0 0,0 0-1,0 0 1,0-1 0,0 1 30,1 0-1,-1 0 1,0 0 0,0 0-1,0 1 1,1-1 0,-1 0-1,0 0 1,0 0 0,0 0-1,0 0 1,1 0 0,-1 1-1,0-1 1,0 0 0,0 0-1,0 0 1,0 1 0,1-1-1,-1 0 1,0 0 0,0 0-1,0 1 1,0-1 0,0 0-1,0 0 1,0 0 0,0 1-1,0-1 1,0 0-1,0 0 1,0 0 0,0 1-1,0-1 1,0 0 0,0 0-1,0 1 1,0-1 0,0 0-1,0 0 1,-1 1 0,1 61 2882,8 182 245,-8-243-3198,0 0 0,0 0 1,0 0-1,0 0 0,1 0 0,-1 0 1,0 0-1,0 0 0,1 0 0,-1 0 1,1-1-1,-1 1 0,0 0 1,1 0-1,0 0 0,-1-1 0,1 1 1,1 1-1,3-4 390,2-10-172,29-97 229,-29 80-484,2 1 0,1 0-1,22-43 1,-25 59-153,16-21 1,-20 29 119,0 1 1,0 0-1,0-1 0,1 1 0,-1 0 1,1 1-1,0-1 0,0 1 1,5-3-1,-9 5 56,1 1 1,-1-1-1,0 0 1,1 0-1,-1 1 0,1-1 1,-1 0-1,0 1 0,1-1 1,-1 0-1,0 1 0,0-1 1,1 1-1,-1-1 0,0 0 1,0 1-1,0-1 0,1 1 1,-1 0-1,0-1 25,2 4 52,-1 0-1,0 0 0,0 0 1,0 1-1,-1-1 0,1 0 1,-1 0-1,0 0 0,0 0 1,-1 7-1,-10 45 313,8-42-233,-1 1-35,2-10-89,1 1 0,0-1 1,0 0-1,0 7 0,7-16 36,28-26-36,-21 16-81,20-13-1,-1 1 25,14-10 0,-41 33-36,-1 0 0,1 0 1,0 1-1,0 0 0,0 0 0,0 0 0,0 1 0,8-2 0,-12 3 53,1 0 0,-1 0 0,1 0 1,-1 0-1,1 0 0,0 0 0,-1 0 0,1 1 0,-1-1 0,0 1 0,1-1 0,-1 1 0,1-1 0,-1 1 0,0 0 0,1 0 0,-1-1 0,0 1 0,0 0 0,0 0 0,1 0 0,-1 1 0,0-1 0,-1 0 0,1 0 0,0 0 0,0 1 0,0-1 0,-1 1 0,1-1 0,-1 0 0,1 1 0,-1-1 1,1 3-1,1 6 93,-1 0 0,0 0 0,0 0 0,-1 13 0,0-13-75,0 118 746,0-102-938,2-24-1856,0-2 1372,1 0-1,-1 0 0,0 0 0,1-1 1,-1 1-1,0 0 0,1-1 1,-1 0-1,0 0 0,0 1 0,0-1 1,3-2-1,-3 2-584,12-6-1710,4-1-880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0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5152,'0'-31'2928,"0"30"-2759,1 0 1,-1 0 0,0 0-1,1 0 1,-1 0 0,0 0-1,1 0 1,0-1 0,-1 1-1,1 1 1,0-1 0,-1 0-1,1 0 1,0 0 0,0 0-1,0 0 1,0 1 0,0-1 0,0 0-1,0 1 1,0-1 0,0 1-1,0-1 1,0 1 0,0-1-1,0 1 1,0 0 0,0-1-1,1 1 1,-1 0 0,0 0-1,2 0 1,1 0 121,1-1 1,0 1-1,-1 0 1,1 1-1,-1-1 0,1 1 1,7 2-1,26 12 1310,70 39 0,-98-49-1411,7 4 25,-1 1 0,0 1 0,0 0 0,-1 2 1,0-1-1,-1 2 0,-1 0 0,0 0 0,-1 1 0,0 1 0,-1 0 0,-1 1 0,-1 0 1,8 18-1,-1 14 364,-1 1 1,14 97-1,-24-103-269,-2 0 1,-2 0-1,-3 1 0,-1-1 0,-10 54 1,2-41-194,-1-2 0,-27 70 1,29-97-66,-2-2 0,-1 1 0,-17 25 1,23-40-218,-1-1 0,0 0 0,-1 0 0,-1-1 0,0 0 0,0-1 1,0 0-1,-18 11 0,22-17-509,0 0 0,0 0 0,0 0 0,-1-1 0,1 0 0,0 0 0,-10 1 0,-8 1-1993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0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43 4640,'0'-6'820,"0"1"-1,1 0 1,9-22 11044,-18 53-11265,-71 217 2841,66-199-3086,-27 92 556,35-116-850,-1 1 0,-1-1 0,-16 32 0,15-24 123,2-6-157,6-21-212,0-1 0,0 1 0,0 0 1,0-1-1,-1 1 0,1-1 0,0 1 0,0-1 0,-1 1 1,1-1-1,0 0 0,-1 1 0,1-1 0,0 1 1,-1-1-1,1 0 0,-1 1 0,1-1 0,-1 0 1,1 1-1,-1-1 0,1 0 0,-1 1 0,0-1-16,1-1 1,0 1-1,0 0 0,-1 0 0,1 0 0,0-1 0,-1 1-403,1 0 403,0-1 0,0 1 0,0 0 0,-1-1 0,1 1 0,0 0 0,0 0 0,0-1 1,0 1-1,0 0 0,0-1 0,0 1 0,0 0 0,0-1 0,0 1 0,0 0 0,0-1 1,0 1-1,0 0 0,0 0 0,0-1 0,0 1 0,0 0 0,0-1 0,0 1 0,1 0 1,-1-1-1,0 1 0,0 0 0,0 0 0,1-1 0,0-4-2545,-1-3 374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0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64 233 5408,'-8'-7'758,"-15"-12"761,3 8 2353,8 4-649,12 6-3145,0 1-1,0 0 0,0 0 0,0 0 1,0-1-1,0 1 0,-1 0 0,1 0 1,0-1-1,0 1 0,0 0 0,0 0 1,0-1-1,0 1 0,0 0 0,0 0 1,0-1-1,0 1 0,0 0 0,0 0 1,0-1-1,1 1 0,-1 0 0,0 0 1,0-1-1,0 1 0,0 0 0,2-3 203,1 1-1,-1 0 0,0 0 0,1 0 1,-1 1-1,5-3 0,-3 1-186,15-8 724,1 1-1,40-14 0,46-9 407,-97 31-1145,106-26 764,127-14 1,-199 36-771,54-1 0,-38 12-685,-59 15-15664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0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80 686 3808,'-5'2'11064,"0"4"-9648,-8 5-298,6-5-930,1-1-1,-1 1 1,1 0-1,0 1 1,1-1-1,0 1 1,-6 10-1,10-16-164,1 0 1,-1 0-1,1 0 0,0 0 0,-1 0 1,1 0-1,0 0 0,0 0 0,0 0 1,0 0-1,0 0 0,0 0 1,0 0-1,0 1 0,0-1 0,0 0 1,1 0-1,-1 0 0,0 0 0,1 0 1,-1 0-1,1 0 0,0 0 0,0 1 18,0-1 0,0 0 0,1 0 0,-1 0 0,0 0 0,1 0 0,-1 0 0,1 0 0,-1-1 0,1 1 0,0 0 0,2 0 0,2 0 115,-1 0 0,1 0 1,-1-1-1,1 0 0,-1 0 1,0 0-1,9-2 0,-11 2-104,-1-1-1,0 0 0,0 0 0,1 0 0,-1 0 0,0-1 0,0 1 1,0 0-1,-1-1 0,1 1 0,0-1 0,0 0 0,-1 0 1,1 0-1,-1 0 0,0 0 0,1 0 0,-1 0 0,0 0 1,0 0-1,0 0 0,-1-1 0,1 1 0,0 0 0,0-5 1,0 1-45,-1-1 0,1 0 0,-1 0 0,0 0 0,-1 0 0,0 1 0,-2-11 0,2 10-88,-2 0 0,1 0-1,-1 1 1,1-1 0,-2 1 0,1-1-1,-1 1 1,0 0 0,0 1 0,-1-1-1,0 1 1,-10-10 0,15 15 49,-1-1-1,1 1 1,0-1-1,-1 1 1,1 0 0,0-1-1,-1 1 1,1 0-1,-1-1 1,1 1 0,0 0-1,-1-1 1,1 1-1,-1 0 1,1 0 0,-1 0-1,1 0 1,-1-1-1,1 1 1,-1 0 0,1 0-1,-1 0 1,1 0-1,-1 0 1,1 0 0,-1 0-1,1 0 1,-1 0-1,1 1 1,-1-1 0,1 0-1,-1 0 1,1 0-1,-1 0 1,1 1 0,-1 0-1,1-1 15,-1 1 0,1 0 0,0 0 0,0 0 0,0-1 0,0 1-1,0 0 1,0 0 0,0 0 0,0 0 0,0-1 0,1 1 0,-1 0 0,0 0 0,0-1 0,1 1 0,-1 0-1,0 0 1,1-1 0,-1 1 0,1 0 0,-1-1 0,1 1 0,-1 0 0,2 0 0,1 2 81,0-1 1,0 1-1,0-1 0,0 0 1,1 0-1,-1 0 1,1 0-1,-1-1 1,1 1-1,0-1 1,0 0-1,0 0 0,-1 0 1,1-1-1,0 1 1,0-1-1,6 0 1,3-1 127,-1 0 1,0 0 0,1-1 0,20-6 0,-6-3-8,0-1 1,-1-1 0,32-21-1,-49 28-143,23-15 72,-2 0 0,0-3 0,-2 0-1,49-55 1,-42 37 5,-2-1-1,48-83 1,-75 115-99,3-5 55,0 0 0,-1-1 0,8-24 0,-10 22 39,-3 12-120,-1-1 1,1 0-1,-2 0 0,3-13 1,-4 21 5,0-1 0,0 1 0,0 0 1,0 0-1,0 0 0,0 0 1,0 0-1,0 0 0,0-1 0,0 1 1,0 0-1,0 0 0,0 0 0,-1 0 1,1 0-1,0 0 0,0 0 1,0 0-1,0-1 0,0 1 0,0 0 1,0 0-1,0 0 0,0 0 0,0 0 1,0 0-1,0 0 0,-1 0 1,1 0-1,0 0 0,0 0 0,0 0 1,0-1-1,0 1 0,0 0 0,0 0 1,-1 0-1,1 0 0,0 0 1,0 0-1,0 0 0,0 0 0,-7 3-38,-4 6-72,-1 6 185,1 1-1,0 0 1,1 0 0,-8 21-1,8-16 30,2 0 1,1 1-1,-7 35 0,5-18-36,-29 149 172,13-60-51,12-40-161,13-75 41,1-4-1683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0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27 107 6048,'-18'-27'1952,"17"26"-1752,0 0 1,0 0-1,1 0 0,-1 0 1,0-1-1,0 1 1,1 0-1,-1 0 1,1-1-1,-1 1 1,1 0-1,0-1 0,0 1 1,-1 0-1,1-1 1,0 1-1,0-1 1,0 1-1,0 0 0,1-1 1,-1 1-1,0-1 1,1 1-1,-1 0 1,1-1-1,-1 1 0,1 0 1,-1 0-1,1-1 1,0 1-1,0 0 1,0 0-1,-1 0 1,1 0-1,0 0 0,0 0 1,1 0-1,-1 0 1,0 0-1,2-1 1,4-1 290,-1 0 1,1 0-1,0 0 1,0 1-1,0 0 1,8-1-1,14-2 218,-1 2 0,1 1-1,29 2 1,87 15 845,32 25-914,-166-36-686,10 0-1561,-21-3 1492,0-1 0,0 0 0,1 0 0,-1 0 0,0 0 1,0 0-1,0 0 0,1 1 0,-1-1 0,0 0 0,0 0 0,0 0 0,1 0 0,-1 1 0,0-1 0,0 0 1,0 0-1,0 1 0,0-1 0,0 0 0,1 0 0,-1 1 0,0-1 0,0 0 0,0 0 0,0 1 1,0-1-1,0 0 0,0 0 0,0 1 0,0-1 0,0 0 0,-1 13-2109,1-12 1792,-3 19-3978,3 6 1418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0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267 651 3648,'0'0'76,"-1"0"1,1 0-1,-1-1 0,1 1 1,0 0-1,-1 0 0,1 0 0,0 0 1,-1 0-1,1-1 0,-1 1 1,1 0-1,0 0 0,0 0 1,-1-1-1,1 1 0,0 0 1,-1-1-1,1 1 0,0 0 1,0-1-1,-1 1 0,1 0 1,0-1-1,0 1 0,0 0 1,0-1-1,0 1 0,-1-1 1,8-6 3661,-3 2-43,-4 5-3565,0-1 0,0 1 1,-1 0-1,1-1 1,0 1-1,0 0 1,-1 0-1,1-1 0,0 1 1,-1 0-1,1 0 1,0 0-1,-1-1 1,1 1-1,-1 0 0,1 0 1,0 0-1,-1 0 1,1 0-1,-1 0 1,1 0-1,0 0 0,-1 0 1,-6-1 197,0 1 1,0 0-1,0 0 1,0 1-1,0 0 0,1 0 1,-1 0-1,0 1 1,1 0-1,-1 1 0,1-1 1,-10 6-1,-4 3 54,1 1-1,-28 22 0,33-22-325,-17 16 0,27-24-35,1-1-1,0 1 1,0 0 0,0 0 0,0 1 0,1-1 0,-1 1 0,1-1 0,0 1-1,-1 4 1,3-8-14,-1 0 0,1-1-1,0 1 1,0 0-1,0-1 1,0 1 0,0 0-1,0-1 1,0 1 0,0 0-1,0 0 1,0-1 0,0 1-1,0 0 1,0-1-1,1 1 1,-1 0 0,0-1-1,0 1 1,1 0 0,-1-1-1,0 1 1,1-1 0,-1 1-1,1 0 1,0 0-1,0-1 11,0 1-1,0-1 0,0 0 0,0 1 0,0-1 0,0 0 0,0 0 0,0 0 0,0 0 0,0 0 0,0 0 1,0 0-1,0 0 0,0 0 0,2-1 0,2 0 11,0-1-1,0 0 1,0 0 0,0 0 0,7-5 0,9-9-223,-1-1 1,27-29-1,-23 26-737,-23 20 900,-1 1 0,1-1 0,0 0 0,-1 1 0,1-1 0,-1 1 0,1-1 0,-1 1 0,1 0 0,-1-1 0,1 1 0,-1 0 0,1-1 0,-1 1 0,0 0 0,0-1 0,1 1 0,-1 0 0,0 0 0,0 0 0,8 20 114,-7-20-88,0 2 45,1 0 0,-1 1-1,1-1 1,0 0 0,1 0 0,-1 0-1,0 0 1,1 0 0,0 0-1,-1-1 1,1 1 0,0-1 0,0 0-1,1 0 1,-1 0 0,0 0 0,1-1-1,5 2 1,0 0 154,1 0-1,-1-1 1,1 0-1,0-1 1,18 0 0,-10-2-95,0-1 0,0-1 0,0 0 0,-1-2 1,1 0-1,-1-1 0,0 0 0,25-15 0,-33 16-66,0-1 0,0 0-1,-1 0 1,0-1-1,0 0 1,-1 0 0,7-9-1,-13 16-29,8-11 31,1 0 0,-1-1 1,-1 0-1,10-20 1,17-54 97,-30 73-118,47-150 104,-33 101-195,-8 27 35,-2 1 0,-1-1 1,-2-1-1,4-70 0,-10 103-35,0-1 0,0 1-1,-1-1 1,1 1 0,-1-1-1,0 1 1,-1-4 0,2 6 70,0 1 1,0 0-1,0-1 0,0 1 1,-1 0-1,1 0 0,0-1 1,0 1-1,0 0 0,0 0 1,-1-1-1,1 1 0,0 0 1,0 0-1,-1 0 0,1 0 1,0-1-1,0 1 0,-1 0 1,1 0-1,0 0 0,-1 0 1,1 0-1,0 0 0,-1 0 1,1 0-1,0 0 0,0 0 1,-1 0-1,1 0 0,-1 0 1,0 0 3,0 1 1,0 0 0,0-1 0,0 1 0,0 0 0,0 0 0,0 0 0,0 0-1,0 0 1,0 0 0,0 0 0,-1 1 0,-9 16 186,0 1 0,1 0 0,1 0 0,0 1 0,2 0 0,0 1-1,1-1 1,-4 35 0,3-4 46,3 0-1,3 77 1,3-95-116,1 0 0,10 44 0,-9-60-112,1 0 0,0 0 0,2 0 0,0-1 0,0 0 0,11 16 0,-15-27-171,1-1-1,0 1 1,0 0 0,0-1 0,1 0 0,-1 0-1,1 0 1,0 0 0,9 4 0,-9-5-486,1-1 1,0 1-1,0-2 1,-1 1-1,1 0 1,0-1-1,0 0 1,0-1-1,7 1 1,28-1-2629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1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432 654 3328,'-1'-13'7040,"-1"12"-6605,0 0 0,0 0 0,0-1 0,-1 1 0,1 0 0,0 1 0,-1-1 0,1 0 0,-5 0 0,-22-2 767,9 2-958,1 1 0,-1 2 0,1 0 0,0 1 0,0 0 0,0 2 0,0 0 0,1 1 0,-1 1 0,2 1 0,-1 1 0,1 0 0,0 1 1,1 1-1,0 0 0,-21 21 0,32-26-210,0-1-1,1 1 1,0 0 0,0 0 0,1 0 0,-1 0 0,1 1 0,1-1 0,-1 1 0,1 0-1,0 0 1,1 0 0,-1 0 0,2 0 0,-1 0 0,1 9 0,0-14-2,0-1 1,0 1-1,1 0 1,-1-1-1,1 1 0,0-1 1,-1 1-1,1-1 1,0 1-1,0-1 1,0 1-1,0-1 1,0 0-1,0 1 1,0-1-1,0 0 1,0 0-1,1 0 0,1 1 1,0 0 7,-1-1 0,1 0 0,0 0-1,0 0 1,0 0 0,0 0 0,0-1 0,0 0 0,6 1 0,3-2 60,1 0 1,-1-1 0,24-6-1,-11 1-16,-1-1 0,0-1 0,0-2 0,-1 0 0,37-24 0,-47 26-39,0-1 0,-1 0 0,0 0-1,0-2 1,-1 1 0,-1-1 0,0-1 0,0 0 0,-1 0 0,9-19 0,-16 26 19,7-14-522,-10 17 11,-6 11-30,4-4 454,-1 1 1,1 1-1,0-1 0,1 0 0,-1 1 0,1-1 0,0 1 1,0 0-1,1-1 0,0 1 0,-1 8 0,2-10 57,-1 1 0,1-1 0,0 1-1,1-1 1,-1 1 0,1-1 0,0 1 0,0-1-1,0 0 1,0 1 0,1-1 0,0 0 0,0 0-1,0 0 1,5 7 0,-4-7 56,1 1 1,0-1-1,0 0 0,1-1 0,-1 1 1,1-1-1,0 0 0,0 0 1,0 0-1,6 2 0,-7-4-54,0 1 0,0-2 1,0 1-1,0 0 0,0-1 0,0 0 0,0 0 1,0 0-1,0 0 0,0-1 0,0 0 0,0 0 1,0 0-1,7-3 0,11-6 7,-2-1 0,1-1 0,24-20 0,-15 11 116,3-5-197,-25 19 91,0 0 1,1 1-1,-1 0 0,1 0 1,0 1-1,0 0 1,16-5-1,-25 10-45,0 0 1,0 0-1,1 0 1,-1 0-1,0 0 0,0 0 1,1 0-1,-1 0 1,0 0-1,0 0 1,1 0-1,-1 0 0,0 0 1,0 0-1,1 0 1,-1 0-1,0 0 1,0 0-1,0 0 0,1 1 1,-1-1-1,0 0 1,0 0-1,0 0 1,1 0-1,-1 1 0,0-1 1,0 0-1,0 0 1,0 0-1,1 1 0,-1-1 1,0 0-1,0 0 1,0 1-1,0-1 1,0 0-1,0 0 0,0 1 1,0-1-1,0 0 1,0 0-1,0 1 1,0-1-1,0 0 0,0 0 1,0 1-1,0-1 1,-2 15 43,1-13-26,-2 8 63,-1 1 0,-1-1 0,0 0 0,-12 19 0,-3 7 175,12-22-217,-6 13 125,14-27-167,0 0 1,0 0-1,0 0 1,0 0-1,0 0 1,0 1-1,0-1 1,0 0-1,0 0 1,0 0-1,0 0 1,0 0-1,0 1 1,0-1-1,0 0 1,0 0 0,0 0-1,0 0 1,0 1-1,0-1 1,0 0-1,0 0 1,0 0-1,0 0 1,0 0-1,0 1 1,0-1-1,0 0 1,0 0-1,0 0 1,0 0-1,0 0 1,1 0 0,-1 1-1,0-1 1,0 0-1,0 0 1,0 0-1,0 0 1,0 0-1,1 0 1,-1 0-1,0 0 1,0 0-1,9-2 227,12-8 13,-21 9-245,147-85 53,-124 73-62,125-66-126,-145 77 102,1 0 0,0 1 0,0 0 0,0-1 0,0 2 0,1-1-1,-1 0 1,8 0 0,-11 2 24,0-1 0,0 0 0,1 0 1,-1 1-1,0-1 0,0 0 0,0 1 0,1-1 0,-1 1 0,0 0 0,0-1 0,0 1 0,0 0 0,0 0 1,0 0-1,0-1 0,0 1 0,-1 0 0,1 0 0,0 0 0,0 1 0,-1-1 0,1 0 0,-1 0 0,1 0 1,-1 0-1,1 0 0,-1 1 0,0-1 0,0 0 0,1 0 0,-1 3 0,0 4 62,-1 0-1,1 0 0,-2 0 1,1 0-1,-1-1 1,-5 16-1,3-12-5,1 1-1,-2 15 1,4-22-43,1 0 0,0 1 0,0-1 1,0 0-1,1 1 0,1 4 0,-2-8 1,0 0-1,1 0 1,0-1-1,-1 1 1,1 0-1,0-1 1,0 1-1,0-1 1,0 1-1,0-1 1,0 1-1,0-1 1,1 0-1,-1 0 0,0 0 1,1 1-1,-1-1 1,1 0-1,-1-1 1,1 1-1,1 1 1,1-1 19,1 0 0,-1 0 0,0 0 0,0-1 1,0 1-1,0-1 0,1 0 0,-1 0 0,0-1 0,7-1 0,3-1-73,24-10-1,-8 2-89,111-35-453,-45 17 477,133-59 0,-224 85 105,0 1-1,0-1 1,-1 0-1,5-3 1,-8 5 6,-1 1 0,0 0 1,1 0-1,-1 0 1,0-1-1,1 1 1,-1 0-1,0-1 1,1 1-1,-1 0 1,0 0-1,1-1 1,-1 1-1,0-1 0,0 1 1,0 0-1,1-1 1,-1 1-1,0-1 1,0 1-1,0 0 1,0-1-1,0 1 1,0-1-1,0 1 1,0-1-1,0 1 1,0 0-1,0-1 0,0 1 1,0-1-1,0 1 1,0-1-1,0 1 1,0 0-1,-1-1 1,1 1-1,0-1 1,0 1-1,0 0 1,-1-1-1,1 1 0,0 0 1,0-1-1,-1 1 1,1 0-1,0 0 1,-1-1-1,1 1 1,-1 0-1,1 0 1,0-1-1,-1 1 1,1 0-1,0 0 0,-1 0 1,1 0-1,-1 0 1,1 0-1,-1-1 1,0 1-1,-13 0-108,2 2 40,0 1 0,0 0 0,1 1 0,-20 8-1,-45 28 57,53-28 9,10-5 20,1 0-1,0 1 1,-20 18 0,29-24-21,0 1 0,0 0 1,0 0-1,0 0 0,0 1 1,1-1-1,0 1 0,0-1 1,0 1-1,0 0 0,0 0 1,1 0-1,0 0 0,-1 0 1,2 0-1,-2 6 0,2-8 13,1 0-1,-1 0 1,1 0-1,-1 0 1,1 0-1,0 0 0,0 0 1,0 0-1,0 0 1,0 0-1,0 0 1,0-1-1,1 1 1,-1 0-1,1-1 1,-1 1-1,1-1 0,-1 1 1,1-1-1,0 0 1,0 0-1,0 0 1,0 0-1,0 0 1,0 0-1,3 0 1,5 3 44,1-1 0,0-1 0,17 3 1,-28-5-48,8 1 52,1 0 0,-1-1 0,0 0 0,0 0 0,0-1 0,1 0 0,-1-1 0,0 1 0,0-1 0,-1-1 0,1 0 0,0 0 0,-1 0 0,1-1 0,-1 0 0,0-1 0,-1 1 0,1-1 0,-1-1 0,0 1 0,0-1 0,0 0 0,-1 0 0,6-10 0,0-2-20,14-26-44,-23 39-25,0 1 0,0 0 0,0-1 0,-1 1 0,0-1 0,0 1 0,1-10 0,-2 14 26,0 0 1,0 0 0,0 0-1,0 0 1,0 0 0,0 0 0,0 0-1,0-1 1,0 1 0,0 0-1,0 0 1,0 0 0,0 0 0,0 0-1,0 0 1,0 0 0,0 0-1,0 0 1,0 0 0,0 0 0,0 0-1,0-1 1,0 1 0,0 0-1,0 0 1,0 0 0,0 0 0,0 0-1,0 0 1,0 0 0,0 0-1,0 0 1,0 0 0,0 0 0,0 0-1,0 0 1,0 0 0,0 0-1,-1 0 1,1-1 0,0 1 0,0 0-1,0 0 1,0 0 0,0 0-1,0 0 1,0 0 0,0 0 0,0 0-1,0 0 1,0 0 0,-1 0-1,1 0 1,0 0 0,0 0 0,-4 5-251,-5 9 26,8-13 213,-42 80 3,-53 143 1,-5 12 875,18-85-690,25-46 41,51-92-112,-14 21 0,17-30-48,1-1 0,0 1 0,-1 0 0,1-1 0,-1 0-1,0 1 1,0-2 0,-7 5 0,10-7-41,0 1 0,-1 0 0,1-1 0,-1 1 0,1-1 0,-1 0 0,1 1 0,-1-1 0,1 0 0,-1 0 0,1 0 0,-1 0 0,1 0 0,-1 0 0,0-1 0,1 1 0,-1 0 0,1-1 0,0 1 0,-3-2 0,1 0-14,0 0 0,1 1 0,-1-2 0,1 1 0,-1 0 0,1 0 0,0-1 0,0 1 0,-3-5 0,0-1-74,1 0 0,0-1-1,0 1 1,1-1 0,-1 0-1,0-9 1,2 9 14,2 1 1,-1-1-1,1 1 0,0-1 0,1 1 0,0 0 1,0-1-1,1 1 0,0 0 0,5-13 1,4-5 84,24-43 0,-27 57-52,0-1 0,1 1-1,1 1 1,0 0 0,0 0 0,1 1-1,23-17 1,8 0 163,45-23 0,-69 39-65,111-51 116,32-19-39,-134 63-46,0-1 0,38-35 0,42-53 225,-80 79-226,18-27 148,-21 24-40,-19 25-148,3-4-129,-7 10-45,-3 7-56,-30 71-1,20-51 279,0 1 1,-14 56-1,26-84-88,0 1-1,0-1 0,-1 1 1,1 0-1,0-1 0,0 1 1,0 0-1,0-1 0,0 1 1,0-1-1,0 1 0,0 0 1,0-1-1,0 1 0,0 0 1,1-1-1,-1 1 0,0 0 1,1-1 3,0 1 0,0-1 0,0 0 0,0 0 0,0 0 0,0 0 0,0 0 0,0 0 0,0 0 0,0 0 0,-1 0 0,1 0-1,0-1 1,1 1 0,9-4 19,-1 1 0,0-1 0,-1-1-1,1 0 1,-1 0 0,1-1-1,11-10 1,27-16-190,20-11-366,-68 43 512,0 0-1,0 0 0,0 0 1,0 0-1,0 0 0,0 0 0,0 0 1,0 0-1,1 0 0,-1 0 1,0 0-1,0 0 0,0 0 0,0 0 1,0 0-1,0 0 0,0 0 0,0 0 1,0 0-1,0 0 0,0 0 1,0 0-1,1 0 0,-1 0 0,0 0 1,0 0-1,0 0 0,0 0 0,0 0 1,0 0-1,0 0 0,0 0 1,0 0-1,0 0 0,0 0 0,0 0 1,0 0-1,0 0 0,1 0 0,-1 0 1,0 0-1,0 0 0,0 1 1,0-1-1,0 0 0,0 0 0,0 0 1,0 0-1,0 0 0,0 0 0,0 0 1,0 0-1,0 0 0,0 0 1,0 0-1,0 0 0,0 0 0,0 1 1,0-1-1,0 0 0,0 0 0,0 0 1,0 0-1,0 0 0,0 0 1,0 0-1,0 0 0,0 0 0,0 0 1,-3 11-217,-11 23 184,6-16 41,7-15 6,0 0-1,0 0 1,0 0-1,1 0 1,-1 0 0,1 0-1,0 1 1,-1-1 0,1 0-1,1 0 1,-1 1 0,0-1-1,1 0 1,1 6 0,-1-7-1,1 0 1,-1 0 0,0 0-1,0 0 1,1 0-1,-1 0 1,1 0 0,-1 0-1,1-1 1,0 1 0,0-1-1,0 1 1,0-1-1,0 0 1,0 0 0,0 0-1,0 0 1,0 0 0,1 0-1,-1-1 1,4 2 0,4-1 35,0 0 0,1 0 0,-1-1 1,0 0-1,1-1 0,-1 0 0,0 0 1,0-1-1,0-1 0,0 0 0,14-5 1,-12 2-34,0 0 1,0 0-1,0-1 0,-1 0 1,0-1-1,-1-1 1,0 1-1,15-18 1,-9 7-99,-2-1 0,0 0 1,15-32-1,27-73-363,-11 24 138,-13 37 226,39-86-332,-57 116 228,-1-1 1,11-53 0,-22 81 134,-1 0 0,0 0 0,0 0 0,0 0 0,-1-1 0,0 1 0,-1-11 0,1 17 40,-1 0 0,1 0 0,0 0 0,0 0 1,0 0-1,0 0 0,-1 0 0,1 1 0,0-1 0,-1 0 0,1 0 0,-1 0 1,1 1-1,-1-1 0,1 0 0,-1 1 0,0-1 0,1 0 0,-1 1 0,0-1 0,1 1 1,-1-1-1,0 1 0,0-1 0,1 1 0,-1-1 0,0 1 0,0 0 0,0-1 1,0 1-1,0 0 0,1 0 0,-1 0 0,0 0 0,0 0 0,0 0 0,0 0 1,0 0-1,0 0 0,0 0 0,0 0 0,1 1 0,-1-1 0,0 0 0,0 1 1,0-1-1,-1 1 0,-4 2-31,1 1-1,-1-1 1,1 1 0,0 0 0,-6 5 0,1 2 68,-1 1 1,1 0 0,1 0-1,-11 19 1,-23 55 328,29-52-293,1 1 0,2 1-1,-7 38 1,-8 109 154,25-172-173,-2 19 81,1 45 1,2-67-58,0-1 0,1 1 0,0 0 1,1-1-1,0 1 0,0-1 0,0 1 1,1-1-1,0 0 0,1 0 0,4 7 1,-6-11-38,-1-1 0,1 0 0,0-1 0,0 1 0,0 0 0,0 0 0,0-1 0,0 1 0,1-1 0,-1 0 0,0 0 0,1 0 1,-1 0-1,1 0 0,-1 0 0,1-1 0,5 1 0,1 0 28,0-1 1,1-1-1,16-2 0,-25 3-51,37-7-13,0-1-1,-1-2 1,59-23 0,-70 21 0,0 0-1,-1-2 1,-1-1 0,0-1 0,36-30 0,-6-1 70,-46 38-388,-14 15-307,-7 11 533,-1 0 0,-1-1 1,-17 15-1,-1 2 55,15-15 117,4-4 99,1-1 0,0 2 0,-16 24 0,26-35-114,1 0-1,0 1 0,0-1 1,1 1-1,-3 8 0,4-12-44,0-1 1,0 1-1,0-1 0,0 1 0,0-1 0,0 1 1,0-1-1,0 1 0,0-1 0,0 1 0,0-1 0,0 1 1,0-1-1,0 1 0,0-1 0,1 1 0,-1-1 1,0 1-1,0-1 0,1 1 0,-1-1 0,0 0 0,0 1 1,1-1-1,-1 1 0,1-1 0,-1 0 0,1 1 1,0-1 17,0 1 0,0-1 0,0 0 0,0 1 0,0-1 0,1 0 0,-1 0 0,0 0 0,0 0 0,0 0 0,0 0 0,2-1 0,3 0 73,0 0 0,0-1 1,9-4-1,-6 1-116,0 0 1,-1 0-1,0-1 1,0 0-1,0-1 0,-1 0 1,0 0-1,0 0 1,10-15-1,1-6-162,23-44 0,-29 47-78,-1-1 0,12-43 0,-21 58-89,-6 18 46,-8 20 116,5-7 177,-39 127 770,45-141-709,-1 1 0,2 0 0,-1-1-1,1 1 1,0-1 0,1 11 0,-1-14-13,1 0-1,0 0 0,0 0 1,0 0-1,0 0 0,0 0 0,0 0 1,1 0-1,0-1 0,-1 1 0,1 0 1,0-1-1,0 0 0,0 1 1,4 2-1,-4-4-13,0 0-1,-1 0 1,1 0 0,0 0 0,0 0-1,0-1 1,0 1 0,0-1 0,0 1 0,0-1-1,0 0 1,0 1 0,0-1 0,0 0-1,0-1 1,0 1 0,0 0 0,1 0 0,-1-1-1,2 0 1,3-2 21,-1 1-1,1-1 1,-1 0 0,9-6-1,120-86 57,21-12-130,-151 103 15,0 1-5,0 0-1,0 0 1,1 0-1,-1 0 1,1 1-1,-1 0 1,1 0-1,0 0 1,7 0-1,-12 2 14,-1 0-1,1 0 0,0 0 1,0 0-1,0 0 0,0 0 1,-1 1-1,1-1 1,0 0-1,0 1 0,-1-1 1,1 0-1,0 1 1,0-1-1,-1 1 0,1-1 1,-1 1-1,1 0 0,0-1 1,-1 1-1,1-1 1,-1 1-1,1 0 0,-1 0 1,0-1-1,1 1 0,-1 0 1,0 0-1,1 1 1,0 2 30,0 0 1,-1 0 0,1 0 0,-1 7-1,0-3 25,1 30 382,-1-25-208,0 1-1,4 22 1,-4-32-198,1 0 1,0 0 0,1 0-1,-1 0 1,1-1 0,-1 1-1,1-1 1,0 1 0,0-1-1,1 0 1,-1 1 0,1-1-1,4 4 1,2 0 49,0-1 0,0 1 0,1-2 0,-1 0 0,1 0-1,1 0 1,-1-2 0,0 1 0,1-1 0,0-1 0,20 3 0,-21-4-437,1-1 0,-1 0 0,0 0 0,0-1 0,0 0 0,0-1 0,0 0 0,0-1 0,-1 0 0,1 0 0,-1-1 0,18-10 1,-19 9-852,-1 0 1,1-1 0,-1 0-1,-1-1 1,1 0-1,6-9 1,17-19-2706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0:5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1171 6304,'-6'-6'7628,"7"4"-7048,11-5 136,-1 0 0,-1-1 0,0 0 0,10-11 0,-9 7-544,0-1 0,-1-1 0,-1 0 0,0 0 1,9-20-1,111-279 1332,38-128-1627,-154 411 16,1 0 0,18-29 0,41-56 439,-69 110-269,-3 4-55,0-1 0,0 1-1,-1 0 1,1 0 0,0-1 0,0 1 0,-1 0 0,1-1 0,-1 1-1,1-1 1,-1 1 0,1-3 0,-27 55-909,-66 167 697,60-136 285,-69 194 212,77-204-230,1 2 90,-50 107-1,43-124 21,-2-1 1,-42 55-1,46-76 78,0 0 1,-2-3-1,-63 54 1,88-81-158,0-1 1,-1 0 0,1 0-1,-1 0 1,0-1 0,0 0-1,-9 3 1,14-5-84,0-1 1,0 0-1,0 1 1,0-1-1,0 0 1,0 0 0,0 0-1,0 1 1,0-1-1,0 0 1,0 0-1,0-1 1,0 1-1,0 0 1,0 0-1,1 0 1,-1-1-1,0 1 1,0 0-1,0-1 1,0 1-1,0-1 1,0 1-1,1-1 1,-1 1-1,0-1 1,0 0-1,1 1 1,-1-1-1,0 0 1,1 1-1,-1-1 1,1 0-1,-1 0 1,1 0-1,-1 0 1,1 0-1,0 1 1,-1-1-1,1-2 1,-1 1-27,1-1 1,0 1-1,0 0 1,0-1-1,0 1 1,0-1-1,1 1 1,-1 0-1,1-1 1,0 1-1,-1 0 1,1-1-1,0 1 1,0 0-1,3-4 1,2-2-19,1 0 0,0 0 0,1 0 1,0 1-1,0 1 0,0-1 0,14-7 0,71-32-187,-32 18 84,176-121 264,-143 85-170,185-120-65,-123 79 507,-144 96-523,-15 10-154,-22 12-187,11-2 461,-1 1 0,2 0 0,-23 25 0,29-30 33,1 2 0,0-1 1,0 1-1,1 0 1,0 0-1,1 0 1,0 1-1,-3 11 0,6-19-12,1 1-1,-1 0 0,1-1 0,0 1 1,0 0-1,0-1 0,0 1 1,1 0-1,-1-1 0,1 1 0,-1 0 1,1-1-1,0 1 0,0-1 0,0 1 1,1-1-1,-1 0 0,0 1 1,1-1-1,0 0 0,-1 0 0,1 0 1,0 0-1,4 3 0,-3-3 6,0 0 1,0 0-1,0 0 0,0 0 0,0 0 1,1-1-1,-1 1 0,1-1 0,-1 0 0,1 0 1,0 0-1,-1-1 0,1 1 0,0-1 1,0 0-1,5 0 0,-3-1 21,-1 0-1,0 0 1,0-1 0,0 0 0,-1 0-1,1 0 1,0 0 0,-1-1 0,1 0-1,-1 0 1,4-3 0,-2 0-2,0 1 0,-1-1 0,0-1 1,0 1-1,0-1 0,5-10 0,1-7 95,-2-1-1,0 0 1,8-36-1,-14 46-25,-1 8-118,0-1 1,-1 1-1,0-1 0,0 1 0,0 0 0,-2-15 0,0 18-11,1 0-1,0 0 1,0-1-1,0 1 1,0 0 0,0 0-1,1 0 1,0 0-1,0 0 1,0 0-1,1 0 1,2-5-1,-4 8 14,1 0 0,0-1 0,0 1 0,0 0 0,0 0 0,0 0 0,0 0 0,0 1-1,1-1 1,-1 0 0,0 0 0,0 1 0,1-1 0,0 0 0,23-6 3,-14 4 0,-6 1 59,1 1 0,0-1 0,0 1 0,0 1 0,1-1 0,-1 1 0,0 0 0,0 1 0,0-1 0,0 1 1,0 0-1,0 1 0,0-1 0,11 6 0,-10-4 22,-1 1 0,1 1 1,-1-1-1,1 1 1,-1 0-1,-1 1 0,1-1 1,-1 1-1,0 0 0,0 1 1,5 8-1,26 56 174,-26-48-128,2-1-1,23 36 1,-31-53-195,0 1-1,1-1 1,0 1 0,0-1 0,1-1-1,-1 1 1,1-1 0,0 0-1,0 0 1,1 0 0,-1-1 0,1 0-1,12 4 1,-16-7-172,-1 1-1,1-1 1,-1 0 0,0 1-1,1-1 1,-1 0 0,1-1-1,-1 1 1,1 0 0,-1-1-1,0 1 1,1-1 0,-1 0-1,0 1 1,3-3 0,16-5-1684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0:5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1454 4320,'0'0'100,"-1"0"1,1-1 0,-1 1-1,1 0 1,0 0-1,-1-1 1,1 1 0,0 0-1,-1-1 1,1 1-1,0 0 1,0-1 0,-1 1-1,1-1 1,0 1-1,0-1 1,0 1 0,-1 0-1,1-1 1,0 1-1,0-1 1,0 1-1,0-1 1,0 1 0,0-1-1,0 1 1,0-1-1,0 0 1,7-12 2774,1 0-694,36-132 4277,2-2-4799,-8 24-1016,-11 31 70,44-96 0,22-43-125,-7 19-733,-76 190 151,1 1 1,1 0-1,0 0 1,2 1-1,19-21 1,-22 28-14,2 1 1,0 0 0,0 1 0,1 1 0,0 0 0,1 0-1,29-12 1,-30 16-5,0 0-1,1 1 0,0 1 0,29-4 0,-38 7 17,-1 0 0,1 1 1,-1 0-1,1 0 0,-1 0 0,1 1 0,-1 0 0,1 0 0,-1 0 0,0 1 0,0 0 0,1 0 0,-1 0 0,0 0 0,-1 1 0,1 0 0,5 4 0,-8-5-6,0 0-1,0 1 1,0-1-1,0 1 0,-1-1 1,1 1-1,-1 0 1,1-1-1,-1 1 1,0 0-1,0 0 0,0 0 1,-1 0-1,1 0 1,-1 5-1,1-2 23,-1-1 0,-1 1 1,1-1-1,-1 1 0,0-1 0,0 0 0,-3 9 0,-2-1 32,0 0-1,0-1 1,-1 0-1,-1 0 0,-15 18 1,-51 45 64,31-35-1,-3-1-1,-67 43 1,109-80-136,1 0 0,0 0 0,0 0 0,0 1 0,-4 4 0,7-6 8,-1 0 1,1-1-1,-1 1 0,1-1 0,0 1 1,-1 0-1,1 0 0,0-1 1,-1 1-1,1 0 0,0-1 1,0 1-1,0 0 0,0 0 1,-1 0-1,1-1 0,0 1 1,0 0-1,1 0 0,-1-1 1,0 1-1,0 0 0,0 0 0,0-1 1,1 1-1,-1 0 0,0 0 1,1-1-1,-1 1 0,0 0 1,1-1-1,-1 1 0,2 0 1,12 12 4,0 0 1,1-2 0,30 19-1,-6-4 107,-36-24-73,0 0 1,0 1-1,0-1 0,0 1 0,-1 0 0,1 0 1,-1 0-1,0 0 0,1 0 0,-1 0 0,-1 1 1,1-1-1,0 1 0,1 5 0,-3-6 3,1-1-1,-1 1 1,0 0 0,0 0-1,0 0 1,0-1-1,0 1 1,-1 0-1,1 0 1,-1-1 0,0 1-1,0 0 1,0-1-1,0 1 1,0 0 0,0-1-1,-1 0 1,1 1-1,-1-1 1,-2 3 0,-6 5 38,-1-1 1,-1 1-1,0-2 1,-16 10-1,21-13-64,-18 9 142,0-1 0,-43 15 0,62-26-217,0 0 0,0 0 0,0-1 0,0 1 0,0-1 1,0-1-1,-1 1 0,1-1 0,-7-1 0,7 0-641,0 0 0,0 0 0,0-1 0,0 0 0,-7-3-1,12 5 609,1 0-1,0 0 1,0 0-1,-1 0 0,1 0 1,0 0-1,0-1 1,-1 1-1,1 0 0,0 0 1,0 0-1,0 0 1,-1 0-1,1 0 0,0 0 1,0 0-1,0-1 1,-1 1-1,1 0 0,0 0 1,0 0-1,0 0 1,0-1-1,-1 1 0,1 0 1,0 0-1,0 0 1,0-1-1,0 1 0,0 0 1,0 0-1,0-1 1,0 1-1,-1 0 1,1 0-1,0-1 0,0 1 1,0 0-1,0 0 1,0-1-1,0 1 0,0 0 1,1 0-1,-1 0 1,0-1-1,0 1 0,0 0 1,0-1-1,4 0-2033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0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8128,'0'0'2618,"0"-1"-2388,0 1 0,0-1 0,0 0 0,0 1 0,1-1 0,-1 0 0,0 1 0,0-1 0,1 1 0,-1-1 0,0 0 0,1 1 0,-1-1 0,1 1 0,0-1 0,39-1 4625,22-3-2878,12-1-1497,26-3-734,-57 3-4704,-38 5 3818,8 0-1414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4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28 3904,'14'-20'6618,"-14"20"-6468,0-1 0,0 1 0,0-1 0,0 1 0,0 0 0,-1-1 0,1 1 0,0 0 0,0-1 0,0 1 0,0 0 0,0-1 0,-1 1 0,1 0 0,0-1 0,0 1 0,0 0 0,-1 0 0,1-1 0,0 1 0,-1 0 0,1 0 0,-1-1 0,-1 1 62,0 0-1,0 0 1,0 0-1,0 0 1,0 1-1,0-1 1,0 1-1,0-1 1,0 1-1,0 0 1,0 0 0,0-1-1,0 1 1,1 1-1,-1-1 1,0 0-1,-2 2 1,-2 2 120,1 0 0,0 0 0,-9 11 0,8-7-185,-1 1 0,2 1 0,-1-1 0,-6 22 0,4-8-261,-5 31 0,8-30 53,2 0 1,0 37-1,3-59 90,0 0 1,0 0-1,1 0 0,-1 0 0,1 0 0,-1 1 0,1-2 0,0 1 0,0 0 0,3 5 0,-3-8-1,0 0-1,0-1 1,-1 1-1,1-1 1,0 1-1,-1-1 1,1 1-1,0-1 1,-1 1-1,1-1 1,-1 0-1,2-1 1,3-5 9,0 0 0,-1-1 0,0 1 1,0-1-1,-1 0 0,4-13 0,10-54 96,-4 16-142,-10 49-56,-1-1 0,0 1 0,0-1-1,0-15 1,1 49-249,-2-5 674,6 32 1,-2-14-90,13 50 59,-4-25-164,-12-49-78,8 23 0,-9-34-160,-1-1 0,0 0 1,1 1-1,-1-1 1,0 0-1,1 1 0,-1-1 1,0 0-1,1 0 0,-1 1 1,1-1-1,-1 0 0,0 0 1,1 0-1,-1 0 1,1 1-1,-1-1 0,1 0 1,-1 0-1,1 0 0,-1 0 1,0 0-1,1 0 0,-1 0 1,1 0-1,-1 0 1,1-1-1,10-2-1821,-3 0 302,-1 0 0,0-1-1,-1 0 1,1-1 0,-1 1-1,1-1 1,9-12 0,-2 3-1273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0:5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391 603 3712,'5'-4'231,"6"-6"3134,-10 10-3233,-1-1-1,0 1 0,0 0 1,0-1-1,0 1 0,0-1 1,1 1-1,-1 0 0,0-1 1,0 1-1,0-1 0,0 1 1,0 0-1,0-1 0,0 1 1,-1-1-1,1 1 0,0 0 1,0-1-1,0 1 0,0-1 1,0 1-1,-1 0 0,1-1 1,0 1-1,0 0 0,-1-1 1,1 1-1,0 0 0,0-1 1,-1 1-1,1 0 0,-7-2 1187,-12 0-762,1 1 0,0 1 0,-1 1 0,1 1 0,-20 4 0,10 0-194,0 2-1,-42 16 1,60-20-324,0 1 0,1 0 0,-1 1 0,1 0 0,0 0 0,1 1 0,-1 0 0,1 0 1,1 1-1,-1 0 0,-6 11 0,10-13 4,0 0 0,0 1-1,1-1 1,0 1 0,1-1 0,-1 1 0,1 0 0,0 0 0,1 0-1,0 0 1,0 0 0,0 0 0,1 0 0,0 1 0,1-1 0,-1 0 0,4 12-1,-3-16 12,0 1 0,0-1-1,0 0 1,1 0 0,-1 0-1,1 0 1,3 4 0,-5-6-27,1 0 0,0 0 0,0 0 1,0 0-1,0 0 0,0 0 0,0-1 0,0 1 0,1 0 1,-1-1-1,0 1 0,0 0 0,1-1 0,-1 1 1,0-1-1,0 0 0,1 1 0,-1-1 0,1 0 0,-1 0 1,3 0-1,1-1 41,0 0 0,-1-1 0,1 1 0,0-1 0,-1 0 0,1 0 0,7-5-1,30-24 100,-32 23-147,54-41-217,65-68 1,-109 95 176,-2 0 0,0-2-1,-2 0 1,0 0 0,-2-2 0,-1 0-1,14-36 1,50-199 121,-65 214-57,-9 36-79,0-1 0,0 0 0,-1 0 0,0 0 0,-1 0 0,-1 0 0,-1-19 0,1 31 26,0-1-1,0 1 1,0 0-1,0-1 1,0 1-1,0-1 0,0 1 1,-1 0-1,1-1 1,0 1-1,0 0 1,0-1-1,-1 1 1,1 0-1,0-1 0,0 1 1,-1 0-1,1-1 1,0 1-1,-1 0 1,1 0-1,0-1 0,-1 1 1,1 0-1,0 0 1,-1 0-1,1 0 1,-1-1-1,0 1 0,0 0-2,0 0-1,0 0 0,0 0 1,0 1-1,0-1 0,0 0 0,0 1 1,0-1-1,0 0 0,0 1 1,-1 0-1,-2 1 22,0 0-1,1 1 1,0-1 0,-6 6 0,0 4 61,1-1-1,0 1 1,1 1 0,0-1 0,-8 21 0,3-5-8,-55 136 264,58-136-231,2 0 0,1 0 0,1 0 0,-2 37 0,7-55-22,0 0 0,1 0 0,0 0 0,0-1 0,1 1 0,1 0 0,0-1 0,6 14 0,-3-9 35,1-2 0,0 1 0,1-1 0,1 0 1,10 11-1,-17-20-53,1 0 0,0 0 0,0-1 0,0 1 0,0-1 0,1 0 1,-1 1-1,1-1 0,-1-1 0,1 1 0,0-1 0,-1 1 0,1-1 0,0 0 0,5 0 1,-3 0-11,0-1 0,0 0 0,0-1 0,0 1 0,0-1 0,0 0 0,0-1 0,0 1 0,7-4 0,1-1 30,-1-1 0,0-1 0,-1 0 0,1 0 0,-2-1 0,1-1 0,12-13 0,-21 21-86,-1-1 0,0 1 0,0 0 0,0-1 0,0 1 0,-1-1 0,1 0 0,-1 0 0,1 1 0,-1-1 0,0 0 0,0 0 0,0 0 0,-1 0 0,1 0 0,-1-1 0,0 1 0,0 0 0,0 0 0,0 0 0,0 0 0,0 0 0,-2-5 0,2 7-16,-1 0-1,1 0 1,0 0 0,-1 0-1,1 0 1,-1 0-1,1 1 1,-1-1-1,1 0 1,-1 0-1,0 1 1,1-1 0,-1 0-1,0 1 1,1-1-1,-1 0 1,0 1-1,0-1 1,0 1 0,0 0-1,0-1 1,1 1-1,-1 0 1,0-1-1,0 1 1,0 0 0,0 0-1,0 0 1,0 0-1,0 0 1,0 0-1,0 0 1,0 0-1,0 0 1,-1 1 0,-1-1 6,1 1 1,-1-1-1,1 1 1,-1 0 0,1 0-1,-1 0 1,1 0 0,0 1-1,0-1 1,-1 1 0,-2 2-1,1 0 45,0 1 0,0-1 0,0 1-1,1 0 1,0 0 0,0 1 0,0-1-1,0 1 1,1-1 0,0 1 0,0 0 0,1 0-1,-1 0 1,1 0 0,1 0 0,-1 0-1,1 0 1,0 0 0,0 0 0,1 0-1,0 0 1,0 0 0,0 0 0,1 0 0,4 10-1,-2-3 9,-1-6 59,-1 1-1,2-1 0,-1 1 0,1-1 0,7 11 0,-9-17-46,-1 1 1,1 0-1,0-1 0,-1 1 1,1-1-1,0 1 0,0-1 1,0 0-1,0 0 0,1 0 1,-1 0-1,0 0 0,0 0 0,1-1 1,-1 1-1,0-1 0,1 1 1,-1-1-1,0 0 0,1 0 1,-1 0-1,0 0 0,5-2 1,25-5 64,-1-2 0,-1-1 0,56-26 1,-41 16-57,41-18 191,38-17-374,-92 41 145,15-7-151,-43 20 95,0 0 1,0 0-1,1 0 1,-1 0-1,0 1 0,0-1 1,0 1-1,0 0 1,6 1-1,10 6-71,-17-6 119,-1 0 0,1 0 1,0-1-1,0 1 0,-1 0 0,1-1 0,4 0 0,-5 1-80,6 1 380,-7-3-203,-4-2-214,1 2 73,-1-1 0,0 1 0,0 0 0,0 0 0,0 0 0,0 0 0,0 1 0,0-1 0,0 1 0,-1-1-1,-5 2 1,-13-3-145,12 2 121,0 0 0,-1 0-1,1 1 1,-1 0 0,-15 5-1,8-1 94,-1 1-1,-20 9 1,36-14-18,-1 1 1,0 0 0,0 0 0,1 0 0,-1 1-1,1-1 1,0 1 0,-1 0 0,1 0 0,0 0-1,1 0 1,-1 1 0,1-1 0,-1 1 0,1-1-1,-3 8 1,4-7-3,0 1 0,0-1-1,0 1 1,1-1 0,-1 1-1,1-1 1,0 1 0,0-1-1,1 1 1,0-1 0,-1 1-1,2-1 1,-1 1 0,0-1-1,3 5 1,0 1 65,1 0 1,0-1-1,1 0 1,0 0-1,0 0 1,1-1-1,0 0 1,15 13-1,-16-16-50,0 0 1,1-1-1,0 1 0,0-2 0,0 1 0,0 0 1,1-1-1,-1-1 0,1 1 0,0-1 0,16 2 1,-18-4-14,1 0 1,-1-1-1,1 0 1,0 0-1,-1 0 0,1-1 1,-1 0-1,11-4 1,47-27 57,-62 32-66,45-25 3,61-22 1,52-10-306,-107 39 150,-8 4 58,76-30-94,-92 35 157,-20 7-4,-1 0 1,1 0 0,9-6-1,-69 45-1250,29-24 1311,1 1 0,1 1 0,-33 30 0,46-38 3,1 0 0,1 0 0,-1 1 0,1 0 0,0 0 0,0 0 0,1 0 1,0 1-1,0 0 0,1 0 0,0 0 0,1 0 0,-1 1 0,0 12 0,2-18 13,1 1 0,0 0 0,0 0-1,1 0 1,-1-1 0,1 1 0,0 0 0,2 6 0,-2-9-26,-1 1 0,1-1 1,0 0-1,-1 1 0,1-1 1,0 0-1,0 0 0,0 1 1,0-1-1,0 0 0,0 0 1,0 0-1,1 0 0,-1 0 0,0-1 1,0 1-1,1 0 0,-1 0 1,1-1-1,-1 1 0,0-1 1,1 1-1,2-1 0,0 0 7,0 0 0,0 0 0,0-1 0,-1 1 0,1-1 0,0 0 0,0 0 0,-1 0 0,1-1 0,0 1 0,-1-1 0,0 0 0,1 0 0,-1 0 0,0-1 0,5-4 0,2-2-30,-1-1 1,-1 1-1,12-18 1,-7 8-72,9-11-126,-2-1-1,0-1 1,18-44 0,-38 76 173,0-1 0,1 0 0,-1 0 0,0 0 0,0 1 0,1-1 0,-1 0 0,0 0 0,0 0-1,0 0 1,0 1 0,0-1 0,-1-1 0,1 1 5,0 1 1,0 0-1,0 0 0,0-1 0,0 1 0,0 0 1,-1 0-1,1 0 0,0-1 0,0 1 0,0 0 1,-1 0-1,1 0 0,0 0 0,0-1 0,-1 1 1,1 0-1,0 0 0,0 0 0,0 0 0,-1 0 1,1 0-1,0 0 0,-1 0 0,1 0 0,-1 0 1,0 0-5,0 0 1,0 0-1,0 0 0,0 0 1,0 1-1,0-1 1,0 1-1,0-1 1,0 0-1,0 1 1,0 0-1,0-1 1,0 1-1,0 0 0,0-1 1,-1 2-1,0 2 59,-1 0-1,1 0 1,0 0-1,0 0 0,0 0 1,0 0-1,1 1 1,-1-1-1,1 1 0,0-1 1,1 1-1,-1 0 1,1-1-1,0 1 0,0-1 1,0 1-1,1 0 1,-1-1-1,3 6 0,-2-4 44,1 1-1,0-1 0,0 0 0,0 0 0,1 0 0,0 0 0,0 0 0,1 0 0,0-1 0,0 0 0,0 0 0,0 0 1,7 5-1,-9-8-58,0-1 1,0 1 0,1-1 0,-1 0-1,0 0 1,1 0 0,-1 0-1,1-1 1,-1 1 0,1-1 0,0 1-1,-1-1 1,1 0 0,-1 0 0,1 0-1,0 0 1,-1-1 0,1 1 0,-1-1-1,1 0 1,-1 1 0,4-3 0,6-2 11,0-1 0,0 0 0,14-12 0,1 1 101,209-122 344,-195 118-392,-36 19-250,1-1 1,-1 1-1,1-1 1,-1 0-1,0 0 1,9-8-1,-45 48-173,20-26 391,1 1-1,1 0 0,-12 19 1,11-13 5,2 0 1,0 1 0,-7 23 0,12-29 23,0-1 0,0 1 1,2 0-1,-1 0 0,2 0 1,0 16-1,0-26-25,1 0 1,-1 0-1,1 0 1,0 0-1,0 1 0,0-1 1,0 0-1,2 3 0,-2-5-22,-1 0-1,1 0 1,0 0-1,-1 0 1,1-1-1,0 1 1,0 0-1,0 0 1,0 0-1,-1-1 1,1 1-1,0-1 1,0 1-1,1-1 1,-1 1-1,0-1 1,0 1-1,0-1 1,0 0-1,0 0 1,0 1-1,0-1 0,1 0 1,-1 0-1,0 0 1,0 0-1,2-1 1,4 0 29,0-2 0,0 1 0,0-1 0,0 0 0,0 0 0,7-5 0,39-29-43,-26 14 27,32-34-1,-22 19 19,42-46 4,-51 51-235,2 1 1,60-48-1,-83 77-220,-6 8 199,-7 10 11,-23 49 236,-28 93 0,38-99 220,-3 0 0,-35 67 0,38-93-174,-1-1 1,-2-1 0,-1 0 0,-1-2-1,-35 31 1,-3-3 70,-107 73 0,162-124-107,0 0-1,-1-1 1,0 1 0,0-1-1,0-1 1,0 0 0,-12 3-1,18-5-49,-1-1-1,1 1 0,0-1 0,-1 0 0,1 0 0,-1 0 1,1 0-1,0-1 0,-1 1 0,1-1 0,0 1 0,-1-1 0,1 0 1,0 0-1,0 0 0,0 0 0,-1 0 0,1 0 0,0-1 0,1 1 1,-4-3-1,3 2-3,1 0 0,-1 0 0,1-1 0,-1 1 0,1 0 0,0-1 0,0 1-1,0-1 1,0 1 0,0-1 0,0 0 0,1 1 0,-1-1 0,1 0 0,0 0 0,0 1 0,0-1 0,0 0 0,1-4 0,1 0-21,0-1-1,0 1 1,1 0 0,0 0-1,0 1 1,1-1 0,-1 1-1,1 0 1,1 0-1,-1 0 1,1 0 0,0 1-1,1-1 1,-1 1 0,12-7-1,7-4-12,0 1-1,47-21 1,-29 18-69,-1 1 0,2 2 0,0 2 0,1 2 0,52-6 0,-81 15-326,1 1 0,19 1 0,-30 0-262,0 0 0,0 1 0,0 0 0,0 0 1,0 0-1,0 1 0,-1 0 0,1 0 0,0 0 0,8 5 0,-11-5-118,0 1 0,0-1 0,1 0-1,-2 1 1,1-1 0,0 1 0,0-1 0,-1 1 0,1 0-1,0 3 1,8 14-2976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0:5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38 8800,'6'-6'9007,"-15"16"-4400,3-4-5096,5-5 679,0-1 1,-1 1-1,1 0 1,0-1 0,0 1-1,-1-1 1,1 1-1,0-1 1,-1 0 0,1 1-1,0-1 1,-3 0-1,4 0-162,0 0-1,0 0 1,0 0-1,0 0 0,0 0 1,0 0-1,0 0 0,0 0 1,0 0-1,0-1 1,0 1-1,-1 0 0,1 0 1,0 0-1,0 0 0,0 0 1,0 0-1,0 0 1,0 0-1,0 0 0,0 0 1,0 0-1,0-1 0,0 1 1,0 0-1,0 0 1,0 0-1,0 0 0,0 0 1,0 0-1,0 0 0,0 0 1,0 0-1,0-1 1,0 1-1,0 0 0,0 0 1,0 0-1,0 0 0,0 0 1,0 0-1,0 0 1,1 0-1,-1 0 0,0 0 1,0 0-1,0-1 0,0 1 1,0 0-1,0 0 1,11-9 599,55-32-627,-64 42-183,-4 3-594,-4 5-3100,-5-4-1595,-2 5 1611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1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38 948 2304,'-14'3'745,"-6"3"10398,19-7-10970,1 1 1,0 0 0,-1-1 0,1 1 0,0-1 0,0 1 0,0 0 0,-1-1 0,1 1-1,0-1 1,0 1 0,0-1 0,0 1 0,0 0 0,0-1 0,0 1 0,0-1 0,0 1-1,0-1 1,0 1 0,0-1 0,0 1 0,0 0 0,1-1 0,-1 1 0,0-1 0,0 1-1,0 0 1,1-1 0,7-20 1073,53-68 252,-36 54-1248,66-93 399,-62 85-437,39-42 0,-49 64-119,1 0-1,1 2 1,40-29-1,-53 43-96,0 0 0,1 0 0,-1 1-1,1 0 1,13-5 0,-19 9 10,0-1 0,0 0 0,0 1 0,0-1 0,0 1 0,0 0 0,0 0 0,0 0-1,0 0 1,0 1 0,0-1 0,0 1 0,0 0 0,0 0 0,-1 0 0,1 0 0,0 0 0,0 1 0,-1-1 0,1 1 0,2 2 0,-3-2 14,0 1 1,0-1 0,0 1 0,0-1-1,-1 1 1,1 0 0,-1 0 0,1 0-1,-1 0 1,0 0 0,-1 0 0,1 0-1,0 0 1,-1 0 0,0 1 0,0-1-1,0 0 1,0 0 0,-1 4 0,0 8 115,-2-1 1,-7 26 0,2-16-90,-1 0 0,-2-1 0,0 0 1,-26 39-1,-70 77 89,95-122 134,12-17-267,0 0 0,0 0 0,0 0 0,0 0-1,0 0 1,0 0 0,0 0 0,0 0 0,0 1 0,0-1 0,0 0 0,0 0 0,0 0 0,0 0 0,-1 0 0,1 0-1,0 0 1,0 0 0,0 0 0,0 0 0,1 0 0,-1 1 0,0-1 0,0 0 0,0 0 0,0 0 0,0 0 0,0 0-1,0 0 1,0 0 0,0 0 0,0 0 0,0 0 0,0 0 0,0 0 0,0 0 0,0 1 0,0-1 0,0 0 0,0 0-1,0 0 1,0 0 0,0 0 0,1 0 0,-1 0 0,0 0 0,0 0 0,0 0 0,0 0 0,0 0 0,0 0 0,0 0-1,0 0 1,0 0 0,11-4 156,324-154-48,-332 157-135,1-1 1,-1 1-1,0 0 1,1 0-1,-1 1 1,1-1-1,0 1 1,-1 0-1,1 0 1,-1 0-1,1 0 1,4 2-1,-6-2 25,0 1-1,0-1 1,-1 1-1,1 0 1,0 0-1,-1 0 1,1 0-1,-1 0 0,1 0 1,-1 1-1,0-1 1,1 0-1,-1 1 1,0-1-1,0 1 1,0-1-1,0 1 0,0-1 1,0 1-1,-1 0 1,1 0-1,0-1 1,-1 1-1,1 3 1,0 1 30,0 1 1,-1-1 0,0 0 0,0 0 0,-1 1 0,1-1 0,-1 0-1,-4 11 1,-1 4 99,-11 21-1,16-40-113,2 0 100,4-4-39,7-4-4,57-50 99,-55 43-247,1 0-1,1 1 1,0 0-1,1 1 0,24-12 1,-36 21 58,-1 1-1,1-1 1,-1 1 0,1 0 0,0 0 0,7 0 0,-11 1 10,0 0 0,0 0 1,0 0-1,0 0 1,0 0-1,0 0 1,0 0-1,0 0 0,0 1 1,0-1-1,0 0 1,0 1-1,0-1 0,0 0 1,-1 1-1,1 0 1,0-1-1,0 1 1,0-1-1,-1 1 0,1 0 1,0 0-1,-1-1 1,1 1-1,0 0 0,-1 0 1,1 0-1,-1 0 1,0 0-1,1 0 1,-1 0-1,0-1 0,1 1 1,-1 2-1,1 5 0,-1-1 0,0 0-1,-1 1 1,-1 7-1,0 8 76,-2-2 51,3-15-84,0 0 0,0-1 0,1 1 0,0 0 0,0 11 1,1-16-30,-1 1 0,0-1 0,1 0 1,-1 0-1,0 1 0,1-1 0,0 0 1,-1 0-1,1 0 0,0 0 0,0 0 1,-1 0-1,1 0 0,0 0 0,0 0 1,0 0-1,0 0 0,0 0 0,0-1 1,0 1-1,1 0 0,-1-1 1,0 1-1,0-1 0,0 1 0,1-1 1,-1 0-1,0 1 0,1-1 0,-1 0 1,3 0-1,11 0 16,0 0 1,1-1 0,-1 0-1,26-7 1,58-21-85,-94 28 45,124-52-122,-66 25-163,-63 28 302,13-4-194,-13 4 184,0 0 1,0 0 0,0 0-1,-1 0 1,1 0 0,0 0-1,0 1 1,0-1 0,0 0-1,0 0 1,0 0 0,0 0 0,0 0-1,0 1 1,0-1 0,0 0-1,0 0 1,0 0 0,0 0-1,0 1 1,0-1 0,0 0 0,0 0-1,0 0 1,0 0 0,0 0-1,0 0 1,0 1 0,1-1-1,-1 0 1,0 0 0,0 0 0,0 0-1,0 0 1,0 0 0,0 1-1,0-1 1,0 0 0,1 0-1,-1 0 1,0 0 0,0 0-1,0 0 1,0 0 0,0 0 0,0 0-1,1 0 1,-1 0 0,0 0-1,0 0 1,0 0 0,0 0-1,0 0 1,1 0 0,-1 0 0,0 0-1,0 0 1,0 0 0,0 0-1,0 0 1,1 0 0,-1 0-1,0 0 1,0 0 0,0 0 0,-13 24-59,7-11 32,-15 20 0,16-27 50,1 1-1,0 0 0,0 0 1,0 0-1,1 0 0,0 0 0,-3 13 1,5-17-6,0 0-1,1 0 1,0 0 0,-1 0 0,1 0 0,0-1 0,1 1-1,-1 0 1,0 0 0,1 0 0,0 0 0,-1 0-1,1-1 1,0 1 0,0 0 0,1-1 0,-1 1 0,1-1-1,-1 1 1,1-1 0,0 1 0,0-1 0,0 0-1,2 2 1,-2-2 4,1 0-1,-1 0 0,1-1 1,0 1-1,-1-1 0,1 1 1,0-1-1,0 0 1,0 0-1,0 0 0,0-1 1,0 1-1,0-1 0,0 1 1,6-1-1,-4-1 22,-1 0-1,1 0 1,0 0 0,-1 0-1,1-1 1,-1 1-1,0-1 1,1 0 0,5-5-1,-1 2 13,-1-2-1,0 1 0,-1-1 1,1 0-1,-1-1 1,-1 0-1,0 0 0,0 0 1,6-12-1,-10 16-109,0 0 1,-1 0-1,1-1 0,-1 1 0,0-1 1,0 1-1,0-1 0,-1 1 0,0-1 1,0 0-1,0 1 0,0-1 0,-1 1 1,1-1-1,-3-6 0,2 8 28,0 1-1,0-1 1,0 1-1,0-1 1,0 1 0,-1 0-1,1 0 1,-1 0-1,1 0 1,-1 0-1,0 0 1,0 0-1,0 0 1,0 1 0,0-1-1,0 1 1,0 0-1,-1-1 1,1 1-1,0 0 1,-1 0-1,1 0 1,-1 1-1,1-1 1,-1 1 0,1-1-1,-1 1 1,-4 0-1,-3-1 36,0 1 0,0 1 0,0 0 0,0 0 0,0 1 0,-12 4 0,80-15 267,-41 4-188,10-3-68,0 1 0,55-8 0,-57 13-10,-1 2-1,29 1 1,-43 0 77,1 1-1,-1 0 1,0 0 0,1 1 0,-1 1-1,0-1 1,14 9 0,-23-11-62,1 0 1,-1 0 0,0 0-1,1 0 1,-1 0 0,0 0-1,0 0 1,0 0-1,0 1 1,0-1 0,0 0-1,0 1 1,0-1 0,-1 1-1,1-1 1,0 1-1,-1-1 1,1 1 0,-1 0-1,0-1 1,1 1-1,-1-1 1,0 1 0,0 0-1,0-1 1,0 1 0,0 0-1,-1-1 1,1 1-1,0 0 1,-1-1 0,0 1-1,1-1 1,-1 1 0,-1 1-1,-2 6 56,-1 0-1,-1 0 0,1-1 1,-10 11-1,10-13-29,5-6-28,-1 0 0,1 1 0,-1-1 0,1 1 0,0-1 0,-1 0 0,1 1 0,-1-1 0,1 1 0,0-1 0,0 1 0,-1-1 0,1 1 0,0 0 0,0-1 0,0 1 0,-1-1 0,1 1 0,0 0 0,17-5 266,139-59-384,-67 25 246,-86 37-145,38-14 115,-37 13-119,0 1 0,0 0 0,1 1 0,-1-1 0,0 1 0,1 0 0,6 0 0,-10 0 0,0 1-1,0-1 1,0 1 0,0-1 0,0 1 0,0-1 0,0 1-1,0 0 1,-1-1 0,1 1 0,0 0 0,0 0-1,-1 0 1,1 0 0,0 0 0,-1 0 0,1 0-1,-1 0 1,1 0 0,-1 0 0,1 0 0,-1 0 0,0 0-1,1 0 1,-1 0 0,0 0 0,0 2 0,1 2 21,-1 0 1,0 0 0,0 0-1,-1 8 1,-5 2 69,5-13-72,0-1 0,1 1 0,-1-1 0,1 1-1,-1-1 1,1 1 0,-1-1 0,1 1 0,-1 3-1,3 5 32,13-15 69,-8 1-149,-1 0 1,0-1-1,0 0 1,0 0-1,6-8 0,17-13-137,-16 15 72,1 1 1,1 0 0,22-10-1,-36 19 89,-1 1 1,1-1-1,0 1 0,0-1 1,0 1-1,0 0 0,0 0 0,-1-1 1,1 1-1,0 0 0,0 0 1,0 0-1,0 0 0,0 0 1,0 0-1,0 0 0,0 1 0,0-1 1,1 0-1,-2 1 5,0-1 1,1 1-1,-1-1 1,1 0-1,-1 1 1,0-1-1,1 1 1,-1-1-1,0 1 0,0 0 1,1-1-1,-1 1 1,0-1-1,0 1 1,0-1-1,0 1 1,0-1-1,0 1 0,0 0 1,0-1-1,0 1 1,0 0-1,-1 6-8,0-1 0,-1 0 1,0 1-1,-3 6 0,3-6 54,-4 13 56,-6 41 0,12-56-79,-2 20-124,2-24 112,0 0 1,0 0-1,0-1 1,0 1-1,0 0 0,1 0 1,-1 0-1,0-1 1,0 1-1,1 0 1,-1-1-1,0 1 0,1 0 1,-1 0-1,1-1 1,-1 1-1,1-1 1,-1 1-1,1 0 0,-1-1 1,1 1-1,0-1 1,-1 1-1,1-1 1,0 0-1,1 1 1,6 1 71,0 0 1,0-1 0,0-1 0,0 1 0,0-1 0,0-1 0,15-1 0,58-18-201,-52 12 192,1 1-52,-1-2 0,1-1 0,-1-2 0,30-16 0,-50 22-31,-1 0 1,0 0 0,0-1 0,-1 0 0,13-16 0,-19 22-13,0 0 1,0 0 0,0 0-1,0 0 1,0 0 0,0 0-1,-1-1 1,1 1 0,-1 0-1,1-1 1,-1 1 0,1 0-1,-1-1 1,0 1 0,1 0-1,-1-1 1,0 1 0,0-1-1,0-2 1,-1 4 2,1-1 1,-1 0 0,1 1-1,-1-1 1,1 1 0,-1-1-1,1 1 1,-1-1-1,1 1 1,-1-1 0,0 1-1,1 0 1,-1-1 0,0 1-1,0 0 1,1 0-1,-1-1 1,0 1 0,1 0-1,-1 0 1,0 0-1,0 0 1,1 0 0,-1 0-1,0 0 1,0 0 0,1 0-1,-1 0 1,0 0-1,0 1 1,1-1 0,-1 0-1,-1 1 1,-7 2-2,-1 0 0,1 1 0,0 0 1,0 0-1,0 1 0,1 1 0,-9 6 0,12-9 66,1 0 0,0 1 0,0 0 1,1 0-1,-1 0 0,1 0 0,0 0 0,0 1 0,0-1 0,0 1 0,1 0 0,0 0 0,0 0 0,-2 10 1,4-14-35,-1 1 1,1 0 0,0 0-1,0-1 1,0 1 0,1 0-1,-1 0 1,0-1 0,1 1 0,-1 0-1,1-1 1,-1 1 0,1-1-1,0 1 1,0 0 0,0-1-1,0 0 1,0 1 0,0-1 0,0 0-1,0 1 1,0-1 0,1 0-1,-1 0 1,0 0 0,1 0 0,-1 0-1,1 0 1,-1 0 0,1-1-1,0 1 1,-1-1 0,4 2-1,2 0 81,1-1-1,0 1 0,0-1 1,-1-1-1,1 0 0,8 0 1,-2-1-34,0-1 1,0-1-1,0 0 1,-1-1-1,1 0 1,20-10 0,74-46-153,-2 2 222,-83 47-157,17-8-118,-36 18 121,-1 0-1,0 0 1,0 0-1,1 1 1,-1-1-1,1 1 1,-1-1-1,0 1 1,7 1-1,-10-1 25,1 0 0,-1 0 0,1 1 1,0-1-1,-1 0 0,1 0 0,0 1 0,-1-1 0,1 0 0,-1 1 0,1-1 0,-1 1 0,1-1 1,-1 1-1,1-1 0,-1 1 0,1-1 0,-1 1 0,0-1 0,1 1 0,-1-1 0,0 1 0,1 0 1,-1-1-1,0 1 0,0 0 0,0-1 0,0 1 0,1 0 0,-1-1 0,0 1 0,0 0 0,0-1 1,-1 1-1,1 0 0,0-1 0,0 1 0,0 0 0,0-1 0,-1 1 0,1 1 0,-2 3 9,0 1-1,0-1 0,-6 9 0,7-12 2,-13 20 171,-32 40 1,0-1 25,46-61-195,0 0 0,-1 0 0,1 0 0,0 1 0,0-1 0,-1 0 0,1 0 0,0 1 0,0-1 0,0 0 0,-1 0 0,1 1 0,0-1-1,0 0 1,0 1 0,0-1 0,0 0 0,0 0 0,-1 1 0,1-1 0,0 0 0,0 1 0,0-1 0,0 0 0,0 1 0,0-1 0,0 0 0,1 1 0,-1-1 0,0 0 0,0 1 0,0-1 0,0 0 0,0 1 0,0-1 0,1 0 0,-1 0 0,0 1 0,0-1 0,0 0 0,1 0 0,-1 1 0,0-1 0,0 0 0,1 0 0,-1 0 0,0 1 0,0-1 0,1 0 0,-1 0 0,0 0 0,1 0-1,-1 0 1,0 0 0,1 1 0,-1-1 0,0 0 0,1 0 0,-1 0 0,0 0 0,1 0 0,-1 0 0,0 0 0,1-1 0,-1 1 0,0 0 0,1 0 0,-1 0 0,29-6 190,182-75-959,-159 60 686,-24 8 50,-21 9-30,1 0 1,0 1-1,0 0 1,1 1-1,8-3 1,-17 5 40,1 0 0,0 0 0,0 0 0,0 0 0,-1 0 0,1 0 0,0 0 0,0 0 0,0 0 0,0 0 1,-1 0-1,1 0 0,0 0 0,0 1 0,-1-1 0,1 0 0,0 1 0,0-1 0,-1 0 0,1 1 0,0-1 1,-1 1-1,1-1 0,0 2 0,0-1 10,-1 0 0,1 0 0,-1 0 0,0 0 0,1 0 0,-1 1 0,0-1 0,0 0 0,0 0 0,0 0 0,0 0 0,0 1 0,0-1 0,0 2 0,-2 6 62,-1-1-1,1 0 1,-8 13-1,10-19-43,-6 8 182,2-2-148,0 1 0,1-1-1,0 1 1,-3 11 0,6-19-36,-1 1 0,1-1 0,0 1 0,-1-1 0,1 1 0,0 0 0,0-1 0,0 1-1,0-1 1,1 1 0,-1-1 0,0 1 0,1-1 0,-1 1 0,1-1 0,-1 1 0,1-1 0,0 1 0,0-1 0,0 0 0,-1 1 0,1-1 0,0 0 0,1 0 0,-1 0 0,0 0 0,0 0 0,0 0 0,1 0 0,-1 0 0,3 1 0,-2-1 13,1-1 1,0 1 0,-1-1-1,1 1 1,0-1 0,-1 0-1,1 0 1,0 0-1,-1 0 1,1-1 0,0 1-1,-1-1 1,4 0 0,35-15 219,-39 15-225,15-8-22,0-1 1,-2-1-1,1 0 0,-1-1 1,13-14-1,-10 10-138,9-9-27,37-43 0,-56 58 148,144-181-648,-110 135 556,97-144 78,-109 151 19,-3-1 1,27-69-1,-46 98-27,17-51-408,-24 64 219,-4 8 48,-8 13 13,8-10 176,-39 55 174,2 2 1,2 2 0,4 1-1,2 2 1,-31 91 0,53-128-80,-29 98 207,36-113-222,0 0 0,1 1 0,1-1 0,1 1 0,-1-1 0,2 1 0,3 21 0,-3-31-56,-1 0 1,1 0-1,0 0 0,0-1 1,1 1-1,-1 0 0,1-1 1,0 1-1,0-1 0,0 0 1,0 0-1,1 1 0,-1-1 1,1-1-1,0 1 0,-1 0 1,1-1-1,1 1 0,-1-1 1,0 0-1,1 0 0,-1 0 1,1-1-1,-1 1 0,1-1 1,0 0-1,-1 0 0,1 0 1,0 0-1,0-1 0,0 1 1,0-1-1,0 0 0,4-1 1,2 0-31,1-1 0,-1 0 0,0 0 0,0-1 0,0-1 0,0 0 0,-1 0 0,0-1 0,1 0 0,-1 0 0,-1-1 0,1-1 0,-1 1 0,7-9 0,5-5-109,0-1 0,-2-1-1,29-46 1,-39 54 18,11-28-1,-5 12-156,-32 82-571,2-15 945,2 0 0,-12 59 1,24-88-78,1 0 1,0 1 0,0-1-1,1 14 1,1-17-1,-1-1-1,1 0 1,-1 1 0,1-1 0,1 0-1,-1 0 1,1 0 0,-1 0-1,1 0 1,4 6 0,-5-9-29,0 0 0,0 0 1,0 0-1,0 0 0,0-1 1,0 1-1,0 0 0,0 0 1,0-1-1,1 1 0,-1-1 1,0 1-1,0-1 0,1 1 1,-1-1-1,0 0 0,1 0 1,-1 0-1,0 1 0,1-1 1,-1-1-1,0 1 0,1 0 1,-1 0-1,0 0 0,1-1 1,-1 1-1,0 0 0,2-2 1,4-1 0,0 0 1,-1-1 0,0 1 0,6-6 0,-11 8-24,95-78-168,-73 58 157,36-34 37,-51 44-231,-12 18-68,-11 20 89,12-23 219,0 1 1,1 0-1,-1-1 1,1 1-1,0 1 1,-2 5-1,2-3 35,1 1 0,-1 0 0,1 0-1,1 0 1,0 11 0,0-18-49,0 0 0,0 0 1,1 0-1,-1 0 0,0 0 1,1 0-1,0 0 0,-1 0 1,1 0-1,0 0 1,0-1-1,0 1 0,0 0 1,1 0-1,-1-1 0,0 1 1,1-1-1,-1 1 0,1-1 1,0 0-1,-1 1 0,1-1 1,0 0-1,0 0 0,-1 0 1,1-1-1,3 2 0,6 1 65,1-1-1,-1-1 1,1 0-1,0 0 1,-1-1-1,1-1 1,-1 0-1,1-1 1,18-4-1,5-4 2,60-25 1,-69 22-147,0 0 0,0-2-1,-2 0 1,0-2 0,34-31 0,-26 21-140,-32 27 199,0-1-1,0 1 0,0 0 1,0 0-1,0 0 0,0 0 0,0 0 1,0 0-1,1 0 0,-1 0 0,0 0 1,0 0-1,0 0 0,0 0 1,0 0-1,0 0 0,0 0 0,0 0 1,1 0-1,-1 0 0,0 0 0,0 0 1,0 0-1,0 0 0,0 0 1,0 0-1,0 0 0,1 0 0,-1 0 1,0 0-1,0 0 0,0 0 0,0 0 1,0 0-1,0 0 0,0 0 1,0 0-1,0 0 0,1 0 0,-1 0 1,0 0-1,0 1 0,0-1 0,0 0 1,0 0-1,3 7-65,-1 9 107,-2-4-21,-2-1 0,1 1 0,-6 15 0,-2 16 0,2 18 325,7-60-328,0-1 0,0 1 0,0-1 0,1 0 0,-1 1-1,0-1 1,0 0 0,0 1 0,1-1 0,-1 0 0,0 1 0,1-1 0,-1 0 0,0 1-1,0-1 1,1 0 0,-1 0 0,1 1 0,-1-1 0,0 0 0,1 0 0,-1 0 0,1 1-1,-1-1 1,0 0 0,1 0 0,-1 0 0,1 0 0,-1 0 0,0 0 0,1 0 0,-1 0-1,1 0 1,-1 0 0,1 0 0,-1 0 0,0 0 0,1-1 0,18-4 172,-9-1-200,0-1 0,-1 0 0,17-17 0,12-9-85,-16 17-20,36-20 0,-45 29 29,-1 1 1,1 1-1,0 0 0,27-6 1,-38 11 71,0-1 0,0 1 0,0 0 0,1 0 0,-1 0 1,0 0-1,0 1 0,3 0 0,-4-1 13,-1 0 0,1 1 0,0-1 0,-1 0 0,1 0 0,-1 1 0,1-1 0,0 0 0,-1 1 0,1-1 0,-1 1 0,1-1 0,-1 0 0,0 1 0,1-1 0,-1 1 0,1-1 1,-1 1-1,0 0 0,1-1 0,-1 1 0,0-1 0,0 1 0,1 0 0,-1-1 0,0 1 0,0 0 0,0-1 0,0 1 0,0 0 0,0-1 0,0 1 0,0-1 0,0 2 0,-2 4 51,0-1 1,0 0-1,0 0 0,-1 0 0,1 0 0,-1 0 1,-1 0-1,1-1 0,-1 1 0,-5 4 0,-15 23 397,24-32-436,0 0 1,0 1-1,0-1 1,0 0-1,0 0 1,0 0 0,1 0-1,-1 0 1,0 1-1,0-1 1,0 0-1,0 0 1,0 0-1,1 0 1,-1 0-1,0 0 1,0 0-1,0 0 1,0 1 0,0-1-1,1 0 1,-1 0-1,0 0 1,0 0-1,0 0 1,1 0-1,-1 0 1,0 0-1,0 0 1,0 0-1,0 0 1,1 0-1,-1 0 1,0 0 0,0 0-1,0-1 1,0 1-1,1 0 1,-1 0-1,0 0 1,0 0-1,0 0 1,0 0-1,1-1 1,16-2 109,78-28-403,-61 19 129,1 1-1,40-8 1,-70 18 166,0 0 1,1 1 0,-1-1-1,0 1 1,0 0-1,1 0 1,-1 1 0,0-1-1,0 1 1,0 0 0,0 1-1,0-1 1,0 1-1,0 0 1,0 0 0,-1 1-1,1-1 1,-1 1-1,1 0 1,-1 0 0,0 1-1,0-1 1,-1 1 0,1 0-1,4 6 1,19 33 196,-19-30-243,1 1 0,0-1 0,0-1 1,20 20-1,-27-31-217,0 1 0,0 0 0,0-1 0,0 0 0,0 1 0,1-1 1,-1 0-1,0 0 0,1-1 0,-1 1 0,1 0 0,-1-1 0,1 1 0,0-1 1,-1 0-1,1 0 0,2 0 0,20-6-5412,-1-6-3336,-7 3 4299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1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97 7648,'-63'-12'3456,"42"7"-3008,16 2 2944,5 6-1952,26-3 1375,16 0-1631,37-3 768,8 3-1120,52-8 32,4-1-512,33-6-160,-14 2-96,4-7-1344,-17 9 672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1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7 341 3328,'4'-7'15660,"1"1"-12390,5-2-3301,2-3-1813,-7 5 3471,31-47-839,-4 3-588,3 2-1,56-62 1,-84 104-186,0-1 0,0 1 0,1 0 1,0 1-1,9-5 0,-16 10-17,-1-1 1,0 1-1,0 0 0,1 0 0,-1 0 1,0 0-1,0 0 0,1 0 1,-1 0-1,0 0 0,1 0 0,-1 0 1,0 0-1,0 0 0,1 0 1,-1 0-1,0 0 0,0 0 1,1 0-1,-1 0 0,0 0 0,1 1 1,-1-1-1,0 0 0,0 0 1,0 0-1,1 0 0,-1 1 0,0-1 1,0 0-1,1 0 0,-1 0 1,0 1-1,0-1 0,0 0 0,4 14-31,-3-8 50,-1-1-1,0 1 1,-2 9 0,-6 29 89,-34 151 364,32-157-347,-2-1-1,-2-1 1,-19 39 0,24-58-71,-1-1 0,-1 0 1,0 0-1,-24 24 0,26-31 89,0 0 0,-1-1 0,0 0-1,-1-1 1,1 0 0,-1-1 0,-1 0 0,-11 5 0,20-11 73,6-2-149,8-3-32,9 0 71,1 0 0,21-1 0,-10 1 36,10 1-210,-1 1 0,48 3 0,-33 1-4025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1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7296,'-7'-21'2368,"8"21"-2296,-1 0 1,0 0-1,1 0 1,-1 0-1,0 0 1,1 0-1,-1 0 1,0 0-1,1 0 1,-1 0-1,0 0 1,1 0-1,-1 0 1,0 0-1,1 0 1,-1 1 0,0-1-1,0 0 1,1 0-1,-1 0 1,0 0-1,0 1 1,1-1-1,-1 0 1,0 0-1,0 1 1,1-1-1,-1 1 1,13 9 1013,18 21 1318,9 7-578,-2 2 0,54 75 0,-63-70-1291,-3 1 1,-2 2-1,-2 0 0,-1 2 0,-4 0 0,-1 1 0,10 59 0,-16-49-98,-2 0 0,-3 0-1,-2 1 1,-3 0 0,-16 118-1,9-140-225,-23 73 0,22-89-160,-2 0 0,0-1 0,-2 0 1,-15 23-1,21-36-329,-1 0 0,-1-1 0,0 1-1,0-1 1,0-1 0,-1 0 0,-1 0 0,1-1 0,-1 0 0,-1 0 0,1-1 0,-1-1 0,-17 7 0,-5 0-1232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2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65 4064,'-4'-24'2566,"4"3"3284,0 11-1835,0 10-3967,0 0-1,0 0 1,0 0-1,0 0 1,0 1-1,0-1 1,0 0-1,0 0 1,0 0-1,0 0 1,-1 0-1,1 1 1,0-1-1,0 0 1,0 0-1,0 0 1,0 0-1,-1 0 1,1 0-1,0 0 1,0 1-1,0-1 1,0 0-1,-1 0 1,1 0-1,0 0 1,0 0-1,0 0 1,-1 0-1,1 0 1,0 0-1,0 0 1,0 0-1,0 0 1,-1 0-1,1 0 1,0 0-1,0 0 1,0-1-1,0 1 1,-1 0-1,1 0 1,0 0-1,0 0 1,0 0-1,0 0 1,-1 0-1,1 0 1,0-1-1,0 1 1,0 0-1,0 0 1,0 0-1,0 0 1,0-1-1,0 1 1,-1 0-1,1 0 1,0 0-1,0 0 1,0-1-1,0 1 1,0 0-1,-5 52 1150,-1 2-687,1 224 434,10-12-576,-4-179-104,2 33 709,-1-97-621,-2-17 168,-2-16-48,-1-11-410,-7-34 47,3 23-133,2 0 0,-1-38 0,5 53 11,-13-180 7,11 137-98,6-70 0,0 102 56,0 1 0,2-1 0,1 1 0,16-45 0,-20 67 16,0 0-1,1-1 1,-1 1 0,1 0-1,0 1 1,1-1 0,-1 0-1,1 1 1,0 0-1,0 0 1,0 0 0,0 0-1,1 1 1,0-1 0,0 1-1,0 0 1,0 1-1,0-1 1,0 1 0,1 0-1,-1 0 1,1 1 0,-1 0-1,1 0 1,0 0-1,-1 1 1,9-1 0,10 3 40,0 0 0,-1 1 0,1 1 1,-1 1-1,0 2 0,0 0 1,0 1-1,41 23 0,-58-28 42,0 0-1,-1 1 1,0 0-1,0 0 1,0 1-1,0-1 1,-1 1-1,1 0 1,4 7-1,-7-8-7,0 0 0,-1 0 1,1 0-1,0-1 0,-1 1 0,0 1 0,0-1 0,0 0 0,-1 0 0,1 0 0,-1 0 0,0 1 1,0-1-1,-1 0 0,1 0 0,-2 5 0,0-2-5,0 0 0,-1 0 0,0 0 0,0 0 0,-1-1 0,0 1 1,0-1-1,0 0 0,-1 0 0,-9 8 0,-2 1-2,0-1-1,-26 17 1,17-16 82,-50 22 0,20-10-159,41-22 25,-27 9-1,-7 3-1451,47-17 1184,0 1 0,0-1 0,0 1 0,0 0 0,0-1 0,0 1 0,0 0 0,0 0 0,0-1 0,0 1 0,1 0 0,-1 0 0,0 0 0,0 0 0,1 0 0,-1 0 0,1 0 0,-1 0 0,1 0 0,-1 0 0,1 0 0,0 2 0,-1 9-1666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2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326 797 3232,'2'-1'673,"-1"1"0,0-1 1,1 0-1,-1 1 0,0-1 0,0 0 0,0 0 1,0 0-1,0 0 0,0 0 0,0 0 0,0 0 1,1-1-1,-2 1-519,0 1 0,1-1 0,-1 1 0,0-1 0,0 1 0,0-1 0,0 1 1,1-1-1,-1 1 0,0-1 0,0 1 0,0-1 0,0 0 0,0 1 0,-1-1 0,1 1 0,0-1 1,0 1-1,0-1 0,0 1 0,0-1 0,-1 1 0,1-1 0,0 1 0,-1-1 0,1 1 0,0-1 1,-1 1-1,1 0 0,0-1 0,-1 1 0,1 0 0,-1-1 0,1 1 0,-1 0 0,1-1 0,-1 1 1,1 0-1,-2-1 0,1 1-72,0-1-1,-1 0 1,1 1 0,-1-1 0,1 1 0,-1 0 0,1 0 0,-1-1-1,0 1 1,1 0 0,-1 0 0,1 0 0,-1 1 0,-1-1 0,-24 9 105,18-6-50,-22 8 94,0 2 1,1 1 0,1 1-1,0 2 1,1 0-1,-37 32 1,62-47-224,1 0 0,-1 1 0,1 0 0,-1-1 0,1 1 0,0 0 0,0 0 0,0 0 0,0 0 1,1 1-1,0-1 0,-1 0 0,1 1 0,0-1 0,0 1 0,1-1 0,-1 6 0,1-6 5,0-1 0,1 1 0,-1 0 1,1 0-1,0 0 0,0-1 0,0 1 0,0 0 1,0-1-1,1 1 0,-1-1 0,1 1 0,-1-1 0,1 0 1,0 0-1,0 1 0,0-1 0,0 0 0,0-1 0,1 1 1,-1 0-1,3 1 0,-1-1 28,0 0 0,-1 0 0,1-1 1,0 1-1,0-1 0,0 0 0,0 0 0,1 0 0,-1 0 0,0-1 0,0 1 1,0-1-1,7-1 0,-4 0 14,0 0-1,-1-1 1,1 0 0,-1 0 0,1-1-1,-1 1 1,11-8 0,-5 3-1,-1-1 1,-1-1 0,1 1-1,-1-2 1,-1 0-1,0 0 1,15-22 0,-18 22-58,0-1 0,-1 0 1,0 0-1,-1 0 0,0-1 1,-1 0-1,-1 0 0,0 0 1,0 0-1,-1 0 0,0 0 1,-1 0-1,-2-14 0,2 25-7,0 1-1,0-1 1,0 0-1,0 0 1,0 0-1,0 1 1,-1-1-1,1 0 1,0 0-1,0 1 0,-1-1 1,1 0-1,0 1 1,-1-1-1,1 0 1,-1 1-1,1-1 1,-1 0-1,1 1 1,-2-1-1,2 0 8,-1 1-1,1 0 0,-1 0 1,1 0-1,-1 0 1,1 0-1,-1 1 0,1-1 1,0 0-1,-1 0 1,1 0-1,-1 0 0,1 0 1,-1 1-1,1-1 1,-1 0-1,1 0 0,0 1 1,-1-1-1,1 0 1,0 1-1,-1-1 1,1 1-1,-3 2-20,0 1 1,0-1 0,0 1-1,1 0 1,-3 5-1,2-1 16,1 0 0,-1 0 0,1 1 1,1-1-1,-1 1 0,1 15 0,1-1 182,4 29 1,-4-48-128,1 1 0,-1-1 1,1 0-1,0 0 0,0-1 1,1 1-1,-1 0 0,1 0 1,0 0-1,0-1 0,0 1 1,0-1-1,0 0 0,1 0 1,0 0-1,0 0 0,0 0 1,0 0-1,0-1 0,0 1 1,1-1-1,-1 0 0,5 2 1,-6-4-23,0 1 1,0-1-1,0 0 1,0 0-1,0 0 1,0 0-1,0 0 1,0-1-1,0 1 1,0 0-1,0-1 1,0 0-1,0 1 1,-1-1-1,1 0 1,0 0-1,0 0 1,0 0-1,-1-1 1,1 1-1,1-2 1,6-5-65,0 0 0,10-12 0,-19 19 37,33-35-25,-13 15 70,35-48 0,-38 40-100,-12 20 78,0 0 0,11-14 0,-13 20-32,0-1-1,0 2 1,1-1 0,-1 0 0,1 1 0,-1-1-1,1 1 1,0 0 0,0 0 0,4-1 0,1-1-10,1 2 0,0-1 0,0 1 0,0 0 0,0 1 0,0 1 0,0-1 0,0 1 1,0 1-1,0 0 0,19 5 0,-26-6 23,-1 1 0,1 0-1,0 0 1,0 0 0,0 0 0,-1 0 0,1 1 0,0 0-1,-1-1 1,1 1 0,-1 0 0,0 0 0,0 0 0,0 0-1,0 1 1,0-1 0,0 0 0,0 1 0,-1-1 0,1 1-1,-1 0 1,0 0 0,0-1 0,1 5 0,-1 3 16,0 0 1,0 0 0,-1 0 0,0 0-1,-4 19 1,0 23 42,4-48-58,1 0 0,-1 0 0,0 1 0,1-1 0,0 0 0,0 0-1,0 0 1,4 8 0,-3-10 12,-1 0 0,1 0 0,0 1 1,0-1-1,0 0 0,0-1 0,0 1 0,0 0 0,1 0 0,-1-1 0,0 0 0,1 1 0,-1-1 1,1 0-1,0 0 0,-1 0 0,1-1 0,0 1 0,0-1 0,-1 1 0,1-1 0,0 0 0,0 0 0,3 0 1,2-1 36,0 0 0,0 0 0,0-1 0,0 0 0,0 0 1,-1 0-1,10-6 0,1-2 16,0-1 0,29-24-1,-20 15-62,-11 5-88,-14 13 63,-1 0 1,1 1-1,0-1 0,0 0 0,0 1 0,0-1 0,0 1 0,4-2 1,-6 3 9,0 0 1,0 0-1,1 0 1,-1 0-1,0 0 1,0 0-1,0 0 1,0 0-1,1 0 1,-1 0-1,0 0 1,0 0-1,0 1 1,0-1-1,0 0 1,0 0-1,1 0 1,-1 0-1,0 0 1,0 0-1,0 0 1,0 1-1,0-1 1,0 0-1,0 0 1,0 0-1,0 0 1,1 0-1,-1 0 1,0 1-1,0-1 0,0 0 1,0 0-1,0 0 1,0 0-1,0 1 1,0-1-1,0 0 1,0 0-1,0 0 1,0 0-1,0 0 1,0 1-1,0-1 1,-1 0-1,1 0 1,0 0-1,0 0 1,0 1-1,-2 9-151,2-9 142,-2 9 43,0 0 0,1 0 0,1 1 0,0 15 0,1-3-107,-1-22 91,0 1-1,0 0 1,0 0 0,0 0-1,0-1 1,1 1 0,-1 0-1,1 0 1,-1-1 0,1 1-1,0 0 1,0-1 0,0 1-1,0-1 1,0 1 0,0-1-1,0 1 1,0-1 0,0 0-1,1 0 1,-1 0 0,1 1-1,-1-1 1,1 0 0,-1-1-1,1 1 1,-1 0 0,1 0-1,0-1 1,-1 1 0,1-1 0,0 1-1,0-1 1,-1 0 0,1 0-1,0 0 1,0 0 0,0 0-1,-1 0 1,5-1 0,19-6 89,0-2 0,-1 0 0,0-2 0,39-24 0,-37 21-6,-5 1-68,0 0 1,0-2 0,-1 0 0,-1-1 0,29-32-1,-26 22-6,0-2-1,-2 0 0,26-50 1,63-150-192,-87 173 125,-3 0-1,16-81 1,-29 109-25,0 2-229,-2-1 0,3-39 1,-7 64 292,0 1 1,0 0 0,0-1 0,0 1 0,0 0 0,0 0 0,0-1 0,0 1-1,0 0 1,0-1 0,0 1 0,0 0 0,0 0 0,0-1 0,0 1 0,0 0-1,0 0 1,0-1 0,-1 1 0,1 0 0,0 0 0,0-1 0,0 1 0,0 0 0,-1 0-1,1-1 1,0 1 0,0 0 0,-1 0 0,-5 5-118,-7 18 29,12-21 64,-47 114 77,28-63 60,-35 102 370,-51 234 0,101-370-515,1-6 118,1 0-1,1 0 1,0 1 0,0-1 0,1 1-1,2 21 1,-1-33-51,0 0-1,1 0 1,-1 1-1,1-1 1,0 0-1,0 0 1,-1 0-1,1 0 1,1 0-1,-1 0 1,0 0 0,0-1-1,1 1 1,-1 0-1,1 0 1,-1-1-1,1 1 1,0-1-1,2 2 1,-1-2 7,0 1-1,0-1 1,0 0 0,0-1 0,0 1 0,0 0 0,0-1 0,1 1 0,-1-1 0,0 0-1,0 0 1,4-1 0,1 0-5,0-1 0,1 0 0,-2 0 0,1-1 0,0 0-1,0 0 1,-1-1 0,0 0 0,11-8 0,42-43-8,-25 20-175,-34 35 152,-1-1 0,1 1 0,-1-1 0,1 1 0,-1-1-1,1 1 1,-1 0 0,1-1 0,-1 1 0,1 0 0,0-1 0,-1 1-1,1 0 1,0 0 0,-1 0 0,1-1 0,0 1 0,-1 0 0,1 0-1,1 0 1,-2 1-4,1-1 0,-1 0-1,0 0 1,1 1 0,-1-1-1,1 0 1,-1 1-1,0-1 1,1 0 0,-1 1-1,0-1 1,1 1 0,-1-1-1,0 0 1,0 1 0,0-1-1,1 1 1,-1-1 0,0 1-1,0 0 1,1 4-27,0 1-1,-1-1 1,0 0 0,0 6 0,0-7 111,0 25-5,-1-11 71,1 1-1,1-1 1,0 1-1,8 33 1,-9-52-126,0 1 1,0 0 0,1 0-1,-1 0 1,0-1-1,0 1 1,1 0 0,-1 0-1,0 0 1,1-1 0,-1 1-1,1 0 1,-1-1-1,1 1 1,-1 0 0,1-1-1,-1 1 1,1-1-1,0 1 1,-1-1 0,1 1-1,0-1 1,0 1-1,-1-1 1,1 0 0,0 1-1,0-1 1,0 0 0,-1 0-1,1 0 1,0 0-1,0 1 1,1-1 0,1-1 38,0 0 1,1 0 0,-1 0-1,0-1 1,0 1-1,-1-1 1,5-2 0,5-3-15,22-11 19,145-71 36,-174 86-88,10-4-70,28-9 0,-39 15 48,-1 0 0,1 0 0,-1 1 0,1-1-1,-1 1 1,1 0 0,-1 0 0,1 0 0,-1 0 0,1 0-1,-1 1 1,0 0 0,1 0 0,4 1 0,-7-1 14,-1-1 1,1 0-1,0 1 1,-1-1-1,1 1 1,-1-1 0,1 1-1,-1-1 1,1 1-1,-1-1 1,1 1-1,-1-1 1,0 1-1,1 0 1,-1-1-1,0 1 1,1-1-1,-1 1 1,0 0-1,0 0 1,0-1-1,0 1 1,1 0-1,-1-1 1,0 1 0,0 0-1,0 0 1,-6 19 2,4-16-2,-12 30 22,-2 0-1,-25 37 1,10-17 30,-92 154 199,101-175-173,-42 49-1,49-65-18,0-1-1,-1 0 1,-1-2 0,-28 19-1,42-31-30,-1 0 0,1-1 0,-1 1 0,1-1 0,-1 0 0,0 0 0,0-1 0,0 1 0,1-1 0,-6 0 0,7 1-22,0-1-1,1 0 1,-1-1-1,0 1 1,1 0 0,-1 0-1,0-1 1,1 1-1,-1-1 1,1 1 0,-1-1-1,1 0 1,-1 0-1,1 0 1,-1 0-1,1 0 1,0 0 0,-1 0-1,1 0 1,0 0-1,0 0 1,0-1-1,0 1 1,0 0 0,0-1-1,-1-2 1,1 1-4,1-1 1,-1 1-1,1-1 1,0 0-1,0 1 1,0-1-1,1 1 1,-1-1-1,1 1 0,0-1 1,0 1-1,0-1 1,0 1-1,0 0 1,1-1-1,0 1 1,3-5-1,4-5 19,0 1 0,19-21-1,-19 25-15,1-1-1,0 2 1,0-1-1,1 1 0,14-6 1,-17 8-5,232-104-210,-172 81 116,7-5-516,10-4-5601,-71 33 4541,-1-1-4376,-22 5-1240,-9 5 3622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19 108 8544,'-18'-14'2757,"49"11"3125,44-2-2055,133-13-1051,-28-5-2404,0 1-840,-60 3-3191,-115 17 2568,0 2 0,1-1 0,-1 1 0,9 0 0,-14 0 1015,0-1 1,0 1 0,0 0-1,0 0 1,0 0 0,1 0-1,-1 0 1,0 0 0,0 1-1,0-1 1,0 0 0,0 0-1,0 0 1,0 0 0,0 0-1,-3 11-5774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2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126 168 9312,'-37'-19'2981,"36"18"-2919,1 1 0,-1 0 0,1-1 0,-1 1 0,1 0 0,-1 0 0,1-1 0,-1 1 0,1 0 0,-1 0 0,0 0 0,1 0 0,-1-1 0,1 1 0,-1 0 0,0 0 1,1 0-1,-1 0 0,-4 1-71,0 0 1046,-1 0 0,0 0 0,0 0 0,1 1 0,-1 0 0,1 0 0,-7 3 0,12-4-919,-1-1-1,1 1 0,-1-1 1,1 1-1,-1-1 0,1 0 1,-1 1-1,0-1 1,1 0-1,-1 0 0,0 1 1,1-1-1,-1 0 0,0 0 1,1 0-1,-1 0 0,0 0 1,0 0-1,1 0 0,-1 0 1,0 0-1,1 0 1,-1 0-1,0 0 0,1 0 1,-1-1-1,0 1 0,0-1 1,0 0-79,1 1 0,0-1 0,0 0 1,-1 1-1,1-1 0,0 0 1,0 1-1,0-1 0,0 0 0,0 0 1,0 1-1,0-1 0,0 0 1,0 1-1,1-1 0,-1 0 0,0 1 1,0-1-1,0 0 0,1 1 1,-1-1-1,1 0 0,-1 1 0,0-1 1,1 1-1,0-2 0,12-15 65,0 1 0,30-27-1,9-12-4104,-38 41 2267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17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1039 5408,'0'-1'215,"1"0"0,-1 1 0,0-1 0,0 1-1,1-1 1,-1 1 0,0-1 0,1 1 0,-1-1 0,0 1 0,1-1 0,-1 1 0,1 0 0,-1-1 0,0 1 0,1 0 0,-1-1 0,1 1-1,0 0 1,0-1 0,20-12 1371,-13 8-805,3-3-360,0 0 1,-1 0 0,0-1 0,0-1 0,9-12-1,38-55 553,-51 68-878,134-198 1157,25-2-208,-113 147-549,52-82 0,17-54-192,-99 159-549,-60 105-401,-79 126 486,59-98 516,-62 144-1,6-13 342,79-166-499,-51 63 0,-49 44 279,108-135-374,-35 36 617,60-64-624,-1 0 0,0-1 0,0 1 0,0-1 0,0 0 0,0 0 0,0 0 0,0 0 0,-7 2 0,10-4-89,0 0-1,-1 0 1,1 0 0,0 0-1,0 0 1,0 0-1,0 1 1,0-1-1,-1 0 1,1 0-1,0 0 1,0 0-1,0 0 1,0 0 0,0 0-1,-1 0 1,1 0-1,0 0 1,0 0-1,0-1 1,0 1-1,0 0 1,-1 0 0,1 0-1,0 0 1,0 0-1,0 0 1,0 0-1,0 0 1,0 0-1,0 0 1,-1 0-1,1-1 1,0 1 0,0 0-1,0 0 1,0 0-1,0 0 1,0 0-1,0 0 1,0-1-1,0 1 1,0 0 0,0 0-1,0 0 1,0 0-1,0 0 1,0-1-1,0 1 1,2-11 15,10-11-142,-5 14 113,1 0 1,0 0 0,1 1-1,-1 0 1,2 0 0,18-10-1,66-25-100,-33 16 152,115-63-6,-62 29 18,-48 26 119,-2-2 0,-2-3 0,-1-3 0,64-58 0,-26 10 53,-22 23-194,-59 52-272,-18 15 239,1 0 1,-1 0 0,1-1 0,-1 1 0,0 0-1,1-1 1,-1 1 0,0 0 0,1-1 0,-1 1 0,0 0-1,1-1 1,-1 1 0,0-1 0,1 1 0,-1 0-1,0-1 1,0 1 0,0-1 0,0 1 0,1-1-1,-1 1 1,0-1 0,0 0 0,-1 1-27,0 0 0,0-1 0,0 1 0,0 0 0,0 0 0,1 0-1,-1 0 1,0 0 0,0 0 0,0 0 0,0 1 0,0-1 0,0 0 0,0 0 0,-1 1 0,-8 3 6,-1 0 1,1 0-1,0 1 1,0 0-1,-17 12 1,-40 37-76,64-51 88,-33 28 19,-39 44-1,65-63 4,0 0 1,1 1-1,0 0 0,0 0 1,2 1-1,0 0 0,-8 24 1,14-36-14,0 1 0,1-1 0,-1 0 0,1 1 1,-1-1-1,1 0 0,0 1 0,0-1 0,0 0 0,0 1 1,1-1-1,-1 0 0,1 1 0,-1-1 0,1 0 0,0 0 1,0 1-1,1 2 0,0-3 18,0 0-1,0 0 1,0 0 0,0 0-1,0 0 1,0-1 0,0 1-1,0-1 1,1 1 0,-1-1-1,1 0 1,-1 0 0,1 0 0,-1 0-1,1 0 1,2 0 0,1 0 19,0-1 0,0 1 0,-1-1 0,1 0 0,0 0 0,-1 0 0,1-1 1,0 0-1,-1 0 0,8-3 0,-4 1-1,0-1 0,0 0 1,-1-1-1,1 0 0,11-9 0,-4 0 4,0 0 0,-1-1-1,0-1 1,21-31 0,103-165-172,-136 208 77,-2 3 32,0 0 0,-1 0 1,1 0-1,-1 1 0,1-1 0,0 0 0,-1 0 0,0 0 0,1 0 1,-1 0-1,0 0 0,1 0 0,-1 0 0,0 0 0,0-1 1,-2-1-86,-2 7 0,-5 12-8,-1 10 123,0 0 0,2 2 1,1-1-1,1 1 1,1 0-1,-1 31 1,5-55 16,1 0 0,0 1 0,0-1 0,0 0 0,1 1 0,-1-1 1,1 0-1,0 0 0,0 0 0,4 8 0,-4-10-17,0 0-1,0-1 1,0 1-1,1-1 0,-1 1 1,1-1-1,-1 1 1,1-1-1,-1 0 1,1 0-1,0 1 1,0-1-1,0 0 1,-1-1-1,1 1 1,0 0-1,0-1 0,0 1 1,0-1-1,0 1 1,0-1-1,0 0 1,0 0-1,1 0 1,-1 0-1,3-1 1,40-3-67,-1-3-1,54-15 1,87-35 150,63-38-99,-167 59 69,-81 36-66,0 0 1,0 0-1,0 0 1,0 0-1,0 0 1,1 0-1,-1 0 1,0 0-1,0 0 1,0 0-1,0 0 1,0 0-1,0 0 1,0 0 0,0 0-1,1 0 1,-1 0-1,0 0 1,0 0-1,0 0 1,0 0-1,0 0 1,0 1-1,0-1 1,0 0-1,0 0 1,0 0-1,0 0 1,0 0 0,0 0-1,1 0 1,-1 0-1,0 0 1,0 0-1,0 1 1,0-1-1,0 0 1,0 0-1,0 0 1,0 0-1,0 0 1,0 0-1,0 0 1,0 0-1,0 1 1,0-1 0,0 0-1,0 0 1,0 0-1,0 0 1,0 0-1,-1 0 1,1 0-1,0 0 1,0 0-1,0 1 1,0-1-1,0 0 1,0 0-1,0 0 1,0 0 0,0 0-1,0 0 1,0 0-1,0 0 1,-1 0-1,-4 11-53,4-8 43,-98 212 184,97-208-162,-1-1 9,0 1 1,1 0 0,0 0 0,1 0 0,-1 7-1,1-13-10,1 1-1,0-1 0,0 1 1,0-1-1,0 0 0,0 1 0,0-1 1,0 0-1,0 1 0,0-1 0,1 1 1,-1-1-1,1 0 0,-1 0 0,1 1 1,-1-1-1,1 0 0,0 0 1,-1 0-1,1 1 0,0-1 0,0 0 1,0 0-1,0 0 0,0 0 0,0-1 1,0 1-1,1 0 0,-1 0 1,0-1-1,0 1 0,0-1 0,3 2 1,2-2 3,1 1 0,-1-1 0,1 0 1,-1-1-1,1 0 0,-1 0 1,1 0-1,-1 0 0,0-1 0,0 0 1,1-1-1,5-3 0,-8 5-11,23-12 24,0 0 1,-1-2-1,30-21 0,63-60 140,-56 39-159,83-98-1,41-91-10,-104 118 60,-63 94-109,26-63-1,-43 88 41,-1 6-4,0 0 1,-1 0-1,0-1 0,0 1 1,0 0-1,0-1 1,-1 1-1,1-1 0,-1 1 1,0-7-1,0 10 17,0 0-1,0-1 0,0 1 0,0 0 1,0 0-1,0 0 0,0-1 1,0 1-1,0 0 0,0 0 0,0 0 1,0 0-1,0-1 0,0 1 1,0 0-1,0 0 0,-1 0 0,1 0 1,0 0-1,0-1 0,0 1 1,0 0-1,0 0 0,-1 0 0,1 0 1,0 0-1,0 0 0,0 0 0,0 0 1,-1-1-1,1 1 0,0 0 1,0 0-1,0 0 0,0 0 0,-1 0 1,1 0-1,0 0 0,0 0 1,0 0-1,0 0 0,-1 0 0,1 0 1,0 0-1,0 0 0,0 1 1,-1-1-1,1 0 0,0 0 0,0 0 1,0 0-1,0 0 0,0 0 1,-1 0-1,1 1 0,-5 3-26,-1 1-1,1 0 0,0 0 1,0 0-1,1 1 1,0 0-1,-6 10 0,10-16 29,-32 55 8,-31 73 0,-16 63-61,63-147 64,3 1 0,-8 48 0,-5 97 84,24-152-46,2-28-33,0 0 0,-1 0-1,0 0 1,0 0 0,-1 0 0,-4 9 0,6-19-31,0 0-1,0 0 1,0 0 0,0 0 0,0 0 0,-1 0 0,1 0 0,0 0 0,0 0 0,0 1 0,0-1 0,0 0 0,-1 0 0,1 0 0,0-1 0,0 1 0,0 0 0,0 0 0,0 0 0,-1 0 0,1 0 0,0 0 0,0 0 0,0 0-1,0 0 1,0 0 0,0 0 0,0 0 0,-1 0 0,1 0 0,0 0 0,0-1 0,0 1 0,0 0 0,0 0 0,0 0 0,0 0 0,0 0 0,0 0 0,0-1 0,-1 1 0,1 0 0,0 0 0,0 0 0,0 0 0,0 0-1,0 0 1,0-1 0,0 1 0,-6-12-216,3 8 207,-29-61-35,19 39 62,-20-32-1,9 24 1,9 12-55,-20-34 0,34 53 63,0 0 0,-1 0 0,1 1 1,1-1-1,-1 0 0,0 0 0,1 0 0,-1 0 0,1 0 1,0 0-1,0-3 0,1 4-12,-1 0-1,0 0 1,1 0 0,-1 0-1,1 1 1,0-1 0,0 0 0,0 1-1,0-1 1,0 0 0,0 1-1,0-1 1,0 1 0,0 0-1,1-1 1,-1 1 0,0 0 0,1 0-1,0 0 1,1-1 0,5-3 0,1 2 0,0-1 0,0 1 0,0 1 0,0 0 0,0 0 0,14-1 1,69 0 45,-82 3-30,195 16 53,-101-5-67,-97-11 4,4 1 29,0-1-1,1 2 1,-1 0-1,0 0 1,-1 1 0,21 7-1,-31-9-26,1-1-1,-1 0 1,0 0-1,1 1 1,-1-1-1,1 0 1,-1 1-1,0-1 1,0 0-1,1 1 1,-1-1-1,0 1 1,1-1-1,-1 1 1,0-1-1,0 0 1,0 1-1,0-1 1,1 1-1,-1-1 1,0 1-1,0-1 1,0 1-1,0-1 1,0 1-1,0-1 1,0 1-1,0-1 1,0 1-1,-1-1 1,1 1 0,0-1-1,0 0 1,0 1-1,0-1 1,-1 1-1,1-1 1,-1 1-1,-14 19 188,-63 52 56,48-46-261,-28 31-1,50-49 35,1 1 0,0 0 0,0 1-1,1-1 1,0 1 0,1 0 0,0 1-1,-3 12 1,7-21-7,1 0-1,-1-1 0,1 1 1,0 0-1,-1 0 0,1 0 1,0 0-1,0-1 1,1 1-1,-1 0 0,0 0 1,1 0-1,-1-1 1,1 1-1,-1 0 0,1 0 1,0-1-1,0 1 0,-1 0 1,1-1-1,0 1 1,1-1-1,-1 0 0,0 1 1,0-1-1,1 0 0,-1 0 1,1 1-1,1 0 1,1 0 15,0 1 0,0-1 0,1 0 1,-1-1-1,1 1 0,-1-1 0,1 0 1,0 0-1,-1 0 0,6 0 1,3-1 33,0 0 1,-1-1 0,1 0 0,0-1 0,-1 0 0,1-1-1,-1-1 1,15-5 0,-19 5-43,-1 1 0,1-1 1,-1 0-1,0-1 0,0 0 0,-1 0 0,1 0 1,-1-1-1,0 0 0,-1 0 0,1 0 0,-1-1 1,6-11-1,-5 7-23,-1-1 0,0 1 0,-1-1-1,0 0 1,0-1 0,-2 1 0,2-15 0,-3 19-23,0-1 0,-1 1 0,-1-1 0,0 1 0,0 0 0,0-1 0,-1 1 0,0 0 0,-1 0 0,0 0 0,-5-11 0,7 18 12,0-1 1,1 1 0,-1-1 0,0 1 0,1-1 0,-1 1 0,1-1 0,-1 0 0,1 1 0,0-1 0,0 1 0,0-1 0,0 0 0,0 1-1,0-1 1,0 0 0,1 1 0,-1-1 0,0 1 0,1-1 0,-1 1 0,1-1 0,0 1 0,0-1 0,-1 1 0,2-2 0,1 0 5,-1 1 0,1-1 0,-1 1 0,1 0 0,0 0 0,0 0 0,0 1 0,0-1 1,0 1-1,0-1 0,6 0 0,15-5-23,1 2 0,0 1 1,0 1-1,37 0 0,-49 3 37,0 1 1,0 0-1,0 1 0,0 1 1,22 7-1,-29-9 3,-1 2 0,1-1-1,-1 0 1,0 1 0,0 0 0,0 1 0,0-1 0,0 1 0,-1-1-1,0 2 1,1-1 0,-1 0 0,-1 1 0,1 0 0,3 5 0,1 10 173,-1-1 0,0 1 0,-2 0 0,5 29 0,-7-31-79,1 0-1,0 0 0,1 0 1,1-1-1,1 0 1,10 19-1,-13-30-84,0 0-1,1 0 0,0 0 0,0 0 0,1-1 1,-1 0-1,1 0 0,0 0 0,1-1 0,-1 0 1,1 0-1,-1-1 0,1 0 0,0 0 0,8 2 1,2-1-98,0 0 0,0-2 0,0 0 0,0 0 0,26-2 0,-26-1-599,0-1 1,0-1-1,0 0 1,0-1-1,23-9 0,-14 2-2177,0 0 0,34-23 0,9-6-1296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4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3648,'0'-2'667,"0"-13"-465,0 15 25,0-1 0,0 1 0,0 0 0,-1-1 1,2 1-1,-1-1 0,0 1 0,0-1 1,0 1-1,0 0 0,0-1 0,0 1 0,0-1 1,0 1-1,1-1 0,-1 1 0,0 0 1,0-1-1,1 1 0,-1 0 0,0-1 0,0 1 1,1 0-1,-1-1 0,2 1 11,-1 1 0,0-1-1,1 0 1,-1 1 0,0-1 0,0 1-1,1 0 1,-1-1 0,0 1 0,0 0 0,0 0-1,0 0 1,0 0 0,0-1 0,0 1-1,0 1 1,1 1 0,14 23 1184,-12-20-932,47 100 2570,-13-25-2424,-17-31-472,-16-37-57,0 0 0,14 23 0,-18-34-352,0 0-1,1 0 1,-1 0-1,0 0 1,1-1 0,-1 1-1,1-1 1,-1 1-1,1-1 1,0 1-1,2 0 1,-3-1-67,0-1-1,0 0 1,0 0-1,0 0 1,1 0 0,-1 0-1,0 0 1,0 0-1,0-1 1,0 1 0,0 0-1,0 0 1,0-1 0,0 1-1,0-1 1,0 1-1,0-1 1,0 1 0,0-1-1,0 0 1,0 0-1,0 1 1,1-3 0,10-9-2670,-3-7-1028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5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2720,'6'-8'17519,"56"6"-16767,-1-2 0,0-3 0,72-18 0,-65 12-465,43-13 109,-104 24-398,-5 1-2,0 0 0,-1 0-1,1 1 1,0-1 0,-1 1 0,1-1 0,0 1-1,0 0 1,-1-1 0,1 1 0,0 0-1,0 0 1,0 0 0,-1 1 0,3-1 0,-3 1-327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5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2912,'-10'0'16762,"16"0"-14890,12 4-1021,0-2 0,34 1 0,-18-1-487,106 1 543,150-17 0,-277 13-937,-9 0 13,1 1 1,-1 0 0,0-1 0,0 1-1,0 1 1,6 0 0,-2 0-29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5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17 2720,'-8'-16'15055,"-7"45"-12526,-19 42-1212,-38 157 326,10-26-460,10-51-681,48-140-435,1-3 45,1-1 1,0 1-1,0 0 1,-1 8-1,3-16-103,0 0 1,0 0-1,0 0 0,0 0 1,0 0-1,0 0 1,0 0-1,0 1 0,0-1 1,0 0-1,0 0 0,0 0 1,0 0-1,0 0 1,0 0-1,0 0 0,0 0 1,1 0-1,-1 0 0,0 0 1,0 0-1,0 0 1,0 0-1,0 0 0,0 0 1,0 0-1,0 0 0,0 0 1,0 0-1,0 0 1,0 0-1,0 0 0,1 0 1,-1 0-1,0 0 0,0 0 1,0 0-1,0 0 1,0 0-1,0 0 0,0 0 1,0 0-1,0 0 0,0 0 1,0 0-1,0 0 1,0 0-1,0 0 0,0 0 1,0 0-1,1 0 0,-1 0 1,0-1-1,0 1 1,0 0-1,0 0 0,0 0 1,0 0-1,0 0 0,0 0 1,0 0-1,7-7-58,8-11-392,1 1 246,1 0 1,0 1-1,1 1 1,38-24-1,-13 10 202,-14 10-26,0 1-1,37-15 1,-64 33 7,4-4-24,0 1 0,1 1 0,-1 0 0,9-2 0,-14 3 42,0 1 0,1 0 0,-1 0 0,1 0 0,-1-1-1,0 2 1,1-1 0,-1 0 0,1 0 0,-1 0 0,0 1 0,1-1 0,-1 0 0,0 1 0,1-1 0,-1 1-1,0 0 1,0-1 0,1 1 0,-1 0 0,0 0 0,0 0 0,0 0 0,0 0 0,0 0 0,1 2 0,1 1 120,-1 1 0,1 0 0,-1 0 0,0 0 0,-1 0 0,1 1 0,-1-1 0,0 0 0,0 1-1,0 8 1,-2 6 178,-3 31-1,1-20-135,2-12-71,0-3-63,0 0 0,-1 0 1,-7 25-1,3-28-486,6-13 368,0 0 1,0 0-1,0 1 0,0-1 0,0 0 0,0 0 1,0 0-1,0 0 0,0 0 0,0 1 0,-1-1 1,1 0-1,0 0 0,0 0 0,0 0 1,0 0-1,0 1 0,0-1 0,0 0 0,-1 0 1,1 0-1,0 0 0,0 0 0,0 0 0,0 0 1,-1 0-1,1 0 0,0 1 0,0-1 0,0 0 1,0 0-1,0 0 0,-1 0 0,1 0 1,0 0-1,0 0 0,0 0 0,-1 0 0,1 0 1,0 0-1,0-1 0,0 1 0,0 0 0,0 0 1,-1 0-1,1 0 0,0 0 0,0 0 1,0 0-1,-1 0 0,-5-4-5217,6 4 5165,0 0 1,0 0-1,-1-1 1,1 1-1,0 0 1,0 0-1,-1 0 1,1 0-1,0 0 1,0 0-1,-1-1 1,1 1-1,0 0 1,0 0-1,0 0 1,-1-1-1,1 1 1,0 0-1,0 0 1,0 0-1,0-1 1,0 1-1,0 0 1,-1 0-1,1-1 1,0 1-1,0 0 1,0 0-1,0-1 1,0 1-1,0-1 1,-2-9-4788,5-2 1681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5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842 23 4160,'0'-3'411,"0"2"-164,0 0-1,1 0 0,-1 1 0,-1-1 0,1 0 0,0 0 0,0 0 0,0 0 0,0 0 0,-1 0 0,1 0 0,0 1 0,-1-1 1,1 0-1,0 0 0,-9-4 6886,9 5-7041,-8 6 1334,-10 5 608,-28 12 0,-54 12-249,-252 72 728,239-67-1942,-4 1-713,98-35-960,-20 11 0,31-13-67,6-3-277,-7 2-518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5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13 4064,'-1'-12'13011,"2"20"-9052,-2 5-3304,0 0 0,-1 0 0,-1 0 0,-5 16-1,-4 23 88,-3 43 528,-15 84-183,-2 12-330,32-147-628,1-19 729,-2-38-1546,0 12 669,0 0-1,0 0 0,0 0 1,0 1-1,-1-1 1,1 0-1,0 1 1,0-1-1,-1 1 1,1-1-1,0 1 1,-1-1-1,1 1 0,-1 0 1,1 0-1,0 0 1,-1 0-1,-1 0 1,-33 2-394,28-1 381,-33 4 79,-79 21 0,59-10 3,53-15 33,0 2 0,-1-2-1,-17 3 1,13-1 135,12-1 246,8-5-58,34-8 257,76-11 0,-19 4-315,96-20-239,-149 30-148,-37 7 78,0 0 0,-1 0 1,13 2-1,-11-1-4498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1:5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41 106 3712,'-3'-2'409,"-13"-8"636,15 9-853,1 1 0,-1 0 0,1-1 0,-1 1 0,1 0 0,-1-1 0,1 1 0,-1 0 1,0 0-1,1 0 0,-1-1 0,1 1 0,-1 0 0,0 0 0,1 0 0,-1 0 0,1 0 1,-1 0-1,-9 1 7042,10-1-7197,1 0-1,-1 0 0,0 0 0,0 0 0,0 0 0,0 0 0,0 0 1,0 0-1,0 0 0,1-1 0,-1 1 0,0 0 0,0 0 0,0 0 1,0 0-1,0 0 0,0 0 0,0 0 0,0 0 0,0 0 1,0-1-1,0 1 0,0 0 0,0 0 0,0 0 0,1 0 0,-1 0 1,0 0-1,0 0 0,0-1 0,0 1 0,0 0 0,0 0 0,0 0 1,0 0-1,0 0 0,0 0 0,-1 0 0,1-1 0,0 1 0,0 0 1,0 0-1,0 0 0,0 0 0,0 0 0,0 0 0,0 0 0,0 0 1,0-1-1,0 1 0,0 0 0,0 0 0,0 0 0,-1 0 1,1 0-1,0 0 0,0 0 0,0 0 0,0 0 0,0 0 0,0 0 1,0 0-1,-1 0 0,1 0 0,0 0 0,0 0 0,0 0 0,0 0 1,0 0-1,0-1 175,0 1 0,0 0 0,0 0 0,1-1 1,-1 1-1,0 0 0,0-1 0,0 1 0,0 0 0,0 0 0,0-1 1,0 1-1,0 0 0,1-1 0,-1 1 0,0 0 0,0-1 1,0 1-1,-1 0 0,1-1 0,0 1 0,0 0 0,0-1 0,0 1 1,0 0-1,-1-1 0,6-1 74,-1 1 0,0-1 0,1 1 0,-1 0 0,1 0 0,-1 1 0,8-1 1,36 3 378,-42-2-553,109-1 1149,-54-2-755,293-30 309,-235 19-625,20-1-461,-126 13 238,-11 2-31,-1-1 0,1 1 1,0-1-1,0 1 0,0 0 0,0 0 1,0 0-1,0 0 0,0 1 1,0-1-1,3 1 0,-3 0-820,-20 12-9846,9-6 7884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2:04.9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158 21 160,'0'0'1,"0"0"1,0 1-1,0-1 0,0 0 1,0 0-1,0 0 1,0 0-1,0 0 0,0 0 1,0 0-1,0 0 0,-1 0 1,1 0-1,0 0 0,0 0 1,0 0-1,0 0 1,0 0-1,0 0 0,0 0 1,0 0-1,0 0 0,-1 0 1,1 0-1,0 0 0,0 0 1,0 0-1,0 0 0,0 0 1,0 0-1,0 0 1,0 0-1,0 0 0,0 0 1,0-1-1,0 1 0,-1 0 1,1 0-1,0 0 0,0 0 1,0 0-1,0 0 1,0 0-1,0 0 0,0 0 1,0 0-1,0 0 0,0 0 1,0-1-1,0 1 0,0 0 1,0 0-1,0 0 1,0 0-1,0 0 0,0 0 1,0 0-1,0 0 0,0 0 1,0 0-1,0-1 0,0 0 11,0 4 1460,4-10 5072,13-6 1098,-32 35-6395,-43 68 810,47-71-1891,0 1 0,2 1 0,-8 23 0,6-11 125,-2 9 94,-15 74 0,26-107-242,1-1 510,2-8-620,0 0 0,-1 0 0,1 0-1,-1 0 1,1 0 0,0 0 0,-1 0 0,1 0 0,-1 0-1,1 0 1,-1-1 0,1 1 0,0 0 0,-1 0 0,1-1-1,-1 1 1,1-1 0,60-27 416,45-19-386,-81 37 52,68-24 213,12 8-76,175-20 0,116 13 106,-340 29-426,106 2 25,-89 2-1978,-68 0 997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2:05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370 157 2496,'5'-19'6384,"-20"19"-880,5 1-5113,-1 0 1,0 1-1,1 0 1,0 1-1,-18 8 1,3-3-22,-113 47 1175,100-38-1479,11-2 42,23-13 18,1 1 1,-2 0 0,1-1 0,0 0 0,0 0 0,-1-1 0,1 1-1,-1-1 1,-8 2 0,20-6 169,0 0 0,-1 0 0,1-1 0,8-5 0,3-2-144,30-15 152,56-34 171,-83 45-341,9-6 326,-1 0 0,52-51 0,-57 49-252,-24 22-210,0 1 0,0 0-1,0 0 1,0 0 0,1 0 0,-1-1-1,0 1 1,0 0 0,0 0 0,1 0-1,-1 0 1,0 0 0,0 0 0,0-1-1,1 1 1,-1 0 0,0 0-1,0 0 1,1 0 0,-1 0 0,0 0-1,0 0 1,1 0 0,-1 0 0,0 0-1,0 0 1,1 0 0,-1 0 0,0 0-1,0 0 1,1 1 0,-1-1-1,0 0 1,0 0 0,0 0 0,1 0-1,-1 0 1,0 0 0,0 1 0,0-1-1,1 0 1,-1 0 0,0 0 0,0 1-1,0-1 1,0 0 0,0 0 0,0 0-1,1 1 1,-1-1 0,0 0-1,0 1 1,7 13-38,7 62 99,-6-52 1,-1 1-1,-2-1 1,-1 1 0,3 47 0,-7-71-44,0 0 1,0-1 0,-1 1 0,1 0 0,0-1 0,0 1 0,-1 0-1,1-1 1,0 1 0,-1-1 0,1 1 0,-1-1 0,1 1-1,-1-1 1,1 1 0,-1-1 0,1 1 0,-1-1 0,1 1-1,-1-1 1,1 0 0,-1 1 0,0-1 0,1 0 0,-1 0 0,0 0-1,1 1 1,-1-1 0,0 0 0,1 0 0,-1 0 0,0 0-1,0 0 1,-26-1 289,27 1-294,-41-3 355,-57 4 0,41 0-743,51-1 191,-50 2-278,23 4-3647,27-2 1886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2:07.4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34 4320,'0'-1'184,"0"0"1,1 0 0,-1 0-1,0 0 1,0 1-1,1-1 1,-1 0-1,0 0 1,1 0 0,-1 1-1,1-1 1,-1 0-1,1 0 1,0 1 0,-1-1-1,1 1 1,-1-1-1,1 0 1,0 1-1,0-1 1,-1 1 0,1 0-1,0-1 1,0 1-1,0-1 1,0 1 0,1 0-1,9-6 3341,-10 14-2597,0 1 0,0-1 0,0 1 0,-2 13 0,-11 48 619,-1 0-1105,12-51-415,-24 168 815,25-187-841,-1 4 90,0 0 0,0 0 0,1 0 1,-1 0-1,1 0 0,0 0 0,0 0 0,2 7 1,-2-10-76,0-1 1,0 0-1,0 0 0,0 0 1,0 0-1,0 0 1,0 0-1,0 1 1,0-1-1,0 0 0,0 0 1,0 0-1,0 0 1,0 0-1,0 0 1,0 0-1,0 1 1,0-1-1,0 0 0,0 0 1,0 0-1,1 0 1,-1 0-1,0 0 1,0 0-1,0 0 0,0 0 1,0 0-1,0 1 1,0-1-1,1 0 1,-1 0-1,0 0 0,0 0 1,0 0-1,0 0 1,0 0-1,0 0 1,0 0-1,1 0 1,-1 0-1,0 0 0,0 0 1,0 0-1,0 0 1,0 0-1,0 0 1,1 0-1,-1 0 0,0-1 1,0 1-1,0 0 1,0 0-1,0 0 1,0 0-1,0 0 0,1 0 1,-1 0-1,0 0 1,0 0-1,0 0 1,0-1-1,0 1 1,0 0-1,4-9 25,-3 6 76,40-115 209,-16 51-362,-11 28 86,22-41 0,-18 45-131,23-40-89,-38 69 139,10-14 78,-12 20-50,-1 0 0,0-1 0,1 1 0,-1 0 1,0-1-1,0 1 0,1 0 0,-1 0 1,1-1-1,-1 1 0,0 0 0,1 0 1,-1 0-1,0-1 0,1 1 0,-1 0 0,1 0 1,-1 0-1,1 0 0,-1 0 0,0 0 1,1 0-1,-1 0 0,1 0 0,-1 0 0,1 0 1,-1 0-1,0 0 0,1 0 0,-1 1 1,1-1-1,-1 0 0,0 0 0,1 0 1,-1 1-1,0-1 0,1 0 0,-1 0 0,0 1 1,1-1-1,-1 0 0,0 1 0,1-1 1,-1 0-1,0 1 0,2 3 26,-1 0-1,1 0 1,-1 0 0,0 0 0,-1 0-1,1 0 1,-1 0 0,0 0 0,0 0-1,-1 8 1,1 1 47,-10 122 1080,1-40-695,2-36-299,4-40-162,-1 30 0,1-38 108,-2-4-3861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2:07.8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4 6880,'-2'-1'461,"-2"-2"1447,2 7 949,1-2-2514,-1-1 0,1 1 0,0 0-1,0-1 1,0 1 0,0 0 0,0 0-1,0 0 1,0 2 0,-1 0 293,-2 4-262,0 0 0,1 0-1,0 0 1,0 1 0,0-1 0,1 1-1,0 0 1,1 0 0,0-1-1,1 1 1,-1 0 0,3 13 0,0-7-72,1-1 0,1 0 0,0 0 1,1 0-1,7 14 0,-11-26-213,0 0 0,1 1 0,-1-1 0,1 0 0,0 0 0,0 0 0,3 3 0,-4-5-49,0 1 0,0 0 0,0-1 0,0 1 0,0 0 0,1-1 1,-1 1-1,0-1 0,0 0 0,0 1 0,0-1 0,1 0 1,-1 0-1,0 0 0,0 0 0,1 0 0,-1 0 0,0 0 0,2 0 1,2-2 68,0 0 0,0 0 0,0-1 0,0 1 0,-1-1 0,1 0 0,-1 0 1,0-1-1,1 1 0,6-9 0,3-5-9,17-26 0,-13 17-188,-7 12 95,-6 8-39,-1 1 0,1-1-1,-1 0 1,-1 0 0,1 0 0,-1-1 0,0 0-1,0 1 1,-1-1 0,3-10 0,-2 2-331,1-8-631,-4 22 752,1 0 0,-1 0 1,0 0-1,0 1 0,0-1 0,0 0 1,0 0-1,0 0 0,0 0 0,0 1 1,-1-1-1,1 0 0,0 0 1,0 0-1,-1 1 0,0-3 0,-7 3-6205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4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0 7392,'-1'2'631,"1"0"0,0 0 0,-1-1 0,0 1-1,1 0 1,-1-1 0,0 1 0,0-1 0,0 1 0,0-1 0,-2 2 0,-14 17 1755,-8 2-927,-1-2 0,-30 20 0,29-22-1074,-68 42 152,49-32-789,-50 40-1,59-34-2530,33-30 1301,0 0 1,1 1 0,-1-1 0,1 1 0,0-1 0,-3 9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2:08.6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247 24 7968,'-9'-10'2565,"9"10"-2508,0 0 0,0-1 0,0 1 0,0 0 1,-1 0-1,1-1 0,0 1 0,0 0 0,0 0 0,0-1 0,0 1 0,0 0 0,0 0 1,0-1-1,0 1 0,0 0 0,0 0 0,0-1 0,0 1 0,0 0 0,0 0 0,1-1 0,-1 1 1,0 0-1,0 0 0,0-1 0,0 1 0,3-4 3539,-3 4-3532,-6-2 2136,-7 1-257,-18 7-405,-40 12 0,61-15-1432,0 1 1,1 0-1,0 0 0,0 1 0,0 0 1,1 1-1,-1 0 0,-10 10 0,16-13-40,0 1 0,1-1-1,-1 1 1,1 0 0,0 0-1,0 0 1,0 0-1,0 0 1,1 0 0,-1 1-1,1-1 1,0 0 0,1 1-1,-1-1 1,1 1 0,0-1-1,0 7 1,1-5 12,-1 0 0,1 0 0,1 0 0,-1 0 0,1 0 0,0 0 0,0 0 0,1-1 0,-1 1 0,1-1 0,8 10 0,-8-11 13,1 0 1,0-1-1,0 1 1,1-1-1,-1 0 1,1 0-1,-1 0 0,1-1 1,0 0-1,0 0 1,0 0-1,0 0 1,1-1-1,-1 0 1,10 1-1,-4-1 26,1-1-1,0 0 0,0-1 0,0 0 0,-1-1 1,15-4-1,-20 5-7,2-1-45,-1 0 1,1 0-1,0-1 1,-1 0-1,1 0 0,12-8 1,-8-3-140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2:10.6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1 628 4992,'2'-9'9431,"6"9"-9556,30-6 1336,1-1 0,-1-2 0,42-15 0,-60 17-1041,0-1 0,0-2 0,-1 0-1,-1 0 1,1-2 0,-2-1 0,22-18 0,-31 22-134,1 0 0,-1-1 1,-1 0-1,0 0 0,0-1 0,5-13 1,24-68 199,-24 60-156,-2 0 0,-2-1 0,-1 0 0,-1 0 0,1-52 0,-7 81-88,0-1 0,0 1 0,-1-1 0,0 1 0,0 0-1,-1-6 1,2 10 4,-1-1-1,1 0 0,0 1 0,-1-1 1,1 0-1,0 1 0,-1-1 1,1 1-1,0-1 0,-1 0 1,1 1-1,-1-1 0,1 1 1,-1-1-1,0 1 0,1 0 1,-1-1-1,1 1 0,-1 0 1,0-1-1,1 1 0,-1 0 0,0-1 1,1 1-1,-1 0 0,0 0 1,0 0-1,1 0 0,-1 0 1,0 0-1,1 0 0,-1 0 1,0 0-1,0 0 0,1 0 1,-1 1-1,0-1 0,1 0 1,-1 0-1,0 1 0,1-1 0,-1 0 1,0 1-1,1-1 0,-1 1 1,0 0-1,-7 5 53,1 1 1,0 0-1,0 0 0,0 1 0,1 0 1,0 0-1,1 0 0,-7 14 1,-5 5 65,-110 186 1006,76-125-672,38-67-301,2 2 0,0 0-1,-13 39 1,21-52-77,0 0 0,1 0-1,0 0 1,1 1 0,0-1 0,1 1-1,0-1 1,1 1 0,0-1 0,1 0-1,4 17 1,-5-23-42,0 0-1,1 0 1,0 0-1,0-1 1,0 1 0,0 0-1,1-1 1,-1 0-1,1 1 1,0-1-1,0 0 1,0 0 0,4 2-1,-2-1 0,0-1 0,1 0 0,-1-1 0,1 1 0,-1-1 0,1 0 1,0-1-1,8 2 0,0-1 17,-1-1 1,1-1 0,0 0-1,0-1 1,-1 0 0,1-1-1,19-6 1,-12 1 54,0-1-1,22-12 1,-37 17-107,12-7-33,0-2 0,-1 0 0,0-1 0,-1 0 0,23-26 1,-36 36-10,0 0 1,0 1-1,-1-1 1,0 0-1,1-1 1,-1 1 0,0 0-1,0-1 1,-1 1-1,1-1 1,-1 1 0,0-1-1,0 0 1,1-6-1,-2 9 43,0 0 0,0 1 0,-1-1-1,1 0 1,-1 1 0,1-1 0,-1 0 0,1 1-1,-1-1 1,1 1 0,-1-1 0,1 1-1,-1-1 1,0 1 0,1-1 0,-1 1 0,0 0-1,1-1 1,-1 1 0,0 0 0,1-1-1,-1 1 1,0 0 0,0 0 0,0 0 0,1 0-1,-2 0 1,-1-1 8,1 1 0,-1 0 1,1 0-1,-1 0 0,1 0 0,-1 0 0,1 0 0,-4 1 0,1 1 4,0 1 0,0 0 0,0-1 0,1 2 0,-1-1 0,1 0-1,0 1 1,-1 0 0,1 0 0,1 0 0,-1 0 0,1 1 0,0 0 0,0-1 0,0 1-1,0 0 1,1 1 0,0-1 0,0 0 0,1 0 0,-1 1 0,1-1 0,-1 7 0,2-6 42,-1-1 0,1 1 1,0 0-1,0 0 1,2 11-1,-2-15-32,1 0-1,-1-1 1,1 1 0,-1-1-1,1 1 1,0-1 0,0 1-1,-1-1 1,1 0 0,0 1-1,0-1 1,0 0 0,0 0-1,1 0 1,-1 0-1,0 0 1,0 0 0,1 0-1,-1 0 1,1 0 0,-1 0-1,1-1 1,-1 1 0,1-1-1,-1 1 1,1-1 0,-1 0-1,3 1 1,5-1 33,1 0 0,-1-1 1,0 0-1,1-1 0,-1 0 0,0 0 1,16-7-1,-6 3-82,34-13 173,19-5-171,-7 6 47,72-19 247,-53 10-317,-63 19-80,1 0-1,-1 2 0,29-5 1,-49 11 126,0 0 0,0 0 0,1-1 0,-1 1 0,0 0 0,0 0 1,0 0-1,0 0 0,0 0 0,0 0 0,0 0 0,0 1 0,0-1 1,0 0-1,0 0 0,0 1 0,0-1 0,0 1 0,0-1 1,0 1-1,-1-1 0,1 1 0,0 0 0,0-1 0,0 1 0,-1 0 1,1 0-1,0 0 0,-1-1 0,1 1 0,-1 0 0,1 0 0,-1 0 1,1 0-1,-1 0 0,0 0 0,1 0 0,-1 0 0,0 0 0,0 0 1,0 0-1,0 0 0,0 0 0,0 0 0,0 0 0,0 2 1,0-3 29,0 1 0,0 0 0,0-1 0,0 1 0,0 0 0,0-1 0,0 1 0,0-1 0,0 1 1,0 0-1,0-1 0,-1 1 0,1-1 0,0 1 0,0 0 0,-1-1 0,1 1 0,0-1 0,-1 1 1,1-1-1,0 1 0,-1-1 0,1 0 0,-2 2 0,1-2-2,0 0 0,0 0 0,0 0 0,0 0 0,0 0 0,0 0 0,0 0 0,0 0 0,0-1 0,0 1 0,0 0 0,0-1 0,0 1 0,0 0 1,-1-2-1,-19-10-172,18 10 133,0 0 0,-1 0 0,1 1 0,0-1 0,-1 1 0,1-1 0,-1 1-1,0 0 1,1 0 0,-8 0 0,-6 0-12,0 0 0,0 2 0,0 0 0,0 1 0,-24 5 0,31-4 57,1 0 0,-1 0 1,1 0-1,0 1 1,1 1-1,-1-1 0,1 1 1,0 1-1,0 0 0,0 0 1,-8 9-1,13-12-10,0 1 1,0 0-1,1 0 0,-1 0 0,1 0 1,0 0-1,1 0 0,-1 1 0,1-1 0,-1 1 1,1-1-1,1 1 0,-1-1 0,1 1 1,0 9-1,0-12 16,0 1-1,0-1 1,1 1 0,-1 0 0,1-1 0,0 1-1,0-1 1,0 0 0,0 1 0,0-1 0,0 0 0,1 1-1,-1-1 1,1 0 0,0 0 0,-1 0 0,1 0-1,0-1 1,0 1 0,0 0 0,0-1 0,0 0-1,1 1 1,-1-1 0,0 0 0,1 0 0,-1 0 0,1 0-1,3 0 1,2 0-13,0 0 0,-1-1 1,1 0-1,0 0 0,0-1 0,0 0 0,0 0 0,0-1 0,0 0 1,-1 0-1,1-1 0,-1 0 0,0 0 0,0-1 0,13-8 0,5-6-28,0-1-1,36-36 1,-59 53 7,19-20-298,26-36 0,-47 59 299,0-1 1,0 0-1,0 0 1,0 0-1,0 0 1,0 0 0,0 0-1,0 0 1,0 0-1,0 0 1,0 0 0,0 0-1,-1 0 1,1 0-1,0 0 1,0 0 0,0 0-1,0 0 1,0 0-1,0 0 1,0 0 0,0 0-1,0 0 1,-1 0-1,1 0 1,0 0-1,0 0 1,0 0 0,0 0-1,0 0 1,0 0-1,0 0 1,0 0 0,0 0-1,0 0 1,-1 0-1,1 0 1,0 0 0,0 0-1,0 0 1,0 0-1,0 0 1,0 0 0,0-1-1,0 1 1,0 0-1,0 0 1,0 0 0,0 0-1,0 0 1,0 0-1,0 0 1,0 0-1,0 0 1,0-1 0,0 1-1,0 0 1,0 0-1,0 0 1,0 0 0,0 0-1,0 0 1,0 0-1,0 0 1,0 0 0,0-1-1,0 1 1,0 0-1,-1 0-12,-1 2 13,0 0 1,1 0-1,-1 0 1,0 1-1,1-1 1,-1 0 0,1 1-1,0-1 1,0 1-1,0 0 1,0-1-1,0 1 1,0 4 0,-1 1 50,0 1 0,0 18 0,2-19 17,1 1 0,0-1 0,0 0 1,0 0-1,1 0 0,0 0 0,4 8 1,-6-14-43,1 0-1,0 0 1,0 0 0,0 0 0,0-1 0,0 1 0,0 0 0,1-1 0,-1 1 0,0-1 0,1 1 0,-1-1-1,1 0 1,0 1 0,-1-1 0,1 0 0,0 0 0,0 0 0,0 0 0,0-1 0,-1 1 0,1-1-1,0 1 1,0-1 0,0 1 0,0-1 0,1 0 0,-1 0 0,0 0 0,0 0 0,0 0 0,3-1-1,5-3 30,0 1 0,0-2 0,0 1 0,-1-1 0,15-11 0,12-5-90,12-1-41,59-18 0,-73 28 66,107-33-10,-120 41-153,-21 4 175,1 1 0,-1-1 1,1 0-1,-1 0 1,1 0-1,-1 0 1,1 0-1,-1 0 1,1 0-1,-1 1 1,0-1-1,1 0 1,-1 0-1,1 1 0,-1-1 1,0 0-1,1 1 1,-1-1-1,0 0 1,1 1-1,-1-1 1,0 0-1,1 1 1,-1-1-1,0 1 0,0-1 1,0 1-1,1-1 1,-1 1-1,0-1 1,0 1-1,0-1 1,0 0-1,0 1 1,0-1-1,0 1 1,0-1-1,0 2 0,-1 9 235,0 0 0,-4 19 0,3-22-138,0-1-1,1 1 0,0-1 1,0 1-1,1 0 0,0-1 1,0 1-1,3 9 0,-1-9-23,0 1 0,0-1 0,1-1-1,1 1 1,0 0 0,0-1 0,0 0-1,9 12 1,-10-16-59,-1 0 0,1-1-1,0 1 1,0-1 0,0 1-1,0-1 1,0 0 0,1 0-1,-1 0 1,1 0 0,-1-1-1,1 1 1,0-1 0,-1 0-1,1 0 1,0-1 0,0 1-1,0-1 1,0 0 0,0 0-1,4 0 1,1-2-333,0 0 1,0 0-1,0-1 0,-1 0 1,1-1-1,-1 0 0,0 0 1,0-1-1,0 0 0,14-12 1,-1-1-3379,-1-2 1,23-26-1,-3-1-1338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2:13.2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3 373 2976,'0'0'78,"-1"0"0,1-1 0,0 1 1,0 0-1,-1-1 0,1 1 0,0 0 0,0-1 1,0 1-1,0-1 0,0 1 0,0 0 0,0-1 1,0 1-1,2-4 3286,-2 4-3293,11-6 7574,8-4-5205,59-63 2024,-11 7-3456,142-110 0,-199 168-981,-6 3-37,1 1-1,0 0 1,9-5 0,-13 9 8,-1 0 0,1-1 1,-1 1-1,1 0 1,-1-1-1,1 1 0,-1 0 1,1 0-1,0 0 0,-1-1 1,1 1-1,-1 0 1,1 0-1,0 0 0,-1 0 1,1 0-1,-1 0 0,1 0 1,0 0-1,-1 0 1,1 1-1,-1-1 0,1 0 1,0 0-1,-1 0 0,1 1 1,-1-1-1,1 0 1,-1 1-1,1-1 0,-1 0 1,1 1-1,-1-1 0,1 1 1,-1-1-1,0 1 1,1-1-1,-1 1 0,0-1 1,1 1-1,-1-1 1,0 1-1,1 0 0,-1 4-7,1-1-1,-1 0 1,0 1-1,0-1 1,0 0-1,-1 0 1,0 1-1,0-1 1,0 0 0,0 0-1,-3 7 1,1-1 10,-4 8 61,0 1-1,-1-1 1,-1-1-1,-1 0 1,-22 30-1,9-18 152,-1-1 0,-34 29 0,52-52-135,-1 0-1,0 0 0,0 0 1,0-1-1,-1 0 0,1 0 1,-15 4-1,21-7-74,0-1 0,0 1 0,0-1 0,0 0 1,0 0-1,0 1 0,0-1 0,0 0 0,0 0 0,-1 0 0,1 0 1,0 0-1,0-1 0,0 1 0,0 0 0,0 0 0,0-1 0,0 1 0,0 0 1,0-1-1,0 1 0,0-1 0,0 0 0,0 1 0,0-1 0,0 0 1,1 1-1,-1-1 0,-1-1 0,0-2-63,0 0 0,0 0 1,0 0-1,1 0 0,-1 0 0,0-6 0,-5-13-292,6 16 296,1 6 44,0 0 1,0 1-1,0-1 1,0 1-1,0-1 0,0 0 1,0 1-1,-1-1 0,1 0 1,0 1-1,0-1 1,0 1-1,-1-1 0,1 1 1,0-1-1,-1 1 0,1-1 1,0 1-1,-1-2 1,-2 0-12,4 3-26,6 9-50,-3-3 140,0 1 0,1-1 0,0-1 1,0 1-1,0 0 0,1-1 0,0 0 0,0-1 0,0 1 0,1-1 0,0 0 1,0-1-1,0 0 0,0 0 0,1 0 0,0-1 0,-1 0 0,1 0 1,0-1-1,1 0 0,-1-1 0,0 0 0,1 0 0,-1-1 0,0 0 1,1 0-1,13-3 0,32-9 42,-1-3 1,52-21 0,-81 26-116,0-1 0,-1-1 0,26-16 0,-49 27 18,0 1 0,0 0 0,1 0 0,-1-1 1,0 1-1,0 0 0,1 0 0,-1 0 0,0-1 0,0 1 1,1 0-1,-1 0 0,0 0 0,1 0 0,-1 0 1,0-1-1,1 1 0,-1 0 0,0 0 0,1 0 1,-1 0-1,0 0 0,1 0 0,-1 0 0,0 0 1,1 0-1,-1 1 0,0-1 0,1 0 0,-1 0 0,0 1 8,1 0 0,-1-1 0,0 1 0,0 0-1,0 0 1,0 0 0,0-1 0,0 1-1,-1 0 1,1 0 0,0-1 0,0 1-1,0 0 1,-1 0 0,0 0 0,-23 67-186,-36 60 259,-80 124 1,66-126 278,-60 143-1,124-241-213,7-19 13,-1 1-1,0-1 0,0 0 0,-8 13 1,5-17 211,4-9-3,4-11-33,4-13-274,1 0 0,1 1 0,2-1 0,0 2 0,2 0 0,1 0 0,20-31 0,160-306-36,-160 301-229,56-83 0,-66 114 99,1 2 1,1 0 0,1 2 0,40-33 0,-60 56 92,1-1 0,0 2 0,0-1 1,0 1-1,0 0 0,1 0 0,8-2 0,-13 4 4,0 0 0,1 1 0,-1-1 0,1 1 0,-1 0 0,0-1 0,1 1 0,-1 0 0,1 0 0,-1 1 0,0-1 0,1 1 0,-1-1-1,0 1 1,1 0 0,-1-1 0,0 1 0,0 0 0,0 1 0,1-1 0,-1 0 0,0 1 0,3 2 0,-4-2 23,1 1 1,-1-1-1,0 0 1,0 0-1,0 1 1,0-1-1,0 1 1,-1-1-1,1 1 1,-1-1-1,1 1 1,-1-1-1,0 1 1,0-1-1,0 1 0,-1 0 1,1-1-1,-2 5 1,0 3 19,-1 0 1,0 0-1,-6 11 1,2-9 10,0 0 0,-1 0 1,-1-1-1,1 0 0,-2-1 1,0 0-1,-18 15 0,26-24-25,-1 1 1,1 0-1,-1-1 0,1 0 1,-1 1-1,0-1 0,1 0 1,-1-1-1,0 1 0,0 0 1,1-1-1,-1 1 0,0-1 0,0 0 1,0 0-1,0 0 0,0 0 1,1-1-1,-1 1 0,0-1 1,-5-1-1,1 1 71,1 3-373,11 0 263,0 0 0,1 0 0,-1 0 0,6 1 0,-2-2 91,0-1-1,0 1 1,1-1 0,-1-1 0,0 0 0,0 0-1,0-1 1,0 0 0,-1 0 0,1-1-1,10-5 1,92-36 188,-29 13-127,15-7-105,-83 31-40,0-1 1,0 0-1,0 0 0,15-15 1,-26 21 12,0 0 0,0-1 0,-1 1 1,1-1-1,-1 0 0,0 1 0,1-1 0,-2 0 1,3-4-1,-6 5-197,-5 6 84,-9 7 33,11-8 85,-4 4 48,1 0 1,0 0 0,-11 12 0,16-16-36,0 1 0,0 0 0,0 0 0,1 0 0,-1 0 0,1 0 0,0 0 0,1 1 0,-1-1 0,-1 6 0,3-8 24,0-1-1,-1 0 0,1 0 1,0 1-1,0-1 0,0 0 1,0 0-1,0 1 1,0-1-1,0 0 0,1 0 1,-1 1-1,0-1 0,1 0 1,-1 0-1,0 0 1,1 0-1,0 1 0,-1-1 1,1 0-1,0 0 1,-1 0-1,1 0 0,0 0 1,2 1-1,-1-1 6,0 0 0,-1 0 0,1-1 0,0 1 0,0 0 0,0-1 0,0 0 0,0 1 0,0-1 0,0 0 0,0 0 0,0 0 0,0 0 0,3-1 0,24-4 0,0-2 0,-1-1 1,0-2-1,50-23 0,-45 20-100,-19 7 46,20-10-1,-33 15 13,1 0 1,0 0-1,0 0 0,0 0 0,-1 1 1,1-1-1,0 0 0,0 1 0,0 0 1,3-1-1,6 4-30,-11-2 29,1-1-1,0 1 1,-1 0-1,1-1 1,-1 1-1,1 0 1,-1 0-1,1-1 1,-1 1-1,1 0 0,-1 0 1,0 0-1,0 0 1,1-1-1,-1 1 1,0 0-1,0 0 1,0 0-1,0 0 0,0 0 1,0 0-1,0 1 1,-5 22-115,4-21 147,-2 8 55,-1-1 0,0 0 0,-9 15 0,8-16 103,1-1 0,0 0-1,-5 15 1,9-16 62,4-7-88,13-16-22,1 0-99,-2 5-21,1 2 0,0 0 0,24-9 0,59-16-134,-82 28 58,1 1 0,0 0 0,0 2 0,23-2 0,-39 5 65,0 0 0,0 1 0,0-1 0,-1 1 0,1 0-1,0 0 1,-1 0 0,1 0 0,-1 1 0,1-1 0,-1 1-1,1-1 1,-1 1 0,0 0 0,0 0 0,0 0 0,0 0-1,3 4 1,3 4 87,-1 1-1,11 22 1,-10-17 37,7 11 169,21 28-1,-31-47-718,1-1 0,1 1-1,-1-2 1,1 1 0,0-1-1,1 0 1,16 10 0,-4-10-6840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2:13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105 191 11648,'-63'-79'5247,"44"44"-4543,11 18-384,3 9-320,-5-7 64,10 2-32,0-2-1791,10 6 991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2:53.7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313 13 2656,'4'2'329,"0"-1"328,-7-4-150,3 3-487,-2-3 1227,3 3-1126,-1 0 1,0 0-1,0 0 1,1 0-1,-1 0 1,0 0-1,1 0 1,-1 0 0,0 0-1,1 0 1,-1 0-1,0 0 1,0 0-1,1-1 1,-1 1 0,0 0-1,0 0 1,1 0-1,-1 0 1,0-1-1,0 1 1,0 0 0,1 0-1,-1-1 1,0 1-1,0 0 1,0 0-1,0-1 1,0 1 0,1 0-1,-1-1 1,0 1-1,0 0 1,0 0-1,0-1 1,0 1 0,0 0-1,0-1 1,0 1-1,0 0 1,0-1-1,0 1 1,0 0 0,0 0-1,-1-1 1,-5 8 3141,-17 26-2583,14-20-245,4-6-293,-1 1-1,-1-1 1,-12 11 0,-16 15 166,17-10-138,0 0-1,2 1 1,0 1 0,-22 49-1,-30 114 503,58-152-344,1 1 1,-8 65-1,16-81-187,0 0-1,1 1 0,1-1 1,1 0-1,1 1 0,8 28 1,8 10 207,3 0 0,46 89 1,83 99 318,-142-235-827,-1-1 42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2:55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32 4992,'0'-21'4186,"0"11"2710,0 71-5896,2 4-97,-4 0-1,-12 78 0,6-87-252,4-28-529,-1 0 0,-12 40 0,15-48 768,2-15-1885,1-18-10171,3 5 8591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2:55.9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50 5216,'-6'-2'6977,"6"1"-6802,7-5 2693,16-4-857,31 0 5,107-4 0,59 8-996,-173 7-944,-1 3 0,82 16 0,-108-16 34,-10-4-6550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2:56.5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9 109 2912,'-6'-12'1360,"6"11"-1004,-1 0 1,1 0-1,-1 0 1,1 0-1,0 0 1,0 0-1,-1 0 1,1 0-1,0 0 1,0 0-1,0 0 1,0-2-1,0 0 201,0 1 0,0-1 0,0 1 0,1 0 0,-1-1 0,1 1 0,-1-1 0,1 1 0,0 0 0,0-1 0,0 1 0,0 0 0,0 0 0,0 0 0,3-4 0,-1 3-374,0 1-1,0 0 1,0 0 0,0 0-1,0 0 1,1 1 0,-1-1-1,0 1 1,1 0 0,-1 0-1,5-1 1,30-5 263,1 2 1,0 2-1,41 1 1,-5-1-206,72 5-119,-49 1-991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2:57.6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94 161 5472,'-1'-4'474,"-1"-5"934,2 8-745,3 4 760,11 1 1793,-11-3-3062,-1 0 1,0-1-1,0 1 1,0-1-1,1 1 1,-1-1-1,0 0 1,0 0-1,1 0 1,-1 0-1,0 0 1,0-1-1,1 1 1,-1-1-1,0 1 1,0-1-1,4-1 1,-1-1 31,-1 0-1,1 0 1,-1-1 0,0 1-1,0-1 1,-1 0-1,5-5 1,17-22 654,32-51 0,-54 76-752,-8 20 96,-6 35-26,5-26 30,-6 40-1,-42 333 1443,50-374-1468,3-17-136,-2 10 135,1-1 1,1 0-1,0 0 0,2 28 0,0-35-73,-1 0 0,0 0 0,0 9-1,-1 0-11,-6-8 95,5-7-178,1 1 0,0-1-1,-1 0 1,1 0 0,-1 0 0,0 0 0,1 0 0,-1 0 0,0 0 0,0 0 0,1-1 0,-1 1 0,0-1 0,-2 1 0,-5 2 11,-122 51 183,143-55 402,0 0 1,22 2-1,-2 0-330,28-3 43,27 1-135,-1 1-492,-84 0 70,4 0-33,-5 12-6231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00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163 618 3904,'-3'-1'3663,"0"5"-1633,-2 16-785,-2 3-45,-22 55 1046,-28 125-1,50-174-2021,-35 157 608,39-152-347,3-25-135,-1 0 1,0 0 0,-3 10 0,3-8 949,3-23-344,0-8-882,0 0 1,2 0 0,0 0-1,1 1 1,11-28 0,-9 28 5,12-38-4,3 0 0,3 1 0,45-76 0,94-93-140,-161 221 33,-1 1 1,1 0 0,0 0 0,0 0 0,0 0 0,0 0 0,1 1-1,6-4 1,-9 5 12,1 0 0,0 1 0,0-1 0,0 1 0,0 0 0,0 0 0,0-1 1,0 1-1,0 1 0,0-1 0,0 0 0,0 0 0,-1 1 0,1-1 0,0 1 0,0-1 0,0 1 0,0 0 0,-1 0 0,1 0 0,3 2 0,-1 0 19,1 1 0,-1 0-1,0-1 1,0 2 0,-1-1 0,1 0 0,-1 1-1,0-1 1,0 1 0,0 0 0,-1 0-1,0 0 1,0 1 0,0-1 0,-1 0 0,1 1-1,0 8 1,-1-4 47,0 0 1,-1-1-1,0 1 0,0-1 0,-1 1 0,0 0 0,-1-1 1,0 0-1,-6 16 0,7-22-21,0 1 1,-1-1-1,1 0 0,-1 0 1,0 0-1,0 0 1,-3 3-1,4-5-13,0 0 0,0 0 0,0 0 0,0 0 0,-1-1 0,1 1 0,0-1 0,-1 1 0,1-1-1,0 1 1,-1-1 0,1 0 0,-1 1 0,1-1 0,0 0 0,-1 0 0,1 0 0,-1 0 0,1 0 0,-3-1 0,-29-7 69,24 5-102,1 1-1,-1 0 1,-17-1-1,23 3-172,5 1 83,13 1 62,20 0 75,-27-2-35,6 1 67,0-1 0,0-1 0,0 0 0,-1-1-1,28-7 1,-17-1 45,-1 0 0,25-15 0,-12 5-126,1-1 58,-2-2 0,44-37 1,-50 36-34,-1-1 0,-1-1 0,46-59 0,20-53 16,-74 109 13,71-119 138,-55 73-402,-29 61 195,-5 11-306,-4 6 164,-5 9 42,-10 25 66,-28 69-20,-54 152 207,76-211-20,-45 67-1,42-71 42,13-22-47,-23 25-1,10-12 236,19-21 142,18-17 138,8-3-576,47-21-169,79-45 1,-131 65 52,-11 7 61,0 0-1,0 0 1,0 0 0,0 1 0,0-1-1,1 0 1,-1 1 0,0 0-1,0-1 1,1 1 0,-1 0 0,0 0-1,1 0 1,3 1 0,-5 0 15,0-1 1,1 1 0,-1-1 0,0 1-1,1-1 1,-1 1 0,0 0-1,0 0 1,1-1 0,-1 1-1,0 0 1,0 0 0,0 0-1,0 1 1,0-1 0,-1 0-1,1 0 1,0 0 0,0 1 0,-1-1-1,1 0 1,-1 1 0,1 1-1,5 36-74,-5-32 144,-1 1-1,1-1 1,1 0-1,3 13 1,-4-19-39,0 1 0,0 0 0,0-1 0,0 1 0,0-1 0,0 0 0,0 1 0,1-1 0,-1 0 0,1 1 0,-1-1 0,0 0 0,1 0 0,0 0 1,-1-1-1,1 1 0,0 0 0,-1 0 0,1-1 0,0 1 0,0-1 0,-1 0 0,1 1 0,3-1 0,3 0 31,0 0-1,0-1 1,-1 0-1,11-2 1,348-92 49,-301 67-117,-63 26-62,-10 4-29,-14 2-81,-26 12 161,0 2 0,-53 28 1,85-38-2,-25 17 1,37-23 47,1 1 0,-1 0-1,1 0 1,0 0-1,0 0 1,0 1 0,0-1-1,0 1 1,0-1 0,1 1-1,-3 6 1,5-9-13,-1 0 0,1-1 0,0 1 0,0 0 0,-1-1 0,1 1 0,0 0 0,0 0 0,0-1 0,0 1 0,0 0 0,0 0 0,0-1 0,0 1 0,0 0 1,1 0-1,-1-1 0,0 1 0,0 0 0,1 0 0,-1-1 0,0 1 0,1 0 0,-1-1 0,1 1 0,0 0 10,0 0 1,0-1-1,0 1 0,0-1 1,0 1-1,0-1 0,0 0 1,0 1-1,0-1 0,0 0 1,0 0-1,0 0 0,0 0 1,1 0-1,0 0 0,5 0 34,0-1 0,0-1 0,0 1 0,9-4 0,12-6-13,-1-2 1,0-1 0,43-29-1,3-16-310,-72 58 255,0 1 0,-1-1 0,1 1 0,0-1 0,0 1 0,-1-1 0,1 1 0,0 0 0,0 0 0,0-1 0,-1 1 0,1 0 0,0 0 0,0 0 0,1 0 0,-2 0 7,0 0-1,1 0 1,-1 0 0,0 0 0,1 0-1,-1 1 1,0-1 0,1 0-1,-1 0 1,0 1 0,1-1-1,-1 0 1,0 0 0,0 1 0,1-1-1,-1 0 1,0 1 0,0-1-1,1 0 1,-1 1 0,0-1-1,0 0 1,0 1 0,1 3-43,0 0 0,-1 0 1,0 0-1,1 0 0,-2 6 0,1 6 52,1-11 29,1 0-1,-1 0 1,1 0-1,0 0 1,0 0 0,1-1-1,-1 1 1,1 0-1,0-1 1,0 0 0,0 0-1,1 0 1,0 0-1,4 4 1,-5-6 7,1 1-1,-1-1 1,1 1-1,-1-1 1,1 0 0,0 0-1,-1-1 1,1 1 0,0-1-1,0 0 1,0 0-1,0 0 1,0-1 0,0 1-1,1-1 1,-1 0 0,0 0-1,6-1 1,-2-2-16,0 1 0,1-1 0,-1-1-1,0 0 1,0 0 0,-1 0 0,1-1 0,-1 0 0,0-1 0,0 0 0,8-9-1,6-8 45,33-47 0,-30 35-49,41-52-327,-54 77 153,-11 10 155,1 0 0,-1 0-1,0 0 1,0 0 0,0 0-1,0 0 1,0 0 0,0 0-1,1 0 1,-1 0 0,0 0-1,0 0 1,0 0-1,0 0 1,0 0 0,1 0-1,-1 0 1,0 0 0,0 1-1,0-1 1,0 0 0,0 0-1,0 0 1,0 0-1,1 0 1,-1 0 0,0 0-1,0 0 1,0 1 0,0-1-1,0 0 1,0 0 0,0 0-1,0 0 1,0 0 0,0 1-1,0-1 1,0 0-1,0 0 1,0 0 0,0 0-1,0 0 1,0 1 0,0-1-1,-4 28-375,2-17 395,-4 16-35,-1 0 0,-2-1 1,-14 31-1,2-3 142,12-27-55,4-13 16,1-1 0,-2 1 1,0-1-1,0 0 0,-17 24 1,23-37-76,0 0 1,0 1 0,0-1 0,0 0 0,-1 0 0,1 0-1,0 1 1,0-1 0,0 0 0,-1 0 0,1 0 0,0 0-1,0 0 1,0 1 0,-1-1 0,1 0 0,0 0 0,0 0-1,-1 0 1,1 0 0,0 0 0,0 0 0,-1 0 0,1 0-1,0 0 1,0 0 0,-1 0 0,1 0 0,0 0 0,0 0 0,-1 0-1,1 0 1,0 0 0,-1-1 0,-5-8 253,-2-21-82,6 24-291,1 1 9,0 0-1,0 0 1,1 0-1,-1-7 1,6 17 64,0-1-1,0 1 1,0-1 0,1 0-1,0 0 1,0 0 0,7 3-1,0-3 80,0 1 1,1-1-1,-1-1 0,1-1 1,0 0-1,0 0 0,0-2 0,0 1 1,0-2-1,-1 0 0,20-4 0,-3-1 25,-1-1-1,-1-2 1,1-1-1,34-17 1,-48 20 6,-1-1 0,0-1 1,0 0-1,18-15 1,-28 21-87,0-1 0,-1 0-1,1 1 1,0-1 0,-1-1 0,0 1 0,0 0 0,0-1 0,-1 0 0,1 0 0,-1 1 0,0-1-1,-1 0 1,1-1 0,-1 1 0,0 0 0,0-7 0,-1 11 1,0 0 1,0 0-1,0 0 0,0 0 1,0 0-1,-1 0 0,1 0 1,0 0-1,-1 0 0,1 0 1,-1 0-1,1 0 0,-1 1 1,1-1-1,-1 0 1,0 0-1,1 0 0,-1 1 1,0-1-1,1 0 0,-1 1 1,0-1-1,0 1 0,0-1 1,0 1-1,0-1 0,0 1 1,0-1-1,0 1 1,1 0-1,-1 0 0,0-1 1,-1 1-1,1 0 0,0 0 1,0 0-1,0 0 0,0 0 1,0 0-1,-1 1 0,-6 0-48,0 0-1,0 1 1,-15 4 0,22-5 60,-18 5 14,1 0-1,-18 11 1,30-15 21,1 1 1,0 1 0,-1-1 0,1 1-1,0 0 1,1 0 0,-1 0-1,1 1 1,0-1 0,-6 9 0,10-12 5,-1 1 1,0 0-1,0-1 1,0 1-1,1 0 1,-1 0-1,1-1 1,-1 1-1,1 0 1,0 0-1,0 0 1,0 0 0,0 0-1,0-1 1,0 1-1,0 0 1,2 3-1,-1-2 16,0 0-1,0 0 1,1 0-1,0-1 0,-1 1 1,1-1-1,0 1 1,0-1-1,5 4 1,0 1 48,2-2 1,-1 1-1,0-1 1,1 0-1,13 5 1,-9-5 40,-1-1 1,1 0-1,0-1 1,0 0-1,0-1 1,0-1-1,25 0 1,-22-1-620,31-7 0,18-11-4622,-2-2-7276,-32 12 6923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4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1888,'0'-2'180,"0"1"0,0-1 0,0 0 1,0 0-1,0 0 0,0 0 0,1 0 0,-1 1 0,1-1 1,-1 0-1,1 0 0,0 1 0,0-1 0,0 0 0,2-2 1,-3 3-35,0 1-25,1-1-1,-1 1 1,1-1-1,-1 1 1,0-1 0,1 1-1,-1-1 1,1 1-1,-1-1 1,1 1-1,0-1 1,-1 1-1,1 0 1,-1-1 0,1 1-1,0 0 1,-1 0-1,1-1 1,0 1-1,-1 0 1,1 0 0,0 0-1,-1 0 1,1 0-1,0 0 1,-1 0-1,1 0 1,1 0-1,1 0 219,-2 1-234,-1-1 0,1 1 0,-1-1 0,1 1 0,-1-1 0,1 1 0,-1 0 0,0-1 0,1 1 0,-1-1 1,0 1-1,1 0 0,-1-1 0,0 1 0,0 1 0,1 0 155,31 71 2333,-17-35-1594,37 63 1,-30-66-487,-1 2 1,-1 0-1,23 64 0,-27-49 216,16 93-1,-27-114-400,-2 1 1,-1 0-1,-1-1 0,-6 46 1,-1-46 24,-1-1 0,-1 0 1,-19 43-1,5-11 95,-82 206 272,67-185-579,-47 100-410,69-152-834,2 1-3543,9-22-543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04.1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260 573 2496,'5'-3'508,"3"-3"4510,-9 6-4883,1-1-1,0 1 1,0 0-1,0-1 1,-1 1-1,1 0 1,0 0-1,0-1 1,-1 1-1,1 0 1,0 0-1,0-1 1,-1 1-1,1 0 1,0 0-1,-1 0 1,1-1-1,0 1 1,-1 0-1,1 0 1,-1 0-1,1 0 1,0 0-1,-1 0 1,1 0-1,0 0 1,-1 0-1,1 0 1,-1 0-1,1 0 1,-13-1 322,1 1 0,0 0 0,0 0 0,0 1 1,0 1-1,0 0 0,1 0 0,-13 5 0,10-2-282,-1 0-1,1 1 0,0 1 0,1 0 0,0 1 0,-14 10 0,24-16-151,0 1 0,1-1-1,-1 1 1,1 0 0,-1 0 0,1-1 0,0 1 0,0 1 0,0-1 0,1 0 0,-1 0-1,1 1 1,0-1 0,0 1 0,0-1 0,0 1 0,0 4 0,1-6 9,0 0 1,0 1 0,0-1-1,1 0 1,-1 0 0,1 0 0,-1 0-1,1 1 1,0-1 0,0 0-1,0 0 1,0 0 0,0 0-1,0-1 1,1 1 0,-1 0-1,0 0 1,1-1 0,0 1 0,-1-1-1,1 1 1,0-1 0,0 0-1,-1 0 1,1 0 0,0 0-1,0 0 1,4 1 0,3 1 100,0 0 0,1-1-1,-1-1 1,1 0 0,-1 0 0,1 0 0,14-2 0,68-13 260,-74 11-292,23-5-5,-1-2 0,77-29 0,-97 30-85,0 0 0,-1-2 0,0-1 1,-1 0-1,0-1 0,-1-1 0,0-1 0,-1 0 0,-1-1 1,25-33-1,-21 19 76,28-57 1,9-40-15,-19 41-55,-27 65-24,18-47-67,-24 60 39,-2-1 0,1 0 0,-1 0 0,-1 0 1,1-15-1,-4 13-154,2 10 182,0 1-1,0 0 0,-1 0 0,1 0 1,0 0-1,0-1 0,0 1 1,0 0-1,-1 0 0,1 0 1,0 0-1,0 0 0,0 0 1,-1 0-1,1-1 0,0 1 1,0 0-1,0 0 0,-1 0 1,1 0-1,0 0 0,0 0 0,-1 0 1,1 0-1,0 0 0,0 0 1,0 0-1,-1 0 0,1 1 1,-2 0-19,0 0 0,1 0 0,-1 0 0,0 1 0,1-1 0,-1 1 0,1-1 0,0 1 0,-1-1 0,1 1 0,-2 3 0,-9 18-51,0 0-1,2 0 1,-9 27 0,-19 80 135,21-65 53,-87 235 1088,100-289-1095,2-9-43,1 1-1,0-1 1,0 1-1,0 0 1,0-1-1,0 1 1,1 0-1,-1 0 1,1 0-1,-1 0 1,1 3-1,1-5-45,-1-1 0,0 0 0,0 0 0,1 1 0,-1-1 0,0 0 0,0 0 0,1 0 0,-1 1 0,0-1 0,1 0 0,-1 0 0,0 0 0,1 0 0,-1 0 0,0 0 0,1 0 0,-1 0 0,0 0 0,1 0 0,-1 0 0,0 0 0,1 0 1,-1 0-1,0 0 0,1 0 0,-1 0 0,0 0 0,1 0 0,-1 0 0,0 0 0,1-1 0,-1 1 0,0 0 0,1 0 0,-1 0 0,0-1 0,14-9 84,-13 10-68,27-24 32,45-45 0,-71 67-78,22-22-184,-23 23 185,0 0 1,0 0-1,0 1 0,0-1 0,0 0 0,0 1 1,0-1-1,0 1 0,0-1 0,0 1 0,1-1 1,-1 1-1,0 0 0,0-1 0,0 1 0,1 0 0,-1 0 1,0 0-1,0 0 0,0 0 0,1 0 0,1 1 1,-3 0-1,1 0 0,-1 0 0,1 0 1,-1 0-1,0 0 0,0 0 0,1 0 1,-1 0-1,0 0 0,0 0 0,0 0 1,0 0-1,0 0 0,0 0 0,0 0 0,-1 2 1,1 1-27,-6 69-43,0 1 569,6-73-457,0 1-1,0-1 1,0 1 0,0-1 0,0 1-1,0-1 1,1 0 0,-1 1 0,0-1-1,1 1 1,-1-1 0,1 0 0,-1 1-1,1-1 1,0 0 0,0 0 0,-1 1-1,1-1 1,0 0 0,0 0 0,0 0 0,0 0-1,2 1 1,0-1 9,0 0 1,0 0-1,-1 0 1,1-1-1,0 1 1,0-1-1,0 0 0,0 0 1,0 0-1,0 0 1,-1-1-1,4 0 1,92-19 137,-26 4-125,191-44-15,-253 56-77,0 0-1,0-1 1,0 0-1,11-7 1,-21 12 38,0 0 0,0 0 0,0 0 0,0 0 0,0 0 0,-1 0 1,1 0-1,0 0 0,0 0 0,0 0 0,0 0 0,0 0 0,0 0 0,0 0 1,0 0-1,0 0 0,0 0 0,0 0 0,0 0 0,0 0 0,0 0 0,0 0 1,0 0-1,0 0 0,0 0 0,0 0 0,0 0 0,0 0 0,0-1 1,0 1-1,0 0 0,0 0 0,0 0 0,0 0 0,0 0 0,0 0 0,0 0 1,0 0-1,0 0 0,0 0 0,0 0 0,0 0 0,0 0 0,0 0 0,0 0 1,0 0-1,0 0 0,0 0 0,0 0 0,0 0 0,0 0 0,0 0 1,0 0-1,0-1 0,0 1 0,0 0 0,0 0 0,0 0 0,0 0 0,0 0 1,0 0-1,0 0 0,0 0 0,0 0 0,0 0 0,0 0 0,0 0 1,1 0-1,-8 0-40,-13 1 5,-37 10-70,-107 34 0,152-40 138,-24 12 0,33-16-27,-1 1 0,1 1 1,0-1-1,-1 0 0,1 1 0,0 0 0,1-1 0,-1 1 0,0 0 0,-3 6 0,6-8 1,-1 0 1,1 0-1,0 0 1,-1-1-1,1 1 0,0 0 1,0 0-1,-1 0 1,1 0-1,0 0 0,0-1 1,0 1-1,0 0 1,0 0-1,0 0 0,0 0 1,1 0-1,-1 0 1,0-1-1,0 1 0,1 0 1,-1 0-1,0 0 1,1 0-1,-1-1 0,1 1 1,-1 0-1,1-1 1,0 1-1,-1 0 0,1-1 1,0 1-1,-1 0 1,1-1-1,0 1 0,-1-1 1,1 0-1,0 1 1,0-1-1,0 0 0,0 1 1,-1-1-1,3 0 1,3 2 76,0-1 0,-1 1 0,1-2 0,0 1 0,8-1 1,-1 0-4,1-1 1,-1-1 0,0 0 0,0-1 0,21-7-1,-6-1-11,37-19-1,-49 21-40,28-23-1,-11 7-484,-37 62 170,3-32 317,1 0 1,0 0-1,0-1 1,1 1-1,-1 0 1,1-1-1,0 1 1,0-1-1,1 1 1,-1-1-1,1 1 1,0-1-1,0 0 1,5 7-1,-6-11-10,0 0 1,0 1-1,0-1 0,0 0 0,0 1 0,0-1 1,0 0-1,0 0 0,0 0 0,0 0 0,0 0 1,0 0-1,0 0 0,0 0 0,0 0 0,0-1 0,0 1 1,0 0-1,0-1 0,-1 1 0,3-2 0,1 1 29,7-3-25,-1 0 1,0-1 0,0 0 0,0-1-1,16-12 1,20-11 58,-21 12-7,-21 14-112,1-1 1,-1 1-1,1 0 0,0 0 0,0 1 0,0-1 0,0 1 0,0 0 0,9-1 0,-14 3 29,0 0 1,0 0-1,1 0 0,-1 0 0,0 0 0,0 0 1,1 0-1,-1 1 0,0-1 0,0 0 0,1 0 1,-1 0-1,0 0 0,0 1 0,0-1 1,1 0-1,-1 0 0,0 1 0,0-1 0,0 0 1,0 0-1,0 1 0,0-1 0,1 0 0,-1 0 1,0 1-1,0-1 0,0 0 0,0 1 0,0-1 1,0 0-1,0 0 0,0 1 0,0-1 0,0 0 1,0 0-1,0 1 0,-1-1 0,0 5-14,-1-1 0,-1 0-1,1 0 1,0-1 0,-1 1-1,-5 6 1,-3 4 18,2 0 108,0 0 0,1 1 0,-12 29 0,20-44-94,0 0-1,0 0 1,0 0-1,0 1 1,0-1-1,-1 0 1,1 0-1,0 0 1,0 0-1,0 1 1,0-1-1,0 0 1,0 0-1,0 0 1,0 1-1,0-1 1,0 0-1,0 0 1,0 0-1,0 1 1,0-1-1,0 0 1,0 0-1,0 0 1,1 1-1,-1-1 1,0 0-1,0 0 1,0 0-1,0 0 1,0 1-1,0-1 1,0 0-1,1 0 1,-1 0-1,0 0 1,0 0-1,0 1 0,0-1 1,1 0-1,-1 0 1,0 0-1,0 0 1,0 0-1,0 0 1,1 0-1,-1 0 1,0 0-1,0 0 1,0 0-1,1 0 1,-1 0-1,0 0 1,0 0-1,0 0 1,1 0-1,-1 0 1,0 0-1,0 0 1,0 0-1,1 0 1,-1 0-1,0 0 1,0-1-1,12-4 238,18-14-319,1 0-1,0 2 1,1 2-1,66-22 1,-92 35 40,32-8-160,-37 9 179,0 1-1,0 0 0,0 0 1,0-1-1,0 1 0,0 0 1,0 0-1,0 0 0,0 0 1,0 0-1,0 0 0,0 1 1,0-1-1,0 0 0,0 0 1,0 1-1,0-1 0,0 1 1,0-1-1,0 1 1,0-1-1,0 1 0,0-1 1,0 1-1,-1 0 0,2 1 1,-2-1 8,0 0 0,0 0 1,0-1-1,0 1 1,0 0-1,-1 0 0,1 0 1,0 0-1,0-1 1,-1 1-1,1 0 1,-1 0-1,0 1 0,-1 2 11,-12 20 57,-5 16-24,17-37-36,1 1 1,0-1 0,0 1-1,0-1 1,1 1 0,0 0-1,-1-1 1,1 1 0,1 6 0,-1-9 5,0 0 1,1 0-1,-1 0 1,1 0-1,-1 0 0,1 0 1,-1 0-1,1 0 1,-1 0-1,1 0 1,0-1-1,0 1 1,-1 0-1,1 0 1,0-1-1,0 1 1,0 0-1,0-1 1,0 1-1,0-1 1,0 1-1,0-1 1,0 1-1,0-1 1,0 0-1,0 0 1,0 0-1,0 1 1,0-1-1,1 0 1,0 0-1,6 0 47,-1-1 0,1 1 0,10-3 0,-15 2-45,31-7-5,-1-1-1,0-2 0,59-30 1,92-52 463,-181 92-508,1-1 1,-1 0-1,0 0 0,0 0 1,-1 0-1,1 0 0,3-4 1,-6 6 29,0 0 0,0 0 1,0 0-1,1 0 1,-1 0-1,0 0 1,0 0-1,0 0 1,0 0-1,0-1 1,1 1-1,-1 0 1,0 0-1,0 0 1,0 0-1,0 0 1,0-1-1,0 1 0,0 0 1,0 0-1,0 0 1,0 0-1,0 0 1,1-1-1,-1 1 1,0 0-1,0 0 1,0 0-1,0 0 1,0-1-1,0 1 1,0 0-1,0 0 0,0 0 1,-1 0-1,1-1 1,0 1-1,0 0 1,0 0-1,0 0 1,0-1-1,-8 3-192,-12 6 30,3 2 150,0-1 0,1 2 1,0 0-1,1 1 0,-17 17 1,27-24 25,0 0 1,1 1 0,-1 0-1,1 0 1,1 0 0,-1 0 0,1 0-1,0 1 1,1-1 0,-1 1 0,1 0-1,1 0 1,-1 0 0,1 0-1,1 0 1,-1 0 0,1 10 0,1-12 27,-1 0 0,1-1 0,0 1 0,1 0 0,-1 0 0,1-1 0,3 7 0,-5-11-18,0 1 0,1 0-1,-1 0 1,1 0-1,-1-1 1,1 1 0,-1 0-1,1 0 1,-1-1-1,1 1 1,0-1 0,-1 1-1,1 0 1,0-1 0,0 1-1,-1-1 1,1 0-1,0 1 1,0-1 0,0 1-1,0-1 1,-1 0 0,1 0-1,0 0 1,0 0-1,0 1 1,0-1 0,0 0-1,0 0 1,0-1 0,-1 1-1,1 0 1,0 0-1,0 0 1,0-1 0,0 1-1,0 0 1,-1-1 0,1 1-1,0 0 1,0-1-1,-1 1 1,1-1 0,0 0-1,0 1 1,-1-1 0,1 1-1,0-2 1,7-8 28,0 1-1,-1-1 1,9-18 0,-6 12-33,7-12 8,4-5 58,28-61 1,-49 92-112,1 1 0,-1-1 0,1 1 0,-1-1 0,1 0 0,-1 1 0,0-1 1,0 1-1,0-4 0,0 5 21,0 0 1,0 0-1,0-1 1,0 1-1,0 0 1,0 0 0,0 0-1,0-1 1,0 1-1,-1 0 1,1 0-1,0 0 1,0-1-1,0 1 1,0 0-1,0 0 1,-1 0 0,1 0-1,0 0 1,0-1-1,0 1 1,0 0-1,-1 0 1,1 0-1,0 0 1,0 0-1,0 0 1,-1 0-1,-9 3-217,6 0 190,-1 1-1,1 0 1,0-1-1,0 1 1,1 0-1,-1 1 1,1-1-1,-5 10 1,-19 42-15,22-45 69,-11 32-21,2 2 1,2-1-1,-7 53 0,2-9 82,-44 148 257,58-226-256,-1 0 1,0 0-1,0-1 1,-1 1-1,-8 12 1,11-20-48,0 0 0,1 0 0,-1 0 0,0 0 0,0 0 0,0 0 0,-1 0 0,1-1 0,0 1 0,0-1 0,-1 0 0,1 0 0,-1 0 0,1 0 0,-1 0 1,0 0-1,1-1 0,-1 1 0,0-1 0,1 0 0,-1 0 0,0 0 0,1 0 0,-1 0 0,0 0 0,-3-2 0,-5 0 21,-1-1 0,1-1-1,0 0 1,0 0 0,-13-8-1,21 10-46,0 0 0,0 1-1,1-1 1,-1-1 0,0 1-1,1 0 1,-1-1 0,1 1-1,0-1 1,0 0 0,0 1-1,0-1 1,1 0 0,-1 0-1,1 0 1,-1-1 0,1 1-1,0 0 1,0 0 0,1-1-1,-1 1 1,0-6 0,2 7-8,-1 0 1,0-1-1,1 1 1,-1 0-1,1 0 1,0-1-1,-1 1 1,1 0-1,0 0 1,0 0-1,1 0 1,-1 0-1,0 0 1,1 0-1,-1 1 1,1-1-1,1-1 1,4-3-31,-1 1 0,1 0 1,8-4-1,-12 8 33,36-20-12,1 2 0,59-19 0,-1 1 6,-2-7 116,105-65 0,-156 82-151,55-46 1,-80 56 84,-1 0 0,-1-2-1,0-1 1,23-33 0,-37 48-25,1-3-36,1 0 1,7-17-1,-12 23 4,-1 1 1,1 0 0,0-1-1,-1 1 1,1 0-1,-1-1 1,0 1 0,0-1-1,1 1 1,-1-1-1,0 1 1,0-1 0,0 1-1,0 0 1,-1-1 0,1 1-1,0-1 1,-1 1-1,1-1 1,0 1 0,-1 0-1,0-1 1,1 1-1,-1 0 1,0 0 0,-1-3-1,0 3 10,1 1 0,0-1 0,0 0 0,0 1 0,0-1 0,-1 1 0,1-1 0,0 1 0,0-1 0,-1 1 0,1 0-1,0 0 1,-1 0 0,1 0 0,-2 0 0,-22 3 39,16-1-54,1-1-1,0 1-1,0 0 1,1 1 0,-1-1-1,1 2 1,-1-1 0,-12 9 0,17-10 37,0 0 0,0 0-1,1 0 1,-1 0 0,1 1 0,-1-1 0,1 1 0,0-1 0,0 1 0,0 0 0,0 0 0,1 0 0,-1 0 0,1 0 0,-1 1 0,1-1 0,0 0 0,1 1-1,-1-1 1,1 1 0,-1-1 0,1 4 0,1 1 42,0 0-1,1 0 0,-1 0 0,2-1 1,-1 1-1,1-1 0,0 1 1,1-1-1,0 0 0,7 10 1,-5-8 20,0-1 0,1-1-1,0 1 1,1-1 0,-1-1 0,1 1 0,0-1 0,10 5 0,-12-8-49,0 0-1,0-1 1,0 0 0,0 0-1,0 0 1,1-1-1,-1 0 1,0-1 0,1 1-1,-1-1 1,0 0-1,13-2 1,-2-1-28,0-1-1,0-1 1,25-10-1,85-45-3810,-46 14-6724,-47 28 5581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08.1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77 411 1984,'0'0'640,"9"-3"1077,-2 0 22,-6 3-1403,0-1-1,0 1 1,1-1-1,-1 1 1,0-1-1,0 0 1,0 0-1,0 1 1,0-1-1,0 0 1,1-2-1,1 0 145,-2 2-218,-1 0 0,1 0 0,0 0 0,-1 0 0,1 0 0,0 0 0,-1 0 0,1-1 0,-1 1 0,0 0 0,1 0 0,-1 0 0,0 0 0,0-1 0,0 1 0,0-2 0,0 2-235,0 1 1,0 0 0,0 0 0,0 0 0,0 0 0,0-1 0,0 1 0,0 0 0,0 0 0,0 0 0,0 0 0,0-1-1,0 1 1,0 0 0,-1 0 0,1 0 0,0 0 0,0-1 0,0 1 0,0 0 0,0 0 0,0 0 0,0 0 0,-1 0-1,1 0 1,0 0 0,0-1 0,0 1 0,0 0 0,-1 0 0,1 0 0,0 0 0,0 0 0,0 0 0,0 0-1,-1 0 1,1 0 0,-10 3 419,8-2-391,0 0 0,0 0 0,0 1-1,0-1 1,0 1 0,0-1 0,0 1 0,-1 2 0,-12 16 71,0 0 209,-14 25 0,25-38-236,1 1 0,0-1 1,0 1-1,0-1 0,1 1 0,0 0 0,-2 14 0,4-15-5,0 0 1,0 0-1,0 0 0,1 0 1,0 0-1,0-1 0,3 8 1,-3-12-35,-1 0 0,1-1 0,-1 1 0,1 0-1,0-1 1,0 1 0,0-1 0,0 1 0,0-1 0,0 0 0,0 1 0,0-1 0,0 0 0,1 0 0,-1 0 0,1 0 0,-1 0-1,1 0 1,-1 0 0,1 0 0,-1 0 0,1-1 0,0 1 0,-1-1 0,1 1 0,0-1 0,0 0 0,-1 0 0,1 0 0,0 0 0,0 0-1,3 0 1,1-2 55,-1 1 0,1-1 0,0 0 0,-1 0 0,1 0 0,-1-1 0,0 0 0,6-4 0,38-33 57,-29 22-238,-9 8 96,-1-1-1,0 0 0,-1-1 0,9-14 0,13-17 118,-31 43-148,0 0-1,1 0 1,-1 0-1,0 0 1,0 0-1,0 0 1,0 0-1,0-1 1,0 1 0,0 0-1,0 0 1,0 0-1,1 0 1,-1 0-1,0 0 1,0-1-1,0 1 1,0 0 0,0 0-1,0 0 1,0 0-1,0 0 1,0 0-1,0-1 1,0 1-1,0 0 1,0 0 0,0 0-1,0 0 1,0 0-1,0-1 1,0 1-1,0 0 1,-1 0-1,1 0 1,0 0-1,0 0 1,0 0 0,0-1-1,0 1-1,-1 0-1,1 0 0,0 1 1,0-1-1,-1 0 1,1 0-1,0 0 0,0 0 1,0 0-1,-1 0 0,1 0 1,0 1-1,0-1 1,0 0-1,-1 0 0,1 0 1,0 1-1,0-1 1,0 0-1,0 0 0,0 0 1,0 1-1,-1-1 1,1 0-1,0 0 0,0 1 1,0-1-1,0 0 1,0 1-1,-8 17-90,7-15 101,-1 1-1,0-1 0,1 1 0,0-1 0,0 1 0,-1 5 0,0 8-74,-2 29 207,4-43-93,0 0 1,0 0 0,1 0 0,-1 0-1,1 0 1,-1 0 0,1 0 0,0-1 0,0 1-1,1 0 1,-1-1 0,3 5 0,-3-6-20,0 0 0,1 0 0,-1-1 0,0 1 0,0 0 0,1-1 0,-1 1 0,0-1 0,1 0 0,-1 1 0,1-1 0,-1 0 0,0 0 0,1 0 0,-1 0 0,1 0 0,-1 0 0,0 0 0,1-1 0,-1 1 0,0 0 0,2-1 0,32-12 176,-35 13-204,319-119 170,-301 113-215,-8 2-61,0 0 1,13-2-1,-22 6 101,-1 0 0,1 0 1,-1 0-1,0 0 1,1 0-1,-1-1 1,1 1-1,-1 0 0,1 0 1,-1 1-1,1-1 1,-1 0-1,0 0 1,1 0-1,-1 0 0,1 0 1,-1 0-1,0 1 1,1-1-1,-1 0 1,1 0-1,-1 0 0,0 1 1,1-1-1,-1 0 1,0 1-1,1-1 1,-1 0-1,0 1 0,0-1 1,1 1-1,-1 0-8,0 0-1,0 0 1,1 0-1,-1 0 0,0 0 1,0 0-1,0 0 1,-1 0-1,1 0 1,0 0-1,0 0 0,-1 2 1,-12 25-198,-18 7 335,25-29-69,1 0-1,-1 0 1,1 0 0,1 0 0,-1 1-1,-4 9 1,9-15-44,0-1 1,0 0-1,0 0 1,-1 0-1,1 0 0,0 1 1,0-1-1,0 0 1,0 0-1,0 0 1,0 0-1,0 1 0,0-1 1,0 0-1,0 0 1,0 0-1,0 0 1,0 1-1,1-1 0,-1 0 1,0 0-1,0 0 1,0 0-1,0 1 1,0-1-1,0 0 0,0 0 1,0 0-1,0 0 1,1 0-1,-1 0 0,0 1 1,0-1-1,0 0 1,0 0-1,0 0 1,1 0-1,-1 0 0,0 0 1,0 0-1,0 0 1,0 0-1,1 0 1,-1 0-1,0 0 0,0 0 1,0 0-1,0 0 1,1 0-1,-1 0 1,0 0-1,0 0 0,18-2 247,21-11-136,-39 13-120,129-52-360,-127 51 342,-1 1 0,0-1 1,1 1-1,-1-1 0,0 1 0,1 0 0,-1 0 0,1 0 0,-1 0 0,0 0 0,3 0 1,-3 0 4,0 0 1,-1 1 0,1-1 0,-1 0 0,1 0 0,-1 1 0,1-1 0,-1 0 0,1 1 0,-1-1 0,1 1-1,-1-1 1,1 0 0,-1 1 0,0-1 0,1 1 0,-1 0 0,0-1 0,1 1 0,0 3-25,0-1-1,0 1 1,-1-1 0,1 1 0,-1 0 0,0-1 0,0 6 0,0-3 20,-1 6 8,1-7 92,-1 0 0,1-1 0,0 1 0,2 8 1,-2-13-77,0 1 0,0 0 0,0-1 0,0 1 0,1-1 0,-1 1 0,0-1 0,0 1 0,1-1 0,-1 1 0,0-1 0,1 1 0,-1-1 0,0 1 0,1-1 0,-1 1 0,1-1 0,-1 0 0,1 1 0,-1-1 0,1 0 0,-1 0 0,1 1 0,-1-1 0,1 0 0,0 0 0,-1 0 0,1 1 0,-1-1 0,1 0 0,-1 0 0,1 0 0,0 0 0,-1 0 0,1 0 0,-1 0 0,1 0 0,0-1 0,-1 1 0,1 0 0,-1 0 0,1-1 0,56-21 118,-2 0-105,121-29 15,-26 8-133,-86 15-42,-118 36-417,-40 24 313,84-28 228,-3 1 7,-1 1 0,1 0-1,1 0 1,-1 2 0,-18 14 0,25-18 25,1 1-1,-1 1 1,1-1 0,0 1-1,1 0 1,-1 0 0,1 0-1,1 1 1,-1-1 0,1 1-1,0 0 1,-4 13 0,7-19-9,-1 1 0,1 0 0,0 0 0,0 0 0,0-1 0,0 1 0,0 0 0,0 0 0,0 0 0,0 0 0,1-1 0,-1 1 0,1 0 0,-1 0 0,1-1 0,0 1 0,-1 0 0,1-1 0,2 4 0,-2-4 11,0 0 0,1 0 0,-1 0-1,0-1 1,0 1 0,1 0-1,-1 0 1,0-1 0,1 1 0,-1-1-1,1 1 1,-1-1 0,1 1-1,-1-1 1,1 0 0,-1 0 0,1 0-1,-1 0 1,1 0 0,-1 0-1,1 0 1,-1 0 0,1-1 0,-1 1-1,3-1 1,21-10 19,0 0 1,-1-1-1,0-1 1,29-22-1,-35 23-65,-1 1 34,-1 0 0,-1-2 0,0 0 0,-1 0 0,0-2 0,-1 1 0,0-2 0,-1 0 0,-1 0 0,-1-1 0,10-20 0,1-11-86,25-88 1,1-58-110,-46 189 158,-1 4 2,1 0 0,-1 0 1,0 0-1,0 0 0,1 0 0,-1 0 0,0-1 0,0 1 1,0 0-1,0 0 0,0 0 0,-1 0 0,1-1 0,0 1 1,0 0-1,-1-2 0,1 3 24,0 1-1,0-1 1,0 0-1,0 0 1,0 0-1,0 0 1,0 0 0,0 0-1,0 0 1,0 0-1,0 0 1,0 0 0,0 0-1,0 0 1,0 0-1,0 0 1,0 1-1,0-1 1,0 0 0,0 0-1,-1 0 1,1 0-1,0 0 1,0 0 0,0 0-1,0 0 1,0 0-1,0 0 1,0 0-1,0 0 1,0 0 0,0 0-1,0 0 1,0 0-1,0 0 1,0 0 0,0 0-1,0 0 1,0 0-1,-1 0 1,1 0-1,0 0 1,0 0 0,0 0-1,0 0 1,0 0-1,0 0 1,0 0 0,0 0-1,0 0 1,0 0-1,0 0 1,0 0-1,0 0 1,0 0 0,0 0-1,-1 0 1,1 0-1,0 0 1,0 0 0,0 0-1,0 0 1,0 0-1,-8 18-85,0 0 0,1 0 0,0 1 0,-4 28-1,3-17 51,-41 189 28,45-197 83,-2 40-1,6-53-31,0 1 0,1 0-1,0-1 1,0 1 0,1-1 0,5 17 0,-6-23-10,0-1 1,0 0-1,0 1 1,0-1-1,0 0 1,1 0 0,-1 0-1,1 0 1,0 0-1,-1 0 1,1 0-1,0-1 1,0 1 0,0-1-1,0 1 1,0-1-1,5 2 1,-4-2-12,1 0-1,0 0 1,-1 0-1,1-1 1,0 0 0,-1 1-1,1-1 1,0-1-1,0 1 1,-1 0 0,5-2-1,4-1 7,0-1 0,0-1 1,-1 1-1,1-2 0,-1 0 0,11-8 0,30-23-67,-47 33 23,-1 0 0,0-1 0,1 1 0,-1-1 0,-1 0 0,1 1 0,-1-2 0,3-5 0,-5 10 12,-1 0-1,1 0 1,-1 1 0,0-1 0,1 0 0,-1 0 0,0 0 0,0 0 0,0 0 0,0 0 0,0 0 0,0 0 0,0 0 0,0 0 0,0 0 0,0 0 0,0 0 0,0 1 0,-1-1 0,1 0-1,0 0 1,-1 0 0,1 0 0,-1 0 0,1 1 0,-1-1 0,1 0 0,-1 0 0,0 1 0,1-1 0,-2-1 0,0 1-20,0 0 0,1 1 0,-1-1 0,1 0 0,-1 1 1,0-1-1,0 1 0,1 0 0,-1 0 0,0-1 0,0 1 0,1 0 0,-1 0 1,0 1-1,0-1 0,-2 1 0,-2 1 5,0 0 0,1 0 0,-1 1-1,1 0 1,0 0 0,-1 0 0,2 1 0,-1 0 0,0 0-1,1 0 1,-1 0 0,1 1 0,-6 9 0,5-7 24,0 1 0,0 0 1,1 0-1,0 0 0,1 0 0,0 0 0,0 1 1,1 0-1,-2 9 0,4-14 28,-1-1 0,1 1 0,0 0 0,1-1 0,-1 1 0,1 0 0,-1 0 0,1-1 0,0 1 0,1-1 0,0 4 0,-1-5-13,0-1 0,0 1-1,0-1 1,0 1-1,0-1 1,0 1-1,0-1 1,1 0-1,-1 1 1,0-1-1,1 0 1,-1 0-1,1 0 1,-1 0-1,1 0 1,0-1-1,-1 1 1,1 0-1,0-1 1,-1 1-1,1-1 1,0 0-1,0 1 1,2-1-1,9-1 35,-1-1 1,21-5-1,-27 6-39,51-15 101,81-36 1,-54 19-149,-33 13-12,-31 11-47,2 0 1,-1 2-1,41-9 0,-60 16 85,-1 0-1,1 0 0,0 0 0,0 0 1,-1 0-1,1 1 0,0-1 0,-1 1 1,1-1-1,0 1 0,-1-1 0,1 1 1,-1 0-1,1 0 0,-1-1 0,1 1 1,-1 0-1,0 1 0,1-1 1,-1 0-1,0 0 0,1 2 0,3 4 95,0 0 0,-1 0-1,6 12 1,9 12 259,-17-27-298,1-1 0,-1 1 1,1-1-1,0 0 0,0 0 0,1 0 0,-1 0 1,1-1-1,-1 0 0,1 1 0,0-1 1,0 0-1,0-1 0,0 1 0,0-1 0,0 0 1,0 0-1,1 0 0,-1 0 0,7-1 1,4-1-1921,1 0 1,30-8 0,-13 2-1467,-10 6-297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18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210 247 3488,'0'-1'247,"-1"0"-1,1 0 1,0 0 0,1 0 0,-1 0 0,0 0-1,0 0 1,0 1 0,0-1 0,1 0-1,-1 0 1,0 0 0,1 0 0,-1 0 0,1 1-1,-1-1 1,2-1 0,0-2 1343,-1 4-1427,-1-1 0,1 1 0,-1-1 0,0 1 1,0-1-1,1 1 0,-1-1 0,0 1 0,0-1 0,1 1 0,-1-1 1,0 1-1,0-1 0,0 1 0,0-1 0,0 0 0,0 1 1,0-1-1,0 1 0,0-1 0,0 1 0,0-1 0,0 1 1,-1-1-1,1 0 0,0 1 0,-1-1 0,1 0-37,-1 0 0,0 0 0,0 1-1,0-1 1,0 1 0,0-1 0,1 1-1,-1-1 1,0 1 0,0-1 0,0 1 0,0 0-1,-2-1 1,-3 0 87,1 0-1,-1 1 1,0 0-1,-9 0 0,4 2 51,-1-1-1,1 2 0,0-1 0,0 1 0,-17 8 0,22-9-187,1 1-1,0 0 1,0 0 0,0 1 0,1-1-1,-1 1 1,1 0 0,0 0-1,0 0 1,0 1 0,0 0 0,1-1-1,-4 8 1,4-6-15,0 1 0,1 0 0,0 0 1,0 0-1,0 0 0,1 0 0,0 0 0,0 0 0,1 1 0,0-1 0,0 0 1,1 0-1,2 11 0,-3-14-21,1 0-1,0 0 1,1 0 0,-1 0 0,1-1-1,-1 1 1,1-1 0,0 1 0,1-1-1,-1 0 1,1 1 0,-1-1 0,1 0-1,0-1 1,0 1 0,0-1 0,0 1-1,1-1 1,-1 0 0,1 0 0,-1 0-1,1-1 1,0 1 0,-1-1 0,1 0-1,6 1 1,8 0 11,0 0 0,0-2 0,-1 0 0,1-2 0,26-4-1,88-25 116,-117 27-112,42-12 50,0-3 1,81-38-1,-138 57-104,0 0 0,0 0 0,-1 0 0,1 0 1,0 0-1,0 0 0,0 0 0,0 0 1,0 0-1,0 0 0,0 0 0,0-1 0,0 1 1,0 0-1,0 0 0,-1 0 0,1 0 0,0 0 1,0 0-1,0 0 0,0 0 0,0 0 0,0 0 1,0 0-1,0-1 0,0 1 0,0 0 0,0 0 1,0 0-1,0 0 0,0 0 0,0 0 0,0 0 1,0 0-1,0 0 0,0-1 0,0 1 0,0 0 1,0 0-1,0 0 0,0 0 0,0 0 0,0 0 1,0 0-1,0 0 0,0 0 0,0 0 1,0-1-1,1 1 0,-1 0 0,0 0 0,0 0 1,0 0-1,0 0 0,0 0 0,0 0 0,0 0 1,0 0-1,0 0 0,0 0 0,0 0 0,1 0 1,-1 0-1,-8-1-183,4 4 148,-1 0 0,1 0 0,0 1 0,0-1 0,0 1-1,1 0 1,-1 0 0,1 0 0,0 0 0,0 1 0,0-1 0,1 1 0,-1 0 0,1-1 0,0 1 0,-1 6 0,1-2 23,-1 0 1,2 0-1,-1 0 1,1 0-1,1 0 1,-1 1 0,2-1-1,1 14 1,-1-15 72,1-1 1,0 0-1,0 0 1,1 0-1,0 0 1,0 0-1,1-1 1,-1 1-1,8 7 1,-10-11-45,1-1 1,0 0 0,0 0 0,0-1 0,0 1 0,0 0-1,0-1 1,1 1 0,-1-1 0,0 0 0,1 1 0,-1-1 0,1 0-1,-1-1 1,1 1 0,0 0 0,-1-1 0,1 0 0,0 1-1,0-1 1,-1 0 0,1 0 0,0-1 0,-1 1 0,1 0-1,0-1 1,-1 0 0,4-1 0,-2 1-6,0-1 1,0 0-1,0 0 0,0-1 1,0 1-1,-1-1 0,1 1 1,-1-1-1,0 0 0,0-1 1,0 1-1,0-1 0,0 1 1,2-6-1,-2 3-18,0 0-1,-1 0 1,1 0 0,-1 0 0,-1-1-1,1 1 1,-1-1 0,0 1-1,0-8 1,-1 6-4,0 1-1,0-1 1,-1 1 0,0 0-1,0 0 1,-1-1 0,0 1-1,0 0 1,-1 0 0,0 1 0,0-1-1,0 0 1,-1 1 0,0 0-1,0 0 1,-1 0 0,-9-10-1,11 14-27,0 0 1,0 0-1,0 0 0,0 0 0,0 0 0,-6-2 0,1 2-470,14 4 208,2 2 255,-4-3 18,-1 1-1,1-1 1,-1 0 0,1 0 0,0 0-1,-1-1 1,5 1 0,33 0-81,51-5 0,-28 1-52,142-13 339,-138 10-25,-60 5-103,-7 0-33,1 1 0,0-1 0,0 1 0,0 0 0,0 0 0,0 0 0,0 0 0,1 0 0,-1 0 0,-1 0 0,1 1 0,0-1 0,3 2 0,-5-2-22,0 0 0,-1 1-1,1-1 1,0 0 0,0 0 0,0 1 0,0-1 0,0 0 0,0 0 0,-1 1 0,1-1 0,0 0 0,0 0 0,0 0-1,-1 1 1,1-1 0,0 0 0,0 0 0,-1 0 0,1 0 0,0 0 0,0 1 0,-1-1 0,1 0 0,0 0 0,-1 0-1,1 0 1,0 0 0,0 0 0,-1 0 0,-18 7-93,0 1 66,10-3-4,0 0 0,1 1 1,-1 0-1,1 1 0,0-1 0,1 2 1,0-1-1,0 1 0,-11 17 0,16-22 52,1 1 0,-1-1-1,1 1 1,0 0-1,0-1 1,0 1 0,1 0-1,0 0 1,-1 0 0,1 0-1,0 0 1,1-1-1,-1 1 1,1 0 0,1 5-1,-1-6 18,-1 0 0,1 0 0,1-1 0,-1 1-1,0 0 1,1 0 0,-1-1 0,1 1 0,0-1 0,0 1-1,0-1 1,0 0 0,0 1 0,1-1 0,-1-1 0,1 1-1,-1 0 1,1 0 0,5 1 0,-3-1 12,0 0-1,0-1 1,0 1-1,0-1 1,1-1 0,-1 1-1,0-1 1,1 0-1,-1 0 1,0-1-1,1 1 1,-1-1 0,0 0-1,0-1 1,0 1-1,0-1 1,0 0 0,0 0-1,0-1 1,0 1-1,-1-1 1,0 0-1,1 0 1,7-8 0,-10 8-58,5-4 0,0-1 0,0 1-1,8-14 1,-13 17 15,-1 1 0,1-1 0,-1 1 1,1-1-1,-1 0 0,0 1 0,-1-1 0,1 0 1,-1 0-1,1 0 0,-1 0 0,-1-7 0,1 8-10,0 0 0,0 0 0,-1 0 0,1 0 0,-1 0 0,1 0 0,-1 0 0,0 1 0,-1-1 0,1 0 0,0 0 0,-1 1 0,1-1 0,-1 1 0,0-1 0,0 1 0,-3-3 0,0 0-1,0 1 0,0 0-1,0 1 1,0-1 0,-1 1-1,0 0 1,-11-4 0,4 3-127,13 4 135,0 0 0,0 0 0,0 0 0,0 0 0,0 0 0,0 0 0,0 0 0,0 0 0,0 0 0,0 0 0,0 0 0,0 0 0,0 0 0,0 0 1,0 0-1,0 0 0,0 0 0,0 0 0,0 0 0,0 0 0,0 0 0,0 0 0,0 0 0,0 0 0,0-1 0,0 1 0,0 0 0,0 0 0,0 0 0,0 0 0,0 0 0,0 0 0,0 0 0,0 0 0,0 0 0,0 0 0,0 0 0,0 0 0,0 0 0,19 1 55,-7 0-51,22-2 112,35-5 0,-51 4-67,0-1 0,27-9 0,-44 12-41,0-1 1,0 1 0,0-1 0,-1 1 0,1-1 0,0 0 0,0 1-1,-1-1 1,1 0 0,0 0 0,-1 0 0,1 0 0,4-5-73,-2 4 48,1 1 0,-1 0 0,1 0-1,-1 0 1,1 1 0,-1-1 0,1 1 0,-1 0 0,1 0 0,-1 0-1,1 0 1,0 0 0,5 2 0,23 3 102,-22-5 45,0 2 0,17 3 0,-22-3-66,0-1 0,1-1 0,-1 1-1,9-1 1,-11 0-45,0 0 0,1 0-1,-1 0 1,0 0 0,1 1 0,-1-1-1,0 1 1,0 0 0,1 0-1,-1 0 1,0 0 0,0 0-1,4 4 1,-6-4 1,-1 1 0,0-1 1,0 0-1,0 1 0,0-1 0,0 1 0,0-1 0,-1 0 1,1 1-1,0-1 0,-1 0 0,1 1 0,-1-1 1,0 2-1,0 0-24,-2 2 7,1 0 0,-1 0 0,0 0 1,-1 0-1,1 0 0,-6 4 0,-9 15 129,8-11-94,1 2-1,1-1 0,0 1 1,1 0-1,-8 24 0,14-38-17,1 1 0,0-1 0,0 0 0,-1 0 0,1 1 0,0-1-1,0 0 1,0 0 0,0 1 0,0-1 0,0 0 0,1 0 0,-1 1 0,0-1-1,1 0 1,-1 0 0,1 0 0,-1 0 0,1 1 0,-1-1 0,1 0 0,1 1-1,0 0 3,0-1-1,-1 0 1,1 1-1,0-1 1,0 0-1,0 0 1,0 0-1,0-1 0,0 1 1,0 0-1,0-1 1,3 1-1,5 0-19,1 0 1,-1-1-1,0 0 0,15-3 0,11-3-216,0-2 1,55-20-1,-80 24 114,30-13-106,-2 0 1,0-3 0,62-42-1,-79 48 249,-15 7-128,-9 4-189,1 3 247,0 0 0,-1 0 0,1 0 0,0 0 0,0 0 0,-1 0 0,1 1 0,0-1 0,0 0 0,-1 1 0,0 0 0,-11 5-10,2 1 1,-1 1-1,1 0 0,0 0 0,0 1 0,1 1 0,1-1 0,-1 2 0,2-1 0,-1 1 1,-8 15-1,14-20 47,1 0 0,-1 0 1,1 0-1,0 0 0,0 1 0,1-1 1,0 0-1,0 1 0,0-1 1,1 1-1,0 6 0,0-10 2,0 0 1,1-1-1,-1 1 0,1 0 0,0-1 0,-1 1 0,1-1 0,0 1 0,1-1 0,-1 1 0,0-1 1,1 0-1,-1 0 0,1 0 0,0 1 0,0-2 0,-1 1 0,1 0 0,1 0 0,-1 0 0,0-1 1,0 1-1,1-1 0,-1 0 0,0 0 0,1 0 0,-1 0 0,6 1 0,-4-1-19,0-1 1,0 0-1,0 0 0,0 0 0,0-1 0,0 1 1,0-1-1,0 0 0,0 0 0,0 0 0,0-1 0,-1 1 1,1-1-1,0 0 0,-1 0 0,1 0 0,-1-1 1,0 1-1,0-1 0,4-4 0,6-6-155,-1-1 1,21-29-1,-33 43 161,96-125-476,-18 24 202,-70 90 269,-1 1 0,0-1-1,-1-1 1,-1 1 0,0-1 0,7-25 0,-10 29 41,0-1 0,-1 1 0,0-1 0,-1 1 0,0-1-1,0 0 1,0 1 0,-2-1 0,1 1 0,-5-17 0,5 22-52,0 0-1,0 0 0,-1 0 0,1 1 1,-1-1-1,1 0 0,-1 1 0,0-1 1,0 1-1,0-1 0,0 1 0,-1 0 1,1 0-1,-1 0 0,1 0 1,-1 0-1,-5-2 0,6 3 11,-1 0 0,1 1 0,-1-1 0,0 1 0,1-1 0,-1 1 0,1 0 0,-1 0 0,0 0 0,1 1 0,-1-1 0,1 1 0,-1-1 0,0 1 0,1 0 0,0 0 0,-1 0 0,1 0 0,-1 0 0,1 1 0,0-1 0,-2 2 0,-3 3 60,1-1 0,0 1 0,0 0 0,1 1 0,0-1-1,0 1 1,1 0 0,0 0 0,0 0 0,-5 15 0,4-10-18,1 1 0,1-1 0,0 1 0,1 0 0,1-1 0,-1 18 0,2-8 108,1-1 0,6 37 0,-6-52-89,1 1-1,0 0 1,0-1-1,0 1 1,1-1-1,0 0 1,0 0 0,0 0-1,1 0 1,0-1-1,0 1 1,8 7-1,-9-10-16,0-1 1,1 0-1,-1 0 0,1-1 0,-1 1 0,1-1 0,0 1 0,-1-1 0,1 0 0,0 0 1,0-1-1,0 1 0,0-1 0,0 0 0,-1 0 0,1 0 0,0-1 0,0 1 0,0-1 1,5-2-1,7-1 76,1-2 0,-1 0 0,18-11 0,-34 17-113,100-60 144,-78 47-188,29-23 1,-26 17-14,-14 7-481,-10 11 73,-1 4 119,-3 7 319,2-3 33,0 0-1,0-1 0,1 1 1,0 0-1,0 0 0,2 13 1,1-4 207,10 29 0,-11-38-90,0-1 0,1 0 0,0 0 0,4 6-1,-7-11-88,1 0-1,0 0 1,0 0-1,0 1 1,0-1-1,0 0 1,0 0-1,0 0 1,0 0-1,0 0 1,0-1-1,0 1 0,1 0 1,-1 0-1,0-1 1,1 1-1,-1-1 1,0 1-1,1-1 1,-1 0-1,1 1 1,-1-1-1,0 0 0,4 0 1,-2-1 1,1 0-1,0 0 1,-1 0 0,1-1-1,-1 1 1,0-1 0,1 0-1,-1 0 1,0 0 0,3-3-1,27-29 52,-8 6-46,52-50-291,-72 73 133,1 0-1,-1 1 1,1 0-1,7-4 1,-13 9 105,0 0 1,0 0 0,0 1-1,0-1 1,0 0-1,0 0 1,0 0-1,-1 0 1,1 0-1,0 0 1,-1 0 0,1 0-1,-1 0 1,0 1-1,-26 44 110,20-36-51,1 0 0,0 1 0,0 0 0,1 0 1,-5 16-1,12-26 1,5-6 33,18-13 121,14-11-7,0 9-482,81-29 0,-115 47 278,-4 1-8,0 1 1,0 0 0,0-1-1,0 1 1,0 0-1,0-1 1,0 1 0,0 0-1,0 0 1,1 0 0,-1 0-1,0 0 1,0 0 0,0 0-1,0 0 1,2 1 0,-3 0 13,1-1 0,-1 0 0,0 1 0,1-1 1,-1 1-1,0-1 0,1 0 0,-1 1 0,0-1 1,1 1-1,-1-1 0,0 1 0,0-1 1,0 1-1,1-1 0,-1 1 0,0-1 0,0 1 1,0 0-1,0-1 0,0 1 0,0-1 1,0 1-1,-1 6 25,0-1 0,-1 1 0,1-1 0,-5 10 0,0 2 9,4-10 20,0 0 0,1 0 0,0 0-1,1 13 1,0-18-40,0-1 1,1 0-1,-1 0 0,1 1 0,-1-1 1,1 0-1,0 0 0,0 0 0,0 0 1,0 0-1,0 0 0,0 0 0,1 0 1,-1 0-1,1-1 0,-1 1 0,1 0 1,-1-1-1,1 1 0,0-1 0,3 2 1,4 1-44,0-1 1,-1 1-1,1-2 0,0 0 1,0 0-1,1 0 1,-1-1-1,0-1 1,11 0-1,3-1-139,0 0-1,35-9 1,-31 4 97,0-1-1,0-2 1,-1 0 0,0-2-1,-1-1 1,0-1 0,22-16-1,-44 27 76,-1 1 0,0-1-1,0 0 1,0-1 0,0 1-1,2-4 1,-3 6-6,-1-1 0,0 1-1,0-1 1,0 1 0,1 0-1,-1-1 1,0 1 0,0-1-1,0 1 1,0-1 0,0 1 0,0-1-1,0 1 1,0 0 0,0-1-1,0 1 1,0-1 0,0 1 0,0-1-1,0 0 1,-1 1-1,1 0 0,0-1 0,-1 1 0,1-1 0,-1 1 0,1 0 0,-1 0 0,1-1 0,-1 1 0,1 0 0,-1 0 0,1-1 0,-1 1 0,1 0 0,-1 0 0,1 0 0,-1 0 0,0 0 0,1 0 0,-1 0 0,0 0 0,-7 1 94,0-1-1,0 2 0,0-1 0,0 1 1,0 0-1,1 1 0,-1-1 1,1 1-1,0 1 0,-14 8 0,12-6-11,0 1-1,0 0 0,1 1 0,-1-1 0,2 2 0,-1-1 0,-9 15 0,16-21-56,0-1 1,1 1 0,-1 0 0,0-1 0,1 1 0,-1 0 0,1 0 0,-1-1-1,1 1 1,0 0 0,0 0 0,0 0 0,0 0 0,0-1 0,0 1-1,1 0 1,-1 0 0,0-1 0,2 3 0,-2-3-13,0 0 0,1 0 1,-1 0-1,1 0 0,-1-1 0,1 1 0,0 0 0,-1-1 1,1 1-1,0 0 0,-1-1 0,1 1 0,0-1 1,0 1-1,-1-1 0,1 1 0,0-1 0,0 0 0,0 1 1,0-1-1,0 0 0,0 0 0,-1 1 0,1-1 1,0 0-1,0 0 0,0 0 0,0 0 0,0 0 1,0 0-1,0-1 0,0 1 0,0 0 0,0 0 0,-1-1 1,1 1-1,0 0 0,1-2 0,6-2-60,1-1-1,-2 0 1,1 0-1,12-12 1,-13 10-67,1 1 1,-1 0-1,1 0 1,13-6 0,-21 12 103,0 0 0,0 0 0,1 0 1,-1 0-1,0 0 0,0 0 1,0 0-1,0 0 0,1 0 0,-1 0 1,0 0-1,0 0 0,0 0 1,1 0-1,-1 0 0,0 0 1,0 0-1,0 0 0,1 0 0,-1 0 1,0 0-1,0 0 0,0 0 1,0 0-1,1 0 0,-1 0 0,0 0 1,0 1-1,0-1 0,0 0 1,1 0-1,-1 0 0,0 0 0,0 0 1,0 1-1,0-1 0,0 0 1,0 0-1,0 0 0,0 0 0,1 1 1,-1-1-1,1 13-247,-6 15 249,3-19 69,-3 11-60,-3 26-1,7-41 46,1 0-1,-1 0 1,1 0-1,0 0 0,1 0 1,-1 0-1,1 0 1,0 0-1,1 0 1,2 9-1,-3-13-21,0 1-1,0-1 1,-1 1 0,1-1-1,0 0 1,1 1-1,-1-1 1,0 0-1,0 0 1,0 0-1,1 0 1,-1 0 0,1 0-1,-1 0 1,1 0-1,-1-1 1,1 1-1,-1-1 1,1 1-1,-1-1 1,1 1 0,0-1-1,-1 0 1,1 0-1,0 0 1,-1 0-1,1 0 1,0 0 0,0 0-1,1-1 1,5-1-39,-1 0 0,0-1 1,1 1-1,-1-2 1,6-3-1,-13 7 22,20-12-66,-2-1-1,0 0 1,28-28 0,-18 16-63,152-138-501,-140 125 464,-2-2-1,-1-2 0,37-56 1,-69 91 135,19-25-345,25-47-1,-136 278 1543,78-172-1044,1 0 0,1 1 0,1 0 0,2 1 0,-2 47 0,6-65 18,0 0-1,1 1 0,0-1 1,5 18-1,-5-25-104,1 0 1,-1 0-1,1-1 0,0 1 0,-1-1 1,2 1-1,-1-1 0,0 1 0,1-1 1,-1 0-1,1 0 0,0-1 0,0 1 1,0 0-1,1-1 0,4 3 0,-5-4-20,0 1 0,-1-1-1,1-1 1,0 1 0,0 0 0,0-1 0,0 1-1,0-1 1,0 0 0,0 0 0,0 0-1,0-1 1,0 1 0,-1-1 0,1 1-1,0-1 1,0 0 0,0 0 0,4-2-1,4-4 19,1 1 1,-1-1-1,11-9 0,-18 13-29,15-12-61,0 0 0,0-2-1,17-19 1,-35 34 30,0 1 0,0-1-1,0 1 1,0-1 0,0 1 0,0-1 0,0 0 0,0 1-1,-1-1 1,1 0 0,0 0 0,-1-2 0,0 3 4,0 1-1,0-1 1,0 0 0,0 0 0,0 1 0,-1-1-1,1 0 1,0 1 0,-1-1 0,1 0 0,-1 0 0,1 1-1,0-1 1,-1 1 0,0-1 0,1 1 0,-1-1-1,1 0 1,-1 1 0,0 0 0,1-1 0,-1 1-1,0-1 1,1 1 0,-1 0 0,0 0 0,1-1-1,-1 1 1,0 0 0,-1 0 0,-1-1 63,1 1 1,-1-1-1,0 1 0,1 0 1,-1 0-1,0 0 0,1 0 1,-1 0-1,0 1 1,1-1-1,-1 1 0,1 0 1,-1 0-1,1 0 0,-1 0 1,1 0-1,0 0 0,-1 1 1,1-1-1,0 1 0,0-1 1,-2 4-1,1-3 1,1 0-1,0 1 0,0-1 1,0 1-1,0-1 1,1 1-1,-1 0 0,1 0 1,0 0-1,-1 0 1,1 0-1,0 0 0,1 0 1,-1 0-1,1 0 1,-1 1-1,1-1 0,0 6 1,1-4 12,0 0 0,0 0 0,0 0 0,1 1 0,0-1 0,0-1 0,0 1 0,0 0 0,1 0 0,0-1 0,0 1 0,0-1 0,4 4 0,-1-2-73,0-1 0,1 1 0,0-1-1,0-1 1,0 1 0,0-1 0,13 5-1,0-2-784,1 0 0,0-2 0,1 0 0,-1-1 0,34 0-1,-50-3 582,8 0-911,0-1-1,1 0 1,14-3 0,-25 3 765,-1 0 0,0 0 0,0-1 0,0 1 0,1-1 0,-1 0 0,0 1 0,0-1 0,0 0 0,0 0 0,0 0-1,-1-1 1,1 1 0,0 0 0,0-1 0,-1 1 0,1-1 0,-1 0 0,1 1 0,-1-1 0,0 0 0,0 0 0,0 0 0,0 0 0,0 0 0,1-2-1,0-17-3095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18.6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4 8896,'-22'-4'4032,"12"8"-3520,20 1 2272,8-2-1633,4 0 513,4 6-992,6-1-448,5 0-192,7 1-96,1-1 0,5-5-1856,-5 6 1056,-8-1-3647,-8-1 2495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19.0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103 49 10048,'-76'-33'4544,"54"29"-3936,17 1 96,10 3-512,9-5-704,4 2 256,17 3-2656,6 8 1600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0.9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32 420 2816,'-3'0'260,"0"1"-1,-1-1 1,1 1-1,0 0 1,-13 9 7818,16-10-7962,0 1 0,0-1 0,0 0 0,0 1 0,0-1 1,0 0-1,1 0 0,-1 1 0,0-1 0,0 0 1,0 0-1,0 1 0,0-1 0,1 0 0,-1 0 0,0 0 1,0 1-1,0-1 0,1 0 0,-1 0 0,0 0 0,1 1 1,3-2 112,-1 1 0,1-1 0,0 1 0,0-1 1,0-1-1,-1 1 0,1 0 0,0-1 1,-1 0-1,1 0 0,-1 0 0,0 0 1,0 0-1,0-1 0,5-4 0,3-5 71,0 0 0,13-21-1,-9 13 137,196-251 1655,-207 265-2024,0 1 0,0-1 0,-1-1 0,1 1 0,-1 0 0,3-9 0,-6 14-67,0 1 0,0 0 0,0 0-1,0-1 1,1 1 0,-1 0 0,0-1 0,0 1 0,0 0 0,0 0-1,0-1 1,0 1 0,0 0 0,0-1 0,0 1 0,0 0 0,0 0-1,0-1 1,0 1 0,-1 0 0,1-1 0,0 1 0,0 0 0,0 0-1,0-1 1,0 1 0,-1 0 0,1 0 0,0-1 0,0 1 0,0 0-1,-1 0 1,1 0 0,0-1 0,0 1 0,0 0 0,-1 0 0,1 0 0,0 0-1,-1 0 1,1 0 0,0-1 0,0 1 0,-1 0 0,1 0 0,0 0-1,-1 0 1,1 0 0,0 0 0,0 0 0,-1 0 0,1 0 0,0 0-1,-1 0 1,1 1 0,0-1 0,-1 0 0,-1 0-2,0 1 0,0 0 0,0-1 0,0 1 0,0 0 0,0 0-1,0 0 1,-2 2 0,-4 4 2,1 0 0,0 0 0,0 1 0,1 0 0,0 0-1,0 0 1,1 1 0,0 0 0,0 0 0,-5 18 0,5-13 15,1 0-1,0 0 1,1 0 0,1 0 0,0 0 0,1 1 0,1 16 0,1-23 27,0 0 1,0 0-1,1 0 1,0-1-1,0 1 1,1-1-1,0 0 1,8 14-1,-10-19-13,0 0 0,1 0-1,-1 0 1,0 0 0,1 0 0,0 0-1,-1-1 1,1 1 0,0-1 0,0 1-1,0-1 1,0 0 0,0 0 0,0 0-1,0 0 1,1 0 0,-1 0 0,0 0-1,0-1 1,1 1 0,-1-1 0,1 0-1,-1 0 1,0 0 0,1 0 0,-1 0-1,0 0 1,1-1 0,-1 1 0,0-1-1,1 1 1,-1-1 0,4-1 0,7-6 44,0 0 1,-1-1-1,0 0 1,0-1 0,13-14-1,-13 12-45,44-41 33,48-63 1,-58 66 18,-45 49-84,-1 1 0,1-1 0,-1 0 1,1 1-1,-1-1 0,1 1 0,0-1 1,-1 1-1,1-1 0,-1 1 0,1-1 1,0 1-1,0 0 0,-1-1 0,1 1 1,0 0-1,-1-1 0,1 1 0,0 0 1,0 0-1,0 0 0,0 0 0,0 0 4,-1 1-1,1-1 0,-1 0 1,0 1-1,1-1 1,-1 1-1,0-1 0,1 1 1,-1-1-1,0 1 0,1-1 1,-1 1-1,0-1 0,0 1 1,0-1-1,0 1 0,0 0 1,1-1-1,-1 1 0,0-1 1,0 2-1,0 6 53,-1 0-1,-2 15 1,3-21-32,-13 59 90,8-41-108,1 0 0,0 1 0,0 28 0,4-48 3,-1-1 0,1 1 1,0 0-1,0 0 1,0 0-1,0 0 0,0 0 1,1 0-1,-1 0 1,0 0-1,0-1 0,1 1 1,-1 0-1,0 0 0,1 0 1,-1 0-1,1-1 1,-1 1-1,1 0 0,-1-1 1,1 1-1,-1 0 1,1-1-1,0 1 0,0 0 1,0 0-1,0-1 4,0 0 0,0 0 0,0 0 0,0 0 0,0 0 0,0-1-1,0 1 1,0 0 0,-1 0 0,1-1 0,0 1 0,0 0 0,0-1 0,0 1 0,-1-1 0,1 1-1,0-1 1,0 1 0,-1-1 0,1 0 0,-1 1 0,1-1 0,0 0 0,0 0 0,37-50 51,-27 35-48,1 0-1,0 1 1,23-22-1,-33 36-17,0-1 0,0 1 0,0-1 0,0 1 0,0 0 0,0 0-1,0 0 1,0 0 0,1 0 0,-1 0 0,0 1 0,0-1 0,1 1 0,-1-1-1,1 1 1,3 0 0,-5 0 3,1 1 0,-1-1 0,0 1 0,1-1 0,-1 1-1,0 0 1,1-1 0,-1 1 0,0 0 0,0 0 0,0 0 0,0 0-1,0 0 1,0 0 0,0 0 0,0 0 0,0 0 0,0 1 0,0-1-1,-1 0 1,1 1 0,-1-1 0,1 0 0,-1 1 0,1-1 0,-1 1-1,0 2 1,9 42-201,2 52 0,-9-37-5878,-1-47 1933,3 2 1349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1.3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35 7232,'-13'-23'3264,"5"15"-2848,3 4-832,10 8 128,0-4-800,8 0 608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3.6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14 150 6816,'-12'-21'2197,"12"21"-2076,0-1-1,0 0 1,-1 1 0,1-1 0,0 0-1,0 0 1,0 1 0,0-1-1,0 0 1,0 0 0,0 0-1,0 1 1,0-1 0,0 0 0,0 0-1,1 1 1,-1-1 0,0 0-1,0 1 1,1-1 0,-1 0 0,1 1-1,-1-1 1,0 0 0,1 1-1,0-2 1,15-11 2655,-14 11-2592,9-5 330,0 0 1,1 1-1,0 1 1,1 0 0,20-6-1,-33 11-502,6-2 149,0 1 0,-1-1 0,1 1 0,0 0 0,9 1 0,-14 0-140,1 0 0,-1 0 0,1 0 1,-1 1-1,1-1 0,-1 0 1,0 1-1,1-1 0,-1 1 0,0 0 1,0-1-1,1 1 0,-1 0 1,0 0-1,0 0 0,0 0 1,0 0-1,0 0 0,0 0 0,0 0 1,0 0-1,-1 1 0,1-1 1,0 0-1,-1 0 0,1 1 0,-1-1 1,1 3-1,1 2 76,-1 1 0,-1 0 0,1 0 1,-1 0-1,0 0 0,-1 0 0,-1 10 0,-1 8 129,2-7-128,-2 15 155,1 0-1,2 1 0,2-1 0,6 40 1,-8-71-240,7 19 213,-7-20-211,0-1 0,0 1 0,0-1 0,0 1 1,0-1-1,1 0 0,-1 1 0,0-1 0,0 1 0,1-1 0,-1 1 0,0-1 0,1 0 0,-1 1 0,1-1 0,-1 0 0,0 1 0,1-1 0,-1 0 0,1 1 0,-1-1 0,1 0 0,-1 0 1,1 0-1,-1 0 0,1 1 0,-1-1 0,1 0 0,-1 0 0,1 0 0,-1 0 0,1 0 0,-1 0 0,1 0 0,-1 0 0,1 0 0,-1-1 0,2 1 0,0-1 46,0-1-1,0 0 0,0 1 1,0-1-1,0 0 0,0 0 0,0 0 1,-1 0-1,1-1 0,2-4 1,12-27 86,-11 22-136,3-6-31,60-132 124,-48 112-298,45-64 0,-56 87 214,-8 14-90,0-1-1,-1 1 1,1 0-1,0-1 1,0 1-1,0 0 1,0 0-1,0 0 1,0 0-1,2-1 1,-3 2 47,1-1 0,0 1 1,0 0-1,-1 0 1,1 0-1,0 0 1,0 0-1,0 0 1,-1 0-1,1 1 1,0-1-1,0 0 1,-1 0-1,1 1 1,0-1-1,-1 0 0,1 1 1,0-1-1,-1 0 1,1 1-1,0-1 1,-1 1-1,1 0 1,18 11 133,-1 0 1,2-2 0,-1 0 0,1-1 0,37 11-1,-40-15 33,0-1-1,1-1 1,-1 0-1,1-2 1,-1 0-1,1-1 1,29-3-1,-37 1-85,0-1-1,-1 1 1,1-1-1,-1-1 0,16-8 1,-20 10-44,-1-1 1,1 0-1,-1 0 1,0 0-1,0 0 1,0-1-1,0 1 1,-1-1-1,1 0 1,-1 0 0,0-1-1,3-6 1,-5 10-38,-1 0 0,1 0 1,-1 0-1,0 0 1,1 0-1,-1 0 0,0 0 1,0 0-1,0 0 1,0 0-1,0 0 0,0 0 1,0-2-1,0 3 2,0-1 1,-1 1-1,1 0 0,0-1 1,0 1-1,0 0 0,-1-1 0,1 1 1,0 0-1,-1-1 0,1 1 1,0 0-1,0-1 0,-1 1 0,1 0 1,-1 0-1,1-1 0,0 1 1,-1 0-1,1 0 0,-1 0 0,0 0 1,-1-1-24,0 1 0,0 0 1,0 0-1,0 0 0,0 1 1,0-1-1,0 0 0,0 1 0,0-1 1,0 1-1,-4 2 0,-11 5-111,0-1 140,1 1 0,0 1 0,-18 13-1,30-18 35,-1-1-1,1 1 0,0 0 1,0 1-1,1-1 0,-1 1 1,1-1-1,0 1 0,0 0 0,0 0 1,1 1-1,0-1 0,0 0 1,-2 8-1,3-5 13,0 0 1,1-1-1,-1 1 0,2-1 1,-1 1-1,1 0 0,0-1 0,1 1 1,-1-1-1,2 0 0,4 12 1,-5-14 21,1 0 0,-1 0 1,1 0-1,0-1 0,1 1 0,-1-1 1,6 6-1,-7-8-31,1 0 0,-1-1 0,1 1 0,-1 0 0,1-1 0,0 1 0,0-1 0,0 0-1,0 0 1,0 0 0,0 0 0,0 0 0,4 0 0,-3-1-9,0 0 0,0-1 0,0 1 0,1-1 0,-1 0 0,-1 0 0,1 0 0,0 0 0,0-1 0,0 0 0,5-3 0,4-3 12,20-17 0,-20 15 4,161-119 110,-134 107-321,-13 8-383,-27 14 560,0 0 0,0 0 0,0 0 0,0 0 1,1 0-1,-1 0 0,0 0 0,0-1 0,0 1 0,0 0 0,0 0 0,0 0 1,1 0-1,-1 0 0,0 0 0,0 0 0,0 1 0,0-1 0,0 0 1,0 0-1,1 0 0,-1 0 0,0 0 0,0 0 0,0 0 0,0 0 0,0 0 1,0 0-1,0 0 0,1 0 0,-1 0 0,0 0 0,0 1 0,0-1 1,0 0-1,0 0 0,0 0 0,0 0 0,0 0 0,0 0 0,0 0 0,0 1 1,0-1-1,0 0 0,0 0 0,0 0 0,0 0 0,0 0 0,0 0 0,0 1 1,0-1-1,0 0 0,0 0 0,0 0 0,0 0 0,0 0 0,0 1 1,0-1-1,0 0 0,0 0 0,0 0 0,0 0 0,0 0 0,0 0 0,0 1 1,-2 8-182,-6 11 179,4-11 6,1-1 1,0 1 0,0 0-1,1 0 1,1 0-1,-1 0 1,1 11 0,1-11 47,0 0 0,1 0 1,1 0-1,0 0 1,0 0-1,0-1 0,1 1 1,0-1-1,1 1 1,6 9-1,-7-12-8,1-1-1,0 1 1,0-1-1,1 0 0,0 0 1,0 0-1,0-1 1,0 1-1,1-1 1,-1 0-1,1-1 1,0 0-1,0 0 1,10 4-1,-6-4-16,1 0 1,-1-1-1,1 0 0,-1-1 1,1 0-1,0 0 0,0-1 0,-1-1 1,16-2-1,-18 2-3,-1-1-1,1-1 1,0 1 0,-1-1 0,1 0-1,-1-1 1,0 0 0,0 0 0,-1 0-1,1-1 1,-1 0 0,0-1 0,8-8 0,5-8 58,-1-1 0,-1 0 1,19-35-1,16-34 238,-43 70-519,-8 20 123,0-1-1,0 0 1,0 0-1,0 1 1,0-1 0,4-3-1,-8 48-227,-13 64 497,5-49-8,4-8 99,-3 1-1,-2-1 1,-24 65 0,35-112-246,1-1 1,-1 0-1,1 1 1,-1-1-1,0 0 1,0 0-1,1 0 1,-1 1 0,0-1-1,0 0 1,0 0-1,0 0 1,0 0-1,0-1 1,-1 1-1,1 0 1,0 0 0,-3 0-1,4-1-23,-1 0 1,1 0-1,-1 0 0,1 0 1,-1 0-1,1 0 0,-1 0 1,1 0-1,-1 0 0,1 0 0,-1 0 1,1 0-1,-1-1 0,1 1 1,-1 0-1,1 0 0,-1-1 1,1 1-1,-1-1 0,0 0-28,0 0 1,0 0-1,0 0 0,0-1 1,0 1-1,0 0 0,1 0 1,-1-1-1,-1-2 0,0-6-176,-1 0-1,1 0 0,1-1 1,0 1-1,0-1 0,1 1 1,1-16-1,1 14 44,0 5-94,8 15 129,-6-5 125,-1 0 0,1-1 0,0 1-1,-1-1 1,1 0 0,1 1 0,-1-2 0,0 1 0,0 0 0,1-1 0,-1 0 0,6 1-1,-3-2 22,0 1 0,0-1-1,-1-1 1,1 1-1,0-1 1,0 0 0,9-4-1,7-3 69,-1-2 1,0 0-1,35-22 0,-41 22-91,25-16 198,52-41 1,-5 6-396,-21 17 214,-49 28-306,-18 17 274,0-1 0,0 0 0,0 1 1,1-1-1,-1 1 0,0-1 0,0 0 0,0 1 1,0-1-1,0 1 0,0-1 0,0 0 1,0 1-1,-1-1 0,1 1 0,0-1 1,0 0-1,0 1 0,0-1 0,0 1 1,-1-1-1,-22 40 238,-11 20-209,32-56-5,-34 74 248,31-64-202,0 0 0,1 0 0,-5 28 0,9-41-53,-1 1 0,1 0 0,0-1 0,0 1 0,0-1 0,1 1 0,-1 0 0,0-1 0,1 1 0,-1-1 0,1 1 0,-1-1 0,1 1 0,0-1 0,-1 1 0,1-1 0,0 0 0,0 1 0,0-1 1,0 0-1,0 0 0,0 0 0,1 0 0,-1 0 0,0 0 0,1 0 0,-1 0 0,0 0 0,1 0 0,-1-1 0,1 1 0,2 0 0,1 0 8,0 0 0,-1 0 0,1 0 0,0-1 0,-1 0 0,1 0 0,0 0 0,0-1 0,-1 1 0,6-3 0,5-1-129,-1-1 0,0-1 0,23-12 0,39-29-371,-40 23 507,-28 18-81,-7 5 44,0 0-1,0 0 1,1 0-1,-1 0 0,0 0 1,0 1-1,0-1 1,1 0-1,-1 1 0,0-1 1,1 1-1,-1-1 1,0 1-1,1 0 0,-1-1 1,2 1-1,-2 1 2,-1 0 0,0 0 0,1-1 0,-1 1 0,0 0 0,0 0 0,0 0 0,0 0-1,0 0 1,0-1 0,0 1 0,0 0 0,0 0 0,0 0 0,0 0 0,-1 1 0,1-2-7,-4 22-142,-7 49 69,11-63 124,0 0 1,0 0-1,0 1 0,1-1 1,0 0-1,4 12 1,-5-18-9,1-1 0,-1 1 0,1-1 1,-1 0-1,1 1 0,0-1 0,-1 0 1,1 1-1,0-1 0,0 0 0,0 0 0,0 0 1,0 0-1,0 0 0,0 0 0,0 0 1,0 0-1,1 0 0,-1-1 0,0 1 1,1 0-1,2 0 0,-2-1 2,-1 0-1,1 0 1,0 0 0,0 0-1,0 0 1,0 0-1,0-1 1,0 1 0,0-1-1,-1 1 1,1-1 0,0 0-1,0 0 1,-1 1-1,1-1 1,0 0 0,2-3-1,1 0-23,0 0 0,0-1 0,-1 0 0,1 0 0,-1-1 0,0 1 0,-1-1 0,1 0 0,4-11 0,0-5-88,9-35-1,-14 45 123,-1 4-152,0-1 0,0 0 1,-1 0-1,0 1 0,-1-14 0,-1 19 92,1 1 0,0 0 0,-1-1 0,1 1 1,-1-1-1,0 1 0,0 0 0,0 0 0,0-1 0,0 1 0,-2-2 0,2 3 19,0 0 0,0 0 0,0 0 1,0 0-1,0 0 0,0 0 0,-1 0 1,1 0-1,0 1 0,-1-1 0,1 1 1,-1-1-1,1 1 0,0-1 0,-1 1 1,1 0-1,-1 0 0,1-1 0,-3 1 1,1 1-11,0-1 1,1 1 0,-1 0 0,0-1 0,1 1-1,-1 0 1,1 0 0,-1 1 0,1-1 0,0 0-1,0 1 1,-3 2 0,1-1 59,0 0 0,0 1 0,1 0 0,0-1 0,-6 9 0,9-12-39,0 0 0,0 0 0,0 0 0,0 0-1,0 0 1,0 0 0,0 1 0,0-1 0,0 0 0,0 0 0,0 0 0,0 0 0,0 0 0,0 0 0,0 0-1,0 0 1,0 0 0,0 0 0,0 0 0,0 0 0,0 1 0,0-1 0,0 0 0,0 0 0,0 0 0,0 0-1,0 0 1,0 0 0,0 0 0,0 0 0,0 0 0,0 0 0,0 0 0,0 0 0,0 0 0,0 0 0,0 0-1,1 0 1,-1 1 0,0-1 0,0 0 0,0 0 0,0 0 0,0 0 0,0 0 0,0 0 0,0 0-1,0 0 1,0 0 0,0 0 0,0 0 0,1 0 0,-1 0 0,7 0 138,7-3 38,15-6-97,29-13-1,22-7-258,-51 20 138,82-20-100,-95 26 215,0 1 1,0 0-1,1 1 0,32 3 0,-45-2-63,0 1 0,0-1 0,0 1 0,-1 0 0,1 1 0,0-1 0,0 1 0,-1-1 0,6 4 0,-7-3 1,0-1 1,0 1-1,0 0 0,0 0 1,-1 0-1,1 0 0,0 0 1,-1 0-1,0 1 0,1-1 1,-1 0-1,0 1 0,0-1 1,-1 1-1,2 3 0,1 13 91,-1 0 0,-1 0 0,-2 25-1,1-14-47,4-9 181,-4-20-235,0-1 1,0 1 0,0-1 0,1 1-1,-1-1 1,0 1 0,0-1-1,1 1 1,-1-1 0,0 0 0,1 1-1,-1-1 1,1 1 0,-1-1-1,1 0 1,-1 1 0,1-1 0,-1 0-1,1 1 1,-1-1 0,1 0 0,-1 0-1,1 0 1,-1 1 0,1-1-1,-1 0 1,1 0 0,-1 0 0,1 0-1,0 0 1,-1 0 0,1 0-1,0 0 1,6-3 36,0 0 0,0 0 0,0-1 0,-1 0 0,1 0 0,-1 0 0,0-1 0,0 0 0,9-11 0,22-15 34,-37 30-71,0 1 1,1 0 0,-1 0-1,0-1 1,1 1-1,-1 0 1,1 0-1,-1 0 1,0-1-1,1 1 1,-1 0 0,1 0-1,-1 0 1,1 0-1,-1 0 1,1 0-1,-1 0 1,0 0 0,1 0-1,-1 0 1,1 0-1,-1 0 1,1 0-1,-1 1 1,1-1 0,-1 0-1,0 0 1,1 0-1,-1 1 1,1-1-1,-1 0 1,0 0 0,1 1-1,-1-1 1,0 0-1,1 1 1,-1-1-1,0 0 1,0 1-1,1-1 1,-1 1 0,0-1-1,0 0 1,0 1-1,1 0 1,0 2 55,0 0 1,0 0 0,0 0-1,-1 0 1,1 6-1,0 3 44,16 129 535,-16-116-692,-1-23-306,0 1 1,0 0 0,1 0 0,-1 0-1,0 0 1,1 0 0,1 5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4.0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63 9056,'-42'-26'4096,"34"9"-3552,3 9-384,2 4-1056,19-4-5408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5.0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237 15 5632,'-3'-15'9009,"-11"25"-7549,4 0-861,1 1 1,0-1-1,1 1 1,0 1-1,-7 15 1,-28 64 1085,34-71-1314,-8 17 109,3-6 152,-20 61 0,22-44-481,1 1 1,3 0-1,1 1 0,3 0 1,2 0-1,2 0 0,8 54 1,-6-88-195,1 1 1,0-1 0,1 0 0,1 0 0,1 0 0,0 0 0,1-1 0,1 0-1,12 18 1,-17-30-352,0 1 0,0-1 0,0 1 0,0-1 0,1 0 0,0-1 0,-1 1 0,1-1 0,0 1 0,1-1 0,-1 0 0,0-1-1,0 1 1,1-1 0,-1 0 0,1 0 0,6 1 0,20 1-1824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5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21 3328,'0'-1'243,"1"-1"1,-1 1-1,1 0 0,-1 0 1,1 0-1,0 0 0,-1 0 1,1 0-1,0 0 0,0 0 1,0 0-1,0 1 0,0-1 1,0 0-1,0 0 0,0 1 1,0-1-1,0 1 0,0-1 1,1 0-1,2-1 1959,-11 25 2336,-1-9-4111,-1-1 0,0 0 0,-1-1-1,0 0 1,-13 12 0,-16 18 89,3 0-81,3 2 0,1 1-1,-28 56 1,36-52-75,2 1 0,2 2-1,-23 91 1,35-103-127,1 1 0,1 0 0,3 0 0,1 1 0,6 62 0,0-76-112,1 0 0,1 0-1,1-1 1,2 0-1,1 0 1,18 36 0,-8-27 102,1-1 1,2 0-1,49 55 1,-15-28-59,40 48 155,-74-82-266,-2 0-1,18 36 0,70 147-2682,-105-205 1919,-1 0 0,1 0 0,0-1 1,1 1-1,0-1 0,-1 0 0,1 0 0,1-1 0,9 7 1,16 6-2587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5.3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32 8224,'-15'-17'2645,"15"17"-2585,0-1 1,-1 1-1,1 0 1,0-1-1,0 1 1,0-1-1,0 1 1,0 0-1,0-1 1,0 1-1,0-1 1,0 1-1,0 0 1,0-1-1,0 1 1,0-1-1,0 1 1,0 0-1,0-1 1,0 1-1,1-1 1,-1 1-1,0 0 1,0-1-1,0 1 0,1 0 1,-1-1-1,0 1 1,0 0-1,1 0 1,-1-1-1,0 1 1,1 0-1,-1 0 1,0-1-1,1 1 1,-1 0-1,0 0 1,1 0-1,-1 0 1,1-1-1,-1 1 1,0 0-1,1 0 1,-1 0-1,1 0 1,38 0 1661,3-1-416,0 2 0,42 7-1,-71-6-1076,-1 0 1,0 1-1,0 1 0,0 0 0,0 0 0,-1 1 0,1 1 0,-1 0 0,-1 1 0,1-1 1,12 12-1,-17-11-59,0-1 0,0 1 0,-1 0 0,1 1 0,-2-1 0,1 1 0,-1 0 0,0 0 0,-1 0 0,0 1 0,4 16 0,-1 6 135,-2 0 0,1 34 0,-4-44-316,1 98-166,-3-67-6836,14-60-3994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5.7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783 4 9312,'-1'0'318,"0"-1"1,0 1 0,-1-1-1,1 1 1,0 0-1,0-1 1,0 1 0,-1 0-1,1 0 1,0 0-1,0 0 1,0 0 0,-1 0-1,1 0 1,-2 1-1,-19 6 990,20-6-753,-69 23 2900,-20 7-1049,-307 168 1055,254-116-4064,141-80 321,-1-1-1,1 0 0,0 1 0,0 0 1,0 0-1,0 0 0,0 0 1,-3 6-1,6-9 160,-1 1-1,1-1 0,0 1 1,0-1-1,-1 1 1,1-1-1,0 1 1,0 0-1,0-1 1,0 1-1,0-1 1,0 1-1,0-1 0,0 1 1,0 0-1,0-1 1,0 1-1,0-1 1,0 1-1,1-1 1,-1 1-1,0 0 0,0-1 1,1 1-1,-1 0 1,1 0-142,1 0 0,-1 0 1,0-1-1,0 1 0,1 0 0,-1 0 1,0-1-1,1 1 0,-1-1 0,1 1 1,-1-1-1,1 0 0,-1 1 0,3-1 1,33 0-5507,3-1 1878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6.0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306 1 8480,'1'2'613,"-1"1"1,0-1 0,1 1 0,0-1-1,0 1 1,0-1 0,0 1-1,1 2 1,0-3-316,-1 1 1,0-1-1,0 1 0,0-1 0,0 1 1,-1 0-1,1-1 0,0 5 0,-2-1 57,1 0-1,-1 0 0,0 0 0,-1-1 0,0 1 0,0 0 0,0-1 0,0 1 0,-1-1 0,0 0 0,0 0 0,-1 0 0,1 0 0,-1 0 0,-8 7 0,-3 1 76,0 0 1,-1 0-1,-22 12 1,19-13-641,-2 0 0,1-2 0,-1-1-1,-27 9 1,43-17-454,0 1-1,0-1 0,-1 0 1,1-1-1,0 1 0,-1-1 1,-6-1-1,-3 1-1969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6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1 8800,'-18'0'2842,"18"0"-2812,0 0-1,0 0 1,-1 0-1,1 0 1,0 0-1,0 0 1,0 0-1,-1 0 1,1 0-1,0 0 1,0 0-1,0 0 0,0 0 1,-1 0-1,1 0 1,0 0-1,0 0 1,0 0-1,0 0 1,-1 0-1,1 0 1,0 0-1,0 1 1,0-1-1,0 0 1,0 0-1,0 0 1,-1 0-1,1 0 0,0 1 1,0-1-1,0 0 1,0 0-1,0 0 1,0 0-1,0 1 1,0-1-1,-4 9 676,1 0 0,0 0 0,1 0 0,0 1-1,0-1 1,1 0 0,0 12 0,0-15-475,1 0 1,0 0-1,1 1 1,-1-1-1,1 0 1,0 0-1,1 0 1,0 0-1,0-1 0,0 1 1,0 0-1,7 9 1,-8-13-163,0 0 1,1-1 0,-1 1 0,1-1-1,0 0 1,-1 1 0,1-1 0,0 0-1,-1 0 1,1 0 0,0 0 0,0 0-1,0-1 1,0 1 0,0 0-1,0-1 1,0 0 0,0 1 0,0-1-1,1 0 1,-1 0 0,0 0 0,2-1-1,3 0 63,0-1-1,-1 1 0,1-2 1,-1 1-1,12-7 1,27-16 160,64-50 0,-12 8 145,-97 67-436,17-8-43,-16 7 37,-1 1-1,1 0 1,-1 0 0,1 0 0,-1 0 0,1 1-1,-1-1 1,1 0 0,-1 0 0,1 0 0,-1 0 0,1 0-1,-1 1 1,1-1 0,-1 0 0,1 0 0,-1 1 0,1-1-1,-1 0 1,0 1 0,1-1 0,-1 0 0,0 1 0,1-1-1,-1 1 1,0-1 0,0 1 0,1-1 0,-1 0-1,0 1 1,0-1 0,0 1 0,1-1 0,-1 1 0,0-1-1,0 2 1,1 6 15,0 0 1,-1 0-1,0 0 0,0 0 0,0 0 0,-3 8 0,-2 18 126,-2-1 0,-2 0 0,-1 0-1,-1-1 1,-2-1 0,-1 0 0,-1 0 0,-2-2-1,-1 0 1,-38 47 0,-165 143 953,216-214-1068,-6 5 147,-21 15 0,29-23-131,1-1-1,0 0 0,-1 1 0,1-1 1,0 0-1,-1 0 0,1 0 1,-1 0-1,0-1 0,1 1 1,-1-1-1,0 0 0,1 1 1,-1-1-1,0 0 0,-3-1 0,4 0-44,0 0-1,0-1 1,-1 1-1,1 0 1,0-1-1,1 0 0,-1 1 1,0-1-1,0 0 1,1 0-1,-1 0 1,1 0-1,0 0 0,-1-1 1,1 1-1,0 0 1,-1-5-1,0 3-15,0-2-53,0 0 0,1 0-1,-1 0 1,1 0 0,0 0 0,1 0 0,-1 0-1,1 0 1,1 0 0,-1-1 0,1 1 0,0 0-1,0 0 1,1 0 0,0 0 0,0 1-1,3-8 1,-3 11 73,-1 1 0,0-1 0,1 1-1,-1-1 1,1 1 0,-1-1 0,1 1 0,0 0 0,0 0-1,0 0 1,-1 0 0,1 0 0,0 1 0,0-1 0,0 0-1,0 1 1,0-1 0,0 1 0,4 0 0,2-1-51,1 1 1,-1 0-1,13 2 1,155 22-3145,-126-18 1509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6.9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144 1 10624,'-3'0'4832,"-16"23"-4192,9-11 2175,7 1-1663,-7 2 1280,7 5-1376,-7 0-32,1 5-608,-4-5-256,8 0-96,-3-9-576,3-2 288,-8-6-3360,8 2 1984,-14-10-6463,11 2 4511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7.7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 3232,'10'-23'21237,"4"26"-20043,142-6-593,95 2-546,-221 1-85,-18 0-18,-1 1-1,0-1 1,16 4-1,-26-4 45,0 1-1,0-1 0,0 0 1,0 0-1,0 1 0,-1-1 1,1 1-1,0-1 0,0 1 1,0-1-1,0 1 0,-1-1 1,1 1-1,0 0 0,-1-1 1,1 1-1,0 0 0,-1 0 1,1-1-1,-1 1 1,1 0-1,-1 0 0,1 0 1,-1 0-1,0 0 0,1 0 1,-1-1-1,0 1 0,0 0 1,0 0-1,0 0 0,0 0 1,0 0-1,0 0 0,0 0 1,0 0-1,0 0 0,0 0 1,-1 0-1,1 0 0,0 0 1,-1 0-1,1 0 1,-1-1-1,1 1 0,-2 2 1,-6 8 25,0-1 0,-1 0 1,-11 11-1,-125 110 105,9-9 69,106-92 34,1 1 0,-31 44 0,55-68-130,1-1 0,1 1-1,-4 8 1,6-13-61,0 0 1,1-1-1,-1 1 0,1 0 0,-1 0 1,1 0-1,0 0 0,0 2 0,0-3-24,0-1-1,0 1 1,0-1-1,0 1 1,0 0-1,1-1 1,-1 1-1,0-1 1,0 1-1,0-1 1,1 1-1,-1-1 1,0 1-1,1-1 1,-1 1-1,1-1 1,-1 0-1,0 1 1,1-1-1,-1 1 1,1-1-1,-1 0 1,1 0-1,-1 1 1,1-1-1,0 0 1,6 2-488,1 0 0,-1-1 0,1 0 0,0-1 0,-1 0 0,1 0 0,0 0 0,-1-1 1,1 0-1,13-4 0,-9 2-3131,0 1 1,19 0 0,-21 5 516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8.1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17 11552,'-3'-9'5215,"6"6"-4511,2-2 1856,9 10-1536,4-5-192,8 7-544,16-2-160,6 3-64,25-5-1664,-1 1 864,-1 1-4351,-3 3 2815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8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432 44 5632,'-2'-6'444,"-3"-18"3146,5 23-3464,0 1 1,0-1-1,0 1 1,0-1-1,0 1 1,0-1 0,0 1-1,0-1 1,0 1-1,1 0 1,-1-1-1,0 1 1,0-1-1,0 1 1,0-1-1,1 1 1,-1-1-1,0 1 1,1 0-1,-1-1 1,0 1-1,0 0 1,1-1-1,-1 1 1,1 0-1,-1-1 1,0 1-1,1 0 1,-1 0-1,1-1 1,-1 1-1,1 0 1,-1 0-1,1 0 1,-1 0-1,0 0 1,1-1-1,-1 1 1,1 0-1,0 0 1,-1 1-65,1-1 0,-1 0 0,1 0 0,-1 0 0,1 1 0,-1-1 0,0 0 0,1 0 0,-1 1 0,1-1 0,-1 0 0,0 1 0,1-1 0,-1 1 0,0-1 0,0 0 1,1 1-1,-1-1 0,0 1 0,0-1 0,0 0 0,1 2 0,3 12 634,-2-9-526,16 39 1286,-11-30-936,7 24 0,-8-14-184,-1 0 1,-2 0-1,1 32 0,-4-54-316,2 57 631,-2 0 0,-12 82-1,6-105-305,-2-1-1,-1-1 1,-1 0-1,-27 59 1,19-56-259,-3-1 1,0-1-1,-2 0 1,-36 39-1,8-15-246,-73 64 0,111-112-675,0 0 1,0-1-1,-29 15 0,12-8-941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29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23 308 3072,'0'0'45,"0"-1"1,0 1-1,0 0 1,0-1-1,0 1 1,0 0-1,-1-1 1,1 1-1,0 0 1,0-1-1,0 1 1,0 0-1,0-1 1,0 1-1,-1 0 1,1-1-1,0 1 1,0 0-1,0-1 1,-1 1-1,1 0 1,0 0-1,-1 0 1,1-1-1,0 1 1,0 0-1,-1 0 1,1 0-1,0-1 1,-1 1-1,1 0 1,0 0-1,-1 0 1,1 0-1,0 0 1,-1 0-1,1 0 1,-1 0-1,1 0 1,0 0-1,-1 0 1,1 0-1,0 0 1,-1 0-1,1 0 1,0 0-1,-1 1 1,-3-1 1018,4 0-817,-1-1-1,1 1 1,-1 0 0,1 0 0,0 0 0,-1-1-1,1 1 1,0 0 0,-1 0 0,1-1 0,0 1-1,-1 0 1,1-1 0,0 1 0,0 0 0,-1-1-1,1 1 1,0-1 0,0 1 0,0 0 0,0-1-1,-1 1 1,1-1 0,0 1 0,0-1 0,0 1-1,0 0 1,0-1 0,0 1 0,0-1 0,0 1-1,0-1 1,0 1 0,0-1 0,1 1 0,-1-1-1,0 0 767,0 3-403,0-5 248,0 1 107,0 3-33,14-1-447,212-20 1400,-170 17-1722,142-4 898,246 25 1,-431-18-982,-10 0-57,1 0 1,-1 0-1,1 0 1,0 1-1,-1-1 0,1 1 1,-1 0-1,0 0 1,6 3-1,-6-3 127,-4-3-138,1 1 1,-1-1-1,1 1 1,-1-1 0,0 1-1,0-1 1,0 1-1,1-1 1,-1 1 0,-2-2-1,-15-20 31,1-2 0,1 0-1,-13-27 1,24 40-67,-3-3 108,-7-23 0,10 25-29,3 9-81,0 0-1,1 0 1,-1 0-1,1 0 1,-1-8-1,2 12 13,0-1 0,0 0-1,0 0 1,0 0-1,0 0 1,0 0 0,0 0-1,1 0 1,-1 0 0,0 0-1,1 0 1,-1 0-1,1 0 1,-1 1 0,1-1-1,-1 0 1,1 0-1,-1 1 1,1-1 0,0 0-1,-1 1 1,1-1 0,0 0-1,0 1 1,0-1-1,-1 1 1,1-1 0,0 1-1,0 0 1,2-1 0,2 0-10,0 0 1,0 0-1,0 1 1,0-1 0,0 1-1,0 1 1,0-1-1,0 1 1,0 0-1,0 0 1,0 0 0,0 0-1,6 4 1,11 4 5,29 18 1,-47-25 12,17 10 27,1 1 1,-1 1 0,-1 1 0,18 18 0,-30-25-26,-2-1 0,1 1 0,-1 0 0,0 0 0,7 14 0,-11-17 35,1 1-1,-1-1 1,0 1-1,-1-1 1,1 1-1,-1 0 0,0-1 1,-1 1-1,1 0 1,-1 8-1,-1-9-1,0 0 0,0 0 0,0 0 0,-1-1 1,0 1-1,1-1 0,-2 1 0,1-1 0,0 0 0,-1 1 0,0-1 0,0 0 0,-4 3 0,-6 6 128,0-1-1,-17 13 1,24-21-97,-117 77 255,65-46-4211,47-27-1252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30.4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438 3 7296,'-3'-3'7898,"-4"4"-4979,-10 3-2925,13-2 992,-18 5-248,0 2 0,1 0 0,0 1 0,-19 14 0,28-16-575,0 0-1,1 1 0,1 1 1,0 0-1,0 0 0,1 1 1,-9 13-1,-4 9 234,-21 43 0,14-22-160,3 2 1,-30 94-1,52-136-177,1 0 0,1 0-1,0 0 1,1 0 0,0 0-1,3 25 1,-2-31-117,1-1 0,0 0 0,1 0 0,0 0 0,0 0 0,0 0 0,1 0 0,0-1 0,1 1 0,-1-1 0,1 0 0,0 0 1,1 0-1,8 9 0,-10-12-256,0-1 1,1 1-1,-1-1 1,1 0-1,-1 0 0,1 0 1,0 0-1,-1-1 1,1 0-1,0 1 1,0-1-1,0-1 1,7 2-1,25 1-1894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5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47 2912,'-1'0'101,"0"0"-1,0 0 1,0 0 0,1-1-1,-1 1 1,0 0 0,0 0-1,1-1 1,-1 1 0,0 0 0,1-1-1,-1 1 1,0-1 0,1 1-1,-1-1 1,1 0-48,-1 1 1,1 0-1,0 0 1,0 0-1,0 0 1,0 0-1,0-1 1,0 1-1,0 0 1,-1 0-1,1 0 1,0 0-1,0 0 1,0 0-1,0 0 1,-1 0-1,1-1 0,0 1 1,0 0-1,0 0 1,0 0-1,-1 0 1,1 0-1,0 0 1,0 0-1,0 0 1,0 0-1,-1 0 1,1 0-1,0 0 1,0 0-1,0 0 1,-1 0-1,1 1 0,-1-1 141,1 0 0,-1 0-1,0 0 1,0 1 0,0-1-1,0 0 1,1 0 0,-1 0-1,0-1 1,0 1 0,0 0-1,0 0 1,1 0 0,-1 0-1,0-1 1,-1 0 0,-15-6 2780,16 7-2905,1 0 0,-1 0-1,1-1 1,0 1 0,-1 0 0,1 0 0,-1 0-1,1 0 1,-1 0 0,1 0 0,-1 0 0,1 0 0,-1 0-1,1 0 1,-1 0 0,1 0 0,-1 0 0,0 1-1,-12 0 2374,225-18 1185,-5 3-2694,-95 20-538,-110-6-219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31.0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20 5728,'-23'-3'1840,"22"3"-1600,0 0 0,0 0 1,0 0-1,0 0 0,0 0 0,0 0 1,0 1-1,0-1 0,0 0 0,0 0 1,0 1-1,1-1 0,-1 0 0,0 1 1,0-1-1,0 1 0,0-1 0,1 1 1,-1 0-1,0-1 0,-3 4 2552,4-3-2509,0-1 1,-1 0-1,1 0 0,-1 0 1,1 1-1,0-1 1,-1 0-1,1 0 1,0 0-1,-1 0 1,1 0-1,-1 0 1,1 0-1,0 0 0,-1 0 1,0 0-1,8 1 180,-1 0-1,1-1 1,-1 0-1,1 0 1,-1 0-1,11-3 1,7 1 54,71-8 245,-16 2-831,-38 9-209,-9 0-2926,-10-3-4412,-12-1 1723,-2-2 1925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31.4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 7392,'3'-24'2373,"-3"24"-2340,0 0 0,0 0-1,0-1 1,0 1 0,0 0-1,0 0 1,0-1 0,0 1 0,0 0-1,0 0 1,0-1 0,0 1 0,0 0-1,0 0 1,0 0 0,0-1 0,1 1-1,-1 0 1,0 0 0,0 0-1,0-1 1,0 1 0,0 0 0,1 0-1,-1 0 1,0 0 0,0 0 0,1-1-1,4-2 578,0 1 0,1-1 0,-1 1 0,1 0-1,0 1 1,0-1 0,0 1 0,0 0 0,9 0 0,-5 1 95,1 0 1,-1 1-1,1 0 1,18 5 0,-20-4-484,-1 0 0,1 1 0,-1-1 0,1 2 0,-1-1 0,0 1 0,0 1 0,-1 0 1,1 0-1,-1 0 0,0 1 0,0 0 0,11 13 0,-9-6 16,-1 1-1,0 0 1,0 0-1,-2 1 1,0 0 0,0 0-1,-2 0 1,0 1-1,3 21 1,-1 13 422,-1 83 0,-5-93-630,0 8-321,0-15-7629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31.7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575 17 8896,'-8'-17'4032,"-2"25"-3520,2-3 2112,3 7-1537,-17 8 1281,4 3-1408,-24 9 768,8 4-992,-30 4 256,6 0-608,-15-3 0,12-6-224,1-3-96,15-4-32,5 1-1376,14-5 736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32.1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180 1 8960,'0'0'2896,"9"9"1066,-8-6-3368,0 0-1,0 0 1,-1 0-1,1 1 0,-1-1 1,1 7-1,-2 3 450,-3 23-1,1-22-422,1 1-387,-1-1 0,-1-1 1,0 1-1,-1 0 0,0-1 1,-1 0-1,-1 0 0,0-1 1,0 0-1,-1 0 0,-19 21 1,23-30-518,0 1 0,0-1 0,-1 0 0,1 0 0,-1 0 0,0-1 0,1 0 0,-1 1 0,0-2 0,-1 1 0,-7 1 0,12-3-19,-1 1 0,1-1 0,0 0 1,0-1-1,0 1 0,0 0 0,0 0 0,0 0 1,0-1-1,-1 1 0,1 0 0,0-1 0,0 1 1,0-1-1,0 1 0,1-1 0,-1 0 0,0 1 1,0-1-1,0 0 0,0 0 0,1 0 1,-1 1-1,0-1 0,1 0 0,-1 0 0,0-2 1,0 3 44,-8-16-3891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32.6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202 46 3552,'3'-4'1003,"0"0"-1,0 0 1,0 0 0,1 1-1,6-6 1,-7 7 69,0-1 0,0 1 0,0-1 0,0-5 4682,-34 24-4159,5 1-1286,0 1 0,1 1 1,1 1-1,1 1 0,-26 30 1,46-47-483,-21 29-611,23-30 332,-1 0-1,0 0 0,1 0 1,0 0-1,0 0 0,0 0 1,0 0-1,1 1 0,-1-1 1,1 3-1,3 15-2336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33.6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237 94 2304,'-7'-7'969,"7"7"-940,0 0 1,0 0 0,0 0 0,0 0 0,-1 0-1,1 0 1,0 0 0,0 0 0,0 0 0,0-1-1,0 1 1,-1 0 0,1 0 0,0 0 0,0 0-1,0 0 1,0 0 0,0 0 0,0-1 0,0 1-1,-1 0 1,1 0 0,0 0 0,0 0 0,0 0-1,0-1 1,0 1 0,0 0 0,0 0 0,0 0-1,0 0 1,0-1 0,0 1 0,0 0 0,0 0-1,0 0 1,0 0 0,0-1 0,0 1 0,0 0-1,0 0 1,0 0 0,0 0 0,0-1 0,1 1-1,-1 0 1,0 0 0,0 0 0,0 0 0,5-28 6369,0 18-4976,5-10 1160,-1 2-277,-5 13-1041,-5 9 529,-8 17-1231,-2 0 0,-1-1 0,-17 25 1,-49 52 167,54-69-590,-59 65-104,81-90-292,1-1-1,-1 1 1,0-1-1,1 1 1,0 0-1,0 0 1,-2 4-1,3-6 121,0 0 0,0-1 0,-1 1 0,1-1 0,0 1 0,0 0 0,0-1 0,0 1 0,0 0 0,1-1 0,-1 1 0,0-1 0,0 1 0,0 0 0,0-1 0,1 1 0,-1-1 0,0 1 0,1-1 0,-1 1 0,0-1 0,1 1 0,-1-1 0,1 1 0,-1-1 0,0 1 0,1-1 0,-1 0 0,1 1 0,-1-1 0,1 0 0,0 1 0,-1-1 0,1 0 0,-1 0 0,1 0 1,0 1-1,-1-1 0,1 0 0,-1 0 0,1 0 0,0 0 0,0 0 0,4 0-1275,0-1 1,-1 1-1,1-1 1,6-1-1,-11 2 1375,38-8-4818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34.6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15 123 6400,'-4'-6'916,"3"5"-349,0 0-1,0 0 1,0 0 0,0 0 0,0-1-1,0 1 1,1 0 0,-1-1 0,0 1-1,1-1 1,-1-2 0,4-5 5507,-3 8-5955,0 0 1,0 1-1,0-1 0,0 0 0,0 0 0,1 1 1,-1-1-1,0 0 0,0 1 0,1-1 0,-1 0 1,1 1-1,-1-1 0,0 0 0,1 1 0,-1-1 1,1 1-1,0-1 0,0 0 0,7-3 269,-1 0 0,1 0-1,0 1 1,0 0 0,0 1-1,14-3 1,53-3 450,-54 6-539,101-1 465,21-3-648,-131 4-684,-1 1 1,1-2-1,-1 0 1,20-7 0,-31 10 329,1 0 1,-1 0-1,1-1 1,0 1-1,-1 0 1,0-1-1,1 1 1,-1 0-1,1-1 1,-1 1-1,1-1 1,-1 1-1,0 0 1,1-1-1,-1 1 1,1-2-1,-19-4-12577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35.4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487 0 8064,'0'0'3616,"-5"6"-560,-6 13-506,-8 20 0,8-12-1971,2 0 1,1 1-1,-5 30 1,9-41-361,2-10-70,0-1 1,1 1 0,0 0 0,0 0 0,0 0 0,1 0 0,0 0 0,1 0-1,1 10 1,-2-16-129,0-1-1,0 1 0,1 0 0,-1-1 1,0 1-1,1-1 0,-1 1 1,0-1-1,1 1 0,-1-1 0,0 1 1,1-1-1,-1 1 0,1-1 1,-1 0-1,1 1 0,-1-1 0,1 1 1,0-1-1,-1 0 0,1 0 1,-1 1-1,1-1 0,0 0 0,0 0 1,0 0 8,1 0 1,-1 0-1,1 0 0,-1 0 1,1-1-1,-1 1 1,1 0-1,-1-1 1,1 1-1,1-2 0,4-2 33,0 0-1,-1-1 0,8-5 0,-12 8-53,18-15-13,25-20-12,2 1-1,82-48 0,-116 76-132,-11 6 113,0 0 0,0 1 0,0 0 1,0-1-1,0 1 0,1 0 0,-1 0 1,0 0-1,4-1 0,-6 2 36,0 0 0,0 0 0,1 0 0,-1 0 0,0 1 0,0-1 0,0 0 0,0 0 0,0 0 0,0 0 0,1 0 0,-1 0 1,0 0-1,0 0 0,0 1 0,0-1 0,0 0 0,0 0 0,0 0 0,0 0 0,0 0 0,0 1 0,0-1 0,0 0 0,0 0 0,0 0 0,0 0 0,0 0 0,0 1 0,0-1 0,0 0 0,0 0 0,0 0 0,0 0 0,0 0 0,0 1 0,0-1 0,0 0 0,0 0 0,0 0 0,0 0 0,0 0 0,0 0 0,-1 1 0,1-1 0,0 0 0,0 0 0,0 0 0,-23 57 124,1-12-236,-37 55 1,-38 42 390,78-116-112,-111 158 751,99-141-656,-1-1 1,-44 42-1,61-69-139,-5 4-45,-30 24 1,44-38-20,0-1-1,0 0 1,-1-1 0,1 0-1,-1 0 1,1 0 0,-1 0 0,0-1-1,0-1 1,-9 2 0,13-2-20,0-1 0,-1 0 0,1 0 0,0 0 0,0 0 0,-1-1 0,1 0-1,0 1 1,0-1 0,0 0 0,0 0 0,0-1 0,0 1 0,0 0 0,0-1 0,-4-3 0,4 2-15,0 0 0,1 0-1,-1 0 1,1 0 0,-1-1 0,1 1 0,0-1-1,0 0 1,0 1 0,1-1 0,-3-7 0,2 2-29,1 0 1,-1 0-1,1-1 1,1 1-1,0 0 1,0-1-1,1 1 1,0-1-1,0 1 1,6-17-1,-5 20 17,1-1-1,0 0 0,0 1 0,1 0 0,-1 0 0,2 0 0,-1 0 0,0 1 1,1-1-1,11-8 0,-7 7 30,0 1 0,1 0 0,0 0 0,0 1 0,0 0 0,14-4 0,1 1 7,1 2-1,-1 1 1,1 2 0,0 0 0,34 1-1,32 8-523,-53-1-3696,-37-5 3497,6 3-784,-5 3-3588,2 4 1902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35.8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359 9 11136,'11'-7'3594,"-11"7"-3560,0 0 0,0 0-1,1 0 1,-1 0 0,0 0-1,0-1 1,0 1 0,0 0 0,0 0-1,0 0 1,0 0 0,0 0-1,0 0 1,0 0 0,0 0-1,1 0 1,-1 0 0,0 0 0,0 0-1,0 0 1,0 0 0,0 0-1,0 0 1,0 0 0,1 0-1,-1 0 1,0 0 0,0 0 0,0 0-1,0 0 1,0 0 0,0 0-1,0 0 1,0 0 0,1 0-1,-1 0 1,0 0 0,0 0 0,0 0-1,0 0 1,0 0 0,0 0-1,0 0 1,0 0 0,0 0 0,1 0-1,-1 1 1,0-1 0,0 0-1,0 0 1,0 0 0,0 0-1,0 0 1,0 0 0,0 0 0,0 0-1,0 0 1,0 1 0,0-1-1,0 0 1,0 0 0,0 0-1,0 0 1,0 0 0,0 0 0,0 0-1,0 1 1,0-1 0,-2 6 1347,-17 46 3188,13-39-3981,0 0 1,-1-1-1,-16 21 0,9-16-172,0-1 0,-1 0-1,-1-1 1,-1-1 0,-35 24 0,38-30-683,-1 0 0,0 0 0,-20 6 1,25-11-682,-1 0 1,0 0 0,0-1 0,0 0 0,-16-1-1,3-1-1596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36.5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66 3136,'-31'-36'3050,"29"34"-2669,0 0-1,0 0 1,0 0-1,-1 1 1,1-1-1,0 1 1,-1-1-1,1 1 1,-1 0-1,-5-2 1,-28-4 3354,18 5-1762,15 1-1570,1 1 1,-1 0 0,0-1-1,1 1 1,-1 0 0,0 1 0,0-1-1,1 0 1,-5 2 0,7-2-368,0 0 0,0 0 1,0 0-1,0 0 1,-1 0-1,1 0 0,0 0 1,0 0-1,0 0 1,0 0-1,0 0 0,0 0 1,0 0-1,0 1 0,0-1 1,0 0-1,0 0 1,0 0-1,0 0 0,0 0 1,0 0-1,0 0 0,0 0 1,-1 0-1,1 0 1,0 0-1,0 0 0,0 0 1,0 1-1,0-1 0,0 0 1,0 0-1,0 0 1,0 0-1,0 0 0,0 0 1,0 0-1,0 0 1,0 0-1,0 0 0,1 0 1,-1 0-1,0 1 0,0-1 1,0 0-1,0 0 1,0 0-1,0 0 0,0 0 1,0 0-1,0 0 0,0 0 1,0 0-1,0 0 1,0 0-1,0 0 0,0 0 1,0 0-1,1 0 0,6 6 928,13 4-68,24 2 116,77 11 0,-116-23-956,43 8-15,70 9 649,-97-16-1512,-1-1 1,0 0 0,39-6 0,-53 4-2385,-2 4 966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5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3 380 2656,'-1'-1'123,"1"-1"0,-1 1 0,1-1 0,0 1 0,0 0 0,-1-1 0,1 1 1,0-1-1,1 1 0,-1-1 0,0 1 0,0 0 0,0-1 0,1 1 0,-1-1 0,1 1 0,-1 0 0,1 0 0,0-1 0,-1 1 0,1 0 1,0 0-1,0 0 0,0-1 0,1 0 0,3-9 2734,-1 2 473,-3 9-3282,-1 0 0,1 0 0,-1 0 1,1 0-1,-1 0 0,0 1 0,1-1 0,-1 0 0,0 0 1,1 0-1,-1 0 0,0 1 0,1-1 0,-1 0 0,0 0 1,1 1-1,-1-1 0,0 0 0,0 1 0,1-1 0,-1 0 0,0 1 1,0-1-1,1 0 0,-1 1 0,0-1 0,0 1 0,0 0 1,4 6 402,-1 1 0,-1 0 0,1 0 0,-1 0 1,2 14-1,-1-4-92,11 63 790,-5 1-1,0 134 0,-9-209-1126,0-1-15,0 0 1,0 0 0,1 0-1,0 0 1,0 0-1,2 8 1,-2-13-366,0-5 55,1-13-151,-3-25 54,-4-4 493,-16-56 0,12 65 24,1 0 1,2-1 0,-1-46-1,9 49-66,1 1 0,1-1-1,2 1 1,2 0 0,1 0-1,1 1 1,19-38 0,-25 62-5,0 0-1,1 0 1,1 1 0,-1 0 0,1 0 0,1 0 0,-1 1 0,2-1 0,-1 2-1,0-1 1,1 1 0,1 0 0,-1 1 0,17-9 0,-19 12-20,-1 0 1,1 0 0,0 0-1,0 1 1,0-1 0,0 1-1,0 1 1,0-1 0,0 1-1,0 0 1,0 0 0,0 1-1,0 0 1,-1 0 0,1 1-1,0-1 1,0 1 0,-1 0-1,1 1 1,-1-1 0,1 1-1,-1 0 1,0 0 0,0 1-1,6 5 1,-4-2 45,-1 1 0,1-1-1,-1 1 1,-1 0 0,1 1 0,-1-1-1,-1 1 1,0 0 0,0 0 0,-1 1-1,0-1 1,0 1 0,-1-1 0,1 13-1,-2-12 28,0-1-1,-1 1 0,0-1 0,-1 0 0,0 1 1,0-1-1,-1 1 0,0-1 0,-1 0 0,0 0 0,0 0 1,-1 0-1,0-1 0,-10 16 0,9-17-8,-1 0 0,0 0 0,0 0 0,-1-1 0,0 0-1,0 0 1,0 0 0,-1-1 0,0-1 0,-15 8 0,16-10-79,0 1 0,0-1 1,0-1-1,0 1 0,-1-2 0,1 1 1,-1-1-1,1 0 0,0 0 0,-1 0 1,1-1-1,0-1 0,-1 1 0,-7-4 1,-12-8-569,10 3-2859,12 6 1181,24 36-10592,-2-13 9601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37.3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211 35 4384,'0'-5'34,"-1"-6"3419,1 10-2739,-1 0 1,1 0-1,-1 0 0,0 0 1,0 0-1,0 0 0,0 0 1,1 0-1,-1 0 0,0 1 1,0-1-1,-1 0 0,0 0 0,-4-4 2059,5 4-1576,3 3-847,-1-1 354,16-1 760,-9 0-1189,268 6 1517,-195-5-1568,-81-1-222,1 0 0,-1 0 0,0 0 1,0 0-1,0 0 0,1 0 0,-1 1 0,0-1 0,0 0 1,0 0-1,1 0 0,-1 0 0,0 0 0,0 0 0,0 1 1,0-1-1,0 0 0,1 0 0,-1 0 0,0 0 1,0 1-1,0-1 0,0 0 0,0 0 0,0 0 0,0 1 1,0-1-1,0 0 0,0 0 0,0 1 0,0-1 0,0 0 1,0 0-1,0 1 0,-1 12-64,-7 13-48,-5 5 202,-31 51 0,34-67-83,-1 0 0,-1 0 0,0-1 0,-27 24 0,12-16 129,-1-2-1,-41 23 1,-66 27 353,37-21-494,72-34 150,-18 8 112,43-23-251,1 0 0,0 0-1,0 0 1,0 1 0,0-1 0,0 0 0,0 0 0,0 0 0,0 0-1,0 0 1,0 0 0,0 0 0,0 0 0,0 0 0,-1 0-1,1 0 1,0 0 0,0 1 0,0-1 0,0 0 0,0 0 0,0 0-1,0 0 1,0 0 0,0 0 0,0 0 0,0 0 0,0 1 0,0-1-1,0 0 1,0 0 0,0 0 0,0 0 0,0 0 0,0 0 0,0 0-1,1 0 1,-1 0 0,0 0 0,0 1 0,0-1 0,0 0 0,0 0-1,0 0 1,0 0 0,0 0 0,0 0 0,0 0 0,0 0-1,0 0 1,0 0 0,1 0 0,-1 0 0,0 0 0,0 0 0,0 0-1,0 0 1,0 0 0,0 0 0,0 0 0,0 0 0,0 0 0,1 0-1,5 3 248,-1-2-193,0 0-1,-1-1 1,1 0-1,0 0 1,7 0 0,2-1 96,119 1-401,75 0 583,-138 0-4477,0 0-3999,-67 0 5657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38.6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21 3552,'0'0'55,"-1"0"0,1 0 1,0 0-1,-1 0 0,1 0 1,0 0-1,-1-1 0,1 1 0,0 0 1,0 0-1,-1 0 0,1-1 1,0 1-1,-1 0 0,1 0 1,0-1-1,0 1 0,0 0 0,-1 0 1,1-1-1,0 1 0,0 0 1,0-1-1,0 1 0,0 0 0,-1-1 1,1 1-1,0 0 0,0-1 1,0 1-1,0-1 0,0 1 0,0 0 1,0-1-1,0 1 0,0 0 1,0-1-1,1 0 0,0-8 7261,12 17-1651,20 13-4008,124 83 1319,-141-90-2755,0 0 1,0 1-1,-1 0 0,-1 1 1,17 26-1,-7-7 81,0 1 1,-2 1-1,-2 1 0,-2 1 1,-1 0-1,-2 2 1,-1-1-1,-3 2 0,11 73 1,-21-95-177,0 1 0,-2-1 0,0 1 0,-2-1 0,0 0 0,-1 0 0,-1 0 0,-1-1 0,-1 1 0,-9 19 0,6-19-93,-2 0 0,0 0 0,-1-2-1,-1 1 1,0-2 0,-30 28 0,21-25-576,0-1 0,-2 0 1,-52 29-1,35-24-689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54.4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96 2976,'0'-5'13192,"0"3"-11531,-8-14-387,6 15-1246,1 0 0,-1 0-1,1 1 1,-1-1-1,1 0 1,-1 1-1,0-1 1,1 1-1,-1 0 1,0-1 0,1 1-1,-1 0 1,0 0-1,0 0 1,1 0-1,-1 0 1,-2 1 0,1-1-25,-1 1 1,0 0 0,1 0 0,-1 0-1,1 0 1,-7 4 0,-3 3 7,6-5-49,0 1 0,0 1 0,1-1 0,0 1-1,0 1 1,-9 9 0,14-14 171,16-2 358,-8-1-414,1-1-1,-1 1 0,0-2 1,0 1-1,-1-1 1,1 0-1,-1 0 1,1 0-1,-1-1 0,-1 0 1,1-1-1,-1 1 1,0-1-1,8-11 1,-12 16-85,-1 0 1,1-1 0,0 1-1,-1 0 1,1-1-1,-1 1 1,0-1 0,1 1-1,-1-1 1,0 1 0,0-1-1,0 1 1,0-1-1,0 1 1,0-1 0,0 1-1,-1-1 1,1 1 0,-1-1-1,1 1 1,-1-1-1,1 1 1,-1 0 0,0-1-1,1 1 1,-1 0 0,0 0-1,0-1 1,0 1-1,0 0 1,0 0 0,0 0-1,-1 0 1,1 0 0,0 0-1,0 1 1,-1-1-1,1 0 1,0 1 0,-1-1-1,1 1 1,-1-1 0,1 1-1,-1 0 1,1-1-1,-3 1 1,12 15-3758,-4-12 2943,-1 0 0,1 1 1,-1-1-1,1 0 0,0-1 0,0 1 1,1-1-1,-1 1 0,0-1 0,1-1 1,6 3-1,36 10-3466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56.3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34 3072,'1'0'73,"-1"-1"0,1 1 0,0 0-1,-1 0 1,1 0 0,0-1 0,-1 1 0,1 0 0,-1-1 0,1 1 0,-1 0 0,1-1-1,-1 1 1,1-1 0,-1 1 0,1-1 0,-1 1 0,1-1 0,-1 0 0,0 1 0,1-1-1,-1 1 1,1-2 0,1-4 2242,1-6 4405,-3 12-6633,0 0 0,0-1 0,0 1 0,0 0 0,-1 0 0,1 0-20,0 0 0,0 1 0,0-1 0,0 0 1,-1 0-1,1 0 0,0 0 0,0 0 0,0 0 0,0 0 0,0 0 0,-1 0 0,1 0 0,0 0 0,0 0 0,0 0 0,0 0 0,-1-1 1,1 1-1,0 0 0,0 0 0,0 0 0,0 0 0,0 0 0,-1 0 0,1 0 0,0 0 0,0 0 0,0-1 0,0 1 0,0 0 0,0 0 1,0 0-1,-1 0 0,1 0 0,0-1 0,0 1 0,0 0 0,0 0 0,0 0 0,0 0 0,0-1 0,0 1 0,0 0 0,0 0 0,1 11 709,-18 145 1502,1-25-1176,9-55-636,6-70-432,-16 189 486,17-141-391,0 21 74,0-69-310,-1 1 0,0-1 0,0 0 1,0 1-1,-1-1 0,0 0 0,-1 0 1,-3 8-1,2-9-2986,4-1 1583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57.3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297 167 1248,'0'0'231,"1"-1"1,0 1-1,-1-1 1,1 1-1,0-1 1,0 1-1,-1 0 1,1-1-1,0 1 0,0 0 1,0 0-1,0 0 1,0-1-1,1 1 30,-1 0 0,0 0 0,1-1-1,-1 1 1,0 0 0,0-1 0,1 1 0,-1-1-1,0 1 1,0-1 0,0 0 0,0 0 0,0 1-1,0-1 1,1-1 0,0-1 54,0 0 0,-1 0 1,1 1-1,-1-1 0,1 0 0,-1 0 0,0-1 1,0 1-1,-1 0 0,1 0 0,-1 0 0,1-1 1,-1 1-1,0 0 0,0 0 0,-1-1 0,1 1 1,-2-6-1,0 2-93,0 1 0,-1 0 0,1 0-1,-1 0 1,0 0 0,-1 1 0,0-1 0,0 1 0,-5-6 0,6 8-162,1 1-1,-1 0 1,1 0 0,-1 0-1,0 0 1,0 1 0,0-1-1,0 1 1,0 0 0,0-1 0,0 2-1,0-1 1,0 0 0,-1 0-1,1 1 1,0 0 0,-1 0 0,-4 0-1,4 0-18,0 1 0,0-1-1,0 1 1,-1 0-1,1 1 1,1-1 0,-1 1-1,0-1 1,0 1 0,0 0-1,1 0 1,-1 1 0,1-1-1,-4 5 1,1-1 4,1 0 1,-1 0-1,1 1 0,1 0 1,-1 0-1,1 1 1,1-1-1,-1 1 1,1-1-1,-4 16 0,3 0 118,1 0 0,-1 36-1,2-34-56,0 71 532,2-47-272,-11 83 1,4-83 58,-7 33 113,11-70-474,-1 0 1,1 0-1,-2 0 1,-9 17-1,7-13-50,6-13 8,1-1-1,-1 0 1,0 1-1,0-1 1,-1 0-1,1 0 1,0 0-1,-1 0 1,1 0-1,-4 3 1,-12 7-268,17-12 110,-1 0 0,1 0 0,-1 1 0,1-1 0,0 0 0,-1 0 0,1 0 0,0 0 0,-1 0 0,1 0 0,-1 0 0,1 0 0,0 0 0,-1 0 0,1 0 0,-1 0 0,1-1 0,0 1 0,-1 0 0,0 0 0,1-1-204,0 1 0,-1 0 0,1-1 0,0 1 1,-1-1-1,1 1 0,0-1 0,0 1 0,0-1 1,-1 1-1,1-1 0,0 0 0,0 1 0,0-1 0,0 1 1,0-1-1,0 1 0,0-1 0,0 0 0,3-6-2422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3:57.7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49 221 6560,'-46'-27'3584,"45"26"-3511,1 1 0,0 0 0,0 0 0,0 0 1,0 0-1,0 0 0,0 0 0,0 0 0,0-1 1,-1 1-1,1 0 0,0 0 0,0 0 0,0 0 1,0 0-1,0-1 0,0 1 0,0 0 0,0 0 0,0 0 1,0 0-1,0-1 0,0 1 0,0 0 0,0 0 1,0 0-1,0 0 0,0-1 0,0 1 0,0 0 0,0 0 1,0 0-1,0 0 0,1 0 0,-1-1 0,0 1 1,0 0-1,0 0 0,0 0 0,0 0 0,0 0 1,1-1-1,8-6 2350,17-4-47,192-56 1431,-79 27-3257,-84 22-697,1 3-1,86-13 1,-122 28-496,-20 0 546,1 0 1,-1 0-1,1 0 1,0 0 0,-1 0-1,1 0 1,-1 0-1,1 0 1,-1 0-1,1 1 1,-1-1-1,0 0 1,1 0-1,-1 0 1,1 1 0,-1-1-1,1 0 1,-1 0-1,1 1 1,-1-1-1,0 0 1,1 1-1,-1-1 1,0 1-1,1-1 1,-1 1-1,0-1 1,0 0 0,1 1-1,-1-1 1,0 1-1,0-1 1,0 1-1,0-1 1,0 1-1,1-1 1,-1 1-1,0-1 1,0 2-1,-7 13-4414,3 4 1375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00.3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4 268 1984,'-3'0'4510,"3"0"-4436,2 8 2853,8 9 4809,-5-25-7176,10-7-260,-1-1 0,0-1-1,13-22 1,-13 18-197,11-10 91,53-55 1,-76 84-169,38-35 77,-37 35-99,-1 0-1,1 0 0,0 0 1,0 0-1,0 0 1,0 1-1,1-1 1,-1 1-1,0 0 1,1 0-1,6-2 1,-9 3-5,0 1 1,0-1-1,0 0 0,0 0 1,0 0-1,0 1 1,-1-1-1,1 0 1,0 1-1,0-1 1,0 0-1,0 1 0,-1-1 1,1 1-1,0 0 1,0-1-1,-1 1 1,1 0-1,0-1 1,-1 1-1,1 0 0,-1 0 1,1 0-1,-1-1 1,1 1-1,-1 0 1,0 0-1,1 0 0,-1 0 1,0 0-1,0 0 1,1 1-1,0 5 39,-1 0-1,1 0 0,-2 12 1,0-5-84,3 13 167,5 35-1,-1-18-20,-4-30-15,0 1 0,1 0 0,5 15 0,-7-26-44,1 0-1,-1 0 1,1 0-1,0 0 0,0 0 1,0-1-1,1 1 1,-1-1-1,1 1 1,0-1-1,0 0 0,0 0 1,0 0-1,0 0 1,6 2-1,-5-3 3,-1-1 0,1 0 0,-1 0 1,1 0-1,0-1 0,0 1 0,-1-1 0,1 0 0,0 0 0,0 0 0,0-1 1,-1 1-1,1-1 0,0 0 0,-1 0 0,5-2 0,8-3 117,-1-1 1,20-12-1,-24 13-131,159-100 168,-153 94-231,131-85-169,-130 86 173,1 2 1,0 0 0,0 2-1,1 0 1,0 1 0,28-5-1,-43 10 30,1 0 0,0 1 0,-1 0 1,1 0-1,0 0 0,-1 1 0,1 0 0,-1 0 0,1 0 0,-1 1 0,1 0 0,-1 0 0,9 5 0,-8-3 13,0 0 0,0 1 0,-1-1 0,1 1-1,-1 1 1,0-1 0,-1 1 0,1-1 0,4 11 0,1 4 51,-1 0-1,0 0 1,-2 1 0,-1 0 0,7 43-1,-12-62-200,-1 1 1,0-1-1,0 1 0,0 0 0,0-1 0,0 1 0,-1-1 0,0 4 0,1-6-278,0 1-1,0 0 0,-1 0 1,1 0-1,-1-1 1,1 1-1,0 0 0,-1 0 1,1-1-1,-1 1 0,0 0 1,1-1-1,-1 1 1,-1 0-1,-1 3-1573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00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 21 4224,'0'-14'1365,"0"14"-1308,1-1 0,-1 1 0,0-1 0,1 1 0,-1 0 1,1-1-1,-1 1 0,1-1 0,-1 1 0,1 0 0,0-1 0,-1 1 0,1 0 0,-1 0 0,1 0 0,0-1 0,-1 1 0,1 0 0,1 0 0,-2 0 78,1 0-1,-1 0 0,1-1 0,-1 1 1,1 0-1,-1 0 0,1 0 0,-1 0 0,1 0 1,-1 0-1,1 0 0,-1 0 0,1 0 0,-1 1 1,1-1-1,-1 0 0,1 0 0,-1 0 1,1 0-1,-1 1 0,1-1 0,-1 0 0,0 1 1,1-1-1,-1 0 0,1 1 0,-1-1 0,0 0 1,1 1-1,-1-1 0,0 1 0,1-1 1,-1 1-1,0 0 0,10 21 2440,-7-13-1995,0 0-124,-1-1-1,0 1 1,0 0-1,-1 0 1,0 0 0,0 13-1,-7 57 1359,5-70-1683,-74 432 2963,59-380-3042,6-28-50,-6 49 1,13-68-185,-1 6-2869,4-19 2893,0-1 0,0 0-1,0 0 1,0 0 0,0 0-1,0 1 1,0-1 0,0 0-1,0 0 1,0 0 0,0 1-1,0-1 1,0 0 0,0 0-1,0 0 1,0 1 0,16-1-10735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04.7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1 271 2720,'13'-3'12368,"-11"3"-12250,0 0 0,-1 0 0,1 0 1,-1 0-1,1 1 0,0-1 1,-1 0-1,1 1 0,-1-1 1,2 2-1,4 2 2,0 0 0,1 0 0,-1-1 0,1 0 0,-1 0 0,1-1 0,0 0 0,0 0 0,16 1 0,262-13 879,5 0-649,-262 10-173,0-1 1,0-1-1,46-9 0,-42 6 226,-28 5-289,0 0 1,0-1 0,0 0 0,4-1-1,-9 1-53,0 1-1,0-1 1,0 1-1,0-1 1,-1 1-1,1-1 1,0 0-1,-1 1 1,1-1-1,0 1 1,-1-1-1,1 1 0,-1-1 1,1 1-1,0 0 1,-1-1-1,1 1 1,-2-1-1,-18-18-97,8 9 120,-18-25 15,-43-60 1,46 58-125,22 30-22,2 4-6,1 0 1,0 0 0,0-1-1,0 1 1,0 0 0,0-1-1,-1-4 1,3 8 38,0 0 0,0-1 1,0 1-1,0 0 0,0-1 0,0 1 1,0 0-1,0-1 0,0 1 0,0-1 0,0 1 1,0 0-1,0-1 0,1 1 0,-1 0 1,0-1-1,0 1 0,0 0 0,0-1 0,1 1 1,-1 0-1,0 0 0,0-1 0,1 1 1,-1 0-1,0 0 0,0-1 0,1 1 0,-1 0 1,0 0-1,1 0 0,-1-1 0,1 1 1,17-4-219,17 5-13,-18 2 226,0 1 0,0 1 1,0 0-1,15 8 0,61 36 65,-69-35-26,40 33 0,-54-38 79,-1 0 1,1 0-1,-1 1 0,-1 0 0,0 1 0,8 13 1,-14-20-60,0 0 0,0 1 0,-1-1 1,1 0-1,-1 1 0,0-1 0,0 1 0,-1 0 1,1-1-1,-1 1 0,0 0 0,-1 6 1,0-4 36,-1 0-1,1 1 1,-2-1 0,1 0 0,-1 0 0,0 0 0,-5 7 0,1-1 5,-2-1 0,0-1 0,0 0 0,-1 0 0,0 0 0,-1-1 0,-18 13 0,-17 11 129,-15 10-4105,53-41-36,2 0 1217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2.5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53 154 5728,'6'-28'2931,"-6"27"-2764,0 0 0,1 0 0,-1 0 0,1 0 0,0 0 0,-1 0 0,1 0 0,0 0 0,0 0 0,1-1 0,-2 2-66,1-1 1,-1 1-1,0 0 1,1 0-1,-1 0 1,0 0-1,1-1 1,-1 1-1,1 0 1,-1 0-1,0 0 1,1 0-1,-1 0 1,1 0-1,-1 0 1,0 0-1,1 0 1,-1 0-1,1 1 1,-1-1-1,0 0 1,1 0-1,-1 0 1,1 0-1,-1 0 1,0 1-1,1-1 1,-1 0-1,0 0 1,1 1-1,-1-1 1,1 3 138,1-1 1,-1 1-1,0 0 0,0-1 1,0 1-1,-1 0 1,1 0-1,-1-1 1,1 1-1,-1 0 1,0 4-1,0 1 0,2 15 453,-2 1 0,-5 43 0,-15 48 653,4-26-286,-26 171 145,40-251-860,1-3 339,0-13-69,0-5-355,-1-25-184,3 1-1,6-56 1,-3 49-63,-1 15-12,-2 9 43,1 0 0,0 0 0,8-26-1,-1 17-141,1 0 0,2 1 0,0 0 0,2 1 0,1 0 0,28-37 0,-30 46 83,1 1-1,1 0 0,0 1 1,1 1-1,1 1 0,0 0 1,1 1-1,0 0 0,38-16 1,-50 25-10,1 1 1,0 0-1,0 0 1,0 0 0,1 0-1,-1 1 1,9 0-1,-13 1 20,0 1-1,0-1 1,0 0 0,0 1-1,1 0 1,-1 0-1,0 0 1,0 0-1,0 0 1,0 1-1,-1-1 1,1 1 0,0 0-1,-1 0 1,1 0-1,-1 0 1,1 0-1,1 3 1,2 2 58,-1 1 1,0-1-1,0 1 0,-1 0 1,0 0-1,0 1 1,-1-1-1,0 1 0,0-1 1,1 12-1,-2-8 76,-1-1-1,0 1 1,-1-1-1,0 1 1,-1-1 0,0 1-1,-5 16 1,5-24-67,0 1 1,-1-1-1,1-1 1,-1 1-1,0 0 1,0 0 0,0-1-1,-1 1 1,1-1-1,-1 1 1,0-1-1,0 0 1,-5 3-1,3-2 9,0 0 0,-1-1 0,0 0 0,0 0 0,0 0 0,0-1 0,0 0 0,-7 1 0,-2 0-6,1-1-1,0-1 1,-1 0 0,1-1 0,-1-1-1,1 0 1,-23-5 0,6-1-1668,-43-16 1,73 23 1480,1 0 0,0 0 0,-1 0 0,1 0 0,-1 0 0,1 0 0,0 0 0,-1 0 0,1 0 1,0-1-1,-1 1 0,1 0 0,0 0 0,0-1 0,-1 1 0,1 0 0,0 0 0,-1-1 0,1 1 1,0 0-1,0 0 0,0-1 0,-1 1 0,1 0 0,0-1 0,0 1 0,0-1 0,0 1 0,0 0 0,0-1 1,-1 1-1,2-1-140,-1 0-1,1 1 1,-1-1 0,0 1 0,1-1 0,-1 1 0,1-1-1,0 1 1,-1-1 0,1 1 0,-1-1 0,1 1 0,0 0-1,-1-1 1,2 1 0,30-10-5199,2 3 1135,3 3 1484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5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5408,'-4'0'5891,"4"0"-5788,-1 9 2760,4 17-1430,-2-21-929,12 134 3325,-12-96-2836,-1-26-188,5-20 347,5-8-1015,-5 6-18,63-79 120,-44 52-84,31-31 0,-49 58-114,-1 0 1,1 0 0,0 0-1,11-5 1,-16 9-32,1 0 0,-1 0 0,0 0 0,1 1 0,-1-1 0,0 1 0,1-1 0,-1 1 0,1-1 0,-1 1 0,1 0-1,-1 0 1,1-1 0,-1 1 0,1 0 0,-1 1 0,1-1 0,-1 0 0,1 0 0,-1 1 0,1-1 0,-1 1 0,1-1 0,-1 1 0,0-1 0,1 1 0,-1 0 0,0 0 0,0 0 0,2 1 0,0 2 14,1 1 0,-1 0 0,-1 0 1,1 1-1,-1-1 0,0 0 0,0 1 0,0-1 0,-1 1 0,1 0 0,-2-1 0,2 13 0,-2-8 22,0 0 0,-1 1 0,0-1 0,-1 1 0,0-1 0,-4 12 0,6-22-39,0 0 0,0 0 0,0 1 0,0-1-1,-1 0 1,1 0 0,0 0 0,0 1 0,0-1 0,0 0 0,0 0 0,0 1 0,0-1 0,0 0-1,0 0 1,0 1 0,0-1 0,0 0 0,0 0 0,0 1 0,0-1 0,0 0 0,0 0 0,0 1-1,0-1 1,0 0 0,0 0 0,0 1 0,0-1 0,0 0 0,0 0 0,1 1 0,-1-1 0,0 0-1,0 0 1,0 0 0,1 1 0,9-7 226,15-20-57,-23 24-191,10-12 24,12-21 0,-16 23-64,0 1 0,1-1 0,0 1 1,11-10-1,-19 20 42,1 0 0,-1 0 0,0 0 1,0 0-1,1 0 0,-1 0 0,0 0 0,1 1 0,-1-1 0,1 0 1,-1 1-1,1 0 0,-1-1 0,1 1 0,-1 0 0,1 0 1,-1-1-1,1 1 0,-1 0 0,1 1 0,-1-1 0,1 0 1,-1 0-1,1 1 0,-1-1 0,1 1 0,-1-1 0,1 1 0,-1-1 1,1 1-1,-1 0 0,0 0 0,0 0 0,1 0 0,-1 0 1,0 0-1,0 0 0,0 0 0,1 3 0,2 1 31,0 0 0,-1 1 0,1 0 0,-2 0 0,1 0 0,-1 0 0,1 0 0,1 10 0,-2 4-370,0 1-1,-2 30 1,0-31-4159,0-19 4056,1 0-1,-1 0 1,0 1-1,1-1 1,-1 0-1,1 0 1,-1 0-1,1 0 1,-1 0-1,1 0 1,0 0-1,0 0 1,-1 0-1,1 0 1,0-1-1,2 2 1,18 11-6020,-9-9 4443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3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312 57 5728,'2'-3'308,"0"1"32,0 0 0,-1 0 0,1 0 0,-1 0 1,1-1-1,-1 1 0,2-5 0,2-5 1719,-4 11-1589,-1 0 1,1 0-1,0 0 0,-1-1 1,1 1-1,-1 0 0,0 0 1,1-1-1,-1-2 1,0 4-369,0 0 0,0-1 0,0 1 0,-1 0 0,1 0 0,0-1 1,0 1-1,-1 0 0,1-1 0,0 1 0,0 0 0,-1 0 1,1-1-1,0 1 0,-1 0 0,1 0 0,0 0 0,-1 0 1,1-1-1,0 1 0,-1 0 0,1 0 0,-1 0 0,1 0 0,0 0 1,-1 0-1,1 0 0,0 0 0,-1 0 0,1 0 0,-1 0 1,1 0-1,-1 1 0,-10 0 926,-10 8-160,1 1 0,-35 24 0,27-16-598,-3 3-15,1 2 0,1 0-1,-34 37 1,59-56-231,1 0 0,-1 1 1,0 0-1,1 0 0,0 0 0,0 0 0,1 0 1,-1 1-1,1-1 0,0 1 0,1-1 0,-2 11 1,3-16-16,-1 1 0,1 0 0,0 0 0,0-1 0,0 1 0,0 0 0,0 0 0,0-1 1,0 1-1,0 0 0,0-1 0,1 1 0,-1 0 0,0 0 0,0-1 0,1 1 0,-1 0 1,0-1-1,1 1 0,-1-1 0,0 1 0,1 0 0,-1-1 0,1 1 0,-1-1 0,1 1 1,0-1-1,-1 1 0,1-1 0,-1 0 0,1 1 0,0-1 0,-1 0 0,1 1 0,0-1 1,-1 0-1,1 0 0,0 0 0,0 0 0,-1 1 0,2-1 0,2 0 40,1 0 0,-1 0 1,0-1-1,0 1 0,8-2 0,0-2-48,-1-1 0,-1 0 0,1 0 0,-1-1 1,1 0-1,16-14 0,-4 3-14,12-9-103,-20 15 105,0 0 0,1 1 0,17-9 0,-31 18 11,0 0 1,0 0-1,0 1 1,0-1-1,1 1 1,-1-1-1,0 1 1,0 0-1,0 0 1,0 0-1,1 0 1,-1 0-1,0 0 1,0 1-1,0-1 1,0 1-1,1 0 1,-1-1-1,0 1 1,0 0-1,-1 0 1,1 0-1,0 1 1,0-1-1,0 0 1,-1 1-1,1-1 1,1 2-1,4 6 121,0-1-1,0 1 1,-1 0-1,7 15 1,-4-8 24,14 33 294,-7-16-254,-16-32-161,1 0-1,-1 0 1,1 0-1,0 0 1,-1 0 0,1 0-1,0 0 1,0 0-1,0 0 1,-1-1-1,1 1 1,0 0-1,0 0 1,0-1-1,0 1 1,0-1 0,0 1-1,1-1 1,-1 0-1,0 1 1,0-1-1,0 0 1,0 0-1,2 1 1,0-1 19,-1-1 1,0 1-1,0 0 0,1-1 1,-1 0-1,0 1 0,0-1 1,0 0-1,0 0 0,0 0 1,0 0-1,2-2 0,14-11 25,-1-1-1,28-29 1,-31 31-71,0 0 0,1 2 1,29-19-1,4-2 40,-44 28-37,0 1 0,0 1 0,0-1 0,0 1-1,1-1 1,6-1 0,-10 4 2,0-1 0,0 1 0,0 0 0,0 0 0,1 0 1,-1 0-1,0 0 0,0 0 0,0 0 0,0 0 0,0 1 0,0-1 0,0 0 0,1 1 0,-1-1 0,0 1 0,0-1 1,0 1-1,0 0 0,-1-1 0,1 1 0,0 0 0,0-1 0,0 1 0,0 0 0,-1 0 0,1 0 0,0 0 0,-1 0 1,1 0-1,-1 0 0,1 0 0,0 1 0,1 5 41,1 0 0,-1 0 0,-1 0 0,1 0 0,-1 1 0,0 8-1,0-7 22,0 0-1,1-1 0,3 16 0,-4-22-56,0 1 1,1 0-1,-1-1 1,0 1-1,1-1 0,0 0 1,-1 1-1,1-1 1,0 0-1,0 0 1,0 0-1,0 0 0,1 0 1,-1-1-1,5 3 1,-3-2 26,1 0 1,0 0-1,0 0 1,0-1-1,0 0 1,0 0-1,0 0 1,0-1-1,1 1 1,-1-1-1,0 0 1,7-2-1,0 0-283,0 0-1,-1-2 0,1 1 1,14-7-1,-15 4-278,0 0 1,-1 0-1,0-1 0,0 0 1,15-14-1,42-49-2217,-41 41 2192,-10 11 289,-9 9 80,0 2 1,0-1 0,14-10 0,-21 18 197,1 0 0,-1-1 0,0 1 0,0 0 0,0 0 0,1 0 0,-1 0 0,0 0-1,0-1 1,1 1 0,-1 0 0,0 0 0,0 0 0,1 0 0,-1 0 0,0 0 0,1 0 0,-1 0 0,0 0 0,0 0 0,1 0 0,-1 0 0,0 0 0,1 0 0,-1 0 0,0 0 0,0 1 0,1-1 0,-1 0 0,0 0 0,0 0 0,1 0 0,-1 0 0,0 1 0,0-1 0,0 0 0,1 0 0,-1 0 0,0 1 0,0-1 0,0 0 0,0 0 0,1 1 0,-1-1-1,0 0 1,0 0 0,0 1 0,0-1 0,0 0 0,0 0 0,0 1 0,0-1 0,3 21 948,-3-14-622,3 11 56,-2 0-1,0 0 1,-1 1 0,-1-1-1,-4 29 1,3-37 537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4.6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371 40 7712,'20'-33'2506,"-20"33"-2399,0-1-1,0 1 1,0 0-1,0-1 0,0 1 1,1 0-1,-1-1 1,0 1-1,0 0 1,0-1-1,1 1 0,-1 0 1,0 0-1,0-1 1,1 1-1,-1 0 0,0 0 1,1-1-1,-1 1 1,0 0-1,1 0 0,-1 0 1,0 0-1,1 0 1,-1 0-1,1-1 1,3 9 1607,-4 14 349,-18 103 203,-6-1 1,-60 184 0,71-265-2199,6-18-289,-21 47 0,20-53-1151,-7 11-1751,14-28 2721,0-1-1,0 0 1,0 1 0,0-1-1,0 0 1,-1 0-1,1 0 1,0 0 0,-1 0-1,1 0 1,0 0-1,-1-1 1,1 1 0,-1 0-1,1-1 1,-1 0-1,-2 1 1,2-1 116,-1 0 0,1 0 0,0 0 0,0-1 0,-1 1 0,1-1 0,0 0-1,0 1 1,-1-1 0,1 0 0,0 0 0,0-1 0,-2-1 0,-24-19-112,27 22 406,-43-36 2453,-22-20 5958,66 56-8296,-1-1-1,1 1 1,-1-1-1,1 1 1,-1-1-1,1 1 1,0-1-1,-1 1 1,1-1-1,-1 0 1,1 1 0,0-1-1,0 0 1,-1 1-1,1-1 1,0 0-1,0 1 1,0-1-1,0-1 1,0 1-66,0 1 1,0-1 0,1 1-1,-1-1 1,0 1-1,0 0 1,1-1 0,-1 1-1,0-1 1,1 1-1,-1 0 1,1-1 0,-1 1-1,1 0 1,-1-1-1,0 1 1,1 0 0,-1-1-1,1 1 1,0 0 0,4-2 97,-1 1 0,1 0 1,0 0-1,7 0 0,143-7 374,-101 6-482,99 3-143,-142-1 12,0 1 0,0 0 0,-1 0-1,21 7 1,-28-7 62,1 0 0,0 0 0,-1 1 0,1 0 0,-1-1 0,1 1 0,-1 0 0,0 1 0,1-1 0,-1 0 1,-1 1-1,1 0 0,0 0 0,-1 0 0,1 0 0,2 5 0,-2-1 85,0-1 1,-1 1 0,-1 0-1,1 0 1,-1 0 0,0 0-1,0 0 1,-1 0 0,0 0-1,0 0 1,-1 0 0,0 0-1,0 0 1,0 0 0,-3 6-1,3-11-11,1 0 0,0 0 0,-1 0 0,1-1-1,0 1 1,0 0 0,0 0 0,1 2 0,-1-3-25,0-1 0,0 1 1,0-1-1,0 0 1,0 1-1,1-1 1,-1 1-1,0-1 0,0 0 1,0 1-1,0-1 1,1 0-1,-1 1 1,0-1-1,0 0 0,0 1 1,1-1-1,-1 0 1,0 0-1,1 1 1,-1-1-1,0 0 0,1 0 1,-1 1-1,0-1 1,1 0-1,-1 0 1,0 0-1,1 0 0,-1 0 1,1 0-1,-1 1 1,0-1-1,1 0 1,-1 0-1,1 0 0,-1 0 1,1-1-1,27-14 603,-3 3-627,0 1 0,1 1 0,0 1 0,0 1 0,1 2 0,31-4 0,-53 9-18,0 1 0,0 0 0,0 0 0,0 0-1,0 1 1,0 0 0,0 0 0,7 2 0,-10-2 17,0 0 0,0 0-1,0 1 1,0-1 0,0 0-1,-1 1 1,1-1 0,0 1 0,-1-1-1,1 1 1,-1 0 0,0-1 0,0 1-1,1 0 1,-1 0 0,0 0 0,-1 0-1,1 0 1,0 0 0,-1 0-1,1 1 1,0 3 0,0 1 43,-1 1 0,0-1 0,0 1 0,-1-1 0,0 1 0,0-1 0,-1 0 0,-2 9 0,-24 57 155,19-54-149,-16 36 129,-2-2 1,-2-2-1,-3 0 1,-2-2-1,-70 78 1,94-116-19,-1 0 1,0-1-1,-15 11 1,24-19-126,1-1 0,-1 0 0,1 1 0,-1-1 0,0 0 1,0 0-1,0 0 0,0-1 0,0 1 0,0 0 0,0-1 0,0 1 0,0-1 0,0 0 0,0 1 0,0-1 0,0 0 0,0 0 0,-4-1 0,5 1-23,-1-1 0,1 1-1,0-1 1,-1 1 0,1-1-1,0 1 1,0-1 0,0 1-1,-1-1 1,1 0-1,0 0 1,0 0 0,0 0-1,0 0 1,0 0 0,1 0-1,-1 0 1,0 0 0,0 0-1,1 0 1,-1 0-1,0-3 1,-1-2 17,0 0 0,1 0 0,0 0 0,-1-7 0,2 10-30,-1-37-9,1 0 1,10-73 0,-6 69-9,-3 32-6,1-1 0,0 1 0,1-1-1,4-11 1,-6 20 7,1 1 0,-1-1 0,1 1 0,0-1 1,0 1-1,0 0 0,0 0 0,1 0 0,-1 0 0,1 0 0,0 1 0,0-1 0,0 1 0,0 0 0,0 0 1,1 0-1,-1 0 0,5-2 0,1 2-11,1-1 0,0 1 0,-1 0 0,1 1 0,0 1 1,17 0-1,62 8-354,-78-6 274,96 15-2641,-89-13 1273,-1 1-1,0 1 1,32 14-1,-43-17 481,-1 1 0,0-1 0,0 1 0,7 5 0,12 19-2382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5.3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22 7456,'10'-21'6648,"-14"30"-2881,-2 4-3161,0-1 0,-2 0 0,1-1 0,-15 17-1,11-15-434,-35 60-117,36-60-539,-14 28 0,21-36-943,0 1-1,1 0 1,0 0-1,-2 10 1,4-12-1244,1-6 470,3-4-55,7-6-329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5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76 6880,'-8'-27'3136,"8"2"-2720,0 17 608,0 5-640,0-6-224,8 6-128,2 3-896,3 3 480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5.9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265 1 6400,'0'0'490,"0"0"-442,0 1 1,0-1-1,0 0 0,0 0 1,0 0-1,0 0 0,0 0 1,0 1-1,0-1 0,0 0 1,0 0-1,0 0 0,0 0 1,0 1-1,0-1 0,0 0 1,0 0-1,0 0 0,0 0 1,0 0-1,0 1 0,0-1 1,-1 0-1,1 0 0,0 0 1,0 0-1,0 0 0,0 0 1,0 0-1,0 1 0,0-1 1,-1 0-1,1 0 0,0 0 1,0 0-1,0 0 0,0 0 1,0 0-1,-1 0 0,1 0 1,0 0-1,0 0 0,0 0 1,0 0-1,0 0 0,-1 0 1,1 0-1,0 0 0,-29 14 1556,-70 38 5747,96-49-7321,-1-1 1,1 0 0,0 1-1,0 0 1,-4 4 0,6-6-25,0 0 1,1-1 0,-1 1 0,1 0-1,-1 0 1,1-1 0,-1 1 0,1 0-1,0 0 1,-1 0 0,1 0 0,0 0-1,0 0 1,0-1 0,0 1 0,-1 0-1,1 0 1,0 0 0,1 0 0,-1 0-1,0 0 1,0 0 0,0 0 0,0 0-1,1-1 1,-1 1 0,0 0 0,1 0 0,-1 0-1,1 0 1,0 0 0,6 6 139,-1 0 0,1-1 1,1 0-1,-1 0 0,1-1 1,13 7-1,-12-7 154,0 0-1,0 1 1,-1 0 0,11 11-1,-18-16-213,0 0-1,0 0 0,0 0 0,0 0 0,0 0 0,-1 0 0,1 0 1,0 0-1,-1 0 0,1 1 0,-1-1 0,1 0 0,-1 0 0,0 1 1,1 1-1,-1-3-23,-1 1-1,1 0 1,0 0 0,0 0 0,0-1 0,0 1 0,-1 0 0,1 0-1,0-1 1,-1 1 0,1 0 0,-1-1 0,1 1 0,-1 0-1,1-1 1,-1 1 0,1 0 0,-2 0 0,-1 1 39,-1 0 0,1 0-1,-1 0 1,1-1 0,-1 1 0,0-1 0,1 0 0,-6 1 0,0 0-7,0-1-1,-1 0 1,1 0 0,0-1 0,0 0 0,-1-1 0,1 0 0,0 0 0,-14-5 0,17 4-292,-1 0 1,1-1-1,1 0 0,-1 0 1,-10-7-1,11 6-460,1 1 0,0-1 0,0 0 1,1 0-1,-1-1 0,1 1 0,-5-8 0,8 11 406,-1 0-1,1 1 1,-1-1-1,1 0 1,-1 0-1,1 1 1,0-1-1,-1 0 0,1 0 1,0 0-1,0 1 1,0-1-1,0 0 1,0 0-1,0 0 1,0 0-1,0 0 0,0 1 1,0-1-1,0 0 1,0 0-1,0 0 1,1 0-1,-1 1 1,0-1-1,1 0 1,-1 0-1,1 1 0,-1-1 1,1-1-1,11-7-3053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6.6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86 110 5824,'-11'-24'1866,"10"23"-1789,1 1-1,-1-1 1,1 0-1,-1 1 0,1-1 1,-1 1-1,0-1 0,1 1 1,-1-1-1,0 1 0,1-1 1,-1 1-1,0 0 0,0 0 1,0-1-1,1 1 1,-1 0-1,0 0 0,0 0 1,0 0-1,0-1 0,1 1 1,-1 1-1,0-1 0,0 0 1,0 0-1,0 0 1,1 0-1,-1 0 0,-6 4 4417,7-2-4286,1 0 1,-1 1-1,1-1 0,-1 0 1,1 0-1,0 0 0,0 0 0,0 0 1,0-1-1,0 1 0,0 0 0,0 0 1,1-1-1,-1 1 0,0 0 0,3 1 1,0 0-57,0 1 1,1-1-1,-1 0 0,1 0 1,6 3-1,-2-2-9,1-1 0,0 1 0,0-2 0,0 0 0,1 0 0,-1 0 0,0-2 0,1 1 0,-1-1 1,1-1-1,-1 0 0,11-2 0,-14 2-65,1-1 0,-1 0 0,0 0 1,0 0-1,0-1 0,0 0 0,-1-1 1,1 0-1,-1 0 0,0 0 1,0-1-1,0 1 0,-1-1 0,1-1 1,-1 1-1,-1-1 0,7-9 0,-10 14-73,0 0 0,-1-1 0,1 1 0,0-1 0,-1 1 0,1-1 0,-1 0 0,1 1 0,-1-1 0,0 1 0,0-1 0,1 0 0,-1 1 0,0-1 0,-1 0 0,1 1 0,0-1-1,0 1 1,-1-1 0,1 0 0,-1 1 0,1-1 0,-1 1 0,0-1 0,0 1 0,1 0 0,-1-1 0,0 1 0,0 0 0,-1-1 0,1 1 0,-2-2 0,0 1-15,-1-1 1,0 1-1,1-1 1,-1 1 0,0 0-1,0 1 1,0-1-1,0 1 1,-1 0 0,1 0-1,-5-1 1,-2 1 87,-1 0 1,1 1 0,0 0 0,0 1-1,-1 0 1,1 1 0,0 0-1,0 0 1,0 2 0,1-1-1,-1 1 1,1 1 0,0 0 0,0 0-1,0 1 1,1 0 0,0 1-1,0 0 1,1 0 0,-1 1 0,2 0-1,-1 1 1,1-1 0,0 1-1,1 1 1,0-1 0,-4 12 0,4-9-17,1 0 1,1 0 0,1 0 0,-1 0-1,2 1 1,-2 15 0,3-20 4,1 0 1,0 0 0,0 0-1,1 0 1,0 0 0,0 0-1,1-1 1,0 1 0,0 0-1,1-1 1,5 10 0,-5-12-30,1 1 1,1-1-1,-1 0 1,1 0-1,-1 0 1,1-1-1,1 1 1,-1-1-1,1-1 1,-1 1-1,1-1 1,0 0-1,0 0 1,1 0-1,8 1 1,6 2-83,0-1 0,1-1 1,31 1-1,-38-4-731,-1-1 1,1 0-1,-1-1 1,22-4-1,-28 3-567,0-1 1,0 1-1,12-7 0,-15 7-203,1-2-1,-1 1 1,0 0-1,0-1 1,7-7-1,5-5-1615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7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 8320,'0'-28'3717,"1"28"-3501,-1 0 1,1 1 0,0-1-1,-1 0 1,1 0-1,0 1 1,-1-1-1,1 0 1,-1 1-1,1-1 1,0 0-1,-1 1 1,1-1-1,0 2 1,2 3 472,-1 0 1,1 1-1,-1-1 1,0 1-1,1 5 1,1 10-25,2 23-1,-4-31-312,11 168 1355,-13-167-1492,0 0 1,1 0-1,1 0 1,4 19-1,-6-32-180,0 0-1,1 0 1,-1 0-1,0-1 1,1 1 0,-1 0-1,0 0 1,1-1-1,-1 1 1,1 0-1,-1-1 1,1 1-1,0 0 1,-1-1-1,1 1 1,0 0 0,0-1-14,-1 0 1,1 0 0,-1 1 0,0-1 0,1 0 0,-1 0-1,1 0 1,-1 0 0,1 0 0,-1 0 0,1 0 0,-1 0-1,1 0 1,-1-1 0,1 1 0,-1 0 0,0 0 0,1 0-1,-1 0 1,1-1 0,0 1 0,2-3 70,0 1 0,0-1 0,0 1 0,-1-1 0,5-5 0,-2 1-53,13-15 12,-1-1 0,-1-1 0,13-27 1,-19 33-97,79-138-206,-82 143-755,-1 0 0,6-22 1,-8 24-1034,-4 11 2029,1-5-1921,-3 13-3631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7.4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89 217 4992,'-1'-1'122,"1"1"0,0-1 0,0 0 0,-1 1 0,1-1 1,0 0-1,0 1 0,0-1 0,0 0 0,-1 1 0,1-1 0,0 0 0,0 1 1,1-1-1,-1 0 0,0 1 0,0-1 0,0 0 0,0 1 0,0-1 0,1 0 1,0 0 113,-1 0 1,1 1 0,0-1 0,0 0 0,0 1 0,-1-1 0,1 1 0,0-1-1,0 1 1,0-1 0,0 1 0,0 0 0,0 0 0,2-1 0,7-1 433,0 0-1,0-1 1,0 0 0,0-1 0,-1 0 0,0-1 0,0 1-1,0-2 1,16-12 0,-18 12-425,0 0 0,-1-1 0,0 0 0,-1-1 0,8-12-1,-11 17-198,0 0-1,-1 0 1,0 1-1,1-1 1,-1 0-1,0-1 1,-1 1-1,1 0 1,0 0-1,-1 0 1,0 0-1,0 0 0,0-1 1,0 1-1,0 0 1,-1 0-1,1 0 1,-1 0-1,-2-5 1,3 6-20,-1 1 0,0-1-1,0 1 1,0-1 0,0 1 0,0 0 0,0 0 0,-1 0 0,1-1 0,0 1 0,-1 0 0,1 0-1,0 1 1,-1-1 0,1 0 0,-1 0 0,0 1 0,1-1 0,-1 1 0,1-1 0,-1 1 0,-2 0-1,0-1 34,0 1-1,0 0 0,0 1 0,1-1 1,-1 1-1,0-1 0,0 1 0,-5 2 1,1 1 35,0 0 1,1 0-1,-1 1 0,1 0 1,-1 0-1,1 0 1,1 1-1,-1 0 1,-5 8-1,-2 1 44,2-3 25,0 2 0,1-1-1,1 2 1,-13 22 0,18-28-87,0 1 1,1-1-1,0 1 1,1 0-1,0 0 1,0 1-1,1-1 1,1 0-1,-1 12 1,2-16-24,1-1-1,-1 1 1,2 0 0,-1-1-1,0 1 1,1 0 0,0-1 0,1 0-1,-1 1 1,1-1 0,0 0-1,0 0 1,0-1 0,1 1-1,0-1 1,0 1 0,0-1 0,0-1-1,1 1 1,-1 0 0,1-1-1,6 3 1,-1 0-39,0-1 1,0 0-1,1-1 1,0 0-1,0 0 0,0-2 1,1 1-1,-1-1 1,1-1-1,12 1 1,-18-3-576,0 1 1,1-1-1,-1 0 1,0 0 0,9-3-1,-10 2-663,0 0 0,0 0 0,-1-1 0,1 1 0,0-1 0,6-6 0,3-2-1586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7.8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1 9728,'-1'0'650,"-5"1"556,6-1-1067,-1 0-1,1 1 0,0-1 1,-1 1-1,1 0 0,0-1 1,-1 1-1,1-1 0,0 1 1,0-1-1,0 1 0,-1 0 1,1-1-1,0 1 0,0-1 1,0 1-1,0 1 0,-2 18 1185,-1 0-1,0 0 1,-2-1 0,-7 21-1,-9 3 495,15-32-1593,1 0 1,0 0-1,0 1 0,-3 15 1,8-27-201,0 1 1,0-1-1,-1 1 1,1-1-1,0 1 0,0-1 1,0 1-1,0 0 1,0-1-1,0 1 1,0-1-1,1 1 0,-1-1 1,0 1-1,0-1 1,0 1-1,0-1 0,1 1 1,-1-1-1,0 1 1,0-1-1,1 1 1,-1-1-1,0 0 0,1 1 1,-1-1-1,1 0 1,-1 1-1,0-1 0,1 0 1,-1 1-1,1-1 1,-1 0-1,1 0 0,-1 1 1,1-1-1,-1 0 1,1 0-1,-1 0 1,1 0-1,-1 0 0,1 0 1,-1 0-1,1 0 1,0 0-1,-1 0 0,1 0 1,-1 0-1,1 0 1,6-1 22,-1 0 1,0 0 0,9-4 0,-12 4-31,21-8-126,-1-1 0,33-18 0,43-33-121,-63 37 243,-23 16-15,21-10 1,-30 17 5,0-1 0,0 0-1,1 1 1,-1 0 0,0 0 0,1 0 0,-1 0 0,10 1 0,-12 0 30,-1 1-1,1-1 0,0 0 1,-1 1-1,1 0 0,0-1 1,-1 1-1,1 0 0,-1 0 1,1 0-1,-1 0 0,0 0 1,1 0-1,-1 0 0,0 1 1,0-1-1,0 0 0,0 1 1,0-1-1,0 1 1,0-1-1,0 1 0,-1-1 1,1 1-1,0 0 0,0 2 1,1 4 145,0 2 1,-1-1-1,2 14 1,-3-19-135,2 116 904,-3-63-7311,1-57 6041,0 1-1,-1 0 1,1 0-1,0-1 1,0 1-1,0 0 1,-1-1-1,1 1 1,0-1-1,-1 1 1,1 0-1,-1-1 1,1 1-1,-1-1 0,1 1 1,-1-1-1,1 1 1,-1-1-1,1 1 1,-1-1-1,1 0 1,-1 1-1,0-1 1,-3 3-1525,-5 5-2538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8.6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87 183 5312,'0'0'1701,"5"-12"3003,-11 4-1009,5 7-3565,1 0-1,-1 0 1,1 1-1,-1-1 1,1 0-1,-1 0 1,1 1-1,-1-1 1,0 0-1,1 1 0,-1-1 1,0 1-1,1-1 1,-1 1-1,0-1 1,0 1-1,0-1 1,1 1-1,-1 0 1,0 0-1,0-1 1,0 1-1,0 0 1,0 0-1,0 0 0,0 0 1,1 0-1,-1 0 1,0 0-1,0 0 1,0 0-1,-1 1 1,-1 0-57,-1 0 0,1 0 0,0 1-1,0-1 1,0 1 0,0 0 0,0 0 0,0 0 0,0 0 0,0 0 0,1 1 0,-1 0 0,1-1 0,0 1 0,0 0 0,0 0-1,0 0 1,0 0 0,1 0 0,-1 0 0,1 1 0,0-1 0,0 0 0,-1 6 0,2-7-39,0 1 0,-1-1 0,1 0 0,0 1 1,0-1-1,1 1 0,-1-1 0,0 0 0,1 1 0,-1-1 0,1 0 0,0 1 1,0-1-1,0 0 0,0 0 0,0 0 0,1 0 0,-1 0 0,0 0 0,1 0 0,-1 0 1,1-1-1,0 1 0,0 0 0,0-1 0,0 0 0,0 1 0,0-1 0,0 0 1,0 0-1,0 0 0,1 0 0,-1-1 0,0 1 0,0 0 0,1-1 0,2 1 1,6-1 67,0 1 0,1-1 1,-1-1-1,0 0 0,20-5 1,-14 3-19,2 0 63,-1-2-1,0 0 0,0-1 0,-1 0 1,31-17-1,-41 19-124,0 0 0,0 0 0,-1-1 1,1 0-1,-1 0 0,0-1 0,-1 0 0,1 0 0,-1 0 0,0 0 1,-1-1-1,1 0 0,-1 0 0,-1 0 0,6-14 0,-8 18-34,-1 0 0,1 0-1,-1 0 1,0 0 0,0 0 0,0 0-1,0 1 1,-1-1 0,1 0-1,-1 0 1,1 0 0,-1 0 0,0 1-1,0-1 1,0 0 0,-1 1 0,1-1-1,-1 1 1,1-1 0,-1 1-1,0 0 1,0 0 0,0 0 0,0 0-1,0 0 1,-3-2 0,-2-1-94,-1-1 0,0 2 0,0-1 0,-1 1 0,1 0 0,-1 1 1,-9-3-1,8 4-219,0-1 0,-19-1 1,25 4 27,0 0 0,0 0 0,0 0 0,1 0 0,-1 1 0,0 0 0,0-1 1,1 1-1,-1 1 0,-6 2 0,9-4 91,1 0 0,-1 0-1,1 1 1,-1-1 0,1 0 0,-1 1 0,1-1 0,-1 0 0,1 1 0,0-1 0,-1 0-1,1 1 1,0-1 0,-1 1 0,1-1 0,-1 1 0,4 10-2231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3648,'8'-9'1163,"1"1"0,0 1 0,19-13 0,-18 14-232,0-1-1,0 0 1,-1-1 0,10-10 0,-3 0 311,-6 8-153,-1-1-1,14-20 0,-12 15-37,-9 13-775,1 0 1,-1 0-1,0 0 0,0-1 1,0 1-1,-1 0 1,1-1-1,-1 0 0,1 1 1,-1-1-1,1-6 1,-2 10-257,0 0 0,0-1 1,0 1-1,0 0 0,-1 0 0,1-1 1,0 1-1,0 0 0,0-1 0,0 1 1,0 0-1,0 0 0,0-1 1,0 1-1,-1 0 0,1-1 0,0 1 1,0 0-1,0 0 0,-1 0 0,1-1 1,0 1-1,0 0 0,-1 0 1,1 0-1,0-1 0,0 1 0,-1 0 1,1 0-1,0 0 0,0 0 1,-1 0-1,1 0 0,0 0 0,-1 0 1,1 0-1,0 0 0,-1 0 0,1 0 1,0 0-1,0 0 0,-1 0 1,1 0-1,0 0 0,-1 0 0,1 0 1,0 0-1,0 0 0,-1 0 1,1 1-1,0-1 0,-1 0 0,1 0 1,0 1-1,-16 9 337,3 3-257,2 0 1,-1 1 0,2 0 0,0 0 0,1 1 0,0 1 0,2 0-1,-1 0 1,2 0 0,-6 23 0,11-37-89,1 0-1,-1 0 1,1 0 0,0 1 0,0-1-1,0 0 1,0 0 0,0 0 0,0 1-1,1-1 1,-1 0 0,1 0-1,-1 0 1,2 3 0,-1-4-1,-1-1 1,0 0-1,0 0 0,0 0 0,1 0 1,-1 1-1,0-1 0,0 0 1,0 0-1,1 0 0,-1 0 0,0 0 1,0 0-1,1 0 0,-1 0 1,0 1-1,0-1 0,1 0 1,-1 0-1,0 0 0,0 0 0,1 0 1,-1 0-1,0 0 0,0-1 1,1 1-1,-1 0 0,0 0 1,0 0-1,1 0 0,-1 0 0,1 0 1,8-6 28,-6 4 6,7-4-47,-1 0 0,0-1 1,-1 1-1,13-13 1,15-13-227,-34 30 221,0 1-1,-1 0 0,1 1 1,0-1-1,0 0 1,0 0-1,0 1 1,0 0-1,0-1 0,0 1 1,0 0-1,0 0 1,-1 0-1,1 0 0,0 0 1,0 0-1,0 0 1,0 1-1,0-1 0,0 1 1,0-1-1,0 1 1,0 0-1,0 0 0,1 1 1,7 4 127,-1 0 0,0 1 0,12 11 1,-8-7-25,3 3-220,47 37 359,-52-43-712,0-1-1,1 0 1,22 9 0,-32-15-95,1 0 1,-1-1-1,0 0 1,0 1-1,0-1 1,1 0 0,-1 0-1,0 0 1,0-1-1,0 1 1,1 0-1,-1-1 1,0 1-1,0-1 1,0 0-1,0 0 1,0 0-1,0 0 1,0 0-1,2-2 1,0 0-545,0 0 0,-1 0 0,1 0 0,-1 0 0,0-1 0,0 1 0,0-1 0,3-6 0,-1 1 482,4-8 1404,-7 2 5368,-2 14-5666,1-18 3485,-1 18-3863,0 1-1,0-1 0,0 1 1,0 0-1,0-1 1,0 1-1,0 0 1,0-1-1,0 1 1,1 0-1,-1-1 1,0 1-1,0 0 1,0 0-1,0-1 1,1 1-1,-1 0 1,0-1-1,0 1 0,0 0 1,1 0-1,-1-1 1,0 1-1,0 0 1,1 0-1,-1 0 1,0-1-1,1 1 1,-1 0-1,0 0 1,1 0-1,-1 0 1,0 0-1,1 0 1,-1 0-1,0 0 0,1-1 1,-1 1-1,0 0 1,1 0-1,-1 1 1,0-1-1,1 0 1,-1 0-1,0 0 1,1 0-1,-1 0 1,0 0-1,1 0 1,-1 0-1,1 1 0,8 6 888,-1 0 0,1 0 0,-1 1-1,12 16 1,14 12-435,-13-15-682,11 8-121,-30-27-240,1 0 0,0 0 1,0 0-1,0-1 0,0 1 0,0-1 0,1 0 1,-1 0-1,0 0 0,5 0 0,10 2-1818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9.2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200 507 9728,'-4'-3'406,"-1"-1"384,0 0-1,-1 1 1,1 0 0,0 0-1,-1 0 1,0 1 0,1 0-1,-1 0 1,0 0 0,0 1-1,-10-2 1,9 3-756,0 1 1,1 0-1,-1 0 0,0 0 1,1 1-1,-1 0 0,1 0 1,0 1-1,-1 0 0,1 0 1,0 0-1,-5 5 0,9-6-39,0-1 1,-1 1-1,1 0 0,0 0 0,0 0 0,0 0 0,1 0 0,-1 1 0,1-1 0,-1 0 0,1 1 0,0-1 0,-1 1 0,1 0 0,1-1 0,-1 1 0,0 0 0,1 0 0,-1-1 0,1 1 0,0 0 0,0 0 0,0 0 0,0 0 0,0-1 0,1 1 0,-1 0 1,1 0-1,0-1 0,0 1 0,0 0 0,2 2 0,-3-3 23,1-1 1,0 1-1,0-1 1,-1 0 0,1 1-1,0-1 1,1 0-1,-1 1 1,0-1-1,0 0 1,0 0 0,1 0-1,-1 0 1,3 1-1,-3-2-8,0 1-1,0-1 1,0 0 0,0 0-1,1 1 1,-1-1-1,0 0 1,0 0 0,0 0-1,1 0 1,-1-1-1,0 1 1,0 0 0,0 0-1,0-1 1,0 1-1,0-1 1,1 1 0,-1-1-1,2-1 1,8-6 1,0-1 0,-1 0 0,0-1 0,15-18 0,-2 2-50,24-26 217,-2-2 1,-3-2 0,43-75-1,-63 94-66,7-9 693,37-85 1,-64 125-734,-5 11-55,-8 18-8,8-19 10,-144 325 1495,132-292-1497,-35 97-44,47-125-1483,0 1-1,0 0 0,-1 16 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20.1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185 375 5472,'0'-10'1165,"0"0"1201,0 0 0,0 0 0,-3-14 0,3 23-2278,-1 1 0,1-1 0,0 0 0,0 0 0,-1 1 0,1-1 0,-1 0 0,1 0 0,-1 1 0,1-1 0,-1 0 0,1 1 0,-1-1 0,1 1 0,-1-1 0,0 1 0,1-1 0,-1 1 0,0-1 0,0 1 0,1 0 1,-1-1-1,0 1 0,0 0 0,0 0 0,1 0 0,-1-1 0,0 1 0,-1 0 0,-2 0-5,0 1 1,1-1 0,-1 1-1,1 0 1,-1 0 0,-3 1-1,-4 3-1,-1-1 0,1 1 0,1 1 0,-1 0 0,1 0 0,-11 10 0,17-13-72,0 1 1,0 0 0,0 0 0,1 0 0,-1 0 0,1 1-1,0-1 1,0 1 0,1 0 0,-1 0 0,1 0 0,0 0-1,1 0 1,-1 0 0,1 1 0,-1 7 0,2-6 65,-1 0 1,1 0 0,1 0-1,0 0 1,0 0 0,0-1-1,1 1 1,-1 0-1,5 9 1,-5-14-39,0 1 0,1-1 1,-1 1-1,1-1 0,-1 0 0,1 1 1,0-1-1,0 0 0,-1 0 0,2 0 0,-1-1 1,0 1-1,0 0 0,1-1 0,-1 1 1,0-1-1,1 0 0,0 0 0,-1 0 0,1 0 1,-1 0-1,1-1 0,0 1 0,0-1 0,4 1 1,-3-2-28,-1 1 0,0-1 0,1 0 0,-1 0 0,1 0 0,-1-1 0,0 1 0,0-1 1,0 0-1,0 0 0,0 0 0,0 0 0,-1 0 0,1 0 0,0-1 0,2-3 0,5-6-173,19-28-1,-28 39 150,17-29-15,-2 0 0,-1 0 0,-1-2 0,-1 0-1,-2 0 1,8-40 0,26-124 337,-43 180-31,-7 31-54,-36 211 1866,34-168-1829,0 112 1,8-134-1566,8 48 0,-6-63-275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20.7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463 48 2720,'7'-24'891,"-7"23"-845,0 0 0,1 0 0,-1 0 0,0 0 0,0 0 1,0 0-1,0 0 0,0 0 0,0 0 0,0 0 0,0 0 0,0 0 1,0 0-1,0 0 0,-1-1 0,1 1 32,-1 1-1,1-1 1,0 1 0,-1 0-1,1-1 1,0 1 0,-1 0-1,1-1 1,0 1 0,-1 0-1,1-1 1,-1 1-1,1 0 1,-1 0 0,1 0-1,-1 0 1,1-1 0,-1 1-1,1 0 1,-1 0 0,0 0-1,-1 0 228,-1 0 1,1 1-1,-1-1 0,1 0 0,0 1 0,-1 0 0,1 0 1,0-1-1,-4 3 0,-2 1 228,4-2-292,-1 1-1,1-1 1,0 1-1,0 0 1,0 0 0,0 0-1,1 1 1,-7 6 0,-6 13 451,0 0 0,2 1 0,-12 29 0,-131 313 2774,77-132-2686,26 8-264,44-168-639,4 1 1,3 0-1,3 0 0,4 0 1,2 0-1,4 0 0,37 133 1,-35-168-1819,2 0-1,36 69 1,-6-34-992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21.1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743 1 4992,'18'7'1589,"-17"-7"-1559,-1 1 0,1-1 0,0 0 0,-1 1 0,1-1 0,-1 1 0,1-1 0,-1 1 0,1-1 0,-1 1 0,1-1 0,-1 1 0,0-1 0,1 1 0,-1 0 0,0-1 0,0 1 0,1-1 0,-1 1-1,0 1 1,10 19 609,-2 1-1,0 0 1,-1 0-1,-1 0 1,-1 1-1,2 28 1,-3 9 1491,-6 90 1,-73 331 2615,69-451-4586,-48 206 898,-18-5-521,49-171-528,-3-2 0,-63 103 0,-145 149-1184,218-290 766,-61 69-1890,-2-14-3509,8-17 1638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08.1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25 4736,'0'-1'322,"-1"0"0,1 0 0,0 1 0,0-1 1,1 0-1,-1 0 0,0 0 0,0 0 0,0 1 0,0-1 0,1 0 1,-1 0-1,0 0 0,1 1 0,-1-1 0,1 0 0,-1 1 0,1-1 1,-1 0-1,1 1 0,0-2 0,7-4 4265,-8 6-4482,1 0 0,-1 0 0,0 0 1,0 0-1,0 0 0,0 0 0,0 0 1,1 0-1,-1 0 0,0 0 0,0 0 1,0 0-1,0 0 0,2 1 948,-2-1-948,0 0 0,0 0 1,0 0-1,0 0 0,0 1 0,0-1 1,0 0-1,0 0 0,0 0 0,0 0 1,0 1-1,0-1 0,0 0 0,0 0 1,0 0-1,0 0 0,0 0 1,0 1-1,0-1 0,0 0 0,0 0 1,0 0-1,0 0 0,0 1 0,-5 123 2002,-37 107-1189,20-128-705,19-90-205,1 1 1,0-1 0,0 1 0,2-1 0,1 23 0,0-10 188,2-35-5569,0 2 2253,-1 0-1,-1 0 1,3-11-1,-4 10 139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08.7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41 143 2400,'-17'-15'16481,"2"3"-15849,7 7 665,73-7 858,41-10-1629,-13 1 3,164-14 0,-127 27-332,-122 7-207,-13 0-673,-5-2-160,-17-4-2874,13 6 1887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09.2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27 177 5312,'-27'-25'13541,"28"25"-13393,-1-1-1,1 0 1,0 1 0,0-1 0,0 0-1,0 1 1,0-1 0,0 1 0,0-1 0,0 1-1,0 0 1,0-1 0,0 1 0,1 0-1,7-4 490,18-7-169,0 1-1,0 0 1,37-6-1,87-8 435,-36 6-314,-52 6-293,158-22-275,-209 32-60,-10 2 3,1-1-1,-1 1 0,0 0 1,0 0-1,1 0 0,-1 0 1,0 0-1,0 0 1,1 0-1,2 2 0,-4-2-77,-1 0-1,0 0 0,0 0 1,1 0-1,-1 0 0,0 0 1,1 0-1,-1 0 0,0 0 1,0 0-1,1 0 0,-1 0 1,0 0-1,1 0 1,-1 0-1,0 0 0,0 0 1,1 0-1,-1 0 0,0 0 1,1 0-1,-1-1 0,0 1 1,0 0-1,1 0 0,-1 0 1,0 0-1,0-1 1,0 1-1,1-1 0,0 0-805,4 0-813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0.3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40 112 3136,'-10'2'909,"9"-2"-695,0 0 0,0 0 0,0 0 0,0 0 1,0 0-1,0 0 0,0 0 0,0 1 0,0-1 0,0 0 0,0 1 0,0-1 0,0 1 0,0-1 0,0 1 0,0 0 0,-12 9 10187,25-16-9816,0 0-1,-1-1 1,0 0 0,15-13 0,-18 13-411,4-2 27,6-5 155,28-17-1,-41 28-336,1 0 0,0 0-1,0 1 1,0-1 0,0 2-1,0-1 1,0 1 0,0-1-1,12 1 1,-16 1-11,0 0 1,-1 0-1,1 1 1,0-1-1,-1 1 0,1-1 1,0 1-1,-1-1 0,1 1 1,-1 0-1,1 0 1,-1 0-1,0 0 0,1 0 1,-1 0-1,0 0 1,0 0-1,0 1 0,0-1 1,0 0-1,0 1 1,0-1-1,0 1 0,0-1 1,0 1-1,-1 0 0,1-1 1,-1 1-1,1-1 1,-1 4-1,2 6 33,0 0-1,-1 0 1,0 18-1,-1-14 23,2 17-71,1 1-1,9 34 0,-9-52 57,1 0 0,1-1 0,0 1 0,1-1 0,1 0 0,12 21 0,-12-27 22,0 0 1,0 0 0,0-1 0,1 0-1,0 0 1,1 0 0,-1-1 0,1-1-1,1 1 1,14 6 0,-16-9-31,-1 0 1,0-1-1,1 0 1,0 0 0,-1 0-1,1-1 1,0 0-1,0-1 1,0 0-1,0 0 1,0 0 0,-1-1-1,1 0 1,15-5-1,-13 2-7,1-1 0,-1-1 0,0 0 0,0 0 0,-1-1 0,0 0 0,9-8 0,54-64-200,-33 35 65,-10 12 119,2 1 0,1 2 0,1 1 0,38-23 0,-38 30-161,65-31 0,-96 52 156,-1-1 0,1 0 0,0 0-1,0 1 1,0-1 0,0 1 0,0-1-1,0 1 1,0 0 0,3 0 0,-4 0-5,-1 1 0,1-1 1,0 0-1,-1 0 0,1 1 0,0-1 1,-1 1-1,1-1 0,0 1 1,-1-1-1,1 1 0,-1-1 1,1 1-1,-1-1 0,1 1 1,-1 0-1,0-1 0,1 1 0,-1 0 1,0-1-1,1 1 0,-1 0 1,0-1-1,0 1 0,0 0 1,0 0-1,0-1 0,1 2 1,3 39 129,-2 0 1,-3 46 0,0-21-39,1 178-8851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0.7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23 4384,'6'-4'527,"1"1"0,-1 0 0,1 0 0,8-3-1,-12 5-178,-1 1 0,0-1 0,0 1 0,1-1 0,-1 1 0,0 0 0,1 0 0,-1 0 0,0 0 0,1 0 0,-1 0 0,0 1 0,1-1 0,-1 1 0,0 0 0,0 0 0,1 0 0,-1 0 0,0 0 0,0 0 0,0 0 0,0 1 0,0-1 0,2 3 0,-2-1-94,0 0-1,0-1 1,0 1 0,0 0 0,0 0-1,-1 0 1,0 0 0,1 1 0,-1-1-1,0 0 1,-1 0 0,1 1-1,-1-1 1,1 0 0,-1 1 0,0 5-1,-6 44 774,-1-1-1,-3 0 1,-17 52 0,-61 151 246,77-226-1095,-7 24-147,2 0 0,3 1 0,2 0 1,2 1-1,3 0 0,1 61 0,5-102-594,-1-6 182,1 0-1,2 13 0,-2-18-76,1-1 1,0 0-1,-1 1 0,1-1 0,0 0 0,0 1 1,3 2-1,7 7-1676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11.6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213 201 3648,'-8'-19'1173,"7"19"-1156,1-1 0,0 1-1,0 0 1,0-1 0,0 1 0,0 0 0,0-1-1,0 1 1,0 0 0,0-1 0,0 1-1,0 0 1,0-1 0,0 1 0,0-1-1,0 1 1,0 0 0,0-1 0,0 1-1,0 0 1,0-1 0,0 1 0,1 0-1,-1-1 1,0 1 0,0 0 0,1-1 0,10-20 1686,1 0 0,21-29 0,-22 37-467,1 1 0,19-16 0,-28 25-1002,1 0-1,0 1 1,-1-1-1,1 1 0,0 0 1,0 0-1,1 0 0,-1 0 1,0 1-1,0 0 0,1 0 1,-1 0-1,10-1 0,-12 3-152,1-1 0,0 1 0,-1-1-1,1 1 1,-1 0 0,1 0-1,-1 0 1,1 0 0,-1 1-1,0-1 1,0 1 0,0-1-1,1 1 1,-2 0 0,1 0 0,0 0-1,0 0 1,0 0 0,-1 0-1,1 0 1,-1 1 0,0-1-1,0 0 1,1 3 0,2 4 107,-1 1 0,-1-1 0,1 0 1,-2 1-1,2 13 0,-1 0 251,-1-1 1,-1 1-1,-2 0 0,-4 30 0,3-39-232,-1 0-1,0-1 0,0 0 1,-2 0-1,1 0 0,-2 0 1,0-1-1,-12 17 0,-2-1 56,-1-1-1,-45 43 0,58-62-238,-1 0 0,1-1-1,-1 0 1,0-1 0,-1 0-1,0 0 1,0-1 0,0-1-1,0 0 1,-1 0 0,-19 3-1,25-7-220,0 0 0,1 0 0,-1 0-1,0 0 1,0-1 0,1 0 0,-1 0-1,1 0 1,-1-1 0,1 0 0,-1 0-1,-6-4 1,9 4-264,-1 0 0,1 0 1,-1-1-1,1 1 0,0-1 0,0 0 0,0 0 0,1 0 1,-1 0-1,1 0 0,0-1 0,0 1 0,0-1 0,0 1 0,0-1 1,1 0-1,-2-5 0,1-12-1991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 6560,'-3'0'381,"1"0"0,0 0 0,-1 0-1,1 0 1,0 0 0,-1 0 0,1 0 0,0 1 0,0-1 0,-1 1 0,1 0 0,0 0 0,0-1 0,0 1 0,0 1 0,0-1 0,0 0-1,0 0 1,0 1 0,0-1 0,-2 4 0,-7 3 993,-34 20 1511,-62 30-1,22-13-1378,-22 18-837,38-18-4992,54-34 2243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22.0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296 23 2976,'18'-23'1797,"-29"32"3823,-21 25-3363,21-20-1659,2 0-1,0 1 0,0 0 1,-6 19-1,-68 209 1447,60-172-1656,-6 22-120,4 2 1,-14 99-1,30-126-67,0 105 0,9-145-484,1 0 0,2-1 0,1 1 0,1-1 0,2 0 0,17 48 0,3-22-948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4:22.4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 4736,'15'-10'1530,"-11"10"-1139,4 5-184,24 18 1638,51 47 0,-65-52-873,-1 0 0,0 1 0,26 41 0,-16-7 212,-1 1 0,-4 1 0,29 103 0,-33-86-356,-3 1 0,-3 0 0,4 121 0,-15-133-568,-3 1 1,-2-1-1,-3 0 0,-23 95 0,23-131-245,-2 0 0,-1-1 0,0 0 0,-28 44 0,-72 79-1092,23-43-2694,8-6 1009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55.3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42 6720,'0'-4'346,"-1"1"1,2-1 0,-1 0-1,0 0 1,1 1 0,0-1-1,-1 0 1,1 1 0,4-5 5581,-4 25-3926,-1 13-1847,-35 277 3422,7-85-2685,2 45 164,23-238-443,-8 35 1,11-57 14,6-10-470,6-14-171,-4-3-3,-1-1 0,8-40 1,-10 36-84,15-41 0,-12 46-26,11-18 0,-16 32 110,1 0-1,0 0 1,0 1-1,0-1 1,0 1-1,1 0 1,6-5-1,-11 10 17,1-1 1,-1 1-1,1-1 0,-1 1 0,1 0 0,0-1 1,-1 1-1,1 0 0,0-1 0,-1 1 1,1 0-1,0 0 0,-1 0 0,1 0 0,0-1 1,-1 1-1,1 0 0,0 0 0,-1 0 0,1 0 1,0 1-1,0-1 0,-1 0 0,1 0 0,0 0 1,-1 1-1,1-1 0,-1 0 0,1 0 0,0 1 1,-1-1-1,1 1 0,-1-1 0,1 0 0,-1 1 1,1-1-1,0 2 0,1 0 9,-1 1 1,1-1-1,-1 1 0,0-1 1,0 1-1,0-1 0,0 1 1,1 3-1,0 9 66,0-1 0,-1 1 1,0 0-1,-1-1 0,-2 17 0,-15 75 235,3-31-103,10-45-217,0-10-800,-1 34 0,6-54 488,0 1 0,0-1 0,0 0 0,0 0 0,0 0 0,0 0 0,0 0 0,0 0 0,0 0 0,0 0 0,0 0 0,1 0 0,128-28-11777,-11 0 6868,-92 19 5529,-1-1-1,33-17 1,-43 18 772,-1 0 0,0 0 0,0-2 0,-1 0 0,-1 0 0,0-1-1,0-1 1,-1 0 0,-1-1 0,0 0 0,14-25 0,-23 34-529,8-14 1211,-10 18-1636,1 0 0,-1 1 0,0-1 0,1 0 0,-1 0 0,0 0 0,0 1 0,0-1-1,0 0 1,0 0 0,0 0 0,0 0 0,0 0 0,0 1 0,0-1 0,0 0 0,-1-1 0,1 2-93,0 0 1,0-1 0,-1 1-1,1 0 1,0 0 0,0 0 0,0 0-1,0 0 1,-1 0 0,1 0-1,0 0 1,0 0 0,0 0-1,-1 0 1,1 0 0,0 0-1,0 0 1,0 0 0,0 0 0,-1 0-1,1 1 1,0-1 0,0 0-1,0 0 1,0 0 0,0 0-1,-1 0 1,1 0 0,0 0-1,0 0 1,0 1 0,0-1-1,0 0 1,0 0 0,-1 0 0,1 0-1,0 1 1,0-1 0,0 0-1,0 0 1,-6 10 128,5-9-65,-111 168 2200,108-162-2267,0 0 1,1 0-1,0 0 0,0 0 1,0 1-1,1 0 0,-2 8 1,4-15-18,-1 0 0,1 0 1,0 0-1,0 0 1,0 0-1,0 0 1,0 0-1,0 0 0,0 0 1,0 0-1,0 0 1,0 0-1,1 0 0,-1 0 1,0 0-1,1 0 1,-1 0-1,0 0 1,1-1-1,-1 1 0,1 0 1,0 0-1,-1 0 1,1-1-1,0 1 1,-1 0-1,1-1 0,0 1 1,0-1-1,0 1 1,-1 0-1,1-1 0,0 0 1,0 1-1,1-1 1,0 1-13,0-1 0,0 0 0,0 1 1,1-1-1,-1 0 0,0-1 0,0 1 1,0 0-1,0-1 0,0 1 0,0-1 1,0 1-1,0-1 0,3-1 0,3-4-55,1-1-1,-1 0 1,0 0-1,-1 0 0,0-1 1,0 0-1,8-13 1,13-15-255,-23 31 233,-3 2 109,1 0 0,0 0 0,0 0 0,0 0 0,0 1 1,5-4-1,-8 6-12,1-1 0,0 1 1,0 0-1,-1 0 1,1 0-1,0-1 1,0 1-1,0 0 0,-1 0 1,1 0-1,0 0 1,0 1-1,-1-1 1,1 0-1,0 0 1,0 0-1,-1 0 0,1 1 1,0-1-1,-1 0 1,1 1-1,0-1 1,-1 1-1,1-1 0,0 1 1,-1-1-1,1 1 1,-1-1-1,1 1 1,-1-1-1,1 1 0,-1 0 1,1-1-1,-1 1 1,0 0-1,1-1 1,-1 1-1,0 0 0,1 1 1,4 7 59,0 1 0,-1-1 1,0 1-1,-1 0 0,0 1 1,0-1-1,-1 0 0,1 13 1,-3-20-272,0-1 1,1 1 0,-1 0 0,0-1 0,1 1 0,0 0 0,-1-1 0,1 1 0,0-1 0,0 1 0,1-1-1,-1 0 1,3 4 0,1-3-4083,-5-3 4016,1 0-1,-1 0 0,1 0 0,0 0 0,-1 0 1,1 0-1,-1 0 0,1 0 0,-1 0 0,1 0 1,-1-1-1,1 1 0,0 0 0,-1 0 0,1-1 1,-1 1-1,1 0 0,-1 0 0,0-1 1,1 1-1,-1-1 0,1 1 0,-1 0 0,0-1 1,1 0-1,13-14-3302,-14 14 3474,21-33-4368,-3-4 3382,1-2 1732,13-26 1750,8-15 2074,-33 69-3484,1 0 0,0 1 1,1 0-1,13-14 1,-14 17-331,0 1 0,0 0 1,1 1-1,-1-1 0,16-6 1,-22 11-547,1 1 1,0 0 0,-1 0-1,1 0 1,0 0 0,0 1-1,0-1 1,0 1 0,0-1-1,0 1 1,0 0 0,0 1-1,0-1 1,0 0 0,0 1-1,0-1 1,-1 1-1,1 0 1,0 0 0,0 0-1,-1 1 1,1-1 0,0 0-1,2 3 1,0 0 41,-1 0 0,0 0 0,0 0 0,-1 1 1,0-1-1,1 1 0,-1 0 0,3 7 0,16 43 919,-21-51-985,54 188 2356,-43-159-2228,-9-27-132,-1 1 0,0-1 0,0 1 1,0 0-1,-1-1 0,1 9 0,-2-15-85,0 0 0,0 0-1,0 0 1,0 0 0,0 0-1,0 0 1,0 0 0,0 1 0,0-1-1,0 0 1,0 0 0,0 0-1,0 0 1,0 0 0,0 0-1,0 0 1,0 0 0,0 0 0,0 0-1,0 0 1,0 0 0,0 0-1,0 0 1,0 0 0,1 0 0,-1 0-1,0 0 1,0 0 0,0 0-1,0 0 1,0 0 0,0 0-1,0 0 1,0 1 0,0-1 0,0 0-1,0 0 1,0 0 0,0 0-1,0 0 1,0 0 0,0 0-1,0 0 1,1 0 0,-1 0 0,0-1-1,0 1 1,0 0 0,0 0-1,0 0 1,0 0 0,0 0 0,0 0-1,0 0 1,0 0 0,0 0-1,0 0 1,0 0 0,0 0-1,0 0 1,0 0 0,0 0 0,0 0-1,0 0 1,0 0 0,0 0-1,0 0 1,1 0 0,2-2 59,-1 1 0,1-1 0,0 0 0,0 0 0,0 0 0,-1 0 0,1 0 0,-1-1 0,0 1 0,0-1 0,0 1 0,2-5 0,4-5 26,10-22-1,8-29 9,20-71 0,0-29-3413,-43 154 2612,-2 2-117,1 1-1,0 0 1,1 0 0,3-6-1,-6 11 630,0 1-1,1-1 1,-1 0-1,1 0 1,-1 1-1,1-1 0,-1 0 1,1 1-1,0-1 1,-1 0-1,1 1 1,0-1-1,-1 1 1,1-1-1,0 1 0,0 0 1,0-1-1,-1 1 1,1 0-1,0-1 1,0 1-1,0 0 0,0 0 1,0 0-1,-1 0 1,1 0-1,0 0 1,0 0-1,0 0 1,0 0-1,0 0 0,0 0 1,-1 0-1,1 1 1,0-1-1,1 1 1,2 1-299,-1 1 0,1-1 0,-1 1 0,0 0 0,0 0 0,0 0 1,4 6-1,19 30-752,-19-28 1180,6 10 669,1 0-1,2-1 0,23 26 1,-33-40-203,0-1 0,0 0-1,0 0 1,1 0 0,-1-1 0,1 0 0,0-1 0,0 1 0,1-1 0,-1-1-1,1 1 1,-1-1 0,1-1 0,0 1 0,7-1 0,-6 0-133,0-2 1,0 1-1,0-1 1,0 0 0,0-1-1,-1 0 1,1-1-1,0 1 1,-1-2-1,0 1 1,0-1-1,15-10 1,-17 10-123,-1 0 0,1-1-1,-1 0 1,0 0 0,0 0 0,-1-1 0,1 1-1,-1-1 1,-1 0 0,1-1 0,-1 1 0,0-1-1,0 1 1,-1-1 0,0 0 0,2-13 0,-3 18-112,-1-1 0,1 1 0,-1-1 1,0 1-1,0-1 0,0 1 0,0 0 0,0-1 1,-1 1-1,1-1 0,-1 1 0,0 0 1,1-1-1,-1 1 0,0 0 0,0-1 1,-1 1-1,1 0 0,0 0 0,-1 0 0,1 0 1,-1 1-1,0-1 0,1 0 0,-1 0 1,0 1-1,0 0 0,0-1 0,0 1 0,-1 0 1,1 0-1,0 0 0,0 0 0,-1 0 1,1 0-1,0 1 0,-4-1 0,0 0 6,1 1-1,-1 0 1,1 0-1,-1 1 0,1-1 1,-1 1-1,1 0 1,-1 1-1,1-1 0,0 1 1,-5 2-1,2 0 19,0 1-1,0 0 1,0 0-1,1 0 1,0 1-1,-8 8 1,4-2 74,1 0-1,0 1 1,1 0 0,1 1 0,0 0 0,0 0 0,-6 20 0,11-27-87,0 1 1,1 0 0,0 0 0,1 0-1,0 0 1,0 0 0,1 0 0,0 0-1,1 10 1,0-12-4,0-1 0,0 1 0,1 0-1,0-1 1,0 1 0,0-1 0,1 0-1,0 0 1,0 0 0,0 0 0,1 0 0,0 0-1,4 4 1,3 1-22,-1-1 0,1-1 0,1 0 0,-1 0 0,1-1 0,1-1 0,-1 0 0,1 0 0,24 6 0,-21-8-756,0-1 0,0 0 0,1-1 0,-1-1 0,0-1 0,1 0 0,-1-1 0,18-3 0,-18 1-777,-1-1 0,1 0 0,-1-1 0,0-1 0,29-15 0,31-29-4962,-74 49 6458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57.3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13 112 2816,'3'-5'400,"0"0"0,0 0 0,0 0 0,0 1 0,1-1 0,-1 1 0,1 0 0,0 0 0,0 1 1,7-5-1,8-8 2585,3-3-37,5-6 5021,-29 29-7743,-1 0 0,1-1-1,0 1 1,0 0 0,0 0-1,1 0 1,-1 0 0,1 0-1,-1 7 1,-2 5 88,-58 196 722,34-114-1235,23-82-618,3-13-8,1 1 1,0-1-1,0 1 0,0 0 1,-1 4-1,11-32-13681,0-10 11850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57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41 8320,'-14'-25'3072,"18"22"-2400,-4-2-160,5 1-512,0 1-640,3 10-1024,5 1 1056,1 4-2912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58.1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5728,'0'1'254,"1"1"0,-1 0 0,0-1 0,0 1 1,1-1-1,-1 1 0,1 0 0,-1-1 0,1 1 0,0-1 1,1 2-1,5 17 1053,2 22 2482,4 59 0,-13-83-2811,0 1 0,-6 32-1,3-29-113,0 24 1,3-46-858,0 0 1,0 0 0,0 0 0,0 0-1,0 0 1,0 0 0,0 1-1,0-1 1,0 0 0,1 0 0,-1 0-1,0 0 1,0 0 0,0 0-1,0 0 1,0 0 0,0 0 0,0 0-1,0 0 1,1 0 0,-1 0 0,0 0-1,0 0 1,0 0 0,0 0-1,0 0 1,0 0 0,1 0 0,-1 0-1,0 0 1,0 0 0,0 0-1,0 0 1,0 0 0,0 0 0,0 0-1,1 0 1,-1 0 0,0 0 0,0 0-1,0 0 1,0 0 0,0-1-1,0 1 1,0 0 0,0 0 0,1 0 23,6-4-6,-1 0 1,0 0-1,1-1 0,8-8 0,6-5-76,-1 2-76,1-1 242,0 1 0,1 1 0,1 1 0,31-14 0,-52 26-67,1 1-1,0 0 1,-1 0 0,1 1 0,0-1 0,0 0-1,-1 1 1,1 0 0,0 0 0,0 0-1,0 0 1,-1 0 0,1 0 0,0 1-1,0-1 1,0 1 0,-1 0 0,5 1-1,-4 0-5,-1 0 0,1 0 0,0 1 0,-1-1 0,1 0 0,-1 1 0,0 0 0,0-1 0,0 1-1,0 0 1,-1 0 0,1 0 0,-1 0 0,2 5 0,0 4-18,0-1 0,-1 1 0,0 0 0,-1 0 0,-1 0 0,0-1 0,-2 23 0,0 10-3944,11-44-3722,3-7 3034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58.4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91 7040,'9'-39'2282,"-8"37"-2159,0-1 0,0 1 0,0-1 0,1 1-1,-1 0 1,0 0 0,1 0 0,0-1 0,-1 2 0,1-1-1,0 0 1,0 0 0,0 0 0,0 1 0,4-3 0,0 1 410,0 1 1,0-1 0,0 1-1,8-1 1,-14 3-517,3-1 180,0 0 0,0 0 0,0 1 1,1 0-1,-1-1 0,0 1 0,0 0 0,0 1 0,0-1 1,0 0-1,0 1 0,0 0 0,0 0 0,0 0 0,0 0 0,0 0 1,0 0-1,-1 1 0,1 0 0,0-1 0,-1 1 0,0 0 1,1 0-1,-1 0 0,0 1 0,0-1 0,0 0 0,0 1 1,0-1-1,-1 1 0,1 0 0,0 3 0,2 2 31,0 1 1,-1 0-1,-1 1 0,1-1 1,-1 0-1,-1 1 0,0-1 0,0 1 1,-2 14-1,-2 2 160,-1 1-1,-12 44 1,4-23-127,-12 58 297,-5 27-749,-48 129 0,74-246-766,-2 5-1684,0-13-1926,4-8 4397,1 0-1,0 0 1,0 0 0,-1 0 0,1 0 0,0 0-1,-1 0 1,1 0 0,0 0 0,0 0 0,-1 0-1,1 0 1,0 0 0,-1 0 0,1 0 0,0 0-1,0-1 1,-1 1 0,1 0 0,0 0 0,0 0-1,-1 0 1,1 0 0,0-1 0,0 1 0,0 0-1,-1 0 1,1 0 0,0-1 0,0 1 0,0 0-1,0 0 1,0-1 0,-1 1 0,1-1 0,-5-13-4274,0-11 1154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58.8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3 125 8544,'-3'-31'2757,"3"30"-2622,0-1-1,0 1 1,0 0 0,0 0 0,1 0-1,-1 0 1,0 0 0,1 0 0,-1 0-1,1 0 1,-1 0 0,1 0 0,-1 0-1,1 0 1,-1 0 0,1 1 0,0-1-1,0 0 1,-1 0 0,1 1 0,1-2-1,21-11 2687,-17 11-1625,9-6-383,1 2 0,-1 0 0,1 1 0,0 1 0,20-3 0,83-6-307,-84 10-205,22 0-510,0 2-1,81 8 0,-132-6-268,-1 0 0,0 0 0,0 0 0,1 0 0,8 5 0,-12-5 154,0 0 1,0 0 0,0 0 0,-1 1 0,1-1-1,0 0 1,0 1 0,-1 0 0,1-1 0,-1 1 0,0 0-1,1 0 1,-1 0 0,0 0 0,0 0 0,1 3 0,3 19-3395,-1 8 1260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59.1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3 151 5632,'0'1'121,"1"0"0,-1 0 0,1 0 0,-1 0 0,0 0 0,1 0 0,-1-1 0,1 1 0,0 0-1,-1 0 1,1-1 0,0 1 0,-1 0 0,1-1 0,0 1 0,0-1 0,0 1 0,-1-1 0,1 1 0,0-1 0,0 0 0,0 1 0,0-1 0,0 0 0,0 0 0,1 1 0,28 2 2997,-27-2-2909,1-2 1,-1 1 0,1 0 0,-1-1 0,0 1 0,1-1-1,-1 0 1,0 0 0,0 0 0,0 0 0,1-1-1,-1 0 1,-1 1 0,1-1 0,0 0 0,0 0-1,-1 0 1,1-1 0,2-3 0,-2 2-73,-1 0 0,1 0-1,-1 0 1,0 0 0,0-1 0,-1 1 0,1-1 0,-1 1-1,0-1 1,0 0 0,-1 1 0,1-1 0,-1-6-1,0 5 99,-1 0 0,1 1-1,-1-1 1,0 1-1,-1-1 1,1 1-1,-1-1 1,-3-5-1,5 10-201,-1 0-1,1 0 0,-1 0 0,1 0 0,-1 0 0,0 0 0,0 0 1,1 0-1,-1 0 0,0 0 0,0 0 0,0 1 0,0-1 0,0 0 1,0 1-1,0-1 0,0 0 0,0 1 0,0-1 0,0 1 0,-1 0 1,1-1-1,0 1 0,0 0 0,0 0 0,-1 0 0,1 0 0,0 0 1,0 0-1,0 0 0,-1 0 0,1 0 0,0 0 0,0 1 0,0-1 1,0 1-1,-1-1 0,1 1 0,0-1 0,0 1 0,0-1 0,0 1 1,-1 1-1,-4 3 102,1-1-1,0 1 1,0 0 0,0 1 0,1-1 0,-1 1 0,1 0 0,1 0 0,-5 8 0,2-1 90,1 0 0,0 0-1,-5 25 1,9-32-130,0 1-1,0 0 0,1 0 0,0-1 1,0 1-1,1 0 0,0 0 1,0-1-1,1 1 0,0 0 1,0-1-1,0 0 0,1 1 1,0-1-1,5 9 0,-5-10-46,0-1 1,1 1-1,-1-1 0,1 0 0,0 0 0,0 0 1,1-1-1,-1 1 0,1-1 0,-1 0 1,1 0-1,0-1 0,0 1 0,0-1 0,0 0 1,1-1-1,-1 1 0,1-1 0,8 1 1,1-1-837,0-2 1,26-2 0,29-11-5431,-22 4 558,-17 6 2861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01.1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710 230 9312,'-2'-8'838,"-9"-23"2484,11 31-3253,0-1 0,0 1 0,-1 0 0,1 0 0,0-1 0,0 1 0,-1 0 0,1 0 0,0-1 0,0 1 0,-1 0 0,1 0 0,0 0 0,-1 0 0,1-1 0,0 1 0,-1 0-1,1 0 1,0 0 0,-1 0 0,1 0 0,-1 0 0,1 0 0,0 0 0,-1 0 0,1 0 0,0 0 0,-1 0 0,1 0 0,0 0 0,-1 1 0,1-1 0,0 0 0,-1 0 0,1 0 0,0 0 0,-1 1 0,1-1 0,-17 11 734,12-7-457,-20 13 296,-136 101 1548,141-102-1932,-22 23-1,35-33-168,1 1-1,1 0 1,-1 0 0,1 1 0,0 0 0,-7 16-1,12-23-72,0-1-1,-1 1 1,1 0 0,0-1-1,0 1 1,0 0-1,0-1 1,0 1 0,0 0-1,0-1 1,0 1-1,0 0 1,0-1-1,0 1 1,1 0 0,-1-1-1,0 1 1,0 0-1,1-1 1,-1 1-1,0 0 1,1-1 0,-1 1-1,1-1 1,-1 1-1,1-1 1,-1 1-1,1-1 1,-1 1 0,1-1-1,-1 0 1,1 1-1,0-1 1,-1 0-1,1 1 1,0-1 0,-1 0-1,1 0 1,0 1-1,0-1 1,2 1 8,0-1 1,0 1-1,0-1 1,0 1-1,0-1 1,0 0-1,0 0 1,4-1-1,68-18 99,-47 10 13,-23 7-92,0 0 0,0 0-1,1 1 1,-1 0 0,1 0 0,6-1-1,-12 3-26,1-1 0,-1 1-1,0-1 1,0 1 0,0-1 0,0 1-1,1-1 1,-1 1 0,0-1 0,0 1-1,0-1 1,0 1 0,0-1-1,0 1 1,0-1 0,-1 1 0,1-1-1,0 1 1,0-1 0,0 1 0,-1 0-1,-8 18 424,-16 24-1,1-2-75,3-4-149,-115 202 736,90-168-566,-69 85 0,103-140-342,4-6 47,0 0 1,-11 10-1,17-18-55,0 0-1,0 0 1,-1-1-1,1 1 1,-1 0-1,1-1 1,-1 0-1,1 0 1,-1 1-1,0-1 1,0-1-1,1 1 1,-1 0-1,-6 0 1,7-2-39,0 1 1,-1-1 0,1 1-1,0-1 1,0 0 0,0 0-1,0 0 1,0 0-1,0-1 1,0 1 0,0 0-1,0-1 1,0 0 0,-2-2-1,-1-1-49,1 0 1,0 0-1,0 0 0,-3-7 0,1 1-24,0-2-1,1 1 0,0-1 1,-4-22-1,7 28 9,1 0 0,0 1 0,1-1 0,-1 0 0,2 0 0,-1 0 0,1 0 0,0 1 0,0-1 0,0 0 0,3-6 0,1 1 22,0 1-1,1 0 0,0 0 0,0 1 1,1-1-1,1 1 0,0 1 1,0-1-1,1 2 0,0-1 1,0 1-1,1 0 0,0 1 0,0 0 1,1 1-1,0 0 0,20-7 1,168-52 295,56-22 336,-221 73-230,-1-2 0,60-39 1,-83 48-252,0-1-1,-1 1 1,0-2 0,-1 1 0,0-1 0,0-1 0,-1 0-1,0 0 1,0 0 0,-1 0 0,-1-1 0,8-20-1,-8 10 128,0 0-1,2-28 0,3-11-314,-9 54 71,1-1 1,0 1-1,0 0 1,0 0-1,1 0 0,0 0 1,0 0-1,1 1 0,-1-1 1,1 1-1,0 0 0,1 0 1,4-4-1,-2 3-10,0 1 0,0 0 0,1 1 0,0-1 0,0 1 0,0 1-1,0-1 1,1 2 0,8-3 0,-14 4 20,1 0 0,-1 0 0,0 1 0,1 0 0,-1-1 0,0 1 0,1 0 0,-1 1 0,0-1 0,1 1 0,-1-1 0,0 1 0,1 0 1,-1 0-1,0 0 0,0 1 0,0-1 0,0 1 0,0 0 0,0-1 0,3 5 0,-3-3 14,0 0 1,0 0-1,-1 1 1,0-1-1,1 1 1,-1 0-1,-1 0 1,1 0-1,0 0 0,-1 0 1,0 0-1,0 0 1,0 0-1,0 0 1,-1 1-1,0 7 1,-1 6 13,-2 1-1,0-1 1,0 0 0,-10 27-1,7-30 55,2 1 0,0 0-1,1 0 1,0 0-1,1 0 1,1 24-1,1-38-76,0 0 0,0 1-1,1-1 1,0 0 0,-1 1-1,1-1 1,0 0 0,0 1 0,0-1-1,0 0 1,1 0 0,-1 0-1,0 0 1,1 0 0,0-1 0,2 3-1,-1-1 3,0-1-1,0 0 1,1 0-1,-1 0 1,1 0-1,-1-1 1,1 1-1,0-1 1,4 1-1,6 0-6,0-1 0,0 0 0,0 0-1,18-3 1,-15 1-207,0 0 0,0-1 0,0-1-1,29-10 1,82-28-443,-56 19 492,-20 6 88,-25 9 159,-1-1 0,45-22 1,-57 21 27,-14 9-110,0 0-1,0 0 0,1 0 1,-1 0-1,0 0 1,0 0-1,0 0 0,1-1 1,-1 1-1,0 0 0,0 0 1,0 0-1,0 0 0,1 0 1,-1-1-1,0 1 1,0 0-1,0 0 0,0 0 1,0-1-1,0 1 0,0 0 1,0 0-1,1 0 0,-1-1 1,0 1-1,0 0 0,0 0 1,0 0-1,0-1 1,0 1-1,0 0 0,0 0 1,0-1-1,0 1 0,-1 0 1,1 0-1,0 0 0,0-1 1,0 1-1,0 0 1,0 0-1,0 0 0,0-1 1,0 1-1,-1 0 0,1 0 1,0 0-1,0 0 0,0-1 1,0 1-1,-1 0 0,1 0 1,0 0-1,0 0 1,0 0-1,-1 0 0,1 0 1,0 0-1,0-1 0,0 1 1,-1 0-1,1 0 0,0 0 1,0 0-1,-1 0 0,-6-1-10,-1 1 0,1-1 0,-1 1-1,1 0 1,-1 1 0,1 0 0,0 0-1,-13 4 1,2 1 68,2 0 1,-26 13-1,20-8-46,1 2 0,0 0 0,1 2 0,-26 23-1,37-30-64,1-1 15,0 0-1,-8 10 0,14-14 63,0-1-1,1 0 0,-1 1 0,1-1 1,-1 1-1,1-1 0,0 1 0,0-1 0,0 1 1,1 0-1,-1 0 0,1-1 0,-1 6 0,1-8-17,0 1-1,0-1 1,0 1-1,0-1 1,0 1-1,0-1 1,0 1-1,0-1 1,0 1-1,0-1 1,1 1-1,-1-1 1,0 0-1,0 1 1,1-1-1,-1 1 1,0-1-1,0 1 1,1-1-1,-1 0 1,1 1-1,-1-1 1,0 0-1,1 1 1,-1-1-1,1 0 1,0 1-1,0-1-3,0 0 0,0 1-1,0-1 1,0 0 0,0 0-1,1 0 1,-1 0 0,0 0 0,0 0-1,0-1 1,2 1 0,3-2-51,-1 0 1,0 0 0,9-4 0,58-42-733,-20 17 670,52-29 277,-89 51-52,-12 7-80,-1 0 1,1 0-1,-1 1 1,1 0-1,0-1 1,-1 1-1,1 0 1,0 0-1,0 1 1,4-2-1,-6 3-10,-1-1-1,1 0 1,-1 1 0,1-1-1,-1 1 1,0-1 0,1 1-1,-1-1 1,0 1 0,1-1-1,-1 1 1,0-1-1,0 1 1,1-1 0,-1 1-1,0 0 1,0-1 0,0 1-1,0-1 1,0 2 0,0-2 11,1 9 28,0 0-1,0 0 0,-1 0 1,-1-1-1,-2 15 0,0 18-45,6-27-10013,5-7 5173,-5-6 4391,0-1 0,-1 1 0,1-1 0,0 1 0,0-1 0,0 0 0,3-1 0,2 1-1133,-1-1 1610,0 0-1,0-1 1,0 0 0,0-1-1,-1 1 1,1-1-1,-1 0 1,0-1-1,0 0 1,9-6-1,4-7 1045,15-11 1456,-18 16-1214,11-7 2538,-26 18-3707,0 1 0,0-1 0,0 0 0,0 1 0,0-1 0,0 1 0,0 0 0,0-1 1,0 1-1,0 0 0,0 0 0,1 0 0,-1 0 0,0-1 0,0 2 0,0-1 1,0 0-1,0 0 0,1 0 0,0 1 0,-1-1-84,-1 1 0,1 0 0,-1 0 0,1 0 0,-1-1 0,1 1 0,-1 0 0,0 0 0,1 0 0,-1 0 1,0 0-1,1 0 0,-1 0 0,0-1 0,0 1 0,0 0 0,0 0 0,0 0 0,0 0 0,0 0 0,-1 2 0,1-1 100,0 34 1127,1-36-1222,1 1 0,-1-1-1,1 0 1,0 1 0,-1-1 0,1 0 0,-1 0 0,1-1 0,-1 1-1,3 0 1,4-3-97,0 0 0,-1 0 0,1-1 0,-1 0-1,0 0 1,0 0 0,0-1 0,9-9 0,-9 8 112,1 0 0,1 0 0,-1 0 0,1 1 0,14-6 0,-22 10-91,-1 1 0,1 0 0,0 0 0,0-1 0,-1 1 0,1 0 0,0 0 0,0 0 0,-1 0 0,1 0 0,0 0 1,0 0-1,-1 0 0,1 0 0,0 0 0,0 0 0,-1 1 0,1-1 0,0 0 0,0 0 0,-1 1 0,1-1 0,0 1 0,0-1 0,0 1 20,0 0 0,-1 0 0,1 1 1,0-1-1,-1 0 0,1 0 0,0 0 0,-1 0 0,1 1 0,-1-1 0,0 0 0,1 1 0,-1 0 0,1 7 131,-1 0-1,0 0 1,-2 13-1,2-18-150,-2 8-89,2-7-96,-1 0-1,0 0 1,1 0 0,0 1-1,1-1 1,0 7-1,-1-11 120,1 0 0,-1 1 0,1-1 0,-1 0 0,1 0 0,0 0 0,-1 1 0,1-1 0,0 0 0,0 0 0,0 0 0,0 0 1,0 0-1,0 0 0,0-1 0,0 1 0,0 0 0,0 0 0,1-1 0,-1 1 0,0-1 0,0 1 0,1-1 0,-1 0 0,0 1 0,1-1 0,-1 0 0,0 0 0,3 0 0,42 1-1654,0-2 0,0-3 0,55-10 0,-91 12 1558,26-4-311,61-19 0,-77 18 847,0-1 0,0 0 0,-1-2 0,24-15-1,-41 23-215,1 1 77,-1 0 0,0-1 0,0 0 0,1 1 0,-1-1 0,-1 0 0,1 0 0,2-3 0,-4 5-226,0 0 0,0 0 1,0 0-1,0-1 0,1 1 0,-1 0 0,0 0 1,0 0-1,0 0 0,0 0 0,0-1 0,0 1 1,0 0-1,0 0 0,0 0 0,0 0 0,0 0 1,0 0-1,0-1 0,0 1 0,0 0 0,-1 0 1,1 0-1,0 0 0,0 0 0,0 0 0,0-1 0,0 1 1,0 0-1,0 0 0,0 0 0,0 0 0,0 0 1,-1 0-1,1 0 0,0 0 0,0 0 0,0-1 1,0 1-1,0 0 0,0 0 0,0 0 0,-1 0 1,1 0-1,0 0 0,0 0 0,0 0 0,0 0 1,0 0-1,-1 0 0,1 0 0,0 0 0,0 0 1,0 0-1,0 0 0,0 0 0,0 0 0,-1 0 1,1 0-1,0 1 0,0-1 0,0 0 0,0 0 1,-12 2 147,10-1-84,-29 9 694,-43 20 0,15-6-168,42-17-416,0 0 1,-25 15-1,36-18-125,1-1 1,-1 1-1,1 0 0,1 0 1,-1 0-1,0 1 0,1 0 1,0 0-1,0 0 0,-6 11 1,9-14-51,0-1 1,1 1 0,-1 0-1,0 0 1,1-1 0,0 1-1,-1 0 1,1 0-1,0 0 1,0 0 0,0-1-1,0 1 1,0 0 0,0 0-1,1 0 1,-1 0 0,0-1-1,1 1 1,0 0 0,0 2-1,1-2 10,0 0 0,-1 1-1,1-1 1,0 0-1,0 0 1,0 0 0,1 0-1,-1-1 1,0 1-1,1 0 1,4 1-1,1 1 24,1-1-1,-1 0 0,1-1 0,0 0 0,-1 0 0,1-1 0,12 0 0,-9-1-55,0-1 1,0-1-1,0 0 0,-1-1 1,1 0-1,-1 0 0,0-1 1,0-1-1,15-8 0,-14 6-28,1-1 0,-2 0 0,1-1-1,-1 0 1,0-1 0,-1 0 0,14-18 0,-3-3 25,-3 0 1,0-2 0,-2 0 0,11-36-1,-20 53 24,37-109 268,-39 107-251,-1 0 0,0-1 0,-2 1 0,0-1 0,-1-18 0,-1 33-26,-1 1 1,1-1-1,-1 1 1,0 0-1,0-1 1,0 1-1,0 0 1,0 0 0,-3-5-1,3 7-1,1 0 0,-1 1 0,1-1 0,-1 0 0,0 0 0,0 0 0,1 0 0,-1 1 0,0-1 0,0 0 0,0 1 0,0-1 0,1 1 0,-1-1 0,0 1 0,0-1 0,0 1 0,0 0 0,-1-1 0,1 1 0,0 0 0,0 0-1,0 0 1,0 0 0,0 0 0,0 0 0,0 0 0,0 0 0,0 0 0,0 0 0,0 1 0,0-1 0,-1 1 0,-1 0 11,0 1 0,0 0 0,0 0 0,1 0-1,-1 0 1,1 1 0,-1-1 0,1 1 0,0-1 0,-3 5-1,-19 34 243,0 8-88,-28 79 0,42-98-156,2-1 0,1 1 0,1 1 1,-2 41-1,7-31-889,7 63 1,0-61-2870,15 57 0,-4-40-3845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5:5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3392,'3'-2'216,"-1"-1"1,0 1-1,1 0 1,0 0-1,-1 0 1,1 0-1,0 1 1,0-1-1,0 1 1,0 0-1,0-1 1,0 1-1,0 1 1,1-1-1,-1 0 1,0 1-1,0 0 1,1 0-1,-1 0 0,0 0 1,6 1-1,29 3 1543,0 2-1,39 11 1,-53-9-1203,-1 0 1,-1 1 0,1 1-1,32 20 1,-26-10 116,-2 0 1,-1 2-1,-1 1 0,39 45 1,78 118 1441,-94-120-1523,-19-27-298,-3 1 0,-1 1 1,-2 2-1,-2 0 0,-2 1 0,16 54 0,-23-56-20,-2 0-1,5 53 1,-12-67-152,-1 1-1,-2 0 1,-1 0 0,-6 36-1,0-28-44,-2-1-1,-19 50 0,-37 67-161,-44 60-1298,91-184-458,-35 42-1,40-56-310,-1-1 0,0 0 0,-31 22 0,-10-1-2605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27.6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48 135 6976,'-1'-1'261,"0"0"0,0 1 1,1-1-1,-1 0 0,0 1 1,0-1-1,-1 0 0,1 1 1,0 0-1,-7-2 6869,9 3-6223,8 3-582,0 0 1,0 0-1,1 0 0,-1-1 0,1-1 0,0 0 1,0 0-1,13 0 0,-8-1-160,0-1-1,0 0 1,0-1-1,0-1 1,15-4 0,-20 4-75,-1 0 1,1-1 0,-1 0-1,0-1 1,0 0 0,0-1-1,12-7 1,-20 10-66,0 1 1,1-1-1,-1 0 1,0 1-1,0-1 1,0 0-1,0 0 1,0 0-1,0 0 1,0 0-1,-1 0 1,1 0-1,-1 0 1,0 0-1,1 0 1,-1-4-1,0 3-8,0 0-1,-1 0 0,1 0 1,0 0-1,-1 0 0,0 0 1,0 0-1,0 0 1,0 1-1,-2-5 0,1 3-34,-1 1-1,1 0 1,-1 0 0,0 1-1,0-1 1,0 1-1,0-1 1,0 1-1,0 0 1,-1 0 0,1 0-1,-1 1 1,1-1-1,-1 1 1,0 0-1,1 0 1,-1 0 0,0 0-1,0 1 1,0-1-1,0 1 1,1 0-1,-6 1 1,-7 1 88,0 0-1,0 1 1,0 1-1,-16 7 1,28-10-34,-9 3 136,0 1 1,0 0-1,0 1 1,0 1 0,1 0-1,-14 10 1,23-14-134,0-1 0,0 0 0,1 1 0,-1 0 1,0 0-1,1-1 0,0 2 0,-1-1 0,1 0 0,1 0 0,-1 1 0,0-1 1,1 1-1,0-1 0,-1 1 0,2 0 0,-1-1 0,0 1 0,1 0 1,-1 0-1,1 0 0,0-1 0,0 1 0,1 0 0,-1 0 0,1-1 0,2 7 1,2 3 13,0 0 1,1-1 0,1 0 0,0 0 0,0 0-1,12 13 1,1-3-18,40 38 0,-47-49-482,-1-1 0,23 14 0,-30-21-657,1 0 1,0-1-1,11 5 1,-12-6-355,-1 0 0,1-1 0,-1 1 0,1-1 0,-1 0 0,7 0 0,7-3-3913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28.0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3 10624,'-4'-3'7295,"4"11"-6111,-5 1-672,0-1-832,0 4 160,5-4-2528,5-1 1473,5 1-4097,7-8 2944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28.5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511 16 9056,'-3'-2'311,"0"0"0,0 0 0,0 1 1,-1-1-1,1 1 0,-1-1 0,1 1 1,-1 1-1,1-1 0,-1 0 0,1 1 1,-1 0-1,0-1 0,1 2 0,-1-1 1,0 0-1,1 1 0,-1-1 0,1 1 1,-1 0-1,1 0 0,-1 1 0,1-1 1,-5 3-1,-7 4 332,1-2-414,1 1 0,0 0 0,0 1-1,0 0 1,1 1 0,-11 11 0,15-12-161,0 1 0,1 0-1,0 1 1,0-1 0,1 2 0,1-1-1,-8 19 1,11-26-55,1 1-1,0-1 1,0 1 0,0 0 0,0 0-1,1 0 1,-1 0 0,1-1-1,0 1 1,0 0 0,1 0 0,-1 0-1,1 0 1,0 0 0,0-1-1,0 1 1,0 0 0,1-1 0,-1 1-1,1-1 1,0 1 0,0-1 0,0 0-1,1 0 1,-1 0 0,5 4-1,-6-6-4,0 0-1,0 0 0,0 0 1,0-1-1,0 1 0,1-1 1,-1 1-1,0-1 0,0 1 0,0-1 1,0 1-1,1-1 0,-1 0 1,0 0-1,0 0 0,1 0 1,-1 0-1,0 0 0,3 0 0,-2-1-11,1 1 0,-1-1 0,0 0 0,1 0 0,-1 0 0,0-1 0,0 1 0,0 0-1,3-3 1,1-2-37,1-1 0,-1 1 0,0-1-1,7-11 1,32-65-44,-44 82 74,-1 0 0,1 0 0,-1 0 0,1 0 0,0 0 0,0 1 0,-1-1 0,1 0 0,0 1 0,0-1 0,0 0 0,0 1 0,1-2 0,-1 2 9,-1 0-1,0 0 1,1 0-1,-1 0 1,0 0-1,1 0 1,-1 0-1,1 0 1,-1 0-1,0 1 1,1-1-1,-1 0 1,0 0-1,1 0 1,-1 0-1,1 0 1,-1 1-1,0-1 1,0 0-1,1 0 1,-1 1-1,0-1 1,1 0-1,-1 0 1,0 1-1,2 1 42,-1 1 0,1-1 0,-1 1 0,0 0 0,0-1 0,0 1 0,-1 0 0,1 0-1,0 3 1,5 69 548,-2 0 0,-10 106-1,-26 83 1606,28-238-2005,-2 0 0,0-1-1,-2 1 1,-17 38 0,22-59-134,0 1 0,0-1 0,-1 0 1,1 0-1,-1 0 0,-8 8 0,10-11-16,-1 0 0,1-1 0,0 1 0,-1 0 1,1-1-1,-1 0 0,1 0 0,-1 1 0,0-1 0,1-1 0,-1 1 0,0 0 0,0-1 0,0 0 0,1 1 0,-7-1 0,3-1 32,-1-1 0,1 1 0,0-1 0,-1 0 0,1-1 1,0 1-1,0-1 0,0 0 0,1-1 0,-1 0 0,-8-7 0,-6-7 97,-26-31 0,39 42-137,-57-70-22,55 64-34,0 1 0,1-1 0,1-1 0,-9-21 0,15 33 28,1 0 0,-1-1 0,1 1 0,-1-1 0,1 1 0,0-1 1,0 1-1,0-1 0,0 1 0,1-1 0,-1 1 0,1-1 1,-1 1-1,1-1 0,0 1 0,0-1 0,0 1 0,0 0 1,0 0-1,1 0 0,-1-1 0,0 1 0,1 1 0,0-1 1,0 0-1,-1 0 0,1 0 0,0 1 0,3-2 0,6-4 25,-1 1 1,1 0-1,0 0 0,19-5 0,9-3-31,1 1-1,0 2 1,1 3 0,0 0-1,1 3 1,51 0 0,-68 5-61,3-1-1477,32 5 0,-38-4-2943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28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154 12 14720,'-4'-12'5439,"-6"15"-4223,-11 11-352,8-3-384,-1-2-448,-9 2 960,1 1-544,4-4-512,5 1 0,3-3-2080,5-1 1184,23 4-6751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30.1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24 745 6880,'-2'0'443,"-10"1"1490,11-1-1888,1 0 0,0 0 1,-1 0-1,1 0 0,0 0 1,-1 0-1,1 0 0,0 0 1,-1 1-1,1-1 0,0 0 1,0 0-1,-1 0 0,1 0 1,0 1-1,0-1 0,-1 0 1,1 0-1,0 1 0,0-1 1,0 0-1,-1 0 0,1 1 1,0-1-1,0 0 0,-2 6 4965,6-6-1272,-2 0-4099,2-1 601,0 0 0,-1 0 0,1-1 0,0 1 0,-1-1 0,1 0 0,-1 0 0,1-1 0,-1 1 0,0 0 0,4-5 0,6-6 230,14-18-1,-22 25-358,28-34 230,69-82 326,-69 87-531,48-41 0,-58 57-102,22-18 247,-40 36-199,-4 7-55,-8 15-33,4-11 36,-24 116-22,25-110-14,0 0-1,1 1 0,1-1 1,1 0-1,4 30 0,-4-41 27,0 0-1,1 0 1,-1-1-1,1 1 1,0 0-1,0-1 1,1 0-1,0 1 1,-1-1-1,1 0 1,0 0-1,5 4 1,-5-6-4,-1 0 1,1 0 0,-1 0-1,1 0 1,0-1 0,0 0-1,0 1 1,0-1 0,0 0-1,0 0 1,0-1 0,0 1-1,0 0 1,0-1 0,1 0-1,-1 0 1,0 0 0,0 0-1,6-2 1,-2 1 9,0-1 1,-1-1 0,0 1-1,1-1 1,-1 0-1,0-1 1,-1 1-1,1-1 1,0 0-1,-1-1 1,0 0-1,0 1 1,0-1-1,3-6 1,7-9 36,-2 0 0,18-35 0,182-339 385,-178 327-397,21-37-577,-67 126 517,-10 23 0,8-16 11,-13 38-40,3 1 0,-20 95-1,0 2 458,27-112-242,-2-1 0,-2-1 0,-3-2 0,-34 58 0,39-77-118,-25 35 193,37-57-178,0 0 1,-1 0-1,0-1 1,-1 0-1,-9 8 0,16-14-48,0 0-1,0 0 0,0-1 0,0 1 0,-1 0 1,1 0-1,0-1 0,0 1 0,-1-1 0,1 1 1,0-1-1,-1 1 0,1-1 0,-1 0 0,1 0 1,0 0-1,-1 0 0,1 0 0,-1 0 0,1 0 1,-1 0-1,1 0 0,0-1 0,-1 1 0,1 0 1,0-1-1,-1 0 0,-1 0 0,3 0-24,-1 1-1,1-1 0,0 1 1,0 0-1,-1-1 1,1 1-1,0-1 1,0 1-1,0-1 1,-1 1-1,1-1 0,0 1 1,0-1-1,0 1 1,0-1-1,0 1 1,0-1-1,0 1 1,0-1-1,0 1 0,0-1 1,1 1-1,-1-1 1,0 1-1,0-1 1,0 1-1,1-1 0,-1 1 1,0-1-1,0 1 1,1 0-1,-1-1 1,0 1-1,1-1 1,0 1-1,15-17-119,-15 16 110,14-11-18,0 2 0,1-1 0,34-14 0,-8 3-142,-6 3-1813,47-17 1,0 7-5858,-78 27 6658,0 0 0,0 0 1,0 0-1,0 0 0,0-1 1,0 0-1,4-3 0,9-16-2749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30.4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 21 8128,'-84'-20'3008,"70"20"-2336,-1 0-160,25 0-4000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37.5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13 268 5472,'-1'1'263,"0"0"0,-1 1 0,1 0 1,0-1-1,0 1 0,0 0 0,0-1 0,1 1 0,-1 0 1,0 0-1,1 0 0,-1 0 0,1 0 0,0 0 0,0 0 1,0 0-1,-1-1 0,2 1 0,-1 0 0,0 0 0,0 0 1,1 0-1,-1 0 0,1 0 0,-1 0 0,1 0 0,0-1 1,0 1-1,0 0 0,0 0 0,2 2 0,-1-1 0,0-1 0,0 1 0,0-1 0,1 0 0,-1 1 0,1-1 0,-1 0 0,1 0-1,0-1 1,0 1 0,0 0 0,0-1 0,0 0 0,0 0 0,0 0 0,0 0 0,0 0 0,1-1 0,2 1-1,9-2 106,-1-1 0,0 0-1,0-1 1,0-1 0,23-9-1,-19 7-221,190-76 1047,-175 66-965,-1-2-1,-1-1 1,0-1-1,31-27 1,-58 43-134,0 0 0,1 1 1,-1 0-1,1 0 0,9-4 0,-12 16-72,-3 12-67,-5 25 0,3-29 88,1 0-1,1 1 0,1 17 1,1-26-12,0 0 0,1 0 0,0-1 0,0 1 0,1-1 0,0 1 0,9 14 1,-11-20-3,1 0 1,0-1 0,0 1 0,0-1 0,0 1 0,1-1 0,-1 0 0,1 0 0,-1 0 0,1 0 0,3 2 0,-4-4 18,0 1 0,0 0 1,0 0-1,0-1 0,0 0 1,1 1-1,-1-1 0,0 0 0,0 0 1,1 0-1,-1 0 0,0 0 1,0-1-1,1 1 0,-1-1 0,0 1 1,3-2-1,6-4 27,-1 1-1,0-1 1,0-1 0,14-11 0,3-3-6,-19 16-63,263-196 62,-192 129-92,-44 39-122,-34 33 158,-1-1 1,1 1 0,-1-1 0,1 1 0,-1-1 0,1 1 0,-1-1 0,1 1 0,0-1 0,-1 1-1,1 0 1,0-1 0,-1 1 0,1 0 0,0 0 0,0 0 0,-1-1 0,1 1 0,0 0 0,-1 0 0,1 0-1,0 0 1,0 0 0,-1 0 0,2 1 0,-1-1 2,0 1 0,-1 0-1,1-1 1,0 1 0,-1 0 0,1-1 0,0 1-1,-1 0 1,1 0 0,-1-1 0,1 1-1,-1 0 1,1 0 0,-1 0 0,0 0 0,1 1-1,0 5 28,1 0-1,-1 1 1,-1-1 0,1 7-1,-1-2 13,0 8 167,-3 23 0,2-38-187,1 1 0,-2-1 0,1 0 0,0 0 1,-1 0-1,0 0 0,0 0 0,-1 0 0,-3 6 0,3-9-57,1 1-1,0 0 0,-1-1 1,0 0-1,1 0 0,-1 0 1,0 0-1,0 0 0,0 0 1,-1-1-1,1 1 0,0-1 1,-1 0-1,1 0 0,0 0 1,-1-1-1,1 1 0,-1-1 1,1 0-1,-1 0 0,-4 0 1,-6-2-116,0 0-1,0-1 1,-23-7 0,36 10 139,-17-9-37,17 9-128,3 0 101,11 2 175,0 0 0,0 0 0,23 8 0,-22-6-44,36 10-36,21 5-1127,-26-3-4105,-40-14 3885,-1 0 1,0 0-1,0 1 0,5 4 0,0 1-3998,-6-1 1794,-9 1 251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37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60 7808,'-49'-44'2880,"49"40"-2240,0-4-160,8 5-2304,10 3 896,14 0-1600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42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239 549 3648,'0'-1'186,"-1"0"0,1 0 0,-1 0 0,0 0 0,1 0 0,-1 0 0,0 0 0,1 0 0,-1 0 0,0 1-1,0-1 1,0 0 0,0 0 0,0 1 0,0-1 0,0 1 0,0-1 0,0 1 0,0-1 0,0 1 0,0 0 0,-1-1 0,1 1 0,0 0 0,0 0 0,0 0 0,0 0 0,-1 0 0,1 0 0,0 0 0,0 0 0,0 0 0,0 1 0,-1-1 0,0 1 0,-6 2 511,0 0 1,1 1-1,0-1 1,-9 7-1,3-2-351,-4 2 95,1 0 1,0 1 0,1 0 0,0 1 0,1 1 0,-21 23 0,34-34-403,-1 0 0,0 0-1,1 0 1,0 1 0,-1-1 0,1 0 0,0 0 0,0 1 0,0-1 0,1 1 0,-1-1 0,0 1-1,1-1 1,0 1 0,-1-1 0,1 1 0,0-1 0,1 1 0,-1-1 0,1 6 0,1-4 12,-1-1 0,1 1 0,0-1 0,0 1 1,0-1-1,0 0 0,0 0 0,1 0 1,0 0-1,-1 0 0,1-1 0,7 5 0,-4-3 28,1 1-1,0-2 1,0 1-1,1-1 1,-1 0-1,1-1 0,-1 0 1,1 0-1,0 0 1,15 0-1,-3-1 169,-1-2 0,0 0 0,28-5 0,-41 4-215,1 1 0,-1-1 0,1 0 0,-1-1-1,1 0 1,-1 0 0,0 0 0,0-1 0,-1 1 0,1-1 0,-1-1-1,0 1 1,0-1 0,0 0 0,-1 0 0,5-7 0,-6 8-17,0 0-1,-1 0 1,0-1 0,0 1 0,0-1-1,-1 1 1,1-1 0,-1 1 0,0-1-1,0 0 1,-1 0 0,0 0 0,1 1-1,-2-1 1,1 0 0,0 0 0,-1 0-1,0 1 1,0-1 0,-1 0 0,1 1 0,-1-1-1,-3-6 1,2 6-3,-1 0 0,1 0-1,-1 1 1,1 0 0,-1-1 0,0 1 0,-1 1-1,1-1 1,-1 1 0,-9-6 0,5 4-3,-1 0 0,-1 1 1,1 0-1,-17-3 0,25 6-12,1 1 1,0 0-1,-1-1 0,1 1 1,0 0-1,-1 0 0,1 0 1,0 0-1,-1 0 0,-1 1 1,3-1 4,0 0 0,-1 0 0,1 0 0,0 0 0,0 0 0,0 1 0,-1-1 0,1 0 0,0 0 0,0 0 0,0 0 0,0 0 0,-1 1 0,1-1 0,0 0 0,0 0 0,0 0 0,0 1 0,0-1 0,0 0 0,0 0 0,0 0 0,-1 1 0,1-1 0,0 0 0,0 0 0,0 0 0,0 1 0,0-1 0,0 0 0,0 0 0,0 1 0,0-1 0,1 0-1,-1 2 6,1-1-1,0 0 0,-1 0 0,1 0 0,0 1 0,0-1 0,0 0 0,0 0 0,0-1 0,0 1 0,0 0 0,0 0 0,1 0 0,-1-1 0,0 1 0,0 0 0,3 0 0,7 2 87,0 0 0,1 0 0,-1-1 0,1-1 0,-1 0 0,1 0 0,13-2 0,84-13 6,-85 11-115,372-36-74,-384 39 63,95-1 37,-111 8 54,-1-3-80,0-1 0,-1 1-1,1-1 1,-1 0-1,1-1 1,-13 4-1,4-1-12,-29 11-7,-89 35-1,104-38 71,0 1-1,-40 27 0,65-39-24,-1 0 0,0 1 0,0 0 0,1 0 0,0 0 0,-1 0 0,1 0 0,0 1 0,1-1 0,-1 1 0,1 0 0,-1-1 0,1 1 0,0 1 0,-2 6 0,4-10-3,0-1 0,-1 1 0,1 0 0,0 0-1,0-1 1,0 1 0,0 0 0,0-1 0,0 1 0,0 0 0,1 0 0,-1-1-1,0 1 1,0 0 0,0-1 0,1 1 0,-1 0 0,0-1 0,1 1 0,-1-1 0,1 1-1,-1 0 1,1-1 0,-1 1 0,1 0 0,1-1 13,-1 1 0,0 0 1,1 0-1,-1-1 0,1 1 0,-1-1 1,1 1-1,-1-1 0,1 0 0,-1 0 1,3 1-1,3-1 40,1-1-1,0 1 1,12-4 0,-4 1-61,0-1 1,0-1 0,0-1 0,-1 0-1,1-1 1,-2-1 0,1 0 0,-1-1-1,0-1 1,-1 0 0,0 0 0,-1-2-1,0 1 1,0-2 0,-2 1 0,17-25-1,-1-8-118,36-81-1,10-59-149,-55 138 317,-9 28-6,-1-1-1,-1 0 0,-1-1 1,-1 1-1,0-1 1,0-25-1,-4 45-54,0 0 0,1 0 0,-1 0 0,0 0 0,0 0 0,0 0 0,0 0 0,-1 0 0,1 0 0,0 0 0,0 0 0,-1 0 0,1 0 0,0 0 0,-1 0 1,1 0-1,-1 0 0,1 1 0,-1-1 0,1 0 0,-1 0 0,-1 0 0,1 1 3,0 0 0,0 0 0,0 0 0,0 0 0,0 0 1,0 1-1,-1-1 0,1 0 0,0 1 0,0-1 0,0 1 0,0-1 0,0 1 1,0-1-1,1 1 0,-1 0 0,0-1 0,0 1 0,-1 2 0,-8 7-12,0 0 0,1 1 0,1 0 0,-1 0 0,2 1 0,0 0 0,0 0 1,1 1-1,1 0 0,-5 15 0,-1 8 27,2 0 0,-6 58 0,12-73 11,2-1-1,1 0 0,0 0 1,1 1-1,2-1 0,6 29 1,-7-39 14,1 0 0,0 0 0,1 0 0,0-1 1,1 1-1,0-1 0,0 0 0,1-1 1,0 1-1,0-1 0,1 0 0,0-1 1,0 0-1,13 10 0,-15-14-36,1 0 1,-1 0-1,1-1 1,0 0-1,0 0 0,-1 0 1,1-1-1,0 0 0,1 0 1,10 0-1,4-1-223,40-5 0,3-5 175,1-2-1,100-32 1,-136 34 209,22-8 7,-82 26-97,-105 43-10,113-40-49,0 1 0,1 0 0,-37 29 1,54-37-24,-29 25 98,31-26-66,1-1-1,-1 1 1,1 0 0,-1 0 0,1 0 0,0 1 0,0-1-1,-2 7 1,3-9-9,1 0 0,0 0 0,0 0 0,-1 0 1,1 1-1,0-1 0,0 0 0,0 0 0,0 0 0,0 0 0,1 0 0,-1 0 0,0 0 0,0 0 0,1 0 0,-1 0 0,1 0 0,-1 0 0,1 0 0,-1 0 0,1 0 0,-1 0 0,1 0 0,0 0 0,0-1 0,-1 1 0,1 0 1,0 0-1,0-1 0,0 1 0,0-1 0,1 2 0,1-1 19,0 0 0,0 1 0,1-1 0,-1-1 1,0 1-1,1 0 0,-1-1 0,7 1 0,10-3 55,1 0 1,-1-2-1,0 0 0,32-11 0,-37 10-64,-1 2-14,-1-2 0,1 0 0,-1 0 1,0-2-1,0 1 0,-1-2 0,0 1 0,0-2 0,-1 0 0,0 0 1,0-1-1,-1 0 0,14-18 0,-10 7 21,-1-1-1,-2 0 1,0-1 0,-1 0-1,-1 0 1,10-40 0,-6 1 160,9-91 1,-20 135-102,-1-1 0,-1 1 0,0-1 0,-2 1 0,-4-26 0,6 42-81,0 1 1,-1-1-1,1 0 0,-1 1 1,1-1-1,-1 0 1,0 1-1,0-1 1,1 1-1,-1-1 1,0 1-1,0 0 1,0-1-1,-1 1 1,1 0-1,0-1 1,0 1-1,-3-2 1,3 3-9,-1 0-1,1 0 1,0 0 0,0 0 0,0 0 0,0 0 0,0 0 0,0 0 0,-1 0-1,1 0 1,0 0 0,0 1 0,0-1 0,0 1 0,0-1 0,0 1 0,0-1-1,0 1 1,0-1 0,0 1 0,0 0 0,1-1 0,-1 1 0,0 0 0,0 0-1,0 0 1,1 0 0,-1 0 0,0 1 0,-5 8 60,1 0 0,0-1 0,0 2 0,1-1-1,1 0 1,0 1 0,0 0 0,-1 18 0,0-11-28,-5 35 43,2 0 1,0 60 0,7-76-171,1 0-1,3-1 0,0 1 1,11 37-1,-13-69-345,-1 0 1,1 0-1,0-1 0,0 1 1,1 0-1,-1-1 1,4 4-1,-2-3-579,0-1 0,-1 0 0,1 0 1,1 0-1,-1-1 0,6 4 0,8 5-5014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43.3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320 1 3552,'0'7'431,"1"1"0,1-1 0,-1 1-1,1-1 1,0 0 0,7 14 0,6 21 1422,-8-16-994,3 14 1796,11 77 0,-20-105-2257,0 0-1,-1 1 0,0-1 1,-1 0-1,-1 0 1,0 0-1,0 0 1,-1 0-1,-1 0 1,0 0-1,-6 11 0,3-11-191,0 0 1,-1-1-1,0 0 0,0 0 0,-2-1 0,-18 18 0,21-23-579,0 1 0,0-1 0,0 0 0,-1-1-1,0 0 1,0 0 0,0-1 0,-1 0 0,1 0 0,-1 0 0,-13 1 0,10-3-859,0-1 0,0 0 0,0 0 0,0-1 0,0-1 0,1 0 0,-1 0 0,0-2 0,-14-5 0,15 4 367,0-1-1,-13-11 0,24 17 834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0:36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177 101 2560,'0'0'29,"0"0"0,0 0-1,0 0 1,0-1 0,0 1 0,0 0 0,0 0 0,0 0 0,0 0-1,0 0 1,0 0 0,0-1 0,0 1 0,0 0 0,0 0 0,0 0-1,0 0 1,1 0 0,-1 0 0,0 0 0,0 0 0,0-1 0,0 1-1,0 0 1,0 0 0,0 0 0,0 0 0,0 0 0,1 0 0,-1 0-1,0 0 1,0 0 0,0 0 0,0 0 0,0 0 0,0 0 0,1 0-1,-1 0 1,0 0 0,0 0 0,0 0 0,0 0 0,0 0 0,1 0 23,-1 0 0,0 0 0,0 0 0,1 0 0,-1 0 0,0 0 0,0 0 0,0 0 1,1-1-1,-1 1 0,0 0 0,0 0 0,0 0 0,0 0 0,1 0 0,-1 0 0,0 0 1,0 0-1,0-1 0,0 1 0,1 0 0,-1 0 0,0 0 0,0 0 0,0-1 0,0 1 1,0 0-1,0 0 0,0 0 0,0-1 0,0 1 0,0 0 0,1 0 0,-1 0 0,0-1 1,0 1-1,0 0 0,0 0 0,0 0 0,0-1 0,0 1 0,-1 0 0,1-1 0,5-21 2338,-4 20-2305,-1 0 1,0 0 0,1 0-1,-1 1 1,1-1-1,0 0 1,-1 0 0,1 1-1,0-1 1,0 0-1,2-1 1,-1 0 0,0 1-1,-1-1 1,1 0-1,-1 1 1,0-1 0,1-3-1,5-14 789,-4 17-232,-2 8-254,-2 13-244,-7 35-1,4-32-24,1-4-55,-2 16 201,-1-1 0,-14 38-1,9-37-75,-69 214 595,19 5 83,58-231-715,-15 65 779,16-81-715,3-7-406,4-13-988,22-76-7019,-14 54 5829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3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 2144,'0'-3'3488,"-1"3"-3201,0 0 1,0 0-1,0 0 1,0 0 0,0 1-1,0-1 1,0 0-1,0 0 1,0 1-1,0-1 1,-2 1-1,-14 9 1315,9-6-984,0 1 1,-1-2-1,1 1 0,-11 2 1,8-3-227,-98 31 1616,102-32-1919,1 1 0,-1 0 0,1 1 0,-1 0 0,-7 5 0,12-6-111,-1 0-1,0-1 0,1 1 1,-1 0-1,1 0 0,0 0 1,0 1-1,0-1 0,0 1 1,1-1-1,-1 1 0,-1 6 1,2-2 23,-1 1 0,1-1 0,0 1 0,1 0 0,0 0 0,1-1 0,2 18 0,4 1 195,11 30 0,-1-1 49,4 30 315,12 113 0,-18-86-41,19 181 124,-20 324 2065,-14-581-2269,1-38-433,0 0-1,0 1 1,0-1 0,0 0-1,0 1 1,0-1 0,1 1-1,-1-1 1,0 1-1,0-1 1,0 1 0,1 0-1,-1 0 1,0-1 0,0 1-1,3 0 1,2 0-27,12-5 35,0 2 0,1 0 0,-1 2 1,1 0-1,29 2 0,-25 1-31,88 13 209,-95-12-80,-1 0 0,0 2 0,0 0 1,0 1-1,16 8 0,-18-7-32,0 0 0,19 6 0,-32-12-75,1-1 0,-1 0-1,1 0 1,-1 0 0,0 1 0,1-1 0,-1 0 0,0 1 0,0-1-1,1 0 1,-1 0 0,0 1 0,1-1 0,-1 1 0,0-1-1,0 0 1,0 1 0,0-1 0,1 1 0,-1-1 0,0 0-1,0 1 1,0-1 0,0 1 0,-1 2-1999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22.9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696 4 1568,'12'-4'15194,"-15"9"-14666,-1 2-300,-2 4-3,-1 0 0,0-1 0,0 1-1,-1-2 1,0 1 0,-1-1 0,-11 9 0,-114 76 761,44-21-391,-104 108 1,180-167-597,-28 30 66,3 2 1,-46 67 0,82-109-53,1 1 0,0-1-1,0 1 1,-3 8 0,4-9-12,-1 0 0,1 0 0,-1 0-1,0 0 1,-3 5 0,4-8 24,1-1 0,0 1-1,-1-1 1,1 0 0,0 1-1,0-1 1,-1 1 0,1-1-1,0 0 1,0 1 0,0-1 0,0 1-1,-1-1 1,1 1 0,0-1-1,0 1 1,0-1 0,0 1-1,0-1 1,0 1 0,0-1-1,1 1 1,-1-1 0,0 1-1,0-1 1,0 0 0,1 2-1,-1-2-11,1 1-1,0 0 1,0 0-1,-1-1 0,1 1 1,0 0-1,0-1 0,0 1 1,0-1-1,0 1 1,0-1-1,1 1 0,5 1-11,0 0-1,-1-1 1,9 1-1,-14-2 21,98 15-8,97 27 1,-180-37-6,1 0 0,-1 1 0,0 1 0,-1 0 0,0 1 0,0 1 0,0 0 0,-1 1 0,-1 0 0,0 1 0,0 1 0,-1 0 0,-1 1 0,0 0 0,0 1 0,-1 0 0,-1 0 0,-1 1 0,8 18 0,-11-23-225,0 2 382,-1-1-1,0 0 1,4 19 0,-7-27-299,-1-1 1,1 1-1,-1-1 0,0 1 0,0 0 0,0-1 1,0 1-1,0-1 0,-1 1 0,1 0 0,-1-1 1,0 1-1,0-1 0,0 0 0,0 1 1,0-1-1,0 0 0,-1 1 0,1-1 0,-1 0 1,1 0-1,-3 2 0,3-3-68,1-1 1,-1 1-1,1-1 0,0 1 1,-1-1-1,1 0 0,-1 1 1,1-1-1,-1 0 0,1 1 1,-1-1-1,1 0 0,-1 0 1,1 0-1,-1 1 0,0-1 1,1 0-1,-1 0 1,1 0-1,-1 0 0,0 0 1,1 0-1,-1 0 0,1 0 1,-1 0-1,1 0 0,-1-1 1,0 1-1,1 0 0,-1 0 1,0-1-1,-5-3-2715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24.6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1 301 2976,'1'-6'333,"1"10"2498,5 5 2159,-6-2 42,3-9-3712,13-14-1062,-1-1 1,-1-1-1,24-33 1,-19 24-114,3-5-55,1 2 1,2 1 0,38-34-1,-61 60-107,0 1 0,0 0 0,-1 0 0,2 0 0,-1 0 0,0 0 0,0 1 0,0-1 0,1 1 0,-1 0 0,7-1 0,-9 2 14,0 0 1,0 0-1,0 0 1,0 0-1,0 0 1,-1 0-1,1 1 1,0-1 0,0 0-1,0 1 1,0-1-1,0 1 1,0-1-1,-1 1 1,1-1-1,0 1 1,0-1-1,0 2 1,0 0 15,1 0 1,-1 0 0,0 0-1,0 0 1,0 0 0,0 0-1,0 0 1,0 1 0,0-1-1,0 2 1,26 178 621,-13-81-97,-11-80-372,-2-9-45,0 0 0,2 0 1,-1 0-1,2 0 0,-1-1 0,7 13 0,-9-22-82,-1-1 1,1 0 0,0 0 0,-1 0 0,1 1-1,0-1 1,0 0 0,0 0 0,0 0 0,0-1-1,0 1 1,0 0 0,0 0 0,0 0 0,0-1-1,0 1 1,1-1 0,-1 1 0,0-1-1,0 1 1,1-1 0,-1 0 0,0 1 0,1-1-1,-1 0 1,0 0 0,1 0 0,-1 0 0,0 0-1,1 0 1,-1-1 0,0 1 0,1 0 0,1-2-1,2 0 29,0 0-1,0-1 0,-1 1 0,1-1 1,-1-1-1,0 1 0,4-4 0,6-7 29,-2 0 0,0-1 0,0 0 0,14-26 0,-8 12-74,10-16-132,56-81-18,-69 106-58,1 1 0,2 0 0,36-32 0,-51 49 138,0-1-1,0 1 0,0 0 0,0 0 1,0 0-1,1 1 0,-1-1 1,0 1-1,1 0 0,-1 0 1,1 0-1,0 0 0,3 0 0,-5 1 66,1 1-1,0-1 0,-1 0 0,1 1 1,-1 0-1,0 0 0,1 0 0,-1 0 0,0 0 1,1 0-1,-1 0 0,0 1 0,0-1 1,0 1-1,0 0 0,0-1 0,-1 1 1,1 0-1,2 4 0,0-1 6,4 4-6,-1 0 0,0 1 0,0 0-1,8 20 1,1 8-24,10 30 485,-23-58-1148,0 0 0,-1 0 1,0 0-1,0 20 0,-4-16-5521,1-3 3430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25.1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27 5472,'0'-17'1760,"0"17"-1713,0 0 0,0-1 0,-1 1 0,1 0 1,0-1-1,0 1 0,0 0 0,0-1 0,0 1 0,0 0 0,0-1 1,-1 1-1,1 0 0,0-1 0,0 1 0,0 0 0,-1-1 1,1 1-1,0 0 0,0 0 0,-1-1 0,1 1 0,0 0 0,-1 0 1,1 0-1,0-1 0,-1 1 0,1 0 0,-1 0 0,-1-2 368,6 21 4081,-5 145-351,-8 219-1896,9-172-1718,1-98-310,-1-112-223,4 97-1740,1-81 510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27.1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98 129 4992,'0'0'118,"-1"-1"-1,1 0 1,0 1 0,0-1 0,0 0-1,0 1 1,0-1 0,0 0-1,0 1 1,0-1 0,0 0 0,0 1-1,1-1 1,-1 0 0,0 1 0,0-1-1,1 0 1,-1 1 0,0-1 0,1 0-1,-1 1 1,0-1 0,1 1 0,-1-1-1,1 1 1,-1-1 0,2 0 0,5-12 3774,-7 1-1778,1 9-1803,-1 0 1,0 0 0,1-1 0,-2 1-1,1 0 1,0 0 0,-1 0-1,1 0 1,-1 0 0,0-1-1,0 1 1,0 0 0,0 1-1,-3-6 1,3 7-197,-3-3 142,1-1-1,-1 1 1,0 0 0,-7-5-1,10 8-256,0 0-1,0 1 1,-1-1-1,1 0 1,0 1 0,0-1-1,0 0 1,-1 1-1,1 0 1,0-1-1,-1 1 1,1 0 0,0 0-1,-1 0 1,1 0-1,-1 0 1,1 0 0,0 0-1,-1 0 1,1 0-1,0 1 1,-1-1-1,1 0 1,0 1 0,0-1-1,-2 2 1,0 0 4,1 0 0,-1 0 0,1 1 1,0-1-1,0 0 0,0 1 0,1-1 1,-1 1-1,0 0 0,1 0 0,0-1 0,-1 1 1,1 0-1,1 0 0,-2 6 0,-1 7 25,-1 30 0,2-27-101,1 22 348,6 66 1,0-3 381,-4-80-448,-1-6-95,0 1 0,-1-1-1,0 0 1,-7 27 0,8-38 518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27.4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17 100 8480,'-14'-16'2730,"13"15"-2640,1 0 0,0 1 0,0-1 0,-1 0 0,1 1 0,0-1 0,0 0 0,0 0 0,0 1 0,0-1 0,0 0 0,0 0 0,0 1 0,0-1 0,0 0 0,1 0 0,-1 1 0,0-1 0,0 0 0,1 1 0,-1-1 0,0 0 0,1 1 0,-1-1 0,1 0 0,-1 1 0,1-1 0,-1 1 0,1-1 0,-1 1 0,2-1 0,23-14 3100,-19 11-2665,1 0 1,-1 1-1,1-1 0,0 1 0,11-3 0,-2 2-248,0 0-299,1 0 1,0 1 0,0 1 0,0 0 0,21 1 0,-28 2-1528,0-1-1,18-2 1,-24 1 624,12 1-1315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28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 5056,'7'-19'2372,"-3"13"-1237,-4 6-1062,0 0-1,1 0 1,-1 0 0,0 0 0,0 0 0,0 0 0,0 1 0,0-1 0,1 0 0,-1 0 0,0 0-1,0 0 1,0 0 0,0 0 0,0 1 0,0-1 0,0 0 0,0 0 0,0 0 0,1 0 0,-1 1 0,0-1-1,0 0 1,0 0 0,0 0 0,0 0 0,0 1 0,0-1 0,0 0 0,0 0 0,0 0 0,0 0-1,0 1 1,0-1 0,-1 0 0,1 0 0,0 1 0,1 73 3964,7 97-1984,4 28-509,-5-42-592,-3 65-7,-4-148-828,-5 87-507,4-158 77,1 0-1,0 0 1,-1 0-1,0 1 0,0-1 1,0 0-1,0 0 1,-2 3-1,1-4-325,1 0 0,0 1 0,0-1-1,1 0 1,-1 1 0,0 0 0,0 3 0,3 0-2865,4-2 1168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29.4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217 167 3552,'0'0'32,"1"0"0,-1 0 0,0 0 0,0 0 0,0 0 0,0 0 0,0 0 0,0 0 0,0 0 0,0 0 0,0 0 0,1-1 0,-1 1 0,0 0 0,0 0 0,0 0 0,0 0 0,0 0 0,0 0-1,0 0 1,1 0 0,-1 0 0,0 0 0,0 0 0,0 0 0,0 0 0,0 0 0,0 0 0,1 0 0,-1 0 0,0 0 0,0 1 0,0-1 0,0 0 0,0 0 0,0 0 0,0 0 0,0 0 0,1 0 0,-1 0 0,0 0 0,0 0 0,0 0 0,0 0 0,0 1 0,0-1 0,0 0 0,0 0 0,3 10 331,-1 15 453,-3-12-308,0 0-1,-1-1 0,-1 1 0,0 0 0,-1-1 0,-1 1 0,1-1 0,-2 0 0,0-1 0,0 1 0,-1-1 0,-1 0 0,-8 9 0,13-16-341,-1 0-1,1-1 1,-1 1 0,0-1 0,0 0-1,0 0 1,-8 4 0,10-6-110,-1 0 1,1 0-1,0-1 1,-1 1-1,1 0 1,-1-1 0,1 0-1,0 1 1,-1-1-1,1 0 1,-1 0-1,1-1 1,-1 1-1,1 0 1,-1-1-1,1 0 1,0 1-1,-4-3 1,2 1 0,1 0 0,-1-1 0,1 1 0,-1-1 0,1 0 0,0 0 0,0 0 0,0 0 0,0 0 0,1-1 0,0 1 0,-1-1 0,1 0 1,0 0-1,1 0 0,-2-4 0,-2-6-33,2 0 0,-1 0 0,-1-21 0,4 23-51,0 0 0,1 0 0,0-1 0,1 1 0,0 0 0,1 0 0,0 0 0,8-21 0,-7 25-1,1-1 0,0 1 0,0-1-1,1 1 1,0 0 0,1 1 0,0-1 0,0 1 0,0 1-1,1-1 1,13-9 0,-13 10 44,1 1 0,1 0 0,-1 1 0,1-1 0,-1 1 0,1 1 0,0 0 0,1 0 0,-1 1 0,0 0 0,1 1 0,14-1 0,-21 2 2,-1 0 1,1 0-1,-1 1 0,1-1 0,-1 1 1,1-1-1,-1 1 0,0 0 0,1 0 0,-1 0 1,0 0-1,0 1 0,0-1 0,4 3 1,-3 0 15,1-1 1,-1 1 0,0-1 0,0 1 0,-1 0 0,1 0 0,2 6 0,1 4 109,-1 1 1,0 0-1,4 25 1,-2 1 203,-3 2 0,-2 67 0,-2-102-320,-1 26 347,-10 52 0,3-30-96,7-43-202,-1 0 0,-1-1 0,0 1 0,0-1 0,-2 0 0,-5 14 0,4-9 264,5-15-230,1-1 0,0 1 0,-1 0 0,0 0 0,1-1 0,-1 1 0,0 0 0,0-1 0,0 1 0,-1 1 0,1-6 140,0-7-436,1 1 1,0-1-1,1 0 1,0 0-1,0 0 0,1 1 1,0-1-1,6-14 1,2-11-59,2-18 0,33-127-380,-34 145 522,1 1 0,2 1 1,18-34-1,-30 64 110,1-1 0,-1 1 0,0 0 1,1 0-1,0-1 0,4-2 0,-6 5-7,0 0-1,0 0 1,0 1-1,0-1 1,0 0 0,0 1-1,0-1 1,0 1-1,0-1 1,0 1-1,0 0 1,0-1 0,0 1-1,1 0 1,-1 0-1,0 0 1,0 0-1,0 0 1,1 0-1,-1 0 1,0 0 0,0 1-1,0-1 1,0 0-1,0 1 1,2 0-1,0 0 30,-1 1-1,1 0 0,-1 0 1,0 0-1,1 0 0,-1 1 0,0-1 1,0 1-1,0-1 0,-1 1 0,1 0 1,-1-1-1,3 7 0,0 2 71,-1 1 1,3 15-1,-4-21-61,4 29 159,-1-1-1,-1 1 0,-2 0 0,-2 0 0,-5 48 1,3-67-91,1-5 53,-1-1-1,1 0 1,1 1-1,0-1 1,2 14 0,-2-24-156,0 0 1,0 0-1,0 0 1,0-1 0,0 1-1,0 0 1,0 0-1,0 0 1,1 0-1,-1 0 1,0 0 0,0 0-1,0 0 1,0 0-1,0 0 1,0 0-1,0 0 1,0 0 0,0 0-1,0 0 1,0 0-1,0 0 1,1 0 0,-1 0-1,0 0 1,0 0-1,0 0 1,0 0-1,0 0 1,0 0 0,0 0-1,0 0 1,0 0-1,0 0 1,0 0-1,1 0 1,-1 0 0,0 0-1,0 0 1,0 0-1,0 0 1,0 0 0,0 0-1,0 1 1,0-1-1,0 0 1,0 0-1,0 0 1,0 0 0,0 0-1,0 0 1,0 0-1,0 0 1,0 0-1,0 0 1,0 0 0,0 1-1,0-1 1,0 0-1,0 0 1,0 0-1,0 0 1,0 0 0,0 0-1,0 0 1,0 0-1,6-11-632,0-2 326,42-91-887,24-46 631,-58 126 505,1 0 0,0 1 0,2 1 0,20-21 0,-37 42 54,6-5 39,1 0 1,-1 0 0,13-8 0,-17 13-24,0 0 0,-1 0 0,1 0 0,0 0 0,0 1 0,0-1 0,0 0 0,0 1 0,4-1 0,-5 1-5,0 0-1,0 0 1,0 1-1,0-1 1,0 0-1,0 0 1,0 1-1,-1-1 1,1 0-1,0 1 1,0-1-1,0 1 0,0-1 1,0 1-1,-1 0 1,1-1-1,0 1 1,0 0-1,-1-1 1,1 1-1,0 1 1,3 6 137,0 0 0,0 0 0,-1 1 0,0-1 0,2 13 0,-4-17-117,7 36 478,4 68 0,5 26 452,-14-119-875,1-1 0,0 1 1,1-1-1,1 0 0,0 0 0,15 22 1,-18-31-143,0-1 1,0 0 0,1 0-1,-1 0 1,1-1 0,0 1-1,7 4 1,12 2-2461,-21-10 1537,1 1 0,0-1 0,-1 0-1,1 1 1,0-1 0,5-1 0,4 0-1551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0.0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0 232 5568,'14'8'14831,"-2"-8"-13023,-9-2-1689,-1 1-1,0-1 1,0 1-1,0-1 1,0 0 0,0 0-1,0 0 1,0 0-1,2-3 1,17-26 113,-14 20-156,60-77-411,-49 66 184,-11 13 75,0 1-1,1 0 0,11-8 1,-15 13 51,0 0 0,0 0 0,1 0 0,-1 1 1,1-1-1,-1 1 0,1 1 0,0-1 0,10-2 1,-13 4 32,0 0 0,1 0 0,-1 0 0,0 1 0,0-1 0,1 1 0,-1-1 0,0 1 0,0-1 0,0 1 0,0 0 0,0 0 0,0 0 0,0 1 0,0-1 0,0 0 0,0 1 0,-1-1 0,1 1 0,-1-1 0,1 1 0,-1 0 0,3 3 0,2 5 52,0 0 0,-1 1 0,6 15 0,-8-21-55,47 135 102,-37-104-1249,-8-20 486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0.6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 13 5056,'-4'-12'1757,"8"19"544,-4-5-1936,1 0 0,-1 1 0,1-1 0,-1 0 0,0 1 0,0-1 0,0 1 0,0-1-1,-1 4 1,0 5 584,-5 167 2855,4-130-3363,-15 297 1863,16-325-2208,-10 184 474,0-32-336,-3 37-564,13-195 64,0-2-1980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1.4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7 346 4992,'-7'-7'1543,"9"14"972,3-10-115,1 1-2030,0-1 0,0 1 0,0-1 0,-1 0-1,1 0 1,-1-1 0,0 0 0,7-6 0,1-2-83,20-24 1,-12 8 106,20-35 1,-24 34 109,29-34 0,8-6 398,-53 68-889,-1 0-1,1 1 1,-1-1 0,1 0-1,0 1 1,-1-1 0,1 1 0,0-1-1,0 1 1,-1 0 0,1-1-1,0 1 1,0 0 0,0-1 0,-1 1-1,1 0 1,0 0 0,0 0-1,0 0 1,0 0 0,0 0 0,-1 0-1,1 0 1,0 0 0,0 0-1,0 0 1,0 1 0,-1-1 0,1 0-1,0 0 1,0 1 0,0-1-1,-1 1 1,1-1 0,0 1 0,-1-1-1,1 1 1,0-1 0,-1 1 0,1 0-1,-1-1 1,1 1 0,-1 0-1,1-1 1,-1 1 0,1 0 0,-1 0-1,0-1 1,1 1 0,-1 0-1,0 1 1,3 10 61,0 0 1,-1 0-1,-1 1 0,0-1 1,-1 17-1,1 5 45,-1-29-98,2 36 358,14 80 0,-15-116-288,1 1 0,-1-1 0,2 1-1,-1-1 1,0 0 0,7 10 0,-8-14-60,0 1 0,0-1-1,1 1 1,-1-1 0,0 1 0,1-1 0,-1 0 0,1 0 0,0 0 0,-1 0 0,1 0-1,0 0 1,-1 0 0,1 0 0,0-1 0,0 1 0,0-1 0,0 1 0,0-1 0,0 0-1,0 0 1,-1 0 0,1 0 0,4 0 0,0-2-90,1 0-1,0 0 1,-1 0 0,1-1-1,-1 0 1,10-5 0,33-27-412,-39 27 360,33-28-147,62-68 0,-67 64 268,72-60 0,-107 98 29,0 0 16,0 0 0,0 0-1,-1 0 1,1 0 0,0 1-1,5-2 1,-7 2-36,0 1-1,1 0 1,-1 0-1,1 0 1,-1 0-1,1 0 0,-1 0 1,1 0-1,-1 0 1,0 0-1,1 1 1,-1-1-1,1 1 1,-1-1-1,0 1 1,1 0-1,-1-1 1,2 2-1,2 2 12,-1 0 1,1 0-1,-1 0 0,0 0 1,-1 1-1,1 0 1,-1 0-1,1 0 0,-1 0 1,2 6-1,24 62 186,-23-55-190,17 61-30,-10-32-3944,-12-38 131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1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18 1728,'1'-1'637,"0"1"0,-1-1 0,1 0 0,-1 0 0,1 0 0,-1 0 0,0 1 0,1-1 0,-1 0 0,0 0 1,0 0-1,1 0 0,-1 0 0,-2-5 3338,-2 11-539,2-2-3340,-1 1-13,1-1 0,0 1 0,0 0 0,0 0 0,1 1 0,-1-1 0,1 0 0,-1 7 0,-7 36 461,-6 32 336,11-55-593,-1-1 1,-1 0-1,-14 34 1,5-16 146,4-11-153,0 2-132,1-1-1,1 1 0,-5 39 0,10-43 96,-1 24 200,0-46 47,-2 2-636,7-8 170,0 1 0,0-1 0,0 0 0,0 0-1,1 1 1,-1-1 0,0 0 0,0 1 0,0-1 0,0 0 0,0 0 0,0 1 0,0-1 0,1 0 0,-1 0 0,0 0-1,0 1 1,0-1 0,0 0 0,1 0 0,-1 0 0,0 1 0,0-1 0,1 0 0,-1 0 0,0 0 0,0 0 0,1 0-1,-1 0 1,0 1 0,0-1 0,1 0 0,-1 0 0,0 0 0,1 0 0,-1 0 0,0 0 0,1 0 0,8 1 117,-1 1 1,1-1-1,0 0 1,0-1-1,0 0 1,0-1-1,11-1 1,63-18 74,-57 12-93,40-5 0,-38 9 42,31 2-1,-48 2-69,1 0 0,-1 2 0,1-1 0,-1 1 0,18 6-1,13 12-9,-42-20-96,1 1-1,-1-1 1,0 0 0,1 0 0,-1 1-1,0-1 1,0 0 0,1 1 0,-1-1-1,0 1 1,0-1 0,1 0 0,-1 1 0,0-1-1,0 1 1,0-1 0,0 0 0,0 1-1,1-1 1,-1 1 0,0-1 0,0 1-1,0-1 1,0 1 0,0-1 0,0 0-1,-1 1 1,1-1 0,0 1 0,0-1 0,0 1-1,0-1 1,0 0 0,-1 1 0,1-1-1,0 1 1,0-1 0,-1 1 0,-9 14-2841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1.9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99 1 5056,'0'64'7706,"-8"193"-2315,7-241-5177,-39 401 3099,18-222-2828,2 9-2293,16-187-636,1-1-4301,6-13 3897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2.2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6 8320,'0'-5'7888,"-5"17"-3462,-7 16-3297,1 1 0,-10 38 0,20-61-1087,1 1 0,-1-1 0,1 0 0,0 0 0,1 0 0,1 11 0,7 11-1350,-8-27 853,0 1 0,0 0 0,0 0 1,0-1-1,0 1 0,1-1 1,-1 1-1,1-1 0,-1 1 0,3 0 1,5 6-1551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2.6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82 11232,'-28'-37'5056,"24"26"-4385,-1 2-927,5 4 0,-5-6-543,5 2 479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3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379 1 5824,'-1'0'11580,"14"9"-5360,-7-5-8453,14 8 2364,-1 1 0,0 1 0,-1 0 1,-1 2-1,0 0 0,21 27 0,-1 6-100,32 57 1,15 21-127,37 22 52,-119-146 41,0 0-1,1 0 1,-2 1 0,1-1-1,0 0 1,1 5-1,-3-7 16,1 1-1,-1-1 0,0 0 0,0 1 0,0-1 0,0 0 0,0 1 1,0-1-1,0 1 0,-1-1 0,1 0 0,0 1 0,-1-1 0,1 0 1,-1 0-1,1 1 0,-1-1 0,0 0 0,1 0 0,-1 0 0,-1 1 1,-5 6 71,1-1 0,-1-1 0,-11 9 0,9-9 52,1 2 1,-15 15 0,-59 84 530,55-71-414,-37 40 1,31-41-154,-2-2 0,-2-1 0,-63 42 0,-68 34 145,-16 10-4528,153-94-255,7-4 1365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4.1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45 4800,'-14'-11'12934,"14"10"-12638,6-2 1119,28-4 254,-13 2-1147,26-2 1,-6 4-286,27-3-150,124 5 0,-167 1-490,11 0-714,-34 0 732,0 1 0,-1-1 0,1 0 0,0 0 0,-1 1 0,1-1 0,-1 1 1,1 0-1,-1-1 0,1 1 0,-1 0 0,1 0 0,-1 0 0,0 0 0,0 0 0,2 1 0,-11 10-5897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4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9 106 8384,'-8'-9'4410,"9"9"-3444,17-1 1174,-1-1 1,33-7-1,-12 1-1298,160-27 412,-103 21-1508,30-6-5321,-102 14 2113,-4 5 1132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5.1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764 22 6816,'-11'-14'2197,"11"14"-2164,0 0 0,0 0 0,0-1-1,-1 1 1,1 0 0,0 0 0,0 0 0,-1-1-1,1 1 1,0 0 0,0 0 0,-1 0 0,1 0 0,0-1-1,-1 1 1,1 0 0,0 0 0,0 0 0,-1 0-1,1 0 1,0 0 0,-1 0 0,1 0 0,0 0 0,-1 0-1,-9-1 162,2-1 109,0 1-1,1 1 1,-1 0-1,-11 0 1,1 3 492,1 0 1,1 1-1,-1 1 1,1 0-1,0 1 1,0 1-1,-24 14 1,30-15-661,0 0 0,0 1 1,1 1-1,0 0 0,1 0 0,0 0 1,0 1-1,1 0 0,0 1 1,0-1-1,1 1 0,-8 17 0,3 3-26,2 0-1,0 1 0,2 0 0,1 0 1,2 0-1,-1 54 0,6-27 15,3 0-1,20 103 1,-11-102-98,14 91 51,-19-81 171,10 121 529,-16-144-433,-1 0 1,-8 53-1,3-75-85,-1 1 0,-2-1 0,0 0-1,-2-1 1,-15 33 0,17-43-302,0-1 0,-1 0 0,0 0 1,-1 0-1,-1-1 0,1 0 0,-2-1 0,1 0 0,-2-1 0,1 0 1,-1-1-1,0 0 0,-1-1 0,0 0 0,0-1 0,0 0 0,-24 5 1,-4-1-5075,-62 5 1,61-10 1699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6.5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24 198 2496,'-6'0'328,"-11"3"832,30-5 7052,-4 2-7688,-1-2 0,1 1 1,15-5-1,15-13 378,-2-1 1,53-37 0,40-23 213,-122 76-1109,-5 3 43,-1-1 1,0 1 0,0 0 0,0 0 0,1 0 0,-1 1 0,1-1 0,-1 0 0,3 1-1,-5 0-35,1 0-1,-1 0 1,1 0-1,-1 0 1,0 0-1,1 0 1,-1 0-1,0 1 1,1-1-1,-1 0 1,0 0-1,1 0 1,-1 1-1,0-1 1,1 0-1,-1 0 1,0 1-1,0-1 1,1 0-1,-1 1 1,0-1-1,1 1 1,1 16 213,-7 49-77,2-45 7,1 1 1,1 28-1,1-44-99,1 0 0,0 0 0,0-1 0,0 1 0,1 0 0,-1-1 0,1 1-1,1-1 1,-1 1 0,1-1 0,0 0 0,0 0 0,5 5 0,-6-8-18,1 1 1,-1-1 0,1 0 0,0 0-1,0 0 1,0-1 0,0 1-1,0-1 1,0 0 0,0 1 0,1-1-1,-1-1 1,0 1 0,1 0-1,-1-1 1,6 0 0,4 0 31,0 0 1,-1-2-1,14-2 0,-5 0-22,0-2-1,0 0 1,-1-1-1,29-15 1,71-47 38,-104 58-116,-3 2-81,1 1 0,-1 0 0,16-5 0,-28 12 130,1 1 0,-1-1 1,0 1-1,1 0 0,-1-1 0,1 1 1,-1 0-1,0 0 0,1 0 0,-1 0 1,1 0-1,-1 0 0,0 1 0,1-1 1,-1 0-1,0 1 0,1-1 0,-1 1 0,2 1 1,-1-1-2,0 1 0,0-1 0,0 1-1,0 0 1,-1 0 0,1 0 0,0 0 0,-1 0 0,0 0 0,2 3 0,0 3-10,1 0 0,-2 0 0,1 0 0,-1 0 0,2 14 0,-1 8-3,4 25-1120,-6-42-714,-1-13 1595,0 1 0,0-1 0,0 0 1,0 1-1,0-1 0,0 1 0,0-1 1,0 0-1,0 1 0,0-1 0,0 0 1,0 1-1,0-1 0,-1 0 1,1 1-1,0-1 0,0 0 0,0 1 1,0-1-1,-1 0 0,1 0 0,0 1 1,-1 0-924,0-1 923,1 0 0,0 0 1,-1 1-1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6.9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16 5472,'-8'-10'1760,"8"10"-1710,0 0 0,0 0 0,0-1 0,0 1 0,0 0 0,0 0 0,-1 0 0,1 0 0,0 0 1,0-1-1,0 1 0,0 0 0,0 0 0,0 0 0,0 0 0,0-1 0,0 1 0,1 0 0,-1 0 0,0 0 0,0 0 0,0-1 0,0 1 1,0 0-1,0 0 0,0 0 0,0 0 0,0 0 0,0 0 0,0-1 0,1 1 0,-1 0 0,0 0 0,0 0 0,0 0 0,0 0 0,0 0 1,1 0-1,-1 0 0,0 0 0,0 0 0,0-1 0,0 1 0,0 0 0,1 0 0,-1 0 0,0 0 0,0 0 0,0 0 0,0 0 0,1 0 1,-1 0-1,0 0 0,2 4 261,-1 0-1,0 0 1,0 0 0,0 0 0,-1 0 0,1 0-1,-1 0 1,0 0 0,0 5 0,0 6 159,3 69 1936,-10 89-1,-17 76 389,-10 37-1692,7-66-694,24-179-308,2-24-734,-4 27 0,4-40-302,1-4 820,-1 0 0,1 1-1,0-1 1,0 0 0,0 0 0,0 1 0,0-1-1,0 0 1,0 1 0,0-1 0,0 0 0,0 0-1,0 1 1,0-1 0,0 0 0,0 0 0,0 1-1,0-1 1,0 0 0,0 1 0,0-1 0,0 0-1,0 0 1,1 1 0,-1-1 0,0 0 0,0 0-1,0 1 1,0-1 0,1 0 0,-1 0 0,0 0-1,0 0 1,1 1 0,-1-1 0,0 0 0,0 0-1,0 0 1,1 0 0,-1 0 0,0 1 0,1-1-1,-1 0 1,0 0 0,0 0 0,1 0 0,-1 0-1,0 0 1,1 0 0,-1 0 0,0 0 0,0 0-1,1 0 1,7 2-2102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7.4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278 156 5632,'0'-5'782,"0"0"1,-1 0 0,0 1-1,1-1 1,-1 0-1,-1 0 1,1 1 0,-1-1-1,0 0 1,0 1-1,-3-7 1,1 7-332,0-1 0,1 0 0,-1 1 0,-1-1 1,1 1-1,-6-4 0,-3-1 45,-1 0 0,-24-12 0,32 18-442,-1 0 0,1 0 0,-1 1-1,1 0 1,-1 0 0,0 1 0,1 0 0,-1 0 0,-11 0-1,15 2-36,1-1 0,-1 0-1,1 1 1,-1 0 0,0-1 0,1 1-1,-1 0 1,1 0 0,0 1-1,-1-1 1,1 0 0,0 1-1,0-1 1,0 1 0,-4 4 0,4-3 7,-1 0 1,1 1 0,0-1-1,0 1 1,0-1 0,1 1-1,-1 0 1,1 0-1,-1 5 1,0 7 133,0 0-1,1-1 1,1 1-1,2 20 1,-5 219 762,-1-169-950,4-71-286,-5 62 694,-3-29-6658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1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 6976,'-2'-1'474,"1"1"-1,-1-1 1,0 0 0,1 1 0,-1-1 0,1 0 0,-1 0-1,1 0 1,-1-1 0,1 1 0,0 0 0,-3-3 0,1 20 4749,-4 5-3578,-4 14-1282,-5 28-556,8-31-3965,6-25 2528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7.8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9 115 8224,'-8'-12'3712,"16"4"-3200,2 1 896,3 7-864,9-8 1408,1 3-1121,12-7 193,6 4-640,13-4-288,4 4-96,1-4-928,-5 9 512,-9-5-2655,-9 3 1727,-9-2-3392,-1 7 2688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8.2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368 9 5216,'0'-1'307,"14"-7"6340,-15 9-6209,-1 1-1,1-1 0,0 0 1,0 0-1,1 0 1,-1 0-1,0 1 0,0-1 1,0 2-1,-3 4 437,-75 128 3488,-9 13-3316,55-100-1083,-50 60-1,57-77-128,1 0-2032,5-12-3448,20-18 5496,0-1 1,0 0-1,0 0 0,0 1 1,-1-1-1,1 0 0,0 0 1,0 0-1,0 1 1,-1-1-1,1 0 0,0 0 1,0 0-1,-1 1 0,1-1 1,0 0-1,0 0 1,-1 0-1,1 0 0,0 0 1,0 0-1,-1 0 0,1 0 1,0 0-1,-1 0 0,1 1 1,0-2-1,-1 1 1,1 0-1,0 0 0,0 0 1,-1 0-1,1 0 0,0 0 1,-1 0-1,1 0 1,0 0-1,0 0 0,-1 0 1,1-1-1,0 1 0,0 0 1,0 0-1,-1 0 0,1-1 1,0 1-1,0 0 1,0 0-1,-1-1 0,1 1 1,0 0-1,0-1 0,-2-3-2980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8.5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46 9216,'-7'-26'2981,"7"26"-2898,0-1-1,0 1 1,0-1 0,0 1-1,0 0 1,-1-1 0,1 1 0,0-1-1,0 1 1,0-1 0,0 1-1,0-1 1,1 1 0,-1 0 0,0-1-1,0 1 1,0-1 0,0 1-1,0-1 1,1 1 0,-1 0 0,0-1-1,0 1 1,0 0 0,1-1-1,-1 1 1,0 0 0,1-1-1,-1 1 1,0 0 0,1-1 0,0 1-1,12-3 1208,-9 3-195,17-2 12,0 1-1,1 1 0,36 4 0,62 18-1338,-67-11 343,64 18-3876,-90-21 2171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38.9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338 367 9376,'-55'-28'4256,"24"21"-3680,14-1 1440,2 8-1217,-15-8 385,7 4-704,-9-9-448,6 6-32,-1-6-448,9 7 224,-5-11-2623,9 5 1567,-4-8-3360,10 4 2656</inkml:trace>
  <inkml:trace contextRef="#ctx0" brushRef="#br0" timeOffset="1">1 0 6400,'2'1'361,"-1"0"-1,1 0 1,0 0 0,0 0-1,-1 1 1,1-1 0,-1 1-1,1-1 1,-1 1 0,0-1 0,0 1-1,1 0 1,-1-1 0,0 1-1,1 4 1,9 30 1416,-10-30-1352,17 104 2622,-5-29-1764,58 277 328,-60-313-4169,-2-17-3369,-1-11 2482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40.4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264 269 3552,'0'-1'81,"0"1"1,0 0-1,0 0 1,0 0 0,0-1-1,0 1 1,0 0-1,-1 0 1,1-1-1,0 1 1,0 0-1,0 0 1,0 0-1,0-1 1,0 1-1,1 0 1,-1 0-1,0-1 1,0 1-1,0 0 1,0 0-1,0 0 1,0-1-1,0 1 1,0 0-1,0 0 1,1 0 0,-1-1-1,0 1 1,0 0-1,0 0 1,0 0-1,1 0 1,-1 0-1,0-1 1,0 1-1,0 0 1,1 0-1,-1 0 1,0 0-1,0 0 1,0 0-1,1 0 1,-1 0-1,1 0 48,-1 1-1,0-1 0,0 1 0,0-1 1,1 1-1,-1-1 0,0 1 0,0-1 1,0 1-1,0-1 0,0 1 0,0 0 1,0-1-1,0 1 0,0-1 0,0 1 1,0-1-1,-1 1 0,1-1 0,0 1 1,0-1-1,0 1 0,-1 0 0,-2 5 208,0-1-1,0 0 0,0 0 0,-1 0 0,0 0 1,0-1-1,0 1 0,-1-1 0,-7 6 0,0-1 384,-1-1 0,-23 12 1,28-16-532,-1 0 0,0-1 1,0 0-1,1-1 1,-2 0-1,-12 1 0,17-2-116,0-1-1,0 0 0,0 0 0,0-1 1,0 1-1,0-1 0,0 0 0,0-1 1,0 1-1,0-1 0,1 0 1,-9-4-1,12 5-73,0 0 1,0 0 0,-1 0-1,1-1 1,0 1-1,0 0 1,0 0 0,1-1-1,-1 1 1,0 0 0,0-1-1,1 1 1,-1-1-1,1 1 1,-1-1 0,1 1-1,0-1 1,-1 1-1,1-1 1,0 1 0,0-1-1,0 1 1,0-1 0,0 1-1,1-1 1,0-2-1,0-3-67,1 1 0,0-1-1,1 1 1,4-9 0,4-5 11,21-27 1,-2 4 92,-25 35-18,53-78-143,-48 74 176,0-1-1,1 1 1,0 1-1,19-15 0,-29 24-21,1 1-1,-1 0 1,1 0-1,0 0 1,-1 0-1,1 0 1,0 1-1,0-1 1,0 0-1,0 1 1,-1-1-1,1 1 0,0 0 1,0 0-1,0-1 1,0 1-1,0 0 1,0 1-1,0-1 1,0 0-1,0 1 1,0-1-1,-1 1 0,1-1 1,2 2-1,-1 0 24,-1 0-1,1-1 1,-1 1-1,0 0 0,0 1 1,0-1-1,0 0 0,0 1 1,0-1-1,-1 1 1,1 0-1,-1-1 0,0 1 1,1 0-1,0 4 0,1 6 105,-1-1-1,0 1 1,0-1-1,-1 1 1,-2 23-1,-11 63 663,-35 127 218,22-99-347,-43 131 0,67-254-557,0-3-91,1-1 0,0 1 0,0 0 0,0 0 0,0-1 0,0 1 0,-1 0 0,1-1 0,0 1 0,-1 0 0,1-1 0,0 1 0,-1 0 0,1-1 0,-1 1 0,1-1 0,-1 1 0,-1 0 0,2-7 173,1-11-446,1-1 0,4-20 0,4-9-207,2 0 0,22-58-1,-24 82 321,0 1 1,1 0-1,1 1 0,1 0 0,1 1 0,25-30 0,-10 22-14,1 2-1,2 0 0,65-40 1,-81 56 51,35-16 0,-43 23 121,0 0 0,0 1 0,0 0 0,0 0 0,0 1 0,0 0 0,9 0 0,-14 1-17,-1 0-1,1 0 0,-1 0 0,1 1 1,-1-1-1,1 1 0,-1-1 1,1 1-1,-1 0 0,0 0 0,1 0 1,-1 0-1,0 1 0,0-1 0,0 1 1,0-1-1,0 1 0,0 0 1,0-1-1,-1 1 0,1 0 0,-1 0 1,3 3-1,-2 0 30,0 1 0,0-1 0,0 0 0,0 0 0,-1 1 0,0-1 0,0 1 0,-1-1 0,1 10 0,-2 17 229,-2 0 1,-11 56-1,-25 60 404,35-131-599,1-10-20,3-5-25,-1 0-1,0 0 1,1 0-1,-1 0 1,1 0 0,0 0-1,0 0 1,0 0-1,0 0 1,0 0-1,0 0 1,1 4 0,-1-6-36,0 0 0,0 0 0,0 0 0,0-1 0,0 1 0,0 0 0,0 0 0,0 0 0,0 0 0,0 0 0,0 0 0,0 0 0,0 0 0,0 0 0,0 0 0,0-1 0,0 1 0,0 0 0,0 0 0,0 0 0,1 0 0,-1 0 0,0 0 0,0 0 0,0 0 0,0 0 0,0 0 0,0 0 0,0 0 0,0 0 0,0 0 0,0 0 0,0 0 0,1 0 0,-1 0 0,0 0 0,0 0 0,0 0 0,0 0 0,0 0 0,0 0 0,0 0 0,0 0 0,0 0 0,1 0 0,-1 0 0,0 0 0,0 0 0,0 0 0,0 0 0,0 0 0,0 0 0,0 0 0,0 0 0,0 0 0,0 0 0,0 0 0,0 0 0,1 0 0,-1 1 0,0-1 0,32-68-488,12-25-262,-20 52 522,1 0 0,2 2-1,53-59 1,-76 94 224,-1 0 1,1 1-1,0 0 0,0 0 1,1 0-1,5-4 0,-9 7 18,0-1-1,0 1 1,0 0-1,0-1 1,1 1-1,-1 0 0,0-1 1,0 1-1,0 0 1,0 0-1,0 0 1,1 0-1,-1 0 1,0 0-1,0 1 1,0-1-1,0 0 1,0 1-1,0-1 1,1 0-1,-1 1 0,0-1 1,0 1-1,0 0 1,0-1-1,0 1 1,-1 0-1,1-1 1,0 1-1,0 0 1,0 0-1,0 2 1,2 2 45,0-1 0,0 2 0,-1-1 0,0 0 0,0 0 0,-1 1 0,1-1 0,-1 1 0,1 10 0,-1 58 442,-1-48-295,-1 57 221,-1-9 173,10 78 1,-8-145-586,2 1 0,-1 0-1,1-1 1,1 1 0,-1-1 0,1 1-1,0-1 1,1 0 0,7 10-1,-9-14-33,0 0 0,0 0 0,1-1 0,-1 1 0,1-1 0,-1 0 0,1 0 0,0 0 0,0 0 0,0 0 0,0 0 0,1-1 0,-1 0 0,0 1 0,1-1 0,-1-1 0,0 1 0,1 0-1,-1-1 1,1 0 0,-1 0 0,1 0 0,5 0 0,-1-1-394,-1-1 0,0 1 0,1-1 0,-1 0 0,0-1 0,0 1 0,12-8 0,-10 3-481,-1 0-1,0 0 0,0-1 0,0 1 1,10-17-1,-4 4-2241,16-33 1,2-3-340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41.0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1 149 5152,'-1'13'5826,"1"-13"-5585,0 1-1,0 0 1,0-1-1,0 1 0,1-1 1,-1 1-1,0-1 0,0 1 1,0-1-1,0 1 1,1-1-1,-1 1 0,0-1 1,1 1-1,-1-1 0,0 1 1,1-1-1,-1 0 1,0 1-1,1-1 0,-1 1 1,1-1-1,-1 0 1,1 0-1,-1 1 0,1-1 1,-1 0-1,1 0 1,-1 1-1,1-1 0,-1 0 1,1 0-1,0 0 0,6-1 108,0-1-1,0 0 1,0 0-1,-1-1 1,1 0-1,-1 0 1,11-7-1,-16 9-311,139-96 524,-118 80-501,-12 9-30,16-11 135,-25 18-150,1 0-1,-1 0 1,1 1-1,-1-1 1,1 1 0,-1-1-1,1 1 1,-1-1-1,1 1 1,0 0 0,-1 0-1,1 0 1,0 0-1,-1 0 1,3 0 0,-3 1-14,0-1 1,-1 0 0,1 1 0,0-1 0,0 1-1,-1-1 1,1 0 0,0 1 0,-1 0 0,1-1-1,-1 1 1,1-1 0,-1 1 0,1 0 0,-1 0-1,1-1 1,-1 1 0,0 0 0,1 0 0,0 1-1,3 19-69,-2-9 42,8 38 64,0 0-1910,1-17-2398,-2-11 2021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42.0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1 263 3328,'5'-3'6380,"14"-11"-2273,38-27-2237,-31 19-1443,1 1 1,1 1-1,0 2 1,1 1 0,61-26-1,-88 43-398,-1-1 0,0 1 0,1-1 0,-1 1 0,1-1 0,-1 1 0,0 0 0,1 0 1,-1 0-1,1-1 0,-1 2 0,1-1 0,-1 0 0,1 0 0,-1 0 0,1 1 0,-1-1 0,0 0 0,1 1 0,-1 0 0,0-1 0,1 1 0,-1 0 0,0 0 0,0-1 0,1 1 0,-1 0 0,0 0 1,0 0-1,0 1 0,0-1 0,0 0 0,-1 0 0,1 0 0,0 1 0,0-1 0,-1 0 0,1 1 0,0 2 0,1 5 94,1 0-1,-1 0 1,-1 0-1,1 18 1,-2-25-133,2 35 38,-2-15 324,1 0-1,6 25 1,-5-38-301,0 0 0,1 0 0,0 0 0,0-1 0,1 1 0,0-1 1,10 14-1,-12-19-14,1 1 0,1 0 0,-1-1 0,0 1 0,1-1 0,0 0 1,-1 0-1,1-1 0,1 1 0,-1-1 0,0 0 0,0 0 0,1 0 1,-1-1-1,1 1 0,9 0 0,-7-1-48,-1-1 1,1 0-1,0-1 0,0 0 1,-1 0-1,1-1 0,-1 1 1,1-1-1,-1-1 0,0 1 0,1-1 1,-1 0-1,-1-1 0,9-5 1,2-2-173,-1-2 1,0 0-1,21-23 0,-13 9 27,29-46-1,-18 24 145,-19 27 95,64-82 181,-76 101-244,-1 1 0,1-1 0,0 0 0,0 1 0,0 0 1,0-1-1,1 1 0,-1 0 0,5-1 0,-6 2 7,0 0-1,0 1 1,-1 0-1,1-1 1,0 1-1,0 0 0,0 0 1,0 0-1,0 0 1,0 0-1,-1 1 1,1-1-1,0 0 1,0 1-1,0-1 1,-1 1-1,1 0 1,0 0-1,0 0 1,-1 0-1,3 1 1,4 5 56,0 1 1,-1 0-1,1 1 0,-1-1 1,10 19-1,-1-3 57,1-2-58,0-1 1,1 0 0,24 20-1,2-1 87,24 21-471,-49-46-858,12 9-5344,-25-22 2307,3-2 1360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42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124 32 5984,'-3'-20'1920,"4"9"-629,-1 11-1253,0 0 1,0 0-1,0 0 1,0 0-1,0 0 1,0 0-1,0 0 1,0 0-1,0 0 1,0 0-1,0 0 1,1 0-1,-1 0 1,0 0 0,0 0-1,0 0 1,0 0-1,0 0 1,0 0-1,0 0 1,1-1 462,-1 1-463,0 0 1,0 0-1,0 0 1,0 0-1,0 0 1,4 16 3049,-3 4-1550,-2 32 0,1-46-1409,-62 685 5910,34-440-5614,13-143-347,1-38-4055,13-63 3177,1-7 546,0 1 1,0-1 0,0 1-1,0 0 1,0-1-1,-1 1 1,1-1 0,0 1-1,0 0 1,0-1-1,-1 1 1,1-1-1,0 1 1,0-1 0,-1 1-1,1-1 1,0 1-1,-1-1 1,1 0-1,-1 1 1,1-1 0,-1 1-1,1-1 1,-1 1-1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42.8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117 17 9376,'-11'-14'3034,"11"14"-2877,-1 0 0,1 0 0,-1-1-1,1 1 1,-1 0 0,1 0 0,-1-1-1,1 1 1,-1 0 0,1 0 0,-1 0 0,1 0-1,-1 0 1,1 0 0,-1 0 0,1 0-1,-1 0 1,1 0 0,-1 0 0,1 0 0,-1 0-1,1 0 1,-1 0 0,1 1 0,-1-1-1,1 0 1,-1 0 0,1 1 0,-1-1-1,1 0 1,0 0 0,-1 1 0,1-1 0,0 1-1,-1-1 1,1 0 0,0 1 0,-1-1-1,1 1 1,0-1 0,-1 1 0,0 1 175,-6 7 136,-1 0 0,2 1 0,-1 0 0,2 1-1,-1 0 1,-4 12 0,2-1-317,1 1 0,1 0 0,1 1-1,1-1 1,1 1 0,0 28 0,3-39-562,1 0 1,0 0-1,1-1 0,0 1 1,1-1-1,6 15 0,-9-26 115,0 0 0,1 1-1,-1-1 1,1 0 0,-1 1-1,1-1 1,0 0 0,0 0-1,0 0 1,-1 1 0,1-1-1,0 0 1,0 0 0,1 0-1,-1-1 1,0 1 0,0 0 0,0 0-1,0-1 1,1 1 0,-1 0-1,0-1 1,1 1 0,-1-1-1,0 0 1,1 1 0,-1-1-1,1 0 1,-1 0 0,0 0-1,3 0 1,14-4-2653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43.2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41 8896,'-23'-20'4032,"20"17"-3520,-2-2-1888,10 5 640,-5-9-832,16 6-3808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1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4992,'3'-14'2240,"-6"5"-1952,-2 6 1120,10 6-352,3 6-3584,2-9-1376,-1 3 2144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44.3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439 427 4320,'0'-7'791,"-1"-1"1,0 0-1,0 0 1,0 0-1,-1 1 1,-1-1-1,1 1 0,-5-10 1,5 13-497,0 0 1,0 1-1,0-1 1,-1 1-1,1 0 1,-1 0-1,0-1 1,0 2 0,0-1-1,0 0 1,0 1-1,-1-1 1,1 1-1,-1 0 1,1 0-1,-1 0 1,-7-2-1,2 3-166,1-1-1,0 1 1,-1 1 0,1-1-1,-1 2 1,1-1-1,0 1 1,-1 0 0,1 1-1,0 0 1,0 0-1,0 1 1,-15 7 0,6-1 19,0 0 1,0 2 0,1 0-1,-26 23 1,26-19-13,1 1 1,-25 31-1,32-37-85,2 1-1,-1-1 1,1 1-1,1 0 1,0 1-1,-4 16 1,8-25-22,0 0 1,0 1 0,1-1-1,0 1 1,-1-1-1,1 0 1,0 1 0,1-1-1,-1 1 1,0-1-1,1 0 1,0 1-1,0-1 1,0 0 0,0 0-1,1 0 1,-1 0-1,1 0 1,0 0 0,0 0-1,0 0 1,0 0-1,0-1 1,0 1 0,1-1-1,-1 0 1,1 0-1,0 0 1,5 3 0,1 0 22,1 0 1,0-1-1,0 0 0,0-1 1,0 0-1,0 0 1,1-1-1,15 1 1,-12-2-55,-1 0 1,1-2 0,0 1 0,0-2-1,0 1 1,23-8 0,-29 7-26,-1-1 1,0 0 0,0 0-1,1-1 1,-2 0-1,1 0 1,0-1-1,-1 1 1,0-2 0,0 1-1,-1 0 1,1-1-1,6-11 1,-1 0-22,-1 0 1,-1-1-1,11-28 0,14-60-58,-9 23 88,-8 33 194,15-72 0,-24 84 92,-3 17 327,-1 0 0,2-40 1,-11 70-664,-1 10 34,-32 188 856,17 2-1029,15-147-248,6-57 3,-1 0 0,1 0 0,0 0-1,0 0 1,1 0 0,0-1 0,1 8 0,-1-10-92,0 1 1,0-1 0,1 1 0,-1-1 0,1 1 0,-1-1-1,1 0 1,0 0 0,0 0 0,0 0 0,0 0 0,0 0 0,0 0-1,4 1 1,-4-2 176,0 0-1,0 0 1,0 0-1,1 0 1,-1-1-1,0 1 1,1-1-1,-1 0 1,0 0 0,1 0-1,-1 0 1,0 0-1,1 0 1,-1-1-1,0 1 1,1-1-1,-1 1 1,0-1-1,0 0 1,3-1-1,34-14-1973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44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34 10464,'16'-25'3370,"-16"25"-3307,1-1 0,-1 1 0,0-1 0,0 1-1,1-1 1,-1 1 0,0-1 0,0 1 0,1-1-1,-1 1 1,1 0 0,-1-1 0,0 1 0,1 0 0,-1-1-1,1 1 1,-1 0 0,1-1 0,-1 1 0,1 0 0,-1 0-1,1 0 1,-1-1 0,1 1 0,-1 0 0,1 0-1,-1 0 1,1 0 0,-1 0 0,1 0 0,0 0 0,-1 0-1,1 0 1,-1 0 0,1 1 0,-1-1 0,1 0 0,-1 0-1,1 0 1,-1 1 0,1-1 0,-1 0 0,1 0 0,-1 1-1,1-1 1,-1 1 0,1-1 0,0 2 289,1 0-1,-1 0 1,1 0 0,-1 0-1,0 0 1,0 0 0,0 0 0,1 5-1,1 10 257,-2 0-1,1 1 0,-2-1 0,0 0 0,-2 1 1,-3 19-1,-26 152 390,24-162-1000,6-22-111,-1 0 0,1-1 0,0 1-1,0 0 1,0 7 0,1-10-261,0 0-1,-1 1 0,1-1 0,0 0 1,-1 0-1,1 1 0,-1-1 0,0 0 1,0 0-1,-2 4 0,-10-12-9526,12 4 8428,-7-6-2472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45.0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61 421 6240,'-15'-19'920,"10"13"-608,-1 0-1,2-1 1,-1 1-1,1-1 1,-6-12-1,7 12 129,1 0 0,0 0 0,1 0 0,-1 0 0,1 0-1,1-1 1,-1 1 0,1 0 0,1-1 0,-1 1 0,1 0 0,0 0 0,1 0 0,0-1-1,0 1 1,0 1 0,6-12 0,-3 8-33,1 0 0,-1 1-1,1-1 1,1 1 0,0 1 0,0-1 0,1 1-1,0 1 1,0 0 0,0 0 0,15-9 0,-10 9-130,0 0 0,1 1 1,0 0-1,0 1 0,0 0 1,1 1-1,-1 1 0,17-1 1,-19 3-66,0 0 0,1 2 1,-1-1-1,0 2 0,1-1 1,-1 2-1,0 0 0,0 0 1,-1 1-1,16 7 1,-19-7-110,1-1 1,0 0 0,0 0 0,0 0 0,0-1-1,0-1 1,0 1 0,1-2 0,-1 1 0,0-1 0,1-1-1,-1 1 1,0-2 0,13-2 0,14-6-418,50-20 0,-3 0-2119,-58 21 732,-13 5-623,1 0 1,23-3-1,-35 6 2080,0 1 0,0 0 0,0 0 0,0 0 0,0 0 0,0 0 1,0 0-1,0 0 0,0 0 0,0 1 0,0-1 0,0 0 0,0 1 0,1-1 0,-1 1-287,0 0 0,-1 0-1,1 0 1,0 0 0,-1 0 0,1 0-1,-1 0 1,1 0 0,-1 0 0,1 0-1,-1 0 1,0 1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50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 2240,'1'-1'80,"-1"1"-1,0-1 1,0 0 0,1 0 0,-1 0-1,0 0 1,1 1 0,-1-1-1,1 0 1,-1 0 0,1 1 0,-1-1-1,1 0 1,-1 1 0,1-1 0,0 1-1,-1-1 1,2 0 0,18-12 3057,0 0 1048,-18 11-4161,3-2 3102,-3 10 185,-2-1-3244,2 15 325,-1 0 1,-1 0 0,-5 35-1,2-19-122,-14 140 415,8-96-240,8-20 54,1-38-278,1-22-186,0 1-1,-1-1 0,1 0 1,0 0-1,0 0 0,-1 0 1,1 0-1,0 0 0,0 0 1,-1 0-1,1 0 0,0 0 1,0 0-1,0 0 0,0-1 1,4-1 19,-1 1 0,1-2 0,-1 1 0,0 0 0,0-1 0,0 0 0,0 0 0,5-5 0,0-1-61,-1-1-1,10-12 1,82-140-124,-57 88 176,2 5-196,-39 61 144,0 0 1,0 1-1,1 0 1,0 1-1,0-1 1,11-6-1,-18 13 13,0 0 1,0 0-1,1-1 1,-1 1-1,0 0 0,1 0 1,-1 0-1,0-1 1,1 1-1,-1 0 0,1 0 1,-1 0-1,0 0 0,1 0 1,-1 0-1,0 0 1,1 0-1,-1 0 0,1 0 1,-1 0-1,0 0 1,1 0-1,-1 0 0,1 0 1,-1 0-1,0 0 1,1 1-1,-1-1 0,0 0 1,1 0-1,-1 0 1,0 1-1,1-1 0,-1 0 1,0 0-1,0 1 1,1-1-1,-1 0 0,0 1 1,0-1-1,0 0 0,1 1 1,-1-1-1,0 1 1,5 19 142,-4-14-133,2 22 102,-1 1 0,-1-1 0,-3 30 0,-16 87 338,17-141-413,1 0 0,0 1-1,0-1 1,0 8-1,1 2 193,8-23 5,1-4-293,-2-1-1,13-27 0,-2 3-62,11-16-124,65-85 0,-93 136 268,0 1-1,0-1 1,1 1-1,-1 0 1,4-3 0,-6 5-21,0 0 1,1-1-1,-1 1 1,0 0 0,1 0-1,-1 0 1,0 0-1,1 0 1,-1-1 0,0 1-1,1 0 1,-1 0-1,0 0 1,1 0-1,-1 0 1,1 0 0,-1 0-1,0 0 1,1 0-1,-1 1 1,0-1 0,1 0-1,-1 0 1,1 1 8,-1-1 0,1 1 0,-1-1 1,1 1-1,-1-1 0,1 1 0,-1-1 1,0 1-1,1 0 0,-1-1 0,0 1 1,0 0-1,1 0 0,-1-1 0,0 1 1,0 1-1,2 10 88,-2-1 0,0 21 0,0-10-43,-1 28 217,-2 1-1,-3-1 0,-21 93 1,24-124-248,2-7-904,-2-6-2682,36-38-7206,4 3 4900,-19 17 3361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51.0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1 131 5408,'4'-10'912,"14"-28"463,-17 35-1066,1 1 0,-1-1 0,1 1 0,0 0 0,0-1 0,0 1 0,0 0 0,0 0 0,0 1-1,1-1 1,3-2 0,-5 3-212,-1 1 0,1 0 0,0-1 0,-1 1 0,1 0 0,-1 0 0,1 0 0,0-1 0,-1 1 0,1 0 0,0 0 0,-1 0 0,1 0 0,0 0 0,-1 0-1,1 0 1,-1 0 0,1 1 0,0-1 0,-1 0 0,1 0 0,0 0 0,-1 1 0,1-1 0,-1 0 0,1 1 0,-1-1 0,1 0 0,-1 1 0,1-1 0,-1 1 0,1-1 0,-1 1 0,0-1 0,1 1-1,-1-1 1,0 1 0,1-1 0,-1 1 0,0 0 0,1 0 0,0 2 88,0 1 0,0-1-1,-1 1 1,1-1 0,-1 1 0,0 5-1,-1 50 1484,3 79 659,0-123-1987,1 0-1,0-1 1,1 1 0,9 21-1,-8-23-42,-5-12-243,1 0 1,-1 1-1,1-1 1,-1 0-1,1 1 1,0-1-1,-1 0 1,1 0 0,0 0-1,0 1 1,0-1-1,2 1 1,-2-1-17,0-1 0,0 0 1,0 1-1,0-1 0,0 0 1,0 0-1,0 0 0,0 0 1,0 0-1,0 0 0,0 0 0,0 0 1,0 0-1,0 0 0,0 0 1,0-1-1,-1 1 0,1 0 1,0-1-1,0 1 0,1-2 1,3 0 21,0-1 0,0 0 0,0-1 0,-1 1 0,1-1 0,-1 0 0,0 0 0,0-1 0,-1 1 0,1-1 0,3-7 0,3-6 91,14-36 0,-16 33-64,8-19-306,13-54 0,-11 2-3274,-18 81 2479,0-8-1463,0 18 2308,0 1 0,0-1 0,0 1 0,0 0 0,0-1 0,0 1 0,0-1 0,1 1 0,-1 0 0,0-1 0,0 1 0,0 0 0,0-1 0,0 1 0,1 0 0,-1-1 0,0 1 0,0 0 0,1-1 0,-1 1 0,0 0 0,1-1 0,-1 1 0,0 0 0,1 0 0,-1-1 0,0 1 0,1 0 0,-1 0 0,1 0 0,6 0-1032,1 2 1,-1-1-1,1 1 0,12 4 1,14 4-1143,-8-6 1805,0-1 0,-1-1 1,36-2-1,78-13 5215,-68 6-206,-68 6-4224,-1 1 95,-1 0-1,1 0 1,0-1 0,0 1-1,-1 0 1,1 1 0,0-1-1,-1 0 1,3 1 0,-2 4 1238,-7 7-771,-2-3-356,0 0 0,-1-1 0,-8 9 1,7-8-231,0 0 0,-8 12 1,14-18-174,1 1 0,-1 0 1,1 0-1,0 1 0,1-1 1,-1 0-1,1 1 1,-1-1-1,0 9 0,2-8-24,0 0 0,0 0 1,1 0-1,-1 0 0,1 0 0,1 0 0,-1 0 0,0 0 0,1-1 0,5 10 0,3 5 170,17 22 1,-17-25 78,-6-11-125,0 0 1,-1 1-1,0-1 0,0 1 1,4 12-1,-7-17-96,0 1 1,1-1-1,-1 1 0,0 0 1,0-1-1,0 1 0,0-1 1,0 1-1,-1 0 1,1-1-1,0 1 0,-1-1 1,1 1-1,-1-1 1,1 1-1,-1-1 0,0 1 1,0-1-1,0 0 0,0 1 1,0-1-1,0 0 1,0 0-1,0 0 0,0 0 1,0 0-1,-1 0 0,1 0 1,-2 1-1,-7 3 23,0-1-1,-1 0 1,1 0-1,-1-1 1,0-1-1,0 0 1,-15 1 0,23-3-60,-10 2-298,0-1 0,-1-1 0,-22-2 0,26 1-943,0-1-1,1 0 1,-11-4-1,20 6 1104,-1 0 0,1 0 0,0 0 0,0 0 0,-1 0 0,1 0 0,0 0 0,0 0 0,0 0 0,-1 0 0,1 0 0,0 0 0,0 0 0,-1 0 0,1 0 0,0-1 0,0 1 0,0 0 0,-1 0 0,1 0 0,0 0 0,0 0 0,0 0 0,0-1 0,-1 1 0,1 0 0,0 0 0,0 0 0,0-1 0,0 1 0,0 0 0,0 0 0,0 0 0,0-1 0,-1 1 0,1 0 0,0 0 0,0 0 0,0-1 0,0 1 0,0-1 0,10-3-4808,1 0 2114,14-16-470,2-6 1525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51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140 119 4384,'3'-21'1178,"6"-20"1,3 9 1487,-10 29-1662,-1-1 1,2 1-1,-1-1 1,0 1 0,5-5-1,-7 27 1135,-6 18-1231,-2 0 1,-2 0-1,-27 68 1,-6 20 17,22-33-702,-13 129-1,22-131-729,8-33-2731,3-20-4800,-3-46 1168,3-9 4474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5:51.8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45 9792,'-5'-20'3648,"19"15"-2848,9 2-224,-10-2 1311,9 1-1151,6 1-64,17-2-448,18 5-512,9 0 160,4 5-3295,-5 2 1887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03.7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157 46 3136,'3'-14'1029,"-3"14"-1001,0 0 1,0 0-1,0-1 0,0 1 0,0 0 0,0-1 1,0 1-1,0 0 0,0 0 0,0-1 0,0 1 1,0 0-1,0 0 0,0-1 0,0 1 0,0 0 1,0 0-1,0-1 0,0 1 0,0 0 1,0 0-1,-1-1 0,1 1 0,0 0 0,0 0 1,0 0-1,0-1 0,-1 1 0,1 0 0,0 0 1,0 0-1,0 0 0,-1 0 0,1-1 0,0 1 1,0 0-1,-1 0 0,1 0 0,0 0 0,0 0 1,-1 0-1,-1-1 395,5-1 257,8-12 6346,-9 7-3762,-8 9-253,-5 5-2760,0 1 0,1 0 0,0 1 0,0 0 0,1 1 0,0 0-1,1 0 1,0 1 0,1 0 0,-10 20 0,7-11-131,2 2-1,0-1 1,1 1-1,2 0 1,-5 33-1,8-46-63,1-1-1,0 1 0,1 0 0,0-1 1,0 1-1,1 0 0,0-1 0,1 1 1,0-1-1,4 14 0,-5-20-45,0 0-1,0 0 1,0 0-1,0 0 1,1-1 0,-1 1-1,0 0 1,1-1-1,-1 1 1,1-1-1,0 1 1,-1-1-1,1 0 1,0 0-1,0 0 1,0 0-1,0 0 1,0 0 0,0 0-1,0-1 1,0 1-1,0-1 1,0 1-1,0-1 1,0 0-1,1 0 1,3 0-1,1-1-9,0 0-1,0 0 0,-1 0 0,1-1 1,0 0-1,-1-1 0,12-5 1,19-14-253,0-2 1,49-42 0,-40 29 59,-44 36 181,-1 0-1,1 0 0,0 0 0,-1 0 1,1 0-1,0 0 0,-1 1 0,1-1 1,0 1-1,2-1 0,-4 1 6,1 0-1,0 0 1,0 0 0,-1 0-1,1 0 1,0 0 0,0 0-1,-1 0 1,1 0-1,0 1 1,0-1 0,-1 0-1,1 1 1,0-1 0,-1 0-1,1 1 1,0-1-1,-1 1 1,1-1 0,-1 1-1,1-1 1,-1 1 0,1-1-1,-1 1 1,1 0-1,-1-1 1,1 2 0,3 9 1,0 1 1,0 0-1,-1 0 1,-1 0 0,0 0-1,1 19 1,0-4 91,-3-25-79,2 17 251,0-1 0,2 1-1,0-1 1,10 28 0,-14-45-230,1 0 0,-1 0 0,0 0 0,1 0 0,-1 0 0,1 0 0,-1 0 0,1 0 0,0 0 0,-1-1 0,1 1 1,0 0-1,0 0 0,-1-1 0,1 1 0,0 0 0,0-1 0,0 1 0,0-1 0,0 1 0,0-1 0,0 1 0,0-1 1,0 0-1,0 1 0,0-1 0,0 0 0,0 0 0,0 0 0,0 0 0,0 0 0,0 0 0,0 0 0,0 0 0,1-1 1,-1 1-1,0 0 0,0 0 0,0-1 0,0 1 0,0-1 0,-1 1 0,1-1 0,0 1 0,0-1 0,0 0 0,1-1 0,3-2 87,1-1 0,-2-1 0,1 1 0,-1 0 0,7-11 0,38-74 250,-22 35-293,-17 36-63,15-26 162,35-91 1,-60 134-178,3-6 80,0 0-1,1-15 0,-4 22-67,1-1 0,-1 0 1,0 0-1,0 1 0,0-1 0,0 0 0,-1 1 0,1-1 0,0 1 1,-1-1-1,1 0 0,-1 1 0,0-1 0,1 1 0,-1-1 0,0 1 1,0-1-1,-2-2 0,-4-4-126,6 5 79,2 4 15,0 0-43,344-22-512,-313 18 607,31 3 118,-63 0-141,1 1 0,-1-1-1,0 0 1,0 0 0,1 0 0,-1 0 0,0 0-1,0 0 1,0 0 0,1 0 0,-1 0-1,0 0 1,0 1 0,0-1 0,0 0-1,1 0 1,-1 0 0,0 0 0,0 1 0,0-1-1,0 0 1,0 0 0,0 0 0,0 0-1,1 1 1,-1-1 0,0 0 0,0 0-1,0 1 1,0-1 0,0 0 0,0 0-1,0 0 1,0 1 0,-1 12 35,-7 12-45,-6 3 76,9-17-15,0 1-1,-7 22 1,-4 22 80,6-23-119,-8 45 1,14-60-837,1-2-3175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04.0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1 100 7872,'0'-45'3584,"3"22"-3104,-3 15-352,0 5-160,0-11-832,5 11 480,0 0-2240,3 3 1472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04.4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131 18 8384,'4'-18'9981,"-3"28"-7221,-1-6-2803,-2 40 1419,-1 1-1,-16 73 1,-32 85-499,4-25-372,43-157-404,0-1 0,1 1-1,1-1 1,1 1 0,3 37-1,0-49-81,-1-1 0,1 0 1,0 0-1,1 0 0,0 0 0,0 0 0,6 10 0,-6-13-6,1 0 1,0 0-1,-1-1 0,1 1 1,1-1-1,-1 0 1,1 0-1,-1-1 0,1 1 1,0-1-1,8 4 0,-4-3-101,37 17-485,-41-20-152,-1 1 0,0-1-1,0 0 1,1-1 0,5 1-1,-10-1 440,1 0-1,-1 0 1,1 0-1,0 0 1,-1-1-1,1 1 1,-1 0-1,1 0 1,-1-1-1,1 1 1,-1 0-1,1-1 1,-1 1-1,1 0 1,-1-1-1,1 1 1,-1-1-1,0 1 1,1-1-1,-1 1 1,0-1-1,1 1 1,-1-1-1,0 1 1,0-1-1,1 1 1,-1-1-1,0 0 1,0 1-1,0-1 1,0 1-1,0-1 1,0 0-1,0 0 1,1-3-892,3-5-1536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1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4736,'-7'-5'1544,"9"12"652,3 11 1557,-7 33 1542,1-32-4207,-2 0 0,-5 20 1,4-18-651,1 1 0,-1 26 0,-3 18 50,6-55-303,5-17-11,8-22-76,-11 26-139,10-23-47,2 0-1,1 1 1,1 1-1,25-32 1,-33 47 95,-1 0-1,15-11 1,-19 17 10,0 0 0,0 0 0,1 0-1,-1 1 1,1-1 0,0 1 0,-1 0 0,1 0 0,0 0-1,0 0 1,0 0 0,0 1 0,5-1 0,-8 1 14,1 0 1,0 0 0,0 0 0,0 0 0,0 0-1,-1 0 1,1 0 0,0 1 0,0-1 0,0 0-1,-1 1 1,1-1 0,0 0 0,-1 1 0,1-1-1,0 1 1,-1-1 0,1 1 0,0 0 0,-1-1-1,1 1 1,0 0 0,0 1 31,-1-1 0,1 1 0,0 0 0,-1-1 0,1 1 0,-1 0 0,0-1 0,1 1 0,-1 0 0,0 2 0,-1 5 146,0 0 1,0-1 0,-3 14 0,3-19-191,-1 5 1,-1 0 1,1 0-1,-1 0 0,-5 8 1,10-16 239,6-4-153,10-8-192,0-2 32,23-16-1,-34 25 60,1 1-1,-1 1 0,0-1 1,1 1-1,-1 1 1,1-1-1,9-1 0,-15 4 58,1 0 0,-1-1 1,0 1-1,1 0 0,-1 0 0,0 1 0,0-1 0,1 0 0,-1 1 1,0-1-1,0 1 0,1 0 0,-1 0 0,0 0 0,0 0 0,0 0 0,0 0 1,2 2-1,-1 0 16,-1 0 1,1-1-1,-1 1 1,1 0 0,-1 1-1,0-1 1,0 0-1,-1 1 1,1-1 0,1 5-1,0 4 46,0 1-1,0-1 0,-1 1 1,-1 0-1,0 18 0,-1 69-1825,0-123-14314,0 6 11471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04.9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96 492 7712,'-15'-4'968,"-20"-9"1552,-3-4 125,37 17-2516,1 0 0,0 0-1,0 0 1,-1 0 0,1 0 0,0 0 0,-1 0-1,1 0 1,0 0 0,0 0 0,-1-1 0,1 1-1,0 0 1,0 0 0,-1 0 0,1 0 0,0-1-1,0 1 1,0 0 0,-1 0 0,1-1 0,0 1-1,0 0 1,0 0 0,0-1 0,-1 1 0,1 0-1,0 0 1,0-1 0,0 1 0,0 0 0,0-1-1,0 1 1,0 0 0,0-1 0,0 1 0,0 0-1,0 0 1,0-1 0,1 0 60,-1 0 0,1 0 0,0 0 0,0 0 0,0 0 0,-1 1 0,1-1 0,0 0 0,0 0 0,2 0 0,29-14 622,209-53-1370,-241 68 553,21-6-1003,0-1-1,-1 0 1,0-2 0,0 0 0,-1-2-1,0 0 1,-1-1 0,0 0-1,-1-2 1,-1 0 0,23-25-1,54-72 484,-24 26 6876,-57 77-4484,-12 7-1809,1 1 0,-1 0 0,1 0 0,-1 0 0,0 0 0,1 0 0,-1 0 0,0 0 0,1 0 0,-1 0 0,1 0 0,-1 0 0,0 0 0,1 0 0,-1 0 0,0 0 0,1 0 0,-1 1 0,0-1 0,1 0 0,-1 0 0,0 0 0,1 0 0,-1 1 0,0-1 0,1 0 0,-1 0 0,0 1 0,0-1 0,1 0 0,-1 1 0,0-1 0,0 0 0,0 1 0,1-1 0,-1 0 0,0 1-1,0-1 1,0 0 0,0 1 0,0-1 0,0 0 0,0 1 0,3 12 441,-1 1 0,-1-1 0,0 0 1,-2 20-1,-8 57 723,-2-27-658,-3-1 0,-2-1-1,-27 65 1,37-106-420,6-19-135,0 0 0,0-1 1,0 1-1,0-1 0,-1 1 0,1-1 0,0 1 0,0 0 0,0-1 0,0 1 0,0-1 0,0 1 1,0-1-1,1 1 0,-1 0 0,0-1 0,0 1 0,0-1 0,1 1 0,-1-1 0,0 1 0,0-1 1,1 1-1,-1-1 0,0 1 0,1-1 0,-1 0 0,1 1 0,-1-1 0,1 1 0,-1-1 0,1 1 1,3-1-65,0-1 1,0 1-1,-1-1 1,1 1-1,-1-1 1,5-2-1,-1 1-3,56-20-333,-45 15 269,1 0-1,0 1 1,36-6 0,-49 11 144,0 1 0,-1 0 0,1 0 0,0 0 0,0 0 0,-1 1 0,1 0 0,0 1 0,-1-1 0,1 1 0,-1 0 0,0 0 0,1 1 0,-1-1 0,0 1 0,-1 0 0,10 8 0,-8-5 70,0 0 0,-1 1 1,1 0-1,-1 0 0,-1 1 1,1-1-1,3 12 0,0-1 85,10 39 1,-6 8-279,-4-17-4916,-6-41 3825,-2-7 909,0 1 0,0-1 0,0 1 0,0-1 0,1 1-1,-1-1 1,0 1 0,0-1 0,1 0 0,-1 1 0,0-1 0,1 0 0,-1 1 0,0-1 0,1 0 0,-1 1 0,0-1 0,1 0 0,-1 0 0,1 1 0,-1-1 0,1 0 0,-1 0 0,1 0 0,-1 1 0,1-1 0,-1 0 0,0 0 0,1 0 0,-1 0 0,1 0 0,-1 0 0,1 0 0,-1 0 0,1 0 0,-1 0 0,1-1-1,-1 1 1,1 0 0,9-7-4462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06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74 4224,'-5'-3'9349,"10"10"-7381,-1-3-1599,1 1 0,-1-1 0,1 0 0,-1-1 1,1 1-1,0-1 0,0 0 0,1 0 0,-1 0 0,1-1 0,8 3 0,-9-4-294,-1 0-1,1-1 1,-1 1-1,1-1 1,-1 0-1,1 0 1,0 0-1,-1-1 1,1 0-1,-1 1 1,1-2-1,-1 1 1,0 0-1,1-1 1,7-4-1,-6 3 19,0-1-1,0 0 1,0 0 0,0 0-1,-1-1 1,9-9 0,-13 13-82,0 0 0,0-1 0,-1 1 0,1-1 1,0 1-1,0-1 0,-1 1 0,1-1 0,-1 0 1,1 1-1,-1-1 0,0 0 0,0 1 1,0-1-1,0 0 0,0 1 0,0-1 0,0 0 1,0 0-1,-1 1 0,1-1 0,0 1 0,-1-1 1,0 0-1,1 1 0,-1-1 0,0 1 1,0-1-1,0 1 0,0 0 0,0-1 0,-2-1 1,1 1-38,-1 0 1,1 0-1,0 1 0,-1-1 1,1 1-1,-1 0 1,0-1-1,1 1 1,-1 0-1,0 1 0,0-1 1,0 0-1,1 1 1,-6-1-1,5 1 36,0 0 0,0 0 0,-1 0 0,1 0 0,0 0-1,0 1 1,0 0 0,0-1 0,0 1 0,0 0 0,0 0 0,0 1-1,-3 1 1,1 0 57,1 1 0,-1 0 0,1 0 1,0 1-1,0-1 0,1 1 0,-1 0 0,1 0 0,0 0 0,1 0 0,-1 1 0,1-1 0,0 1 0,-2 9 0,1 3 69,1 0 0,0 1 0,2 24 0,1-22-54,-1 3 65,1 1 0,1 0 0,7 33 0,-7-49-79,1 0-1,0 0 1,0-1-1,0 1 1,1-1 0,1 1-1,-1-1 1,1-1 0,1 1-1,-1-1 1,1 1-1,9 7 1,-12-13-43,0 1 0,0-1 0,1 0 0,-1 0 0,1 0 0,-1-1 0,1 1 0,0-1 0,-1 0 0,1 0 0,7 1 0,-4-2-10,0 1 0,0-2 0,0 1 0,0-1 0,0 0 0,8-2 0,0-1 10,0-2 0,0 0 0,-1 0 0,0-1 0,14-9 0,-11 4-3,0-1 0,-1-1 0,0 0 0,-1-1 1,13-16-1,62-91-92,-65 86-57,-5 8 177,24-48 1,-37 66 19,-5 16-69,-6 23 62,4-25-5,-4 39-8,1 0-1,6 68 1,-1-84 14,1 0 0,9 35 0,-12-61-54,0-1 0,0 1-1,1 0 1,-1 0 0,0 0 0,0 0-1,1 0 1,-1 0 0,0-1-1,1 1 1,-1 0 0,1 0 0,-1-1-1,1 1 1,0 0 0,-1-1 0,1 1-1,0 0 1,-1-1 0,1 1-1,0-1 1,0 1 0,-1-1 0,1 1-1,0-1 1,0 0 0,0 1 0,0-1-1,-1 0 1,1 0 0,2 1-1,-2-2-1,0 1 0,0-1 0,0 1 0,0 0-1,0-1 1,0 0 0,1 1 0,-1-1 0,0 0-1,-1 0 1,1 1 0,0-1 0,0 0 0,0 0-1,0 0 1,-1 0 0,1 0 0,0 0 0,-1 0-1,1 0 1,-1 0 0,1-3 0,12-37-239,9-46 1,11-38-466,-29 115 647,-1 3 25,-1 1-1,0-1 1,0 1 0,-1-1-1,0 0 1,1-7 0,-2 13 22,0 1 1,0 0-1,0-1 1,0 1-1,0-1 0,0 1 1,0 0-1,0-1 1,0 1-1,0 0 1,0-1-1,0 1 0,0-1 1,0 1-1,1 0 1,-1-1-1,0 1 1,0 0-1,0-1 0,1 1 1,-1 0-1,0 0 1,0-1-1,1 1 1,-1 0-1,0 0 1,1-1-1,-1 1 0,0 0 1,1 0-1,0 0 1,0 0 0,-1 0 0,1 0 0,0 0 0,0 0-1,-1 0 1,1 0 0,0 0 0,0 1 0,-1-1 0,1 0 0,0 1 0,1 0-1,24 20 142,-23-19-98,9 8-6,0-1 0,1 0 0,0-1 0,0-1 0,1 0 0,0 0 0,1-1 0,24 6 0,-17-7 56,1-1 1,-1 0 0,1-2 0,0 0-1,28-3 1,-35 0-89,0 0-1,0-1 1,-1-1-1,1-1 1,-1 0 0,0-1-1,0 0 1,26-15-1,-36 17 10,-1 0-1,0-1 1,0 0-1,-1 0 1,1 0-1,-1 0 1,0 0 0,0-1-1,0 1 1,-1-1-1,1 0 1,-1 0-1,0 0 1,0 0-1,-1 0 1,2-8 0,-3 12-34,0 0 0,0 0 0,0 0 0,0 0 1,0 0-1,0 0 0,0 0 0,0 0 1,0 0-1,0 0 0,-1 0 0,1 0 0,0 0 1,-1 0-1,1 0 0,-1 0 0,1 1 1,-1-1-1,1 0 0,-1 0 0,0 0 0,0 0 1,-1-1-18,0 1 0,0 0 0,1 0 1,-1 0-1,0 0 0,0 0 0,-1 0 1,1 0-1,-4 0 0,-3-1-55,0 1 1,0 1-1,-18 0 0,17 1 110,0 0 0,0 0 1,0 1-1,1 1 0,-1-1 1,0 2-1,1-1 0,0 1 0,-11 7 1,14-8 6,1 1-1,-1 0 1,1 0 0,0 1 0,1 0 0,-1-1 0,1 1 0,0 1-1,0-1 1,1 1 0,-1-1 0,1 1 0,0 0 0,1 0 0,-3 7 0,2-1 24,0 0 0,1 1 0,0-1 0,1 0 0,0 1 0,1 0 0,0-1 0,1 1 0,0-1 0,1 0 0,1 1 0,0-1 0,1 0 0,0 0 0,0-1 0,9 16 0,-10-22-27,0 0 1,1 0 0,-1 0-1,1 0 1,0-1 0,0 0 0,1 0-1,-1 0 1,1 0 0,0-1-1,-1 1 1,2-1 0,-1-1 0,0 1-1,1-1 1,-1 0 0,1 0 0,0 0-1,-1-1 1,1 0 0,0 0-1,0 0 1,10-1 0,-7 0 9,0-1 0,0 0 0,1-1 0,-2 0 0,1 0 0,0-1 0,0 0 0,-1-1 0,0 0 0,1 0 0,-2 0 0,1-1 0,0-1 0,10-9 0,4-7-8,33-45-1,-35 40 1,27-26 0,-38 43-17,-7 7-15,1 0 0,0 1 0,-1-1 0,1 1 0,5-4 0,-7 6-1,0 1 0,-1-1 0,0 1 1,1-1-1,-1 1 0,1-1 0,-1 1 0,0 0 0,1-1 1,-1 1-1,0-1 0,0 1 0,1 0 0,-1-1 0,0 1 1,0 0-1,0-1 0,0 2 0,1 8 28,-2 0-1,1 0 1,-1 0 0,-1 0-1,0 0 1,0 0 0,-4 10-1,-3 13 151,0 1-29,-18 48 0,26-79-130,0 1 0,1-1 0,-1 1 0,0-1-1,1 1 1,0 7 0,0-9 3,5-5 52,39-40-372,18-15-109,-53 50 418,1 1 0,0 1 0,1-1 0,-1 1 0,13-4-1,-16 8 26,-1 0 0,1 1 0,0-1 0,-1 2 0,1-1 0,0 1 0,-1 0 0,1 0 0,0 1 0,-1 0-1,1 0 1,0 1 0,7 2 0,11 5 175,47 24 0,-64-29-150,20 11 44,-16-8-62,0-1 0,1 0 0,-1 0-1,1-2 1,0 1 0,0-2 0,16 3 0,-23-5-220,-1-1-1,1 0 1,0 0 0,0-1 0,0 1 0,9-3-1,-9 1-486,-1 0 0,0-1 0,1 1 0,-1-1 0,0 0 0,0-1 0,-1 1 0,1-1 0,-1 0 0,7-6 0,23-26-6441,-8 17 1537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10.2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7 783 6976,'-7'-3'6368,"10"3"-6069,1-1 1,-1 1 0,0 0-1,1-1 1,-1 0 0,0 0-1,0 0 1,1 0 0,-1 0-1,0-1 1,0 1 0,0-1-1,-1 0 1,1 0 0,0 0-1,-1 0 1,1 0 0,-1-1-1,0 1 1,4-6 0,14-21 740,26-52 0,-22 37-726,-5 11-115,2 0-1,0 2 0,3 0 0,0 1 0,38-34 1,-62 64-192,0-1 1,1 1-1,-1 0 1,0 0 0,0 0-1,0 0 1,0-1-1,0 1 1,1 0 0,-1 0-1,0 0 1,0 0-1,0 0 1,0 0 0,1 0-1,-1 0 1,0-1 0,0 1-1,0 0 1,1 0-1,-1 0 1,0 0 0,0 0-1,0 0 1,1 0-1,-1 0 1,0 0 0,0 0-1,0 0 1,1 0-1,-1 0 1,0 0 0,0 1-1,0-1 1,1 0-1,-1 0 1,0 0 0,0 0-1,0 0 1,1 0-1,1 11 191,-4 22 55,2-31-237,-11 83 215,-5 0 0,-3-1-1,-33 89 1,-39 163 684,53-179-641,28-121-18,20-89 465,-2 9-679,21-73 1,-16 84-81,2 0 0,33-54 0,50-58-103,-58 87 76,87-114-204,-90 127 227,72-68 1,-106 111 40,0-1 0,0 1 0,0 0 0,0-1 0,1 1 0,5-2 0,-8 4 4,0-1 1,-1 1-1,1 0 0,0 0 1,0-1-1,0 1 0,0 0 0,0 0 1,-1 0-1,1 0 0,0 0 1,0 0-1,0 1 0,0-1 1,0 0-1,-1 0 0,1 1 0,0-1 1,0 0-1,0 1 0,-1-1 1,1 1-1,0-1 0,-1 1 0,1-1 1,0 1-1,-1-1 0,1 1 1,-1 0-1,1-1 0,-1 1 0,1 0 1,-1 0-1,1-1 0,0 2 1,1 4 12,0-1 0,0 1 1,0 0-1,-1 0 1,0 0-1,0-1 0,1 11 1,-5 44 64,2-47-69,-1 11 65,-1 0 1,0-1-1,-12 36 1,12-49-20,-1-1-1,0 0 1,0 1 0,-1-2-1,0 1 1,0 0 0,-1-1-1,0 0 1,-1-1 0,0 1-1,-9 6 1,9-7-42,-1-2 0,-1 1 0,1-1 0,-1 0 0,1-1 1,-2 0-1,-16 5 0,20-8-20,1 1 0,-1-1 0,1-1 0,-1 1 0,1-1-1,-1 0 1,1 0 0,-1-1 0,1 0 0,-1 0 0,1 0 0,-1 0 0,1-1 0,0 0 0,-7-3 0,12 5-9,-1-1-1,1 1 0,-1 0 1,1 0-1,-1-1 0,1 1 1,-1 0-1,1-1 0,0 1 1,-1 0-1,1-1 0,-1 1 1,1-1-1,0 1 0,-1 0 1,1-1-1,0 1 1,-1-1-1,1 1 0,0-1 1,0 0-1,0 1 0,0-1 1,-1 1-1,1-1 0,0 1 1,0-1-1,0 1 0,0-1 1,0 0-1,1-1-2,-1 1 0,1 0 1,0 0-1,-1-1 0,1 1 0,0 0 0,0 0 0,0 0 0,0 0 1,0 0-1,0 0 0,1-1 0,6-3-36,-1 1 0,16-8-1,-22 12 44,32-14-102,1 3-1,1 1 1,53-9-1,-45 10 132,82-14-251,40-8 243,-132 22 57,-1 0 1,61-28-1,-86 33-26,1 1 1,-1-1-1,-1-1 0,1 1 0,-1-1 0,1 0 1,-2 0-1,1-1 0,7-8 0,-13 13-45,1 1 0,-1-1 0,1 0 0,-1 1-1,0-1 1,1 1 0,-1-1 0,0 0 0,1 1-1,-1-1 1,0 0 0,0 1 0,0-1 0,1 0 0,-1 1-1,0-1 1,0 0 0,0 1 0,0-1 0,0 0 0,-1 0-1,1 0 1,0 1 2,-1-1 0,1 1 0,0 0-1,-1-1 1,1 1 0,-1 0 0,1-1 0,-1 1-1,1 0 1,-1 0 0,1-1 0,-1 1 0,1 0-1,-1 0 1,1 0 0,-1 0 0,0 0-1,1 0 1,-1 0 0,1 0 0,-1 0 0,-4 1 6,0-1 0,0 1 1,1 0-1,-1 1 1,-4 1-1,-6 4-21,0 1 0,1 0 0,-1 1-1,-14 12 1,-48 49-133,59-52 199,-26 33-1,37-42-17,1 0 0,0 0 0,1 1-1,0 0 1,1 0 0,-6 16 0,10-25-27,-1 0 1,1 1 0,0-1-1,-1 0 1,1 1-1,0-1 1,0 0 0,0 1-1,0-1 1,0 1-1,1-1 1,-1 0 0,0 1-1,0-1 1,1 0-1,-1 0 1,1 1-1,0-1 1,-1 0 0,1 0-1,0 0 1,1 2-1,-1-2 3,0 0 0,1 0-1,-1 0 1,0-1-1,1 1 1,-1 0-1,1 0 1,-1-1 0,1 1-1,-1-1 1,1 0-1,-1 1 1,1-1 0,0 0-1,-1 0 1,1 0-1,-1 0 1,4-1-1,5 0-32,-1-1 0,1 0-1,-1-1 1,1 0-1,-1 0 1,0-1 0,0-1-1,0 1 1,10-9-1,-7 5-27,-1-2-1,0 0 0,0 0 0,-1-1 0,13-18 0,-2-3-26,-2-1-1,-1-1 0,25-66 1,-21 44 191,-22 78 10,1-9-100,-2 23 55,1-1 10,4 45 0,-3-71-77,0 0 0,1 0-1,0 0 1,0-1-1,1 1 1,1 0-1,-1-1 1,1 0 0,1 0-1,5 9 1,-8-14 2,0 0 0,0-1 0,1 1 0,-1-1 0,1 1 0,-1-1 0,1 0 0,0 0 0,0 0 0,0 0 0,0 0 0,0 0 0,0-1 0,1 0 0,-1 0 0,0 0 0,1 0 0,-1 0 0,1-1 0,-1 1 0,1-1 0,-1 0 0,1 0 0,-1 0 0,1-1 0,-1 1 0,1-1 0,-1 0 0,1 0 0,-1 0 0,5-2 0,2-1-2,-1-1 0,1 0 0,-1 0 0,-1-1 0,1 0-1,11-11 1,42-46-91,-51 50 87,21-25-43,52-79 0,-81 113 55,-1 0 0,0 0 0,0 0 1,0 0-1,0 0 0,-1-1 0,0 1 1,1 0-1,-2-1 0,1 1 0,0-6 0,-1 9 132,1 3-188,0-1 0,0 1 0,0 0 0,0 0 0,0-1 1,0 1-1,-1 0 0,1 0 0,0 3 0,11 55-74,26 79 0,-33-126 117,0 1-1,1-1 1,0 0-1,2-1 1,-1 1-1,1-1 1,12 13-1,-15-20 5,-1 0-1,1 0 0,0 0 1,1-1-1,-1 0 1,1 0-1,-1-1 0,1 1 1,0-1-1,1 0 0,-1-1 1,0 0-1,1 0 0,0 0 1,-1-1-1,1 1 0,10-1 1,-9-1-31,1-1 1,0 0-1,-1 0 0,1-1 1,-1 0-1,0 0 0,0-1 1,0 0-1,0-1 0,0 0 1,11-7-1,-9 3-17,0 0 0,0 0 0,-1-1 1,0 0-1,0 0 0,-1-1 0,9-15 0,5-9 194,32-64 0,-57 107-22,1 1 0,0-1 0,1 0 1,0 14-1,-3 21-32,-7 40 7,11-72-117,0 0 0,0 1 1,1-1-1,5 22 0,-6-32 13,1-1 0,-1 0 0,1 0 0,-1 1 0,1-1 0,0 0 0,0 0 0,-1 0-1,1 0 1,0 0 0,0 0 0,0 0 0,0 0 0,0 0 0,0-1 0,0 1 0,1 0 0,-1-1-1,0 1 1,0 0 0,0-1 0,1 0 0,-1 1 0,0-1 0,1 0 0,-1 0 0,0 1-1,1-1 1,-1 0 0,0 0 0,1-1 0,-1 1 0,3 0 0,5-2 37,0 0-1,1 0 1,14-6 0,-15 4-1,22-6-30,0-2-1,-1-2 0,40-23 0,-54 26-30,1 0 0,-1-1 0,-1-1-1,0-1 1,-1 0 0,23-30-1,2-16 21,-3-1-1,32-77 0,-51 103 2,8-15 0,-2-2 0,-3 0 0,17-67 0,-28 82-36,6-23-97,-14 54 117,0-1-1,0 0 1,-1 0 0,0 0 0,0 0 0,-2-9-1,-14 71-415,-21 61 475,21-71 10,2 1 1,-10 55-1,13-14 16,0 115 1,11-185-56,1-1 1,0 0 0,6 27-1,-5-36-11,0-1-1,0 1 0,0-1 0,1 0 1,0 0-1,0-1 0,1 1 0,-1 0 0,1-1 1,1 0-1,7 8 0,-7-8-70,-4-4 71,0 0 0,0 0 0,0 0-1,0 0 1,0 0 0,0-1-1,0 1 1,0 0 0,0-1 0,0 1-1,1-1 1,-1 1 0,0-1-1,0 1 1,1-1 0,-1 0 0,0 0-1,1 1 1,-1-1 0,2 0-1,-2 0 15,4 0 43,0 0 0,0-1 1,0 1-1,7-2 0,-10 1-54,1 0-1,-1 0 0,0 0 0,0 0 0,1-1 0,-1 1 0,0-1 0,0 1 0,-1-1 0,1 0 0,2-2 0,28-35-59,43-68-1,-58 82 244,1-6-56,-12 20-103,1 1 1,12-17-1,-18 32 272,-4 10-197,-4 16-43,-86 220 136,92-250-197,0 1 0,1-1 1,-1 1-1,0-1 1,1 1-1,0 0 0,-1-1 1,1 1-1,0-1 0,0 1 1,0 0-1,0-1 0,0 1 1,1 3-1,-1-5-1,0 0-1,0 1 1,0-1 0,1 0-1,-1 1 1,0-1 0,0 0-1,1 0 1,-1 1 0,0-1-1,0 0 1,1 0 0,-1 0-1,0 1 1,1-1 0,-1 0-1,0 0 1,1 0 0,-1 0-1,0 0 1,1 0 0,-1 1-1,1-1 1,14-4 30,98-46-261,-42 17 142,-50 23 93,-8 4-49,-1 0-1,1 1 1,1 0-1,15-2 0,-28 6 44,0 1 0,0 0 0,0 0-1,0 0 1,1 0 0,-1 0 0,0 0-1,0 0 1,0 0 0,0 0 0,0 1 0,0-1-1,1 1 1,-1-1 6,-1 0 0,0 1 0,1-1 0,-1 0 0,0 0 0,0 1 0,1-1 0,-1 0 0,0 1 0,0-1 0,1 0 0,-1 1 0,0-1 0,0 0 0,0 1 0,0-1-1,0 1 1,1-1 0,-1 0 0,0 1 0,0-1 0,0 1 0,0 0 0,-1 1 11,1 0 0,-1 0 0,1 0-1,-1 0 1,0 0 0,0-1 0,0 1 0,0 0-1,0 0 1,0-1 0,0 1 0,-3 2-1,-14 13 77,-39 30 0,12-10-81,15-10-24,1 2-1,2 1 0,1 1 0,-25 40 0,-108 160 425,157-228-404,-14 17 89,15-19-86,1 0 0,-1-1-1,0 1 1,0 0 0,0 0-1,0-1 1,0 1 0,0 0-1,0-1 1,0 1 0,0-1 0,0 1-1,0-1 1,-1 0 0,0 1-1,1-1-10,1 0 0,0 0-1,0 0 1,-1 0-1,1 0 1,0 0 0,0-1-1,-1 1 1,1 0-1,0 0 1,0 0-1,-1 0 1,1-1 0,0 1-1,0 0 1,0 0-1,-1 0 1,1-1 0,0 1-1,0 0 1,0 0-1,0-1 1,0 1 0,-1 0-1,1 0 1,0-1-1,0 1 1,0 0-1,0 0 1,0-1 0,0 1-1,0 0 1,0-1-1,0 1 1,0 0 0,0-1-1,2-11-35,-2 11 37,2-10-5,2-1 0,-1 1 0,2 0-1,-1 0 1,7-10 0,2-1-7,21-27-1,-22 35-47,0 1 0,0 0 0,1 1 0,1 1 1,0 0-1,0 1 0,1 0 0,1 1 0,21-9 0,17-4-1349,84-21 1,-88 28-202,-15 6 60,13-4-2420,-44 11 2843,1 1 0,-1-2 0,0 1-1,5-3 1,-9 5 1055,0 0 0,0-1 0,1 1 1,-1 0-1,0 0 0,0 0 0,0 0 0,0 0 0,0 0 0,0 0 0,0-1 0,0 1 0,1 0 0,-1 0 0,0 0 0,0 0 0,0 0 0,0-1 0,0 1 0,0 0 1,0 0-1,0 0 0,0 0 0,0 0 0,0-1 0,0 1 0,0 0 0,0 0 0,0 0 0,0 0 0,0-1 0,0 1 0,0 0 0,0 0 0,-1 0 0,1 0 0,0 0 1,0 0-1,0-1 0,0 1 0,0 0 0,0 0 0,0 0 0,0 0 0,-1 0 0,1 0 0,0 0 0,0-1 0,0 1 0,0 0 0,0 0 0,0 0 0,-1 0 0,1 0 1,0 0-1,0 0 0,0 0 0,0 0 0,-1 0 0,1 0 0,0 0 0,0 0 0,0 0 0,0 0 0,0 0 0,-1 0 0,1 0 0,0 0 0,0 0 0,-17-2-2799,-22 0-88,-8-4 1200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10.5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9 100 12480,'-8'-35'4607,"8"30"-3583,8-3-288,15 1-672,14-6-192,16 1 1312,23 4-640,14 1 32,0 2-384,-9 5-544,1 0 160,-6 0-1824,-9 5 1120,-9-1-3199,-8 4 2271,-14 3-4416,-18 13 3520,-14 4 768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10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84 12224,'-41'-27'4511,"36"19"-3487,5 3-320,5 2-1600,5-1-32,6-4 545,7 3-2273,14 2 1472,11 3-4992,34-9 3456,-6-2 448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13.5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24 798 3328,'-1'0'64,"1"0"1,-1 0-1,1 0 1,-1 0-1,1 0 0,-1 0 1,0 0-1,1 0 1,-1 0-1,1 0 0,-1 0 1,1 0-1,-1 1 1,1-1-1,-1 0 0,1 0 1,-1 1-1,1-1 1,-1 0-1,1 1 0,-1-1 1,1 1-1,-1-1 1,1 0-1,0 1 1,-1-1-1,1 1 0,0-1 1,0 1-1,-1-1 1,1 1-1,0 1 0,-1-2 104,1 1 0,0 0 0,-1 0 0,1-1 0,0 1 0,-1 0 0,1-1 0,-1 1 0,1 0 0,-1-1 0,0 1 0,-1 1 2133,3-2-1319,13 7 1112,-12-6-1876,-1 0 0,1 1 0,0-1 0,0-1 0,0 1 0,0 0-1,0 0 1,0-1 0,0 1 0,0-1 0,3 0 0,0 0 44,-1 0-1,0-1 1,0 0 0,0 0 0,0 0-1,0 0 1,0-1 0,0 0 0,0 1-1,6-5 1,3-4 262,19-15 0,-23 18-366,24-25 162,-1-1-1,53-71 1,-26 29-143,13-8 106,64-82 489,-119 141-534,-1-1-1,-1-1 1,-2 0-1,0 0 0,10-35 1,-20 54-168,-1 0 0,0 0 0,-1 0 0,1-1 0,-2 1 0,1-1-1,-1 1 1,-1-15 0,1 22-76,0-1 1,0 0-1,0 1 0,0-1 0,0 0 0,-1 1 0,1-1 1,0 1-1,0-1 0,0 0 0,-1 1 0,1-1 1,0 1-1,-1-1 0,1 1 0,-1-1 0,1 1 0,-1-1 1,1 1-1,-1-1 0,1 1 0,-1-1 0,1 1 0,-1 0 1,1-1-1,-1 1 0,0 0 0,1 0 0,-1-1 0,0 1 1,1 0-1,-1 0 0,0 0 0,1 0 0,-1 0 0,0 0 1,1 0-1,-1 0 0,0 0 0,1 0 0,-1 0 1,0 0-1,1 1 0,-1-1 0,1 0 0,-2 1 0,-3 1-28,-1 1 1,1-1-1,0 1 0,-6 5 0,7-5 35,-35 26 77,1 3 1,2 0 0,-39 47-1,60-61-9,1 0 1,0 1-1,2 0 0,0 1 0,1 0 0,-14 38 1,14-28-1,2 2 1,1-1-1,1 1 1,-2 38-1,8-62-40,0 0-1,1 0 0,0 0 1,1 0-1,0-1 1,0 1-1,1 0 0,3 10 1,-3-14-12,-1 0 1,1-1-1,0 1 1,0 0-1,1-1 1,-1 0-1,1 0 1,-1 1-1,1-1 1,0-1-1,0 1 1,1 0-1,-1-1 1,0 0-1,1 0 1,-1 0-1,8 3 1,1-1 0,1 0 0,0-1 1,-1-1-1,1 0 0,0-1 1,0 0-1,0-1 0,0 0 0,0-1 1,0-1-1,0 0 0,-1 0 1,18-7-1,-3 0 20,0-2 1,-1-1-1,-1-1 0,48-32 1,-47 28-56,66-51-131,-88 67 142,-4 7 7,-4 13-26,4-17 12,-10 30-153,-22 47 0,21-57 184,2 1 0,1-1 0,0 2 0,2-1 0,-4 25 0,10-44-1,0 0 0,0 0-1,1 0 1,-1 0 0,1 0 0,0 0 0,0 0 0,0 0 0,3 5-1,-4-8 9,0 0 0,1 0 0,-1 0 0,0 0 0,1 0 0,0 0 0,-1-1 0,1 1 0,-1 0 0,1 0 0,0-1 0,-1 1 0,1 0 0,0-1 0,0 1 0,0-1 0,-1 1 0,1-1 0,0 1 0,0-1 0,0 0 0,0 1 0,0-1 0,0 0 0,0 0 0,0 1 0,0-1 0,0 0 0,0 0 0,0 0 0,0 0 0,0-1 0,0 1 0,0 0 0,0 0 0,0-1 0,0 1 0,0 0 0,-1-1 0,1 1 0,0-1 0,2 0 0,-1-1-17,0 0 0,0 0 1,0 0-1,0 0 0,0 0 0,-1 0 1,1-1-1,0 1 0,-1-1 1,0 1-1,0-1 0,1 0 1,-2 1-1,1-1 0,0 0 1,0 0-1,-1 1 0,1-6 1,-1-5-132,1-1 1,-4-22 0,2 23 59,-4-68 73,14 80 273,94-14-926,148-41 1,-233 52-679,-14 4 824,0-1 1,-1 0-1,1 0 1,0 0-1,0 0 0,-1 0 1,1-1-1,-1 0 1,1 1-1,-1-2 0,6-3 1,-8 5 332,-1 0 1,1 1-1,-1-1 1,0 0-1,1 1 1,-1-1-1,0 0 1,1 0-1,-1 1 1,0-1-1,0 0 1,0 0-1,0 1 1,0-1-1,1 0 1,-2 0-1,1 0 1,0 1-1,0-1 1,0 0-1,-1-1 1,1 0-266,-1 0 0,0 0 0,0 0 0,0 0 0,0 0 0,-1 0 0,-2-3 0,-28-22-2419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13.8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154 36 9312,'-95'-15'3424,"72"7"-2656,1-1-192,12 9 736,7 0 927,16-3-1471,14 3 128,31 0-544,31 0-224,19 0-64,0 0-160,14 0 64,22 3-2592,4 6 1441,-13-1-4513,-4 0 3168,12 4-1984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14.8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584 136 8064,'1'-15'1064,"0"0"0,2 1 0,-1-1 1,7-17-1,-7 23-236,-1 6-355,0 0 0,0 0 0,-1 0 0,1 0 0,-1 0 0,0 0 0,0-1 0,0 1 0,-1-4 0,1 7-458,0 0-1,0 0 1,0 0-1,0 0 1,0 0-1,0-1 0,0 1 1,0 0-1,-1 0 1,1 0-1,0 0 1,0 0-1,0 0 1,0 0-1,0 0 0,0 0 1,0 0-1,0 0 1,0 0-1,-1 0 1,1 0-1,0 0 0,0 0 1,0 0-1,0 0 1,0 0-1,0 0 1,0 0-1,0 0 1,0 0-1,-1 0 0,1 0 1,0 0-1,0 0 1,0 0-1,0 0 1,0 1-1,0-1 0,0 0 1,0 0-1,0 0 1,0 0-1,0 0 1,0 0-1,0 0 1,0 0-1,-1 0 0,1 0 1,0 0-1,0 1 1,0-1-1,0 0 1,0 0-1,0 0 0,0 0 1,0 0-1,0 0 1,-56 83 1355,-22 3-315,4-6-382,32-26-163,-53 91 0,-23 71 455,70-125-667,32-60-205,0 0 174,-2-1 1,-21 30 0,61-86-190,2 1 0,51-42 1,-60 57-152,0 1-1,0 1 1,1 0 0,0 1 0,0 1 0,0 0 0,33-6 0,-38 10 60,0 1 0,1 0 0,-1 1 0,0 0 0,0 1 0,0 0-1,0 0 1,0 1 0,0 1 0,-1 0 0,1 0 0,-1 1 0,16 8 0,-23-10 6,1 0 0,-1 1 0,1-1 0,-1 1 0,0-1 0,0 1 0,0 0 0,0 0 0,-1 0 0,1 1 0,-1-1 0,0 0 0,0 1 0,0 0 0,1 4 0,-2-5 9,0-1 1,-1 1-1,1-1 1,-1 1-1,0 0 0,0-1 1,0 1-1,0-1 1,-1 1-1,1 0 1,-1-1-1,1 1 1,-1-1-1,0 1 1,0-1-1,0 0 0,0 1 1,0-1-1,-1 0 1,1 0-1,-1 0 1,0 1-1,1-2 1,-1 1-1,-2 2 1,-9 6 54,0 1 1,-1-2 0,0 0-1,0-1 1,-1 0 0,0-1-1,-32 10 1,1-4 263,-70 10 1,102-20-328,0-2 1,0 0 0,0 0-1,-25-3 1,25-3-175,14 5 173,0 0 0,0 0 0,0 0 0,-1 0 0,1 0 0,0-1 0,0 1 0,0 0 0,0 0 0,0 0 0,0 0 0,0-1 0,0 1 0,0 0 0,0 0 0,0 0 0,0 0 0,0 0 0,0-1 0,0 1 0,0 0-1,0 0 1,0 0 0,0 0 0,1 0 0,-1-1 0,0 1 0,0 0 0,0 0 0,0 0 0,0 0 0,0 0 0,0 0 0,0-1 0,1 1 0,-1 0 0,0 0 0,0 0 0,0 0 0,0 0 0,0 0 0,1 0 0,2-2-23,0 1-1,0-1 1,0 1 0,0 0 0,0 0 0,6 0 0,171-24-108,95-18 340,-257 38-164,98-26 61,-101 25-72,0 0 1,1 0 0,-2-2 0,1 0 0,14-11 0,-23 15-17,-1 0 0,0-1 0,0 1 0,8-12 0,-12 15-16,0-1 0,0 1 1,0-1-1,0 1 0,0-1 0,-1 1 1,1-1-1,0 0 0,-1 1 1,1-1-1,-1 0 0,0 0 0,1 1 1,-1-1-1,0 0 0,0 0 1,0 0-1,0 1 0,-1-1 0,1 0 1,0 0-1,-2-2 0,2 3-1,-1 0-1,1 0 0,-1 1 1,1-1-1,-1 0 0,1 0 1,-1 1-1,0-1 0,1 0 1,-1 1-1,0-1 0,1 1 1,-1-1-1,0 1 1,0-1-1,0 1 0,1-1 1,-1 1-1,0 0 0,0-1 1,0 1-1,0 0 0,-2 0 1,1 0-9,-1 0 0,1 0 0,-1 0 0,1 1 0,-1-1 0,1 1 1,-1 0-1,-3 2 0,-4 2-10,0 1-1,-18 13 1,27-19 26,-5 5 100,0 0-1,0 0 1,0 1-1,1 0 0,-1 0 1,2 1-1,-8 11 1,10-16-91,1 0 0,0 0 0,0 0 1,0 0-1,0 1 0,1-1 0,-1 0 0,0 0 1,1 1-1,0-1 0,-1 0 0,1 1 0,0-1 1,0 0-1,1 1 0,-1-1 0,0 0 1,1 1-1,-1-1 0,1 0 0,0 0 0,0 0 1,0 1-1,0-1 0,0 0 0,0 0 0,1 0 1,-1-1-1,0 1 0,4 3 0,0-1 6,0-1 1,0 1-1,0-1 0,1 0 0,0 0 1,-1-1-1,1 1 0,0-1 0,0-1 1,0 1-1,9 0 0,9 1 11,40-2-1,-48-1-7,8 0-82,170-2-2410,1-17-7759,-130 5 6392,13-11-2010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16.7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41 550 4224,'-7'-2'455,"6"1"-386,0 1 0,0-1 0,0 1 0,0-1 0,0 1 0,0 0 0,-1 0 0,1-1 0,0 1 0,0 0 0,0 0 0,0 0 0,-1 0 0,1 0 0,0 0 0,0 1 0,0-1 0,0 0 0,0 0 0,-2 1 0,3-1 152,0 0 0,-1 0 1,1 0-1,-1 0 0,1-1 1,-1 1-1,1 0 0,0 0 1,-1-1-1,1 1 0,-1 0 1,1 0-1,0-1 0,-1 1 1,1 0-1,0-1 0,0 1 1,-1-1-1,1 1 0,0 0 1,0-1-1,0 1 0,-1-1 1,1 1-1,0-1 0,0 1 1,0 0-1,0-1 0,0 1 1,0-1-1,0 1 0,0-1 1,0 1-1,0-1 0,0 1 1,0-1-1,0 1 0,0-1 1,0 1-1,1 0 0,-1-2 1,3-2 179,0 0 1,0-1 0,1 1 0,-1 0 0,6-4 0,3-4 66,79-90 999,31-32-405,-83 96-707,56-45-1,-71 65-195,1-2-34,0 1 0,1 1 0,0 1 0,42-18 0,-66 34-108,-1 1 0,1-1 1,0 0-1,0 1 0,-1 0 0,1-1 1,0 1-1,2 0 0,-3 0 0,-1 0 0,1 0 1,-1 0-1,0 0 0,1 0 0,-1 1 0,1-1 0,-1 0 0,1 0 0,-1 0 1,0 1-1,1-1 0,-1 0 0,1 0 0,-1 1 0,0-1 0,1 0 1,-1 1-1,0-1 0,0 0 0,1 1 0,-1 0 0,1 2 33,0-1-1,-1 1 0,0 0 1,0 0-1,1 0 1,-2 0-1,1 0 1,0-1-1,0 1 1,-2 5-1,-10 50 179,-1-1-1,-28 70 1,-35 55 444,73-177-685,1 1 0,-1 0 0,1 0 0,-1 10 1,3-16 13,-1 0 1,1 1 0,0-1 0,0 0 0,0 0-1,0 1 1,0-1 0,0 0 0,0 1 0,0-1-1,0 0 1,0 0 0,0 1 0,0-1-1,0 0 1,0 1 0,0-1 0,0 0 0,0 0-1,1 1 1,-1-1 0,0 0 0,0 0 0,0 1-1,0-1 1,1 0 0,-1 0 0,0 1 0,0-1-1,0 0 1,1 0 0,-1 0 0,0 0 0,0 1-1,1-1 1,-1 0 0,0 0 0,0 0 0,1 0-1,-1 0 1,0 0 0,0 0 0,1 0-1,-1 0 1,0 0 0,1 0 0,-1 0 0,0 0-1,0 0 1,1 0 0,-1 0 0,0 0 0,1 0-1,-1 0 1,0 0 0,0 0 0,1-1 0,16-9 64,-9 3-75,-1 0 0,11-15 1,6-6-8,151-143-75,-151 150 74,2 2-1,0 0 1,33-17 0,-58 35 10,0 0 1,0 0-1,0 1 1,0-1-1,0 1 1,0-1 0,0 1-1,1 0 1,-1-1-1,0 1 1,0 0-1,0 0 1,1 0-1,-1-1 1,0 1 0,0 1-1,1-1 1,-1 0-1,0 0 1,0 0-1,0 1 1,2-1 0,-2 1 6,-1 0 0,1 0 0,0 0 0,0 0 0,-1 0 0,1 0 0,-1-1 1,1 1-1,-1 1 0,1-1 0,-1 0 0,0 0 0,1 0 0,-1 0 0,0 0 1,0 0-1,0 0 0,0 0 0,0 2 0,0 7 35,-1 0-1,-1 1 1,-4 19 0,5-29-34,-6 24 110,-1-1 0,-1 0-1,-14 25 1,-43 67 497,42-77-331,23-36-257,-1 0 0,0 0 0,1 0 0,0 0 0,-1 0 0,0 4 0,2-6-15,0-1 0,0 1-1,0 0 1,0-1-1,0 1 1,0-1 0,0 1-1,0-1 1,1 1-1,-1-1 1,0 1 0,0-1-1,0 1 1,1-1-1,-1 1 1,0-1 0,1 1-1,-1-1 1,0 1-1,1-1 1,-1 0 0,0 1-1,1-1 1,-1 0 0,1 1-1,-1-1 1,1 0-1,-1 1 1,1-1 0,-1 0-1,1 0 1,-1 0-1,1 1 1,-1-1 0,1 0-1,-1 0 1,1 0-1,-1 0 1,1 0 0,0 0-1,-1 0 1,1 0-1,-1 0 1,1 0 0,0-1-1,11 0-20,-1-1-1,1 0 1,0-1-1,-1-1 1,0 0-1,21-9 1,-26 10-2,21-10-123,-1-1 0,0-2 1,-1 0-1,28-24 0,86-87 111,-127 115 71,32-34-185,-43 62 117,-3-3 48,1-1 0,-2 0 0,0 0 0,0 0 0,-8 17 0,-31 55 283,6-13 98,34-65-390,-1 0 1,2-1-1,-1 1 1,0 0-1,1 0 1,0 0-1,1 0 1,-1 0-1,2 12 1,-1-16-3,0 0 0,1 0 1,-1 0-1,0-1 0,1 1 1,0 0-1,-1 0 0,1-1 0,0 1 1,0 0-1,0-1 0,0 1 1,0-1-1,0 1 0,1-1 1,-1 1-1,0-1 0,1 0 0,-1 0 1,1 0-1,-1 0 0,1 0 1,0 0-1,-1 0 0,1 0 0,0-1 1,0 1-1,-1 0 0,1-1 1,0 0-1,0 1 0,0-1 1,0 0-1,3 0 0,-3 0-5,1 0-1,-1-1 1,0 1-1,0 0 1,1-1 0,-1 1-1,0-1 1,0 0-1,0 0 1,0 0-1,0 0 1,0 0-1,0 0 1,0-1 0,3-1-1,-3 0 4,1 0-1,-1 0 1,1 0-1,-1 0 0,0-1 1,0 1-1,0 0 1,1-7-1,1 0 5,-2 0-1,1-1 0,-1 1 1,-1-1-1,0-19 0,-1 18-109,-1 0 0,0 0 0,-1 0 0,0 1 0,-6-18 0,6 23 61,0 1 0,0 0 1,-1-1-1,0 1 0,1 0 0,-2 0 0,1 1 0,0-1 0,-1 1 1,0-1-1,0 1 0,0 1 0,-8-7 0,11 10 35,1 0 0,0 0 0,0 0 0,0 0 0,0 0 0,-1 0 0,1 0 0,0 0 0,0 0 0,0 0 0,-1 0 0,1 0 0,0 0 0,0 0 0,0 0 0,0 0 0,-1 0 0,1 1 0,0-1 0,0 0 0,0 0 0,0 0 0,-1 0 0,1 0 0,0 0 0,0 0 0,0 1 0,0-1 0,0 0 0,0 0 0,-1 0 0,1 0 0,0 1 0,0-1 0,0 0 0,0 0 0,0 0 0,0 0 0,0 1 0,0-1 0,0 0 0,0 0 0,0 0 0,0 1 0,0-1 0,0 0 0,0 0 0,0 0 0,0 0 0,0 1 0,0-1 0,0 0 0,0 0 0,1 1 0,0 12-117,0-11 134,1 1 0,-1 0 0,0 0 1,1-1-1,0 1 0,-1-1 0,1 1 0,0-1 0,0 0 1,1 0-1,-1 0 0,0 0 0,1 0 0,-1-1 0,1 1 1,0-1-1,-1 1 0,1-1 0,0 0 0,0 0 0,0 0 1,0 0-1,0-1 0,0 1 0,0-1 0,0 0 0,0 0 1,0 0-1,0 0 0,0 0 0,4-2 0,23-7 110,43-21-1,-24 10-101,-8 3-9,-12 4-23,1 1 0,0 2 1,48-10-1,-72 19 3,0 0 0,0 1 0,0 0 0,0 0 0,0 0 0,0 0 0,10 3 0,-14-2 11,-1-1-1,1 1 1,0 0-1,0-1 0,-1 1 1,1 0-1,-1 0 0,1 0 1,-1 1-1,1-1 0,-1 0 1,0 0-1,0 1 0,1-1 1,-1 1-1,0-1 1,0 1-1,0-1 0,-1 1 1,1 0-1,0 0 0,-1-1 1,1 1-1,-1 0 0,1 0 1,-1-1-1,0 4 1,0 1 10,0-1 1,-1 1-1,0-1 1,0 1 0,0-1-1,-1 0 1,0 1 0,0-1-1,-3 5 1,4-6-7,-6 10 27,-1-1-1,-1 0 1,0 0 0,0-1 0,-1 0-1,-1-1 1,-14 13 0,-20 23 35,35-35-71,10-12 0,0 0 1,0 0-1,0 0 0,-1 0 0,1 0 1,0 0-1,0 0 0,0 0 0,0 0 0,0 0 1,0 0-1,-1 1 0,1-1 0,0 0 1,0 0-1,0 0 0,0 0 0,0 0 0,0 1 1,0-1-1,0 0 0,0 0 0,0 0 1,0 0-1,0 0 0,0 1 0,0-1 1,0 0-1,0 0 0,0 0 0,0 0 0,0 0 1,0 1-1,0-1 0,0 0 0,0 0 1,0 0-1,0 0 0,0 1 0,0-1 0,0 0 1,0 0-1,0 0 0,0 0 0,0 0 1,1 0-1,-1 1 0,0-1 0,0 0 1,0 0-1,0 0 0,0 0 0,0 0 0,1 0 1,-1 0-1,0 0 0,0 0 0,0 0 1,0 0-1,0 0 0,1 0 0,-1 0 0,0 0 1,0 1-1,0-2 0,10-1 37,-10 2-30,51-18-24,-2-2 1,88-49-1,-81 39 8,-50 26 6,25-10-67,-29 13 64,-1 1-1,1 0 1,-1-1-1,0 1 1,1 0-1,-1 0 1,1 0-1,-1 0 1,1 0-1,-1 0 1,1 0-1,-1 0 1,1 0-1,-1 1 1,1-1-1,-1 1 1,0-1 0,1 1-1,1 1 1,-1 0 3,0-1 0,0 1 0,0 1 0,0-1 0,0 0 0,0 0 0,-1 1 0,1-1 0,-1 1 0,0-1 1,0 1-1,0 0 0,0-1 0,0 1 0,0 4 0,1 5 50,-1 0 0,-1 17 1,1 4 54,12 64 421,-12-95-491,-1 1 1,1-1 0,0 1 0,0-1 0,0 0 0,0 1-1,0-1 1,0 0 0,1 1 0,-1-1 0,1 0 0,0 0-1,-1 0 1,1-1 0,4 4 0,-3-3-9,0 0 1,1-1-1,-1 1 1,0-1-1,1 1 1,0-1-1,-1 0 0,1-1 1,7 2-1,4-2-16,1 0 0,-1-1 0,0-1 0,20-5 0,-21 5-18,1-1-341,22-4-579,-35 7 412,0-1 0,0 0 1,0 0-1,0 0 0,0 0 0,0 0 1,-1 0-1,4-2 0,-3 0-1587,-2 3 1754,0-1 0,0 1 0,0-1 1,1 1-1,-1-1 0,0 1 0,0-1 0,0 1 0,0-1 0,0 1 0,0-1 1,0 1-1,0-1 0,3-10-6519,4 3 2246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17.1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75 12128,'-18'-20'4479,"21"20"-2751,2 0 736,8-3-1504,5-5 320,6-1-768,2 6-192,6-5-192,-1 4-384,-4-1 160,-9-1-960,1 1 576,-3 1-2816,2 4 1824,-4 0-4287,1 4 3263,6-8-2816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2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47 153 2976,'0'0'5,"-17"-7"1334,6 6 1674,12 7 1860,-1 18-2872,1 7-1408,19 143 1571,-6-77-1219,-11-75-786,0 2 524,0 0 0,-2 38 0,-14-78 394,9 9-1072,-1-1 0,2 0 0,-1 0 0,1-1 0,-3-14 0,-7-45-153,10 47 127,-2-21-140,1 0 0,3 0-1,6-77 1,-3 106 131,-1 1 0,1-1 0,1 0 0,0 1 0,1 0 0,1 0 0,7-16 0,-9 22 32,1 1-1,-1-1 1,1 1-1,0 0 1,0 0-1,1 1 1,-1-1-1,1 1 1,0 0-1,0 0 0,1 1 1,-1 0-1,1-1 1,-1 2-1,1-1 1,0 1-1,7-2 1,-3 2 18,-1 0 1,0 1 0,1 0 0,-1 1 0,1 0-1,-1 0 1,1 1 0,-1 0 0,0 1-1,0 0 1,1 0 0,-1 1 0,0 0-1,-1 1 1,1 0 0,9 6 0,-11-5 61,0-1 1,0 1-1,0 1 1,0-1 0,-1 1-1,0 1 1,-1-1 0,1 1-1,-1 0 1,0 0-1,-1 0 1,0 1 0,0-1-1,0 1 1,-1 0-1,-1 0 1,4 16 0,-5-20-4,0 0 0,-1 0 0,0 0 0,0 0 0,0 0 0,0 1 0,-1-1 1,0 0-1,1 0 0,-1 0 0,-1-1 0,-2 8 0,2-8-19,1 0-1,-1-1 1,0 1 0,0-1-1,-1 1 1,1-1-1,0 0 1,-1 0 0,0 0-1,1 0 1,-1 0-1,0 0 1,0-1 0,0 0-1,0 1 1,0-1-1,-4 1 1,-5 0 16,0 1 0,0-2 1,0 1-1,-1-2 0,1 0 0,-1 0 1,-13-3-1,-12-3-261,-37-11 0,42 7 215,19 6-1169,7 2-3768,20 5 3312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18.6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236 115 7872,'-2'-6'728,"2"5"-651,-1 1-1,1-1 1,-1 0-1,1 1 1,0-1-1,-1 0 1,1 0-1,0 1 0,0-1 1,-1 0-1,1 0 1,0 0-1,0 1 1,0-1-1,0 0 1,0 0-1,0 0 0,0 1 1,0-1-1,1 0 1,-1 0-1,0 1 1,0-1-1,1 0 1,-1 0-1,0 1 1,1-1-1,-1 0 0,1 1 1,-1-1-1,1 0 1,-1 1-1,1-1 1,-1 1-1,1-1 1,1 0-1,16-10 1199,0 2-1,1 0 1,0 0-1,39-9 1,-25 10-333,0 1 0,45-2 1,-72 9-835,0 0-1,0 0 1,0 0 0,0 1 0,0-1 0,8 3 0,-12-2-73,0-1 1,0 1-1,0 0 1,0 0-1,0 0 0,-1 0 1,1 0-1,0 0 1,-1 0-1,1 1 1,-1-1-1,1 0 0,-1 1 1,0-1-1,1 1 1,-1 0-1,0-1 0,0 1 1,0 0-1,0 0 1,-1 0-1,1 0 1,1 2-1,-2 5 105,1 0 0,-1 0 0,-1-1-1,0 1 1,0-1 0,0 1 0,-1 0 0,-6 15 0,2-8-70,0-1 0,-1 0 0,0-1 0,-1 1 0,-1-1 0,-1-1 0,1 0 0,-2 0 0,0-1-1,-15 13 1,-11 6 90,-1-2-1,-49 28 1,69-45-98,10-8-49,0 1 0,1 0 0,0 0 0,-12 12 1,18-17-14,1 0 0,0 0 0,-1 0 0,1 1 0,0-1 1,0 0-1,-1 0 0,1 1 0,0-1 0,0 0 0,0 1 1,0-1-1,-1 0 0,1 1 0,0-1 0,0 0 0,0 1 1,0-1-1,0 0 0,0 1 0,0-1 0,0 0 0,0 1 1,0-1-1,0 1 0,0-1 0,0 0 0,0 1 0,0-1 1,0 0-1,0 1 0,0-1 0,1 0 0,-1 1 0,0-1 1,0 0-1,0 0 0,1 1 0,-1-1 0,0 0 0,0 1 1,1-1-1,-1 0 0,0 0 0,0 0 0,1 1 0,-1-1 1,0 0-1,1 0 0,-1 0 0,0 0 0,1 1 0,21 4 40,-20-5-46,24 4-27,5 1-78,40 10-1,-62-12 122,0 0 0,-1 0 1,1 0-1,-1 1 0,0 1 0,0-1 0,-1 1 0,1 1 0,8 8 1,-14-12 12,0 0 1,0 0 0,-1 1-1,1-1 1,-1 1 0,1-1-1,-1 1 1,0-1 0,0 1-1,0 0 1,0 0 0,-1 0-1,1-1 1,-1 1 0,0 0-1,1 0 1,-1 0 0,-1 0-1,1 0 1,0 0 0,-1-1-1,1 1 1,-3 5 0,1 0 68,-2-1 0,1 1 1,-1-1-1,0 0 0,0 0 1,-1-1-1,-8 11 0,0-4-7,-1 0 0,-1-1-1,0 0 1,0-1 0,-23 12 0,-88 38 171,125-60-253,-28 11 88,0 0 0,-62 15-1,88-26-98,-1 0 0,0-1 0,1 1 0,-1-1 0,0 0 0,1-1 0,-1 1 0,0 0-1,1-1 1,-1 0 0,0 0 0,1 0 0,-4-2 0,5 2-12,0 0 0,0 0-1,1 0 1,-1-1 0,0 1 0,1 0-1,-1-1 1,1 1 0,0-1 0,-1 0 0,1 1-1,0-1 1,0 0 0,0 0 0,0 0 0,0 0-1,1 0 1,-1 0 0,1 0 0,-1 0-1,1 0 1,-1 0 0,1 0 0,0-4 0,1 0-37,-1 1 0,1 0 0,1 0 0,-1-1 0,0 1 0,1 0 1,0 0-1,1 0 0,-1 0 0,1 1 0,0-1 0,0 1 0,0-1 1,0 1-1,1 0 0,0 0 0,0 1 0,8-7 0,3-1 22,1 1-1,0 0 0,1 1 1,19-7-1,101-37 21,24-11 137,-128 50-87,106-51 52,-101 46-20,54-40 0,-42 23 117,79-78 1,-106 90-182,-1-1 0,-1-1 0,-1-1 0,33-58 0,-51 81-37,0 0 0,0 0 0,-1 0-1,1-1 1,-1 1 0,0-1 0,0 1 0,0-1 0,-1-5 0,0 9 27,0-1-1,0 1 0,0 0 0,0-1 1,-1 1-1,1 0 0,-1 0 1,1-1-1,-1 1 0,1 0 0,-1 0 1,0 0-1,1 0 0,-1 0 0,0 0 1,0 0-1,0 0 0,0 0 0,0 0 1,0 0-1,0 0 0,0 1 0,0-1 1,0 0-1,0 1 0,-1-1 1,1 1-1,0-1 0,0 1 0,-1 0 1,1 0-1,0-1 0,-1 1 0,1 0 1,-2 0-1,-4 0 2,-1 1 0,1-1 0,0 1 0,0 1 0,0-1 0,0 1 0,0 1 0,0-1 0,0 1 0,0 0 0,1 1 1,-8 5-1,-2 2-10,1 0 1,0 1 0,-21 22-1,21-18 16,2 0 0,0 1 0,1 0 0,1 1 0,1 0 0,0 1 0,1 0 0,-11 35 0,19-48 13,-1 0 0,1 0-1,0 0 1,1 0 0,0 0-1,-1 0 1,2 0 0,-1 0-1,2 7 1,-1-10-2,0 0 1,0-1-1,0 1 1,0 0 0,0 0-1,1 0 1,-1-1-1,1 1 1,0-1-1,0 1 1,0-1-1,0 0 1,0 0-1,0 0 1,1 0-1,-1 0 1,1 0-1,-1-1 1,5 3 0,4 0 43,0 0 1,1 0-1,0-1 1,0 0-1,0-2 1,0 1 0,17-1-1,85-7 236,-109 6-280,13-1 31,0-2 0,0 0-1,0 0 1,0-2 0,-1 0-1,0-1 1,0-1 0,0-1-1,-1 0 1,23-16 0,17-17-168,-2-2-1,82-86 1,-130 123 124,-1 0 0,-1 0-1,1-1 1,4-7 0,-8 12 4,0 0 1,-1 0 0,1 0-1,0 0 1,-1 0-1,1 0 1,-1 0-1,0 0 1,0-3 0,0 4-5,0 0 0,0 0 0,0 0 0,0 0 0,-1 0 0,1 0 0,0 0 1,-1 1-1,1-1 0,-1 0 0,1 0 0,-1 0 0,1 1 0,-1-1 1,1 0-1,-1 1 0,0-1 0,1 0 0,-1 1 0,0-1 0,-1 0 1,2 1-2,-1 0 1,1 0 0,-1 0 0,1 0 0,-1 0 0,1 0 0,-1 0 0,1 0 0,-1 0 0,1 1 0,-1-1 0,1 0 0,0 0 0,-1 0 0,1 1 0,-1-1 0,1 0-1,0 0 1,-1 1 0,1-1 0,0 0 0,-1 1 0,1-1 0,0 1 0,-1-1 0,1 0 0,0 1 0,0-1 0,0 1 0,-1-1 0,1 1 0,0-1 0,0 1-1,0-1 1,0 1 0,-6 17-51,0 20 47,2-1 1,0 66 0,4-94 12,1 0 1,0 0 0,0 0 0,0 0 0,1 0 0,6 15 0,-7-20 2,1 0 0,0 1 1,1-1-1,-1 0 0,1-1 0,0 1 0,0 0 0,0-1 1,0 1-1,0-1 0,1 0 0,0 0 0,-1 0 0,9 4 1,-2-3 18,1 0 0,-1 0 1,1-1-1,0-1 0,0 0 1,17 2-1,68-3 150,-78-2-163,1-1 1,0 0 0,-1-1 0,1-1 0,-1-1 0,0 0 0,0-2 0,-1 0 0,0-1 0,26-16 0,-35 19-21,2 0 17,0-1 0,-1 0 0,0-1 1,-1 0-1,1 0 0,-1-1 0,9-11 1,-16 18-22,0 0 1,-1 1-1,1-1 1,-1 0 0,1 1-1,-1-1 1,0 0 0,1 0-1,-1 1 1,0-1 0,1 0-1,-1 0 1,0 1 0,0-1-1,0 0 1,0 0 0,0 0-1,0 0 1,0 1 0,0-1-1,0 0 1,0 0 0,0 0-1,0 0 1,0 1-1,-1-1 1,1 0 0,0 0-1,-2-1 1,2 2-3,-1-1 0,0 1 0,0 0-1,0-1 1,0 1 0,1 0 0,-1 0 0,0-1 0,0 1-1,0 0 1,0 0 0,0 0 0,0 0 0,0 0 0,0 0-1,0 1 1,0-1 0,1 0 0,-1 0 0,0 1 0,0-1-1,0 0 1,0 1 0,-1 0 0,-4 2 23,0 1 1,0 0-1,0 0 1,0 1-1,1-1 1,-1 1-1,-4 6 1,-2 4 62,-14 24 1,24-36-74,-1 1-1,1 1 1,0-1-1,1 0 1,-1 0 0,1 1-1,-1-1 1,1 1-1,1-1 1,-1 1-1,1 6 1,0-9 13,0-1-1,0 1 1,0 0 0,0 0-1,1 0 1,-1 0 0,1-1-1,0 1 1,-1 0 0,1-1-1,0 1 1,0 0 0,0-1-1,0 1 1,0-1 0,1 1 0,-1-1-1,0 0 1,1 1 0,-1-1-1,0 0 1,1 0 0,0 0-1,-1 0 1,1 0 0,0-1-1,-1 1 1,1 0 0,3 0-1,0 0 9,1 0-1,-1-1 1,1 0-1,-1 0 1,0 0-1,1 0 1,-1-1-1,1 0 1,-1 0-1,0-1 1,9-3-1,-8 3-40,1-1 0,-1 0 0,0-1 0,1 1 0,-2-1 0,1 0 0,0-1 0,6-7-1,-6 5-1,-1 0 0,0 0 0,-1-1-1,0 0 1,0 0 0,0 0 0,-1 0-1,-1 0 1,1-1 0,-1 0 0,-1 1-1,1-1 1,-1 0 0,-1 0 0,0-11-1,-1 8-21,0 0 0,-1 0-1,0 0 1,0 0 0,-2 1-1,1-1 1,-2 1 0,1-1-1,-1 1 1,-11-16 0,10 19 41,0 1 0,0-1 0,-1 1 1,0 0-1,-1 1 0,1-1 0,-1 2 0,-11-7 0,15 9-145,-1 1 0,1-1 0,-1 1 0,0 1 0,1-1 1,-1 0-1,0 1 0,0 0 0,0 0 0,0 1 0,0 0 0,0-1 0,0 2 0,0-1 0,0 0 0,0 1 0,-9 2 0,12-2-119,1 0 0,-1 0 0,0 0 0,0 0 0,1 0 0,-1 0 0,1 0-1,-1 1 1,1-1 0,0 0 0,0 1 0,-1 0 0,1-1 0,0 1 0,0-1 0,0 1 0,1 0 0,-1 0 0,0 0 0,1-1 0,-1 1 0,0 4 0,0 0-836,1 0 0,0 0 1,0 1-1,0-1 0,2 11 0,6 25-2286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45.5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25 3072,'1'-1'221,"-1"-1"1,1 0-1,0 1 1,0-1-1,0 1 1,1-1-1,-1 1 1,0 0-1,0-1 1,1 1-1,-1 0 1,1 0-1,-1 0 1,1 0-1,2-1 1,5-1 6668,-9 4-6803,0-1 0,0 0 1,2 8 1689,0 10 352,-3-5-1457,-1 0-1,0 0 1,-1 0-1,-8 24 1,0 1-73,3-10-304,1-3-96,-6 42 1,13-65-244,0 27 110,0-28-282,0 1 0,1 0 0,-1 0 0,1-1 0,0 1 1,-1 0-1,1-1 0,0 1 0,0-1 0,0 1 0,0-1 0,0 1 0,0-1 1,3 2-1,5 5-1294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45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81 10400,'-3'-52'4704,"-2"41"-4096,0 2 703,0 1-959,10 13-1759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02.6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146 153 2656,'0'0'57,"-1"0"0,1 0 0,0 0 0,0 0 0,0 0 0,0 0 0,0 0 0,0 0 0,0 0 0,0 0 0,-1 0 0,1 0 0,0 0 0,0 0 0,0 0 0,0 0 0,0 0 0,0 0 0,0 0 0,0 1 0,-1-1 0,1 0 0,0 0 0,0 0 0,0 0 0,0 0 0,0 0 0,0 0 0,0 0 0,0 0 0,0 0 0,0 1 0,0-1 0,0 0 0,0 0 0,0 0 0,0 0 0,-1 0 0,1 0 0,0 0 0,0 0 0,0 1 0,0-1 0,0 0 0,0 0 0,0 0 0,1 0 0,2 7 4905,1 2-1489,-4-3-4170,-2-2 1068,-1 0-1,1 0 1,-1 0-1,1 0 1,-1-1-1,-1 1 0,-3 3 1,-25 20 985,30-25-1296,-1-1 0,0 1 0,1-1 0,-1 0 0,0 0 0,0 0-1,0 0 1,0-1 0,0 1 0,0-1 0,0 1 0,0-1 0,0 0 0,0-1 0,-4 1-1,6-1-35,-1 1-1,0 0 0,0-1 0,0 1 0,1-1 1,-1 0-1,0 1 0,0-1 0,1 0 0,-1 0 0,1 0 1,-1 0-1,1 0 0,-1-1 0,1 1 0,0 0 1,-1-1-1,1 1 0,0-1 0,0 1 0,0-1 0,0 0 1,-1-3-1,0-2-65,1 0 1,0 0-1,0 0 1,0-1-1,1 1 0,0-1 1,1 1-1,-1 0 1,1 0-1,1-1 1,0 1-1,0 0 1,0 0-1,4-8 0,-2 7 27,0 0 0,1 0 0,-1 1 0,2-1 0,-1 1-1,1 0 1,0 1 0,0-1 0,1 1 0,0 1 0,10-8-1,-13 11 60,-1 0 0,1 0 0,0 1 0,-1-1 0,1 1 0,0 0 0,0 0 0,0 0 0,0 1-1,0-1 1,0 1 0,0 0 0,7 0 0,-5 1 34,0 1 0,0-1 0,0 1 1,-1 0-1,1 0 0,0 0 0,-1 1 0,9 5 0,-8-4 22,0 1 1,0 0-1,0 0 0,0 0 0,-1 1 1,0-1-1,0 1 0,-1 0 0,1 1 1,-1-1-1,-1 1 0,1 0 0,-1 0 0,4 14 1,-5-7 52,0 0-1,-1 0 1,0 0 0,-1 0 0,-2 14 0,-14 70 343,-29 82 75,32-143-404,-1 1 0,-31 57 0,34-75-74,-1 3 311,-1-1 1,-28 37 0,40-59-405,1 1 0,0-1 0,-1 1 0,1-1 0,0 0 0,-1 1 0,1-1 0,-1 0 0,1 1 0,0-1 1,-1 0-1,1 1 0,-1-1 0,1 0 0,-1 0 0,1 0 0,-2 1 0,-2-7-163,3-16-216,1 17 354,2-46-304,2 1 1,18-85-1,-17 116 293,0 0 1,1 0 0,1 1 0,0 0 0,2 0-1,0 1 1,1 0 0,0 0 0,2 1 0,0 1-1,0 0 1,2 1 0,0 0 0,16-12 0,-8 8 9,2 0 0,0 2 0,0 1 0,2 1 0,0 1 0,37-14 0,-58 26 27,0-1 0,1 1 0,-1 0 0,0 1 0,1-1 0,-1 1 0,1 0 0,-1 0-1,1 1 1,-1 0 0,0 0 0,7 1 0,-9 0 31,1-1 0,-1 1 0,1-1 0,-1 1 0,1 0 0,-1 0 0,0 1 0,0-1 0,0 1-1,0-1 1,-1 1 0,1 0 0,-1 0 0,0 0 0,1 1 0,-1-1 0,-1 0 0,3 5 0,1 5 76,-1 1 0,0 0 0,-1 0 1,-1 0-1,0 0 0,0 25 0,-10 86 84,4-92-96,-1 0-1,-2-1 0,-1 1 0,-2-2 0,-1 1 1,-20 39-1,31-69-72,-2 0 0,1 0 0,0 0 0,0 0 0,-1 0 1,1 0-1,-1-1 0,1 1 0,-1 0 0,0-1 0,0 1 0,0-1 0,0 0 0,-3 3 1,4-4-32,1 0 1,0 0 0,0 0-1,-1 0 1,1 0-1,0 0 1,0 0 0,-1 0-1,1 0 1,0 0 0,0 0-1,-1 0 1,1 0 0,0 0-1,0 0 1,-1 0 0,1 0-1,0 0 1,0 0 0,0 0-1,-1 0 1,1-1 0,0 1-1,0 0 1,-1 0 0,1 0-1,0 0 1,0 0 0,0-1-1,-1 1 1,1 0 0,0 0-1,0 0 1,0-1-1,0 1 1,0 0 0,0 0-1,-1-1 1,1 1 0,0 0-1,0 0 1,0-1 0,0 1-1,0 0 1,0-13-158,2 3 61,1-1 0,1 1 0,-1 0 1,6-10-1,5-15-76,11-34-202,40-78 0,-48 116 345,0 1 0,2 0 0,2 2 0,40-45 0,-56 68 45,0 1 1,0-1-1,0 1 1,1 0-1,0 0 1,0 1-1,0 0 1,0 0-1,1 0 1,6-2-1,-11 5 13,1-1 1,-1 1-1,0 0 0,0 0 0,0-1 1,0 1-1,0 1 0,0-1 0,1 0 1,-1 0-1,0 1 0,0 0 1,0-1-1,0 1 0,2 1 0,-2-1 22,0 1 1,0-1-1,-1 1 0,1-1 0,-1 1 0,1 0 0,-1-1 1,1 1-1,-1 0 0,0 0 0,0 0 0,0 0 0,0 0 1,0 1-1,0-1 0,-1 0 0,1 3 0,2 17 179,-1-1-1,-1 1 1,-1 0-1,-5 43 1,1-21-130,-2 30 28,1-23 258,2 80-1,4-123-340,0 1 0,0 0 1,1-1-1,0 1 0,0-1 1,8 16-1,-9-20-26,2 0 1,-1 0-1,0-1 0,1 1 1,0-1-1,0 1 0,0-1 1,0 0-1,0 0 0,1 0 1,-1-1-1,1 1 0,-1-1 1,1 0-1,7 3 1,3 0-73,1-1 0,0-1 0,0 0 0,0-1 0,0-1 0,0 0 0,0-1 0,17-2 0,-18 1-583,-1-1 0,1-1 1,0 0-1,-1-1 1,16-7-1,-21 8-232,-1-1 0,1 0 0,-1 0 0,0-1 0,0 0 0,-1 0 0,1-1 0,-1 0 0,0 0 0,-1 0 0,9-13 0,-11 12-725,0 0 1,-1 0-1,3-10 0,-5 17 1594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03.2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14 267 7456,'-3'-6'1918,"0"7"-929,-4 4 1149,7 14 2427,0-18-4433,0 0 0,0-1 0,0 1 0,0 0 0,0 0 0,0-1 0,0 1 0,0 0 0,0 0 0,0-1-1,0 1 1,1 0 0,-1 0 0,0-1 0,0 1 0,1 0 0,-1-1 0,1 1 0,-1 0 0,0-1 0,1 1 0,-1-1 0,1 1 0,0-1 0,-1 1 0,1-1 0,-1 1-1,1-1 1,0 1 0,-1-1 0,1 0 0,0 1 0,0-1 0,1 0 0,-1 0-40,0 0 1,0 0-1,1 0 1,-1-1-1,0 1 1,0 0-1,0-1 1,1 1-1,-1-1 1,0 0-1,0 1 1,0-1-1,0 0 1,0 1-1,0-1 1,0 0-1,0 0 1,0 0-1,0 0 0,0-1 1,12-18 173,-1-1-1,-1 1 1,13-39 0,-13 32-198,25-44 1,-36 70-70,5-8-40,0 1 1,1-1-1,0 1 1,0 1-1,1-1 1,-1 1-1,12-9 1,-18 16 37,1 0 1,-1-1 0,1 1-1,-1 0 1,1 0 0,-1-1 0,1 1-1,-1 0 1,1 0 0,-1 0-1,1 0 1,-1-1 0,1 1 0,0 0-1,-1 0 1,1 0 0,-1 0-1,1 0 1,-1 1 0,1-1 0,-1 0-1,1 0 1,-1 0 0,1 0-1,0 1 1,-1-1 0,1 0 0,-1 0-1,0 1 1,1-1 0,-1 0-1,1 1 1,-1-1 0,1 0 0,-1 1-1,0-1 1,1 1 0,-1-1-1,0 1 1,1-1 0,-1 2 0,10 24 243,-9-24-210,8 36 279,8 77 0,-3-7-168,3 19-649,-5-22-4592,-8-83 2024,0 0 0,15 39 0,7-2-2765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04.3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14 3904,'-2'-3'2045,"18"3"11547,-11-1-12718,-5 1-827,1 0 0,-1 0 0,0 0-1,0 0 1,1 0 0,-1 0 0,0 0-1,0 0 1,1 0 0,-1 0-1,0 0 1,1 0 0,-1 0 0,0-1-1,0 1 1,1 0 0,-1 0 0,0 0-1,0 0 1,0 0 0,1-1-1,-1 1 1,0 0 0,0 0 0,0 0-1,1-1 1,-1 1 0,0 0 0,0 0-1,0-1 1,0 1 0,0 0-1,1 0 1,-1-1 0,0 1 0,0 0-1,0 0 1,0-1 0,-1-3 3241,-2 7-3183,-6 12 240,-4 6-39,9-16-269,0 0 1,1 0-1,0 1 1,0-1-1,1 1 1,-1-1-1,1 1 0,0 0 1,-1 8-1,-7 55-298,9-65 265,1 13 90,0-1 0,0 1 0,2 0 1,3 16-1,-3-25-58,-2-5-16,1 0 0,0 0 0,0 0 0,1-1 1,-1 1-1,1 0 0,3 5 0,-5-7-2,1 0 1,0 0-1,0 0 1,0 0-1,0 0 1,0 0-1,0 0 0,0 0 1,0 0-1,1 0 1,-1 0-1,0-1 1,0 1-1,1 0 1,-1-1-1,3 1 0,-3-1-13,1 0 0,0 0 0,0-1-1,-1 1 1,1-1 0,0 1-1,-1-1 1,1 0 0,-1 0 0,1 0-1,-1 0 1,1 0 0,-1 0-1,1 0 1,-1 0 0,2-2 0,15-23 458,-17 25-468,0 0-1,0-1 0,-1 1 0,1-1 0,0 0 0,-1 1 0,1-1 0,-1 1 0,0-1 0,0 0 0,1 1 0,-1-1 0,0 0 0,0 1 0,-1-3 0,1 3-155,0 1 0,0-1 0,-1 1 0,1-1 0,0 1-1,0-1 1,-1 1 0,1 0 0,0-1 0,-1 1 0,1-1 0,0 1 0,-1 0 0,1-1 0,-1 1 0,1 0 0,0-1 0,-1 1-1,0-1 1,0 1-546,0 0-1,-1 0 0,1-1 1,0 1-1,0 0 0,0 0 1,0 0-1,0 0 0,-1 0 1,1 1-1,0-1 0,-2 1 1,-4 1-3800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04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50 172 5728,'-1'-4'506,"0"3"-416,1 1 0,0 0 0,-1-1 0,1 1 0,0-1 0,0 0 0,0 1 0,-1-1 0,1 1 0,0-1-1,0 1 1,0-1 0,0 1 0,0-1 0,0 0 0,0 1 0,0-1 0,0 1 0,0-1 0,0 1 0,0-1 0,1 1 0,-1-1 0,0 0 0,0 1 0,1-1 0,-1 1 0,0-1 0,1 0 0,-1 1 82,1 0-1,-1-1 1,0 1-1,0 0 1,0 0-1,0-1 1,1 1-1,-1 0 1,0-1-1,0 1 1,0 0-1,0 0 1,0-1-1,0 1 1,0 0-1,0-1 1,0 1-1,0 0 1,0-1-1,0 1 1,0 0-1,0-1 1,0 1 0,0 0-1,0-1 1,0 1-1,-1 0 1,1 0-1,0-1 1,0 1-1,0 0 1,0-1-1,-1 1 1,1 0-1,0 0 1,0 0-1,-1-1 1,1 1-1,0 0 1,-1 0-1,1-1-9,0 1-1,-1 0 0,1-1 1,-1 1-1,1 0 0,0 0 1,-1 0-1,1-1 0,-1 1 0,1 0 1,0 0-1,-1 0 0,1 0 1,-1 0-1,1 0 0,-1 0 1,1 0-1,-1 0 0,1 0 1,0 0-1,-1 0 0,1 0 1,-1 0-1,1 0 0,-1 0 1,1 1-1,0-1 0,-1 0 0,1 0 1,-1 0-1,1 1 0,0-1 1,-1 0-1,1 1 0,0-1 1,-1 0-1,1 1 0,-17 26 2133,3-7-1228,18-38-196,27-87-342,-28 96-472,0 1 0,-1-1 0,0 0 0,0 1 0,0-13 0,-2 21-190,-8 8-3972,8-7 3726,0 0 1,0 0 0,0 0 0,0 0 0,0-1 0,0 1-1,0 0 1,0 0 0,0 0 0,0 0 0,0 0 0,1 0-1,-1-1 1,0 1 0,1 0 0,-1 0 0,0 0 0,1-1-1,-1 1 1,1 0 0,-1-1 0,1 1 0,1 0 0,15 12-4056,-15-12 4141,20 11-5018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48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20 9792,'-37'-20'3648,"37"24"-2080,5-8-1600,8 4-2240,11 0 1248,10 0-2624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51.1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35 815 2976,'-7'-1'388,"5"1"-307,0-1 1,1 1 0,-1 0 0,1 0-1,-1 0 1,1 0 0,-1 0 0,1 0 0,-1 0-1,0 1 1,1-1 0,-1 1 0,1-1-1,-5 3 4349,7-2-4236,0-1 0,0 1-1,0-1 1,-1 1-1,1-1 1,0 0 0,0 1-1,0-1 1,0 0-1,0 0 1,0 1 0,0-1-1,0 0 1,0 0-1,0 0 1,0 0-1,0 0 1,0 0 0,1-1-1,24-4 548,-1-2 0,1-1 0,-1-1 0,-1-1 0,0-1 0,45-28 0,-38 18-476,-2-2 0,0 0 0,-2-2 0,36-41 0,-18 12 206,10-11 149,69-62 1,-53 63 686,-76 81-955,-25 66-52,-33 81 178,-8-2-24,71-161-446,-1 1 1,0-1 0,1 0 0,-1 0-1,1 0 1,0 0 0,-1 0 0,1 0-1,0 1 1,0-1 0,-1 0 0,1 0 0,0 0-1,1 3 1,-1-4-5,0 0-1,0 1 1,1-1 0,-1 0-1,0 0 1,1 0 0,-1 1-1,0-1 1,1 0 0,-1 0-1,0 0 1,1 0 0,-1 0-1,0 0 1,1 0-1,-1 0 1,0 0 0,1 0-1,-1 0 1,0 0 0,1 0-1,-1 0 1,0 0 0,1 0-1,-1 0 1,0 0 0,1-1-1,-1 1 1,0 0 0,1 0-1,-1-1 1,9-3 40,-1-1 0,12-9 1,-16 11-42,188-149 119,-6 3-164,-113 94-129,-70 53 158,0 0 0,0 0 0,0 0-1,-1 0 1,2 0 0,-1 1 0,5-2 0,-8 3 15,1 0-1,0-1 1,-1 1-1,1 0 1,0 0 0,-1 0-1,1 1 1,0-1 0,0 0-1,-1 0 1,1 0-1,0 0 1,-1 1 0,1-1-1,0 0 1,-1 0-1,1 1 1,-1-1 0,1 1-1,0-1 1,-1 1-1,1-1 1,-1 1 0,1-1-1,-1 1 1,0-1-1,1 1 1,-1-1 0,1 1-1,-1 0 1,0-1 0,0 1-1,1 0 1,-1-1-1,0 1 1,0 0 0,0-1-1,0 1 1,0 0-1,0-1 1,0 2 0,2 13 29,-1 0 0,0 0 0,-2-1 0,0 1 0,0 0 0,-1-1 0,-5 19 0,-36 98 284,43-131-313,-9 23 85,2-6-90,-8 33-1,15-50 6,0 1 0,-1-1 0,1 1 1,0-1-1,0 1 0,0-1 0,0 0 0,0 1 0,0-1 0,0 1 1,0-1-1,0 1 0,0-1 0,0 1 0,0-1 0,1 1 1,-1-1-1,0 1 0,0-1 0,0 1 0,1-1 0,-1 0 1,0 1-1,0-1 0,1 1 0,-1-1 0,0 0 0,1 1 0,-1-1 1,0 0-1,1 0 0,-1 1 0,1-1 0,-1 0 0,1 0 1,-1 1-1,0-1 0,1 0 0,-1 0 0,1 0 0,-1 0 0,1 0 1,-1 0-1,1 0 0,-1 0 0,1 0 0,-1 0 0,1 0 1,-1 0-1,1 0 0,-1 0 0,1 0 0,0-1 0,3 0 1,0 0 0,0 0 0,0-1 0,0 1-1,6-4 1,8-7-3,-1 0 0,0-2 0,-1 0 0,25-28 0,11-10 0,-32 35-2,1 0-1,1 1 0,1 2 1,0 0-1,46-20 0,-66 33-4,-1 0 1,1 0-1,-1 1 0,1-1 0,-1 0 0,1 1 0,-1 0 1,1 0-1,-1-1 0,1 1 0,4 1 0,-6-1 10,0 1 1,0-1-1,0 1 0,0 0 0,0-1 1,0 1-1,0 0 0,0-1 0,0 1 1,0 0-1,0 0 0,0 0 0,-1 0 1,1 0-1,0 0 0,-1 0 0,1 0 0,-1 0 1,1 0-1,-1 0 0,1 0 0,-1 0 1,0 1-1,1-1 0,-1 0 0,0 3 1,1 5 47,-1 0 1,0 0 0,0 0 0,-1 1 0,0-1-1,-1 0 1,0 0 0,0 0 0,-5 11-1,-6 11 340,-20 36 0,14-31-218,6-12-86,8-16-12,1 0 0,0 0 0,0 1 1,1-1-1,-4 15 0,7-23-63,0 1-1,-1-1 1,1 1-1,0-1 0,0 1 1,0-1-1,0 1 1,0 0-1,0-1 1,1 1-1,-1-1 1,0 1-1,0-1 1,0 1-1,0-1 0,0 1 1,1-1-1,-1 0 1,0 1-1,1-1 1,-1 1-1,0-1 1,1 1-1,-1-1 1,1 1-1,0-1 3,0 1 0,0-1 0,0 0 0,0 1 0,0-1 0,0 0 0,0 1 0,0-1-1,0 0 1,0 0 0,0 0 0,1 0 0,6-1 23,-1 0 0,1 0 1,7-3-1,-7 2-20,13-3-33,0-2-1,0 0 0,0-2 0,-1 0 0,0-1 0,-1-1 0,24-18 1,-20 11-17,-1-1 0,-1-1 1,0-1-1,-1 0 0,17-27 1,-12 13 40,49-64-400,-74 99 392,0 0 0,0 0-1,0 0 1,0 0 0,0 0 0,0 1 0,0-1 0,0 0-1,0 0 1,0 0 0,0 0 0,0 0 0,0 0 0,0 0 0,0 0-1,0 0 1,0 0 0,0 0 0,0 0 0,0 1 0,0-1-1,0 0 1,0 0 0,0 0 0,0 0 0,0 0 0,0 0 0,1 0-1,-1 0 1,0 0 0,0 0 0,0 0 0,0 0 0,0 0 0,0 0-1,0 0 1,0 0 0,0 0 0,0 0 0,0 0 0,0 0-1,0 0 1,1 0 0,-1 0 0,0 0 0,0 0 0,0 0 0,0 0-1,0 0 1,0 0 0,0 0 0,0 0 0,0 0 0,0 0-1,0 0 1,0 0 0,0 0 0,1 0 0,-1 0 0,0 0 0,0 0-1,0 0 1,0 0 0,0 0 0,0 0 0,0 0 0,0-1-1,0 13 1,-3 16-16,-23 72-102,14-60 305,-7 48 0,18-83-184,0 3 18,0-1-1,0 0 1,0 1 0,2 12-1,-1-19-9,0 1-1,1-1 0,-1 0 1,0 0-1,0 1 0,1-1 1,-1 0-1,1 0 1,-1 1-1,1-1 0,0 0 1,-1 0-1,1 0 1,0 0-1,0 0 0,-1 0 1,1 0-1,0 0 0,0-1 1,0 1-1,0 0 1,0 0-1,1-1 0,-1 1 1,0-1-1,0 1 0,0-1 1,1 1-1,-1-1 1,0 0-1,0 1 0,1-1 1,-1 0-1,2 0 1,2-1 9,-1 1 0,0-1 0,0 0 0,0-1 0,0 1 0,0-1 0,0 1 0,-1-1 0,1 0 0,0 0 0,-1-1 0,1 1 0,2-4 0,5-4 2,0 0 0,13-17 0,24-42-112,-37 50 22,2 0 0,0 1 0,17-17-1,-30 34 63,0 1-1,1 0 0,-1 0 0,0 0 0,0 0 0,0-1 0,0 1 0,0 0 0,0 0 0,1 0 0,-1 0 0,0-1 0,0 1 0,0 0 0,0 0 0,1 0 0,-1 0 0,0 0 0,0 0 0,0 0 0,1-1 0,-1 1 0,0 0 0,0 0 0,0 0 0,1 0 0,-1 0 0,0 0 0,0 0 0,1 0 0,-1 0 0,0 0 0,0 0 0,0 0 0,1 0 0,-1 1 0,0-1 0,0 0 0,0 0 0,1 0 0,-1 0 0,0 0 1,2 13-93,-9 27 153,5-28-67,1-3 18,0 1 1,0-1-1,1 1 0,0 0 1,1-1-1,0 1 0,4 18 1,-3-23 4,0 0 1,-1-1 0,2 1-1,-1-1 1,0 1 0,1-1-1,0 0 1,0 0 0,0 0-1,0 0 1,1-1 0,0 1-1,-1-1 1,1 0 0,0 0-1,1-1 1,5 4 0,0-2 28,0 1 1,1-2-1,0 0 0,0 0 1,0-1-1,0 0 0,0-1 1,1 0-1,16-1 0,-5-2 22,-1-1-1,0-1 0,39-11 0,-51 12-65,0-1-1,-1-1 1,0 1-1,0-1 1,0-1-1,0 0 1,-1 0-1,0-1 0,8-7 1,-1-2-44,-1-1 0,-1 0 1,15-24-1,-11 10 10,-2-1-1,13-34 1,-21 49-153,-11 28 89,1 0 0,0 1-1,-1 16 1,-4 16 42,2-21 97,-3 18 183,-3 0 0,-23 53 0,33-89-241,1-2 19,-1-1 0,1 1 0,0 0 0,-1-1 0,0 1 0,1-1 0,-3 3 0,3-5-3,1 1 0,0-1 1,-1 0-1,1 0 0,-1 1 0,1-1 1,0 0-1,-1 0 0,1 0 0,-1 0 1,1 0-1,0 1 0,-1-1 0,1 0 1,-1 0-1,1 0 0,-1 0 0,1 0 1,0 0-1,-2-1 0,1 1-22,0 0 0,0-1 0,0 0 1,1 1-1,-1-1 0,0 1 0,0-1 0,0 0 0,0 0 1,1 1-1,-2-2 0,1 1 2,0-1 0,0 1 0,0 0-1,0 0 1,1 0 0,-1-1 0,0 1 0,1 0 0,-1-1 0,1 1 0,-1-1 0,1-1 0,-1 2 6,1 0 0,1 1 0,-1-1 1,0 0-1,0 1 0,0-1 0,0 0 1,0 1-1,1-1 0,-1 0 1,0 1-1,0-1 0,1 0 0,-1 1 1,1-1-1,-1 1 0,0-1 0,1 1 1,0-2-1,1 1-3,-1 0 1,1 0-1,0 0 0,0 0 0,0 1 1,0-1-1,0 0 0,-1 1 1,1 0-1,0-1 0,0 1 0,0 0 1,0 0-1,1 0 0,-1 0 1,2 0-1,3 2 53,-1-1 0,0 1 0,0 0 0,7 3 1,21 6 133,5-5-121,46-1 1,-59-3-19,8-2 106,0-1 1,0-1 0,0-2 0,0-1 0,0-2-1,43-14 1,-67 17-102,1 0-1,-2-1 0,1 0 1,0 0-1,-1-1 0,0 0 1,-1 0-1,1-1 0,9-11 1,-6 5-23,-1-1 0,-1 0 0,0-1 0,-1 0 0,8-18 0,48-117 38,53-179 1,-115 321-46,-1 0 1,1-1 0,-1 1-1,-1-1 1,1 1-1,-1-1 1,-1 0 0,0-12-1,0 21-2,0-1 0,0 1 0,0-1 0,0 1 0,0-1 1,0 1-1,0-1 0,-1 1 0,1-1 0,0 1 0,0-1 0,0 1 0,-1-1 0,1 1 0,0 0 0,0-1 0,-1 1 0,1-1 0,0 1 0,-1 0 0,1-1 0,0 1 1,-1 0-1,1-1 0,-1 1 0,1 0 0,-1-1 0,1 1 0,0 0 0,-2 0 0,1 0-1,0 0-1,0 0 1,0 1-1,0-1 1,0 0-1,0 1 1,0-1-1,0 1 1,1-1-1,-1 1 1,0-1 0,0 1-1,0 0 1,0 0-1,-5 5-16,1 0 0,0 1 0,-5 7 0,-1 3 27,2 1 0,0 0 0,1 1-1,1 0 1,-5 21 0,-16 100 114,23-113-112,-27 231 185,13-90-879,17-140-352,-1 8-2306,2-32 2429,0 0 1,0-1-1,0 1 0,0-1 0,0 1 0,-1-1 1,-3 5-1,5-7 694,0-1 0,-1 1 0,1 0 0,0-1 0,-1 1 0,1-1 0,-1 1 0,1-1 0,-1 1 0,1-1 0,-1 0 0,1 1 0,-1-1 0,0 0 0,1 1 0,-1-1 0,0 0 0,1 0 0,-1 0 0,0 1 0,1-1 0,-1 0 0,0 0 0,1 0 0,-1 0 0,0 0 0,1 0 0,-1 0 0,0 0 0,1-1 0,-2 1 0,-19-7-4217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51.5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59 185 8128,'-45'-73'3008,"40"49"-2336,-3-4-160,8 17 2368,5-1-1664,8-1 1503,5 6-1599,17-1 192,24-1-768,9 9-128,13 0-256,-5 4-224,14 1 0,18-2-1792,18 5 992,-9 4-4415,-14 5 2943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2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5 158 4800,'-5'3'13486,"10"2"-10973,9 3-3377,-5-6 922,1 0 0,-1-1 0,1 0 0,-1 0-1,1-1 1,0-1 0,17-2 0,5 1-78,50-7 160,6 1-163,-18 5 69,65-2 52,-97 0 12,-34 4-87,1 0 0,0 0 0,0 1-1,0-1 1,-1 1 0,1 0 0,0 1-1,5 0 1,-10-1 15,0 0-1,1 0 1,-1 0-1,0 0 1,0 1-1,1-1 1,-1 0-1,0 0 1,0 0-1,1 0 1,-1 0-1,0 0 1,0 0-1,1 0 1,-1 0 0,0 0-1,1 0 1,-1 0-1,0 0 1,0 0-1,1 0 1,-1 0-1,0 0 1,0-1-1,1 1 1,-1 0-1,0 0 1,0 0-1,1 0 1,-1 0 0,0-1-1,0 1 1,0 0-1,1 0 1,-1 0-1,0-1 1,-2-10 468,-14-13-150,6 12-384,-1 1 0,0 1 0,-1 0 0,0 0 0,0 1 1,-1 0-1,0 2 0,-22-11 0,35 18 21,0 0-1,0 0 1,0 0 0,0 0 0,1 0-1,-1 0 1,0 0 0,0 0 0,0-1-1,0 1 1,0 0 0,0 0-1,1 0 1,-1 0 0,0 0 0,0 0-1,0 0 1,0-1 0,0 1 0,0 0-1,0 0 1,0 0 0,0 0 0,0 0-1,0-1 1,0 1 0,0 0-1,0 0 1,0 0 0,0 0 0,0 0-1,0-1 1,0 1 0,0 0 0,0 0-1,0 0 1,0 0 0,0 0 0,0-1-1,0 1 1,0 0 0,0 0-1,0 0 1,0 0 0,0 0 0,0 0-1,0-1 1,-1 1 0,1 0 0,0 0-1,0 0 1,0 0 0,0 0 0,0 0-1,0 0 1,-1 0 0,1 0-1,0 0 1,0 0 0,0-1 0,15-1 82,64 5-262,-68-3 199,-3-1-17,-1 1-1,0 0 1,0 1-1,1 0 1,-1 0-1,0 0 1,0 1-1,13 4 1,-18-4 31,0 0 1,0 0-1,0-1 0,0 1 1,-1 1-1,1-1 0,-1 0 0,1 0 1,-1 0-1,0 1 0,0-1 1,0 1-1,0-1 0,1 5 1,-2 14 220,-1 0 0,-1 1 0,-1-1 0,-1 0 0,-8 28 0,-10 33 4,14-48-382,-20 53 1,28-86 51,-1 0 1,1 0-1,0 0 1,-1 0 0,1-1-1,0 1 1,0 0-1,0 0 1,0 0 0,0 0-1,0 0 1,0 0-1,0 0 1,0-1 0,0 1-1,0 0 1,0 0-1,1 0 1,0 1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53.5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511 728 7296,'-4'-9'1614,"4"8"-1317,-1 0 0,1-1 0,0 1 1,-1 0-1,1-1 0,-1 1 1,0 0-1,0-1 0,1 1 1,-1 0-1,0 0 0,0 0 0,0 0 1,0 0-1,0 0 0,0 0 1,-2-1-1,-3 0 142,-1 0-1,0 1 1,1 0-1,-1 0 1,1 1 0,-1 0-1,0 0 1,0 0-1,1 1 1,-1 0 0,-8 2-1,-10 5-109,-39 16 0,39-14 48,-128 59 1256,138-61-1529,1 1 0,-1 0 0,2 1 0,-1 1 0,2 0 0,-1 1-1,-19 24 1,31-35-93,0 0 0,0 0 0,1 1 0,-1-1 0,0 0-1,1 0 1,-1 0 0,1 0 0,-1 1 0,1-1 0,-1 0 0,1 1-1,0-1 1,0 0 0,0 1 0,0-1 0,0 0 0,0 1 0,0-1-1,0 2 1,1-2-15,-1-1 0,1 1 0,0 0 0,-1-1 0,1 1 0,0 0 0,-1-1 0,1 1 0,0-1 0,0 1 0,0-1 0,-1 1 0,1-1 0,0 0 0,0 1 0,0-1 0,0 0 0,0 0-1,0 0 1,0 1 0,0-1 0,0 0 0,0 0 0,-1 0 0,1-1 0,0 1 0,0 0 0,0 0 0,2-1 0,18-3-263,0-2-1,38-14 1,40-24-248,-56 19 319,-33 18 133,0 1 0,0 1-1,0 0 1,21-7 0,-31 12 64,1 0 0,-1 0 0,0 1 0,0-1 0,0 0 0,1 0 0,-1 1 0,0-1 0,0 0 0,0 0 0,0 1 0,0-1 0,0 0 0,0 1 0,0-1 0,0 0 0,0 1 0,0-1 0,0 0 0,0 0 0,0 1 0,0-1 0,0 0 0,0 1 0,0-1 0,0 0 0,0 0 0,0 1 0,0-1 0,-1 1 0,-1 10 85,0-6-42,1 1 1,0 0-1,0 0 0,0 0 0,1 0 1,0 0-1,0 0 0,1 0 1,-1 0-1,1 0 0,1 0 1,-1 0-1,1-1 0,0 1 0,5 9 1,-3-7 7,1 0 0,0-1 1,0 0-1,0 0 0,1 0 1,0 0-1,1-1 0,0 0 1,12 9-1,-15-13 1,-1 0 0,0 0 1,1 0-1,-1-1 0,1 1 0,0-1 0,0 0 1,-1 0-1,1 0 0,0-1 0,0 1 0,0-1 1,0 0-1,0 0 0,0 0 0,0 0 0,-1-1 1,1 0-1,0 0 0,0 0 0,0 0 0,4-2 1,5-4 67,0-1 0,0 0 1,-1 0-1,18-17 1,3-1-102,11-8-28,-1-1 0,-2-3 0,-2-1 0,-1-2 0,35-49 0,94-163-83,-135 197 124,-3-2 1,-2 0-1,22-74 0,-43 116-61,-1 0 0,-1-1 0,3-30 0,-7 37-44,-4 9-39,-9 13-26,-28 32-124,8-11 209,1 3 0,3 0 0,-28 44 0,10 8 303,-67 182-1,107-251-230,0 1 1,1 1-1,1-1 0,1 1 0,1 0 0,-1 30 1,4-44-8,0 0 0,1 0 1,0 0-1,1 0 1,-1 0-1,1 0 1,1 0-1,-1-1 0,7 12 1,-6-13 14,1 0 0,-1-1 1,1 1-1,0-1 0,1 0 1,-1 0-1,1 0 0,-1 0 1,1-1-1,0 0 0,0 0 1,1 0-1,6 2 0,1-1-12,-1 0 0,1-1 0,-1-1 0,1 0 0,0 0 0,0-1 0,0-1 0,0 0 0,0-1 0,0-1 0,0 0 0,15-4 0,-9 1-2,-1-1 0,1-1 0,-1-1 0,-1-1 0,1 0 0,-1-1 0,23-19 0,-1-5-56,56-62-1,-31 29-5,-55 58-24,-11 13 23,-9 12 47,-29 54 1,-19 35 120,2-2 174,46-83 120,-19 28 1,29-47-409,0 0 1,0 0 0,0 0 0,0 0 0,0 0 0,-1 0 0,1 0 0,0-1 0,0 1 0,-1 0-1,1-1 1,0 1 0,-1-1 0,1 0 0,-1 1 0,-1-1 0,-10 4-48,10-3 55,1 0-1,-1-1 1,0 0 0,1 1-1,-1-1 1,1 0-1,-1 0 1,-3-1 0,-4 0 44,-11-4-196,13 5 190,6 0-87,0-1 0,0 1 0,1 0 0,-1 0 0,0 0 0,0 0-1,0 1 1,1-1 0,-1 0 0,0 1 0,0-1 0,1 1 0,-1 0 0,-1 0 0,3 0 33,-1-1 0,1 1 0,0-1 0,0 0 1,0 1-1,0-1 0,-1 1 0,1-1 1,0 1-1,0-1 0,0 1 0,0-1 1,0 1-1,0-1 0,0 0 0,1 1 0,-1-1 1,0 1-1,0-1 0,0 1 0,0-1 1,0 0-1,1 1 0,-1-1 0,0 1 1,0-1-1,1 0 0,-1 1 0,0-1 0,1 1 1,10 9-67,-6-6 103,-1-1 1,1-1-1,0 1 1,0-1-1,0 0 1,1 0-1,-1 0 1,0-1-1,1 0 1,-1 0-1,1 0 1,-1-1-1,1 1 1,-1-1-1,1-1 1,-1 1-1,7-2 1,9-3 18,0 0 1,-1-1-1,22-10 0,-26 9-7,143-45 133,-14 6-33,-16 3-204,-128 42 15,19-7-80,-15 6 141,0 0 0,0 1 0,0 0 0,0 0 0,0 1 0,7-1 0,-5 1 6,-1 0 0,0-1 0,0 0 0,6-2 0,-5 0 263,-11 0-75,-12 2-157,-14 1-37,0 1-1,0 2 1,1 1-1,-1 2 1,1 0-1,-56 22 1,79-26 9,0 1 0,1 0 0,-1 0 0,1 1 0,-8 6 0,12-9-25,0-1-1,0 1 1,1 0 0,-1-1 0,0 1 0,1 0 0,-1 0-1,0 0 1,1-1 0,-1 1 0,1 0 0,0 0-1,-1 0 1,1 0 0,0 0 0,-1 0 0,1 0-1,0 0 1,0 0 0,0 0 0,0 0 0,0 0 0,0 0-1,0 0 1,0 0 0,1 0 0,-1 0 0,0 0-1,0 0 1,1 0 0,-1 0 0,1 0 0,-1 0-1,1 0 1,-1-1 0,1 1 0,0 0 0,-1 0 0,1-1-1,0 1 1,-1 0 0,3 0 0,0 2 35,1 0 0,0-1 1,0 0-1,1 0 0,-1 0 1,0 0-1,1-1 0,-1 1 0,1-1 1,0 0-1,-1-1 0,1 1 1,0-1-1,9 0 0,6-2 97,1 0-1,20-6 1,-34 6-113,6 0-13,0-1-1,0 0 1,-1-1 0,1-1-1,-1 0 1,0 0 0,-1-2-1,1 1 1,-1-1 0,0-1-1,-1 0 1,0 0 0,0-1-1,-1-1 1,16-19 0,-15 16 5,-3 5-25,-2 0-1,1 0 0,4-9 0,-9 14-14,0 1 1,0 0-1,0 0 0,-1 0 1,1-1-1,0 1 0,-1 0 1,0 0-1,1-1 1,-1 1-1,0 0 0,0-1 1,-1 1-1,1 0 0,0-1 1,-1 1-1,-1-4 0,2 5 18,-1 0-1,1 1 0,-1-1 0,1 0 0,-1 1 0,0-1 0,1 1 0,-1-1 0,0 1 0,1-1 0,-1 1 0,0 0 0,1-1 0,-1 1 0,0 0 0,0-1 0,0 1 0,1 0 0,-1 0 0,0 0 0,0 0 0,0 0 0,1 0 1,-1 0-1,0 0 0,0 0 0,0 0 0,0 0 0,1 0 0,-1 1 0,0-1 0,0 0 0,-1 1 0,-30 14-181,28-12 160,-2 0 26,0 0-1,1 0 0,0 1 0,-1 0 0,1 0 0,1 0 0,-1 1 0,-7 8 0,13-12-3,-1-1 0,0 1 1,0-1-1,0 0 0,1 1 0,-1-1 0,0 1 0,1-1 1,-1 1-1,0-1 0,1 0 0,-1 1 0,1-1 0,-1 0 1,0 0-1,1 1 0,-1-1 0,1 0 0,-1 0 0,1 1 1,0-1-20,4 2-196,0 0 1,0-1 0,0 1-1,1-1 1,-1 0-1,1-1 1,-1 1-1,0-1 1,10-1-1,14 1-704,209 6-6035,-118-5 1153,-35 0 2552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54.9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1040 5408,'-10'-20'4069,"21"8"822,-6 8-4479,1 0 1,-1 1-1,1-1 1,0 1 0,6-3-1,14-6 248,24-19 496,-2-3 0,61-54-1,-71 53-659,59-74 0,19-46-167,1-1 211,-11 16 296,-85 110-460,-2-1-1,27-60 1,-43 84-368,-1 0 0,1 0 0,-1 0 0,1-10 0,-2 16-8,-1 1 0,0-1 0,0 0 0,0 0 0,0 0 0,0 0 0,0 0 0,0 0 0,0 0 0,0 0-1,0 0 1,0 1 0,-1-1 0,1 0 0,0 0 0,-1 0 0,1 0 0,-1 1 0,1-1 0,-1 0 0,1 0 0,-1 1 0,1-1 0,-1 0 0,0 1-1,1-1 1,-1 0 0,0 1 0,0-1 0,1 1 0,-1 0 0,0-1 0,0 1 0,0-1 0,0 1 0,1 0 0,-1 0 0,0 0 0,0-1-1,0 1 1,0 0 0,0 0 0,-1 0 0,-5 1-1,-1 0-1,1 1 1,0 0-1,0 0 1,0 0-1,1 1 1,-11 5-1,6-3-12,-10 4-23,1 2 0,0 0 0,-22 16 0,30-17 67,1 0 0,-1 1 0,2 0 0,-1 0 0,-15 25 0,-18 36 258,4 2 0,3 2 0,-40 121 0,66-166-191,1 2 0,1 0 1,-7 61-1,16-90-56,0 1 0,0-1 0,0 1 1,1-1-1,0 0 0,-1 1 0,1-1 0,3 6 1,-3-8-31,-1 0 1,1-1-1,0 1 1,0-1 0,-1 1-1,1-1 1,0 0 0,1 1-1,-1-1 1,0 0-1,0 0 1,1 0 0,-1 0-1,0 0 1,1 0 0,-1 0-1,1 0 1,-1 0-1,1-1 1,0 1 0,-1 0-1,1-1 1,-1 0 0,3 1-1,2-1-28,-1 0 1,0-1-1,0 1 0,0-1 1,1 0-1,-1 0 0,6-3 1,38-18-233,-21 10 135,-26 11 111,43-18-422,59-16 0,-101 34 260,-7 22-6,3-19 191,0-1 0,1 1 1,-1 0-1,1 0 1,0 0-1,-1 0 0,1-1 1,0 1-1,0 0 1,0 0-1,0 0 0,1 0 1,-1-1-1,0 1 1,1 0-1,1 3 1,0-1 24,0 0 1,1-1 0,0 1 0,-1-1 0,1 1-1,1-1 1,-1 0 0,0 0 0,1-1 0,0 1 0,-1-1-1,1 0 1,0 1 0,0-2 0,8 4 0,0-1 61,0-1 0,0 0 0,1-1 1,16 1-1,-13-2-28,0-1 1,0-1-1,-1 0 1,21-5 0,-27 4-56,0 0 1,-1 0 0,0-1 0,0 0-1,0-1 1,0 0 0,0 0 0,-1-1-1,10-7 1,-16 11-20,7-6-47,0 0-1,-1 0 0,0-1 1,7-9-1,-14 17 39,1 0-1,-1-1 1,0 1-1,1 0 1,-1-1-1,0 1 1,0 0-1,1-1 1,-1 1-1,0-1 1,0 1-1,0 0 1,1-1-1,-1 1 1,0-1-1,0 1 1,0-1-1,0 1 1,0-1-1,0 1 1,0 0-1,0-1 1,0 1-1,0-1 1,0 1-1,0-1 1,0 1-1,0-1 1,-1 1-1,1 0 1,0-1-1,0 1 1,0-1-1,-1 1 1,1 0-1,0-1 1,0 1-1,-1 0 1,1-1-1,0 1 1,-1 0-1,1-1 1,0 1-1,-1 0 0,1 0 1,-1-1-1,1 1 1,0 0-1,-1 0 1,1 0-1,-1 0 1,1 0-1,-1-1 1,1 1-1,-1 0 1,1 0-1,-1 0 1,-3 0 17,1 0 1,0 0-1,0 0 0,0 0 1,0 1-1,0-1 0,-4 2 0,-1 0 75,1 1-1,-1 0 0,1 1 0,0-1 0,0 1 0,-11 8 0,16-10-55,0 0 0,0 0 0,1 0 0,-1 0 0,0 0 1,1 0-1,-1 0 0,1 0 0,0 1 0,-1-1 1,1 1-1,0-1 0,1 1 0,-1-1 0,0 1 0,1-1 1,-1 1-1,1 0 0,0-1 0,0 1 0,0 0 0,0-1 1,2 6-1,0 0 3,0 0 0,1 0 0,0 0 0,0-1 0,1 1 1,0-1-1,0 0 0,1 0 0,0 0 0,0 0 0,1-1 0,-1 0 0,2 0 1,-1-1-1,0 1 0,1-1 0,8 4 0,5 2-626,0-1-1,0 0 0,1-2 1,0 0-1,27 5 1,-28-9-1102,1 0 1,0-1-1,0-1 1,0-1 0,38-3-1,-55 1 1221,0 0 0,1 1 0,-1-1 0,0-1 0,0 1 0,0 0 0,6-4 0,-8 3-150,0 1 0,0-1 0,0 0 0,0 0 0,0 0 0,0 0 0,2-3-1,-1 0-810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6:57.1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397 597 5824,'-1'-2'297,"1"0"0,-1 0 0,0 0 0,1 0 0,-1 0 0,0 1 1,0-1-1,0 0 0,0 1 0,0-1 0,-1 1 0,1-1 0,0 1 0,-1 0 0,1-1 1,-1 1-1,0 0 0,1 0 0,-1 0 0,0 0 0,1 0 0,-1 0 0,0 1 0,0-1 1,0 1-1,0-1 0,0 1 0,0 0 0,0 0 0,-3 0 0,-14-1 221,-1 2 0,1 1 0,0 0 0,0 1 0,0 1 0,0 1 0,0 1-1,-33 15 1,41-15-419,0 0-1,0 1 0,1 0 1,0 0-1,1 1 0,0 1 1,0 0-1,0 0 0,1 0 1,1 1-1,-8 12 0,11-16-48,1-1 0,0 1 0,0 0 0,1 0 0,-1 1 0,1-1 0,1 0 0,-1 1 1,1-1-1,0 1 0,0 0 0,1-1 0,0 1 0,0-1 0,1 1 0,0 0 0,0-1 0,0 1 0,1-1 0,0 0 0,0 1 0,4 6 0,-3-8-17,0 0-1,1-1 1,-1 1-1,1-1 1,0 0 0,0 0-1,1 0 1,-1-1-1,1 0 1,0 1 0,0-1-1,0-1 1,0 1-1,0-1 1,1 0 0,-1 0-1,1-1 1,-1 1-1,1-1 1,0-1 0,6 1-1,-4 0-33,-1-1 0,0 0 0,0-1 0,1 0 0,-1 0 0,0 0 0,0-1 0,0 0-1,0 0 1,0-1 0,-1 0 0,1 0 0,-1 0 0,1-1 0,-1 0 0,7-7 0,-3 0 4,0-1-1,-1 0 1,-1 0 0,0-1 0,0 0 0,-2 0 0,1-1 0,-2 0 0,0 0 0,6-24 0,-10 30 21,1 1-1,-1-1 1,0 0 0,-1 1 0,1-1 0,-2 0 0,1 0 0,-1 0-1,-3-13 1,2 16 0,1 0 0,-1 0 1,-1 0-1,1 1 0,-1-1 0,1 1 0,-1-1 0,0 1 0,-1 0 0,1 0 0,-1 1 0,0-1 0,0 1 0,0 0 1,-5-3-1,-15-8 7,17 11-44,16 8-48,7 2 124,1 0-1,21 5 1,-6-2 69,-12-4-56,1 0 0,0-2 0,1 0 0,33 1 0,88-7 125,-48-1-62,151 3 181,-234 2-295,-11 0-11,-6 2 11,-5 2-33,0-1 0,0 0 0,-18 6 1,-7 3-15,9-2 21,-1 2 0,2 0 0,0 1 1,0 1-1,2 2 0,-30 28 0,33-26-23,1 1 0,1 1 0,1 1 0,1 0 0,-16 30 0,31-50 29,0-1-1,0 0 1,1 1-1,-1-1 0,1 1 1,-1-1-1,1 1 1,0-1-1,-1 5 0,1-7 2,1 1 0,-1-1-1,0 1 1,0-1 0,0 1-1,0 0 1,0-1 0,1 1-1,-1-1 1,0 1 0,1-1-1,-1 1 1,0-1 0,1 1-1,-1-1 1,0 0 0,1 1-1,-1-1 1,1 1 0,-1-1-1,1 0 1,-1 1 0,1-1-1,-1 0 1,1 0 0,-1 1-1,1-1 1,-1 0 0,1 0-1,0 0 1,-1 0 0,1 0-1,-1 0 1,1 0 0,-1 0-1,1 0 1,0 0 0,-1 0-1,1 0 1,-1 0 0,1 0-1,-1 0 1,2-1 0,6-1-13,0-1 0,0 0 0,-1 0 0,1-1 0,-1 0 0,0 0 0,0-1 0,6-5 0,51-49-31,-58 53 53,51-52 31,59-80-1,-89 101-82,-2 0-1,-2-1 1,34-78 0,-20 15 34,41-191 0,-77 287 0,6-33 10,-7 37-11,0 0 1,0-1-1,0 1 0,0 0 0,0 0 1,0-1-1,0 1 0,0 0 1,-1 0-1,1-1 0,0 1 0,-1 0 1,1 0-1,-1 0 0,1-1 1,-1 1-1,0 0 0,0 0 0,1 0 1,-1 0-1,0 0 0,0 0 1,-2-1-1,3 2 2,-1 0 0,0-1-1,1 1 1,-1 0 0,0 0 0,1 0 0,-1 0 0,0 0-1,1 0 1,-1 0 0,0 0 0,1 0 0,-1 0 0,0 0 0,1 0-1,-1 1 1,1-1 0,-1 0 0,0 0 0,1 1 0,-1-1-1,1 0 1,-1 1 0,1-1 0,-1 1 0,1-1 0,-1 1-1,-15 18-31,12-14 22,-88 137 13,48-71 4,-25 42-135,53-84 132,2 0 0,-12 33 0,21-46 3,0 1-1,1 0 1,1-1 0,0 1 0,0 26 0,3-30-12,1 0 1,0-1-1,1 1 0,0-1 1,1 1-1,0-1 0,1 0 1,8 17-1,-5-15-50,0-1-1,2 1 1,-1-1 0,1-1 0,1 1 0,1-2-1,-1 1 1,23 17 0,-24-23-59,-1 0 0,1 0 0,0-1 0,1 0 0,-1-1 0,1 0 0,0-1-1,0 1 1,0-2 0,0 0 0,0 0 0,1-1 0,-1 0 0,14 0 0,4-5 33,1-1 0,-1-1 0,0-1 0,42-18 0,-48 17 221,-21 8-133,13-5 108,0 0 0,15-9 0,-26 12-77,1 0 0,-1-1 0,0 1 0,0 0 0,5-6-1,-8 7-22,1 0-1,0 0 0,0 0 0,-1 0 0,1 0 0,0 0 1,-1-1-1,1 1 0,-1 0 0,1 0 0,-1-1 0,0 1 1,0 0-1,0 0 0,1-1 0,-1 1 0,-1-2 0,1 3-8,0-1 0,0 0-1,0 1 1,-1-1 0,1 1-1,0-1 1,-1 1 0,1-1-1,0 1 1,-1-1-1,1 1 1,-1-1 0,1 1-1,-1-1 1,1 1 0,-1 0-1,1-1 1,-1 1 0,1 0-1,-1 0 1,1-1 0,-1 1-1,0 0 1,1 0 0,-1 0-1,0-1 1,-16 0-23,9 1 9,1 1 0,-1 0 0,1 0-1,0 1 1,0 0 0,0 0 0,0 1-1,0 0 1,0 0 0,0 1-1,1-1 1,-7 7 0,-8 6-1,0 1-1,-18 22 1,12-12 18,15-16 3,-61 62 135,62-60-76,0 0-1,1 1 0,1 0 0,-8 16 0,16-29-52,1 0 1,-1 1-1,0-1 0,1 0 0,-1 1 0,1-1 1,0 0-1,-1 1 0,1-1 0,0 1 0,0-1 1,0 1-1,0-1 0,0 0 0,0 1 0,0-1 0,1 1 1,-1-1-1,0 0 0,1 1 0,-1-1 0,1 1 1,0-1-1,-1 0 0,1 0 0,0 0 0,2 3 1,-2-3-7,1 0 0,-1 0 1,1 1-1,-1-1 1,1-1-1,0 1 0,0 0 1,0 0-1,-1-1 1,1 1-1,0-1 1,0 1-1,0-1 0,0 0 1,0 0-1,0 1 1,0-2-1,0 1 0,0 0 1,2-1-1,3 0 2,1-2 0,-1 1-1,0-1 1,1 0 0,-1 0 0,0-1-1,-1 0 1,1 0 0,-1-1-1,0 0 1,0 0 0,8-9-1,4-8-6,0 0 0,16-28-1,-33 48 1,102-146 92,-45 68 60,80-147 0,-88 117 163,48-158 0,-96 261-282,2-3 74,-1-1-1,0 0 1,-1 0 0,2-20 0,-3 31-101,-1-1 0,0 1 0,0-1 0,0 1 0,0-1 0,0 1 0,0-1 0,0 1 1,0-1-1,0 1 0,0-1 0,0 1 0,-1-1 0,1 1 0,0-1 0,0 1 0,0-1 0,-1 1 0,1-1 0,0 1 1,-1-1-1,1 1 0,0 0 0,-1-1 0,1 1 0,0-1 0,-1 1 0,1 0 0,-1 0 0,1-1 0,-1 1 0,1 0 0,0 0 1,-1-1-1,0 1 0,-1 0 1,1 1-1,-1-1 1,1 0 0,-1 1 0,1-1 0,0 1 0,-1 0 0,1-1 0,-1 1 0,1 0 0,0 0-1,0 0 1,-2 1 0,-14 15-1,1 1-1,1 0 1,-23 35-1,37-52-9,-5 8 4,-28 40 56,-38 74-1,63-106-41,1 1 1,1 0-1,1 0 0,1 0 0,0 1 0,1 0 0,1 0 0,-1 31 1,5-26-3,1 1 0,1 0 0,1-1 0,1 0 0,2 0 0,0 0 0,1-1 0,15 30 0,-11-30-459,1-1-1,0 0 1,19 21-1,-18-27-1079,1 0-1,0 0 1,33 24-1,6-3-1799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10.6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0 208 3136,'2'4'13130,"4"-5"-12801,1 1 1,-1-1-1,1 0 0,-1-1 0,0 1 1,12-6-1,36-20 582,-16 7-431,61-33 327,-46 23-313,-11 1-134,-35 23-290,1 1 0,-1 0-1,1 0 1,0 0 0,0 1 0,14-5-1,-21 9-51,-1 0-1,1 0 0,0 0 0,0 0 0,0 0 0,-1 0 1,1 0-1,0 0 0,0 0 0,0 1 0,-1-1 1,1 0-1,0 0 0,0 1 0,-1-1 0,1 0 0,0 1 1,-1-1-1,1 1 0,0-1 0,-1 1 0,1-1 1,-1 1-1,1 0 0,-1-1 0,1 1 0,-1 0 0,1-1 1,-1 1-1,0 0 0,1-1 0,-1 1 0,0 0 0,0 0 1,0-1-1,1 1 0,-1 1 0,1 3 30,0 0-1,0 0 1,-1 0-1,0 6 1,0 0 38,6 125 531,-4-121-548,0-1-1,1 0 1,0 0 0,1-1-1,1 1 1,0-1 0,10 18-1,-14-30-51,-1 0 0,1 0 0,0 1 0,-1-1-1,1 0 1,0 0 0,0 0 0,0 0 0,0 0-1,0 0 1,0-1 0,0 1 0,0 0 0,0 0 0,0-1-1,1 1 1,-1-1 0,0 1 0,0-1 0,1 1 0,-1-1-1,0 0 1,0 0 0,3 1 0,-2-2-6,0 1 0,0-1 1,0 0-1,0 1 0,0-1 1,0 0-1,0 0 0,-1 0 0,1 0 1,0-1-1,-1 1 0,1 0 0,-1-1 1,1 1-1,1-4 0,20-24-180,21-37 0,-30 43 56,1 0-1,0 1 1,2 1 0,21-20-1,-32 35 38,0 1-1,0 0 1,0 0-1,1 0 0,0 1 1,11-5-1,-14 7 89,-1 1 1,1 0-1,0 1 0,0-1 1,-1 1-1,1-1 0,0 1 0,0 0 1,0 1-1,0-1 0,-1 0 0,1 1 1,0 0-1,0 0 0,6 3 1,11 4 292,0 1 0,-1 1 0,34 22 0,-49-28-232,10 6-7,-1 0 1,0 1 0,-1 0 0,-1 1 0,0 1 0,12 15 0,-18-18-162,-3-8-99,-1 1-1,0 0 1,0 0-1,0 0 0,-1 0 1,1 0-1,-1 1 1,0-1-1,1 0 1,-1 1-1,0 5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11.0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21 3808,'0'-1'122,"0"0"1,1 0-1,-1 1 0,0-1 1,1 0-1,-1 0 0,1 0 1,0 0-1,-1 1 1,1-1-1,0 0 0,-1 0 1,1 1-1,0-1 0,1 0 1,5-5 1577,-7 6-1563,1 0 0,-1-1 0,0 1 0,1 0 0,-1 0 0,1 0-1,-1 0 1,0 0 0,1-1 0,-1 1 0,1 0 0,-1 0-1,1 0 1,-1 0 0,0 0 0,1 0 0,-1 0 0,1 0 0,-1 0-1,0 1 1,1-1 0,-1 0 0,1 0 0,-1 0 0,0 0-1,1 1 1,-1-1 0,0 0 0,1 0 0,-1 1 0,1-1 0,8 12 2193,-4 2-1282,-1 1 1,-1 0-1,-1 0 1,2 26-1,-4-21-397,0 0 0,-5 34 0,0-16-241,-47 415 2603,48-421-3465,1 1 0,1 0 0,5 49 0,-3-79 31,0-2 212,0 0 1,0 0-1,1 0 1,-1 0-1,0-1 0,0 1 1,0 0-1,1 0 1,-1 0-1,0 0 1,1-1-1,-1 1 1,1 1-1,9 3-4556,0-1 2013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12.1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176 148 2720,'3'-1'632,"1"0"1,-1-1-1,0 1 1,0-1-1,0 0 1,0 1-1,0-1 1,5-5 0,1-1 1007,0 1 0,8-11 0,-16 17-1479,0 0 1,0 0-1,0 0 1,-1-1-1,1 1 1,0 0-1,-1 0 1,1-1-1,-1 1 1,0 0-1,1-1 0,-1 1 1,0 0-1,0-1 1,1 1-1,-1-1 1,0 1-1,-1 0 1,1-1-1,0-1 1,-1 0 70,0 1 0,0-1 0,0 1 1,0 0-1,-1-1 0,1 1 1,-1 0-1,1 0 0,-1 0 0,-3-3 1,1 1 25,-1 1 1,1-1 0,-1 1 0,0 0-1,0 0 1,0 0 0,-1 0 0,1 1-1,-10-2 1,3 1-118,0 1-1,0 1 1,-1 0 0,-20 2-1,26-1-104,1 1 0,0 0 0,-1 0 0,1 1 0,0 0 0,0 0 0,0 1 0,1-1 0,-1 1 0,-10 7 0,14-9-22,1 1 0,0-1 0,0 0 1,0 0-1,0 1 0,0-1 0,0 0 0,0 1 1,0-1-1,0 1 0,1-1 0,-1 1 1,0-1-1,1 1 0,0 0 0,-1-1 0,1 1 1,0 0-1,0-1 0,0 1 0,0 0 1,0-1-1,0 3 0,2 3 74,-1 0 0,1 0-1,0-1 1,4 9 0,0-1-68,37 122 659,-37-111-468,-1-1 1,-1 1-1,1 43 1,-9 6 38,3-65-259,0 1-1,-1-1 0,-1 0 0,0 0 1,-6 15-1,8-23-197,1-1 1,0 1-1,-1 0 1,1 0-1,-1-1 0,1 1 1,-1 0-1,0-1 1,1 1-1,-1-1 1,0 1-1,1-1 0,-1 1 1,0-1-1,1 1 1,-1-1-1,0 0 0,0 0 1,0 1-1,1-1 1,-2 0-1,1 0-255,0 0 0,0 0-1,1 0 1,-1 0 0,0 0 0,0 0-1,1 0 1,-1 0 0,0-1 0,1 1-1,-1 0 1,0 0 0,1-1 0,-1 1-1,0-1 1,1 1 0,-1 0 0,0-1-1,1 1 1,-1-1 0,0-1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12.5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80 9312,'-1'-2'313,"0"0"0,0 0 1,1 0-1,-1 0 0,0 0 1,1-1-1,-1 1 0,1 0 1,0 0-1,0 0 0,0-1 1,0 1-1,0-3 0,1 4-110,0 0 0,-1 0 0,1-1 0,0 1 0,0 0 0,0 0 0,0 0 0,0 0 0,0 0 0,0 0 0,0 0 0,0 1 0,0-1 0,1 0 0,-1 1 0,0-1 0,0 1 0,1-1 0,-1 1 0,0-1 0,1 1 0,-1 0 0,1 0 0,1 0 0,108-13 3564,60 13-2944,-84 1-1040,-60 0-388,18-1-2475,-40 0 1897,0-1 1,-1 0-1,1 0 1,0 0 0,-1 0-1,9-4 1,-2-3-4850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13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201 61 4064,'38'-37'3782,"-13"14"5630,-25 25-8159,-2 1-981,1 1-1,-1-1 0,0 1 0,0-1 1,0 0-1,0 0 0,-4 3 0,-10 17 541,-58 118 1513,1-1-1136,55-105-1135,12-22-41,-12 19 0,14-25-41,-1 1-1,-4 12 1,8-19-55,1 1-1,-1-1 1,1 0-1,-1 0 1,0 0 0,1 0-1,-1-1 1,0 1 0,0 0-1,0 0 1,0 0 0,1 0-1,-3 0 1,-6 9-2467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13.5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52 5152,'-2'-1'246,"1"-1"1,-1 1-1,1-1 1,-1 1 0,1-1-1,0 1 1,0-1-1,0 0 1,0 0-1,0 0 1,-2-3-1,2-9 10715,2 15-9787,7 2-683,0 1 1,0-2 0,0 1 0,0-1-1,0-1 1,1 0 0,-1 0-1,0 0 1,11-1 0,11-2-270,38-8 0,-8 1-901,-51 8 51,104-7-18823,-91 7 16806,1-2 1114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13.9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633 10 7648,'0'0'66,"1"0"0,-1 0 0,0 0 0,0-1 0,0 1 0,0 0 0,1 0 0,-1 0-1,0 0 1,0-1 0,0 1 0,0 0 0,0 0 0,0 0 0,1-1 0,-1 1 0,0 0 0,0 0 0,0-1 0,0 1 0,0 0 0,0 0 0,0 0 0,0-1 0,0 1 0,0 0 0,0 0 0,0-1 0,0 1 0,0 0 0,-1 0 0,1 0 0,0-1 0,0 1 0,0 0 0,0 0 0,0 0 0,0-1 0,0 1-1,-1 0 1,1 0 0,0 0 0,0 0 0,0-1 0,0 1 0,-1 0 0,1 0 0,0 0 0,0 0 0,0 0 0,-1 0 0,1 0 0,0 0 0,0 0 0,-1-1 0,1 1 0,0 0 0,0 0 0,0 0 0,-1 0 0,1 0 0,0 0 0,-1 1 0,-18 1 2960,-143 42 3553,25-8-4353,-64 24-1602,179-53-884,-24 6-1328,13-10-7007,33-3 8376,-1 0 0,1 0 0,0 0 0,-1 0-1,1 0 1,0 0 0,-1 0 0,1 0 0,0 0-1,0 0 1,-1 0 0,1 0 0,0 0 0,-1 0 0,1-1-1,0 1 1,-3-3-2849,2-8-884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2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43 260 6656,'-3'2'2867,"2"14"-2043,1-9 957,1 14-705,0 1 0,1-1 0,1 0 1,8 26-1,-5-21-313,-1 1-1,1 30 1,4 28 85,-5-60-448,-1 1 0,0 33 0,-4-57 474,-1-4-801,0 1-1,0-1 0,1 0 0,-1 1 0,0-1 1,0 0-1,1 0 0,-1 1 0,1-5 0,-1 3-10,-22-50 137,16 36-210,0 1 0,0-1 0,-4-23 0,-20-155-31,29 174 31,1 0 1,1-1-1,1 1 0,1 0 0,1 0 1,1 0-1,9-27 0,-9 39-15,0 0 0,1 0 0,0 1 0,1-1 0,0 1 0,0 0 0,1 1 0,13-12 0,-16 14 9,5-2-2,0-1 0,0 2-1,0-1 1,1 1 0,0 1-1,0 0 1,0 0 0,1 1-1,0 0 1,0 1 0,14-3-1,-5 3 54,1 0-1,-1 1 0,1 2 1,0 0-1,27 3 0,-44-2-10,-1-1 0,1 1 0,0 0 0,0 0 0,-1 0-1,1 1 1,-1-1 0,1 1 0,-1 0 0,0 0 0,1 0 0,-1 0-1,0 1 1,-1-1 0,1 1 0,0 0 0,-1 0 0,1 0 0,-1 0-1,0 0 1,0 0 0,2 6 0,-2-4 43,0 1 0,0-1 0,-1 1 0,0 0 0,0-1 0,0 1 0,-1 0-1,1 0 1,-2 0 0,1-1 0,-1 1 0,1 0 0,-2 0 0,-1 6 0,0-3 16,-1 0 0,0 0-1,0-1 1,-1 1 0,0-1 0,0 0 0,-1 0 0,0-1-1,-1 1 1,0-1 0,0-1 0,0 1 0,-1-1 0,0-1-1,0 1 1,-11 4 0,7-4-54,0-1 1,0 0 0,0 0-1,-1-2 1,0 1-1,0-2 1,0 0-1,0 0 1,0-1-1,0-1 1,-19-2-1,17 2-186,-11-3-451,24 3 369,1-1 0,0 1-1,0 0 1,0-1-1,-1 1 1,1-1 0,0 0-1,0 1 1,0-1 0,0 0-1,0 1 1,0-1 0,0 0-1,0 0 1,0 0-1,-1-2 1,10 0-5741,8 7 1600,5 2 1421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14.3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36 9792,'-3'-12'1385,"1"-12"2286,11 42-354,1 11-2127,-1 0 0,-2 1 1,7 49-1,0 2-10,12 56-353,-22-123-1781,0-1 0,10 22 1,-14-33 555,1-1 118,-1-1 0,0 1 0,1 0 0,-1-1 0,0 1-1,1 0 1,-1-1 0,1 1 0,-1-1 0,1 1 0,-1-1 0,1 1 0,-1-1 0,1 0 0,0 1-1,-1-1 1,1 1 0,0-1 0,-1 0 0,1 0 0,0 1 0,-1-1 0,1 0 0,1 0 0,6-3-2904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15.1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0 301 5472,'2'3'2469,"2"-1"-1727,0 0 0,-1-1 0,1 0 0,0 0 0,0 0 0,0 0 0,0-1 0,0 1 0,0-1 0,0 0 0,8-1 0,0 0 210,-6 1-671,0 0 0,0-1 0,0 0 0,-1 0 0,1-1 1,0 1-1,-1-1 0,1-1 0,-1 1 0,0-1 0,0 0 0,6-4 0,5-5 25,-1-1-1,18-20 1,5-3 13,2 2-173,40-39 50,-63 57-129,-5 2 63,2 1 0,0 0 0,23-15-1,-37 28-127,0 0 0,1 1-1,-1-1 1,0 0-1,1 0 1,-1 1 0,0-1-1,1 0 1,-1 1 0,0-1-1,0 0 1,1 1-1,-1-1 1,0 0 0,0 1-1,0-1 1,1 0-1,-1 1 1,0-1 0,0 1-1,0-1 1,0 1 0,0 3 31,0 0 1,0 0-1,0 0 1,0 0-1,-1 0 1,0 0-1,0 0 1,0 0-1,0 0 1,-3 5-1,0 1 15,0 3 5,0 1 0,1-1 0,0 1 0,1 0 0,1 0 0,0-1 0,1 1 0,0 0 0,1 0 0,1 0 0,0 0 0,1-1 0,0 1 0,1-1 0,8 18 0,-8-21-32,1-1 1,0 0 0,1 0 0,-1 0-1,2-1 1,10 13 0,-14-19-17,0 0 1,-1 1 0,1-1-1,0 0 1,0 0 0,0-1-1,1 1 1,-1-1 0,0 1-1,1-1 1,-1 0 0,0 0 0,1-1-1,-1 1 1,1-1 0,0 0-1,-1 1 1,1-1 0,-1-1-1,1 1 1,-1-1 0,7-1-1,-1-1-32,-1 0 0,0 0 0,1-1-1,-1-1 1,-1 1 0,9-7 0,42-37-37,-43 34 62,8-8 101,-1-1 0,22-31 0,-3 2-161,-34 44 64,-4 4 61,1-1-1,0 1 0,0 0 1,0 0-1,5-3 0,-8 6-46,0 1-1,-1-1 0,1 0 1,0 1-1,0 0 0,0-1 1,0 1-1,0 0 0,0-1 0,0 1 1,0 0-1,0 0 0,0 0 1,0 0-1,0 0 0,0 0 1,0 0-1,0 0 0,0 0 0,0 0 1,0 1-1,0-1 0,0 0 1,0 1-1,0-1 0,0 0 0,0 1 1,-1 0-1,1-1 0,0 1 1,0-1-1,0 1 0,-1 0 1,2 1-1,7 10 138,0 0 0,-1 1 0,12 24 0,-11-20-130,-5-7-322,1 0 1,3 13 0,-3 1-2527,-6-3-3951,-15-9-1005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15.5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9 6816,'-9'-8'1663,"9"8"-1607,0 0 0,0 0 0,-1 0 0,1 0 0,0 0 0,0 0 1,0 0-1,0-1 0,-1 1 0,1 0 0,0 0 0,0 0 0,0 0 1,-1 0-1,1 1 0,0-1 0,0 0 0,0 0 0,0 0 0,-1 0 0,1 0 1,0 0-1,0 0 0,0 0 0,0 0 0,-1 0 0,1 0 0,0 1 0,0-1 1,0 0-1,0 0 0,-1 2 256,0-1 1,1 1-1,-1 0 1,1-1-1,0 1 0,-1 0 1,1-1-1,0 1 1,0 0-1,0 2 1,1 14 1798,4 26 1,2 11-37,-6 47-299,-3 1 0,-33 200 0,-4-8-472,20-138-1445,14-83-3299,16-86-2512,6-15 2304,0-11-3541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16.1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1 4480,'-12'5'18369,"-1"8"-14380,-3 11-5938,12-14 3662,1 3-1540,1-1 0,0 1 0,1 0 0,1 0 1,0 0-1,3 23 0,-3-30-414,1-1 0,0 0-1,1 1 1,-1-1 0,1 0 0,0 0 0,1 0-1,-1 0 1,1 0 0,0 0 0,0-1 0,0 1-1,1-1 1,0 0 0,-1 0 0,1-1 0,1 1-1,7 5 1,-10-8-167,-1 0 0,1 0 0,0-1 0,-1 1 0,1 0 0,0-1 0,-1 0 0,1 1 0,0-1 0,-1 0 0,1 0-1,0 0 1,0 0 0,-1 0 0,1 0 0,0 0 0,-1-1 0,1 1 0,0-1 0,-1 1 0,3-2 0,1-1-896,0 0 0,-1 0 1,1 0-1,-1-1 0,6-6 1,13-14-2505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16.5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49 13216,'-31'-5'4895,"26"-4"-3807,0-2-320,5 7-1664,-4-1 672,4 2-2016,9 6 1217,4 2-5281,27-13 3552,10-4-1184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25.3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 36 4064,'3'-1'380,"-3"1"-352,1 0 0,-1 0 0,0 0 0,0 0 0,1 0 0,-1 0 0,0 0 1,0 0-1,1 0 0,-1 0 0,0 0 0,0 0 0,0 0 0,1-1 0,-1 1 0,0 0 1,0 0-1,0 0 0,1 0 0,-1 0 0,0-1 0,0 1 0,0 0 0,0 0 0,0 0 0,1 0 1,-1-1-1,0 1 0,0 0 0,0 0 0,0 0 0,0-1 0,0 1 0,0 0 0,0 0 1,0-1-1,0 1 0,0 0 0,0 0 0,0 0 0,0-1 0,0 1 0,0 0 0,0 0 1,0-1-1,0 1 0,0 0 0,0 0 0,0 0 0,0-1 0,0 0 104,0 0 1,0 1-1,0-1 0,1 0 1,-1 0-1,0 1 0,0-1 1,1 0-1,-1 1 0,1-1 1,-1 0-1,1 1 0,-1-1 0,1 0 1,-1 1-1,1-1 0,-1 1 1,1-1-1,0 1 0,-1-1 1,1 1-1,1-1 0,-1 0 245,1 1 0,-1-1-1,0 0 1,0 0 0,0 0 0,0 0-1,0 0 1,-1 0 0,3-3 0,-9 22 6211,-1 3-3620,-4 8-2562,-7 36-1,-36 253 1121,18-104-1274,18-118-376,15-69 127,2-19-37,0-1 0,0 0-1,-3 9 1,0-11-1566,4-5 1305,0 0 1,-1 0-1,1 0 1,0 0-1,-1-1 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366 179 4576,'1'-2'311,"0"0"1,0 1 0,0-1-1,0 0 1,0 1 0,1-1-1,-1 1 1,1-1-1,-1 1 1,1 0 0,-1 0-1,4-2 1,16-16 2917,-19 17-2809,0-1 0,0 0 0,0 0 0,0 0 0,0 0 0,-1 0 0,0-1 1,1 1-1,-1 0 0,-1-1 0,1 1 0,1-7 0,-3 8-235,1-1 0,0 1 0,0 0 0,-1-1 0,0 1-1,1 0 1,-1 0 0,0-1 0,0 1 0,0 0 0,0 0 0,-1 0-1,1 0 1,0 0 0,-1 1 0,0-1 0,1 0 0,-1 1 0,0-1-1,-3-1 1,-4-3 15,0 0-1,0 0 0,-1 1 0,0 1 1,0-1-1,0 2 0,-1 0 0,0 0 0,1 0 1,-1 2-1,0-1 0,0 1 0,-18 1 1,24 1-174,1 0 0,-1 0 0,1 0 0,0 1 0,0-1 0,-1 1 0,1 0 0,-7 5 0,2-1 20,0 1 1,-11 10-1,13-9-38,0 0 0,0 1 0,1 0 1,0 0-1,0 0 0,1 0 0,-5 15 0,-22 72 109,27-76-96,-15 62 329,4 1 0,-10 153 0,24-211-198,2 0 0,0-1 0,6 29 0,-5-20 44,-2-29-229,1 0-1,0-1 1,0 1 0,0 0-1,0-1 1,1 1 0,0 0-1,-1-1 1,1 1 0,3 6 0,-4-7-408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26.3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23 180 11456,'-22'-32'5167,"22"32"-5096,0-1-1,0 1 1,1-1-1,-1 1 1,0-1-1,0 1 0,1-1 1,-1 1-1,0-1 1,1 1-1,-1 0 0,1-1 1,-1 1-1,0 0 1,1-1-1,-1 1 0,1 0 1,-1-1-1,1 1 1,-1 0-1,1 0 1,15-9 677,-16 9-704,39-17 2004,0 3-1,49-13 1,-31 11-1781,-24 5-491,84-22 67,-95 28-2196,34-2-1,-15 9-7555,-31-1 4043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28.4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72 291 4576,'-2'-1'134,"0"0"0,0 1 0,1-1-1,-1 0 1,0 1 0,0 0 0,0-1 0,0 1 0,0 0 0,0 0 0,0 0 0,0 0-1,0 0 1,0 1 0,0-1 0,0 1 0,0-1 0,-2 2 0,3-2 48,0 1 1,1-1-1,-1 0 1,0 0 0,1 0-1,-1 0 1,0 0-1,0 0 1,1 0-1,-1 0 1,0 0 0,1 0-1,-1 0 1,0 0-1,1-1 1,-1 1-1,0 0 1,1 0 0,-1-1-1,1 1 1,-1 0-1,0-1 1,1 1-1,-1-1 1,1 1 0,-1-1-1,1 1 1,-1-1-1,1 1 1,-1-2-1,-7-3 3140,8 5-3279,0 0 0,0 0 0,-1 0 1,1 0-1,0 0 0,0 0 0,0 0 0,0 0 1,-1 0-1,1-1 0,0 1 0,0 0 0,0 0 1,0 0-1,0 0 0,-1 0 0,1 0 0,0 0 1,0 0-1,0 0 0,0-1 0,0 1 0,-1 0 1,1 0-1,0 0 0,0 0 0,0 0 0,0-1 1,0 1-1,0 0 0,0 0 0,0 0 0,0 0 1,0 0-1,0-1 0,0 1 0,0 0 0,0 0 0,0 0 1,0-1-1,0 1 0,0 0 0,0 0 0,0 0 1,0 0-1,0-1 0,0 1 0,0 0 0,0 0 1,0 0-1,0 0 0,0 0 0,0-1 0,0 1 1,1 0-1,-1 0 0,0 0 0,0 0 0,0 0 1,0 0-1,1-1 0,9-12 622,-5 6-366,4-6-117,0 1-1,0 0 0,1 0 1,1 1-1,0 1 0,0-1 1,24-15-1,-5 7 15,1 2 0,36-15 0,70-22 293,-111 44-382,-21 8-91,1 0 0,-1 0 1,1 1-1,-1 0 0,1 0 0,0 0 0,-1 1 1,1-1-1,6 2 0,-9-1 1,0 1 1,0 0-1,0-1 1,0 1-1,-1 0 1,1 1-1,-1-1 1,1 0-1,0 1 1,-1 0-1,0-1 1,1 1-1,-1 0 1,0 0-1,0 0 1,0 0-1,0 1 1,-1-1-1,3 5 1,4 8 72,-1 1 1,-1 0-1,-1 0 1,0 0-1,4 31 0,7 22 56,-7-38-87,15 44 168,-20-65-135,0 1 0,1-1 0,1 0 1,11 16-1,-15-24-79,-1 0 1,0 0 0,1-1-1,-1 1 1,1-1 0,0 1-1,-1-1 1,1 1 0,0-1 0,0 0-1,0 0 1,0 0 0,0 0-1,0-1 1,0 1 0,0 0-1,0-1 1,3 1 0,-2-1 1,-1 0-1,1-1 1,0 1 0,-1-1 0,1 0-1,0 0 1,-1 0 0,1 0-1,-1 0 1,0-1 0,1 1 0,-1-1-1,0 1 1,0-1 0,3-2 0,84-80 454,54-45-725,-131 120 228,24-19 14,0 2 0,65-35 1,-97 59 14,-1 0 0,1 1 0,0-1 0,0 1 0,0 0 0,0 0 0,6 0 0,-8 1 3,0 0 0,0 0 1,-1 0-1,1 1 1,0-1-1,0 0 1,-1 1-1,1-1 1,0 1-1,-1 0 0,1 0 1,-1-1-1,1 1 1,-1 0-1,1 0 1,-1 0-1,0 1 1,1-1-1,-1 0 0,1 2 1,5 7 36,0 0 0,-1 0-1,0 1 1,0 0 0,-1 0 0,4 15 0,15 73 361,-4-13-493,-14-63-62,-3-13-132,0 0 0,0 0 0,0 0 0,6 9 0,-14-32-7745,2-1 4261,-4-13-149,-8 0-770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28.9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50 6464,'0'-3'324,"-1"-21"1264,1 23-1492,0 0 0,0 1 0,0-1 0,0 0 0,0 1 1,-1-1-1,1 0 0,0 1 0,0-1 0,0 0 0,0 1 0,-1-1 0,1 0 0,0 1 0,-1-1 0,1 1 0,0-1 1,-1 1-1,1-1 0,-1 1 0,1-1 0,-5-7 7074,6 15-6335,5 235 3796,-2-120-3859,1-3-125,-1 166 754,-6-237-1268,1-6-314,-10 60 0,11-93 43,-1-4-3946,-3-10-590,0-7-2265,13 13 198,4 10 4496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2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6048,'-3'-4'11028,"10"36"-9299,-1 36-67,-3 69 1,-3-137-1660,1-11 97,1-1 0,1 1 0,-1 0 1,8-19-1,-2 8-168,18-49-151,-22 63 186,-1 1-1,1 0 1,1 1-1,-1-1 1,1 1-1,0 0 1,8-8-1,-12 13 43,-1 1-1,0 0 0,1-1 0,-1 1 0,1 0 1,-1-1-1,1 1 0,-1 0 0,1 0 1,-1-1-1,0 1 0,1 0 0,-1 0 1,1 0-1,-1 0 0,1-1 0,0 1 1,-1 0-1,1 0 0,-1 0 0,1 0 0,-1 0 1,1 1-1,-1-1 0,1 0 0,-1 0 1,1 0-1,0 1 13,0 0 0,0-1-1,0 1 1,0 0 0,-1 0 0,1 0 0,0-1 0,-1 1 0,1 0 0,-1 0 0,1 0-1,0 2 1,1 2 89,0 0 0,-1 0 0,0 0-1,1 6 1,2 61 1293,12-92-1523,1 0 1,22-20 0,-39 40 118,0-1 0,1 1 0,-1-1 0,1 1 0,-1-1 0,1 1 0,-1-1-1,1 1 1,-1 0 0,1-1 0,0 1 0,-1 0 0,1 0 0,0-1 0,-1 1 0,1 0 0,-1 0 0,1 0-1,0 0 1,-1 0 0,1 0 0,0 0 0,-1 0 0,1 0 0,0 0 0,-1 0 0,1 0 0,0 0-1,-1 1 1,1-1 0,0 0 0,-1 0 0,1 1 0,-1-1 0,1 1 0,-1-1 0,1 0 0,-1 1 0,1-1-1,-1 1 1,1-1 0,-1 1 0,1-1 0,-1 1 0,1 0 0,1 4 71,0-1 1,1 1-1,-1 0 1,2 9-1,-4-13-57,4 15 93,-1-1 0,-1 1 0,0 21 0,-1-23-117,0 1-1,0 0 1,8 27 0,-9-41-25,3 5-2580,3-7-411,0-1 1895,-1-1-322,0 1 0,0-1-1,0 0 1,5-5 0,5-2-1605,6 0 451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29.7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150 240 4160,'1'-8'763,"0"-1"0,0 0 1,3-8-1,-2 8 342,0 0-1,-1 1 1,1-11 0,-2 17-903,0-12 1200,-1-1-1,0 0 1,0 1-1,-4-15 1,4 25-1226,0 1 1,0 0-1,0-1 1,0 1-1,-1 0 1,1 0-1,-1 0 1,0 0-1,0 1 0,0-1 1,0 0-1,0 1 1,-1-1-1,1 1 1,-1 0-1,0 0 1,1 0-1,-1 0 0,0 0 1,0 1-1,0-1 1,0 1-1,-5-2 1,6 3-157,-1-1-1,1 1 1,-1 0 0,1 0 0,-1 0 0,1 0 0,-1 0 0,1 0 0,-1 1 0,1-1 0,-1 1 0,1-1-1,-1 1 1,1 0 0,0 0 0,0 0 0,-1 1 0,1-1 0,0 0 0,0 1 0,0 0 0,0-1 0,1 1-1,-1 0 1,0 0 0,1 0 0,-1 0 0,-1 4 0,-2 1 3,1 1-1,1 0 0,-1 0 1,1 0-1,1 0 1,-1 1-1,0 9 1,-2 32 89,3 0 0,6 86-1,-2-102 77,8 95 424,2 54-14,-12-104-598,0-77-741,-1-4 219,0 1 0,0-1 1,0 1-1,0-1 0,1 1 0,-1-1 1,0 1-1,1-1 0,-1-2 0,0 1-340,-9-21-7148,2 12 2138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30.0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97 10624,'-4'-2'756,"2"0"-145,0 1 1,0 0-1,-1 0 1,1 0-1,0 0 1,-1 0-1,-3-1 1,9 2-287,-1-1 1,1 1-1,-1 0 1,0 0 0,1-1-1,-1 2 1,4-1-1,12 0 1230,87-7 1331,2 0-2344,-81 5-1532,-1-2 1,28-9-1,-46 12 442,-4 0-109,0 0 0,0 0 0,0 0 0,-1 0 0,1 0-1,0 0 1,0-1 0,-1 1 0,1-1 0,-1 0 0,0 0-1,1 0 1,-1 0 0,2-3 0,17-20-5124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31.8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534 144 5728,'3'-19'856,"-1"8"-296,0-1 1,0 0 0,5-12-1,-4 17 396,-1 0-1,0 1 0,-1-1 1,0 0-1,0 0 0,0 0 1,-2-10 1372,1 17-2294,0 0 0,0 0 35,0 0-35,0 0 0,0 0 1,0 0-1,0 0 0,0 0 1,-3 7 752,-4 12-165,-2 27 348,3-16-364,-11 32-1,-1-7-169,-2-2 0,-2 0 0,-46 77 0,21-48-205,-9 12-2963,50-87 375,2-9-211,1-16-2015,1 3 2747,0 7 1430,-1 0-1,-1 1 0,1-1 0,-2 1 0,1 0 1,0 0-1,-1 0 0,-1 1 0,1 0 0,-1 0 1,-10-8-1,-5-2 1613,-1 1 1,-30-15-1,27 16 1654,-33-23 1,49 31-2024,8 5-604,-1 0 1,0 0-1,0 0 1,1 0-1,-1 0 1,1-1 0,-1 1-1,1 0 1,0-1-1,-1 0 1,1 1-1,0-1 1,-2-2-1,4 3-182,-1 1 0,0 0 0,0 0 0,1-1-1,-1 1 1,0 0 0,0 0 0,1 0-1,-1 0 1,0-1 0,1 1 0,-1 0 0,0 0-1,1 0 1,-1 0 0,0 0 0,1 0-1,-1 0 1,0 0 0,1 0 0,-1 0-1,0 0 1,1 0 0,-1 0 0,0 0 0,1 0-1,-1 0 1,0 0 0,1 0 0,-1 1-1,1-1 1,19 5 550,-9-2-123,293 35 1518,-244-31-1858,-41-6-601,-1 0 1,1-1-1,-1 0 1,31-6-1,-36 3-1680,0 0 0,0-1 0,24-11 0,-18 4-321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32.1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733 25 7136,'0'-2'244,"-1"1"1,0-1 0,0 1-1,1-1 1,-1 1-1,0 0 1,0-1 0,-1 1-1,1 0 1,0 0 0,0 0-1,-1 0 1,1 0-1,0 0 1,-1 0 0,1 0-1,-1 1 1,1-1-1,-1 0 1,1 1 0,-1-1-1,0 1 1,1 0 0,-1-1-1,0 1 1,1 0-1,-1 0 1,0 0 0,-3 1-1,-3 0 313,-1 2 0,0-1 0,1 1 0,-1 0 0,1 0 0,-13 9 0,-46 33 961,33-20-828,-7 1-278,-1-2 1,-55 24-1,-94 25-300,137-53-417,-32 10-4435,80-29 1067,22-12-2319,-5 3 4713,16-21-2230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32.5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0 10560,'-10'4'3904,"15"32"-3040,-5 27-224,0-23 1535,5 13-1311,-5 2 1120,0 5-1120,5-7-192,-2-5-416,7-5-96,-1-6-96,-1-5 32,2-4-64,-2-8-1568,2-9 832,3-7-5343,1-4 3359,4-4-4352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34.1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59 259 4736,'-4'-5'430,"1"0"0,-1 1 0,-1 0 1,1 0-1,-7-5 0,8 6 233,1 0-1,-1-1 0,1 1 1,-1-1-1,1 1 1,0-1-1,0 0 1,1 0-1,-1 0 1,1 0-1,0 0 1,0 0-1,-1-9 0,2 11-560,0 0 0,1 0-1,-1 0 1,1 1-1,0-1 1,-1 0-1,1 0 1,0 0-1,0 0 1,0 1-1,0-1 1,0 0 0,1 1-1,1-3 1,24-18 561,92-50 676,-108 65-1251,1 0 0,1 1 1,-1 1-1,1 0 1,0 0-1,26-4 0,-38 9-82,0 0-1,0 0 1,-1 0 0,1 0-1,0 0 1,0 0-1,0 1 1,-1-1-1,1 0 1,0 0-1,0 1 1,-1-1-1,1 0 1,0 1-1,-1-1 1,1 1-1,0-1 1,-1 1 0,1-1-1,-1 1 1,1 0-1,-1-1 1,1 1-1,-1 0 1,1-1-1,-1 1 1,0 0-1,1-1 1,-1 2-1,8 24 170,-8-26-174,6 43 370,-2 0 0,-3 83 0,-1-32 30,0-55-243,3 46 43,-2-77-129,0-1 1,0 1 0,1 0 0,0-1-1,1 0 1,0 1 0,0-1 0,5 8 0,-8-13-47,1-1 1,0 0-1,0 1 1,0-1-1,0 0 1,0 0-1,0 0 1,0 0-1,0 0 1,0 0-1,0 0 1,1 0-1,-1 0 1,0-1-1,0 1 1,1-1-1,-1 1 1,1-1-1,-1 1 1,1-1-1,-1 0 1,1 1-1,-1-1 1,1 0-1,-1 0 1,1 0-1,-1 0 1,1 0-1,-1-1 1,1 1-1,1-1 1,3-2 18,1 0 1,-1 0-1,0 0 1,0-1 0,8-7-1,-10 8-36,24-19 61,48-50 1,16-35-49,-54 62-43,1 2 1,67-59 0,-103 99 19,0 1 0,0 0 1,0 0-1,0 0 0,0 1 1,1-1-1,-1 1 0,6-2 1,-7 3 0,-1-1 0,1 1 0,-1 0 0,1 0 0,0 0 0,-1 0 0,1 0 0,-1 1 0,1-1 0,-1 0 0,1 1 0,-1-1 0,1 1 0,-1-1 0,0 1 0,1 0 0,-1 0 0,0 0 0,1-1 0,-1 1 0,2 3 0,2 1 7,-1 0-1,0 1 0,0 0 1,0 0-1,0 0 1,4 13-1,13 45 48,-11-32-51,43 135-126,-52-163-15,1 1 1,0 0-1,1-1 0,2 6 1,13 10-4220,-23-48-12155,-2 1 14283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34.5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111 25 6304,'-5'-7'1169,"4"6"-763,0-1 0,0 1 1,0-1-1,0 1 0,1-1 1,-1 1-1,0-1 0,1 0 0,-1-2 1,9 6 2521,-6-1-2755,-1 0 0,0 0 0,1 0 0,-1 0 0,0 0 0,0 0 0,0 0 0,0 1 0,0-1 0,0 0 0,0 1 1,0-1-1,1 3 0,8 24 1267,-9-23-1064,2 6 48,-1 1-1,0-1 0,-1 1 0,0 0 0,-2 22 0,-22 245 2224,-15 6-1196,-4 27-552,20-156-637,5-44-1718,17-106-1529,3-11 122,3-15-1716,6-20 1161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36.0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185 9 5056,'10'-8'11770,"-19"9"-7967,-30 20-1597,20-10-1500,0 0 0,-34 26 0,48-32-658,0-1 0,1 1 0,-1 0 0,1 1 0,0-1 0,0 1 1,0-1-1,1 1 0,0 1 0,0-1 0,1 0 0,-1 0 0,-1 13 0,3-13-51,0 0 0,1 0-1,0 0 1,0 0 0,0 0 0,1 0 0,0 0 0,0 0 0,0 0 0,1 0-1,0-1 1,0 1 0,1 0 0,-1-1 0,1 0 0,1 0 0,-1 0-1,0 0 1,1 0 0,0-1 0,0 1 0,1-1 0,-1 0 0,1-1-1,0 1 1,0-1 0,0 0 0,0 0 0,1 0 0,-1-1 0,1 0 0,0 0-1,9 2 1,-9-3-375,-1 0 0,0 0-1,1-1 1,-1 1 0,0-1-1,1-1 1,-1 1 0,0-1 0,7-2-1,-5 1-637,0 0-1,0-1 1,-1 0-1,1 0 1,-1-1-1,0 0 1,0 0-1,0 0 0,-1-1 1,8-8-1,10-9-4705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36.3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121 88 11872,'-26'-23'4416,"17"23"-3457,-4 0-255,8 0 1824,-5-5-1536,-3 2 800,0 3-1056,4 0-480,-1 0-192,2 0-416,3 0 192,18-9-2016,1-2-2592,4-6 2657,10-3-6241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38.9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27 360 4320,'0'0'105,"-1"0"-1,0-1 1,0 1 0,0 0 0,1 0 0,-1 0 0,0 0-1,0 0 1,0 0 0,0 0 0,1 0 0,-1 0-1,0 0 1,0 0 0,0 1 0,1-1 0,-1 0-1,0 0 1,0 1 0,1-1 0,-1 1 0,0-1 0,1 1-1,-2 0 1,-4 3 4555,7 5-2458,-1-8-2093,0 0-1,0 0 0,0 0 1,1 0-1,-1 0 0,0 0 1,1 0-1,-1 0 0,1 0 1,-1-1-1,1 1 1,-1 0-1,1 0 0,0 0 1,0-1-1,-1 1 0,1 0 1,0 0-1,0-1 0,0 1 1,-1-1-1,1 1 1,0-1-1,0 1 0,0-1 1,0 0-1,0 1 0,0-1 1,0 0-1,0 0 0,0 0 1,0 0-1,0 0 0,1 0 1,-1 0-1,0 0 1,0 0-1,0 0 0,0 0 1,0-1-1,0 1 0,0 0 1,0-1-1,-1 1 0,1-1 1,0 1-1,0-1 1,1-1-1,5-2 269,-1-1 0,0 0 0,0 0 0,11-12 0,98-109 1524,21-22-901,-117 127-805,24-38-1,-43 59-197,0 0-1,1 0 1,-1 0-1,0 0 1,0 0-1,0 0 1,0 0-1,0 0 1,0 0-1,0 0 1,0 1-1,0-1 1,0 0-1,0 0 1,0 0-1,0 0 1,0 0-1,1 0 1,-1 0-1,0 0 1,0 0-1,0 0 1,0 0-1,0 0 1,0 0-1,0 0 1,0 0-1,0 0 0,0 0 1,1 0-1,-1 0 1,0 0-1,0 0 1,0 0-1,0 0 1,0 0-1,0 0 1,0 0-1,0 0 1,0 0-1,0-1 1,0 1-1,0 0 1,0 0-1,1 0 1,-1 0-1,0 0 1,0 0-1,0 0 1,0 0-1,0 0 1,0 0-1,0 0 1,0 0-1,0 0 1,0-1-1,0 1 1,0 0-1,0 0 1,0 0-1,0 0 1,0 0-1,0 0 1,0 0-1,0 0 1,0 0-1,0 9-94,-4 13 90,2-5 140,0-1 0,1 1 1,1-1-1,2 27 0,-1-39-92,-1 1 0,1-1 0,0 1 0,0-1 0,0 0 0,0 1 0,1-1 0,0 0 0,-1 0 0,2 0 0,-1 0 0,0 0 0,1-1 0,0 1 0,0-1 0,0 1 0,0-1 0,0 0 0,1 0 0,-1-1 0,1 1 0,0-1 0,0 1 0,0-1 0,0 0 0,0-1 0,1 1 0,-1-1 0,0 0 0,1 0 0,-1 0 0,1-1 0,-1 1 0,1-1 0,-1 0 0,1 0 0,-1-1 0,1 0 0,-1 1 0,0-1 0,1-1 0,-1 1 0,6-3 0,1-2 40,0-1 1,0-1-1,0 1 0,17-19 0,34-42 69,-57 62-165,-1 0 1,0 0 0,0 0-1,-1 0 1,0-1 0,0 0-1,2-7 1,-3 9-24,0 6-17,-1 14-72,-1 20 63,-6 1 149,-2-1-1,-21 60 1,28-91-52,-3 5 0,1 0 0,-1 0 0,-1-1 0,1 0 0,-8 9 0,12-16-30,0-1 1,-1 1 0,1-1 0,0 1 0,-1-1 0,1 1-1,-1-1 1,1 1 0,0-1 0,-1 1 0,1-1 0,-1 0 0,1 1-1,-1-1 1,1 0 0,-1 1 0,0-1 0,1 0 0,-1 0-1,1 1 1,-1-1 0,0 0 0,1 0 0,-1 0 0,1 0-1,-1 0 1,0 0 0,1 0 0,-1 0 0,0 0 0,1 0 0,-1 0-1,1-1 1,-1 1 0,0 0 0,1 0 0,-1-1 0,1 1-1,-1 0 1,1-1 0,-1 1 0,1 0 0,-1-1 0,1 1 0,-1-1-1,1 1 1,-1-1 0,1 1 0,0-1 0,-1 1 0,1-1-1,0 1 1,-1-1 0,0-1 5,0-1 0,0 1 0,0 0 0,0 0 0,0 0-1,0-1 1,1 1 0,-1 0 0,1-1 0,0 1 0,0-1 0,0-4 0,0 4-7,1 0 1,1 0-1,-1-1 1,0 1-1,1 0 1,-1 0 0,1 1-1,0-1 1,0 0-1,0 0 1,0 1-1,0-1 1,1 1 0,-1 0-1,1 0 1,0 0-1,0 0 1,-1 0 0,1 1-1,0-1 1,1 1-1,-1 0 1,0 0-1,0 0 1,0 0 0,5 0-1,8-2-31,0 2 0,0 0-1,0 0 1,18 3 0,-33-2 37,9 1-495,-1 1-1,1 0 1,-1 0 0,1 0-1,-1 1 1,13 6-1,49 31-7949,-27-14 2792,-17-13 270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2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18 5216,'3'-2'497,"-3"2"-455,1 0 0,-1 0-1,0 0 1,0-1 0,0 1 0,0 0-1,0 0 1,0 0 0,0 0 0,1 0 0,-1 0-1,0 0 1,0 0 0,0 0 0,0 0-1,0 0 1,0 0 0,0 0 0,0 0-1,0-1 1,1 1 0,-1 0 0,0 0 0,0 0-1,0 0 1,0 0 0,0 0 0,0 0-1,0 0 1,0-1 0,0 1 0,0 0 0,0 0-1,0 0 1,0 0 0,0 0 0,0 0-1,0 0 1,0-1 0,0 1 0,0 0-1,0 0 1,0 0 0,0 0 0,0 0 0,0 0-1,0 0 1,0-1 0,0 1 0,-1 0-1,1 0 1,0 0 0,0 0 0,0 0-1,0 0 1,0 0 0,0 0 0,0 0 0,0 0-1,-1-1 1,3-2 2948,-1-3 1420,-1 6-4353,0 0 0,0 0-1,0 0 1,0 0-1,0 0 1,0 0 0,-1 0-1,1 0 1,0-1-1,0 1 1,0 0-1,0 0 1,0 0 0,0 0-1,-1 0 1,1 0-1,0 0 1,0 0-1,0 0 1,0 0 0,0 0-1,0 0 1,-1 0-1,1 0 1,0 0-1,0 0 1,0 0 0,0 1-1,0-1 1,0 0-1,-1 0 1,1 0 0,0 0-1,0 0 1,0 0-1,0 0 1,0 0-1,0 0 1,0 0 0,0 1-1,-1-1 1,1 0-1,0 0 1,0 0-1,-17 6 1711,15-6-1682,-1 1-1,1-1 1,0 1 0,-1 0 0,1-1-1,0 1 1,0 0 0,0 1 0,0-1-1,-4 3 1,1 1 25,0 0 0,0 0 0,0 1 0,1 0 0,-1 0 0,1 0-1,1 0 1,-1 1 0,1 0 0,-2 7 0,-2 7-42,2-1 0,-5 28 0,7-6-83,3-40 33,0 0 0,0 1 0,0-1-1,0 0 1,1 0 0,-1 1 0,1-1 0,-1 0 0,1 0 0,0 0 0,0 0 0,0 0 0,0 0 0,0 0 0,2 2 0,-3-4-7,1 1 0,-1-1 0,0 0 0,1 0 0,-1 1-1,0-1 1,1 0 0,-1 0 0,0 0 0,1 1 0,-1-1-1,1 0 1,-1 0 0,0 0 0,1 0 0,-1 0 0,1 0-1,-1 0 1,0 0 0,1 0 0,-1 0 0,0 0 0,1 0 0,-1 0-1,1-1 1,-1 1 0,0 0 0,1 0 0,-1 0 0,0 0-1,1-1 1,-1 1 0,0 0 0,1 0 0,-1-1 0,0 1-1,1 0 1,-1-1 0,1 1 0,7-15 178,-7 13-145,8-22-35,0-2 1,7-36-1,-6 23-32,-6 18 13,-3 15-14,0 0-1,1 0 0,-1 0 1,4-7-1,-5 12 13,0 1 0,1 0-1,-1-1 1,0 1 0,0-1 0,1 1 0,-1 0 0,0-1-1,0 1 1,1 0 0,-1-1 0,0 1 0,1 0 0,-1-1-1,1 1 1,-1 0 0,0 0 0,1 0 0,-1-1-1,1 1 1,-1 0 0,1 0 0,-1 0 0,1 0 0,-1 0-1,1 0 1,0 0 0,0 0 21,0 0 0,0 1-1,0-1 1,1 0 0,-1 1-1,0-1 1,0 1 0,0 0-1,0-1 1,1 2 0,19 21 476,-3 5-141,18 36 0,-19-32-312,-11-20-200,1-1 302,13 22 1,-19-31-269,0-1 0,0 1 0,1 0 0,-1-1 0,1 1 1,-1-1-1,1 1 0,-1-1 0,1 0 0,0 1 0,0-1 0,0 0 1,0 0-1,0 0 0,0-1 0,0 1 0,0 0 0,3 0 0,-3-1-214,0-1 0,1 1 0,-1-1 0,-1 1 0,1-1-1,0 0 1,0 0 0,0 0 0,0 0 0,0 0 0,-1 0-1,1 0 1,0-1 0,-1 1 0,1-1 0,-1 1 0,0-1-1,2-1 1,3-5-1367,-1 0 1,7-14-1,27-63-5095,-19 25 9630,-10 21 5095,-9 39-7761,-1 0 1,0 0 0,1 0-1,-1 0 1,0 0-1,1 0 1,-1 0-1,0 0 1,0 0-1,1 0 1,-1 1-1,0-1 1,1 0 0,-1 0-1,0 0 1,1 0-1,-1 1 1,0-1-1,0 0 1,1 0-1,-1 0 1,0 1-1,0-1 1,0 0 0,1 1-1,-1-1 1,0 0-1,0 1 1,9 10 429,-8-11-440,2 5 92,-1-1 0,1 1 0,-1-1 0,1 1 0,-1 0 0,1 6 0,6 13 667,6 8-1151,0-1 0,3-1 0,32 44 0,-49-72-96,0-1 0,1 0 1,-1 1-1,0-1 0,1 0 0,0 0 0,-1 0 1,1 0-1,-1 0 0,1 0 0,0 0 0,0 0 0,0-1 1,-1 1-1,1-1 0,0 1 0,0-1 0,0 0 1,0 0-1,0 0 0,0 0 0,0 0 0,0 0 1,-1 0-1,1-1 0,0 1 0,0-1 0,0 1 1,2-2-1,15-3-2120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39.2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103 116 11648,'-35'-60'4288,"17"45"-3329,-5 2-255,19 9-1248,-6-4 160,2 0 288,3 4 96,5 1-959,5 10 543,8 1-2240,9 9 1472,1-3-3552,17 0 2656,15-11-640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40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275 549 5408,'-1'-1'167,"0"1"0,0-1 0,0 0 0,0 1 0,-1-1 0,1 1 0,0-1 0,0 1 0,0-1 0,0 1 0,-1 0 0,1 0 0,0-1 0,0 1 0,0 0 0,-1 0 0,1 0 0,0 0 0,0 1 0,-2-1 0,-27 10 4223,18-5-2991,-1-1-1056,0 1 0,0 0 0,0 1 0,1 0-1,0 1 1,0 1 0,1 0 0,0 0 0,1 1 0,0 1 0,0-1 0,0 2 0,2-1 0,-1 1 0,-7 14 0,12-18-299,1-1 0,0 1-1,0 0 1,1 0-1,0 0 1,0 0 0,0 0-1,1 0 1,0 1 0,1-1-1,0 0 1,0 1-1,0-1 1,1 0 0,0 0-1,0 1 1,1-1 0,0 0-1,1 0 1,-1 0-1,1-1 1,0 1 0,1-1-1,-1 1 1,2-1-1,-1 0 1,7 7 0,-9-11-4,1 1 0,-1-1 0,1 0 0,0 0 0,-1 0 0,1-1 0,0 1 0,0 0 0,0-1 1,1 0-1,-1 0 0,0 0 0,0 0 0,1 0 0,-1-1 0,0 0 0,1 1 0,-1-1 0,1 0 0,-1-1 1,0 1-1,1-1 0,-1 1 0,0-1 0,0 0 0,1 0 0,-1 0 0,0-1 0,0 1 0,0-1 0,4-2 1,0-2 16,1 0 0,-1 0 1,0 0-1,0-1 1,0 0-1,-1 0 1,0 0-1,-1-1 0,0 0 1,5-9-1,-7 11-31,-1 1 1,1-1-1,-1 0 0,0 0 0,-1 0 0,1 0 0,-1 0 0,-1-1 0,1 1 0,-1 0 1,0-1-1,0 1 0,-1 0 0,-1-7 0,1 8 30,-1 0-1,0 0 1,0 0 0,0 0-1,-1 0 1,0 0 0,0 1 0,0-1-1,0 1 1,-1 0 0,1 0-1,-1 0 1,0 0 0,-1 1 0,1-1-1,-6-2 1,-7-3 162,0 0-1,-1 1 1,-35-9-1,37 12 38,9 2-159,0 1 0,0 1 0,0 0 0,0 0 0,-12-1 0,15 2 15,9-1 2,13-1-22,8 2-15,289 8-152,37 1 22,-297-9 49,-1 3 171,-67 5-273,-41 5 224,39-7-141,-20 7 53,-41 21 0,65-28-40,1 0 0,0 1 0,1 0 0,-1 0 1,1 1-1,1 0 0,-1 1 0,-8 11 0,9-7-11,0 0-1,1 0 0,0 1 1,1 0-1,1 0 0,0 1 1,-3 16-1,8-26 28,-1-1-1,0 1 1,1 0 0,0-1-1,0 1 1,0-1 0,1 1-1,0 0 1,1 4 0,-2-6-4,1-1 0,0 1 1,0-1-1,0 1 0,1-1 1,-1 1-1,0-1 0,1 1 1,0-1-1,-1 0 0,1 0 1,0 0-1,0 0 0,0 0 1,0-1-1,5 4 0,-6-5-3,1 1 0,-1-1-1,1 1 1,0-1 0,-1 0 0,1 1-1,-1-1 1,1 0 0,-1 0-1,1 0 1,0 0 0,-1 0 0,1-1-1,-1 1 1,1 0 0,0-1-1,-1 1 1,1-1 0,-1 1 0,0-1-1,3-2 1,3-1-22,-1 0-1,0-1 1,7-7-1,-13 12 24,73-76-238,-17 18-71,-17 18 159,37-48 0,-59 64 145,-1 0 0,0-1 0,21-48 0,3-27 44,-5-2-1,25-119 0,-59 219-34,1-8 33,1 0 1,-2 1-1,1-1 0,-1 0 1,-1 0-1,0 0 0,-2-19 1,2 28-39,0 0 1,0 0 0,-1 0 0,1 0 0,0 0 0,-1 0 0,1 0 0,-1 0 0,1 0 0,-1 1 0,1-1 0,-1 0 0,1 0 0,-1 1-1,0-1 1,0 0 0,1 1 0,-1-1 0,0 0 0,0 1 0,0-1 0,-1 0 0,1 1-4,-1 0 1,1 0-1,-1 0 0,1-1 1,-1 1-1,1 1 1,-1-1-1,1 0 0,-1 0 1,1 1-1,-1-1 0,1 0 1,-2 2-1,-4 1-27,1 0 0,0 1 0,0 0-1,1 0 1,-8 7 0,3-1 6,1 0-1,0 1 1,1 0 0,0 0-1,-11 21 1,-24 66 37,29-62-19,8-21-3,-48 125 97,47-117-19,1 0 0,0 1 0,2-1 1,-1 28-1,4-39-55,1-1 0,1 0-1,0 0 1,1 0 0,0 0 0,1 0 0,0 0-1,0 0 1,1-1 0,9 17 0,-9-20-8,0 0 0,0-1 0,1 0-1,0 0 1,1 0 0,-1 0 0,1-1 0,0 0 0,0 0 0,0-1 0,1 0-1,0 0 1,0 0 0,0-1 0,15 5 0,-10-5-46,0-1 1,0 0-1,0 0 0,1-2 1,-1 0-1,0 0 1,1-1-1,19-4 0,10-5-285,47-16 0,-49 13 241,86-24-108,86-28 506,-205 63-278,-5 1-21,0 1 1,0-1 0,0 1-1,0-1 1,-1 0-1,1 0 1,0 0 0,0 0-1,0-1 1,-1 1-1,4-3 1,-5 4-17,0 0 0,0 0 1,0-1-1,0 1 0,0 0 0,0 0 0,0 0 1,0 0-1,0 0 0,0 0 0,0-1 0,0 1 1,0 0-1,0 0 0,0 0 0,0 0 0,0 0 1,0 0-1,0 0 0,0-1 0,0 1 0,0 0 1,0 0-1,0 0 0,0 0 0,0 0 0,-1 0 1,1 0-1,0 0 0,0-1 0,0 1 0,0 0 1,0 0-1,0 0 0,0 0 0,0 0 0,0 0 1,-1 0-1,1 0 0,0 0 0,0 0 1,0 0-1,0 0 0,0 0 0,0 0 0,-1 0 1,1 0-1,0 0 0,0 0 0,0 0 0,0 0 1,0 0-1,0 0 0,0 0 0,-1 0 0,1 0 1,0 0-1,-10 0-47,10 0 49,-23 3 21,2 2 0,-1 0 0,0 1 0,1 1 0,0 1 0,1 0 1,0 2-1,-27 17 0,38-21-22,1 0 0,0 0-1,0 1 1,1 0 0,0 0 0,0 1 0,0-1-1,1 2 1,-9 15 0,12-18 5,0-1-1,1 2 1,0-1-1,0 0 1,0 0-1,0 1 1,1-1-1,0 1 1,1-1-1,-1 1 1,1-1 0,0 1-1,1-1 1,0 1-1,0-1 1,2 9-1,-2-13 12,-1 0-1,1 0 1,0 0-1,0 0 1,0-1-1,0 1 1,0 0-1,0 0 1,0-1 0,0 1-1,1 0 1,-1-1-1,1 1 1,-1-1-1,1 0 1,-1 1-1,1-1 1,0 0-1,0 0 1,0 0-1,0 0 1,0 0-1,0-1 1,2 1-1,-1 0 20,0-1 0,1 0-1,-1 0 1,0 0-1,1-1 1,-1 1-1,0-1 1,1 0-1,-1 0 1,0 0 0,0 0-1,0-1 1,0 1-1,5-4 1,26-20 52,-2-1 1,-1-1-1,35-40 1,-40 41-135,-10 8 95,-1 0-1,-1-1 1,0-1-1,-2 0 1,0 0 0,-1-1-1,-1-1 1,-1 0-1,-1 0 1,5-24 0,63-324 210,-73 357-195,-2-1 1,1 0 0,-2 0 0,-1-27 0,1 40-57,0 0 1,0-1-1,-1 1 0,1 0 1,0-1-1,-1 1 0,1 0 1,-1 0-1,0-1 0,1 1 1,-1 0-1,-1-1 0,2 1-4,-1 1 0,1 0 1,0-1-1,-1 1 0,1 0 0,-1-1 0,1 1 0,-1 0 0,1 0 0,-1 0 0,1-1 1,-1 1-1,1 0 0,-1 0 0,1 0 0,-1 0 0,1 0 0,-1 0 0,1 0 0,-1 0 0,1 0 1,-2 0-1,0 1 1,0 0 1,0 0 0,0 0 0,0 1-1,0-1 1,0 0 0,0 1 0,1 0-1,-1-1 1,0 1 0,1 0 0,0 0-1,-3 3 1,-9 17 86,2 1-1,0 0 1,2 0-1,-12 42 1,10-29 39,4-13-73,-17 51 184,-23 120 0,44-176-163,1 0 0,1 0 0,0-1 0,2 1 0,0 0 0,4 20 0,-4-31-201,1 1-1,1-1 1,-1 0-1,1 0 1,0 0-1,1 0 1,5 8-1,-6-11-321,0 0 0,1 0 0,0 0 1,-1-1-1,1 1 0,0-1 0,0 0 0,1 0 0,-1-1 0,1 1 0,8 3 1,34 9-9997,-36-10 3473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42.1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683 14 6656,'-1'-2'482,"1"2"-418,0-1 0,0 1 1,0 0-1,-1 0 0,1-1 0,0 1 0,0 0 0,0 0 0,0-1 0,-1 1 0,1 0 0,0-1 0,0 1 0,0 0 0,0 0 0,0-1 0,0 1 1,0 0-1,0-1 0,0 1 0,0 0 0,0-1 0,0 1 0,0 0 0,0-1 0,3-2 3174,3 20 1653,6 25-1715,-9-33-2412,0 0 0,0 0 0,2 17 0,-5-23-536,0 0-1,0 1 1,0-1 0,0 0-1,-1 1 1,0-1 0,1 0 0,-1 0-1,0 0 1,0 0 0,-1 0-1,1 0 1,-1 0 0,-3 6 0,1-5-84,0 1 0,0-1 1,-1 1-1,1-1 1,-1-1-1,0 1 1,-7 3-1,-40 19 575,41-21-583,-10 4-65,-1-2 0,0 0 0,0-1 1,-23 3-1,-92 5-368,88-10 62,-24 1-970,34-3-1053,1 2 0,-45 9 1,56-4-2282,12 2 1441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45.1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279 109 3328,'3'-6'533,"0"0"-1,0 0 1,0 0 0,0 0 0,1 1-1,0-1 1,7-6 0,-6 6 949,0 0 1,-1 0-1,1-1 1,5-10-1,-8 6 1444,-3 8-1267,0 9-847,-20 83 271,11-37-756,-3-2 0,-20 50 0,13-58-82,-1 0 0,-48 65 0,45-71-123,0 1-1,3 0 1,-24 57 0,35-68 58,1 1 0,1 0 0,-4 32 0,11-55-157,1 0 1,0 0-1,-1 0 1,2 0 0,-1 0-1,0 0 1,1 0-1,-1-1 1,1 1-1,0 0 1,1 0 0,-1-1-1,1 1 1,2 4-1,-1-4 15,0-1 0,0 1-1,0-1 1,0 0-1,0 0 1,1 0 0,-1-1-1,1 1 1,0-1-1,0 0 1,0 0 0,8 2-1,3 1 59,1 0-1,1-2 0,-1 0 1,0 0-1,1-2 0,-1 0 1,1-1-1,0-1 1,26-4-1,-20 1-333,0-2-1,0 0 1,-1-1 0,0-1-1,0-1 1,27-17 0,-44 23-350,0 0 1,1-1-1,-2 1 1,1-1-1,0-1 1,-1 1-1,0 0 1,0-1-1,0 0 1,-1 0-1,5-8 1,-5 7-1287,0-1 0,-1 1 0,0-1 0,0 0 1,2-13-1,-4 5-1694,-4 5 1632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45.5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54 182 9888,'-6'-5'695,"1"0"54,-1 1-1,0 0 0,0 0 1,-9-3-1,14 6-715,1 1-1,-1 0 1,1 0 0,-1-1-1,1 1 1,-1 0 0,1 0 0,-1-1-1,1 1 1,-1-1 0,1 1-1,-1-1 1,1 1 0,0-1 0,-1 1-1,1-1 1,-1 1 0,1-2-1,0 2 27,0 0-1,0-1 0,0 1 0,0 0 1,0 0-1,0-1 0,1 1 0,-1 0 1,0-1-1,0 1 0,0 0 0,0 0 1,1-1-1,-1 1 0,0 0 0,0 0 1,1 0-1,-1-1 0,0 1 1,0 0-1,1 0 0,-1 0 0,0 0 1,1 0-1,-1-1 0,26-4 2195,279-39-893,-286 40-1461,57-14-4235,-66 15 3037,0-1 0,-1 0 1,0 0-1,0-1 1,17-11-1,8-14-3058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45.8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207 19 7712,'1'-15'2059,"-2"12"-1046,1 5-155,7 37 2406,-6 4-2327,-2 0 1,-2 0-1,-2 0 0,-17 71 0,-65 165 1176,8-30-1184,62-189-492,17-60-433,0 0 1,0 0-1,0 0 0,0 0 0,0 0 0,0 0 0,0 0 0,0 0 1,0 0-1,0 0 0,0 0 0,1 0 0,-1 0 0,0 0 0,0 0 1,0 0-1,0 0 0,0 0 0,0 0 0,0 0 0,0 0 0,0 0 1,0 0-1,0 0 0,0 0 0,0 0 0,0 0 0,0 1 0,1-1 1,-1 0-1,0 0 0,0 0 0,0 0 0,0 0 0,0 0 0,0 0 1,0 0-1,0 0 0,0 0 0,0 0 0,0 0 0,0 0 1,0 0-1,0 0 0,0 1 0,0-1 0,0 0 0,0 0 0,0 0 1,9-9 30,11-16-91,-1 3 51,0 1-1,1 1 1,1 0 0,1 2-1,1 1 1,0 0 0,49-24-1,-68 38 46,1 1-1,-1 0 1,1 1-1,0-1 1,0 1-1,0 0 1,-1 0-1,1 0 0,0 1 1,6 0-1,-9 0-8,0 0 0,1 1-1,-1-1 1,0 1-1,0 0 1,1 0-1,-1 0 1,0 0 0,0 0-1,0 0 1,0 0-1,0 1 1,-1-1-1,1 1 1,0-1 0,-1 1-1,1 0 1,-1 0-1,1-1 1,-1 1 0,0 0-1,0 0 1,2 5-1,2 5 97,-2 1-1,1 0 1,2 26 0,-1-10 12,-1-4 92,0 28 0,-4-32-455,2-1 1,6 31 0,9-68-9899,2-21 3961,-5 8 2583,0 4 506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46.2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 7712,'3'5'3968,"-3"-5"-3663,1 0 0,-1 0 1,0 1-1,1-1 0,-1 0 0,1 0 1,15 6 2358,17 3-527,-24-8-1869,0 0 0,0 0-1,1-1 1,-1 0 0,0 0 0,0-1-1,12-3 1,-15 3-173,0-1-1,0 1 0,0-1 1,0-1-1,-1 1 0,1-1 1,-1 0-1,1 0 1,-1 0-1,0-1 0,7-7 1,-11 11-83,-1-1 0,1 1 0,-1-1-1,0 1 1,1-1 0,-1 1 0,1-1 0,-1 1 0,0-1 0,1 1 0,-1-1 0,0 1 0,0-1 0,0 0 0,1 1 0,-1-1 0,0 1 0,0-1 0,0 0 0,0 1 0,0-1 0,0 1 0,0-1 0,0 0-1,0 1 1,-1-2 0,1 2 8,-1-1-1,1 0 1,-1 0 0,0 1-1,1-1 1,-1 1-1,0-1 1,1 1-1,-1-1 1,0 1-1,0-1 1,0 1-1,1 0 1,-1-1 0,-2 1-1,-1-1 50,0 0 1,0 0-1,0 0 0,0 1 0,0 0 0,-8 1 1,5 0-6,0 1 0,0 0 0,0 0 1,1 0-1,-1 1 0,1 0 0,-1 1 1,1 0-1,0-1 0,0 2 1,1-1-1,-1 1 0,1 0 0,0 0 1,0 0-1,1 1 0,-1 0 0,1 0 1,1 0-1,-1 0 0,-4 14 0,4-10 74,0 1-1,1 0 0,1-1 0,0 1 0,0 1 0,1-1 0,0 0 0,1 0 0,1 0 0,-1 1 1,2-1-1,0 0 0,4 14 0,-5-19-100,1-1 1,-1 0 0,1 0-1,0 0 1,1 0-1,-1 0 1,1-1 0,0 1-1,0-1 1,1 1-1,-1-1 1,1 0 0,0-1-1,0 1 1,0-1-1,1 1 1,-1-1 0,1 0-1,8 3 1,-2-1-21,-1-2 0,0 0 0,1 0 0,0 0 0,-1-2 0,1 1 0,0-1 0,0-1 0,0 0 0,0-1 0,0 0 0,0 0 0,15-5 0,-8 1-517,0-1-1,-1 0 1,1-2-1,-2 0 1,1-1-1,-1 0 1,17-14 0,-17 11-750,-8 7-75,0-1 1,0 0-1,-1 0 0,0-1 1,0 0-1,8-11 0,-8 8-1944,3-6-1280,-9 4 1541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46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0 8736,'1'0'3427,"-1"0"-3357,2 6 337,1 23 2328,-2-21-1956,0 0-1,0 1 1,-1 9 0,-10 70 1928,-2 44-539,26-145-1368,25-42-826,8-9-103,-30 44 173,2 1 0,31-25 0,-40 36 114,-1 2 1,1-1-1,1 1 0,-1 1 0,1-1 0,0 2 0,22-7 0,-29 10-95,-1 1 0,1-1-1,-1 1 1,1-1 0,-1 1 0,1 1-1,-1-1 1,1 0 0,-1 1 0,1-1-1,-1 1 1,0 0 0,1 1 0,-1-1-1,6 3 1,-5-1-3,0 0 1,0 0-1,-1 0 0,1 1 0,0-1 1,-1 1-1,0 0 0,0 0 0,5 9 1,0 3 27,-1 1 0,-1 0 1,0 1-1,6 33 0,-4 0-466,3 65-1,-10-108-1458,0 1-1,0 0 1,1-1 0,0 1-1,5 11 1,0-10-2371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48.4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38 352 4224,'-8'-3'3223,"0"0"0,-13-10 5416,24 7-7112,7-8-1897,-9 12 821,16-17-158,1 1 1,32-27 0,-39 36-242,23-19 142,2 2 0,41-22-1,84-36 447,-159 83-633,15-7 83,0 0 0,27-8 1,-42 16-87,-1 0 1,0 0-1,0 0 1,1 0 0,-1 0-1,0 0 1,0 0-1,1 1 1,-1-1 0,0 0-1,0 1 1,0-1-1,0 1 1,1-1 0,-1 1-1,0 0 1,0-1-1,0 1 1,0 0 0,0 0-1,-1 0 1,1 0-1,0 0 1,0 0 0,0 0-1,-1 0 1,1 0-1,-1 0 1,1 0 0,-1 0-1,1 0 1,0 2-1,2 5 18,0 1-1,-1 0 0,2 12 0,-2-13-1,33 202 476,-33-200-424,1 0 1,-1 0 0,2-1 0,-1 1-1,2-1 1,-1 0 0,9 13 0,-10-19-57,-1 0-1,0 0 1,0 0 0,1 0 0,0-1-1,-1 1 1,1-1 0,0 0 0,0 0-1,0 0 1,0 0 0,1-1 0,-1 1-1,0-1 1,1 0 0,-1 0 0,1 0-1,0 0 1,-1-1 0,1 1 0,0-1-1,-1 0 1,1 0 0,3-1 0,3-1 1,1 0 0,-2-1 0,1 0 0,0-1 0,-1 0 0,1-1 0,16-11 0,59-50 54,-59 45-49,17-15-15,56-43 74,-82 66-58,1 2 1,0 1-1,38-17 0,-53 26 5,1 0 0,-1 0 0,1 0-1,-1 0 1,1 0 0,0 1 0,-1 0 0,1 0-1,0 0 1,-1 0 0,1 0 0,0 1-1,-1-1 1,1 1 0,5 2 0,-5-1 9,0 0 1,0 0 0,-1 1-1,1 0 1,0-1-1,-1 1 1,0 0 0,1 1-1,-1-1 1,-1 0 0,6 8-1,10 19 46,-2 0 1,-1 2-1,-2-1 0,14 48 0,-15-29-736,-6-19-3200,-5-30 3393,-1 1 0,0-1-1,0 0 1,0 1 0,0-1 0,0 1 0,0-1 0,0 1 0,0-1 0,-1 0 0,1 1 0,-1-1 0,1 1 0,-1-1 0,1 0 0,-1 0 0,0 1 0,1-1-1,-1 0 1,0 0 0,0 0 0,0 0 0,0 0 0,0 0 0,0 0 0,0 0 0,-1 0 0,1 0 0,0-1 0,0 1 0,-1 0 0,1-1 0,-2 1-1,-18 1-3309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48.8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20 6816,'-7'-13'2197,"6"7"-1930,5 6 1764,5 8 2076,-6-2-3687,0 0 0,-1 1 0,0-1 0,0 1 0,0 0 0,-1 0 0,0-1 0,0 1 0,-1 0 0,0 10 0,0 3 139,-14 378 3295,2-223-3084,-2 12-408,-3 31-271,15-178-248,0-16-1147,1 0-3288,11-24-4091,7-10 2641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0:37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63 109 3072,'-15'-14'976,"13"13"-824,1 0 1,-1 0 0,1 0-1,-1 0 1,0 0 0,0 0-1,1 0 1,-1 1-1,0-1 1,0 1 0,-3-1-1,-1-1 977,-8-4 1229,14 5-2337,0 1 1,-1 0-1,1 0 1,0 0 0,0 0-1,-1-1 1,1 1-1,0 0 1,0 0 0,0 0-1,0-1 1,0 1-1,-1 0 1,1 0 0,0 0-1,0-1 1,0 1-1,0 0 1,0 0-1,0-1 1,0 1 0,0 0-1,0 0 1,0-1-1,0 1 1,0 0 0,0 0-1,0-1 1,0 1-1,0 0 1,0 0 0,0-1-1,0 1 1,0 0-1,0 0 1,0-1 0,1 1-1,-1 0 1,0 0-1,0 0 1,0-1 0,0 1-1,1 0 1,-1 0-1,0 0 1,0-1 0,0 1-1,1 0 1,-1 0-1,0 0 1,0 0-1,0 0 1,1 0 0,-1 0-1,0 0 1,0-1-1,1 1 1,-1 0 0,6-2 96,0 0 0,1 0 0,-1 1 0,9-2 0,9-1 236,226-39 2171,-202 39-2320,0 1-1,0 3 1,63 7 0,-92-4 15,-1 1 1,1 0 0,-1 1 0,0 2 0,0-1 0,28 17 0,-44-22 435,-16-6-10778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2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10 7648,'-4'-1'991,"4"1"-874,0 0-1,-1 0 0,1 0 0,0 0 0,-1 0 0,1 0 0,0-1 0,-1 1 0,1 0 0,0 0 0,0 0 0,-1 0 0,1-1 0,0 1 0,0 0 0,-1 0 0,1-1 0,0 1 0,0 0 0,-1 0 0,1-1 0,0 1 0,0 0 0,0-1 0,0 1 0,0 0 0,-1-1 0,1 1 41,-1-1 0,1 1 0,0 0 0,-1 0 0,1-1 0,-1 1 0,1 0 0,-1 0 0,1 0 0,-1 0 0,1 0 0,-1 0 0,1 0 0,-1 0 0,1 0 0,-1 0 0,1 0 0,-1 0 0,1 0 0,-1 0 0,1 0 0,-1 0 0,1 0 0,0 1 0,-1-1 0,0 0 1,-20 10 1921,-1 3-1098,0 1-1,2 1 1,-26 25-1,-54 61 1138,12-10-1427,11-8-731,48-45-3392,26-34 2568,0 1-1063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49.4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188 241 7296,'-1'-17'997,"-12"-78"5396,10 80-5327,-1 0 0,0 0-1,-2 1 1,-7-17 0,11 28-926,1 0 0,-1 0 0,0 0-1,0 0 1,0 1 0,0-1-1,-1 1 1,1 0 0,-1 0 0,1 0-1,-1 0 1,-5-3 0,7 4-108,0 1 0,-1-1 0,1 1 0,-1-1 0,1 1 0,-1 0 0,1 0 0,-1-1 0,1 1 1,0 0-1,-1 0 0,1 1 0,-1-1 0,1 0 0,-1 0 0,1 1 0,-1-1 0,1 0 0,0 1 0,-1 0 0,1-1 0,0 1 0,-1 0 1,1 0-1,0 0 0,0-1 0,0 1 0,0 0 0,0 1 0,-2 0 0,-3 7 17,0-1-1,1 1 1,0 0 0,1 1-1,0-1 1,0 1-1,1 0 1,0 0 0,1 0-1,-2 15 1,0 14 275,1 52 0,3-89-312,-1 59 161,0-20 53,8 82-1,1-52-449,-8-64-160,0-1 0,0 0 1,-1 9-1,-3 7-4129,4-21 4345,0-1 0,-1 1 1,1-1-1,0 0 1,0 1-1,0-1 0,0 0 1,-1 1-1,1-1 0,0 0 1,0 1-1,-1-1 0,1 0 1,0 0-1,-1 1 0,1-1 1,0 0-1,-1 0 0,1 1 1,0-1-1,-1 0 0,1 0 1,0 0-1,-1 0 0,1 0 1,-1 0-1,1 1 0,0-1 1,-1 0-1,1 0 1,-1 0-1,1 0 0,0-1 1,-1 1-1,1 0 0,-1 0 1,1 0-1,-1 0 0,-7-3-4562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49.8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44 145 6464,'-5'-4'438,"1"1"58,0 0 0,-1 1 0,1-1-1,-10-3 1,14 6-428,0 0 1,-1-1-1,1 1 0,-1 0 1,1 0-1,-1 0 1,1-1-1,-1 1 0,1 0 1,0-1-1,-1 1 0,1 0 1,0-1-1,-1 1 0,1 0 1,0-1-1,-1 1 0,1-1 1,0 1-1,0-1 1,-1 0-1,1 1 39,0-1 1,0 1 0,1 0-1,-1-1 1,0 1-1,0 0 1,0-1-1,0 1 1,1 0-1,-1-1 1,0 1 0,0 0-1,1-1 1,-1 1-1,0 0 1,0 0-1,1-1 1,-1 1 0,0 0-1,1 0 1,0-1-1,25-9 3375,-20 8-3538,26-6 1070,1 1 0,0 2 0,65-3 1,-42 4-763,-44 4-248,107-13-2399,-40-3-6931,-74 14 8715,-1 1 0,0-1 0,1 0-1,5-4 1,19-16-2946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53.3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526 1060 3392,'-1'2'206,"0"-1"0,0 1 1,0 0-1,1 0 0,-1 0 1,1 0-1,-1 1 0,1-1 0,-1 0 1,1 0-1,0 0 0,0 0 0,0 0 1,1 0-1,-1 1 0,0-1 1,1 0-1,-1 0 0,2 2 0,1 20 4506,-3-23-4478,0-1 0,0 1-1,0 0 1,0-1 0,0 1 0,0-1 0,0 1 0,0-1-1,0 1 1,-1-1 0,1 1 0,0-1 0,0 1 0,-1-1 0,1 1-1,-1 0 1,1-1-111,0 0-1,-1 0 1,1 0 0,0 0-1,0 0 1,-1 0-1,1 0 1,0 0 0,0 0-1,0 0 1,-1 0 0,1-1-1,0 1 1,0 0-1,0 0 1,0 0 0,-1 0-1,1 0 1,0-1 0,0 1-1,0 0 1,0 0-1,0 0 1,0-1 0,-1 1-1,1 0 1,0 0-1,0 0 1,0-1 0,0 1-1,0 0 1,0 0 0,0 0-1,0-1 1,0 1-1,0 0 1,0 0 0,0-1-1,0 1 1,0 0-1,0 0 1,0 0 0,0-1-1,-24-263 4396,7 49-3585,-24-64-398,29 225-572,-1 1 1,-3 0 0,-27-58-1,27 69 51,15 38-53,0 0 0,1 0 0,-1 1-1,0-1 1,1 0 0,0 0-1,0 0 1,0 0 0,2-7 0,-1 10 37,-1 1 0,1-1 1,0 0-1,-1 0 1,1 0-1,0 1 1,0-1-1,-1 0 1,1 1-1,0-1 1,0 1-1,0-1 1,0 1-1,0-1 1,0 1-1,0-1 0,0 1 1,0 0-1,0 0 1,0 0-1,0-1 1,1 1-1,25 0-128,-14 2 72,1 0-1,-1 2 1,0 0-1,22 9 1,47 30-119,-37-15 212,50 43-1,-88-66-32,-1 1-1,1 0 1,-1 1-1,0-1 1,-1 1-1,1 0 0,-1 1 1,-1-1-1,8 17 1,-10-19-9,-1-1 0,1 1 0,-1 0 0,0 0 0,0 0 0,-1 1 0,0-1 0,0 0 0,0 0 0,0 0 0,-1 0 1,1 0-1,-2 0 0,1 0 0,0 0 0,-1 0 0,0 0 0,-3 5 0,-4 5 26,0-1 0,-1 0 0,0-1 1,-1 0-1,-13 12 0,0-4-13,-46 32 1,39-34 59,-1-2-1,-1-2 1,-68 23 0,-24 11 209,93-34-132,-51 33 0,72-40-116,0 0 0,1 0 0,0 1 0,1 0 0,0 1 0,0 0 0,-13 21 0,14-18 6,0 2 0,1-1-1,1 1 1,1-1 0,0 2 0,0-1 0,2 0 0,0 1 0,1 0 0,0 0 0,1 29-1,2-40-9,-1 0-1,1 0 1,0 0-1,0 0 1,1 0-1,-1-1 1,1 1-1,0 0 1,0-1-1,3 5 0,-3-6-2,0-1 0,0 0-1,0 1 1,0-1-1,0 0 1,1 0-1,-1-1 1,1 1 0,-1 0-1,1-1 1,0 0-1,-1 1 1,1-1-1,0 0 1,0 0-1,0-1 1,0 1 0,5 0-1,8 0 21,1-1-1,-1-1 0,1 0 1,-1-1-1,0-1 1,1-1-1,-2 0 0,1-1 1,26-12-1,-4-1-14,-1-2 0,56-41 0,-67 43-32,49-36-184,105-56 0,-48 45 228,-132 65-36,5-3 13,1 1 0,-1-1 0,0 1 0,9-2 0,-13 4-13,0-1 1,0 1 0,0 0 0,-1 0-1,1 0 1,0 0 0,0 0 0,0 0-1,0 0 1,0 0 0,-1 0 0,1 0-1,0 0 1,0 1 0,0-1 0,0 0 0,-1 1-1,1-1 1,0 0 0,0 1 0,0-1-1,-1 1 1,1-1 0,0 1 0,-1 0-1,1-1 1,-1 1 0,1-1 0,-1 1-1,1 0 1,-1 0 0,1-1 0,-1 1-1,1 0 1,-1 0 0,0 0 0,0-1-1,1 3 1,0 8 36,1 1-1,-2 0 1,0-1-1,0 1 1,-3 13 0,1-5 3,-12 99 144,-3 31-280,17-147-196,0 1-1,0-1 1,0 1-1,0 0 0,1-1 1,0 1-1,-1-1 1,1 0-1,1 1 0,-1-1 1,0 0-1,4 6 1,-4-8-51,0 0 0,0 0 0,0 0 0,0 0 0,0 0 0,0 0 0,1 0 0,-1 0 0,0 0 0,0 0 0,1-1 0,-1 1 0,1-1 0,-1 1 0,1-1 0,-1 1 0,1-1 0,-1 0 0,1 0 0,-1 0 0,1 0 0,-1 0 0,1 0 0,-1 0 0,1 0 0,-1 0 0,1-1 0,-1 1 0,0-1 0,1 1 0,-1-1 0,3-1 0,-1 1-191,1-1 0,-1 0 1,0 0-1,0 0 1,0 0-1,3-4 1,21-27-5196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55.2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1 310 4576,'5'-12'11821,"5"1"-9249,15-6-2688,11-5 941,-6 4 224,43-34-1,57-49-268,-75 59-749,-48 36 15,1 0 0,0 1 0,17-8 0,-23 12-52,1 0 0,-1 0 0,0 1 1,0-1-1,0 1 0,1 0 0,-1-1 0,0 1 0,1 0 1,1 0-1,-2 1-7,-1-1 1,0 0-1,0 1 0,0-1 1,0 0-1,0 1 0,-1-1 1,1 1-1,0-1 1,0 1-1,0 0 0,0-1 1,0 1-1,-1 0 0,1 0 1,0 0-1,-1-1 0,1 1 1,-1 0-1,1 0 1,-1 0-1,2 2 0,1 7 10,1 1 0,-2-1 0,1 1 0,-1 0 0,0 12 0,0 59 264,-1-23-61,0-36 45,-3 45 1,0-52-73,1 1 0,1 0 1,0 0-1,2 0 0,3 23 1,-4-38-136,-1 0 0,0 0-1,1 0 1,0 0 0,-1 0 0,1 0 0,0 0 0,0 0 0,0 0 0,0-1 0,0 1 0,0 0 0,1 0 0,-1-1 0,4 3 0,-4-3-6,1 0 0,0 0 0,0 0 0,0-1 0,0 1 0,0-1 0,0 1 0,0-1 0,0 0 0,0 0 0,0 0 0,0 0 0,0 0 0,0-1 0,0 1 0,0 0 1,3-2-1,23-5 123,-1-2 1,0-1 0,46-24-1,-35 13-127,63-47-1,-60 33 5,-2-2-1,42-48 1,-17 16-175,-64 68 144,7-6 19,0 0 0,0 1 0,0 0 0,14-9 0,-20 15-18,0-1-1,0 0 1,0 0-1,1 1 1,-1-1 0,0 1-1,0-1 1,1 1-1,-1-1 1,1 1-1,-1 0 1,0 0-1,1 0 1,-1 0 0,0 0-1,1 0 1,-1 0-1,1 0 1,-1 0-1,0 1 1,1-1 0,-1 0-1,0 1 1,1-1-1,-1 1 1,0 0-1,0-1 1,0 1-1,1 0 1,-1 0 0,0 0-1,0 0 1,0 0-1,0 0 1,0 0-1,-1 0 1,1 0 0,0 0-1,0 0 1,0 3-1,16 34-129,-2 2 0,-2 0 0,10 47 0,-22-63-6586,-1-17 4308,-25-15-11081,5-6 11423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8:55.7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186 41 7040,'0'-2'165,"-13"-22"1865,13 23-1929,-1 0-1,0 0 0,1 0 1,-1 0-1,0 0 1,0 0-1,0 0 0,1 1 1,-1-1-1,0 0 1,0 1-1,0-1 0,-1 0 1,1 1-1,0-1 1,0 1-1,0 0 0,0-1 1,-4 1 2756,5 5 118,-1 22-1816,-1 0 0,-7 33 0,-1 3-193,-25 184 1313,-11 102-766,31-180-1224,-16 144 35,29-264-811,2-35-5527,22-44-10124,-1-1 13850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9:00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175 12 6048,'-18'-12'8954,"9"25"-5237,1-3-3099,0 0 0,-1-1 0,-1 1 0,0-2 0,-17 13 0,15-12-338,0 1-1,0 1 1,-13 14 0,23-23-278,1 0 0,-1 0 0,1 0 0,0 0 0,0 0 0,0 0 0,0 1-1,0-1 1,0 0 0,0 1 0,1-1 0,-1 0 0,1 1 0,0-1 0,0 1 0,0-1 0,0 1 0,0-1 0,0 1 0,1-1 0,-1 0 0,1 1 0,0-1 0,0 1-1,0-1 1,0 0 0,1 3 0,0-3-152,-1 1-1,1-1 1,0 0-1,0 1 1,0-1-1,0 0 1,1 0-1,-1 0 1,4 2-1,-3-3-291,-1 1 0,1-1 0,0 0 0,0 0-1,-1 0 1,1-1 0,0 1 0,0 0 0,0-1 0,3 0-1,3 0-1125,-1-1-1,0 0 0,0 0 0,0-1 0,15-5 0,0-1-2761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9:00.4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80 10624,'-18'-51'3936,"13"42"-3040,1 1-256,-1 5-448,5-1-224,0-1-32,14 14-1760,-1-1-1248,5 4 1728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9:01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234 35 5632,'0'-3'274,"-1"0"1,1 0-1,-1 0 0,0 0 1,0 0-1,0 1 1,0-1-1,-1 0 1,1 0-1,-3-3 1488,4 8-439,-1 11-162,-4 22-1,1-11-777,-76 353 3465,35-190-3104,29-115-365,-49 239 1450,63-299-1839,-1 5 892,6-19-466,5-10-339,2-10-179,8-23-1,3-6-135,-7 22 139,1 1-1,1 1 1,1 0-1,25-28 1,-27 38 101,1 0-1,1 1 1,0 0 0,1 2 0,1 0-1,30-17 1,-46 29 18,0 1 1,-1 0-1,1-1 0,0 1 1,0 0-1,0 0 0,0 1 0,6-2 1,-8 2-6,0 0 1,0 1 0,0-1-1,-1 0 1,1 0 0,0 1-1,0-1 1,0 0 0,0 1-1,-1-1 1,1 1 0,0-1-1,0 1 1,-1 0 0,1-1-1,0 1 1,-1-1 0,1 1-1,-1 0 1,1 0 0,-1-1-1,1 1 1,-1 0 0,0 0-1,1 0 1,-1 0 0,0-1-1,1 1 1,-1 0 0,0 0-1,0 0 1,0 0 0,0 0-1,0 0 1,0 1 0,2 60 652,-2 0 1,-12 92-1,-1-54-316,12-91-337,1-8-48,0-1-1,0 1 0,0 0 0,0-1 1,0 1-1,0 0 0,0-1 0,0 1 1,0 0-1,0-1 0,0 1 0,-1 0 1,1-1-1,0 1 0,0 0 0,-1-1 1,1 1-1,-1-1 0,1 1 0,-1 0 1,2-11-6516,2 7 5458,-1 0 1,1 0 0,-1-1-1,1 2 1,4-5 0,-5 5-48,11-6-1246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9:02.2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115 46 6304,'0'-19'2032,"5"1"4074,-5 18-6013,0-1 0,0 1 0,0 0 0,0 0 1,0-1-1,0 1 0,0 0 0,0-1 0,0 1 0,0 0 0,0 0 0,0-1 0,0 1 0,0 0 0,0 0 0,0-1 0,0 1 0,0 0 0,0 0 0,-1 0 0,1-1 1,0 1-1,0 0 0,0 0 0,0-1 0,0 1 0,-1 0 0,1 0 0,0 0 0,0 0 0,-1 0 0,1-1 0,0 1 0,0 0 0,0 0 0,-1 0 0,1 0 0,0 0 1,0 0-1,-1 0 0,1 0 0,0 0 0,0 0 0,-1 0 0,1 0 0,0 0 0,-1 0 0,1 0 0,0 0 0,0 0 0,-1 0 0,1 0 0,0 0 0,0 0 1,0 0-1,-1 0 0,1 1 0,-2 0 14,1 0 0,-1 0 0,1 0 1,-1 0-1,1 0 0,0 0 0,0 0 0,-2 3 1,-7 12 173,2 0 1,-1 0 0,2 1 0,-8 27-1,11-34-217,-7 29 96,1 1 0,-4 44 1,9-57-109,4-20 11,0 0 0,0 1-1,1-1 1,0 0 0,0 0 0,1 0-1,0 0 1,0 0 0,1 0 0,-1 0-1,2 0 1,4 12 0,-6-18-56,-1 0 1,0-1-1,0 1 1,1 0-1,-1-1 1,0 1-1,1 0 0,-1-1 1,1 1-1,-1-1 1,1 1-1,-1-1 1,1 1-1,-1-1 1,1 1-1,0-1 0,-1 1 1,1-1-1,-1 0 1,1 0-1,0 1 1,-1-1-1,1 0 0,0 0 1,0 1-1,-1-1 1,1 0-1,0 0 1,1-1-19,-1 1 0,1 0 0,-1-1 1,0 0-1,0 1 0,1-1 0,-1 0 0,0 1 1,0-1-1,0 0 0,0 0 0,0 0 1,2-2-1,2-3-92,-1 0 1,1 0-1,-1-1 1,5-10-1,63-168-676,-66 175 776,-6 10 6,0 0 1,0 0-1,0-1 1,1 1-1,-1 0 1,0 0-1,0 0 1,0 0-1,0 0 1,0 0-1,0 0 1,1 0-1,-1 0 1,0 0-1,0 0 1,0 0-1,0 0 1,1 0-1,-1 0 1,0 0-1,0 0 1,0 0-1,0 0 1,0 0-1,1 0 1,-1 0-1,0 0 1,0 0-1,0 0 1,0 0-1,1 0 1,-1 0-1,0 0 1,0 0-1,1 2 21,0-1 0,-1 0-1,1 0 1,0 1 0,-1-1-1,1 0 1,-1 1 0,1-1-1,-1 1 1,0-1 0,1 1-1,-1 2 1,4 85 648,0-55-586,-2-13-161,1 1 0,7 25 0,-9-43-620,0 0 0,0 0 0,-1 1 0,1-1 0,-1 6 0,0-10 521,1 0 1,-1 0-1,0 1 1,0-1-1,0 0 1,0 1-1,0-1 1,1 0-1,-1 0 0,0 1 1,0-1-1,1 0 1,-1 0-1,0 1 1,0-1-1,1 0 1,-1 0-1,0 0 1,1 1-1,-1-1 1,0 0-1,0 0 1,1 0-1,-1 0 1,0 0-1,1 0 0,-1 0 1,0 0-1,1 0 1,0 0-1,9 0-2329,-7-1 1915,0 0 0,-1 0 0,1 0 0,0 0 0,-1 0 0,1-1 0,-1 1-1,1-1 1,-1 0 0,3-3 0,13-16-2233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9:02.6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37 8960,'0'-22'6843,"0"22"-6754,4 6 1378,-1 31 613,5 57-523,-1-9-639,2 18 151,-2-11 59,-7-89-1053,0-1 0,1 1 0,0 0 1,-1 0-1,1-1 0,0 1 0,1-1 0,1 4 0,-3-6-47,0 1 1,0-1 0,1 1-1,-1-1 1,0 0 0,1 1-1,-1-1 1,1 1 0,-1-1-1,1 0 1,-1 1-1,1-1 1,-1 0 0,0 0-1,1 1 1,0-1 0,-1 0-1,1 0 1,-1 0-1,1 0 1,-1 0 0,1 1-1,-1-1 1,1 0 0,-1 0-1,1 0 1,0-1 0,-1 1-1,1 0 1,-1 0-1,1 0 1,-1 0 0,1 0-1,-1-1 1,1 1 0,-1 0-1,1 0 1,-1-1-1,1 1 1,-1 0 0,1-1-1,-1 1 1,0-1 0,1 1-1,-1 0 1,1-2 0,4-4 81,0-1 1,-1 0-1,0 0 1,0 0 0,0-1-1,-1 1 1,0-1-1,3-14 1,1 1-50,14-42-714,2 1 1,43-78-1,-54 118-911,-6 11-161,13-20-1,-17 28 1048,0 0-1,0 1 1,1 0 0,-1-1-1,0 1 1,1 0-1,-1 0 1,1 1 0,0-1-1,0 0 1,0 1-1,4-2 1,6 2-2175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3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6 507 2656,'0'0'119,"0"0"1,0 0-1,0 0 1,0 0-1,-1 0 0,1 0 1,0 0-1,0 0 1,0 0-1,0 0 1,-1 0-1,1 0 0,0 0 1,0 0-1,0 0 1,-1 0-1,1 0 1,0 0-1,-1 1 956,1-1-956,0 0 1,0 1-1,0-1 0,-1 0 1,1 0-1,0 0 1,0 0-1,0 1 1,0-1-1,0 0 0,0 0 1,0 0-1,0 0 1,0 1-1,0-1 1,0 0-1,0 0 0,0 0 1,0 0-1,0 1 1,0-1-1,0 0 0,0 0 1,0 0-1,0 0 1,0 1-1,1 0 956,0-1-956,-1 0 1,0 0-1,0 0 1,7 6 4376,-2-4-5913,-2-2 1519,0-1 1,0 1 0,0-1 0,0 1 0,0-1 0,-1 0-1,1 0 1,0 0 0,0 0 0,-1-1 0,1 1-1,-1-1 1,1 0 0,-1 0 0,0 1 0,4-5 0,2-4 52,0 0-1,12-19 1,-13 18-96,13-17 0,2 6-245,-17 38 348,-1 0 1,0 0 0,3 32 0,1 11 87,14 57 2,23 89 232,-22-99-18,-5-19 198,-14-67-516,-4-16-115,0-1 0,1 0 0,-1 0-1,1 0 1,0 1 0,0-1 0,0 0-1,3 5 1,-3-7 186,-1-12 789,42-301-441,-39 281-596,42-383 104,-37 239-224,-3 84-577,0 74 1036,-5 16-316,0 2 17,0 0 58,14-1-490,1 1 485,24 4 0,-21-3 629,30 2 1,-26 1-550,110 2-395,-97-7 304,78-3-37,-99 2-21,28 3-1,-4 0-52,125-8 420,-146 5-276,139-12-189,7-2 195,-150 15-122,27-2 107,60-10-1,-37 3 35,127-3 1,-70 8-234,-79 1 101,196-7 165,-118 14 149,11-2 78,159 23 0,-250-21-286,-25-3-14,0 1 0,19 4 0,-16-3-76,22 3 0,-25-5 165,28 7 0,-25-6-923,-16-2 278,0 0-1,0 0 1,1 0 0,-1 0-1,0 0 1,0 1 0,0-1-1,1 0 1,-1 1 0,0-1-1,2 1 1,1 4-1157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9:03.0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23 177 8064,'3'1'358,"0"1"0,0-1 1,0 0-1,1 0 0,-1 0 1,0 0-1,0-1 0,0 0 1,1 1-1,-1-1 0,0 0 1,0 0-1,0-1 0,1 1 1,-1-1-1,0 0 0,0 1 1,0-1-1,0-1 0,6-2 1,3-1 333,-1-2 0,1 0 0,17-14 0,-21 15-504,0-1 0,0 0 0,-1-1 0,8-11 0,-13 16-98,1 0 0,-1 0 0,0-1 0,0 1 0,-1 0-1,1-1 1,-1 0 0,0 1 0,0-1 0,0 0-1,0 1 1,0-1 0,-1 0 0,0-6 0,0 8-23,0 1 0,0 0 0,-1 0 0,1-1 0,0 1 0,-1 0 0,1 0 0,-1 0 0,0-1 0,1 1 0,-1 0 0,0 0 0,0 0 0,0 0 1,0 0-1,1 0 0,-1 1 0,0-1 0,-2-1 0,1 1 4,-1 0 1,1 0-1,-1 0 1,1 0-1,-1 1 0,1-1 1,-1 1-1,1-1 1,-5 1-1,-1 0 82,0 1-1,0 0 1,0 0-1,0 1 1,-12 3-1,13-2-47,0 0 0,-1 1-1,1 0 1,1 0 0,-1 1 0,0-1-1,1 1 1,0 1 0,0-1 0,1 1-1,0 0 1,0 0 0,0 1-1,1-1 1,-1 1 0,2 0 0,-1 1-1,1-1 1,0 0 0,0 1 0,-1 8-1,2-8-26,1-1-1,0 1 0,0 0 0,1-1 0,-1 1 1,2 0-1,-1-1 0,1 1 0,0-1 0,1 1 1,0-1-1,0 1 0,0-1 0,1 0 0,0 0 1,1 0-1,-1 0 0,2-1 0,-1 1 1,0-1-1,1 0 0,7 6 0,-2-3-52,1-1 0,0 0 0,1 0 0,-1-2 0,1 1 0,1-1 0,20 6 0,-12-5-583,0-2 0,0 0-1,1-2 1,22 2-1,-30-5-734,-1 0 1,0-1-1,1 0 0,18-5 0,23-5-6050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9:08.7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166 521 3328,'0'-6'1862,"0"2"-596,0 1 0,0 0 1,0 0-1,0 0 0,-1-1 1,0-2-1,0 5-1097,1 0-1,0 1 1,-1-1 0,1 0-1,0 0 1,-1 1 0,1-1-1,-1 0 1,0 1 0,1-1-1,-1 1 1,1-1 0,-1 1-1,0-1 1,1 1 0,-1-1-1,0 1 1,0 0 0,1-1-1,-1 1 1,0 0 0,0-1-1,0 1 1,1 0 0,-1 0-1,0 0 1,0 0 0,0 0-1,0 0 1,-3 0-19,0 0 1,0 0-1,0 0 0,0 1 0,0-1 0,0 1 1,1 0-1,-1 0 0,0 0 0,1 1 0,-1 0 1,1-1-1,-1 1 0,1 0 0,0 1 1,0-1-1,-6 5 0,3 1-76,-1-1 0,2 1 1,-1 0-1,1 0 0,0 1 0,-5 13 0,4-7-34,1 0-1,0 0 1,-3 20-1,6-21 10,1 1-1,0-1 0,0 1 1,2-1-1,2 20 1,-2-28-17,0-1 1,0 1-1,0-1 1,1 0-1,-1 0 0,2 0 1,-1 0-1,0 0 1,1 0-1,0 0 1,0-1-1,0 0 1,1 1-1,-1-1 1,1 0-1,0-1 1,6 5-1,-9-7-3,1 0 1,0 0-1,0 0 0,0 0 0,0 0 1,0 0-1,1 0 0,-1-1 1,0 1-1,0-1 0,0 0 1,0 0-1,1 0 0,-1 0 1,0 0-1,0 0 0,0 0 0,3-1 1,-1-1-16,-1 1 1,0-1 0,0 1-1,0-1 1,0 0-1,0 0 1,0 0 0,0 0-1,-1-1 1,4-3-1,3-5 17,-1 0-1,-1-1 1,0 1-1,10-23 0,-6 8 121,11-32-1,-19 48-114,-1 0-1,0 0 1,0 0-1,-1-1 1,0 1-1,-1-18 1,-1 23-33,0 1 0,0-1 1,0 1-1,0 0 1,-1-1-1,0 1 1,0 0-1,0 0 1,0 0-1,-4-4 0,5 6-2,-1 0-1,1 0 0,-1 0 0,0 0 1,0 1-1,0-1 0,0 0 0,0 1 1,0-1-1,-1 1 0,1 0 0,0 0 1,-1 0-1,1 0 0,-1 0 0,1 0 1,-1 1-1,0-1 0,-2 1 0,4 0-6,0 0 1,1 0-1,-1 0 0,0 0 0,1 0 0,-1 1 0,1-1 0,-1 0 0,0 0 1,1 1-1,-1-1 0,1 0 0,-1 1 0,1-1 0,-1 0 0,1 1 1,-1-1-1,1 1 0,-1-1 0,1 1 0,0-1 0,-1 1 0,1-1 0,0 1 1,-1 0-1,1-1 0,0 1 0,0-1 0,-1 1 0,1 0 0,0-1 1,0 1-1,0-1 0,0 1 0,0 0 0,0-1 0,0 1 0,0 0 1,0-1-1,0 1 0,1 0 0,-1 0 0,0 1 12,1 0 0,-1 0 1,1 0-1,-1 0 0,1 0 0,0 0 0,0 0 1,0-1-1,0 1 0,0 0 0,0-1 0,1 1 1,1 2-1,-1-3 5,0 0-1,-1 0 1,1 0 0,-1-1 0,1 1-1,0 0 1,-1-1 0,1 1 0,0-1-1,0 0 1,0 1 0,-1-1-1,1 0 1,0 0 0,0 0 0,0-1-1,-1 1 1,1 0 0,0-1 0,2 0-1,4-2 42,0 0-1,0-1 1,8-5-1,6-2-13,-6 4-80,202-80 175,-217 86-149,0 1 0,0-1 1,0 1-1,0-1 0,0 1 0,1 0 0,-1-1 1,0 1-1,0 0 0,0 0 0,0 0 1,0 0-1,0 0 0,1 0 0,-1 0 1,0 0-1,0 0 0,0 1 0,0-1 0,2 1 1,-2 1 8,-1-1-1,0 1 1,0-1 0,1 1 0,-1-1 0,0 1-1,0-1 1,-1 1 0,1 0 0,0-1 0,0 1-1,-1-1 1,1 1 0,-1-1 0,1 0 0,-2 2 0,-55 162 60,-108 219 0,129-320-9,21-39 155,-19 41 1,35-85-445,2 11 204,0-1 1,1 1 0,0 0 0,1 0-1,6-10 1,0 2 36,69-137 76,-9 14-42,-44 96-104,2 0 0,2 2 0,2 1 0,1 2 1,63-55-1,-84 83 53,0 0-1,0 1 1,1 1 0,0 0-1,22-9 1,-34 16 30,-1 1 1,1-1-1,0 0 0,0 1 0,-1-1 1,1 1-1,0-1 0,0 1 1,0 0-1,0 0 0,0-1 1,0 2-1,0-1 0,0 0 0,-1 0 1,1 1-1,0-1 0,0 1 1,0-1-1,0 1 0,-1 0 0,1-1 1,0 1-1,-1 0 0,1 0 1,0 1-1,-1-1 0,0 0 1,1 0-1,-1 1 0,0-1 0,1 1 1,-1-1-1,0 1 0,0-1 1,0 1-1,0 0 0,1 3 1,-1 0 22,1 0 1,0 0 0,-1 0-1,0 1 1,-1-1 0,1 0 0,-1 1-1,0 9 1,-9 45 668,9-58-667,-4 14 83,0 0 1,-1-1-1,0 0 0,-2 0 1,0 0-1,0-1 0,-1 0 1,-1 0-1,-11 14 0,17-25-99,0 0-1,0 0 0,-1 0 1,1 0-1,-1 0 0,1-1 1,-1 0-1,0 0 0,0 0 1,0 0-1,0 0 0,0-1 1,-8 2-1,9-2-28,0-1-1,0 0 1,0 0-1,1 0 0,-1 0 1,0 0-1,0-1 1,0 1-1,0-1 1,0 0-1,0 0 1,1 0-1,-1 0 1,0-1-1,1 1 1,-1-1-1,1 1 1,-1-1-1,1 0 1,0 0-1,-3-2 1,2 0-15,0 1 0,0-1 0,0 0 1,0 1-1,1-1 0,0 0 1,0-1-1,0 1 0,-2-5 0,4 7-7,-1 0 0,1 0-1,0 0 1,0 0 0,0 0 0,0 0-1,0 0 1,0 0 0,0 0 0,1 0-1,-1 0 1,1 0 0,-1 0-1,1 0 1,0 0 0,0 0 0,0 0-1,0 1 1,0-1 0,0 0-1,0 1 1,1-1 0,1-2 0,1 1-30,-1 0 0,1 0 1,0 1-1,-1-1 0,1 1 1,1-1-1,-1 1 0,0 0 1,0 1-1,1-1 0,-1 1 1,1 0-1,-1 0 0,6 0 1,-6 0 51,-1 1-1,0 0 1,1 1 0,-1-1 0,0 0 0,0 1 0,1 0 0,-1 0 0,0 0 0,0 0-1,0 0 1,0 1 0,0-1 0,0 1 0,0 0 0,-1 0 0,1 0 0,-1 0 0,1 0-1,3 5 1,-1 1-11,0 0 0,0 0-1,-1 0 1,0 0-1,0 1 1,-1-1 0,0 1-1,2 10 1,-1 5-51,3 47 1,-6-38 105,-2-1 0,-2 1 0,-1 0 0,-11 41 0,11-56 48,-2 0-1,0-1 1,0 1 0,-2-2-1,0 1 1,-1-1 0,-12 16-1,21-32-77,0 0 0,0 1-1,0-1 1,0 0 0,0 0-1,0 0 1,0 0 0,0 0-1,0 0 1,-1 0-1,1 1 1,0-1 0,0 0-1,0 0 1,0 0 0,0 0-1,0 0 1,0 0 0,-1 0-1,1 0 1,0 0 0,0 0-1,0 0 1,0 0 0,0 0-1,-1 0 1,1 0 0,0 0-1,0 0 1,0 0 0,0 0-1,0 0 1,-1 0 0,1 0-1,0 0 1,0 0 0,0 0-1,0 0 1,0 0 0,0 0-1,-1 0 1,1 0 0,0 0-1,0 0 1,0 0 0,0 0-1,0 0 1,0-1 0,0 1-1,-1 0 1,-3-11 171,1-13 39,5 15-238,0 0 0,1 0 0,0 0 0,6-14 0,4-8-69,27-109-114,-26 83 82,34-85 1,-41 125 88,1 0 0,1 1 0,0 0 1,1 1-1,1 0 0,0 0 1,1 1-1,1 1 0,17-15 1,-13 15-1,0 0 0,1 2 1,1 0-1,26-11 1,-31 16-7,0 1-1,1 0 1,-1 1 0,1 1 0,0 0-1,30-1 1,-41 4 49,1 0 0,0 1 0,-1-1 0,1 1 0,0 0 0,-1 0 0,1 1 0,-1-1 0,0 1 0,6 3 0,-8-4 13,0 0 0,0 0 0,-1 1-1,1-1 1,0 1 0,-1-1-1,1 1 1,-1 0 0,0 0-1,1 0 1,-1-1 0,0 1-1,0 0 1,0 0 0,0 1-1,-1-1 1,1 0 0,0 0 0,-1 0-1,0 0 1,1 1 0,-1 3-1,-1 5 90,0-1 0,-1 1 0,0 0 0,0 0 1,-1-1-1,0 0 0,-1 1 0,-1-1 0,-7 14 0,2-7 33,-1-1 0,-1 0 0,0-1 1,-20 20-1,4-9 38,0-2-1,-2-1 1,-62 36 0,52-32-265,65-39-290,1 0 0,38-10 0,-14 4 171,189-87-125,-222 97 340,81-45 118,-90 51-85,-5 4-25,-5 3 22,2-5-34,-9 20 99,-1-1 1,-1 0 0,0-1 0,-2 0-1,-22 26 1,0-5-154,15-19 41,2 1 0,-21 32 0,38-50 14,-1 0 0,0 0-1,1 0 1,0 0 0,0 0 0,0 0 0,0 1 0,0-1 0,0 5-1,1-8-1,0 1 0,0 0 0,0 0 0,0 0-1,0 0 1,1-1 0,-1 1 0,0 0-1,0 0 1,1-1 0,-1 1 0,0 0-1,1 0 1,-1-1 0,1 1 0,-1 0-1,1-1 1,-1 1 0,1 0 0,-1-1-1,1 1 1,0-1 0,-1 1 0,1-1-1,0 1 1,-1-1 0,1 0 0,0 1-1,0-1 1,-1 0 0,1 0 0,0 1-1,0-1 1,0 0 0,-1 0 0,1 0-1,0 0 1,0 0 0,0 0 0,-1 0-1,1 0 1,0 0 0,0-1 0,1 1 0,2-1-3,1 0 1,-1 1-1,1-2 1,0 1-1,-1-1 1,0 1 0,1-1-1,-1 0 1,0-1-1,0 1 1,0-1 0,5-4-1,-4 3-19,-1-1 1,1-1-1,-1 1 0,0 0 0,0-1 0,0 0 1,4-11-1,-3 3 11,0 0 1,-1 0 0,0-1-1,-1 1 1,-1-1-1,0 0 1,-1-18 0,-1 28 3,1-10-63,-1 0 0,-1 1 0,0-1 0,-1 0-1,-1 0 1,0 1 0,-6-18 0,3 23-200,4 14 103,2 19 98,2-13 62,0 0 0,1-1 0,0 1 0,0-1 0,1 1 0,9 15 0,-9-20 45,0 1 1,0-1-1,0 0 1,1 0-1,0 0 1,0 0-1,0-1 1,1 0-1,0 0 1,10 6-1,-14-10-21,1 0 0,-1 0 0,0 0 0,1-1 0,-1 1 0,1 0 0,-1-1 0,1 0 0,-1 1 0,1-1 0,-1 0 0,1 0 0,-1-1-1,1 1 1,-1-1 0,1 1 0,-1-1 0,1 0 0,-1 1 0,0-1 0,1 0 0,-1-1 0,0 1 0,0 0 0,4-4 0,3-3 83,0 0 1,-1-1 0,0 0-1,9-12 1,-12 14-95,37-49 18,-14 18 9,1 1 0,42-40 1,-42 49-67,-10 10-73,37-29 0,-56 47 98,0 0 0,0 0-1,0-1 1,0 1 0,0 0 0,0 0-1,0 0 1,0 0 0,1 0 0,-1 0 0,0 0-1,0 0 1,0 0 0,0 0 0,0-1-1,1 1 1,-1 0 0,0 0 0,0 0-1,0 0 1,0 0 0,1 0 0,-1 0-1,0 0 1,0 0 0,0 0 0,0 0-1,0 0 1,1 0 0,-1 0 0,0 1-1,0-1 1,0 0 0,0 0 0,0 0-1,1 0 1,-1 0 0,0 0 0,0 0-1,0 0 1,0 0 0,0 1 0,0-1-1,0 0 1,1 0 0,-1 0 0,0 11-81,-6 18 42,5-24 43,-10 44 176,-28 102 245,31-128-377,-1 0 1,0 0-1,-2-1 1,-18 28-1,27-47-33,-1 1 0,1-1 0,-1 0 0,0 0 0,0-1 0,0 1 0,0-1 0,0 1 0,-4 1-1,5-3-29,1-1-1,-1 1 0,1 0 0,-1-1 0,1 1 0,-1-1 1,1 1-1,-1-1 0,1 0 0,-1 0 0,0 0 0,1 0 1,-1 0-1,1 0 0,-1 0 0,0 0 0,1 0 0,-1-1 1,1 1-1,-1-1 0,1 1 0,-1-1 0,1 0 0,-3-1 1,0-1-11,0-1 0,1 1 0,-1-1 0,1 0 0,0 0 1,0 0-1,0 0 0,-2-6 0,-16-38-115,11 21-167,10 27 275,-1-1 0,1 0 0,0 1 0,-1-1 0,1 0 0,0 0 0,0 1-1,-1-1 1,1 0 0,0 0 0,0 1 0,0-1 0,0 0 0,0 0 0,0 0 0,0 1 0,0-1 0,0 0 0,0 0 0,1 1 0,-1-1 0,0 0 0,0 0 0,1-1 0,2 4-98,15 21 84,-10-13 80,-1 0 0,2 0 0,12 10 0,-6-7 77,1-2 0,1 0 0,0 0 0,0-2 1,1 0-1,0-1 0,27 8 0,-32-13-21,-1 0 0,1 0 0,0-1 0,0 0-1,0-2 1,0 1 0,0-1 0,0-1 0,0-1-1,0 1 1,0-2 0,18-5 0,-23 4-76,0 0-1,0 0 1,0 0 0,-1-1-1,0 0 1,0-1 0,0 0-1,10-11 1,2-5 68,22-32 1,-16 19-238,-22 30 112,0 2-28,-4 10 74,1-6 7,-13 57 86,8-36-10,0 1 0,1-1 1,0 32-1,4-52-80,0 0 0,0 0 0,0 0 1,0 0-1,1 0 0,-1 0 0,1-1 0,-1 1 0,1 0 0,0 0 0,-1 0 0,1-1 1,0 1-1,0-1 0,1 1 0,-1 0 0,0-1 0,0 0 0,1 1 0,-1-1 0,0 0 1,1 0-1,3 3 0,-3-4 1,0 1 0,1 0 1,-1 0-1,0-1 0,0 1 1,1-1-1,-1 0 0,0 0 1,1 1-1,-1-2 0,1 1 1,-1 0-1,0 0 0,1-1 1,-1 1-1,0-1 0,0 0 1,1 0-1,2-1 0,14-9 61,-1 0-1,0-1 0,0-1 0,-1 0 0,24-26 0,66-87-169,-50 57 63,85-117-39,-119 151 91,-2-2-1,-2 0 0,23-60 1,21-114 263,-62 208-246,2-16 160,-3 18-180,0 1-1,1 0 1,-1-1-1,0 1 1,0-1-1,0 1 1,0-1 0,0 1-1,0-1 1,0 1-1,0 0 1,0-1-1,-1 1 1,1-1-1,0 1 1,0-1 0,0 1-1,0 0 1,-1-1-1,1 1 1,0-1-1,0 1 1,-1 0-1,1-1 1,0 1-1,-1 0 1,1-1 0,-1 1-1,1 0-6,-1 0 0,1 0 0,-1 0 0,1 1 0,0-1-1,-1 0 1,1 0 0,-1 1 0,1-1 0,0 0 0,-1 0 0,1 1 0,0-1 0,-1 0-1,1 1 1,0-1 0,0 1 0,-1-1 0,1 0 0,0 1 0,0-1 0,0 1 0,-1 0-1,-6 16-68,0 0-1,-8 29 0,3-6 11,-9 21 81,-26 84 149,39-118-122,2 1 1,2 0-1,-3 39 0,6-33-10,2 1-1,1-1 0,2 0 1,1 0-1,1-1 0,13 37 1,-15-57 48,1 0 0,13 22 0,-15-30-60,1 0-1,-1-1 0,1 1 1,-1 0-1,1-1 0,1 0 1,-1 0-1,0 0 0,7 4 1,-7-7-24,0 1 0,0 0 1,0-1-1,0 0 0,0 0 0,0 0 1,0 0-1,0-1 0,0 0 0,1 0 1,-1 0-1,0 0 0,0 0 0,0-1 1,0 0-1,5-1 0,-3 0 19,-1 0 0,1 0 0,-1 0-1,0-1 1,0 0 0,0 0 0,0 0 0,-1-1-1,1 1 1,-1-1 0,6-7 0,-2 1-19,-1-2 1,0 1-1,-1-1 1,0 0-1,-1 0 1,0 0-1,-1-1 1,0 0-1,-1 0 1,0 0-1,-1 0 1,-1 0-1,0 0 1,-2-22-1,1 30-12,-1 1 0,0 0 0,0 0 0,0 0 0,-1 0 0,1 0 0,-5-7 0,5 9 7,0 0 0,-1 1 0,1-1 0,0 0 0,-1 1 0,0-1 0,1 0 0,-1 1 0,0 0 0,1-1 0,-1 1 0,0 0 0,0 0 0,0 0 0,-4-1 0,5 2 3,0 0 0,0 0 0,0 0 0,0 0 0,0 0 0,0 0 0,0 0 0,0 1 0,0-1 0,0 0 0,0 1 0,0-1 0,0 0 0,0 1 0,0-1 0,0 1 0,0 0 0,1-1 0,-1 1 0,0 0 0,0-1 0,1 1 0,-1 0 0,0 0 0,1-1 0,-1 1 0,1 0 0,-1 0 0,1 0 0,-1 0 0,0 2 0,-1 2 0,0 1 0,0 0 0,-1 11 0,0-1 48,2 1 0,-1-1 0,2 1-1,0-1 1,2 1 0,3 24 0,-3-34-27,-1 0-1,1 0 1,1-1 0,-1 1 0,1-1 0,0 1-1,1-1 1,-1 0 0,1 0 0,0 0 0,1-1 0,-1 1-1,1-1 1,0 0 0,1-1 0,-1 1 0,11 6-1,-3-5 3,1 0-1,0 0 1,0-1-1,0-1 1,0-1-1,16 3 1,90 4-1175,-104-9 738,-12-1 345,15 1-1156,1 0-1,23-4 1,-39 3 637,1 0-1,-1-1 1,1 0 0,-1 0 0,0-1 0,1 1-1,-1-1 1,0 0 0,0 0 0,0 0 0,0 0-1,-1-1 1,1 0 0,-1 1 0,6-6 0,-8 6 285,-1 1 1,1 0 0,0 0 0,0 0 0,-1 0 0,1-1 0,-1 1-1,1 0 1,-1-1 0,0 1 0,0 0 0,1-1 0,-1 1 0,0-1 0,0 1-1,0 0 1,0-1 0,-1 1 0,1 0 0,-1-3 0,-1-1-311,0 0 1,0 0-1,0 1 0,-5-7 1,-21-28-3228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9:09.1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16 13216,'-19'-15'4895,"33"26"-3807,21-11-320,-4 0 1024,19 0-1152,8 0 96,10 4-448,0 4-1120,-1-8 448,9 3-3040,1 2 1920,-6-1-4863,-11 7 3583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9:09.4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80 14944,'-19'-32'5535,"1"21"-4287,1-2-352,34 6-7040,15-1 2305,17 3 2239,1 1-2912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9:29.1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172 569 5056,'-3'1'282,"2"0"-195,0-1-1,0 0 0,1 0 1,-1 0-1,0 1 1,0-1-1,1 0 0,-1 1 1,0-1-1,1 1 1,-1-1-1,0 1 0,1-1 1,-1 1-1,1 0 1,-1-1-1,1 1 1,-1-1-1,1 1 0,-1 0 1,1 0-1,0 7 6968,3-9-6837,1 0 0,0-1 0,0 1-1,-1-1 1,1 0 0,-1 0 0,0 0 0,1 0 0,-1-1 0,0 1 0,4-5 0,5-3 49,19-12 102,0 2 0,2 1 0,0 2 0,52-20 0,-85 37-365,0 0 0,1 0 0,-1 0 0,0 0 0,0 0 1,0 1-1,0-1 0,0 0 0,1 0 0,-1 0 0,0 0 0,0 0 0,0 0 0,0 1 0,0-1 0,0 0 0,0 0 0,0 0 1,0 0-1,0 1 0,0-1 0,0 0 0,1 0 0,-1 0 0,0 0 0,0 1 0,0-1 0,0 0 0,0 0 0,0 0 1,-1 0-1,1 0 0,0 1 0,0-1 0,0 0 0,0 0 0,0 0 0,0 0 0,0 1 0,-2 7 55,-37 77 67,21-49-79,-191 351 1277,199-371-1215,-125 223 1090,127-226-1047,4-8 174,2-7 645,3-3-888,0 0 1,0 0-1,1 0 1,-1 0-1,1 0 0,0 0 1,1 1-1,-1-1 1,1 1-1,4-7 1,8-14-14,10-28-26,33-100 1,-39 96 54,43-88-1,-40 105-84,3 1-1,1 1 1,2 1-1,1 1 0,64-58 1,-70 72-4,2-2-14,0 2 0,1 0 0,1 2 0,37-21 0,-60 39 3,0 0 0,0 0 0,0 0 0,1 0 0,-1 1 0,0 0 0,1 0 0,0 0 0,-1 1 1,1-1-1,-1 1 0,1 0 0,0 0 0,-1 1 0,1-1 0,0 1 0,-1 0 0,1 0 0,-1 1 0,0-1 0,1 1 0,-1 0 0,0 0 0,0 0 0,0 1 0,0 0 1,-1-1-1,1 1 0,-1 1 0,1-1 0,-1 0 0,4 7 0,-1-2 27,0 0 0,-1 1 0,0-1-1,-1 1 1,0 0 0,0 1 0,-1-1 0,0 1 0,0-1 0,-1 1 0,-1 0 0,0 0-1,0 0 1,-1 0 0,0 0 0,0 0 0,-3 11 0,0 0 105,-1 1 0,-1-1 0,0-1 0,-2 1-1,0-1 1,-11 20 0,14-33-106,0 1 0,0-1-1,-1 0 1,0 0 0,-1-1 0,1 0-1,-1 0 1,-1 0 0,1 0-1,-1-1 1,0 0 0,0-1 0,0 1-1,-1-1 1,1-1 0,-1 0-1,0 0 1,-11 3 0,9-5-24,0 1 0,0-2 0,-1 1 1,1-1-1,0-1 0,0 0 0,0 0 0,0-1 1,0-1-1,0 0 0,0 0 0,-13-7 0,11 5-39,0-1-1,1-1 0,0 0 0,0-1 1,1 0-1,-1 0 0,2-1 1,0 0-1,-11-14 0,20 23 29,-1-1 0,1 1-1,0 0 1,-1-1 0,1 1 0,0-1-1,-1 1 1,1-1 0,0 1 0,0-1-1,0 1 1,-1-1 0,1 1 0,0-1-1,0 1 1,0-1 0,0 1 0,0-1-1,0 1 1,0-1 0,0 1 0,0-1-1,0 1 1,0-1 0,0 1 0,1-2-1,-1 2 2,1-1 0,0 1-1,-1-1 1,1 1 0,0-1-1,-1 1 1,1-1 0,0 1-1,-1 0 1,1-1 0,0 1-1,0 0 1,0 0 0,-1-1-1,2 1 1,7-1-34,-1 1 1,16 0 0,-15 0 2,63 2-142,-41 0 184,-1-1-1,1-2 0,47-7 1,459-109 409,-461 99-468,-44 11 319,37-14 1,-59 16-149,-9 3-48,-18 6-46,-24 11-134,1 2 1,0 2-1,-44 29 1,62-33 140,1 0 1,0 2-1,1 0 1,1 1 0,1 1-1,-26 35 1,37-45-20,1 0 1,1 1-1,-1 0 1,1 0-1,1 0 1,0 0-1,1 1 1,0-1-1,-3 20 1,5-28-7,1 0 1,0-1-1,0 1 1,0-1-1,0 1 1,1 0 0,-1-1-1,0 1 1,1-1-1,-1 1 1,1 0-1,-1-1 1,1 0 0,1 3-1,-2-4 9,1 1 1,0 0-1,-1 0 1,1-1-1,0 1 0,0 0 1,0-1-1,0 1 0,0-1 1,-1 1-1,1-1 0,0 1 1,0-1-1,0 0 0,0 1 1,2-1-1,1 0 19,-1 0 0,1 0 0,-1 0 1,0-1-1,1 1 0,-1-1 0,0 0 0,0 0 0,1 0 1,-1-1-1,5-2 0,10-8 32,-1 0 0,0-1 0,-1 0 0,-1-1 0,0-1 0,20-26 0,67-108-30,-99 145-20,14-22-45,-9 14-8,-1 1 0,10-21 0,-16 28 6,-6 12-45,-8 16-36,8-10 127,1-1 0,0 1 0,1 0 0,0 0 0,1 0 0,1 0 0,0 0 0,1 0 0,0 0 1,1 0-1,1 0 0,0 0 0,1 0 0,1 0 0,0 0 0,1-1 0,0 0 0,10 17 1,-13-26 0,0-1 0,0 0 1,0 0-1,0 0 0,1-1 1,-1 1-1,1-1 0,0 1 0,0-1 1,0 0-1,0 0 0,0 0 1,0 0-1,1-1 0,-1 1 1,0-1-1,1 0 0,0 0 1,-1 0-1,5 0 0,-2-1 19,-1 0-1,1 0 0,-1-1 0,0 0 0,1 0 0,-1 0 0,0-1 0,0 1 0,0-1 0,0-1 1,0 1-1,0-1 0,6-4 0,12-10-27,-2-1 0,28-27 1,34-46 258,-62 67-177,-8 9-73,14-22 1,-23 30-22,1 1 0,-2-1-1,1 0 1,-1 0 0,0-1 0,2-11 0,-3 7 68,-2 10-57,0-1 1,0 1-1,1 0 1,-1 0-1,0 0 1,1 0-1,1-3 1,-2 5-16,1-1 1,-1 0-1,1 0 1,0 1-1,-1-1 1,1 0-1,0 1 1,-1-1-1,1 0 1,0 1-1,0-1 1,0 1-1,0 0 1,-1-1-1,1 1 1,0-1-1,0 1 1,0 0-1,0 0 1,2 0-1,6-1 6,0 1-1,0 1 1,1 0-1,-1 0 0,0 1 1,0 0-1,0 1 1,0 0-1,-1 0 0,1 1 1,-1 0-1,14 9 0,-17-9-4,0 0-1,0 1 0,-1-1 0,1 1 0,-1 0 1,0 0-1,-1 1 0,1-1 0,-1 1 0,0 0 0,0 0 1,-1 0-1,0 0 0,2 9 0,1 8 35,-1 0-1,0 39 1,-1-25 34,-2-17 38,-1-10-99,0 0 0,1-1 0,0 1 0,3 11 0,-3-19 5,-1-1 0,1 1 0,-1 0 0,1-1 0,0 1 0,-1-1 0,1 1 0,0-1 0,0 1 0,0-1 0,0 0 0,0 1 0,1-1-1,-1 0 1,0 0 0,0 0 0,1 0 0,-1 0 0,1 0 0,-1 0 0,1 0 0,-1-1 0,1 1 0,0-1 0,-1 1 0,1-1 0,0 1 0,-1-1 0,4 0 0,-2 0 19,0-1 1,0 1 0,0-1-1,0 1 1,0-1 0,0 0-1,-1 0 1,1-1-1,0 1 1,-1-1 0,1 1-1,-1-1 1,1 0 0,3-4-1,3-3 5,0-1 0,9-12 0,-14 16-25,76-114 31,-35 50-47,-45 70 17,0 0 1,0 0-1,0 0 0,0 0 1,0 1-1,0-1 0,0 0 0,0 0 1,0 0-1,0 0 0,0 0 1,0 0-1,1 0 0,-1 0 0,0 0 1,0 0-1,0 0 0,0 0 1,0 0-1,0 0 0,0 0 1,0 1-1,0-1 0,0 0 0,1 0 1,-1 0-1,0 0 0,0 0 1,0 0-1,0 0 0,0 0 0,0 0 1,0 0-1,0 0 0,0 0 1,1 0-1,-1-1 0,0 1 0,0 0 1,0 0-1,0 0 0,0 0 1,0 0-1,0 0 0,0 0 0,0 0 1,0 0-1,0 0 0,1 0 1,-1 0-1,0 0 0,0 0 0,0 0 1,0-1-1,0 1 0,0 0 1,0 0-1,0 0 0,0 0 0,0 0 1,0 0-1,0 0 0,0 0 1,0 0-1,0-1 0,0 1 1,0 0-1,0 0 0,0 0 0,0 12-78,-3 18-32,3-29 111,-6 35 3,1-10 11,2-1 0,0 1 0,2 46 0,1-67-15,1-1 1,0 0-1,0 0 0,0 1 1,0-1-1,1 0 1,-1 0-1,1 0 0,0-1 1,3 5-1,-4-6 9,1 0 0,-1-1-1,1 1 1,-1-1 0,1 1-1,0-1 1,-1 1 0,1-1-1,0 0 1,0 0 0,0 0-1,0 0 1,0 0 0,0 0-1,0-1 1,1 1 0,-1-1-1,0 0 1,0 1 0,4-1-1,4-1 42,0 1-1,0-2 0,0 0 0,0 0 1,0-1-1,13-5 0,1-2 10,30-18 0,-27 11-101,-1 0 0,46-41 0,39-51 246,-111 109-203,38-41-22,-3-2-1,-1-1 0,-3-2 0,-1-1 0,-2-2 0,-3 0 0,-2-2 0,-2 0 0,19-72 0,-38 118 23,1-5-23,0 0 0,-1-1 0,0 0 1,0 0-1,-1 1 0,-1-22 0,0 31 8,0 0 0,0-1-1,0 1 1,-1-1 0,1 1-1,-1 0 1,1-1 0,-1 1-1,1 0 1,-3-3 0,3 4 6,0 0 1,-1-1-1,1 1 1,0-1 0,-1 1-1,1 0 1,-1 0-1,1-1 1,-1 1 0,1 0-1,-1 0 1,1-1-1,-1 1 1,1 0 0,-1 0-1,1 0 1,-1 0-1,1 0 1,-1 0-1,0 0 1,-1 0-6,0 1 1,1-1-1,-1 1 1,1 0-1,-1 0 1,1-1-1,-1 1 0,1 0 1,-1 0-1,1 1 1,0-1-1,0 0 0,-1 0 1,1 1-1,0-1 1,-1 2-1,-12 20-21,2-1-1,-16 41 0,7-17 63,-10 24 0,-36 115 0,62-165 4,1 0 1,1 1 0,1-1 0,1 1-1,2 24 1,-1-16-9,2 2 13,0-1 0,3 0 0,8 34 0,-12-59-16,1-1 0,-1 1 0,1-1 0,0 1 0,0-1 0,1 0 0,-1 0-1,1 0 1,0 0 0,3 3 0,-5-5-4,0-1 0,0 0 0,1 0 0,-1 0-1,0 0 1,1 0 0,-1 0 0,0-1 0,1 1-1,-1 0 1,1-1 0,-1 1 0,1-1 0,0 1-1,-1-1 1,1 0 0,-1 1 0,1-1 0,0 0-1,-1 0 1,1 0 0,0-1 0,-1 1 0,1 0-1,-1-1 1,1 1 0,-1-1 0,1 1 0,0-1 0,-1 0-1,3-1 1,7-6-10,-1-1 1,0 0-1,-1 0 0,0-1 0,10-13 1,8-9-61,9-7 96,2 2 0,2 2-1,2 1 1,0 2 0,76-42 0,-92 60-26,-24 12-6,-2 5-100,0 3 84,-1-1 1,1 1-1,-2 0 1,1-1-1,-1 1 1,-3 9-1,-20 34 156,11-21-11,-33 64 115,-29 64 116,72-146-306,1-1-1,-4 15 1,7-22-58,-1-1 0,1 1 0,0-1 0,-1 0 0,1 1 0,0-1 0,0 0 0,0 1 0,0-1 0,0 1 0,0-1 0,0 1 0,1-1 0,-1 0 0,0 1 0,1-1 0,-1 0 0,1 1 0,0-1 0,-1 0 0,1 0 0,0 0-1,0 1 1,-1-1 0,1 0 0,2 1 0,-1-1 20,0-1-1,0 0 1,0 0-1,0 0 1,0 0-1,0 0 1,0 0-1,0 0 1,0 0-1,0-1 0,0 1 1,0-1-1,-1 0 1,1 1-1,0-1 1,3-2-1,0 1 12,10-5 16,0-1 1,-1 0-1,0-1 1,22-18 0,48-51-150,-4 3 121,-64 62-44,29-23-42,-40 33 42,0-1 1,0 1 0,1 0 0,-1 0 0,1 1-1,10-3 1,-15 4 14,0 1 0,0 0 0,0 0 1,0 0-1,0-1 0,0 1 0,0 0 0,0 0 0,0 1 0,0-1 0,0 0 1,0 0-1,0 0 0,0 1 0,0-1 0,0 0 0,0 1 0,-1-1 0,1 1 1,0-1-1,0 1 0,0 0 0,1 0 0,-1 1-2,0-1 0,0 1 0,0 0 0,0-1 0,0 1 1,-1 0-1,1 0 0,0 0 0,-1 0 0,0-1 0,1 5 0,0 4-14,-1 0-1,0 1 1,-3 16 0,3-26 20,-4 25 15,-1 0-1,-1 0 1,-1-1 0,-14 32 0,13-39 5,-1 0 0,-1-1-1,0 0 1,-1 0 0,-1-1 0,-22 22 0,-45 34 15,-130 94-1,207-165-38,-16 13 39,0-2-1,0 0 1,-2 0-1,-29 12 0,43-22-4,1-1-1,-1 1 1,0-1 0,1 0-1,-1 0 1,0 0-1,0-1 1,1 0-1,-12-1 1,13 0-8,0 0-1,0 0 1,0-1 0,1 1-1,-1-1 1,0 0 0,1 0-1,-1 0 1,1 0 0,0-1 0,-1 1-1,1-1 1,1 0 0,-1 0-1,-4-6 1,4 6-2,1-1 0,-1 0-1,1 1 1,0-1 0,0 0 0,0 0-1,1-1 1,-1 1 0,1 0 0,0 0 0,0-1-1,1 1 1,-1-1 0,1 1 0,0 0-1,0-1 1,0 1 0,1-1 0,0 1 0,0 0-1,0-1 1,0 1 0,3-6 0,0 3-29,1 0 1,0 0-1,0 1 0,0 0 1,1 0-1,0 1 1,0-1-1,0 1 1,1 0-1,0 1 0,0 0 1,0 0-1,13-5 1,9-2-48,1 1 0,36-6-1,-65 15 58,361-60-2242,-314 54 466,-13 3-955,-15 2-2113,38-9 0,-30 3 1137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9:29.4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57 13216,'-53'-36'4895,"40"27"-3807,8 9-320,23-3-544,14 0-288,12-2 2080,5 5-1120,10 0 160,31 5-640,26-5-224,11 0-96,-19 0-352,-14 3 128,-14-3-2432,-12 0 1440,-5 3-4575,-10 2 3199,-8-10-4704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19:29.8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141 183 16384,'-67'-108'6047,"31"96"-4703,4 4-352,27 5-1472,5-6 64,0-2-384,5-1 448,0-1-3808,8 6 2272,6 7-7519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14:09:37.0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1 24575,'0'5'0,"-4"5"0,-2 7 0,-4-1 0,-1 2 0,2 2 0,3 3 0,-3-3 0,0 4 0,2 2 0,-2-2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14:09:40.5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24575,'0'5'0,"0"5"0,0 6 0,0 5 0,5-1 0,5-5 0,2 0 0,-1 3 0,-3 2 0,2-3 0,-1 6 0,-2-2-8191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14:09:42.7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24575,'0'4'0,"0"6"0,0 6 0,5 1 0,1 1 0,0 2 0,-2 2 0,4-2 0,0 4 0,-1 3 0,2-4 0,0-1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3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2912,'4'3'10880,"-26"-3"-8597,13-1-2014,0 1 0,0 0 0,1 0 1,-1 1-1,-15 4 0,-23 4 522,40-8-679,-1 0 0,1 1 0,-1-1-1,1 2 1,0-1 0,0 1 0,0 0 0,-7 4-1,9-4-43,-1 1-42,-1 0 0,1 0 1,-1 1-1,1 0 0,-6 7 0,10-10-18,1 0 0,0 0-1,-1 0 1,1 0-1,0 0 1,0 0 0,0 0-1,0 1 1,1-1 0,-1 0-1,1 0 1,-1 1-1,1-1 1,0 0 0,0 1-1,0-1 1,0 0-1,0 1 1,0-1 0,1 0-1,-1 1 1,2 2-1,0 0 33,0-1-1,0 0 1,0 0-1,0 0 0,1 0 1,0-1-1,0 1 1,0-1-1,0 1 1,0-1-1,1 0 0,-1-1 1,6 4-1,3 1 55,0 0 0,0 0 0,14 4 0,-8-5 5,1-1 0,-1-1 0,1 0 0,0-2 0,0 0 0,0-1 0,1 0 0,32-5 0,-19-2-1129,45-14 1,-32 7-2975,0 3-3437,-10 5 3015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14:09:45.6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108 0 24575,'-5'5'0,"-1"5"0,-4 7 0,-1 3 0,2 5 0,-3-4 0,2 1 0,2-1 0,3 7 0,-3-3 0,0 0 0,1 0 0,3 0 0,1 0 0,1-3-8191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2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66 1664,'0'-5'-61,"0"3"312,0 0-1,0 1 1,0-1-1,0 0 1,0 0-1,0 0 1,0 1-1,0-1 1,1 0-1,-1 0 0,1 1 1,0-1-1,-1 0 1,1 1-1,0-1 1,0 0-1,2-2 1,-2 2 34,0 1 0,0-1-1,0 0 1,0 0 0,0 0 0,0 0 0,0 0 0,-1 0 0,1 0 0,-1 0-1,1-3 1,-1 5-299,0 0 0,0 0-1,0 0 1,0 0 0,0 0-1,0 0 1,0 0 0,0 0-1,0 0 1,0 0 0,0 0-1,0 0 1,0 0 0,0 0-1,0 0 1,0 0 0,0 0-1,0 0 1,0 0 0,0 0-1,0 0 1,0-1-1,2 10 86,1 16 412,-3 7 98,1-5-107,-2 1-1,-1 0 1,-8 45-1,4-45-136,-28 141 707,25-108-852,-36 223 1883,45-284-2046,0 1 0,0-1 0,0 1 0,0-1 0,0 1 1,0-1-1,0 1 0,0-1 0,-1 1 0,1-1 0,0 1 0,0-1 0,-1 1 1,1-1-1,0 0 0,-1 1 0,1-1 0,0 0 0,-1 1 0,1-1 0,0 0 1,-2 1-1,-5-3-713,0 0-3803,6 4 2583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2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32 185 2560,'-15'-11'832,"15"11"-773,-1-1-1,1 1 1,0 0 0,-1-1 0,1 1-1,0 0 1,-1 0 0,1-1 0,-1 1-1,1 0 1,-1 0 0,1 0 0,0 0-1,-1 0 1,1 0 0,-1-1 0,1 1 0,-1 0-1,1 0 1,-1 0 0,1 0 0,0 1-1,-1-1 1,1 0 0,-1 0 0,1 0-1,-1 0 1,1 0 0,0 1 0,-1-1-1,1 0 1,-1 0 0,1 0 0,0 1-1,-1-1 1,1 0 0,0 1 0,-1-1-1,1 0 1,0 1 0,-1 0 0,1-1-26,52 7 3700,-30-8-2998,1 0 0,-1-2-1,42-11 1,65-28 822,-52 16-1242,9-2-38,2 4 1,117-17-1,-184 39-1189,-17 2 123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3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3648,'0'0'1173,"0"9"-5,-3 38 893,-16 88 1,11-99-1494,-1 0 0,-15 34 1,-32 65 237,-16 48-325,44-82 324,21-72 155,6-25-46,1-7-282,4-7-232,44-49-213,-34 41-360,0 1 1,1 0-1,0 1 0,34-26 0,-27 29-775,-21 13 926,-1 0 0,1-1 0,-1 1 0,1 0 0,-1 0 0,1 0 1,-1-1-1,1 1 0,-1 0 0,1 0 0,0 0 0,-1 0 0,1 0 0,-1 0 0,1 0 1,-1 0-1,1 0 0,0 0 0,-1 0 0,1 1 0,-1-1 0,1 0 0,-1 0 0,1 1 1,-1-1-1,1 0 0,-1 0 0,1 1 0,-1-1 0,0 0 0,1 1 0,-1-1 0,1 1 1,-1-1-1,0 1 0,1-1 0,-1 1 0,0-1 0,1 1 0,-1 0 22,4 12 64,0 0 0,0 0 0,2 23 0,-3 19 194,-3-30-173,2-1 0,5 30-1,0-20 2,-6-22 2,2 0 0,0 0 1,0 0-1,1 0 0,0 0 1,12 21-1,-15-32-56,0 1 0,1 0 0,-1-1 0,1 1 0,-1-1 0,1 1 0,0-1 0,0 0 0,0 1 0,0-1 0,-1 0 0,1 0 0,0-1 0,1 1 0,-1 0 0,0-1 0,0 1 0,0-1 0,0 0 0,0 1 0,1-1 0,-1 0 0,0 0 0,0-1 0,0 1 0,1 0 0,2-2 0,4 0 4,-1-1 1,0 0-1,0 0 1,-1-1-1,13-8 1,-3 2 44,-2 0-1,1-1 1,-1-1 0,-1 0 0,0-1-1,15-19 1,-20 20 1,-1-1 0,0 0 0,-1-1 0,0 1 0,-1-1 0,0-1 0,3-15 0,-8 26-102,-1 0 0,1-1 0,-1 1 0,0 0 0,0 0 0,0 0 0,-1-1 0,1 1 0,-3-6 0,3 9-5,0 0-1,0 0 1,-1 0 0,1 1-1,0-1 1,-1 0-1,1 0 1,-1 0 0,1 1-1,-1-1 1,1 0 0,-1 1-1,1-1 1,-1 0 0,0 1-1,1-1 1,-1 1 0,0-1-1,0 1 1,1-1-1,-1 1 1,0-1 0,0 1-1,0 0 1,1-1 0,-1 1-1,0 0 1,0 0 0,0 0-1,0 0 1,0 0 0,0 0-1,1 0 1,-1 0-1,0 0 1,0 0 0,0 0-1,0 0 1,0 1 0,0-1-1,1 0 1,-1 1 0,0-1-1,0 1 1,0-1 0,0 1-1,-2 1-17,0 0 0,0 1 0,1-1 0,-1 1 0,0-1 0,1 1 0,0 0 0,-4 5 0,1-1 4,-4 7 83,-1-1 1,2 2 0,0-1 0,1 1 0,0 0 0,-7 27 0,11-33 35,1 0 0,1 0 0,-1 0 0,1 0 0,1 0 0,0 0 0,0 0 0,0 0 0,1 1 0,1-1 0,0 0 0,0-1 0,5 14 0,-4-16 2,0-1-1,0 0 1,0 0-1,1-1 1,0 1-1,-1-1 1,2 1-1,-1-1 1,0-1-1,1 1 1,0 0-1,0-1 1,0 0-1,0 0 1,8 2 0,-1 0 50,0-1 1,0-1 0,1 0 0,-1 0 0,1-2 0,14 1 0,-11-1-153,0-1 1,0 0-1,0-2 1,0 0-1,23-6 0,-27 5-1201,-1-2 0,1 1 0,-1-1-1,17-11 1,-5 3-1264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3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1044 3392,'-3'-7'6266,"-4"-5"-4046,2 5-2071,1-1 0,0 1 1,0-1-1,-2-7 0,4 7-62,1-1 0,-1 1 0,1 0 0,1-1 0,0-11 0,11-53 453,30-108 0,-41 180-532,18-64 146,2 0-1,2 2 0,62-119 1,-78 171-149,11-18-56,0 0-1,29-34 0,-28 42-82,0 1 1,1 1-1,28-21 0,-37 33 81,-1 1 0,1 0 0,0 0 0,0 1-1,1 0 1,-1 1 0,1 0 0,0 0 0,1 2-1,16-3 1,-21 4 68,1 1 0,-1 0 0,1 0 0,-1 1-1,1 0 1,-1 1 0,0-1 0,0 1 0,0 1 0,10 3-1,-14-4 20,0-1 0,0 1-1,0 0 1,-1 0-1,1 0 1,0 0-1,-1 0 1,1 1 0,-1-1-1,0 1 1,0 0-1,0-1 1,0 1 0,0 0-1,-1 0 1,1 0-1,-1 0 1,0 1-1,1-1 1,-2 0 0,1 1-1,0-1 1,-1 0-1,1 6 1,-2-3 21,0-1-1,0 1 1,0 0 0,-1-1 0,0 1 0,0-1-1,0 0 1,-1 0 0,0 0 0,-3 6 0,-3-1 92,0 0 1,0 0 0,-1-1-1,0 0 1,-1-1 0,0 0 0,-1 0-1,1-1 1,-14 5 0,19-8-124,9-2-83,5 0 72,35 12-83,-30-11 33,-1 1 0,0 0 0,0 1 0,16 9-1,-23-11 43,1 1-1,-1 0 0,0 0 1,0 0-1,0 0 0,-1 1 0,1 0 1,-1 0-1,0 0 0,4 9 1,-6-10 56,-1-1 1,1 1 0,-1 0 0,0 0 0,0 0-1,0 0 1,-1 0 0,0 0 0,1 0 0,-1 0-1,-1 0 1,1 0 0,-1 0 0,1 0 0,-1 0-1,0 0 1,0 0 0,-3 5 0,1-3 43,0 0 1,0 0 0,0-1-1,-1 1 1,0-1 0,0 0-1,0 1 1,-1-2 0,0 1-1,0-1 1,0 1 0,0-1-1,-1-1 1,1 1 0,-12 4-1,-14 4 87,-51 13 0,58-20-115,0-1-1,0-1 0,-26 0 0,-16 1-13,55-4-75,-11 0-1067,21 0 848,1 0-1,-1 0 0,1 0 1,-1 1-1,0-1 0,1 0 1,-1 0-1,1 0 0,-1 1 1,1-1-1,-1 0 0,1 1 1,-1-1-1,1 0 1,-1 1-1,0 0 0,1-1 124,0 0 0,0 1-1,0-1 1,0 0 0,0 0-1,0 0 1,0 1 0,0-1-1,0 0 1,0 0 0,0 1-1,0-1 1,0 0 0,0 0-1,0 0 1,0 1-1,0-1 1,0 0 0,0 0-1,1 0 1,-1 0 0,0 1-1,0-1 1,0 0 0,0 0-1,0 0 1,1 0 0,-1 1-1,0-1 1,0 0 0,0 0-1,0 0 1,1 0 0,-1 0-1,0 0 1,0 0 0,0 0-1,1 1 1,-1-1 0,1 0-391,7 5-1303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3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4064,'-9'3'1824,"9"0"-256,9 2-1024,-1-5 1120,10 0-960,1-5 1024,4 2-1024,-2-5 96,6 8-480,1-9-224,-1 9-32,-1-6 128,1 6-96,-4-9 320,4 9-224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3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5728,'0'0'1840,"10"0"858,1 0-2402,1 0-1,-1 1 1,0 1-1,16 3 0,-23-4-257,-1 0-1,1 0 0,-1 1 1,1-1-1,-1 1 0,0 0 1,1 0-1,-1 0 0,0 0 1,-1 0-1,1 1 1,0-1-1,-1 1 0,1 0 1,-1 0-1,0 0 0,4 6 1,-3 0 46,0-1 1,0 0 0,-1 1-1,0 0 1,-1-1 0,1 1 0,-2 0-1,1 0 1,-2 0 0,1 0-1,-1 0 1,0-1 0,-3 11 0,1-6 70,-1 0 0,-1 0 0,0-1 0,0 0 0,-1 0 0,-1 0 0,0-1 0,-11 14 0,7-10 109,8-11-101,0 0-1,0 0 1,0 0 0,-5 5-1,6-7 230,9-3-95,12-4-42,48-19 38,-1-4 1,100-56-1,-116 53 268,49-41 1,-94 69-490,0-1 57,0 0 1,-1 0 0,1-1 0,-1 1-1,1-1 1,-2 0 0,6-7 0,-8 10-112,0 0 0,0 0 0,0 0 1,0 0-1,-1 0 0,1 0 1,-1-1-1,1 1 0,-1 0 1,0 0-1,0 0 0,0 0 1,0-1-1,0 1 0,0 0 1,0 0-1,-1 0 0,1-1 0,-1 1 1,0 0-1,1 0 0,-1 0 1,-2-2-1,2 2-504,-1-1 1,0 1-1,0 0 0,0 0 1,-1 1-1,1-1 1,0 0-1,-5-2 0,5 3-743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3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16 182 2976,'-16'4'971,"17"-4"-939,-1 0 1,0 0 0,0 0 0,0 0 0,0 0 0,0 0 0,0 0 0,0 0 0,0 0 0,0 0 0,1 0 0,-1 0 0,0 0 0,0 0 0,0 0 0,0 0 0,0 0-1,0 0 1,0 0 0,0 0 0,1 0 0,-1 0 0,0 0 0,0 0 0,0 0 0,0 0 0,0 0 0,0 0 0,0 1 0,0-1 0,0 0 0,0 0 0,1 0 0,-1 0-1,0 0 1,0 0 0,0 0 0,0 0 0,0 0 0,0 0 0,0 1 0,0-1 0,0 0 0,0 0 0,0 0 0,0 0 0,0 0 0,0 0 0,0 0 0,0 0 0,0 0-1,0 1 1,0-1 0,0 0 0,0 0 0,0 0 0,0 0 0,0 0 0,0 0 0,0 0 0,0 0 0,0 1 0,0-1 0,0 0 0,-1 0 0,1 0 0,0 0-1,17-8 2593,7-4-1191,38-31 517,22-17-1219,-82 58-1573,-1 9 98,0 1 800,-1 0 1,1-1 0,-1 1-1,0 0 1,-1-1 0,0 1-1,0 0 1,-3 9 0,-1 8 185,-55 273 1480,55-279-1631,-13 48 449,-47 115-1,53-146-68,4-8 832,8-28-1269,0 0-1,0 0 1,0 0 0,0 0-1,-1 0 1,1 0-1,0 0 1,0 0-1,0 0 1,0 0 0,0 0-1,0 0 1,-1 0-1,1 0 1,0 0 0,0 0-1,0 0 1,0 0-1,0 0 1,0 0 0,-1 0-1,1 0 1,0 0-1,0 0 1,0 0 0,0-1-1,0 1 1,0 0-1,0 0 1,0 0-1,-1 0 1,1 0 0,0 0-1,0 0 1,0 0-1,0 0 1,0-1 0,0 1-1,0 0 1,0 0-1,0 0 1,0 0 0,0 0-1,0 0 1,0-1-1,0 1 1,0 0 0,0 0-1,0 0 1,-4-11 464,5-1-316,0 0-1,6-22 1,-2 6-85,58-252 78,-50 244-204,0 0-1,3 2 1,21-37 0,-36 68 23,13-21-88,1 0 0,0 1-1,32-34 1,-41 50 132,12-12-361,38-33 1,-51 48 224,1 0-1,-1 0 1,1 1-1,-1 0 1,1 0-1,0 0 0,0 1 1,0-1-1,1 2 1,-1-1-1,1 1 1,12-1-1,-16 2 74,-1 0 0,1 0 1,-1 0-1,1 1 0,0 0 0,-1-1 0,1 1 1,-1 0-1,1 0 0,-1 0 0,0 1 0,1-1 0,-1 0 1,3 4-1,1 1-26,0-1 1,-1 2 0,7 8-1,-8-9 40,-1-2 12,-1 1 1,0-1 0,0 1-1,0 0 1,-1-1-1,0 1 1,0 0-1,0 0 1,0 0 0,-1 0-1,1 0 1,-1 0-1,-1 0 1,0 10-1,-1-6 72,0 0-1,0-1 0,0 1 0,-1 0 0,0-1 0,-1 1 1,-6 11-1,7-16-28,0 0 1,-1 0-1,1 0 0,-1-1 1,0 1-1,0-1 1,0 0-1,0 0 1,0 0-1,-1-1 0,1 0 1,-1 1-1,0-1 1,0-1-1,0 1 0,-6 0 1,-7 1-90,0 0 1,-1-2-1,-20 0 0,55-2 55,0 0 1,-1-1-1,1-1 0,-1 0 1,0-1-1,0-1 0,25-11 1,19-13-14,160-70 612,-134 67-551,104-37-252,-144 54-127,-92 58-128,18-20 414,-49 51-1,68-62 32,-1 1 0,2 0 0,0 1 0,0 0 0,2 0 0,-12 28 0,14-29-2,-8 29 222,12-40-173,1 0 1,0 1-1,-1-1 1,1 0-1,0 1 1,0-1-1,0 1 1,1-1 0,-1 0-1,1 1 1,-1-1-1,1 0 1,0 1-1,1 2 1,-2-4-19,1 0 0,0 0 0,-1-1-1,1 1 1,-1 0 0,1 0 0,0-1 0,0 1 0,-1 0 0,1-1 0,0 1 0,0-1 0,0 1 0,0-1 0,-1 0 0,1 1 0,0-1 0,0 0-1,0 1 1,0-1 0,0 0 0,0 0 0,0 0 0,0 0 0,0 0 0,0 0 0,0 0 0,0 0 0,0 0 0,0-1 0,0 1 0,0 0-1,0-1 1,1 0 0,3-1 81,0-1-1,0 0 1,-1 0-1,8-6 1,7-7 129,-2-2 0,28-33 0,4-6-224,7-12 32,-45 54-14,23-28-622,-32 45 16,-1 6 232,-1 18 119,1 3 213,0-21 57,1 0-1,-1 1 1,1-1-1,3 9 1,-4-16-34,-1 1 1,1 0 0,0-1 0,0 1 0,0-1 0,-1 1 0,1-1 0,1 1 0,-1-1 0,0 0 0,0 0-1,0 1 1,1-1 0,-1 0 0,1 0 0,-1 0 0,0 0 0,1 0 0,0-1 0,-1 1 0,1 0 0,0-1-1,-1 1 1,1-1 0,0 0 0,2 1 0,-2-1 27,0-1 0,-1 1 0,1 0 0,0-1 0,-1 1 0,1-1 0,0 1 0,-1-1 0,1 0 0,-1 0 0,1 0 0,-1 0 0,3-2 0,17-19 327,-3 4-254,55-54 281,1-1-583,-71 67-287,-4 12 164,0 18-58,0-16 385,1 1-1,0 0 0,0-1 1,1 1-1,0-1 1,3 10-1,-4-17 5,1 0-1,-1 0 1,1 0-1,-1 0 1,1 0-1,0 0 1,-1 0-1,1 0 1,0 0-1,0 0 1,0 0-1,-1 0 1,1 0-1,0 0 1,0-1-1,0 1 1,1 0-1,-1-1 1,0 1-1,0-1 1,0 1-1,0-1 1,0 0-1,1 1 1,-1-1-1,0 0 1,0 0-1,1 0 1,-1 0 0,2 0-1,4-1 88,0 0 0,-1 0 0,1-1 0,9-4 0,-3 2-58,80-25 59,11-2 125,-29 10-392,-72 20 146,1 0 0,-1 0 1,1 0-1,-1 0 1,1 1-1,0 0 0,-1-1 1,1 1-1,0 1 1,-1-1-1,1 0 0,0 1 1,-1 0-1,1 0 1,-1 0-1,1 0 0,-1 1 1,0-1-1,0 1 1,1 0-1,-1 0 0,5 4 1,7 7 113,-1-1 1,23 28 0,-17-16-15,-16-20-175,-1 1 1,1 0 0,-1 0-1,-1 1 1,5 8 0,6 14-5535,-13-28 5418,0 1 40,0-1 0,0 0 0,0 1 0,1-1 0,-1 0 0,0 0 0,0 1 0,0-1 0,0 0 0,1 0 0,-1 1 0,0-1-1,0 0 1,0 0 0,1 0 0,-1 1 0,0-1 0,0 0 0,1 0 0,-1 0 0,0 0 0,0 0 0,1 1 0,-1-1 0,0 0 0,1 0 0,-1 0 0,0 0 0,0 0 0,1 0 0,-1 0 0,0 0 0,1 0 0,-1 0 0,0 0 0,1 0 0,-1 0 0,0-1 0,0 1 0,1 0 0,7 0-2778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3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20 5408,'-59'-20'2432,"31"35"-2112,20-6-320,3-1-64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4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97 4064,'2'-3'1191,"3"-3"3343,-5 5-4407,-1 0-1,1 0 1,0 0 0,-1 0 0,1 1-1,-1-1 1,1 0 0,-1 1 0,1-1 0,-1 0-1,0 1 1,1-1 0,-1 0 0,-1 0-1,-4-4 49,-1 1 0,0-1 0,-1 1 0,1 0 0,-1 1 0,1 0 0,-1 0 0,0 0 0,0 1 0,-13-1 0,-7-1-476,-49 1 0,64 3 215,-1 1 0,1 0 0,0 1 0,0 0 0,0 1 0,0 0 0,-18 8 0,25-8 97,0 0 0,0 0 0,0 0 0,1 1 0,-1 0 0,1 0 0,0 1 0,0-1 0,0 1 0,1 0 0,-1 1 0,1-1 0,1 1 0,-1-1 0,1 1 0,-5 11 0,6-7 75,-1 0 0,1 0 0,1 0 0,0 0 0,1 1 0,-1-1 0,2 1 0,0-1 0,0 0 1,1 0-1,0 1 0,0-1 0,6 12 0,-4-14-2,0 0 1,0 0-1,1 0 1,1-1-1,-1 0 1,1 0-1,0 0 1,1-1 0,-1 1-1,1-2 1,1 1-1,-1-1 1,1 0-1,0 0 1,0-1-1,0 0 1,0-1-1,16 5 1,-9-4 23,1-1 1,-1 0-1,1-1 1,-1 0-1,1-2 1,0 0 0,-1 0-1,1-1 1,0-1-1,16-5 1,-18 3-32,-1-1 0,1-1 0,-1 0 0,0-1 0,-1 0 0,17-12 1,1-5 198,32-30 1,-10-3-215,-35 38-127,0 1 0,19-16 0,-11 14 27,50-32-1,-66 47-42,0 1 1,0-1-1,1 2 0,-1-1 0,1 1 0,0 1 0,0 0 0,0 0 0,19 0 0,-24 2 56,0 1-1,-1 0 1,1 0-1,-1 0 1,1 0-1,-1 1 0,1-1 1,-1 1-1,0 1 1,1-1-1,4 4 1,0 0 32,-1 1 0,-1-1 1,14 16-1,-20-22 21,-1 1 0,0-1 0,1 0-1,-1 0 1,0 1 0,0-1 0,1 0 0,-1 0-1,0 1 1,0-1 0,0 0 0,1 1 0,-1-1-1,0 0 1,0 1 0,0-1 0,0 0 0,0 1 0,0-1-1,0 0 1,0 1 0,0-1 0,0 1 0,0-1-1,0 1 1,-8 0 758,-16-9 122,23 8-920,-18-7 115,-57-19-118,66 24-212,0 0 0,0 0 0,0 1 0,-1 0 0,-18 2 0,26-1 192,0 1 1,0 0-1,0 0 0,0 0 1,0 0-1,0 0 0,0 0 1,0 1-1,1 0 0,-1-1 1,1 1-1,-1 0 1,1 0-1,0 1 0,-1-1 1,1 0-1,0 1 0,0-1 1,1 1-1,-1 0 0,1-1 1,-1 1-1,1 0 1,-2 5-1,-1 7 29,0-1-1,0 1 1,-1 26 0,4-34-31,0 8 78,0 0 1,1 0 0,0 0-1,1 0 1,1 0-1,1-1 1,0 1 0,0 0-1,10 21 1,-12-34 3,-1 0-1,1-1 1,0 1 0,0 0 0,0-1-1,0 1 1,0-1 0,0 1-1,0-1 1,0 0 0,1 1 0,-1-1-1,1 0 1,-1 0 0,1 0 0,-1 0-1,1 0 1,-1 0 0,1-1 0,3 2-1,-3-2 11,0 0-1,0 0 0,0 0 0,0 0 0,1 0 1,-1 0-1,0-1 0,0 1 0,0-1 1,0 1-1,0-1 0,0 0 0,0 0 0,0 0 1,0 0-1,3-3 0,5-4 50,0 0 0,-1-1 0,0 0 0,0 0-1,-1-1 1,9-14 0,37-70 250,-41 70-299,-7 13-72,20-41 0,-24 47-125,1-1 0,-1 0 0,-1 0-1,1 0 1,-1 0 0,1-12 0,-2 19 114,0-1 0,0 0 0,0 0 0,0 0 0,0 0 0,0 0 0,-1 0 0,1 0 0,0 0 0,0 0-1,0 0 1,0 0 0,0 0 0,0 0 0,0 0 0,0 0 0,-1 0 0,1 0 0,0 0 0,0 0 0,0 0 0,0 0 0,0 0 0,0 0 0,0 0 0,0 0 0,-1 0 0,1 0 0,0 0 0,0 0 0,0 0 0,0-1 0,0 1 0,0 0 0,0 0 0,0 0 0,0 0 0,0 0 0,0 0 0,-1 0 0,-3 12-343,4-3 350,0 0 0,0 1 0,1-1 0,0 0 0,0 0 0,1 0 0,1 0 0,-1-1 0,1 1-1,1 0 1,7 13 0,-4-10 92,0-1 0,0-1 0,1 1 0,1-1 0,0-1 0,0 1 0,19 13-1,-25-20-15,0-1-1,0 0 0,0 0 0,1 0 0,-1-1 0,0 1 0,1-1 1,-1 0-1,1 0 0,-1 0 0,1 0 0,0 0 0,-1-1 0,1 0 0,0 0 1,-1 0-1,1 0 0,0 0 0,6-2 0,-4-1-2,1 0 1,-1-1-1,0 0 1,0 1-1,-1-2 0,1 1 1,-1-1-1,0 0 1,6-7-1,6-9 205,15-25 0,-18 26-212,20-27-42,27-42 31,-51 64-132,-10 24 77,0 1 0,0-1 0,1 0 0,-1 0 0,0 1 0,0-1 0,0 0 0,1 0 0,-1 1 0,0-1 0,1 0 0,-1 1 0,1-1 0,-1 0 0,1 1 0,-1-1 0,1 1 0,-1-1 0,1 1 0,-1-1 0,1 1 0,0-1 0,-1 1 0,1 0 0,0-1 0,0 1 0,-1 0 0,1 0 0,0-1 0,-1 1 0,1 0 0,0 0 0,0 0 0,0 0 0,-1 0 0,1 0 0,1 0 0,10 0-19,0 1-1,0 0 1,19 4-1,-28-5 24,0 1 0,-1-1 0,1 1 1,0 0-1,-1 0 0,1 1 0,0-1 0,-1 0 0,0 1 0,1 0 0,-1-1 0,0 1 0,0 0 0,0 0 0,0 0 0,0 1 0,0-1 1,-1 0-1,1 1 0,2 4 0,2 15-53,6 28 0,-8-28 68,10 29 0,-12-46 17,1 0 0,-1-1-1,1 1 1,-1-1 0,1 0 0,4 5 0,-5-7 10,-1 0 1,1-1-1,-1 1 0,1 0 1,0-1-1,0 0 0,0 1 1,0-1-1,0 0 0,0 0 0,0 0 1,0 0-1,0-1 0,0 1 1,1 0-1,-1-1 0,3 1 1,1-2 57,0 0 1,0 0 0,0 0-1,0-1 1,-1 0-1,9-4 1,36-18 120,-48 23-199,10-6 62,0-1 0,0 0 1,0 0-1,-1-2 0,0 1 0,14-17 0,-1 0 41,-5 6-5,33-44 0,-44 47 17,-7 13-171,0 1 1,1 0-1,-1-1 0,1 1 0,2-4 0,-4 7 41,1-1-1,-1 1 0,1-1 1,-1 1-1,1-1 0,-1 1 0,1 0 1,0-1-1,-1 1 0,1-1 1,0 1-1,-1 0 0,1 0 0,-1-1 1,1 1-1,0 0 0,0 0 0,-1 0 1,1 0-1,0 0 0,-1 0 1,1 0-1,0 0 0,0 0 0,-1 0 1,1 0-1,0 0 0,-1 0 1,1 1-1,1-1 0,0 1-15,0 0 1,0-1-1,0 0 0,0 1 1,0-1-1,1 0 0,-1 0 1,4-1-1,-4 1-3,0-1-1,0 1 1,0 0-1,0 0 1,0 0-1,0 1 1,0-1 0,0 0-1,0 1 1,4 1-1,-1-1 9,-1 2 0,0-1 0,0 0 0,0 1 0,0-1 0,0 1 0,-1 0 0,1 1 0,-1-1 0,0 1 0,0-1 0,0 1 0,0 0 0,-1 0 0,0 0 0,0 0 0,0 1-1,2 5 1,10 43 133,-11-36-34,-2-14-78,-1-1 0,0 1-1,1 0 1,0-1 0,0 1-1,-1-1 1,2 1 0,-1-1-1,3 5 1,3 4 45,-6-9-14,0-1 1,0 1-1,0 0 0,0-1 1,1 1-1,-1 0 1,1-1-1,-1 0 0,1 1 1,-1-1-1,1 0 0,0 0 1,-1 0-1,1 0 0,0 0 1,0 0-1,0 0 0,0-1 1,3 2-1,-3-2 0,0 0 1,0 0-1,0 0 1,1 0-1,-1 0 0,0 0 1,0-1-1,0 1 0,0-1 1,0 1-1,0-1 1,0 0-1,0 0 0,2-1 1,27-19 60,-11 6-68,14-4 98,-24 14-120,-1 0 0,15-11 0,-5 3-2,1 1 1,0 1-1,30-13 1,-43 21 2,21-10-110,25-15 545,-52 28-450,0 0 1,0-1 0,0 1-1,-1-1 1,1 1-1,0-1 1,-1 1 0,1-1-1,0 1 1,-1-1-1,1 0 1,0 1 0,-1-1-1,1 0 1,-1 1-1,1-1 1,-1 0 0,0 0-1,1 1 1,-1-1-1,1-1 1,0-1 94,1 3-48,0-8-84,-5 9-440,-5 7 265,-5 11-17,7-9 240,1 0 0,0 0 0,1 1-1,0-1 1,1 1 0,0 0 0,1 0 0,0 0 0,0 0 0,1 0 0,1 1 0,0-1 0,1 0 0,2 16 0,-2-23 26,0 1 0,1-1 0,-1 0 0,1 1 0,0-1 0,0 0 0,4 5 0,-5-8 0,-1 0 0,1 0 0,0 0 0,0 1 0,-1-1 0,1-1 0,0 1 0,0 0 0,0 0 0,0 0 0,0 0 0,0-1 0,0 1 0,1 0 0,-1-1 0,0 1 0,0-1 0,1 1 0,-1-1 0,0 0 0,0 0 0,1 1 0,-1-1 0,0 0 1,1 0-1,-1 0 0,0 0 0,0-1 0,1 1 0,0 0 0,2-2 36,-1 0 0,1 0 1,-1 0-1,0-1 0,0 1 0,0-1 1,0 0-1,0 0 0,-1 0 0,4-5 1,22-40 202,-11 16-157,68-107-592,-83 138 264,-2 4-159,-2 6-13,2-9 405,-11 63-508,-21 114 667,-4 13-294,27-158 206,-1-1-1,-23 48 0,27-66 3,-1-1-1,0 0 1,-1-1-1,-1 1 1,0-2 0,0 1-1,-1-1 1,-18 14-1,24-21-51,1 0 0,-1 0-1,0-1 1,0 1 0,0-1-1,0 0 1,0-1 0,0 1-1,0-1 1,-1 0 0,1 1-1,-1-2 1,1 1 0,-1-1-1,-8 0 1,1-1 66,-1-2-1,1 0 1,-15-6 0,12 4-110,7 3 56,0-1 1,0 0-1,0 0 1,-12-8-1,18 9-38,0 1 0,0-1-1,0 1 1,0-1-1,0 0 1,1 0 0,-1 1-1,0-1 1,1-1 0,0 1-1,-1 0 1,1 0 0,0 0-1,0-1 1,0 1-1,0-1 1,1 1 0,-1 0-1,1-1 1,-1 1 0,1-4-1,0 1 7,1-1 0,0 1 0,0-1 0,0 1 0,1 0 0,-1-1 0,1 1 0,1 0 0,-1 0 0,1 0 0,-1 1 0,2-1 0,-1 1 0,0-1-1,1 1 1,0 0 0,0 0 0,5-3 0,4-4-3,1 2-1,0 0 1,1 0-1,27-11 1,-24 13 58,0 0 0,1 1 0,0 1 0,-1 1 0,2 0 0,-1 2 0,0 0 0,0 1 1,1 1-1,-1 1 0,1 0 0,29 7 0,-28-3-119,-13-4-107,0 0-1,0 1 1,0 1 0,15 5-1,-12 0-449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3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2656,'-8'0'9141,"9"5"-7744,16 24-206,-2 1 0,15 42 0,-22-17 1119,-8-57-2261,0 1 0,0-1 0,1 0 0,-1 1 0,1-1 0,-1 0 0,1 1 0,-1-1 1,1 1-1,1-3 0,2-3-104,-2-2-1,2 1-1,-1 0 1,1 0 0,0 0 0,1 0-1,-1 1 1,2-1 0,8-9-1,-1 4-107,0 1 0,1 0 0,16-10 0,-29 21 178,-1 1-1,1-1 0,-1 1 0,1-1 1,0 1-1,-1-1 0,1 1 0,0 0 0,-1-1 1,1 1-1,0 0 0,0 0 0,-1-1 0,1 1 1,0 0-1,0 0 0,-1 0 0,1 0 1,0 0-1,0 0 0,-1 0 0,1 0 0,0 0 1,0 0-1,-1 1 0,1-1 0,0 0 1,0 0-1,-1 1 0,1-1 0,0 0 0,-1 1 1,1-1-1,0 1 0,-1-1 0,1 1 1,-1-1-1,1 1 0,-1-1 0,1 1 0,-1 0 1,1-1-1,-1 2 0,3 3 159,-1 0-1,0 1 1,0-1 0,-1 1 0,1 6-1,2 5 100,-1-4-112,-2-8-54,0 0 0,1 0-1,-1 0 1,5 9 0,-5-14-65,0 0-1,0 0 1,0 0 0,-1 0 0,1-1 0,0 1-1,0 0 1,0-1 0,-1 1 0,1-1 0,0 1-1,0 0 1,-1-1 0,1 0 0,-1 1 0,1-1-1,1-1 1,20-18-150,-14 12 106,17-15-14,-10 8-127,26-18-1,-41 33 148,0-1 0,1 1 0,-1 0 0,0 0 0,1 0 0,-1-1 0,1 1 0,-1 0 0,0 0 0,1 0 0,-1 0 0,1 0 0,-1 0 0,0 0 0,1 0 0,-1 0 0,1 0 0,-1 0 0,1 0 0,-1 0 0,0 0 0,1 0 0,-1 0 0,1 0-1,-1 1 1,0-1 0,1 0 0,8 12 322,1 16 273,-7-4-219,0 1 1,-2 48-1,-2-41-478,1-30-364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4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274 555 3072,'0'0'976,"-16"0"2138,11 1-2777,0 0 0,-1 0 0,1 1-1,0-1 1,0 2 0,-6 2-1,-14 6 145,12-6-309,0 1 0,1 0 0,0 1 1,0 0-1,0 1 0,1 0 0,0 0 1,1 2-1,0-1 0,1 1 0,-1 1 0,2 0 1,0 0-1,0 0 0,1 1 0,-9 19 1,15-26-109,-1 0 0,0 0 1,1 0-1,0 1 1,0-1-1,1 0 1,-1 1-1,1-1 0,0 1 1,1-1-1,-1 1 1,1-1-1,2 6 1,-3-8 11,1 0 0,0 0 0,1 0 1,-1 0-1,1 0 0,-1 0 0,1 0 1,0 0-1,0-1 0,0 1 0,0-1 1,0 1-1,1-1 0,-1 0 0,1 0 1,0 0-1,-1 0 0,1-1 1,0 1-1,0-1 0,0 0 0,5 2 1,-5-2-22,1-1 0,0 1 0,-1-1 0,1 0 0,-1 0 0,1-1 0,-1 1 1,1-1-1,-1 1 0,1-1 0,-1 0 0,1-1 0,5-2 0,2-2 191,0 0 0,15-12 0,-16 10-128,-1 0-1,0-1 1,0 0 0,-1 0 0,0 0 0,-1-1 0,0-1-1,0 1 1,-1-1 0,4-11 0,-4 9-57,14-34 189,-18 42-253,-1 1-1,0-1 0,0 0 0,0 1 0,-1-1 1,0 0-1,0 0 0,0-5 0,-1 1-38,-1 0 0,0-1-1,-3-9 1,4 15-33,-1 1-1,0-1 1,1 1 0,-1 0-1,-1 0 1,1-1 0,0 1-1,-1 0 1,-4-3-1,4 2-5,1 2-90,0 1-1,1-1 0,-1 1 0,0-1 1,0 1-1,0 0 0,0 0 1,-3-1-1,9 3 209,1 0 0,-1-1 0,0 1 0,0-1 0,0 1 0,0-1-1,0-1 1,1 1 0,-1 0 0,0-1 0,0 0 0,0 0 0,5-2 0,0-1 102,1 0 1,-1-1-1,-1 0 0,1 0 1,9-9-1,2-2 87,-2-2-1,0 0 1,27-35 0,61-99-359,49-61-460,-142 201 247,-13 11 335,0 1 1,0 0-1,0 0 0,1 0 1,-1 0-1,0 0 0,0 0 1,0 0-1,0-1 0,1 1 1,-1 0-1,0 0 0,0 0 1,0 0-1,1 0 0,-1 0 1,0 0-1,0 0 0,0 0 1,1 0-1,-1 0 0,0 0 1,0 0-1,0 0 1,0 0-1,1 0 0,-1 0 1,0 0-1,0 0 0,0 1 1,1-1-1,-1 0 0,0 0 1,0 0-1,0 0 0,0 0 1,1 0-1,-1 1 0,0-1 1,0 0-1,0 0 0,0 0 1,0 0-1,0 1 0,0-1 1,0 0-1,1 0 1,-1 1-1,0 12-129,-13 47 15,-33 99-1,33-120 106,-26 78-59,-25 81 104,29-69 94,-18 62 329,32-128-190,-29 61 0,38-98-193,0 1 192,-1-1 1,-31 47-1,42-69-158,-1-1-1,0 0 1,1 0-1,-1 0 1,-1 0-1,1 0 1,0-1-1,-1 1 1,1-1 0,-5 2-1,7-3-52,-1-1-1,1 1 0,-1-1 1,1 0-1,-1 1 1,1-1-1,-1 0 1,1 0-1,-1 0 1,1 0-1,-1 0 1,1 0-1,-1-1 1,1 1-1,-1 0 1,1-1-1,0 1 0,-1-1 1,1 0-1,-1 1 1,1-1-1,0 0 1,0 0-1,-1 0 1,1 0-1,0 0 1,0 0-1,0 0 1,-1-2-1,0 1-13,0 0 0,1-1 1,0 1-1,-1-1 0,1 0 0,0 1 1,0-1-1,0 0 0,1 1 0,-1-1 1,1 0-1,-1 0 0,1 0 0,0 0 1,0 0-1,1-3 0,0-1-24,0 0 0,0 0 1,1 0-1,0 0 0,4-7 0,6-11 1,2 1 0,0 0 0,27-32 0,-29 41 41,2-5-23,1 0 1,1 1 0,1 1 0,34-28-1,-38 36-287,7-6 494,32-16-1,-46 28-600,1 1-1,0 0 0,0 0 0,0 1 0,0 0 0,0 0 0,0 0 0,1 1 0,9 0 0,5 4-1631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4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19 970 2656,'-18'8'5546,"23"-12"-4058,5-4-1007,-1 0-1,0 0 0,0-1 0,11-14 0,-14 16-315,143-197 1136,-136 184-1255,1 1 76,-2-1-1,18-35 1,-13 13-49,-2-1 1,-2-1-1,-1 0 1,5-48 0,-15 61-386,-2 25 188,0-1 1,1 1 0,-1 0 0,1-1 0,3-7 0,-17 71-853,-11 37 1099,-45 130 298,56-170-18,-6 57 0,15-85-286,1-7 38,1 0 1,0 0 0,2-1-1,3 35 1,-2-48-54,0 0 1,0-1-1,1 1 0,0 0 0,0-1 0,0 1 0,0-1 0,1 1 1,-1-1-1,1 0 0,0 0 0,7 6 0,-9-10-72,-1 1 0,1-1 0,0 0 0,0 0 0,0 1-1,-1-1 1,1 0 0,0 0 0,0 0 0,0 0 0,0 0 0,0 0-1,-1 0 1,1 0 0,0-1 0,0 1 0,0 0 0,-1 0 0,1-1 0,0 1-1,0 0 1,-1-1 0,1 1 0,0-1 0,0 1 0,-1-1 0,1 0-1,-1 1 1,1-1 0,-1 1 0,1-1 0,-1 0 0,1 0 0,16-26 554,-1-13-166,-1 0 0,18-81-1,-31 110-1009,0-1 0,0 1 0,-1-14 1,50 28-17,24-2 916,77-8 0,-68 1-167,-72 6-110,-2-1-56,0 0-1,1 1 1,-1 0-1,18 4 1,-27-4 22,-1 0 1,1 0-1,-1 0 1,0 0-1,1 0 0,-1 0 1,0 1-1,1-1 1,-1 0-1,0 0 1,1 0-1,-1 1 0,0-1 1,1 0-1,-1 1 1,0-1-1,0 0 0,1 0 1,-1 1-1,0-1 1,0 0-1,1 1 1,-1-1-1,0 1 0,0-1 1,0 0-1,0 1 1,0-1-1,0 1 1,0-1-1,0 0 0,0 1 1,0-1-1,0 0 1,0 1-1,0-1 1,0 1-1,0-1 0,0 0 1,0 1-1,0-1 1,0 1-1,-1-1 1,1 1-1,-13 18-57,7-12 71,-2 6 27,0 1 1,1-1 0,1 1 0,0 0-1,-5 16 1,9-22-5,0 1 0,0-1 0,1 1 1,0-1-1,1 1 0,-1 0 0,2 0 0,-1-1 0,1 1 0,3 12 0,-3-18 3,0 0-1,0 0 0,0-1 1,0 1-1,0 0 0,0-1 1,1 1-1,-1-1 0,1 1 1,0-1-1,0 1 0,0-1 1,0 0-1,0 0 0,0 0 0,1-1 1,-1 1-1,1 0 0,-1-1 1,6 3-1,-5-4 10,-1 1-1,0-1 1,0 1-1,1-1 1,-1 0-1,0 0 1,1 0-1,-1-1 1,0 1-1,1-1 1,-1 1 0,0-1-1,0 1 1,0-1-1,0 0 1,1 0-1,-1 0 1,0-1-1,-1 1 1,1 0-1,0-1 1,0 1-1,0-1 1,-1 1 0,3-4-1,1-1 16,-1-1 0,0 1 1,0-1-1,-1 1 0,3-8 0,3-5 52,-4 7-19,0-1 1,0 0-1,3-18 0,-6 25-135,-1 0 0,0-1 1,-1 1-1,1 0 0,-1-1 0,0 1 0,-1 0 0,0-1 0,-2-9 0,2 14-6,0 0 0,0 0 0,0 0 0,-1 0 1,1 0-1,-1 0 0,1 0 0,-1 0 0,0 1 0,0-1 0,0 1 0,0-1 0,0 1 0,0-1 1,0 1-1,-2-1 0,0 0-12,-1 1 0,1-1 0,0 1 0,0 0 0,0 0 0,-1 0 0,-6 0 0,11 1 54,0 0 1,0 0-1,0 0 1,0 1-1,1-1 0,-1 0 1,0 0-1,0 0 1,0 0-1,0 0 1,0 0-1,0 0 0,0 0 1,0 0-1,0 1 1,0-1-1,0 0 1,0 0-1,0 0 1,0 0-1,0 0 0,0 0 1,0 0-1,0 1 1,0-1-1,0 0 1,0 0-1,0 0 0,0 0 1,0 0-1,0 0 1,0 0-1,0 1 1,0-1-1,0 0 1,0 0-1,0 0 0,0 0 1,0 0-1,0 0 1,0 0-1,0 0 1,0 0-1,-1 1 0,1-1 1,0 0-1,0 0 1,0 0-1,0 0 1,0 0-1,0 0 1,0 0-1,0 0 0,-1 0 1,1 0-1,0 0 1,0 0-1,0 0 1,0 0-1,0 0 0,0 0 1,0 0-1,-1 0 1,1 0-1,0 0 1,0 0-1,12 7-15,-6-6 85,1 0-1,0 0 0,0 0 0,0-1 0,0 0 0,0 0 0,-1 0 0,1-1 0,0 0 0,0-1 0,-1 1 0,1-1 0,0-1 0,8-4 0,7-4 145,-2-1 1,36-28-1,-36 25-288,12-9 137,-1-1 1,-1-2 0,-2 0-1,0-2 1,33-47 0,-11 3-299,52-102 0,-101 173 155,0-1 1,0 1 0,0 0-1,0 0 1,0-1 0,-1 1-1,1-4 1,-1 6 75,0 0 1,0 0-1,0 0 1,0 0 0,0 0-1,0 0 1,0 0-1,0 0 1,0 0-1,0 0 1,-1 0-1,1-1 1,0 1 0,0 0-1,0 0 1,0 0-1,0 0 1,0 0-1,0 0 1,0 0-1,0 0 1,0 0 0,-1 0-1,1 0 1,0 0-1,0 0 1,0 0-1,0 0 1,0 0-1,0 0 1,0 0-1,0 1 1,0-1 0,0 0-1,0 0 1,-1 0-1,1 0 1,0 0-1,0 0 1,0 0-1,0 0 1,0 0 0,0 0-1,0 0 1,0 0-1,0 0 1,0 0-1,0 0 1,0 1-1,0-1 1,0 0 0,0 0-1,0 0 1,0 0-1,0 0 1,0 0-1,0 0 1,0 0-1,0 1 1,-10 14-362,-149 287-100,116-201 461,37-82 40,1-1 1,0 1 0,-3 33 0,8-46 11,-1 0 0,1 0 0,1 0 0,-1 0 0,1 0 0,3 11 0,-3-15-18,-1-1-1,1 1 1,-1 0-1,1-1 1,0 1 0,-1-1-1,1 0 1,0 1-1,0-1 1,0 0 0,0 1-1,1-1 1,-1 0-1,0 0 1,0 0-1,1 0 1,-1 0 0,1 0-1,-1 0 1,1-1-1,-1 1 1,1-1 0,-1 1-1,1-1 1,-1 1-1,1-1 1,0 0-1,-1 1 1,1-1 0,0 0-1,1-1 1,8 0 131,0-1 0,-1 0-1,1-1 1,18-8 0,42-23 126,-53 24-252,0 0 0,0-2 0,-1 0 0,0-1-1,-1-1 1,-1 0 0,0-1 0,-1 0 0,13-20 0,94-174 23,31-61-11,-102 183-345,-45 75 155,-5 12 130,1 0 1,-1-1-1,0 1 0,0 0 0,0 0 1,0-1-1,0 1 0,0 0 1,0 0-1,0-1 0,0 1 1,0 0-1,-1 0 0,1 0 0,0-1 1,0 1-1,0 0 0,0 0 1,0 0-1,0-1 0,0 1 0,-1 0 1,1 0-1,0 0 0,0-1 1,-1 1-1,0 0-13,0 0 0,0 0 0,0 0 0,0 0 0,0 0 0,0 0 0,0 0-1,0 0 1,0 1 0,0-1 0,0 0 0,0 1 0,0-1 0,0 1 0,0-1 0,0 1 0,1 0 0,-2 0 0,-4 3-11,0 1 0,0 0-1,1 0 1,-1 1 0,2-1 0,-1 1 0,0 0 0,-5 11 0,-25 54-15,33-65 61,-51 148 115,32-85-89,-61 165 35,-15 47 905,91-258-725,4-16-126,1 0 0,-1-1 1,0 0-1,-1 1 0,-3 6 0,10-22 116,-1 1 1,0-1-1,0 0 1,2-14-1,-3 12-214,0 0-1,1 0 1,1 0-1,8-18 1,-3 13-88,1 0 1,1 1 0,0 1-1,1 0 1,1 0-1,0 1 1,0 1 0,28-19-1,-41 30 58,0 1-1,0 0 1,1-1 0,-1 1-1,0 0 1,1 0-1,-1 0 1,0-1-1,1 1 1,-1 0-1,1 0 1,-1 0-1,0 0 1,1 0-1,-1 0 1,0 0 0,1 0-1,-1 0 1,1 0-1,-1 0 1,0 0-1,1 0 1,-1 0-1,0 0 1,1 0-1,-1 0 1,1 0-1,-1 1 1,0-1-1,1 0 1,-1 0 0,0 0-1,1 1 1,-1-1-1,0 0 1,0 0-1,1 1 1,-1-1-1,0 0 1,0 1-1,1-1 1,-1 0-1,0 1 1,0-1 0,0 0-1,0 1 1,1-1-1,-1 0 1,0 1-1,0-1 1,0 1-1,0-1 1,0 0-1,0 1 1,0-1-1,0 0 1,0 1 0,0-1-1,0 1 1,0-1-1,-1 1 1,1 22 67,-5 29 1,4-37-34,1 30-1,1-13 194,-1-32-165,4 11-96,-3-10 55,-1 0 1,0 0-1,0 0 0,1 0 0,-1 0 0,0-1 0,1 1 0,-1 0 0,1 0 0,-1 0 0,1-1 0,-1 1 0,1 0 1,0-1-1,-1 1 0,1 0 0,0-1 0,0 1 0,-1-1 0,1 1 0,0-1 0,0 1 0,0-1 0,0 0 0,-1 1 1,3-1-1,11 6 51,-13-6 91,0 0-239,-1 0 87,0 0-1,0 0 0,1 0 0,-1 0 0,0 0 0,0 0 0,1 0 0,-1 0 0,0 0 1,0 0-1,1 0 0,-1 0 0,0 0 0,0 0 0,0 0 0,1 0 0,-1 0 1,0 1-1,0-1 0,0 0 0,1 0 0,-1 0 0,0 0 0,0 0 0,0 1 0,0-1 1,1 0-1,-1 0 0,0 0 0,0 1 0,0-1 0,0 0 0,0 0 0,0 0 0,0 1 1,0-1-1,1 0 0,-1 1 73,5-1-116,-1 0 20,-3 0 193,10-4-143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4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5408,'-10'-5'2432,"15"13"-2112,0-3 1504,8 2-1056,19-2 1312,3 3-1184,33-8 256,8 3-672,14-6-160,-9 3-192,-4-5-32,-14 2-32,-5-6-1120,-8 6 608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191 716 3072,'-1'-4'6672,"1"4"-6555,-11-2 1367,-12 4-1560,14 2 154,0 1 1,-1-1-1,2 2 1,-1-1-1,1 1 1,-16 14-1,17-12 11,0-1-1,0 2 1,0-1-1,1 1 0,0 0 1,0 0-1,1 0 1,1 1-1,-1 0 0,-3 15 1,5-16-22,1 0 0,0 0 0,1-1 0,0 1 0,0 0 1,1 0-1,0 0 0,1 0 0,-1 0 0,2 0 0,0 0 0,4 15 1,-3-18 19,-1 0 1,1-1 0,0 1 0,0 0-1,1-1 1,0 0 0,0 0 0,0 0-1,0-1 1,1 1 0,0-1 0,0 0-1,0 0 1,0-1 0,1 1-1,-1-1 1,1 0 0,0-1 0,0 1-1,0-1 1,0-1 0,0 1 0,0-1-1,1 0 1,-1 0 0,1-1 0,-1 0-1,0 0 1,1 0 0,-1-1 0,0 0-1,1 0 1,-1-1 0,0 1 0,0-1-1,0-1 1,0 1 0,0-1 0,-1 0-1,1 0 1,5-5 0,-4 1 20,0 1 0,0-2 0,-1 1 1,1-1-1,-2 1 0,1-2 0,-1 1 0,0-1 1,-1 1-1,0-1 0,-1 0 0,1-1 0,3-18 1,-6 20-113,0 0 0,0 0 0,0-1 0,-1 1 0,-1-1 0,1 1 1,-1 0-1,0 0 0,-1-1 0,0 1 0,-1 0 0,1 0 0,-1 1 1,-1-1-1,0 1 0,0-1 0,-6-7 0,5 9-36,0 0 0,0 1 0,-1-1 0,1 1-1,-1 0 1,-1 1 0,1-1 0,-1 1 0,1 1 0,-1-1 0,0 1-1,-1 1 1,1-1 0,0 1 0,-1 0 0,1 1 0,-1-1 0,-13 1-1,10-1-59,11 1 84,7 0 63,1 0 103,0 0 0,0 0 0,14-5 0,8-1 18,49-6 149,-1-4-1,79-29 0,-144 41-143,-7 2-106,-1 1-1,1 0 1,-1 1 0,1-1 0,0 1 0,6-1-1,-5 5-76,-5-1-22,0 0 1,-1 0-1,0 1 1,1-1-1,-1 0 1,0 0 0,0 1-1,0-1 1,-1 0-1,2 5 1,2 26 128,-3-22-83,3 35 66,3 33-93,-5-72 38,-1 0 1,1 0 0,0 0 0,1 0 0,-1 0-1,1-1 1,0 1 0,6 7 0,-8-13 5,0 1 0,1 0 1,-1-1-1,1 1 1,-1-1-1,1 1 0,-1-1 1,1 0-1,-1 0 0,1 0 1,0 0-1,0 0 1,0 0-1,0 0 0,0-1 1,-1 1-1,1-1 0,0 1 1,0-1-1,1 0 0,-1 0 1,0 0-1,4 0 1,0-1 42,1-1 0,0 0 1,0 0-1,-1-1 1,10-5-1,-3 2-9,36-19 170,73-51 0,-106 66-231,7-6 30,0 0 0,-1-1-1,-1-2 1,-1 0-1,0-1 1,-2-1 0,0-1-1,-1 0 1,16-30-1,-11 5-29,-2 0-1,15-53 1,11-88-207,-41 147-223,-5 41 413,0 0 1,0-1 0,0 1 0,0 0 0,0 0 0,0-1-1,0 1 1,0 0 0,0-1 0,0 1 0,0 0 0,0 0-1,0-1 1,0 1 0,0 0 0,0 0 0,0-1 0,0 1-1,0 0 1,-1 0 0,1-1 0,0 1 0,0 0 0,0 0-1,0-1 1,-1 1 0,1 0 0,0 0 0,0 0 0,0-1-1,-1 1 1,1 0 0,0 0 0,-1 0 0,1 0-14,-1 1 0,0-1 0,1 1 0,-1-1 0,0 1 0,1-1 0,-1 1 0,1 0 0,-1-1 0,1 1 0,0 0 0,-1-1 0,0 3 0,-16 36-120,2 1-1,1 1 1,-7 43-1,11-48 83,-38 174 59,43-175 47,1 0-1,1 0 1,2 1-1,4 36 0,-2-61 4,1-1 0,0 1 0,3 10 0,-4-18 3,1 1-1,-1 0 0,1-1 0,0 1 1,0-1-1,0 1 0,0-1 0,1 0 0,-1 0 1,1 0-1,4 4 0,-6-6-32,-1-1 0,1 0-1,0 1 1,-1-1 0,1 0 0,-1 0 0,1 1 0,0-1-1,-1 0 1,1 0 0,-1 0 0,1 0 0,0 1-1,-1-1 1,1 0 0,0 0 0,-1-1 0,1 1-1,0 0 1,-1 0 0,1 0 0,0 0 0,0-1 0,1 0 16,0 0 0,-1 0 0,1 0 1,0 0-1,-1-1 0,1 1 1,-1 0-1,2-3 0,3-3 39,-1-1 0,0 1 0,4-10 0,-3 5-50,-1 0 1,0 0-1,-1-1 0,-1 0 0,0 0 0,-1 0 0,0 0 1,0-19-1,-5 11-6,2 20-26,0-1-1,1 0 0,0 0 0,-1 0 0,1 1 1,0-1-1,0 0 0,0 0 0,0 0 1,0 0-1,1-2 0,0-6-92,-1 10 103,0-1 1,0 1-1,0-1 1,0 1-1,0 0 1,0-1-1,1 1 1,-1-1-1,0 1 1,0-1-1,0 1 1,0 0-1,1-1 1,-1 1-1,0-1 1,0 1-1,1 0 1,-1-1-1,0 1 1,1 0-1,-1-1 1,0 1-1,1 0 1,-1 0-1,0-1 1,1 1-1,-1 0 1,1 0-1,-1 0 1,0 0-1,1-1 1,0 1-1,11-7 0,-10 6-23,0-1 0,0 1 0,0 0 0,1-1 0,-1 1 0,1 0 0,2 0 0,27-6-35,1 2 0,0 1 0,66 2 0,39 5-175,-136-3 224,-1 1 0,0-1 0,1 0 0,-1 0 0,0 1 0,1-1 0,-1 1 0,0-1 0,0 1 0,1-1 0,-1 1 0,0 0 0,0 0 0,0-1 0,0 1 0,0 0 0,0 0 0,0 0 0,0 0 0,0 0 0,0 0 0,-1 1 0,1-1 0,0 0 0,-1 0 0,1 1 0,-1-1 0,1 2 0,1 3-32,-1 0-1,0 0 0,0 0 0,0 0 0,-1 8 1,0-5 80,1-1 0,0 1 1,0 0-1,1-1 0,0 1 1,1-1-1,0 0 0,0 1 1,1-1-1,9 15 0,-12-22-17,0 0-1,0 0 1,0 0-1,0 0 0,0 1 1,1-1-1,-1-1 1,0 1-1,1 0 1,-1 0-1,1 0 0,-1-1 1,1 1-1,-1-1 1,1 1-1,-1-1 1,1 0-1,0 1 0,-1-1 1,1 0-1,1 0 1,3-1-5,0 0 0,-1 0 0,0-1 0,10-3 0,10-3 106,-15 6-76,-1-1 0,1 0 0,-1 0 0,0-1 0,0 0 0,11-7 0,-14 8-49,5-5 80,0 1 0,11-11 0,16-14 27,27-26 87,-46 38-161,10-11-8,44-58-1,-45 45-3,26-56 1,16-53-19,-30 62-60,-38 89 40,-1-1 0,0 0 0,0 1 0,-1-1 0,1 0 0,0 0 0,-1 0 0,0 1 0,1-1 0,-1 0 0,0 0 1,-1 0-1,0-4 0,1 7 4,0-1 1,0 1-1,-1 0 0,1-1 1,0 1-1,-1 0 1,1-1-1,0 1 1,-1 0-1,1 0 1,-1 0-1,1-1 1,0 1-1,-1 0 0,1 0 1,-1 0-1,1 0 1,0 0-1,-1 0 1,1 0-1,-1 0 1,1 0-1,-1 0 1,1 0-1,0 0 0,-1 0 1,1 0-1,-1 0 1,1 0-1,-1 0 1,1 0-1,0 1 1,-1-1-1,1 0 1,0 0-1,-1 0 1,1 1-1,0-1 0,-1 0 1,1 1-1,-1-1 1,-14 12-143,3 1 107,0 1 1,1 0-1,1 1 0,1 0 0,-13 25 0,14-23 27,-27 50-24,4 1-1,-29 96 0,52-140 46,2 0-1,1 1 1,1 0 0,-2 45 0,6-64 43,1 1 0,-1-1 0,1 0 0,1 1 0,-1-1-1,1 0 1,4 11 0,-5-15-6,0 0-1,0 0 1,0 0-1,0 0 1,0 0 0,1-1-1,-1 1 1,1 0-1,-1-1 1,1 1-1,-1-1 1,1 1-1,0-1 1,0 0-1,0 1 1,0-1-1,0 0 1,0-1-1,0 1 1,0 0-1,0 0 1,1-1-1,-1 0 1,0 1-1,3-1 1,10-1 60,1-1 1,-1-1-1,0-1 0,0 0 1,0-1-1,20-9 0,-4 2 43,231-102-285,-259 113 129,-1 0 0,0 0 0,0 0 0,0 0 0,1 1 0,-1-1 0,0 1 0,1-1 0,-1 1 0,3 0 0,-3 0-3,-1 0 0,0 0 0,0 1 0,1-1 0,-1 1 0,0-1 0,0 1 0,0-1 0,0 1 0,0 0 0,0-1 0,0 1 0,0 0 0,0 0 0,0 0 0,0 0 1,0 0-1,0 0 0,-1 0 0,1 0 0,0 1 0,17 34-324,-16-30 730,-5-7 300,-8-2-602,7 3-135,0 0 1,1 0 0,-1 1-1,0-1 1,0 1 0,1 0-1,-1 0 1,1 1 0,-1-1-1,1 1 1,-1 0 0,1 0-1,0 0 1,0 0 0,-5 4-1,4-2 24,1 0 0,-1 0 0,1 0 0,0 1 0,0-1 0,1 1 0,-1 0 0,1 0 0,0 0 0,-2 9 0,3-10 40,1 0-1,-1 0 1,1 0 0,0 0 0,0 5 0,0-7 12,0-1 1,1 1-1,-1 0 0,0 0 1,1 0-1,-1-1 1,1 1-1,-1 0 0,1-1 1,0 1-1,0-1 0,0 1 1,0-1-1,1 2 0,-1-2-3,-1-1 0,1 0 0,0 0 0,0 1 1,-1-1-1,1 0 0,0 0 0,0 0 0,-1 0 0,1 0 0,0 0 0,0 0 0,-1 0 0,1 0 0,0 0 0,0-1 0,-1 1 0,1 0 0,0 0 0,-1-1 0,1 1 0,0-1 0,-1 1 0,1 0 0,1-2 0,19-14 391,-17 12-365,10-9-6,0-1 0,-1-1 0,-1 0 0,19-29 0,-4 5-16,-24 36-59,-1 0-35,0 0 0,1 0 0,-1 0-1,0-1 1,0 1 0,-1-1 0,1 1-1,1-7 1,-23 45-873,19-31 942,0-1 0,0 1 0,0-1 0,0 1 0,1-1 0,-1 1 0,1-1 0,0 1 0,0-1 0,0 1-1,0-1 1,1 1 0,-1 0 0,3 5 0,-2-7 14,-1 0-1,1 0 1,0-1 0,0 1-1,0 0 1,1 0-1,-1-1 1,0 1-1,1-1 1,-1 1 0,1-1-1,-1 0 1,1 1-1,-1-1 1,1 0-1,0 0 1,0 0 0,0 0-1,0 0 1,-1-1-1,1 1 1,0-1-1,0 1 1,0-1 0,0 0-1,0 1 1,4-1-1,7-1 87,0 0 0,-1-1 0,1 0-1,13-5 1,49-19 213,-51 16-228,0 0-1,-1-2 0,23-16 1,-32 19-73,-1-2 0,0 0 0,0 0 0,-1-1 0,0-1 0,9-13 0,-7 5-60,-1-1 0,19-42 0,16-56 121,-10 23 8,7-20-276,-37 97 130,-6 16-26,0 0 0,0 0 0,-1 1 0,1-1 0,-1 0 0,0 0 0,0-6 0,-16 34-456,5 6 505,1 1-1,1 0 1,2 0-1,-3 37 1,2 128 122,9-136 26,13 75 0,-14-129-26,0-1-1,0 1 1,0-1 0,1 1 0,0-1-1,4 8 1,-5-11-159,0-1-1,0 1 1,0-1-1,0 0 1,0 1-1,1-1 1,-1 0-1,0 0 1,1 0-1,-1 0 1,2 1-1,-2-1-207,1-1-1,-1 0 0,1 1 1,-1-1-1,1 1 0,-1-1 1,0 0-1,1 0 0,-1 0 1,1 0-1,-1 0 0,1 0 1,-1-1-1,3 0 0,13-5-3309,-3 2 1183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5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5408,'0'-4'2432,"23"4"-2112,-1-3 1504,10-2-1056,17-3 416,6 1-704,12-6 128,-4 9-352,0-7-224,-10 6-32,-8-7 192,-4 9-96,-9-5-96,-5 4-32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5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 6048,'-28'-37'3104,"33"37"-3136,3 0-64,10 0-448,9 4 288,14-4-2816,4 5 1664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5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452 493 3136,'-5'3'5829,"-12"-3"-4692,-11 0-545,0 1-1,-44 7 1,34-1 46,-64 22 1,89-24-532,-1 0 0,1 2 0,1-1 0,-1 1 0,1 1 0,0 0 0,1 1 0,-14 13 0,21-17-48,0-1-1,0 1 1,1 0 0,0 0-1,0 1 1,0-1 0,-3 8 0,5-9-4,0-1 0,0 1 1,0 0-1,0-1 0,0 1 1,1 0-1,0-1 0,0 1 1,0 0-1,0 0 0,1-1 1,0 6-1,0-8-27,-1-1 1,0 1-1,1 0 0,-1 0 0,1-1 1,-1 1-1,1 0 0,0-1 0,-1 1 0,1 0 1,0-1-1,-1 1 0,1-1 0,0 1 1,-1-1-1,1 0 0,0 1 0,0-1 0,0 0 1,0 1-1,-1-1 0,1 0 0,0 0 1,0 0-1,0 0 0,0 0 0,0 0 1,0 0-1,-1 0 0,1 0 0,0 0 0,0 0 1,0 0-1,1-1 0,2 0 41,1 0 0,0-1 0,-1 0 1,1 1-1,3-4 0,14-8 367,-2-1 0,30-25-1,33-39-89,-70 65-349,-7 8-155,0 0 0,-1-1 1,0 1-1,0-1 0,7-12 1,-12 18 126,1 0 1,-1 0 0,0-1-1,0 1 1,0 0-1,0 0 1,0 0-1,0 0 1,0-1-1,0 1 1,0 0 0,0 0-1,0 0 1,0 0-1,-1-1 1,1 1-1,0 0 1,0 0 0,0 0-1,0 0 1,0-1-1,0 1 1,0 0-1,0 0 1,0 0 0,-1 0-1,1 0 1,0 0-1,0-1 1,0 1-1,0 0 1,0 0-1,-1 0 1,1 0 0,0 0-1,0 0 20,0 0 0,-1 0 0,1 0 0,0 0-1,0 0 1,-1 0 0,1 0 0,0 0 0,0 0 0,0 0-1,-1 0 1,1 0 0,0 1 0,0-1 0,0 0 0,-1 0 0,1 0-1,0 0 1,0 0 0,0 1 0,0-1 0,-1 0 0,1 0-1,0 0 1,0 0 0,0 1 0,0-1 0,0 0 0,0 0 0,0 1-1,0-1 1,-1 0 0,1 0 0,0 0 0,0 1 0,0-1-1,0 0 1,0 1 0,-1 4 21,1 0 1,-1 0-1,1 1 0,0-1 0,0 0 1,1 1-1,-1-1 0,1 0 0,0 1 0,1-1 1,-1 0-1,1 0 0,0 0 0,0 0 0,1-1 1,5 9-1,-6-9 63,1-1 1,-1 0-1,1 0 0,0 0 1,0-1-1,0 1 1,0 0-1,0-1 0,1 0 1,-1 0-1,1 0 0,0 0 1,-1-1-1,1 1 0,0-1 1,0 0-1,0 0 1,0 0-1,0-1 0,0 1 1,0-1-1,6-1 0,5-1 93,1-1-1,-1 0 0,-1-1 0,1-1 0,23-10 1,65-43 80,-91 51-318,0 1 0,14-5 0,-16 8 181,-10 6-98,1-1 0,-1 1 0,0 0 0,0 0 0,0 0 0,-1 0 0,1 0 0,-1 2 0,0 0 18,-3 21 416,-1 0-1,-10 29 0,15-55-435,0 0-1,0 0 0,0 0 1,0 0-1,0 0 0,0 0 1,0 0-1,0 0 0,0 0 1,0 0-1,0 0 0,0 0 1,0 0-1,0 0 0,0 0 1,1 0-1,-1 0 0,0 0 1,0 0-1,0 0 0,0 0 1,0 0-1,0 0 0,0 0 1,0 0-1,0 0 0,0 0 1,0 0-1,0 0 0,0 0 1,0 0-1,0 0 0,0 0 1,0 0-1,0 0 0,0 0 1,0 0-1,0 0 0,0 0 1,0 0-1,0 1 0,1-1 1,-1 0-1,0 0 0,0 0 1,0 0-1,0 0 0,0 0 1,0 0-1,0 0 0,0 0 1,0 0-1,0 0 0,0 0 1,-1 0-1,1 0 0,0 0 1,0 0-1,0 0 0,0 1 1,0-1-1,0 0 0,0 0 1,0 0-1,0 0 0,0 0 1,0 0-1,0 0 0,0 0 1,7-5 327,14-15-129,-4 4-171,-2 4-91,0 0 1,0 2-1,1-1 1,1 2-1,0 0 1,0 2-1,0-1 1,37-8-1,-52 15 22,0 1 0,1-1 0,-1 1 0,0 0 0,0 0 0,0 0 0,0 0 0,4 1 0,-5-1 19,0 1-1,0-1 1,-1 0-1,1 1 0,0-1 1,0 0-1,-1 1 1,1-1-1,0 1 1,-1 0-1,1-1 1,0 1-1,-1-1 1,1 1-1,0 1 1,0 1-9,1 0 0,-2 0 1,1 0-1,0 0 1,-1 1-1,1-1 0,-1 0 1,0 0-1,0 4 1,0-3 41,0 0 1,0 1-1,1-1 1,0 0 0,-1 1-1,3 3 1,-2-6 13,-1-1-1,1 0 1,0 0 0,0 0 0,0 1-1,0-1 1,0 0 0,0 0 0,0-1 0,0 1-1,0 0 1,1 0 0,-1 0 0,0-1 0,0 1-1,1-1 1,-1 1 0,1-1 0,-1 1 0,0-1-1,1 0 1,-1 0 0,3 0 0,3 1 49,1-1 0,-1-1-1,10-1 1,37-7 9,0-3 0,-1-3-1,72-28 1,-113 37-201,-1 0 1,19-13-1,-24 15 2,-15 11-2,0 1 0,1 0 0,0 0 0,0 1 0,1 0 0,0 1 1,0-1-1,1 1 0,-6 14 0,10-19 134,1 0 0,0 0 0,-1 0-1,2 1 1,-1-1 0,1 0 0,-1 0 0,2 0-1,-1 1 1,0-1 0,1 0 0,0 0 0,0 0 0,3 7-1,-4-12-10,0 1 0,1 0 0,-1 0 0,1 0-1,-1-1 1,0 1 0,1 0 0,-1-1 0,1 1 0,-1 0-1,1-1 1,0 1 0,-1-1 0,1 1 0,0 0 0,-1-1-1,1 0 1,0 1 0,0-1 0,-1 1 0,1-1-1,0 0 1,0 0 0,0 1 0,-1-1 0,1 0 0,0 0-1,0 0 1,0 0 0,0 0 0,-1 0 0,1 0-1,0 0 1,0 0 0,0-1 0,0 1 0,-1 0 0,1 0-1,0-1 1,0 1 0,-1-1 0,1 1 0,1-1-1,2-2 43,0 0-1,0 0 1,-1 0-1,1 0 1,4-6-1,32-35 269,-15 18-194,40-57 0,39-107-182,-77 131-20,-2-1 0,22-80 0,-45 133 1,0-1-1,0 0 0,-1 0 1,1 0-1,-2 0 0,1 0 1,-2-9-1,1 17 48,0-1 0,0 0 0,0 0 1,0 0-1,0 0 0,0 0 0,-1 0 0,1 0 0,0 1 1,-1-1-1,1 0 0,0 0 0,-1 0 0,1 0 0,-1 1 0,1-1 1,-1 0-1,0 1 0,1-1 0,-1 0 0,0 1 0,-1-2 1,1 2 0,0 0 1,0 0 0,1 0 0,-1 0 0,0 0 0,0 0 0,0 0 0,0 0-1,0 0 1,0 0 0,0 0 0,0 1 0,0-1 0,0 0 0,0 1 0,1-1 0,-3 1-1,-2 3-52,0 0-1,-1 0 1,1 0-1,-8 10 0,1 0 49,2 1 0,0 0 0,0 1 0,2-1 0,-1 2 0,-5 17 0,8-19 43,-4 8 27,0 2 0,2-1 0,1 1 0,1 0 0,-5 40 1,11-55-46,0 0 0,0-1 0,0 1 0,2 0 1,-1 0-1,1-1 0,5 17 0,-4-20 30,0 1-1,0-1 0,1 0 0,-1 0 0,1 0 0,1 0 0,-1-1 1,1 0-1,0 0 0,0 0 0,11 8 0,-6-6-57,1-1 0,0 0 0,0 0 0,16 5 0,-17-7-1071,0-2 0,20 4 0,15-2-1239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5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4992,'-16'-11'2240,"6"11"-1952,5 0-416,10 0 0,0 3-2080,3 5 1248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4:5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3072,'0'1'94,"0"0"0,1-1 1,-1 1-1,0 0 0,0 0 1,1-1-1,-1 1 0,1 0 0,-1-1 1,0 1-1,1-1 0,-1 1 0,1 0 1,0-1-1,-1 1 0,1-1 1,-1 1-1,1-1 0,0 0 0,-1 1 1,1-1-1,0 0 0,-1 1 1,1-1-1,0 0 0,0 0 0,-1 0 1,1 1-1,0-1 0,1 0 0,26 2 1917,-26-2-1883,6-1 161,0 1 0,0-2 0,0 1 0,0-1 0,0 0 0,10-4 0,45-24 1027,-55 26-1124,52-29 770,63-45 1,-66 33-576,-1 0-129,-42 33-228,-12 10-71,0 1-1,0-1 0,1 0 0,-1 1 1,0-1-1,0 1 0,5-2 0,-6 2 18,-1 1-1,0 0 0,1 0 1,-1 0-1,0 0 1,1 0-1,-1 0 1,0 0-1,1 0 0,-1 1 1,1-1-1,-1 0 1,0 0-1,1 0 0,-1 0 1,0 0-1,0 0 1,1 1-1,-1-1 0,0 0 1,1 0-1,-1 1 1,0-1-1,0 0 0,1 0 1,-1 1-1,0-1 1,0 0-1,0 0 0,0 1 1,1-1-1,-1 0 1,0 1-1,0-1 0,0 0 1,0 1-1,0-1 1,0 0-1,0 1 1,0-1-1,0 0 0,0 1 1,0-1-1,0 1 1,-1 19-151,0-18 160,-17 79 63,-3 12 235,-69 243 784,18-117 933,71-209-578,6-11-513,13-20-99,-11 12-613,8-7-117,-1 0-1,-1-1 1,-1 0-1,0-1 1,13-27-1,36-104-121,-44 105 60,2-6-92,47-114 95,-52 134-87,2 1-1,0 0 0,29-36 0,-36 54 27,34-41-229,-36 44 155,0 1 0,0 1 0,1-1 0,13-8-1,-19 14 79,-1 0 0,1 0-1,-1 0 1,1 1 0,-1-1-1,1 0 1,0 1 0,-1-1-1,1 1 1,0-1 0,-1 1-1,1 0 1,0 0 0,0 0-1,-1 0 1,1 0 0,0 0-1,-1 0 1,1 1 0,0-1-1,0 0 1,-1 1 0,1 0-1,-1-1 1,1 1 0,-1 0-1,1 0 1,-1 0-1,1 0 1,2 2 0,-2 0 19,0-1 0,0 1 0,-1 0 0,1 0 0,0 0 0,-1 0 0,0 0 0,0 0 1,0 0-1,0 0 0,0 1 0,-1-1 0,1 0 0,-1 1 0,0 3 0,0 10 43,-1 0 1,-1-1-1,0 1 0,-1 0 0,-1-1 1,-1 0-1,0 0 0,-1 0 0,-1 0 1,0-1-1,-1 0 0,-16 22 0,21-33 44,-1 1-1,0-1 1,0 0-1,0 0 1,-1-1-1,1 1 1,-9 4-1,12-7-31,-1 0 0,0-1 0,1 1 0,-1 0-1,0-1 1,0 1 0,1-1 0,-1 1 0,0-1 0,0 0 0,0 0 0,0 0-1,1 0 1,-1 0 0,0-1 0,0 1 0,0 0 0,1-1 0,-1 1-1,0-1 1,0 0 0,1 0 0,-1 1 0,0-1 0,1 0 0,-1 0 0,-2-3-1,-4-6 54,0-1-1,0 0 0,1-1 0,1 1 1,-8-18-1,2 4-322,8 18 96,1 0 0,0 0 0,-3-15 0,2 9-184,3 8 86,0 1-239,2 5-25,9 10 39,-1-5 478,0-1 1,0 0-1,0 0 1,0-1-1,1-1 1,-1 1 0,1-2-1,18 4 1,-12-4 42,-1-1 1,1-1-1,0 0 1,0-2-1,16-2 1,10-5 187,0-2 0,-1-2 1,46-22-1,-65 27-254,-1-2 1,0 0-1,-1-1 1,0-1-1,30-25 0,-33 26 15,2-3 33,-19 13-53,1 0 0,0 1 1,0-1-1,-1 0 0,1 0 0,-1 1 0,1-1 0,-1 0 0,1 0 1,-1 0-1,1 0 0,-1 0 0,0 0 0,1 1 0,-1-1 0,0-2 0,0 5-121,0 0 0,0 0-1,0 0 1,-1 0 0,1 0-1,-1 0 1,1 0 0,-1 0-1,0 0 1,0 0 0,0 0-1,0 0 1,0-1 0,0 1-1,-2 2 1,2-3-521,-7 2-4772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0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13 317 3552,'-13'0'6581,"14"-1"-6315,0 1 1,0 0-1,0 0 0,-1-1 0,1 1 1,0-1-1,0 1 0,0-1 0,-1 1 1,1-1-1,0 0 0,0 0 0,18-20 738,-18 19-792,76-106 1447,-76 107-1645,27-35 286,64-62-1,-44 55-731,-47 47 264,0 0-1,0 0 1,0 1-1,0 7 1,-1 15 171,-2 0 1,-1 0 0,-13 51 0,3-36 444,-27 63 0,33-90-246,-1 0-1,0-1 0,-1 0 0,0 0 0,-1-1 0,-21 22 0,29-33-143,0 0-1,0 0 0,0 0 0,0-1 0,-1 1 0,1 0 0,0-1 0,-1 0 0,0 1 0,1-1 0,-1 0 0,0 0 0,0-1 1,-3 2-1,4-2-30,0-1 0,1 1 1,-1 0-1,0 0 1,0-1-1,0 1 1,0-1-1,1 0 1,-1 1-1,0-1 0,1 0 1,-1 0-1,0 0 1,1 0-1,-1 0 1,1-1-1,0 1 0,-1 0 1,1-1-1,0 1 1,0-1-1,0 1 1,-1-3-1,-1 0-178,1 0 1,0 0-1,0 0 1,0-1-1,1 1 1,0-1-1,0 1 0,0-1 1,0 1-1,0-8 1,1 8-458,0-1 0,0 0 0,1 0 0,-1 0 1,1 1-1,0-1 0,0 0 0,1 1 0,0-1 1,-1 1-1,1-1 0,1 1 0,-1 0 0,1 0 1,-1 0-1,6-5 0,22-16-3013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4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6 112 3232,'-1'-1'191,"0"0"0,1-1 0,-1 1 0,1 0 0,-1 0 0,1 0 0,-1 0 0,1 0 0,0-1 0,0 1 0,-1 0 0,1 0 0,0 0-1,0-1 1,0 1 0,1 0 0,-1 0 0,0 0 0,0-1 0,1 1 0,-1 0 0,0 0 0,1 0 0,-1 0 0,2-2 0,-1 1 373,0 1 0,-1-1 1,1 0-1,0 0 0,-1-1 0,1 1 0,-1 0 0,1-3 0,-1 3-394,1 0 0,-1 0 0,1 0 0,0 1 0,0-1 1,0 0-1,0 1 0,0-1 0,0 0 0,0 1 0,0-1 0,1 1 0,-1 0 0,1-1 0,-1 1 0,3-1 0,0-2 72,1 1 0,0 0 0,1 0 0,8-4 0,-7 5-152,0 0 0,0 0 0,0 0 0,1 1-1,-1 0 1,0 1 0,9 0 0,-15 0-64,1 0-1,0 0 1,-1 0 0,1 0 0,-1 0 0,1 1-1,0-1 1,-1 0 0,1 1 0,-1 0 0,1-1-1,-1 1 1,0 0 0,1 0 0,-1 0 0,0 0-1,1 0 1,-1 0 0,0 0 0,0 0 0,0 0-1,0 0 1,0 1 0,0-1 0,0 0 0,-1 1-1,1-1 1,0 1 0,-1-1 0,1 1 0,-1-1-1,1 1 1,-1 0 0,0-1 0,0 1-1,0-1 1,0 1 0,0 0 0,0-1 0,0 3-1,-4 12 155,0 1-1,-1-1 0,0 0 0,-2 0 0,-13 25 1,4-9-98,-4 7 71,-7 13 119,25-46-281,0-1-1,0 1 0,0 0 0,1 0 1,0 0-1,-1 12 0,3-15 37,-1-1 0,1 0 0,-1 1 1,1-1-1,0 0 0,0 0 0,0 0 0,0 0 0,0 0 0,1 0 0,-1 0 0,0 0 1,1 0-1,0 0 0,-1-1 0,1 1 0,0-1 0,0 1 0,0-1 0,0 0 0,0 0 1,3 2-1,5 1 63,-1 1 1,1-1 0,19 4 0,2 1-79,-18-4-357,0-2 0,1 1 1,-1-2-1,23 3 0,-27-5-877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0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71 2400,'0'0'78,"-1"0"0,1 0 0,0 0-1,-1 0 1,1-1 0,0 1 0,-1 0 0,1 0 0,0 0 0,-1-1 0,1 1 0,0 0-1,0-1 1,-1 1 0,1 0 0,0 0 0,0-1 0,0 1 0,-1-1 0,1 1 0,0 0-1,0-1 1,0 1 0,0 0 0,0-1 0,0 1 0,0 0 0,0-1 0,0 1 0,0-1-1,9-7 3495,0 1-3292,9-7 1400,19-13 0,-28 22-1147,-14 11-1106,-7 12 624,5-5 170,1 0 1,1 0 0,0 1-1,1 0 1,1 0-1,0 0 1,0 0-1,2 0 1,0 1-1,0-1 1,1 0-1,3 18 1,-2-27-95,0-1-1,0 1 1,0-1 0,1 0 0,0 0 0,-1 0-1,2 0 1,1 4 0,-3-7-81,-1 0 0,1 0 0,0 0 0,0 0 0,-1 0-1,1-1 1,0 1 0,0 0 0,0 0 0,0-1 0,0 1 0,0-1 0,0 1 0,0-1-1,0 1 1,0-1 0,0 0 0,0 1 0,0-1 0,0 0 0,0 0 0,0 0 0,1 0 0,-1 0-1,0 0 1,0 0 0,0 0 0,0 0 0,0 0 0,0-1 0,0 1 0,0-1 0,1 1 0,-1 0-1,0-1 1,-1 0 0,3 0 0,9-8 130,1-1-1,-1-1 1,19-22-1,8-7-141,-13 17-131,1 0 1,1 2-1,1 1 0,1 2 0,0 1 1,63-26-1,-78 40-143,-15 3 235,0 0 0,0 0-1,0 0 1,1 0-1,-1 0 1,0 0-1,0 0 1,0 0-1,0 0 1,0 0 0,1 0-1,-1 0 1,0 0-1,0 1 1,0-1-1,0 0 1,0 0 0,1 0-1,-1 0 1,0 0-1,0 0 1,0 0-1,0 1 1,0-1 0,0 0-1,0 0 1,0 0-1,0 0 1,0 0-1,0 1 1,1-1 0,-1 0-1,0 0 1,0 0-1,0 0 1,0 1-1,0-1 1,0 0-1,0 0 1,-1 3-25,0-1 0,0 1 0,0-1 0,-1 1-1,1-1 1,-3 4 0,-2 5 111,-20 32 193,13-21-47,1-1 0,-13 34 0,25-55-216,0 0 0,-1 1 0,1-1 0,0 0 0,0 0 0,0 1 0,0-1 0,-1 0 0,1 0 0,0 1 1,0-1-1,0 0 0,0 0 0,0 1 0,0-1 0,0 0 0,0 0 0,0 1 0,0-1 0,0 0 0,0 0 0,0 1 0,0-1 0,0 0 0,0 1 0,0-1 1,0 0-1,0 0 0,1 1 0,-1-1 0,0 0 0,0 0 0,0 0 0,0 1 0,1-1 0,-1 0 0,0 0 0,0 0 0,0 1 0,1-1 0,-1 0 1,0 0-1,0 0 0,0 0 0,1 0 0,-1 1 0,0-1 0,1 0 0,-1 0 0,0 0 0,0 0 0,1 0 0,-1 0 0,2 0 42,-1-1 0,1 1 0,-1-1 0,1 1-1,-1-1 1,1 0 0,-1 1 0,1-1 0,-1 0 0,2-1-1,29-26 356,-20 16-252,20-13 0,-30 23-143,20-13-128,1 0 1,37-17 0,-58 31 80,0 0 0,-1 1 1,1-1-1,0 1 1,0-1-1,0 1 0,0 0 1,0 0-1,0 0 1,0 0-1,0 0 0,0 0 1,0 0-1,0 1 0,0-1 1,0 1-1,0-1 1,0 1-1,0 0 0,0 0 1,-1-1-1,1 1 1,0 1-1,-1-1 0,1 0 1,-1 0-1,1 1 0,-1-1 1,1 1-1,1 2 1,3 4 41,-1 1 0,0 0 0,-1-1 1,7 19-1,-10-24 1,19 61 164,5 14-149,-20-65-170,-3-8-367,0 0 0,1 0-1,-1 0 1,1 0 0,0 0 0,4 5 0,-5-7-63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0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3328,'-27'-4'1504,"17"24"-1312,10-8-192,5-1-32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1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338 628 2912,'13'-4'3008,"-13"2"-2153,0-4 853,-1 6-1661,1-1 0,-1 1 0,1 0 0,-1 0 0,1 0 0,-1 0 0,1 0 0,-1 0 0,1 0 0,-1 0 0,0 0 0,1 0 0,-1 0 0,1 0 0,-1 0 0,1 0 1,-1 0-1,1 0 0,-1 1 0,-19 0 400,16-1-391,0 0-1,0 0 0,1 1 0,-1-1 0,-6 2 0,-15 6 211,1 1 0,-1 1-1,2 1 1,-1 1 0,-39 27-1,55-32-221,-1 0-1,0 0 0,1 1 1,1 0-1,-1 1 0,1-1 1,1 1-1,0 1 0,0-1 1,1 1-1,0 0 0,0 0 1,1 0-1,1 1 0,-1 0 1,-1 15-1,4-18 9,1 1-1,0 0 1,0 0-1,1 0 1,0-1-1,1 1 1,0 0-1,6 15 1,-6-16 38,1-1-1,1 0 1,-1 0 0,1 0-1,0-1 1,1 1 0,0-1 0,0 0-1,0-1 1,7 7 0,-10-11-31,-1 1 0,1-1 0,1 0 0,-1 1 0,0-1 0,0 0 0,0 0 0,0-1 0,1 1 0,-1 0 0,0-1 0,1 1 0,-1-1 0,1 0 0,-1 0 0,0 0 0,1 0 1,-1 0-1,1 0 0,-1-1 0,5 0 0,-3-1 9,-1 0 0,1 0 0,0 0 0,-1 0 1,1-1-1,-1 1 0,0-1 0,0 0 0,0 0 0,0 0 1,5-7-1,-1 0 39,-1-1-1,0 0 1,0-1 0,4-14 0,13-49 466,-22 72-544,2-10-5,0 0-1,-1 0 1,0-1 0,-1 1-1,-1-1 1,0 1 0,-1-1-1,-3-18 1,3 29-58,1 1-1,-1-1 1,0 1-1,0-1 1,0 1-1,0 0 1,0-1-1,0 1 1,-1 0-1,1 0 1,-1 0-1,-2-3 1,-6-8-862,10 13 884,-1 0 0,1 0-1,0 0 1,0 0 0,0 0-1,0 0 1,-1 0 0,1 0-1,0 0 1,0 0 0,0 0-1,-1 0 1,1 0 0,0 0 0,0 0-1,0 0 1,0 0 0,-1 0-1,1 0 1,0 1 0,0-1-1,0 0 1,0 0 0,-1 0-1,1 0 1,0 0 0,0 0 0,0 0-1,0 1 1,0-1 0,0 0-1,-1 0 1,1 0 0,0 0-1,0 1 1,0-1 0,0 0-1,0 0 1,0 0 0,0 0-1,0 1 1,0-1 0,0 0 0,0 0-1,0 0 1,0 1 0,0-1-1,0 0 1,-3 12-121,7 64-197,1-40 375,1 0 0,2-1 1,18 52-1,-21-73 11,1-1 1,0 0 0,13 21-1,-16-30-8,0 0 1,0 0-1,0 0 0,0 0 0,1-1 0,-1 0 1,1 1-1,0-1 0,0 0 0,0-1 0,0 1 1,1-1-1,-1 0 0,6 2 0,-7-3 6,1-1-1,-1 0 1,0 1 0,1-1-1,-1-1 1,1 1 0,-1 0-1,1-1 1,-1 0-1,0 0 1,0 0 0,1 0-1,-1 0 1,0-1 0,0 1-1,0-1 1,0 0-1,0 0 1,4-4 0,4-4 130,1-1-1,19-24 1,-17 18-187,22-25 54,83-71 0,-94 91 2,-12 11-144,26-18 0,-35 26 61,0 1-1,1-1 1,-1 1-1,1 0 1,-1 1-1,1-1 1,0 1-1,0 0 1,0 0-1,8 0 1,-11 1 37,-1 0-1,0 0 1,1 0 0,-1 1 0,0-1 0,0 0-1,0 1 1,1-1 0,-1 1 0,0 0 0,0-1-1,0 1 1,0 0 0,0-1 0,0 1 0,0 0-1,0 0 1,0 0 0,0 0 0,-1 0 0,1 0-1,0 0 1,-1 0 0,1 0 0,0 1 0,-1-1-1,1 0 1,-1 2 0,2 4-51,0 0-1,-1 0 1,1 14-1,-2-18 31,3 42 17,-5 64-1,1-27 563,2-49 76,-1-40-513,1-1 0,1 1 1,-1 0-1,6-13 0,0-3-81,0-5-59,2 0 0,1 1 0,1 0 0,2 1 0,0 0 0,2 1 0,19-27 0,-26 43-57,-1 1 1,2-1-1,-1 1 1,1 0 0,14-9-1,-23 17 56,1 0-1,-1-1 1,1 1-1,0 0 1,-1-1 0,1 1-1,0 0 1,-1-1-1,1 1 1,0 0-1,-1 0 1,1 0 0,0 0-1,-1 0 1,1 0-1,0 0 1,-1 0-1,1 0 1,0 0 0,0 0-1,-1 0 1,1 1-1,0-1 1,0 1-1,0-1 3,0 1 0,0 0 0,0 0 0,0 0 0,0 0 0,0 0 0,-1 0 0,1 0 0,0 0 0,-1 0 0,1 0 0,0 2 0,1 3 4,-1-1 0,0 0-1,0 0 1,0 1 0,0 7-1,-4 23 8,2-27 0,0 0 0,1 1 0,1 12 0,1 12 9,-2 52 1,-1-29 73,0-52-80,1 1 0,1 0 1,-1 0-1,1 0 0,0 0 1,0 0-1,4 9 0,0 2-19,-5-16 35,0 1 0,0 0 0,1 0 0,-1-1 0,1 1 0,-1 0 0,1-1-1,0 1 1,-1-1 0,1 1 0,0 0 0,0-1 0,0 0 0,0 1 0,0-1 0,1 0 0,-1 1 0,0-1 0,1 0 0,-1 0-1,3 2 1,10 4 145,-12-6-161,-1-1 1,0 1-1,0 0 0,0-1 0,0 1 1,1 0-1,-1-1 0,0 0 1,0 1-1,1-1 0,-1 0 0,0 1 1,1-1-1,-1 0 0,0 0 1,1 0-1,-1 0 0,0-1 0,3 1 1,0-1 49,0 0 1,0-1 0,0 1 0,0-1-1,-1 0 1,1 0 0,-1 0-1,1 0 1,-1-1 0,1 1 0,-1-1-1,0 0 1,3-4 0,13-13 10,-1 0 0,-1-1 0,-1-1 0,-1-1 0,17-33 0,-11 16-89,1 2 0,29-37 0,-41 62-56,0 1-1,19-18 1,-26 27 41,1 0 0,-1 0 0,0 1 0,1 0 0,0-1 0,0 1 1,-1 0-1,1 1 0,1-1 0,-1 1 0,0 0 0,0 0 0,0 0 0,6 0 0,-7 1 18,-1 0-1,0 0 0,1 1 0,-1-1 1,0 1-1,0 0 0,1 0 0,-1 0 1,0 0-1,0 0 0,0 0 0,3 3 0,22 21 43,-13-11-21,7 8 76,-19-21-22,-2-1-14,1 0 0,-1 0 1,1 0-1,-1 0 0,1 0 0,-1 0 0,1 0 1,-1 0-1,1 0 0,-1 0 0,0 0 0,1-1 1,-1 1-1,1 0 0,-1 0 0,0-1 0,1 1 1,-1 0-1,1-1 0,1-2 4,-1 0 0,0 0-1,0 0 1,0 0 0,0 0 0,0-1-1,0 1 1,-1 0 0,0-1 0,0 1-1,0 0 1,0-1 0,0 1-1,-2-6 1,2 4-57,-1 0 0,0 1 0,-1-1 0,1 0 0,-1 1 0,0-1 0,0 1 0,0 0 0,-6-8 0,7 11-16,-1 0 0,0-1 0,1 1 0,-1 0 0,0 0-1,0 0 1,0 0 0,0 0 0,0 0 0,0 1 0,0-1 0,0 1-1,0-1 1,0 1 0,-1 0 0,1 0 0,0 0 0,0 0-1,0 0 1,0 0 0,0 1 0,-1-1 0,1 1 0,-2 0 0,0 0-16,-1 1 1,1 0 0,-1 0 0,1 0 0,0 0 0,0 1 0,0-1-1,0 1 1,-5 5 0,2 0 25,0 1-1,1 0 1,0 1-1,0-1 1,1 1-1,0 0 1,1 1 0,0-1-1,1 1 1,-4 15-1,2 2 9,2 0 0,-1 54 0,4-67 12,1 0 1,0-1-1,1 1 1,5 16-1,-5-25 35,-1 0 0,1 0-1,1 0 1,-1-1 0,1 1-1,0-1 1,0 0 0,1 0-1,-1 0 1,1 0 0,0-1-1,9 8 1,-12-11-17,0 0 0,0-1 0,0 1 1,0 0-1,0-1 0,0 1 0,0-1 0,0 0 0,1 1 0,-1-1 0,0 0 0,0 0 1,0 1-1,0-1 0,1 0 0,-1 0 0,0 0 0,0-1 0,0 1 0,1 0 1,-1 0-1,0-1 0,0 1 0,0 0 0,0-1 0,0 1 0,0-1 0,0 0 1,0 1-1,0-1 0,0 0 0,0 0 0,0 1 0,0-1 0,0 0 0,0 0 0,-1 0 1,2-2-1,1-2 48,1 0 0,-1-1-1,0 1 1,-1-1 0,0 0 0,2-6 0,10-37-7,-3-1-1,8-91 1,-18 78-699,-8 111-85,9 2 580,-1 24 82,-3-30 8,-11 135-226,6-87 314,-4 29 56,6-85-20,1-6 94,-1 1 0,-2-1 0,-19 56-1,24-81-137,-10 16 244,12-20-244,-1 0 1,0 0-1,0 0 1,1 0 0,-1 0-1,0-1 1,0 1-1,0 0 1,0-1 0,0 1-1,0-1 1,0 1-1,0-1 1,0 1 0,0-1-1,0 0 1,0 1-1,-1-1 1,-1 0 0,0 0-5,0 0 0,0-1-1,0 1 1,0-1 0,0 0 0,0 0 0,0 0 0,0 0 0,0 0 0,0-1 0,1 1 0,-1-1 0,1 0-1,-1 0 1,1 0 0,-3-3 0,-4-4-41,1-1 0,-13-20-1,7 9 4,3 6 31,0-1-1,1 0 1,1 0 0,1-1 0,0 0-1,-10-34 1,17 48-23,1 0 0,-1 0 1,1 1-1,0-1 0,0 0 0,0 0 1,0 0-1,0 0 0,1 0 0,-1 0 1,1 1-1,0-1 0,0 0 0,0 0 0,1-2 1,1 1-20,-1 0 1,1 0-1,0 1 1,0-1-1,0 1 1,1 0-1,-1 0 1,7-5-1,5-1-64,0 1 0,0 0 0,33-11 0,-41 17 91,5-3 26,-1 0 0,-1-1 1,1 0-1,-1 0 0,0-1 0,0 0 1,13-14-1,3-6-84,26-35 0,-47 55 44,54-69 202,119-140 47,-126 158-174,49-50-312,-100 102-103,-1 13-122,-2 22 345,-1 0 0,-7 30 0,-2 20-42,8-40 292,1 0 1,3 1 0,6 62-1,-6-101-86,0 0-1,0 0 0,0-1 1,1 1-1,-1 0 1,0 0-1,0-1 0,1 1 1,-1 0-1,0-1 0,1 1 1,-1 0-1,0-1 0,1 1 1,-1-1-1,1 1 1,-1-1-1,2 2 0,-2-2-18,1 0 0,-1 0 0,1 0 0,-1 0 0,1 0 0,-1 1 0,1-1-1,-1 0 1,1 0 0,-1 0 0,1 0 0,-1-1 0,1 1 0,-1 0 0,1 0 0,-1 0-1,1 0 1,-1 0 0,1-1 0,0 1 0,2-2 15,-1 0-1,1 0 1,0 0 0,-1 0-1,1-1 1,-1 1 0,3-4-1,18-27 72,-2-1-1,32-72 0,2-2-110,-19 32-468,-35 75-31,-3 2 386,-1 8 89,1-1 5,1 1 0,0 0 0,0 0 0,2 16 0,2 82-124,-1-8 204,-1-91-5,0 1-1,0-1 1,1 1 0,0-1 0,0 0 0,1 0 0,0 0 0,8 13-1,-11-20-28,0-1-1,0 0 1,1 1-1,-1-1 0,0 0 1,0 1-1,1-1 1,-1 0-1,0 1 1,0-1-1,1 0 0,-1 0 1,0 1-1,1-1 1,-1 0-1,0 0 0,1 0 1,-1 1-1,0-1 1,1 0-1,-1 0 1,1 0-1,-1 0 0,0 0 1,1 0-1,-1 0 1,1 0-1,10-7 201,6-21 30,21-51 22,-21 41-220,2 1-1,41-60 0,-21 45 58,-2-2 0,-2-1 0,30-66 0,68-178-366,-77 161 70,-53 132 171,-1 2-19,0 0 1,0 0-1,0 0 1,0-1-1,-1 1 0,0-1 1,0 1-1,0-1 0,0 1 1,-1-1-1,1 0 1,-1 1-1,-1-7 0,1 11 20,-1-1 1,1 1-1,0-1 0,0 1 0,-1-1 0,1 1 0,-1-1 0,1 1 0,0-1 0,-1 1 0,1 0 0,-1-1 0,1 1 1,-1 0-1,1-1 0,-1 1 0,1 0 0,-1 0 0,1-1 0,-1 1 0,0 0 0,1 0 0,-1 0 0,1 0 0,-1 0 1,0 0-1,1 0 0,-1 0 0,1 0 0,-1 0 0,0 0 0,1 0 0,-1 0 0,1 0 0,-1 1 0,1-1 1,-2 1-1,-23 10-205,19-7 193,0 0 0,0 1 1,0 0-1,1 0 0,0 0 0,0 1 0,0 0 0,-6 11 0,-28 54-153,36-65 177,-22 48-9,-23 76 0,-5 58-210,47-166 255,1 1 1,1 0-1,2-1 1,0 2-1,1-1 0,2 0 1,0 0-1,6 34 1,1-17 84,-6-18-69,2 0 0,1 0 1,1-1-1,1 0 0,15 34 0,-21-52 2,1 0-1,0-1 0,0 1 0,0 0 0,0 0 1,0-1-1,0 1 0,1-1 0,0 0 0,-1 0 1,1 0-1,3 2 0,-4-3-22,-1-1-1,1 1 1,0-1-1,0 1 1,0-1 0,0 0-1,0 0 1,0 1 0,0-2-1,-1 1 1,1 0 0,0 0-1,0 0 1,0-1-1,0 1 1,0-1 0,-1 0-1,1 0 1,0 1 0,0-1-1,-1 0 1,1 0-1,1-2 1,19-14 46,-1-2 1,0 0-1,-2-1 1,21-27-1,-16 18-66,33-31-1,-51 55 47,6-6-122,1 0 1,1 0-1,20-11 1,-31 20 42,0 0 1,1 0-1,-1 0 0,1 1 1,0-1-1,0 1 0,-1 0 1,1 1-1,0-1 0,0 0 1,0 1-1,0 0 0,0 0 1,0 0-1,0 1 0,-1-1 1,1 1-1,0 0 0,0 0 1,6 3-1,0 0-14,6 4 291,-15-7 51,-15-15 273,11 12-585,1 1 0,-1 0 0,1-1 0,-1 1-1,0 0 1,1 0 0,-1 0 0,0 0 0,0 1 0,0-1 0,-4 1 0,1-1-76,1 1 0,0 0 0,0 1 0,-1-1 0,-5 2 0,5 0 63,0 0 0,1 1 0,0 0 0,-1 0 0,1 0 0,0 0 0,0 1 0,1 0 0,-1 0 0,1 0 0,0 0 0,0 1 0,0-1 0,0 1 1,1 0-1,0 1 0,0-1 0,-3 9 0,-1 2 15,2 0 1,0 1-1,0 0 1,2-1-1,-3 22 0,5-28 42,0 0 0,0 1 0,1 0 0,0-1 0,1 1 0,0-1 0,1 0 0,0 1 0,0-1 0,1 0 0,0 0 0,9 17 0,-11-26-10,-1 0 0,1 0 1,-1 0-1,1 0 0,0 0 1,-1 0-1,1 0 0,0 0 0,0 0 1,0 0-1,0-1 0,-1 1 1,1 0-1,0 0 0,1-1 1,-1 1-1,0-1 0,0 1 0,0-1 1,0 1-1,0-1 0,2 0 1,-2 0 8,1 0 1,-1-1 0,0 1 0,1-1-1,-1 1 1,0-1 0,0 0-1,0 1 1,0-1 0,1 0 0,-1 0-1,0 0 1,0 0 0,-1 0-1,1 0 1,0 0 0,0 0 0,0 0-1,0-2 1,9-15 74,-1-1 0,0 0-1,-1-1 1,-2 1 0,7-30 0,6-16-167,-13 45 37,4-28 0,-1 7-221,-9 30-176,-2 11 73,-1 6 121,0 9 173,1 0 0,1 0 0,0 0 0,0 0 0,2 0 0,3 22-1,-1-18 114,1 0-1,0-1 0,2 1 0,12 29 0,-17-47-39,-1 0 0,1 0 1,-1 0-1,1 0 0,-1 0 1,1 0-1,0 0 0,-1 0 1,1 0-1,0 0 0,0 0 1,0-1-1,0 1 0,0 0 1,0-1-1,0 1 0,0 0 1,0-1-1,0 1 0,0-1 1,0 0-1,0 1 0,0-1 1,0 0-1,0 0 0,1 1 1,-1-1-1,0 0 0,0 0 1,0-1-1,0 1 0,1 0 1,-1 0-1,0 0 0,0-1 1,0 1-1,0 0 0,0-1 0,2-1 1,4-1 74,-1-1 0,0-1 1,0 1-1,-1-1 0,6-5 1,-7 6-114,68-66 157,63-55 278,-6 27-1054,-129 98 634,0 0 1,0 1-1,0-1 0,0 0 1,0 0-1,0 0 1,0 0-1,0 0 0,0 1 1,0-1-1,0 0 1,0 0-1,0 0 1,0 0-1,0 0 0,0 1 1,0-1-1,0 0 1,0 0-1,0 0 0,0 0 1,0 0-1,0 1 1,0-1-1,0 0 1,0 0-1,0 0 0,1 0 1,-1 0-1,0 0 1,0 0-1,0 1 0,0-1 1,0 0-1,0 0 1,0 0-1,1 0 1,-1 0-1,0 0 0,0 0 1,0 0-1,0 0 1,0 0-1,1 0 0,-1 0 1,0 0-1,0 0 1,0 0-1,0 0 1,1 0-1,-1 0 0,0 0 1,0 0-1,0 0 1,0 0-1,0 0 1,0 0-1,1 0 0,-1 0 1,0 0-1,0-1 1,0 1-1,0 0 0,0 0 1,0 0-1,0 0 1,1 0-1,-4 16-259,2-11 179,-1 12 77,1 1-1,0 0 1,1-1-1,2 1 1,4 30-1,-1-24 139,1 0 0,2-1 0,15 37 0,-19-52-1,0 0-1,1 1 1,0-2 0,0 1 0,1 0 0,0-1 0,0 0-1,14 11 1,-17-16-92,-1 0-1,1 0 0,-1-1 0,1 1 0,-1-1 1,1 0-1,0 0 0,0 0 0,0 0 0,0 0 1,0-1-1,0 1 0,-1-1 0,1 0 0,0 0 1,0 0-1,0 0 0,0 0 0,0-1 0,0 1 1,0-1-1,0 0 0,0 0 0,0 0 0,0 0 1,-1 0-1,1-1 0,-1 1 0,1-1 1,-1 0-1,3-2 0,29-26-1137,41-51-1,-40 43-2937,-4 8 1219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1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1111 2496,'-1'2'188,"-1"-1"0,0 1 1,0 0-1,1 0 0,-1 0 0,1 0 1,0 0-1,-1 1 0,0 3 1,-4 53 5775,20-77-4771,23-75 429,-27 65-1327,1-1 0,21-35-1,-15 33 11,3 0 0,0 1 0,2 1 0,51-52 1,-61 70-231,-7 6-62,0 0 0,1 0 0,-1 1 1,1 0-1,9-5 0,-14 8-15,0 1-1,0 0 0,0 0 0,0-1 1,0 1-1,0 0 0,0 0 1,0 0-1,0 0 0,0 0 1,0 0-1,0 0 0,0 0 1,0 1-1,0-1 0,0 0 1,0 0-1,-1 1 0,1-1 1,0 1-1,0-1 0,0 1 0,0-1 1,0 1-1,-1-1 0,1 1 1,0 0-1,-1 0 0,1-1 1,0 1-1,-1 0 0,1 1 1,1 1 11,0-1 0,-1 1 0,1 0 1,-1 0-1,0 1 0,0-1 0,0 0 1,1 5-1,-1 0 31,-1 0 1,0 0-1,0 0 1,-1 0-1,0-1 1,-3 13-1,-17 44 390,15-48-386,-1-1 23,6-13-13,0-1 0,0 1 1,0 0-1,0 0 0,0 0 0,1 0 0,-1 0 1,0 4-1,1-6-27,0 0 0,0 0-1,0 0 1,0 0 0,1 0 0,-1 0 0,0 0 0,0 0 0,0 1 0,0-1 0,0 0 0,0 0-1,1 0 1,-1 0 0,0 0 0,0 0 0,0 0 0,0 0 0,1 0 0,-1 0 0,0 0-1,0 0 1,0 0 0,0 0 0,0 0 0,1 0 0,-1-1 0,0 1 0,0 0 0,0 0 0,0 0-1,0 0 1,0 0 0,1 0 0,-1 0 0,0 0 0,0 0 0,0 0 0,0-1 0,0 1-1,0 0 1,0 0 0,0 0 0,0 0 0,1 0 0,-1-1 0,19-18 198,2 0 0,0 1 0,1 1 0,47-28 0,-5 1-212,-41 28-96,0 0 1,28-13-1,-36 21 20,-13 6 42,1 1 0,-1-1 0,1 1 0,-1 0 0,1 0 0,0 0 0,0 0 0,-1 0 0,1 0 0,0 1 0,0-1 0,4 1 0,-6 1 8,1-1 0,-1 1 0,0 0 0,1 0 0,-1-1 0,0 1 0,0 0 0,0 0 0,1 0 0,-1 0 0,0 1 0,0-1 0,-1 0 0,1 0 0,0 1 0,0-1 0,-1 0 0,1 1 0,0 2 0,9 28-164,-9-21 235,-1 1 0,0-1 0,0 0 0,-2 0-1,1 0 1,-1 0 0,-1 0 0,-4 14 0,0 1 424,7-26-453,-1 1-1,1-1 1,0 0 0,0 1 0,0-1 0,-1 0 0,1 1 0,0-1 0,0 1-1,0-1 1,0 0 0,0 1 0,0-1 0,0 0 0,0 1 0,0-1 0,0 1-1,0-1 1,0 0 0,0 1 0,0-1 0,0 1 0,0-1 0,1 0-1,-1 1 1,0-1 0,0 0 0,0 1 0,1-1 0,-1 0 0,0 1 0,10-8 424,11-18-230,73-100-389,-87 117 137,0-2-43,1 1 1,1 0 0,10-9 0,-19 17 60,1 1-1,-1-1 1,1 1 0,-1 0 0,1-1 0,-1 1 0,1 0 0,0-1 0,-1 1 0,1 0 0,-1 0-1,1 0 1,-1-1 0,1 1 0,0 0 0,-1 0 0,1 0 0,0 0 0,-1 0 0,1 0-1,-1 0 1,1 0 0,0 0 0,-1 0 0,1 1 0,-1-1 0,1 0 0,0 0 0,-1 1-1,1-1 1,-1 0 0,1 1 0,-1-1 0,1 0 0,-1 1 0,1-1 0,-1 1 0,1-1-1,-1 1 1,0-1 0,1 1 0,-1-1 0,0 1 0,1-1 0,-1 1 0,0-1 0,0 1-1,0 0 1,1-1 0,-1 1 0,0 0 0,1 4-11,0 0 0,0 0 0,0 0 0,0 0 0,-1 5 0,-1 10 1,-2 0 0,0 0-1,-11 38 1,9-39 162,0 1 1,1-1-1,-3 40 0,11-44 60,-4-15-192,0 0-1,1 1 1,-1-1-1,0 0 1,0 1-1,0-1 1,1 0-1,-1 0 1,0 1 0,0-1-1,1 0 1,-1 0-1,0 1 1,1-1-1,-1 0 1,0 0-1,0 0 1,1 0-1,-1 0 1,0 1-1,1-1 1,-1 0-1,1 0 1,-1 0-1,0 0 1,1 0-1,-1 0 1,0 0-1,1 0 1,-1 0 0,0 0-1,1 0 1,-1 0-1,0-1 1,1 1-1,-1 0 1,0 0-1,1 0 1,-1 0-1,0 0 1,1-1-1,-1 1 1,1-1-1,65-54 467,10 6-523,121-56 0,-121 65-171,-76 40 210,0 0 0,0 0 0,0 0 0,0-1 0,1 1 0,-1 0 0,0 0-1,0 0 1,0 0 0,0 0 0,1 0 0,-1 0 0,0 0 0,0 0 0,0 0 0,0 0 0,1 0-1,-1 0 1,0 0 0,0 0 0,0 0 0,0 0 0,1 0 0,-1 0 0,0 0 0,0 0-1,0 0 1,0 0 0,1 1 0,-1-1 0,0 0 0,0 0 0,0 0 0,0 0 0,0 0-1,0 0 1,1 1 0,-1-1 0,0 0 0,0 0 0,0 0 0,0 0 0,0 0 0,0 1-1,0-1 1,0 0 0,-1 13-234,-9 21 81,7-27 142,0 4 18,1 0 0,0 0 0,0 0 0,1 0-1,1 0 1,0 0 0,0 0 0,1 0 0,0 0 0,1 0 0,1 0-1,-1 0 1,2 0 0,8 19 0,-12-29 28,1 1 0,0 0 0,0-1 0,0 1-1,-1-1 1,1 1 0,1-1 0,-1 1 0,0-1 0,0 0 0,0 1 0,1-1-1,-1 0 1,1 0 0,-1 0 0,1 0 0,-1 0 0,1-1 0,-1 1-1,1 0 1,0-1 0,-1 1 0,1-1 0,0 0 0,0 1 0,-1-1 0,1 0-1,0 0 1,0 0 0,0 0 0,-1 0 0,1-1 0,0 1 0,0 0 0,-1-1-1,1 1 1,0-1 0,-1 0 0,1 0 0,-1 0 0,1 1 0,-1-1 0,1-1-1,-1 1 1,1 0 0,1-2 0,6-9 61,0 1 0,-1-1-1,0 0 1,-1-1 0,9-20 0,-12 26-64,-1-1-26,0-1 0,0 1 0,-1-1 0,0 0 0,-1 1 0,0-1 0,0 0 0,-1 0 0,0 0 0,0 0-1,-1 0 1,0 0 0,-1 1 0,0-1 0,0 0 0,-1 1 0,0 0 0,-1-1 0,1 1 0,-9-12 0,11 19-23,-1-1 0,1 1 1,0-1-1,-1 1 0,1 0 0,-1 0 0,0 0 0,1 0 1,-1 0-1,0 0 0,0 0 0,0 0 0,1 1 0,-1-1 1,0 1-1,0-1 0,0 1 0,0 0 0,0 0 1,0 0-1,0 0 0,0 0 0,0 0 0,-3 1 0,2 0-8,-1-1 0,1 1-1,0 0 1,0 1-1,-1-1 1,1 1-1,0-1 1,1 1-1,-1 0 1,0 0 0,0 0-1,-2 3 1,-3 6 92,8-11-57,0 0 0,0 0 0,0 0 0,0 0 0,0 0 0,0 0 0,0 1 0,0-1-1,0 0 1,-1 0 0,1 0 0,0 0 0,0 0 0,0 1 0,0-1 0,0 0 0,0 0 0,0 0 0,0 0-1,1 0 1,-1 1 0,0-1 0,0 0 0,0 0 0,0 0 0,0 0 0,0 0 0,0 0 0,0 1 0,0-1-1,0 0 1,0 0 0,0 0 0,1 0 0,-1 0 0,0 0 0,2 1 1,0-1 0,0 0 0,1 0 0,-1 0 0,0 0 0,0 0 0,4-1 0,1 0-4,6-1 19,0-1 0,0 0-1,0-1 1,-1 0 0,1-1-1,-1 0 1,18-11 0,-6 1-48,0 2 1,1 1 0,0 2 0,0 0 0,49-12-1,-68 21 16,0 0-1,0 0 0,0 1 0,0 0 1,0 0-1,1 0 0,-1 0 1,0 1-1,0 0 0,-1 1 0,1-1 1,0 1-1,0 0 0,-1 0 0,1 1 1,-1 0-1,1 0 0,-1 0 0,6 5 1,-10-6 14,1 0 1,-1 0 0,1-1 0,-1 1-1,1 0 1,-1 0 0,0 1 0,0-1-1,0 0 1,0 0 0,0 0-1,-1 1 1,1-1 0,-1 0 0,1 4-1,-1-2 9,0 1 0,0-1 0,-1 0-1,1 1 1,-1-1 0,0 0 0,-3 8-1,0-2 32,-1 0-1,0 0 1,0-1-1,-1 0 0,-12 15 1,11-15 1,0-1 153,0-1 0,-9 9-1,47-41 774,42-26-1074,-44 29-55,1 2-1,39-20 1,-64 38 122,-1 0 0,1 0-1,0 0 1,0 1 0,0 0-1,0 0 1,0 0 0,0 1-1,10 0 1,-13 0 24,-1 0 0,1 0 0,-1 1-1,1-1 1,-1 0 0,1 1 0,-1-1 0,1 1 0,-1 0 0,1-1 0,-1 1 0,0 0 0,0 0-1,1 0 1,-1 0 0,0 0 0,0 0 0,0 0 0,0 0 0,0 0 0,0 1 0,0-1-1,0 0 1,-1 1 0,1-1 0,0 0 0,-1 1 0,1-1 0,-1 1 0,0-1 0,1 1-1,-1-1 1,0 1 0,0-1 0,0 4 0,-1 2 25,0-1 1,0 1-1,-1 0 1,1 0-1,-2-1 0,1 1 1,-5 8-1,-6 16 362,12-23 68,4-12-39,4-7-222,96-108-476,-101 116 329,25-28-23,-26 30-37,1 0 0,-1 0 0,0 0 0,0 0 0,0 0 0,1 0 0,-1 0 0,1 1 0,-1-1 0,1 0 0,-1 1 0,1-1 0,-1 1 0,1-1-1,-1 1 1,1 0 0,-1 0 0,1 0 0,0 0 0,-1 0 0,4 0 0,-4 1 9,0 0 1,1 0-1,-1 0 1,0 0-1,0 0 1,0 0-1,0 0 1,0 0-1,0 1 1,0-1-1,0 0 1,0 1-1,0-1 0,-1 1 1,1-1-1,-1 1 1,1-1-1,0 2 1,4 31 21,-3-8 17,-1-8-26,0 0 0,1 0 0,1-1 0,6 19 0,-9-34 17,1 0 0,0 0 0,-1 0 0,1-1 0,0 1 0,0 0 0,0-1 0,0 1 0,0-1-1,0 1 1,1-1 0,-1 0 0,0 1 0,1-1 0,-1 0 0,4 2 0,-3-2 22,0-1 1,0 1-1,1-1 0,-1 1 1,0-1-1,1 0 1,-1 0-1,0 0 1,1 0-1,-1-1 0,0 1 1,5-2-1,22-4 106,1-2 0,-2-2 0,1 0 0,-1-2 0,46-27 0,-60 29-103,-1 0 0,0 0 1,-1-2-1,0 1 1,-1-1-1,0-1 0,-1 0 1,15-25-1,-23 34-48,0 0 0,0 0 1,-1 0-1,0 0 0,1-1 0,-1 1 0,-1 0 1,1-1-1,-1 1 0,1-1 0,-1 1 0,0-1 1,-1 1-1,1 0 0,-1-1 0,-2-5 0,3 9 1,0 0-1,0 0 1,-1 0-1,1 1 0,-1-1 1,1 0-1,0 0 1,-1 1-1,1-1 0,-1 0 1,0 1-1,1-1 1,-1 0-1,0 1 1,1-1-1,-1 1 0,0-1 1,0 1-1,1-1 1,-1 1-1,0 0 0,0-1 1,0 1-1,0 0 1,1 0-1,-1 0 1,0-1-1,0 1 0,0 0 1,0 0-1,0 0 1,0 0-1,0 1 0,1-1 1,-1 0-1,0 0 1,0 0-1,0 1 1,0-1-1,1 0 0,-3 2 1,-2 0-86,-1 1-1,1 0 1,0 0 0,-8 7 0,-7 6-63,1 1 0,-32 38 0,41-42 172,1 0 0,0 0 0,1 0 0,0 1 0,1 0 0,-5 16 0,11-28-7,0-1 0,1 1 0,-1 0 0,1 0 0,-1 0 1,1 0-1,0 0 0,0 0 0,0 0 0,0 0 0,0 1 0,0-1 0,0 0 1,1 0-1,-1 0 0,1-1 0,-1 1 0,1 0 0,0 0 0,0 0 1,0 0-1,0 0 0,0-1 0,0 1 0,0 0 0,1-1 0,-1 1 0,1-1 1,-1 0-1,1 1 0,-1-1 0,1 0 0,0 0 0,0 0 0,3 1 1,1 1 48,0-1 0,1-1 0,-1 1 0,1-1 0,-1 0 1,1 0-1,-1-1 0,1 0 0,13-1 0,13-6 27,0-1 0,0-2 0,-1-1 0,60-29 0,-73 30-28,23-17 0,-31 19-96,-1 1 0,1 0 0,1 1 0,-1 0 0,1 1 0,19-6 0,-30 10 22,1 1 0,-1-1 0,1 1 0,0 0 0,-1 0 1,1 0-1,0 0 0,-1 0 0,1 0 0,0 0 0,-1 1 0,4 0 1,-5-1 14,1 1 0,0-1 1,0 1-1,0 0 1,-1-1-1,1 1 1,0 0-1,-1 0 0,1 0 1,0-1-1,-1 1 1,1 0-1,-1 0 0,1 0 1,-1 0-1,0 0 1,1 0-1,-1 0 0,0 0 1,0 0-1,0 1 1,1 7 11,-1-1 1,0 1 0,-1-1 0,0 1-1,0-1 1,-1 1 0,0-1 0,0 0-1,-7 14 1,0 7 422,8-27-412,0 4 316,4-7 73,4-4-332,-4 3-67,-1 0 0,1 0 1,-1 0-1,1-1 1,-1 1-1,0-1 0,3-3 1,0-2-7,8-7 34,26-24-1,-34 35-53,-1 0 0,1 1 0,0-1 0,0 1 0,0 0 1,1 1-1,-1-1 0,1 1 0,-1 0 0,7-1 0,-11 2 1,0 1 0,0 0-1,0 0 1,0 0 0,0 0 0,0 0 0,-1 0 0,1 0-1,0 0 1,0 0 0,0 0 0,0 1 0,0-1 0,0 0 0,-1 0-1,1 1 1,0-1 0,0 1 0,0-1 0,-1 1 0,1-1-1,0 1 1,-1-1 0,1 1 0,0 0 0,-1-1 0,1 1-1,-1 0 1,1-1 0,-1 1 0,1 1 0,1 2-47,-1-1 1,0 1 0,0 0 0,-1 0 0,1 7-1,1 3 123,-2-7-81,1 1-1,-1 0 0,-1 10 1,0-14 41,1 0 0,0 0 0,-1 0 0,1 0 0,1 0 0,-1 0 0,1 0 0,-1 1 1,1-1-1,0-1 0,1 1 0,-1 0 0,3 4 0,-3-7 10,0 0-1,1 0 1,-1-1-1,0 1 1,1-1-1,-1 1 1,0-1-1,1 1 1,-1-1-1,0 0 1,1 0-1,-1 0 1,1 1-1,-1-1 1,1-1-1,-1 1 1,0 0-1,1 0 1,-1-1-1,3 0 1,2 0 110,14-2-44,-1-2-1,1 0 1,-1-1 0,32-15 0,-35 13-90,0-1 1,-1-1 0,-1-1-1,0 0 1,0-1 0,-1 0-1,0-1 1,-1 0 0,14-22-1,-8 8-1,-1 0 0,-1-1-1,15-38 1,-14 29 7,173-337 237,-183 360-258,5-8-82,14-33 1,-25 44-56,-5 7-104,3 5 230,0-1-1,0 0 1,0 0 0,0 1 0,0-1-1,1 0 1,-1 1 0,0-1 0,0 1-1,0-1 1,1 1 0,-1-1 0,0 1-1,0 0 1,1-1 0,-2 2 0,-14 17-73,1 1 1,0 1-1,2 0 1,0 0-1,1 2 0,2-1 1,0 1-1,1 1 1,-7 34-1,-23 135-30,31-139 236,-1 88 0,9-134-83,0 5 2,0 1 1,3 14-1,-3-25-2,1 0-1,-1 0 1,1 0 0,0 0 0,0-1-1,0 1 1,0 0 0,1 0 0,-1-1-1,1 1 1,-1-1 0,1 0-1,0 1 1,0-1 0,4 4 0,-4-5-2,0 0 1,0 0-1,0 0 1,1 0-1,-1-1 1,0 1-1,0-1 1,0 1-1,0-1 1,1 0-1,-1 0 1,0 0 0,0 0-1,1 0 1,-1-1-1,0 1 1,0-1-1,0 1 1,1-1-1,1-1 1,7-2 68,-1-1 1,18-12-1,-25 15-78,38-27 121,45-41 0,-58 45-189,-7 6 3,-17 15-5,-1 0 0,1 0 0,0 0 0,1 1 0,-1 0-1,1 0 1,9-5 0,-14 8 51,0 0 0,0 0 0,0 0 0,1 0 0,-1 0-1,0 0 1,0 0 0,0 0 0,0 0 0,1 0 0,-1 0-1,0 0 1,0 0 0,0 0 0,0 1 0,1-1 0,-1 0-1,0 0 1,0 0 0,0 0 0,0 0 0,0 0 0,1 0 0,-1 1-1,0-1 1,0 0 0,0 0 0,0 0 0,0 0 0,0 1-1,0-1 1,0 0 0,0 0 0,0 0 0,0 0 0,0 1-1,0-1 1,0 0 0,0 0 0,0 0 0,0 0 0,0 1 0,0-1-1,0 0 1,0 0 0,-1 17-175,-7 20-139,2-18 324,0 1-1,2-1 0,0 1 1,-1 40-1,4-59 16,1 0-1,0 0 1,0-1 0,0 1-1,1 0 1,-1 0 0,0 0-1,0 0 1,0 0 0,1-1-1,-1 1 1,0 0 0,1 0-1,-1 0 1,0-1-1,1 1 1,-1 0 0,1 0-1,0-1 1,-1 1 0,1 0-1,-1-1 1,1 1 0,0-1-1,0 1 1,1 0 0,0-1 12,0 1 0,0-1 0,0 1 0,-1-1 1,1 0-1,0 0 0,0 0 0,0 0 0,0 0 0,0-1 1,3 0-1,6-2 63,0-1 0,-1 0 0,13-7 1,-22 10-94,11-6-18,1 0 1,-2-2-1,1 1 1,-1-1-1,12-13 0,43-56-73,-40 50-659,-27 38 654,0 1-1,-1-1 1,0 1-1,-5 11 1,0 7-48,3-13 75,-9 44 157,12-55-67,1 1 0,-1 0 0,1-1 0,1 1 0,-1 0 0,1-1-1,0 1 1,2 7 0,-3-11-4,1-1 0,-1 1-1,1-1 1,0 1 0,0-1-1,0 0 1,0 1 0,0-1-1,0 0 1,0 0 0,0 1-1,0-1 1,0 0 0,1 0-1,-1 0 1,0 0 0,1-1-1,-1 1 1,1 0 0,-1 0-1,1-1 1,-1 1 0,1-1-1,0 0 1,-1 1 0,1-1-1,0 0 1,-1 0 0,1 0-1,-1 0 1,3 0 0,1-1 57,-1 0 0,1 0 1,-1 0-1,0-1 0,1 1 1,-1-1-1,0 0 0,0 0 1,7-6-1,3-4-102,0-1 1,-1 0-1,-1-1 1,0 0-1,19-32 1,17-19 139,-48 64-124,1 0-1,-1 0 1,1 0 0,0 0 0,0 1-1,-1-1 1,1 0 0,0 1-1,0-1 1,0 0 0,-1 1 0,1-1-1,0 1 1,2-1 0,-3 1 0,0 0 1,0 1 0,1-1-1,-1 0 1,0 0-1,0 0 1,0 0 0,1 1-1,-1-1 1,0 0-1,0 0 1,0 0 0,0 1-1,1-1 1,-1 0-1,0 0 1,0 1 0,0-1-1,0 0 1,0 0-1,0 1 1,0-1-1,0 0 1,0 1 0,0-1-1,0 0 1,0 0-1,0 1 1,0-1 0,0 0-1,0 1 1,-6 35-464,4-31 451,-15 87-123,17-92 160,0 1 0,0-1 1,0 0-1,0 0 1,0 0-1,0 0 0,0 1 1,0-1-1,0 0 0,0 0 1,0 0-1,0 1 0,0-1 1,0 0-1,0 0 1,0 0-1,0 0 0,0 1 1,0-1-1,0 0 0,0 0 1,0 0-1,0 0 1,1 0-1,-1 1 0,0-1 1,0 0-1,0 0 0,0 0 1,0 0-1,1 0 0,-1 0 1,0 0-1,0 0 1,0 1-1,0-1 0,1 0 1,-1 0-1,11-1 238,15-8-199,-20 7 11,3-2-79,174-56 15,-180 59-34,1 0 0,0 0 0,-1 1 0,1-1 0,-1 1 1,1 0-1,0 0 0,-1 1 0,1-1 0,0 1 0,4 1 0,-7-2 33,0 1 0,0-1 0,0 1 0,1-1 0,-1 1 0,0 0 1,0 0-1,0 0 0,-1 0 0,1-1 0,0 1 0,0 0 0,0 0 0,-1 1 1,1-1-1,0 0 0,-1 0 0,1 0 0,-1 0 0,1 1 0,-1-1 0,0 0 0,0 0 1,1 1-1,-1-1 0,0 0 0,0 0 0,0 1 0,0-1 0,-1 0 0,1 0 1,-1 3-1,-2 11-274,2-15 307,1 1 0,0 0 1,0-1-1,-1 1 0,1-1 1,0 1-1,0 0 0,0-1 1,0 1-1,0-1 0,0 1 0,0 0 1,0-1-1,0 1 0,0 0 1,0-1-1,0 1 0,0-1 1,0 1-1,1 0 0,0 0 8,1-1-1,-1 0 1,0 0 0,1 0-1,-1 0 1,0 0 0,1 0-1,-1 0 1,0 0-1,1 0 1,-1-1 0,0 1-1,0-1 1,2 0 0,34-12-151,-25 9 65,0-1-1,14-2 1,-22 6 15,0 1 0,0-1 0,0 1 0,1 0 0,-1 0 0,0 0 0,0 1 0,0-1 1,0 1-1,7 2 0,0 2-30,1 1 1,-1 0-1,0 0 1,-1 1 0,11 9-1,-10-7 247,1 0-1,0-1 1,16 7 0,-21-12-118,-1-1 0,1 0 0,0 0 0,-1-1 0,1 0 0,14 0 0,42-3 138,-41 0-181,77-10-1199,-33 1-4632,-58 10 4786,4-1-1171,-6-3-2049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2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6976,'0'0'2256,"10"0"-1371,218-7 4224,-207 7-4869,234-5 1680,71-8-1417,-116 6-766,-158 3-1186,-24 2-1805,50 2 0,-32 6 337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2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8224,'-15'-15'3712,"30"30"-3200,-15-7 1952,3 4-1440,-3 7 1151,5 6-1279,-10 4 160,5-3-640,-3-1-32,-2-2-224,0-6-32,5-5-64,10-7-5887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3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559 584 2720,'5'2'1906,"-5"-2"-1796,-1 0-1,1 0 1,0 1-1,0-1 0,0 0 1,0 0-1,-1 0 1,1 0-1,0 0 0,0 0 1,0 0-1,0 0 1,-1 0-1,1 0 1,0 0-1,0 0 0,0 0 1,0 0-1,-1 0 1,1 0-1,0 0 0,0 0 1,0 0-1,-1 0 1,1 0-1,0 0 1,0 0-1,0 0 0,0 0 1,-1 0-1,1 0 1,0 0-1,0-1 0,-111-36 3093,96 33-3174,-1 1-1,1 0 0,-1 1 0,0 1 0,-22 1 1,25 1-36,-1 1 1,1 1 0,0 0 0,-1 0-1,2 2 1,-1-1 0,0 2-1,1 0 1,0 0 0,-21 15 0,15-8 108,1 0 1,-24 25 0,32-28-46,1 0 0,0 0-1,1 0 1,0 1 0,-10 22 0,9-12 29,1 0 1,1 0 0,1 0-1,1 1 1,1-1 0,1 1 0,1 0-1,1 0 1,0 0 0,2-1-1,1 1 1,0 0 0,8 24 0,-7-34-2,0 1 1,1-1 0,0 0 0,0 0 0,2 0-1,-1-1 1,2 0 0,13 17 0,-16-23-2,0 0 0,0 0 1,0-1-1,0 0 0,1 0 1,0 0-1,0-1 0,0 0 1,0 0-1,0 0 0,0-1 1,1 0-1,-1 0 0,1-1 1,0 0-1,-1 0 0,1 0 1,10-1-1,-3-1 17,0-1 0,0-1 0,0 0-1,0-1 1,21-8 0,63-35 126,-86 41-208,41-23 71,-1-2 0,-2-2 1,78-67-1,-2-19-212,-104 102 126,-13 12-49,-10 5 44,1 0-1,0 0 1,0 0-1,0 0 1,0 0-1,0 1 1,0-1 0,0 0-1,0 0 1,0 0-1,0 0 1,0 0-1,0 0 1,0 0-1,0 0 1,0 0-1,0 0 1,0 0-1,0 0 1,0 0-1,0 0 1,0 0-1,0 0 1,0 1-1,0-1 1,0 0-1,0 0 1,0 0-1,1 0 1,-1 0-1,0 0 1,0 0-1,0 0 1,0 0-1,0 0 1,0 0 0,0 0-1,0 0 1,0 0-1,0 0 1,0 0-1,0 0 1,0 0-1,0 0 1,0 0-1,0 0 1,0 0-1,0 0 1,1 0-1,-1 0 1,0 0-1,0 0 1,0 0-1,0 0 1,0 0-1,0 0 1,0 0-1,0 0 1,0 0-1,-43 90-148,-24 46 238,60-125-89,2 1-1,-1 1 0,2-1 0,0 1 0,0-1 0,-1 16 0,4-25 16,0 1 0,1 0 0,0 0 0,-1 0-1,2 0 1,-1 0 0,0 0 0,1 0 0,0 0 0,0 0-1,0 0 1,0-1 0,1 1 0,-1 0 0,1-1 0,0 1 0,0-1-1,0 0 1,1 1 0,-1-1 0,1 0 0,-1 0 0,7 4-1,-5-4 45,0-1-1,0 1 0,1-1 0,-1-1 0,0 1 1,1 0-1,-1-1 0,1 0 0,0 0 0,8 0 0,-10 0-16,0-1 1,0 0-1,0-1 0,0 1 0,0-1 0,0 1 0,0-1 0,0 0 0,-1 0 0,1 0 0,0 0 0,0-1 0,-1 1 0,1-1 0,0 1 0,-1-1 0,5-4 0,-4 2 10,1 0 0,-1 0 0,0 0 0,0-1 0,0 1 0,-1-1 0,1 0 0,-1 0 0,0 0 0,-1 0 0,1 0 0,-1 0 0,0 0 0,0 0 0,0-10 0,-1-6-41,-1 0-1,-1 1 0,-7-32 1,7 44-53,-1-1 0,1 1-1,-1 0 1,-1 0 0,1 0 0,-1 1 0,-1 0 0,0-1 0,0 1-1,0 1 1,-8-9 0,11 14 21,1-1 0,-1 1 0,0 0 0,0-1 0,0 1-1,0 0 1,0 0 0,0 0 0,0 1 0,0-1 0,0 0 0,0 1 0,0 0 0,-1-1-1,1 1 1,0 0 0,0 0 0,-1 0 0,1 0 0,-2 1 0,4-1 22,0 0 0,0 0 1,0 0-1,0 0 0,0-1 0,0 1 1,0 0-1,0 0 0,0 0 0,0 0 1,0 0-1,0 0 0,0 0 1,0 0-1,0 0 0,0 0 0,0 0 1,0 0-1,0-1 0,0 1 0,0 0 1,-1 0-1,1 0 0,0 0 0,0 0 1,0 0-1,0 0 0,0 0 1,0 0-1,0 0 0,0 0 0,0 0 1,0 0-1,0 0 0,0 0 0,0 0 1,0 0-1,-1 0 0,1 0 0,0 0 1,0 0-1,0 0 0,0 0 1,0 0-1,0 0 0,0 0 0,0 0 1,0 0-1,0 0 0,-1 0 0,15-7 25,21-13-1,-9 5 10,3-2-89,-12 7 103,1 0 0,22-8 1,-38 17-41,10-4-70,-1 1 1,1 1-1,16-3 0,-25 6 54,0-1 0,1 1 1,-1 0-1,0 0 0,1 0 1,-1 1-1,0-1 0,0 1 1,1 0-1,-1 0 0,0 0 1,0 0-1,0 1 0,0-1 1,0 1-1,0-1 0,3 4 1,-4-3 9,-1-1 0,1 1 0,-1 0 0,1 0 0,-1 0 1,0 0-1,0 0 0,0 0 0,0 0 0,0 0 0,0 1 0,-1-1 1,1 0-1,-1 0 0,0 1 0,1 2 0,1 5-10,0 10 8,0 1-1,-2-1 1,0 1-1,-1-1 1,-5 25-1,-1 45 470,7-89-425,0 0 1,0 0-1,0 1 1,0-1-1,0 0 0,0 1 1,1-1-1,-1 0 0,0 0 1,1 0-1,-1 1 1,1-1-1,-1 0 0,1 0 1,1 2-1,-2-2-21,1-1-1,-1 0 1,1 0 0,-1 1 0,1-1-1,-1 0 1,1 0 0,-1 0-1,1 0 1,-1 1 0,1-1-1,-1 0 1,1 0 0,-1 0 0,1 0-1,-1 0 1,1 0 0,0 0-1,-1-1 1,1 1 0,-1 0 0,1 0-1,-1 0 1,1-1 0,4-1 44,-1-1-1,0 1 1,0-1 0,-1 0 0,8-7 0,50-54 93,57-52-467,-115 113 260,0 1 0,0-1 1,1 1-1,-1 0 0,1 0 0,0 0 1,0 0-1,-1 1 0,1-1 1,5 0-1,-7 2 30,0 0 1,-1 0-1,1 0 1,0 0-1,-1 0 0,1 0 1,-1 1-1,1-1 1,0 1-1,-1-1 1,1 1-1,-1-1 0,1 1 1,-1 0-1,1 0 1,-1 0-1,0 0 0,1 0 1,-1 0-1,0 0 1,0 0-1,0 0 1,0 1-1,0-1 0,0 0 1,0 1-1,0-1 1,1 3-1,4 10 3,0 1 0,-1 0 0,-1 0 0,4 20-1,-4-17 4,0 1 0,14 32 0,-17-48 20,1 2 25,1 0-1,-1 0 1,1 0-1,0 0 1,5 5-1,-7-9-6,0 0 0,0 0 0,0 0 0,0 0 0,0 0 0,1 0 0,-1 0 0,0 0 0,1-1 0,-1 1 0,1-1 0,-1 1 0,1-1 0,-1 1 0,1-1 0,-1 0 0,1 0 0,-1 0 0,1 0 0,-1 0 0,1 0 0,-1 0 0,1 0 0,2-1 0,-2 0 3,0 0-1,1 0 0,-1 0 0,0 0 0,0 0 1,0 0-1,0-1 0,0 1 0,0-1 0,0 0 1,2-2-1,16-24 146,-14 17-111,16-26 73,27-60 0,3-7-104,-52 104-31,17-30-279,23-29 1,-40 59 264,1-1 0,-1 0 0,1 1 0,-1-1 1,1 1-1,0-1 0,-1 0 0,1 1 0,0 0 1,-1-1-1,1 1 0,0-1 0,-1 1 0,3-1 0,-3 1 7,0 0 0,0 0-1,1 0 1,-1 0-1,0 0 1,0 0 0,1 0-1,-1 1 1,0-1-1,0 0 1,1 0 0,-1 0-1,0 0 1,0 0-1,0 0 1,1 1 0,-1-1-1,0 0 1,0 0-1,0 0 1,1 1 0,-1-1-1,0 0 1,0 0-1,0 1 1,0-1 0,0 0-1,1 1 1,-1 1-20,1 0 0,-1 0 0,1 1-1,-1-1 1,0 1 0,0-1 0,0 5 0,0-3-6,-13 134-335,8-104 377,-19 67 0,15-74 5,5-12 159,0 0 0,-2 0 1,1-1-1,-11 18 0,16-32-157,-1 1 1,1 0-1,0-1 1,-1 1 0,1 0-1,-1-1 1,1 1-1,-1-1 1,0 1-1,1-1 1,-1 1 0,1-1-1,-1 1 1,0-1-1,1 1 1,-1-1-1,0 0 1,0 0 0,1 1-1,-1-1 1,0 0-1,0 0 1,1 0-1,-3 0 1,1 0 0,0-1 0,1 1 1,-1-1-1,0 0 0,0 0 0,0 0 1,1 0-1,-1 0 0,0 0 0,-2-3 1,2 1-16,-1 1 1,0-2-1,1 1 1,0 0-1,0 0 1,0-1-1,0 1 1,1-1-1,-1 1 1,1-1-1,-2-6 1,1 3-76,0 1 0,0-1 0,-6-9 0,86 43-706,-70-25 789,-1 0 0,1 0 0,0-1 1,-1 0-1,1-1 0,0 0 0,0 0 0,0 0 1,8-2-1,5-3 54,0 0 0,0-2 0,-1 0-1,0-1 1,0-1 0,24-15 0,-31 14-36,1 1 1,-2-1-1,1-1 0,-2 0 0,1-1 0,-2 0 1,1-1-1,-2 0 0,9-15 0,-9 11 116,14-33 0,-20 41-135,0 1-1,-1-1 1,1 0-1,-2 0 1,2-17-1,-3 24-17,0 0 0,0 1 0,0-1 0,0 0 0,-1 0 0,1 0-1,-1 0 1,1 1 0,-1-1 0,0 0 0,-1-2 0,2 3-13,0 1 0,-1-1 1,1 1-1,-1-1 0,1 1 0,-1-1 1,1 1-1,-1-1 0,0 1 0,1 0 0,-1-1 1,1 1-1,-1 0 0,0 0 0,1-1 1,-1 1-1,0 0 0,1 0 0,-1 0 0,0 0 1,0 0-1,-2 0-29,1 1 0,0-1 0,-1 1 1,1 0-1,0-1 0,0 1 0,0 0 0,-1 1 1,1-1-1,0 0 0,0 1 0,1-1 0,-1 1 1,-2 2-1,-2 2 19,1 0 1,1 0 0,-1 0 0,1 1-1,0 0 1,-3 7 0,-15 44 59,19-50-38,1 0-3,-1 1 1,1-1-1,0 1 1,1 0-1,0-1 0,0 1 1,1 0-1,0 0 1,1 10-1,0-14 22,0 0 0,0 0 0,1-1 0,0 1 0,0 0 0,0-1 0,0 1 0,1-1 0,-1 0 0,1 0 0,0 0 0,0 0 0,1 0 0,-1 0 0,1-1 0,0 0 0,5 4 0,-6-6 21,0 1 1,0-1-1,0 1 1,0-1-1,0 0 1,1 0-1,-1 0 1,0-1-1,1 1 1,-1-1-1,1 0 1,-1 0-1,1 0 1,-1 0-1,0 0 1,1-1-1,-1 0 1,0 0-1,1 0 1,4-2-1,-1 0 2,0 0 0,0-1 1,-1 0-1,0 0 0,1 0 0,-1-1 0,-1 0 1,9-9-1,84-119-5,-51 67 88,-36 52-72,-7 9-121,0-1 0,0 1 0,-1 0-1,5-10 1,-8 15 64,1 0-1,-1 0 0,0 0 1,0 0-1,1 0 1,-1 0-1,0 0 0,0 0 1,1 0-1,-1 0 0,0 0 1,0 1-1,0-1 1,1 0-1,-1 0 0,0 0 1,0 0-1,0 0 0,0 1 1,1-1-1,-1 0 0,0 0 1,0 0-1,0 1 1,0-1-1,0 0 0,0 0 1,1 0-1,-1 1 0,0-1 1,0 0-1,0 0 0,0 1 1,0-1-1,5 16-106,-2 10 130,2 1 0,11 37 0,-11-48 12,0-1 0,2 0-1,-1 0 1,2-1-1,13 20 1,-19-32 8,-1 0 1,1 0-1,0 0 0,0 0 1,0 0-1,0 0 0,0-1 1,0 1-1,0 0 0,1-1 1,-1 0-1,1 0 0,-1 0 1,1 0-1,-1 0 0,1 0 1,5 1-1,-5-2 3,1 0 1,-1-1-1,1 1 1,-1 0-1,1-1 0,-1 0 1,0 0-1,1 0 0,-1 0 1,0 0-1,1-1 1,-1 0-1,3-2 0,11-7 57,-1-1-1,-1-1 1,26-27-1,34-50 76,-65 77-96,25-38 46,-24 34-215,23-27 0,-33 43 72,-1 0 0,0 1 0,1-1 0,-1 1 0,0-1 0,1 1 0,-1-1 0,1 1 0,-1-1 0,1 1 0,-1 0 0,1-1 0,0 1 0,-1 0 0,1-1 0,-1 1-1,1 0 1,0 0 0,-1 0 0,2-1 0,1 14-340,-2-9 413,4 63-311,-5-42 245,7 34-1,-6-52 59,16 70 97,-14-67-66,0-1-1,0 0 0,1 0 1,0 0-1,11 15 1,-15-23-49,1 0 0,-1-1 0,0 1 1,1-1-1,-1 1 0,1 0 0,-1-1 1,1 1-1,-1-1 0,1 1 0,-1-1 1,1 0-1,0 1 0,-1-1 0,1 0 1,0 1-1,-1-1 0,1 0 0,0 0 0,0 1 1,-1-1-1,1 0 0,0 0 0,-1 0 1,1 0-1,0 0 0,0 0 0,-1 0 1,1 0-1,0 0 0,0-1 0,-1 1 1,1 0-1,0 0 0,-1-1 0,1 1 1,0 0-1,-1-1 0,1 1 0,0-1 1,-1 1-1,1 0 0,-1-1 0,2-1 0,1-2 49,1 0-1,-1 0 1,0-1-1,4-8 1,-5 11-61,4-12 39,0 0-1,-1 0 0,0 0 0,4-21 0,6-60 116,-14 82-126,9-112-361,-10 125 313,0-1 0,0 1-1,0-1 1,1 1 0,-1-1-1,0 1 1,0 0 0,0-1 0,0 1-1,1-1 1,-1 1 0,0-1-1,1 1 1,-1 0 0,0-1-1,1 1 1,-1-1 0,0 1-1,1 0 1,-1 0 0,1-1 0,-1 1-1,0 0 1,1 0 0,-1-1-1,1 1 1,-1 0 0,1 0-1,-1 0 1,1 0 0,-1 0-1,1-1 1,0 1 0,21 0-94,-14 1 74,36-3 169,27 1-170,31 2 32,-65-2-47,0 2 0,52 7-1,-88-8 50,-1 0-1,0 0 0,0 0 0,0 0 0,0 0 0,0 1 1,1-1-1,-1 0 0,0 0 0,0 0 0,0 0 0,0 0 0,0 0 1,1 0-1,-1 0 0,0 0 0,0 0 0,0 1 0,0-1 1,0 0-1,0 0 0,0 0 0,1 0 0,-1 0 0,0 1 1,0-1-1,0 0 0,0 0 0,0 0 0,0 0 0,0 0 1,0 1-1,0-1 0,0 0 0,0 0 0,0 0 0,0 0 1,0 1-1,-4 8-18,-16 14-15,11-12 2,-81 106-97,77-99 132,2 1 1,0 1-1,1 0 1,-13 36-1,22-52 17,0 1 0,0-1 1,0 0-1,0 8 0,1-11-15,0-1 1,0 1-1,0-1 0,0 1 1,0-1-1,0 0 0,0 1 1,0-1-1,0 1 0,0-1 1,0 1-1,1-1 0,-1 0 1,0 1-1,0-1 0,0 1 1,1-1-1,-1 0 0,0 1 1,0-1-1,1 0 0,-1 1 1,0-1-1,1 0 0,-1 1 1,0-1-1,1 0 0,-1 0 1,0 1-1,1-1 0,-1 0 1,1 0-1,-1 0 1,1 0-1,-1 1 0,0-1 1,1 0-1,-1 0 0,1 0 1,-1 0-1,1 0 0,-1 0 1,1 0-1,-1 0 0,0 0 1,1-1-1,-1 1 0,1 0 1,-1 0-1,0 0 0,1 0 1,-1-1-1,1 1 0,-1 0 1,0 0-1,1-1 0,-1 1 1,0 0-1,1-1 0,8-4 61,-1-1 0,0 0 0,0 0 0,-1-1 0,0 0 0,0 0 0,10-15-1,36-63 270,-24 36-253,-20 34-77,2-1-208,-1-1 1,8-18 0,-19 36-147,-5 17 107,-8 30 1,13-34 219,-1 0 1,1 1-1,1-1 1,1 0-1,0 0 1,4 17-1,-3-23 45,-1-1 0,2 0 0,-1 0 0,1 0 0,0-1 0,1 1 0,0-1 0,0 1 0,0-1 0,0 0 0,1-1-1,0 1 1,11 8 0,-15-13-9,0 0 0,1 0 0,-1-1 0,0 1 0,1 0 0,-1-1 0,1 1 0,-1-1 0,1 1 0,-1-1 0,1 0 0,-1 1 0,1-1 0,-1 0 0,1 0 0,-1 0 0,1 0 0,-1-1 0,1 1 0,-1 0 0,1-1 0,-1 1 0,0 0 0,1-1 0,-1 0 0,1 1 0,-1-1 0,0 0 0,2-1 0,3-3 37,0 0-1,0 0 0,0-1 1,6-9-1,16-22 75,-2-1 0,24-49 0,17-25 87,-49 86-190,3-4 45,-2 0 1,26-54-1,40-141 2,-16-14-69,-65 226-27,1-3-71,-1 0 0,0 0 0,-1 0 0,2-23 0,-5 39 84,0 0 1,0-1-1,0 1 0,0-1 1,0 1-1,0-1 0,0 1 0,0-1 1,0 1-1,0-1 0,0 1 1,0-1-1,0 1 0,0-1 1,-1 1-1,1-1 0,0 1 1,0 0-1,0-1 0,-1 1 1,1-1-1,0 1 0,-1 0 1,1-1-1,0 1 0,-1 0 0,1-1 1,0 1-1,-1 0 0,1-1 1,0 1-1,-1 0 0,1 0 1,-1 0-1,1-1 0,-1 1 1,1 0-1,-1 0 0,1 0 1,-1 0-1,1 0 0,0 0 0,-1 0 1,1 0-1,-1 0 0,1 0 1,-1 0-1,1 0 0,-1 0 1,1 0-1,-1 0 0,1 1 1,-1-1-1,1 0 0,0 0 1,-1 1-1,1-1 0,-1 0 0,1 0 1,-1 1-1,-2 1-55,0 0 0,0 0 0,0 1 0,0-1 1,0 1-1,-3 4 0,-9 16 41,1 1 0,2 1 0,-19 50 0,-60 233-7,81-270 59,-3 12 61,3 0 1,1 0-1,-3 87 0,12-131-34,0 0-1,1-1 1,0 1-1,2 9 0,-3-14-28,0 0 1,0 0-1,0 0 0,0-1 0,1 1 0,-1 0 0,0 0 0,1-1 1,-1 1-1,1 0 0,-1-1 0,1 1 0,-1 0 0,1-1 0,-1 1 0,1-1 1,-1 1-1,1-1 0,0 1 0,-1-1 0,1 1 0,0-1 0,0 0 1,-1 1-1,1-1 0,0 0 0,0 0 0,-1 0 0,1 1 0,0-1 0,0 0 1,0 0-1,-1 0 0,1 0 0,0 0 0,0 0 0,0-1 0,-1 1 1,1 0-1,0 0 0,0-1 0,0 1 0,-1 0 0,2-1 0,10-6 111,-1 0-1,-1 0 0,20-18 1,9-7-172,63-35-260,-101 66 251,1 0 0,0 0-1,0 0 1,0 0-1,0 1 1,0-1 0,0 1-1,0-1 1,4 0 0,-5 1 34,0 0 1,-1 1 0,1-1 0,-1 0 0,1 0 0,-1 0-1,1 0 1,0 1 0,-1-1 0,1 0 0,-1 1 0,1-1-1,-1 0 1,0 1 0,1-1 0,-1 0 0,1 1 0,-1-1-1,0 1 1,1-1 0,-1 1 0,0-1 0,1 1 0,-1-1-1,0 1 1,0-1 0,1 1 0,-1-1 0,0 1 0,0 0-1,0-1 1,0 1 0,0-1 0,0 1 0,0 0 0,0-1-1,0 1 1,0 0 0,-1 14-44,-4 22-1,3-22 68,-2 25-1,4-39-6,0 11 15,0 1 0,1 0-1,0-1 1,5 16 0,-6-25-9,1-1 0,-1 1 1,1-1-1,0 1 0,0-1 0,1 1 1,-1-1-1,0 0 0,1 0 0,-1 0 1,1 1-1,0-1 0,0-1 0,0 1 1,0 0-1,0 0 0,0-1 0,0 1 0,0-1 1,1 0-1,-1 0 0,1 0 0,-1 0 1,1 0-1,-1 0 0,5 0 0,-1 0 25,0-1 0,0 0 0,-1 0 0,1-1 0,0 0 0,0 0 0,0 0 0,-1-1 0,1 0 0,-1 0 0,1 0 0,8-6 0,5-3 17,-1-2 0,18-15-1,-18 13-20,86-75 114,-103 89-168,0-1 0,0 1 1,0-1-1,0 0 0,0 1 0,0-1 0,0 0 0,1-1 0,-3-1-208,-5 11 151,1 2-2,1 0 0,0 0-1,0 0 1,0 0-1,2 1 1,-4 13 0,3-5 80,0 0 0,1 28 0,2-36 24,0-1 0,5 19-1,-5-25 15,1 0 1,-1 0-1,1-1 0,0 1 0,0 0 0,0 0 1,1-1-1,-1 1 0,1-1 0,-1 1 0,1-1 1,0 0-1,3 3 0,-5-4-17,1-1 0,0 0 0,-1 1 0,1-1 0,0 0-1,0 0 1,-1 1 0,1-1 0,0 0 0,0 0 0,-1 0 0,1 0 0,0 0 0,0 0 0,-1 0-1,1 0 1,0-1 0,0 1 0,-1 0 0,1 0 0,0 0 0,-1-1 0,1 1 0,0-1 0,-1 1-1,1 0 1,0-1 0,-1 1 0,1-1 0,-1 1 0,1-1 0,-1 1 0,1-1 0,-1 0 0,1 0-1,2-3 32,0 0-1,0 0 0,-1-1 0,3-5 0,5-12 25,-2 0 0,12-44 0,-18 55-79,0-2 0,-1 1 0,0 0 0,0 0 0,-2 0 0,1-1 0,-5-17 0,4 27 0,0-1 0,0 1 1,-1 0-1,1 0 0,-1 1 0,0-1 0,0 0 1,0 0-1,0 1 0,-1 0 0,1-1 0,-1 1 1,1 0-1,-6-3 0,4 2-39,0 1 0,0 0 0,0 0 0,0 0 0,-1 0 0,1 0 0,0 1 0,-1 0 1,1 0-1,-7 0 0,1 1-62,13 1 19,18-1 149,128-20 182,12-2-396,-131 20 99,0 1-1,0 1 1,39 6-1,-67-6 52,0 0-1,0 1 1,0-1-1,0 1 0,0-1 1,0 1-1,0 0 1,0-1-1,0 1 1,0 0-1,0 1 0,-1-1 1,1 0-1,0 0 1,-1 1-1,3 1 1,-3-1 19,0 0 1,-1-1 0,1 1-1,0 0 1,-1-1 0,0 1-1,1 0 1,-1 0 0,0-1-1,0 1 1,0 0 0,0 0-1,0-1 1,0 1 0,0 0-1,0 0 1,-1 0 0,0 1-1,-2 7 57,1-1 144,3-9-187,0 0-1,0 0 1,0 0 0,0 0 0,0 0-1,0 0 1,0 0 0,-1 0 0,1-1-1,0 1 1,0 0 0,0-1 0,0 1 0,1-1-1,23-10 15,-14 6-75,-1 1-1,1-1 0,0 2 0,0 0 0,18-3 0,-26 6 10,0 0-1,-1 0 0,1 0 1,0 0-1,0 0 0,-1 1 1,1-1-1,0 1 0,-1 0 0,1 0 1,0 0-1,-1 0 0,1 0 1,-1 1-1,0-1 0,1 1 0,-1-1 1,0 1-1,0 0 0,0 0 1,0 0-1,0 0 0,-1 0 1,1 1-1,-1-1 0,1 0 0,-1 1 1,2 3-1,4 13 91,-1-1-1,-1 1 1,-1 0-1,0 0 1,1 32-1,3 16-3587,-8-52-249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3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6560,'-35'0'2976,"25"8"-2592,10-5-416,5 2-64,0-1 192,0 4-64,3 0 288,1-1-192,-4-7-3776,0 5 1984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3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89 7232,'-31'-25'3264,"44"13"-2848,-3 4 768,-2 8-736,19-7 384,9 2-480,46-6-64,2 6-160,33-2-32,-9 2-32,13 2 160,-13 3-128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3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119 474 4384,'-1'-1'203,"0"0"1,1 1-1,-1-1 1,0 0-1,0 0 1,-1 0-1,1 1 1,0-1-1,0 0 1,0 1-1,0-1 1,0 1 0,-1 0-1,1-1 1,0 1-1,-1 0 1,1 0-1,0-1 1,0 1-1,-1 0 1,-1 1-1,-1 0-1,1 1-1,0 0 1,0 1 0,0-1-1,0 1 1,0-1 0,-4 6-1,0 0-105,0 1 0,1 0-1,0 0 1,0 1 0,1 0 0,1 0-1,-1 0 1,2 0 0,-1 1-1,1-1 1,1 1 0,0 0-1,1 0 1,0 0 0,0 0 0,1 0-1,1 11 1,0-19-34,0 0 0,-1 1-1,1-1 1,0 0 0,0 0 0,1-1 0,-1 1 0,1 0 0,-1 0-1,1-1 1,0 1 0,0-1 0,0 1 0,0-1 0,0 0-1,1 0 1,-1 0 0,5 3 0,-3-3 1,0 0-1,0-1 1,1 1-1,-1-1 1,1 0-1,-1 0 1,1 0-1,-1 0 1,1-1 0,0 0-1,6-1 1,0 0 78,-1 0 0,1-1 0,-1-1 0,1 0 0,-1 0 0,0-1 0,0 0 0,0-1 0,-1 0 0,9-6 0,-10 5-98,-2-1 0,1 1-1,-1-1 1,0 0 0,0 0-1,-1-1 1,0 0 0,0 0-1,-1 0 1,0-1 0,0 1-1,-1-1 1,0 0 0,-1 0-1,0 0 1,0 0 0,-1 0-1,0 0 1,0-1 0,-1 1-1,-1 0 1,1-1 0,-2 1-1,1 0 1,-1 0-1,-1 0 1,1 0 0,-1 0-1,-9-15 1,7 16-142,-1 1 0,0 0 0,0 1 0,-1-1 0,0 1 0,0 1 0,0-1 0,-13-6 1,20 12 111,-1 0 0,1-1 0,-1 1 0,1 0 0,0 0 0,-1-1 0,1 1 0,0 0 0,-1-1 0,1 1 1,0 0-1,0-1 0,-1 1 0,1-1 0,0 1 0,0 0 0,-1-1 0,1 1 0,0-1 0,0 1 0,0-1 1,0 1-1,0-1 0,0 1 0,0 0 0,0-1 0,0 1 0,0-1 0,0 1 0,0-1 0,0 1 0,0-1 1,0 1-1,1-1 0,-1 1 0,0 0 0,0-1 0,0 1 0,1-1 0,-1 1 0,0 0 0,1-1 1,18-17 336,-12 13-266,36-37 103,58-75 0,1 0-241,-95 109 18,-2 3 5,-1 0 0,1 0 0,0 0 0,0 1 0,1 0 0,-1 0 0,1 0-1,0 1 1,7-4 0,-12 7 17,0 0 1,0 0-1,0-1 0,0 1 0,1 0 1,-1 0-1,0 0 0,0 0 0,0 1 0,0-1 1,0 0-1,0 0 0,0 1 0,0-1 1,0 0-1,0 1 0,0-1 0,0 1 1,0-1-1,0 1 0,-1 0 0,1-1 1,0 1-1,0 0 0,-1 0 0,1 0 0,0-1 1,-1 1-1,2 2 0,1 2-55,0 0 0,-1 0 1,1 1-1,1 8 0,2 10 24,-1 1 1,-1 0 0,-1 0-1,-1 32 1,-2-48 31,-5 175 29,-2-88 87,-30 143 0,21-172 136,-2-2 0,-51 121 0,55-158-51,0-1 0,-2 0 0,-24 31 0,34-49-63,-1-1 1,0 0 0,0 0-1,-1 0 1,0-1 0,0 0-1,-1-1 1,-13 9-1,18-13-62,1 0-1,0-1 0,-1 1 1,1-1-1,-1 1 0,0-1 0,1 0 1,-1 0-1,0-1 0,0 1 1,1-1-1,-1 0 0,0 0 0,0 0 1,0-1-1,1 1 0,-1-1 1,0 0-1,1 0 0,-1 0 0,0 0 1,1-1-1,-1 1 0,1-1 1,0 0-1,0 0 0,-6-4 0,4 1-5,-1 0 0,0 0 0,1 0-1,0-1 1,0 0 0,1 1 0,0-2-1,0 1 1,0 0 0,-4-12 0,6 14-52,1 0 0,-1 0 0,1 0 0,1 0 0,-1 0 0,0 0 0,1-1 0,0 1 0,0 0 0,0 0 1,1-1-1,-1 1 0,1 0 0,0 0 0,0 0 0,0 0 0,1 0 0,0 0 0,-1 0 0,1 1 0,4-6 0,0 2-24,1-1-1,0 1 0,0 0 1,1 0-1,0 1 0,0 0 0,0 0 1,17-7-1,80-31 122,-76 33-69,119-36-74,-34 12-89,1 5-1490,3 9-5532,-78 14 3674,19-1 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4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38 4480,'0'0'105,"-1"0"1,1-1-1,0 1 0,0 0 1,0-1-1,0 1 0,-1 0 1,1 0-1,0-1 1,0 1-1,0 0 0,0-1 1,0 1-1,0 0 0,0-1 1,0 1-1,0 0 1,0-1-1,0 1 0,0 0 1,0-1-1,0 1 0,0 0 1,0-1-1,0 1 0,0 0 1,1-1-1,-1 1 1,0 0-1,0 0 0,0-1 1,0 1-1,1 0 0,-1-1 1,0 1-1,0 0 1,1 0-1,-1-1 0,1 1 84,-1-1 0,1 1 0,-1 0-1,0-1 1,1 1 0,-1-1 0,0 1 0,1-1 0,-1 1-1,0-1 1,0 0 0,1 1 0,-1-1 0,0 1-1,0-1 1,0 0 0,0 1 0,0-1 0,0 1-1,0-1 1,0 0 0,0 1 0,0-1 0,0 1-1,0-1 1,-1 1 0,1-1 0,0 0 0,0 1-1,-1-2 1,1 2-37,-1-1-1,1 1 1,-1-1-1,1 1 1,-1-1-1,1 0 0,-1 1 1,0 0-1,1-1 1,-1 1-1,0-1 1,1 1-1,-1 0 1,0-1-1,1 1 1,-1 0-1,0 0 1,0 0-1,1-1 1,-1 1-1,0 0 0,-1 0 1,-1 1 64,0-1 1,0 0-1,0 1 1,1 0-1,-1-1 0,-4 3 1,-4 2 204,0 1 1,-11 7 0,21-13-355,-5 5-6,-1-1-1,1 1 1,-1 0 0,-7 9 0,12-12-80,0 0 1,0 1-1,0-1 0,1 1 1,-1-1-1,1 1 0,0 0 1,0-1-1,0 1 0,0 0 0,0 0 1,1 0-1,-1 0 0,1 0 1,-1 3-1,2-4 43,-1 0 0,1 0 0,0 0 0,-1 0 0,1 0 0,0 0 0,0 0 0,0 0-1,1 0 1,-1 0 0,0 0 0,1-1 0,-1 1 0,1-1 0,-1 1 0,4 2 0,2 1 62,0-1 0,0 1 1,9 4-1,-7-5 41,0-1 1,-1 0-1,1 0 0,1-1 1,-1 0-1,12 1 0,-13-3-456,-1 0-1,0 0 1,11-2-1,-13 1-1131,1 0 0,-1-1-1,1 1 1,9-6 0,-5 1-2459,-1-2 1307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3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253 886 2400,'0'0'779,"10"-1"1860,-10 0-2109,0 0-435,0 1 0,0-1 0,0 0 0,0 1 1,0-1-1,0 0 0,0 0 0,0 1 0,0-1 0,0 0 0,-1 1 1,1-1-1,0 1 0,0-1 0,-1 0 0,1 1 0,0-1 1,-1 1-1,1-1 0,-1 0 0,1 1 0,-1 0 0,1-1 1,-1 1-1,1-1 0,-1 1 0,1-1 0,-1 1 0,0 0 0,1-1 1,-1 1-1,0 0 0,1 0 0,-1 0 0,0-1 0,1 1 1,-1 0-1,0 0 0,1 0 0,-1 0 0,0 0 0,1 0 1,-1 0-1,0 0 0,0 1 0,-11 0 26,0 0-1,0 1 1,1 0-1,-1 1 1,1 0-1,-1 1 1,1 0 0,-14 8-1,15-7-76,1 0 0,0 1 0,0-1 0,1 2 0,0-1 0,0 1 0,0 1 0,1 0 0,-11 14 0,13-14 13,1 0 0,0 0 0,1 0 0,0 0 0,0 1-1,1 0 1,0-1 0,0 1 0,1 0 0,0 0 0,1 0-1,0 0 1,2 16 0,-2-20 19,1-1-1,0 1 1,0 0 0,0-1-1,1 1 1,0-1-1,0 1 1,0-1 0,0 0-1,1 0 1,0 0-1,-1 0 1,1 0 0,1-1-1,-1 1 1,0-1-1,1 0 1,0 0 0,0 0-1,0 0 1,0-1 0,0 0-1,0 0 1,1 0-1,-1 0 1,8 1 0,-7-2 14,0 0 1,0 0-1,0-1 1,0 0-1,0 0 1,0 0-1,0 0 1,0-1-1,-1 0 1,1 0-1,7-3 1,-4 1 8,-1-1 0,1 1 1,-1-2-1,0 1 0,-1-1 0,11-8 1,-6 2 14,0-1 0,0 0 1,-1-1-1,-1 0 0,0 0 0,13-28 1,-13 23-2,-2 0 1,-1 0-1,5-21 1,-9 30-170,0 1 0,-1-1 0,0 0-1,-1 0 1,0 0 0,0 1 0,-1-1 0,0 0 0,-3-10 0,4 18 47,0 1 0,0 0 1,0 0-1,0-1 0,-1 1 0,1 0 0,0 0 0,0-1 0,0 1 0,0 0 1,0 0-1,-1-1 0,1 1 0,0 0 0,0 0 0,0 0 0,-1-1 1,1 1-1,0 0 0,0 0 0,0 0 0,-1 0 0,1 0 0,0 0 0,0-1 1,-1 1-1,1 0 0,0 0 0,0 0 0,-1 0 0,1 0 0,0 0 1,-1 0-1,1 0 0,0 0 0,0 0 0,-1 0 0,1 0 0,0 0 0,0 0 1,-1 1-1,1-1 0,0 0 0,0 0 0,-1 0 0,1 0 0,0 0 1,0 1-1,-1-1 0,1 0 0,0 0 0,0 0 0,0 1 0,0-1 0,-1 0 1,1 0-1,0 1 0,-11 12-32,-1 6-34,8-14 73,1 0 0,-1 0 1,1 1-1,0-1 0,1 1 1,-1 0-1,1 0 0,-1 8 1,1-4 62,1 0 1,0 0-1,1 0 1,2 18-1,-1-22 11,0-1 0,0 1-1,0 0 1,1-1 0,0 0-1,0 1 1,1-1 0,0 0-1,5 9 1,-7-13-29,0 1 1,1-1-1,-1 0 0,0 0 1,0 0-1,0 0 0,1 0 1,-1 0-1,0 0 1,1 0-1,-1-1 0,1 1 1,-1 0-1,1-1 0,0 1 1,-1-1-1,4 1 1,-2-1 6,-1 0 1,1 0 0,0-1-1,0 1 1,-1-1 0,1 1 0,0-1-1,-1 0 1,6-2 0,3-4 88,0 0 1,0 0-1,17-16 1,-13 11 3,12-8-183,1 1 1,0 2-1,2 0 1,0 2-1,0 2 0,34-11 1,-59 22 12,0 1 0,0-1 1,0 1-1,0 0 0,0 1 1,0-1-1,7 1 1,-11 0 22,1 1 0,-1-1 0,1 0 0,-1 1 0,1-1 0,-1 1 0,1-1-1,-1 1 1,1 0 0,-1-1 0,0 1 0,1 0 0,-1 0 0,0 0 0,0 0 0,0 0 0,0 0 0,0 1 0,0-1 0,0 0 0,0 1 0,0-1 0,0 0 0,-1 1 0,1-1 0,0 1 0,0 2 0,0 5 23,0 0 0,0 0-1,0 0 1,-1 0-1,-2 10 1,1 6 93,1-20-59,0-1 1,1 1-1,-1 0 0,1-1 0,1 6 0,-2-10-42,0 1 1,1 0 0,-1 0-1,0-1 1,0 1-1,1 0 1,-1 0-1,1-1 1,-1 1-1,0 0 1,1-1-1,-1 1 1,1-1 0,0 1-1,-1-1 1,1 1-1,-1-1 1,1 1-1,0-1 1,-1 1-1,1-1 1,0 0 0,0 1-1,-1-1 1,1 0-1,0 0 1,0 1-1,-1-1 1,1 0-1,0 0 1,0 0-1,0 0 1,-1 0 0,1 0-1,0 0 1,0-1-1,0 1 1,10-4 112,0-1 0,0 0 1,-1 0-1,0-1 1,18-14-1,8-5-17,16-7-129,44-26-201,-88 54 206,-5 2-37,0 0 0,0 0 0,1 1 0,-1-1 0,0 1 0,8-2 1,-11 3 40,1 0 0,-1 0 0,1 0 0,0 0 0,-1 0 0,1 0 0,-1 0 1,1 0-1,0 0 0,-1 1 0,1-1 0,-1 0 0,1 0 0,-1 1 0,1-1 0,-1 0 1,1 1-1,-1-1 0,1 1 0,0 0-4,0 0 0,0 0 1,-1 0-1,1 0 0,-1 0 0,1 0 1,-1 0-1,1 1 0,-1-1 1,0 0-1,0 0 0,1 3 0,-1 4 5,0 0-1,0 1 0,-3 14 0,2-15 76,0-1 0,0 1 0,1 0-1,0 0 1,1 9 0,-1-16-54,0 0-1,0 0 1,1 0 0,-1 0 0,0-1 0,0 1 0,1 0 0,-1 0 0,1 0 0,-1 0-1,0 0 1,1-1 0,0 1 0,-1 0 0,1 0 0,-1-1 0,1 1 0,0 0 0,0-1-1,-1 1 1,1-1 0,0 1 0,0-1 0,0 1 0,-1-1 0,1 0 0,0 1 0,0-1-1,0 0 1,0 0 0,0 0 0,0 1 0,0-1 0,0 0 0,0 0 0,0 0 0,0-1-1,6 0 53,-2 0 0,1-1 0,0 0 0,11-5 0,-10 4-37,345-122 51,-237 79 120,-91 36-81,-13 5-196,-16 6-189,-17 7 16,-4 5 169,1 0 1,0 2-1,-26 20 0,44-30 78,1 0 1,-1 1-1,1 0 1,0 0-1,1 1 1,-1-1-1,1 1 1,1 0-1,-1 1 0,1-1 1,1 1-1,-1 0 1,1 0-1,0 0 1,-1 9-1,4-15 16,-1 0 0,1 0 0,0 0 0,0 0 0,0 0 0,0 0 0,0 0 0,0 0-1,1 0 1,-1 0 0,1-1 0,-1 1 0,1 0 0,0 0 0,-1 0 0,1-1 0,0 1-1,0 0 1,2 2 0,-1-3 17,-1 0 0,0-1 0,0 1 0,1 0 0,-1 0 1,0-1-1,1 1 0,-1 0 0,1-1 0,-1 0 0,1 1 0,-1-1 0,1 0 0,-1 0 0,1 1 0,-1-1 0,1-1 0,-1 1 0,1 0 0,-1 0 0,1 0 0,-1-1 0,1 1 0,1-2 0,4 0 32,0-2 0,0 1 0,0-1 0,0 0 0,-1-1 0,0 1 0,6-7 0,36-38 42,-34 33-31,0-1 1,-1-1-1,-1 0 1,-1 0-1,10-24 1,-19 37-178,0 0 1,0 0-1,-1 0 1,0 0-1,1-9 1,-6 18-441,-23 99 3,12-44 553,1-4 49,-65 220-191,64-233 241,-3 0 1,-1-1-1,-1-1 1,-36 51-1,51-84-25,1-1-1,-1 0 0,-1 0 0,1 0 0,-1-1 0,0 0 0,-9 6 1,13-9-56,1-1 1,-1-1 0,0 1-1,0 0 1,0 0 0,0-1-1,1 1 1,-1-1 0,0 0-1,0 1 1,0-1-1,0 0 1,0 0 0,0 0-1,0 0 1,0-1 0,0 1-1,0-1 1,0 1 0,0-1-1,0 1 1,0-1 0,1 0-1,-1 0 1,0 0 0,0 0-1,1 0 1,-1-1 0,1 1-1,-1 0 1,1-1 0,-2-1-1,0-1-16,1 1 0,-1-1-1,1 1 1,0-1 0,0 0-1,0 0 1,1 0 0,-1 0-1,1 0 1,0 0 0,0-1-1,1 1 1,-1 0 0,1-1-1,0 1 1,0 0-1,0-1 1,1 1 0,-1 0-1,3-8 1,1-3-62,1-1-1,1 1 1,15-29-1,-14 31 38,0 0-1,1 1 1,1 0-1,0 1 1,0 0-1,1 0 1,1 1-1,0 0 1,21-14-1,13-8-175,19-13 168,104-97 0,-145 119 73,2-2 89,48-40 0,-15 22-174,41-31 142,-83 64-62,-2 1-58,24-21 0,-35 27-33,0 0 1,0 1-1,0-1 1,1 1-1,-1 0 1,6-2-1,-10 9-68,-1 1-1,0 0 1,1-1-1,-2 1 1,-2 5-1,-10 20-82,10-23 254,0 1-1,1 0 0,0 0 0,0 0 0,1 0 0,0 1 0,1 0 1,-2 17-1,4-27-44,0 1 1,0-1 0,0 0-1,0 0 1,0 1 0,0-1-1,0 0 1,0 1 0,0-1-1,0 0 1,0 0 0,0 1-1,0-1 1,0 0 0,0 0-1,0 1 1,1-1 0,-1 0-1,0 0 1,0 1 0,0-1-1,1 0 1,-1 0 0,0 0-1,0 1 1,0-1 0,1 0-1,-1 0 1,0 0 0,0 0-1,1 0 1,-1 1 0,0-1-1,0 0 1,1 0-1,-1 0 1,0 0 0,1 0-1,-1 0 1,0 0 0,0 0-1,1 0 1,-1 0 0,0 0-1,1 0 1,13-5 287,-12 3-212,122-64 233,0 0-698,-123 66 366,-1 0 1,0 0-1,0 0 1,0-1-1,0 1 1,0 0 0,0 0-1,0 0 1,1 0-1,-1 0 1,0 0-1,0 0 1,0 0 0,0 0-1,0 0 1,0 0-1,1 0 1,-1 0-1,0 0 1,0 0 0,0 0-1,0 0 1,0 0-1,1 0 1,-1 0-1,0 0 1,0 0-1,0 1 1,0-1 0,0 0-1,0 0 1,0 0-1,1 0 1,-1 0-1,0 0 1,0 0 0,0 0-1,0 0 1,0 1-1,0-1 1,0 0-1,0 0 1,0 0 0,0 0-1,0 0 1,0 0-1,0 1 1,0-1-1,-1 11-218,-9 24 256,3-15-51,6-15 30,-7 35-11,7-38 22,1 1 1,0 0 0,0 0-1,0 0 1,0 0-1,1 0 1,-1-1-1,1 1 1,0 0 0,0 0-1,2 4 1,-2-6-2,-1 0 1,1 0 0,0 0-1,0 0 1,0 0 0,0 0 0,0 0-1,0 0 1,0 0 0,0-1-1,0 1 1,1 0 0,-1-1-1,0 1 1,0-1 0,1 1-1,-1-1 1,0 0 0,0 0 0,1 1-1,-1-1 1,0 0 0,1 0-1,-1 0 1,0 0 0,1-1-1,-1 1 1,0 0 0,3-1 0,1-1 40,0 1 0,0-1 0,0 0 0,0-1 0,0 1 0,5-5 1,26-21-48,-1-1 0,34-38 1,-65 63-12,47-50 61,53-74 0,33-67 132,-106 150-180,96-159-151,-107 167 59,-1-2 0,-3 0 0,18-62 0,-33 93-268,-3 9-51,-9 14-82,11-15 481,-77 114-185,29-43 139,2 3 0,4 1 1,-33 84-1,53-109 148,-27 94 1,47-137-72,0 0 0,1 0 0,0 1 0,0-1 1,1 0-1,0 1 0,2 12 0,-2-17 3,1 0 0,-1-1-1,1 1 1,0-1 0,0 1 0,0-1 0,0 1-1,1-1 1,-1 0 0,1 0 0,-1 1 0,1-1-1,0 0 1,0-1 0,0 1 0,0 0 0,0 0-1,0-1 1,0 1 0,1-1 0,-1 0 0,1 0-1,-1 0 1,4 1 0,5 1 1,-1-1 0,1 0 0,0-1 1,-1-1-1,1 1 0,0-2 0,15-1 0,-6-1 0,0-1 1,-1-1-1,22-7 1,-18 1-18,1 0 0,-2-1 0,1-2 0,38-30 0,-29 20 90,-15 9-79,-13 11-97,0 1 1,0-1-1,0 1 1,7-4-1,-9 8-88,-2 4 86,-5 9 49,3-9 5,-29 76-241,-9 31 191,39-109 112,0 1 1,1-1-1,0 0 0,-1 1 1,1-1-1,0 1 0,0-1 1,1 1-1,-1-1 0,1 1 1,1 3-1,-2-7-34,0 0 0,0 1 0,0-1 0,0 0 0,0 0 0,0 1 1,0-1-1,1 0 0,-1 0 0,0 1 0,0-1 0,0 0 0,0 0 0,1 0 0,-1 1 0,0-1 0,0 0 1,0 0-1,1 0 0,-1 0 0,0 1 0,0-1 0,1 0 0,-1 0 0,0 0 0,0 0 0,1 0 0,-1 0 0,0 0 1,0 0-1,1 0 0,-1 0 0,1 0 0,10-4 321,11-15-1,-14 9-279,0-1 0,-1 1 0,0-1 0,-1 0 0,6-15 0,-2 6-65,22-53 23,-29 63-52,0 0-1,0 0 0,-1 0 1,0 0-1,1-17 0,-3 26 29,0 0 0,0 0-1,0 0 1,0 0 0,0 0 0,0 0-1,0 0 1,0 1 0,0-1 0,0 0-1,-1 0 1,1 0 0,0 0-1,-1 0 1,1 0 0,-1 1 0,0-3-1,1 4 3,-1-1 0,1 0 0,-1 0 0,1 0-1,-1 0 1,1 0 0,0 0 0,-1 1 0,1-1-1,0 0 1,-1 0 0,1 0 0,0 1 0,-1-1-1,1 0 1,0 1 0,-1-1 0,1 0 0,0 1-1,-1-1 1,1 0 0,0 1 0,0-1 0,-1 1-1,-2 6-80,-1 0-1,-4 13 1,1-2 121,1 1 1,1 0-1,1 0 0,1 0 1,-1 26-1,4-43-7,0-1 0,0 1 0,0-1 0,0 0 0,0 1 0,0-1-1,0 1 1,1-1 0,-1 0 0,1 1 0,-1-1 0,1 0 0,-1 0-1,1 1 1,0-1 0,0 0 0,-1 0 0,1 0 0,0 0 0,0 0 0,0 0-1,0 0 1,2 1 0,-1-1 7,0 0 0,0-1 0,0 1 0,0-1 0,0 1 0,0-1 0,0 0 0,0 0 0,0 0 0,0 0 0,0 0 0,0 0-1,0-1 1,0 1 0,0-1 0,2 0 0,7-4 86,-1 1-1,15-10 1,11-5-44,200-86-33,-192 84-55,56-17-1,-95 36-16,-1 1 0,1 0 0,-1 0 0,1 0 0,0 1-1,-1 0 1,6 0 0,-8 0 32,0 0 0,0 1-1,0-1 1,0 1 0,0-1 0,0 1-1,-1 0 1,1 0 0,0 0-1,0 0 1,-1 0 0,1 0-1,-1 0 1,1 1 0,-1-1-1,1 0 1,-1 1 0,0 0 0,2 2-1,8 14-40,12 30-1,-15-29 212,17 27 1,-22-42-58,0 0 0,0 0 1,0 0-1,0 0 0,1-1 1,-1 0-1,1 0 0,7 5 1,-8-6-52,0-1 0,0 1 1,0-1-1,0 0 0,1 0 1,-1 0-1,0-1 1,0 1-1,1-1 0,-1 0 1,0 1-1,1-2 0,5 0 1,21-6 58,1-1 0,-1-2 1,-1-1-1,33-17 1,-47 21-125,15-7-541,42-26 1,-62 33-706,-1 0 1,16-14 0,-20 15-335,1 0 0,-1-1 0,-1 1-1,9-14 1,0-4-2147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4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1599 2560,'0'0'75,"-1"1"-1,1-1 1,0 1-1,-1-1 1,1 0 0,0 1-1,0-1 1,-1 1-1,1-1 1,0 1 0,0-1-1,-1 1 1,1-1-1,0 1 1,0-1 0,0 1-1,0-1 1,0 1 0,0-1-1,0 1 1,0-1-1,0 1 1,0-1 0,0 1-1,0-1 1,1 1-1,-1-1 1,0 1 0,0-1-1,0 1 1,1-1-1,-1 1 1,1 0 0,0-1 110,0 1 1,1 0-1,-1-1 1,0 0-1,1 1 1,-1-1-1,0 0 1,1 0-1,-1 0 0,0 0 1,2 0-1,-1 0-21,-1-1-1,1 1 0,-1 0 1,0-1-1,1 0 0,-1 1 0,1-1 1,-1 0-1,0 1 0,0-1 0,1 0 1,-1 0-1,0 0 0,0 0 1,0 0-1,0-1 0,0 1 0,0 0 1,-1 0-1,2-2 0,15-31 1560,-14 25-1291,12-21 118,0 1 1,2 1-1,1 0 0,2 2 0,22-25 1,-11 20-59,56-44 0,-12 14-63,-7-4-6,-3-3 0,111-149 0,-152 184-151,46-49 0,-70 81-281,1 0 0,0 0 1,0 0-1,0 0 0,0 1 0,0-1 0,0 0 1,0 1-1,0-1 0,0 1 0,0-1 0,1 1 0,-1-1 1,0 1-1,0 0 0,0-1 0,3 1 0,-4 0-1,1 1-1,0-1 0,-1 1 1,1-1-1,0 0 0,-1 1 0,1-1 1,-1 1-1,1-1 0,-1 1 1,1 0-1,-1-1 0,1 1 0,-1-1 1,0 1-1,1 0 0,-1-1 1,0 1-1,1 0 0,-1-1 1,0 1-1,0 0 0,0 0 0,0-1 1,1 1-1,-1 0 0,0 0 1,0-1-1,-1 1 0,1 0 0,0 1 1,-3 48 60,-2-1 0,-2 1 0,-2-1 0,-18 56 0,-9 0 532,35-95-147,7-13 131,7-15-229,26-44-214,82-98 0,-80 113-199,2 2 0,2 2 0,50-37 0,-77 66 11,-13 9 41,1 1 1,-1 0 0,1 0-1,-1 0 1,1 1-1,0-1 1,1 1 0,-1 1-1,9-3 1,-14 5 22,0-1 0,0 1 0,0 0-1,0 0 1,0 0 0,0 0 0,0 0 0,0 1-1,0-1 1,-1 0 0,1 0 0,0 1 0,0-1 0,0 0-1,0 1 1,0-1 0,-1 1 0,1-1 0,0 1 0,0-1-1,-1 1 1,1 0 0,0-1 0,-1 1 0,1 0-1,-1-1 1,1 1 0,-1 0 0,1 0 0,-1 0 0,1-1-1,-1 1 1,0 0 0,1 0 0,-1 1 0,1 3-18,-1-1 0,1 1 1,-1-1-1,0 0 0,0 7 0,-3 11 6,0-1 0,-1 1 0,-8 22 1,-24 60 114,29-87-83,-61 151 375,63-148-91,5-9 66,0-11-358,0 0 1,0 0-1,0 0 0,0 0 0,0 1 0,0-1 1,0 0-1,1 0 0,-1 0 0,0 0 0,0 0 1,0 1-1,0-1 0,0 0 0,0 0 0,0 0 1,1 0-1,-1 0 0,0 0 0,0 0 0,0 0 1,0 1-1,0-1 0,1 0 0,-1 0 1,0 0-1,0 0 0,0 0 0,0 0 0,1 0 1,-1 0-1,0 0 0,0 0 0,0 0 0,0 0 1,1 0-1,-1 0 0,0 0 0,0 0 0,4-2 31,-1 1 0,0-1 0,0 1-1,0-1 1,0 0 0,-1 0 0,1 0 0,3-4-1,21-23-29,-17 18-16,43-54-27,-9 10 14,-27 36-24,-11 11 2,1 0 0,0 0 0,1 1 0,0 0 0,0 0 0,13-8 0,-20 15 20,0-1 0,0 0 0,0 1 0,0-1 0,0 1 1,0-1-1,0 1 0,0 0 0,0-1 0,0 1 0,1 0 0,-1 0 1,0 0-1,0 0 0,0 0 0,1 0 0,-1 0 0,0 0 1,0 1-1,0-1 0,0 0 0,0 1 0,0-1 0,2 1 0,-2 0-9,1 1 0,-1-1-1,0 0 1,1 1-1,-1-1 1,0 1-1,0 0 1,0-1 0,0 1-1,0 0 1,0 0-1,-1-1 1,2 4 0,0 4-45,0 1 0,0 0 1,-1 0-1,0 16 1,-4 17 149,-14 81 0,17-121-36,-1 0-1,1 0 0,0 0 0,0 0 1,0 0-1,0 0 0,0 0 0,1 1 1,0 4-1,0-7-15,-1-1 0,0 1 0,1 0 1,-1-1-1,0 1 0,1 0 0,-1-1 0,1 1 0,-1-1 1,1 1-1,-1-1 0,1 1 0,-1-1 0,1 0 1,0 1-1,-1-1 0,1 0 0,0 1 0,1-1-5,-1 1 0,0-1-1,1 0 1,-1 0 0,0 0 0,1 0-1,-1 0 1,0-1 0,1 1 0,-1 0-1,0 0 1,0-1 0,2 0 0,8-4 45,-1-1 0,0 0 0,0 0 0,14-12 0,1-1-44,36-24-37,159-100-256,-216 140 239,0 1-1,0 0 0,0 0 0,1 1 0,-1-1 1,1 1-1,-1 0 0,1 0 0,4 0 1,-8 1 17,0 0 1,0 1 0,0-1 0,0 0 0,0 0-1,0 0 1,0 1 0,0-1 0,0 0 0,0 1-1,0-1 1,0 1 0,-1-1 0,1 1-1,0-1 1,0 1 0,0 0 0,0 0 0,0 1 4,0-1 0,0 1 0,-1-1 0,1 0 0,-1 1 1,1-1-1,-1 1 0,1-1 0,-1 1 0,0 0 0,0-1 1,0 1-1,0-1 0,0 1 0,-1 2 0,-1 9-12,-2 0 0,1-1 0,-2 1-1,0-1 1,0 0 0,-8 12 0,-10 23-119,21-41 116,-1 2 36,-1 0-1,1 1 1,-3 16-1,6-23-7,-1-1 0,1 1 0,0 0-1,0-1 1,0 1 0,0-1 0,0 1 0,0-1 0,0 1 0,0 0-1,1-1 1,-1 1 0,1-1 0,-1 1 0,1-1 0,-1 0 0,1 1-1,0-1 1,0 0 0,0 1 0,0-1 0,0 0 0,0 0 0,0 0 0,0 0-1,0 0 1,1 0 0,-1 0 0,0 0 0,2 1 0,4 0 62,0 0 1,-1 0-1,1 0 1,0-1-1,0 0 1,1 0-1,-1-1 0,0 0 1,0 0-1,0-1 1,0 0-1,0 0 1,0-1-1,10-3 1,-10 3-26,0-1 1,0 0-1,0-1 1,0 0-1,0 0 1,-1 0-1,1-1 1,-1 0-1,0 0 1,-1 0-1,1-1 1,-1 0-1,6-8 1,-3-2-14,0-1 1,-2 1-1,0-1 1,7-31-1,-13 46-30,4-13-6,0-1 0,-2 1 0,1-18 0,-2 25-27,-2 1 0,1-1 0,-1 1 0,0-1 0,-1 1 0,1-1-1,-1 1 1,-6-12 0,8 18 27,-1-1-1,0 1 0,1 0 1,-1-1-1,0 1 0,0 0 1,0 0-1,0-1 0,0 1 1,0 0-1,0 0 0,0 0 1,0 0-1,0 1 0,-1-1 1,1 0-1,0 0 0,-1 1 1,1-1-1,-1 1 0,1-1 1,-1 1-1,1-1 0,0 1 1,-1 0-1,1 0 0,-1 0 1,0 0-1,1 0 0,-1 0 1,1 0-1,-1 0 0,-1 1 1,-5 1-37,0 1 1,-1-1 0,1 2 0,1-1-1,-1 1 1,-8 5 0,-41 31-4,52-36 30,-1 0-1,1 1 1,0 0-1,0 0 0,1 0 1,-6 7-1,10-11 22,0-1-1,-1 1 0,1-1 0,0 0 1,0 1-1,-1-1 0,1 1 0,0-1 1,0 1-1,0-1 0,0 1 1,0-1-1,0 1 0,0-1 0,-1 0 1,1 1-1,1-1 0,-1 1 0,0-1 1,0 1-1,0-1 0,0 1 1,0-1-1,0 1 0,0-1 0,1 1 1,-1-1-1,0 0 0,0 1 0,1-1 1,-1 1-1,0-1 0,1 0 1,-1 1-1,0-1 0,1 0 0,-1 1 1,0-1-1,1 0 0,-1 0 0,1 1 1,-1-1-1,0 0 0,1 0 0,-1 0 1,1 0-1,-1 0 0,1 1 1,-1-1-1,1 0 0,-1 0 0,1 0 1,3 0 30,0 1 1,0-1-1,0 1 1,0-1-1,0-1 1,4 1-1,5-3-7,1 0 0,-1-1-1,0 0 1,21-11 0,50-32-12,-47 24 33,1 1-84,1 2 0,1 1 0,0 3 0,1 0-1,54-11 1,-81 24 4,0 1 0,0 1-1,17 0 1,-26 1 22,0 0-1,1 1 0,-1-1 1,0 1-1,1 1 1,-1-1-1,0 1 1,0-1-1,0 1 0,0 1 1,5 2-1,-8-3 11,0 0 0,0 0 0,0 0 0,0 0 0,0 0 0,-1 0 0,1 0 0,-1 1-1,1-1 1,-1 0 0,0 1 0,0-1 0,0 1 0,0 0 0,-1-1 0,1 1 0,-1 0 0,1-1-1,-1 1 1,0 4 0,0 2 13,-1-1 0,0 1 0,-1-1 0,0 1 0,-3 8 0,-5 7 72,0 0-1,-1-1 1,-2 0-1,0-1 1,-2 0-1,-24 28 1,24-35 428,15-15-503,0 0 1,0 0 0,0 0-1,0 0 1,0 0-1,0 0 1,0 0-1,0 0 1,0 0 0,0 0-1,0 0 1,0 0-1,0 0 1,0 0 0,0 0-1,0 0 1,0 0-1,-1 0 1,1 0-1,0 0 1,0 0 0,0 0-1,0 0 1,0 0-1,0 0 1,0 0-1,0 0 1,0 0 0,0 0-1,0 0 1,0 0-1,0 0 1,0 0-1,0 0 1,0 0 0,0 0-1,0 0 1,0 0-1,0 0 1,0 0-1,7-10 95,114-132-11,-97 111-186,1 1 1,2 1-1,35-29 0,-59 55 54,1 0 0,-1 1 0,1 0-1,0-1 1,0 1 0,0 1 0,0-1-1,0 0 1,7-1 0,-10 3 23,0 0 0,0 0 0,0 0-1,1 0 1,-1 0 0,0 0 0,0 0 0,0 1 0,0-1 0,0 0 0,0 0 0,0 1 0,0-1 0,0 1 0,0-1-1,-1 1 1,3 1 0,-2-1 7,0 0-1,0 0 1,0 1-1,0-1 1,-1 0-1,1 1 1,0-1-1,-1 1 0,1-1 1,-1 1-1,1-1 1,-1 1-1,0-1 1,0 1-1,1 2 1,-2 17-1,0 0 1,-1 0-1,-8 39 1,-2 6 291,9-47-67,0-4 144,5-15-150,4-9 8,21-42-104,11-20-150,-31 61-10,-1 0 1,1 1-1,1 0 1,14-14 0,-20 21 16,-1 1 1,1-1-1,0 1 0,0-1 1,0 1-1,0 0 1,0 0-1,0 0 1,0 0-1,0 0 1,1 0-1,-1 1 0,0-1 1,4 0-1,-4 1 9,-1 1 0,1-1 0,-1 0 0,1 1 0,-1-1 0,1 1 0,-1 0 0,0-1 0,1 1 0,-1 0 0,0 0 0,0 0 0,1 0 0,-1 0 0,0 0 0,0 0 0,0 1 0,0-1 0,0 0 0,0 0 0,-1 1 0,2 1 0,5 11 12,-2 0 1,1 1-1,-2 0 0,0-1 1,0 1-1,1 19 0,10 39-37,-13-65 80,1 1-1,0-1 0,0 0 0,1-1 1,0 1-1,10 13 0,-11-18-6,-1 0 0,1 0 1,0 0-1,0-1 0,1 1 0,-1-1 0,0 0 0,1 0 1,-1 0-1,1-1 0,0 1 0,-1-1 0,1 0 1,0 0-1,0 0 0,0-1 0,5 1 0,7-1 35,1-1-1,-1-1 1,0 0 0,26-8-1,-30 8-53,2-2 5,0-1-1,0 0 0,-1 0 1,0-1-1,0-1 0,0 0 1,-1-1-1,0-1 0,0 0 0,-1 0 1,0-1-1,14-17 0,-14 14 14,-1-1-1,0 0 0,-1-1 0,0 0 0,-1-1 1,-1 1-1,-1-1 0,0-1 0,-1 1 0,4-21 1,-6 2-63,-3 33 17,0 1-1,0-1 1,0 1 0,0-1-1,-1 1 1,1-1 0,0 1-1,-1-1 1,1 1 0,-1-1-1,1 1 1,-1 0 0,1-1-1,-1 1 1,0 0 0,0-1-1,0 1 1,0 0 0,-1-1-1,1 2 13,0 0 1,1 0-1,-1 0 0,0 0 0,0 0 0,1 0 0,-1 0 1,0 0-1,1 0 0,-1 1 0,0-1 0,1 0 0,-1 0 1,0 1-1,1-1 0,-1 1 0,0-1 0,1 0 0,-1 1 1,1-1-1,-1 1 0,1 0 0,-1-1 0,1 1 0,0-1 1,-1 1-1,0 1 0,0-1-19,-13 18-120,0 0-1,-18 34 1,-17 48-21,33-65 271,9-24-118,2 1 0,0 0 0,0 0 0,1 0 0,1 1-1,-2 17 1,4-28 36,1 0-1,0 1 0,0-1 0,0 0 1,0 1-1,1-1 0,0 0 0,-1 0 1,1 1-1,0-1 0,0 0 0,1 0 0,-1 0 1,1 0-1,0 0 0,-1 0 0,1-1 1,0 1-1,1 0 0,-1-1 0,0 0 1,1 1-1,-1-1 0,1 0 0,0 0 1,0-1-1,0 1 0,0-1 0,0 1 1,0-1-1,4 1 0,-1 0 26,-1-1 0,0 0 0,0-1 0,1 1 0,-1-1 0,0 0 0,1 0 0,-1-1 0,0 1 0,0-1 0,0-1 1,1 1-1,8-4 0,4-3 1,0-1 1,22-15-1,-20 13-3,35-22-19,163-89-318,-204 114 288,2 0-30,26-10-1,-39 16 21,0 1-1,-1 0 1,1 1-1,0-1 0,0 0 1,0 1-1,0 0 1,1-1-1,-1 1 1,0 1-1,0-1 0,0 0 1,0 1-1,0-1 1,5 3-1,-7-2 12,0-1 0,0 1-1,0 0 1,0 0 0,0 0 0,0 0-1,0 0 1,0 0 0,0 0 0,-1 0 0,1 0-1,0 1 1,-1-1 0,1 0 0,-1 0-1,0 1 1,1-1 0,-1 0 0,0 0 0,0 1-1,0-1 1,0 0 0,0 1 0,0-1-1,0 0 1,0 1 0,0-1 0,-1 0 0,0 3-1,-1 4 4,-1-1-1,1 1 0,-7 10 1,9-17 1,-12 20 1,1-1 0,-2 0 0,-1-1 0,-24 27 0,29-36 99,0 1 0,-8 14 0,13-19 51,3-5-131,1-1-1,0 0 1,0 0 0,0 1 0,-1-1 0,1 0 0,0 0 0,0 1 0,0-1 0,0 0 0,-1 1-1,1-1 1,0 0 0,0 1 0,0-1 0,0 0 0,0 1 0,0-1 0,0 0 0,0 1-1,0-1 1,0 1 0,0-1 0,0 0 0,0 1 0,1-1-1,0 0 1,-1 0-1,1 1 0,-1-1 1,1 0-1,0 0 0,-1 0 1,1 0-1,0 0 0,-1-1 1,1 1-1,0 0 0,-1 0 1,1 0-1,-1 0 0,1-1 1,-1 1-1,2-1 0,24-11-70,-1-1 1,0-2-1,33-24 0,-27 18-63,44-24 1,-74 44 89,1 0 0,1 0 1,-1 0-1,0 0 0,0 1 1,0-1-1,0 1 1,0 0-1,1-1 0,-1 1 1,3 0-1,-4 0 17,0 1 0,0-1 0,0 0 0,0 1 0,0-1 0,0 1 0,0-1 0,0 1 0,0-1 0,0 1 0,0-1 0,0 1 0,-1 0 0,1 0 0,0 0 0,0-1 0,-1 1 0,1 0-1,-1 0 1,1 0 0,-1 0 0,1 0 0,-1 0 0,1 2 0,1 5-22,0 1 0,0-1-1,-1 1 1,-1-1 0,1 1 0,-3 14-1,2-10 50,0-1 0,1 16 0,0-27-5,-1 1 1,0-1-1,0 0 1,0 1-1,1-1 0,-1 0 1,1 1-1,-1-1 1,1 0-1,-1 0 0,1 1 1,0-1-1,0 0 1,-1 0-1,1 0 0,0 0 1,0 0-1,0 0 1,0 0-1,0 0 0,1 0 1,-1-1-1,0 1 0,0 0 1,0-1-1,1 1 1,-1-1-1,0 1 0,1-1 1,-1 0-1,0 1 1,1-1-1,-1 0 0,1 0 1,-1 0-1,0 0 1,1 0-1,-1 0 0,2-1 1,3 0 17,0-1 1,0 1 0,0-1 0,0-1-1,0 1 1,-1-1 0,7-4-1,56-35-38,-1 2 56,108-87 0,-90 47-28,-84 80-47,1-1-1,-1 0 0,0 0 1,-1 0-1,1 0 0,0 0 1,0-1-1,0 1 0,0-2 1,6-7 121,0-1 1,0 1-1,10-11 1,13-18 108,73-124 148,-81 123-357,27-69-1,4-45-108,-29 81 111,30-101-109,-52 166 19,1-1 1,-2 0-1,1 1 0,-1-15 0,-3 13-198,2 10 283,0 0 0,0 0 0,0 0 0,0 0 0,0 0 0,0 0 0,-1 0 0,1-1 0,0 1 0,0 0 0,0 0 0,0 0 0,-1 0 0,1 0 0,0 0 0,0 0 0,0 0 0,0 0 0,0 1 0,-1-1 0,1 0 0,0 0 0,0 0 0,0 0 0,0 0 1,0 0-1,-1 0 0,1 0 0,0 0 0,0 0 0,0 0 0,0 1 0,0-1 0,0 0 0,-1 0 0,-12 20-283,-5 20 99,2 1 1,-16 59-1,9-25 106,-10 23 100,-21 65-44,-33 241 147,85-392-84,-3 12 68,1 0 0,2 1 0,0-1 0,4 47 1,-1-66-408,-1-1 0,1 0 0,1 0 0,2 7 0,-3-9-119,0-1 0,-1 1 0,1-1 0,0 1 0,0-1 0,0 0 0,1 1 0,-1-1 0,0 0 1,0 0-1,1 1 0,-1-1 0,0 0 0,3 1 0,-4-2 283,1 0 1,-1 0-1,1 0 0,-1 0 1,1 1-1,-1-1 0,1 0 1,-1 0-1,1 0 0,-1 0 0,1 0 1,-1 0-1,1 0 0,-1 0 1,1 0-1,-1-1 0,1 1 1,-1 0-1,0 0 0,1 0 1,-1 0-1,1-1 0,-1 1 1,1 0-1,-1 0 0,0-1 1,1 1-1,-1 0 0,0-1 1,1 1-1,-1-1 0,0 1 1,1 0-1,-1-1 0,0 1 1,0-1-1,1 1 0,-1-1 1,0 0-1,2-2-1071,7-6-728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4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72 6240,'-40'-47'3504,"40"47"-3384,-1-1 0,1 1 1,-1 0-1,1-1 1,0 1-1,0-1 0,-1 1 1,1-1-1,0 1 0,0-1 1,-1 1-1,1 0 0,0-1 1,0 0-1,0 1 1,0-1-1,0 1 0,0-1 1,0 1-1,0-1 0,0 1 1,0-1-1,0 1 0,0-1 1,0 1-1,0-1 1,0 1-1,0-1 0,1 1 1,-1-1-1,0 1 0,0-1 1,1 1-1,-1 0 0,0-1 1,1 1-1,-1-1 1,0 1-1,1 0 0,-1-1 1,1 1-1,-1 0 0,1-1 1,-1 1-1,0 0 1,1 0-1,-1-1 0,1 1 1,-1 0-1,1 0 0,-1 0 1,1 0-1,0 0 0,5-1-8,-1 0-1,0 0 1,0 1-1,6 0 0,-10 0-69,29 1 126,51 10 0,-8-1-1155,-46-8-1946,-1 5 811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10 482 4160,'-2'2'410,"1"-2"-307,1 1-1,-1-1 1,1 1-1,-1 0 1,0-1-1,1 1 1,-1-1-1,1 1 1,-1 0-1,1-1 1,0 1-1,-1 0 1,0 1-1,2-2 26,-1 1-1,0-1 0,0 0 1,1 0-1,-1 1 1,0-1-1,1 0 1,-1 0-1,0 0 1,1 0-1,-1 1 1,0-1-1,1 0 0,-1 0 1,0 0-1,1 0 1,-1 0-1,0 0 1,1 0-1,-1 0 1,0 0-1,1 0 0,-1 0 1,1 0-1,-1 0 1,0 0-1,1 0 1,-1-1-1,0 1 1,1 0-1,-1 0 0,0 0 1,0 0-1,1-1 1,-1 1-1,1 0 1,15-8 1615,8-10-1235,-1 0 0,0-1 0,-2-2 0,20-23 0,-25 27-344,206-200 897,-170 171-451,61-41 1,-113 87-611,0 0-1,0 1 1,0-1-1,0 0 1,0 0-1,0 0 1,0 0-1,0 0 1,0 0 0,0 0-1,0 0 1,0 0-1,0 0 1,0 0-1,0 0 1,0 0-1,0 0 1,0 0-1,0 1 1,0-1-1,0 0 1,0 0-1,0 0 1,0 0 0,0 0-1,0 0 1,1 0-1,-1 0 1,0 0-1,0 0 1,0 0-1,0 0 1,0 0-1,0 0 1,0 0-1,0 0 1,0 0 0,0 0-1,0 0 1,0 0-1,0 0 1,0 0-1,0 0 1,0 0-1,1 0 1,-1 0-1,0 0 1,0 0-1,0 0 1,0 0 0,0 0-1,0 0 1,0 0-1,0 0 1,0 0-1,0 0 1,0 0-1,0 0 1,0 0-1,0 0 1,-3 7-20,-63 108-122,-16 30 837,62-107-41,-26 75 0,45-111-605,1 0-1,-1 1 0,0-1 0,1 0 0,0 0 0,-1 0 0,1 0 0,0 1 0,0-1 0,0 0 1,0 0-1,1 0 0,-1 0 0,1 1 0,-1-1 0,1 0 0,0 0 0,0 0 0,0 0 1,0 0-1,2 3 0,-2-4 4,1 1-1,0-1 1,-1 0 0,1 0 0,0 0 0,0 0 0,0 0-1,0 0 1,0 0 0,0 0 0,0-1 0,0 1 0,0-1-1,0 1 1,0-1 0,0 0 0,0 0 0,1 0 0,-1 0-1,0-1 1,0 1 0,3-1 0,9-2 14,0-1 0,0 0-1,0-1 1,-1 0 0,0-1 0,0-1-1,-1 0 1,1-1 0,-2 0 0,1-1 0,14-14-1,-4 0-97,-2-1-1,21-30 0,30-60 27,-11 20-338,-56 89-65,-3 11 184,-2 12 76,-2 1 1,0-1 0,-10 30-1,3-6 140,-5 23 308,-5 68-1,19-128-191,1 1 0,-1-1 0,1 0 0,1 0 0,1 9-1,-2-13-76,0 0-1,0-1 0,1 1 0,-1 0 0,0 0 0,1 0 0,-1-1 0,1 1 0,-1 0 0,1 0 0,-1-1 1,1 1-1,-1-1 0,1 1 0,0 0 0,-1-1 0,2 1 0,0 0-6,-1-1-1,0 0 0,0 0 1,0 1-1,0-1 1,0 0-1,0 0 0,0 0 1,1 0-1,-1-1 1,0 1-1,0 0 0,0 0 1,0-1-1,0 1 1,0 0-1,2-2 0,18-10 89,0-1 0,-1-1-1,30-27 1,14-14-56,86-70-3,-134 113-73,-4 2-95,20-11 0,-29 19 83,0 0-1,0 1 0,1-1 1,-1 1-1,0 0 1,1 0-1,-1 0 0,1 0 1,-1 1-1,1 0 0,6-1 1,-9 2 29,0-1 0,0 0 0,-1 0 0,1 0 1,0 0-1,-1 1 0,1-1 0,0 0 0,-1 1 1,1-1-1,0 0 0,-1 1 0,1-1 0,-1 1 0,1-1 1,-1 1-1,1-1 0,-1 1 0,1 0 0,-1-1 1,0 1-1,1-1 0,0 2 0,-1 0 5,1 0 0,0 1 0,-1-1 0,0 0 0,1 1 0,-1-1 0,0 4 0,-1 3 8,0-1 0,0 1 0,-4 10 0,-2 3 55,-2 0 1,0-1 0,-1 0 0,-2-1-1,0 0 1,-18 22 0,22-28 106,7-14-161,1 0-1,0 1 1,0-1 0,0 0 0,0 0 0,0 0 0,-1 0 0,1 1 0,0-1-1,0 0 1,0 0 0,0 0 0,0 1 0,0-1 0,0 0 0,0 0 0,0 0-1,0 1 1,0-1 0,0 0 0,0 0 0,0 0 0,0 1 0,0-1 0,0 0-1,0 0 1,0 0 0,0 1 0,0-1 0,0 0 0,0 0 0,0 0 0,1 1-1,-1-1 1,0 0 0,0 0 0,0 0 0,0 0 0,0 0 0,0 1 0,1-1 0,-1 0-1,0 0 1,0 0 0,0 0 0,1 0 0,-1 0 0,0 0 0,0 0 0,0 1-1,1-1 1,-1 0 0,0 0 0,0 0 0,0 0 0,1 0 0,-1 0 0,0 0-1,13-3 126,-12 3-95,16-6 7,-1-1 0,0-1 0,0-1 0,0 0 1,24-20-1,-36 27-31,19-17 34,33-33 0,8-6-454,-62 57 373,-1 0 1,1 0-1,-1 0 1,0 0 0,1 0-1,0 0 1,-1 1-1,1-1 1,0 0-1,-1 1 1,1-1 0,3 1-1,-4 0 18,-1 0 0,1 0 0,-1 0 0,1 1 0,0-1 1,-1 0-1,1 1 0,-1-1 0,1 0 0,-1 1 0,1-1 0,-1 1 0,1-1 0,-1 1 0,1-1 0,-1 1 0,1-1 0,-1 1 0,0-1 0,0 1 0,1 0 0,-1-1 0,0 1 0,0-1 0,1 1 0,-1 0 0,0-1 1,0 1-1,0 0 0,0-1 0,0 1 0,0 0 0,0-1 0,0 1 0,0 0 0,-1 0 0,0 10-22,0 1 0,-1-1 1,-4 16-1,-3 18 318,9-44-278,0-1 0,-1 1 0,1 0 0,0 0 0,0-1 0,0 1 0,0 0 0,0 0 1,0-1-1,1 1 0,-1 0 0,0 0 0,0-1 0,0 1 0,1 0 0,-1 0 0,0-1 0,1 1 0,-1 0 0,1-1 0,-1 1 0,1-1 0,-1 1 0,1-1 1,0 2-1,0-2 9,0 1 1,1-1-1,-1 0 1,0 1-1,0-1 1,0 0-1,1 0 1,-1 0-1,0 0 1,0 0-1,1 0 1,-1 0-1,0 0 1,2-1 0,5-1 71,1-1 0,-1 0 1,12-6-1,-16 7-77,-1 0-13,-1 1-1,1 0 1,-1 1 0,1-1-1,0 0 1,-1 1 0,1-1-1,0 1 1,-1 0 0,1 0-1,0 0 1,0 0 0,-1 0-1,1 1 1,0-1 0,-1 1-1,1 0 1,-1 0 0,1 0 0,-1 0-1,1 0 1,-1 0 0,3 3-1,4 3-24,0 0-1,-1 0 1,0 2-1,10 12 1,14 15 29,-22-29 75,-1 0 0,1 0 0,19 10-1,14 3-5368,-41-19 4967,16 7-2334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4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55 736,'1'-2'59,"-1"1"-1,0 0 1,0 0 0,0 0 0,1 0-1,-1 0 1,1 0 0,-1 0-1,1 0 1,-1 0 0,1 0 0,-1 0-1,1 1 1,0-1 0,0 0 0,-1 0-1,1 0 1,0 1 0,0-1-1,0 0 1,0 1 0,0-1 0,1 0-1,6-4 1008,-7 4-810,-1 0 1,1 1 0,0-1-1,0 0 1,-1 0 0,1 1 0,-1-1-1,1 0 1,-1 0 0,1 0-1,-1 0 1,1 0 0,-1 0 0,0 0-1,1-1 1,-1 1-21,0 0 1,1 1-1,-1-1 0,0 0 0,0 1 1,1-1-1,-1 0 0,0 1 1,1-1-1,-1 1 0,0-1 1,1 0-1,-1 1 0,1-1 0,-1 1 1,1-1-1,-1 1 0,2-1 1,-2 1-201,0 0 0,0 0 1,0 0-1,1 0 0,-1 0 1,0 0-1,0-1 0,0 1 1,0 0-1,0 0 1,0 0-1,0 0 0,0 0 1,0 0-1,1 0 0,-1 0 1,0 0-1,0 0 0,0 0 1,0 0-1,0 0 0,0 0 1,0 0-1,0 0 1,1 1-1,-1-1 0,0 0 1,0 0-1,0 0 0,0 0 1,0 0-1,0 0 0,0 0 1,0 0-1,0 0 0,0 0 1,1 0-1,-1 0 0,0 0 1,0 1-1,0-1 1,0 0-1,0 0 0,0 0 1,0 0-1,0 0 0,0 0 1,0 0-1,0 0 0,0 0 1,0 1-1,0-1 0,0 0 1,0 0-1,0 0 0,0 0 1,0 0-1,0 0 1,0 1-1,0 15-20,0-13 101,0 59 712,-3 0-1,-12 75 0,11-119-692,-51 316 1627,45-273-1621,6-43-34,0 0 0,2 1 0,0-1 0,1 1-1,2 28 1,0-46-62,-1 0-1,0 1 0,0-1 1,0 1-1,0-1 1,0 0-1,0 1 0,0-1 1,0 1-1,-1-1 0,1 0 1,0 1-1,-1-1 0,1 0 1,-1 1-1,0-1 0,1 0 1,-3 2-1,-2 7 299,4-9-343,1 0 1,-1-1 0,0 1 0,1-1-1,-1 1 1,1-1 0,-1 1-1,0-1 1,1 1 0,-1-1 0,0 0-1,1 1 1,-1-1 0,0 0-1,0 0 1,0 1 0,1-1 0,-1 0-1,0 0 1,0 0 0,-1 0-1,-23 0 133,14-1-129,-6 1 16,1 1 0,-24 4 1,-7 5-6,0-2 0,0-1 0,-56-1 0,80-2-156,22-4 145,0 0 0,1 0 1,-1 0-1,0 1 0,0-1 0,0 0 0,0 1 0,1-1 1,-1 0-1,0 1 0,0-1 0,1 1 0,-1-1 0,0 1 0,1 0 1,-1-1-1,0 1 0,1 0 0,-1-1 0,1 1 0,-1 0 0,1 0 1,-1 0-1,1-1 0,1 1 1,-1-1 0,0 0-1,1 1 1,-1-1 0,0 0-1,0 0 1,1 1 0,-1-1-1,0 0 1,1 0 0,-1 1-1,0-1 1,1 0 0,-1 0-1,1 0 1,-1 0 0,0 0-1,1 0 1,-1 0 0,1 0-1,-1 0 1,0 0 0,1 0-1,-1 0 1,1 0-1,17-1 118,-16 1-110,263-34 579,-66 5-395,28 8 59,-127 6 131,-54 8-27,-45 7-434,0 0 1,0-1 0,0 1-1,0 0 1,0 0 0,0-1 0,0 1-1,-1 0 1,1-1 0,0 1-1,0-1 1,0 1 0,0-1-1,0 1 1,-1-1 0,1 0 0,0 1-1,1-2 1,-2 0-274,1 1 0,-1 0 0,0-1 0,1 1 0,-1-1 0,0 1 0,0-1 0,0 1 0,0-1 0,0 1 0,-1-3-1,1-11-1667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4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29 201 4480,'-16'-5'1445,"16"4"-1407,-1 1 0,0 0 1,1 0-1,-1-1 0,1 1 0,-1 0 0,1-1 0,-1 1 0,1-1 0,-1 1 0,1-1 1,-1 1-1,1-1 0,0 1 0,-1-1 0,1 1 0,0-1 0,-1 0 0,1 1 1,0-1-1,-1 0 0,1-1 174,-1 1-104,1 1 1,0-1-1,0 1 0,-1-1 1,1 1-1,0-1 0,0 1 1,0-1-1,0 1 0,0-1 1,0 1-1,0-1 0,0 1 1,0-1-1,0 1 1,0-1-1,0 1 0,1-1 1,-1 1-1,0-1 0,0 1 1,0-1-1,1 1 0,-1 0 1,0-1-1,0 1 1,1-1-1,-1 1 0,0 0 1,1-1-1,-1 1 0,1-1 1,-1 1-1,1 0 0,-1 0 1,0-1-1,1 1 1,-1 0-1,1 0 0,0-1 1,29-11 1261,240-66 2560,-19 31-2258,0 22-896,-217 23-649,1 1-1,60 7 0,-74-5-483,-20-1 233,-1 0 0,0 0 0,0 1 0,0-1 0,0 0 0,0 0 0,1 1 0,-1-1 0,0 0 0,0 0 0,0 1 0,0-1 0,0 0 0,0 1 1,0-1-1,0 0 0,0 0 0,0 1 0,0-1 0,0 0 0,0 1 0,0-1 0,0 0 0,0 0 0,-1 1 0,1 0-296,-3 11-3404,-2 3 1190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4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110 139 4896,'9'-25'6304,"-10"47"-5224,-1-1 1,-8 42-1,-18 42 604,-3 13-850,21-73-593,-10 63 169,18-79-278,-10 62 883,10-83-563,1-6-109,3-4-66,-2-1-243,1 0 0,-1 0 1,0 0-1,0 0 0,0 0 0,0-3 1,-1 0-35,10-116 265,-3 58-130,-2 16-134,3 1 0,13-53 0,37-85-314,-53 173 326,1 1 0,-1 1 0,1-1 0,1 1 0,0 0 0,1 0 0,9-11 0,-14 18-44,1 0 0,0 1 0,0-1-1,0 0 1,0 1 0,1 0 0,-1 0-1,0 0 1,1 0 0,0 0 0,-1 1-1,1 0 1,0-1 0,0 1 0,0 1-1,0-1 1,0 1 0,0-1 0,0 1-1,0 0 1,0 0 0,0 1 0,0-1-1,6 3 1,-2 0-15,0 0 1,-1 0-1,1 1 0,-1 0 0,1 1 0,-1 0 1,0 0-1,-1 0 0,12 13 0,-9-8 74,1 1-1,-2 0 1,0 0-1,0 1 0,7 16 1,-11-21 19,-1 0 1,0 0-1,-1 0 1,0 0-1,0 1 0,1 11 1,-2-16 20,-1 0 0,-1 0 0,1 0 0,0 0-1,-1 0 1,1 0 0,-1 0 0,0-1 0,0 1 0,0 0 0,0 0 0,-1-1 0,1 1 0,-1-1 0,1 1 0,-1-1 0,0 0-1,0 1 1,-4 2 0,0 0 26,-1-1 0,1 1-1,-1-2 1,0 1-1,0-1 1,0 0 0,0 0-1,-1-1 1,1 0-1,-1 0 1,-13 0 0,5 0-45,0-2 1,0 0-1,0 0 1,-30-7-1,14-1-2059,29 7 1220,1 0 0,0 0 0,-1 0 0,1 0 1,0 0-1,0 0 0,0-1 0,0 1 0,0-1 0,-2-1 1,3-1-2475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5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57 1824,'-1'-3'115,"-2"-3"402,-3 9-88,-8 27 4131,9-23-3863,4-6-581,1-1 0,0 1-1,-1 0 1,1-1 0,0 1 0,-1-1 0,1 1 0,-1-1 0,1 1 0,-1-1 0,1 0 0,-1 1 0,1-1 0,-1 0 0,1 1 0,-1-1-1,0 0 1,1 1 0,-1-1 0,0 0 0,1 0 0,-1 0 0,0 0 0,1 0 0,-1 0 0,0 0 0,1 0 0,-2 0 0,2 1-4,0-1 0,0 1 0,0-1 1,0 1-1,-1-1 0,1 1 0,0-1 0,0 1 1,0-1-1,0 1 0,0-1 0,0 1 0,0-1 1,1 1-1,-1-1 0,0 1 0,0-1 1,0 1-1,0-1 0,1 1 0,-1-1 0,0 0 1,1 1-1,2-2 69,0-1 1,0 1-1,0 0 0,0 0 1,0 0-1,0 0 1,0 1-1,1-1 0,-1 1 1,0 0-1,0 0 0,6 0 1,13-1 238,48-8 230,79-8 332,-44 12-541,50-2 9,-103-2-106,-38 5-96,1 2 0,26-2 0,-33 5-162,-8-1-78,1 0 0,-1 0 0,1 0 0,-1 1 0,0-1 0,1 0 0,-1 0-1,1 0 1,-1 0 0,1 0 0,-1 0 0,0 0 0,1 0 0,-1 0 0,1 0 0,-1 0-1,1 0 1,-1 0 0,0 0 0,1-1 0,-1 1 0,1 0 0,-1 0 0,0 0-1,1-1 1,-1 1 0,0 0 0,1 0 0,-1-1 0,0 1 0,1 0 0,-1-1-1,0 1 1,1 0 0,-1-1 0,0 1 0,0 0 0,0-1 0,1 1 0,-1-1-1,0 1 1,0 0 0,0-1 0,0 1 0,0-1 0,0 1 0,0-1 0,0 1-1,0-1 1,0 1 0,0-1 0,3-15-3032,-2 6 75,3 5 928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5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41 3808,'-15'-2'3462,"15"2"-3312,0 0 0,-1 0-1,1 0 1,0 0-1,0 0 1,0 0-1,-1 0 1,1 0 0,0 0-1,0 0 1,-1 0-1,1 0 1,0 0 0,0 0-1,-1 0 1,1 0-1,0 0 1,0 0 0,0 0-1,-1 0 1,1 0-1,0 0 1,0 0 0,0 1-1,-1-1 1,1 0 448,0 1-448,-1-1-1,1 0 1,0 0-1,0 0 1,0 1 0,2 1 409,-2-1-413,1 0 0,0-1 0,-1 1 0,1-1 0,0 1 1,0 0-1,0-1 0,-1 1 0,1-1 0,0 0 0,0 1 0,0-1 0,0 0 0,0 1 1,0-1-1,0 0 0,1 0 0,11 1 300,1-1 0,-1 0 0,0-1 1,0-1-1,16-4 0,-6 2-142,289-27 896,-269 30-1149,-15 0-948,33-4-1,-59 5 217,1-1 0,-1 1 1,1 0-1,0 0 0,0 0 0,-1 0 0,1 0 0,3 2 0,7 5-2193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5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21 2976,'1'-2'258,"8"-16"3948,-7 19-3796,-1 0-313,1 1-1,-1-1 1,1 1 0,-1 0-1,0-1 1,0 1-1,0 0 1,0 0-1,0 0 1,0 0-1,0 0 1,-1 0-1,1 0 1,0 2-1,2 35 747,-3-25-611,1 36 968,-10 75 0,-17 50 704,-1 10-624,24-128-1026,3 67 1,2-41 201,-2-82-438,0-1 0,0 1 0,0-1 0,0 1 0,0-1-1,0 1 1,0-1 0,0 1 0,0-1 0,-1 0 0,1 1 0,0-1 0,0 1 0,0-1 0,0 1-1,-1-1 1,1 0 0,0 1 0,0-1 0,-1 1 0,1-1 0,0 0 0,-1 1 0,1-1-1,-1 0 1,1 0 0,0 1 0,-1-1 0,1 0 0,-1 0 0,1 1 0,0-1 0,-1 0-1,1 0 1,-1 0 0,1 0 0,-1 0 0,-8 3 6,-2 2-41,-1-1 1,1-1-1,-22 3 0,16-3 11,-24 8-1,0 6 61,1 1 0,-59 38 0,84-47-40,9-6 14,3-1-3,-1 1 0,1-1 0,-1-1 0,1 1 0,-1 0 0,1-1 0,-1 0 0,0 0 0,-4 1-1,5-4 387,6 0-31,-2 1-35,8 0-156,1-1 0,-1 0 0,1 0-1,-1-1 1,0 0 0,10-5-1,16-5 118,293-79 430,-277 78-693,0 3-1,1 1 1,0 3 0,65 0-1,-94 11-167,-22-4 138,0 0 0,1 1-1,-1-1 1,0 0 0,1 0 0,-1 0-1,1 0 1,-1 0 0,0 0-1,3 0 1,-3-1-241,0 1 0,-1-1 0,1 1 0,0-1 0,-1 0 0,1 1-1,-1-1 1,1 0 0,-1 1 0,1-1 0,-1 0 0,1 0 0,-1 1 0,0-1-1,0 0 1,1 0 0,-1 0 0,0 1 0,0-1 0,0 0 0,0 0 0,0-1 0,2-16-3170,2 1 1164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4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5152,'-1'-1'310,"1"1"0,-1 0 0,1 0-1,-1 0 1,1-1 0,-1 1 0,1 0 0,-1-1 0,1 1 0,-1 0 0,1-1 0,0 1-1,-1-1 1,1 1 0,0-1 0,-1 1 0,1 0 0,0-1 0,-1 1 0,1-1 0,0 0 0,0 1-1,-1-3 2190,12-5-275,-5 7-2131,-1 0-1,1 1 0,-1-1 1,1 1-1,0 0 1,-1 0-1,1 0 0,-1 1 1,1 0-1,-1 0 1,1 1-1,-1-1 0,7 4 1,-10-4-41,1 0 1,0 1-1,-1-1 0,1 1 1,0 0-1,-1-1 1,0 1-1,1 0 0,-1 0 1,0 1-1,0-1 1,0 0-1,-1 1 0,1-1 1,0 1-1,-1 0 1,0-1-1,1 1 0,-1 0 1,0 0-1,-1 0 0,1 0 1,0 0-1,-1 0 1,1 3-1,-2 4 95,1 0-1,-2 0 1,1 0 0,-1-1-1,-1 1 1,-5 15 0,-30 51 365,9-20 120,25-47-563,2-4-41,-1-1 0,1 1 0,0 0 0,0 0 0,1 1 0,0-1 0,-1 7 0,2-11-17,0 0 1,1 0-1,-1 0 1,1 0-1,-1 0 1,1 0-1,-1 0 1,1 0-1,0 0 1,-1 0-1,1 0 1,0 0-1,0-1 1,0 1-1,-1 0 1,1 0-1,1 0 1,17 10 117,-9-7-103,1-1 0,0 0 1,-1 0-1,1-1 0,12 1 0,54 0-6023,-59-3 3939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5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5 144 4736,'-1'-4'277,"-2"-17"2203,3 20-2330,0 0 0,0 0 0,0 0 0,0 0 0,1 0 1,-1 1-1,0-1 0,1 0 0,-1 0 0,1 0 0,-1 1 0,1-1 0,-1 0 0,1 0 0,-1 1 1,1-1-1,0 0 0,0 1 0,-1-1 0,2 0 0,8-5 341,1 1-1,-1 0 1,1 0 0,0 1 0,0 1-1,18-4 1,70-5 968,-80 11-1148,109-8 850,164-18 211,-146 10-1188,-83 18-3999,-45 2 1479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5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5152,'0'0'3717,"1"9"-2218,1 5-922,0 0 1,0 0 0,-1-1-1,-1 1 1,-3 26 0,-15 66 750,-51 173 592,64-256-1667,5-19-250,-1 1 0,0-1 1,0 1-1,-1-1 0,-2 7 0,3-8-1361,9-12-2740,-1 0 2088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5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6304,'-2'-14'2032,"2"14"-2016,0 0 1,-1 0-1,1 0 1,0-1 0,0 1-1,0 0 1,0 0-1,0 0 1,0 0-1,0 0 1,0 0-1,0-1 1,0 1 0,0 0-1,0 0 1,0 0-1,0 0 1,0 0-1,0 0 1,0 0-1,0-1 1,1 1 0,-1 0-1,0 0 1,0 0-1,0 0 1,0 0-1,0 0 1,0 0-1,0 0 1,0-1 0,0 1-1,0 0 1,1 0-1,-1 0 1,0 0-1,0 0 1,0 0-1,0 0 1,0 0 0,0 0-1,0 0 1,1 0-1,-1 0 1,0 0-1,0 0 1,0 0-1,6-2 228,1 0 0,-1 0 0,1 1 0,-1 0-1,1 0 1,0 1 0,-1 0 0,1 0 0,9 1 0,-6 1-38,0-1 0,0 1 1,0 1-1,0 0 0,0 0 1,9 5-1,-11-3-52,0 1-1,1 0 1,-2 0 0,1 1 0,-1 0 0,0 0-1,0 0 1,-1 1 0,0 0 0,0 1-1,-1-1 1,5 12 0,2 6 262,-2 0 0,0 1 1,6 29-1,-5-11 548,8 60 1,-18-90-785,0-1-1,0 1 1,-2 0 0,0 0-1,0-1 1,-2 1 0,1-1 0,-7 18-1,7-26-142,0-1-1,-1 1 0,0-1 0,0 0 0,0 0 0,-1 0 1,1 0-1,-1 0 0,0-1 0,0 0 0,-1 0 0,1 0 1,-1 0-1,0-1 0,0 0 0,0 0 0,-1 0 0,1 0 1,-1-1-1,1 0 0,-1 0 0,-9 1 0,-7 0-454,-1 0-1,1-2 0,-33-1 1,19-1-692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5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67 2912,'0'-6'716,"1"1"0,0-1 0,0 1 0,0 0 0,1 0 0,-1 0 0,4-7 0,-3-2 2058,-4 11-1319,-1 10-1194,-3 18-55,1 0 0,-3 38 0,7-45-61,-19 119 1057,10-83-918,3-1-1,0 108 1,7-72-1004,0-92-586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5:5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5568,'-23'0'3077,"40"3"698,22 5-2697,205-16 3093,-150 2-3585,147 4 28,-131 3-118,-81-5-1152,-16 3 122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0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12 2912,'-2'-5'1661,"2"5"-1618,0 0 0,0-1 0,0 1 0,0 0 0,-1 0 0,1 0 0,0 0 0,0 0-1,0 0 1,0 0 0,0 0 0,0-1 0,0 1 0,0 0 0,0 0 0,0 0 0,0 0 0,-1 0 0,1-1 0,0 1 0,0 0 0,0 0 0,0 0 0,0 0 0,0 0 0,0-1 0,0 1 0,0 0 0,0 0 0,0 0 0,0 0 0,1 0 0,-1-1 0,0 1 0,0 0 0,0 0 0,0 0 0,0 0 0,0 0 0,0 0 0,0-1 0,0 1 0,0 0 0,1 0 0,-1 0 0,0 0 0,0 0 0,0 0 0,0 0 0,0 0 0,0 0 0,1 0 0,-1-1 0,0 1 0,0 0 0,0 0 0,0 0 0,0 0-1,1 0 1,-1 0 0,-6 16 2677,-1 7-1995,-1-1-1,-12 25 1,-6 12-115,-48 128 594,53-143-852,-1-1 1,-35 47 0,-4 0 367,-68 130-1,60-49 85,51-124 648,18-47-1439,0 0 0,0 0 0,0 0 0,0 0 0,0 0 0,0 1 0,0-1 0,0 0 0,0 0-1,0 0 1,0 0 0,0 0 0,0 0 0,0 0 0,0 0 0,0 0 0,0 0 0,0 0-1,0 0 1,0 1 0,0-1 0,0 0 0,0 0 0,0 0 0,0 0 0,0 0 0,0 0 0,0 0-1,0 0 1,0 0 0,0 0 0,0 0 0,0 0 0,0 0 0,0 1 0,0-1 0,0 0 0,1 0-1,-1 0 1,0 0 0,0 0 0,0 0 0,0 0 0,0 0 0,0 0 0,0 0 0,0 0 0,0 0-1,0 0 1,0 0 0,0 0 0,0 0 0,1 0 0,-1 0 0,7-2 372,16-11-117,-12 6-148,33-16-49,1 3 0,1 1 0,1 2-1,0 3 1,1 1 0,76-10 0,-87 20 23,-1 2 0,1 1 0,62 9 1,-37-3 179,-55-5-381,0 0 0,1-1 1,0 0-1,-1 0 0,1-1 1,-1 0-1,13-3 0,-15 2-3215,-2 5 933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0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13 983 3552,'-6'13'1747,"1"1"69,3-6 3133,3-34-3921,0 0 0,2 0 0,7-30 0,-1 27-808,1 1 0,1-1 0,1 2 0,2 0 0,0 0 1,23-29-1,109-181 1252,-58 89-928,-64 110-456,49-57 0,-54 74-36,1 0 0,1 2 0,42-31 0,-56 45-85,0 1-1,0 0 1,0 0 0,1 0 0,14-4 0,-18 7 6,0 1 1,0-1-1,0 1 1,0-1-1,-1 1 1,1 0-1,0 0 0,0 1 1,0-1-1,0 1 1,0 0-1,0 0 1,-1 0-1,7 4 0,-8-5 33,-1 1-1,-1 0 0,1-1 0,0 1 1,0 0-1,0 0 0,0 0 0,0 0 1,-1 0-1,1 0 0,0 0 1,-1 0-1,1 0 0,-1 0 0,1 0 1,-1 1-1,0-1 0,0 0 0,1 0 1,-1 0-1,0 0 0,0 1 0,0-1 1,0 0-1,0 0 0,0 1 0,0-1 1,-1 0-1,1 0 0,0 0 0,-1 0 1,0 2-1,-2 6 69,-1 0 0,0 0 0,-7 9 0,10-15-69,-9 15 8,-10 18 170,-2 0 1,-2-1-1,-32 37 1,50-66-137,5-5-48,0 0-1,0 0 1,0 0 0,0 1 0,0-1 0,0 0 0,0 0 0,1 0 0,-2 3 0,2-4-3,0 1 0,0 0 1,0 0-1,0-1 0,0 1 0,0 0 1,1 0-1,-1-1 0,0 1 0,0 0 1,1-1-1,-1 1 0,0 0 0,1-1 1,-1 1-1,1 0 0,-1-1 0,1 1 1,-1-1-1,2 2 0,7 7-36,-1 0 0,0 1 0,0 1 0,-1-1 0,0 1 0,-1 1 0,0-1 0,-1 1 0,-1 0 0,1 0 0,3 19 0,-8-28 73,0 1 1,0-1-1,0 0 0,0 0 1,0 0-1,-1 1 0,1-1 1,-1 0-1,0 0 0,0 0 1,0 0-1,0 0 0,-1 0 1,1 0-1,-1-1 0,0 1 1,1 0-1,-1-1 0,0 1 1,-1-1-1,1 0 0,0 0 1,-1 0-1,1 0 0,-1 0 1,-4 2-1,-1 1 43,-1-2 0,1 1 0,-1-1 0,1 0 0,-1-1 0,0 1 0,0-2 0,-15 2 0,-58-6 167,14 1-2517,25 4-4057,36 1 3643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0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3712,'-7'-21'1221,"6"21"-1200,1 0 0,0-1 0,0 1 1,0 0-1,0-1 0,0 1 0,0 0 0,0-1 0,0 1 0,0 0 0,0-1 0,0 1 0,0 0 0,0-1 1,0 1-1,0-1 0,0 1 0,0 0 0,0-1 0,0 1 0,1-1 0,0-3-52,2-4 888,0 1 0,-1 0-1,0-1 1,-1 0 0,2-13-1,-1 2 883,-2 18-1666,0 1 0,0-1-1,0 0 1,0 1 0,1-1 0,-1 0 0,0 1 0,0-1 0,0 0 0,1 1 0,-1-1 0,0 0-1,1 1 1,-1-1 0,1 1 0,-1-1 0,1 1 0,-1-1 0,1 1 0,0-1 0,0 11 497,11 367 2283,-10-198-1535,-3-147-1425,1-70-9221,0 26 6486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0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 6304,'-7'-6'1930,"12"5"320,6-1-1044,102-15 2549,-49 7-2784,-1 2 0,66 1 0,130 14 334,-214-1-1157,-29-4-198,23 1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0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605 156 1728,'0'0'560,"5"0"3706,-4-1-4064,0-1-1,0 1 1,0 0-1,0-1 1,0 1-1,-1-1 1,1 0-1,0 1 1,-1-1-1,0 0 0,1 1 1,-1-1-1,0 0 1,0 1-1,0-1 1,0 0-1,0 1 1,0-1-1,0 0 0,-1 1 1,0-4-1,0 0-78,0-1 0,-1 1 0,1-1 0,-1 1 0,-1 0 0,1 0 0,-1 0 0,0 0 0,0 0 0,0 0 0,-1 1 0,0-1 0,1 1 0,-2 0 0,-6-5 0,1 3-91,-1 1-1,0 1 0,0 0 1,0 0-1,0 1 1,-1 0-1,1 1 0,-1 0 1,0 1-1,-23 1 0,9 1-45,-1 2 0,0 0 0,-42 12-1,49-10 25,1 1 0,0 1-1,1 0 1,0 1 0,0 1-1,1 1 1,0 0 0,0 2 0,1 0-1,-15 14 1,25-19 7,0 0-1,0 1 1,1 0 0,0 0 0,0 0 0,1 0-1,0 1 1,0-1 0,1 1 0,0 0-1,-2 17 1,3-20 25,2 0-1,-1 0 1,1 0 0,-1 0-1,2 1 1,-1-1 0,1 0-1,0 0 1,0 0-1,1 0 1,-1 0 0,1 0-1,1-1 1,-1 1-1,1 0 1,0-1 0,0 0-1,8 10 1,1-3 52,1-1 0,0 0 0,0 0 1,1-2-1,24 14 0,82 31 94,-2-1-322,-90-38 169,39 28 1,-57-35-21,0 1 0,0-1 0,-1 2 0,0-1 0,-1 1 0,12 18 0,-8-9 178,-1 2 0,0-1 1,10 30-1,-19-42-13,1 0 0,-1 1-1,-1-1 1,1 1-1,-1-1 1,-1 1 0,0 0-1,0-1 1,0 1 0,-1 0-1,-1-1 1,-2 11 0,3-16-122,1-1 1,-1 0-1,0 0 1,0 0 0,0 0-1,0 0 1,0 0-1,-1 0 1,1 0 0,0-1-1,-1 1 1,0 0-1,1-1 1,-1 1-1,0-1 1,0 0 0,1 1-1,-1-1 1,0 0-1,0 0 1,0 0-1,-1 0 1,1-1 0,0 1-1,0-1 1,0 1-1,-1-1 1,1 0-1,0 0 1,0 0 0,-1 0-1,-2 0 1,-8-2 47,1-1 0,0 1 0,-1-2 0,-19-8 0,18 6-15,-181-56-39,182 58-8,-10-4-337,23 8 221,0 0 0,0 0 1,-1-1-1,1 1 0,0 0 0,0 0 0,0 0 0,0 0 1,-1 0-1,1 0 0,0 0 0,0 0 0,0 0 0,-1-1 1,1 1-1,0 0 0,0 0 0,0 0 0,-1 0 1,1 0-1,0 0 0,0 0 0,0 0 0,-1 1 0,1-1 1,0 0-1,0 0 0,0 0 0,-1 0 0,1 0 0,0 0 1,0 0-1,0 0 0,0 0 0,-1 1 0,1-1 0,0 0 1,0 0-1,0 0 0,1 9-2624,9 10-1751,3 0 1829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4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3232,'3'-11'2580,"-1"2"4765,-3 1-1514,0 22-4534,-1-2-868,-2 21-12,2 0 1,3 55-1,0-28-181,-1 28-156,0-87-603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0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1076 3136,'-1'1'153,"0"0"1,1 0-1,-1 0 1,1 0-1,-1 0 1,1 0-1,-1 0 1,1 0-1,0 1 1,-1-1-1,1 0 1,0 0-1,0 0 1,0 1 0,0-1-1,0 0 1,0 0-1,0 0 1,0 2-1,1 6 7011,7-25-5382,8-17-1010,-3-1 0,11-38 0,12-71 172,-35 139-914,50-172 519,-46 162-430,1 1 0,1 0 1,11-16-1,-8 13 29,10-22 1,12-33-62,3 2 0,52-75 0,-66 117-93,1 0-1,1 2 1,1 1-1,42-31 1,-55 46-41,0 0-1,1 2 1,1-1 0,-1 2-1,1-1 1,0 2 0,25-8-1,-36 13 29,1-1 1,0 1-1,0 0 0,0-1 0,0 1 0,0 0 0,0 1 0,0-1 0,0 1 0,0-1 0,0 1 0,0 0 0,0 0 0,0 0 0,0 0 1,-1 1-1,1-1 0,-1 1 0,1 0 0,-1-1 0,1 1 0,-1 0 0,0 0 0,0 1 0,0-1 0,0 0 0,-1 1 0,1-1 0,2 6 0,-1-1 41,1-1 0,-2 1-1,1 0 1,-1 0-1,0 0 1,-1 1-1,0-1 1,0 0-1,0 1 1,-1-1 0,0 8-1,-1-6 12,0-1-1,0 1 1,-1-1 0,0 1-1,0-1 1,-1 0 0,0 0-1,-1 0 1,1 0 0,-1-1-1,-1 1 1,0-1 0,0 0-1,0-1 1,-11 11 0,6-7 0,-1 0 1,0-1-1,-1 0 1,0-1-1,0 0 1,-15 6-1,-61 16 1,22-8-36,66-21 2,-13 5-76,19-2 11,7 1 89,7 3-38,41 10 0,-44-14-34,-1 0 1,1 2-1,-1 0 0,24 12 0,-32-13 62,-4-3-1,-1 0 1,1 0-1,-1 0 1,1 1 0,-1-1-1,0 1 1,0 0-1,0 0 1,0 0-1,0 0 1,2 4-1,-5-6 12,1 0 0,-1-1 0,0 1 0,0-1-1,1 1 1,-1 0 0,0-1 0,0 1 0,0 0 0,0-1-1,0 1 1,0 0 0,0-1 0,0 1 0,0 0 0,0-1-1,0 1 1,0 0 0,-1-1 0,1 1 0,0-1-1,0 1 1,-1 0 0,1-1 0,0 1 0,-1 0 0,-1 1 29,1-1 1,-1 0 0,1 0 0,-1 0 0,0 0 0,1 0-1,-1 0 1,0 0 0,-2 1 0,-6 1 186,0-1 0,-18 3 0,24-5-193,-79 6 368,43-4-336,-2-1-422,1-2 1,-83-11 0,99 8-497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3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507 464 2496,'2'2'204,"2"2"440,-4-4-635,0 0 0,0 0 0,0 1 0,0-1 0,0 0 0,0 0 0,0 0 0,0 0 0,0 0 0,0 0 0,0 0 0,0 0 0,0 0 0,0 0 0,0 0 0,0 1 0,0-1 0,0 0 0,0 0 0,0 0 0,0 0 0,0 0 0,0 0 0,0 0-1,-1 0 1,1 0 0,0 0 0,0 0 0,0 0 0,0 0 0,0 0 0,0 0 0,0 0 0,0 0 0,0 0 0,0 0 0,0 1 0,0-1 0,-1 0 0,1 0 0,0 0 0,0 0 0,0 0 0,0 0 0,0 0 0,0 0 0,0-1 0,0 1 0,0 0 0,0 0 0,0 0 0,-1 0 0,1 0 0,0 0 0,0 0 0,0 0 0,2 1 959,12 1 2187,-13-2-3071,-1 0 1,1 0-1,-1 0 1,0 0-1,1 0 1,-1 0-1,0 0 1,1 0-1,-1 0 1,0 0-1,1 0 1,-1-1-1,0 1 1,1 0-1,-1 0 1,0 0-1,1 0 1,-1-1-1,0 1 1,1 0-1,-1 0 1,0-1-1,0 1 1,1 0-1,-1 0 1,0-1-1,0 1 1,0 0-1,1-1 1,-1 1-1,0 0 1,0-1-1,0 1 1,0 0-1,0-1 1,0 1-1,0 0 1,0-1-1,0-4 125,0 0-1,-1 0 0,0 0 1,0 0-1,0 0 0,0 0 1,-1 1-1,0-1 0,0 0 1,0 1-1,-1-1 0,0 1 1,1 0-1,-1 0 0,-1 0 1,-6-7-1,5 7-104,0 0-1,0 1 1,0-1-1,0 1 1,-1 0 0,1 0-1,-1 1 1,0-1-1,0 1 1,0 1-1,0-1 1,0 1 0,-11-1-1,-4 1 18,1 2 0,-1 0-1,1 2 1,0 0 0,0 1 0,-22 8-1,18-4-172,0 1-1,0 2 0,1 0 0,-32 22 0,46-27 21,0 1 0,0 1 0,1-1 0,0 1-1,0 1 1,1 0 0,0 0 0,-7 11-1,12-15 5,0-1 0,0 0 0,0 1 0,0-1 0,1 1 0,0 0 0,0-1 0,0 1 0,0 7 0,1-9 13,0 0-1,1 1 1,-1-1 0,1 0-1,0 0 1,-1 0 0,1 0-1,1 0 1,-1 0 0,0 0-1,1 0 1,0-1 0,-1 1-1,1 0 1,3 3 0,-1-3 35,0 1 0,1-1 0,-1 0 1,0 0-1,1 0 0,0 0 0,0-1 1,0 0-1,0 0 0,0 0 1,0 0-1,0-1 0,0 0 0,1 0 1,7 0-1,8-1 62,-1 0 0,34-6 0,-42 5-82,87-15 393,-89 13-205,1 0-1,-1 0 1,0-1-1,0 0 1,0-1-1,-1 0 1,11-7-1,-19 11-158,0 0-1,1 0 0,-1 0 0,0 0 0,0-1 1,0 1-1,0 0 0,0 0 0,0-1 0,-1 1 1,1 0-1,0-1 0,-1 1 0,2-3 0,-2 3-31,0 1-1,0-1 0,0 1 0,0 0 0,0-1 0,0 1 1,-1-1-1,1 1 0,0 0 0,0-1 0,0 1 1,0-1-1,0 1 0,-1 0 0,1-1 0,0 1 0,0 0 1,0-1-1,-1 1 0,1 0 0,0 0 0,-1-1 0,1 1 1,-1 0-1,0-1-20,0 0 0,0 1 1,0-1-1,-1 1 0,1 0 0,0-1 1,-1 1-1,1 0 0,0 0 1,-1 0-1,-1 0 0,-8 1-63,0 0 0,0 1 0,0 0 1,0 1-1,1 0 0,-1 1 0,1 0 0,0 0 0,0 1 0,0 1 0,1 0 1,-14 10-1,-1 4 96,1 0 0,0 2 0,-24 31 0,34-37-41,0 1 0,1 1 1,-15 29-1,22-35-18,-1 0-1,2 0 1,0 1-1,0 0 1,1-1-1,-2 23 1,4-30 49,1-1 1,0 1 0,0-1-1,1 0 1,-1 1-1,1-1 1,0 0 0,0 0-1,0 1 1,0-1-1,1 0 1,0 0 0,0 0-1,0 0 1,0-1 0,1 1-1,-1 0 1,1-1-1,0 0 1,0 0 0,0 0-1,0 0 1,1 0-1,-1-1 1,1 1 0,6 2-1,5 0 66,0-1 0,-1-1-1,2 0 1,-1-2 0,0 1 0,22-2-1,-22 0-25,1-2 0,-1 1 0,0-2 0,0 0 0,0 0 0,0-2 0,0 0 0,-1 0 0,0-1 0,16-10-1,-13 5 16,-1 0 0,0-1 0,-1 0 0,0-1 0,-1-1-1,-1-1 1,17-23 0,2-6-130,41-54 15,-56 78-9,0 1 0,33-28 0,-43 42 22,0 0-1,0 1 0,1 0 0,-1 0 0,1 1 1,0 0-1,0 0 0,0 1 0,0 0 0,0 0 1,1 1-1,-1 0 0,17 0 0,-9 2 12,0 1 0,0 0-1,-1 0 1,1 2 0,-1 0 0,22 9-1,0 6-16,-30-14 106,0-1-1,1 0 0,-1-1 1,10 4-1,-8-5 354,-5-1 123,-6-7 250,0 1-393,0 0-384,-1 0 0,0 1 0,0-1 0,0 1 0,0 0 0,-1 0-1,1 0 1,-1 0 0,0 1 0,0-1 0,-1 1 0,1 0 0,-1 0 0,1 1 0,-1 0 0,0-1 0,0 1 0,0 1-1,0-1 1,0 1 0,-8-1 0,4 0-100,-1 1 0,1 1 0,0 0 0,0 0 0,0 1 0,0 0 0,0 0 0,0 1 0,0 0 0,1 1 0,-17 7 0,13-3 56,0 0-1,1 1 0,0 0 1,1 1-1,-18 18 1,11-9-9,2-1 0,0 2-1,1 0 1,1 1 0,0 0 0,2 0 0,1 2 0,0-1 0,2 1 0,0 1 0,1-1 0,-3 25-1,9-39 43,0-1 0,0 0 0,1 1 0,0-1 0,0 1 0,1-1-1,0 0 1,1 1 0,3 10 0,-4-15 26,0 0-1,0 0 1,0 0-1,1-1 1,-1 1 0,1-1-1,0 1 1,0-1-1,0 0 1,0 1 0,0-1-1,0 0 1,1 0-1,-1-1 1,1 1 0,-1 0-1,1-1 1,0 0-1,0 1 1,-1-1 0,1 0-1,0-1 1,0 1-1,0 0 1,4 0-1,-2-2 23,0 1 0,0 0 0,0-1 0,1 0 0,-1 0 0,0 0 0,-1-1-1,1 0 1,0 0 0,0 0 0,-1 0 0,1-1 0,4-3 0,1-1 76,-1-1 1,1 0 0,-1 0 0,10-13-1,-3 0 74,0 0 0,-2-1-1,14-29 1,27-73 63,-50 112-250,4-10 9,7-25 0,-14 41-95,-1 0 1,0-1-1,0 1 0,0 0 1,-1-1-1,1 1 0,-2 0 1,1-1-1,-2-6 0,2 13 75,0 0 0,0 0 0,0 0 0,0 1 0,0-1 0,0 0 0,0 0 0,0 0 0,-1 0-1,1 0 1,0 0 0,0 0 0,0 0 0,0 0 0,0 0 0,0 0 0,0 0 0,-1 0 0,1 0 0,0 0-1,0 1 1,0-1 0,0 0 0,0 0 0,0 0 0,0 0 0,-1 0 0,1-1 0,0 1 0,0 0-1,0 0 1,0 0 0,0 0 0,0 0 0,0 0 0,-1 0 0,1 0 0,0 0 0,0 0 0,0 0 0,0 0-1,0 0 1,0 0 0,0 0 0,0-1 0,0 1 0,-1 0 0,1 0 0,0 0 0,0 0 0,0 0-1,0 0 1,0 0 0,0 0 0,0-1 0,0 1 0,0 0 0,0 0 0,0 0 0,0 0 0,0 0 0,0 0-1,0-1 1,0 1 0,0 0 0,0 0 0,0 0 0,-5 11-194,-4 13 129,0 1 1,2 0 0,1 1-1,-3 27 1,7-39 92,1-1 0,1 0 1,0 1-1,1-1 0,0 1 1,1-1-1,1 0 0,0 0 1,0 0-1,6 13 0,-5-19-7,-1 0 1,1-1-1,0 1 0,0-1 0,1 0 0,0 0 1,0-1-1,0 1 0,10 7 0,-11-11 10,-1 1-1,1-1 1,0 0-1,-1 0 1,1 0-1,0-1 1,0 1 0,0-1-1,1 0 1,-1 0-1,0 0 1,0-1-1,0 1 1,1-1-1,-1 0 1,0-1-1,0 1 1,1-1-1,4-1 1,-1 0 5,0-1 1,0-1 0,-1 0 0,1 0-1,-1 0 1,13-11 0,41-40-53,-29 25-39,44-51 99,-19 20 150,-47 50-89,1 0 0,-2-1-1,14-19 1,-23 28 17,-6 5-144,-6 7-69,1 2 94,0 1 1,1 0-1,0 0 1,1 1-1,-14 26 1,7-7-9,-16 52-1,29-75 4,0 0-1,1 1 0,0-1 0,1 1 0,0-1 1,0 1-1,1 11 0,0-19 19,0 1 0,0-1 1,1 0-1,-1 0 0,1 0 0,-1 0 1,1 1-1,0-1 0,-1 0 0,1 0 1,0 0-1,0 0 0,1 0 0,-1-1 0,0 1 1,1 0-1,-1 0 0,1-1 0,-1 1 1,1-1-1,0 0 0,0 1 0,-1-1 0,1 0 1,0 0-1,0 0 0,0 0 0,0 0 1,1-1-1,-1 1 0,0-1 0,0 1 1,0-1-1,0 0 0,1 1 0,1-2 0,4 1 42,0-1 1,0 0-1,0-1 0,-1 0 0,1 0 0,-1-1 0,9-4 0,50-27 101,-63 32-144,21-13-1,0-2 1,41-36-1,33-45 74,-58 53-16,-2-1 0,-1-2 0,-3-1 0,-2-2 0,-2-1 0,-3-1 0,31-83 0,-14-3-23,21-52-313,-59 178 176,-5 9 32,1 1 1,-1-1-1,1 1 1,-1-1-1,0 0 1,-1 0-1,1 1 1,0-5-1,-1 8 58,0 0 0,0 0-1,0 0 1,0 0 0,0 0 0,0 0-1,0 0 1,0 0 0,-1 0 0,1 0-1,0 0 1,0 0 0,0 0 0,0 0-1,0 0 1,0 0 0,0 0 0,0 0-1,0 0 1,0 0 0,0 0 0,0 0-1,0 0 1,0 0 0,0 0 0,0 0-1,0 0 1,0 0 0,0 0 0,0 0-1,0 0 1,0 0 0,-1 0 0,1 0-1,0 0 1,0 0 0,0 0 0,0 0-1,-3 9-124,-4 13 17,-36 127 140,-22 85-10,17 5 178,42-190-90,5-26 102,-2-1-1,0 0 1,-2 0-1,-10 30 1,28-91 244,10-32-784,-13 47 263,9-21 67,-17 41-52,0 1-1,0-1 1,1 1 0,-1 0 0,1 0-1,-1 0 1,1 0 0,0 0 0,5-3-1,-8 6 49,0 0 0,0 0 0,0 0 0,1 0 0,-1 0-1,0-1 1,0 1 0,0 0 0,1 0 0,-1 0 0,0 0-1,0 0 1,1 0 0,-1 0 0,0 0 0,0 0 0,0 0-1,1 0 1,-1 0 0,0 0 0,0 0 0,0 0 0,1 1-1,-1-1 1,0 0 0,0 0 0,0 0 0,1 0 0,-1 0-1,0 0 1,0 1 0,0-1 0,0 0 0,1 0 0,4 11-151,0 17 125,-4-22 28,8 81 297,-6-50 9,14 66 0,-14-91-198,1-1 0,0 1 0,1-1-1,-1 0 1,2-1 0,0 1 0,0-1-1,1 0 1,14 16 0,-18-23-167,0-1-1,-1 1 1,1-1-1,0 0 1,1 0 0,-1 0-1,0 0 1,0-1-1,1 1 1,-1-1-1,1 0 1,5 1 0,28 1-3926,-9-3 1604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3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84 506 3072,'-5'-9'4693,"2"14"-3093,-35 143 2222,25-93-3324,12-50-481,-18 85 382,17-78-360,1 1 0,0-1 0,1 1 0,0-1 0,3 18 1,-3-27 3,1-1 0,0 0 0,-1 0 1,1 1-1,0-1 0,0 0 0,0 0 1,0 0-1,0 0 0,1 0 0,-1 0 1,1-1-1,-1 1 0,1 0 0,0-1 0,-1 1 1,1-1-1,0 1 0,0-1 0,0 0 1,0 0-1,3 1 0,-2-1 22,0 0 0,-1 0 0,1-1 0,0 1 0,0-1 0,0 0 0,0 0 0,0 0 1,0 0-1,0-1 0,0 1 0,0-1 0,0 1 0,0-1 0,0 0 0,0-1 0,3 0 0,3-5 8,1 0 0,-1 0 0,0 0 0,-1-1 0,1-1-1,-1 0 1,8-12 0,-9 12-27,100-134 509,-61 63-897,-40 71-93,-9 17 159,-6 17 267,-5 58 198,12-64-122,0-2 43,1 0 0,0 1 0,4 27 0,-2-34-92,1-1 1,0 0-1,1 0 1,0 1-1,0-2 0,1 1 1,6 11-1,-8-17 21,1-1 0,-1 1 0,1 0-1,0-1 1,0 0 0,0 1 0,5 2 0,-7-5-14,0 0 0,0-1 0,0 1-1,0 0 1,0-1 0,0 1 0,0-1 0,0 0 0,0 1 0,0-1 0,1 0 0,-1 1 0,0-1 0,0 0 0,0 0 0,1 0 0,-1 0 0,0 0 0,0-1 0,0 1 0,0 0 0,0 0 0,1-1 0,-1 1 0,0-1-1,0 1 1,0-1 0,0 1 0,0-1 0,0 0 0,0 1 0,0-1 0,0 0 0,1-1 0,5-8 26,0-1 1,-1 1-1,0-1 0,0 0 1,-1 0-1,5-19 0,1 0 11,8-17 158,28-69-324,-36 92-31,2 0 1,24-36-1,-35 57 113,1 0-1,0 0 0,-1 0 1,1 0-1,0 0 0,1 1 1,-1 0-1,0-1 0,1 1 1,-1 0-1,7-2 0,-10 4 25,0 0-1,1 0 0,-1 0 1,1 0-1,-1 0 0,0-1 1,1 1-1,-1 0 0,1 0 0,-1 1 1,0-1-1,1 0 0,-1 0 1,0 0-1,1 0 0,-1 0 1,1 0-1,-1 0 0,0 1 1,1-1-1,-1 0 0,0 0 0,1 0 1,-1 1-1,0-1 0,0 0 1,1 0-1,-1 1 0,0-1 1,0 0-1,1 1 0,-1-1 0,0 0 1,0 1-1,0-1 0,1 0 1,-1 1-1,0-1 0,0 1 1,0-1-1,0 0 0,0 1 1,0 19 174,0-15-131,-26 191 751,10-96-558,14-87-190,-5 54 742,7-68-780,0 1 0,0 0 0,0 0 0,0 0 0,0 0 0,0 0 0,0 0 0,0 0 0,1 0 0,-1-1 0,0 1 0,0 0 0,0 0 0,0 0 0,0 0 0,0 0 0,0 0 0,0 0 0,0 0 0,0 0 0,0 0 0,0 0 0,1 0 0,-1 0 0,0 0 0,0 0 0,0-1 0,0 1 0,0 0 0,0 0 0,0 0 0,0 0 0,1 0 0,-1 0 0,0 0 0,0 0 0,0 0 0,0 0 0,0 1 0,0-1 0,0 0 1,0 0-1,1 0 0,-1 0 0,0 0 0,0 0 0,0 0 0,0 0 0,0 0 0,0 0 0,0 0 0,0 0 0,0 0 0,0 0 0,1 0 0,-1 1 0,0-1 0,0 0 0,0 0 0,0 0 0,0 0 0,0 0 0,0 0 0,0 0 0,0 1 0,26-51-146,52-75 1,-59 99 117,2 0 1,0 1 0,2 2 0,31-26 0,-52 47-21,1 0-1,-1 1 1,1-1 0,-1 1 0,1-1 0,0 1 0,0 0 0,0 0 0,-1 0-1,1 0 1,4 0 0,-6 1 21,0 0 1,0 0-1,1 0 0,-1 0 1,0 0-1,0 1 0,0-1 0,0 0 1,1 1-1,-1-1 0,0 0 0,0 1 1,0 0-1,0-1 0,0 1 1,0 0-1,0-1 0,0 1 0,0 0 1,0 0-1,-1 0 0,1 0 1,0 0-1,-1 0 0,1 0 0,0 0 1,-1 0-1,1 0 0,-1 0 0,1 1 1,1 8-22,0 0 0,0 0 0,-1 0 1,0 0-1,-2 15 0,1-14 51,-1 30 75,1 34-45,1-65 24,0 0 0,0 0 1,1 0-1,1-1 0,3 13 0,-5-22-52,-1 1 1,0-1-1,0 1 1,0-1 0,1 1-1,-1-1 1,0 1-1,0-1 1,1 1 0,-1-1-1,1 1 1,-1-1-1,0 1 1,1-1 0,-1 0-1,1 1 1,-1-1-1,1 0 1,-1 0-1,1 1 1,-1-1 0,1 0-1,-1 0 1,1 1-1,-1-1 1,1 0 0,-1 0-1,1 0 1,-1 0-1,1 0 1,0 0 0,-1 0-1,1 0 1,-1 0-1,1 0 1,-1 0-1,1-1 1,-1 1 0,1 0-1,-1 0 1,1 0-1,-1-1 1,1 1 0,-1 0-1,1-1 1,-1 1-1,1 0 1,-1-1 0,1 1-1,-1-1 1,0 1-1,1-1 1,4-4 40,0 0 0,-1-1 1,6-7-1,-7 8-19,63-104-117,-30 47-11,-8 10-160,-26 51 88,-1 7-4,0 9-25,-1 16 92,-1 14 87,2-1 0,12 77 0,-12-116 43,0-1 0,0 1 1,0-1-1,1 1 0,-1-1 0,1 0 0,2 5 0,-3-9-13,-1 1-1,0-1 1,1 0-1,-1 1 1,0-1-1,1 0 1,-1 1-1,1-1 1,-1 0-1,1 1 1,-1-1-1,0 0 1,1 0-1,-1 0 1,1 1-1,-1-1 1,1 0-1,-1 0 1,1 0-1,0 0 1,-1 0-1,1 0 1,-1 0-1,1 0 1,0 0-1,1-1 24,0 0 0,-1 0 1,1 1-1,-1-1 0,1 0 0,-1-1 0,1 1 0,-1 0 1,1 0-1,-1-1 0,2-1 0,10-15 27,-1 0-1,-1 0 1,15-32-1,-1 3-44,89-137-17,-82 139 22,-2-1 0,24-51-1,33-114-47,-81 195 18,47-156-127,-47 158-74,-4 12-72,-4 12 94,-21 92 195,-9 46-122,24-96 233,3 1-1,2-1 1,2 1 0,2-1-1,15 87 1,-16-135-114,21 116 257,-16-99-132,1-1-1,1 0 1,15 33 0,-20-49-111,0 0 0,1 0 0,-1-1 0,1 1 1,4 4-1,-7-7-120,1-1 1,-1 1-1,1-1 1,0 1 0,-1-1-1,1 1 1,0-1-1,-1 1 1,1-1-1,0 0 1,0 1-1,-1-1 1,1 0 0,0 0-1,0 0 1,-1 0-1,1 0 1,0 1-1,0-1 1,-1-1 0,1 1-1,0 0 1,0 0-1,0 0 1,-1 0-1,1 0 1,0-1 0,-1 1-1,1 0 1,0-1-1,0 1 1,-1 0-1,1-1 1,-1 1-1,2-2 1,2-2-824,0-1 1,-1 1-1,0-1 0,0 0 0,0 0 1,0 0-1,-1 0 0,0-1 0,0 1 0,2-7 1,5-16-1930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3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288 148 6976,'-25'-3'3912,"40"5"-1952,2 0-1455,0-1 1,23-2 0,-9 0-178,207 13 573,-99-9-760,-81-7-4628,-39 0-297,-1 1 1520</inkml:trace>
  <inkml:trace contextRef="#ctx0" brushRef="#br0" timeOffset="1">37 7 6304,'-31'-3'2848,"26"-1"-2464,10 4-416,3 4-64,10-4-2848,9 0 1600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3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2976,'5'1'365,"0"0"0,0 0 0,0-1 0,0 0 0,0 0 0,0 0 0,0 0 0,0-1 0,0 1-1,0-1 1,9-3 0,-4 0 181,1 0 0,-1 0 0,-1-1 0,13-8 0,-10 5-295,0-2 0,-1 1 0,0-1 0,-1-1-1,0 0 1,15-22 0,42-81 265,-38 59-283,76-148 1081,-99 189-1177,-3 8-13,0 1 1,0-1-1,0 0 0,-1-1 0,0 1 0,0 0 0,1-12 0,-3 17-127,0 1 0,0-1 0,0 1 0,0 0 0,0-1 0,0 1 0,0-1 0,0 1 0,0-1 0,0 1 0,0-1 0,0 1 0,0 0 1,0-1-1,0 1 0,0-1 0,-1 1 0,1 0 0,0-1 0,0 1 0,-1-1 0,1 1 0,0 0 0,0-1 0,-1 1 0,1 0 0,0 0 0,-1-1 0,0 1-9,1 0-1,-1 0 1,0 1 0,1-1 0,-1 0-1,1 0 1,-1 1 0,1-1 0,-1 0-1,1 1 1,-1-1 0,1 0 0,-1 1-1,1-1 1,-1 1 0,0 0 0,-18 27-152,10-11 307,0 0 1,1 1-1,1 1 1,1-1 0,-5 26-1,-9 99 532,18-123-595,1 1 0,1 0 0,4 36-1,-4-55-53,1 0-1,-1 0 1,1 0-1,-1 0 1,1-1-1,-1 1 1,1 0-1,0 0 1,0 0-1,0-1 0,0 1 1,0 0-1,0-1 1,1 1-1,-1-1 1,0 1-1,1-1 1,-1 0-1,1 1 0,2 0 1,-2-1-4,0 0 0,1 0 0,-1-1-1,0 1 1,1-1 0,-1 1 0,1-1 0,-1 0 0,0 0 0,1 0 0,-1 0 0,1-1 0,-1 1-1,0-1 1,1 1 0,2-2 0,3-2 18,1 1 0,-1-2 0,-1 1 0,1-1-1,-1 0 1,13-12 0,-15 13-15,148-147 260,-10 8-394,-129 130 154,-5 5 28,0 1 0,0-1-1,17-9 1,-25 17-69,0-1 1,-1 1-1,1-1 0,0 1 1,-1 0-1,1 0 0,0-1 1,-1 1-1,1 0 0,0 0 1,-1 0-1,1 0 0,0 0 1,0 0-1,-1 0 0,1 0 1,0 0-1,-1 0 0,1 0 1,0 0-1,0 0 0,-1 1 1,1-1-1,0 0 0,0 1 1,0 0 9,0 0 0,-1 0 1,1 0-1,0 0 1,-1 0-1,1 0 0,0 0 1,-1 0-1,1 0 1,-1 0-1,0 0 0,1 0 1,-1 1-1,0 0 1,1 7 86,0 0 1,-1 1 0,-1 11 0,0-14-70,-15 158 427,5-69-43,11-93-338,0-1 0,-1 1 0,1 0 0,0 0 0,1 0 0,0 6 0,-1-9-70,0 0-1,0 0 0,0 1 0,0-1 1,0 0-1,0 0 0,0 0 0,1 0 1,-1 0-1,0 0 0,0 0 1,0 0-1,0 0 0,0 0 0,0 0 1,0 0-1,1 0 0,-1 0 0,0 0 1,0 0-1,0 1 0,0-1 1,0 0-1,0 0 0,0 0 0,1-1 1,-1 1-1,0 0 0,0 0 0,0 0 1,0 0-1,0 0 0,0 0 1,0 0-1,1 0 0,-1 0 0,0 0 1,0 0-1,0 0 0,0 0 0,0 0 1,0 0-1,0 0 0,0-1 1,0 1-1,1 0 0,-1 0 0,0 0 1,0 0-1,0 0 0,0 0 0,9-16 247,13-29-188,6-11-256,66-103 0,-91 155 136,1-1 0,-1 1 1,1 0-1,8-7 1,-11 10 45,-1 1 0,1-1 0,0 0 1,0 1-1,0-1 0,-1 1 0,1-1 1,0 1-1,0 0 0,0-1 0,0 1 1,0 0-1,0 0 0,0-1 0,0 1 1,0 0-1,0 0 0,-1 0 0,1 0 1,0 0-1,0 0 0,0 1 0,0-1 1,0 0-1,0 0 0,0 1 1,0-1-1,0 0 0,0 1 0,-1-1 1,1 1-1,0-1 0,0 1 0,0 0 1,-1-1-1,2 2 0,0 1 17,1 1 0,-1 0-1,0-1 1,0 1 0,0 0 0,0 0-1,-1 0 1,2 6 0,6 40 160,-6-25-65,6 25 39,12 62 13,-18-88-1881,0-4-3217,1-11 2308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3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 4896,'-50'-20'2208,"29"17"-1920,16-2-288,5 10-64,10-5-256,6 0 192,21 0-1440,3 6 864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4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61 3072,'-3'-3'7074,"-6"1"-4383,-12 2-2766,13 0 1003,-1 0-581,0 1 0,0-1 0,0 1 0,-13 3-1,18-2-304,-1 0 1,0-1-1,1 2 0,0-1 0,-1 0 0,1 1 0,0 0 0,0 0 0,-6 7 0,2-2 0,0 1 0,1 0 1,0 1-1,1 0 0,0 0 0,1 0 1,0 1-1,0-1 0,1 1 0,-5 23 1,6-16 11,0 1 0,1-1 0,1 1 0,1 0 0,0-1 0,4 22-1,-3-36-25,-1 0 0,1 1-1,0-1 1,0 0 0,1 0-1,-1 0 1,1 0 0,0 0-1,0-1 1,0 1-1,0-1 1,1 1 0,-1-1-1,1 0 1,0 1 0,0-1-1,0-1 1,1 1 0,-1 0-1,1-1 1,-1 0-1,1 0 1,0 0 0,0 0-1,0 0 1,0-1 0,0 0-1,0 0 1,0 0 0,0 0-1,0-1 1,7 1-1,1-2 19,0 0-1,-1-1 0,1 0 1,0-1-1,-1 0 0,1-1 1,-1 0-1,0-1 0,0 0 0,-1-1 1,15-10-1,6-6 135,-2-2-1,36-36 1,-34 29-44,-2 0 0,-1-2 0,33-50 0,-45 54-119,5-7-450,-21 36 423,0 0 0,0-1 0,0 1 0,0 0 0,0 0 1,0 0-1,0 0 0,0 0 0,0 0 0,0 0 0,0 0 0,0 0 0,0 0 0,0 0 0,0 0 0,0 0 0,0 0 0,0 0 0,0 0 1,1 0-1,-1 0 0,0-1 0,0 1 0,0 0 0,0 0 0,0 0 0,0 0 0,0 0 0,0 0 0,0 0 0,0 0 0,0 0 0,0 0 1,0 0-1,1 0 0,-1 0 0,0 0 0,0 0 0,0 0 0,0 0 0,0 1 0,0-1 0,0 0 0,0 0 0,0 0 0,0 0 1,0 0-1,0 0 0,0 0 0,0 0 0,0 0 0,1 0 0,-1 0 0,0 0 0,0 0 0,0 0 0,1 8-212,1 16 292,-2-11-56,15 88-78,-9-67 91,-5-26 4,3 12 71,10 38 1,-12-53-66,-1 0 1,1-1-1,0 1 1,1-1 0,-1 1-1,1-1 1,0 0 0,0 0-1,0 0 1,0-1 0,1 1-1,0-1 1,5 5-1,-7-7-19,1 0 0,-1 0 0,0 0 0,1-1-1,-1 1 1,1-1 0,-1 0 0,1 1-1,-1-1 1,1 0 0,-1 0 0,0-1-1,1 1 1,-1 0 0,1-1 0,-1 1-1,0-1 1,1 0 0,-1 0 0,0 0 0,1 0-1,-1 0 1,0-1 0,2-1 0,8-5 59,-1-1 0,-1 0 0,11-10 0,-15 12-56,20-21 125,-1 0-1,-2-2 1,0-1 0,-3-1 0,28-56-1,-46 83-142,1 1 0,-2-1-1,1 0 1,-1-1-1,1 1 1,-2 0-1,1 0 1,0-11-1,-1 15-15,0-1-1,0 0 0,0 1 1,-1-1-1,1 1 0,0-1 1,-1 0-1,1 1 0,-1-1 1,0 1-1,1-1 0,-1 1 0,0-1 1,0 1-1,0 0 0,0-1 1,0 1-1,0 0 0,0 0 1,0 0-1,-1 0 0,1 0 0,0 0 1,-1 0-1,1 0 0,-1 0 1,1 1-1,-1-1 0,1 0 1,-1 1-1,1 0 0,-1-1 0,-2 1 1,-2 0 7,1 0 0,0 0 0,0 1 0,0-1 0,0 1 0,0 0 0,0 1 0,0 0 0,0-1 0,0 1 0,-6 4 0,4-2-14,0 0 0,0 1-1,1 0 1,0 0 0,0 0 0,-11 12-1,11-8 6,0 0-1,0 1 0,1-1 1,1 1-1,-1 0 0,-3 16 1,1-1 43,-5 40 0,10-48 21,0 0 1,1 0-1,2 29 0,0-41-21,-1 0 1,1-1-1,0 1 1,0-1-1,0 1 0,1-1 1,0 1-1,0-1 0,0 0 1,0 0-1,0 0 1,1 0-1,0 0 0,0-1 1,0 1-1,0-1 0,0 0 1,8 6-1,-5-6 2,1 0 0,0 0 0,-1-1 0,1 0 0,0 0 0,0-1 0,0 0 0,0 0 0,1 0 0,-1-1 0,0 0 0,0-1 0,0 1 0,0-1-1,0-1 1,9-2 0,7-2 10,-1-2-1,0 0 0,33-19 1,14-14 4,-2-2 1,103-87-1,-67 36 383,-101 92-391,0 0 0,1-1 1,-1 1-1,-1-1 0,1 0 1,0 1-1,1-5 0,-3 7-31,0 0-1,0-1 1,1 1 0,-1 0-1,0-1 1,0 1-1,0 0 1,0-1 0,0 1-1,0-1 1,0 1 0,0 0-1,0-1 1,0 1-1,0 0 1,0-1 0,-1 1-1,1 0 1,0-1-1,0 1 1,0 0 0,0-1-1,-1 1 1,1 0-1,0-1 1,-1 1 0,1-1-4,-1 1 0,0-1 0,0 1 0,0 0 0,0 0 0,0-1 0,0 1 0,0 0 0,0 0 0,0 0 0,0 0 0,0 0 0,0 0 1,0 0-1,-1 1 0,-1-1-50,1 1-1,-1 0 1,0 0 0,1 0 0,-1 0 0,1 1 0,-1-1 0,1 1 0,0 0 0,-1-1 0,1 1 0,-3 4 0,-26 31-180,29-34 221,-14 20-25,2 2 0,0 0 0,2 1 0,-14 40 0,20-48 53,1 1 1,1-1-1,0 1 0,2-1 1,-1 32-1,3-48 5,0 0 0,0 0-1,0 0 1,0 0-1,1 0 1,-1 0-1,1 0 1,-1 0 0,1-1-1,0 1 1,0 0-1,0 0 1,0-1-1,1 3 1,-1-4-12,0 1-1,-1-1 0,1 1 1,-1-1-1,1 1 1,0-1-1,-1 0 1,1 0-1,-1 1 1,1-1-1,0 0 1,0 0-1,-1 0 1,1 1-1,0-1 1,-1 0-1,1 0 1,0 0-1,0 0 0,-1-1 1,1 1-1,0 0 1,-1 0-1,1 0 1,0 0-1,-1-1 1,1 1-1,0 0 1,-1-1-1,1 1 1,-1 0-1,1-1 1,0 1-1,-1-1 0,1 1 1,-1-1-1,1 1 1,-1-1-1,0 0 1,1 0-1,5-7 11,0-1-1,-1 0 0,0 0 1,-1 0-1,0-1 0,0 1 1,3-17-1,-1 9 2,11-34-2,37-130-364,-50 169 134,-10 31-62,0 2 0,-2 21-1,5-9 241,-5 77-167,8-96 209,1-1 1,1 0 0,0 0 0,0 1-1,1-1 1,6 15 0,-7-24 28,-1 0 0,1 0 0,0 0 0,0 0 0,1-1 0,-1 1 0,1-1 0,4 5 0,-6-7-18,0 0-1,0 0 0,0 0 0,0 0 1,0-1-1,1 1 0,-1 0 0,0-1 1,1 1-1,-1-1 0,0 1 0,1-1 1,-1 0-1,1 1 0,-1-1 0,1 0 1,-1 0-1,1 0 0,-1 0 1,0 0-1,1 0 0,-1-1 0,1 1 1,-1 0-1,1-1 0,1 0 0,2-2 6,0 0 0,0 0 0,-1 0 0,1-1 0,-1 1 0,0-1 0,0 0 0,4-6 0,1 0-2,153-186 44,-85 96-98,-70 92 41,25-30-81,-29 35 27,0 0-1,0 0 0,0 0 0,1 1 0,-1-1 0,1 1 0,-1 0 0,7-3 0,-9 5 35,-1 0 0,1 0-1,0-1 1,-1 1 0,1 0 0,-1 0-1,1 0 1,-1 0 0,1 0 0,-1 0-1,1 0 1,0 0 0,-1 0-1,1 0 1,-1 0 0,1 1 0,-1-1-1,1 0 1,-1 0 0,1 1-1,-1-1 1,1 0 0,-1 0 0,1 1-1,-1-1 1,1 0 0,-1 1-1,0-1 1,1 1 0,-1-1 0,0 1-1,1-1 1,-1 1 0,0-1-1,0 1 1,1-1 0,-1 1 0,0-1-1,0 2 1,3 23 31,-3-19-29,0 29 42,-1 0 0,-10 57 0,-21 66 92,29-146-82,-8 32 232,10-41-223,0 0 0,-1-1 0,1 1 0,-1 0 0,1 0 0,-1-1 0,0 1 0,0-1 0,0 0 0,0 1 0,-3 2 0,4-5-34,0 1 0,0-1 0,0 1 0,0-1 0,0 1 1,0-1-1,-1 1 0,1-1 0,0 0 0,0 0 0,0 0 0,0 0 1,0 0-1,0 0 0,0 0 0,-1 0 0,1 0 0,0 0 0,-1-1 1,-1 0 10,0 0 0,0 0 1,1 0-1,-1-1 0,1 1 0,-1-1 1,-2-2-1,-4-5-58,1 1 0,-14-18-1,18 20-79,-50-54-562,54 59 662,-1 0 1,1 1-1,-1-1 1,1 0-1,-1 1 0,1-1 1,-1 1-1,0-1 1,1 1-1,-1-1 0,0 1 1,1 0-1,-1-1 1,0 1-1,0 0 0,0-1 1,0 1-5,1 0 1,0 0-1,-1 1 0,1-1 1,0 0-1,0 0 0,-1 0 1,1 0-1,0 0 1,0 0-1,0 1 0,-1-1 1,1 0-1,0 0 1,0 0-1,-1 1 0,1-1 1,0 0-1,0 0 1,0 0-1,0 1 0,0-1 1,-1 0-1,1 1 1,0-1-1,0 0 0,0 0 1,0 1-1,0-1 1,0 2-27,-1 0 1,1 0-1,0 0 1,0 0-1,0 0 1,1 0 0,-1 0-1,0 0 1,1 0-1,-1-1 1,1 1-1,1 2 1,1 2 6,0-1-1,1 0 1,-1-1 0,1 1 0,0-1-1,1 1 1,-1-1 0,10 6 0,45 25 45,-54-32-20,11 6 47,0-1-1,1-1 1,1-1 0,-1 0 0,1-1-1,0-1 1,0 0 0,1-2 0,33 1-1,-43-4-8,0 0-1,0 0 0,0-1 0,0 0 0,0-1 1,0 0-1,-1 0 0,1-1 0,8-5 1,-6 2 28,0 0 1,-1-1-1,0 0 1,0-1 0,16-18-1,-12 8-41,0 0-1,-2-1 1,0 0-1,-1-1 1,-1 0-1,13-38 1,-19 46-10,-1 0 1,1 0-1,1-26 0,-4 35-15,-1 0 0,0 0 1,0 0-1,-1 0 0,1 0 0,-1 0 0,0 0 0,0 0 0,0 0 0,-1 0 0,1 1 0,-1-1 1,0 0-1,0 1 0,0 0 0,-4-5 0,5 6-11,-1 1 1,1-1-1,-1 1 0,1 0 0,-1 0 1,0 0-1,0 0 0,1 0 0,-1 0 1,0 0-1,0 0 0,0 1 1,0-1-1,0 1 0,0-1 0,0 1 1,0 0-1,0 0 0,0 0 1,0 0-1,0 0 0,0 0 0,0 1 1,0-1-1,0 1 0,-4 1 0,2 0-3,0 0 0,-1 0-1,1 1 1,0-1 0,0 1-1,0 0 1,0 0 0,1 1-1,-6 5 1,1 2 54,0 0 1,1 1-1,0 0 0,0 1 1,1 0-1,1-1 1,-4 15-1,4-9 217,1 1 0,0-1-1,2 1 1,-1 30 0,3-39-166,0 0 1,1-1 0,0 0-1,1 1 1,0-1-1,6 17 1,-6-20-64,1-1 1,-1 0-1,1-1 0,0 1 1,0 0-1,1-1 1,-1 1-1,1-1 1,0 0-1,0-1 1,1 1-1,-1-1 0,6 4 1,2-1 50,0 0 1,0-1-1,1 0 1,0-1-1,-1-1 1,2 0-1,-1-1 1,0 0-1,24 0 1,-12-2-735,-1-2 1,1 0-1,-1-2 1,35-9-1,-11-5-4307,-6-2 1451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4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14 488 3488,'-1'1'211,"-8"5"722,8-6-836,1 0 0,0 1 0,0-1 0,-1 0 0,1 0 0,0 0-1,0 0 1,0 0 0,0 1 0,-1-1 0,1 0 0,0 0 0,0 0 0,0 0-1,0 1 1,0-1 0,0 0 0,-1 0 0,1 1 0,0-1 0,0 0 0,0 0-1,0 0 1,0 1 0,0-1 0,0 0 0,0 0 0,0 1 0,0-1 0,0 0-1,0 0 1,0 1 0,0-1 0,0 0 0,1 0 0,-1 0 0,0 1 0,0-1-1,2 1 198,-1-1-1,1 0 0,0 0 0,0 0 0,-1 0 0,1 0 0,0 0 0,-1-1 0,1 1 0,0 0 0,-1-1 0,2 0 1,1 0 295,7-2-249,-1-1-1,-1 0 0,1-1 0,-1 0 0,0 0 1,0-1-1,10-8 0,-6 4-151,9-6-12,0-2 1,-2 0-1,0-2 1,-1 0 0,31-44-1,-28 31-39,-1-2-1,-2 0 0,22-57 1,-32 71 108,-7 17-182,0 0 0,0 0-1,0 0 1,0 0-1,-1-1 1,1 1-1,-1-1 1,0 1-1,-1-1 1,1 1 0,-1-1-1,0 1 1,0-1-1,-1-5 1,1 10-64,0 0 0,0 0 0,0 0 0,0 0 0,0 0 0,0 0 0,0 0 0,0 1 1,0-1-1,0 0 0,0 0 0,0 0 0,0 0 0,-1 0 0,1 0 0,0 0 0,0 0 0,0 0 0,0 0 0,0 1 1,0-1-1,0 0 0,0 0 0,0 0 0,0 0 0,-1 0 0,1 0 0,0 0 0,0 0 0,0 0 0,0 0 1,0 0-1,0 0 0,0 0 0,0 0 0,0 0 0,-1 0 0,1 0 0,0 0 0,0 0 0,0 0 0,0 0 0,0 0 1,0 0-1,0 0 0,0 0 0,-1 0 0,1 0 0,0 0 0,0-1 0,0 1 0,0 0 0,0 0 0,0 0 0,0 0 1,0 0-1,0 0 0,0 0 0,0 0 0,0 0 0,0 0 0,-1 0 0,1-1 0,0 1 0,0 0 0,0 0 1,0 0-1,0 0 0,0 0 0,-5 10-10,3-6 0,-8 16 6,2 1-1,0 1 1,1-1-1,-6 37 1,10-43 46,1 1-1,1-1 1,0 1 0,1-1 0,1 1 0,1-1-1,5 29 1,-5-39-20,0 1 0,0-1-1,0 0 1,0 1 0,1-1 0,0 0 0,5 6-1,-7-10 6,0 1 0,0-1-1,1 1 1,-1-1 0,1 0-1,-1 0 1,1 1-1,-1-1 1,1 0 0,0 0-1,-1-1 1,1 1 0,0 0-1,0-1 1,0 1 0,-1-1-1,1 1 1,0-1 0,0 0-1,0 0 1,0 0-1,0 0 1,0 0 0,0 0-1,0 0 1,2-2 0,2 0 29,-1 0 0,1 0 0,-1-1 0,0 0-1,0 0 1,0-1 0,0 0 0,0 1 0,-1-1 0,5-6 0,6-8 53,17-25 0,-17 21-123,105-131-241,-117 150 236,-1 1 0,0 0 1,0-1-1,1 1 0,-1 0 0,5-2 0,-7 4 16,1 0 1,-1 0-1,1-1 0,-1 1 0,1 0 0,-1 0 1,1 0-1,-1 0 0,1 0 0,-1-1 0,1 1 1,-1 0-1,1 0 0,0 0 0,-1 1 0,1-1 1,-1 0-1,1 0 0,-1 0 0,1 0 0,-1 0 0,1 1 1,-1-1-1,1 0 0,-1 0 0,1 1 0,-1-1 1,0 0-1,1 1 0,-1-1 0,1 1 0,-1-1 1,0 0-1,1 1 0,-1-1 0,0 1 0,0-1 1,1 1-1,-1-1 0,0 1 0,0-1 0,0 1 1,1-1-1,-1 1 0,0-1 0,0 1 0,0 0 1,0 0-1,1 5 52,0 1 0,-1 0 0,1 0 1,-1 0-1,-1 0 0,0 6 0,-10 46 192,8-43-172,-27 127 711,30-142-762,0-1 1,-1 1-1,1-1 1,0 1-1,0 0 1,0-1-1,0 1 1,0-1-1,0 1 1,0-1-1,0 1 0,0 0 1,0-1-1,0 1 1,0-1-1,0 1 1,1-1-1,-1 1 1,0 0-1,0-1 1,1 1-1,-1-1 1,0 1-1,1 0 1,-1-1-7,1 0 1,0 0 0,-1 0-1,1 0 1,-1 0 0,1 0-1,-1 0 1,1 0-1,0-1 1,-1 1 0,1 0-1,-1 0 1,1 0 0,-1-1-1,1 1 1,-1 0 0,1 0-1,-1-1 1,1 0-1,29-26 146,-28 25-146,40-46-34,-21 25-5,41-38-1,-55 54-20,2-1-4,0 1 0,0 0 0,1 1 0,13-8 0,-20 13 38,-1 0 0,1 0 0,0 0-1,-1 0 1,1 1 0,0-1 0,0 1 0,0-1 0,-1 1 0,1 0-1,0 0 1,0 0 0,0 1 0,-1-1 0,1 1 0,0-1 0,0 1-1,-1 0 1,1 0 0,0 0 0,-1 0 0,1 1 0,2 1 0,-1 1 13,1-1 1,-1 1-1,0 0 1,0 1-1,-1-1 1,1 1-1,3 6 1,18 39 169,-18-36-159,10 28 76,-11-25 102,12 23 0,-6-7-248,-8-14-2611,-6-6-4131,1-10 3662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4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29 5408,'-45'-28'2432,"32"44"-2112,8-7-736,5-3 160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4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10 5056,'6'-9'2045,"-6"9"-2014,0 0 1,0 0-1,0 0 0,0 0 0,0 0 1,0 0-1,0 0 0,1 0 0,-1 0 1,0 0-1,0 0 0,0 0 0,0 0 1,0 0-1,0 0 0,0 0 0,0 0 1,1 0-1,-1 0 0,0 0 1,0 1-1,0-1 0,0 0 0,0 0 1,0 0-1,0 0 0,0 0 0,0 0 1,0 0-1,0 0 0,0 1 0,0-1 1,0 0-1,0 0 0,0 0 0,0 0 1,0 0-1,0 0 0,0 0 0,0 1 1,0-1-1,0 0 0,0 0 1,0 24 1566,0-16-1065,-1 11 152,-1 1 1,0-1-1,-2 0 0,-5 20 1,-29 75 1303,28-85-1528,-61 148 867,25-68-646,-76 182 796,122-291-1478,-4 9 142,0 0 1,1 0-1,0 0 1,0 0-1,1 0 1,-1 14-1,3-23-128,0 1-1,0-1 1,0 0-1,0 0 1,0 0-1,0 1 1,0-1-1,0 0 1,0 0-1,0 1 1,0-1-1,0 0 1,0 0-1,0 1 1,0-1-1,0 0 1,0 0-1,1 0 1,-1 1-1,0-1 1,0 0-1,0 0 1,0 0-1,1 0 1,-1 1-1,0-1 1,0 0 0,0 0-1,1 0 1,-1 0-1,0 0 1,0 0-1,0 0 1,1 0-1,-1 1 1,0-1-1,0 0 1,1 0-1,-1 0 1,0 0-1,0 0 1,1 0-1,-1 0 1,0 0-1,0-1 1,0 1-1,1 0 1,-1 0-1,0 0 1,0 0-1,1 0 1,14-8 35,-11 6-17,38-22 63,-27 14-113,1 1-1,1 1 1,33-12-1,-25 13 99,2 2-1,-1 1 0,0 1 0,44 0 0,-26 5 70,86 14 0,-105-11 12,37 14 0,-26-7 247,-34-11-591,18 5 17,-6-5-5554,-9-1 2830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4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7040,'-3'-2'4774,"4"2"-4473,-1 1 0,0 0 0,0-1 0,1 1 0,-1-1 1,0 1-1,1 0 0,-1-1 0,1 1 0,-1-1 0,1 1 0,-1-1 0,1 1 0,-1-1 1,1 0-1,0 1 0,8 2 350,1-1 1,-1 0-1,0 0 1,1-1-1,-1-1 0,17 0 1,15-5 165,0-2-3576,11-1-9459,-38 7 8949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4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1234 3072,'-12'25'10768,"18"-34"-10328,1 1 1,-2-1 0,1 0 0,-1 0 0,5-15 0,-6 15-324,77-217 976,-32 76-506,19-20-262,-8-2 14,-53 150-315,14-42 193,3 0 0,57-103 0,-73 154-182,0 0 1,1 1 0,1 0 0,0 1-1,1 0 1,0 1 0,0 0 0,1 1-1,15-9 1,-22 14-76,1 1 0,0-1 0,0 1 0,0 1-1,0-1 1,0 1 0,1 0 0,-1 1 0,8-2 0,-13 3 40,1 0 0,0 0 0,-1 0-1,1 0 1,0 0 0,-1 0 0,1 1 0,0-1 0,-1 0 0,1 1 0,0-1 0,-1 1-1,1 0 1,-1-1 0,1 1 0,-1 0 0,0 0 0,1 0 0,-1 0 0,0 0 0,1 0 0,-1 1-1,0-1 1,0 0 0,0 1 0,0-1 0,0 0 0,0 1 0,-1-1 0,1 1 0,0 0-1,-1-1 1,1 1 0,-1-1 0,0 1 0,0 0 0,1-1 0,-1 3 0,0 3 20,0-1 0,-1 0 0,1 1 0,-1-1 0,-1 0 0,1 0 0,-1 0 0,0 0 0,-6 11 0,-30 52 297,35-64-274,-32 45 128,-44 51-1,33-44 54,43-55-233,1 1 0,0 0 0,1-1 0,-1 1 0,0 0 0,1 0-1,0 0 1,-1 0 0,1 0 0,0 0 0,1 0 0,-1 1 0,0-1 0,1 0 0,0 0 0,0 1 0,0-1 0,0 0-1,0 0 1,1 1 0,0-1 0,-1 0 0,1 0 0,0 0 0,1 0 0,-1 0 0,0 0 0,1 0 0,0 0 0,-1 0 0,1-1-1,0 1 1,1-1 0,-1 1 0,0-1 0,5 4 0,121 74 94,-126-80-31,-1 2-1,1-1 0,-1 0 1,0 0-1,0 0 0,1 1 0,-1-1 1,0 0-1,1 3 0,-2-3-9,1-1-1,-1 1 0,0-1 0,0 1 0,0-1 1,1 1-1,-1 0 0,0-1 0,0 1 0,0-1 1,0 1-1,0-1 0,0 1 0,0-1 1,-1 1-1,1 0 0,0-1 0,0 1 0,0-1 1,-1 1-1,0 1 66,-1 0 1,1-1-1,0 1 1,-1-1-1,0 0 1,1 1-1,-1-1 1,0 0-1,0 0 1,0 0-1,0 0 1,-3 1-1,-12 3 67,0-1-1,0 0 1,-1-1 0,1-1-1,-1-1 1,-29-1-1,43 0-156,-9-1 8,0 0-1,1 0 0,-1-2 0,0 1 1,-22-9-1,4-3-2899,3-3-4342,21 11 3882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1151 2656,'-4'2'443,"3"-1"86,-1-1 1,0 1 0,1 0 0,-1 0-1,0-1 1,0 1 0,0-1 0,-3 1-1,14-10 2714,1 2-2685,-5 4-379,0 0 0,0-1 0,6-6 1,26-31 292,-2-3 0,32-52 0,-31 43-224,11-16-40,42-58 138,-86 125-364,-1-2-31,0 1 1,1 0-1,0 0 1,0 0-1,4-3 1,-6 6 45,-1 0-1,0-1 1,0 1 0,0 0-1,1 0 1,-1 0-1,0 0 1,0 0 0,0 0-1,0 0 1,1 0 0,-1 0-1,0 0 1,0 0 0,0 1-1,0-1 1,1 0 0,-1 0-1,0 0 1,0 0 0,0 0-1,0 0 1,1 0 0,-1 0-1,0 0 1,0 1 0,0-1-1,0 0 1,0 0-1,0 0 1,1 0 0,-1 0-1,0 1 1,0-1 0,0 0-1,0 0 1,0 0 0,0 0-1,0 1 1,0-1 0,0 0-1,0 0 1,0 0 0,0 1-1,0-1 1,0 0 0,0 0-1,0 0 1,0 0 0,0 1-1,-1 20 147,-4 24 0,-1 12-61,4-6 219,3 0-1,13 92 1,-13-140-255,-1 1 1,1-1 0,0 0 0,0 0 0,0 0 0,0 0 0,1 0 0,-1 0 0,1 0-1,-1 0 1,1-1 0,0 1 0,0 0 0,0-1 0,1 0 0,-1 1 0,1-1 0,-1 0 0,1 0-1,0-1 1,0 1 0,-1 0 0,1-1 0,0 0 0,0 0 0,1 0 0,-1 0 0,5 1-1,0-1 59,1 0-1,0-1 0,-1 0 0,1-1 0,0 0 0,-1 0 0,16-4 0,-2-2 45,37-15 0,-39 12-67,0 0 0,0-1 0,-1-1 0,-1-1-1,0-1 1,-1 0 0,27-28 0,-35 31-47,0 0 1,-1 0-1,0 0 1,0-1-1,-1 0 1,-1-1 0,0 0-1,-1 1 1,-1-2-1,0 1 1,0-1-1,-1 1 1,1-21-1,-3 28-114,-1 0 1,-1 0-1,1 1 0,-1-1 1,0 0-1,-3-8 0,4 13 57,0 0 0,-1 0 0,1 0 0,0 0 0,-1 0-1,1 0 1,-1 0 0,1 0 0,-1 0 0,0 0 0,1 0 0,-1 0 0,0 1-1,0-1 1,0 0 0,1 1 0,-1-1 0,0 0 0,0 1 0,0-1 0,0 1-1,0 0 1,0-1 0,0 1 0,0 0 0,0-1 0,0 1 0,0 0 0,0 0-1,-1 0 1,1 0 0,0 0 0,0 0 0,0 0 0,0 0 0,0 1-1,0-1 1,0 0 0,0 1 0,0-1 0,0 1 0,0-1 0,0 1 0,-1 0-1,-8 5-20,1 0 0,-1 1 0,1 1 0,0-1 0,1 1 0,0 1 0,-9 11 0,4-2 56,0 0 1,-19 39-1,26-45-26,1 0-1,0 0 1,1 0-1,1 0 1,0 0-1,0 1 1,0 18-1,2-26 37,1 0 0,0 0-1,1 0 1,-1-1 0,1 1 0,0 0 0,0 0-1,1-1 1,-1 1 0,1-1 0,0 1 0,1-1-1,-1 0 1,0 0 0,1 0 0,0 0 0,0 0-1,0-1 1,1 1 0,-1-1 0,1 0 0,5 4-1,-3-3 29,0 0 0,0-1 0,0 0 0,1 0-1,-1-1 1,1 1 0,-1-1 0,1-1-1,0 1 1,0-1 0,0 0 0,0-1-1,0 1 1,0-2 0,0 1 0,-1-1-1,1 0 1,0 0 0,0-1 0,0 0 0,-1 0-1,1 0 1,-1-1 0,0 0 0,1 0-1,6-6 1,0-1 38,-1-1 0,0-1 0,0 0 0,-1 0 0,15-23 0,41-79 113,-10 16-149,-31 58-268,68-95-311,-87 129 100,-4 9 222,-4 15 101,1-15 89,-9 131-158,1-4 216,5-95-64,-10 75-124,10-94 290,0 0 0,-2 0 0,0 0 0,-10 23 0,13-36-109,1-1 9,0 0-1,0 0 1,0 0 0,0 0 0,0 0 0,-1 0 0,1 0-1,-4 3 1,4-5-34,1 0 0,0 0-1,-1 1 1,1-1 0,-1 0-1,1 0 1,-1 0 0,1 0-1,-1 0 1,1 0 0,-1 1-1,1-1 1,-1 0 0,1 0-1,-1-1 1,1 1 0,-1 0-1,1 0 1,-1 0 0,-1-1 11,1 1-1,0-1 1,-1 0 0,1 0 0,0 0 0,0 1 0,0-1 0,0 0 0,-2-2 0,-1-3 11,0-1-1,0 1 1,0-1 0,1 0 0,0 1 0,0-2-1,-3-13 1,-7-17-198,0-13-358,11 49 83,3 11 277,5 12 59,-4-17 112,0-1 0,0 1 0,0 0 1,0-1-1,1 1 0,0-1 0,-1 1 1,1-1-1,1 0 0,-1 0 0,0-1 1,8 5-1,-5-3 8,0-1 1,1-1-1,-1 1 1,1-1-1,0 0 1,0-1-1,9 2 1,3-2 59,0 0 1,-1-2-1,1 0 1,0-1 0,22-6-1,-25 4-18,1 0 1,-1-2-1,0 0 0,0-1 0,-1 0 1,0-2-1,-1 1 0,24-19 0,-9 1-18,0-1 0,41-51 0,-49 56-313,-23 41 203,0 0 0,-1-1 0,-11 36-1,0 2 64,10-35 120,0 1 0,0 32 0,4-53-96,0-1 0,-1 1 0,1-1 0,0 1 1,0-1-1,0 1 0,0-1 0,0 1 0,0-1 0,1 1 1,-1 0-1,0-1 0,0 1 0,0-1 0,0 1 1,0-1-1,1 1 0,-1-1 0,0 0 0,1 1 0,-1-1 1,0 1-1,1-1 0,-1 0 0,0 1 0,1-1 0,-1 1 1,1-1-1,-1 0 0,0 0 0,1 1 0,0-1 1,0 0 4,0 0 1,0 0 0,1 0-1,-1-1 1,0 1 0,0 0 0,0-1-1,0 1 1,0-1 0,0 1-1,0-1 1,0 0 0,0 1 0,0-2-1,6-3 82,-1-1-1,11-12 1,-2-3-78,-1 0-1,0-1 1,10-27 0,9-13-102,-22 46-64,-10 16 118,-1 0-1,0-1 0,0 1 1,1 0-1,-1-1 1,0 1-1,1 0 0,-1-1 1,0 1-1,1 0 0,-1 0 1,0-1-1,1 1 0,-1 0 1,1 0-1,-1 0 0,1 0 1,-1 0-1,1-1 1,4 6-207,-3 11-66,-7 50 91,2-46 267,1 40 0,1-30-47,2 11-2,-1-37-9,0-1 1,1 1-1,0-1 1,-1 0-1,1 0 0,1 1 1,-1-1-1,0 0 1,3 4-1,-4-7 14,1 1 0,0 0 0,0 0 0,-1 0 0,1-1-1,0 1 1,0 0 0,0-1 0,0 1 0,0 0 0,0-1 0,0 0 0,0 1 0,0-1-1,0 1 1,0-1 0,0 0 0,0 0 0,0 0 0,1 0 0,-1 0 0,0 0 0,0 0-1,0 0 1,0 0 0,0 0 0,2-1 0,2 0 22,-1-1 0,1 0 1,-1 0-1,7-3 0,12-9 17,-1-1-1,-1-1 1,0-1 0,-1 0-1,30-35 1,111-144 5,-27-16-112,-114 174 55,-2 0-1,-2-1 1,17-64 0,23-115-205,-50 175-538,-6 43 727,0 0 0,0 0 0,0 0 0,0 0 0,0 0 0,-1 0 0,1 0 0,0 0 0,0 0 0,0 0 0,0 0 0,0 0 0,0 0-1,0 0 1,0 0 0,0 0 0,0 0 0,0 0 0,0 0 0,0 0 0,0 0 0,0 0 0,0 0 0,0 0 0,0 0 0,-1 0 0,1 0 0,0 0-1,0 0 1,0 0 0,0 0 0,0-1 0,0 1 0,0 0 0,0 0 0,0 0 0,0 0 0,0 0 0,0 0 0,0 0 0,0 0 0,0 0 0,0 0-1,0 0 1,0 0 0,0 0 0,0 0 0,0 0 0,0 0 0,0-1 0,-4 10-156,-3 12 72,-6 17 150,-85 301-535,92-311 529,2 1 1,1-1-1,1 44 0,4-23 47,11 57-1,-11-93-41,0-1-1,6 17 1,-7-26-14,0 0 0,0 0-1,1 0 1,-1 0 0,1 0 0,0 0 0,0 0 0,0-1 0,0 1-1,0-1 1,1 1 0,-1-1 0,1 0 0,3 3 0,-5-5-27,1 1 0,-1-1 0,1 1 1,-1-1-1,0 0 0,1 0 0,-1 1 1,1-1-1,-1 0 0,1 0 0,-1-1 0,0 1 1,1 0-1,-1 0 0,1-1 0,-1 1 1,0-1-1,1 1 0,-1-1 0,0 1 0,1-1 1,-1 0-1,0 0 0,0 1 0,0-1 1,0 0-1,2-2 0,3-3 38,0 0-1,0-1 1,6-9-1,-9 12-27,41-53 102,3 2-1,2 2 1,63-53 0,-88 86-109,0-2 1,-1-1 0,-1 0-1,-2-2 1,18-27 0,-9 5 40,-3-1 0,29-71 0,27-110-482,-77 208-224,-6 23 600,0-1 0,0 1 0,0-1 1,0 1-1,0-1 0,0 1 0,1 0 0,-1-1 0,1 1 1,-1 3-1,-40 119-255,-27 73 444,-10 28 252,68-188-292,2 0 1,2 1-1,1 0 1,0 44-1,5-65-34,-1 0 24,1 0 0,1-1-1,0 1 1,2-1 0,5 26 0,-7-40-58,0 0 0,-1 0 0,1 1 0,0-1 0,0 0 0,0 0 0,0-1 0,0 1 0,1 0 0,-1 0 0,0 0 0,1-1 0,0 1 0,-1-1 0,1 1 0,0-1 0,0 0 0,-1 0 0,1 0 0,0 0 0,0 0 0,0 0 0,1 0 0,-1 0 0,0-1 0,0 1 0,0-1 0,0 0 0,1 0 0,-1 0 0,0 0 0,0 0 0,0 0 1,1 0-1,-1-1 0,0 1 0,0-1 0,0 0 0,0 1 0,0-1 0,0 0 0,0 0 0,0 0 0,2-2 0,4-2 3,-1-1 0,0 0 0,0 0 0,0 0 0,-1-1 0,11-14 0,30-54-64,-26 41 72,13-28-2,-22 38-84,1 2 0,20-28 0,-1 15-391,-32 35 428,0 0-1,1 0 1,-1 0 0,0 0 0,0 0-1,0 0 1,0 0 0,0-1-1,0 1 1,0 0 0,1 0 0,-1 0-1,0 0 1,0 0 0,0 0-1,0 0 1,0 0 0,1 0 0,-1 0-1,0 0 1,0 0 0,0 0-1,0 0 1,0 0 0,0 0 0,1 1-1,-1-1 1,0 0 0,0 0-1,0 0 1,0 0 0,0 0 0,0 0-1,0 0 1,1 0 0,-1 0 0,0 0-1,0 0 1,0 1 0,0-1-1,0 0 1,0 0 0,0 0 0,0 0-1,0 0 1,0 0 0,0 1-1,0-1 1,0 0 0,0 0 0,0 0-1,0 0 1,0 0 0,0 1-1,0-1 1,0 0 0,0 0 0,0 0-1,0 0 1,0 0 0,0 0-1,0 1 1,0-1 0,0 0 0,0 0-1,0 0 1,0 0 0,-1 14-105,-22 137 77,17-120 115,-2 0 0,-1 0 1,-1-1-1,-22 44 0,31-73-60,1 1 0,-1-1 1,0 0-1,1 0 0,-1 0 0,0 1 0,0-1 0,0 0 1,0 0-1,0 0 0,0 0 0,-1 0 0,1-1 1,0 1-1,0 0 0,-1-1 0,1 1 0,0 0 1,-1-1-1,1 0 0,0 1 0,-1-1 0,1 0 0,-1 0 1,1 1-1,-1-1 0,-1 0 0,2-1-12,0 1 0,0-1 0,0 1 0,0-1 0,0 1-1,0-1 1,0 0 0,0 1 0,0-1 0,0 0 0,0 0 0,0 0 0,0 0-1,0 0 1,1 0 0,-1 0 0,0 0 0,1 0 0,-1 0 0,1 0 0,-1 0 0,1-1-1,0 1 1,-1 0 0,1 0 0,0 0 0,0-1 0,0 1 0,0 0 0,0 0-1,0-2 1,0 1-6,0 1 0,0-1-1,0 1 1,0-1 0,0 0 0,0 1-1,0-1 1,1 0 0,-1 1 0,1-1-1,-1 1 1,1-1 0,0 1 0,-1-1-1,1 1 1,0-1 0,0 1 0,0 0-1,0 0 1,0-1 0,0 1 0,1 0-1,-1 0 1,0 0 0,0 0 0,1 0-1,-1 0 1,1 1 0,-1-1-1,1 0 1,-1 1 0,1-1 0,-1 1-1,1 0 1,3-1 0,31-4-41,-11 3 44,1-2 1,-1 0-1,0-2 0,41-15 0,28-28-3826,-67 36 1812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4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 8800,'-32'-8'4000,"40"13"-3488,2-5 160,8 0-480,31 0 480,5 3-384,23 2 96,3-1-256,1-4 0,-5 0-64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14 425 2144,'-13'21'5557,"13"-20"-5437,0 0 0,0 0 1,0-1-1,0 1 0,0 0 0,0 0 0,1 0 1,-1 0-1,0 0 0,1 0 0,-1-1 0,0 1 1,1 0-1,-1 0 0,1-1 0,-1 1 0,1 0 0,0 0 1,-1-1-1,1 1 0,0-1 0,-1 1 0,1 0 1,0-1-1,0 0 0,-1 1 0,1-1 0,0 1 0,0-1 1,0 0-1,0 0 0,-1 1 0,1-1 0,0 0 1,1 0-1,1 0 117,0 0 0,-1 0 0,1 0 0,0 0 0,0-1-1,-1 1 1,1-1 0,-1 0 0,1 1 0,3-3 0,1-2 4,1 0 1,-2 0-1,1-1 0,0 0 0,-1 0 0,0 0 1,-1-1-1,8-11 0,-4 7-108,24-33 210,170-227 978,-157 206-825,-44 59-570,-7 10-93,-12 15 19,5-3 154,2 0 0,0 2 0,-11 25 0,-19 61 66,35-90-17,1-1 1,0 2 0,1-1 0,1 0-1,0 0 1,1 1 0,0-1-1,2 25 1,0-37-28,-1 1 0,1-1-1,-1 1 1,1-1 0,0 0 0,0 1-1,0-1 1,1 0 0,-1 1 0,0-1-1,1 0 1,-1 0 0,1 0 0,0 0-1,0-1 1,-1 1 0,1 0 0,1-1-1,-1 1 1,0-1 0,0 0 0,0 0-1,5 2 1,-2-2 25,-1 0-1,1 0 1,-1 0 0,1-1-1,-1 1 1,1-1-1,-1-1 1,1 1 0,-1-1-1,1 1 1,-1-1-1,1 0 1,5-3 0,10-4 34,0-1-1,-1-1 1,0-1 0,31-23 0,62-64-91,-59 49-80,-48 46 59,2-4 6,1 0-1,14-8 1,-21 14 4,1 0 0,-1 0 1,0 0-1,1 0 0,-1 1 0,1-1 0,-1 0 1,1 1-1,-1 0 0,1-1 0,-1 1 0,1 0 1,-1 0-1,1-1 0,-1 1 0,1 1 0,0-1 1,-1 0-1,1 0 0,-1 0 0,1 1 0,-1-1 1,1 1-1,2 1 0,-3-2 2,0 1 1,0 1-1,0-1 1,-1 0-1,1 0 1,0 0-1,0 0 0,-1 1 1,1-1-1,0 0 1,-1 1-1,1-1 0,-1 0 1,0 1-1,1 2 1,1 25-34,-2-17 42,0 36 18,-1-32 88,1 0 0,2 17 0,3-20 177,-5-13-271,0 0 1,0 0-1,1 0 0,-1 1 0,0-1 1,0 0-1,0 0 0,0 0 0,1 0 1,-1 0-1,0 0 0,0 0 1,0 0-1,1 0 0,-1 0 0,0 0 1,0 0-1,0 0 0,1 0 0,-1 0 1,0 0-1,0 0 0,0 0 0,1 0 1,-1 0-1,0 0 0,0 0 0,0-1 1,0 1-1,1 0 0,-1 0 0,0 0 1,0 0-1,0-1 0,14-18 385,-11 13-378,2-2 0,-2 2-38,1 0 1,0 0 0,0 1 0,0-1-1,1 1 1,0 0 0,0 0 0,0 0 0,9-5-1,-13 9 6,0 1-1,0-1 1,0 1-1,1-1 1,-1 1-1,0 0 1,0-1 0,0 1-1,1 0 1,-1 0-1,0 0 1,0 0-1,1 0 1,-1 0-1,0 1 1,0-1-1,0 0 1,1 1-1,-1-1 1,0 1-1,0-1 1,0 1-1,0-1 1,0 1-1,0 0 1,0-1-1,0 1 1,0 0-1,0 0 1,1 2 0,3 2-27,-1 1 1,0-1 0,0 1 0,3 8 0,-5-11 32,2 5 23,0 1-1,-1 0 0,0 0 1,0 0-1,-1 0 0,0 1 1,0-1-1,-1 1 1,0-1-1,-2 14 0,1-13-1327,-1-1-1,-1 0 1,-3 12-1,-2-8-2123,-1 1 1174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 5216,'-41'-23'2368,"37"15"-2048,8 8-384,6 3-32,11 6-1312,8 7 800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50 3552,'0'-5'307,"0"0"0,-1 0 0,1 1 0,-1-1 0,0 0 0,-1-5 0,0-1 5316,-1 17-5161,2-2-272,-1 1-1,1 0 1,0-1-1,0 10 1,-2 9 244,-10 74 1222,2-2-566,0-40-473,2-6-156,1 1 0,-1 59 0,9-104-436,0 0 0,1 0 0,0 0 0,0 0 0,0 0-1,1 0 1,0 0 0,0-1 0,0 1 0,0-1 0,5 7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8 125 5632,'-7'-2'1448,"7"3"-372,12 7 901,0-4-1066,1-1 0,-1 0 0,26 1 0,40-2 896,327-30 1481,-341 21-3035,296-25 727,-246 23-792,12-1-88,214-20 173,-217 17-125,42-4-2029,-140 15 382,-25 2 1399,1 0-1,-1 0 0,0 0 1,0 0-1,1 0 1,-1 0-1,0 0 0,0 0 1,1 0-1,-1 0 1,0 0-1,0 0 0,1 0 1,-1 0-1,0 0 1,0 0-1,1 0 0,-1 1 1,0-1-1,0 0 1,1 0-1,-1 0 0,0 0 1,0 0-1,0 1 1,1-1-1,-1 0 0,0 0 1,0 0-1,0 1 1,0-1-1,1 0 0,-1 1 1,-4 4-1546,-14 8-2200,-5 5 1276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 5216,'-6'-11'1910,"9"19"537,-1-1-1909,1 1 0,-1 0-1,-1-1 1,1 1 0,-1 0 0,-1 0 0,1 9 0,-8 57 1414,6-60-1583,-16 84 318,3-24-500,9-43-112,0-5-56,-2 47-1,8-64-202,2-7-643,5-12-1826,-7 7 2232,12-14-1925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6656,'-12'6'812,"8"-3"-451,-1 0 1,1 0-1,-1 0 1,1 1 0,-4 3-1,-1 1-302,0-1 277,0 0 0,1 1 0,0 0 0,1 0 0,0 1 0,-11 16 0,12-14-14,1 1 0,1-1 0,0 1 0,0 0-1,1 0 1,0 0 0,1 0 0,-1 22 0,3-28-226,0 1 0,1-1-1,-1 1 1,1-1-1,1 1 1,-1-1 0,1 1-1,0-1 1,1 0 0,-1 0-1,1 0 1,0 0-1,1 0 1,-1-1 0,1 0-1,0 1 1,0-1 0,7 5-1,-7-6 51,0-1 0,0 0-1,1 0 1,-1 0 0,1 0 0,0-1-1,0 0 1,0 0 0,0 0 0,0 0-1,10 1 1,-10-3-81,-1 0 1,0 0-1,1 0 0,-1 0 1,1-1-1,-1 0 1,0 0-1,1 0 0,-1-1 1,0 1-1,0-1 0,0 0 1,0 0-1,0 0 0,4-4 1,9-7 23,-1-2 0,0 1 1,-1-2-1,-1 0 0,0-1 1,-2 0-1,18-29 0,-27 39-43,0 1 0,0-1-1,0 0 1,-1 0-1,0 0 1,0 0 0,1-12-1,-3 17-70,0 0 0,0 0 0,0 0 0,0 0 0,0 0 0,-1 0 0,1 0 0,-1 0 0,1 0 0,-1 0-1,0 0 1,0 0 0,0 0 0,0 0 0,0 1 0,0-1 0,0 0 0,0 1 0,-1-1 0,1 1 0,-1-1 0,1 1 0,-1 0 0,0 0 0,1 0-1,-1 0 1,0 0 0,0 0 0,0 0 0,0 0 0,-2 0 0,0 0-120,-1 0-1,0 0 1,0 1 0,0 0 0,0 0-1,0 0 1,0 0 0,-8 3-1,9-3-411,0 1-1,1 0 0,-1 0 1,1 0-1,0 1 1,-1-1-1,1 1 0,0-1 1,0 1-1,0 0 1,0 1-1,0-1 0,-2 3 1,1 4-4046,7 2 1526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 5216,'-20'-7'1696,"20"7"-1672,0 0 0,-1 0 1,1 0-1,0-1 0,-1 1 1,1 0-1,-1 0 0,1 0 0,0 0 1,-1 0-1,1 0 0,0 0 1,-1 0-1,1 0 0,-1 1 1,1-1-1,0 0 0,-1 0 0,1 0 1,0 0-1,-1 0 0,1 1 1,0-1-1,-1 0 0,1 0 0,-1 1 1,-3 1-21,-1 1 204,0 0 0,-1 0 1,1 0-1,1 0 0,-1 1 0,0 0 0,1 0 0,0 0 0,-6 8 0,7-7 1,1-1-1,-1 1 0,1 0 1,0-1-1,0 1 1,1 0-1,0 0 1,0 0-1,0 0 1,0 1-1,1-1 1,0 0-1,0 0 1,0 0-1,0 0 1,3 8-1,-1-6-58,0 0 0,0 0 0,1 0 0,1 0 0,-1-1 0,1 0 0,0 1 0,0-2 0,0 1 0,1 0 0,8 6 0,-6-5 112,1 0-1,0-1 1,1 0-1,-1 0 1,1-1 0,1 0-1,-1-1 1,1 0 0,15 5-1,-19-8-130,0 1 0,0-1-1,1-1 1,-1 1-1,0-1 1,1 0 0,-1 0-1,0-1 1,1 0 0,-1 0-1,0-1 1,0 1 0,0-1-1,0-1 1,0 1-1,10-6 1,-9 3-83,0 1-1,0-1 1,-1 0 0,0-1-1,0 1 1,0-1 0,0 0-1,-1-1 1,0 1-1,-1-1 1,1 0 0,-1 0-1,-1-1 1,4-8 0,-4 9-37,-1-1 0,0 0 0,-1 1 0,1-1-1,-2 0 1,1 0 0,-1 0 0,-1-15 0,0 19-40,0 1-1,0 0 0,0-1 1,0 1-1,0 0 0,-1 0 1,1 0-1,-1 0 0,0 0 1,0 0-1,0 0 0,0 1 1,0-1-1,-1 1 0,1 0 1,-1-1-1,1 1 0,-1 0 1,0 0-1,0 1 0,0-1 1,0 1-1,-4-2 0,-3 0-431,1 1-1,-1 0 0,0 0 0,1 1 1,-1 0-1,0 0 0,0 2 0,-10 0 1,10 0-141,-24 3-3718,5 8 1366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4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6048,'2'-5'2572,"2"10"-181,4 3 278,2 1-1696,-2 1 1,0 0 0,0 1-1,8 15 1,-4-9-301,-5-4-341,1 0-1,-2 1 1,0 0 0,8 27 0,8 60 35,-16-70-217,-1-6 171,-2 0 1,2 38 0,-15-98 686,-4-35-769,-13-75-119,25 121-196,0 1 0,2 0 0,0-1 0,6-29 0,-2 25-70,1 0 0,2 1 0,0 0 1,2 0-1,22-45 0,-30 69 125,1 1 1,0-1-1,0 1 1,-1-1-1,2 1 1,-1-1-1,0 1 1,5-3-1,-6 4 18,0 0-1,0 0 1,0 1-1,1-1 1,-1 1-1,0-1 0,0 1 1,1-1-1,-1 1 1,1 0-1,-1 0 1,0 0-1,1 0 0,-1 0 1,0 0-1,1 0 1,-1 0-1,0 0 1,1 1-1,-1-1 0,0 1 1,3 0-1,1 2 47,-1-1-1,1 1 0,-1 1 0,1-1 0,-1 0 1,0 1-1,0 0 0,-1 0 0,1 0 1,-1 1-1,0-1 0,4 10 0,-1-2 180,0 0 0,-2 0 0,1 1 0,2 15 0,-6-23-160,0-1 0,-1 1 0,0 0-1,0-1 1,0 1 0,0 0 0,-1-1 0,1 1 0,-1 0 0,0-1-1,-1 1 1,1-1 0,-1 0 0,0 1 0,0-1 0,0 0 0,-1 0 0,1 0-1,-1-1 1,0 1 0,0 0 0,0-1 0,-1 0 0,1 0 0,-1 0-1,0 0 1,0-1 0,0 1 0,0-1 0,0 0 0,0 0 0,0 0-1,-1-1 1,-8 2 0,7-2-191,-1 0 0,0-1 0,1 0 0,-13-1 0,-12-4-4666,26 3 2720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0 971 4064,'31'-30'2358,"-7"8"-801,29-36 0,-12 2-606,37-44 263,47-25-155,-55 58-715,-12 8 106,88-115 1,-118 137-228,10-14-36,-2-1 0,38-75 0,-72 118-612,-4 5 125,-4 8-138,-6 7 292,1 0-1,1 1 1,-9 14 0,17-25 145,-1 4-7,-281 395 2037,273-382-1831,-13 29 1,21-39-93,1-1-1,-1 1 1,1 0-1,1 0 1,-1 0-1,1 17 1,1-23-56,0 0 1,0 0-1,0 1 1,0-1-1,1 0 1,-1 0 0,1 0-1,-1 1 1,1-1-1,0 0 1,0 0-1,0 0 1,0 0-1,0 0 1,1-1-1,-1 1 1,3 3-1,-1-4 16,-1 1 0,1 0 0,-1-1 0,1 1 0,0-1 0,-1 0 0,1 0 0,0 0 0,0 0 0,0-1 0,0 1 0,0-1 0,0 1 0,3-1-1,15 0 118,-1-2-1,0 0 0,21-4 1,62-18 71,-85 19-230,46-13-506,69-30-1,-138 52 385,1 1-1,1-1 1,-1 1-1,-4 8 1,-6 7 35,8-10 131,-1 0 0,1 1 0,1-1 0,0 1 0,0 1 0,1-1 0,1 0 0,0 1 0,0 0 0,1 0 0,-1 20 0,3-30-11,0 0-1,0 0 0,1 0 0,-1 0 0,0 0 0,1-1 0,-1 1 0,1 0 1,0 0-1,0 0 0,0-1 0,1 4 0,-1-5-30,-1 1 1,0-1-1,1 1 1,0-1-1,-1 1 0,1-1 1,-1 1-1,1-1 0,-1 1 1,1-1-1,0 0 1,-1 1-1,1-1 0,0 0 1,0 0-1,-1 0 0,1 1 1,0-1-1,-1 0 1,1 0-1,0 0 0,0 0 1,-1 0-1,1 0 0,0 0 1,-1-1-1,1 1 1,0 0-1,0 0 0,-1-1 1,1 1-1,1-1 0,1-1 27,0 0 0,1 0 0,-1-1 0,0 1 0,0-1-1,0 0 1,-1 0 0,1 0 0,-1 0 0,1-1 0,-1 1 0,3-7-1,1-4-18,9-29 0,-13 37-47,0-1 4,-1 1 1,1-1 0,-1 1 0,0-1-1,-1 1 1,0-9 0,0 11-33,0 1 0,-1-1 0,0 1 1,1-1-1,-1 1 0,-1 0 0,1 0 0,0-1 0,-1 1 1,1 0-1,-1 0 0,0 0 0,-2-2 0,-1-3-52,6 6-8,13 5 28,-7-1 143,9 1-14,1 0-1,-1-1 1,26 1-1,52-7-70,-51 2-427,26-5-3042,-25-2-3714,-30 8 4313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88 6464,'-26'-20'2944,"34"15"-2560,5 2 352,10 0-480,36-6 320,4 1-320,21-4-224,3 4-32,16-3 352,-8 2-192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18 4160,'0'-2'227,"-1"-11"831,0 11-213,-1 8 379,-4 29 548,2-5-973,-3 6 54,-68 292 4960,66-293-6308,0 1-1,-6 70 0,14-89-912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9 112 7040,'-8'3'1693,"8"-1"-442,17 0-227,48-7 1500,-26 2-1843,204-20 2140,414-3 310,113 24-1302,-542 3-1408,-49 1-212,308-2-146,-478 0-60,11 0 5,-1-1 0,39-7 0,-56 8-82,0-1 0,0 1 1,-1-1-1,1 1 0,0-1 0,0 0 1,-1 0-1,1 0 0,-1 0 0,1 0 1,1-2-1,-3 3 4,1-1 1,-1 1 0,0 0-1,0-1 1,1 1-1,-1-1 1,0 1-1,0-1 1,1 1-1,-1-1 1,0 1-1,0-1 1,0 1-1,0-1 1,0 1-1,0-1 1,0 0-1,0 1 1,0-1-1,0 1 1,0-1-1,0 1 1,0-1 0,0 1-1,-1-2 1,0 1-187,-1-1 1,1 0-1,-1 0 1,0 1-1,1-1 1,-1 1-1,0 0 1,0-1-1,0 1 1,0 0-1,0 0 1,0 0-1,0 0 1,0 1-1,-1-1 1,1 0-1,-4 1 1,-42-6-4119,-2 5 1420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0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1246 2496,'-2'0'191,"1"1"-108,0-1 0,0 1 0,0-1 0,0 1 0,0-1 0,1 1 0,-1 0 0,0-1 0,0 1 0,-1 2 0,2-3-4,0 0 0,0 0 0,0 0 0,0 1 0,1-1 1,-1 0-1,0 0 0,0 0 0,0 1 0,0-1 0,1 0 0,-1 0 0,0 0 0,0 0 1,1 0-1,-1 1 0,0-1 0,0 0 0,1 0 0,-1 0 0,0 0 0,0 0 0,1 0 1,-1 0-1,0 0 0,0 0 0,1 0 0,-1 0 0,0 0 0,0 0 0,1 0 0,-1 0 1,0 0-1,0 0 0,1 0 0,-1-1 0,0 1 0,0 0 0,0 0 0,1 0 0,-1 0 1,0-1-1,15-7 2492,1-8-1935,0 0 0,-1-2 1,-1 0-1,0-1 0,-2 0 0,16-32 0,22-45 90,75-131 943,-94 176-1169,19-30-776,-48 82-87,-3 6 168,-1 11 65,-21 152 284,20-134-156,3 0 1,6 66-1,-5-94 36,0 0-1,1 0 0,0 0 1,0-1-1,1 1 1,0-1-1,0 1 0,0-1 1,1 0-1,1 0 1,-1 0-1,1-1 0,0 1 1,0-1-1,1-1 1,0 1-1,0-1 0,13 9 1,-9-8 110,0 0 1,0-1 0,1-1-1,-1 0 1,1 0-1,0-1 1,14 2-1,-17-4-80,0 0 0,0 0 1,0-1-1,0 0 0,1 0 0,-1-1 0,0-1 0,0 1 0,0-1 0,14-6 0,-12 4-17,0-1-1,-1 0 1,0-1-1,0 0 1,-1-1 0,1 0-1,-2 0 1,11-11-1,-9 6 19,1-1-1,-2 1 1,0-2 0,0 1-1,6-17 1,-1-5-38,-2-1 1,-2 0 0,11-72-1,-20 105-29,3-32-163,-3 33 137,0-1-1,0 1 1,-1-1 0,1 1 0,-1 0-1,0-1 1,1 1 0,-1 0 0,0 0-1,0-1 1,-2-1 0,3 4 20,0-1 0,0 1 1,-1 0-1,1 0 0,0-1 0,0 1 1,-1 0-1,1 0 0,0-1 1,0 1-1,-1 0 0,1 0 0,0 0 1,-1-1-1,1 1 0,0 0 0,-1 0 1,1 0-1,0 0 0,-1 0 1,1 0-1,0 0 0,-1 0 0,1 0 1,0 0-1,-1 0 0,1 0 1,0 0-1,-1 0 0,1 0 0,0 0 1,-1 0-1,1 0 0,0 1 0,-1-1 1,1 0-1,0 0 0,-1 0 1,1 0-1,0 1 0,0-1 0,-1 0 1,1 0-1,0 1 0,0-1 1,-1 0-1,1 1 0,0-1 0,0 0 1,-1 1-1,-9 17-102,10-18 107,-9 23-53,2-1 0,0 1 0,2 1 0,0-1 0,1 1 0,2 0 0,0 34 0,2-52 66,0 18 24,1 0 1,0 0 0,7 27 0,-7-45-2,0 0 1,1 0 0,0-1 0,0 1-1,0-1 1,0 1 0,1-1-1,0 0 1,1 0 0,-1 0 0,1-1-1,-1 1 1,1-1 0,1 0 0,-1 0-1,1 0 1,-1-1 0,8 5-1,-7-6 20,0 0 0,-1 0-1,1-1 1,0 0 0,0 0-1,0 0 1,0 0-1,0-1 1,-1 0 0,10-1-1,4-1 68,28-7-1,-41 7-115,157-48 178,-92 26-87,35-18 36,-79 30-113,-20 10 24,-1-1 0,0 1 0,0-1-1,0-1 1,5-3 0,-10 6-38,1 2 8,-1 0 36,5-8 123,-4 7-170,0 0 0,0 0 1,0-1-1,0 1 0,0 0 0,0 0 1,0-1-1,0 1 0,0 0 1,0-1-1,0 1 0,-1-1 0,1 1 1,0-1-1,0 0 0,0 1 0,-1-1 1,1 0-1,0 0 0,-1 1 1,1-1-1,0 0 0,-1 0 0,2-2 1,21-35 51,-23 37-60,1 1-1,-1-1 1,0 1-1,0-1 1,1 1-1,-1-1 1,0 1-1,1-1 1,-1 1-1,1-1 1,-1 1-1,1-1 1,-1 1-1,1 0 1,-1-1-1,1 1 1,-1 0-1,2-1 1,-2 1 3,0 0 0,0 0 1,1 0-1,-1 0 0,0 0 1,0 0-1,0 0 0,1-1 1,-1 1-1,0 0 0,0 0 1,0 0-1,0 0 0,0 0 1,1-1-1,-1 1 0,0 0 1,0 0-1,0 0 0,0 0 1,0-1-1,0 1 0,0 0 1,1 0-1,-1 0 0,0-1 1,0 1-1,0 0 0,0 0 1,0-1-1,7-5 85,0 0 1,0 0-1,8-12 0,-12 15-81,-1-1 0,1 0 0,-1 0 0,0-1 0,0 1 0,0 0 0,-1-1 0,1 1 0,-1-1 0,0 1 0,0-7 0,-1 11-3,0 0 1,0 0-1,0 0 0,0 0 0,0-1 0,0 1 0,0 0 0,0 0 0,0 0 1,0 0-1,0 0 0,0-1 0,0 1 0,0 0 0,0 0 0,0 0 0,0 0 1,0 0-1,0 0 0,0-1 0,0 1 0,0 0 0,0 0 0,0 0 0,0 0 0,-1 0 1,1 0-1,0-1 0,0 1 0,0 0 0,0 0 0,0 0 0,0 0 0,0 0 1,-1 0-1,1 0 0,0 0 0,0 0 0,0 0 0,0 0 0,0 0 0,0 0 0,-1 0 1,1 0-1,-7 4-127,-4 11-64,-23 43-123,-9 11 255,19-37 67,-49 76-260,71-105 258,0 1 0,0 0 0,1-1 0,0 1 0,-1 0 0,1 0 0,1 0 0,-1 0 0,1 0 0,-1 0 0,2 8 0,-1-10 0,0 0 0,0 0 0,1 0 0,-1 0 0,1 0 0,0-1 0,-1 1 0,1 0 0,0 0 0,0-1 0,0 1 0,0 0 0,1-1 0,-1 1 0,0-1 0,1 0 0,-1 1 0,1-1 0,-1 0 0,1 0 0,-1 0 0,1 0 0,0 0 0,0 0 0,-1 0 0,4 0 0,-1 0 36,0 0 0,0-1 0,0 1 0,0-1 0,0 0 0,0 0 0,0 0 0,0-1 0,0 0 0,0 1 0,0-1 0,0 0 0,0-1 0,0 1 0,0-1 0,-1 0 0,1 0 0,5-4 0,0 0 25,-1-1 0,0-1 0,0 1 0,-1-1 0,10-14 0,1-3-14,-1-1-1,-2-1 0,17-39 0,-8 14-27,100-208-17,-123 258-5,21-43 44,-1-1 0,-2-1 0,15-59 0,-24 64-72,-3 1 0,-1-1 0,0-43 0,-6 77-30,0 0-1,0 1 0,-1-1 1,0 1-1,0-1 0,-1 1 1,0-1-1,-4-7 0,6 14 42,0 0 1,0 0-1,0 1 0,-1-1 0,1 0 0,0 0 0,-1 1 0,1-1 0,-1 0 0,1 0 0,-1 1 1,1-1-1,-1 1 0,1-1 0,-1 0 0,0 1 0,1-1 0,-1 1 0,0-1 0,1 1 0,-1 0 0,0-1 1,0 1-1,0 0 0,1 0 0,-1-1 0,0 1 0,0 0 0,0 0 0,0 0 0,1 0 0,-1 0 1,0 0-1,0 0 0,0 0 0,-1 1 0,-1 0-24,0 1 0,0 0 0,1 0 0,-1 0 0,1 0 0,-1 0 1,1 0-1,0 1 0,-3 4 0,-13 19-6,1 2 0,2 0 1,-17 40-1,11-11-36,2 0-1,-14 66 0,-7 96-8,35-164 199,1 0 1,5 61-1,0-101-81,0 0-1,1-1 1,1 1 0,0 0 0,1-1 0,9 21 0,-11-31 21,0 1 1,0-1 0,0 0 0,1 0 0,0-1-1,0 1 1,0 0 0,0-1 0,0 0 0,1 0-1,0 0 1,-1 0 0,1 0 0,0-1 0,0 0-1,1 1 1,-1-2 0,0 1 0,1 0 0,-1-1-1,1 0 1,-1 0 0,10 1 0,-3-2 36,1 0 0,-1-1 1,1 0-1,-1-1 0,0 0 1,16-5-1,-5-1-59,0-1 1,22-12-1,-29 13-2,-1-1-1,0-1 0,-1 0 0,0-1 1,0 0-1,-1-1 0,-1 0 0,14-19 1,-4 1 4,-2-1 1,27-56-1,-30 45-24,-13 34-42,0 0-1,0 0 1,0 0-1,1 1 1,1-1-1,-1 1 1,1 0-1,6-7 1,-10 14-291,-1 5 286,0-5 13,-17 125-431,9-58 385,4-39 151,1 0-1,2 0 1,1 0-1,7 55 1,-7-80-29,0-1 0,1 1 0,-1-1 0,1 0-1,0 1 1,-1-1 0,1 0 0,0 0 0,1 1 0,-1-1 0,0 0-1,1 0 1,-1 0 0,1-1 0,-1 1 0,1 0 0,0 0 0,0-1 0,2 2-1,-2-2-6,-1-1 0,1 1 0,0-1 0,0 0 0,0 1 0,0-1 0,-1 0 0,1 0-1,0 0 1,0-1 0,0 1 0,0 0 0,-1-1 0,1 1 0,0-1 0,0 1 0,-1-1-1,1 0 1,-1 0 0,1 0 0,0 0 0,-1 0 0,1 0 0,-1 0 0,2-3 0,8-6 10,-1-1 0,-1 1 1,16-24-1,20-40-124,-32 49 11,-5 9 40,1 0 0,1 0 0,20-24 0,-30 39 10,1 1 0,-1-1 0,0 1 0,1 0 0,-1-1 0,0 1 0,1 0 0,-1-1 0,0 1 0,1 0 1,-1 0-1,1-1 0,-1 1 0,0 0 0,1 0 0,-1 0 0,1-1 0,-1 1 0,1 0 0,-1 0 0,1 0 0,-1 0 0,1 0 1,0 0 4,-1 1 0,0-1 0,0 0 0,1 0 0,-1 1 0,0-1 0,1 0 0,-1 1 1,0-1-1,0 0 0,0 1 0,1-1 0,-1 0 0,0 1 0,0-1 0,0 1 1,0-1-1,0 0 0,0 1 0,0 0 0,0 25-123,-7 21 101,4-31 43,1 0-1,0 0 1,1 0 0,0 0-1,2 0 1,3 27 0,-4-41 8,1 0 1,0 0 0,-1 0-1,1 0 1,0 0 0,0 0-1,0-1 1,1 1 0,-1 0-1,0-1 1,0 1 0,1-1-1,-1 1 1,1-1 0,0 1-1,-1-1 1,1 0 0,0 0-1,0 0 1,0 0 0,-1 0-1,1 0 1,0-1 0,0 1-1,0-1 1,1 1 0,-1-1-1,0 0 1,0 0 0,3 0-1,6 0 57,0-1-1,0 0 1,0 0-1,14-5 0,-16 4-75,31-7 34,0-2 1,-1-2-1,-1-1 0,57-30 0,-32 6-103,87-71 0,-147 107 63,5-1-51,-8 2 55,0 1 0,0 0 0,0 0 0,0 0 0,0 0 0,0 0 0,1 0 0,-1 0 0,0 0 0,0 0 0,0 0 0,0 0 1,0 0-1,0 0 0,0 0 0,0 0 0,1 0 0,-1 0 0,0 0 0,0 0 0,0 0 0,0 0 0,0 0 0,0 0 0,0 0 0,0 0 0,1 0 0,-1 0 0,0 0 0,0 0 0,0 0 0,0 0 0,0 0 0,0 0 0,0 1 0,0-1 0,0 0 0,0 0 0,0 0 0,0 0 0,1 0 1,-1 0-1,0 0 0,0 0 0,0 0 0,0 0 0,0 1 0,0-1 0,0 0 0,0 0 0,0 0 0,0 0 0,0 0 0,0 0 0,0 0 0,0 0 0,0 1 0,0-1 0,0 0 0,0 0 0,0 0 0,0 0 0,0 0 0,0 0 0,-1 0 0,-31 64-192,22-45 185,0 0 0,1 0 0,1 1-1,-8 31 1,15-46 12,0 0 0,0 0-1,0 0 1,1 0 0,0 8-1,1-12 7,-1 0 0,0 0 0,0 0 0,0 0 0,1 0 0,-1 0 0,0 0 0,1 0 0,-1 0 0,1 0 0,-1 0 0,1 0 0,0 0 0,-1 0 0,1 0 0,0-1 0,0 1 0,0 0 0,-1 0 0,1-1 0,0 1 0,0-1 0,0 1 0,0-1 0,0 1 0,0-1 0,0 1 0,0-1 0,0 0 0,0 0 0,3 1 0,0-1 21,0 0 0,0 0-1,0-1 1,0 1 0,0-1-1,0 0 1,0 0 0,0 0-1,7-3 1,36-22 79,-31 16-56,27-17 67,-2-2 0,0-2-1,-2-2 1,50-54 0,-47 39-138,-2-1 0,-2-2 1,40-70-1,-41 48 63,43-123 1,-53 124-31,58-175-25,-80 231-15,3-8-213,4-30 0,-13 44-48,1 10 278,0 0 1,0 0 0,0 0 0,0-1 0,0 1-1,0 0 1,0 0 0,0 0 0,-1 0 0,1 0-1,0-1 1,0 1 0,0 0 0,0 0 0,0 0-1,0 0 1,-1 0 0,1 0 0,0 0-1,0 0 1,0-1 0,0 1 0,-1 0 0,1 0-1,0 0 1,0 0 0,0 0 0,0 0 0,-1 0-1,1 0 1,0 0 0,0 0 0,0 0 0,0 0-1,-1 0 1,1 0 0,0 0 0,0 0 0,0 0-1,0 1 1,-1-1 0,1 0 0,0 0 0,0 0-1,0 0 1,0 0 0,0 0 0,-1 0-1,1 0 1,0 1 0,0-1 0,0 0 0,0 0-1,0 0 1,0 0 0,0 1 0,0-1 0,-5 6-22,1 0 0,1 1 0,-1-1 0,1 1 0,0 0 0,-2 7 0,-40 154-135,34-118 216,-73 389 245,67-298-131,2 161 0,15-287-131,-1 4 128,2 1 0,0-1 1,7 34-1,-8-52-213,0-1-1,0 1 0,0 0 0,0-1 1,0 1-1,0-1 0,1 1 0,-1 0 1,0-1-1,1 1 0,-1-1 0,0 1 1,1-1-1,-1 1 0,0-1 0,1 1 1,-1-1-1,1 1 0,-1-1 0,1 1 1,-1-1-1,1 0 0,0 1 0,-1-1 1,1 0-1,-1 0 0,1 1 0,0-1 1,-1 0-1,1 0 0,0 0 1,0 0-1,0 0-157,0 0 0,0-1 1,0 1-1,0 0 0,0-1 0,0 1 1,0-1-1,-1 1 0,1-1 0,0 1 1,0-1-1,-1 0 0,1 0 0,0 1 1,-1-1-1,1 0 0,-1 0 0,1 1 1,-1-1-1,1-1 0,1-2-278,-1 0 1,0 0-1,0 0 0,0 0 1,0 0-1,-1 0 0,0 0 1,0 0-1,0 0 0,-1-8 1,-10-42-1905,8 44 2021,2 7 297,-5-23-161,0 1 0,-2 1 0,-1-1 0,-19-34 0,14 34 974,-1 1 1,-2 1-1,-28-32 1,12 20 1777,-50-40 1,82 75-2470,0-1 0,1 1 0,-1-1 0,0 0 0,0 1 0,1-1 0,-1 0 0,1 0 0,-1 1 0,0-1 0,1 0 0,-1 0 0,1 0 1,-1-1-1,1 2-35,0-1 0,0 1 0,0 0 0,1-1 0,-1 1 0,0 0 0,0 0 0,0 0 0,0-1 0,0 1 0,1 0 0,-1 0 0,0-1 0,0 1 0,0 0 0,1 0-1,-1 0 1,0 0 0,0-1 0,1 1 0,-1 0 0,0 0 0,0 0 0,1 0 0,-1 0 0,0 0 0,0 0 0,1 0 0,-1 0 0,0 0 0,1 0 0,6-1 90,0 1-1,0 1 0,8 0 0,-1 0-39,285 5 276,-275-5-385,0 1 0,-1 1 0,1 1-1,42 13 1,-55-13 18,-1 0-1,1 1 1,-1 0-1,0 0 1,0 1-1,-1 0 1,1 1-1,-1 0 1,-1 0-1,0 1 1,0 0-1,10 14 1,-14-16 66,0 0 0,-1 1-1,0-1 1,-1 1 0,1-1 0,-1 1 0,0 0 0,-1 0 0,0 0-1,0 0 1,0 0 0,-1 1 0,0-1 0,-1 0 0,1 0 0,-3 10-1,0-4 66,-1 1 0,0 0-1,-1-1 1,0 0 0,-1 0-1,-1-1 1,-10 16-1,-27 39 478,70-93-5163,58-74-1233,65-78 5889,-148 177-47,0 0 1,0 0-1,0 0 0,0 0 1,0 0-1,0 0 1,1 0-1,-1 1 0,0-1 1,0 0-1,1 1 0,-1-1 1,0 1-1,1-1 0,0 1 1,-1 0-29,0 0 1,0 0-1,-1 0 1,1 0-1,-1 1 1,1-1-1,0 0 1,-1 0-1,1 1 1,0-1-1,-1 0 1,1 1-1,-1-1 1,1 1-1,-1-1 1,1 1-1,-1-1 0,1 1 1,-1-1-1,1 1 1,-1-1-1,0 1 1,1-1-1,-1 1 1,0 0-1,0-1 1,1 1-1,-1 0 1,0-1-1,0 1 1,0 1-1,5 17 48,26 84 646,-26-88-437,2-1 0,0 1 0,0-1 0,17 23 0,-17-28 0,1 1 0,0-2 0,0 1 1,0-1-1,1 0 0,11 7 0,-14-12-49,-1 0-1,1 0 0,0 0 1,0-1-1,0 1 0,0-1 1,0-1-1,1 1 0,-1-1 1,0 0-1,1-1 0,10 0 1,-7 0-23,-1-2 1,1 1 0,0-1-1,-1 0 1,1-1-1,-1 0 1,0-1-1,0 0 1,12-7 0,-18 10-132,-1-1 0,1 0 0,-1 0 0,1 0 0,-1 0 0,0 0 0,0 0 1,0-1-1,0 1 0,0-1 0,0 1 0,-1-1 0,1 0 0,-1 0 0,0 1 0,1-1 1,-2 0-1,1 0 0,0 0 0,0 0 0,-1 0 0,0-1 0,0 1 0,0 0 1,0 0-1,0 0 0,0 0 0,-1 0 0,1 0 0,-1 0 0,0 0 0,0 0 1,-2-3-1,-1-2-14,0 1 0,0-1-1,-1 1 1,1 0 0,-2 1 0,1-1 0,-1 1 0,-9-7 0,4 3-28,-1 1 1,0 1-1,-1 0 1,-14-7-1,24 14-30,-1-1 0,1 1 0,0 0 1,0 0-1,-1 0 0,1 1 0,-1-1 0,1 1 0,0-1 0,-1 1 0,1 0 0,-1 0 1,1 1-1,-1-1 0,1 1 0,-6 1 0,9-2-70,-1 1-1,1-1 1,-1 0 0,1 0-1,-1 1 1,1-1 0,0 0-1,-1 0 1,1 1 0,-1-1 0,1 1-1,0-1 1,-1 0 0,1 1-1,0-1 1,-1 1 0,1-1-1,0 1 1,0-1 0,0 1-1,-1-1 1,1 1 0,0-1-1,0 1 1,0-1 0,0 1-1,0-1 1,0 1 0,0-1-1,0 1 1,0-1 0,0 1-1,0-1 1,0 1 0,0-1-1,0 1 1,1-1 0,-1 1 0,0-1-1,0 1 1,1-1 0,-1 1-1,0-1 1,0 0 0,1 1-1,-1-1 1,1 1 0,-1-1-1,0 0 1,1 1 0,-1-1-1,1 0 1,0 1 0,2 1-665,0 0 1,0 1-1,0-1 1,1-1-1,-1 1 1,0 0-1,5 0 1,19 4-2416,7-3 1131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0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5312,'2'4'3445,"-1"0"-2759,0 0 0,0-1 0,-1 1 0,1 0-1,-1 0 1,1-1 0,-1 1 0,-1 0 0,0 5 0,-33 87 3655,33-96-4306,1 1-1,-1-1 1,1 1 0,0 0 0,0-1 0,-1 1 0,1 0 0,0-1 0,0 1 0,0 0-1,0-1 1,0 1 0,0 0 0,0 0 0,0-1 0,0 1 0,0 0 0,0-1 0,0 1-1,0 0 1,1 0 0,0 0-10,-1-1 1,1 0-1,-1 0 0,0 0 0,1 1 1,-1-1-1,1 0 0,-1 0 0,1 0 1,-1 0-1,1 0 0,-1 0 0,1 0 1,-1 0-1,1 0 0,-1 0 0,1 0 1,-1-1-1,1 1 0,-1 0 0,1 0 1,0-1-1,30-16 513,-28 16-536,0-2-11,1 1 0,0 0 1,-1 0-1,1 0 0,0 1 1,0-1-1,0 1 1,1 0-1,-1 0 0,0 1 1,8-1-1,-9 1-11,0 0 1,1 1-1,-1 0 0,0 0 1,0 0-1,0 0 1,0 0-1,0 0 0,0 1 1,0 0-1,0-1 0,-1 1 1,1 0-1,-1 0 1,1 1-1,2 2 0,3 4 211,0 1 0,0 0-1,-1 0 1,10 21 0,16 46 22,-22-49-1193,-9-24 141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0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6976,'-68'-16'3168,"36"16"-2752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0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67 381 4800,'-61'11'2677,"56"-9"-814,7-1-329,10 0-147,1-3-953,0 0 0,0-1-1,0-1 1,-1 0 0,1-1 0,-1 0 0,0-1 0,12-7 0,-8 2-121,-1 0 1,0-1-1,-1 0 1,25-28-1,-6-3-125,-1-2 1,48-91-1,-57 97-257,-23 39 61,0 0 0,0 0 0,0 0 0,0 0 0,0-1 0,0 1 0,0 0 0,0 0 0,0 0 0,0 0 0,0 0 0,0 0 0,0 0 0,0-1 0,0 1 0,0 0 0,0 0 0,0 0 0,0 0 0,0 0 0,0 0 0,1 0 0,-1 0 0,0 0 0,0-1 0,0 1 0,0 0 0,0 0 0,0 0 0,0 0 0,0 0 0,1 0 0,-1 0 0,0 0 0,0 0 0,0 0 0,0 0 0,0 0 0,0 0 0,1 0 0,-1 0 0,0 0 0,0 0 0,0 0 0,0 0 0,0 0 0,0 0 0,0 0 0,1 0 0,-1 0 0,0 0 0,0 1 0,0-1 0,0 0 0,1 8-112,-2 11 10,-2 0 1,-4 22-1,1-15 33,-20 74 22,16-65 99,-8 44-1,17-73 9,1 0 0,-1 0 0,1 0 0,0-1 1,1 1-1,0 6 0,-1-11-20,0 0 0,0 0 0,1 0 0,-1 0 1,0-1-1,1 1 0,-1 0 0,0 0 0,1 0 1,-1 0-1,1-1 0,-1 1 0,1 0 0,-1 0 1,1-1-1,0 1 0,-1 0 0,1-1 0,0 1 1,0-1-1,-1 1 0,1-1 0,0 1 0,0-1 1,0 1-1,0-1 0,0 0 0,-1 0 0,1 1 1,0-1-1,0 0 0,0 0 0,0 0 1,0 0-1,0 0 0,0 0 0,0 0 0,0 0 1,0-1-1,0 1 0,-1 0 0,1 0 0,0-1 1,1 0-1,8-4 72,-1 0 0,0-1 1,0 0-1,0-1 0,-1 0 1,1 0-1,10-14 1,2-1-140,6-4-3,0 0-50,58-44 0,-79 65 43,1 1 0,-1 0 0,1 0 1,0 1-1,12-4 0,-17 6 38,-1 1 0,1 0 0,-1-1 0,1 1 0,-1 0 0,1 0 0,-1 0 0,1 0 0,-1 0 0,1 0 0,0 0 1,-1 0-1,1 1 0,-1-1 0,1 1 0,-1-1 0,0 1 0,1 0 0,-1-1 0,1 1 0,-1 0 0,0 0 0,0 0 1,0 0-1,1 0 0,-1 0 0,0 0 0,0 0 0,0 1 0,0-1 0,-1 0 0,1 1 0,0-1 0,0 2 0,1 4 13,0-1 0,0 1 0,-1 0 0,0-1 0,-1 1-1,1 0 1,-1 0 0,-1-1 0,1 1 0,-3 11 0,0 22 639,3-40-630,-1 0 1,1 1-1,0-1 1,0 0 0,0 1-1,1-1 1,-1 0-1,0 1 1,0-1-1,0 0 1,0 1 0,0-1-1,0 0 1,0 1-1,0-1 1,1 0-1,-1 0 1,0 1-1,0-1 1,0 0 0,1 0-1,-1 1 1,0-1-1,0 0 1,1 0-1,-1 0 1,0 1 0,1-1-1,-1 0 1,0 0-1,0 0 1,1 0-1,-1 0 1,0 0 0,1 1-1,-1-1 1,0 0-1,1 0 1,-1 0-1,0 0 1,1 0-1,-1 0 1,0 0 0,1-1-1,-1 1 1,0 0-1,1 0 1,-1 0-1,0 0 1,1 0 0,-1 0-1,0-1 1,0 1-1,1 0 1,-1 0-1,0 0 1,0-1 0,1 1-1,-1 0 1,19-14 266,91-75-144,-108 88-150,0-1 0,0 1-1,0-1 1,0 1-1,0 0 1,0 0 0,0 0-1,0 0 1,1 1 0,-1-1-1,0 1 1,1-1-1,-1 1 1,5 0 0,-5 0-4,0 1 0,1 0 1,-1-1-1,0 1 0,0 0 0,0 0 1,0 1-1,0-1 0,0 0 0,0 1 1,-1-1-1,1 1 0,0-1 0,-1 1 1,2 2-1,7 9-26,-1-1-1,-1 2 1,8 16 0,8 11 115,-9-10 340,-2-5-3274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0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3808,'-32'-16'1728,"27"24"-1504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0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 7232,'0'-14'2314,"0"11"-879,9 28 485,-8-15-1665,1 1-1,-2-1 1,1 0 0,-1 0-1,-1 1 1,-1 11 0,-1 3 122,-35 253 2756,6-73-2298,26-155-631,-29 255 612,19 1 532,18-285-1306,-2-20-76,0-1 1,0 0-1,0 0 0,0 1 0,0-1 0,0 0 0,0 0 0,0 1 0,0-1 1,0 0-1,0 0 0,0 1 0,0-1 0,0 0 0,0 0 0,0 0 0,1 1 0,-1-1 1,0 0-1,0 0 0,0 0 0,0 1 0,0-1 0,1 0 0,-1 0 0,0 0 0,0 0 1,0 0-1,1 1 0,-1-1 0,0 0 0,1 0 0,5-5-1324,3-10-1621,4-8 467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0:38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 2656,'0'0'837,"1"21"2800,0-5-3182,-1 0 0,0 0-1,-2-1 1,0 1 0,-7 28 0,3-13 150,-12 56 476,-4-1-1,-39 98 1,-77 216 173,108-310 596,47-132-1477,3 1 1,1 0-1,36-50 0,-23 41-615,-22 31 6,1 0 1,1 1 0,18-19-1,-30 36 201,0-1-1,0 0 0,1 1 0,-1-1 0,0 1 0,1-1 0,-1 1 0,5-2 0,-6 3 30,-1 0-1,1 0 0,0 0 1,-1 0-1,1 0 1,-1 0-1,1 0 0,0 0 1,-1 0-1,1 0 0,-1 0 1,1 0-1,0 0 1,-1 0-1,1 1 0,-1-1 1,1 0-1,-1 0 0,1 1 1,0-1-1,-1 0 1,1 1-1,-1-1 0,0 1 1,1-1-1,-1 1 0,1-1 1,-1 0-1,0 1 1,1 0-1,-1-1 0,0 1 1,1-1-1,-1 1 0,0-1 1,0 1-1,0-1 1,1 1-1,-1 0 0,0-1 1,0 1-1,0 0 0,1 13 16,0 0 0,-1-1 0,0 1-1,-1 0 1,-3 16 0,-1 19 93,-15 127 204,11-110-4,4-14 338,2-51-11,1 0-223,4-2-321,0-13-373,16 1 176,28-15 0,11-7 304,-27 13-97,0-1 0,-1-2 0,-1-1 1,-2-1-1,27-34 0,-48 54-73,1-1 1,5-12-1,-9 18-16,-1-1-1,0 0 1,0 0-1,0 0 1,0 0-1,-1 0 1,1 0-1,-1 0 1,0 0-1,0 0 1,0-4-1,0 5-15,0 0-1,0 0 1,-1 0-1,1 0 1,-1 0-1,1 0 1,-1 0-1,1 0 1,-1 0-1,0 0 1,0 0-1,0 0 1,0 0-1,0 1 1,-1-1 0,1 0-1,0 1 1,-1-1-1,0 1 1,1 0-1,-1-1 1,1 1-1,-1 0 1,0 0-1,0 0 1,0 0-1,0 0 1,0 1-1,0-1 1,0 1-1,0-1 1,0 1-1,0-1 1,0 1 0,0 0-1,0 0 1,-3 1-1,-1-1-61,0 1 0,0 1 0,0-1 0,1 1 0,-1 0 0,1 0 1,-1 1-1,1-1 0,0 1 0,0 0 0,0 1 0,-6 5 0,3-1 43,0 0 0,1 1 0,0-1 0,1 2 0,0-1 0,0 1 0,1 0 0,0 0 0,1 1 0,0-1 0,0 1 0,2 0 0,-1 0 0,1 0 0,0 13 0,1-17 44,1 0 0,0 0 0,1 0 0,0 0 0,0 0 0,1-1 0,-1 1 0,1 0 0,1-1 0,-1 1 0,5 7 0,-3-10 20,-1 1 0,0 0 0,1-1 1,0 1-1,0-1 0,1 0 1,-1-1-1,1 1 0,0-1 1,0 0-1,0 0 0,0 0 1,0-1-1,10 4 0,0-2 54,0 0 0,1-2-1,-1 0 1,0 0 0,1-1 0,-1-1 0,1-1-1,-1 0 1,1-1 0,-1-1 0,0 0-1,0-1 1,17-7 0,-18 6-616,-1-1 0,0-1 0,0 0 0,21-16 0,-5-1-3046,2 2 1088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4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5152,'-5'-9'6416,"6"14"-5062,3 9-910,0 0 0,-1 1 0,0-1 0,-1 1 1,0 22-1,1 1 193,-1 35 349,-3-42-234,3-43-596,0 0 0,1 0-1,1 1 1,0-1 0,6-12 0,5-13-227,-9 17 72,14-32-22,-18 47 37,1 1-1,-1-1 0,1 1 0,0-1 0,0 1 1,1 0-1,-1 0 0,6-4 0,-8 7-1,-1 1 0,1-1-1,0 1 1,0 0-1,-1-1 1,1 1 0,0 0-1,0-1 1,0 1-1,-1 0 1,1 0 0,0 0-1,0 0 1,0 0 0,-1 0-1,1 0 1,0 0-1,0 0 1,0 0 0,0 0-1,-1 0 1,1 0-1,0 1 1,0-1 0,0 0-1,-1 1 1,1-1-1,0 1 1,-1-1 0,1 1-1,0-1 1,-1 1-1,1-1 1,0 1 0,-1 0-1,1-1 1,-1 1-1,1 0 1,-1-1 0,0 1-1,1 1 1,2 2 43,-1 1-1,0-1 1,0 1 0,0-1 0,2 9-1,0 12 399,-1-1 1,0 41-1,14-79-23,77-78-624,-91 89 156,0 0 0,0 0-1,0 1 1,0-1 0,1 1 0,-1 0 0,1 0 0,0 0 0,7-3 0,-9 5 48,0-1 1,0 1-1,-1 0 1,1 0-1,0 0 1,0 0-1,0 0 1,0 0-1,0 1 1,0-1-1,0 1 1,-1-1 0,1 1-1,0 0 1,0 0-1,-1-1 1,1 1-1,0 0 1,-1 1-1,1-1 1,-1 0-1,1 0 1,-1 1-1,2 2 1,3 3 98,-1 1 1,1 0-1,-2 0 1,1 1-1,-1-1 1,-1 1-1,0 0 1,0 0-1,-1 0 1,3 17-1,-5-23-120,1-1 1,-1 1-1,1-1 0,0 1 0,-1-1 0,1 0 0,2 3 0,-3-4-118,1 0-1,0 0 0,-1 0 1,1 0-1,-1-1 0,1 1 1,0 0-1,-1-1 0,1 1 0,0-1 1,0 1-1,0-1 0,0 1 1,-1-1-1,1 1 0,0-1 1,0 0-1,0 1 0,0-1 0,0 0 1,0 0-1,2 0 0,1 0-693,0 0 0,1-1-1,-1 1 1,0-1 0,0-1 0,0 1-1,0 0 1,0-1 0,0 0-1,4-2 1,14-8-1712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0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17 4736,'-1'0'51,"1"0"-1,0 0 1,0 0 0,0 0-1,0 0 1,0 0-1,0 0 1,-1 0 0,1 0-1,0 1 1,0-1 0,0 0-1,0 0 1,0 0 0,0 0-1,0 0 1,0 0 0,-1 0-1,1 0 1,0 1 0,0-1-1,0 0 1,0 0 0,0 0-1,0 0 1,0 0 0,0 0-1,0 1 1,0-1 0,0 0-1,0 0 1,0 0 0,0 0-1,0 0 1,0 0 0,0 1-1,0-1 1,0 0 0,0 0-1,0 0 1,0 0 0,0 0-1,0 1 1,0-1 0,0 0-1,0 0 1,1 0 0,-1 0-1,0 0 1,0 0 0,0 0-1,0 0 1,0 1 0,0-1-1,1 0 1,-1 0-17,0 0 1,0 0-1,1 1 1,-1-1 0,0 0-1,0 0 1,0 1-1,0-1 1,1 0-1,-1 1 1,0-1-1,0 0 1,0 1-1,0-1 1,0 0-1,0 0 1,0 1-1,0-1 1,0 0-1,0 1 1,0-1-1,0 0 1,0 1-1,0-1 1,0 0 0,0 1-1,0-1 1,0 0-1,0 1 1,0-1-1,0 0 1,-1 0-1,1 1 1,0-1-1,0 1 1,-8 10 485,0 0 0,0 0 0,-1-1 1,-1 0-1,0 0 0,-16 11 0,10-9-64,0-1 1,-2 0-1,-31 13 0,45-22-319,1-1-1,-1 0 1,0 0-1,1 0 0,-1 0 1,0-1-1,0 1 1,1-1-1,-1 0 1,-6-1-1,8 1-87,0 0 1,0-1-1,1 1 0,-1-1 1,0 0-1,1 0 0,-1 1 1,1-1-1,-1 0 0,0 0 1,1 0-1,0-1 1,-1 1-1,1 0 0,0 0 1,0-1-1,0 1 0,0-1 1,0 1-1,0-1 0,0 1 1,0-1-1,0 0 0,1 1 1,-2-4-1,2 2-75,0 0 1,0 0-1,0 0 0,0-1 0,0 1 0,1 0 0,-1 0 1,1 0-1,0 0 0,0 0 0,0 0 0,0 0 1,1 1-1,-1-1 0,1 0 0,-1 1 0,1-1 0,0 1 1,0-1-1,4-2 0,2-3-62,0 0 0,0 1 1,1 0-1,15-9 0,-12 9-26,0 1 0,1 1 1,-1 0-1,1 0 0,20-4 1,-23 7 84,0 1 0,-1 0-1,1 0 1,0 1 0,-1 0 0,1 1 0,0 0 0,12 3 0,-18-3 61,-1 1 1,1-1-1,-1 0 1,0 1-1,0-1 1,0 1-1,1 0 1,-2 0-1,1 0 1,0 1-1,0-1 1,-1 1-1,1-1 1,-1 1-1,0 0 1,0 0-1,0 0 1,0 0-1,0 1 1,-1-1-1,1 0 1,-1 1-1,0-1 1,0 0-1,1 7 1,-1 3 127,0 0 1,-1 0-1,0-1 1,0 1-1,-6 23 1,-3 11 134,-2 0 0,-2 0 1,-3-1-1,-1-1 0,-2-1 1,-2-1-1,-28 43 0,46-82-263,-3 7 157,-1 0 1,0-1-1,-1-1 1,0 1-1,-11 10 0,19-20-180,0-1-1,0 1 1,0 0-1,0 0 1,0 0-1,0 0 1,-1 0-1,1 0 1,0 0-1,0 0 1,0 0-1,0 0 1,0 0-1,0 0 1,0 0-1,0 0 1,0-1-1,0 1 1,0 0-1,0 0 1,0 0-1,0 0 1,0 0-1,-1 0 1,1 0-1,0 0 1,0 0-1,0 0 1,0 0-1,0 0 1,0 0-1,0 0 1,0 0 0,0 0-1,0 0 1,0 0-1,0 0 1,-1 0-1,1 0 1,0 0-1,0 0 1,0 0-1,0 0 1,0 0-1,0 0 1,0 0-1,0 1 1,0-1-1,0 0 1,0 0-1,0 0 1,0 0-1,0 0 1,-1 0-1,1 0 1,0 0-1,0 0 1,0 0-1,0 0 1,0 0-1,0 0 1,0 0-1,0 1 1,5-14 268,18-41-189,4 1 1,53-81-1,-28 61-220,68-74-1,-112 138 104,9-10-138,28-26-1,-40 41 111,-1 1 1,1-1-1,0 1 1,0 0-1,0 0 1,0 0-1,1 1 1,-1 0-1,1 0 1,-1 0-1,1 0 1,6 0-1,-10 2 44,-1 0 1,1 0-1,-1 0 1,1 0-1,-1 0 0,0 1 1,1-1-1,-1 0 0,1 1 1,-1-1-1,0 1 0,1 0 1,-1-1-1,0 1 1,0 0-1,1 0 0,-1-1 1,0 1-1,0 0 0,0 0 1,0 1-1,0-1 0,0 0 1,-1 0-1,1 0 1,0 0-1,0 1 0,-1-1 1,1 0-1,-1 1 0,1-1 1,-1 1-1,0-1 0,1 3 1,0 5 13,0 0-1,-1 0 1,0 0 0,-1 12 0,1-18 5,-22 179 222,3-39 669,19-143-870,0 1 0,-1 0 0,1 0 0,0-1 0,0 1-1,0 0 1,0 0 0,0-1 0,0 1 0,0 0-1,0 0 1,0-1 0,0 1 0,0 0 0,1 0 0,-1-1-1,0 1 1,0 0 0,1-1 0,0 2 0,0-3 24,0-1 0,1 1 1,-1-1-1,0 1 0,0-1 0,0 1 1,0-1-1,0 0 0,-1 0 0,1 1 1,0-4-1,66-137 31,-51 112-134,2 0 0,37-46-1,-42 59-33,2 1 0,0 0 0,1 1-1,1 1 1,18-13 0,-32 25 21,0 1 0,0-1 0,0 1 1,0-1-1,0 1 0,5-1 0,-7 2 42,0 0 1,0-1-1,0 1 1,0 0-1,0 0 1,1 0-1,-1 0 1,0 1-1,0-1 0,0 0 1,0 0-1,0 1 1,0-1-1,0 1 1,1 0-1,0 0 9,0 1 0,0 0 0,-1 0 0,1 0 0,-1 0 0,1 0 0,-1 0 0,0 0 0,0 1 0,0-1 0,0 0 0,0 1 0,-1-1 0,1 1 0,-1-1 0,1 0 0,-1 6 0,5 186 693,-5-131-462,0-22 36,2 80 408,0-102-510,0-1 0,1 1 0,1-1 1,10 26-1,-12-37-37,1 0 0,1-1 0,5 10 0,-7-14-66,-1 1 0,1-1-1,0 0 1,0 0 0,0 0-1,0 0 1,0 0 0,1 0 0,-1-1-1,6 4 1,-2-3 62,1 0 0,-1 0-1,1 0 1,11 1 0,-17-2-121,1-1 0,-1 0 0,1 0 0,0 0 1,-1 0-1,1 0 0,-1 0 0,1 0 0,-1-1 0,1 1 0,0 0 0,-1-1 0,0 0 1,1 1-1,-1-1 0,1 0 0,-1 1 0,0-1 0,1 0 0,-1 0 0,0 0 0,2-2 1,-3 2-159,0 0 1,1 1 0,-1-1 0,0 1 0,0-1-1,0 1 1,0-1 0,0 0 0,0 1 0,0-1-1,0 1 1,0-1 0,0 0 0,0 1 0,-1-1 0,1 1-1,0-1 1,0 1 0,0-1 0,-1 1 0,1-1-1,0 1 1,-1-1 0,1 1 0,0-1 0,-1 0-1,0 1-232,0-1 0,1 0-1,-1 0 1,0 1-1,0-1 1,0 0 0,1 1-1,-1-1 1,0 1-1,0-1 1,0 1 0,0 0-1,0-1 1,0 1-1,0 0 1,-2-1 0,-12 2-5146,-3 3 1782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0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34 2400,'9'-23'1467,"-3"14"2549,-6 9-3974,0-1-1,0 1 0,0 0 1,0 0-1,0 0 1,0 0-1,0 0 0,0 0 1,0 0-1,0 0 0,0 0 1,0 0-1,0 0 1,1 0-1,-1 0 0,0-1 1,0 1-1,0 0 0,0 0 1,0 0-1,0 0 1,0 0-1,0 0 0,0 0 1,0 0-1,0 0 0,0 0 1,1 0-1,-1 0 1,0 0-1,0 0 0,0 0 1,0 0-1,0 0 1,0 0-1,0 0 0,0 0 1,0 0-1,0 0 0,1 0 1,-1 0-1,0 0 1,0 0-1,0 0 0,0 0 1,0 1-1,0-1 0,0 0 1,0 0-1,0 0 1,0 0-1,0 0 0,0 0 1,0 0-1,0 0 1,0 0-1,0 0 0,1 0 1,-1 0-1,0 0 0,0 1 1,0-1-1,0 0 1,0 0-1,0 0 0,0 0 1,-2 19 920,0 0 1,-1 1-1,-1-2 1,-1 1-1,-8 18 0,-5 28 21,-8 101 224,18-97-916,-40 449 1555,44-466-1710,-3 82 896,8-191-9437,3 25 5253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1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16 148 3904,'-11'-2'1792,"7"1"-494,5-1 438,2-9 1587,2 2-2943,1 0 0,1 1 0,-1 0 0,10-9 0,-5 6-83,-2 0-93,0 2 100,-1-1 0,20-14-1,-26 22-275,1 0 0,-1 1-1,0-1 1,1 1 0,-1 0 0,1-1 0,0 1-1,-1 0 1,1 1 0,0-1 0,-1 0-1,1 1 1,0 0 0,0-1 0,0 1 0,0 0-1,-1 1 1,6 0 0,-6-1-29,-1 1 0,1-1 0,0 1 0,-1 0 1,1-1-1,-1 1 0,1 0 0,-1 0 0,1 0 0,-1 0 0,0 0 0,1 1 1,-1-1-1,0 0 0,0 1 0,0-1 0,0 1 0,1 2 0,0-1 14,-1 0-1,0 1 1,0-1-1,-1 1 0,1-1 1,-1 1-1,1 0 0,-1 5 1,-2 6 105,0-1 0,0 0 0,-7 21-1,8-34-102,-12 39 468,-24 51-1,16-42 628,19-46-1005,1 0 11,0-1 1,0 1-1,0 0 0,0-1 0,0 1 0,0 4 1,1-7-67,0 1 0,1 0 0,-1 0 0,0 0 0,0 0 0,0 0 0,0 0 0,1-1 0,-1 1 0,1 0 0,-1 0 0,0 0 1,1-1-1,-1 1 0,1 0 0,-1-1 0,1 1 0,0 0 0,-1-1 0,1 1 0,0 0 0,-1-1 0,1 0 0,2 2 0,1-1 14,0 1 0,0-1-1,0 0 1,1 0 0,-1 0 0,0-1-1,1 0 1,-1 0 0,0 0-1,1 0 1,-1 0 0,6-2-1,4 0 5,14 1 12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9 5152,'4'-8'1052,"-2"7"427,0 19 463,-2-17-1941,1 31 632,-1-1-1,-2 1 0,-1-1 0,-2 0 1,0 0-1,-3 0 0,0-1 1,-17 38-1,-9 13 410,-9 25-351,-34 157-51,76-258-574,0 0 0,0 0-1,0 0 1,1 0 0,0 9 0,0-13-93,0-1 0,0 0 0,0 0 0,0 0-1,0 0 1,0 0 0,0 0 0,0 0 0,0 0 0,0 1 0,0-1 0,0 0 0,0 0 0,0 0 0,0 0 0,0 0 0,1 0 0,-1 0 0,0 0 0,0 0-1,0 0 1,0 0 0,0 1 0,0-1 0,0 0 0,0 0 0,0 0 0,0 0 0,1 0 0,-1 0 0,0 0 0,0 0 0,0 0 0,0 0 0,0 0 0,0 0-1,0 0 1,0 0 0,1 0 0,-1 0 0,0 0 0,0 0 0,0 0 0,0 0 0,0 0 0,0 0 0,0 0 0,0 0 0,0 0 0,1 0 0,-1 0 0,0 0 0,0-1-1,9-3-1107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6048,'-18'3'1952,"17"-3"-1904,0 0 0,1 0 1,-1 1-1,0-1 0,0 0 1,1 0-1,-1 1 0,0-1 1,1 1-1,-1-1 0,1 1 1,-1-1-1,1 1 0,-1-1 1,0 2-1,-12 9 31,-14 13 1464,0 0 1,-43 55-1,65-72-1357,0 1 0,0 0 1,1 0-1,0 0 0,-3 11 0,6-15-138,0-1-1,0 0 1,1 1-1,-1-1 1,1 0-1,0 1 1,0-1 0,0 1-1,0-1 1,0 0-1,1 1 1,0-1 0,0 1-1,0-1 1,0 0-1,0 0 1,3 4 0,-1-2 55,1 0 0,-1 0 0,2 0 0,-1-1 0,0 1 0,1-1 0,0 0 0,0-1 0,0 1 1,0-1-1,1 0 0,-1 0 0,1-1 0,0 1 0,-1-1 0,1-1 0,0 1 0,0-1 1,1 0-1,6 0 0,1-2-3,0-1 0,0 0 0,1-1 0,-1 0 0,-1-1 0,1-1 0,-1 0 0,0-1 0,0 0 1,0-1-1,-1-1 0,0 0 0,0 0 0,-1-1 0,0-1 0,18-21 0,-26 28-107,-1 0 0,0 0 0,0-1-1,0 1 1,0-1 0,0 0 0,-1 1 0,1-1-1,-1 0 1,0 0 0,0 0 0,-1 0 0,1 0-1,-1 0 1,0 0 0,0-4 0,0 5-27,-1 1 1,1-1 0,-1 1-1,0-1 1,0 1-1,1-1 1,-2 1-1,1 0 1,0-1-1,0 1 1,-1 0-1,1 0 1,-1 0 0,0 0-1,0 0 1,0 1-1,0-1 1,0 0-1,0 1 1,0 0-1,0-1 1,0 1-1,-1 0 1,1 0 0,-4-1-1,1 1 5,-1-1-1,1 1 0,-1 1 1,0-1-1,0 1 1,1 0-1,-1 0 0,-10 2 1,-3 2-734,-21 6-1,26-6-531,-6 4-123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3904,'0'0'1253,"0"0"-1208,0 0-1,0 1 1,0-1-1,0 0 1,0 0-1,0 0 1,0 0-1,0 0 1,0 0-1,0 0 1,0 0-1,0 0 1,1 1 0,-1-1-1,0 0 1,0 0-1,0 0 1,0 0-1,0 0 1,0 0-1,0 0 1,0 1-1,0-1 1,0 0-1,0 0 1,0 0-1,0 0 1,-1 0-1,1 0 1,0 0-1,0 1 1,0-1 0,0 0-1,0 0 1,0 0-1,0 0 1,0 0-1,0 0 1,0 0-1,0 0 1,0 0-1,-1 0 1,-10 8 1292,0 1 0,-13 11-1,0 1-600,10-10-276,-50 46 1089,59-52-1387,0 0 0,0 1-1,1-1 1,0 1 0,0 0 0,1 0 0,-1 0-1,1 0 1,-3 13 0,5-16-104,0 1-1,1-1 1,0 1 0,0 0-1,0-1 1,0 1 0,1 0-1,-1-1 1,1 1 0,0-1-1,0 1 1,0-1 0,0 1 0,1-1-1,-1 0 1,1 0 0,0 1-1,0-1 1,0-1 0,1 1-1,-1 0 1,1 0 0,-1-1 0,7 5-1,-1-1 92,0-1 0,1 0 0,-1 0 0,1 0 1,0-1-1,1-1 0,-1 0 0,11 3 0,-12-5-76,1 1 1,0-1-1,1 0 1,-1-1-1,0 0 1,0-1-1,0 0 1,0 0-1,0-1 1,-1 0-1,1-1 1,0 1-1,-1-2 1,1 1-1,-1-1 1,0-1-1,14-9 0,-16 9-85,-1 0 0,1 1 0,-1-2 0,0 1 0,-1-1 0,1 1 0,-1-1 0,0 0 0,-1-1 0,0 1 0,0-1 0,0 1 0,-1-1 0,1 0 0,-2 0 0,1 0-1,-1 0 1,0 0 0,0-1 0,-1 1 0,0 0 0,-2-14 0,1 17-59,0 0-1,0 0 0,0 0 1,0 0-1,0 0 1,-1 1-1,0-1 1,0 0-1,0 1 1,0 0-1,-1-1 1,1 1-1,-1 0 1,0 0-1,1 1 0,-1-1 1,-4-2-1,4 3 2,0 0 0,0 1-1,0-1 1,0 1-1,0 0 1,0 0-1,-1 0 1,1 0-1,0 1 1,-1-1 0,1 1-1,-1 0 1,1 0-1,0 0 1,-1 0-1,1 1 1,0-1 0,-1 1-1,1 0 1,0 0-1,-3 2 1,3-2-221,0 0 0,0 1 0,1-1 0,-1 1 1,1 0-1,-1 0 0,1 0 0,0 0 0,-3 3 0,4-4 52,1 0 0,-1 0 0,0 0 0,1 0 1,-1 0-1,1 0 0,-1 0 0,1 0 0,-1 0 0,1 0 0,-1 0 0,1 0 0,0 0 0,0 0 0,0 0 0,0 1 0,0-1 0,0 0 1,0 0-1,0 0 0,0 0 0,0 0 0,0 0 0,1 0 0,-1 0 0,1 2 0,8 10-2102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71 7136,'0'-1'111,"-1"1"1,1-1 0,0 0-1,0 0 1,-1 1-1,1-1 1,0 0 0,-1 1-1,1-1 1,0 0-1,-1 1 1,1-1 0,-1 1-1,1-1 1,-1 1-1,1-1 1,-1 1 0,0-1-1,1 1 1,-1 0-1,1-1 1,-1 1 0,0 0-1,0-1 1,1 1-1,-1 0 1,0 0 0,1 0-1,-1-1 1,0 1-1,0 0 1,1 0 0,-1 0-1,0 0 1,0 0-1,1 1 1,-1-1 0,0 0-1,1 0 1,-1 0-1,-1 1 1,-1 1 46,0 0 0,0 1-1,0-1 1,0 1 0,0-1 0,-3 6 0,-8 7 236,2 1 0,0 0 0,1 1 0,-10 19 0,18-29-265,0-1 0,1 1 0,0 0-1,0 0 1,0-1 0,0 13 0,2-15-48,0 0 0,0 0 0,0 0-1,0 0 1,1 0 0,0-1 0,0 1 0,0 0 0,0 0 0,1-1 0,0 1 0,-1-1 0,3 4 0,0-2 54,0-1 0,0 0 0,0 0 0,1 0 0,-1 0-1,1-1 1,0 0 0,0 0 0,0 0 0,0-1 0,0 1 0,1-1 0,-1 0 0,1-1 0,-1 1 0,1-1 0,0-1 0,0 1 0,6-1 0,-4 1-67,0-1 0,0 0 0,0-1 0,0 0 0,0 0 1,0-1-1,0 0 0,-1 0 0,1-1 0,-1 0 1,1 0-1,-1-1 0,8-5 0,-9 4-53,-1 0-1,1 0 1,-1-1-1,0 0 1,0 0-1,-1 0 1,0 0-1,6-12 1,-1-1-6,9-34 0,-14 39-77,0 0-1,3-28 1,-7 35-8,1 0-1,-1 0 1,0 0 0,-1 0-1,0 0 1,0 0 0,-3-10-1,3 14 57,0 1 1,0-1-1,0 1 0,0 0 0,0-1 0,-1 1 0,1 0 0,-1 0 0,0 0 0,1 0 0,-1 0 0,0 0 0,0 0 1,0 1-1,0-1 0,-1 1 0,1-1 0,0 1 0,-4-1 0,3 1-35,-1 0 1,1 0-1,-1 0 1,0 1-1,1 0 0,-1 0 1,0 0-1,1 0 0,-1 1 1,1-1-1,-1 1 0,-5 1 1,2 1-420,0 0 0,0 0 0,0 0 0,0 1 0,0-1 0,1 2 1,0-1-1,0 1 0,0 0 0,0 0 0,1 1 0,-7 7 0,11-10 41,0-1 0,-1 1-1,1-1 1,0 1 0,0 0-1,0-1 1,1 1 0,-1 0-1,0 0 1,1 0 0,0 0-1,0-1 1,0 1 0,0 0-1,1 5 1,6 15-2404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6:5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171 137 4576,'0'-1'147,"0"1"0,0-1 0,0 1 1,0-1-1,0 1 0,-1-1 0,1 1 0,0-1 1,0 1-1,-1 0 0,1-1 0,0 1 0,-1-1 1,1 1-1,0 0 0,-1-1 0,1 1 0,0 0 1,-1-1-1,1 1 0,-1 0 0,1 0 0,-1 0 1,1-1-1,0 1 0,-1 0 0,1 0 0,-2 0 1,-11 9 3134,11-8-3516,-23 20 1316,5-5-156,0 2 0,-17 19 1,32-31-749,1-1 0,-1 1 0,1 1 1,0-1-1,1 0 0,-1 1 0,1 0 1,1 0-1,-1 0 0,1 0 1,-2 13-1,4-18-120,0 0 1,-1 0-1,1 0 1,0 0 0,1 0-1,-1 0 1,0 0-1,1 0 1,-1 0-1,1 0 1,-1 0 0,1 0-1,0 0 1,0 0-1,0-1 1,0 1-1,0 0 1,0-1 0,0 1-1,1-1 1,-1 1-1,1-1 1,-1 1-1,1-1 1,-1 0 0,1 0-1,0 0 1,0 0-1,-1 0 1,1 0-1,0-1 1,0 1-1,2 0 1,7 2 101,0-1 0,0-1 0,0 1 0,20-2 0,-17 1-141,18 0 76,1-2-1,-1-1 0,0-1 0,0-2 0,35-9 1,-57 11-130,-1 0 1,1-1 0,-1 0 0,0 0-1,0-1 1,-1 0 0,1-1 0,-1 0-1,0 0 1,-1 0 0,1-1 0,-1-1-1,-1 1 1,1-1 0,-1 0 0,-1-1-1,1 1 1,-2-1 0,1 0-1,-1 0 1,0-1 0,-1 1 0,0-1-1,-1 0 1,0 1 0,0-1 0,-1 0-1,0 0 1,-1 0 0,0-1 0,-1 1-1,-2-10 1,2 15-169,0 0 0,0 0-1,-1 1 1,0-1 0,0 0 0,-1 1-1,1 0 1,-1-1 0,0 1 0,0 0-1,0 0 1,0 1 0,-1-1 0,0 1-1,1-1 1,-1 1 0,-1 0-1,1 1 1,0-1 0,-1 1 0,1 0-1,-1 0 1,0 0 0,1 0 0,-1 1-1,-8-1 1,-24 0-1583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1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1 160,'0'0'10,"-1"0"-7,1 0 0,0 0 0,0 0 0,0-1 0,0 1 0,0 0 0,-1 0 0,1 0 0,0 0 0,0 0-1,0 0 1,0 0 0,0 0 0,-1 0 0,1 0 0,0 0 0,0 1 0,0-1 0,0 0 0,0 0 0,-1 0 0,1 0-1,0 0 1,0 0 0,0 0 0,0 0 0,0 0 0,0 0 0,-1 0 0,1 1 0,0-1 0,0 0 0,0 0 0,0 0-1,0 2 1721,5 6 37,-3-7-1376,0 0 1,-1 0 0,1 0 0,0 0 0,0 0-1,0-1 1,0 1 0,0-1 0,0 1 0,0-1 0,0 0-1,1 1 1,3-1 0,15 3 3875,-21-3-4207,0 0 0,0 0 0,0-1 0,0 1 0,0 0-1,0 0 1,0 0 0,0 0 0,-1-1 0,1 1 0,0 0 0,0 0 0,0 0-1,0 0 1,0 0 0,0 0 0,0-1 0,0 1 0,0 0 0,-1 0-1,1 0 1,0 0 0,0 0 0,0 0 0,0 0 0,0 0 0,0 0 0,-1-1-1,1 1 1,0 0 0,0 0 0,0 0 0,0 0 0,-1 0 0,1 0 0,0 0-1,0 0 1,0 0 0,0 0 0,0 0 0,-1 0 0,1 0 0,0 0-1,0 1 1,0-1 0,-47-1 687,14-1-314,-35 4 1,58-1-740,1 0 0,0 1 1,0 0-1,0 0 0,0 1 1,0 0-1,1 1 1,-14 7-1,22-11 237,1 0-1,-1-1 1,0 1 0,0 0-1,0 0 1,0 0 0,0 0-1,0 0 1,0 0 0,1 0-1,-1 0 1,0 0 0,0 0-1,0 0 1,0 0 0,0 0-1,0 0 1,0 0 0,1 0-1,-1 0 1,0 0 0,0 0-1,0 1 1,0-1 0,0 0-1,0 0 1,0 0 0,0 0 0,1 1-611,-1-1 610,0 0 1,0 0 0,0 0-1,0 0 1,0 0 0,0 0-1,0 1 1,0-1 0,0 0-1,0 0 1,0 0 0,0 0-1,0 0 1,0 0 0,0 0-1,0 1 1,0-1 0,0 0-1,0 0 1,0 0 0,0 0-1,0 0 1,0 0 0,0 0-1,0 0 1,0 1 0,-1-1-229,14 1-1362,17-6-2653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1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9 2240,'-2'-1'102,"2"1"-64,0 0 1,-1 0-1,1 0 1,0 0-1,-1 0 1,1-1-1,0 1 0,-1 0 1,1 0-1,0 0 1,0 0-1,-1-1 1,1 1-1,0 0 1,0 0-1,-1-1 1,1 1-1,0 0 1,0 0-1,0-1 1,-1 1-1,1 0 1,0-1-1,0 1 1,0 0-1,0 0 1,0-1-1,0 1 1,-1 0-1,1-1 1,0 1-1,0 10 3131,-1 0-1,0 1 1,-4 13-1,0-4-1248,-9 19 0,-38 74-1017,50-109-640,-17 33 8,-27 40 0,39-67-778,0 1 0,-2-1 0,1 0 0,-1-1 0,0 0-1,-1-1 1,-20 14 0,9-13-2901,2-4 1078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4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15 6816,'-1'-1'329,"1"1"0,-1-1 0,0 1 0,1-1 0,-1 0 0,1 1 0,-1-1 0,1 0 0,0 0 0,-1 1 0,1-1 0,-1-1 1,-2-2 2125,-3 10 721,-2 6-2387,2-1 1,-1 1-1,-8 24 0,-10 43 387,15-46-741,9-30-419,-1 1-3,1 1 0,0-1 1,-1 1-1,2-1 0,-1 1 1,0-1-1,1 1 0,0-1 1,0 9-1,0-13-5,0 0-1,1 0 1,-1 0 0,0 1 0,0-1-1,0 0 1,0 0 0,0 0-1,0 0 1,0 0 0,0 0 0,0 0-1,0 1 1,1-1 0,-1 0 0,0 0-1,0 0 1,0 0 0,0 0-1,0 0 1,0 0 0,1 0 0,-1 0-1,0 0 1,0 0 0,0 0-1,0 0 1,1 0 0,-1 0 0,0 0-1,0 0 1,0 0 0,0 0 0,0 0-1,1 0 1,-1 0 0,0 0-1,0 0 1,0 0 0,0 0 0,0 0-1,0 0 1,1 0 0,8-7 143,-7 4-147,1 1-1,-1-1 1,0 0 0,0 0 0,0 0 0,2-3-1,1-8 43,-4 10-101,0 0-1,0 0 0,1 1 0,-1-1 0,1 0 0,0 1 1,1-1-1,-1 1 0,0-1 0,1 1 0,5-5 0,-8 8 47,1 0 0,-1-1 0,1 1 0,-1 0 0,1 0 0,0 0 0,-1 0 0,1 0 0,-1 0 0,1 0 0,-1 0 1,1 0-1,-1 1 0,1-1 0,-1 0 0,1 0 0,-1 0 0,1 1 0,-1-1 0,1 0 0,-1 0 0,1 1 0,-1-1 0,0 0 0,1 1 0,-1-1 0,0 1 0,1-1 0,-1 0 0,0 1 0,1 0 0,12 19 53,-10-14-30,5 6 14,0-1 1,0 0-1,1 0 0,17 16 0,-22-24-321,1 1-1,-1-1 1,1 0-1,-1 0 1,1 0-1,0-1 1,0 0-1,0 0 1,1 0-1,-1 0 1,0-1-1,1 0 1,-1 0-1,9 0 1,-7-1-892,-1 0 1,1-1-1,-1 0 0,0 0 1,1 0-1,-1-1 0,9-3 1,7-3-1232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1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14 509 3808,'-2'0'411,"1"0"-348,1 0-1,-1 0 1,1 0 0,0-1 0,-1 1 0,1 0 0,0 0 0,-1 0 0,1 0 0,-1 0 0,1 0 0,0 0 0,-1 0 0,1 1 0,0-1-1,-1 0 1,1 0 0,-1 0 0,1 0 0,0 0 0,-1 1 0,1-1 0,0 0 0,-2 3 2053,8-2 2172,3 3-2571,3-5-1164,0 1 0,0-2-1,0 1 1,0-2 0,-1 0 0,1 0-1,0-1 1,11-5 0,-10 2-305,0 0 1,0-1-1,-1-1 0,0 1 1,20-21-1,-8 3-33,-1-2 1,-1-1-1,-1-1 0,28-56 0,-42 73-136,60-123 941,-49 95 425,-22 50-1361,1 0-1,0 0 1,1 0 0,-3 19-1,1-5 97,-1 3-98,2-1 0,0 1 0,1-1 0,3 40 0,0-60-56,-1 0-1,1 0 1,0 0 0,1 0-1,-1 0 1,1 0 0,0 0-1,0-1 1,4 6-1,-4-8-18,-1 1-1,1-1 0,0 0 0,0 0 0,0-1 0,0 1 1,0 0-1,0-1 0,1 1 0,-1-1 0,0 0 0,1 0 1,-1 0-1,1 0 0,0 0 0,-1 0 0,1-1 0,3 1 1,8 0-22,0 0 1,0-1-1,0-1 0,0-1 1,0 0-1,0 0 1,17-6-1,-11 1 26,0 0-1,-1-2 1,0 0-1,19-13 1,-21 9 222,-4 0-205,-8 8-131,0-2 0,-1 1 0,1 0 0,-1-1 0,0 0 0,3-9 0,3-4-40,-5 12 30,-1-1 0,1 0 0,-1 0 1,-1 0-1,0 0 0,0-1 0,-1 1 0,0-1 1,0 0-1,-1 1 0,0-1 0,-2-14 0,1 18 16,0 2 28,-1-1-1,1 1 0,-1 0 0,0 0 0,-1-5 0,1 8 51,0-1 1,0 0-1,0 0 0,0 1 0,0-1 0,0 1 0,-1-1 0,1 1 0,0 0 0,-1-1 0,1 1 0,-1 0 0,0 0 0,-3-2 0,2 2-6,0-1 0,0 1 0,0 0 0,0 0 0,-1 0 0,1 1 0,0-1 0,-1 1-1,1 0 1,-1-1 0,1 2 0,0-1 0,-5 1 0,2 0 20,0 1 0,0 0 0,0 0-1,0 0 1,0 1 0,-8 5 0,2 0 178,0 0 0,1 1 0,0 1 0,1 0 0,-14 17 0,16-17 67,0 0 1,1 0-1,1 0 1,0 1-1,0 0 1,1 0-1,0 1 0,1-1 1,1 1-1,-1 0 1,-1 15-1,5-22-167,1 0 0,-1-1 0,1 1-1,-1-1 1,1 1 0,1-1 0,-1 1-1,1-1 1,0 0 0,-1 1 0,2-1 0,-1 0-1,0 0 1,1-1 0,0 1 0,0 0-1,0-1 1,0 0 0,1 0 0,-1 0 0,6 3-1,2 2 14,1-1 0,0 0 0,0-1 0,0 0 0,1-1 0,14 4 0,-5-3-489,1-1 0,0-1 1,0-1-1,1-1 1,-1-2-1,0 0 0,1-1 1,-1-1-1,31-7 0,-33 4-1585,1-1 1,-2-1-1,1-1 0,-1-1 1,0 0-1,18-13 0,-5 2-1249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1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37 9056,'-82'-37'4096,"42"45"-3552,27-8-1344,8 4 320,0-4-2016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2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391 498 2656,'0'-2'546,"0"1"0,0-1 1,1 1-1,-1-1 0,1 1 1,-1-1-1,1 1 0,1-3 0,-1 1-150,0 0-1,1 1 0,-2-1 0,1 0 1,0 1-1,0-1 0,-1 0 0,1 0 1,-1-4-1,0 2-174,-1 0-1,1 0 1,-1 0 0,0 0-1,-1 0 1,1 1-1,-1-1 1,0 1 0,0-1-1,0 1 1,0-1 0,-1 1-1,0 0 1,0 0 0,0 1-1,-1-1 1,1 0 0,-1 1-1,1 0 1,-1 0-1,0 0 1,-6-3 0,3 3-129,0-1 1,0 1 0,0 0-1,0 1 1,-1-1-1,1 2 1,-1-1 0,0 1-1,1 0 1,-1 0-1,0 1 1,0 0 0,1 1-1,-11 1 1,8 0 41,0 1 1,0 0 0,0 1-1,0 0 1,0 1 0,1 0-1,0 0 1,0 1 0,0 0-1,0 1 1,1-1 0,1 2-1,-13 12 1,11-8-8,0 1-1,0 0 1,2 0 0,-1 0-1,2 1 1,-1 0 0,2 1-1,0-1 1,-3 16 0,6-18-39,-1 0 1,1 1-1,1-1 1,0 0-1,1 1 1,0-1 0,5 24-1,-4-31-58,0 1-1,1-1 0,0 1 1,0-1-1,1 0 0,-1 0 1,1 0-1,0 0 1,1-1-1,-1 1 0,1-1 1,0 0-1,0 0 0,0 0 1,0 0-1,1-1 1,-1 0-1,1 0 0,8 4 1,0-1-7,1-1 0,0-1 1,0 0-1,0-1 0,0 0 1,1-1-1,-1-1 1,0 0-1,1-1 0,-1-1 1,18-2-1,-6-1-68,-1-2 0,0 0 0,0-1 0,-1-2 0,33-15 0,89-59 488,-133 74-361,-13 9-81,1 0 1,-1 0 0,1-1 0,-1 1 0,0 0-1,1-1 1,-1 1 0,1 0 0,-1-1 0,0 1-1,1 0 1,-1-1 0,0 1 0,0-1-1,1 1 1,-1 0 0,0-1 0,0 1 0,0-1-1,1 1 1,-1-1 0,0 1 0,0-1-1,0 1 1,0-1 0,-1 1-6,1 0 0,-1 0 1,1 0-1,-1 0 0,1 0 0,-1 0 1,0 0-1,1 0 0,-1 1 0,1-1 0,-1 0 1,1 0-1,-1 1 0,1-1 0,-1 0 1,1 1-1,-1-1 0,1 0 0,0 1 1,-2 0-1,-10 11 94,5-5-12,1 1 1,0 0-1,0 1 0,1 0 1,-8 14-1,11-18-45,0 0-1,0 1 0,1-1 0,-1 0 1,1 0-1,0 1 0,1-1 1,-1 0-1,1 1 0,0-1 1,1 1-1,1 8 0,-1-10-28,0-1 0,1 0-1,-1 0 1,1 0 0,0 0 0,0 0-1,0-1 1,1 1 0,-1 0 0,0-1-1,1 0 1,0 1 0,0-1 0,-1 0-1,1 0 1,0-1 0,1 1-1,-1-1 1,5 2 0,-3-2-44,-1-1 0,1 0-1,-1 0 1,1-1 0,-1 1 0,1-1-1,-1 0 1,1 0 0,-1 0 0,0-1 0,0 0-1,1 0 1,-1 0 0,-1 0 0,1 0-1,0-1 1,0 0 0,-1 0 0,0 0 0,1 0-1,-1 0 1,0-1 0,-1 1 0,1-1 0,0 0-1,-1 0 1,0 0 0,0 0 0,0 0-1,-1 0 1,1 0 0,-1-1 0,0 1 0,-1-1-1,1 1 1,0-9 0,-3-4 45,0-1 1,-1 1-1,-1-1 0,-6-17 1,6 24 76,0 1 1,0-1-1,-1 1 1,0-1-1,-9-11 1,10 16-30,0 1 1,-1 0-1,1 0 1,-1 0-1,0 1 0,0-1 1,0 1-1,-1 1 1,1-1-1,-9-3 0,13 6-26,0 1-1,-1 0 1,1-1-1,0 1 1,-1 0 0,1 0-1,0-1 1,-1 1-1,1 0 1,0 0-1,-1 1 1,1-1-1,0 0 1,-1 0-1,1 1 1,-2 0-1,3-1-12,0 0 0,-1 0-1,1 1 1,-1-1-1,1 0 1,-1 1-1,1-1 1,0 0 0,-1 1-1,1-1 1,0 0-1,-1 1 1,1-1-1,0 1 1,-1-1 0,1 1-1,0-1 1,0 1-1,0-1 1,0 1-1,-1-1 1,1 1 0,0-1-1,0 1 1,0-1-1,0 1 1,0-1-1,0 1 1,0-1-1,0 1 1,1-1 0,-1 1-1,0-1 1,0 1-1,0-1 1,0 1-1,1-1 1,-1 1 0,0-1-1,0 1 1,1-1-1,0 1 1,0 0 14,0 0 0,0 1 0,0-1 0,1 0 0,-1 0 0,0 0 0,1-1 0,-1 1 0,1 0-1,0 0 1,-1-1 0,1 1 0,1 0 0,26 4 269,-13-5-209,0-1 1,0-1-1,0 0 1,23-7-1,-22 5 25,26-7-29,-1-1 1,-1-3-1,0-1 1,0-2-1,-2-2 1,54-36 0,-59 35 58,21-17 450,-59 47-492,-4 57-351,4-20 276,1-23-7,2 0 0,1 1 0,3 27 0,-2-37-16,2 1 0,-1-1 0,2 0-1,0 0 1,1 0 0,8 19 0,-12-31-18,1 0 1,-1 0-1,0 0 1,1 0-1,-1 0 1,1-1-1,0 1 0,0 0 1,-1-1-1,1 1 1,0-1-1,0 0 1,1 0-1,-1 1 1,0-1-1,0-1 1,0 1-1,1 0 0,-1 0 1,0-1-1,1 1 1,-1-1-1,1 0 1,-1 0-1,1 0 1,-1 0-1,0 0 1,1-1-1,-1 1 1,1-1-1,-1 1 0,5-3 1,4-2-88,-1-1 0,1 0 0,-1-1 0,0 0-1,0-1 1,-1 0 0,0 0 0,0-1 0,12-16 0,-1-2-80,-2-1-1,21-40 1,-31 54 280,-2-1 0,1 1 0,-2-1 0,0-1 1,-1 1-1,0-1 0,-1 0 0,-1 0 0,0-29 0,-2 44-90,0 1-1,0 0 1,0 0-1,0-1 0,0 1 1,0 0-1,1 0 1,-1-1-1,0 1 1,0 0-1,0 0 0,0-1 1,0 1-1,1 0 1,-1 0-1,0 0 1,0-1-1,0 1 1,1 0-1,-1 0 0,0 0 1,0 0-1,1-1 1,-1 1-1,0 0 1,0 0-1,1 0 0,-1 0 1,0 0-1,1 0 1,-1 0-1,0 0 1,0 0-1,1 0 1,-1 0-1,0 0 0,0 0 1,1 0-1,-1 0 1,20 5 223,21 13-34,-26-8-158,-1 0 0,1 0 0,-2 1 1,1 1-1,-2 0 0,1 1 0,-2 0 1,13 19-1,-5-3 39,-1 1 1,-2 1-1,15 39 0,-27-59-98,1-1 0,1 1-1,-1-1 1,10 11 0,-14-20 12,0 0 0,0 0 0,1 0 0,-1 0 0,0 0 0,1 0 0,-1-1 0,1 1 0,-1-1 0,1 1 0,-1-1-1,1 1 1,-1-1 0,1 0 0,-1 0 0,1 0 0,-1 0 0,1 0 0,-1 0 0,3 0 0,33-7-212,-30 5 145,6-2-21,0-1 1,0 0-1,-1-1 1,0 0-1,-1-1 1,13-10-1,0 2-72,-4 2-22,0-1 0,-1-1 0,-1 0 0,22-24 0,-34 32 171,0 1 0,0-1 0,-1 0 0,0-1 1,-1 1-1,1-1 0,-2 0 0,1 0 0,-1-1 1,0 1-1,-1-1 0,0 1 0,0-1 0,1-15 1,-3 21 35,0 0 1,-1 0 0,1 0 0,0-1 0,-1 1-1,0 0 1,0 0 0,0 0 0,0 0-1,0 0 1,-1 0 0,1 1 0,-1-1 0,0 0-1,0 1 1,0-1 0,-3-2 0,4 4-7,-1 0 1,1 0 0,-1 0 0,0 0-1,1 0 1,-1 0 0,0 0 0,0 1-1,0-1 1,0 1 0,1-1-1,-1 1 1,0 0 0,0 0 0,0 0-1,0 0 1,0 0 0,0 0 0,0 1-1,0-1 1,1 0 0,-1 1-1,0 0 1,0-1 0,0 1 0,1 0-1,-1 0 1,0 0 0,-1 1 0,-2 2 60,0-1 0,0 1 0,1 0 0,-1 0 0,1 0 0,0 1 0,1 0 0,-1-1 1,1 1-1,0 0 0,0 1 0,-3 8 0,3-6 0,0 0 0,1 0 0,0 1 0,1-1 0,0 1 0,0 0 0,1-1 0,1 12 0,-1-10-49,2 1 0,0 0 0,0-1 0,1 0 0,0 1 0,1-1 0,0 0 0,0 0 0,1-1 0,0 0 0,1 1 0,0-2 0,1 1 0,11 12 0,-11-16-40,-1 0 0,1 0 1,0-1-1,1 1 0,-1-2 0,1 1 0,-1-1 0,1 0 0,0-1 0,0 1 1,0-2-1,0 1 0,1-1 0,-1 0 0,0-1 0,1 0 0,8-1 1,-8 0-54,0-1 0,0 1 0,0-1 1,0-1-1,0 0 0,0 0 1,-1-1-1,0 0 0,1 0 1,-1-1-1,-1 0 0,1-1 1,-1 1-1,0-1 0,7-8 1,1-8-42,0 0 0,-2-1 0,0 0 0,9-25 0,10-35 104,8-14 398,-40 96-376,0 1 0,0-1 1,0 1-1,0-1 0,0 1 0,1 0 1,-1-1-1,0 1 0,0-1 0,1 1 1,-1 0-1,0-1 0,1 1 0,-1 0 1,0-1-1,1 1 0,-1 0 0,0 0 1,1-1-1,-1 1 0,1 0 0,-1 0 0,0 0 1,1 0-1,-1-1 0,1 1 0,0 0 5,-1 1-1,1-1 0,-1 0 1,1 1-1,-1-1 0,0 0 0,1 1 1,-1-1-1,1 1 0,-1-1 0,0 1 1,0-1-1,1 0 0,-1 1 1,0-1-1,0 1 0,1-1 0,-1 2 1,6 26 375,-4-1-326,-2 0 1,0 1-1,-6 39 1,-6 25-188,12-88 4,-1 0 0,1 1 0,-1-1-1,0 0 1,0 0 0,0 0 0,-3 5 0,3-8 70,1 1 0,-1-1 0,0 0 0,0 0 0,1 0 1,-1 0-1,0 0 0,0 0 0,0-1 0,0 1 0,0 0 0,0 0 1,0-1-1,-1 1 0,1 0 0,0-1 0,0 1 0,0-1 0,-1 0 1,1 1-1,0-1 0,0 0 0,-1 0 0,1 0 0,0 0 0,-1 0 1,1 0-1,0 0 0,-2-1 0,-10-2-69,1-2-1,-1 0 1,1 0 0,1-1-1,-1-1 1,1 0 0,-10-8-1,15 11 682,12 10-185,18 13 32,-22-17-362,10 7-44,0 0-1,1-1 1,0-1 0,0 0-1,1 0 1,0-1 0,0-1-1,0-1 1,1 0 0,-1 0-1,1-2 1,0 0 0,0 0-1,0-2 1,0 0 0,0 0-1,0-2 1,0 1 0,0-2-1,-1 0 1,1-1 0,-1-1-1,14-5 1,-11 2-34,-1 0 0,0-1 1,0-1-1,-1 0 0,20-18 1,-25 18 43,-1 0-1,0 0 1,0 0 0,-1-1 0,0-1 0,-1 1 0,0-1-1,5-13 1,-2-1 53,-3 8 17,16-29 1,-23 86 870,-6 33-773,-4 0-1,-29 116 1,-3-33-193,34-121-402,-2 1-1,-26 61 0,33-93-181,2-9 148,4-20-179,8-29 354,2 0 0,3 1 1,2 1-1,27-55 0,-31 76 265,45-95 75,-46 102 104,2 0 1,32-41-1,-43 61-112,0 0 0,0 1 1,0 0-1,1 0 0,0 0 0,5-3 1,-8 6-48,-1 0 1,0 1 0,0-1-1,0 1 1,0-1 0,0 1 0,1-1-1,-1 1 1,0 0 0,0 0 0,0 0-1,1-1 1,-1 1 0,0 0-1,0 1 1,1-1 0,-1 0 0,0 0-1,0 0 1,1 1 0,-1-1-1,0 1 1,0-1 0,0 1 0,0-1-1,0 1 1,0 0 0,0-1 0,0 1-1,0 0 1,0 0 0,0 0-1,0 0 1,0 0 0,1 1 0,1 3 17,0 1 1,-1-1 0,1 1 0,-1-1 0,0 1 0,-1 0 0,1 0 0,-1 0 0,1 7-1,-1 5 58,0-1 0,-2 18 0,0-18 32,-1-1 0,0 0 0,-7 22 0,7-31-160,-1-1 0,1 1 1,-1 0-1,0-1 0,-1 0 0,0 0 0,0 0 0,0 0 0,-10 10 1,-18 12-927,81-52-496,111-59 1635,-58 33 298,-57 25-208,-15 8 154,35-14-1,-65 31-414,0 0 0,0-1 0,0 1 0,0 0 0,0 0 0,0 0 0,0 0 0,1 0 0,-1 0 0,0 0 0,0 0 0,0 0 0,0 0 0,0 0 0,0 0 0,1 0 0,-1 0 0,0 0 0,0 1 0,0-1 0,0 0 0,0 0 0,0 0 0,0 0 0,0 0 0,1 0 0,-1 0 0,0 0 0,0 0 0,0 0 0,0 0 0,0 0 0,0 1 0,0-1 0,0 0 0,0 0 0,0 0 0,0 0 0,0 0 0,0 0 0,0 0 0,0 1 0,1-1 0,-1 0 0,0 0 0,0 0 0,0 0 0,0 0 0,0 0 0,-1 0 0,1 1 0,0-1 0,0 0 0,0 0 0,0 0 0,0 0 0,0 0 0,0 0 0,0 0 0,0 1 0,0-1 0,-36 55 24,26-37 57,0 0-1,-7 23 1,15-36-63,1 0 0,-1 1 1,1-1-1,0 1 0,0 0 1,0-1-1,1 1 0,0 0 1,0-1-1,1 1 0,-1 0 1,4 9-1,-3-12-19,0 0 0,0-1 0,0 1 0,0-1 0,1 1-1,-1-1 1,1 0 0,0 0 0,0 0 0,0 0 0,0 0 0,0 0 0,0 0-1,3 1 1,-1 0-37,0-1 1,1 0-1,-1-1 0,0 1 0,1-1 0,-1 0 1,1 0-1,4 1 0,3-2-74,0 1 1,-1-2-1,1 0 0,0 0 1,-1-1-1,13-3 1,-20 4 77,0 0 1,-1 0 0,1 0 0,0-1 0,0 1-1,-1-1 1,1 0 0,-1 0 0,0 0 0,0-1-1,0 1 1,0-1 0,0 1 0,0-1 0,0 0-1,-1 0 1,0-1 0,1 1 0,-1 0 0,-1-1-1,1 1 1,0-1 0,-1 0 0,0 0 0,0 1-1,0-1 1,0 0 0,0-4 0,0 0 56,-1 0 0,0 1 0,0-1 0,-1 0 0,0 1 0,0-1-1,-1 1 1,0-1 0,0 1 0,-1 0 0,0 0 0,0 0 0,0 0 0,-6-8 0,8 14-30,-5-9-21,-1 1 0,0 0 1,0 0-1,-1 0 0,0 1 1,-1 1-1,0-1 1,-10-6-1,7 7 95,-30-15 101,50 25-80,1 0 1,-1-1-1,0-1 1,18 2 0,43-2 43,-40-1-93,45 5 0,-66-4 10,0 0 1,0 1-1,0 0 1,0 1-1,-1-1 1,1 1-1,-1 1 0,0 0 1,0 0-1,9 6 1,-12-6-8,0 1 0,0-1 0,0 1 0,0 0 0,-1 0 0,1 0 0,-1 0 0,-1 0 0,1 1 0,-1 0 0,0-1 0,0 1 0,0 0 0,-1 0 0,0 0 0,0 0 0,-1 0 0,1 0 0,-1 0 0,-1 0 0,1 0 0,-1 0 0,-2 10 0,3-14-1367,2-4 392,7-11-14,17-27 800,-17 27-72,-9 13 211,27-38 102,-24 34-44,0 1 0,0-1 0,0 1 0,1 0 0,-1 0 0,1 1 0,7-5 0,-10 7-30,0-1 0,0 1 0,0 0-1,0 0 1,0 0 0,0-1 0,-1 1 0,1 0 0,0 0 0,0 0 0,0 1 0,0-1 0,0 0 0,0 0 0,0 0 0,0 1 0,0-1 0,0 1 0,-1-1 0,1 0 0,0 1 0,0-1 0,0 1 0,-1 0 0,1-1 0,0 1 0,-1 0 0,1-1 0,0 1 0,-1 0 0,1 0 0,-1-1 0,1 1 0,-1 1 0,3 3 79,-1-1 0,0 0 0,0 1 0,-1 0 0,2 6 0,4 29 260,-6-27-381,1 0-1,1 1 1,7 21-1,-9-33-33,0 0 0,0 0 0,0-1 0,0 1 1,1 0-1,-1 0 0,1-1 0,-1 1 0,1-1 0,-1 1 0,1-1 0,0 0 0,0 0 0,0 0 0,0 0 0,0 0 0,0 0 1,0 0-1,0 0 0,0-1 0,0 1 0,0-1 0,4 0 0,3 1-185,0-1 0,0 0-1,0-1 1,10-2 0,-14 2 176,26-5-48,0-2 0,-1-1 0,-1-1 0,1-1 1,-2-2-1,1-1 0,-2-2 0,46-32 0,-53 33 147,50-38 759,-69 52-776,0 1 1,0-1 0,0 0 0,0 0 0,0 1 0,0-1-1,0 0 1,0 1 0,0-1 0,3 0 0,-3 4 12,-7 6-83,-1 3 3,-1 0 0,-11 27 0,-2 5 104,15-34-1,1 1 0,-4 14 0,4-12-20,4-11-67,0 0 1,1 0-1,-1 0 1,1-1-1,0 1 1,-1 0-1,1 0 1,0 0-1,0 0 1,0 0-1,0 0 1,1-1-1,-1 1 1,0 0-1,1 0 1,-1 0-1,1 0 1,0-1-1,0 1 1,-1 0-1,1-1 1,0 1-1,0 0 1,1-1-1,0 2 1,0-2-13,-1 1 0,1-1 0,0 0 0,-1 0 0,1-1 1,0 1-1,-1 0 0,1-1 0,0 1 0,0-1 0,0 1 0,0-1 1,-1 0-1,1 0 0,0 0 0,0 0 0,0 0 0,0 0 0,0 0 1,0-1-1,-1 1 0,1-1 0,0 1 0,0-1 0,-1 0 0,4-1 1,2-3-91,0 1-1,-1-1 1,1-1 0,-1 1 0,0-1 0,-1 0 0,1-1 0,8-13 0,-9 14 27,6-11 11,-1 0 0,0 0 0,-1-1-1,8-24 1,18-77 179,-27 84 83,-2-1 1,-1 0-1,-1 0 0,-3 0 1,-4-63-1,1 85-54,0-1-1,-2 1 0,1 0 1,-2 0-1,-11-26 0,14 38-115,1-1 0,0 1 0,-1-1 1,0 1-1,1-1 0,-1 1 0,-4-4 0,5 5 8,0 1 1,0-1 0,1 1-1,-1-1 1,0 1 0,0 0-1,0-1 1,0 1 0,0 0-1,0 0 1,0 0 0,1 0-1,-1-1 1,0 1 0,0 1-1,0-1 1,0 0-1,0 0 1,0 0 0,0 0-1,0 1 1,0-1 0,0 0-1,1 1 1,-1-1 0,0 0-1,0 1 1,0-1 0,0 2-1,-4 2 80,0 0 0,0 1-1,1-1 1,0 1 0,0 0-1,0 0 1,1 1 0,-1-1 0,1 1-1,1-1 1,-1 1 0,1 0-1,-2 7 1,-1 6 71,1-1-1,1 0 1,-2 24 0,3 5 2,2-1 1,1 0 0,3 1-1,2-1 1,16 61-1,-18-93-193,0 0 0,1 0 0,1 0 0,0-1 0,1 0 1,1 0-1,12 16 0,-16-23-12,1-1 0,0 1 0,0-1 1,1 0-1,-1-1 0,1 1 0,0-1 1,1 0-1,-1 0 0,0-1 0,1 0 1,0 0-1,0-1 0,0 0 0,0 0 1,12 2-1,-8-4-25,0 0-1,0-1 1,0 0 0,-1-1-1,1 0 1,0-1 0,-1 0 0,1 0-1,-1-1 1,0-1 0,0 0 0,10-7-1,-7 5 29,-1-1 0,-1-1 0,0 0 0,0 0 0,19-22 0,35-60 42,-26 35 159,-14 19-57,-14 20 418,17-20 1,-27 37-507,-1-1 0,0 1-1,0 0 1,0 0 0,0 0 0,0 0 0,1-1-1,-1 1 1,0 0 0,0 0 0,0 0 0,1 0 0,-1 0-1,0-1 1,0 1 0,1 0 0,-1 0 0,0 0-1,0 0 1,1 0 0,-1 0 0,0 0 0,0 0-1,1 0 1,-1 0 0,0 0 0,0 0 0,1 0 0,-1 0-1,0 0 1,0 0 0,1 0 0,4 8 203,1 13-95,-6-20-97,4 30 191,1 38-1,0-2 70,-4-37-143,-2 49-1,-1-21-273,2-56 65,0 1-1,0-1 0,0 1 1,-1-1-1,1 1 0,-1-1 1,0 1-1,1-1 1,-1 0-1,0 1 0,0-1 1,0 0-1,-1 0 0,1 1 1,-1-1-1,1 0 1,-1-1-1,1 1 0,-5 3 1,5-4 21,-1 0 1,0 0 0,1 0-1,-1-1 1,0 1-1,0 0 1,0-1 0,0 1-1,0-1 1,0 0 0,0 0-1,0 1 1,1-1-1,-1 0 1,0-1 0,0 1-1,0 0 1,0-1-1,0 1 1,0-1 0,0 1-1,0-1 1,1 0 0,-4-1-1,3 1 59,0 0 58,-1 0-1,1 0 1,0 0 0,0 0-1,-1 0 1,1-1 0,0 1 0,0-1-1,0 1 1,-1-3 0,3 4-57,0 0 0,0 0 0,1 0 0,-1-1-1,0 1 1,0 0 0,1 0 0,-1 0 0,0 0 0,1-1 0,-1 1 0,0 0 0,0 0 0,1 0-1,-1 0 1,0 0 0,1 0 0,-1 0 0,0 0 0,1 0 0,-1 0 0,0 0 0,0 0 0,1 0 0,-1 0-1,0 0 1,1 0 0,-1 1 0,0-1 0,0 0 0,1 0 0,-1 0 0,0 0 0,1 1 0,17 6 127,-13-5-181,104 32-3680,-80-27-755,52 5 0,-8-6-206,2-2-740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36 933 7392,'-29'3'2373,"29"-3"-2313,-1 0 0,1 0 0,-1 1 0,1-1 1,0 0-1,-1 0 0,1 1 0,0-1 0,-1 0 0,1 1 0,0-1 0,-1 0 0,1 1 0,0-1 0,0 1 1,-1-1-1,1 1 0,0-1 0,0 0 0,0 1 0,0-1 0,0 1 0,-1-1 0,1 1 0,0-1 1,0 1-1,0-1 0,0 1 0,0-1 0,0 1 0,1-1 0,-1 1 0,0-1 0,0 1 0,0-1 0,0 0 1,1 1-1,-1-1 0,0 1 0,1 0 0,1 0 202,0 1 1,1-1-1,-1 1 1,1-1 0,0 0-1,-1 0 1,1 0-1,0 0 1,0-1-1,0 1 1,-1-1-1,1 0 1,0 1-1,0-1 1,0-1-1,0 1 1,4-1-1,1-1-63,0 0 0,0-1 0,0 0 1,0 0-1,0-1 0,8-5 0,-13 7-153,10-5 9,-1-1-1,-1-1 1,0 0 0,0 0-1,0-1 1,-1 0 0,8-12-1,19-25 245,52-87 0,-56 81-166,141-206 560,-160 238-617,138-233 1294,-112 170-554,-42 94-160,-31 61 3,1-4 54,-39 115 0,60-143-406,2 2-1,-7 53 1,14-72-280,1 1 0,1-1 0,1 1 0,1-1 0,0 0 0,7 23 0,-7-37-32,1 1-1,0-1 0,1 0 0,-1 0 1,9 12-1,-9-15-12,0-1 1,1 0-1,-1 0 0,1 0 0,0 0 1,0-1-1,0 1 0,0-1 0,1 0 1,7 4-1,-3-4-65,-1 0 0,1-1 1,0 1-1,0-2 0,1 1 1,-1-1-1,0-1 0,0 0 1,1 0-1,-1-1 0,0 0 1,0 0-1,0-1 0,9-3 0,-3 0-31,-1 0-1,0 0 0,0-2 0,-1 0 0,0 0 0,0-1 0,22-19 0,23-28 192,-50 46 17,0 0 1,-1 0-1,0-1 1,8-15-1,-10 14 89,-5 11-176,0 0-1,0 0 0,0 0 1,0 0-1,0 0 0,0 0 0,0 0 1,0 0-1,0 0 0,0 0 1,0 0-1,0 0 0,-1 0 0,1 0 1,0 0-1,0 0 0,0 0 1,0 0-1,0 0 0,0 0 0,0 0 1,0 0-1,0 0 0,0 0 1,0 0-1,0 0 0,0 0 0,0 0 1,0 0-1,0 0 0,0 0 1,0 0-1,0 0 0,-1 0 0,1 0 1,0 0-1,0 0 0,0-1 1,0 1-1,0 0 0,0 0 0,0 0 1,0 0-1,0 0 0,0 0 1,0 0-1,0 0 0,0 0 1,0 0-1,0 0 0,0 0 0,0 0 1,0 0-1,0 0 0,0 0 1,0 0-1,0 0 0,0 0 0,0 0 1,0-1-1,0 1 0,0 0 1,0 0-1,0 0 0,-1 2 95,-1 0 1,0 0-1,1-1 1,0 1-1,-1 0 0,1 0 1,-1 3-1,-6 13 130,1 0 1,0 1-1,2 0 1,0 0-1,1 0 1,1 1-1,1-1 1,0 1-1,2 22 0,1-37-301,0 0-1,0 1 0,0-1 0,0 0 0,1 0 0,0 0 0,0-1 0,0 1 0,1 0 0,4 6 0,-6-9-6,1 0 0,-1-1 0,0 1 0,1-1 0,-1 1 0,1-1 0,-1 0 0,1 1-1,0-1 1,-1 0 0,1 0 0,0 0 0,0 0 0,0 0 0,0-1 0,0 1 0,0-1 0,0 1-1,0-1 1,0 0 0,0 0 0,0 1 0,0-1 0,0-1 0,0 1 0,0 0 0,0-1-1,0 1 1,3-2 0,-2 1 11,-1 0-1,0 0 1,0 0 0,0 0-1,-1-1 1,1 1-1,0-1 1,0 0 0,-1 1-1,1-1 1,-1 0-1,1 0 1,-1 0-1,0 0 1,0 0 0,0 0-1,0 0 1,0-1-1,0 1 1,-1 0 0,1 0-1,-1-1 1,1 1-1,-1 0 1,0-1 0,0 1-1,0-1 1,-1-2-1,0-7 89,0 0-1,-2 0 1,1 0-1,-7-15 1,-33-79 1684,38 91-1176,4 15-511,0-1 0,0 1-1,0 0 1,0-1 0,0 1-1,0 0 1,0-1 0,0 1 0,1 0-1,-1-1 1,0 1 0,0 0-1,0 0 1,1-1 0,-1 1-1,0 0 1,0 0 0,1-1 0,-1 1-1,0 0 1,0 0 0,1 0-1,-1-1 1,1 1 0,1 0 22,0-1 1,1 1-1,-1 0 1,1 0-1,-1 0 0,1 0 1,-1 0-1,3 1 1,10 0-367,119-9-3078,-114 6 1273,0-2 0,-1 0 0,1-1 0,29-13 0,-34 8-3076,-4 1 1740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2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12544,'-26'-12'6431,"36"12"-6655,6 0-32,16 0 256,4 4 0,32-4-32,4 8 0,36-5-1440,0 2 769,21-5-3969,-7 0 2560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2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5152,'-4'4'15539,"-20"16"-14167,-3 9-673,2 1 0,1 1-1,2 1 1,-35 66 0,52-88-651,0-1 0,1 2 0,0-1 1,1 0-1,0 1 0,0-1 0,-1 16 0,4-22-82,0 0 0,0 1 0,0-1-1,1 0 1,-1 1 0,1-1 0,0 0-1,0 0 1,1 1 0,-1-1 0,1 0-1,0-1 1,0 1 0,0 0-1,1 0 1,-1-1 0,1 1 0,0-1-1,0 0 1,0 0 0,5 4 0,-6-6-32,0 1 1,0-1 0,0 0 0,0 1 0,0-1-1,0 0 1,1 0 0,-1-1 0,0 1-1,1 0 1,-1-1 0,1 1 0,-1-1 0,1 0-1,-1 0 1,1 0 0,-1 0 0,1 0 0,-1-1-1,0 1 1,1-1 0,-1 1 0,1-1 0,-1 0-1,0 0 1,0 0 0,1 0 0,-1-1 0,2-1-1,2-1-24,-1 0 0,-1-1-1,1 0 1,-1 1 0,1-2 0,-1 1-1,-1 0 1,1-1 0,-1 0 0,3-6-1,5-15 256,-1 0-1,-1-1 1,-1 0-1,-2 0 1,4-38-1,-10 62 60,2-11 438,-2 15-640,0-1-1,0 1 1,0 0 0,0 0 0,0 0-1,0-1 1,1 1 0,-1 0-1,0 0 1,0 0 0,0-1-1,0 1 1,0 0 0,1 0-1,-1 0 1,0 0 0,0 0-1,0 0 1,1-1 0,-1 1-1,0 0 1,0 0 0,0 0-1,1 0 1,-1 0 0,0 0-1,0 0 1,0 0 0,1 0-1,-1 0 1,0 0 0,0 0-1,0 0 1,1 0 0,-1 0-1,0 0 1,0 0 0,0 0-1,1 0 1,-1 1 0,0-1-1,0 0 1,0 0 0,1 0-1,-1 0 1,0 0 0,0 0-1,0 1 1,0-1 0,1 0-1,-1 0 1,0 0 0,0 0-1,0 1 1,0-1 0,0 0 0,0 0-1,0 0 1,1 1 0,2 4 140,1 0 1,0 1-1,-1-1 1,0 1-1,0-1 1,-1 1-1,3 7 1,8 18 174,-4-15-255,0 0 0,1-1 0,1 0 1,0-1-1,1 0 0,1-1 0,0-1 0,25 19 1,-14-14-680,2 0 0,0-2 0,1-2 0,43 17 0,-52-23-799,0-2 0,1 0 0,20 3 0,3-4-1122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2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70 3232,'-1'-8'390,"1"5"-122,-1-1 1,0 1-1,1-1 1,0 0 0,0 1-1,0-1 1,0 0-1,1 1 1,-1-1-1,3-6 1,10-3 3550,-5 10 2723,-8 3-6472,-15 43 2309,-5 9-1408,-2 0-1,-57 96 1,25-63-308,-45 72 423,-95 259-707,189-405-806,5-17-275,9-23 55,8-11 515,2 1 0,1 1 0,44-64 0,-55 91 195,-1 0 0,2 1 0,-1 0 0,1 0 0,1 1 0,0 1 0,0 0 0,0 0 0,1 1 0,17-8 0,-27 15-24,-1-1-1,0 1 1,1 0-1,-1 0 1,0-1-1,1 1 1,-1 0-1,0 0 1,1 0-1,-1 0 1,1 0-1,-1 1 1,0-1-1,1 0 1,-1 1-1,0-1 1,1 1-1,-1-1 1,0 1-1,0-1 1,0 1-1,1 0 1,-1 0-1,0 0 1,0 0-1,0 0 1,0 0-1,0 0 1,-1 0-1,1 0 1,0 0-1,0 0 1,-1 0-1,1 1 1,0-1-1,0 2 1,2 5 92,0 1 0,-1 0 0,1 0-1,0 12 1,-2-17-130,7 64 370,6 30-176,-11-86-188,0 0 0,0 0 0,1-1 0,1 1 0,11 19 0,-14-28-44,0 1-1,1-1 0,-1 1 1,1-1-1,0 0 1,0 0-1,0-1 0,0 1 1,1 0-1,-1-1 1,5 2-1,-5-2 21,-1-1 1,1-1-1,-1 1 0,1 0 1,0-1-1,-1 1 0,1-1 1,0 0-1,-1 1 0,1-2 1,0 1-1,-1 0 0,1 0 1,0-1-1,-1 1 0,1-1 1,-1 0-1,5-2 0,-2 1-2,0-1 0,0-1 0,0 1-1,-1-1 1,1 0 0,-1 0 0,0 0-1,5-7 1,3-5-134,11-19-1,85-172 538,-102 193-194,-2 5 69,-5 19-164,-3 18 137,2 0 0,0 1 0,5 44 0,-3-71-228,1 14-52,0 0-1,6 21 1,-6-33 15,0 1 0,1 0 0,-1-1 0,1 1 0,1-1 0,-1 1 0,0-1 0,1 0 0,0 0 0,0 0 0,0 0 0,5 3 0,-3-3-20,0 0 1,1 0 0,-1-1-1,1 0 1,0 0 0,0-1 0,0 1-1,0-1 1,0 0 0,1-1-1,-1 0 1,1 0 0,-1 0-1,1-1 1,11 0 0,1-2-115,1-1 0,-1 0 0,37-13 1,-28 6-51,0-1 0,51-29 0,45-39-259,-77 48 483,117-66 58,-104 63 163,-59 34-223,2-2 24,0 1 0,0-1-1,0 0 1,0 0 0,-1 0-1,1-1 1,4-3 0,-7 1 125,-6 5-10,-13 5 54,6 3-138,1 1 0,1 0 0,0 1 0,0 0 0,-12 15 0,23-25-58,-18 22 136,1 0-1,1 1 1,2 1-1,-19 38 0,9-15-130,21-42-133,0 0 1,1 1 0,-4 9-1,6-16 114,1 1 0,-1 0 1,0 0-1,0 0 0,0 0 0,0 0 0,0 0 0,0 0 0,1 0 0,-1 0 0,0 0 0,0 0 0,0 0 0,0 0 1,0 0-1,0 0 0,1 0 0,-1 0 0,0 0 0,0 0 0,0 0 0,0 0 0,0 0 0,0 0 0,1 0 0,-1 0 1,0 0-1,0 0 0,0 1 0,0-1 0,0 0 0,0 0 0,0 0 0,0 0 0,1 0 0,-1 0 0,0 0 0,0 0 1,0 1-1,0-1 0,0 0 0,0 0 0,0 0 0,0 0 0,0 0 0,0 0 0,0 1 0,0-1 0,0 0 0,0 0 1,0 0-1,0 0 0,13-13-359,52-77-439,-9 10 841,-43 63 6,-8 9 27,1 0 0,1 1 0,-1-1 0,1 1 0,0 1 0,1-1 0,9-6 0,-16 13-52,-1 0 0,1-1 0,0 1 0,-1 0 1,1 0-1,-1 0 0,1 0 0,-1 0 0,1 0 0,-1 0 0,1 0 0,-1 0 0,1 0 0,0 0 0,-1 0 0,1 0 0,-1 0 0,1 1 0,-1-1 0,1 0 0,-1 0 0,1 1 0,-1-1 0,1 0 1,-1 1-1,0-1 0,1 0 0,-1 1 0,1-1 0,-1 0 0,0 1 0,1-1 0,-1 1 0,0-1 0,0 1 0,1-1 0,-1 1 0,0 0 0,2 2 46,-1 1 0,0 0-1,0-1 1,0 1 0,1 5-1,-1 10 43,0 0-1,-1 1 1,-1-1 0,-7 36-1,2-25-39,-1-1 0,-17 42 0,11-43 92,-29 49 0,15-33-14,-42 67-506,66-107 310,0 0 0,0 0 0,0 0-1,0-1 1,0 1 0,-1-1 0,0 0-1,0 0 1,0 0 0,0 0 0,-5 2-1,7-4 7,0 0-1,1-1 1,-1 1-1,0-1 1,0 1-1,1-1 1,-1 1-1,0-1 1,0 0-1,1 0 1,-1 0-1,0 0 1,0 0-1,0-1 1,1 1 0,-1-1-1,0 1 1,0-1-1,1 1 1,-1-1-1,1 0 1,-1 0-1,0 0 1,1 0-1,-1 0 1,1 0-1,0 0 1,-1 0-1,1 0 1,0-1-1,-1-1 1,-1-1 13,1 1 0,0-1 0,0 0 1,0 0-1,0 0 0,1 0 0,-1 0 0,1 0 1,0 0-1,0 0 0,1-1 0,-1 1 1,1 0-1,0-1 0,0 1 0,1 0 0,-1 0 1,1-1-1,0 1 0,0 0 0,0 0 1,3-6-1,2-2 66,0-1 1,1 1 0,0 0 0,1 0 0,14-15-1,-11 14-29,2 0-1,0 1 1,0 1-1,22-15 1,-5 7 139,37-17 0,89-33-33,-9 5-115,-108 44-57,60-39 0,-83 47 85,-1 0 0,0-1 0,0 0 1,-1-1-1,-1-1 0,-1 0 0,17-26 0,-17 18 42,0 0 0,-1 0 0,-1-2 0,-1 1 0,7-32 0,-1-10 257,-2-1 0,-3 1 0,1-90 0,-13 141-128,-1 17 67,-2 10-53,-38 138 398,-1 6-165,17-65 66,-15 96 0,15-62-1237,24-100-402,3-25 1126,0 0-1,0 1 1,0-1-1,0 0 1,0 0 0,0 0-1,0 0 1,1 0-1,-1 0 1,0 0-1,0 0 1,0 0 0,0 0-1,0 0 1,0 0-1,0 0 1,0 0-1,0 0 1,0 0 0,0 0-1,0 0 1,0 0-1,1 0 1,-1 0-1,0 0 1,0 0 0,0 0-1,0 0 1,0 0-1,0 0 1,0 0-1,0 0 1,0 0 0,0 0-1,0 0 1,1 0-1,-1 0 1,0 0-1,0 0 1,0 0-1,0 0 1,0 0 0,0 0-1,0 0 1,0 0-1,0 0 1,0 0-1,0 0 1,0 0 0,0-1-1,0 1 1,0 0-1,0 0 1,0 0-1,0 0 1,1 0 0,-1 0-1,0 0 1,0 0-1,0 0 1,8-14-470,4-6 451,0 0 0,2 1 1,16-18-1,-29 36 51,-1 1 0,0-1 0,1 1 0,-1-1 0,1 0 0,-1 1-1,1-1 1,-1 1 0,1 0 0,0-1 0,-1 1 0,1-1 0,-1 1 0,1 0 0,0-1 0,-1 1 0,1 0 0,0 0 0,-1 0 0,1-1 0,0 1-1,0 0 1,-1 0 0,1 0 0,0 0 0,-1 0 0,1 0 0,0 1 0,0-1 0,-1 0 0,1 0 0,0 0 0,-1 1 0,1-1 0,0 0 0,-1 1-1,1-1 1,-1 0 0,1 1 0,-1-1 0,1 1 0,0-1 0,-1 1 0,0-1 0,1 1 0,-1-1 0,1 1 0,-1 0 0,4 5 94,0 1 1,-1-1 0,0 0-1,2 9 1,0-4-113,1 4-34,2 5 42,2 0 1,20 33 0,-26-47-26,1 0-1,0-1 0,0 1 1,0-1-1,0 0 1,1 0-1,0-1 0,0 0 1,0 0-1,0 0 0,1-1 1,10 5-1,-9-6-34,0 0-1,0 0 0,0-1 1,0 0-1,0 0 0,0-1 1,0 0-1,0 0 0,0-1 1,0 0-1,0 0 0,0-1 1,-1 0-1,1 0 0,0-1 1,-1 0-1,0-1 1,0 1-1,13-10 0,-10 6 57,-1 0-1,0-1 0,0-1 0,-1 1 1,0-1-1,0-1 0,-1 1 1,0-1-1,-1-1 0,0 1 1,-1-1-1,7-18 0,-9 21 122,-1 0-1,0 0 0,0 0 0,-1 0 0,0 0 1,-1 0-1,1 0 0,-3-16 0,2 23-120,0 1-1,0-1 0,0 1 1,0 0-1,0-1 0,0 1 1,0 0-1,-1-1 0,1 1 1,0-1-1,0 1 0,0 0 1,0-1-1,-1 1 0,1 0 1,0 0-1,0-1 0,-1 1 1,1 0-1,0-1 0,-1 1 1,1 0-1,0 0 0,-1 0 1,1-1-1,0 1 0,-1 0 1,1 0-1,0 0 0,-1 0 1,1 0-1,-1 0 0,1 0 1,0 0-1,-1-1 0,1 2 1,-1-1-1,1 0 0,0 0 1,-1 0-1,1 0 0,-1 0 1,1 0-1,0 0 0,-1 0 1,1 0-1,0 1 0,-1-1 1,0 0-1,0 1 51,-1 0-1,1 1 0,-1-1 1,1 0-1,-1 0 1,1 1-1,0-1 1,-1 0-1,-1 4 1,0 0-36,1 1 1,0 0 0,0 0-1,0-1 1,1 1 0,0 0-1,0 0 1,0 0 0,1 0-1,0 1 1,0-1 0,0 0-1,1 0 1,0 0 0,3 10-1,-3-15-48,-1 1 0,1 0 0,0-1-1,0 1 1,0-1 0,0 1 0,1-1-1,-1 0 1,0 1 0,0-1 0,1 0-1,-1 0 1,1 0 0,-1 0 0,1 0 0,0 0-1,-1 0 1,1-1 0,0 1 0,-1 0-1,1-1 1,0 0 0,0 1 0,0-1 0,-1 0-1,1 0 1,0 0 0,0 0 0,0 0-1,-1 0 1,4-1 0,4-1-41,1-1 1,-1 1-1,-1-1 0,13-6 1,-21 9 66,22-10-62,-7 2 102,1 1-1,-1 1 0,1 1 1,30-7-1,-41 12 67,1-1 0,-1 2 0,0-1 0,1 0 0,-1 1 0,0 0 0,1 0 0,-1 1 0,0-1 0,0 1 0,8 4 0,4 3 254,-2 1 0,16 12 0,-20-13-259,48 34-732,2-2 0,106 53 1,-153-87-413,0-2-1,1 1 1,16 2 0,-23-6-636,0-1 0,-1 0 0,1-1-1,13 0 1,-3-1-1625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 11648,'-121'-11'5247,"103"19"-4543,36 9-6239,22-6 1631,10 1 2272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3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231 552 6400,'-26'-16'2058,"25"15"-2023,1 1 0,0 0 0,0 0 0,-1-1-1,1 1 1,0 0 0,-1 0 0,1 0-1,-1-1 1,1 1 0,0 0 0,-1 0 0,1 0-1,0 0 1,-1 0 0,1 0 0,-1 0-1,1 0 1,0 0 0,-1 0 0,1 0 0,-1 0-1,-23 2 835,18-2-274,0 1 1,0-1-1,0 1 0,0 0 0,1 1 1,-1-1-1,0 1 0,0 0 1,1 0-1,-1 1 0,1 0 1,-7 4-1,6-1-292,0 0 1,0 1-1,0-1 0,1 1 0,0 0 0,1 1 1,0-1-1,0 1 0,0 0 0,-4 16 1,-1 4 537,-7 53 1,13-60-671,1 0 1,0 0 0,2 0 0,2 25-1,-1-37-149,0 0 1,1-1-1,0 1 0,0 0 0,1-1 0,0 0 0,1 1 0,0-1 1,0 0-1,0-1 0,1 1 0,9 9 0,-11-13-26,1-1 0,-1 0-1,0-1 1,1 1 0,0 0 0,0-1-1,0 0 1,0 0 0,0 0-1,0-1 1,0 1 0,1-1 0,4 1-1,0-1-44,-1 0-1,1-1 1,-1 0-1,1 0 0,15-3 1,-13 1-24,-1 0 1,0-1 0,0 0-1,-1 0 1,1-1-1,-1 0 1,1-1-1,-1 0 1,-1 0 0,1-1-1,9-8 1,-9 5 56,0 0 1,0-1 0,-1 0 0,-1 0-1,1-1 1,-2 0 0,1 0 0,-2 0-1,9-23 1,-12 27 51,1-1-1,-1 0 1,-1 0 0,1 0-1,-1 0 1,-1 0 0,0-1-1,0 1 1,0 0-1,-1 0 1,0 0 0,-1 0-1,1 0 1,-2 0 0,1 0-1,-6-9 1,6 12 9,-1 1 0,0-1 0,0 1 0,0 0-1,-1 0 1,0 0 0,1 1 0,-1 0 0,-1-1 0,1 1 0,-7-3 0,-4-2 133,0 2 1,-21-7 0,28 10-123,0 1 93,-1 1 1,1-1-1,-15 0 1,-13-2 478,28 1-335,12-2 8,16-2-60,-17 6-297,43-11 15,65-9 0,-45 11 6,207-38 621,-262 46-496,1 0-1,-1 1 1,15 1 0,-23 0-48,0 0 1,-1 0 0,1 0 0,-1 1 0,1-1 0,-1 1 0,1 0-1,-1-1 1,1 1 0,-1 0 0,0 0 0,1 1 0,-1-1 0,0 0-1,0 1 1,0 0 0,0-1 0,0 1 0,0 0 0,-1 0 0,3 3-1,-1 2 64,0 0 0,-1 0-1,1 0 1,-2 1 0,1-1-1,0 13 1,0 51 152,-2-55-205,-2 42 34,1 38 157,2-83-278,0-1 0,1 0 0,0 0 1,1 0-1,8 19 0,-9-26-34,0-1-1,0 0 1,0 0-1,1 0 1,-1-1-1,1 1 1,0-1-1,1 1 1,-1-1-1,0 0 1,1 0-1,0-1 1,-1 1-1,1-1 1,0 0-1,0 0 1,1 0-1,-1 0 1,0-1-1,1 1 1,-1-1-1,0 0 1,1-1-1,0 1 1,5-1-1,5 0-159,0-1-1,1 0 0,-1-1 1,0-1-1,0 0 0,15-6 1,-9 2 96,-1-2-1,0 0 1,0-1 0,-1-1-1,24-17 1,81-76 9,-58 34 37,-4 3 828,-57 63-606,-4 4-136,0-1 0,-1 1 0,1-1 0,-1 1 0,1-1 1,-1 1-1,1-1 0,-1 1 0,1-1 0,-1 1 0,0-1 0,1 0 0,-1 1 1,0-1-1,1 1 0,-1-1 0,0 0 0,0 1 0,1-3 0,-11 12-80,-1 7 21,2 0 0,-1 1-1,-12 33 1,-14 59-181,30-92 163,2-3-31,-7 23-284,11-35 321,-1 1 1,1-1 0,0 1-1,-1-1 1,1 1 0,0-1-1,1 1 1,-1-1 0,0 1-1,1-1 1,0 4 0,-1-6 44,0 0 0,1 1 0,-1-1 0,0 0 0,0 1 1,0-1-1,1 0 0,-1 1 0,0-1 0,0 0 1,1 1-1,-1-1 0,0 0 0,1 0 0,-1 1 0,0-1 1,1 0-1,-1 0 0,0 0 0,1 1 0,-1-1 0,1 0 1,-1 0-1,0 0 0,1 0 0,-1 0 0,1 0 0,-1 0 1,0 0-1,1 0 0,-1 0 0,1 0 0,-1 0 1,0 0-1,1 0 0,-1 0 0,1 0 0,-1-1 0,0 1 1,1 0-1,-1 0 0,0 0 0,1-1 0,-1 1 0,0 0 1,1 0-1,-1-1 0,0 1 0,0 0 0,1-1 1,14-16-447,-15 17 421,17-26-191,-2-1 1,-1 0 0,13-37 0,-10 22 192,22-49 199,33-123-1,-55 148 262,-2 0-1,9-117 1,-24 86 533,1 94-903,-1 1 0,0-1 0,0 1 0,-1 0 0,1-1 1,0 1-1,-1-1 0,0 1 0,1 0 0,-1 0 0,0-1 0,0 1 0,0 0 0,0 0 0,-1 0 0,-2-3 1,4 4-32,-1 1 1,1-1-1,-1 1 1,1-1-1,0 1 1,-1 0-1,1-1 1,-1 1-1,0 0 1,1-1 0,-1 1-1,1 0 1,-1 0-1,1 0 1,-1-1-1,0 1 1,1 0-1,-1 0 1,1 0-1,-1 0 1,0 0 0,1 0-1,-1 0 1,0 1-1,0-1 7,-1 1 0,1-1 0,0 1 0,0-1 0,-1 1 0,1 0 0,0 0-1,0 0 1,0 0 0,-1 1 0,-3 3 29,1 1-1,0 0 1,1-1-1,-4 8 1,-5 14 153,2-1 0,0 2 0,2 0 0,-6 34 0,5-2 256,-2 62-1,9-73-382,2 0-1,9 63 1,-4-81-28,1 0-1,2 0 0,0-1 1,20 45-1,-22-61-67,1 0 0,1-1 1,0 0-1,1 0 0,0 0 0,1-2 1,0 1-1,1-1 0,0 0 0,25 16 1,-27-21-81,0-1 1,1 0-1,0 0 1,0-1-1,0 0 0,0-1 1,0 0-1,1-1 1,0 0-1,-1 0 1,1-1-1,0-1 1,0 0-1,0 0 1,-1-1-1,14-3 1,-16 2 57,-1 0 1,1 0 0,-1 0 0,0-1 0,0 0 0,0-1-1,-1 0 1,1 0 0,-1 0 0,0 0 0,0-1-1,0 0 1,-1-1 0,0 1 0,0-1 0,8-11 0,-1-2-33,-1 0 0,-1-1 0,14-36 0,-19 42 164,-1 1 0,-1-1 1,0 0-1,-1 0 0,0 0 1,-1 0-1,-1-16 0,-5 2 43,5 27-108,0-1 1,-1 1-1,1 0 0,-1 0 0,1 0 1,-1 0-1,0 0 0,1 0 1,-1 0-1,0 0 0,0 0 1,1 0-1,-1 0 0,0 0 0,0 1 1,0-1-1,0 0 0,0 1 1,-2-1-1,2 0 1,0 1 1,0 0-1,0 0 1,0 0-1,0 0 0,0 1 1,0-1-1,0 0 1,0 0-1,0 1 0,0-1 1,1 0-1,-1 1 1,0-1-1,0 1 0,0-1 1,0 1-1,0-1 1,1 1-1,-1 0 0,0 0 1,0-1-1,1 1 1,-1 0-1,1 0 0,-1 0 1,0 1-1,-1 0 71,-4 6 13,1-1 0,0 1 0,0 0 0,1 0 1,0 0-1,1 1 0,0-1 0,-3 13 0,1 1-22,1-1-1,-1 30 0,4-42-92,1 0 0,0 0 0,1 0 0,0 0 0,0 0 0,1 0 0,4 12 0,-6-18-46,1 0 0,0-1-1,1 1 1,-1-1 0,0 1 0,1-1 0,-1 0 0,1 0 0,0 1 0,0-1 0,0 0 0,0 0 0,0-1 0,0 1 0,1 0 0,-1-1 0,0 1 0,1-1 0,-1 0-1,1 0 1,0 0 0,-1 0 0,1 0 0,0-1 0,0 1 0,-1-1 0,1 0 0,3 0 0,-2 0 2,1-1 0,-1 1 0,0-1 0,1 0 0,-1 0 0,0-1 0,0 0 0,0 1 0,5-4 0,36-24-39,-17 10 101,-12 9 80,-1 2 0,34-13 1,-41 18-6,0 1 0,0 0 0,0 0 0,1 1 0,-1 0 0,0 1 0,1-1 0,12 3 0,-4 0 330,0 2 0,0 0 1,0 1-1,27 13 0,61 36 936,15 7-740,-108-56-653,1-1 0,0 0 0,0-1 0,0-1 0,0 0-1,15 0 1,-4-2-555,-1-1 0,35-6 0,-36 3-391,1-1-1,-1-1 0,31-12 0,-42 13-196,1-1 0,-1 0 1,0-1-1,0 0 1,-1 0-1,0-1 0,13-13 1,10-15-2847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3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122 400 4896,'-4'-26'2561,"4"24"-2228,-1 1 1,1-1 0,-1 0-1,1 0 1,-1 1-1,1-1 1,0 0 0,0 0-1,0 0 1,0 1-1,1-1 1,-1 0 0,0 0-1,1 1 1,-1-1-1,1 0 1,-1 0 0,1 1-1,0-1 1,0 1-1,0-1 1,0 1 0,0-1-1,1-1 1,3 2 2748,-4 6-1986,-2 8-72,1-13-1000,-18 141 2814,-35 166-860,13-102-1435,30-162-387,8-32-91,0-5-135,0-1-1,1 1 1,0 0 0,0-1 0,1 1 0,0 0 0,0 9 0,0-15 55,0 0 1,1 0-1,-1 0 1,0 0 0,0 1-1,0-1 1,1 0-1,-1 0 1,0 0-1,0 0 1,0 0-1,0-1 1,1 1-1,-1 0 1,0 0-1,0 0 1,0 0 0,0 0-1,1 0 1,-1 0-1,0 0 1,0 0-1,0 0 1,0 0-1,0-1 1,1 1-1,-1 0 1,0 0-1,0 0 1,0 0 0,0 0-1,0 0 1,0-1-1,0 1 1,0 0-1,0 0 1,1-1-1,6-13-219,23-111-76,-15 57 257,10-32-47,17-74-82,-20 73 155,26-116 122,-30 150 108,33-79 0,-41 120 14,-8 19-27,0 0 1,1 0-1,0 0 0,0 0 0,1 0 0,-1 1 1,9-10-1,-12 16-172,0 0 0,0-1 0,0 1 1,1 0-1,-1 0 0,0-1 0,0 1 0,1 0 1,-1 0-1,0 0 0,0-1 0,1 1 0,-1 0 1,0 0-1,1 0 0,-1 0 0,0 0 1,1-1-1,-1 1 0,0 0 0,1 0 0,-1 0 1,0 0-1,1 0 0,-1 0 0,0 0 0,1 0 1,-1 0-1,0 1 0,1-1 0,-1 0 0,0 0 1,0 0-1,1 0 0,-1 0 0,0 0 0,1 1 1,-1-1-1,0 0 0,0 0 0,1 1 0,-1-1 1,8 15 451,-6-10-342,4 13 28,0 0 0,-1 1 0,-1-1 0,3 31 0,0 1-8,8 33 74,3 0 1,35 95-1,-48-166-259,-1 0 1,2-1 0,-1 1-1,12 15 1,-15-24-33,-1-1 0,1 0 0,0 0 0,0 0 0,0 0 0,-1 0 0,2-1 0,-1 1 0,0 0 0,0-1 1,1 0-1,-1 1 0,0-1 0,1 0 0,-1 0 0,1-1 0,0 1 0,-1 0 0,1-1 0,-1 1 0,1-1 0,0 0 0,0 0 1,-1 0-1,1-1 0,0 1 0,4-2 0,-2 1-68,0-1 0,-1 0 0,1-1 0,-1 1 0,1-1 0,-1 0 0,0 0 1,0 0-1,0-1 0,-1 1 0,6-7 0,-2 0-44,1-1-1,-2 1 1,7-15 0,3-10 12,-1 0 0,-2-1-1,10-46 1,-13 41 126,49-154 576,-58 192-506,-1 0 86,1-1 0,0 1-1,0 0 1,0 0 0,1-1 0,-1 1-1,1 0 1,-1 1 0,1-1 0,0 0-1,0 0 1,1 1 0,3-5 0,-5 7-92,-1 0 0,0-1 1,1 1-1,-1 0 0,0 0 1,1 0-1,-1 0 0,0 0 1,1 0-1,-1 0 0,1-1 1,-1 1-1,0 0 0,1 0 1,-1 0-1,0 0 0,1 1 1,-1-1-1,0 0 0,1 0 1,-1 0-1,0 0 0,1 0 1,-1 0-1,0 1 0,1-1 1,-1 0-1,0 0 0,1 0 1,-1 1-1,0-1 0,1 0 1,-1 0-1,0 1 0,0-1 1,0 0-1,1 1 0,-1-1 1,0 1-1,4 7 179,-1 1 1,0 0-1,-1 0 1,0 0-1,-1 0 1,2 12-1,-2-10-105,34 387 1691,-25-266-1956,-2-21-2939,-3-69 1365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4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7456,'0'0'2421,"5"9"464,0 5-1480,1 0 0,14 24-1,-2-2-263,-12-24-1045,0-1 0,0 0 0,1 0 0,0-1 0,0 0 0,2 0 0,-1 0 0,1-1 0,0-1 0,20 15 0,-27-22-398,0 0 0,0 0 0,0 0 0,0 0 0,1 0 0,-1-1 0,0 1 0,0-1 1,0 1-1,3-1 0,-1 0-818,0 0 1,-1-1 0,1 1-1,-1-1 1,7-1 0,3-2-1457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 2400,'7'-8'1239,"-7"8"-1172,0-1 0,1 1-1,-1 0 1,0 0 0,0-1 0,0 1-1,1 0 1,-1-1 0,0 1 0,0 0-1,1 0 1,-1-1 0,0 1 0,25 6 21129,-28 1-20599,-3 3-384,0-1 0,-1 0-1,-12 13 1,10-12 83,1-1 0,-13 21 0,17-23-162,0 1 0,1 0 1,0-1-1,0 2 0,1-1 1,-3 10-1,5-16-112,0 0 0,-1 0 0,1 0 0,0 0 0,0 0 0,0 0 0,0 0 0,1 0-1,-1 0 1,0 0 0,1 0 0,0 0 0,-1 0 0,1 0 0,0-1 0,0 1 0,0 0 0,0 0 0,0-1 0,0 1 0,0-1 0,1 1 0,-1-1 0,1 1 0,-1-1 0,1 0 0,-1 0 0,1 0 0,0 0-1,0 0 1,2 1 0,6 2 42,1-1-1,-1 0 0,1-1 0,0 0 0,0-1 1,0 0-1,15-1 0,78-12-452,-59 6-165,-35 4 40,17-2-626,-10-3-3312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3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 2912,'-12'-22'17279,"7"25"-15033,2-1-1927,0 0 0,0 0 1,1 1-1,-1-1 1,1 1-1,0 0 0,0-1 1,0 1-1,0 0 0,0 0 1,-2 6-1,-3 5 222,5-9-323,9-7-335,-1-1 33,-1-1-1,0 1 0,0-1 1,0-1-1,0 1 0,-1-1 1,8-10-1,-11 15 91,-1 0 0,0 0 0,0 0 0,0-1 1,1 1-1,-1 0 0,0 0 0,0-1 0,0 1 0,0 0 1,1-1-1,-1 1 0,0 0 0,0-1 0,0 1 0,0 0 0,0 0 1,0-1-1,0 1 0,0 0 0,0-1 0,0 1 0,0 0 1,0-1-1,0 1 0,0 0 0,0-1 0,0 1 0,-1 0 0,1-1 1,0 1-1,0 0 0,0 0 0,0-1 0,-1 1 0,1 0 1,0 0-1,0-1 0,0 1 0,-1 0 0,1 0 0,0 0 0,0-1 1,-1 1-1,1 0 0,0 0 0,-1 0 0,1 0 0,0 0 1,-1 0-1,1-1 0,0 1 0,0 0 0,-1 0 0,1 0 0,0 0 1,-1 0-1,1 0 0,0 0 0,-1 0 0,1 1 0,0-1 1,-1 0-1,1 0 0,-12 0-4571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3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27 383 3808,'-26'12'10080,"38"-10"-7996,-10-1-1967,-1-1 1,1 1 0,-1-1 0,1 0 0,-1 1 0,1-1-1,-1 0 1,1 0 0,0 0 0,-1-1 0,1 1 0,1 0-1,2-3 28,1 1 0,-1-1-1,0 0 1,0 0-1,0-1 1,0 1-1,-1-1 1,1 0-1,-1-1 1,0 1-1,0-1 1,-1 1 0,7-11-1,2-7 51,19-45 1,-22 48-67,51-125 426,-56 136-400,-1-1 1,0 0-1,0 0 0,-1 0 1,0 0-1,0-1 0,0-12 1,-5 24-106,-1 5-84,0 5 106,-4 8 62,2 1 0,-6 30 0,7-26-71,-10 81 253,14-91-120,1 1-1,0-1 1,1 0-1,1 0 1,3 16-1,-5-30-155,1 1-1,-1-1 1,0 1-1,1-1 1,-1 1-1,1-1 1,-1 1-1,1-1 1,0 0-1,0 1 0,0-1 1,-1 0-1,1 0 1,0 0-1,1 0 1,-1 1-1,0-1 1,0-1-1,2 2 1,-2-1-12,0-1 0,0 0 0,0 0 0,0 0 0,1 1 0,-1-1 0,0 0 0,0 0 0,0-1 0,1 1 0,-1 0-1,0 0 1,0-1 0,0 1 0,0 0 0,0-1 0,0 1 0,3-2 0,2-2 21,0-1-1,-1 1 0,1-1 0,-1 0 0,0 0 1,8-11-1,21-29-112,3 2 0,57-54 0,-91 95 62,-1 0-1,0 0 1,1 0 0,-1 0-1,1 1 1,0-1 0,-1 1 0,1 0-1,0 0 1,5-2 0,-7 3-1,0 0 0,0 0 0,0 0 0,0 0 0,0 0-1,1 0 1,-1 1 0,0-1 0,0 0 0,0 0 0,0 1 0,0-1 0,0 1 0,0-1 0,0 1 0,0 0 0,0-1 0,0 1 0,0 0 0,0-1 0,0 1 0,-1 0 0,1 0 0,0 0 0,-1 0 0,1 0-1,0 0 1,-1 0 0,1 0 0,-1 0 0,1 1 0,3 11 19,0 1-1,-1-1 0,0 1 0,-1 0 1,0-1-1,-1 16 0,2 2 1,-3 2 213,37-80-597,-19 21 225,17-24-32,-31 46 133,1-1 1,-1 1-1,1-1 1,0 1-1,0 0 1,0 1-1,7-4 1,-10 6 40,1 0 1,-1 0 0,0 0-1,0 1 1,1-1 0,-1 1-1,0 0 1,1-1 0,-1 1 0,0 0-1,1 0 1,-1 1 0,0-1-1,1 0 1,-1 1 0,0-1-1,0 1 1,1 0 0,-1 0-1,0 0 1,0 0 0,0 0 0,0 0-1,0 1 1,0-1 0,-1 1-1,1-1 1,0 1 0,2 3-1,5 6 8,0 1 0,-1 0-1,12 24 1,-6-12-14,0 0-679,11 24-1,-19-34-2752,6 24 1,-7-21 1257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3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65 7872,'-35'-25'3584,"22"14"-3104,8 2-480,10 6-96,-5-5-672,8 8 448,15-9-2560,4 9 1600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4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1125 7392,'4'-3'5484,"19"-18"-3075,-6-3-1870,0 0-1,20-43 1,-5 11-177,-1 9-98,3 1-1,2 1 1,1 2-1,54-46 1,-41 43 145,-3-2 0,70-90-1,-94 104-142,-14 20-66,0 0 0,1 1 1,11-12-1,-13 19-10,-5 7-63,-6 14-65,2-9-100,-8 20 123,-1 0-1,-1 0 0,-24 39 0,6-10 11,-2 12 62,3 2 0,3 1 0,3 0 0,-20 116-1,40-172-30,0 0 0,-1 25-1,3-36-82,1 0-1,-1 0 0,0 0 0,1 0 0,-1 1 1,1-1-1,0 0 0,0 0 0,0 0 0,0-1 0,1 1 1,-1 0-1,1 0 0,0-1 0,-1 1 0,1-1 1,1 1-1,2 2 0,-4-4-37,0-1 0,1 1 1,-1 0-1,1-1 0,0 1 0,-1-1 0,1 1 0,-1-1 1,1 0-1,0 1 0,-1-1 0,1 0 0,0 0 1,-1 0-1,1-1 0,0 1 0,-1 0 0,1-1 1,-1 1-1,1 0 0,0-1 0,1-1 0,2 0-28,0-1 0,0 1 0,-1-1 0,1 0 0,-1-1-1,6-4 1,2-5-74,-1-1 0,0 0-1,14-24 1,24-51-80,-47 84 167,103-224-70,-15-33 198,-57 147 42,46-149 746,-77 256-879,7-20 366,-9 26-373,1 1 0,-1-1 0,0 0-1,0 0 1,0 1 0,0-1 0,0 0 0,0 1-1,0-1 1,0 0 0,-1 0 0,0-2 0,-1 5-58,-2 5 52,1 0 0,0 0 0,0 0 0,0 1-1,1-1 1,-3 13 0,1-4 33,-42 196 1004,8-33-528,-67 245-187,58-281-313,39-120 39,6-16-98,-1-1 0,0 1 1,0-1-1,-6 8 0,5-7 6,0 1 0,0-1 0,-4 10 0,5-10 29,-1 0-1,-1-1 1,1 1 0,-1-1-1,0 0 1,-10 8-1,10-8-30,-1 0 37,-7 6 150,21-21-438,11-12-142,17-28 0,-28 39 368,20-34-64,-16 26 29,0 1-1,1 0 1,18-20 0,-31 37 82,1 0 0,-1 1 0,1-1 0,0 0 0,-1 1 0,1-1 0,0 0 0,0 1 0,0-1 1,-1 1-1,1-1 0,0 1 0,0-1 0,0 1 0,0 0 0,0-1 0,0 1 0,0 0 1,0 0-1,0 0 0,0 0 0,0 0 0,0 0 0,0 0 0,0 0 0,0 0 0,0 0 0,1 1 1,0 0 7,-1 1 0,1-1 0,-1 0 0,1 1 0,-1-1 0,0 1 0,0 0 0,1-1 0,-1 1 0,0 0 0,-1 0 0,1-1 0,1 5 0,4 14 84,0 0 0,3 25 0,-5-21 98,8 24-1,-9-40-166,-1 0-1,2-1 0,-1 1 1,1-1-1,0 0 0,1 0 1,5 6-1,-8-10 28,1 0 0,0 0 1,0 0-1,1 0 0,-1-1 1,1 1-1,-1-1 0,1 0 0,-1 0 1,1-1-1,0 1 0,0-1 0,5 2 1,-3-2 6,1 0 1,0-1-1,-1 1 1,1-1 0,0-1-1,-1 1 1,11-3-1,-1-1-36,1-1 0,-1 0-1,-1-1 1,1-1-1,22-14 1,-30 16-69,0-2 1,0 1-1,0-1 1,-1 0-1,0 0 1,-1-1-1,1 0 1,-1 0-1,-1-1 0,0 0 1,0 0-1,0 0 1,-1 0-1,3-11 1,-2 2 18,0 0 0,-1-1 0,-1 1 0,-1-1 0,0 1 0,-2-33 0,0 45 66,0 0-1,-1 0 1,1 0 0,-2 0-1,1 0 1,0 0 0,-1 0-1,-5-10 1,7 15-18,-1 0-1,1 0 1,-1 0 0,1 0 0,-1 0-1,0 1 1,0-1 0,1 0-1,-1 0 1,0 0 0,0 1 0,0-1-1,0 1 1,0-1 0,0 0 0,0 1-1,0 0 1,0-1 0,0 1-1,0 0 1,0-1 0,0 1 0,0 0-1,0 0 1,-1 0 0,1 0 0,0 0-1,0 0 1,0 0 0,0 0 0,0 1-1,0-1 1,0 0 0,-1 1-1,1-1 1,0 1 0,0-1 0,-1 2-1,-2 0 10,1 1-1,-1-1 0,1 1 0,0 0 1,0 0-1,0 0 0,0 1 1,-3 5-1,1-1 46,1-1 0,0 2 0,0-1 0,1 0 1,0 1-1,1-1 0,-1 1 0,2 0 0,-1 0 0,1 0 0,1 0 1,0 0-1,0 0 0,1 0 0,0 0 0,0 0 0,1-1 0,0 1 1,0 0-1,1-1 0,1 1 0,-1-1 0,1 0 0,1 0 0,-1 0 0,1-1 1,1 0-1,-1 0 0,1 0 0,12 10 0,-6-8-101,1 1 0,0-2 0,1 0-1,0-1 1,0 0 0,15 5 0,-13-7-1078,1 0-1,32 4 1,-43-8 290,1 0-1,0-1 0,0 0 1,-1 0-1,1-1 0,0 0 1,-1 0-1,1-1 0,0 1 1,-1-1-1,0-1 1,1 1-1,-1-1 0,0-1 1,0 1-1,8-7 0,13-12-2687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4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32 10880,'-45'5'4928,"40"-10"-2369,15 10-1823,6-5 128,8 0-512,44-5-96,11 5-160,29-6-1888,-3 1 960,25-7-4447,-9 4 2943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32 437 7232,'-5'0'776,"0"0"1,0 1-1,1-1 1,-8 3-1,21-5 4757,23-11-3802,-20 6-1413,-1-1 1,1 0-1,-1-1 0,-1 0 0,0-1 1,15-18-1,46-75 419,-51 72-598,-5 9 145,-2-2 1,22-48-1,-33 67-248,-1 1-1,0-1 1,0 1-1,0-1 1,-1 1-1,1-1 1,-1 1-1,0-1 1,0 0-1,-1-5 1,0 8-30,1 0 0,-1 0 0,1 0-1,-1 0 1,0 1 0,0-1 0,0 0 0,0 0 0,0 1 0,0-1-1,0 1 1,0-1 0,-1 1 0,1-1 0,0 1 0,-1 0 0,1 0-1,-1 0 1,0 0 0,1 0 0,-1 0 0,0 0 0,0 0 0,0 1-1,1-1 1,-1 1 0,-3-1 0,0 0-11,1 1 0,0 0 0,-1 0 0,1 0 0,-1 0 0,1 1 0,0-1 0,-1 1 0,1 1 0,0-1 0,0 0 0,0 1 0,0 0 0,0 0 1,0 0-1,0 1 0,1-1 0,-1 1 0,1 0 0,0 0 0,-1 0 0,2 0 0,-1 1 0,0-1 0,-2 4 0,-4 8 105,0 0-1,2 0 1,-1 1 0,2 0 0,-6 19-1,5-11 52,1 0 0,1 0 0,1 0 0,-1 27 0,5-37-20,0 1 0,1-1 1,0 0-1,1 0 0,1 0 0,0 0 1,1-1-1,8 20 0,-11-29-77,1-1-1,0 1 1,0-1-1,0 1 1,1-1-1,-1 0 0,1 1 1,-1-2-1,1 1 1,0 0-1,0 0 1,1-1-1,-1 0 1,0 1-1,1-1 1,0-1-1,-1 1 1,1 0-1,0-1 0,0 0 1,0 0-1,0 0 1,0 0-1,0-1 1,0 1-1,8-1 1,1-1-12,1-1 0,-1-1 0,0 0 0,1 0 1,-1-1-1,21-10 0,2-3-22,0-2 1,-2-1-1,0-2 0,59-50 1,104-125-336,-192 191 298,0 1 0,1 0 0,-1-1 1,13-7-1,-16 12 18,-1 0 0,0 1-1,1-1 1,-1 0 0,1 1 0,-1-1 0,1 1 0,0-1-1,-1 1 1,1 0 0,-1-1 0,1 1 0,0 0 0,-1 0-1,1 0 1,0 1 0,-1-1 0,1 0 0,-1 0 0,1 1-1,-1-1 1,1 1 0,-1 0 0,1-1 0,-1 1 0,1 0-1,-1 0 1,0 0 0,2 1 0,10 11 166,-1 0 0,11 16 0,-11-13-17,24 24-1,-17-24-76,1 0 0,0-2 1,1 0-1,0-1 0,29 12 1,120 39 286,-145-56-1453,0-1-1,0-2 1,1 0 0,-1-1-1,30 0 1,-53-4 383,6-1-343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4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14 7456,'-16'-10'2421,"16"10"-2336,-1-1 1,1 1-1,-1-1 0,0 1 0,1 0 1,-1-1-1,0 1 0,0 0 0,1 0 1,-1-1-1,0 1 0,0 0 0,1 0 1,-1 0-1,0 0 0,0 0 1,1 0-1,-1 0 0,0 0 0,0 1 1,1-1-1,-1 0 0,-1 1 0,-11 11 1740,6-3-395,-16 12 202,1 2-1,-26 34 1,7-7-586,-113 111 1021,113-119-1766,-164 160-189,172-170-1089,18-18-2201,-18 21 0,29-30-1003,7-2 1376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4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119 481 7968,'-15'29'2565,"14"-28"-2452,0 1 0,1 0 1,-1 0-1,0 0 0,1-1 0,-1 1 0,1 0 0,0 2 1,-5 19 46,-13 86 3114,-4 38 539,6-51-2735,-9 52 404,23-134-1346,-6 24 0,6-28-133,3-8 135,1-4-108,-1 0 1,0-1-1,0 1 1,0 0-1,0-1 0,-1 1 1,1-4-1,25-131 99,-19 98-130,38-214 1,-38 216 11,46-187-34,-45 201 48,1 0 0,0 0 0,2 1 0,0 1-1,2 0 1,0 0 0,23-26 0,-29 40 57,-1 0 0,1 1 0,1-1 1,-1 2-1,1-1 0,0 1 0,0 0 0,12-4 0,-17 7-53,0 1-1,0 0 0,0 0 0,0 0 0,0 1 0,0-1 0,1 1 0,-1 0 0,0-1 0,0 2 0,1-1 0,-1 0 0,0 0 0,0 1 0,0 0 1,0 0-1,0 0 0,0 0 0,0 0 0,0 1 0,0-1 0,0 1 0,0-1 0,-1 1 0,1 0 0,-1 0 0,4 4 0,-2-1 37,0 1-1,0-1 0,-1 1 0,0 0 0,0 0 1,0 0-1,-1 0 0,0 0 0,0 1 1,0-1-1,0 7 0,0 2 178,-1 1 0,0-1 0,-3 27 0,0-31-147,0 0 0,0-1 1,-1 1-1,0 0 0,-1-1 0,-1 1 0,1-1 1,-2-1-1,1 1 0,-1-1 0,-1 0 1,-11 13-1,8-11-97,0-1 0,-1 0 1,0-1-1,-1 0 0,0-1 1,-1 0-1,1-1 1,-1 0-1,-16 5 0,22-9-141,-1-1 0,0 0 0,-14 1 0,20-2 62,-1-1 0,1 0 0,0 0 0,0 0 1,-1 0-1,1 0 0,0-1 0,-1 1 1,1-1-1,0 1 0,0-1 0,0 0 0,0 0 1,-1 0-1,1 0 0,0 0 0,-2-2 1,4 3 55,0 0 0,0-1 0,-1 1 0,1 0 1,0 0-1,0-1 0,0 1 0,0 0 0,-1 0 0,1-1 1,0 1-1,0 0 0,0-1 0,0 1 0,0 0 1,0-1-1,0 1 0,0 0 0,0-1 0,0 1 1,0 0-1,0-1 0,0 1 0,0 0 0,0-1 0,0 1 1,0 0-1,0-1 0,9-8-474,19-4-53,92-17 225,-31 10 382,-36 4-6,99-42-1,46-42 324,-163 81-294,71-41 395,-91 51-193,0-1 0,-1-1 1,-1 0-1,22-24 0,-34 34-260,0 0-1,0 0 0,0 1 1,-1-1-1,1 0 1,0-1-1,0 1 0,-1 0 1,1 0-1,-1 0 1,1 0-1,-1 0 0,1-1 1,-1 1-1,0 0 1,1-1-1,-1 1 0,0 0 1,0 0-1,0-1 1,0 1-1,0 0 0,0-1 1,-1 1-1,1 0 0,0 0 1,-1-1-1,1 1 1,-1 0-1,1 0 0,-1 0 1,0-2-1,0 3-6,1-1-1,-1 1 1,0-1-1,0 1 1,0-1-1,1 1 1,-1-1-1,0 1 1,0-1-1,0 1 1,0 0-1,0 0 1,0-1-1,0 1 0,0 0 1,1 0-1,-1 0 1,0 0-1,0 0 1,0 0-1,-1 1 1,-21 4 16,15-1-32,0-1-1,1 1 1,0 0 0,-1 0-1,1 1 1,1 0 0,-1 1-1,1-1 1,0 1-1,0 0 1,1 1 0,0-1-1,-7 12 1,-2 6 111,1 1 0,-17 45 1,20-42-10,2-1 0,1 1 0,1 0 0,-3 36 1,9-60-64,0 1 1,0-1-1,0 0 1,0 1-1,1-1 0,0 0 1,0 0-1,0 0 1,2 6-1,-2-8-31,0 0 0,0-1 0,0 1-1,0 0 1,0-1 0,0 1-1,0-1 1,1 1 0,-1-1 0,1 1-1,-1-1 1,1 0 0,-1 0-1,1 0 1,0 0 0,0 0 0,-1 0-1,1 0 1,0-1 0,3 2-1,0-2-38,-1 1-1,1-1 1,-1 0-1,1 0 1,-1-1-1,1 1 1,-1-1-1,1 0 1,-1 0-1,0 0 1,1-1-1,-1 0 1,0 0-1,0 0 1,0 0-1,5-4 1,1-1-129,0-1 1,-1-1 0,0 1 0,13-16 0,-4-2 3,0 0-1,-2-1 1,0-1-1,11-31 1,-15 33 76,4-11 32,-10 22 171,1 1 0,11-19 1,-18 33-114,0 0 1,0 0-1,0 1 1,0-1-1,0 0 1,0 0-1,0 0 1,0 1-1,0-1 1,0 0-1,0 0 1,0 0-1,0 1 1,0-1-1,0 0 0,0 0 1,0 0-1,1 0 1,-1 1-1,0-1 1,0 0-1,0 0 1,0 0-1,0 0 1,1 0-1,-1 1 1,0-1-1,0 0 1,0 0-1,0 0 1,1 0-1,-1 0 1,0 0-1,0 0 1,0 0-1,1 0 1,-1 0-1,0 0 1,0 0-1,0 0 1,1 0-1,-1 0 1,0 0-1,0 0 1,1 0-1,-1 0 1,0 0-1,0 0 1,0 0-1,0 0 1,1 0-1,-1 0 1,0 0-1,0-1 1,0 1-1,0 0 1,1 0-1,-1 0 1,0 0-1,0 0 1,0-1-1,0 1 1,0 0-1,1 0 1,-1 0-1,0-1 1,2 22 346,-2-20-357,1 59 483,0-27-235,3 31 0,-1-41-57,-1-4-26,5 21 0,-6-34-135,1-1 0,0 1-1,0-1 1,0 1 0,1-1-1,0 0 1,0 0 0,4 5-1,-6-8-27,0-1-1,0 0 1,0 0-1,0 0 1,0 0-1,0 1 0,1-1 1,-1-1-1,0 1 1,1 0-1,-1 0 1,0 0-1,1-1 0,-1 1 1,1-1-1,-1 1 1,1-1-1,-1 0 0,1 1 1,0-1-1,-1 0 1,1 0-1,-1 0 1,1 0-1,-1 0 0,1-1 1,0 1-1,-1 0 1,1-1-1,-1 1 1,1-1-1,-1 0 0,0 1 1,1-1-1,-1 0 1,1 0-1,-1 0 1,0 0-1,1-1 0,5-4-130,-1 0-1,0 0 1,-1-1-1,0 0 0,8-13 1,49-91-237,-11 19 263,-38 72 485,-12 20-371,-1 0 0,0 0-1,0 0 1,0 0 0,0-1 0,0 1 0,0 0-1,0 0 1,0 0 0,1 0 0,-1 0 0,0 0 0,0 0-1,0 0 1,0 0 0,0 0 0,1 0 0,-1-1 0,0 1-1,0 0 1,0 0 0,0 0 0,0 0 0,1 0 0,-1 0-1,0 0 1,0 0 0,0 0 0,0 1 0,1-1 0,-1 0-1,0 0 1,0 0 0,0 0 0,0 0 0,0 0 0,0 0-1,1 0 1,1 13 226,-10 157 437,8-166-664,0-1-1,-1 1 0,1-1 0,1 1 0,-1-1 0,0 1 0,2 4 1,-2-8-5,0 1 0,1 0 1,-1-1-1,0 1 1,1-1-1,-1 1 0,0-1 1,1 1-1,-1 0 1,1-1-1,-1 0 0,1 1 1,-1-1-1,1 1 1,-1-1-1,1 0 0,-1 1 1,1-1-1,0 0 1,-1 1-1,1-1 0,0 0 1,-1 0-1,1 0 1,0 0-1,-1 0 0,1 0 1,0 0-1,-1 0 1,1 0-1,0 0 0,-1 0 1,1 0-1,0 0 1,-1 0-1,1-1 0,-1 1 1,1 0-1,0 0 1,-1-1-1,1 1 0,-1 0 1,2-1-1,110-58-114,-84 46 172,-1-1-1,-1-2 1,0 0-1,-2-2 1,0-1 0,26-25-1,-11 3-185,-1-1-1,43-65 0,-66 81 152,-12 21-23,-1 0 0,1 0 0,7-7-1,-5 4-34,-3 5 100,-1 4 49,-1 0-79,0 19 112,0 432 433,-3-442-584,0-1 80,4-8-75,-1-1 1,0 0-1,1 1 1,-1-1-1,1 0 1,-1 1 0,0-1-1,1 0 1,-1 0-1,1 1 1,-1-1 0,1 0-1,-1 0 1,1 0-1,-1 0 1,1 0-1,-1 1 1,1-1 0,-1 0-1,1 0 1,-1 0-1,1 0 1,-1 0 0,2-1-1,4 1 1,0-1 0,0 0 0,-1 0-1,1-1 1,0 1 0,0-1 0,-1-1 0,1 1 0,-1-1-1,0 0 1,0 0 0,0-1 0,0 1 0,0-1-1,-1 0 1,7-7 0,7-10-131,-1-1 0,21-34-1,-30 44 93,25-37-232,2 1 1,68-70-1,-66 80 342,74-55-1,-111 92-69,1 1 0,-1-1 0,1 1 0,-1-1 0,1 1 0,-1 0 0,1-1 0,-1 1 0,1 0 0,-1-1 0,1 1 0,0 0 0,-1 0 0,1-1 0,0 1 0,-1 0 0,1 0 0,-1 0 0,1 0 0,0 0 0,-1 0 0,1 0 0,0 0 0,-1 0 0,1 0 0,0 0 0,-1 1 0,1-1 0,-1 0 0,1 0 0,0 1 0,-1-1 0,1 0 0,-1 1 0,1-1 0,-1 0 0,1 1 0,-1-1 0,1 1 0,-1-1 0,1 1-1,-1-1 1,0 1 0,1-1 0,-1 1 0,0 0 0,0-1 0,1 1 0,-1-1 0,0 1 0,0 1 0,2 4 18,-1 0 0,0 0 0,0 1 0,-1 7 0,1-6 46,3 83 251,-13 144 0,8-219-412,-2 1 0,0 0 0,-1 0 0,0-1 0,-1 0 0,-1 0 0,-11 20 0,16-34 40,0 0-1,-1-1 1,1 1 0,-1 0-1,1-1 1,-1 1-1,1-1 1,-1 0 0,0 0-1,0 1 1,0-1-1,0 0 1,0-1 0,0 1-1,0 0 1,0-1-1,0 1 1,0-1 0,0 1-1,0-1 1,0 0-1,0 0 1,-4 0 0,-2-1-189,0 0 1,0 0 0,0-1 0,-13-5 0,11 3 129,0 0 0,1-1 0,0 0 1,0-1-1,0 1 0,1-2 0,0 0 1,-11-10-1,3-1 22,0 0 0,-19-30 0,28 35 685,13 15 110,5 5-638,8 2 51,-10-4-53,1 0 0,0-1 0,0 0-1,17 4 1,-15-7-25,0 1 0,0-2 1,0 0-1,0 0 0,0-1 0,0 0 0,0-1 0,-1 0 1,1-1-1,0-1 0,-1 0 0,0 0 0,0-1 0,16-10 0,-10 5-110,-1-1 0,-1 0 0,0-1 0,0-1 0,-1-1-1,-1 0 1,0-1 0,14-22 0,-12 15-26,2-2 44,18-38 0,-13 26 158,-16 28-34,-1 0-1,0-1 0,-1 1 1,6-15-1,-10 59 253,-4 15 75,3 0 0,7 74 0,-6-119-357,1 0 0,1 0 0,-1 0 0,1 0 0,0-1-1,5 11 1,-6-15-47,-1 1-1,1-1 0,0 0 0,0 0 0,-1 0 0,1 0 0,0 0 1,0-1-1,0 1 0,0 0 0,0 0 0,0 0 0,0-1 0,1 1 1,-1-1-1,0 1 0,0-1 0,0 1 0,1-1 0,-1 0 0,0 1 1,0-1-1,1 0 0,-1 0 0,0 0 0,1 0 0,-1 0 1,0 0-1,0-1 0,1 1 0,-1 0 0,0 0 0,0-1 0,1 1 1,-1-1-1,0 0 0,0 1 0,0-1 0,0 0 0,2 0 0,34-26-407,-2 0-1,43-43 0,45-36 222,-25 37 74,-90 65 160,-5 6-26,-2 3 19,-2 11 149,-1-1 1,-4 19 0,3-18-77,0 0 1,0 24 0,3-35-82,0 0-1,1-1 1,-1 1 0,1-1 0,0 1-1,0-1 1,0 1 0,1-1 0,0 0-1,-1 0 1,2 1 0,-1-1 0,4 4-1,-5-6-59,1 0-1,-1 0 1,1-1-1,0 1 1,0-1-1,0 1 1,0-1-1,0 0 1,0 1-1,0-1 1,0 0-1,1 0 1,-1-1-1,0 1 1,1 0-1,-1-1 1,1 1-1,-1-1 1,0 0-1,1 0 1,-1 0-1,1 0 1,-1 0-1,1-1 1,-1 1-1,0-1 1,1 0-1,-1 1 1,0-1-1,3-2 0,-1 1-26,0-1 0,-1 1 0,0-1 0,0 0 0,0 0 0,0-1-1,0 1 1,0 0 0,-1-1 0,0 0 0,0 1 0,0-1 0,0 0-1,0 0 1,-1 0 0,0-1 0,0 1 0,0 0 0,0 0-1,-1-1 1,1-6 0,-1 5 78,0 0 1,0 1-1,-1-1 0,0 0 0,0 1 0,0-1 0,0 0 0,-1 1 1,0 0-1,0-1 0,0 1 0,-1 0 0,0 0 0,0 0 0,0 1 1,-1-1-1,1 1 0,-1-1 0,0 1 0,0 1 0,-6-5 1,-71-40 428,80 48-462,1 0 1,0 0-1,-1 0 1,1 0-1,0 0 1,0 0-1,-1 0 1,1 0 0,0 0-1,0-1 1,-1 1-1,1 0 1,0 0-1,0 0 1,0-1-1,-1 1 1,1 0 0,0 0-1,0 0 1,0-1-1,0 1 1,0 0-1,-1 0 1,1-1 0,0 1-1,0 0 1,0 0-1,0-1 1,0 1-1,0 0 1,0 0-1,0-1 1,0 1 0,0 0-1,0-1 1,0 1-1,0 0 1,0 0-1,0-1 1,0 1 0,0 0-1,0 0 1,0-1-1,1 1 1,0-1 2,0 0 0,0 0 1,1 1-1,-1-1 0,0 0 0,1 1 1,-1-1-1,0 1 0,3-1 1,34-3 66,21-2 164,-34 3-17,0 1 1,1 1-1,36 4 1,-58-3-148,0 1 0,0 0 0,0 0 1,0 0-1,0 0 0,0 1 0,0-1 0,-1 1 0,1 0 0,-1 0 0,1 0 0,-1 1 0,0-1 0,0 1 1,3 3-1,-3-2 0,0 1 1,0-1 0,0 1 0,-1-1-1,1 1 1,-1 0 0,-1 0 0,1 0 0,-1 0-1,2 7 1,-1 9 67,-1-1 0,-1 1-1,-1 0 1,-5 34 0,5-44-100,-2 0 19,3-9-75,-1-1 0,0 1 1,1 0-1,0 0 1,-1-1-1,1 1 0,0 0 1,0 0-1,0 0 0,0-1 1,0 1-1,1 0 1,-1 0-1,1 2 0,-1-4 19,1 0-1,-1 0 0,0 0 1,0 0-1,0 0 0,1 0 0,-1 0 1,0 0-1,0 0 0,0 0 0,1 0 1,-1 0-1,0 0 0,0 0 1,0 0-1,1 0 0,-1 0 0,0 0 1,0 0-1,0 0 0,1 0 0,-1 0 1,0 0-1,0 0 0,0-1 1,0 1-1,1 0 0,-1 0 0,0 0 1,0 0-1,0 0 0,0-1 0,0 1 1,0 0-1,1 0 0,-1 0 0,0 0 1,0-1-1,0 1 0,7-11-263,1-5 255,1 1 1,1 0 0,1 0-1,0 1 1,1 0 0,0 1-1,1 0 1,1 1 0,0 0-1,0 1 1,1 1 0,0 0-1,28-11 1,-40 19 79,1 1-1,1-1 0,-1 1 1,0 0-1,0 1 1,0-1-1,0 1 1,1 0-1,-1 0 1,0 0-1,0 0 0,0 1 1,1-1-1,-1 1 1,0 0-1,0 1 1,0-1-1,0 1 0,0 0 1,-1 0-1,1 0 1,0 0-1,-1 1 1,6 4-1,2 4 0,0 0-1,0 0 1,-2 2 0,1-1-1,9 18 1,78 142-2484,-78-137-895,-16-29 1622,8 15-2587,-9-11-1987,-12-1 2845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4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54 114 11296,'-45'-48'5120,"45"23"-4449,-5 13-1694,5 9 415,-3-14-1952,6 9 1440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4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3 6464,'-3'-1'684,"3"1"-640,0 0 1,0-1 0,0 1-1,0 0 1,0 0 0,0 0-1,0 0 1,0 0 0,0 0 0,0 0-1,0 0 1,0 0 0,0 0-1,0 0 1,0 0 0,0 0-1,0 0 1,0-1 0,-1 1 0,1 0-1,0 0 1,0 0 0,0 0-1,0 0 1,0 0 0,0 0-1,0 0 1,0 0 0,0 0-1,0 0 1,-1 0 0,1 0 0,0 0-1,0 0 1,0 0 0,0 0-1,0 0 1,0 0 0,0 0-1,0 0 1,0 1 0,0-1-1,0 0 1,-1 0 0,1 0 0,0 0-1,0 0 1,0 0 0,0 0-1,0 0 1,0 0 0,0 0-1,0 0 1,0 0 0,0 0-1,0 0 1,0 1 0,0-1 0,0 0-1,0 0 1,0 0 0,0 0-1,0 0 1,0 0 0,0 0-1,0 0 1,-4 10 3157,-8 17-205,7-18-2332,1 1 0,-1-1 1,-10 15-1,1-8 14,-1-1 1,0 0-1,-33 24 0,-59 28 588,-24-2-1044,74-43-3054,54-21 2376,-1 1-1387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4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319 632 4576,'-13'-19'2565,"12"18"-1532,0-1 0,0 1 0,1-1-1,-1 1 1,-4-4 3098,4 4-3098,-2-1 0,2 1-898,0 1 0,0-1 0,0 1 0,0 0 0,0-1 0,0 1 0,0 0 0,0-1 0,0 1 0,0 0 0,-2 0 0,-3 0 40,0 1 1,0 0-1,0 0 0,1 1 0,-1 0 1,0 0-1,1 0 0,-1 0 0,1 1 1,0 0-1,0 0 0,-9 7 0,1 1-59,1 0 0,0 1 0,-15 19-1,7-4 264,0 1-1,-26 52 1,38-63-172,0 0-1,1 0 1,1 1-1,1 0 1,0 0-1,-3 30 1,8-44-171,-1-1 1,1 1 0,0-1 0,0 0 0,1 1 0,-1-1 0,1 1 0,0-1-1,0 0 1,0 1 0,0-1 0,0 0 0,1 0 0,2 4 0,-3-5-57,1 0 1,0 0-1,0 0 1,1 0-1,-1 0 1,0-1-1,1 1 1,-1-1-1,1 1 1,-1-1-1,1 0 1,0 0 0,0 0-1,-1 0 1,1-1-1,0 1 1,4 0-1,2-1-86,0 0-1,-1 0 1,1 0 0,-1-1-1,1 0 1,11-4-1,-1-1-288,32-13-1,-27 8-9,31-19 1,-45 23 286,0 0 1,-1 0-1,0-1 1,0 0-1,11-15 1,-9 9 21,0-1 1,-1-1-1,-1 0 1,10-25-1,-13 28 100,-2 0 1,0 0-1,0 0 0,-1-1 0,-1 1 0,1-25 1,-3 34 75,0-1 0,0 0-1,-1 1 1,1-1 0,-1 0 0,0 1 0,-1-1 0,1 1 0,-1-1 0,0 1 0,0 0 0,0 0 0,-5-7 0,4 8-43,0 0-1,0 0 1,0 1 0,0-1-1,0 1 1,-1 0 0,1 0 0,-1 0-1,1 0 1,-1 0 0,0 1-1,1 0 1,-1-1 0,0 1 0,-8 0-1,6 0 24,-26-2 364,30 3-380,1 0 1,0 0-1,0 0 0,0 0 0,-1 0 1,1 1-1,0-1 0,0 0 1,0 1-1,-1-1 0,1 1 0,0-1 1,0 1-1,0-1 0,0 1 0,0 0 1,0-1-1,0 1 0,0 0 0,-1 1 1,3-2-20,-1 0-1,0 1 1,0-1 0,0 0 0,1 1 0,-1-1 0,0 0 0,0 0 0,1 1 0,-1-1 0,0 0 0,0 0 0,1 0 0,-1 1 0,0-1 0,1 0 0,-1 0 0,0 0 0,1 0 0,-1 0 0,0 0 0,1 0-1,-1 1 1,0-1 0,1 0 0,-1 0 0,1-1 0,8 1 46,0-1-1,0-1 1,1 0-1,-2 0 1,1 0-1,0-1 1,0-1 0,-1 0-1,0 0 1,9-5-1,1-3-8,0-1 0,0 0 0,16-18 0,-18 15-30,0-1 0,-1-1 0,20-33 0,28-63 48,-33 58-16,-8 15 49,87-147 398,-109 187-507,1 0-1,-1 1 1,0-1-1,1 0 1,-1 1-1,1-1 1,-1 1-1,1-1 1,-1 1-1,1-1 1,-1 0-1,1 1 1,0 0-1,-1-1 1,1 1-1,0-1 1,-1 1-1,1 0 0,0 0 1,0-1-1,-1 1 1,1 0-1,0 0 1,0 0-1,-1 0 1,1 0-1,1 0 1,-1 0-2,0 1 0,0 0-1,0 0 1,-1-1 0,1 1 0,0 0 0,0 0 0,-1 0 0,1 0 0,-1 0-1,1 0 1,0 0 0,-1 0 0,0 0 0,1 0 0,-1 0 0,0 0-1,1 0 1,-1 1 0,0-1 0,0 2 0,2 19 5,-1 0 1,-3 37-1,-11 48 93,-23 152 7,-98 565 53,129-796-120,-21 100 249,19-96-464,-23 57 0,27-83 29,1 0-1,-2 0 1,1 0 0,0-1-1,-1 1 1,-8 8 0,12-14 129,0 1 0,-1-1 0,1 0 0,0 1 0,0-1 0,0 0 0,-1 0 0,1 1 0,0-1 0,-1 0 0,1 0 0,0 0 0,-1 1 0,1-1 0,0 0 0,-1 0 1,1 0-1,0 0 0,-1 0 0,1 0 0,0 0 0,-1 0 0,1 0 0,0 0 0,-1 0 0,1 0 0,-1 0 0,1 0 0,0 0 0,-1 0 0,1 0 0,-1 0 0,1-1-6,-1 0-1,0 1 1,1-1-1,-1 0 1,1 0-1,-1 0 1,1 1-1,-1-1 1,1 0-1,-1 0 1,1 0-1,-1-2 1,0-6-71,-1 0 0,0-17 0,2 0 48,1 0-1,1 0 0,1 0 1,1 1-1,9-33 0,-9 44 47,1-1-1,1 1 0,0 0 0,0 1 1,2-1-1,0 1 0,0 1 0,1-1 1,0 2-1,21-21 0,-12 18-354,0 1 0,0 1 0,1 1-1,1 0 1,0 1 0,0 1 0,1 2 0,0 0 0,41-8-1,88-14-6753,-74 13 91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47:4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301 215 3072,'-1'-1'107,"1"1"1,0-1-1,0 1 0,1-1 0,-1 1 1,0-1-1,0 1 0,0-1 1,0 1-1,0-1 0,0 1 1,1 0-1,-1-1 0,0 1 0,0-1 1,1 1-1,-1-1 0,0 1 1,1 0-1,-1-1 0,0 1 1,1 0-1,-1-1 0,0 1 1,1 0-1,-1 0 0,1-1 0,-1 1 1,1 0-1,1-1 522,-1 1 0,1 0 0,0 0 0,-1 0 0,1 0 0,-1 0 0,1 0 0,0 0 0,-1 1 0,3 0 0,-4-1-525,1 0-1,-1 0 1,1 0 0,-1 1-1,0-1 1,1 0-1,-1 1 1,1-1 0,-1 0-1,0 1 1,1-1-1,-1 0 1,0 1 0,1-1-1,-1 1 1,0-1-1,0 1 1,1-1-1,-1 1 1,0-1 0,0 1-1,0-1 1,0 1-1,1-1 1,-1 1 0,0-1-1,0 1 1,0-1-1,0 1 1,0-1 0,0 1-1,-1-1 1,1 1-1,0-1 1,0 1 0,0-1-1,0 1 1,-1-1-1,1 1 1,0-1-1,0 0 1,-1 2 0,-1 1 139,1 0-1,-1 0 1,0 0 0,0 0 0,-1 0 0,-3 3 0,-24 19 778,-2-2 1,-62 36-1,93-59-1008,-4 4 48,-3 1 106,-1-1 0,1 1 0,-1-1 1,-16 5-1,22-8-168,0-1 0,1 1 0,-1-1 0,1 0 0,-1 0 0,0 0 0,1 0 0,-1 0 0,1-1 0,-1 1 0,1-1 0,-1 0 0,1 1 0,-1-1 0,1 0 0,-1-1 0,1 1 0,0 0 0,0-1 1,0 1-1,0-1 0,-4-3 0,2 1-68,1-1 0,0 1 0,0-1 0,0 0 0,0 0 0,1 0 0,-1-1 1,1 1-1,1-1 0,-1 1 0,1-1 0,0 1 0,-1-12 0,2-3-120,0 0 1,4-32-1,-2 39 253,0 0-1,1 0 1,0 1-1,1 0 1,1 0-1,0 0 1,0 0-1,1 1 1,1-1 0,0 2-1,11-14 1,-15 21-22,-1-1 0,1 1 0,0 0 0,1 1 0,-1-1 0,1 0 0,-1 1 0,1 0 0,0 0-1,-1 0 1,1 0 0,0 1 0,7-2 0,-8 2-7,0 1 0,0 0-1,0 0 1,0 0-1,0 0 1,0 0 0,0 0-1,0 1 1,0 0 0,0 0-1,-1-1 1,1 1-1,0 1 1,0-1 0,-1 0-1,1 1 1,-1 0-1,1-1 1,4 5 0,-2-1 31,0 1 0,0 0 1,0-1-1,0 2 1,-1-1-1,0 0 0,0 1 1,-1 0-1,5 12 1,-5-9 32,0 2 1,-1-1 0,0 0 0,0 0 0,-1 20-1,-3 1 136,-2-1 0,0 0 0,-15 50 0,-113 316 1221,116-357-1429,-7 17 293,43-119-795,-16 53 429,13-35-192,32-59 0,-19 58 158,1 1 0,2 2 0,2 1 0,54-49 0,-62 65 58,23-23 27,76-55 1,-117 97 49,0 0 0,0 0 1,1 1-1,-1 0 0,1 1 0,12-4 1,-19 7-39,0 0 0,0 1 0,1-1 0,-1 1 1,0 0-1,0-1 0,1 2 0,-1-1 1,0 0-1,0 1 0,1-1 0,-1 1 0,0 0 1,0 0-1,0 0 0,0 0 0,0 1 1,0-1-1,0 1 0,0 0 0,-1 0 0,1 0 1,4 4-1,-5-3 7,0 0 0,1 0 1,-1 0-1,-1 0 0,1 0 0,0 0 0,-1 1 1,1-1-1,-1 1 0,0-1 0,0 1 1,0 6-1,0 2 69,0 0 0,-2 18 0,0-15 17,-6 53 188,-2 0 1,-25 89 0,23-117-350,9-38-123,2-5-44,4-24-315,3-4 325,1 0 0,1 0 0,1 1 0,2 1 0,1 0 0,21-34 0,-6 19 165,42-49 0,-51 71 57,1 0-1,1 2 0,41-33 1,-55 48 80,0 1 1,0 0-1,0-1 0,1 2 1,-1-1-1,16-4 1,-20 8-56,0-1 1,1 1-1,-1-1 1,0 1-1,0 0 1,1 1-1,-1-1 1,0 0-1,0 1 1,0 0-1,1-1 1,-1 1-1,0 1 1,0-1-1,0 0 1,0 1-1,-1-1 1,1 1-1,3 3 0,1 1 34,-1 0 0,1 1-1,-1 0 1,-1 0-1,0 1 1,0-1-1,0 1 1,-1 1 0,0-1-1,5 15 1,0 6 152,10 56-1,9 118 167,-7-38-515,-18-148-268,1-1 1,8 26-1,1-10-2918,-12-29 3004,-1-2 40,1 0-1,-1 0 1,1 1 0,-1-1-1,1 0 1,0 0 0,0 0-1,-1 0 1,1 0 0,0 0-1,1 1 1,10 1-4962,6-3 1372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27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172 275 2496,'-20'11'784,"20"-11"-772,0 0 1,0 1-1,-1-1 0,1 0 0,0 0 1,0 0-1,-1 0 0,1 0 1,0 1-1,0-1 0,-1 0 1,1 0-1,0 0 0,0 0 1,-1 0-1,1 0 0,0 0 0,-1 0 1,1 0-1,0 0 0,0 0 1,-1 0-1,1 0 0,0 0 1,-1-1-1,-1 1 38,0 0-1,0-1 1,-1 0 0,1 1 0,0-1 0,0 0-1,0 0 1,0 0 0,0 0 0,0-1-1,1 1 1,-1-1 0,0 1 0,1-1 0,-1 1-1,1-1 1,-1 0 0,1 0 0,0 0-1,0 1 1,-1-1 0,1 0 0,0-3 0,-3-11-162,1 0 1,-1-22-1,0-2-908,3 31 678,1-1 1,0 0-1,0 1 0,3-14 1,-2 16 1676,1-1 1,6-10 5722,-8 33-5586,-1 18-1040,-4 62 236,-15 157-83,14-195-517,2-16 2,-13 52 0,-22 79 80,37-159-152,-3 15 97,4-26-51,0-3 10,0-15 80,4-31-153,10-55 0,-10 83-28,2-15-1,22-159 85,-4 17 702,-15 117-374,-2 17-16,15-57 0,-21 98-344,0 1 0,0-1-1,1 1 1,-1-1-1,0 1 1,0 0 0,0-1-1,0 1 1,1-1-1,-1 1 1,0-1-1,0 1 1,1 0 0,-1-1-1,0 1 1,1 0-1,-1-1 1,0 1 0,1 0-1,-1-1 1,1 1-1,-1 0 1,1 0-1,-1 0 1,0-1 0,1 1-1,-1 0 1,1 0-1,-1 0 1,1 0-1,-1 0 1,1 0 0,-1 0-1,1 0 1,-1 0-1,1 0 1,-1 0 0,1 0-1,-1 0 1,1 0-1,-1 0 1,0 0-1,1 1 1,-1-1 0,1 0-1,-1 0 1,1 1-1,-1-1 1,0 0-1,1 0 1,-1 1 0,0-1-1,1 0 1,-1 1-1,0-1 1,1 1-1,2 2-6,-1 0-1,1 0 1,-1 0-1,1 0 0,3 6 1,5 17 114,-2 1 1,0 0-1,5 30 1,-3-12-19,48 139-91,-46-148 95,10 11-39,-23-46-61,0-1 1,0 0-1,0 1 0,0-1 1,0 0-1,0 0 1,0 1-1,0-1 0,1 0 1,-1 1-1,0-1 0,0 0 1,0 0-1,0 0 1,1 1-1,-1-1 0,0 0 1,0 0-1,1 1 1,-1-1-1,0 0 0,0 0 1,1 0-1,-1 0 1,0 0-1,1 0 0,-1 1 1,0-1-1,0 0 1,1 0-1,-1 0 0,0 0 1,1 0-1,-1 0 1,0 0-1,1 0 0,-1 0 1,0 0-1,1-1 0,-1 1 1,0 0-1,0 0 1,1 0-1,-1 0 0,0 0 1,1 0-1,-1-1 1,0 1-1,0 0 0,1 0 1,-1 0-1,0-1 1,0 1-1,0 0 0,1 0 1,-1-1-1,13-19 83,-7 5-217,7-24 0,0-4-157,61-171-429,-64 193 670,0 0-1,1 1 1,1 0-1,1 1 1,0 0-1,2 1 1,29-29 0,-42 45 67,0 1 0,1-1 1,-1 0-1,0 1 1,0 0-1,1-1 1,-1 1-1,1 0 1,-1 0-1,1 0 0,-1 1 1,5-2-1,-6 2 21,1 0 0,-1 0-1,1 0 1,-1 1 0,1-1 0,-1 0-1,1 1 1,-1-1 0,0 1-1,1-1 1,-1 1 0,0-1-1,0 1 1,1 0 0,-1 0 0,0 0-1,0 0 1,0 0 0,0 0-1,0 0 1,0 0 0,0 0-1,0 0 1,1 2 0,2 4 51,-1 0 1,0 1 0,0-1-1,0 1 1,3 13 0,4 45 23,-6-37-39,50 419-195,-50-414-571,2 40-2147,-6-46 1673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28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 4224,'1'-1'89,"7"-16"2389,-3 12 1366,-5 5-3807,0 0 72,0 1 0,0 0 0,0-1-1,0 1 1,0 0 0,1-1 0,-1 1 0,0 0 0,0-1 0,1 1 0,-1 0 0,1-1 0,-1 1 0,0-1 0,1 1 0,0 0 0,3 4 257,1 4 6,-2 0 0,1 0 0,-1 0 0,3 13 0,1 4 67,10 40 327,10 70 1,1 70-289,-24-176-393,14 114 187,22 205 16,-5 44-1861,-32-365-411,4-10 592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28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0 6304,'-9'7'2136,"8"-6"-1896,0-1 0,0 1 0,0 0 1,0-1-1,0 1 0,0 0 0,0 0 0,1 0 0,-1 0 0,0 0 0,0 0 1,1 0-1,-1 0 0,1 0 0,-1 0 0,1 0 0,-1 2 0,-24 80 2747,22-62-2888,1 0 0,1 0 0,0-1 0,4 31 0,-1 7-34,11 365 569,8-169-343,2 34-806,-17-185-2844,-6-77 2191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29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42 4480,'-5'-7'9733,"19"-1"-8762,-6 3-971,-1 1 27,0 1 0,0-1 0,13-4 1,-18 8-15,1-1 1,0 1 0,-1-1 0,1 1 0,0 0 0,-1 0 0,1 0-1,0 0 1,-1 0 0,1 1 0,0-1 0,-1 1 0,1 0-1,-1 0 1,4 1 0,-2 1 12,-1-1 1,0 0-1,1 1 0,-1 0 1,-1-1-1,1 1 0,0 1 1,-1-1-1,1 0 0,-1 0 0,0 1 1,0-1-1,0 1 0,-1 0 1,1 0-1,-1 0 0,0-1 1,0 1-1,0 8 0,1-3 3,-2-1 1,1 1-1,-1 0 0,-1 0 0,0 0 1,0-1-1,0 1 0,-4 11 1,-13 30 419,-8 30-141,26-79-288,0-1 0,0 0 1,0 1-1,0-1 0,0 0 0,0 0 1,0 1-1,1-1 0,-1 0 1,0 1-1,0-1 0,0 0 0,0 0 1,1 0-1,-1 1 0,0-1 1,0 0-1,1 0 0,-1 0 0,0 1 1,0-1-1,1 0 0,-1 0 1,0 0-1,0 0 0,1 0 0,-1 1 1,0-1-1,1 0 0,-1 0 0,0 0 1,0 0-1,1 0 0,-1 0 1,0 0-1,1 0 0,-1 0 0,0 0 1,1 0-1,-1-1 0,1 1 1,19-2 339,-13 1-266,49-9 70,-38 6-1977,21-2 1,14 2-5329,-21 8 3952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30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0 4064,'-9'11'4037,"10"-11"-3668,0 1 0,-1-1 0,1 0-1,0 0 1,-1 0 0,1 0 0,0 0 0,0 0 0,-1 0-1,1 0 1,0 0 0,-1 0 0,1-1 0,0 1 0,-1 0-1,1 0 1,-1-1 0,2 0 0,2 1-302,1-1 0,-1 1 0,0 0 0,1 0 0,-1 0 0,0 0 0,1 1 0,-1 0 0,8 2 1,8 1 125,77 10 321,36 4 118,-113-16-1163,21 3 1619,-29-5-4170,-4 1-3518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30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60 6240,'0'2'1046,"5"-1"697,96-22 3200,-17 4-2276,-44 10-1943,-9 0-558,0 3-1,-1 0 1,39 2 0,-62 2-402,1 1 1,-1 0-1,0 1 0,1-1 0,-1 2 0,0-1 0,0 1 1,-1 0-1,1 0 0,0 1 0,-1 0 0,0 0 1,9 7-1,-2 1-1113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35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4384,'3'4'6047,"-3"-4"-5903,2 14 1935,-2 20-2123,0-29 666,14 592 2444,-2-398-2733,2 82 166,-12-187-45,0-46-1417,-1-1-3834,-1-42 2369,10-14-5016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36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7 3392,'-4'-6'1094,"3"10"-204,1-2 304,0-1-815,0 0-1,0 0 0,0 0 0,0 1 0,0-1 0,1 0 0,-1 0 0,0 0 0,1 0 0,-1 0 0,0 0 0,1 0 0,0 2 0,-1-3-284,1 5 43,0 0 0,0 0 0,-1 0-1,1 0 1,-1 0 0,-1 0 0,0 6 0,0 6-5,-13 295 454,4-199-512,-4 39 23,-20 120-214,32-263-276,2-18 239,2-24 61,52-342 269,8-55 2085,-56 406-1616,-2 40-531,1-3-121,4 23-126,6 43-1,-8-38-36,56 246-817,-51-239 991,52 166 104,-64-212-131,1 1 1,0-1-1,0 0 1,0 1-1,0-1 1,0 0-1,1 0 1,-1 0-1,0 0 0,1 0 1,2 2-1,-4-4 18,0 0 0,0 0 0,1 0 0,-1 0 0,0 0 0,1 0 0,-1 0 0,0 0 0,0 0 0,1 0 0,-1 0 0,0 0 0,0 0 0,1 0 0,-1 0 0,0 0 0,0 0 0,1 0 0,-1-1 0,0 1 0,0 0 0,1 0 0,-1 0 0,0 0 0,0 0 0,0-1 0,1 1 0,-1 0 0,0 0 0,0 0 0,0-1 0,1 1 0,6-19-114,-3-2 124,-1 1 0,-1-1 0,0 0 0,-3-28 0,0 10 8,0-78-105,12-248 621,-10 351-430,-1 9-22,1 0-1,-1 0 0,1 0 0,0 0 0,0-1 0,1 1 0,-1 1 0,5-10 0,-6 14-68,0-1 1,1 1-1,-1 0 1,0 0-1,0-1 1,0 1 0,1 0-1,-1-1 1,0 1-1,1 0 1,-1 0-1,0-1 1,0 1-1,1 0 1,-1 0-1,0 0 1,1-1-1,-1 1 1,0 0-1,1 0 1,-1 0-1,1 0 1,-1 0-1,0 0 1,1 0 0,-1 0-1,0 0 1,1 0-1,-1 0 1,1 0-1,-1 0 1,0 0-1,1 0 1,-1 0-1,0 0 1,1 0-1,-1 1 1,0-1-1,1 0 1,-1 0-1,0 0 1,1 1-1,-1-1 1,0 0 0,1 0-1,-1 1 1,13 18 171,73 186 477,-15-30-253,-7-23-190,-23-52-412,-16-38-227,6 15-3411,-26-68 2939,-5-9 784,0 0 0,1 0 0,-1 0 0,0 0 0,0 0-1,0 1 1,0-1 0,0 0 0,1 0 0,-1 0 0,0 0 0,0 0-1,0 0 1,0 1 0,1-1 0,-1 0 0,0 0 0,0 0 0,0 0-1,1 0 1,-1 0 0,0 0 0,0 0 0,0 0 0,1 0 0,-1 0-1,0 0 1,0 0 0,1 0 0,-1 0 0,0 0 0,0-1 0,0 1-1,0 0 1,1 0 0,-1 0 0,0 0 0,0 0 0,0 0 0,1-1-1,3-3-2360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4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42 124 4320,'-7'-7'558,"-13"-11"3245,19 17-3586,1 0-1,-1 1 1,1-1 0,-1 1 0,1 0 0,-1-1 0,1 1 0,-1-1 0,1 1-1,-1 0 1,1-1 0,-1 1 0,0 0 0,1 0 0,-1-1 0,1 1 0,-1 0 0,0 0-1,1 0 1,-1 0 0,0 0 0,-1 0 0,6-4 222,0 0 1,-1 1-1,1-1 0,1 1 1,-1 0-1,0 0 1,1 1-1,6-4 0,50-21-775,-40 18 590,-12 5-261,0 0 1,1 1 0,-1 0 0,1 0-1,-1 1 1,1 0 0,0 1-1,0 0 1,0 0 0,11 1-1,-19 1 30,-1-1 0,1 1 0,-1 0 0,1-1 0,-1 1-1,1 0 1,-1 0 0,0 0 0,1 0 0,-1 0 0,0 0-1,0 0 1,0 1 0,0-1 0,0 0 0,0 1 0,0-1 0,0 0-1,-1 1 1,1-1 0,0 1 0,-1 0 0,1-1 0,-1 1-1,0-1 1,0 1 0,1 2 0,0 4 78,-1-1 1,0 1-1,0 0 1,-2 14-1,-5 11 347,-2 0-1,-24 59 1,11-34 172,21-54-586,-1-1 0,1 1 0,1-1-1,-1 1 1,0 0 0,1 0 0,0-1 0,0 1 0,0 0 0,0 0 0,1 4 0,0-7-27,-1 1 0,1-1-1,-1 1 1,1-1 0,0 0 0,-1 0 0,1 1-1,0-1 1,0 0 0,0 0 0,0 0 0,0 0 0,0 0-1,0 0 1,1 0 0,-1 0 0,0-1 0,0 1 0,1 0-1,-1-1 1,0 1 0,1-1 0,-1 1 0,1-1-1,-1 0 1,0 0 0,1 1 0,-1-1 0,1 0 0,2-1-1,5 1-434,-1-1-1,0-1 0,1 1 0,11-5 0,-2 1-803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39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239 164 3648,'1'-3'288,"0"0"-1,0 0 1,-1-1-1,1 1 1,-1 0 0,1 0-1,-1 0 1,0 0-1,0-1 1,-1 1 0,1 0-1,-1 0 1,-1-5 0,2 7-159,-1-1 0,0 1 1,0 0-1,0-1 0,0 1 0,0 0 1,0-1-1,0 1 0,0 0 1,0 0-1,-1 0 0,1 0 1,0 0-1,-1 0 0,1 0 1,-1 1-1,1-1 0,-1 0 1,1 1-1,-1-1 0,0 1 1,1 0-1,-1-1 0,0 1 1,1 0-1,-1 0 0,-2 0 1,-1 0 34,-1 1 1,1-1 0,-1 1-1,1 0 1,0 0 0,-1 1-1,1-1 1,0 1 0,0 1 0,0-1-1,-9 6 1,8-3-94,-1 0-1,1 1 1,0 0-1,0 0 1,0 0-1,1 1 1,-5 7-1,-3 9-201,1 0 0,1 1 0,-15 49 0,23-62 103,0 0 1,0 0 0,1 0 0,0 0 0,1 1-1,1-1 1,1 23 0,0-28-1,0 0-1,0 0 1,0 0 0,1 0-1,0-1 1,1 1 0,-1 0 0,1-1-1,0 0 1,0 1 0,1-1-1,-1-1 1,1 1 0,0 0 0,1-1-1,6 6 1,4 1-35,0-1 1,1 0-1,0-1 0,1-1 1,0 0-1,0-1 0,36 8 1,-8-3 219,-24-5-90,1-2 1,0 0 0,0-1 0,25 0 0,-38-4 149,1-1 0,0 0 0,-1 0 0,1-1 1,-1-1-1,0 0 0,0 0 0,14-7 1,-19 8-94,0 0 0,1-1 0,-1 1 0,0-1 0,0 0 1,0-1-1,-1 1 0,1 0 0,-1-1 0,0 0 1,0 0-1,0 0 0,0 0 0,-1 0 0,1-1 1,-1 1-1,0-1 0,1-6 0,0-5 152,-2 0-1,0 0 1,-1-29-1,-10-49 257,8 81-443,-7-51 353,-17-66 1,23 121-404,0 0 1,0 1-1,-1-1 0,0 0 0,0 1 1,-1 0-1,0 0 0,0 0 1,-1 1-1,-10-11 0,11 13-256,0 1-1,-1 0 1,1 0 0,-1 1-1,1 0 1,-1 0 0,0 0-1,0 1 1,-1-1 0,1 1-1,0 1 1,-1-1 0,1 1-1,-1 1 1,-10-1 0,13 1-88,1 0 0,-1 0 0,1 1 0,0-1 0,-1 1 0,1 0 0,0 0 0,0 0 0,0 0 0,-1 1 0,-4 3 0,3-2-718,1 1 1,-1 0 0,1 0 0,0 0 0,0 1-1,-3 5 1,1 3-1351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40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8 5632,'-16'-3'1803,"12"2"-1514,0 0 1,1 0 0,-1 0 0,0 1 0,0-1 0,0 1 0,0 0 0,0 0 0,0 1-1,1-1 1,-1 1 0,0 0 0,-6 2 0,-1 2-22,0 2 0,0-1 1,1 1-1,0 1 0,0 0 0,1 0 0,0 1 1,0 0-1,1 1 0,0 0 0,1 0 0,-10 17 1,0 5-229,1 0 0,2 1 1,-11 36-1,-56 244-744,76-286 639,1 1 0,2-1 0,0 1 0,2-1 0,4 35 1,-2-46-115,1 1 1,0-1 0,1 0 0,1 0 0,0 0 0,1-1 0,1 0 0,1 0-1,17 25 1,-20-33-162,2 0 0,-1 0 0,1-1-1,0 0 1,0 0 0,1-1-1,-1 1 1,1-2 0,0 1 0,1-1-1,-1-1 1,1 1 0,0-1 0,11 2-1,42 10-1285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40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 5888,'0'8'1222,"1"-1"0,0 1 0,3 14 0,21 46-469,-11-32-213,-10-26-474,135 349 2439,-139-358-2503,53 130 983,-43-101-724,-1 1 0,7 46 0,-11-47-68,-2-1 0,-2 1 0,-1 0 1,-1-1-1,-1 1 0,-7 32 0,6-46-217,-2 0-1,1 0 1,-2 0-1,0-1 1,-1 0 0,-1 0-1,0-1 1,-1 0-1,0 0 1,-1-1 0,-1 0-1,-20 18 1,20-22-599,-1 0-1,1-1 1,-1-1 0,-1 0 0,1-1-1,-18 6 1,25-10 137,1-1 1,-1 1-1,1-1 0,-1 0 0,1 0 0,-1 0 1,0-1-1,1 0 0,-1 0 0,-8-1 0,-15-4-1812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41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16 2656,'-4'-13'837,"4"13"-784,0 0 1,0 0-1,-1-1 0,1 1 0,0 0 0,0 0 1,0 0-1,-1-1 0,1 1 0,0 0 1,0 0-1,-1 0 0,1 0 0,0 0 0,0 0 1,-1-1-1,1 1 0,0 0 0,-1 0 0,1 0 1,0 0-1,0 0 0,-1 0 0,1 0 0,-2 1 558,6-1 1485,4 4 1520,-2 4-3192,0 0-1,-1 0 1,0 0-1,-1 1 1,1 0-1,-2 0 1,1 0-1,2 13 1,1 12-111,4 36 0,-11-70-303,23 459 1177,-19-277-1046,-4-172-157,13 233-736,-11-189-359,-2-34-200,3 22 0,-2-29-358,-1-5 517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42.3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12 4992,'-10'0'8794,"17"-4"-8452,7 1-296,0 1 1,0 1-1,1 0 0,-1 0 1,0 2-1,25 3 1,-27-2 0,-1 1 0,0 0 0,11 4 0,-18-6-34,0 1 0,0 0 1,0 0-1,-1 0 0,1 0 0,0 0 0,-1 1 1,0 0-1,0-1 0,0 1 0,4 5 1,-6-6-20,0 0 1,0-1 0,-1 1-1,1 0 1,0 0 0,-1 0-1,0 0 1,1 0 0,-1 0-1,0 0 1,0 0 0,0 0-1,0 0 1,0-1 0,-1 1-1,1 0 1,-1 0 0,1 0-1,-2 3 1,-1 2-12,-1 1-1,0-1 1,-6 9 0,-3 1 308,-2-1 0,0 0 1,-21 18-1,23-23 426,6-5-370,4-2 246,15-5-178,156-17 91,-145 17-1477,43 3 0,-11 1-4089,-27-3 2463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45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20 5056,'0'0'39,"0"0"0,-1 0 1,1-1-1,0 1 0,0 0 0,-1 0 1,1-1-1,0 1 0,0 0 0,0 0 0,0-1 1,0 1-1,-1 0 0,1-1 0,0 1 1,0 0-1,0 0 0,0-1 0,0 1 1,0 0-1,0-1 0,0 1 0,0 0 1,0-1-1,0 1 0,0 0 0,0-1 0,0 1 1,1 0-1,-1-1 0,0 1 0,0 0 1,0 0-1,0-1 0,0 1 0,1 0 1,-1 0-1,0-1 0,0 1 0,1 0 1,-1 0-1,0-1 0,5-7 5500,3 29-2701,-5-9-2484,-1 0 0,-1 0-1,0 0 1,-2 24 0,0-9-129,-5 137 183,0-44-421,5-95-20,0 128-308,1-103 56,-1-36-225,1 1-1,0-1 1,1 0 0,4 17-1,0-21-1227,4-6 570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46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20 5632,'-18'7'2560,"23"-2"-2208,0-5 1056,3 0-832,6 0 1120,-1 3-992,14-3 736,1 0-832,12-3-192,4 3-256,15-8-192,-1 4 0,10-1-608,-13 5 352,-2-8-2368,-3 1 1504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47.4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12 2496,'-8'-11'7210,"13"51"-4175,-20 208-1888,-30-5-947,1-17 16,42-204-223,-15 79-552,16-94 157,1-8 317,2-19 263,1-12-165,2 0-1,1 1 1,13-42 0,-12 48-75,11-44 83,84-284 785,-88 309-398,22-55 827,-30 82-810,-1 4 433,-3 15-516,0 10-192,6 45 77,-3-9-481,21 83-1,72 164-600,-62-190 654,-29-86 87,-3-4-22,1-1 0,1 1 1,0-1-1,1 0 1,10 13-1,-16-25 116,0-1 0,0 0 1,0 1-1,0-1 0,0 0 1,1 0-1,-1 0 0,1 1 1,-1-2-1,1 1 0,-1 0 0,1 0 1,3 1-1,-4-2 12,0 0 1,0 0-1,0 0 1,0 0-1,0 0 0,0 0 1,0 0-1,0 0 1,0-1-1,0 1 1,0 0-1,-1 0 0,1-1 1,0 1-1,0-1 1,0 1-1,0-1 0,0 1 1,-1-1-1,1 0 1,0 1-1,0-1 0,-1 0 1,1 0-1,0 0 1,-1 1-1,1-1 0,0-2 1,5-10 15,-1-1 0,0 1 0,-1-1-1,0 0 1,2-19 0,-2 12-7,49-282 223,-8 99 955,-45 204-1156,0-1 1,0 1-1,0-1 1,0 1-1,0-1 1,0 0-1,0 1 1,1-1 0,-1 1-1,0-1 1,0 1-1,1-1 1,-1 1-1,1-1 1,-1 1-1,0-1 1,1 1 0,-1 0-1,1-1 1,-1 1-1,1 0 1,0-1-1,-1 1 3,1 1 0,-1-1 0,1 0 0,-1 1 0,1-1 0,-1 0 0,0 1 0,1-1-1,-1 1 1,1-1 0,-1 1 0,0-1 0,0 1 0,1-1 0,-1 1 0,0-1 0,0 1 0,0-1-1,1 1 1,-1-1 0,0 1 0,0 0 0,0-1 0,0 2 0,25 98 908,8 47 164,21 182-1205,-45-282-1482,2-1 0,19 52-1,-17-69 76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50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18 1312,'0'0'87,"-1"0"1,1-1 0,-1 1-1,1-1 1,-1 1-1,1 0 1,-1 0-1,1-1 1,-1 1-1,1 0 1,-1 0-1,1-1 1,-1 1-1,1 0 1,-1 0-1,1 0 1,-8-2 6571,19-5-4253,-6 5-1034,-5 1-1310,1 1 0,-1 0 0,1-1 0,-1 1 0,1 0 0,-1 0 0,1 0 0,0 0 0,-1-1 0,1 1 0,-1 0-1,1 0 1,0 0 0,-1 0 0,1 0 0,-1 1 0,1-1 0,0 0 0,-1 0 0,1 0 0,-1 0 0,1 1 0,-1-1 0,1 0 0,-1 0 0,1 1 0,1 0 56,-1 1 0,1-1 0,-1 0 0,0 1-1,1-1 1,-1 1 0,0 0 0,1 2 0,2 3 78,-1 1 1,0-1-1,3 12 1,35 164 1099,-6 23-1297,-21-114-121,-1 35 16,-12-73-4545,-1-50 3446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50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1 4064,'-2'1'307,"2"-1"-279,0 0 0,0 0 0,0 1 0,-1-1 0,1 0 0,0 0 0,0 0 0,0 0 0,0 0 0,0 0 0,0 0 0,0 1 0,0-1 0,0 0 0,0 0 0,-1 0 0,1 0 0,0 0 0,0 0 0,0 0 0,0 0 0,0 0 0,0 0 0,-1 0 0,1 0 0,0 0 0,0 0 0,0 1 0,0-1 0,0 0 0,0 0 0,-1 0 0,1 0 0,0-1 0,0 1 0,0 0 0,0 0 0,0 0 0,-1 0 0,1 0 0,0 0 0,0 0 0,0 0 0,0 0 0,0 0 0,0 0 0,0 0 0,-1 0 0,1 0 0,0-1 0,0 1 0,0 0 0,0 0 0,0 0 0,0 0 0,0 0 0,0 0 0,0 0 0,0-1 0,0 1 0,0 0 0,0 0 0,0 0 0,0 0 0,0 0 0,0-1 0,0 1 0,0 0-1,0 0 1,-4 9 1462,0 0 0,-1-1-1,-6 10 1,6-8-846,-13 30 682,12-26-1127,-52 169 826,31-88-935,-46 198-250,60-208-120,-1 155 0,14-214 18,1 0 0,1-1 0,1 1 0,1-1-1,1 1 1,16 44 0,-18-63-13,1 0 0,-1 0 1,1-1-1,1 1 0,-1-1 0,1 0 0,0 0 0,1 0 0,-1-1 0,8 6 0,19 14-1111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4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19 129 2496,'-2'0'114,"2"1"-87,0-1 0,0 0 0,-1 0 0,1 0-1,0 0 1,0 0 0,-1 0 0,1 0 0,0 0 0,0 0-1,-1 0 1,1 0 0,0 0 0,0 0 0,-1 0 0,-12-8 11303,13 8-11167,8-2 4266,15-1-3354,36-6-1065,260-39 362,10 17-340,-234 23-14,-19 1 125,1-1 236,101 3 0,-74 6-224,-101-1-118,0 0 0,0 0 0,0 1 0,1-1-1,-1 1 1,0 0 0,0 0 0,0 0 0,-1 0 0,1 1 0,0-1 0,0 1 0,-1-1 0,4 4 0,-2-1 43,0 0 1,0 0-1,-1 0 1,1 0-1,-1 1 1,0 0-1,4 7 1,-1 2 79,-1 1 0,0 0 1,0 0-1,3 26 1,3 21-1937,-8-51 698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51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1 4992,'0'0'1589,"1"0"-1418,0 0 1,1 0-1,-1 0 0,0 0 0,0 0 0,1 0 0,-1 0 1,0 0-1,2 1 0,7 6 236,-1 0 0,-1 0 0,1 1 0,-1-1 0,0 2 0,-1-1 0,0 1 0,-1 1 1,0-1-1,7 14 0,0 4 281,-2 1 1,14 49 0,-14-36-198,-1 2-1,-2-1 1,5 79-1,-13-69-524,-1-1 0,-3 0 0,-2 0-1,-2 0 1,-3-1 0,-20 62-1,21-87-536,-1-1-1,-1-1 0,0 0 1,-32 42-1,30-46-261,-2 0 0,0-1 0,-1-1 0,-1 0 1,-25 17-1,-22 14-1343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51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6304,'5'5'6597,"-1"1"-6178,0 1-1,-1 0 1,1 0 0,-2 0 0,1 0-1,1 10 1,7 50 263,-5-23-386,34 247-45,3 75-113,-31-197-189,8 83-1849,-10-184-570,7-14 732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52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6144,'0'0'72,"0"0"0,0 0 0,0 0 1,0 1-1,0-1 0,0 0 0,0 0 0,0 0 1,0 0-1,-1 1 0,1-1 0,0 0 1,0 0-1,0 0 0,0 0 0,0 0 0,0 0 1,0 1-1,0-1 0,-1 0 0,1 0 0,0 0 1,0 0-1,0 0 0,0 0 0,0 0 0,-1 0 1,1 1-1,0-1 0,0 0 0,0 0 0,0 0 1,0 0-1,-1 0 0,1 0 0,0 0 1,0 0-1,0 0 0,0 0 0,-1 0 0,1 0 1,0 0-1,0 0 0,0 0 0,0 0 0,-1-1 1,1 1-1,0 0 0,0 0 0,0 0 0,0 0 1,0 0-1,-1 0 0,1 0 0,0 0 1,0-1-1,1 3 1278,1 1-832,0-1 0,0 1 0,0 0 0,0 0 0,-1 1 0,1-1 0,-1 0-1,0 0 1,2 6 0,6 37 45,-9-44-486,17 131 422,-1 146 0,-20 139-231,1-284-329,3 64-1196,1-86-5198,-1-104 4973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53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 6400,'0'-1'237,"1"0"0,-1 0 0,0 0-1,0 0 1,1 0 0,-1 1 0,0-1 0,1 0 0,-1 0 0,1 0 0,-1 0 0,1 1 0,-1-1 0,1 0 0,0 1 0,-1-1-1,1 0 1,0 1 0,0-1 0,-1 1 0,3-1 0,20-10 1764,-14 8-1348,0-1-421,-7 2-169,1 1 0,-1 0 1,1-1-1,0 1 0,0 0 0,-1 1 0,1-1 0,0 1 1,0-1-1,0 1 0,0 0 0,0 0 0,0 0 1,0 0-1,5 1 0,-2 1-66,-2-2 28,-1 1 0,0 0 1,0 0-1,0 0 0,0 0 0,0 0 0,0 1 0,0-1 1,-1 1-1,1 0 0,0 0 0,-1 0 0,1 0 1,-1 0-1,2 3 0,0 2-8,0-1 1,0 1 0,-1 0-1,0 0 1,0 1-1,-1-1 1,0 0-1,0 1 1,-1-1 0,0 1-1,0 0 1,-1 0-1,-1 11 1,-1 12 116,-13 60 1,14-87-112,-7 29 377,-2-1 0,-23 51 0,25-63-149,4-12-158,4-8-99,-1 1 0,1-1 0,0 0 0,-1 1 0,1-1 1,0 1-1,0-1 0,-1 1 0,1-1 0,0 1 0,0-1 0,0 1 1,-1-1-1,1 1 0,0-1 0,0 1 0,0-1 0,0 1 0,0 0 0,0-1 1,0 1-1,1-1 0,-1 1 0,0-1 0,0 1 0,0-1 0,0 1 1,1-1-1,-1 1 0,0-1 0,0 1 0,1-1 0,-1 1 0,0-1 1,1 0-1,-1 1 0,1-1 0,-1 0 0,0 1 0,1-1 0,-1 0 1,1 1-1,0-1 0,4 4 8,1-1 0,0 0 1,-1 0-1,1-1 1,0 1-1,0-1 0,1-1 1,-1 1-1,10 0 0,6 0-1202,33-2 0,13 1-8172,-37 3 5852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54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6560,'-1'29'6592,"-2"8"-4462,-1 53-1748,4-62-306,5 231 216,-1-198-790,3 1 0,17 70 0,-18-108-587,11 24 0,-4-19 77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55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64 4992,'-13'13'3941,"13"-14"-3794,1 1 0,-1-1 0,0 0 0,1 0-1,-1 1 1,0-1 0,1 0 0,-1 1 0,1-1 0,-1 0 0,1 1 0,0-1 0,-1 1-1,1-1 1,0 1 0,-1-1 0,1 1 0,0 0 0,0-1 0,-1 1 0,1 0 0,0-1-1,1 1 1,23-7 1354,-23 6-1316,80-14 678,121-7 1,-46 8-5370,-111 10 2613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56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1 4640,'0'0'1504,"-9"0"634,10 0-1960,-1 1-1,1 0 0,-1-1 0,0 1 1,0 0-1,1 0 0,-1-1 0,0 1 1,0 0-1,0 0 0,0-1 0,0 1 1,0 0-1,0 0 0,0-1 0,0 2 1,-10 57 1255,-2 60 1,1-2-1272,-64 221 331,51-246-410,-64 202-558,87-291 399,0 0 0,0-1-1,0 1 1,-1-1-1,1 1 1,-3 2 0,4-5 74,0 0 0,0 0-1,0 1 1,0-1 0,0 0 0,0 0 0,0 0 0,-1 0 0,1 0 0,0 0 0,0 0 0,0 0 0,0 0-1,0 0 1,0 0 0,0 0 0,0 0 0,0 0 0,0 0 0,0 0 0,0 0 0,0 0 0,0 0-1,0 0 1,-1 0 0,1 0 0,0 0 0,0 0 0,0 0 0,0 0 0,0 0 0,0 0 0,0 0 0,0 0-1,0 0 1,0 0 0,0 0 0,0 0 0,0-1 0,0 1 0,0 0 0,0 0 0,0 0 0,-1 0 0,1 0-1,0 0 1,0 0 0,0 0 0,0 0 0,0 0 0,0 0 0,0 0 0,0 0 0,0 0 0,0 0 0,0 0-1,0-1 1,0 1 0,0 0 0,0 0 0,0 0 0,0 0 0,0 0 0,0 0 0,0 0 0,0 0 0,2-13 63,9-37 82,18-74 397,51-152 664,-48 161-211,-24 91-820,11-25 0,-16 41-125,-2 7-26,-1 1-1,0-1 0,0 0 1,1 0-1,-1 1 0,0-1 1,1 0-1,-1 1 0,0-1 1,1 0-1,-1 1 0,1-1 1,0 0-1,-1 1 0,1-1 0,-1 1 1,1-1-1,0 1 0,-1-1 1,1 1-1,1-1 0,-1 1-15,-1 1-1,1-1 1,-1 0-1,1 0 1,-1 0-1,1 1 0,-1-1 1,1 0-1,-1 1 1,1-1-1,-1 0 1,1 1-1,-1-1 1,0 1-1,1-1 1,-1 1-1,1-1 0,-1 1 1,0-1-1,0 1 1,1-1-1,-1 1 1,4 8-57,-1-1 0,4 17 0,-6-19 41,22 94-763,3 14-299,-20-90 998,6 19-199,-11-41 214,0 1 0,1 0 1,-1-1-1,0 1 1,1-1-1,-1 1 1,1-1-1,0 0 0,0 0 1,0 0-1,3 3 1,-4-4 41,0-1 0,0 1 0,0-1 0,0 0 1,0 1-1,0-1 0,0 0 0,0 0 1,0 1-1,0-1 0,0 0 0,0 0 0,0 0 1,0 0-1,0-1 0,0 1 0,0 0 1,0 0-1,0 0 0,0-1 0,0 1 1,0-1-1,0 1 0,0-1 0,-1 1 0,1-1 1,0 1-1,0-1 0,0 0 0,0 0 1,2-2-34,0 1 1,-1-1 0,0 0 0,1 0 0,-1 0 0,3-7 0,77-207 885,-51 127-552,-30 87-246,0 0 0,0 0 1,0-1-1,1 1 0,0 0 1,-1 0-1,1 0 0,0 1 1,5-6-1,-6 7-16,-1 1-1,1 0 1,0-1-1,-1 1 1,1-1-1,0 1 1,-1 0 0,1 0-1,0-1 1,0 1-1,-1 0 1,1 0-1,0 0 1,0 0 0,-1 0-1,1 0 1,0 0-1,0 0 1,1 0-1,-1 1 20,1 0 0,0 0-1,-1-1 1,1 1-1,-1 0 1,1 0-1,-1 0 1,0 1-1,1-1 1,-1 0-1,2 3 1,10 13 188,-1 2-1,-1-1 1,12 27 0,-7-13-19,28 53-565,53 147 1,-69-159-1970,-22-61-333,13 20 1,-6-16 480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58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104 179 3136,'-11'7'1762,"9"-7"-1519,1 1-1,0-1 1,0 1-1,0 0 1,0 0-1,0 0 1,0-1-1,0 1 1,0 0-1,0 0 1,0 0-1,0 0 1,-1 3-1,0-2-67,0 1 0,0-1 1,0 0-1,0 0 0,0 1 0,-1-1 0,1-1 1,-1 1-1,0 0 0,1-1 0,-1 1 0,0-1 1,0 0-1,0 0 0,0 0 0,0 0 0,0-1 1,0 1-1,-6 0 0,8-1-75,0-1-1,0 1 1,0 0-1,0 0 1,0-1-1,1 1 1,-1 0-1,0-1 1,0 1 0,0-1-1,1 1 1,-1-1-1,0 1 1,1-1-1,-1 0 1,0 1-1,0-2 1,-1 0-53,2 2-37,0 0-1,0 0 1,0 0-1,0 0 1,-1 0-1,1-1 0,0 1 1,0 0-1,0 0 1,0 0-1,0 0 1,0-1-1,0 1 0,-1 0 1,1 0-1,0 0 1,0-1-1,0 1 0,0 0 1,0 0-1,0 0 1,0-1-1,0 1 1,0 0-1,0 0 0,0-1 1,0 1-1,0 0 1,0-1-1,1-12 269,0 9-175,-1-1 0,1 1-1,1 0 1,-1-1 0,0 1 0,1 0 0,0 0-1,0 0 1,0 0 0,1 0 0,-1 0 0,6-5-1,4-8 125,-2 1-99,2 1 0,-1 0 0,1 1 0,28-24-1,-36 34-126,0 1 0,1 1-1,-1-1 1,0 1-1,1 0 1,-1 0 0,1 0-1,0 0 1,-1 1-1,1 0 1,10-2-1,-12 3-18,0 0 0,-1 1 0,1-1 0,0 0 0,0 1 0,0-1 0,-1 1 0,1 0 0,-1 0 0,1 0 0,0 0 0,-1 1 0,0-1 0,1 1-1,-1-1 1,0 1 0,0 0 0,0 0 0,0 0 0,0 0 0,0 0 0,0 0 0,1 4 0,3 3 39,-2 0 0,1 1 1,-1-1-1,0 1 0,-1 0 0,-1 0 1,1 0-1,-1 0 0,0 12 0,-1 4-164,-1 1-1,-5 36 0,1-42 216,0 0 0,-1 0 0,-2-1 0,0 1 0,-1-2 0,0 1 0,-15 22 0,19-35 56,0 0 0,-1 0 0,0-1 0,0 0 0,-8 9 0,12-15-127,1 0-1,-1 1 1,1-1-1,-1 1 1,1-1-1,-1 1 1,1-1 0,0 1-1,-1-1 1,1 1-1,0-1 1,-1 1-1,1-1 1,0 1-1,0 0 1,-1-1 0,1 1-1,0-1 1,0 1-1,0 0 1,0-1-1,0 1 1,0 0-1,0-1 1,0 2 0,0-1 19,1 0 0,-1-1 1,1 1-1,0 0 1,-1 0-1,1 0 0,0 0 1,-1 0-1,1-1 1,0 1-1,0 0 0,0-1 1,1 2-1,4 1 96,1 0 0,-1 0 0,12 3 0,-16-5-133,39 10 146,-23-7-44,23 10-1,-11-5-1392,-10-6-2327,-12-3 1955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58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325 5 6816,'-1'-1'185,"0"0"1,-1 1-1,1-1 1,-1 1-1,1-1 1,0 1-1,-1 0 1,1 0 0,-1-1-1,1 1 1,-1 0-1,1 0 1,0 1-1,-1-1 1,1 0-1,-1 0 1,1 1-1,0-1 1,-1 0-1,1 1 1,0 0-1,-1-1 1,-1 2-1,-37 21 1789,34-19-1243,-15 9 403,-29 25 0,42-31-958,0 1-1,0 1 1,1-1 0,0 1 0,-9 14-1,2 3-31,2 0 0,1 0 0,-15 49-1,-8 82-94,25-107-98,-3 96-1,12-117-127,1 0-1,1-1 1,2 1-1,13 48 1,-14-67-89,0 1 0,1-1 1,1 0-1,-1 0 0,1 0 1,1-1-1,0 1 0,0-1 1,1-1-1,0 1 0,1-1 1,0-1-1,0 1 0,0-1 0,1-1 1,0 0-1,1 0 0,-1 0 1,1-1-1,0-1 0,16 5 1,27 2-2493,5-3 892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58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6720,'30'0'1627,"-1"1"1,1 2 0,-1 1-1,37 10 1,-51-10-1388,1 2 1,0 0-1,-1 0 1,0 2 0,-1-1-1,0 2 1,0 0-1,-1 1 1,16 14-1,-17-11-7,1 1-1,-2 1 0,0 0 1,0 0-1,-2 1 0,0 0 0,11 27 1,-7-6 68,0 0 1,10 60-1,-18-73-262,-2 0 0,0 0 0,-2 1 0,0-1-1,-6 47 1,2-57-355,0 1 0,0-1 0,-2 0 0,0 0 0,0 0 0,-1 0 0,-1-1 0,0 0 0,-1-1 0,-18 23 0,19-27-344,0 0 0,-1 0 0,0-1 0,0 0 0,-1 0 0,0-1 0,0 0 0,-1-1 0,1 0 0,-1 0 0,0-1-1,-17 4 1,-24 2-1942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4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 4224,'-5'0'14394,"5"0"-14378,0 0 0,0 0 0,0 0 1,0-1-1,0 1 0,0 0 0,0 0 0,0 0 0,0 0 0,0 0 1,0 0-1,0-1 0,0 1 0,0 0 0,0 0 0,0 0 0,0 0 0,0 0 1,0 0-1,0 0 0,0-1 0,0 1 0,0 0 0,0 0 0,0 0 0,0 0 1,0 0-1,0 0 0,0 0 0,1 0 0,-1-1 0,0 1 0,0 0 1,0 0-1,0 0 0,0 0 0,0 0 0,0 0 0,0 0 0,1 0 0,4-2 217,0 0 0,0 1-1,0-1 1,1 1-1,9-1 1,-8 2-133,0-1 1,0 0 0,0-1-1,9-3 1,4-1 2,-1 1 0,1 1 0,0 0 0,0 2 0,33-1 0,-16 1-49,-11 1-29,33 3 1,23 1-29,-80-3-1629,-14-19-11380,8 10 8510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1:59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12 4992,'-6'-10'3434,"5"8"-2242,8 7 902,-1-1-1722,0 1 1,0 0-1,-1 1 1,0-1-1,0 1 1,0 0-1,0 0 1,-1 1-1,0-1 1,-1 1-1,0 0 1,0 0 0,4 13-1,1 10-269,9 61-1,-14-75 61,48 458 397,-47-218-1218,-1-37-2587,-1-183 866,9 61 0,2-44 353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00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4320,'1'-1'216,"0"0"-1,1 1 1,-1-1 0,0 1 0,1-1-1,-1 1 1,1-1 0,-1 1 0,0 0-1,4 0 1852,-4 2-1358,-1 1-1,1 0 1,0-1 0,0 1 0,0-1 0,2 5 0,2 4 126,-2 0-47,0 0 0,-1 0 0,1 19 0,0 4-79,18 322 984,-20 7-1598,-2-183-608,1 26-3647,0-159 2731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00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55 5888,'-67'3'5637,"67"-3"-5566,0 0-1,-1 0 1,1 0 0,0 0 0,0 0-1,-1 0 1,1 0 0,0-1-1,0 1 1,-1 0 0,1 0 0,0 0-1,0-1 1,0 1 0,-1 0-1,1 0 1,0 0 0,0-1-1,0 1 1,0 0 0,0 0 0,0-1-1,-1 1 1,1 0 0,0-1-1,0 1 1,0 0 0,0 0 0,0-1-1,0 1 1,0 0 0,0 0-1,0-1 1,0 1 0,0 0 0,0-1-1,0 1 1,1 0 0,-1 0-1,0-1 1,0 1 0,0 0 0,0 0-1,0-1 1,1 1 0,-1 0-1,0 0 1,0 0 0,0-1 0,1 1-1,-1 0 1,0 0 0,0 0-1,0 0 1,1-1 0,-1 1-1,1 0 1,7-6 116,0 1 0,0 0-1,1 1 1,-1 0-1,1 0 1,0 1 0,1 0-1,-1 0 1,17-2 0,-18 4-179,1 0 0,0 0-1,-1 0 1,1 1 0,0 1 0,0 0 0,-1 0 0,1 0 0,-1 1 0,10 4 0,-14-5-12,-1 0 1,1 1 0,-1-1-1,1 1 1,-1 0 0,0 0-1,1 0 1,-1 1 0,-1-1-1,1 1 1,0-1 0,0 1-1,-1 0 1,0 0 0,0 1-1,0-1 1,0 0-1,0 1 1,0-1 0,-1 1-1,0-1 1,1 1 0,-1 0-1,-1-1 1,2 8 0,-2 4-53,0 1 0,-2-1 1,1 0-1,-2 1 0,0-1 0,-1 0 1,0-1-1,-10 23 0,-9 11 428,-32 53 0,13-29 527,31-54-713,7-12-127,1-1 0,0 0 0,0 1 1,0-1-1,-2 9 0,5-13-61,0 0 0,-1 0 0,1 1 0,0-1 0,0 0 1,0 1-1,0-1 0,0 0 0,0 0 0,1 1 0,-1-1 1,0 0-1,1 0 0,-1 1 0,1-1 0,-1 0 0,1 0 1,-1 0-1,1 0 0,0 0 0,0 1 0,0-1 0,-1-1 0,1 1 1,0 0-1,0 0 0,0 0 0,0 0 0,2 0 0,9 6-199,-1-1-1,1-1 1,0 0-1,1-1 1,20 5-1,66 7-4188,-62-12 2646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01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 6304,'-9'4'3475,"9"-4"-3428,0 0 1,0 0 0,1 0 0,-1 0 0,0 0-1,0 0 1,0 0 0,0 0 0,0 0 0,0 0-1,0 0 1,0 0 0,0 0 0,0 0 0,1 0-1,-1 0 1,0 0 0,0 0 0,0 1 0,0-1-1,0 0 1,0 0 0,0 0 0,0 0 0,0 0-1,0 0 1,0 0 0,0 0 0,0 0 0,0 0 0,0 0-1,0 1 1,0-1 0,1 0 0,-1 0 0,0 0-1,0 0 1,0 0 0,0 0 0,0 0 0,0 0-1,0 0 1,-1 1 0,1-1 0,0 0 0,0 0-1,0 0 1,0 0 0,0 0 0,0 0 0,0 0-1,0 0 1,0 0 0,0 0 0,0 1 0,0-1-1,0 0 1,0 0 0,0 0 0,0 0 0,0 0-1,0 0 1,-1 0 0,1 0 0,0 0 0,0 0-1,0 0 1,0 0 0,0 0 0,0 21 3168,17 187-3150,-13-173-644,9 95-6345,-12-116 3201,-1-6 1194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01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 7808,'0'11'3520,"15"-7"-3040,-7-8 576,5 4-672,19-8 1248,4 0-896,9-4 415,0 9-671,5-10-288,-5 6-96,0-10-448,-6 9 192,-7-7-2271,0 7 1343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01.8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8896,'0'20'4032,"0"0"-3520,0-15 576,4-2-704,-4 9-160,5 9-128,-10-6-672,5 5 320,-4-3-2720,-1 3 1664</inkml:trace>
  <inkml:trace contextRef="#ctx0" brushRef="#br0" timeOffset="1">216 89 8480,'27'0'3840,"-14"0"-3104,-13 8-3520,-3-3-768,3 2 2016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02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10720,'31'17'4864,"-13"-14"-4256,-14 2 63,6 3-511,-10-4-1983,3-1 991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02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1 1056,'1'0'499,"0"1"0,0-1 0,-1 0 0,1 1 0,0-1 0,-1 1 0,1 0 0,0-1 0,-1 1 0,1 0 0,-1-1 0,1 1 0,-1 0 0,1 0 0,-1-1-1,1 1 1,-1 1 0,9 20 1096,-7-17-742,10 21 1762,-4-8-936,8 26 0,-15-38-1445,3 5 120,-1 0 0,0 0 0,-1 0 0,-1 0 0,0 1 1,0-1-1,-1 15 0,-3-13-237,0 0 0,0 0 0,-2 0 1,1 0-1,-2-1 0,-8 17 0,-48 67-1383,49-76 538,4-8-96,1 0-1,-2 0 0,1 0 0,-2-1 0,-20 17 0,-10 4-1393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04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 3712,'6'0'6384,"-6"0"-6239,5 11 1912,0 16-1841,-4-25 198,3 45-51,-1 0 1,-4 64-1,0-101-323,-2 56 55,-2-1 0,-4 0-1,-26 103 1,-8 3-916,40-153 154,4-17 493,1-4 82,7-24 193,44-268 283,-6 35 421,-43 235-680,1 0 1,2 1-1,1 0 0,0 1 1,13-24-1,-20 45-114,0 1 1,0-1 0,0 1-1,0-1 1,0 1 0,1 0-1,-1-1 1,0 1-1,1 0 1,-1 0 0,3-2-1,-3 3-4,0-1-1,0 1 0,-1 0 1,1 0-1,0 0 1,0 0-1,-1 0 0,1 0 1,0 0-1,0 0 1,0 0-1,-1 0 1,1 0-1,0 1 0,0-1 1,-1 0-1,1 0 1,0 1-1,-1-1 0,1 1 1,0-1-1,-1 0 1,1 1-1,0-1 0,-1 1 1,1 0-1,-1-1 1,1 1-1,-1-1 1,1 1-1,-1 0 0,0-1 1,1 2-1,6 11-68,-1-1-1,-1 1 1,-1 0-1,0 1 0,0-1 1,2 19-1,-1-9-27,12 63-96,-6-26 8,3 0 0,25 68 0,-36-120 106,0-1-1,1 0 1,0-1-1,0 1 1,10 11 0,-13-16 56,0-1 1,0 1 0,1-1 0,-1 1 0,1-1-1,-1 0 1,1 0 0,-1 1 0,1-1 0,0 0 0,0-1-1,-1 1 1,1 0 0,0 0 0,0-1 0,0 1 0,0-1-1,0 1 1,0-1 0,0 0 0,0 0 0,0 0 0,0 0-1,0 0 1,0-1 0,0 1 0,0 0 0,3-2 0,2-2 71,0-1 1,0 1 0,0-1-1,-1-1 1,1 1 0,-1-1-1,-1 0 1,1-1 0,-1 1-1,0-1 1,-1 0 0,6-11-1,5-12 303,19-59-1,-18 44-254,-8 24-75,15-37 20,-21 53-26,1-1 0,0 1-1,0 0 1,1 0 0,-1 0 0,1 0 0,6-6 0,-9 11 7,0-1 1,0 0-1,0 0 0,1 1 0,-1-1 1,0 1-1,0-1 0,0 1 0,1-1 1,-1 1-1,0 0 0,1-1 0,-1 1 1,0 0-1,0 0 0,1 0 0,-1 0 1,0 0-1,1 0 0,-1 1 0,0-1 1,1 0-1,-1 1 0,0-1 0,0 1 1,0-1-1,1 1 0,-1-1 0,0 1 1,0 0-1,0 0 0,1 1 0,3 3 24,0-1-1,0 1 0,-1 0 0,7 10 0,6 14 65,-1 0 0,-2 1 1,19 55-1,-25-64-287,7 32-628,-9-33-1433,9 23-1,-6-27 487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04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484 70 2240,'4'-17'638,"1"-4"203,-4 6 2458,-1 8-1652,0-2 4036,-1 9-5592,0 0-1,1 1 1,-1-1-1,1 0 1,-1 1-1,0-1 1,1 0 0,-1 1-1,1-1 1,-1 0-1,1 1 1,-1-1-1,1 1 1,-1-1 0,1 1-1,0 0 1,-1-1-1,1 1 1,-1 0 0,-131 184 1951,26-34-1770,91-132-255,-79 112-179,78-105 47,1 1 1,1 0 0,-14 41-1,12-18-233,-19 96-1,30-113 245,2 0 1,1 0-1,1 0 0,4 38 0,-1-58 43,0 0 0,0-1 0,2 1 0,-1-1 0,2 0-1,-1 0 1,2 0 0,-1-1 0,2 0 0,-1 0-1,2 0 1,-1-1 0,1 0 0,1 0 0,0-1-1,0 0 1,1-1 0,14 10 0,0-2-684,1-1 0,44 19 0,14-2-4465,-55-20 3146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4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3232,'-2'-9'17004,"5"10"-16030,6 0-773,0-1 0,-1 0 0,1 0 1,10-2-1,17-1 110,130 6 127,-121-2-384,-24 1-132,1-2 0,-1-1 0,0 0 0,23-5 0,-38 4-1549,-2 4 464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05.4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 6656,'-1'1'231,"1"0"1,-1 0-1,0-1 1,1 1-1,0 0 1,-1 0-1,1 1 1,0-1-1,-1 0 1,1 0-1,0 0 1,0 0-1,0 0 1,0 0-1,0 0 1,0 2-1,5 21 923,-5-22-873,6 27 933,-2 1-1,1 50 0,-9 66-676,2-94-468,-20 284 43,21-285-162,-3 27-151,4-73 160,0 0-1,0-1 1,0 1 0,2 8 0,0 9 652,-1-22-610,-1-1-1,0 0 1,1 1-1,-1-1 1,0 1-1,1-1 0,-1 1 1,1-1-1,-1 1 1,1-1-1,-1 1 1,1-1-1,-1 1 1,1 0-1,0-1 1,-1 1-1,1 0 1,-1-1-1,1 1 1,0 0-1,-1 0 0,1 0 1,0-1-1,1 1 1,21-3-242,302-4-390,-203 8-1538,-94-1-1095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06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1064 4896,'-5'14'1584,"5"-11"-214,18-41 2070,-11 12-2602,4-39 0,2-8 249,13-55-593,-13 54-261,33-99 0,-20 90-113,-6 21 149,40-92 0,-51 137-220,0 0 0,1 0 0,0 1-1,1 1 1,1-1 0,1 2 0,0 0 0,0 1 0,29-22 0,-36 31-85,0 0 1,0 1 0,1 0 0,-1 0 0,1 0 0,0 0 0,0 1-1,0 1 1,0-1 0,0 1 0,1 0 0,-1 0 0,0 1 0,1 0-1,-1 1 1,14 2 0,-19-2 44,1-1 0,-1 1 0,0 1 0,1-1 0,-1 0 0,0 1 0,0-1 0,0 1 0,0-1 0,0 1 0,0 0 0,-1 0 0,1 0 0,-1 0 0,1 0 0,-1 0 0,0 1 0,1-1 0,-1 0 0,0 1 0,-1-1 0,1 0 0,0 4 0,1 2 19,0 0 0,-1 0-1,0 0 1,-1 0 0,0 0 0,-1 8 0,1-9-87,0 0 1,-1 0-1,-1 0 0,1 0 1,-1 0-1,0-1 0,0 1 1,-1-1-1,0 1 0,0-1 1,-1 0-1,1 0 0,-1-1 1,-1 1-1,1-1 0,-1 0 1,-8 8-1,-15 7 257,0-1 1,-1-1-1,-1-1 0,-60 23 1,38-26-44,36-10-193,-11-3 185,16-2-256,12 1 106,-1 0 1,0 0 0,0 0 0,0 0-1,0 0 1,0 0 0,0 0 0,0 0-1,0 0 1,0 0 0,0 0 0,0 0-1,1 0 1,-1 0 0,0 0 0,0 0-1,0 0 1,0 0 0,0 0 0,0 0-1,0 0 1,0 0 0,0 0 0,0 0-1,0 0 1,0 0 0,0 0 0,0-1-1,0 1 1,1 0 0,-1 0 0,0 0-1,0 0 1,0 0 0,0 0 0,0 0-1,0 0 1,0 0 0,0 0 0,0 0-1,0-1 1,0 1 0,0 0 0,0 0-1,0 0 1,0 0 0,0 0 0,0 0-1,0 0 1,0 0 0,-1 0 0,1 0-1,0 0 1,0-1 0,0 1 0,0 0-1,0 0 1,0 0 0,0 0 0,0 0-1,0 0 1,0 0 0,0 0 0,0 0-1,0 0 1,0 0 0,0 0 0,-1 0-1,8-4 84,1 3-10,-1 0 1,0 0-1,1 1 1,9 1-1,8 0 63,-3 0 92,38 7 1,-22-2-105,-21-3-78,0 0 0,-1 1-1,1 1 1,-1 0-1,23 12 1,-37-17-19,-1 1 0,1 0 1,-1 0-1,0 0 0,1 0 1,-1 0-1,0 1 1,0-1-1,0 0 0,0 0 1,0 1-1,0-1 0,0 1 1,1 2-1,-2-4-20,0 1 0,1 0 1,-1 0-1,0 0 0,0-1 1,0 1-1,0 0 0,0 0 0,0 0 1,-1 0-1,1-1 0,0 1 1,0 0-1,-1 0 0,1 0 1,0-1-1,-1 1 0,1 0 0,0 0 1,-1-1-1,1 1 0,-1 0 1,0-1-1,1 1 0,-1-1 0,1 1 1,-1-1-1,0 1 0,0-1 1,1 1-1,-1-1 0,0 0 0,-1 1 1,-7 3 104,-1 0-1,0 0 1,0-1 0,-1 0 0,1-1 0,0 0 0,-12 0 0,-76-1-63,60-1-253,13-1-598,0 0 1,-29-6-1,47 6-155,1-1 0,0 0 0,0 0-1,0-1 1,0 0 0,-11-7 0,11 5-833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07.3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0 4224,'-10'0'11738,"11"1"-11660,0 0 0,0 0-1,-1 0 1,1 1 0,0-1 0,0 0-1,-1 0 1,1 0 0,-1 1 0,1 1-1,2 3 145,12 20 166,-1 1 0,17 49 0,11 22 102,-17-56-365,2 0 0,42 50 0,-33-46-63,-18-22 59,-1 1-1,15 28 1,-25-37-8,0-1 0,-1 1 0,0 1 0,-1-1 0,3 20 0,-3-2-21,-1-1-1,-2 1 1,-1 0-1,-2-1 1,-6 44-1,3-49-265,-2 0-1,-1 0 1,-2 0-1,0-1 1,-2 0 0,-24 43-1,12-30-583,-41 65-2798,49-82 2572,9-13-161,-1 1 0,0-1 1,-12 12-1,5-9-3004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13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3 932 2976,'-3'2'1149,"7"3"-824,9 5 819,-9-8-735,0 0-1,0 1 0,0-1 0,6 6 0,-8-6-185,0 0 0,1 1 0,-1-2 0,1 1 0,0 0 0,-1 0 0,1-1 0,0 0 0,0 1 1,0-1-1,0 0 0,0 0 0,0-1 0,4 1 0,-1-1 18,0-1 0,1 0 0,-1-1 0,0 1 0,0-1 0,0 0 0,0-1 0,0 1 0,0-1 0,0-1 0,-1 1 0,0-1 0,9-7-1,-3 1-220,1-1 0,-2 0 0,0-1-1,14-21 1,-1-4 100,25-57 0,14-18-365,-57 101 193,-4 7 12,0 1 1,1-1 0,0 1-1,0-1 1,0 1-1,0-1 1,1 1-1,-1 0 1,1 0 0,5-5-1,-7 8 27,-1 0-1,1 0 0,-1-1 1,1 1-1,0 0 1,-1 0-1,1-1 0,0 1 1,-1 0-1,1 0 1,0 0-1,0 0 1,-1 0-1,1 0 0,0 0 1,-1 0-1,1 1 1,0-1-1,-1 0 0,1 0 1,0 1-1,-1-1 1,1 0-1,-1 0 0,1 1 1,0-1-1,-1 1 1,1-1-1,-1 1 0,1-1 1,-1 1-1,1-1 1,-1 1-1,0-1 0,1 2 1,2 2-41,-1-1 1,0 1-1,0 0 1,3 8-1,3 20 5,0 1 0,3 50 1,-4-30 29,-4-29 117,-1 0 0,-1 1 0,-1-1 0,-4 36 0,3-58-41,1 0-1,0 0 1,-1 1 0,1-1-1,-1 0 1,0 0 0,0 0-1,1 0 1,-1 0-1,-2 3 1,2-4-22,0-1-1,0 1 1,0 0-1,0-1 1,0 1 0,1-1-1,-1 1 1,0-1 0,0 1-1,0-1 1,0 0-1,0 0 1,0 1 0,-1-1-1,1 0 1,0 0-1,0 0 1,0 0 0,0 0-1,0 0 1,0 0-1,0-1 1,0 1 0,0 0-1,0 0 1,-2-2 0,-5-1-14,0 0 0,-1-1 0,1 0 0,1-1 0,-1 0 0,-11-10 0,0-1-97,-19-23-1,-16-27-451,49 58 21,8 7-75,11 9 162,113 83 153,-119-85 343,1-1 0,0 0 0,1-1 0,-1 0 0,1-1 0,0 0 0,14 3 0,-21-6 0,0 0-1,0 0 1,1 0-1,-1 0 1,0 0-1,0 0 1,1-1-1,-1 0 1,0 0-1,0 0 1,0 0-1,0 0 1,0 0-1,0-1 1,0 0-1,0 1 1,-1-1-1,4-3 1,0 0 17,1-1 1,-1 0-1,-1 0 0,1-1 1,7-13-1,-2 0-105,-1-2 1,-1 1-1,10-34 1,-1 0-210,-14 43 223,4-7-552,-8 19 545,0 0-1,0 0 1,0 0-1,0 0 1,0-1 0,0 1-1,0 0 1,0 0-1,0 0 1,0 0 0,0 0-1,0 0 1,0 0-1,1 0 1,-1 0 0,0 0-1,0 0 1,0 0-1,0 0 1,0 0 0,0 0-1,0 0 1,0 0-1,0 0 1,0 0 0,0 0-1,0 0 1,0 0-1,1 0 1,-1 0 0,0 0-1,0 0 1,0 0-1,0 0 1,0 0 0,0 0-1,0 0 1,0 0-1,0 0 1,0 0 0,0 0-1,0 0 1,1 0-1,-1 0 1,0 0 0,0 0-1,0 0 1,0 0-1,0 0 1,0 0 0,0 0-1,0 0 1,0 1-1,0-1 1,0 0 0,0 0-1,0 0 1,0 0-1,3 12-193,-2 10 78,-2 0 1,0-1-1,-4 24 1,2-17 68,-63 549-12,34-333 1104,32-239-965,-2 7 409,1-11-211,-1-7-70,1-4-101,0 0 1,0-1 0,1 1-1,2-14 1,-1 2-56,27-264 119,-17 221-215,3 2 1,34-94 0,29-33-364,-60 154 351,2 1 0,1 1 0,29-36 0,-41 59 34,7-8-118,29-29 0,-40 44 96,0 0 0,0 1 0,0-1 0,1 1 0,0 0 0,-1 0 0,1 1 0,0-1 0,0 1 0,1 0 0,-1 1 0,0-1 1,6 0-1,-8 2 30,0 0 0,-1 0 0,1 0 0,0 1 0,0-1 0,-1 1 1,1 0-1,-1 0 0,1 0 0,-1 0 0,1 0 0,-1 0 0,1 1 0,-1-1 1,0 1-1,0 0 0,0-1 0,0 1 0,0 0 0,0 0 0,-1 1 1,1-1-1,-1 0 0,1 0 0,1 5 0,2 3 1,0 2 0,-1-1 0,0 0-1,3 17 1,0 0 152,-2 1 0,-1 0-1,1 32 1,-5-48-12,0-1-1,-1 1 0,-1-1 1,0 1-1,-1-1 1,0 0-1,-1 0 1,0 0-1,-10 20 1,12-29-86,0 0 1,0 0 0,0 0-1,-1 0 1,1 0 0,-1-1-1,0 0 1,1 1 0,-1-1-1,0 0 1,0 0 0,0 0-1,0-1 1,-1 1 0,1-1 0,0 0-1,-1 0 1,1 0 0,-1 0-1,1-1 1,-1 1 0,0-1-1,1 0 1,-1 0 0,-4 0-1,-1-1-121,0-1 0,1 1 0,-1-2-1,1 1 1,-1-1 0,1 0 0,0-1-1,0 0 1,-8-5 0,-4-8-593,15 11 26,12 12 169,-1-1 398,0 0 0,0-1 1,1 0-1,0-1 1,9 5-1,2 0 118,-12-6 19,-1 1 0,1-1 0,0 0 1,0-1-1,1 1 0,-1-1 0,0-1 0,0 1 0,1-1 1,-1 0-1,0 0 0,0-1 0,1 0 0,-1 0 0,0 0 1,0-1-1,0 0 0,0 0 0,0-1 0,-1 1 0,1-1 1,-1 0-1,1-1 0,-1 0 0,0 1 0,-1-1 0,1-1 1,-1 1-1,1-1 0,-1 0 0,6-9 0,8-22 29,0 0-1,-3-1 0,20-70 0,13-34 74,-24 84-148,18-42 146,30-108-1,-27 42-412,-40 141-130,-5 24 377,0 0 1,-1 0-1,1 0 0,0 0 1,0 0-1,0 0 1,0 0-1,0 0 0,0 0 1,0 0-1,0 0 1,0 0-1,0 0 0,0 0 1,0 0-1,0 0 1,0-1-1,0 1 0,0 0 1,0 0-1,0 0 0,0 0 1,-3 16-142,-38 289-213,8-88 410,-36 208 562,59-384-390,6-29 145,1 0-1,1 1 0,-2 24 0,4-41-343,1 1-1,0 0 0,1-1 0,-1 1 0,0 0 1,3-4-1,0 0-39,11-23-135,2 1 0,1 0 0,1 1 0,1 1 0,29-29 0,-47 54 133,-1 0 0,1 1 1,0-1-1,0 0 0,0 1 0,1-1 0,-1 1 0,0 0 0,1 0 1,-1-1-1,0 2 0,1-1 0,2-1 0,-3 2 11,-1 0-1,0 0 1,1 1-1,-1-1 1,0 0-1,1 1 1,-1-1-1,0 1 1,1-1-1,-1 1 1,0-1-1,0 1 0,0 0 1,1 0-1,-1-1 1,0 1-1,0 0 1,0 0-1,0 0 1,-1 0-1,1 1 1,0-1-1,0 0 1,-1 0-1,2 2 1,5 11-56,-1 0 1,0 1-1,-1 0 0,5 25 0,-5-18 133,9 23-1,-11-37-4,0-1 0,1 0 0,0 0 0,0 0 0,0 0 0,11 11 1,-13-16-21,0 0 0,0 0 0,0 0 0,0 0 1,1 0-1,-1 0 0,1-1 0,-1 1 1,1-1-1,-1 0 0,1 0 0,0 0 1,-1 0-1,1 0 0,0-1 0,0 1 1,0-1-1,0 1 0,-1-1 0,1 0 1,0 0-1,0-1 0,0 1 0,0-1 0,0 1 1,-1-1-1,1 0 0,0 0 0,0 0 1,-1 0-1,1-1 0,2-1 0,3-3-40,0 1 0,-1-1 0,0-1-1,0 0 1,0 0 0,-1 0-1,0 0 1,7-14 0,-7 10 16,0-1 0,-1 1-1,0-1 1,-1 0 0,0 0 0,4-23 0,-5 5 5,1-52 0,-4 81-40,0-1 0,0 1 0,1 0 0,-1 0 0,0 0 0,-1 0 0,1 0 0,0 0-1,0 0 1,0 0 0,-1 0 0,1 0 0,0 0 0,-1 0 0,1 0 0,-1 0 0,1 0 0,-1 0 0,0 0 0,1 0 0,-1 1-1,0-1 1,1 0 0,-3-1 0,3 2-1,-1 0 0,1 0 0,-1 0-1,1 0 1,-1 0 0,1 0 0,-1 0 0,1 0 0,-1 0-1,1 1 1,-1-1 0,1 0 0,0 0 0,-1 0-1,1 1 1,-1-1 0,1 0 0,-1 0 0,1 1-1,-1-1 1,-11 16-208,0 11 5,-16 45 1,16-38 284,8-24-43,1 1-1,0 0 1,0-1-1,1 1 1,-1 21-1,3-29 17,0 0-1,0 0 0,0 0 1,0 0-1,1 0 0,-1 0 0,1 0 1,0 0-1,0 0 0,0 0 1,1 0-1,-1 0 0,0 0 0,1-1 1,0 1-1,0-1 0,0 1 1,0-1-1,0 1 0,0-1 0,1 0 1,-1 0-1,1-1 0,-1 1 1,5 2-1,-4-3 32,0 0 1,1 0-1,-1-1 1,1 1-1,-1-1 1,0 0-1,1 1 1,-1-2-1,1 1 1,-1 0-1,1-1 1,-1 0-1,1 1 1,-1-1-1,0-1 1,0 1 0,1 0-1,3-3 1,1 0-47,-1-1 0,0 1 0,0-1 0,-1 0 1,1-1-1,7-8 0,5-10 12,-1 1 0,0-2 0,12-26 0,-22 37 19,-5 12-189,-4 8-67,-1 11 102,0 0-1,1 0 1,1 0-1,0 1 1,6 30-1,-6-43 113,1-3-1,-1-1-1,0 1 1,0 0 0,1-1-1,-1 1 1,1 0-1,-1-1 1,1 1 0,0-1-1,0 0 1,0 1 0,0-1-1,0 1 1,0-1-1,0 0 1,0 0 0,0 0-1,1 0 1,1 2-1,-1-2 25,1 0 0,-1 1 0,1-1 0,0-1 0,0 1 0,-1 0-1,1-1 1,0 1 0,0-1 0,4 0 0,5-1 68,0 0 0,-1 0 0,1-2 0,14-4 0,-2-1-44,-1-1-1,32-18 1,-35 16-146,0 2 1,1 0 0,26-8-1,-46 17 91,0 0 1,0-1-1,0 1 0,0 0 0,0 0 0,0 0 1,0 0-1,0 0 0,0 0 0,0 0 0,0 1 1,0-1-1,0 0 0,0 0 0,0 1 0,0-1 1,0 1-1,0-1 0,0 1 0,-1-1 0,1 1 1,0-1-1,0 1 0,-1 0 0,1-1 0,0 1 1,-1 0-1,1 0 0,0 0 0,-1 0 0,1-1 1,-1 1-1,0 0 0,1 0 0,-1 0 0,0 0 1,1 0-1,-1 1 0,1 5 31,0-1-1,0 0 1,0 1-1,-1 9 1,0-12 2,0 62 176,0-51-3009,8-128-2650,0 13 4964,-4-108 2729,-2 184-1540,-1-5 542,0-1 1,-5-33-1,4 59-1251,-1 0 1,1 0-1,-1 0 0,0 0 1,0 0-1,-1 0 0,-3-8 1,4 12-307,2 1 153,-1 1 0,1 0-1,0-1 1,0 1 0,0-1 0,0 1 0,0-1 0,0 0-1,2 3 1,0-1-195,90 123-5477,-43-56 6351,-34-46 800,15 30 0,-10-16 294,-19-34-1453,0 1 1,0-1-1,-1 1 0,1 0 0,-1 0 0,0 0 0,0-1 0,0 1 0,-1 0 0,0 0 1,0 0-1,-1 8 0,0-3-12,-1-1 0,0 0 1,-1 0-1,0 0 0,-6 14 1,4-12-57,0 1 0,1 0 0,0 0 0,1 0 0,1 0 0,0 0 0,-1 20 0,3-31-86,0 0 1,0 0 0,0 0 0,0 0 0,0 0 0,0 0 0,0-1 0,1 1 0,-1 0 0,0 0 0,0 0 0,1 0 0,-1 0 0,1 0 0,-1-1 0,1 1 0,-1 0 0,1 0 0,-1-1 0,1 1 0,0 0 0,0 0 0,0 0 9,0-1 0,0 0 1,0 1-1,0-1 0,0 0 1,0 0-1,0 0 0,0 0 1,0 0-1,0 0 0,0 0 1,0 0-1,0 0 0,0-1 1,0 1-1,0 0 0,1-1 1,3-1 40,0-1 1,-1 1-1,1-1 1,-1 0-1,0 0 1,0 0-1,5-5 1,18-19 105,-17 18-10,0 0-1,16-21 1,-21 23-519,-4 9 145,-9 16 62,1-4 124,1 10-278,7-24 301,0 1-1,0 0 1,1-1-1,-1 1 1,0-1 0,0 1-1,0-1 1,1 0 0,-1 0-1,0 1 1,1-1 0,2 0-1,70-5-401,-72 5 347,-2 2 30,0 1 60,0 0-1,0 0 0,-1 0 0,1-1 0,0 1 0,-1 0 0,-1 3 1,-8 11 203,6-9-224,4-1 0,0-6 4,1-1 1,-1 1 0,1 0 0,-1 0 0,0-1 0,1 1 0,-1 0-1,1-1 1,-1 1 0,1 0 0,0-1 0,-1 1 0,1-1 0,0 1-1,-1-1 1,1 1 0,0-1 0,0 0 0,-1 1 0,1-1 0,1 1 0,1-1 25,-1 1 1,0-1-1,1 0 1,-1 0 0,1 0-1,-1 0 1,4-1 0,3-1 81,-1 0 0,0-1 0,11-4 0,-3 0-40,0-2 0,0 1 0,-1-2 0,0 0 0,-1-1 1,16-14-1,-20 15-10,-1-1 1,0 0-1,0 0 0,-1-1 1,-1 0-1,0 0 0,0-1 1,7-21-1,0-14 183,-2-1 0,9-70-1,-10 48 35,17-191 179,-25 220-702,-2-26-215,-2 61 28,0 8 76,-3 10-96,-38 269-127,41-271 575,-11 185 495,12-160-366,2 0 1,1 0-1,13 57 0,-12-77-96,0-1 0,1 0 0,1 0 0,0 0 0,1-1 0,10 16 0,-11-20 37,0 0 0,1-1 0,-1 1 0,2-1 0,-1-1 0,1 1 0,0-1 0,0-1 0,13 8 0,-17-12-23,0 0 1,0 1-1,0-1 0,0-1 1,0 1-1,0 0 1,0-1-1,0 0 0,0 0 1,0 0-1,5-1 1,-6 0-148,-1 1-1,1-1 1,-1 1 0,1-1 0,-1 0 0,1 0 0,-1 0 0,1 0 0,-1 0 0,0-1 0,0 1 0,0-1 0,0 0-1,0 1 1,0-1 0,0 0 0,3-4 0,-5 4-256,1 0 0,-1 0 0,1 0 0,-1 0 0,0 0 0,0 0 0,0 0 0,0-1 0,0 1 0,0 0 0,-1 0 0,1 0 0,-1 0 0,1 0 0,-1 0 0,0 0 0,0 0 0,0 0 0,0 0 0,0 1 0,-2-4 0,-21-28-4345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16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75 307 6400,'-1'0'185,"1"0"-1,-1 1 1,0-1 0,1 1 0,-1 0 0,1-1 0,-1 1 0,0 0-1,1-1 1,0 1 0,-1 0 0,1-1 0,-1 1 0,1 0-1,0 0 1,-1-1 0,1 1 0,0 0 0,0 0 0,0 0 0,0 0-1,-7 30 977,4-16-820,-17 60 514,11-47-644,1 1 0,2-1-1,1 1 1,-3 40 0,8-62-189,1-1 0,0 0 0,0 1-1,0-1 1,0 0 0,1 0 0,0 0 0,0 0 0,1 0 0,0 0-1,0-1 1,0 1 0,1-1 0,-1 0 0,1 0 0,1 0 0,-1 0 0,1-1-1,9 7 1,-12-9 33,0-1 1,0 0-1,1 0 0,-1 0 0,0 0 1,1-1-1,-1 1 0,1 0 0,-1-1 1,1 0-1,-1 0 0,1 0 0,-1 0 0,1 0 1,-1 0-1,1 0 0,-1-1 0,0 0 1,1 1-1,-1-1 0,1 0 0,-1 0 0,0 0 1,0 0-1,0-1 0,0 1 0,3-3 1,-2 2 29,0 0 0,0 0 0,-1-1 0,1 0 0,-1 1 0,0-1 0,0 0 0,0 0 0,0 0 0,0 0 0,-1 0 0,1-1 0,-1 1 0,0 0 1,0-1-1,0 1 0,0-1 0,0-4 0,-1 3 18,0 0 0,-1 0 0,0 0 0,1 0 0,-1 0 0,-1 0 0,1 0 0,-1 0 0,-4-8 1,4 10-116,0 0 1,0 0 0,0 0 0,-1 0 0,1 0 0,-1 1 0,0-1 0,1 1-1,-1 0 1,0 0 0,-1 0 0,1 0 0,0 1 0,-5-3 0,5 4-55,0-1 0,0 1 0,0-1 0,0 1 0,1 0 1,-1 0-1,0 1 0,0-1 0,0 0 0,0 1 0,0 0 0,-2 1 1,-22 3-802,45-14 995,4-1 193,-6 3-304,-1 0 0,2 1 0,-1 0 0,29-5-1,-42 11-31,1 0-1,-1 0 0,1 0 1,-1 0-1,1 0 0,-1 1 1,0 0-1,1 0 0,-1 0 1,0 0-1,0 0 0,1 1 1,-1-1-1,0 1 0,-1 0 0,1 0 1,0 0-1,0 0 0,-1 0 1,1 1-1,-1-1 0,0 1 1,0 0-1,0 0 0,3 5 1,1 2-15,-1 0 1,-1 0 0,0 1-1,0-1 1,-1 1 0,4 19-1,0 28-44,-1 0 0,-5 108 0,-27 119 417,16-193-69,-9 67 904,16-146-659,2-19-8,1-24-36,0 27-508,2-63 24,16-82 0,-10 88-31,1-2-46,22-82 1,-25 120 22,2 1 1,1-1 0,1 2-1,1-1 1,1 2-1,22-33 1,-15 31-31,1 0 1,1 1-1,1 1 1,1 1 0,32-21-1,-50 38 52,0 0 0,0 0 0,0 0 0,1 1-1,-1 0 1,1 0 0,-1 0 0,1 1 0,0 0 0,11-1 0,-15 2 40,0 0 1,0 0 0,0 0-1,0 0 1,0 1-1,0-1 1,1 1 0,-1 0-1,0-1 1,0 1 0,-1 0-1,1 0 1,0 0 0,0 0-1,0 1 1,-1-1 0,1 0-1,0 1 1,-1-1 0,0 1-1,1 0 1,-1-1 0,0 1-1,0 0 1,0 0 0,0 0-1,0 0 1,0 0-1,0 0 1,-1 0 0,1 0-1,0 3 1,0 2 20,-1 0 0,0 0-1,0-1 1,0 1 0,-1 0 0,0 0 0,0-1-1,0 1 1,-1 0 0,-4 8 0,-4 9 295,-16 29 0,25-51-310,-3 5 31,0-1-1,0 0 0,0 0 0,-1 0 0,1 0 1,-1-1-1,-1 0 0,-9 8 0,13-11-47,0-1 0,0 0 1,0 0-1,0 0 0,0 0 0,0 0 0,-1 0 0,1-1 0,0 1 0,0-1 0,-1 1 0,1-1 1,0 0-1,0 0 0,-1 0 0,1 0 0,0 0 0,-1 0 0,1-1 0,0 1 0,0-1 0,0 0 1,-1 0-1,1 0 0,0 0 0,0 0 0,0 0 0,0 0 0,1 0 0,-1-1 0,-2-1 0,2 1-53,-1 0-1,1-1 1,0 1-1,0-1 1,0 1-1,0-1 0,0 0 1,1 1-1,-1-1 1,1 0-1,0 0 1,0 0-1,0 0 0,0 0 1,0-1-1,1 1 1,-1 0-1,1-7 1,0 8 18,1 0 0,-1-1 0,1 1 0,0-1 0,-1 1 0,1 0 1,0 0-1,0-1 0,1 1 0,-1 0 0,0 0 0,1 0 1,-1 0-1,1 1 0,0-1 0,0 0 0,0 1 0,0-1 0,0 1 1,0-1-1,0 1 0,0 0 0,0 0 0,0 0 0,3-1 1,11-2-93,0 0 0,0 0 0,0 2 0,16-1 0,-13 1 191,-1 0 0,33-9 0,-35 6 204,-1 0 0,1-2 0,-1 1 0,16-12 0,-26 15-133,0 0 0,-1-1 0,1 1 0,-1-1 0,0 0 0,0 0 0,0-1 0,-1 1 0,1-1 0,-1 0 0,0 0 0,0 0 0,-1 0 0,0 0 0,3-9 0,-4 9-36,0 1 1,0-1 0,-1 0-1,1 0 1,-1-7 0,0 10-112,-1 0 1,1 0 0,0 1-1,-1-1 1,1 1 0,-1-1-1,1 0 1,-1 1-1,0-1 1,1 1 0,-1-1-1,0 1 1,0-1 0,0 1-1,0 0 1,-1 0 0,1-1-1,0 1 1,-3-1-1,4 1-6,-1 1-1,1 0 0,-1 0 0,1-1 0,-1 1 1,1 0-1,-1 0 0,0 0 0,1 0 0,-1 0 1,1 0-1,-1 0 0,1 0 0,-1 0 0,0 0 1,1 0-1,-1 0 0,1 0 0,-1 0 0,1 1 1,-1-1-1,1 0 0,-1 0 0,1 1 0,-1-1 1,1 0-1,-1 1 0,1-1 0,-1 0 0,1 1 1,-1-1-1,1 1 0,0-1 0,-1 1 0,1-1 1,0 1-1,-1-1 0,1 1 0,0-1 0,0 1 1,0-1-1,-1 1 0,-8 29-525,8-24 559,-3 9-29,1 0 0,0 1 0,2-1-1,0 1 1,0-1 0,2 1 0,0-1 0,0 1 0,2-1-1,7 29 1,-9-42 74,-1 0-1,1 0 0,0-1 1,-1 1-1,1 0 1,0 0-1,0-1 0,0 1 1,0-1-1,0 1 0,0-1 1,1 1-1,-1-1 1,0 0-1,1 1 0,-1-1 1,1 0-1,0 0 1,-1 0-1,1 0 0,0-1 1,-1 1-1,1 0 1,0-1-1,0 1 0,0-1 1,-1 1-1,1-1 1,0 0-1,0 0 0,0 0 1,0 0-1,0 0 1,0 0-1,-1-1 0,1 1 1,0-1-1,0 1 0,0-1 1,0 0-1,-1 1 1,1-1-1,1-1 0,42-30 494,14-8-298,-28 22-188,5-4-146,49-21-1,-77 39 9,19-7-27,-27 10 106,1 1 0,-1 0 0,1 0 0,-1 0 0,0 0 0,1 0 0,-1 0 0,1 0 1,-1 0-1,1 0 0,-1 0 0,1 0 0,-1 0 0,1 0 0,-1 0 0,1 0 1,-1 0-1,0 0 0,1 1 0,-1-1 0,1 0 0,-1 0 0,1 0 0,-1 1 1,0-1-1,1 0 0,-1 1 0,0-1 0,1 0 0,-1 1 0,0-1 0,1 0 1,-1 1-1,0-1 0,0 1 0,0-1 0,1 1 0,-1-1 0,0 0 0,0 1 0,0-1 1,0 1-1,0-1 0,0 1 0,0-1 0,0 1 0,0-1 0,0 1 0,-4 61-207,2-43 213,0 0 0,2-1 0,1 20 1,0-27-6,1 1 0,0-1 1,0 0-1,1 0 0,1 0 1,0 0-1,0-1 0,1 0 1,0 0-1,1 0 0,0 0 1,1-1-1,7 9 0,-12-16 6,1 0-1,-1 0 0,0 0 1,1 0-1,-1 0 0,1-1 0,-1 1 1,1-1-1,0 0 0,0 0 1,0 0-1,0 0 0,0 0 0,0-1 1,0 1-1,0-1 0,0 0 0,0 0 1,0 0-1,4 0 0,-2-1-7,0-1-1,0 1 0,0-1 0,0 0 0,-1 0 1,1-1-1,0 1 0,-1-1 0,1 0 1,-1 0-1,4-4 0,17-18-56,-1-1 0,-2-1 0,22-32 0,-38 51 118,13-13 51,2-2 193,-20 22-230,0-1-1,0 0 1,0 1-1,0-1 1,0 0 0,0 1-1,-1-1 1,1 0 0,-1 0-1,1 1 1,-1-1-1,1-3 1,-1 5-69,0 0 1,0 0-1,0 0 1,0-1-1,0 1 0,0 0 1,0 0-1,0 0 0,0 0 1,0 0-1,0 0 1,0 0-1,0-1 0,0 1 1,0 0-1,0 0 1,0 0-1,0 0 0,0 0 1,0 0-1,0 0 0,-1 0 1,1-1-1,0 1 1,0 0-1,0 0 0,0 0 1,0 0-1,0 0 0,0 0 1,0 0-1,0 0 1,0 0-1,-1 0 0,1 0 1,0 0-1,0 0 0,0 0 1,0-1-1,0 1 1,0 0-1,-1 0 0,-4 4-169,-5 8-306,9-11 433,-8 12-35,1 0 1,1 0-1,0 1 0,1 0 1,-8 27-1,8-22 66,3-12-5,0 0 0,1 1 0,0-1 0,1 1 0,-2 14-1,3-23 15,0 1-1,0 0 0,0 0 1,0 0-1,0 0 0,1 0 0,-1 0 1,0 0-1,0 0 0,0 0 1,0 0-1,0 0 0,0 0 1,0 0-1,0 0 0,1 0 0,-1 0 1,0 0-1,0 0 0,0 0 1,0 0-1,0 0 0,0 0 0,0 0 1,0 0-1,0 0 0,1 0 1,-1 0-1,0 0 0,0 0 1,0 0-1,0 0 0,0 1 0,0-1 1,0 0-1,0 0 0,0 0 1,0 0-1,0 0 0,1 0 0,-1 0 1,0 0-1,0 0 0,0 0 1,0 1-1,0-1 0,0 0 0,0 0 1,0 0-1,0 0 0,0 0 1,0 0-1,0 0 0,0 0 1,0 0-1,0 1 0,0-1 0,0 0 1,0 0-1,4-7 21,-3 7-21,44-94-468,-5 8-164,-35 77 570,-4 7 57,0 0 0,-1 0 0,2 0-1,-1 0 1,0 0 0,0 0 0,1 0 0,2-2 0,-3 19 76,-3 47-144,0-37 24,1 0-1,6 50 1,-5-70 16,1 0-1,1 0 0,-1 0 1,1 0-1,4 9 1,-6-13 28,0-1 1,1 1-1,-1 0 0,1-1 1,-1 1-1,1 0 1,-1-1-1,1 1 1,-1-1-1,1 1 0,0-1 1,-1 0-1,1 1 1,0-1-1,-1 1 1,1-1-1,0 0 0,0 0 1,1 1-1,-1-1-1,0 0-1,0-1 1,1 1-1,-1 0 1,0 0-1,0-1 1,0 1-1,0-1 1,0 1-1,0-1 1,0 0-1,0 1 1,0-1-1,0 0 1,0 0-1,-1 1 1,1-1-1,1-1 0,94-119-463,-25 29 203,-45 61 357,-2-1 0,-1 0 0,-1-2 0,-1-1 0,20-48 0,14-74 251,-22 59-198,26-106 579,-59 204-716,2-9 82,0 1-1,0-1 1,0-10 0,-5 8-331,3 11 237,0 0 0,0 0 1,0 0-1,0 0 0,-1 0 0,1 0 1,0 0-1,0 0 0,0 0 0,0-1 1,-1 1-1,1 0 0,0 0 1,0 0-1,0 0 0,-1 0 0,1 0 1,0 0-1,0 0 0,0 0 0,-1 0 1,1 0-1,0 1 0,0-1 1,0 0-1,0 0 0,-1 0 0,1 0 1,0 0-1,0 0 0,0 0 0,-2 1-28,1 1 0,-1-1 0,1 0 0,0 1-1,0-1 1,0 0 0,0 1 0,0-1 0,0 1-1,0 1 1,-18 46-60,3 0-1,-13 66 1,13-47 86,-8 33 130,-15 153 0,36-227-84,2-1-1,3 38 0,-1-50-29,2 1 1,-1-1-1,2 0 1,0 0-1,10 25 0,-13-36 20,1 0 0,-1 0 0,1 0 0,0-1-1,-1 1 1,1-1 0,1 1 0,-1-1 0,0 0-1,0 0 1,1 1 0,-1-2 0,1 1-1,5 3 1,-6-4 2,0-1 0,0 1 1,0-1-1,0 0 0,0 1 0,0-1 0,0 0 0,0 0 0,0 0 0,0-1 0,1 1 1,-1 0-1,0-1 0,0 1 0,0-1 0,-1 0 0,1 0 0,0 0 0,0 0 0,0 0 0,0 0 1,-1 0-1,4-3 0,4-5-91,1-1 1,-2 0 0,1 0-1,9-16 1,9-11 43,-23 31 59,0 0-1,0 0 1,5-12-1,1-1 91,-3 10 44,-6 9-189,-1-1-1,1 1 1,-1-1-1,1 1 0,-1-1 1,1 1-1,-1-1 1,1 1-1,-1-1 1,0 0-1,1 1 0,-1-1 1,0 0-1,1 1 1,-1-1-1,0-1 0,0 7-128,-1-1-1,0 0 0,0 0 0,0 0 0,-1 0 0,-3 7 1,-7 21-48,8-5 175,1 1-1,1 0 1,3 50 0,-1-75 49,1 0 0,-1 0 0,1 0 0,0 0 0,0 0 0,0 0 0,0-1-1,0 1 1,1 0 0,2 4 0,-3-6-21,-1-1-1,1 1 0,-1 0 1,1-1-1,-1 1 0,1-1 1,0 1-1,-1-1 0,1 0 1,0 1-1,-1-1 0,1 1 1,0-1-1,-1 0 0,1 0 0,0 1 1,0-1-1,-1 0 0,1 0 1,0 0-1,0 0 0,0 0 1,-1 0-1,1 0 0,0 0 1,0 0-1,-1 0 0,1-1 1,0 1-1,0 0 0,-1 0 1,1-1-1,0 1 0,-1 0 1,1-1-1,0 1 0,-1-1 1,1 1-1,-1-1 0,1 1 0,0-1 1,-1 1-1,1-1 0,0 0 1,2-3 23,0 0 1,-1 0-1,1-1 0,-1 1 1,1 0-1,-1-1 0,0 1 1,2-10-1,6-40 407,-8 42-354,-1-3 33,1 0-1,-2 0 1,-1-25-1,0 34-158,0-1-1,0 1 1,0 0 0,-1 0-1,0 0 1,0 0-1,0 0 1,-1 0 0,0 0-1,0 1 1,-5-8-1,2 8-478,5 5 467,1-1 1,-1 1-1,1-1 0,-1 1 0,1-1 1,-1 1-1,1-1 0,-1 1 0,1-1 1,0 1-1,-1-1 0,1 0 0,0 1 1,-1-1-1,1 1 0,0-1 0,0 0 1,-1 0-1,3 2 35,-1-1 0,1 1 0,-1-1 0,0 1 0,1-1 0,-1 0 0,1 1 0,-1-1 0,1 0 0,1 0 0,6 0 105,0 0 1,0 1 0,-1 0-1,1 1 1,0 0-1,-1 0 1,1 0 0,-1 1-1,9 5 1,-12-4-88,0 1-1,0 0 1,-1 0 0,1 0 0,-1 1-1,0-1 1,0 1 0,5 12 0,-5-10-16,5 12-50,2-2 0,15 24-1,-23-38 86,0 0 0,1 0 0,-1 0 0,1 0 0,0 0 0,0-1-1,0 0 1,0 0 0,1 0 0,-1 0 0,1-1 0,-1 0 0,1 0 0,10 3-1,-10-5 68,0 0-1,0 0 1,0 0-1,0 0 1,-1-1-1,1 0 1,0 0-1,0 0 0,-1-1 1,1 0-1,0 0 1,-1 0-1,7-4 1,6-5-18,28-23 1,55-61 332,-35 31-550,-47 52-275,-18 12 411,1 1-1,-1-1 0,0 0 1,1 0-1,-1 0 0,0 1 1,1-1-1,-1 0 1,0 0-1,0 1 0,1-1 1,-1 0-1,0 1 0,0-1 1,1 0-1,-1 1 0,0-1 1,0 0-1,0 1 0,0-1 1,0 1-1,0-1 0,1 0 1,-1 1-1,0-1 0,0 1 1,1 15-39,0 0 1,0 1-1,-2-1 1,0 0-1,-1 0 1,-6 25-1,3-12 109,2-12-22,-20 93 195,20-100-192,0 0 1,-1-1 0,0 1-1,0-1 1,-1 1 0,-1-1-1,1-1 1,-11 12-1,16-19-23,-1 0 0,1-1 0,-1 1 0,1 0 0,-1-1 0,1 1-1,-1-1 1,1 1 0,-1-1 0,1 1 0,-1-1 0,0 0-1,1 1 1,-1-1 0,0 0 0,0 1 0,1-1 0,-1 0 0,0 0-1,0 0 1,1 0 0,-1 1 0,0-1 0,0 0 0,1 0-1,-1 0 1,0-1 0,0 1 0,1 0 0,-1 0 0,0 0 0,0-1-1,1 1 1,-1 0 0,0 0 0,1-1 0,-1 1 0,0-1 0,1 1-1,-1-1 1,1 1 0,-1-1 0,1 1 0,-1-1 0,1 1-1,-1-1 1,1 0 0,-1 0 0,-1-2 22,1 1-1,0 0 1,0-1-1,0 1 1,1 0-1,-1-1 1,0 1-1,1-1 1,0 1 0,-1-1-1,1 1 1,0-1-1,1-3 1,0 0-35,0 0 0,1 0 0,0 0 0,0 0 0,1 1 0,-1-1 0,1 1 0,0 0 0,1 0 0,-1 0 0,1 0 0,0 1 0,0-1 0,1 1 0,-1 0 1,1 0-1,0 1 0,0-1 0,0 1 0,0 0 0,1 0 0,-1 1 0,1 0 0,11-3 0,-5 2-274,0 2 1,24-1-1,3-1-1230,-35 3 936,0-1 0,0 0 1,0 0-1,0 0 0,0-1 1,7-3-1,-9 4 224,-1 0-1,1 0 1,0 0 0,0-1-1,-1 1 1,1 0 0,-1-1 0,1 1-1,-1-1 1,0 0 0,0 1-1,0-1 1,0 0 0,2-3-1,1-18-4661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2:17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 10976,'-15'31'4064,"20"-22"-3168,14 7-257,-1-4 385,13 0-704,18 4 640,27 1-544,24-2 224,-1-7-384,-9-8-1056,-5-3 416,-14-17-4447,11-13 2687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09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43 1472,'12'22'6657,"-8"-12"-6536,-1-2 44,-1 1-1,1-1 1,-1 1-1,-1-1 1,0 1-1,0 0 1,-1 0-1,0 0 1,0 0-1,-1-1 1,0 1 0,-4 11-1,4-16-18,0 0 0,0 0 0,0 0-1,-1 0 1,1 0 0,-1 0 0,0 0 0,-4 4 0,6-7-114,-1 0 0,1-1 0,-1 1 0,0 0 0,0-1 0,1 1 0,-1-1 0,0 1 0,0-1 1,0 1-1,0-1 0,0 1 0,0-1 0,0 0 0,0 1 0,0-1 0,-1 0 0,1 0 8,0 0-1,-1 0 1,1-1-1,-1 1 1,1 0-1,0-1 1,-1 1-1,1-1 1,0 1-1,0-1 1,-1 0 0,1 0-1,0 1 1,0-1-1,-2-2 1,0 0-51,0 1 0,0-1 1,0 0-1,0 0 0,1-1 1,-1 1-1,1 0 0,0-1 1,0 0-1,0 1 0,0-1 1,1 0-1,-1 0 0,1 0 1,0 0-1,0 0 0,1 0 1,-1-1-1,1 1 0,0 0 1,0 0-1,0 0 0,1 0 1,-1 0-1,1-1 0,0 1 1,0 0-1,1 0 0,-1 1 1,1-1-1,0 0 0,2-4 1,4-4-142,-5 6 154,1 0 1,-1 1 0,1-1-1,0 1 1,0 0 0,1 0-1,0 0 1,-1 1 0,1 0-1,1 0 1,-1 0 0,7-3-1,-11 6-8,4-1 19,0-1-1,0 1 0,0 0 1,0 1-1,8-2 0,-11 3 9,0 0 0,0 0-1,0 0 1,0 0-1,0 0 1,0 0-1,0 1 1,-1-1-1,1 1 1,0 0 0,0-1-1,0 1 1,0 0-1,-1 0 1,1 0-1,0 0 1,-1 1-1,3 1 1,-1 0 11,0-1 1,-1 1 0,1 0-1,-1 0 1,0 0-1,0 0 1,0 0-1,0 0 1,0 1-1,-1-1 1,0 0-1,1 1 1,-1 0-1,0-1 1,-1 1-1,1-1 1,-1 1 0,1 0-1,-2 7 1,0 18 203,-3 0 0,-10 48 1,0-5 46,-21 90 35,16-81 25,17-71-264,-3 10 631,-7 21-1,12-41-695,0 1 0,0-1-1,0 0 1,0 0-1,0 0 1,0 0 0,0 0-1,0 0 1,0 0-1,0 0 1,0 0 0,-1 0-1,1 0 1,0 0-1,0 0 1,0 0 0,0 0-1,0 0 1,0 0-1,0 0 1,0 0 0,0 0-1,0 0 1,0 0-1,0 0 1,-1 0 0,1 0-1,0 0 1,0 0-1,0 0 1,0-1-1,0 1 1,0 0 0,0 0-1,0 0 1,0 0-1,0 0 1,0 0 0,0 0-1,0 0 1,0 0-1,0 0 1,0 0 0,0 0-1,0 0 1,0 0-1,0 0 1,0-1 0,0 1-1,0 0 1,0 0-1,0 0 1,0 0 0,0 0-1,0 0 1,0 0-1,0 0 1,0 0 0,0 0-1,0 0 1,0 0-1,0-1 1,0 1-1,0 0 1,0 0 0,0 0-1,0 0 1,0 0-1,0 0 1,-2-12 411,-2-12-223,3 0-130,2 1 0,0 0 0,2-1 0,0 1 0,8-27 0,-5 24-128,2 1-1,0 1 0,2-1 1,1 2-1,18-31 1,-10 24-121,1 0 1,2 2-1,32-33 1,-48 55 82,0 1 0,0-1 0,0 1 0,1 1-1,-1-1 1,1 1 0,8-3 0,-13 5 55,1 1 0,-1 1 0,0-1 0,1 0-1,-1 1 1,1-1 0,-1 1 0,1-1 0,-1 1 0,1 0 0,-1 0-1,1 1 1,-1-1 0,1 0 0,-1 1 0,1-1 0,-1 1-1,1 0 1,-1 0 0,0 0 0,0 0 0,1 0 0,-1 1-1,0-1 1,2 2 0,-1 0 35,0 1 0,-1-1 0,1 0 0,-1 1 0,1 0 0,-1 0 0,0 0-1,-1-1 1,1 2 0,-1-1 0,0 0 0,1 0 0,-2 0 0,1 1 0,-1-1 0,1 0 0,-1 1 0,-1 5-1,0 9-11,-2 0 0,-8 33-1,11-50 22,-25 102 227,-39 141 0,41-161 301,18-66-171,5-17-342,0-1-1,-1 1 1,1 0 0,0-1-1,0 1 1,0 0-1,0-1 1,0 1-1,0 0 1,0-1-1,0 1 1,0 0-1,0-1 1,0 1-1,0 0 1,0-1-1,0 1 1,1-1-1,-1 1 1,0 0-1,0-1 1,1 1-1,-1-1 1,0 1-1,2 1 1,-2-2-4,1 0 1,0 0 0,0 1 0,0-1-1,0 0 1,0 0 0,-1 0 0,1 0-1,0 0 1,0 0 0,0 0 0,0 0-1,0 0 1,-1 0 0,1-1 0,0 1-1,1-1 1,7-3 70,0 0-1,15-10 1,-17 10-46,12-9-17,0 0 1,-1-1-1,26-28 0,-27 25-232,1 0-1,39-27 1,-57 44 198,0 0-1,0 0 1,0 0 0,1 0-1,-1 0 1,0 0 0,0 0 0,0-1-1,1 1 1,-1 0 0,0 0-1,0 0 1,0 0 0,1 0 0,-1 0-1,0 0 1,0 0 0,0 0 0,1 0-1,-1 0 1,0 0 0,0 0-1,0 0 1,1 0 0,-1 0 0,0 1-1,0-1 1,0 0 0,1 0-1,-1 0 1,0 0 0,0 0 0,0 0-1,0 0 1,0 1 0,1-1 0,2 11-264,-3 19 49,0-23 250,0 21-71,-1-8 44,1 0 0,1 0 0,1 0 0,1 0 0,5 22 0,-7-40 19,-1 0 1,1 0-1,0 0 1,0-1-1,0 1 1,0 0 0,0-1-1,0 1 1,0-1-1,1 1 1,-1-1-1,0 1 1,1-1-1,-1 0 1,1 0-1,0 0 1,3 2-1,-4-3 24,0 1 0,0-1-1,1 0 1,-1 1 0,0-1-1,1 0 1,-1 0 0,0 0-1,0 0 1,1 0 0,-1 0-1,0 0 1,1-1 0,-1 1-1,0 0 1,1-1 0,-1 1-1,0-1 1,0 1 0,0-1-1,0 0 1,1 1 0,-1-1-1,0 0 1,0 0-1,1-1 1,0 0 55,-1 1-66,1-1 0,0 1 1,-1 0-1,0-1 0,1 1 1,-1-1-1,0 0 0,0 1 1,0-1-1,0 0 0,0 0 1,0 0-1,0 0 0,-1 1 0,1-1 1,-1 0-1,1 0 0,-1 0 1,0 0-1,0 0 0,0-4 1,0-4 83,1 7-81,-1 0 1,0 0-1,0 0 1,0-1-1,0 1 1,-1 0-1,1 0 1,-1 0-1,0 0 1,0 0-1,0 0 1,-3-6-1,-4-2-56,5 6-54,-1-1 0,1 1 1,-1 0-1,-1 0 0,1 1 1,-6-5-1,9 8 54,0 0 0,0 1 0,-1-1-1,1 0 1,0 1 0,0-1 0,-1 1 0,1 0 0,0-1-1,-1 1 1,1 0 0,0 0 0,-1 0 0,1 0 0,0 0 0,-1 0-1,1 0 1,-1 0 0,1 1 0,0-1 0,-1 0 0,1 1-1,0-1 1,0 1 0,-1 0 0,1-1 0,0 1 0,0 0-1,0 0 1,0-1 0,0 1 0,0 0 0,0 0 0,-1 2-1,-1 0-63,-7 9-327,10-11 399,1 0 1,-1 0-1,1 0 0,-1 0 0,1 0 1,-1 0-1,1 0 0,0 0 0,0 0 1,-1 0-1,1 0 0,0-1 0,0 1 1,0 0-1,0 0 0,1 0 0,0 0 26,1 1 0,-1-1 0,1 0 0,-1 0 0,1 0 0,-1 0 0,1 0 0,0-1 0,-1 1 0,1-1 0,0 1 0,0-1 0,-1 0 0,1 0 0,4-1 1,-3 0 28,-1 0 1,1 0 0,0-1 0,0 1 0,-1-1 0,1 0 0,-1 0 0,1 0 0,4-4 0,1-3 49,0 1 0,-1-1 0,0-1 0,-1 0 0,13-20 0,4-12 141,10-17 96,61-80 0,-59 95-327,-12 15 75,41-61 0,-59 79-99,0 1-1,-1-1 0,0 0 0,-1-1 0,0 1 1,-1-1-1,0 0 0,-1 1 0,-1-1 0,1-16 0,-2 27-9,0 1 0,0 0-1,1-1 1,-1 1 0,0-1-1,0 1 1,0 0 0,0-1-1,0 1 1,0-1 0,-1 1-1,1 0 1,0-1 0,0 1-1,0-1 1,0 1 0,0 0-1,0-1 1,-1 1 0,1-1-1,0 1 1,0 0 0,-1-1-1,1 1 1,0 0 0,-1 0-1,1-1 1,0 1 0,-1-1-1,0 2-8,0-1 0,1 0 0,-1 0 0,1 0 0,-1 1 0,0-1 0,1 0-1,-1 1 1,1-1 0,-1 0 0,1 1 0,-1-1 0,1 1 0,-1-1 0,0 2 0,-16 23-366,5 2 421,1 0-1,1 1 1,2 0-1,0 1 1,2 0-1,2 0 0,0 0 1,1 42-1,4-16 120,3-1-1,2 0 0,22 87 0,-24-122-28,1-1-1,1 1 0,0-1 1,1-1-1,14 24 0,-19-38-38,6 9 405,-5-12-956,-2-7-1112,-2 2 615,0-1 0,0 1-1,0 0 1,-1 0 0,0 1-1,0-1 1,0 0 0,-1 0-1,-5-7 1,0-3-831,-6-12-1149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10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23 6400,'-5'-1'3928,"12"3"-2485,15 5-30,-4-6-622,0-1 0,0-1 0,28-5 0,-3 1-526,-15 2-231,231-14 124,-255 17-1161,0 0 0,1 1 0,-1-1 0,7 3 0,-9-3 741,-1 0 1,0 1-1,0-1 1,0 1-1,0-1 1,0 1-1,0-1 1,0 1-1,0 0 1,0-1-1,-1 1 1,1 0-1,0 0 1,0 0 0,-1-1-1,1 1 1,0 0-1,-1 0 1,1 0-1,-1 0 1,1 0-1,0 2 1,0 15-3019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10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14 160 3552,'-1'0'59,"1"0"0,-1 0 0,1 0 0,-1 0 1,0 1-1,1-1 0,-1 0 0,1 0 0,-1 1 0,1-1 0,-1 0 1,0 1-1,1-1 0,-1 1 0,1-1 0,0 0 0,-1 1 0,1-1 0,-1 1 1,1-1-1,0 1 0,-1 0 0,1-1 0,0 1 0,0-1 0,-1 1 1,1 0-1,0-1 0,0 1 0,0-1 0,0 1 0,0 0 0,0 0 0,9 1 1808,-1-1-1507,0 0 1,-1-1-1,1 0 0,0-1 0,0 1 1,0-1-1,0-1 0,-1 1 1,1-1-1,-1-1 0,1 0 0,-1 0 1,0 0-1,0-1 0,0 0 1,6-5-1,-7 5-285,-1 0 1,0 0-1,-1-1 0,1 0 1,-1 0-1,0 0 0,0-1 1,0 1-1,-1-1 0,0 0 1,0 0-1,-1 0 0,1 0 1,-1 0-1,-1-1 0,1 1 1,-1 0-1,0-1 1,0-10-1,-1 16-97,0-1 1,0 1-1,0-1 0,0 1 0,0-1 1,-1 1-1,1-1 0,0 1 1,-1-1-1,1 1 0,-2-2 1,2 3 1,-1-1 0,1 1 0,0 0-1,-1 0 1,1 0 0,-1-1 0,1 1 0,-1 0 0,1 0 0,-1 0 0,1 0 0,0 0 0,-1 0 0,1 0 0,-1 0 0,1 0 0,-1 0 0,1 0-1,-1 0 1,1 1 0,-1-1 0,1 0 0,0 0 0,-1 0 0,1 1 0,-1-1 0,1 0 0,0 0 0,-1 1 0,1-1 0,0 0 0,-1 1 0,1-1-1,0 0 1,0 1 0,-1 0 0,-9 9 136,1 1 1,0 1-1,0-1 0,1 2 0,1-1 0,-8 18 0,3-7 426,10-20-426,1 1 1,-1 0-1,1 0 0,-1 0 1,1-1-1,0 1 0,1 1 0,-1-1 1,1 0-1,0 0 0,0 6 1,0-7-51,1 0 0,-1-1 0,1 1 0,0-1-1,-1 1 1,1-1 0,0 1 0,1-1 0,-1 0 0,0 1 0,1-1 0,-1 0 0,1 0 0,0 0 0,0 0 0,-1 0 0,1-1 0,0 1 0,3 1-1,1 1-65,-1-1 0,1 1 0,-1-1 0,1-1 0,0 1 0,0-1 0,0 0 0,1-1 0,-1 1 0,0-1 0,1 0 0,-1-1 0,0 1 0,1-1 0,-1-1 0,1 1 0,-1-1 0,0 0 0,1-1 0,6-2 0,18-5-2711,18-6-2977,-13-3 376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12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92 7232,'-22'-43'2656,"17"35"-2048,-3-1-192,3 1 1344,10 8-1056,-5-7 992,0-1-1760,0 0-96,8 8 160,0 0-96,6 3 64,4 5-2080,0 9 1152,-8 6-5536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4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30 2144,'2'-3'15986,"-9"-2"-16906,3 2 1081,0 1 0,0-1 0,-1 1 0,1 0 0,-1 0 0,1 0 0,-1 1-1,0-1 1,1 1 0,-1 0 0,0 1 0,0-1 0,0 1 0,0 0 0,0 0 0,0 1 0,1-1 0,-8 3 0,-6 0 28,1 2-1,-1 0 1,-26 13 0,33-13-105,1 1 0,0 0 0,0 0 0,0 1 1,0 1-1,-9 9 0,13-11-12,0 1 1,0 0 0,1-1-1,0 2 1,0-1 0,1 1 0,0-1-1,-7 18 1,11-24-48,-1 1 1,0-1 0,1 1-1,-1 0 1,1-1-1,0 1 1,-1 0-1,1-1 1,0 1-1,0 0 1,0-1-1,0 1 1,0 0-1,1-1 1,-1 1-1,0 0 1,1-1-1,-1 1 1,1 0-1,0-1 1,-1 1-1,1-1 1,0 1-1,0-1 1,0 0-1,0 1 1,0-1-1,0 0 1,1 0-1,-1 1 1,0-1-1,1 0 1,-1 0-1,1 0 1,-1-1-1,3 2 1,10 4 163,0 0 0,0-1 0,1-1 1,19 4-1,61 4 305,-65-11-1152,58-4-1,-68 2-611,4 0 70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12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57 7552,'-22'0'2816,"22"-8"-2208,-5 5-160,0-2 320,5 2-512,-3-2-96,3 1-96,3 1-64,7-2 0,-2 2-4384,2-2 2400,-6-7-1728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13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8 3072,'5'-7'4042,"-4"8"-3952,-1-1 0,0 1 0,0 0 0,0-1 0,0 1 0,0 0 0,0-1 0,0 1 0,0 0-1,0 0 1,0-1 0,0 1 0,0 0 0,0-1 0,0 1 0,-1 0 0,1-1 0,-1 2 0,-7 16 599,7-14-521,-15 26 556,7-13-180,-11 28 1,-78 269 1866,93-293-2350,-2 5 202,-12 30-1,5-19 768,13-36-1116,11-15-6815,-4 2 4597,6-4-1109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14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22 131 4800,'0'0'61,"-1"0"4,1-1 0,0 1 0,-1-1 0,1 1 0,-1 0 0,1-1 0,-1 1 0,1 0 0,-1 0 0,1-1 0,-1 1 0,1 0 0,-1 0 0,1 0 0,-1-1 0,1 1 0,-1 0 0,1 0 0,-1 0 0,0 0 0,1 0 0,-1 0 0,1 0 0,-1 0 0,1 0 0,-1 1 0,0-1 0,1 0 0,-1 0 0,1 0 0,-1 1 0,1-1 0,-1 0 0,1 1 0,-1-1 0,-1 2 2131,21 6 225,-13-8-2123,1 0 0,-1 0 1,1-1-1,-1 0 0,1 0 0,-1-1 0,12-3 0,13-4 299,61-10 131,134-47 0,-202 57-823,1 1 0,32-6 0,-12 10-6239,-45 4 6280,0 0-1,0 0 1,0 0-1,0 0 1,1 0 0,-1 0-1,0 0 1,0 0-1,0 0 1,0 0 0,0 0-1,0 0 1,0 0-1,0 0 1,0 0 0,1 0-1,-1 0 1,0 0-1,0 0 1,0 0 0,0 0-1,0 0 1,0 0-1,0 0 1,0 0 0,0 1-1,0-1 1,0 0-1,1 0 1,-1 0 0,0 0-1,0 0 1,0 0-1,0 0 1,0 0 0,0 0-1,0 0 1,0 0-1,0 1 1,0-1 0,0 0-1,0 0 1,0 0 0,0 0-1,3 10-3870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15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1 3392,'0'0'438,"1"0"-380,-1 0 0,0 0 0,1 0-1,-1 0 1,0 0 0,1 0 0,-1 0 0,1 0 0,-1 0 0,0 0 0,1 1 0,-1-1 0,0 0 0,1 0 0,-1 0 0,0 0 0,1 1 0,-1-1 0,0 0 0,1 0 0,-1 1-1,0-1 1,0 0 0,0 1 0,1-1 0,-1 0 0,0 1 0,0-1 0,0 0 0,1 1 0,-1-1 0,0 0 0,0 1 0,0-1 0,0 0 0,0 1 0,0-1 0,0 1-1,0-1 1,0 0 0,0 1 0,0-1 0,0 1 0,0 0 0,1 17 1279,-1-15-1125,0 1 0,1-1 0,-1 0 0,-1 1 0,1-1 0,-1 7 0,-104 369 4338,84-321-4006,-3-2 0,-56 97 0,68-133 277,12-20-807,0 0-1,0 0 1,0 1 0,0-1-1,0 0 1,0 0 0,0 0-1,0 0 1,0 0 0,0 0-1,0 0 1,0 0 0,0 0-1,0 0 1,0 0 0,0 0-1,1 0 1,-1 0 0,0 0-1,0 0 1,0 1 0,0-1-1,0 0 1,0 0 0,0 0-1,0 0 1,0 0 0,1 0-1,-1 0 1,0 0 0,0 0-1,0 0 1,0 0 0,0 0-1,0-1 1,0 1 0,0 0-1,0 0 1,0 0 0,1 0-1,-1 0 1,0 0 0,0 0-1,0 0 1,0 0 0,0 0-1,0 0 1,0 0 0,0 0-1,0 0 1,0 0 0,0 0-1,0-1 1,0 1 0,16-11 146,-2-1-1,25-24 1,-23 20-159,0-1-86,0-1 0,12-20 0,-17 21-63,2 1 0,0 1-1,20-19 1,-33 33 115,1 0-1,0 0 1,0 0 0,0 1-1,0-1 1,0 1 0,0-1-1,0 0 1,0 1 0,0 0-1,0-1 1,0 1 0,0-1-1,0 1 1,0 0 0,0 0-1,0 0 1,0 0 0,0 0 0,0 0-1,1 0 1,-1 0 0,1 0-1,-1 1 14,1 0 0,-1 0 0,0-1 1,0 1-1,0 0 0,0 0 0,0 0 0,0 0 0,0 0 0,0 1 0,0-1 0,-1 0 0,1 0 0,0 0 0,0 3 0,2 4 17,0 0-1,-1 1 1,0 0-1,1 15 1,-1 6 109,1 15 129,-1-34-200,-1-1 94,1-1 1,0 0-1,0 0 0,1 0 0,0 0 0,9 16 0,-12-25-104,0 0 1,1 0 0,-1 0-1,0 1 1,0-1 0,1 0-1,-1 0 1,0 0-1,0 0 1,1 0 0,-1 1-1,0-1 1,1 0 0,-1 0-1,0 0 1,1 0-1,-1 0 1,0 0 0,0 0-1,1 0 1,-1 0 0,0 0-1,1 0 1,-1 0-1,0 0 1,1 0 0,-1-1-1,0 1 1,1 0-1,-1 0 1,0 0 0,0 0-1,1 0 1,-1-1 0,0 1-1,0 0 1,1-1-1,10-8 404,-10 8-327,6-8-8,0 1 1,-1-1-1,0 0 1,0-1-1,-1 1 1,8-21-1,-1 3 29,-3 8-178,-1 2-113,0 0 1,2 1-1,19-27 0,-29 42 143,0 0 1,1 1-1,-1-1 0,0 1 0,1-1 0,-1 1 0,1 0 0,-1-1 0,1 1 0,-1-1 0,1 1 0,-1 0 0,1-1 0,0 1 0,-1 0 0,1 0 0,-1-1 0,1 1 0,0 0 0,-1 0 0,1 0 0,0 0 0,-1 0 0,1 0 0,0 0 1,-1 0-1,2 0 0,-1 1-3,-1-1 0,1 1 0,0-1 1,0 1-1,0 0 0,0 0 1,0-1-1,-1 1 0,1 0 0,0 0 1,-1 0-1,1 0 0,-1 0 1,2 1-1,0 4-36,1 0 0,-1 0 0,0 0 0,1 9 0,1 3 100,1 0 1,1 0-1,0 0 1,1 0-1,15 23 0,-21-38 7,0-1-1,0 0 0,1 0 0,-1 1 1,1-1-1,0 0 0,0 0 0,0-1 0,0 1 1,0 0-1,0 0 0,0-1 0,0 0 1,1 1-1,-1-1 0,1 0 0,-1 0 0,1 0 1,4 1-1,-4-2 26,0 0 0,0 0 0,1 0 0,-1-1 0,0 1 0,0-1 0,0 0 0,0 0 0,0 0 0,0 0 0,0 0 0,0 0 0,-1-1 0,1 0-1,0 1 1,4-5 0,2-2-2,0-1 0,0 0 0,-1-1 0,0 0 0,0 0-1,-1 0 1,5-12 0,35-84 145,-35 74-305,24-44 0,-25 56-24,-9 16 24,-1 0 0,2 0 0,-1 0 0,0 0 0,1 0 0,0 0 0,-1 1 0,1 0 0,1-1 0,4-3 0,-8 7 68,1 0 1,-1 0 0,0 0-1,1 1 1,-1-1 0,1 0-1,-1 0 1,1 0 0,-1 0-1,0 0 1,1 1-1,-1-1 1,0 0 0,1 0-1,-1 1 1,0-1 0,1 0-1,-1 1 1,0-1 0,1 0-1,-1 1 1,0-1-1,0 0 1,1 1 0,-1-1-1,0 0 1,0 1 0,0-1-1,0 1 1,1 0-25,2 9 24,1 0 0,-1 1 0,-1-1 0,0 1 0,-1 0-1,1 20 1,-1-18 6,0 10 44,-1 0-1,-4 38 0,3-52 57,0 1 0,-2-1 0,1 0 0,-1 1 0,0-1 0,-1-1 0,0 1 0,0 0 0,-7 8 0,9-14-36,0-1 0,0 0-1,0 0 1,0 1 0,-1-1 0,1-1 0,-1 1 0,1 0 0,-1-1-1,1 1 1,-1-1 0,0 0 0,0 0 0,-3 1 0,0-1 63,1 0 0,-1 0 0,1-1 0,-1 0 0,1 0 1,-12-1-1,17 1-114,-1-1 0,0 1 0,0 0 0,1 0 0,-1 0 0,0 0 0,0-1 0,1 1 0,-1 0 0,0 0 0,0-1 0,1 1 0,-1-1 0,0 1 0,1-1 0,-1 1 0,1-1 0,-1 1 0,1-1 0,-1 1 0,1-1 0,-1 0 0,1 1 0,-1-1 0,1 0 0,0 0 0,-1 1 0,1-1 0,0 0 0,0 0 1,0 1-1,-1-1 0,1 0 0,0 0 0,0 1 0,0-1 0,0 0 0,0 0 0,1 0 0,-1 1 0,0-1 0,0 0 0,0 0 0,1 1 0,-1-1 0,0 0 0,1 0 0,-1 1 0,1-1 0,-1 1 0,0-1 0,1 0 0,0 1 0,-1-1 0,1 1 0,-1-1 0,1 1 0,0-1 0,-1 1 0,1-1 0,0 1 0,-1 0 0,1-1 0,1 1 0,6-2-6,-1 0-1,1 1 1,0 0 0,0 1-1,-1 0 1,1 0-1,0 0 1,11 3-1,6 2-530,31 12 0,-13-4-4934,-33-12 2987,-2-1-2138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15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35 6656,'-61'-35'2464,"38"39"-1920,-1-1-160,21-3-192,-2 0-192,0 5-352,2-2 192,16 6-288,9 2-2720,14 3 1760,4 0-1344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17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0 417 4224,'4'1'615,"-1"1"1,0-1-1,1 0 1,-1 0-1,1-1 1,-1 1 0,1-1-1,0 0 1,-1 0-1,1 0 1,6-1-1,2 0-13,0 0-1,0-1 0,17-5 1,-21 4-483,0-1 1,0 0 0,0 0 0,0 0 0,-1-1 0,0 0 0,0-1 0,0 0 0,-1 0-1,1 0 1,-1-1 0,-1 1 0,1-2 0,-1 1 0,7-15 0,1-6 41,-1-2 1,-1 1 0,7-36-1,-4 17-112,-11 36 18,0 0-1,0-14 1,-2 17-175,0-1 0,1 1-1,0 0 1,4-12 0,1 65-1007,0 13 1150,15 65-1,-15-86 183,-5-22-51,1-1 0,5 15 0,-2-9 3,-5-13-14,1 1 0,1-1-1,-1 0 1,1 0 0,0 0 0,7 10 0,-10-16-117,1 1 0,0-1 0,-1 0 0,1 1 0,-1-1 0,1 0 0,0 1 0,-1-1 0,1 0-1,0 0 1,-1 1 0,1-1 0,0 0 0,-1 0 0,1 0 0,0 0 0,-1 0 0,1 0 0,0 0 0,0 0 0,-1 0 0,1 0 0,0-1-1,-1 1 1,1 0 0,0 0 0,-1-1 0,1 1 0,-1 0 0,1-1 0,0 1 0,-1-1 0,1 1 0,0-2 0,17-15 463,-9 3-398,-1 0 0,0-1 0,9-26 1,-14 33-74,31-92 297,-14 37-441,2-16-366,-21 72 144,0 14 176,2 18 145,-1 1-1,-1-1 0,-1 1 0,-6 37 0,4-33-27,1-24 36,-7 68 69,7-66 3,-1 1 0,0 0 0,-1-1 1,0 1-1,0-1 0,-5 8 1,7-14-37,1-1 1,-1 1 0,0 0 0,0-1-1,-1 0 1,1 1 0,0-1-1,0 0 1,-1 1 0,1-1 0,0 0-1,-1 0 1,1 0 0,-1 0-1,0 0 1,1-1 0,-1 1 0,0 0-1,1-1 1,-4 1 0,2 0 140,3-1-168,0 0 1,0 0-1,0 0 1,0-1-1,0 1 0,0 0 1,1 0-1,-1 0 1,0 0-1,0 0 0,0-1 1,0 1-1,0 0 1,0 0-1,0 0 0,0 0 1,0 0-1,0-1 1,0 1-1,0 0 0,0 0 1,0 0-1,0 0 0,-1-1 1,1 1-1,0 0 1,0 0-1,0 0 0,0 0 1,0 0-1,0 0 1,0-1-1,0 1 0,0 0 1,0 0-1,-1 0 1,1 0-1,0 0 0,0 0 1,0 0-1,0 0 1,0 0-1,-1-1 0,1 1 1,0 0-1,0 0 0,0 0 1,0 0-1,0 0 1,-1 0-1,1 0 0,0 0 1,0 0-1,0 0 1,0 0-1,-1 0 0,1 0 1,0 0-1,0 0 1,0 0-1,0 1 0,0-1 1,-1 0-1,1 0 1,0 0-1,0 0 0,0-1 6,1 0 0,0-1-1,0 1 1,-1 0-1,1 0 1,0 0-1,0 0 1,0 0 0,0 0-1,0 0 1,0 0-1,1 0 1,-1 0-1,1 0 1,23-11 21,-17 8-6,28-8 57,-9 4-64,-7 2-212,35-7 0,-32 9-2296,23-8 0,-32 7 366,15-5-1769,-14-3-937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17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5 5312,'-27'-5'1952,"9"10"-1504,0-2-128,15 2-96,-2-1-192,5-1-384,5 5 224,-2 1-2304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20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0 2976,'-5'3'6282,"1"-2"-6208,0-1 0,0 1 0,1 0 0,-1 0 0,0 0 0,1 1 0,-1-1 0,1 1 0,0 0 0,0 0 0,-1 0 0,1 0 0,0 0 0,1 1 0,-1-1 0,0 1 0,-2 3 0,-6 8-81,0 1 0,-11 19 0,20-30 104,-16 25 9,-15 35-1,28-54-89,1 0 1,0 1-1,1 0 0,0 0 1,1 0-1,0 0 0,0 16 1,2-24 21,0-1 0,0 1 0,1 0 0,-1-1 0,1 1 0,-1 0 0,1-1 0,0 1 0,0-1 0,0 1 0,0-1 0,1 0 0,-1 1 0,1-1 0,-1 0 0,1 0 1,0 0-1,0 0 0,0 0 0,0 0 0,0-1 0,0 1 0,0-1 0,1 1 0,3 1 0,-1-1 54,0-1 0,0 1 0,0-1 0,0 0 0,0 0 1,0-1-1,0 1 0,0-1 0,0 0 0,0-1 0,0 1 0,10-3 0,-5 0 45,0-1 0,0 0 0,0-1 0,0 0 0,0-1 0,-1 0 1,0 0-1,-1-1 0,1 0 0,-1 0 0,0-1 0,-1 0 0,0 0 0,7-12 0,-8 12-133,-1-1 1,1-1-1,-1 1 1,-1-1-1,0 0 1,0 0-1,-1 0 1,-1-1-1,1 1 1,-2-1-1,1 1 0,-2-1 1,1 0-1,-2-16 1,-1 22-138,1 0 0,0 0 1,-5-10-1,4 9-232,-9 26-387,9-12 789,1-1 0,0 1-1,0-1 1,0 1 0,1 0 0,0-1 0,1 1 0,2 13-1,18 60 796,-18-72-708,1 1 0,0-1 0,0 1 0,1-1 0,0-1 1,10 14-1,-14-21-68,0-1-1,-1 1 1,1 0 0,0 0-1,0 0 1,-1-1 0,1 1-1,0 0 1,0-1 0,0 1-1,0-1 1,0 1 0,0-1 0,0 1-1,0-1 1,0 0 0,0 0-1,0 1 1,0-1 0,0 0-1,2 0 1,-1 0 5,0-1 0,-1 1 0,1-1 1,0 1-1,-1-1 0,1 0 0,0 0 0,-1 1 0,1-1 0,-1 0 0,1-1 0,0 0 1,5-4 46,-1-1 1,0 0 0,0 0 0,4-9 0,-8 14-113,74-113-290,-74 112 260,0 0-30,0-1 0,0 1-1,0 0 1,1-1 0,0 1 0,-1 0-1,1 0 1,0 1 0,1-1-1,4-3 1,-7 6 48,0 0-1,0 0 1,0 0 0,-1 0-1,1 0 1,0 0 0,0 0-1,0 0 1,-1 0-1,1 0 1,0 1 0,0-1-1,0 0 1,-1 0 0,1 1-1,0-1 1,0 1-1,-1-1 1,1 1 0,-1-1-1,1 1 1,0-1-1,-1 1 1,1-1 0,-1 1-1,1 0 1,-1-1 0,1 1-1,-1 0 1,0 0-1,1-1 1,-1 2 0,13 27-25,-13-27 35,3 11 122,0 1 0,-1 1-1,0-1 1,-1 0-1,-1 24 1,-1-17 566,1-19-330,3-4-241,-1 0-1,1 0 0,-1 0 0,0 0 1,4-4-1,21-38 12,-17 32-142,-7 7-45,0 0 1,1 1-1,0-1 1,8-7-1,-11 12 47,-1-1 0,1 1-1,0-1 1,0 1 0,-1-1 0,1 1-1,0-1 1,0 1 0,0 0 0,0 0-1,0-1 1,-1 1 0,1 0 0,0 0-1,0 0 1,0 0 0,0 0 0,0 0-1,0 0 1,0 0 0,0 0 0,0 1-1,-1-1 1,1 0 0,0 1 0,0-1-1,0 0 1,0 1 0,-1-1 0,1 1-1,0-1 1,0 1 0,-1 0 0,1-1-1,0 1 1,0 1 0,9 11-40,0 0 0,0 1 0,-2 1 0,12 24 0,-10-18 134,-9-17-34,1-1 1,0 0-1,-1 0 0,1 0 0,0-1 0,1 1 0,-1 0 0,0-1 0,1 1 0,-1-1 0,1 0 0,0 0 0,0 0 0,0 0 0,0 0 0,0-1 0,0 0 0,0 1 0,1-1 0,-1 0 0,1 0 0,-1-1 0,0 1 0,1-1 0,-1 0 0,1 0 0,-1 0 1,1 0-1,-1 0 0,1-1 0,-1 1 0,0-1 0,6-2 0,-2 0-5,0 1 1,0-1-1,0-1 1,11-6 0,-1-4-4658,-17 14 4450,1 0 1,-1 0-1,0 0 1,1-1-1,-1 1 1,0 0 0,0 0-1,1-1 1,-1 1-1,0 0 1,0-1-1,1 1 1,-1 0-1,0-1 1,0 1-1,0 0 1,0-1-1,0 1 1,1-1-1,-1 1 1,0 0-1,0-1 1,0 1-1,0-1 1,0 1-1,0 0 1,0-1 0,0 1-1,-1 0 1,1-1-1,0 1 1,0-1-1,0 1 1,0 0-1,-1-1 1,-7-11-4583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21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182 125 3488,'0'-11'1204,"1"2"-175,-1 1-1,-1-1 1,0 0-1,-2-9 0,2 15-830,0-1 1,0 1-1,0 0 0,-1 0 0,0 0 0,1 0 0,-1 0 0,0 1 0,0-1 0,-1 0 0,1 1 0,-1 0 1,-5-5-1,5 5-189,0 0 1,0 0 0,-1 0-1,1 1 1,-1-1 0,0 1-1,1 0 1,-1 0 0,0 0-1,0 0 1,0 1 0,0 0-1,1 0 1,-1 0 0,0 0-1,0 0 1,0 1 0,0-1 0,0 1-1,1 0 1,-1 1 0,0-1-1,1 1 1,-1-1 0,1 1-1,-6 4 1,4-2-237,-1 1 0,1 0 0,-9 11 0,13-14 5,-1 0 0,1 0 0,0 0 0,-1 1 0,1-1 0,0 0 1,1 0-1,-1 1 0,0-1 0,1 0 0,-1 1 0,1-1 0,0 1 0,-1-1 0,1 4 0,8 11-4188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22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14 276 3488,'0'-1'39,"0"1"0,-1 0 0,1 0 0,0-1 1,0 1-1,-1 0 0,1 0 0,0 0 0,-1 0 0,1 0 0,0-1 1,-1 1-1,1 0 0,0 0 0,-1 0 0,1 0 0,0 0 1,-1 0-1,1 0 0,0 0 0,-1 0 0,1 0 0,0 0 0,0 0 1,-1 0-1,1 1 0,0-1 0,-1 0 0,1 0 0,0 0 0,-1 0 1,1 0-1,0 1 0,0-1 0,-1 0 0,1 0 0,0 1 0,0-1 1,-1 0-1,1 0 0,0 1 0,0-1 0,0 0 0,-1 4 2745,3-4-2261,1 0-425,21 0 923,29-4 1,-44 3-834,-1-1-1,0 0 1,1 0 0,-1-1-1,0 0 1,-1 0 0,12-7 0,-13 7-138,-1 0 0,1-1 1,0 0-1,-1 0 0,0 0 1,0-1-1,0 0 1,-1 0-1,1 0 0,-1 0 1,0-1-1,-1 0 0,0 1 1,0-1-1,0-1 1,0 1-1,2-10 0,-4 10-40,0 0 0,0 0 0,-1 0 0,0 0 0,0 0 0,-1 1-1,1-1 1,-1 0 0,0 0 0,-1 0 0,0 1 0,1-1 0,-2 0 0,1 1 0,-1 0-1,0 0 1,-6-10 0,6 12-30,1 0 1,-1 0-1,1 0 0,-1 0 1,0 1-1,0-1 0,0 1 0,0 0 1,0-1-1,-1 2 0,1-1 0,-1 0 1,1 1-1,-1-1 0,0 1 0,1 0 1,-1 0-1,0 1 0,0-1 0,0 1 1,0 0-1,1 0 0,-1 0 0,0 0 1,0 1-1,0 0 0,0 0 0,-4 1 1,4 0-13,0 0 1,0 0 0,0 1-1,0-1 1,0 1 0,1 0-1,-1 0 1,1 0 0,0 0 0,0 1-1,0-1 1,1 1 0,-4 5-1,1 0 83,1-1 0,0 1 0,0 1 0,1-1-1,-3 10 1,4-9 65,0 1 0,0 0 0,1-1 0,1 1 0,0-1 0,0 1 0,1 0 0,0-1 0,1 1-1,5 17 1,-4-21-43,0 0 0,0 0 0,0 0 0,1 0 0,0 0 0,1-1 0,-1 0 0,1 0 0,0 0 0,1-1 0,-1 1 0,1-1 0,0-1 0,1 1 0,10 5 0,-10-6 25,1-1 0,-1 0 0,1-1 0,-1 0 0,1 0 0,0-1 0,0 0 0,0 0 0,0-1 0,0 0 0,0 0 0,-1-1 0,1 0 0,0 0 0,0-1 1,0 0-1,12-5 0,-5 1-2,1-2 1,-1 0 0,0 0 0,0-2-1,-1 1 1,0-2 0,13-13-1,-11 7-115,-1-1-1,-1 0 1,18-29-1,21-27-179,-51 71 130,0 1 0,0 0 0,0 0 0,0 0 0,0 0 0,1 0 0,-1 0 0,1 1 0,2-2 0,-4 3 51,-1-1 0,1 1 0,0 0 0,0 0 0,0 0 0,0 0 0,-1 0 0,1 0 0,0 0 0,0 0 0,0 0 0,0 0 0,-1 0 1,1 1-1,0-1 0,0 0 0,0 1 0,-1-1 0,1 0 0,0 1 0,0-1 0,-1 1 0,1-1 0,0 1 0,-1 0 0,1-1 0,-1 1 0,1-1 0,-1 1 0,1 0 0,-1 0 0,1-1 0,0 3 0,4 8 69,1 0 1,5 19-1,-8-21 69,0 0 0,0 0 0,1-1 0,1 1 0,9 14 0,-8-15 3,1-1 0,0 1 0,0-2 0,1 1 0,-1-1 0,12 7 0,-13-10-2,-1 0 1,1 0-1,1-1 1,-1 0 0,0 0-1,0 0 1,1-1-1,-1 0 1,1 0-1,9 0 1,-12-1-223,0 0-1,0-1 1,0 1 0,0-1 0,0 0 0,6-2 0,-9 2-342,1 0-1,0 1 1,0-1-1,-1 0 1,1 0 0,-1 0-1,1 0 1,-1-1 0,1 1-1,-1 0 1,0-1 0,0 1-1,1-1 1,-1 1-1,0-1 1,1-2 0,2-7-1781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4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10 312 3328,'-10'4'6746,"11"12"-2260,0-16-4346,0 0 0,-1 1 0,1-1 0,0 0 0,0 0 0,-1 0 0,1 0 0,0 0 0,0 0 0,0 0 0,-1 0 0,1 0 0,0-1 0,0 1 0,-1 0 1,1 0-1,0-1 0,0 1 0,0-1 0,15-8 834,51-42-51,-67 51-926,0 0-1,1 0 1,-1 0 0,0 0-1,1 0 1,-1 0 0,0 0 0,1 0-1,-1 0 1,0 1 0,0-1-1,1 0 1,-1 0 0,0 0-1,1 0 1,-1 0 0,0 0-1,0 1 1,1-1 0,-1 0-1,0 0 1,0 0 0,0 1-1,1-1 1,-1 0 0,0 0-1,0 1 1,0-1 0,1 0-1,-1 1 1,0-1 0,0 0-1,0 0 1,0 1 0,0-1-1,0 0 1,0 1 0,0 0 0,5 13 64,-5-13-57,4 16 43,-2 1-1,0-1 0,-1 36 1,-1-7 135,2-6-80,31 358 1039,-20-291-809,3 22 344,-14-115-628,31 138 784,-30-139-775,3 4 986,-6-17-1034,0 0 1,0 0-1,0 1 1,0-1-1,0 0 1,0 0-1,0 0 1,0 0-1,0 0 1,0 0-1,0 0 1,0 0-1,0 0 1,0 0 0,0 0-1,0 0 1,0 0-1,0 0 1,0 0-1,0 0 1,0 0-1,0 0 1,1 0-1,-1 0 1,0 0-1,0 0 1,0 0-1,0 0 1,0 0-1,0 0 1,0 0-1,0 0 1,0 0 0,0 0-1,0 0 1,0 0-1,0 0 1,0 0-1,1 0 1,-1 0-1,0 0 1,0 0-1,0 0 1,0 0-1,0 0 1,0 0-1,0 0 1,0 0-1,0 0 1,0 0-1,0 0 1,0 0 0,0 0-1,0 0 1,0 0-1,0-1 1,0 1-1,0 0 1,3-10 322,24-152-479,-16 83-105,32-119 1,-2 47-53,2-32 325,-30 107 80,24-115-394,-15 89-91,-19 93 244,-1 0 1,0 0-1,-1-1 1,0 1-1,0-15 1,-1 24 121,0 0 0,0 0 0,0 0 0,0-1 0,0 1 0,1 0 0,-1 0 0,0 0 0,0-1 0,0 1 0,0 0 0,0 0 0,0 0 0,1 0 0,-1 0 0,0-1 0,0 1 1,0 0-1,0 0 0,1 0 0,-1 0 0,0 0 0,0 0 0,0 0 0,0 0 0,1 0 0,-1 0 0,0 0 0,0 0 0,0 0 0,1 0 0,-1 0 0,0 0 0,1 0 0,19-1-152,-15 1 233,190 8-186,212-17 1158,-306 3-761,1 0-159,-2 1 16,-28 0-155,223-14 109,-273 18-66,68 0 314,69 4-15,-30-2-220,64 5 254,43-3 71,-174-3-307,27-5-98,25 1 1,174-5 285,-195 4-75,-78 4-284,0 0 1,0-1-1,0 0 0,0-2 0,0 1 0,16-8 0,-16 2-2750,-3 8 1306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23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441 0 3488,'-9'1'340,"7"-1"-279,0 0 0,0 0 0,0 0 0,0 0-1,0 0 1,0 1 0,0-1 0,1 1 0,-1-1 0,0 1 0,0 0-1,0 0 1,1 0 0,-1 0 0,1 0 0,-1 0 0,1 0-1,-1 0 1,-1 3 0,-52 54 2791,4 3-1,-48 72 1,-32 65-394,74-119-2239,56-77-960,14-6-3659,29-8-2832,-7 4 4800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26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10 356 3488,'0'0'31,"-1"-1"1,1 1 0,0 0-1,0 0 1,-1 0-1,1 0 1,0 0-1,0 0 1,-1 0 0,1 0-1,0 0 1,-1 0-1,1 0 1,0 0-1,0 0 1,-1 0 0,1 0-1,0 0 1,0 0-1,-1 0 1,1 0-1,0 0 1,-1 0 0,1 1-1,0-1 1,0 0-1,0 0 1,-1 0-1,1 0 1,0 1 0,0-1-1,0 0 1,-1 0-1,1 1 1,0-1-1,0 0 1,0 0 0,0 0-1,0 1 1,-1-1-1,1 0 1,0 1-1,0-1 1,0 0 0,0 0-1,0 1 1,0-1-1,0 0 1,0 0-1,0 1 1,0-1 0,0 0-1,0 1 1,0-1-1,0 0 1,0 0-1,1 1 1,-1-1 0,0 0-1,8 26 897,-3-11 100,0 7-156,0 0 0,-2 0 0,0 1 0,-2 0 0,-1 36 0,-7-29-299,6-25-400,-1 0 1,1 1-1,0-1 1,0 6-1,1-9 862,0-12 293,1 2-1260,0 0 0,1 0 0,0 0 1,0 0-1,1 0 0,5-12 0,5-15 31,37-120 34,-35 104-286,2 0 0,32-65 0,-48 114 138,23-39-463,-23 38 413,1 1 0,0-1 0,0 1 0,0-1 0,0 1 0,1 0 0,-1 0 0,0 0 0,1 0 0,0 0 0,-1 1 0,5-3 0,-6 4 58,0 0 0,-1 0 0,1 0 0,0 0 1,-1 0-1,1 0 0,0 0 0,0 0 0,-1 0 0,1 0 0,0 0 0,-1 0 1,1 1-1,0-1 0,-1 0 0,1 1 0,0-1 0,-1 0 0,1 1 0,0-1 1,0 1-1,12 16 33,-10-10 5,0-1 1,0 1-1,-1 0 0,2 7 1,-1 11 194,0 1 0,-2-1 0,-2 36 0,-1-9 310,2-42-411,0 0 0,-1 1 0,0-1 0,-6 20 0,6-26-48,-1 1 0,0-1 0,0 1 0,0-1 0,0 0 0,-1 0 0,0 0 0,1 0 0,-2 0 0,1-1 0,0 1 0,-7 4 0,8-7-26,-1 0-1,1 0 1,0 0-1,-1 0 1,1 0-1,-1 0 0,0-1 1,1 1-1,-1-1 1,0 0-1,1 0 0,-1 0 1,0 0-1,1 0 1,-4-1-1,3 0-12,0 1 0,-1-1 0,1 0 1,0 0-1,-1 0 0,1 0 0,0-1 0,0 1 0,0-1 0,0 0 0,-4-3 0,7 4-46,-1 0-1,1 1 1,-1-1-1,1 1 1,0-1-1,0 1 1,-1-1-1,1 0 1,0 1-1,0-1 1,-1 0-1,1 1 1,0-1-1,0 0 1,0 1-1,0-1 1,0 0-1,0 1 1,0-1-1,0 0 1,1 1-1,-1-1 1,0 0-1,0 1 1,0-1-1,1 0 0,-1 1 1,0-1-1,1 1 1,-1-1-1,1 0 1,-1 1-1,0-1 1,1 1-1,-1-1 1,1 1-1,-1 0 1,1-1-1,0 1 1,0-1-1,3-2-33,0 0 0,0 1 0,0 0 0,6-3-1,23-11-43,-1-1 0,45-32-1,-42 26 74,256-164 61,-287 185-44,-2 1 6,0 0 1,0 0-1,-1 0 1,1 0-1,0-1 0,-1 1 1,1 0-1,0-1 1,-1 1-1,0-1 0,1 1 1,-1-1-1,1-2 1,-3 4-48,0 0 1,0 0-1,0 1 0,0-1 1,0 0-1,0 1 1,1-1-1,-1 1 1,0-1-1,0 1 0,0 0 1,0-1-1,-1 2 1,-19 20-113,0 0-1,-28 41 1,-29 55-114,64-97 323,8-11-54,-20 34 319,24-39-281,0-1 0,0 1 0,1-1 0,0 1-1,-1-1 1,2 1 0,-1 0 0,0 5-1,1-9-26,0 0-1,0 0 1,0 0-1,0 0 1,0 0-1,0 0 0,0 0 1,1 0-1,-1 0 1,0 0-1,1 0 0,-1-1 1,0 1-1,1 0 1,-1 0-1,1 0 1,0 0-1,-1-1 0,1 1 1,0 0-1,-1 0 1,1-1-1,0 1 0,1 0 1,0 0 23,-1-1 0,1 1-1,0-1 1,-1 1 0,1-1 0,0 0 0,0 0 0,0 0 0,-1 0 0,1 0-1,0 0 1,3-1 0,3-1 92,0 0 0,-1-1 0,1 0 1,13-8-1,-7 3-72,-2-1 1,1-1-1,-1 0 1,0 0-1,-1-2 1,0 1-1,-1-1 1,9-15-1,10-18-48,24-50 0,-21 36 38,-20 36-212,-10 16 1,2 1 1,-1 0-1,1 0 1,0 0 0,7-9-1,-10 43-95,-1 10 194,2 1 0,9 46-1,-9-78 132,-1-1 0,1 1-1,0 0 1,1-1 0,-1 0-1,1 1 1,5 7 0,-7-14-50,-1 1 1,0-1 0,1 0-1,-1 1 1,0-1 0,1 0-1,-1 1 1,1-1 0,-1 0 0,0 1-1,1-1 1,-1 0 0,1 0-1,-1 1 1,1-1 0,-1 0-1,1 0 1,-1 0 0,1 0-1,-1 0 1,1 0 0,-1 0-1,1 0 1,0 0 0,-1 0-1,1 0 1,1 0 2,-1-1 1,1 0-1,-1 1 1,0-1-1,0 0 0,1 1 1,-1-1-1,0 0 1,2-2-1,2-2 13,-1-1 0,1 1 1,3-8-1,-1 3-18,49-82 40,-44 71-85,1 1-1,20-23 1,-32 42 11,0-1-1,0 1 1,1 0 0,-1-1 0,1 1-1,-1 0 1,1 0 0,0 0 0,-1 0-1,1 0 1,2-1 0,-3 2 9,-1 0 0,1 0 0,-1 0 0,0-1 0,1 1 0,-1 0 0,1 0 0,-1 0 0,0 1 0,1-1 0,-1 0 1,1 0-1,-1 0 0,0 0 0,1 0 0,-1 0 0,1 1 0,-1-1 0,0 0 0,1 0 0,-1 0 0,1 1 0,-1 0-1,1 0-1,-1 0 1,1-1-1,-1 1 1,1 0-1,-1 0 1,0 0-1,1 0 1,-1 0-1,0 0 1,0 0-1,1 0 1,-1 1-1,1 19 23,-1-1-1,-1 1 1,0-1-1,-2 1 1,-6 26-1,4-21 334,5-23 198,3-16-197,3-5-334,1 0 0,0 1 0,1 0 0,12-17-1,-9 16-21,1 1 0,1 0-1,18-18 1,-30 34-13,0-1-1,0 1 1,0 0 0,0 0 0,1 0-1,-1 0 1,0 0 0,1 0 0,-1 0-1,0 1 1,1-1 0,-1 0 0,1 1-1,-1-1 1,1 1 0,-1 0 0,1-1-1,0 1 1,-1 0 0,1 0-1,-1 0 1,1 0 0,0 0 0,-1 0-1,2 1 1,0 0-2,-1 0 0,0 0 0,0 0 0,0 1 0,-1-1 0,1 1 0,0-1 0,0 1 0,-1-1 0,1 1 0,-1 0 0,1 0 0,-1 0 0,0 0 0,0 0 0,2 4 0,24 67-63,0 0 168,-22-63-80,0 0 0,0 0 1,1 0-1,13 15 0,-18-24 12,0 1-1,1-1 0,-1 0 0,0 0 0,1 0 0,-1 0 0,1 0 0,-1 0 1,1 0-1,-1-1 0,1 1 0,-1 0 0,1-1 0,0 1 0,0-1 1,-1 0-1,1 1 0,2-1 0,-1 0 15,1-1 0,-1 1 0,0-1 1,0 0-1,1 0 0,-1 0 0,0 0 0,0 0 0,4-3 1,1-1 22,1-1 1,-1 0-1,0-1 1,-1 1-1,12-13 1,7-14-14,0-1 0,-2-1 1,30-61-1,-52 91-23,0 0 1,0 0-1,-1 0 1,0 0-1,1-7 0,5-16-287,-21 71-25,2 2-1,-6 46 0,16-71 306,0 0 1,2 20-1,0-39 89,-1 0-93,1 1 0,-1-1 0,0 1 0,1-1 0,-1 1-1,1-1 1,0 1 0,-1 2 0,1-3 4,0-1-1,0 1 0,0-1 1,0 1-1,0-1 0,0 1 0,0-1 1,0 1-1,0-1 0,-1 0 1,1 1-1,0-1 0,0 1 1,0-1-1,-1 1 0,1-1 1,0 0-1,0 1 0,-1-1 0,1 0 1,-1 1-1,0 0 143,1-1-191,-21 0 52,21 0 33,-5 4-64,-6 9 124,7-8-206,4-4 92,-9 17-16,9-11-20,-1 1 0,0-1 0,-3 11 0,1-6-10,2-6 64,-1 1 1,0-1-1,0 0 0,-1 0 0,0 0 0,0 0 1,0 0-1,-1 0 0,0-1 0,0 0 1,0 0-1,-1 0 0,-7 7 0,9-11 18,0 0 0,1 0 0,-1 0-1,1-1 1,-1 1 0,0-1-1,1 1 1,-1-1 0,0 0 0,-4 0-1,1-1 36,0 1 0,0-1 0,-10-3 0,10 3-39,0-1-1,1-1 1,-1 1-1,1-1 1,0 0-1,0 0 0,0-1 1,0 0-1,0 0 1,1 0-1,-7-7 1,11 11-31,0 0 0,0 0 0,0 0 1,0-1-1,0 1 0,0 0 0,-1 0 1,1 0-1,0 0 0,0-1 1,0 1-1,0 0 0,0 0 0,0 0 1,0-1-1,0 1 0,0 0 0,0 0 1,0 0-1,0-1 0,0 1 0,0 0 1,0 0-1,0 0 0,0 0 0,0-1 1,0 1-1,0 0 0,0 0 0,0 0 1,1-1-1,-1 1 0,0 0 0,0 0 1,0 0-1,0 0 0,0 0 0,0-1 1,1 1-1,-1 0 0,0 0 0,0 0 1,12-1-110,11 5 43,76 19-105,-84-18 224,0-1-1,0-1 1,16 2 0,-26-5-26,-1 0 1,0 0-1,0-1 1,0 1-1,0-1 1,0 0-1,0 0 0,0 0 1,0-1-1,0 1 1,0-1-1,0 0 1,-1 0-1,1-1 1,-1 1-1,0-1 1,1 1-1,-1-1 1,4-5-1,3-4 39,-2 1 0,1-1 0,-1 0 0,8-18 0,-2 4 17,20-41-89,-30 57-8,0-1 0,0 1-1,-1-1 1,2-17 0,3-3-280,-8 30 123,-1 14-198,-8 51 295,2 2 1,3 70-1,3-135 101,1 0-1,0 0 0,0 0 1,0 0-1,0 0 1,0-1-1,0 1 0,1 0 1,-1 0-1,0 0 0,0 0 1,1 0-1,-1 0 0,0-1 1,1 1-1,-1 0 1,1 0-1,-1-1 0,1 1 1,-1 0-1,1 0 0,-1-1 1,1 1-1,0 0 0,0-1 2,0 0 0,0 0 0,0 1 0,0-1 0,0 0 0,0 0 0,0-1 0,0 1 0,0 0 0,0 0 0,0 0 0,0-1-1,0 1 1,-1 0 0,1-1 0,0 1 0,0-1 0,1 0 0,6-4 51,-1-1 0,0 0 1,10-9-1,-16 13-77,109-124 124,-94 106-253,0 2 44,-8 9-29,-1 0 0,6-10 0,-12 18-171,-1 3 231,-1 1 0,0 0 0,1-1 0,-1 0 0,0 1 0,0-1 0,-3 5 0,0 0 19,-24 61 4,25-58 24,0-1 0,1 1 1,0 0-1,0 0 0,0 12 0,2-19 20,0-1 0,0 0 0,1 0 0,-1 0 0,0 0 0,1 0 0,-1 0 0,1 0 0,0 0 0,0 0 0,0 0 0,0 0 0,0 0 0,0 0 0,0 0 0,3 2 0,-3-3 21,0 0 0,0-1 0,0 1 0,0 0 0,1-1 1,-1 1-1,0-1 0,0 0 0,0 1 0,1-1 0,-1 0 1,0 0-1,0 0 0,0 1 0,1-1 0,-1-1 0,0 1 0,0 0 1,1 0-1,-1 0 0,0-1 0,0 1 0,0 0 0,1-1 1,-1 1-1,0-1 0,0 0 0,0 1 0,2-2 0,-2 0 0,1 1-1,-1 0 0,1-1 0,-1 0 0,1 1 0,-1-1 0,0 0 1,1 0-1,-1 0 0,0 1 0,-1-1 0,1 0 0,0 0 0,0-1 1,-1 1-1,1 0 0,-1-3 0,1-1 3,-1 1 1,1-1-1,-2 1 0,1 0 0,0-1 1,-2-5-1,-2-6-61,-1 1-1,0 0 1,-12-27-1,13 37-33,0-1-1,0 0 1,0 1 0,-1 0-1,1 0 1,-1 0 0,-1 1-1,1-1 1,-1 1 0,-10-6-1,15 10 50,1 1 1,-1 0-1,1 0 0,-1-1 0,0 1 0,1 0 0,-1-1 0,1 1 0,-1 0 0,1-1 0,-1 1 0,1-1 0,0 1 0,-1-1 0,1 1 0,-1-1 0,1 1 1,-1-2-1,12 2 88,1 0-45,21-2-34,41-6 1,-49 4-3,0 1 1,0 1 0,39 2-1,-60 0 20,0 1 0,1-1-1,-1 1 1,0 0-1,0 1 1,0-1-1,0 0 1,-1 1-1,1 0 1,0 0 0,-1 0-1,6 5 1,-6-5-2,-1 1 0,0 0 0,1-1 0,-1 1 0,0 0 0,-1 0 0,1 0 0,-1 1 0,1-1 0,-1 0 0,0 1 0,0-1 0,0 0 0,-1 1 0,1 4 0,1 7-39,-2 0 0,0 0 0,-1 15 0,0-22 82,0 0-1,-1-1 0,0 1 1,0-1-1,0 0 0,-1 0 1,-6 12-1,8-18 196,7-5 59,-2 0-263,0 0-1,0-1 0,-1 1 0,1-1 1,-1 0-1,4-7 0,8-13-50,34-38-48,-42 54-15,0 0-1,9-10 1,-15 17 48,1 0-1,0 1 1,0-1-1,0 0 1,0 0-1,0 1 0,1-1 1,-1 1-1,0 0 1,1 0-1,-1 0 1,1 0-1,-1 0 1,5-1-1,-5 3 19,-1-1 0,0 0 0,1 1-1,-1-1 1,0 1 0,0-1 0,0 1 0,1-1-1,-1 1 1,0 0 0,0 0 0,0-1 0,0 1 0,0 0-1,0 0 1,0 0 0,-1 0 0,1 0 0,1 3 0,11 22 11,19 77 119,-24-80-95,0 1-462,-6-8-2765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27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0 6880,'-41'0'2560,"37"0"-1984,8 4-160,6-4-4032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29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125 361 2816,'0'0'55,"0"0"-1,0 0 1,-1-1 0,1 1 0,0 0-1,0 0 1,0 0 0,0-1-1,0 1 1,0 0 0,0 0 0,-1 0-1,1-1 1,0 1 0,0 0 0,0 0-1,0-1 1,0 1 0,0 0-1,1-5 4459,-11 6-1976,5 1-2415,1-1 1,0 1 0,-1 0-1,1 0 1,0 0 0,0 1-1,0-1 1,1 1 0,-1 0-1,1 0 1,-1 0 0,1 1-1,0-1 1,0 1 0,-2 4-1,-5 8 99,0-1-1,-10 26 1,18-37-136,0 0 1,1 0 0,-1 0 0,1 0 0,0 0 0,0 0 0,1 0 0,-1 1-1,1 6 1,0-9-33,0 0 0,1 0-1,-1 0 1,1 0 0,0 0-1,-1-1 1,1 1 0,0 0-1,0 0 1,0-1 0,0 1-1,1-1 1,-1 1 0,0-1-1,0 0 1,1 1 0,-1-1-1,1 0 1,0 0 0,-1 0-1,1 0 1,0 0 0,2 1-1,-2-1 1,1 0 0,-1-1 0,0 1 0,1-1 0,-1 1-1,1-1 1,-1 0 0,1 0 0,-1 0 0,1 0 0,-1 0 0,0-1 0,1 1-1,-1-1 1,1 1 0,-1-1 0,3-1 0,1-1 57,0 0 1,0-1-1,0 1 1,8-8-1,-7-1 306,10-7 325,-16 16-649,1 1 0,0-1-1,-1 0 1,0 0-1,1 0 1,-1-1-1,0-2 1,1 1 23,-2-8-123,0 12-5,-1 0 0,1 0-1,0 0 1,0 0 0,0-1 0,0 1 0,0 0 0,0 0-1,0 0 1,1 0 0,-1-1 0,0 1 0,1 0-1,-1 0 1,1 0 0,-1 0 0,1 0 0,-1 0 0,2-2-1,-2 3 15,0 0-1,0 0 0,0-1 0,0 1 0,-1 0 0,1-1 0,0 1 1,0 0-1,0 0 0,0-1 0,0 1 0,-1 0 0,1 0 0,0-1 1,0 1-1,0 0 0,-1 0 0,1 0 0,0-1 0,0 1 0,-1 0 1,1 0-1,0 0 0,0 0 0,-1 0 0,1-1 0,0 1 0,-1 0 1,1 0-1,0 0 0,-1 0 0,1 0 0,0 0 0,-1 0 0,1 0 1,-1 0-1,-12-2 5,12 2-48,1 0 18,0 0 15,0 0 1,0 0-1,0 0 1,0 0-1,0 0 1,-1 0 0,1 0-1,0-1 1,0 1-1,0 0 1,0 0-1,0 0 1,-1 0-1,1 0 1,0 0-1,0 0 1,0 0-1,0 0 1,0 0-1,-1 0 1,1 1-1,0-1 1,0 0-1,0 0 1,0 0-1,0 0 1,0 0-1,-1 0 1,1 0-1,0 0 1,0 0-1,0 0 1,0 0-1,0 1 1,0-1-1,0 0 1,-1 0-1,1 0 1,0 0-1,0 0 1,0 0-1,0 0 1,0 1-1,0-1 1,0 0-1,0 0 1,0 0 0,0 0-1,0 0 1,0 1-1,0-1 18,0 0 0,0 0-1,0 0 1,1 0 0,-1 0 0,0 0-1,0 0 1,0 0 0,0 0 0,0 0-1,0 0 1,0 0 0,1 0 0,-1 0-1,0 0 1,0 0 0,0 0 0,0 0-1,0 0 1,0 1 0,0-1 0,0 0-1,0 0 1,1 0 0,-1 0 0,0 0-1,0 0 1,0 0 0,0 0 0,0 0-1,0 1 1,0-1 0,0 0 0,0 0-1,0 0 1,0 0 0,0 0 0,0 0-1,0 0 1,0 1 0,0-1 0,0 0-1,0 0 1,0 0 0,0 0 0,0 0 0,0 0-1,0 1 1,0-1 0,0 0 0,0 0-1,0 0 1,0 0 0,0 0 0,0 0-1,-1 0 1,1 0 0,0 0 0,0 1-1,0-1 1,0 0 0,0 0 0,0 0-1,0 0 1,2-1 7,0 0-1,0 0 1,0 0-1,0 0 0,0 0 1,0-1-1,-1 1 1,1 0-1,0-1 1,-1 0-1,1 1 1,-1-1-1,3-3 1,-2 3 121,-2 2-137,1 0 0,-1 0 1,0 0-1,0 0 1,1 0-1,-1 0 0,0 0 1,0 0-1,1 0 0,-1 0 1,0-1-1,0 1 1,1 0-1,-1 0 0,0 0 1,0 0-1,0-1 1,1 1-1,-1 0 0,0 0 1,0 0-1,0-1 1,0 1-1,1 0 0,-1 0 1,0-1-1,0 1 0,0 0 1,0-1-1,0 1 1,0 0-1,0 0 0,0-1 1,0 1-1,0 0 1,0 0-1,0-1 0,0 1 1,0-2 29,0 0 1,1-1 0,-1 1 0,1 0-1,-1 0 1,1 0 0,0 1 0,0-1-1,1-2 1,-1 2-2,0 0 0,-1 0 0,1 0 0,0 0-1,0 0 1,-1 0 0,1 0 0,-1 0 0,0-3 0,1-7-20,1 1 0,0-1 1,0 1-1,1-1 1,6-14-1,3-12 160,29-107 110,-38 135-290,1 0 1,0 0-1,7-12 1,2-5-167,-10 18-674,-5 21 701,-7 102-48,0 5 222,5-21 47,-18 99 0,17-154-114,1-25 165,0 1 0,-1-1 0,-1 0 0,0-1 0,-15 28-1,18-39-48,-1 0 0,0 0 0,0 0 0,0-1 0,-8 7 0,12-12-66,0 0-1,0 0 0,0 0 1,0 0-1,0 0 0,0 0 1,0 1-1,0-1 1,0 0-1,0 0 0,0 0 1,0 0-1,0 0 0,0 0 1,-1 0-1,1 0 0,0 0 1,0 0-1,0 0 0,0 0 1,0 0-1,0 0 0,0 0 1,0 0-1,0 0 0,0 0 1,0 0-1,0 0 0,-1 0 1,1 0-1,0 0 1,0 0-1,0 0 0,0 0 1,0 0-1,0 0 0,0 0 1,0 0-1,0 0 0,0 0 1,0 0-1,0-1 0,0 1 1,0 0-1,0 0 0,-1 0 1,1 0-1,0 0 0,0 0 1,0 0-1,0 0 0,0 0 1,0 0-1,0 0 1,0 0-1,0 0 0,0 0 1,0-1-1,0 1 0,0 0 1,0 0-1,0 0 0,0 0 1,0 0-1,0 0 0,0 0 1,1-10 225,-1 7-211,1 0 1,-1 0 0,1 0 0,0 0 0,0 0 0,3-4 0,4-5 47,2 0-1,0 1 0,0 0 0,1 1 1,0 0-1,1 0 0,0 1 0,1 1 1,-1 0-1,1 1 0,1 1 0,0 0 1,0 0-1,0 1 0,0 1 0,1 1 1,15-3-1,-18 5-121,-5 0-6,0 0 0,1 0 1,-1 1-1,1 0 0,-1 0 1,1 1-1,-1-1 1,0 2-1,13 3 0,-18-5 9,-1 1-1,0-1 0,0 1 0,0 0 0,-1-1 1,1 1-1,0 0 0,0 0 0,0-1 0,0 1 0,-1 0 1,1 0-1,1 2 0,-1-2-929,8 5-3493,-8-5 3516,-1-1 747,1 0 1,0 1-1,-1-1 1,1 0-1,0 0 0,-1 1 1,1-1-1,-1 0 1,1 0-1,0 0 1,0 0-1,-1 0 0,1 0 1,0 0-1,-1 0 1,1 0-1,0 0 0,-1 0 1,1-1-1,-1 1 1,1 0-1,0 0 1,-1-1-1,1 1 0,0 0 1,-1-1-1,1 1 1,-1-1-1,1 1 0,-1-1 1,1 1-1,-1-1 1,1 0-1,12-14-3826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41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13 337 2912,'-1'1'178,"0"0"0,0 0 1,0 0-1,0 0 0,0 0 1,0 1-1,0-1 0,1 0 1,-1 0-1,0 1 0,1-1 0,0 0 1,-1 1-1,1-1 0,-1 1 1,1-1-1,0 0 0,0 1 0,0-1 1,0 1-1,0-1 0,0 1 1,0-1-1,1 0 0,-1 1 0,0-1 1,1 0-1,-1 1 0,1-1 1,1 2-1,1 3 443,1-1 0,0 0 0,1 0 0,-1 0 0,8 5 1,-10-8-442,0 0-48,1-1-1,-1 0 1,1 1-1,-1-1 1,1 0-1,0 0 1,0 0-1,0-1 1,0 1-1,-1-1 1,1 0-1,0 1 1,0-1-1,4-1 1,3 1 125,0-1 1,0-1-1,9-2 1,-10 2-173,-1 0 0,0-1 0,0 0 0,0-1 0,0 0-1,-1 0 1,1-1 0,-1 1 0,0-2 0,-1 1 0,1-1 0,-1 0 0,0 0 0,0-1 0,-1 1 0,0-1 0,0-1 0,-1 1 0,0-1 0,0 1 0,0-1-1,-1 0 1,-1 0 0,1-1 0,-1 1 0,1-13 0,0-13-83,-1-60 0,-2 55 63,1 29-221,3 15-102,5 18 187,4 27 290,13 94-1,-22-120-113,-2-15-3,-1 0 0,0 0 0,0 0 1,-1 0-1,0 0 0,-1 0 1,-2 15-1,2-20 13,0 1 0,-1-1 0,1 0 0,-1 1 0,0-1 1,0 0-1,-3 4 0,4-6-55,0-1 0,-1 0-1,1 0 1,0 0 0,-1 0 0,1 0 0,-1 0 0,1 0 0,-1-1 0,1 1 0,-1 0 0,1-1 0,-1 1-1,0-1 1,1 0 0,-1 1 0,0-1 0,1 0 0,-1 0 0,0 0 0,0 0 0,-1-1 0,-6 0-10,1-1 1,-1 0 0,1 0-1,0 0 1,0-1-1,0-1 1,-7-4 0,-50-33-605,41 24-273,23 17 427,2 0 343,0 0-1,0 0 1,-1 0 0,1 1 0,0-1 0,0 0-1,0 1 1,-1-1 0,1 0 0,0 1 0,0-1 0,-1 1-1,2 0 1,6 5-124,6 0 191,1-1-1,-1 0 0,1-1 1,1 0-1,-1-1 0,0-1 1,24 1-1,-18-3 75,0-1 0,1 0 0,-1-2 0,0-1-1,0 0 1,-1-1 0,1-2 0,-1 0 0,0-1 0,27-15 0,-14 1-22,-1-2 0,0-1 1,29-31-1,-17 15 105,-41 39-164,18-18-47,-20 18 86,1 1 0,-1 0-1,0 0 1,0-1 0,0 1-1,0-1 1,-1 1 0,1-1-1,0 1 1,-1-1 0,1 0-1,0-3 1,-1 5-35,0 0 0,0 0 0,0 0 0,0 0 0,0-1 0,0 1 0,0 0 0,0 0 1,0 0-1,0-1 0,0 1 0,0 0 0,0 0 0,-1 0 0,1 0 0,0 0 0,0-1 0,0 1 0,0 0 0,0 0 0,0 0 0,-1 0 0,1 0 0,0 0 0,0 0 0,0-1 0,0 1 1,0 0-1,-1 0 0,1 0 0,0 0 0,0 0 0,0 0 0,-1 0 0,1 0 0,0 0 0,-10 2 48,-7 6-126,10-2 0,0 0-1,1 1 0,0 0 0,0 1 1,0-1-1,1 1 0,-4 9 0,-11 16 54,1-7 65,5-9-158,-20 36-1,31-47 72,1-1-1,-1 0 0,1 1 1,0-1-1,1 1 1,-1 0-1,1-1 0,1 1 1,-1 0-1,1 0 1,-1 0-1,2 6 0,-1-11 53,0 0 0,0 0 0,0-1 0,1 1-1,-1 0 1,0 0 0,1 0 0,-1 0 0,0 0 0,1 0-1,-1 0 1,1-1 0,-1 1 0,1 0 0,0 0-1,-1 0 1,1-1 0,0 1 0,-1-1 0,1 1-1,0 0 1,0-1 0,0 1 0,-1-1 0,1 0 0,0 1-1,0-1 1,0 0 0,0 1 0,0-1 0,0 0-1,0 0 1,0 0 0,0 0 0,0 0 0,0 0-1,0 0 1,0 0 0,0 0 0,0 0 0,-1 0 0,3-1-1,1 0 54,0-1 0,0 1 0,0-1 1,-1 0-1,1 0 0,0 0 0,-1 0 0,6-5 0,5-8 21,0 0 1,-1-1 0,-1 0-1,0-1 1,13-27-1,-6 12-8,-18 31-81,-1 0 0,1 0 1,-1 0 0,1 0 0,-1 0-1,1-1 1,-1 1 0,0 0-1,1 0 1,-1 0 0,0 0 0,0 0-1,0 0 1,0 0 0,0-3 0,0 4-329,-1 9-133,-2 1 474,-1 0 1,-8 17-1,-5 12 28,-3 15-192,-5 12 282,-21 80 288,7-25-11,35-102-227,4-16-119,-1 1 1,0 0 0,0-1 0,0 1 0,0-1 0,0 1 0,-1-1 0,0 1-1,1-1 1,-1 0 0,-4 5 0,6-8-61,-1 0 1,1 0-1,0 0 1,0 0-1,0 0 1,0 0-1,0 0 1,0 0-1,0 0 1,-1 0-1,1 0 1,0 0-1,0 0 1,0 0-1,0 0 1,0 0-1,0 0 1,0 0-1,0 0 1,-1 0-1,1 0 1,0 0-1,0 0 1,0 0-1,0 0 1,0 0-1,0 0 1,0 0-1,0-1 1,0 1-1,0 0 1,-1 0-1,1 0 1,0 0-1,0 0 1,0 0-1,0 0 1,0 0-1,0-1 1,0 1-1,0 0 1,0 0-1,0 0 1,0 0-1,0 0 1,0 0-1,0 0 1,0-1-1,0 1 1,0 0-1,0 0 1,0 0-1,0 0 1,0 0-1,0 0 1,0 0-1,0 0 1,1-1-1,-2-14-158,5-19-89,1 15 156,-4 12 31,1 0 1,0 0-1,0 0 1,5-9-1,2-2-29,0 0 50,0 1-1,1-1 1,1 2 0,1-1 0,19-21 0,8 4 30,1 1-1,79-48 1,-74 52-17,-1-1 0,61-56 0,-34 9 31,-31 33 275,-29 35-219,-9 8-49,0-1 0,1 1 0,-1-1 0,0 0 1,-1 0-1,1 0 0,0 0 0,1-2 0,-5 5-338,-1 6 169,0 5 87,0 0 1,-9 20-1,3-8 69,0-2 13,-2-1-1,0 0 0,-1-1 0,-25 31 0,-21 37-125,56-85 149,0 1-1,1-1 1,0 0-1,0 1 1,-1 6-1,2-10-22,-1 1-1,1-1 1,0 1-1,0-1 1,0 1-1,0-1 1,0 1-1,0 0 1,0-1-1,0 1 1,0-1-1,0 1 1,0-1-1,0 1 1,0-1-1,1 1 1,-1-1-1,0 1 1,0-1-1,0 0 1,1 1-1,-1-1 1,0 1-1,1-1 0,-1 1 1,0-1-1,1 0 1,-1 1-1,1-1 1,-1 0-1,0 1 1,1-1-1,-1 0 1,1 0-1,-1 0 1,1 1-1,-1-1 1,1 0-1,-1 0 1,1 0-1,-1 0 1,1 0-1,-1 0 1,1 0-1,-1 0 1,1 0-1,-1 0 1,2 0-1,5-1 79,0 0 0,0 0 0,0-1 0,-1 0-1,1 0 1,0 0 0,-1-1 0,0 0 0,1 0 0,-1-1 0,11-8 0,-3-1-67,1-1 0,-1 0 0,-1-1 1,-1 0-1,21-34 0,-13 14 26,28-71 0,-41 86-5,-7 16-69,1 0-1,0 1 1,0-1 0,0 1 0,1-1-1,-1 1 1,1-1 0,0 1 0,0 0-1,0 0 1,3-3 0,-4 17-513,4 164 161,-4-171 416,-1 1 0,1-1 1,0 0-1,0 0 1,1 0-1,-1 0 0,1 0 1,0-1-1,0 1 1,0 0-1,0-1 0,5 6 1,-6-8-13,1 1 1,-1-1-1,1 1 1,-1-1 0,1 1-1,0-1 1,0 0-1,-1 0 1,1 0-1,0 0 1,0 0-1,0 0 1,0-1-1,0 1 1,0-1 0,1 1-1,-1-1 1,0 0-1,0 0 1,0 0-1,0 0 1,0 0-1,0 0 1,1-1-1,3 0 1,9-5 31,1-1 0,-1-1 0,27-17 0,38-33-183,-54 35 295,0-1 1,38-49 0,-62 71-130,-1 0 1,1 0 0,0-1-1,-1 1 1,0-1 0,0 1-1,2-5 1,-3 5-36,1 1 0,-1 0-1,0 0 1,0 0 0,0 0 0,0-1-1,0 1 1,0 0 0,0 0 0,0 0-1,0-1 1,0 1 0,-1 0 0,1 0-1,0 0 1,-1 0 0,1 0 0,-2-2-1,2 3-17,0-1-1,-1 1 0,1 0 0,0 0 1,-1-1-1,1 1 0,0 0 0,-1 0 1,1 0-1,0-1 0,-1 1 0,1 0 1,0 0-1,-1 0 0,1 0 0,0 0 1,-1 0-1,1 0 0,-1 0 0,1 0 0,0 0 1,-1 0-1,1 0 0,0 0 0,-1 0 1,1 0-1,-1 0 0,1 0 0,0 1 1,-1-1-1,1 0 0,0 0 0,-1 0 1,1 1-1,0-1 0,0 0 0,-1 1 1,-12 11-190,11-11 152,-135 156-439,119-135 434,5-6 68,1 0 0,1 1 0,1 1 0,0 0 0,1 0 0,-11 35 0,19-53-6,1 0 1,0 0-1,0 0 1,0 0-1,0 1 1,0-1-1,0 0 1,0 0-1,0 0 1,0 0-1,0 1 1,0-1-1,-1 0 1,1 0-1,0 0 0,0 1 1,0-1-1,0 0 1,1 0-1,-1 0 1,0 1-1,0-1 1,0 0-1,0 0 1,0 0-1,0 0 1,0 1-1,0-1 1,0 0-1,0 0 0,0 0 1,1 0-1,-1 1 1,0-1-1,0 0 1,0 0-1,0 0 1,0 0-1,1 0 1,-1 0-1,0 0 1,0 1-1,0-1 1,0 0-1,1 0 0,-1 0 1,0 0-1,0 0 1,0 0-1,1 0 1,-1 0-1,0 0 1,0 0-1,0 0 1,1 0-1,-1 0 1,0 0-1,0 0 1,0 0-1,0 0 0,1 0 1,-1-1-1,0 1 1,14-5 164,-12 4-145,15-9 16,0 0 0,-1-2-1,0 1 1,-1-2 0,16-16-1,58-74 123,-57 62-223,-25 30 36,-1 3-640,-5 8 649,-1 0 0,0 0-1,1 1 1,-1-1-1,0 0 1,1 0 0,-1 0-1,0 1 1,0-1-1,1 0 1,-1 0 0,0 1-1,0-1 1,0 0-1,1 1 1,-1-1 0,0 0-1,0 1 1,0-1-1,0 0 1,1 1 0,-1-1-1,0 0 1,0 1 0,0-1-1,0 0 1,0 1-1,0-1 1,1 7 6,1-1 0,-1 0-1,0 12 1,-1-12 9,0 0 0,1 0 0,0 0-1,0-1 1,0 1 0,3 6 0,0-2 3,1 0 1,0-1-1,0 0 1,1 0-1,7 9 0,-12-16 18,0-1-1,1 1 0,-1 0 0,1-1 0,0 1 0,-1-1 0,1 1 1,0-1-1,0 0 0,0 0 0,0 0 0,0 0 0,0 0 1,0 0-1,0 0 0,0-1 0,0 1 0,1-1 0,-1 0 0,0 0 1,0 1-1,0-1 0,1-1 0,-1 1 0,0 0 0,0 0 1,0-1-1,1 0 0,-1 1 0,0-1 0,3-1 0,3-3 50,0 0-1,0 0 0,0-1 1,-1 0-1,0 0 0,0-1 1,10-12-1,-7 5-67,0-1 0,-1 0 0,9-21 0,-4 9-97,-7 14 103,-1-1 0,0 1 0,5-19 0,-7 19-227,-3 19-117,-2 21 127,-5 12 87,4-30 100,0 0 0,1 1 0,0 0 0,0-1 0,2 12 0,9 36 100,-10-54-88,1 1 0,0-1-1,0 0 1,0 1 0,0-1 0,3 5-1,4 10 105,-7-15-81,0 0 0,1 0 0,-1 0 1,1 0-1,0 0 0,-1 0 0,1 0 0,1-1 1,2 4-1,-4-5 8,0 0 0,0 0 0,0 0 0,0 0 1,1 0-1,-1-1 0,0 1 0,0 0 0,1-1 0,-1 1 0,0-1 0,1 1 1,-1-1-1,0 1 0,1-1 0,-1 0 0,1 0 0,-1 0 0,0 0 1,1 0-1,-1 0 0,1 0 0,-1 0 0,2-1 0,16-8 98,-1 0 0,25-18-1,-24 15-114,2-4 38,0 0 1,-1-2-1,-1 0 0,0-1 0,15-23 1,-25 32 47,-8 9-91,0-1 0,0 1 0,0 0 0,0-1 1,0 0-1,0 1 0,-1-1 0,1 0 0,0 1 0,-1-1 1,0 0-1,1 1 0,-1-1 0,0 0 0,0 0 1,0 0-1,0-3 0,3-27 47,-3 24-59,0 1 0,-1 0 0,0 0 0,-1 0 0,0 0 0,0 0 0,0 0 0,-1 0 0,0 1 0,0-1 0,0 1 0,-1 0 0,0 0 0,-6-6 0,10 11-19,-1 0 1,0 0 0,0 0 0,0 0 0,0 0 0,0 0 0,0 0 0,-1 0 0,1 1-1,0-1 1,0 0 0,0 1 0,-1-1 0,1 1 0,0 0 0,-1-1 0,1 1 0,0 0-1,-1 0 1,1 0 0,-1 0 0,1 0 0,0 0 0,-1 0 0,1 0 0,0 0-1,-1 1 1,1-1 0,0 0 0,-1 1 0,1 0 0,0-1 0,0 1 0,0 0 0,-1-1-1,0 2 1,-2 1-40,0 0 1,1 1-1,0-1 0,-1 1 0,1-1 0,1 1 1,-1 0-1,0 0 0,-2 7 0,-1 6 9,0 1 0,2-1 0,0 1 0,1 0 0,0 0 0,2 0 0,0 21 0,2-32 79,-1 0 0,1 0 0,0 0 0,0-1 0,1 1 0,0 0 0,0-1 0,1 1 0,0-1 0,6 11 0,-7-13 35,1-1-1,0 1 1,0 0 0,0-1-1,0 0 1,0 0-1,1 0 1,-1 0-1,1 0 1,0-1 0,0 1-1,0-1 1,0 0-1,0 0 1,0-1-1,1 1 1,6 0 0,-4-1 14,1 0 0,0-1 1,0 0-1,0-1 0,0 1 1,0-2-1,0 1 0,-1-1 1,1 0-1,-1-1 0,1 0 1,12-6-1,-7 1 3,0 0-1,-1 0 1,0-1-1,0-1 1,18-20 0,-18 16-65,-1 1 1,-1-2-1,17-31 1,17-52-167,-38 87-75,-3 10-74,-3 19-160,0-8 474,0 51-47,-2 1-1,-14 85 0,14-139 96,1 0 0,-1 0 0,-1 0 0,1-1 0,-6 11 0,7-16-6,0 0 0,-1 0 1,1-1-1,0 1 0,0 0 1,-1-1-1,1 1 0,-1-1 0,1 0 1,-1 1-1,0-1 0,1 0 1,-1 0-1,0 0 0,0 0 1,0-1-1,0 1 0,0 0 0,0-1 1,0 1-1,0-1 0,0 0 1,0 1-1,0-1 0,0 0 1,-4-1-1,2 1 2,-1-1 1,0 0 0,1 0-1,-1-1 1,1 1-1,-1-1 1,-6-3-1,9 3-59,0 1 0,-1-1 0,1 1 0,0-1 0,0 0 0,0 0 0,0 0 0,1 0 0,-1 0 0,0 0 0,1-1-1,0 1 1,-1 0 0,0-5 0,0 2 29,1 2-66,0 0 0,0 0 0,0 0 0,0 1 1,1-1-1,-1-6 0,1 8 44,0 1 0,0-1 0,1 0 0,-1 0 0,0 0 0,0 1-1,1-1 1,-1 0 0,1 1 0,-1-1 0,0 0 0,1 1 0,-1-1 0,1 0 0,-1 1-1,1-1 1,0 1 0,-1-1 0,1 1 0,0-1 0,-1 1 0,1-1 0,0 1 0,0 0 0,-1-1-1,1 1 1,0 0 0,0 0 0,-1 0 0,3-1 0,5 1 46,0-1-1,0 2 1,0-1-1,0 1 1,0 0 0,0 0-1,0 1 1,-1 0-1,14 6 1,-6-3 6,-6-2-129,78 20 404,-77-21-580,1 0 0,0-2 1,0 1-1,0-1 0,0-1 0,13-2 0,15-3-1956,45-10-5533,-73 13 5333,-1-1-1,12-6 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47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1 279 1728,'5'9'12858,"6"-10"-12063,-4-4-654,-1-1-1,1 0 1,-1 0 0,0 0 0,-1-1 0,0 1-1,0-1 1,0-1 0,3-7 0,17-22-103,-17 26-7,14-24 1,-17 23 183,-1 1-1,0-1 1,0 1-1,-1-1 1,-1 0-1,0 0 1,-1-1-1,0-23 1,-1 35-151,-4 9-454,-1 34 277,2-12 120,2-17-50,0 1 0,2-1 1,-1 1-1,2-1 0,0 0 1,3 15-1,-4-25 77,0 0 0,1 0-1,-1 0 1,1-1 0,-1 1-1,1 0 1,0-1 0,3 5-1,5 6 107,-9-12-98,0 0 0,1 0 0,-1 0 0,0 0 0,1 0 0,-1 0 0,1 0 1,-1 0-1,1 0 0,0-1 0,-1 1 0,1-1 0,0 1 0,-1-1 0,1 0 0,0 0 1,0 0-1,2 0 0,0-2 2,1 0 0,-1 0 0,0 0 0,0-1 1,0 1-1,0-1 0,0 0 0,4-5 0,-4 4-9,28-27 5,47-57 0,-70 76-152,1 1 0,1 0 0,0 0 0,21-15 0,-28 30-24,-4-4 128,1 3 28,0 0 0,0 0 0,0 0 0,0 0 1,0 0-1,-1 0 0,0 0 0,1 0 0,-2 5 0,-3 32 157,3-28-118,-3 63 485,4-74-165,13-11 21,-1-1-410,-1-1 1,20-25-1,9-10-127,0 11-92,-32 28 146,-8 7 69,1-1 1,0 1-1,0 0 1,0 0-1,0 1 1,0-1-1,0 0 0,0 0 1,2-1-1,4 3-18,-5 0 50,-1 0 0,0 1 0,1-1 0,-1 1 0,0-1 0,0 1 0,0-1-1,0 1 1,0 0 0,-1-1 0,2 3 0,6 23 133,-6-20-111,3 8 31,1-1 1,10 20 0,-11-25-101,-5-8 17,0-1 0,0 1 0,0-1-1,0 1 1,1-1 0,-1 0-1,0 1 1,1-1 0,-1 1 0,0-1-1,1 0 1,-1 1 0,0-1 0,1 0-1,-1 1 1,1-1 0,-1 0 0,0 0-1,1 1 1,-1-1 0,1 0-1,-1 0 1,1 0 0,-1 0 0,1 0-1,-1 0 1,1 0 0,-1 1 0,1-2-1,1 1-1155,16 0-3807,-9 0 2223,-1-3 896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47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21 7968,'-63'-15'2944,"41"10"-2272,4 5-192,13 0-608,0 5-32,2-5 64,-2 0 64,10 3-1120,8 5-448,8 1 896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56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159 139 4064,'-1'0'84,"1"0"1,-1 1-1,0-1 0,1 0 1,-1 0-1,1 0 1,-1 0-1,1 1 0,-1-1 1,1 0-1,0 1 0,-1-1 1,1 0-1,-1 1 1,1-1-1,0 0 0,-1 1 1,1-1-1,0 1 1,-1-1-1,1 1 0,0-1 1,-1 1-1,1-1 1,0 1-1,0 0 0,-5 21 1087,2-8-604,-42 117 2281,27-84-1867,-8 18 47,13-35-158,-15 51 0,27-79-882,-1 7 816,2-12 652,-2-13-968,0 5-369,1-1 0,0 0 0,0 1 0,3-20 1,9-48-134,-9 67-3,5-30 129,22-74 0,-25 103-121,1 0 0,0 1 0,1-1 0,1 1 0,0 1 0,0-1 0,1 1 0,1 0-1,18-17 1,-13 15-88,29-19-1,-38 29 76,0 0 0,1 0 0,-1 1 0,0-1 0,1 1 0,-1 0 0,1 1 0,0 0 0,0-1 0,8 1 0,-12 1 31,1 0 0,0 1 0,-1-1 0,1 1 0,-1 0 0,1 0 0,-1 0 0,1 0 0,-1 0 0,1 1 0,-1-1 0,0 1 0,0 0 0,0-1 0,0 1 0,0 0 0,0 0 0,0 0 0,-1 0 0,1 1 0,-1-1 0,1 0 0,-1 1 0,0-1 0,1 5 0,2 2 73,-1 0 0,0 0 0,-1 1 0,0-1 0,1 20-1,-4 68 916,0-83-814,-1 0 1,-1 0 0,0-1-1,-9 26 1,11-35-117,-1-1-1,0 0 1,0 0-1,0 0 1,0 0 0,-1 0-1,1 0 1,-1 0-1,0-1 1,0 0 0,0 1-1,0-1 1,0 0-1,0 0 1,0 0 0,-1-1-1,1 1 1,-1-1-1,1 0 1,-1 0 0,0 0-1,-3 0 1,1 0-78,0-1 0,1 0-1,-1 0 1,1 0 0,-1 0 0,1-1 0,-1 0 0,1 0 0,-1-1 0,1 1 0,0-1 0,0 0 0,0-1-1,-7-3 1,11 5-5,1 1-1,0 0 0,0 0 0,0 0 0,0 0 0,0 0 1,-1 0-1,1-1 0,0 1 0,0 0 0,0 0 1,0 0-1,0 0 0,0-1 0,0 1 0,-1 0 1,1 0-1,0 0 0,0-1 0,0 1 0,0 0 0,0 0 1,0 0-1,0-1 0,0 1 0,0 0 0,0 0 1,0 0-1,0-1 0,0 1 0,0 0 0,0 0 0,1 0 1,-1-1-1,0 1 0,0 0 0,0 0 0,0 0 1,0 0-1,0-1 0,0 1 0,1 0 0,-1 0 1,0 0-1,0 0 0,0 0 0,0-1 0,1 1 0,-1 0 1,0 0-1,0 0 0,0 0 0,0 0 0,1 0 1,-1 0-1,0 0 0,0 0 0,1 0 0,16-7-464,-12 5 429,213-84-604,-191 75 662,-15 7 143,-1 0 0,20-12 0,-30 15 22,-2 14-96,-12 57-236,-4 35-153,17-99 347,0 0 0,0 0 1,1 0-1,0-1 0,0 1 0,0 0 0,1 0 1,4 8-1,-5-13 0,0-1 1,0 1 0,0-1 0,0 0-1,1 0 1,-1 0 0,0 1 0,0-1-1,0 0 1,1-1 0,-1 1 0,0 0-1,2-1 1,-3 1-21,2 0 19,0-1 0,0 0 0,-1 1 0,1-1 0,0 0 0,-1 0 0,1 0 0,-1 0 0,1 0 0,-1-1 0,0 1 0,1 0 1,-1-1-1,0 1 0,0-1 0,0 1 0,0-1 0,0 1 0,0-1 0,-1 0 0,1 1 0,0-1 0,0-3 0,1-1 49,-1-1 0,0 0 0,0 0-1,0-12 1,-1 1-61,0 0-1,-2 1 1,0-1 0,-1 1-1,-5-17 1,2 13-62,4 12 17,0 0 0,-1 0 0,0 0 1,0 1-1,-1-1 0,-1 1 0,-7-11 1,12 18-1,0 1 0,-1-1 0,1 1 0,-1-1 0,1 1 0,-1-1 0,1 1 0,-1-1 0,1 1 0,-1-1 0,1 1 0,-1 0 0,1-1 0,-1 1 0,0 0 0,1 0 0,-1-1 0,0 1 0,1 0 0,-1 0 0,0 0 0,1 0 0,-2 0 0,2 0-7,-1 0-1,0 1 0,1-1 1,-1 0-1,1 1 0,-1-1 1,1 1-1,0-1 0,-1 0 1,1 1-1,-1-1 0,1 1 1,0-1-1,-1 1 0,1 0 0,0-1 1,0 1-1,-1-1 0,1 2 1,-1 1-37,0 1 0,0 0 1,1-1-1,-1 1 0,1 0 0,0-1 1,1 6-1,0-1 112,0 0-1,1 0 1,0 1 0,1-1-1,0-1 1,6 13-1,-8-18 0,1 0-1,-1 0 1,1 1-1,-1-2 1,1 1-1,0 0 1,0 0-1,-1 0 0,1-1 1,0 1-1,1-1 1,-1 0-1,0 1 1,0-1-1,1 0 1,-1 0-1,0-1 0,1 1 1,-1 0-1,1-1 1,-1 1-1,1-1 1,-1 0-1,1 0 1,4 0-1,-2-1-8,0 0 0,-1 0 0,1-1-1,-1 1 1,0-1 0,1 0 0,6-4 0,29-22 177,-20 13-123,70-54-7,-90 69-80,0 0-1,0 0 1,0 0-1,0 0 1,0 0-1,0 0 1,1 0-1,-1 0 1,0 0-1,0 0 1,0 0-1,0 0 1,0 0-1,0 0 1,0 0-1,0 0 1,1 0-1,-1 0 1,0 0-1,0 0 1,0 0-1,0 0 1,0 0-1,0 1 1,0-1-1,0 0 1,0 0-1,0 0 1,0 0-1,1 0 1,-1 0-1,0 0 1,0 0-1,0 0 1,0 0-1,0 0 1,0 0-1,0 1 1,0-1-1,0 0 1,0 0-1,0 0 1,0 0 0,0 0-1,0 0 1,0 0-1,0 0 1,0 0-1,0 1 1,0-1-1,0 0 1,1 11-46,0 16-20,-1-22 70,-5 196 529,9-170-247,-4-30-266,0 0-1,1 0 1,-1 0 0,0 0-1,0 0 1,1 0 0,-1 0 0,1 0-1,-1 0 1,1 0 0,-1 0-1,1-1 1,0 1 0,-1 0-1,1 0 1,0-1 0,-1 1-1,1 0 1,0-1 0,0 1-1,0 0 1,0-1 0,0 1 0,0-1-1,0 0 1,0 1 0,1-1-1,2 0 27,0-1-1,1 0 1,-1 0-1,0 0 1,1-1-1,-1 0 1,0 1-1,0-1 1,0-1-1,-1 1 1,1 0-1,0-1 1,-1 0-1,4-4 1,3-2 11,-1-1 1,0 0-1,11-17 0,21-44-75,-6 7-6,-24 42-41,-5 10-651,-6 13 683,1 0 1,-1 0-1,1 1 1,-1-1-1,0 0 0,1 0 1,-1 0-1,0 1 0,0-1 1,0 0-1,0 0 1,0 0-1,-1 3 0,2 15 35,0 1 0,1-1 0,1 0 0,1 0 0,1 0 0,0 0 0,10 22 0,-14-41 16,-1 1 0,0-1 0,0 1-1,0-1 1,0 1 0,1-1 0,-1 1 0,0-1-1,1 0 1,-1 1 0,0-1 0,1 1-1,-1-1 1,0 0 0,1 1 0,-1-1-1,1 0 1,-1 1 0,1-1 0,-1 0 0,0 0-1,1 1 1,-1-1 0,1 0 0,0 0-1,-1 0 1,1 0 0,0 0 3,0 0 1,0 0-1,0-1 0,-1 1 0,1 0 1,0-1-1,0 1 0,0-1 0,-1 1 1,1-1-1,0 1 0,-1-1 0,1 1 1,1-2-1,2-4 50,1 0 0,-1 0 0,4-8-1,-7 14-66,8-21 25,0 0 1,-1 0-1,-1-1 0,4-24 0,-2 11-143,-4 15-10,0 6-71,-1-1 0,-1 0 1,0 0-1,0-18 0,-3 35 139,1 1 1,0 0 0,0-1 0,0 1 0,0-1 0,0 1 0,0-1-1,3 4 1,1 4 66,-1 1 6,1 0 0,0 0 1,1-1-1,0 0 0,0 0 0,1 0 0,0-1 0,1 0 0,12 11 0,-18-19 4,-1 0-1,0 1 1,1-1-1,-1 0 1,1-1 0,0 1-1,-1 0 1,1 0 0,0-1-1,-1 1 1,1-1-1,0 1 1,0-1 0,0 0-1,-1 1 1,1-1 0,0 0-1,0 0 1,0-1-1,-1 1 1,1 0 0,0-1-1,0 1 1,0-1-1,-1 1 1,1-1 0,0 0-1,-1 1 1,1-1 0,-1 0-1,1 0 1,2-3-1,-1 2 23,0-1 0,-1 0 0,1 0 0,-1 0-1,1 0 1,-1-1 0,0 1 0,0-1 0,-1 1 0,1-1-1,-1 1 1,0-1 0,1 0 0,0-6 0,-1 0-79,-1 0 1,1 0 0,-2 0 0,1 0 0,-1 0-1,-1 0 1,0 1 0,0-1 0,-5-12 0,7 22 16,0-1 0,-1 0 1,1 1-1,0-1 0,0 1 1,-1-1-1,1 1 1,-1-1-1,1 1 0,0-1 1,-1 1-1,1-1 0,-1 1 1,1-1-1,-1 1 0,1-1 1,-1 1-1,1 0 1,-1-1-1,1 1 0,-1 0 1,0 0-1,1-1 0,-1 1 1,1 0-1,-2 0 0,1 0-6,0 0-1,0 0 0,0 1 0,0-1 0,0 0 0,0 1 1,0-1-1,0 1 0,1-1 0,-1 1 0,0-1 1,0 1-1,0 0 0,-1 1 0,-1 1-27,1 0-1,-1 0 1,0 0 0,1 1-1,0-1 1,0 1 0,-2 5-1,1 2-23,0 1-1,1-1 0,0 0 1,1 1-1,1 20 0,1-10 58,1-1-1,6 25 0,-6-36 56,1-1 0,0 0 0,0 0-1,1 0 1,0 0 0,0-1 0,1 0-1,6 8 1,-9-13-6,0 0 1,0-1-1,0 1 0,1-1 1,-1 0-1,0 0 0,1 0 0,0 0 1,-1 0-1,1 0 0,0-1 1,0 1-1,0-1 0,0 0 1,0 0-1,0 0 0,0 0 1,0 0-1,1-1 0,-1 1 0,0-1 1,0 0-1,1 0 0,-1 0 1,0-1-1,6 0 0,-2-2 51,-1 0 0,1 0 0,-1 0 0,0-1-1,1 0 1,-2 0 0,1-1 0,0 1 0,-1-1-1,0-1 1,7-8 0,0-2-42,-1 0 0,-1 0 0,10-21 0,-4 2-57,-3 6-177,2 1-1,21-32 1,-36 60 185,0 0 0,0 0 0,1-1 0,-1 1 1,0 0-1,0 0 0,0 0 0,1 0 0,-1-1 1,0 1-1,0 0 0,0 0 0,1 0 0,-1 0 1,0 0-1,0 0 0,1 0 0,-1 0 0,0 0 1,0 0-1,1 0 0,-1 0 0,0 0 1,1 0-1,-1 0 0,0 0 0,0 0 0,1 0 1,-1 0-1,0 0 0,0 0 0,0 0 0,1 1 1,-1-1-1,0 0 0,0 0 0,1 0 0,-1 0 1,0 1-1,0-1 0,0 0 0,0 0 0,1 0 1,-1 1-1,0-1 0,0 0 0,0 0 0,0 1 1,0-1-1,8 16-180,7 36 279,33 76 0,-46-123-26,1 0 1,0-1-1,-1 0 1,2 1-1,-1-1 1,5 5-1,-8-9-42,1 0-1,-1 1 0,0-1 0,1 0 0,-1 0 1,0 0-1,1 0 0,-1 1 0,0-1 0,1 0 1,-1 0-1,0 0 0,1 0 0,-1 0 1,0 0-1,1 0 0,-1 0 0,1 0 0,-1 0 1,0 0-1,1 0 0,-1 0 0,0 0 0,1 0 1,-1 0-1,0-1 0,1 1 0,-1 0 1,0 0-1,1 0 0,-1-1 0,1 1 0,7-8 249,-2-3-152,0 0 1,0 0 0,-1 0 0,-1 0 0,6-22-1,3-9-102,-3 13-195,5-33 0,-14 59 137,1-4-633,0 18 491,1 25 70,-1 38-1,-2-54 174,0-3-19,0 10 173,0-1 0,-2 1 0,0-1 0,-11 46 0,13-71-189,-1 0 0,1 0 0,0 0 0,0 0 0,-1 0 0,1 0 0,0 0-1,-1 0 1,1 0 0,-1-1 0,1 1 0,-1 0 0,0 0 0,1 0 0,-1-1 0,0 1-1,0 0 1,1 0 0,-1-1 0,0 1 0,0-1 0,0 1 0,0-1 0,0 1 0,0-1 0,0 0-1,0 1 1,-1-1 0,0 0 3,1 0-1,-1-1 1,1 1-1,0-1 1,-1 1-1,1-1 1,-1 0-1,1 1 1,0-1-1,0 0 1,-1 0-1,1 0 1,0 0-1,0 0 1,0 0-1,0 0 1,0-1 0,0 1-1,0-2 1,-3-4-17,1 0 0,0 0 0,0 0 0,0-1 0,1 0 0,1 1 0,-1-1 0,1 0 0,0-15 0,1 22-15,0 0 1,0 0-1,0-1 0,0 1 1,0 0-1,0-1 1,0 1-1,1 0 1,-1 0-1,1-1 1,-1 1-1,1 0 1,-1 0-1,1 0 1,0 0-1,-1 0 1,1 0-1,0 0 1,0 0-1,0 0 1,0 0-1,0 0 1,0 0-1,0 0 1,0 1-1,0-1 1,0 0-1,0 1 0,1-1 1,-1 1-1,0 0 1,0-1-1,0 1 1,1 0-1,1-1 1,1 1-5,-1 0 1,1 0-1,-1 1 0,1-1 1,-1 1-1,1 0 0,-1 0 1,0 0-1,1 0 0,-1 0 1,0 1-1,4 2 0,-1-1-613,0 0 1,0-1-1,1 1 0,-1-1 0,1 0 0,-1-1 1,1 0-1,-1 0 0,1 0 0,0-1 1,9 0-1,12 1-1810,2 0-1705,1-6-1994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57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111 276 3808,'6'3'6518,"-6"-2"-6342,-3 8 2929,-14 16-2177,10-14-130,-8 15-131,2 0 0,0 1-1,-15 53 1,22-59-414,1 1-1,1 0 0,1 0 0,1 0 1,2 41-1,0-59-211,1 0 0,0 1-1,0-1 1,0 0 0,0 0 0,1 0-1,-1 0 1,1 0 0,0 0 0,0-1-1,1 1 1,-1 0 0,1-1 0,5 5-1,-7-6 6,0-1 1,1 0-1,-1 0 0,1 0 0,0 0 0,-1 0 0,1 0 0,0 0 0,-1 0 0,1-1 0,0 1 0,0-1 0,0 1 0,0-1 0,0 0 1,-1 0-1,1 0 0,0 0 0,0 0 0,0 0 0,0 0 0,0-1 0,0 1 0,-1-1 0,1 1 0,0-1 0,0 0 0,-1 1 1,1-1-1,0 0 0,-1 0 0,1-1 0,-1 1 0,3-2 0,0-1-6,-1 1 0,0-1 0,0 1 1,0-1-1,-1 0 0,1 0 0,-1 0 0,0 0 0,0-1 1,2-5-1,0-6-70,4-27 1,-6 30 19,6-38-82,-2 0 0,-3-1 0,-4-70 0,0 103 23,1 14 8,0 1-1,0 0 1,0 0-1,-1-1 0,1 1 1,-1 0-1,0 0 1,0 0-1,-1 0 0,-3-8 1,5 12 58,0 0 0,0 0 1,0 1-1,0-1 0,0 0 0,0 0 1,0 0-1,0 0 0,0 0 1,0 0-1,0 0 0,0 0 0,0 0 1,-1 0-1,1 0 0,0 0 0,0 0 1,0 0-1,0 0 0,0 0 1,0 0-1,0 0 0,0 0 0,0 0 1,0 0-1,0 0 0,-1 0 1,1 0-1,0 0 0,0 0 0,0 0 1,0 0-1,0 0 0,0 0 1,0 0-1,0 0 0,0 0 0,0 0 1,-1 0-1,1 0 0,0 0 1,0 0-1,0 0 0,0 0 0,0 0 1,0 0-1,0 0 0,0 0 0,0 0 1,0 0-1,0 0 0,0-1 1,0 1-1,0 0 0,0 0 0,0 0 1,0 0-1,0 0 0,0 0 1,0 0-1,0 0 0,0 0 0,0-1 1,-1 7 30,1-6-32,0 7 36,1 0 0,0-1 0,0 1 0,1-1 0,-1 1 0,2-1 0,-1 1 0,0-1 0,1 0 0,0 0 0,1 0 0,5 7 0,-8-13-2,-1 1 0,1 0 0,0 0-1,-1-1 1,1 1 0,0 0 0,0-1 0,-1 1-1,1-1 1,0 1 0,0-1 0,0 1-1,0-1 1,0 0 0,0 0 0,0 1-1,0-1 1,0 0 0,0 0 0,0 0 0,0 0-1,0 0 1,0 0 0,0 0 0,1-1-1,0 1 28,0-1-1,0 0 0,-1 0 0,1 0 0,0 0 1,-1-1-1,1 1 0,-1 0 0,1-1 0,-1 1 0,3-4 1,2-4 167,0 0 1,-1 0 0,7-16-1,-11 23-192,24-59 309,23-81 1,-22 69-497,-25 68-54,0 16 66,2 38 24,-2 55 0,-1-52 90,-19 423 760,16-444-620,-1-1-1,-1-1 1,-14 45 0,17-69-54,0 1 0,-1-1 1,1 0-1,-5 8 0,6-12-32,1-1 0,-1 1 0,1 0 0,-1 0-1,1-1 1,-1 1 0,1 0 0,-1-1 0,1 1 0,-1 0-1,0-1 1,0 1 0,1-1 0,-1 1 0,0-1 0,0 1-1,0-1 1,1 0 0,-1 0 0,0 1 0,0-1 0,0 0-1,0 0 1,0 0 0,1 0 0,-1 0 0,0 0-1,0 0 1,0 0 0,0 0 0,0 0 0,0 0 0,0 0-1,1-1 1,-1 1 0,-1-1 0,-1-1-37,0 0 0,1-1 1,-1 1-1,1-1 0,-1 0 1,1 0-1,0 0 0,0 0 1,0 0-1,1 0 0,-1 0 0,1-1 1,-1 1-1,1 0 0,0-1 1,0-4-1,0 4-38,0 0 0,1-1 0,-1 1 0,1-1 0,0 1 0,1 0 0,-1-1 1,1 1-1,-1 0 0,1-1 0,1 1 0,2-8 0,-1 7 11,0 0-1,1 1 1,-1-1 0,1 0 0,0 1 0,0 0-1,1 0 1,-1 0 0,1 1 0,-1-1 0,1 1-1,1 0 1,-1 1 0,0-1 0,0 1 0,1 0-1,0 0 1,8-1 0,8-1-825,1 2 0,0 0-1,32 2 1,-34 0-507,54 1-2653,31 0-4608,-64-3 4531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58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9 3392,'-3'-9'9434,"-2"51"-6255,-18 60-1033,-18 99-351,39-184-1730,-58 336 1278,59-350-1336,-2 10 142,1 1 0,0-1 0,1 1 0,0 0 0,3 24 0,-2-38-115,0 1 1,0 0-1,0-1 0,0 1 0,0 0 0,1-1 1,-1 1-1,0-1 0,1 1 0,-1-1 0,0 1 0,1-1 1,-1 1-1,0-1 0,1 1 0,-1-1 0,1 1 0,-1-1 1,1 0-1,-1 1 0,1-1 0,0 0 0,-1 1 0,1-1 1,-1 0-1,1 0 0,0 0 0,-1 1 0,1-1 1,-1 0-1,1 0 0,0 0 0,-1 0 0,1 0 0,0 0 1,-1 0-1,1 0 0,0-1 0,5 0-58,-1 0 0,0-1 0,10-4 0,-1 1 94,8 1 31,0 1-1,-1 1 1,25 0-1,66 8 399,-50-1-384,78 18 0,-129-23 164,-9 0-1667,1-1 0,-1 1 0,0-1 0,0 0 0,0 0 0,0 0 0,0 0 0,2-2 0,5-4-1492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0:48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20 204 1984,'-1'0'116,"1"0"0,-1 0 0,0 0 1,0 0-1,0 0 0,1 0 0,-1 0 0,0 0 0,0 0 1,0 0-1,1 1 0,-1-1 0,0 0 0,0 1 0,1-1 1,-1 0-1,0 1 0,1-1 0,-1 1 0,0-1 0,0 2 1,0-1 118,1 0 0,0 1 0,-1-1 0,1 0 0,0 1 0,0-1 0,0 1 0,0-1 0,0 0 0,0 3 0,1 8-368,-1-10 205,0 0 0,0 1 0,1-1 0,-1 0 1,0 0-1,1 1 0,0-1 0,0 0 0,-1 0 0,1 0 0,1 0 1,-1 0-1,0 0 0,0 0 0,1 0 0,-1 0 0,1-1 1,-1 1-1,1 0 0,0-1 0,0 1 0,3 1 0,-2-2 35,0 1-1,-1-1 1,1 0 0,0 0-1,0 0 1,0 0 0,1-1-1,-1 1 1,0-1-1,0 0 1,0 0 0,0 0-1,0 0 1,1-1-1,-1 1 1,3-2 0,1 0 27,0-1 1,0 0 0,-1 0-1,1-1 1,-1 1 0,0-2-1,0 1 1,0-1 0,-1 1-1,1-2 1,-1 1-1,0 0 1,-1-1 0,1 0-1,2-7 1,-4 8-65,0 1 0,0-1 0,-1-1-1,0 1 1,0 0 0,0 0 0,-1-1 0,0 1 0,0-1 0,0 1-1,-1-1 1,1 0 0,-2 1 0,1-1 0,0 1 0,-1-1-1,0 0 1,0 1 0,-1 0 0,-2-6 0,3 8-84,-1 0 1,0 0 0,1 0-1,-1 1 1,-1-1-1,1 1 1,0-1-1,-1 1 1,1 0-1,-1 0 1,1 0 0,-1 0-1,0 1 1,0-1-1,0 1 1,0-1-1,0 1 1,0 0-1,0 0 1,-1 0-1,-4 0 1,4 1-30,0-1 0,1 1 0,-1 0 0,0 1 0,0-1-1,0 1 1,1-1 0,-1 1 0,0 0 0,1 0 0,-1 1 0,1-1 0,-1 1 0,1 0 0,-1 0 0,1 0-1,0 0 1,-4 5 0,2-2 21,0 1 0,1 0 0,0 0 0,0 0 0,1 0 0,0 1 0,0-1 0,0 1 0,1 0 0,0 0 0,0 0 0,-1 11 0,2 0 82,-1 1-1,2-1 1,3 34-1,-1-38 40,0-1 1,1 1-1,0-1 0,1 0 0,0 0 0,1 0 1,1-1-1,0 1 0,9 13 0,-14-24-46,1 0 1,0 0-1,-1 0 0,1-1 0,0 1 0,0 0 1,0-1-1,0 1 0,0-1 0,0 0 0,0 1 1,0-1-1,1 0 0,-1 0 0,0-1 0,1 1 1,-1 0-1,1-1 0,-1 0 0,1 1 0,-1-1 0,1 0 1,-1 0-1,1-1 0,-1 1 0,1 0 0,-1-1 1,0 1-1,1-1 0,-1 0 0,4-2 0,5-2 121,0-1 0,-1 0 0,0-1 0,19-16 0,-29 23-175,108-95 288,-61 50-354,3 3 0,58-39-1,-103 78 61,1-1 1,0 1-1,-1 1 0,1-1 1,0 1-1,1 0 0,10-3 1,-17 5 8,1 0 0,0 0 0,0 0 0,0 0 0,-1 0 0,1 0 0,0 0 0,0 1 0,0-1 0,-1 0 0,1 0 0,0 1 1,0-1-1,-1 0 0,1 1 0,0-1 0,0 1 0,-1-1 0,1 1 0,-1-1 0,2 2 0,-1-1 12,0 1 0,0 0 0,0-1 0,0 1-1,0 0 1,0 0 0,-1-1 0,2 5 0,-1 3 31,0 0 1,0 0-1,-1 10 1,0-15-57,-3 57 132,-11 66 0,7-73 186,5-29 165,2-25-459,0 0 0,0 1 0,0-1 0,0 0 0,0 0 1,0 1-1,0-1 0,0 0 0,0 0 0,0 1 0,0-1 0,1 0 0,-1 0 0,0 0 0,0 1 1,0-1-1,0 0 0,0 0 0,0 0 0,0 1 0,1-1 0,-1 0 0,0 0 0,0 0 1,0 1-1,0-1 0,1 0 0,-1 0 0,0 0 0,1 0 35,0-1 0,-1 1 0,1-1 0,-1 1 0,1-1 0,0 1 0,-1-1 0,1 0 0,-1 1 0,0-1 0,1 0 0,-1 1 0,1-1-1,-1-1 1,42-94 470,-33 71-559,2 0 0,0 1 0,2 0 0,0 1 0,20-26 0,4 8-185,-33 37 152,1 0 1,0 0-1,-1 0 1,1 1-1,1 0 1,9-5-1,-14 7 75,-1 1 0,1 0 0,0 0 0,-1-1 1,1 1-1,0 0 0,-1 0 0,1 0 0,0 0 0,-1 0 0,1 0 0,0 0 0,-1 0 0,1 0 0,0 0 1,-1 0-1,1 1 0,-1-1 0,1 0 0,0 0 0,-1 1 0,1-1 0,-1 0 0,1 1 0,0-1 0,-1 0 0,1 1 1,-1-1-1,1 1 0,-1-1 0,0 1 0,1-1 0,-1 1 0,1-1 0,-1 1 0,0 0 0,0-1 0,1 1 1,-1-1-1,0 1 0,0 0 0,0-1 0,1 1 0,-1 0 0,0-1 0,0 2 0,0 5 53,1 0 1,-1-1-1,-1 13 0,0-14-71,-16 112-69,3-23 305,13-91-164,1 0-1,-1 0 1,1 0-1,0-1 1,1 1 0,0 5-1,-1-8-46,0 0 1,0 0-1,0 0 0,0 1 1,0-1-1,0 0 0,0 0 0,0 0 1,0 0-1,0 0 0,0 0 1,0 0-1,0 0 0,1 0 0,-1 1 1,0-1-1,0 0 0,0 0 1,0 0-1,0 0 0,0 0 0,0 0 1,1 0-1,-1 0 0,0 0 1,0 0-1,0 0 0,0 0 0,0 0 1,0 0-1,0 0 0,1 0 0,-1 0 1,0 0-1,0 0 0,0 0 1,0 0-1,0 0 0,0 0 0,0 0 1,1 0-1,-1 0 0,0 0 1,0-1-1,9-9 170,16-25-117,3 0-1,0 2 1,2 1-1,2 1 1,62-46-1,-78 65-173,1 1-1,0 0 1,36-15 0,-52 26 94,0-1 0,1 1-1,-1-1 1,0 1 0,0 0 0,0 0 0,0 0 0,0 0 0,0-1 0,0 2 0,1-1 0,1 0 0,-3 0 13,1 0 0,-1 1 0,0-1 0,1 0 0,-1 0 0,1 1 0,-1-1 0,0 0 0,1 0 1,-1 1-1,0-1 0,1 0 0,-1 1 0,0-1 0,0 1 0,1-1 0,-1 0 0,0 1 0,0-1 0,0 1 1,1 0-1,-1 2-7,0 1 0,0-1 1,0 1-1,0-1 0,0 1 1,-2 5-1,0 4-27,-4 46 77,1-17-110,2 0 0,2 64 1,2-99 131,0-1 1,0 1-1,3 11 1,-3-17-37,-1 0 0,0 0 0,1 0 0,-1 0 0,1 1 0,-1-1-1,1 0 1,0 0 0,0-1 0,-1 1 0,1 0 0,0 0 0,0 0 0,0 0 0,0-1 0,0 1 0,0 0 0,0-1-1,0 1 1,0 0 0,0-1 0,0 0 0,0 1 0,0-1 0,0 0 0,1 1 0,1-1 0,-2 0-4,1-1 0,-1 1 0,0 0 1,1-1-1,-1 1 0,0-1 0,1 1 0,-1-1 1,0 0-1,0 0 0,1 1 0,-1-1 1,0 0-1,0 0 0,0 0 0,0 0 0,1-2 1,15-23 177,-12 18-106,23-38 28,28-67 0,6-9-191,-60 119 57,-1 0 0,0 0 0,0 1 0,0-1 0,0 0 0,0 0 0,0 0 0,-1 0 0,1-5 0,-1 6-107,0 18-364,0-5 421,-1 13 13,2 1 1,1-1-1,6 36 0,-4-43 48,-2-5 43,1-1-1,0 1 1,0-1-1,1 0 1,0 0-1,1-1 1,7 13-1,-11-22-23,0 0 0,0 0 0,0 0 0,0 0 0,1 0 0,-1 0 0,0 0 0,0 0 0,1 0 0,-1 0 1,0-1-1,1 1 0,-1 0 0,1-1 0,-1 1 0,1-1 0,-1 0 0,1 1 0,-1-1 0,1 0 0,-1 0 0,1 0 0,-1 0 0,1 0 0,-1-1 0,1 1 0,-1 0 0,1-1 0,-1 1 0,1-1 0,-1 1 0,0-1 0,1 0 0,2-1 0,3-3 67,0 0 0,-1 0 0,1-1 0,9-11 1,-16 17-81,79-93 205,-47 53-209,41-38 0,-17 19-123,-30 30 84,-25 28 28,0 0-1,0 0 0,0 0 1,0 0-1,0 0 0,1 0 0,-1 0 1,0 0-1,0 0 0,1 0 1,-1 1-1,0-1 0,1 0 1,-1 1-1,1 0 0,-1-1 1,1 1-1,-1 0 0,3-1 0,-4 1 3,1 1 0,-1-1-1,1 0 1,-1 0 0,1 0-1,-1 1 1,1-1 0,-1 0-1,1 1 1,-1-1-1,1 0 1,-1 1 0,0-1-1,1 1 1,-1-1 0,0 0-1,1 1 1,-1-1 0,1 2-1,-1 0 4,1-1 0,0 1-1,-1 0 1,0 0 0,1 0-1,-1 0 1,0 0 0,0 2-1,-1 31-7,-10 61 0,-15 34 88,25-125-74,-22 92 69,17-77 204,-1-1 0,-15 34 0,21-53-259,1 1-1,0-1 1,0 1 0,0-1 0,-1 1 0,1-1 0,0 1 0,-1-1 0,1 1 0,0-1 0,-1 1 0,1-1-1,-1 1 1,1-1 0,-1 0 0,1 1 0,-1-1 0,1 0 0,-1 1 0,1-1 0,-1 0 0,1 1-1,-1-1 1,1 0 0,-1 0 0,0 0 0,1 0 0,-1 0 0,1 0 0,-1 0 0,0 0 0,1 0-1,-1 0 1,1 0 0,-2 0 0,1-1-9,0 0-1,0 0 0,0 0 1,0 0-1,0 0 0,0 0 1,0 0-1,0 0 0,0 0 1,0 0-1,1 0 1,-1-1-1,0 1 0,0-2 1,-5-15-17,1-1 0,1 1 0,1-1 0,0 1 0,0-21 0,2 29-20,1-63 69,1 31-736,5 47 354,7 11 168,-2-1 167,1-1 1,0 0 0,15 12 0,-17-17 29,0-1 1,1-1-1,0 0 1,0-1-1,0 0 0,14 5 1,-22-10-7,1 1 1,0-1-1,-1-1 1,1 1-1,0 0 1,0-1 0,0 0-1,0 0 1,-1 0-1,1 0 1,0 0-1,0-1 1,0 0-1,0 0 1,-1 0 0,1 0-1,0-1 1,-1 1-1,1-1 1,-1 0-1,0 0 1,0 0 0,1 0-1,3-5 1,8-10 89,0-1 1,-2 0-1,0-1 1,19-41-1,1 2-17,-16 30-16,6-10-208,36-46 1,-58 81 98,1 1 1,0 1-1,0-1 1,0 0-1,0 0 1,0 1-1,0-1 1,1 1-1,-1 0 0,0 0 1,4-2-1,-5 4 36,-1-1-1,0 0 0,1 0 0,-1 1 0,0-1 0,1 0 1,-1 1-1,0-1 0,1 0 0,-1 1 0,0-1 1,0 1-1,0-1 0,1 0 0,-1 1 0,0-1 0,0 1 1,0-1-1,0 1 0,0-1 0,0 1 0,0 0 1,3 14 34,-1 32-92,-1 1 0,-8 55 0,4-68 187,-1 0-1,-2-1 1,-2 0 0,-15 45 0,22-77-96,1-1 0,-1 1 0,0 0 1,0-1-1,0 1 0,0-1 0,0 1 0,0-1 1,0 1-1,0-1 0,-1 0 0,1 1 0,-3 1 1,4-3-13,-1 0 0,1 0 1,-1 0-1,0 1 0,1-1 0,-1 0 1,1 0-1,-1 0 0,1 0 1,-1 0-1,0 0 0,1 0 1,-1 0-1,1 0 0,-1 0 0,0 0 1,1 0-1,-1-1 0,0 1 1,0-1 2,0 0 0,-1 1 0,1-1 0,0 0 1,0 0-1,0 0 0,0 0 0,0 0 0,0-1 1,0 1-1,0-1 0,-6-11-65,1 0 1,0 0-1,1 0 0,0 0 1,1-1-1,1 0 0,-2-16 1,3 18 18,1 10 5,1 0 0,-1 0 0,1 0 0,0 0 0,-1 0 0,1 0 0,0 0 0,0 0 0,0 0 0,1 0 0,-1-3 0,6 13-267,0 0 264,0 0 0,1 0 0,0-1 0,0 1 0,1-2 0,0 1 0,0-1 0,1 0-1,0-1 1,0 0 0,0-1 0,0 1 0,1-2 0,0 1 0,0-2 0,12 3 0,-12-3 51,0-1 0,0 0 0,0 0 1,0-1-1,0-1 0,0 1 0,1-2 1,-1 1-1,0-2 0,-1 1 0,1-1 0,0-1 1,-1 0-1,0 0 0,0-1 0,12-7 1,-4-1 56,-2-1 0,1 0 0,13-18 1,40-54-63,-45 56-3,17-25 35,-31 47-470,-9 8 408,-1 0 0,0 0 0,0 0 0,0 0 0,0 1 0,0-1 0,1 0 0,-1 0 0,0 0 0,0 1-1,0-1 1,0 0 0,0 0 0,0 1 0,0-1 0,0 0 0,0 0 0,0 1 0,0-1 0,0 0 0,0 0 0,0 1 0,0-1 0,0 0 0,0 0 0,0 0 0,0 1 0,0-1 0,0 0 0,-1 1 0,-11 32-165,7-18 163,-3 11-5,1 1 0,1 0 0,2 1 0,1-1 1,0 1-1,3 0 0,0-1 0,7 49 0,-6-74 28,-1 0 0,0 0 0,1 0 0,-1-1 0,1 1 0,0 0 0,0 0-1,0-1 1,0 1 0,0-1 0,0 1 0,0-1 0,0 1 0,0-1 0,1 0 0,-1 1-1,0-1 1,1 0 0,-1 0 0,1 0 0,0 0 0,-1 0 0,4 0 0,-3 0 5,0-1 1,1 1 0,-1-1 0,0 0 0,0 0-1,1 0 1,-1-1 0,0 1 0,0 0 0,0-1-1,1 0 1,-1 1 0,0-1 0,0 0 0,0 0-1,0 0 1,0 0 0,0 0 0,0-1 0,2-2-1,6-6 25,-1 0 0,0-1 0,-1 0 0,8-13 0,0-1 46,21-29 103,58-78-368,-90 125 92,-7 8-94,-10 15-98,4-2 252,1 0 0,1 1 0,0 0 1,2 0-1,-1 1 0,2-1 0,0 1 0,1 0 1,0 0-1,1 0 0,1 0 0,4 30 0,-4-43 34,1 1 0,0-1 0,0 1 0,1-1 0,-1 1 0,1-1 0,0 0 0,0 1 0,0-1 0,0 0 0,0 0 0,1-1 0,-1 1 0,1 0 0,0-1-1,0 1 1,0-1 0,0 0 0,0 0 0,4 1 0,-4-1 9,0-1 0,0 0 0,0 0 0,0 0-1,0-1 1,0 1 0,0-1 0,0 0 0,0 0 0,1 0 0,-1 0-1,0 0 1,0 0 0,0-1 0,0 0 0,0 0 0,0 0 0,0 0-1,0 0 1,0 0 0,0-1 0,0 1 0,4-5 0,1-1 34,0 0 0,-1-1 0,0 0 0,-1 0 0,1 0 1,-1-1-1,8-17 0,-6 9 17,-1 0-1,0-1 1,6-30 0,-12 42-78,0 0 1,0 0-1,-1 0 1,0 0 0,0 0-1,0 0 1,-1 0-1,1 0 1,-2 0-1,1 0 1,-1 0 0,0 0-1,0 0 1,0 1-1,-1-1 1,0 1-1,0-1 1,0 1 0,-1 0-1,1 0 1,-1 1-1,-1-1 1,1 1-1,0 0 1,-1 0 0,0 0-1,-9-5 1,9 7-35,-1-1 0,1 1 0,-1 0 0,1 0 0,-1 0 0,0 1 0,0 0 0,1 0 0,-1 0 1,0 1-1,-12 0 0,12 0 22,4-1-19,8-2 3,13-3-76,56-10 130,1 4 0,127-4 0,-196 16-19,4-1-40,0 0 0,0 1 0,0 1 0,0-1 0,0 2 0,18 4 0,-27-5 45,-1-1 1,1 1 0,-1 0-1,1 0 1,-1 0 0,0-1-1,1 2 1,-1-1 0,0 0-1,0 0 1,0 0 0,0 0-1,0 1 1,0-1 0,0 1-1,0-1 1,0 1 0,-1-1-1,1 1 1,0-1 0,-1 1-1,0-1 1,1 1 0,-1 0-1,0-1 1,0 1 0,0 0-1,0-1 1,0 1 0,0 0 0,-1 2-1,-1 7 47,0-1 1,-1 0-1,-1 0 0,-4 11 1,1-4 91,-10 19 417,17-38-549,1-1 1,-1 1-1,1-1 0,0 1 1,0-1-1,0 1 0,1 0 1,-1 0-1,3-4 1,3-5 2,1-3-11,-1 0-25,14-19-1,-18 29-15,0 0 0,0 1 0,0-1 0,1 1 0,-1 0 0,1 0 0,0 0 0,0 0 1,6-3-1,-9 6 21,0 0 0,0 0 1,0 0-1,0 0 0,0 0 1,0-1-1,0 2 1,0-1-1,0 0 0,0 0 1,0 0-1,0 0 0,0 1 1,-1-1-1,1 0 0,0 1 1,0-1-1,0 1 0,0-1 1,0 1-1,-1-1 1,1 1-1,0 0 0,-1-1 1,1 1-1,0 0 0,-1-1 1,1 1-1,-1 0 0,1 0 1,-1 0-1,1 1 0,2 3 6,0 0-1,-1 0 0,0 0 0,2 8 1,3 11 64,-2-1 0,5 42 1,-5 18-4972,-5-58 3319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4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2400,'-3'0'711,"3"1"-451,0-1-223,0 0 0,1 0 0,-1 0 0,0 0 0,0 0 0,0 0 0,0 0 0,0 0 0,0 0 0,0 0 0,0 0 0,0 0 0,1 0 0,-1 0 0,0 0 0,0 0 0,0 0 0,0 0 0,0 0 0,0 0 0,0 0 0,0 0 0,0 0 0,1 0 0,-1 0 0,0 0 0,0 0 0,0 0 0,0 0 0,0 0 0,0-1 0,0 1 0,0 0 0,0 0 0,0 0 0,0 0 0,0 0 0,0 0 0,0 0 0,0 0 0,0 0 0,0 0 0,0-1 0,0 1 0,0 0 0,0 0 0,0 0 0,0 0 0,0 0 0,0 0 1,1 12 9135,0 6-5980,2 40-2445,1 57 1198,-3-119-1655,0 3-298,-1 1 0,0-1 0,1 0 0,-1 1 0,0-1 0,1 0 0,-1 0 0,0 1 0,0-1 1,0 0-1,0 0 0,1 1 0,-1-1 0,0-1 0,0-2-4,1 0-1,0 0 1,0 0-1,0 0 1,0 0-1,1 1 1,0-1-1,0 1 1,0-1-1,3-3 1,8-16 62,-7 10-139,1 1 0,0-1 0,10-11 0,-17 24 91,1-1 0,-1 1 0,0-1 0,1 1 0,-1 0 0,0-1 0,1 1 0,-1-1 0,1 1 0,-1 0 0,0 0 0,1-1 0,-1 1 0,1 0-1,-1 0 1,1-1 0,-1 1 0,1 0 0,-1 0 0,1 0 0,-1 0 0,1 0 0,-1 0 0,1 0 0,-1 0 0,1 0 0,0 0 0,0 1 27,0-1 0,-1 0 1,1 1-1,0-1 1,0 1-1,0 0 0,-1-1 1,1 1-1,0 0 0,-1-1 1,1 1-1,-1 0 0,2 1 1,0 2 156,0 1 1,0-1 0,0 1-1,1 8 1,-1 0 153,0 0 0,-1 23 0,-1-31-250,0-4 37,5-8-16,8-4-237,1 1 0,0 1-1,1 0 1,0 1 0,24-10-1,-30 15 158,0 1 0,1-1 0,-1 2 0,0-1 0,18 0 0,-23 2 29,0 1 0,0-1-1,1 1 1,-1 0 0,0 0-1,0 0 1,-1 1 0,1-1-1,0 1 1,0 0 0,-1 0-1,1 0 1,-1 1 0,1-1-1,-1 1 1,0 0 0,0 0-1,0 0 1,-1 0 0,1 0-1,-1 1 1,0-1 0,0 1-1,0-1 1,0 1 0,0 0-1,-1 0 1,0 0 0,0 0-1,0 0 1,0 0 0,0 0-1,-1 0 1,0 0 0,0 0-1,0 1 1,0-1 0,-1 0-1,-1 6 1,0 6-518,2-15 323,0 0 0,0 0-1,0 1 1,0-1-1,0 0 1,0 0 0,-1 1-1,1-1 1,-1 0-1,1 0 1,-1 2 0,2-22-16015,4 8 12725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4:59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7 532 5408,'-6'-1'11855,"7"-10"-11375,-2-29 136,3-1-1,1 1 1,1-1-1,12-40 1,-7 54-214,16-33 1,-20 51-362,0 0 0,0 0-1,1 0 1,1 1 0,-1 0 0,1 0 0,0 1-1,1 0 1,0 0 0,13-9 0,3 2 33,0 0 1,43-17-1,-45 23-22,1 1 0,-1 1 0,48-5 0,-67 10-44,0 1 1,0 0-1,0 0 1,0 0-1,0 1 1,0-1-1,0 1 1,0-1-1,0 1 0,0 0 1,0 0-1,0 1 1,0-1-1,-1 0 1,1 1-1,-1 0 1,1 0-1,-1 0 0,4 3 1,-5-4 17,1 1 0,-1-1 1,0 1-1,0-1 0,-1 1 0,1 0 1,0-1-1,0 1 0,-1 0 0,1 0 1,-1-1-1,1 1 0,-1 0 0,0 0 1,0 0-1,0-1 0,0 1 0,0 0 1,0 0-1,0 0 0,-1 0 0,1-1 1,-1 1-1,1 0 0,-1 0 0,0-1 1,1 1-1,-1 0 0,0-1 0,0 1 1,0-1-1,-1 1 0,0 0 0,-5 5 61,-1-1-1,1 0 1,-1 0-1,-1-1 1,1 0-1,-1 0 1,0-1-1,-11 4 1,18-7-94,-3 1-88,-1 0 0,0 0 0,1-1 0,-1 1 0,0-1 0,-7 0 0,12-1-129,7 5 137,0 0-1,0 0 1,1 0 0,12 5 0,-11-6 110,-1 0 1,0 1 0,12 9 0,-18-13-2,0 0 0,0 0 0,0-1 1,0 1-1,0 0 0,0 0 0,0 0 1,-1 0-1,1 0 0,0 1 1,-1-1-1,1 0 0,-1 0 0,1 0 1,-1 0-1,0 1 0,1-1 0,-1 0 1,0 0-1,0 1 0,0 0 0,0 0 32,-1-1-1,1 0 0,-1 0 0,1 0 0,-1 0 0,0 0 0,1 0 0,-1 0 0,0 0 1,0 0-1,1 0 0,-1 0 0,0-1 0,0 1 0,0 0 0,0 0 0,-2 0 0,-3 2 86,0 0 0,0-1-1,-1 0 1,1 0-1,0-1 1,-13 2 0,-13-3-828,1-1 1,-1-1 0,-59-13 0,58 9-1882,19 3 1259,0 0-1952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5:01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0 2720,'7'1'12568,"-14"6"-9617,2-1-2690,-1 0-1,1 0 0,0 0 1,-5 9-1,1-3-122,-3 0 284,11-11-209,10-13 598,-9 12-788,1-1 0,-1 0 0,1 1 0,-1-1 0,1 0 0,-1 1 0,0-1 0,1 0 1,-1 1-1,0-1 0,1 0 0,-1 0 0,0 0 0,-1-3 285,-3 7 341,3-3-599,0 1 0,0 0 1,1 0-1,-1 0 0,0-1 1,1 1-1,-1 0 1,1 0-1,-1 0 0,1 0 1,0 0-1,-1 0 0,1 0 1,0 0-1,0 0 1,-1 0-1,1 2 0,0-1 484,9-15 127,-6 10-1250,17 5-11643,1 3 5795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5:12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199 127 2560,'-8'-8'8693,"9"9"-8557,-1 0 1,1 0-1,-1 0 0,1 0 0,-1 0 1,1 0-1,-1 0 0,0 0 0,1 0 1,-1 0-1,0 1 0,0-1 1,0 0-1,0 0 0,0 3 0,-4 21 228,3-17-161,-21 99 1117,-4-2 1,-48 124 0,67-208-1064,4-10-119,0-1 1,-1 0-1,-6 10 1,9-18 533,1-16 485,1 4-1064,0 0-1,5-19 1,0-2-51,11-60-109,30-96 1,-42 167-17,1 0 1,1 1 0,1 0-1,1 0 1,0 0-1,1 2 1,1-1 0,26-30-1,-28 38-42,-4 5 28,-1-1 1,2 1-1,-1 0 1,0 0-1,12-7 1,-15 11 84,-1 0 0,1 1 0,-1-1 0,1 1 0,-1-1 0,1 1 0,-1 0 0,1-1 0,-1 1 0,1 0 0,-1 0 0,1 0 0,0 0 1,-1 1-1,1-1 0,-1 0 0,1 1 0,-1-1 0,1 0 0,-1 1 0,1 0 0,-1-1 0,0 1 0,1 0 0,-1 0 0,0 0 0,0 0 0,1 0 0,-1 0 1,0 0-1,0 0 0,2 3 0,0 1 26,1 1 1,-1 0 0,0-1-1,0 1 1,0 0 0,-1 0-1,0 1 1,0-1 0,1 9-1,0 8 92,1 29-1,-1 3 217,-7 81 1,2-118-227,-1 0 1,0 0 0,-2 0-1,0 0 1,0-1 0,-2 0-1,0 0 1,-12 21 0,13-30 21,0 1 1,0-1-1,0 0 1,-1-1-1,-1 0 1,-12 11-1,15-14-29,0-1-1,0 0 0,0 0 1,-1 0-1,1-1 1,-1 0-1,1 0 0,-1 0 1,0-1-1,0 1 1,1-2-1,-11 2 0,14-2-60,-12 0 58,-1 0 1,1-1-1,-26-5 1,22 2-93,11 2-71,0 0-1,0 0 0,0 0 0,-6-4 0,2 3-448,7 5-247,5-1 747,-1-1 0,1 1 0,-1-1 1,1 1-1,-1 0 0,1-1 0,-1 0 0,1 1 0,-1-1 0,1 1 0,-1-1 1,1 1-1,0-1 0,-1 0 0,1 0 0,0 1 0,-1-1 0,1 0 0,0 0 1,-1 0-1,1 0 0,0 1 0,1-1 0,18 2 45,1-1-1,-1 0 1,1-2-1,31-4 1,82-22 459,-61 3-394,-34 9 24,-11 4 102,39-21 1,-36 12-312,-31 20 90,1 0-1,-1 0 1,0 0 0,0 0 0,0 0 0,0 0 0,0 0 0,0 0 0,0 0 0,0 0 0,0 0 0,0 0-1,0-1 1,0 1 0,1 0 0,-1 0 0,0 0 0,0 0 0,0 0 0,0 0 0,0 0 0,0 0 0,0 0-1,0-1 1,0 1 0,0 0 0,0 0 0,0 0 0,0 0 0,0 0 0,0 0 0,0 0 0,0 0-1,0-1 1,-1 1 0,1 0 0,0 0 0,0 0 0,0 0 0,0 0 0,0 0 0,0 0 0,0 0 0,0 0-1,0 0 1,0 0 0,0-1 0,0 1 0,-1 0 0,-3 8-100,-1 1 0,1-1 0,1 1 1,-5 13-1,7-20 108,1 1 0,-1-1-1,1 0 1,-1 0 0,1 0 0,0 1 0,0-1 0,0 0 0,0 0-1,0 1 1,0-1 0,0 0 0,1 0 0,0 0 0,-1 1 0,1-1 0,0 0-1,0 0 1,0 0 0,0 0 0,0 0 0,0 0 0,3 2 0,-3-3 30,0 0 1,0 0-1,1-1 1,-1 1-1,0-1 1,0 1-1,0-1 1,0 0-1,1 1 1,-1-1-1,0 0 1,0 0-1,1 0 1,-1 0-1,0 0 1,0 0-1,1 0 1,-1 0-1,0 0 1,0-1-1,1 1 1,-1 0-1,0-1 1,0 1-1,0-1 1,0 0-1,2-1 1,2-1 63,0-1-1,0 0 1,9-8-1,-12 9-70,20-17 120,-13 11-85,0 1-1,0-1 1,-1-1 0,0 0 0,6-11 0,4-12-30,14-39-1,-9 19-25,11-19 107,43-103-377,-76 173 205,-1-1-1,1 0 1,0 0 0,-1 1 0,0-1 0,1-3 0,-1 6 52,0-1 1,0 1 0,0 0 0,0 0-1,0 0 1,0 0 0,0 0 0,0-1-1,0 1 1,0 0 0,0 0 0,0 0-1,0 0 1,0-1 0,-1 1 0,1 0-1,0 0 1,0 0 0,0 0 0,0 0-1,0 0 1,0-1 0,0 1 0,0 0-1,0 0 1,-1 0 0,1 0 0,0 0-1,0 0 1,0 0 0,0 0 0,0 0-1,-1-1 1,1 1 0,0 0 0,0 0-1,0 0 1,0 0 0,-10 9-474,-3 12 308,0 0-1,1 1 1,2 1-1,-16 46 1,15-39 121,-28 82-26,18-46 183,-3-2 1,-35 65-1,-31 39 637,88-160-455,10-17-97,13-19-9,48-84-250,97-134-22,-127 191 141,102-116-5,14 13-106,-123 126 79,-5 1-1207,-30 35 1130,0-1 0,0 1 0,0 0 0,0 0-1,-3 7 1,0 0 19,-15 26-85,-21 55 0,-4 9 131,22-60 69,-1 0-1,-32 38 0,-69 70 502,63-77-134,24-20-321,-8 9 202,36-53-148,8-7-39,8-7-50,6-4-162,-2 2 85,0 0 1,1 0 0,0 1-1,18-10 1,28-7-92,93-26 0,-126 43 98,126-36-90,-140 41 5,0 0 0,13-1-1,10-2 100,-15 1-110,-14 4 133,0-1-1,0 1 0,0-1 1,0 0-1,0 0 1,0 0-1,-1 0 1,1-1-1,4-2 0,5-4 97,-10 8-115,-1-1-1,1 0 1,0 0 0,-1-1 0,1 1-1,-1 0 1,1 0 0,-1-1-1,1 1 1,-1-1 0,0 1-1,0-1 1,0 0 0,0 1-1,0-1 1,1-2 0,3-10 162,-4 12-199,0 0 1,0 0 0,0-1-1,0 1 1,0 0 0,-1-1-1,1 1 1,-1 0 0,0-4-1,-3-33-172,-20 39 32,14 5 60,1 0 0,0 1 0,-9 8 1,-5 4-69,18-15 128,0 0 0,1 1 0,-1 0 0,0 0 0,1 0 0,0 0 0,0 0 0,-5 9 0,7-10 12,0 0 0,0 0 0,0-1 0,0 1 0,0 0 1,1 0-1,-1 0 0,1 0 0,0 0 0,0 0 0,0 0 0,0 0 0,0-1 0,1 1 0,-1 0 0,1 0 0,1 4 0,1 0 63,0-1-1,1 1 0,-1-1 0,8 10 0,-9-14 10,0 1 1,0-1-1,1 0 0,-1 0 0,1 0 1,0 0-1,-1 0 0,1 0 0,0 0 1,0-1-1,0 0 0,6 2 0,-4-2-7,1 1 0,-1-2 0,1 1 0,0-1 0,-1 1 0,1-2 0,0 1 0,-1-1 0,1 1 0,0-2 0,-1 1 0,1 0 0,-1-1 0,0 0 0,0-1 0,1 1 0,-1-1 0,-1 0 0,9-6 0,36-26 43,-20 15 32,31-28-1,-44 36-144,-11 9-173,-3 3-430,-4 5 557,0 0-1,0-1 1,1 1 0,-1 0 0,1 0 0,0 0 0,1 1 0,-1-1 0,1 7-1,1-9 80,-1 0 0,1 0 0,0 0 0,0 0 0,0 0 0,0 0 0,0 0 0,1 0 0,0 0-1,-1 0 1,1-1 0,0 1 0,0-1 0,0 0 0,1 1 0,4 3 0,-5-5 46,1 1 1,0 0-1,0-1 1,-1 0-1,1 0 1,0 1-1,0-2 1,0 1-1,7 1 1,28 0 236,-18-4-250,0 0 0,-1-1 1,1-2-1,-1 0 0,0 0 0,33-16 0,-45 18-8,-1 0-1,1-1 1,-1 0-1,0 0 1,0 0-1,0 0 0,-1-1 1,0 0-1,0 0 1,0-1-1,0 1 1,-1-1-1,0 0 1,0-1-1,-1 1 1,4-9-1,-6 14-54,-1 0 0,0 0 0,1 0 0,-1-1-1,0 1 1,0 0 0,1 0 0,-1 0 0,0-1 0,0 1 0,-1-3 0,1 4 1,0 0 1,0-1-1,0 1 1,0 0-1,-1 0 1,1-1-1,0 1 1,0 0 0,0-1-1,-1 1 1,1 0-1,0 0 1,0-1-1,-1 1 1,1 0-1,0 0 1,-1 0-1,1-1 1,0 1 0,-1 0-1,1 0 1,0 0-1,-1 0 1,1 0-1,0 0 1,-1 0-1,-1 0-22,0 0 0,0 0 0,1 0-1,-1 1 1,0-1 0,0 1 0,0 0-1,1-1 1,-1 1 0,0 0 0,1 0-1,-1 0 1,-2 2 0,-4 4-41,0 1-1,0 0 1,0 0 0,1 0-1,1 1 1,0 0 0,-10 17-1,15-23 102,0-1 0,0 1 0,1-1 0,-1 0 0,0 1 0,1-1 0,0 1 0,-1 0-1,1-1 1,0 1 0,0-1 0,1 1 0,-1-1 0,0 1 0,1-1 0,0 1 0,1 2 0,-1-3 21,0 0 1,0 0-1,0-1 1,0 1 0,1 0-1,-1-1 1,1 1-1,-1-1 1,1 0 0,0 1-1,-1-1 1,1 0-1,0 0 1,0 0 0,0 0-1,0 0 1,0-1 0,0 1-1,0-1 1,3 1-1,6 0 23,-1-1-1,1 0 1,-1-1-1,0 0 1,1-1-1,-1 0 1,0 0-1,0-1 0,14-6 1,-10 3-33,0-1 0,0-1-1,13-9 1,-11 7-119,25-13 0,-41 23 85,0 0 0,0 0 1,0 0-1,0 0 0,1 0 1,-1 0-1,0-1 0,0 1 1,0 0-1,1 0 0,-1 0 1,0 0-1,0 0 0,0 0 1,1 0-1,-1 0 0,0 0 1,0 0-1,1 0 0,-1 0 1,0 0-1,0 0 0,0 0 1,1 0-1,-1 0 0,0 0 1,0 0-1,0 1 0,1-1 1,-1 0-1,0 0 0,0 0 1,0 0-1,0 0 0,1 0 1,-1 1-1,0-1 0,0 0 1,0 0-1,0 0 0,0 1 1,1-1-1,-1 0 0,0 0 1,0 1-1,-1 13 152,-11 18 177,11-30-287,-1 1 1,1-1 0,0 1 0,0-1-1,1 1 1,-1 0 0,0-1 0,1 1-1,0 0 1,0 3 0,-1 0 123,11-17 21,2 2-134,0 2 1,19-9-1,-10 5-52,-5 6 59,-14 5-77,0-1 1,-1 1-1,1-1 0,0 1 1,-1-1-1,1 1 1,0-1-1,-1 0 1,3-1-1,-3 2-177,-5 32 97,4-30 97,-1 0 0,1 0 0,-1 0 0,1 0 0,0 0 0,0 0 0,-1 0 0,2 0-1,-1 0 1,0-1 0,0 1 0,0 0 0,1 0 0,-1 0 0,1 0 0,0 0 0,1 2 0,-1-3 147,0 1-133,1-2 0,-1 1-1,1 0 1,-1 0 0,1 0-1,0-1 1,-1 1 0,1-1-1,2 1 1,2 0 17,0-1 1,0 0-1,0-1 1,1 0-1,-1 0 1,0 0-1,0 0 1,0-1-1,-1 0 1,8-3-1,4-2 123,4 0-86,0-1 1,0-1 0,-1 0-1,22-16 1,-31 18-77,-1-2 1,1 1 0,-1-1-1,-1 0 1,0-1 0,0 0-1,-1-1 1,9-14 0,0-5 116,-2-2 1,15-39-1,16-68-241,-46 137 132,9-23-16,-6 19-33,0-1 0,-1 0 0,0 0 0,-1 0 0,2-14 0,-7 36-310,-8 79 207,-16 163 91,25-217 121,-1 12 148,4-47-370,0 1 1,1-1-1,-1 1 0,1-1 1,0 0-1,4 10 0,-5-15-89,0-1 1,0 1-1,0-1 0,0 1 0,0-1 0,0 0 1,0 1-1,0-1 0,0 1 0,0-1 0,0 1 1,1-1-1,-1 1 0,0-1 0,0 1 0,1-1 1,-1 1-1,0-1 0,0 1 0,1-1 0,-1 1 0,1 0 1,-1-1-1,0 1 0,1-1 0,-1 1 0,1 0 1,-1 0-1,1-1 0,-1 1 0,1 0 0,-1 0 1,1 0-1,-1-1 0,1 1 0,0 0 0,-1 0 0,1 0 1,-1 0-1,1 0 0,-1 0 0,1 0 0,-1 0 1,1 0-1,0 0 0,-1 1 0,1-1 0,-1 0 1,1 0-1,-1 0 0,1 1 0,-1-1 0,1 0 1,-1 1-1,1-1 0,-1 0 0,0 1 0,1-1 0,-1 0 1,0 1-1,1-1 0,-1 1 0,0-1 0,1 1 1,-1 0-1,-4-20-3410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5:12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17 7872,'-44'-16'2944,"39"16"-64,15 0-1888,3 5-576,8-2-160,11 2-160,0-2-160,4 1 32,4 1-736,-8 3 384,-1-1-3840,-8-7 2336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5:13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20 10208,'-5'-20'3776,"-3"20"-2912,3 0 1311,15 5-2367,-2 2 128,2 1-3455,-2 1 1919,11 2-4992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5:17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1 735 2656,'23'3'4400,"-2"-7"-3548,-1-1 0,1-1 1,22-9-1,-31 10-704,14-5 20,0-1 1,-1-2-1,-1 0 1,0-1-1,-1-2 1,0 0-1,-2-1 1,0-2-1,-1 0 0,0-1 1,28-39-1,-28 28 253,-1-1-1,-1 0 1,-2-2 0,-1 0-1,-2 0 1,15-61-1,-27 83-516,-1 12 92,0 0-1,0 0 1,0 0 0,0 0 0,0 0-1,0 0 1,0-1 0,0 1 0,0 0-1,0 0 1,-1 0 0,1 0 0,0 0-1,0 0 1,0 0 0,0 0 0,0 0-1,0 0 1,0 0 0,-1 0 0,1 0-1,0 0 1,0 0 0,0 0 0,0 0-1,0 0 1,0 0 0,-1 0 0,1 0-1,0 0 1,0 0 0,0 0 0,0 0-1,0 0 1,0 0 0,0 0 0,-1 0-1,1 0 1,0 0 0,0 0-1,0 1 1,0-1 0,0 0 0,0 0-1,-2 1-9,0 1-1,1 0 0,-1-1 1,1 1-1,0 0 0,-1 0 1,-1 3-1,-7 20 144,0 1-1,-7 37 1,9-34-110,-22 120 418,20-94-148,9-48-230,1 0 0,-1 1 0,2-1 0,-1 1 0,1-1 1,0 1-1,0-1 0,1 0 0,3 9 0,-5-15-30,0 0-1,0 0 1,1 0-1,-1 0 1,0 0-1,1 0 1,-1 0-1,1 0 1,-1 0-1,1 0 1,0 0-1,-1-1 0,1 1 1,0 0-1,-1 0 1,1-1-1,0 1 1,0-1-1,0 1 1,0-1-1,-1 1 1,1-1-1,0 1 0,0-1 1,0 0-1,1 1 1,0-1-1,0 0 0,0 0 1,0-1-1,0 1 0,0 0 1,-1-1-1,1 0 0,0 1 0,0-1 1,-1 0-1,1 0 0,0 0 0,1-1 1,5-4 53,1-1 0,-1 0 1,11-15-1,0 0 62,-2-1 0,20-34 0,22-55-103,-6 11 99,81-122-7,-133 222-134,1-2 4,-1 1 1,1-1-1,0 0 0,-1 1 1,0-1-1,0 0 1,0 0-1,0 0 0,0 0 1,-1 0-1,1 0 1,-1-6-1,0 9-13,0 0 1,0 0-1,0-1 0,0 1 1,0 0-1,0 0 0,0 0 0,0 0 1,0 0-1,0 0 0,0-1 1,0 1-1,0 0 0,0 0 1,0 0-1,0 0 0,0 0 1,0 0-1,0-1 0,0 1 0,0 0 1,0 0-1,0 0 0,0 0 1,0 0-1,-1 0 0,1 0 1,0 0-1,0 0 0,0-1 0,0 1 1,0 0-1,0 0 0,0 0 1,0 0-1,-1 0 0,1 0 1,0 0-1,0 0 0,0 0 0,0 0 1,0 0-1,0 0 0,-1 0 1,1 0-1,0 0 0,0 0 1,-8 5-237,-8 11 40,14-14 147,-16 19 202,0 1 1,1 1-1,1 0 1,-25 50-1,-31 105 451,36-83-433,2-21 108,-9 27 438,37-92-410,3-7 78,3-5-172,4-5-183,0-1 0,0 1 0,1 0 0,6-7 0,-3 4-78,-7 9-2,1-1 0,-1 1 0,1 0 0,0 0 0,0 0 0,0 1 0,0-1 0,0 0 0,0 1 0,1-1 0,-1 1 0,0 0 0,1 0 0,-1 0 0,4-1 0,-5 2 38,-1 0 0,1 0-1,0 0 1,-1 1 0,1-1-1,-1 0 1,1 0-1,-1 1 1,1-1 0,-1 0-1,1 1 1,-1-1 0,1 0-1,-1 1 1,1-1-1,-1 1 1,1-1 0,-1 0-1,0 1 1,1-1 0,-1 1-1,0 0 1,0-1-1,1 1 1,-1-1 0,0 1-1,0-1 1,0 1 0,0 0-1,1-1 1,-1 2-1,1 22-19,-1-15-32,1-4 81,0-1-1,0 1 1,0-1-1,0 1 0,1-1 1,0 0-1,0 1 1,3 4-1,-4-7 18,0-1 1,0 1-1,0-1 0,1 1 0,-1-1 1,0 1-1,1-1 0,-1 0 1,1 0-1,-1 0 0,1 0 1,0 0-1,-1 0 0,1 0 0,0 0 1,0-1-1,0 1 0,0-1 1,0 1-1,0-1 0,2 1 0,11-2 119,0 0-1,0-1 1,0-1-1,0 0 1,24-9-1,69-34 1,-51 19-47,-49 24 0,-7 3-77,1-1 0,-1 1 0,1 0 1,-1-1-1,0 0 0,1 1 0,-1-1 0,0 0 0,1 0 0,-1 0 0,2-2 0,-16 8-339,-42 29 13,16-12 203,29-16 97,0 0-1,1 0 1,0 1-1,0 1 0,1-1 1,-13 16-1,21-23 16,-1 0 1,1 1-1,0-1 0,-1 1 1,1-1-1,0 1 1,-1 0-1,1-1 0,0 1 1,0-1-1,-1 1 0,1-1 1,0 1-1,0 0 0,0-1 1,0 1-1,0-1 1,0 1-1,0 0 0,0-1 1,0 1-1,0 0 0,1 0 16,-1-1-1,0 0 1,1 1-1,-1-1 0,1 0 1,-1 0-1,1 1 0,-1-1 1,0 0-1,1 0 0,-1 0 1,1 0-1,-1 1 1,1-1-1,-1 0 0,1 0 1,-1 0-1,1 0 0,-1 0 1,2 0-1,5-1 120,0-1 0,-1 1-1,8-3 1,-10 3-256,9-4 129,0 0-1,-1 0 0,1-1 0,-1 0 1,-1-1-1,18-14 0,-7 7-80,-17 11-24,-1 1-1,1-1 1,-1 0-1,4-4 1,-7 6-178,-3 20-347,0 6 538,2-24 79,0 0 1,0 0-1,0 0 0,0 1 0,1-1 0,-1 0 0,0 0 0,1 0 0,-1 0 0,1 0 0,-1 0 0,1 0 0,0 0 0,-1 0 0,1 0 1,0 0-1,1 1 0,2 1 8,21 14 267,-24-16-234,1 0 0,0-1 0,-1 1 0,1 0 0,0-1 0,0 0 0,0 0 0,0 1 0,-1-1 0,1 0 0,0 0 0,0-1 0,0 1 0,3-1 0,2-1 1,0-1-1,1 0 1,-1 0-1,0-1 1,-1 0 0,1 0-1,-1-1 1,1 1-1,-1-1 1,-1-1 0,1 1-1,-1-1 1,0 0 0,0 0-1,-1-1 1,6-10-1,4-9 14,-2-1 0,-1 0 0,7-30 0,-16 52-45,33-136 119,-16 56-120,-18 80-28,3-9-52,-1 0 0,0 0 0,0-19 0,-5 31-393,-2 6 250,-3 6 77,1 1 137,1 1-1,0 0 1,1 0-1,0 0 0,1 1 1,1-1-1,-2 14 1,1-3 36,-42 218 761,27-129-587,17-72-415,1-39-193,5-8-5433,-4 5 5025,0 0-1,0 0 0,0-3 1,1 2-480,6-17-1592,1-7-2047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5:17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12 7552,'-3'-11'5696,"11"11"-4960,0 0 352,10 0-672,6 0-96,-3 3-192,8 2-96,-8-2 0,-3 6 32,1-1-32,-1-5-928,-1 2 480,-4-1-3360,2-1 2112,-7 2-3680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5:17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56 6880,'-5'0'2560,"18"0"-1984,19 0-160,-11-4 544,11 1-608,4-2-224,9-3-96,0 1-896,13-6 480,24-2-5472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5:21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184 271 3136,'-3'-4'1429,"-6"23"3810,-2 6-3827,6-13-678,-11 19 1,1-3-87,11-21-511,-23 51 730,-31 93 1,48-114-624,7-22 36,-1-1 0,0 1 1,-7 14-1,8-25 177,3-8-165,3-12 47,59-155 365,15-51-1058,-2 3-519,-70 206 801,1 0 0,0 1 0,15-22 0,-21 34 73,0-1 0,0 1-1,0 0 1,0-1 0,1 1-1,-1-1 1,0 1-1,1 0 1,-1-1 0,0 1-1,1 0 1,-1-1 0,0 1-1,1 0 1,-1 0-1,0-1 1,1 1 0,-1 0-1,1 0 1,-1 0 0,1-1-1,-1 1 1,1 0-1,-1 0 1,0 0 0,1 0-1,-1 0 1,1 0-1,-1 0 1,1 0 0,-1 0-1,1 0 1,0 1 5,0 0-1,-1-1 1,1 1 0,0 0 0,-1 0-1,1-1 1,-1 1 0,1 0 0,-1 0-1,0 0 1,1 0 0,-1 0 0,0 0 0,1 1-1,4 38 134,-4-39-139,0 32 227,-1-1 0,-1 1 0,-2-1 0,-1 0 0,-1 0 0,-14 43 0,15-63-15,-1 1 0,-8 15 0,12-25-145,-1 1 1,-1-1-1,1 0 1,0 1-1,-1-1 1,0 0-1,0 0 1,1 0-1,-2-1 0,1 1 1,-5 2-1,7-4-64,0-1 0,1 0 0,-1 1 0,0-1 0,0 0 0,1 0 0,-1 1 0,0-1 0,0 0 0,1 0 0,-1 0 0,0 0 0,0 0 0,1 0 0,-1 0 0,0-1 0,-1 1 0,1-4-366,8-1-21,35-11 58,1 1 1,55-11-1,-51 15 447,73-28-1,-98 29 0,67-31 275,-80 36-297,-1 0-1,1 0 1,-1-1 0,-1-1-1,1 1 1,-1-1-1,10-13 1,-15 18-95,-1 1 1,0-1-1,0 0 0,1 0 1,-1 1-1,0-1 0,-1 0 1,1 0-1,0 0 0,-1 0 0,1 0 1,-1-1-1,1 1 0,-1 0 1,0 0-1,0 0 0,0 0 1,0 0-1,0 0 0,-1-1 1,1 1-1,0 0 0,-1 0 1,0 0-1,0 0 0,1 0 0,-1 0 1,-2-2-1,3 3-16,-1 1-1,1-1 1,-1 1 0,1 0-1,-1-1 1,1 1 0,-1-1-1,1 1 1,-1 0 0,1 0-1,-1-1 1,1 1 0,-1 0-1,1 0 1,-1 0 0,1 0-1,-1 0 1,0-1-1,1 1 1,-1 0 0,1 0-1,-1 0 1,1 1 0,-1-1-1,0 0 1,1 0 0,-1 0-1,1 0 1,-1 0 0,1 1-1,-1-1 1,1 0 0,-1 1-1,1-1 1,-1 0 0,1 1-1,-1-1 1,-1 2-31,1-1-1,-1 0 1,1 0 0,-1 1 0,1-1 0,0 1-1,-1 0 1,1-1 0,-2 4 0,-2 8-2,0 0 1,0 1 0,1-1-1,1 1 1,-2 15 0,4-18 74,0-1 0,1 0 0,0 1 0,1-1 0,0 0-1,0 1 1,1-1 0,0 0 0,1 0 0,1 0 0,-1-1 0,1 1 0,8 13 0,-9-20 27,-1 0 0,1 0 0,-1 0 0,1 0 0,0-1 0,0 1 0,0-1 0,1 0 0,-1 0-1,0 0 1,1 0 0,-1-1 0,1 1 0,0-1 0,-1 0 0,7 1 0,-2-1 33,0 0 0,0 0 0,0-1 0,1 0 0,-1-1-1,13-2 1,-13 1-50,-1 0 0,0 0 0,0-1 0,0 0 0,0 0 1,-1-1-1,1 0 0,-1 0 0,0-1 0,0 1 0,-1-1 0,10-11 0,-5 4 46,0-1 0,-1 0 0,0-1 1,-2 0-1,7-15 0,-11 23-47,0-1 1,-1 0-1,0 0 1,-1 0-1,0 0 1,1-10-1,-2 13-70,0 0 0,0 0 0,0 0-1,0 0 1,-1 0 0,0 0 0,0 0 0,0 0-1,0 0 1,-1 0 0,1 0 0,-4-4 0,5 7 19,0 1 0,-1 0 0,1-1 0,0 1 0,-1-1 0,1 1 0,0 0 0,-1 0 0,1-1 0,0 1 0,-1 0 1,1 0-1,-1-1 0,1 1 0,-1 0 0,1 0 0,0 0 0,-1 0 0,1-1 0,-1 1 0,1 0 0,-1 0 0,1 0 0,-1 0 0,1 0 1,-1 0-1,1 0 0,-1 1 0,1-1 0,-1 0 0,1 0 0,0 0 0,-1 0 0,1 1 0,-1-1 0,1 0 0,-1 0 0,1 1 1,0-1-1,-1 0 0,1 1 0,0-1 0,-1 1 0,-13 15-309,9-5 216,-1-1 0,2 1 0,-1 0 0,1 0 0,1 1 0,0-1 0,-2 23 0,4-27 163,1 0 1,0 0-1,0-1 0,1 1 0,0 0 1,0-1-1,0 1 0,1 0 0,0-1 1,0 0-1,1 1 0,0-1 0,0 0 1,0 0-1,1-1 0,0 1 1,0-1-1,8 9 0,-11-14-35,0 1 0,1 0 0,-1 0 0,1-1 0,-1 1 0,1-1 0,-1 1 0,1-1 0,0 1 0,-1-1 0,1 0 0,-1 0-1,1 0 1,0 0 0,-1 0 0,1 0 0,-1-1 0,1 1 0,0 0 0,-1-1 0,3 0 0,10-2 76,8 0-21,-1-2 1,0 0-1,-1-2 0,0 0 0,22-11 0,-12 3 48,-1-1 0,44-32 0,-59 35-93,0 0 1,16-18 0,-21 22-9,-1-6-275,-8 13-221,-4 10 129,3-3 296,-29 84-465,27-78 547,1 0 0,0 0 0,1 0 0,0 0-1,1 1 1,1 14 0,-1-25-7,0 0 0,0 1 0,0-1 0,0 0 0,1 1-1,-1-1 1,0 0 0,1 0 0,-1 1 0,1-1 0,-1 0 0,1 0 0,0 0 0,-1 0 0,1 0-1,0 0 1,0 0 0,0 0 0,0 0 0,0 0 0,0 0 0,0 0 0,0-1 0,0 1 0,0 0 0,0-1-1,1 1 1,-1-1 0,0 1 0,0-1 0,1 0 0,-1 1 0,0-1 0,0 0 0,1 0 0,0 0-1,2 0 15,-1-1 1,0 1-1,0-1 0,1 0 0,-1 0 0,0 0 0,0-1 0,0 1 0,0-1 0,0 1 0,-1-1 0,1 0 0,3-3 0,1-2-6,-1 0-1,1-1 1,-1 0-1,0 0 1,-1 0-1,0-1 0,0 0 1,-1 0-1,0 0 1,-1-1-1,0 1 1,0-1-1,-1 0 1,0 1-1,-1-1 1,0-19-1,-1-20-462,0 47 402,0 1 13,0 1 0,0 0 0,0 0 0,0 0-1,0-1 1,0 1 0,0 0 0,0 0 0,0 0 0,0-1 0,0 1-1,0 0 1,0 0 0,0 0 0,0-1 0,0 1 0,0 0-1,0 0 1,0 0 0,0-1 0,0 1 0,0 0 0,0 0 0,0 0-1,0-1 1,1 1 0,-1 0 0,0 0 0,0 0 0,0 0 0,0-1-1,1 1 1,-1 0 0,0 0 0,0 0 0,0 0 0,0 0 0,1 0-1,-1 0 1,0-1 0,0 1 0,0 0 0,1 0 0,-1 0-1,0 0 1,0 0 0,1 0 0,-1 0 0,0 0 0,0 0 0,8-1-80,-1 0 74,-1 0 0,1 1-1,0 0 1,0 0-1,-1 0 1,1 1 0,8 2-1,24 1 22,-28-4-30,1 1-1,-1 0 1,0 1 0,0 1-1,0-1 1,18 8-1,-28-9 22,-1-1-1,1 1 1,0-1-1,-1 1 0,1-1 1,0 1-1,-1-1 0,1 1 1,-1 0-1,1-1 1,-1 1-1,1 0 0,-1-1 1,0 1-1,1 0 1,-1 0-1,0 0 0,0-1 1,1 1-1,-1 1 1,1 16 126,-1-17-118,0 3-4,0-1 0,-1 1 0,0-1-1,1 1 1,-1-1 0,-1 0 0,-2 6 0,3-5 17,-1 1 0,0-1 0,1 0 1,-1 6-1,-12 82 225,17-66-85,-2-25-133,0-1 0,-1 1 0,1-1 0,0 1 1,0-1-1,0 0 0,0 1 0,-1-1 0,1 0 0,0 0 1,0 1-1,0-1 0,0 0 0,0 0 0,0 0 0,0 0 1,0 0-1,2-1 0,5-1 35,0 0 1,0-1-1,0 0 0,0-1 1,9-5-1,16-7-76,150-67 51,-180 83-499,-5 5 153,-13 14 31,9-11 293,0 0 0,-7 11 0,11-15-2,1 1-1,-1-1 1,1 0 0,0 1 0,0-1 0,1 0 0,-1 1-1,1 5 1,0-8-6,0-1 0,0 0 0,1 0-1,-1 1 1,0-1 0,0 0-1,1 0 1,-1 1 0,1-1 0,-1 0-1,1 0 1,0 0 0,-1 0 0,1 0-1,0 0 1,0 0 0,0 0 0,0 0-1,0 0 1,0 0 0,0 0 0,0-1-1,0 1 1,0 0 0,0-1-1,0 1 1,0-1 0,1 1 0,-1-1-1,0 0 1,0 0 0,2 1 0,6 0 56,-5 0-14,0 0-1,-1-1 1,1 1 0,0-1 0,0 0-1,0 0 1,0-1 0,0 1 0,5-2 0,-6 1-21,0 0 0,1-1 0,-1 1 0,0 0 0,0-1 0,-1 0 0,1 0 0,0 0 0,0 0 0,-1 0 0,1 0 0,-1-1 0,0 1 0,0-1 0,0 1 0,0-1 0,0 0 0,0 0 0,-1 0 0,0 0 0,2-4 0,-3 5-21,0 0 0,0 0 0,0 0 1,0 0-1,0 0 0,0 0 0,-1 0 0,1 0 0,0 0 0,-1 0 0,0 0 0,0 0 0,1 1 0,-1-1 0,0 0 0,-1 0 0,1 1 0,0-1 0,0 1 0,-1-1 1,1 1-1,-2-2 0,-4-3-57,-1 0 1,1 1-1,-12-6 1,11 7-38,-1 0 1,1 1 0,-1 0 0,0 0-1,-1 1 1,1 0 0,0 1 0,-13-1-1,21 3 41,-1-1 0,1 0 0,-1 1 0,1 0-1,0-1 1,-1 1 0,1 0 0,0 0-1,-1 0 1,1-1 0,-2 3 0,2-1 4,0-2 42,1 0 1,0 0-1,-1 1 1,1-1-1,0 0 1,0 1-1,0-1 1,-1 0-1,1 1 1,0-1-1,0 0 1,0 1-1,0-1 1,-1 0-1,1 1 1,0-1-1,0 1 1,0-1-1,0 0 1,0 1-1,0-1 1,0 1-1,0-1 1,0 0-1,0 1 1,0-1-1,1 1 1,-1-1-1,0 0 0,0 1 1,0-1-1,0 0 1,1 1-1,-1-1 1,0 0-1,0 1 1,1-1-1,-1 1 1,1-1-12,0 2 12,0 0-1,1 0 1,0 0 0,-1 0 0,1 0-1,0-1 1,0 1 0,0-1-1,0 1 1,0-1 0,0 0-1,0 0 1,1 0 0,-1 0 0,0 0-1,0 0 1,1-1 0,-1 1-1,3-1 1,5 2 83,0-1 0,0-1 0,13-1-1,11-1 20,0-2 0,-1-2 0,0-1-1,0-2 1,36-13 0,22-19-130,-83 38 69,-6 15-5,-3 0-23,0 0-1,-1 0 0,-1 0 1,1 0-1,-2-1 0,-4 13 0,1-4 132,6-16-16,0 0 1,0 0-1,1-1 0,-1 1 1,1 5-1,13-17 164,-8 6-262,0-1-1,0 0 1,-1 0 0,1-1-1,-1 1 1,0-1-1,6-7 1,-6 6-31,1 0 1,0 0-1,10-7 1,8-7-87,-14 26-335,-8-6 401,0 1 0,-1-1 0,1 1 0,0-1 1,-1 1-1,1 0 0,-1-1 0,0 1 1,1-1-1,-1 3 0,5 14-92,-3-15 137,-1 0 1,1 0-1,0 0 0,0 0 0,1 0 0,-1-1 0,1 1 0,-1-1 0,1 1 1,0-1-1,0 0 0,0 0 0,0 0 0,0 0 0,0-1 0,0 1 0,1-1 1,-1 0-1,1 0 0,-1 0 0,1 0 0,-1-1 0,1 0 0,-1 1 1,1-1-1,0 0 0,-1-1 0,1 1 0,-1-1 0,6-1 0,-5 1-9,7 0 56,0-2-1,0 0 1,0 0 0,0-1-1,20-10 1,94-53-30,-125 67-52,1-1-1,-1 1 0,1-1 1,0 1-1,-1 0 1,1-1-1,0 1 0,-1 0 1,1-1-1,0 1 1,0 0-1,-1 0 0,1 0 1,0-1-1,0 1 1,0 0-1,-1 0 0,1 0 1,0 0-1,0 1 1,-1-1-1,1 0 0,0 0 1,0 0-1,-1 1 0,1-1 1,0 0-1,0 1 1,-1-1-1,1 0 0,0 1 1,-1-1-1,1 1 1,-1-1-1,1 1 0,-1 0 1,1-1-1,0 2 1,0-1 0,-1 0 0,0 1 0,1-1 0,-1 1 1,0-1-1,1 1 0,-1-1 0,0 0 1,0 1-1,0-1 0,0 1 0,-1-1 1,1 1-1,0-1 0,-1 1 0,1-1 0,-2 3 1,-4 7 46,-1 0 1,0-1-1,-1 0 1,-1 0 0,1-1-1,-1 0 1,-1-1-1,-10 8 1,73-10 223,36-8-2195,-2-8-5610,-65 6 2499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5:22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17 7808,'-31'-13'2880,"36"10"-2240,3 3-160,5 0-3072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4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50 5984,'-19'-12'10037,"29"4"-7520,-2 5-2304,0 0 1,-1 1-1,1 0 0,10-2 0,8-1 6,-13 2-149,-1 0-1,24-1 0,-32 4-56,-1 0-1,1 0 0,0 0 0,0 0 0,-1 1 0,1-1 0,0 1 0,-1 0 0,1 0 0,-1 0 0,1 1 0,-1-1 1,0 1-1,5 2 0,-6-1 51,0-1-1,0 1 1,1 0 0,-2 0 0,1 0 0,0 0 0,0 0 0,-1 0-1,0 0 1,0 0 0,0 1 0,0-1 0,0 0 0,-1 1-1,1-1 1,-1 1 0,0-1 0,0 1 0,0 3 0,-2 6 86,0 1 1,0-1 0,-7 19 0,4-17-86,0-1 1,-1 0 0,-1 0 0,0-1-1,-17 25 1,2-11 192,-37 37-1,29-31-187,30-33-66,-1 0-1,1 0 0,0 0 1,0 0-1,0 1 1,0-1-1,0 0 0,0 0 1,0 0-1,0 0 0,0 1 1,0-1-1,0 0 1,0 0-1,0 0 0,0 0 1,0 1-1,0-1 0,0 0 1,0 0-1,0 0 1,1 0-1,-1 0 0,0 1 1,0-1-1,0 0 0,0 0 1,0 0-1,0 0 0,0 0 1,1 0-1,-1 1 1,0-1-1,0 0 0,0 0 1,0 0-1,0 0 0,0 0 1,1 0-1,-1 0 1,0 0-1,0 0 0,0 0 1,0 0-1,1 0 0,-1 0 1,0 0-1,0 0 1,0 0-1,0 0 0,1 0 1,-1 0-1,0 0 0,0 0 1,13 2 295,-13-2-268,81 5 969,-71-5-1042,1-1 0,0 0 0,-1 0 0,1-1 0,15-5 0,-14 3-523,4-3-2105,-9 5 517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6:18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1 851 3328,'0'-5'5288,"0"5"-5189,18-2 1673,9-1-611,-8-3-634,0-1 1,33-19-1,34-25 488,-79 47-919,7-4 76,-1-1 0,0 0 0,-1-1 0,1 0 0,-2-1 1,0 0-1,0-1 0,-1 0 0,-1-1 0,10-15 0,-16 22-199,0-1 0,1 1-1,0-1 1,1 1 0,-1 0-1,1 1 1,11-11 0,-16 17 27,0-1 0,1 0 0,-1 0 1,0 1-1,1-1 0,-1 0 0,0 1 1,0-1-1,1 0 0,-1 1 0,0-1 1,0 0-1,1 1 0,-1-1 0,0 0 1,0 1-1,0-1 0,0 1 0,0-1 1,1 1-1,0 8 65,0-1 0,-1 1 1,-1 13-1,1 14 63,1-19-29,0 0-1,-1 0 1,-1 0 0,0-1-1,-5 19 1,4-24 8,1-8-14,1 1 1,-1-1-1,0 1 1,0-1-1,0 0 1,0 0-1,-1 1 1,1-1 0,-1 0-1,0 0 1,0 0-1,-3 3 1,5-6-57,-1 0-1,1 0 1,-1 1 0,1-1 0,-1 0 0,1 0 0,-1 0-1,1 1 1,-1-1 0,1 0 0,-1 0 0,1 0 0,-1 0 0,1 0-1,-1 0 1,0 0 0,1 0 0,-1 0 0,1 0 0,-1-1-1,1 1 1,-1 0 0,1 0 0,-1 0 0,1-1 0,-1 1-1,1 0 1,-1 0 0,0-1 0,-14-13 131,10 9-103,-6-5-158,1-1 0,0 0-1,-13-21 1,14 24-577,7 7-295,9 2 541,29 14 438,-31-12 33,0-1 0,0 1 0,0-1 0,0 0 0,1-1 1,-1 1-1,0-1 0,11 1 0,-4-3 20,1 0 0,-1 0 0,0-1 1,1-1-1,-1 0 0,0 0 0,0-1 0,-1-1 1,12-6-1,9-5 39,-1-1 1,39-29-1,-53 33-64,-1 0 0,-1-1 0,0-1 0,-2 0 0,19-25-1,5-20 93,-2-2-1,-3-1 0,29-84 1,-55 130-146,0 0 0,-1-1 0,-1 1 0,-1-1 0,0 0 1,-1 1-1,-1-1 0,-3-34 0,2 51-4,0 1 0,0-1 0,0 0 0,0 1 0,0-1 0,0 0 0,0 1 0,0-1 0,0 1 0,-1-1 0,1 0-1,0 1 1,0-1 0,-1 1 0,1-1 0,0 1 0,-1-1 0,1 1 0,-1-1 0,1 1 0,-1-1 0,1 1 0,-1 0 0,1-1 0,-1 1 0,1 0 0,-1-1 0,1 1 0,-2-1 0,1 2-18,0-1 1,0 0 0,0 0-1,0 0 1,0 0 0,0 1 0,-1-1-1,1 1 1,0-1 0,0 1-1,0-1 1,0 1 0,0-1-1,-1 2 1,-4 3-63,1 0 0,0 0 0,0 0 0,-5 8 0,-2 6 33,0 0 0,2 1 0,0 0 0,-11 34 0,-18 89 386,32-112-171,-10 37 50,-15 132 1,32-189-105,-1-1-1,2 1 1,2 17-1,-2-23-43,0-1 0,0 1 0,0-1-1,1 1 1,-1-1 0,1 0-1,0 1 1,1-1 0,-1 0 0,6 6-1,-6-8-27,0 0-1,0-1 1,0 1-1,0-1 1,0 0-1,1 0 1,-1 0-1,1 0 1,-1 0-1,0 0 1,1 0-1,0-1 1,-1 0-1,1 1 1,-1-1-1,1 0 1,-1 0-1,5-1 1,5 0 70,-1-1 1,20-5-1,-19 4-43,11-5-13,1-1-1,-1 0 0,-1-2 1,38-23-1,-59 33-209,-1 9 59,-1 0 0,0-1 0,0 1 0,-3 7 0,4-13 111,-1-1 9,1 0-1,0 0 1,0-1 0,0 2-1,0-1 1,0 0 0,0 0-1,0 0 1,0-1-1,0 1 1,1 0 0,-1 0-1,0 0 1,1 0 0,-1 0-1,1 0 1,-1 0 0,1 0-1,-1 0 1,2 1-1,-1-1 6,1 1 0,0 0-1,0-1 1,0 1 0,0-1-1,0 0 1,0 0 0,3 2-1,0-1-5,-1 0 0,1-1-1,0 0 1,-1 0 0,1 0-1,0 0 1,0-1 0,8 0-1,25-7 57,-1-1-1,44-16 0,-54 15-87,-11 4 106,-10 3 63,0 0-1,1 0 1,-1 0-1,1 1 1,7-1-1,-14 2-140,0 0-1,-1-1 1,1 1-1,0 0 1,-1 0-1,1-1 1,0 1-1,-1 0 1,1 0 0,0 0-1,-1 0 1,1-1-1,0 1 1,-1 0-1,1 0 1,-1 0-1,1 0 1,0 0 0,-1 0-1,1 0 1,-1 0-1,1 0 1,-1 0-1,-10 3-73,0 1 0,0 0-1,0 0 1,1 1-1,0 1 1,0 0 0,-15 11-1,4-4-102,19-11 155,0-1-1,0 1 1,0 0-1,0 0 1,1-1-1,-1 1 1,0 0-1,1 1 1,-1-1-1,1 0 1,0 0-1,0 1 1,0-1-1,0 0 1,-1 4-1,2-5 13,0 0 0,0 0 0,0 0-1,-1 0 1,1 0 0,1 0 0,-1-1 0,0 1-1,0 0 1,0 0 0,0 0 0,1 0 0,-1 0-1,0-1 1,1 1 0,-1 0 0,0 0 0,1-1-1,-1 1 1,1 0 0,-1 0 0,1-1 0,0 1-1,-1-1 1,1 1 0,0-1 0,-1 1 0,1-1-1,0 1 1,0-1 0,-1 1 0,1-1 0,0 0-1,0 1 1,0-1 0,0 0 0,-1 0 0,1 0-1,0 0 1,0 0 0,0 0 0,0 0 0,0 0-1,0 0 1,1 0 0,9-1 39,1 0-1,0-1 1,-1 0 0,1-1-1,-1 0 1,13-5-1,63-33 204,-69 32-249,-1 0 0,-1-2 0,0 0 0,-1-1 0,15-14 0,-19 16 19,-2-1 0,1-1 0,-1 0-1,-1 0 1,0-1 0,-1 0-1,8-18 1,-5 4 20,-1 0 0,-1-1 0,-1 0 0,-1-1 0,-2 1 0,-1-1 1,-1 0-1,-3-43 0,1 71-28,0-4-36,-1-1-1,1 1 1,-2 0-1,-1-9 1,3 14 21,-1-1 0,1 0 1,0 1-1,0-1 0,-1 1 1,1-1-1,0 0 1,-1 1-1,1-1 0,0 1 1,-1-1-1,1 1 0,-1-1 1,1 1-1,-1 0 0,1-1 1,-1 1-1,1 0 1,-1-1-1,1 1 0,-1 0 1,0-1-1,1 1 0,-1 0 1,0 0-1,1 0 0,-1 0 1,1 0-1,-1 0 1,0 0-1,1 0 0,-1 0 1,0 0-1,1 0 0,-1 0 1,0 0-1,1 0 0,-1 0 1,0 1-1,1-1 1,-1 0-1,1 0 0,-1 1 1,1-1-1,-1 1 0,0 0 1,-3 2-47,-1 0 1,2 0 0,-1 1 0,0 0-1,1 0 1,-1 0 0,-4 8 0,-18 36-86,20-34 116,-69 155 189,67-147-66,1 1 0,1 0 1,1 0-1,1 1 0,-1 43 0,5-60-57,0 0-1,1 1 1,0-1-1,0 0 0,1 0 1,0 1-1,0-1 1,1 0-1,0-1 0,0 1 1,0 0-1,1-1 1,0 0-1,0 0 0,6 6 1,-6-7 4,1-1 1,-1 0-1,1-1 0,0 1 1,0-1-1,0 0 1,0 0-1,1 0 0,-1-1 1,1 0-1,-1 0 1,1 0-1,0-1 0,0 0 1,0 0-1,0 0 1,0-1-1,12 0 0,-4-2 63,1-1-1,-1 0 0,0-1 0,0 0 0,0-1 0,-1-1 1,1 0-1,-1 0 0,-1-2 0,1 0 0,-1 0 1,-1-1-1,20-19 0,-25 22-21,-1 0 0,1-1 0,-1 0 0,-1 0 1,7-12-1,-11 19-95,0 0 1,0 0-1,0-1 0,0 1 1,0 0-1,0 0 1,0-1-1,0 1 1,0 0-1,0 0 1,0-1-1,0 1 1,0 0-1,0 0 0,-1-1 1,1 1-1,0 0 1,0 0-1,0 0 1,0-1-1,0 1 1,-1 0-1,1 0 0,0 0 1,0-1-1,0 1 1,0 0-1,-1 0 1,1 0-1,0 0 1,0 0-1,-1 0 1,1-1-1,0 1 0,0 0 1,-1 0-1,1 0 1,0 0-1,0 0 1,-1 0-1,1 0 1,0 0-1,0 0 1,-1 0-1,1 0 0,0 0 1,0 0-1,-1 0 1,1 0-1,0 1 1,0-1-1,0 0 1,-1 0-1,1 0 0,0 0 1,0 0-1,0 0 1,-1 1-1,-6 18-13,5-15 85,1 0 0,-1 0 0,1 0 1,0 0-1,0 0 0,0 0 0,0 0 1,1 0-1,0 0 0,0 1 0,0 4 1,2 3 27,-1-5-38,0 1 1,1 0-1,3 7 1,-4-13-40,0 1 0,0-1-1,0 0 1,0 0 0,1 0 0,-1 0 0,1 0 0,-1 0 0,1 0 0,0-1-1,0 1 1,-1-1 0,1 1 0,3 1 0,-1-1-203,1 0 0,0 0-1,0-1 1,0 0 0,-1 1 0,1-2 0,0 1-1,0 0 1,1-1 0,-1 0 0,0 0 0,0-1 0,0 1-1,7-3 1,7-2-3285,-1-1 0,26-11 0,-27 10-1719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6:19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77 9568,'-26'-20'3520,"31"23"-2720,-5-6-256,8-5-768,5-4 0,6-1-192,7 1 256,2 1-1888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6:19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12 7712,'-2'-12'6192,"4"41"-3014,-2 33-1039,-13 86-1,6-107-1999,3-24-43,1 0 0,-1 28 0,3-34 33,0-1 0,-4 19-1,3-20-1926,0 1 0,-1 16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6:20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44 131 7456,'-15'-8'1051,"12"6"-720,0 0-1,-1 0 1,1 0-1,0 0 1,0 0-1,-5-5 1,8 6-255,0 1 0,0 0 0,0 0-1,0 0 1,-1-1 0,1 1 0,0 0 0,0 0 0,0-1-1,0 1 1,0 0 0,0 0 0,0-1 0,0 1 0,0 0-1,0 0 1,0-1 0,0 1 0,0 0 0,0 0 0,0-1 0,0 1-1,0 0 1,0 0 0,1-1 0,-1 1 0,0 0 0,0 0-1,0-1 1,1 1 0,8-10 2248,14-6 163,8 2-1824,1 1 0,49-13 0,-64 21-513,-7 2-58,0 0-1,-1 1 1,1 1-1,0-1 1,1 2-1,-1-1 1,12 2 0,-19-1-70,1 1-1,-1-1 1,0 1 0,1 0 0,-1 0 0,0 0 0,1 0 0,-1 1 0,0-1 0,0 1-1,0 0 1,0 0 0,0 0 0,-1 0 0,1 1 0,-1-1 0,1 1 0,-1-1 0,0 1 0,0 0-1,0 0 1,0 0 0,-1 0 0,3 4 0,-2 1 35,1 0 0,-1 0-1,-1 0 1,1 0 0,-1 0 0,-1 0-1,1 0 1,-2 0 0,1 0 0,-1 1 0,0-1-1,-1 0 1,1 0 0,-2-1 0,-3 11-1,-3 1 84,0 0-1,-2-1 1,0 0-1,-23 29 0,-6 2 148,20-27 18,1 2-1,-22 36 0,40-58-279,1-1-1,-1 1 1,0-1-1,0 1 1,0 0-1,1-1 1,-1 1-1,1 0 1,0-1-1,-1 1 1,1 0-1,0 0 1,0-1-1,0 1 1,0 0-1,0 0 1,0-1-1,1 3 1,0-3-12,0 0 0,-1 0-1,1 0 1,0 0 0,0 0 0,0 0 0,0 0 0,0-1 0,0 1-1,0 0 1,0-1 0,0 1 0,0-1 0,1 1 0,-1-1 0,0 1 0,0-1-1,0 0 1,1 0 0,-1 1 0,0-1 0,0 0 0,1 0 0,-1 0-1,1-1 1,15 0 40,-1-1 0,0-1 0,0-1 0,27-9 0,10-2-515,-51 14 407,88-17-2941,-79 17 2051,1 0 0,-1 0 1,0 1-1,1 1 0,21 3 0,-20 0-402,-1-1-1,20 11 1,12 6-5261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14:10:4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0 24575,'-2'0'0,"1"1"0,-1-1 0,0 1 0,0-1 0,0 1 0,0 0 0,1-1 0,-1 1 0,0 0 0,1 0 0,-1 1 0,0-1 0,1 0 0,0 0 0,-1 1 0,1-1 0,0 1 0,-1-1 0,0 4 0,-21 36 0,17-27 0,2-9 0,0 1 0,0-1 0,0 0 0,-1 0 0,1 0 0,-1-1 0,0 0 0,0 0 0,-7 4 0,-22 19 0,24-18 0,-8 8 0,1 1 0,-22 27 0,34-38 0,1-1 0,0 1 0,0 1 0,0-1 0,1 1 0,0-1 0,1 1 0,-1 0 0,1 0 0,1 0 0,-1 12 0,5 159 0,-3 35 0,-22-91 0,18 20 0,4-140 12,-1-1 0,1 0-1,0 1 1,-1-1 0,0 1-1,1-1 1,-1 0 0,0 0-1,0 1 1,0-1 0,-1 0-1,1 0 1,0 0 0,-1 0-1,1 0 1,-1 0 0,0-1 0,0 1-1,1 0 1,-1-1 0,0 0-1,0 1 1,-1-1 0,1 0-1,0 0 1,0 0 0,-1 0-1,-2 0 1,-6 2-233,1-2 1,-1 0-1,1 0 1,-1-1-1,-12-1 0,15 1-159,-15-1-6446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14:10:4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24575,'5'0'0,"5"0"0,6 0 0,5 0 0,3 0 0,2 0 0,1 0 0,0 0 0,6 0 0,-4 0-8191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14:11:1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24575,'31'1'0,"-17"0"0,-1-1 0,27-2 0,-36 1 0,0 0 0,0 0 0,-1 0 0,1 0 0,0-1 0,-1 1 0,1-1 0,-1 0 0,0 0 0,0 0 0,1 0 0,-1-1 0,-1 1 0,6-6 0,11-15 0,-13 13 0,2 1 0,-1 0 0,1 1 0,1-1 0,-1 2 0,1-1 0,1 1 0,14-9 0,-17 12 0,0-1 0,-1 0 0,1 0 0,-1-1 0,0 0 0,0 0 0,-1 0 0,0-1 0,0 0 0,0 0 0,-1 0 0,3-9 0,11-13 0,-13 23 0,0 0 0,0 0 0,1 0 0,0 1 0,0 0 0,0 0 0,1 1 0,0 0 0,-1 0 0,13-4 0,28-20 0,-40 24-114,-1 0 1,1 0-1,0 1 0,1 0 0,-1 0 1,1 0-1,-1 1 0,1 0 0,0 1 1,-1 0-1,13-1 0,2 1-6712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4 446 4064,'-3'-1'3484,"3"1"-3101,1 1-1,0-1 1,0 0-1,0 0 1,0 1-1,0-1 1,0 0-1,0 0 1,0 0-1,-1 0 1,1 0-1,0 0 1,0 0-1,0 0 1,0-1-1,0 1 1,0 0-1,1-1 1,2-1-183,0-1 1,1 0 0,-1 0 0,0 0 0,-1-1 0,1 1-1,0-1 1,-1 0 0,0 0 0,0 0 0,0 0 0,-1 0-1,3-6 1,4-10 15,12-35 0,-13 31-25,6-15-55,28-87 272,-38 115-451,-2 19 258,-3 23 136,-39 357 1307,33-334-1502,-33 301 872,15-76-164,23-268-3,3-13-69,0-16-189,14-172-127,-11 159-445,28-218-47,-3 72 37,-15 97-5,-4 22-26,26-128-175,-29 157 149,1 1 1,2 0-1,1 1 0,21-37 1,-28 57-4,0 0 0,0 1-1,1-1 1,0 1 0,1 0 0,-1 1 0,13-11-1,-15 14 27,0 1 0,-1-1 0,1 1-1,0-1 1,0 1 0,1 0 0,-1 0-1,0 0 1,0 0 0,0 1-1,1 0 1,-1-1 0,0 1 0,0 0-1,1 0 1,-1 1 0,0-1 0,0 1-1,1 0 1,-1-1 0,0 1-1,4 2 1,2 2-2,0 0-1,-1 1 0,1-1 1,-1 2-1,0-1 0,-1 1 1,1 0-1,-1 1 0,-1 0 1,1 0-1,5 10 0,3 7 65,-1 0-1,18 46 1,-24-53 10,-1 1 1,-1 1-1,0-1 0,-2 1 1,4 34-1,-8-48-24,1 1-1,-2-1 1,1 1-1,-1-1 1,0 1-1,0-1 1,-1 1-1,1-1 0,-1 0 1,-1 0-1,1 0 1,-1 0-1,0 0 1,-1-1-1,0 1 1,1-1-1,-1 0 0,-1 0 1,1 0-1,-1-1 1,-6 6-1,-2-2 17,-1 1-1,1-2 0,-1 0 0,0 0 1,-1-1-1,0-1 0,-23 5 1,2-3 33,0-1 1,-40 1-1,-15-7-1382,70 0-7014,30 0 6163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115 628 1984,'10'0'4208,"7"0"5909,-19 3-9806,1-1-1,-1 1 1,1-1 0,0 1 0,-1 0-1,1-1 1,-1 5 0,1-4-40,-17 45 973,-17 52-200,17-37-695,-32 143 449,46-184-534,0 42 0,4-62-228,0 0 1,0 0-1,0-1 1,1 1-1,-1 0 1,0 0-1,1-1 1,0 1-1,-1 0 1,1-1-1,0 1 1,0-1-1,-1 1 1,1-1-1,0 1 1,2 1-1,-3-3-13,1 0 0,-1 1 0,1-1 0,-1 0-1,1 0 1,-1 1 0,1-1 0,-1 0 0,1 0-1,-1 0 1,1 0 0,-1 1 0,1-1 0,-1 0 0,1 0-1,-1 0 1,1 0 0,-1 0 0,1 0 0,-1 0 0,2-1-1,-1 1 12,1-1 0,-1 0 0,0 1 0,0-1 0,0 0-1,0 0 1,1 0 0,-1 0 0,0 0 0,-1 0 0,1 0-1,1-2 1,3-4 1,-1 0 0,0-1-1,0 1 1,-1-1 0,4-14-1,9-48-109,-9 39 70,37-235 165,-44 245-178,1-9-13,0 27 28,-1 5 3,3 15 15,8 46 214,24 80 1,-33-136-159,0 0 1,0 0-1,1-1 1,0 1 0,0-1-1,8 12 1,-10-16-51,0-1 1,0 0-1,1 0 1,-1 0-1,0 1 1,0-1-1,0 0 1,1-1-1,-1 1 1,1 0-1,-1 0 1,1 0-1,-1-1 1,1 1-1,-1-1 0,1 1 1,-1-1-1,1 0 1,0 0-1,-1 0 1,1 0-1,-1 0 1,1 0-1,0 0 1,-1 0-1,1 0 1,0-1-1,-1 1 1,1-1-1,-1 1 1,1-1-1,-1 0 1,1 1-1,-1-1 1,0 0-1,3-2 1,2-2 41,1 0 1,-1-1 0,0 1-1,0-2 1,5-6 0,26-40-22,-19 25-77,62-73-26,-60 76 175,-4 7-53,-12 14-91,1-1-1,-1 0 0,0 0 0,0 0 0,-1 0 0,5-9 1,-9 17-40,2 0 1,-1-1 0,0 1-1,0-1 1,1 1 0,-1-1-1,1 1 1,1 2 0,10 31 172,-9-29-110,5 18 116,1 0-67,0 0 0,14 24-1,-13-31-111,1-2-1,20 26 0,-24-34 100,0 1 0,1-2 0,1 1-1,-1-1 1,1-1 0,13 8 0,-20-13-11,1 1 1,-1-1-1,1 0 1,0 0-1,-1 0 1,1-1-1,0 1 1,0-1-1,0 1 1,-1-1-1,1 0 1,0 0-1,0 0 1,0-1-1,3 0 1,-2 0 5,0 0 0,0-1 1,0 1-1,0-1 0,-1 0 1,1 0-1,0-1 0,-1 1 0,4-4 1,4-5 34,-1 0 1,0 0 0,-1-1-1,11-20 1,43-75 20,-41 79-331,-17 36 1,-4-2 184,0 0 0,-1 0 0,1 0 0,-1 0 0,-1 8 0,0 7 56,0 16-42,1-4 80,3 40-1,-2-63-11,1 0 1,0-1-1,0 1 0,1 0 1,0-1-1,1 0 0,0 1 0,8 11 1,-11-19-7,0-1 1,0 0-1,0 0 1,0 0 0,0 0-1,0 0 1,0 0-1,1 0 1,-1 0 0,0 0-1,1 0 1,-1-1-1,1 1 1,-1 0 0,0-1-1,1 0 1,-1 1-1,1-1 1,0 0 0,-1 1-1,1-1 1,-1 0 0,1 0-1,-1-1 1,1 1-1,-1 0 1,1 0 0,0-1-1,-1 1 1,1-1-1,-1 1 1,0-1 0,1 0-1,1 0 1,5-4 67,1 0 0,-1 0 1,-1-1-1,12-10 0,17-20-10,-1-2 0,42-59 0,-34 41-59,-15 22-42,-2-1 0,-1-2-1,35-69 1,-25 17-1,28-107-1,-62 194 35,44-191-127,-32 134 104,-11 48-126,0 0 0,-1-1 0,0 1-1,-1 0 1,-2-21 0,2 32 139,0 0 1,0 0 0,0 0 0,0 1 0,0-1 0,0 0 0,0 0 0,0 0-1,0 0 1,0 0 0,-1 0 0,1 0 0,0 1 0,0-1 0,0 0 0,0 0-1,0 0 1,0 0 0,0 0 0,-1 0 0,1 0 0,0 0 0,0 0 0,0 0-1,0 0 1,0 0 0,0 0 0,-1 0 0,1 0 0,0 0 0,0 0 0,0 0-1,0 0 1,0 0 0,-1 0 0,1 0 0,0 0 0,0 0 0,0 0 0,0 0-1,0 0 1,0 0 0,-1 0 0,1 0 0,0 0 0,0 0 0,0 0 0,0-1 0,0 1-1,0 0 1,0 0 0,0 0 0,-1 0 0,1 0 0,0 0 0,0 0 0,0-1-1,0 1 1,0 0 0,0 0 0,0 0 0,0 0 0,0 0 0,0-1 0,0 1-1,0 0 1,0 0 0,0 0 0,0 0 0,-5 8-72,-6 20 126,1 0 0,2 1 0,1 0 1,-5 47-1,0-3-207,-21 75 205,13-64 333,-12 104-1,27-131-352,2 0 0,7 91 1,-2-140 56,-1 0 0,1 0 0,4 9 0,2 11-43,-7-25-13,0-1 0,0 1 0,0 0-1,0-1 1,1 1 0,3 3 0,4 9 33,-9-14-53,0 0 0,1 0 0,-1 0 0,1 0 0,-1 0 1,1 0-1,0 0 0,-1 0 0,1 0 0,0 0 0,0-1 0,-1 1 1,1 0-1,0 0 0,0-1 0,0 1 0,0-1 0,0 1 0,0-1 0,0 1 1,0-1-1,2 1 0,-1 0 23,-1-1-12,0 0-1,-1 0 0,1 0 1,0 0-1,0 0 0,-1 0 0,1 0 1,0-1-1,-1 1 0,1 0 0,0 0 1,0-1-1,-1 1 0,1 0 0,0-1 1,-1 1-1,1 0 0,-1-1 0,1 1 1,0-2-1,12-10 83,-13 12-94,7-8 31,-1 0-1,0 0 0,0-1 0,-1 1 0,4-12 0,20-52 194,-8 17-146,-11 33-107,-7 13-4,0 1-1,1 0 0,0 0 0,0 0 1,1 0-1,0 1 0,6-8 0,-9 24-198,7 193 543,-9-200-296,1 1-1,-1-1 1,1 1-1,0-1 1,0 1-1,0-1 1,0 0-1,0 1 1,0-1-1,3 4 0,-3-6-1,-1 0-1,1 0 1,-1 0-1,1 0 1,-1 0-1,1 0 0,-1-1 1,1 1-1,-1 0 1,1 0-1,-1-1 0,0 1 1,1 0-1,-1 0 1,1-1-1,-1 1 0,0 0 1,1-1-1,-1 1 1,0-1-1,1 1 0,-1 0 1,0-1-1,0 1 1,1-1-1,-1 0 38,40-59 682,-30 43-757,1 1 0,0 0-1,1 0 1,25-23 0,-35 36 1,1 1 1,-1 0-1,1 1 1,-1-1-1,1 0 0,0 1 1,0-1-1,5-1 1,-7 3 10,0 0 1,0 0 0,0 0 0,1 0-1,-1 0 1,0 0 0,0 0-1,1 0 1,-1 0 0,0 1 0,0-1-1,0 0 1,0 1 0,0-1-1,1 1 1,-1-1 0,0 1-1,0 0 1,0 0 0,0-1 0,-1 1-1,1 0 1,0 0 0,0 0-1,1 1 1,2 4-26,0 0-1,-1 0 1,1 0-1,-1 0 1,-1 1-1,1-1 1,-1 1-1,2 7 0,7 58-171,-11-68 206,2 14 8,-1 1 0,-1-1 0,-1 1 0,-1-1 0,0 0 0,-1 0 0,-7 21 0,1-12 73,-1 0-1,-1-1 0,-29 48 0,14-28-57,12-18 12,-25 33 0,34-55-8,1 0 0,-1 0 0,0 0-1,-1-1 1,0 0 0,1 0 0,-2 0 0,1-1-1,0 0 1,-12 5 0,15-8-20,-1 0 1,1 0-1,-1 0 1,1-1-1,-1 0 0,1 1 1,-1-1-1,1-1 1,-1 1-1,1 0 1,0-1-1,-1 0 0,1 0 1,-1 0-1,1 0 1,0 0-1,0-1 1,0 0-1,0 1 0,0-1 1,0 0-1,0 0 1,0-1-1,-2-2 1,-4-4 21,0 0 0,0-1 1,1 0-1,1-1 0,-7-11 0,12 19-22,0 0-1,1 0 0,0 0 0,-1 0 0,1 0 0,1 0 0,-1 0 1,0 0-1,1 0 0,-1 0 0,1 0 0,0-1 0,0 1 0,0 0 1,1 0-1,-1 0 0,1-1 0,-1 1 0,1 0 0,0 0 0,0 0 1,1 0-1,-1 0 0,1 1 0,-1-1 0,1 0 0,3-3 0,2 0 25,0 0-1,0 1 0,1 0 0,-1 0 0,1 1 0,0 0 0,15-5 0,-21 8-22,40-13-79,1 2-1,86-13 1,-125 25 44,87-16-570,29-4-3703,-40 8-8261,-79 12 12162,-1 0 297,1 0 0,-1 0 0,0 0 0,0 0 0,1 0-1,-1 0 1,0 0 0,1 0 0,-1 0 0,0 0 0,0 0-1,1 0 1,-1 0 0,0 0 0,0 0 0,1-1 0,-1 1-1,0 0 1,0 0 0,1 0 0,-1 0 0,0-1-1,0 1 1,0 0 0,1 0 0,-1-1 0,0 1 0,0 0-1,-2-17-4770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17 11456,'-12'-6'1977,"9"4"-1218,0 1 0,0-1 1,0 1-1,0-1 0,-7 0 1,149 7 3716,69 14-4462,-113-9-1036,-17-2-2304,-1 1-5077,-57-6 4813,-20-3 3534,0 0 0,0 0 0,0 0 0,0 0 0,0 0 0,0 0 0,0 0 0,0 0 0,0 0 0,0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5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31 4224,'3'5'1781,"-3"-9"-1164,-4-10 7678,3 13-8061,-1-1 1,1 0-1,-1 1 1,0 0 0,0-1-1,1 1 1,-1 0-1,0 0 1,0 0-1,0 0 1,0 0-1,0 0 1,0 1-1,-1-1 1,1 1-1,0 0 1,0-1-1,0 1 1,0 0-1,-1 0 1,1 0-1,0 0 1,0 1 0,-3 0-1,-1 0-69,1 0 0,0 0 0,-1 1 0,1-1 1,0 1-1,0 1 0,0-1 0,-9 6 0,8-4-88,4-2-54,-1 0-1,0 0 1,1 0 0,-1 0 0,1 0 0,0 0 0,0 0 0,0 1 0,0-1-1,0 1 1,1 0 0,-1 0 0,1-1 0,-1 1 0,-1 6 0,3-6 3,-1-1 0,1 0 0,0 1 0,0-1 0,0 1 0,0-1 0,0 1 0,0-1 0,1 1 0,-1-1 0,1 1 0,-1-1 0,1 0 0,0 1 0,0-1 0,0 0 0,1 0 0,-1 0 0,0 0 0,1 0 0,0 0 0,-1 0 0,1 0 0,0 0 0,0-1 0,0 1 0,0-1 0,0 1 0,0-1 0,0 0 0,4 1 0,2 2-26,0-1 0,1 0-1,-1 0 1,1-1 0,0 0 0,16 0 0,-17-2-940,0 0 1,0-1-1,-1 0 0,1 0 0,-1-1 1,1 0-1,-1 0 0,8-4 0,0 0-3129,2 4 1312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47 9888,'-63'-23'3648,"50"23"-2816,3-3-256,6-2-1440,4 2 352,9-6-896,12 6 768,16 3-2528,31 12 1728,35-4-2496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50 208 1984,'4'-14'13748,"-3"49"-12729,1-11-473,4 92 1266,5 132-170,-3-118-1018,0-38-360,1 33 1808,-10-126-1987,0 1-1,0 0 1,0-1-1,0 0 0,0 1 1,0-1-1,0 1 1,0-1-1,0 0 1,0 0-1,-1-1 1,-4-8-30,0 0 0,1 0 0,0 0 0,0 0 0,2-1 0,-6-18 1,-7-68-38,13 71 58,-24-280-39,26 287-9,2 0-1,0-1 1,1 1 0,1 0 0,1 0-1,1 1 1,0-1 0,1 1 0,1 0-1,11-19 1,-8 18-36,1 1-1,1 0 1,1 1-1,1 0 1,0 1 0,1 0-1,0 1 1,31-22-1,-39 32 9,0 1 0,0-1 0,1 1 0,-1 1 0,1 0 0,0 0 0,-1 0 0,1 1 0,1 0 0,-1 1 0,0-1 0,0 2 0,15-1 0,-13 2 0,-1 1 0,0-1 0,0 2 0,0-1 0,0 1 0,0 1 0,0-1 0,-1 1 0,0 1 0,0 0 0,0 0 0,7 6 0,0 2 21,-1 1-1,-1-1 0,0 2 0,-1 0 1,-1 1-1,0 0 0,-1 0 0,-1 1 1,8 19-1,-14-27 62,0 0 0,0 0 0,-1 1 0,-1-1-1,1 1 1,-1 0 0,-1-1 0,0 1 0,0 0 0,-1-1 0,0 1 0,-1-1 0,0 1 0,0-1 0,-5 11 0,5-14-52,0 0 0,-1-1 0,0 1 0,-1 0 0,1-1 0,-1 0 0,0 0 0,0 0 0,-1 0 0,1-1 0,-1 1 0,0-1 0,0 0 0,0-1 0,-1 1 0,0-1 0,1 0 0,-1-1 1,0 1-1,0-1 0,0 0 0,-1-1 0,-8 2 0,-11-2-205,-1-1 0,1-1 0,0-1 0,-38-8 0,-13-1-3019,74 11 2801,1 0 1,-1 0-1,0 0 1,0 0 0,0 0-1,1 0 1,-1 1-1,0 0 1,0-1 0,1 1-1,-1 0 1,0 0-1,1 0 1,-1 1-1,-4 2 1,6-2 72,0-1 0,-1 0 0,1 1 0,0-1 0,0 1 0,0 0 1,0-1-1,0 1 0,0 0 0,0-1 0,0 1 0,1 0 0,-1 0 0,1 0 0,-1 0 0,1 0 0,0 0 0,0 0 0,0 0 0,0 0 0,0 0 1,0-1-1,1 4 0,0 0-232,0 0 1,1-1-1,-1 1 1,4 6-1,15 21-3266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110 580 4576,'1'-1'1450,"4"-4"-1196,7-6 2593,-9 0 3103,-4 11-5730,1 0-1,-1 0 1,1 0-1,-1 0 1,0 0 0,1 0-1,-1 0 1,0 0 0,1 0-1,-1 1 1,1-1-1,-1 0 1,0 0 0,1 0-1,-1 1 1,1-1 0,-1 0-1,0 1 1,1-1-1,-1 0 1,0 2 0,-15 18 273,2 1 0,0 0 0,1 1-1,1 1 1,1 0 0,-10 29 0,18-41-401,-1 0 0,2 0 0,-3 21-1,4-27-32,1 0-1,0 0 0,0 0 0,0 0 1,1 0-1,0 0 0,0 0 0,0 0 1,0 0-1,4 7 0,-5-11-38,1 0 0,-1 0-1,1 0 1,-1 0 0,1 0-1,0 0 1,-1 0 0,1 0-1,0 0 1,0-1 0,0 1-1,-1 0 1,1-1 0,0 1-1,0 0 1,0-1 0,0 1-1,0-1 1,0 1 0,0-1-1,0 0 1,1 1 0,-1-1-1,0 0 1,0 0 0,0 0-1,0 0 1,0 0 0,0 0-1,1 0 1,-1 0 0,0 0-1,0-1 1,0 1 0,0 0-1,0-1 1,0 1 0,0-1-1,0 1 1,0-1 0,0 0-1,0 1 1,0-1 0,1-1-1,4-3-68,0 0 0,-1-1 0,1 0 0,8-12 0,-7 7 39,0 0-1,-1-1 0,-1 1 1,0-1-1,-1-1 0,0 1 1,0 0-1,-2-1 0,1 0 1,-2 0-1,1-17 0,0 17-310,-4 30 226,0-10 186,1 0 0,0 0 0,1 0 0,0 0 0,0 0 1,0 0-1,1 0 0,0-1 0,0 1 0,4 12 0,-3-14-34,-1 0 1,1 0 0,1 0 0,-1-1-1,1 1 1,0-1 0,0 1 0,0-1-1,0 0 1,1 0 0,-1-1 0,1 1-1,0-1 1,0 0 0,7 4 0,-7-5-7,1 0 1,-1-1-1,0 0 1,1 1-1,-1-2 1,1 1 0,-1 0-1,1-1 1,0 0-1,-1 0 1,1-1 0,5 0-1,8-2 150,30-11 0,-39 11-164,11-4-15,1 0 0,-2-2 0,30-16 0,-37 18-30,-1-1 0,0 0 0,-1-1 0,0 0 0,0 0 0,14-19 0,-23 26-14,1-1 0,0 1 0,-1-1-1,0 1 1,0-1 0,1 0 0,-2 1 0,1-1 0,0 0 0,0 0 0,-1 1 0,0-1 0,1-5 0,-1 8 16,0-1 1,0 1-1,0-1 1,1 1-1,-1 0 1,0-1 0,0 1-1,0-1 1,1 1-1,-1 0 1,0-1 0,1 1-1,-1 0 1,0-1-1,1 1 1,-1 0 0,0-1-1,1 1 1,-1 0-1,1 0 1,-1 0-1,1-1 1,-1 1 0,1 0-1,15-5-6,-9 4 37,-1-1-39,0 0-1,-1 1 1,1 0-1,0 0 1,0 1 0,0-1-1,0 1 1,0 1 0,7 0-1,-10 0-8,0-1-1,0 1 1,0 0-1,0 0 0,0 1 1,-1-1-1,1 1 1,0-1-1,-1 1 0,1 0 1,-1 0-1,1 0 0,-1 0 1,0 0-1,0 1 1,0-1-1,0 1 0,3 4 1,-2 1 10,0 0-1,0 0 1,0 0 0,-1 0-1,-1 0 1,1 1 0,-1-1-1,-1 1 1,0 16 0,0-22 21,0 0 1,1 1 0,-1-1-1,1 0 1,0 0 0,0 0 0,0 1-1,0-1 1,1 0 0,2 5 0,-2-8 30,0 1 1,-1-1 0,1 0 0,-1 1 0,1-1 0,0 0 0,-1 0 0,1 0 0,0 0 0,-1 0 0,1-1 0,1 1 0,-2-1-10,4 0-5,-2 0 0,1 0 0,0-1 1,0 1-1,0-1 0,-1 0 0,1 0 0,-1 0 1,1-1-1,4-4 0,11-7-41,109-58-122,-123 69 64,1 1 0,-1-1 0,1 1 0,0 0 0,0 0 0,8-1 0,-13 5 41,-1-1 0,1 1 0,-1 0 0,0-1 0,0 1 0,0 0 0,0-1 0,0 1 0,0 0 1,-1 2-1,-3 16 44,2-14 0,1-1 0,0 1 0,0 0 0,0 0 0,1 9 0,0-12-9,1-1-1,-1 0 0,1 0 0,0 1 1,-1-1-1,1 0 0,0 0 0,0 0 1,1 0-1,-1 0 0,0 0 0,1 0 0,-1-1 1,1 1-1,-1 0 0,1-1 0,0 1 1,3 1-1,0 0 31,-1-1 0,1 1 0,0-1 0,0-1-1,0 1 1,0-1 0,0 1 0,0-2 0,0 1 0,1 0 0,-1-1 0,0 0 0,7-1 0,2-1 72,0 0 0,0-1 1,25-8-1,-29 7-135,1 0-1,-1-1 1,1-1 0,-2 1 0,1-2 0,0 1-1,-1-1 1,-1-1 0,1 0 0,8-11 0,-3 3-77,-2-2 1,0 0 0,-2 0-1,16-34 1,55-160-442,-41 108 212,-1 3 300,-36 89 18,0-1-1,-1 1 0,0-1 1,-1-17-1,2-15-116,-2 40 81,-1 0 1,0 0 0,0 0-1,-1-9 1,1 12 41,-1 1 0,1-1 0,-1 0 1,1 0-1,-1 1 0,1-1 0,-1 0 0,0 1 0,0-1 0,0 1 0,0-1 0,0 1 0,0-1 1,-1 1-1,1 0 0,-2-2 0,2 3 5,0 1 0,0-1-1,0 1 1,0-1 0,0 1 0,0-1 0,0 1-1,0 0 1,0 0 0,1-1 0,-1 1 0,0 0 0,1 0-1,-2 1 1,-2 5 26,1-1-1,0 0 1,1 1 0,-3 8-1,-5 12 77,-3 7 33,1 0 1,2 0 0,-5 40-1,7-38-61,-20 128 334,21-112-264,0 94 0,7-136-94,1 1 1,0-1 0,0 1-1,4 15 1,-2-7 39,-3-16-76,0-1 0,0 1-1,0-1 1,1 1 0,-1-1 0,2 4 0,-2-4 17,0-1 1,1 0 0,-1 0 0,1 1-1,-1-1 1,1 0 0,-1 0-1,1 0 1,0 1 0,-1-1 0,1 0-1,0 0 1,0 0 0,0 0 0,0-1-1,0 1 1,0 0 0,0 0 0,0 0-1,0-1 1,1 1 0,-1-1 0,0 1-1,0-1 1,0 1 0,1-1 0,-1 0-1,0 0 1,1 1 0,1-1 0,9-8 50,-5 5-22,-1 0 0,1 0 0,0-1 0,-1 0 0,0 0 0,1 0 0,-2-1 0,1 0 0,6-8 0,15-11 31,14-12 16,5-4-380,-39 33 199,14-9 56,-20 16 24,-1-1 0,0 1 0,1 0 1,-1 0-1,1-1 0,-1 1 0,1 0 1,-1 0-1,1 0 0,-1 0 1,1 0-1,-1 0 0,0 0 0,1 0 1,-1 0-1,1 0 0,-1 0 0,1 0 1,-1 0-1,1 0 0,-1 1 1,1-1-1,-1 0 0,0 0 0,1 0 1,-1 1-1,1-1 0,-1 0 0,0 1 1,1-1-1,-1 0 0,0 1 1,1-1-1,-1 0 0,0 1 0,0-1 1,1 0-1,-1 1 0,0-1 0,0 1 1,0-1-1,1 1 0,-1-1 1,0 1-1,3 10-9,-1 0 0,0 0 1,-1 0-1,0 22 0,-1-23 104,0 0 0,0-1 0,1 1 0,1-1 0,0 1 0,5 17 0,-6-27-57,0 1-1,0-1 1,0 1-1,0 0 1,0-1-1,0 1 1,0-1-1,0 0 1,0 1-1,0-1 1,0 0 0,0 0-1,0 0 1,0 0-1,0 0 1,0 0-1,0 0 1,1 0-1,-1 0 1,2-1-1,-2 1-2,10-2 21,0-1 1,0 0 0,0-1-1,0 0 1,-1-1 0,14-8-1,29-11-20,-44 20-72,0 1 0,-1 1 0,1 0 0,0 0 1,12 0-1,-18 2 4,1 0 0,-1 0 0,0 0 1,0 1-1,1-1 0,-1 1 0,0 0 0,0 0 0,0 0 1,0 0-1,0 1 0,0-1 0,0 1 0,0-1 1,0 1-1,-1 0 0,1 0 0,2 3 0,-4-3 21,1 1-1,-1-1 1,0 0-1,0 1 1,0-1-1,0 1 1,0-1-1,-1 1 1,1 0-1,-1-1 0,1 1 1,-1 0-1,0-1 1,0 1-1,0 0 1,-1 0-1,1-1 1,0 1-1,-2 3 1,0 3 11,-1 0 1,0-1 0,0 0-1,-8 14 1,-7 5 21,-2 0 1,0-2-1,-2-1 0,-44 39 0,53-51-20,0-2-1,0 0 1,-1 0-1,-1-1 1,1-1-1,-32 12 1,37-17 29,0 0 0,0-1 1,-1 0-1,1 0 0,-1-1 0,1-1 0,-1 0 1,0 0-1,1 0 0,-1-1 0,1-1 0,-1 0 1,-12-4-1,20 6-21,0-1 1,0 0 0,-1 1 0,1-1-1,0 0 1,0 0 0,0-1-1,0 1 1,0 0 0,0-1 0,0 1-1,1-1 1,-1 0 0,0 0-1,1 1 1,-1-1 0,1 0-1,0 0 1,0 0 0,0 0 0,0-1-1,0 1 1,-1-3 0,2 1 0,0 1 0,0 0 1,0 0-1,0-1 0,1 1 1,-1 0-1,1 0 1,0 0-1,0 0 0,0 0 1,0 0-1,1 0 0,-1 0 1,1 0-1,0 0 0,3-4 1,2-1-5,0 0-1,1 1 1,-1 0 0,2 0-1,-1 1 1,0 0 0,1 1-1,0-1 1,15-5 0,10-2-172,48-13 1,-54 18 30,64-16-1088,-16 4-1912,-2-4-4578,-43 12-2318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29 108 9792,'-14'-39'3173,"3"24"-1725,11 15-1417,0 0 0,-1-1 1,1 1-1,0 0 0,0 0 0,-1 0 1,1 0-1,0 0 0,0-1 1,0 1-1,-1 0 0,1 0 0,0 0 1,0-1-1,0 1 0,0 0 0,0 0 1,0-1-1,-1 1 0,1 0 1,0 0-1,0-1 0,0 1 0,0 0 1,0 0-1,0-1 0,0 1 0,0 0 1,0 0-1,0-1 0,0 1 1,0 0-1,0 0 0,0-1 0,0 1 1,1 0-1,-1 0 0,0-1 0,0 1 1,0 0-1,0 0 0,0 0 1,0-1-1,1 1 0,-1 0 0,0 0 1,0 0-1,0 0 0,1-1 0,-1 1 1,0 0-1,0 0 0,1 0 1,-1 0-1,9-6 469,0 1 0,0 0 0,0 1 0,1-1 0,-1 2 0,1 0 0,0 0 0,0 1 0,17-2 0,8 1-589,51 3 0,-68 1 173,32 1-620,78 13 0,-98-9-2074,52 18-1,-76-22 1878,-1 0-1,0 0 0,0 1 1,0-1-1,0 1 1,0 0-1,-1 1 0,5 3 1,3 8-3731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28 8224,'-85'-14'3040,"67"9"-2368,5 1-160,8 4-1344,0 0 352,20 0-2464,11-5-448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 2816,'-22'-5'23471,"27"6"-25407,8 0 2275,-1-1-1,1 0 0,15-2 1,3-1-45,286-1 681,-220 4-632,-47 0-98,61 8 0,-84-2-278,-21-4-50,1-1 1,0 1 0,9-1-1,-14-1-370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19 6464,'-13'-12'2090,"11"5"1828,9 7-1569,-5 1-2093,0 0-1,0 0 1,0 0 0,0 0-1,0 0 1,0 0 0,-1 1-1,1-1 1,0 0 0,-1 1 0,1 0-1,-1-1 1,0 1 0,0 0-1,1 0 1,-1-1 0,0 1 0,0 0-1,-1 0 1,1 0 0,0 0-1,0 3 1,1 6 328,0-1-1,-1 1 1,0 14 0,-1-21-438,1 64 944,-11 80 0,-20 69-99,26-191-850,-9 84-246,12-63-2371,0-38-1119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35 6656,'-9'-10'1016,"8"8"-748,-1-1 0,0 1 0,-1-1 0,1 1 0,0 0 0,-1 0 0,1 0 0,-1 0 0,-4-3 0,5 5-62,1 0 1,0 1-1,0-1 1,0 0-1,-1 0 1,1 0 0,0 1-1,0-1 1,0 1-1,0-1 1,-1 1-1,1-1 1,0 1 0,0-1-1,0 1 1,0 0-1,0 0 1,0 0-1,1 0 1,-3 1-1,-1 2 459,-7 7 146,1 0 1,0 0-1,-14 22 0,3-3-99,-7 9 146,2 1 0,2 0-1,2 2 1,-21 54-1,-61 174 1003,80-196-1454,-26 131 0,42-155-292,2 1 0,2 83-1,4-111-110,2 0 0,1 0 0,1 0 0,1 0 0,1-1 0,1 0 0,0 0 0,14 24 0,-10-25-364,1-1-1,0 0 1,2-1-1,0 0 1,2-1-1,18 17 1,-25-27-208,1 1 0,0-2 0,1 1 0,0-2 0,0 1 0,0-1 0,1-1 0,0 0 0,0-1 0,0 0 0,0-1 0,1 0 0,12 1 1,66-2-5816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8544,'-1'0'114,"1"-1"0,0 1 0,0 0 1,0-1-1,0 1 0,0-1 0,1 1 0,-1 0 0,0-1 1,0 1-1,0-1 0,0 1 0,0 0 0,0-1 1,1 1-1,-1 0 0,0-1 0,0 1 0,1 0 1,-1-1-1,0 1 0,0 0 0,1 0 0,-1-1 1,0 1-1,1 0 0,-1 0 0,0-1 0,1 1 0,0 0 1,0 0 43,0 0 0,0 0 0,0 0 0,0 0 0,0 0 1,0 0-1,0 0 0,0 0 0,0 0 0,0 1 0,2 0 1,1 1 190,0-1 0,-1 1 0,1 1 0,0-1 1,-1 1-1,5 3 0,4 8 603,-1-1-1,19 30 1,3 6 257,39 35 193,20 26-292,-63-66-796,-3 1-1,33 72 1,23 107 478,-74-196-624,-1 0-1,-2 1 1,-1 0 0,-1 0-1,-1 0 1,-2 0 0,-1 0-1,-1 0 1,-10 50-1,2-41-77,-1 0 0,-2 0-1,-1-2 1,-2 1 0,-2-2-1,-33 52 1,25-48-587,-34 39 0,48-65-129,0-1 0,0 0 0,-1-1 0,0 0 0,-1-1 0,-20 12 0,22-15-934,-20 9-1609,31-16 2867,0 1-1,0-1 1,-1 0 0,1 1 0,0-1-1,-1 0 1,1 0 0,0 1 0,-1-1-1,1 0 1,0 0 0,-1-1-1,1 1 1,0 0 0,-1 0 0,1-1-1,0 1 1,0 0 0,-1-1 0,0 0-1,0-1-27,1 1-1,-1-1 0,1 0 1,-1 0-1,1 0 0,0 0 1,0 0-1,0 0 0,0 0 1,-1-3-1,-11-35-3706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16 3712,'-9'-15'17365,"7"66"-15214,-12 59 0,7-53-1696,-19 131 489,18-141-631,4-22 136,-3 45-1,7-68 144,6-3-599,-1 0 69,1 0 0,-1 0 0,0 0 0,10-5 1,15-3 273,33-1 84,0 3 0,77 1-1,12 1-664,-139 4-800,-1-1-1,0 0 1,0-1 0,-1 0 0,1-1 0,0 0 0,10-6 0,31-9-6567,4-1-1668,-30 8 6155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 5312,'-20'-7'1701,"20"7"-1612,0 0 0,0 0 0,-1 0-1,1 0 1,0 0 0,0 0 0,-1-1 0,1 1 0,0 0-1,0 0 1,0 0 0,-1-1 0,1 1 0,0 0 0,0 0-1,0-1 1,-1 1 0,1 0 0,0 0 0,1-7 5537,24 8-1162,9-1-3595,-20 1-712,1 1 0,-1 1 0,1 0 0,-1 0-1,0 2 1,16 6 0,-28-10-119,0 0-1,-1 0 0,1 0 0,0 0 0,-1 0 1,1 0-1,0 1 0,-1-1 0,0 0 0,1 1 0,-1 0 1,0-1-1,0 1 0,0 0 0,0-1 0,0 1 1,0 0-1,0 0 0,0 0 0,-1 0 0,1 4 1,-1-3 36,0 1 1,0 0 0,-1-1 0,1 1 0,-1-1 0,0 1 0,0 0 0,-1-1 0,1 0 0,0 1 0,-4 3 0,-2 6 45,-2-1 0,0 0 1,0 0-1,-1-1 0,-1 0 0,0-1 1,0 0-1,-19 12 0,30-22-114,-1 0 0,0 1-1,0-1 1,1 1 0,-1-1-1,1 0 1,-1 1 0,0 0-1,1-1 1,-1 1-1,1-1 1,-1 1 0,1 0-1,0-1 1,-1 1 0,1 0-1,-1-1 1,1 1 0,0 0-1,0 0 1,-1-1 0,1 1-1,0 0 1,0 0 0,0-1-1,0 1 1,0 0 0,0 0-1,0 0 1,0-1 0,0 1-1,1 0 1,-1 0 0,0-1-1,0 1 1,1 0-1,-1-1 1,0 1 0,1 0-1,-1 0 1,1-1 0,-1 1-1,1-1 1,-1 1 0,1-1-1,-1 1 1,2 0 0,3 4 24,0-1 0,1 0 0,0 0 0,8 4 0,-8-4-41,67 35 201,-61-34-633,-1 0 1,1-1 0,0 0 0,20 3 0,-14-3-668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22 905 5152,'-1'0'133,"0"1"1,1-1 0,-1 0-1,0 0 1,0 1-1,0-1 1,0 1-1,0-1 1,0 1 0,0-1-1,1 1 1,-1 0-1,0-1 1,0 1-1,1 0 1,-1-1 0,1 1-1,-1 0 1,0 0-1,1 0 1,-2 2 1653,-1 8 6927,4-23-7887,0-1-1,1 1 1,6-20-1,1-7-404,13-80 377,15-96 658,-27 163-1268,3 0 0,2 0 0,22-49 0,-13 35 68,-18 48-225,1-1 1,1 1-1,11-17 0,-16 30-13,1-1 0,0 1 1,0 0-1,0 0 0,1 0 0,0 1 1,0 0-1,0 0 0,0 0 0,1 0 0,0 1 1,11-5-1,-9 5-3,0 0 0,1 1-1,0 0 1,-1 0 0,1 1 0,0 1 0,0-1-1,-1 1 1,1 1 0,0 0 0,0 0 0,-1 0-1,1 1 1,-1 1 0,1-1 0,-1 1 0,0 1 0,0 0-1,0 0 1,0 0 0,-1 1 0,0 0 0,0 0-1,0 1 1,-1 0 0,0 0 0,0 1 0,6 8 0,-9-11 53,0 0 1,0 1-1,0 0 1,-1-1-1,0 1 1,0 0-1,0 0 1,0 0-1,-1 0 1,0 1-1,0-1 1,0 10-1,-1-11-42,0-1 0,-1 1 0,1 0-1,-1-1 1,0 1 0,0-1 0,0 1 0,0-1-1,-1 0 1,1 1 0,-1-1 0,0 0 0,0 0 0,0 0-1,0 0 1,-1-1 0,1 1 0,-1 0 0,-4 3-1,-13 6-51,1-1 0,-2-1-1,0 0 1,-41 12-1,13-4-380,40-13 132,9-1-60,13 3 102,-12-7 256,87 29 155,-60-22 337,38 17 0,-62-23-407,0 2 0,0-1 0,0 0 0,4 5 1,-1 3 357,-7-9-444,0-1-1,0 0 0,0 1 1,0-1-1,0 1 0,0-1 0,0 1 1,0-1-1,0 0 0,0 1 0,0-1 1,0 0-1,-1 1 0,1-1 1,0 1-1,0-1 0,0 0 0,-1 1 1,1-1-1,0 0 0,0 0 0,-1 1 1,1-1-1,0 0 0,-1 1 1,1-1-1,-1 0 0,-5 4 38,0-1-1,-1 0 1,1-1 0,-1 1-1,0-1 1,-12 2-1,-45 3-499,53-6 287,-124 3-2708,66-12-2009,53 5 1150,0-1 1,-18-6-1,-4-8-1570,-9-12 1887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215 735 1568,'0'-1'64,"-1"1"0,1-1 1,0 0-1,0 0 0,-1 1 0,1-1 0,0 0 0,0 0 1,0 0-1,0 1 0,0-1 0,0 0 0,0 0 1,0 0-1,0 1 0,0-1 0,0 0 0,0 0 0,1 1 1,-1-1-1,0 0 0,1 0 0,-1 1 0,0-1 1,1 0-1,16-19 2325,-7 8-1306,-9 11-919,18-28 3038,-18 28-2896,0-1 1,0 0 0,-1 0-1,1 1 1,0-1 0,-1 0-1,1 0 1,-1 0-1,0 0 1,0 0 0,1 0-1,-1 0 1,-1-4 0,1 5-165,-1 0 0,0 0 1,1 0-1,-1 0 1,0 0-1,0 0 0,1 0 1,-1 1-1,0-1 1,0 0-1,0 0 0,0 1 1,0-1-1,0 1 1,0-1-1,-1 1 0,1-1 1,0 1-1,0 0 1,0-1-1,0 1 1,0 0-1,-1 0 0,0 0 1,-3 0 100,1-1 0,-1 1 0,0 0 0,1 0 0,-7 2 0,5 0-105,-1-1-1,1 2 1,0-1 0,-1 1-1,1 0 1,0 0 0,1 0-1,-1 1 1,-8 7 0,7-4 24,-1 1 0,1-1 1,1 2-1,-1-1 0,-7 14 1,0 7 135,1 0 1,1 1-1,-8 31 1,15-46-201,4-12-70,-6 21 249,-10 48 0,16-65-220,0-1-1,1 1 1,0 0-1,0 0 1,0 0-1,1-1 1,0 1-1,0 0 1,1-1-1,0 1 1,0-1-1,3 7 1,-2-9-10,-1 0 0,0-1 0,1 0-1,0 0 1,0 1 0,0-2 0,0 1 0,0 0 0,1-1 0,-1 1 0,1-1-1,0 0 1,0 0 0,-1 0 0,1-1 0,0 0 0,1 1 0,-1-1 0,0-1 0,0 1-1,0 0 1,5-1 0,10 0 78,0 0 0,1-1 0,27-6 0,-43 7-114,16-4 58,0 0 0,-1 0 0,1-2 0,-1 0 0,0-2 0,0 0 0,-1-1 0,0-1 0,-1 0-1,0-2 1,0 0 0,17-17 0,-13 7-2,-1-2 0,29-42 0,25-58-128,-44 71 28,-29 50 36,80-142 119,-64 111-96,-2-1 0,15-47 0,-23 56-28,38-146 121,-40 145-242,-1 0 0,-1 0 1,-2 0-1,-1-37 1,0 62 107,0 1 1,-1-1 0,1 1 0,0-1 0,-1 1 0,1-1 0,-1 1 0,1 0 0,-2-3 0,2 3 10,-1 1 1,1 0-1,0-1 1,0 1-1,0 0 1,-1 0-1,1 0 1,0-1 0,-1 1-1,1 0 1,0 0-1,0 0 1,-1-1-1,1 1 1,0 0-1,-1 0 1,1 0-1,0 0 1,-1 0 0,1 0-1,0 0 1,-1 0-1,1 0 1,0 0-1,-1 0 1,0 0-1,0 1 2,0-1-1,-1 1 1,1 0-1,0 0 1,0 0-1,0 0 1,0 0-1,0 0 1,0 0-1,0 0 0,0 0 1,0 0-1,0 1 1,0-1-1,1 0 1,-2 3-1,-17 45 124,-24 100-1,38-128-62,-137 667 1590,135-646-1503,4-29 10,1 1-1,-2 20 0,4-33-145,0-1 0,0 0 0,0 0 0,0 0 0,0 0 0,0 0 0,0 0 0,0 0 0,0 0 0,0 1 0,0-1 0,0 0 0,0 0 0,0 0 1,0 0-1,0 0 0,1 0 0,-1 0 0,0 0 0,0 0 0,0 0 0,0 1 0,0-1 0,0 0 0,0 0 0,0 0 0,0 0 0,0 0 0,0 0 0,0 0 0,1 0 0,-1 0 0,0 0 0,0 0 0,0 0 1,0 0-1,0 0 0,0 0 0,0 0 0,0 0 0,0 0 0,1 0 0,-1 0 0,0 0 0,0 0 0,0 0 0,0 0 0,0 0 0,0 0 0,0 0 0,0 0 0,1 0 0,-1 0 0,0 0 0,0 0 1,0 0-1,0 0 0,5-4 58,18-43 103,-21 42-169,69-117-50,-59 104-18,0 2 0,1 0 0,1 0 0,31-26-1,-43 40 44,0 0-1,-1 1 0,2-1 0,-1 1 1,0 0-1,0 0 0,0 0 0,1 0 1,-1 0-1,0 0 0,1 1 0,-1-1 1,5 0-1,-5 1 8,0 1 0,0-1 0,0 1 1,0-1-1,-1 1 0,1-1 0,0 1 0,-1 0 0,1 0 0,0 0 1,-1 0-1,1 0 0,-1 0 0,1 1 0,-1-1 0,0 0 1,0 1-1,3 2 0,4 10-36,1-1 1,-2 2-1,0-1 0,0 1 1,-2 0-1,0 1 0,4 17 1,-4-13 137,1 0 0,1 0 1,13 26-1,-17-42-63,-1 1 0,1-1-1,0 0 1,0 1 0,1-1 0,-1-1 0,1 1 0,0 0 0,0-1 0,0 0-1,0 0 1,1 0 0,-1-1 0,1 1 0,5 1 0,-4-2-2,0-1 1,0 1-1,1-1 0,-1-1 1,0 1-1,0-1 1,1 0-1,-1-1 0,0 1 1,0-1-1,7-2 1,1-1 3,-1-1 1,1 0-1,-1 0 0,-1-2 1,1 0-1,-1 0 1,-1-1-1,1 0 1,-1-1-1,13-14 1,67-89-131,-37 43 105,6-16 2,-35 49-50,-25 35 24,1 0-1,0 0 1,0 0 0,-1 0 0,1 0-1,0 0 1,-1-1 0,0 1-1,1 0 1,-1-1 0,0 1-1,1 0 1,-1-1 0,0-1-1,0 3 21,0 0-1,0 0 0,0 0 1,0 0-1,0 0 0,0-1 1,0 1-1,0 0 0,-1 0 1,1 0-1,0 0 0,0 0 1,0 0-1,0 0 1,0 0-1,0-1 0,0 1 1,-1 0-1,1 0 0,0 0 1,0 0-1,0 0 0,0 0 1,0 0-1,0 0 0,-1 0 1,1 0-1,0 0 0,0 0 1,0 0-1,0 0 1,0 0-1,-1 0 0,1 0 1,0 0-1,0 0 0,0 0 1,0 0-1,-11 7-93,5-2 64,1 1 0,1-1-1,-1 1 1,1 1-1,0-1 1,0 0-1,-3 8 1,-19 50-60,20-45 68,-63 205 136,62-196-63,5-23 12,1 0 1,0 0-1,-1 11 0,2-15-45,0 0-1,0 0 1,0-1-1,0 1 1,0 0 0,0 0-1,1 0 1,-1 0-1,0 0 1,0 0-1,1 0 1,-1 0-1,0-1 1,1 1-1,-1 0 1,1 0 0,-1 0-1,1-1 1,-1 1-1,1 0 1,0-1-1,-1 1 1,1 0-1,0-1 1,-1 1 0,1-1-1,0 1 1,1 0-1,-1-1 9,0 0 0,0 0 0,-1 0 0,1 0 0,0 0 1,0 0-1,-1-1 0,1 1 0,0 0 0,-1 0 0,1-1 0,0 1 0,-1 0 0,1-1 0,0 1 0,-1-1 0,1 1 0,0 0 0,-1-1 0,1 0 0,0 0 1,12-15 39,-9 11-58,2-3-45,0-2 1,0 1-1,-1-1 1,-1 1-1,6-17 0,13-56-227,-13 44 180,-3 12 33,-3 14-32,0 0 0,-1 0 0,-1-1 0,2-16 0,-4 23-90,2 12 95,1 14 45,-1 13 178,2 0-1,7 34 0,-8-57-94,0 0 1,0 0-1,0 0 1,1-1-1,1 1 1,0-1-1,0 0 0,1-1 1,-1 1-1,15 14 1,-16-20-9,-1 0 1,0-1 0,1 1-1,0-1 1,-1 0-1,1 0 1,0 0 0,0 0-1,1-1 1,-1 1 0,8 0-1,-5-1 24,0 0 0,1-1 0,-1 0 0,0 0 0,0-1 0,12-2 0,-6-1-8,0 0 1,0 0 0,-1-1-1,0-1 1,0 0-1,0 0 1,14-12-1,-9 4-45,0-2-1,-1 0 0,23-30 0,11-12-94,-28 33 35,-16 17 34,0 1 1,0 1-1,13-12 0,-18 18 14,-1-1 0,1 1 0,0-1-1,-1 1 1,1-1 0,0 1 0,-1-1 0,1 1 0,0 0-1,0-1 1,-1 1 0,1 0 0,0 0 0,0 0 0,0 0-1,-1-1 1,1 1 0,0 0 0,0 0 0,0 0 0,0 1-1,-1-1 1,1 0 0,2 1 0,-3-1-7,1 1 0,0 0 0,0 0 0,0-1 0,0 1 0,-1 0 0,1 0 0,0 0 0,-1 0 0,1 0 0,0 0 0,-1 0 1,0 1-1,1-1 0,-1 1 0,2 6-38,0-1 0,-1 1 1,-1 0-1,1 9 0,0 8 201,0-20-123,-1 1-1,1-1 1,-1 1 0,-1 0-1,1-1 1,-2 8-1,1-10-2,0 0 0,1 0 0,-1 1 0,1-1 0,0 0 0,0 0 0,0 0 0,0 1 0,1-1 0,-1 0 0,1 0 0,0 0 0,0 0 0,2 5 0,-3-8-22,1 0 0,-1 0 0,1 0 0,-1 0 0,0 0 0,1-1 0,-1 1 0,1 0 0,-1 0 0,0 0 0,1 0 0,-1 0 0,0-1 0,1 1 0,-1 0 0,0 0 0,1-1 0,-1 1 0,0 0 0,1-1 0,-1 1 0,0 0 0,1-1 0,0-1-8,1-1 1,-1 1 0,0-1-1,0 1 1,0-1 0,2-4-1,1-6-52,11-16 50,18-28 0,-26 46-22,1 0-1,0 1 1,0 0 0,1 0 0,15-11-1,-24 21 20,1-1 0,0 1-1,-1-1 1,1 1 0,0-1-1,0 1 1,0 0 0,-1-1-1,1 1 1,0 0 0,0-1-1,0 1 1,0 0 0,0 0-1,0 0 1,0 0 0,0 0-1,0 0 1,-1 0 0,1 0-1,0 0 1,0 1 0,0-1-1,0 0 1,0 0 0,0 1-1,-1-1 1,1 1 0,0-1-1,0 1 1,0-1 0,-1 1-1,1-1 1,0 1 0,-1 0-1,1-1 1,-1 1 0,1 0-1,0-1 1,-1 1 0,0 0-1,1 0 1,-1 0 0,1 1-1,2 4-5,0 1 0,0 0 0,0 0 0,1 9-1,1 12-66,4 40 0,-7-43 149,1 0 1,10 39-1,-12-62-54,-1 0 0,1 0 0,-1 0 0,1 0 1,0 0-1,0-1 0,0 1 0,0 0 0,0 0 1,0 0-1,0-1 0,0 1 0,1-1 0,-1 1 0,1-1 1,-1 0-1,1 1 0,0-1 0,-1 0 0,1 0 0,0 0 1,0 0-1,0 0 0,0-1 0,0 1 0,0 0 0,0-1 1,0 0-1,0 1 0,0-1 0,0 0 0,0 0 1,3 0-1,10-2 24,-1 0 1,0-1-1,0-1 1,0 0-1,0-1 0,-1 0 1,0-1-1,0 0 1,15-11-1,-1-1-165,0-2-1,45-45 1,24-46 6,-40 44 175,40-36-75,-86 90-591,-25 31 336,5-1 239,0 0 0,2 0 0,0 1 0,-7 24 0,-10 24-44,-46 121 338,70-182-249,0-1 0,0 1 0,1-1 0,-1 1 0,1 5 0,0-9-4,0 0 1,1 0 0,-1 0 0,0 0 0,0 0-1,0 0 1,1 0 0,-1 0 0,0 0 0,1-1-1,-1 1 1,1 0 0,-1 0 0,1 1 0,0-2 1,-1 0 1,1 0 0,-1 1 0,1-1 0,-1 0 0,1 0-1,0 1 1,-1-1 0,1 0 0,-1 0 0,1 0-1,-1 0 1,1 0 0,-1 0 0,1 0 0,0 0 0,-1 0-1,1 0 1,-1 0 0,1 0 0,-1-1 0,1 1-1,-1 0 1,1 0 0,-1-1 0,2 1 0,0-2-10,0 1 1,0-1 0,0 1 0,0-1-1,0 0 1,-1 0 0,1 0-1,-1 0 1,1 0 0,-1 0-1,1 0 1,-1 0 0,2-5 0,10-35-204,-11 36 204,20-89-204,2-8-18,-21 96 216,0 7 6,0 10 5,-2-7-3,10 38 132,-1 0-1,-2 1 1,-2 1 0,-1-1-1,-3 60 1,-5 2 171,-5 0 1,-29 148-1,34-241-338,0-1 0,0 1 0,-1-1 0,0 0 0,-1 0 1,0 0-1,-10 14 0,13-21-10,0-1-1,0 1 1,-1 0 0,1 0-1,-1-1 1,0 0 0,1 1 0,-1-1-1,0 0 1,0 0 0,-1-1 0,1 1-1,0-1 1,0 1 0,-1-1 0,1 0-1,-1 0 1,1-1 0,-1 1 0,1-1-1,-1 0 1,0 1 0,1-2 0,-1 1-1,1 0 1,-6-2 0,2 0-5,1-1 0,0 1 0,0-1 1,0-1-1,0 1 0,0-1 0,1 0 0,-1 0 0,1-1 1,0 1-1,1-1 0,-1 0 0,1 0 0,0-1 1,-6-11-1,-1-2 26,2-1 0,0 0 1,-9-33-1,13 37-107,1 0 0,0-1 1,1 1-1,0-25 0,2 34 110,2 0 0,-1 1 0,1-1-1,0 0 1,0 0 0,1 0-1,0 1 1,0-1 0,0 1-1,1-1 1,0 1 0,1 0-1,4-7 1,3-1 88,1 1 0,1 1 0,-1 0 0,2 1 0,0 0 0,0 1 0,1 1-1,18-10 1,21-6 287,59-19 0,-87 35-281,-9 3-10,121-48 386,-105 39-317,0-1-1,31-21 0,-48 26-92,-1 0-1,0-1 1,-1-1-1,21-24 1,-29 29-22,1 0-1,-1-1 1,-1 0 0,0 0 0,0 0 0,0 0 0,-2-1 0,1 1 0,-1-1 0,2-11 0,-4 18-37,-1 0 1,0 0 0,0-1-1,0 1 1,0 0 0,0 0-1,0 0 1,-1 0-1,0-1 1,1 1 0,-1 0-1,0 0 1,-3-4-1,4 6 13,-1 0 0,1 1 0,-1-1 0,1 0-1,-1 1 1,0-1 0,1 0 0,-1 1-1,0-1 1,0 1 0,1-1 0,-1 1-1,0-1 1,0 1 0,0 0 0,0-1-1,1 1 1,-1 0 0,-1 0 0,0 0 3,0 0 0,1 0 0,-1 0 0,0 0 1,1 1-1,-1-1 0,1 1 0,-1-1 0,1 1 0,-1 0 1,1-1-1,-1 1 0,1 0 0,-2 1 0,-4 4 88,0 0-1,1 0 0,0 1 1,0-1-1,0 1 1,1 1-1,0-1 0,0 1 1,-5 13-1,6-14 0,2 0 0,-1 0 0,1 0-1,0 0 1,0 0 0,1 1 0,0-1 0,0 0 0,1 1 0,0-1-1,0 1 1,2 8 0,0-11-25,-1 0-1,2 0 1,-1 0 0,0 0 0,1-1-1,0 1 1,0-1 0,0 0-1,0 0 1,1 0 0,0 0 0,0-1-1,0 1 1,5 2 0,-2-1-45,0 0 1,0-1 0,1 0 0,-1 0-1,1-1 1,0 0 0,0 0 0,9 1-1,-6-3-298,0 0 0,0-1 0,0 0 0,0 0 0,0-1 0,13-3 0,65-20-3738,-56 13 1565,0-2 1,0-1-1,-1-1 1,-1-2-1,42-30 0,10-17-1887,5 3 250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48 553 4992,'-29'2'1589,"28"-2"-1540,1 0 1,-1 0-1,0 0 0,0 0 1,0 0-1,0 1 0,0-1 1,0 0-1,1 0 0,-1 1 1,0-1-1,0 0 0,0 1 0,1-1 1,-1 1-1,0-1 0,1 1 1,-2 0-1,-1 1 246,16-7 8018,0 0-7372,1 0 0,15-10 0,-1-3-341,-1-1 1,-1-1-1,0-1 0,34-38 1,-15 7-174,45-69 0,-51 64-187,70-94 970,-100 139-1026,-7 10-52,-3 4-25,-8 18-28,-1 12-4,1 0 1,2 1 0,-5 44 0,3-10 373,1-26-192,1-2 197,1 0 1,-1 41 0,11-47-20,-3-32-391,-1 1-1,0-1 1,0 0 0,1 1 0,-1-1 0,1 1 0,-1-1 0,1 0 0,0 0 0,-1 1 0,1-1 0,0 0 0,0 0 0,0 0-1,0 0 1,0 0 0,0 0 0,2 1 0,0-2-16,-1 0 0,1-1 0,0 1-1,0-1 1,0 0 0,0 0 0,-1 0 0,1 0-1,0-1 1,-1 1 0,1-1 0,-1 1 0,3-4-1,16-13 73,0-1-1,-2-1 0,32-42 1,13-15-18,66-56-68,-95 100-135,75-53-1,-104 82 84,-1 1-1,0 0 0,1 0 1,0 0-1,11-3 0,-16 6 30,0-1-1,0 1 0,0 0 0,0 0 0,0 0 0,1 0 0,-1 0 0,0 0 0,0 0 0,0 0 0,0 0 1,0 1-1,0-1 0,0 0 0,0 1 0,0-1 0,0 1 0,0-1 0,0 1 0,0 0 0,0-1 1,0 1-1,0 0 0,0 0 0,-1-1 0,1 1 0,0 0 0,0 0 0,-1 0 0,1 0 0,-1 0 1,1 0-1,-1 0 0,0 0 0,1 0 0,-1 0 0,1 3 0,0 2 12,0 0 1,-1 0-1,1 0 0,-1 0 0,0 0 1,-1 0-1,0 0 0,-2 9 0,1-3 37,-10 50 243,-38 111 1,46-156-262,4-11 72,4-9 17,20-36 173,-10 16-337,2 0 1,27-32 0,-42 54 40,0 0 1,0 0 0,0 0 0,0 0-1,0 0 1,0 1 0,0-1-1,0 0 1,0 0 0,0 1-1,0-1 1,1 0 0,-1 1-1,0-1 1,0 1 0,1 0 0,-1 0-1,0-1 1,1 1 0,-1 0-1,0 0 1,1 0 0,1 0-1,-2 1 12,1 0 0,-1-1-1,1 1 1,-1 0 0,0 0 0,1 0-1,-1 0 1,0 0 0,0 0 0,1 1-1,-1-1 1,0 0 0,0 1-1,0-1 1,1 3 0,2 6 61,0 0 0,0 0 0,-1 0 0,3 15 0,39 145 1268,-45-169-1406,0-1 0,0 1 0,0 0 0,1 0 0,-1-1 0,0 1 0,1 0 0,-1-1 0,1 1 0,-1 0 1,1-1-1,-1 1 0,2 0 0,-2-1-81,0 0 0,0 1 1,1-1-1,-1 0 1,0 0-1,1 0 0,-1 0 1,0 0-1,0 0 0,1 0 1,-1-1-1,0 1 0,1 0 1,-1 0-1,0 0 0,0 0 1,1 0-1,-1 0 0,0 0 1,0-1-1,1 1 0,-1 0 1,0 0-1,0 0 0,1 0 1,-1-1-1,0 1 1,0 0-1,0 0 0,0-1 1,1 1-1,-1 0 0,0-1 1,5-4-2472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46 9888,'-68'-34'4480,"64"31"-3904,21-5-5536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1369 3488,'-31'37'1557,"23"-28"-1606,-1 1 1429,1 0 1,0 0 0,1 1-1,0 0 1,-11 23 0,18-26 2670,10-12-1345,-5 1-2325,0-1 1,-1 0-1,1 0 0,-1 0 1,0-1-1,-1 1 1,1-1-1,4-8 1,-5 9-237,3-7 13,-1 1 0,0-1 1,0 0-1,-1 0 0,3-13 0,10-59 381,-12 57-277,10-63 215,7-34 6,36-94 514,-33 139-739,50-109 1,-52 142-138,3 1 1,1 1-1,51-62 0,-40 60 7,181-202 544,-214 242-695,0 0 0,1 0 0,-1 0 0,1 1 0,0 0 0,1 0-1,7-4 1,-12 8 12,0-1-1,0 0 0,0 1 0,0-1 1,0 1-1,0-1 0,0 1 0,0 0 1,0 0-1,0 0 0,0 0 0,0 0 1,0 0-1,0 1 0,0-1 0,0 1 1,0-1-1,0 1 0,0 0 0,-1 0 1,1 0-1,0 0 0,0 0 0,-1 0 1,1 0-1,0 0 0,-1 1 0,0-1 1,1 1-1,1 1 0,1 4 14,0-1 0,0 1 0,0 0 0,-1 0 0,0 1 0,0-1 0,-1 1 0,0-1 0,0 1 0,-1 0 0,0 0 0,0 0 0,0 0 0,-2-1 0,1 1 0,-2 9 0,-2 9 73,-1 0 1,-2 0 0,-13 34-1,-4 3-36,-3-1 0,-48 80 0,73-139-44,-9 20-178,11-22 176,0 0 0,-1 0-1,1 0 1,0 0 0,0 0 0,0 0 0,0 1 0,0-1 0,0 0 0,0 0 0,1 0 0,-1 0-1,0 0 1,0-1 0,1 1 0,-1 0 0,1 0 0,-1 0 0,1 0 0,-1 0 0,1 0 0,0 1-1,5 3-12,0-1 0,-1 1 0,2-1 0,-1 0-1,8 4 1,17 10 8,14 19 14,-40-32 14,0 0 1,-1-1-1,0 2 1,0-1-1,0 0 1,6 12-1,-10-15 6,1-1-1,-1 1 0,1 0 0,-1 0 0,0 0 0,1 0 0,-1 0 0,0 0 0,0 0 0,-1 0 0,1 0 0,0 0 0,-1 0 1,1 0-1,-1 0 0,0 0 0,1 0 0,-1-1 0,0 1 0,-2 2 0,1 0 48,-1 0-1,0-1 1,0 1 0,0-1-1,0 0 1,-1 0 0,-4 3-1,1-1-40,-1-1 0,0 0-1,0-1 1,0 1 0,0-2-1,-17 5 1,6-4-71,-37 1-1,-128-5-1188,53-14-1646,41 3-5145,84 11 5373,21-2-3094,10 7 2432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73 116 6656,'-64'-27'3770,"63"27"-3627,1 0 0,-1-1 0,1 1-1,-1 0 1,1-1 0,-1 1 0,1 0 0,-1-1-1,1 1 1,0-1 0,-1 1 0,1 0 0,0-1-1,-1 1 1,1-1 0,0 1 0,-1-1 0,1 1-1,0-1 1,0 0 0,0 1 0,0-1-1,0 1 1,0-1 0,0 1 0,0-1 0,0 0-1,0 1 1,0-1 0,0 1 0,0-1 0,0 1-1,0-1 1,0 0 0,1 1 0,-1-1-1,0 1 1,0-1 0,1 1 0,-1-1 0,0 1-1,1 0 1,0-2 0,0 0 262,1 0-1,0 0 1,0 0 0,1 0-1,-1 0 1,0 0-1,4-1 1,11-6 35,0 2-1,0 0 1,1 1 0,0 1 0,0 0-1,1 1 1,-1 2 0,35-2-1,-47 4-641,0 0-1,-1 1 0,1 0 1,0 0-1,10 3 0,13 8-5277,-25-11 4310,0 1 332,-1-1 1,0-1 0,1 1-1,-1 0 1,1-1-1,-1 0 1,1 0-1,-1 0 1,1 0 0,4-1-1,-6 1 573,26-1-3671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246 473 6816,'-5'-7'1838,"5"7"-1776,0 0 0,0 0 0,0-1 0,0 1 0,0 0 0,0 0 0,0 0 0,0-1 0,0 1 0,0 0 0,-1 0 0,1 0 0,0-1 1,0 1-1,0 0 0,0 0 0,0 0 0,-1 0 0,1 0 0,0-1 0,0 1 0,0 0 0,0 0 0,-1 0 0,1 0 0,0 0 0,0 0 0,0 0 0,-1 0 0,1 0 1,0 0-1,0 0 0,0 0 0,-1 0 0,1 0 0,0 0 0,0 0 0,-1 0 0,1 0 0,0 0 0,0 0 0,0 0 0,-1 0 0,1 0 0,0 0 0,0 0 1,0 0-1,-1 0 0,1 1 0,0-1 0,0 0 0,0 0 0,0 0 0,0 0 0,-1 0 0,1 1 0,0-1 0,0 0 0,0 0 0,0 0 0,0 1 0,0-1 0,0 0 1,0 0-1,-15 19 1821,6-7-1195,0 0-1,-9 15 1,-38 69 1443,-19 33 5,64-109-1923,2-5 12,-12 31-1,19-42-179,1 0 1,0-1-1,0 1 0,0 0 0,0 0 1,0 0-1,1 0 0,0 0 0,0 0 1,0 0-1,0 0 0,1 0 0,1 7 1,0-9-26,-1 0 0,0 1 0,0-1 0,1 0 0,-1 0 0,1 0 0,0-1 0,-1 1 0,1 0 0,0 0 0,0-1 0,0 0 0,0 1 0,0-1 0,1 0 0,-1 0 0,0 0 0,1 0 0,-1 0 0,0-1 1,1 1-1,-1-1 0,1 1 0,-1-1 0,1 0 0,-1 0 0,1 0 0,-1 0 0,1-1 0,-1 1 0,1-1 0,2 0 0,1-2-85,1 0 0,0-1 0,-1 1 0,0-1 0,0-1 0,0 1 0,0-1 0,-1 0 0,0 0 0,0-1 0,0 1 0,5-10 0,0-1-85,0-1 0,-1-1 0,8-25 0,-4 7 34,-1 0 1,-2 0 0,-2-1 0,5-51 0,2-155 365,-15 198 34,-3-1 0,-1 0 0,-14-58 0,17 98-241,-1-1 0,0 1-1,0 0 1,0 0 0,-1 0-1,-3-6 1,5 11-40,1 1-1,0 0 1,0-1-1,0 1 1,0 0-1,-1-1 1,1 1 0,0 0-1,0-1 1,-1 1-1,1 0 1,0 0-1,-1-1 1,1 1 0,0 0-1,-1 0 1,1 0-1,0-1 1,-1 1 0,1 0-1,0 0 1,-1 0-1,1 0 1,0 0-1,-1 0 1,1 0 0,-1 0-1,1 0 1,0 0-1,-1 0 1,1 0-1,0 0 1,-1 0 0,1 0-1,-1 0 1,1 0-1,0 1 1,-1-1-1,1 0 1,0 0 0,-1 0-1,1 1 1,0-1-1,-1 0 1,1 0-1,0 1 1,0-1 0,-1 0-1,1 0 1,0 1-1,0-1 1,0 0 0,-1 1-1,1-1 1,0 1-1,-12 25 211,1 8 370,-11 66 0,3 38 315,12-78-578,4 111 1,6-129-168,1 1 0,3-1 0,16 58 1,-21-91-123,1 0 1,0 0-1,0 0 1,1-1 0,0 1-1,1-1 1,0 0-1,0 0 1,1-1 0,0 0-1,0 1 1,1-2 0,8 8-1,-5-8 18,1 0 1,0 0-1,0-1 0,0-1 1,1 0-1,-1 0 0,1-1 1,0 0-1,20 1 0,-9-2-45,1-2 0,-1 0 0,0-1-1,25-5 1,-27 3-96,0-2 0,0 0-1,-1-2 1,0 0-1,0-1 1,31-18 0,-38 18-14,0-1 0,0-1 0,-1 0 0,0-1 0,-1 0 0,0 0 0,-1-1 0,0-1 0,12-21 0,-12 18 68,-1-1 0,-1 0 0,-1-1 0,-1 1 0,0-1 0,-1 0 0,-1-1 1,-1 1-1,2-31 0,-5 46 18,0-1 1,-1 1-1,1-1 1,-1 1 0,0-1-1,0 1 1,-3-7-1,4 9 23,0 0-1,-1 0 1,1 1 0,0-1-1,-1 0 1,1 1-1,-1-1 1,1 0 0,-1 1-1,1-1 1,-1 1 0,0-1-1,1 1 1,-1-1 0,0 1-1,1-1 1,-1 1-1,0 0 1,0-1 0,1 1-1,-1 0 1,0 0 0,0-1-1,0 1 1,1 0-1,-1 0 1,0 0 0,0 0-1,0 0 1,0 0 0,1 0-1,-1 1 1,0-1-1,0 0 1,0 0 0,1 0-1,-1 1 1,0-1 0,0 1-1,0-1 1,-3 3 13,0 0 1,1-1-1,-1 1 0,1 1 1,0-1-1,0 0 0,0 1 1,0-1-1,0 1 0,1 0 1,0 0-1,-1 0 0,-1 6 1,-3 9 227,-8 34 0,11-38-102,0 0-27,1 1 0,0 0 1,1 0-1,1 0 1,0 0-1,3 21 0,-2-30-66,1 0-1,0 0 0,1-1 0,0 1 0,0-1 0,0 0 0,1 1 1,0-1-1,0 0 0,0-1 0,1 1 0,0 0 0,0-1 1,0 0-1,1 0 0,-1 0 0,11 7 0,-11-10-23,0 0 0,0 0 0,0 0 0,1-1 0,-1 1 0,0-1 0,1 0 0,0 0 0,-1-1-1,1 0 1,-1 1 0,1-1 0,7-1 0,7-2 25,35-8 0,-52 11-51,31-9-11,0-2 0,0-1 0,-1-1 0,41-25 0,-31 13 60,-1-2 1,56-49-1,-75 57-24,115-105-453,-113 105 539,-20 16-89,0 1 1,0-1-1,-1 0 1,1 0 0,-1 0-1,0 0 1,0 0-1,0-1 1,4-7-1,-6 10-34,-1 0-1,1 0 1,-1 0-1,0 0 1,0 0-1,0 0 0,1 0 1,-1 0-1,0-1 1,0 1-1,0 0 0,-1 0 1,1 0-1,0 0 1,0 0-1,-1 0 0,1 0 1,0 0-1,-1 0 1,1 0-1,-1 0 0,0 0 1,1 0-1,-1 0 1,0 0-1,1 0 0,-1 0 1,0 0-1,0 1 1,0-1-1,0 0 0,0 1 1,0-1-1,-2 0 1,1 0-25,0 0 1,0 0-1,-1 0 0,1 0 1,0 0-1,-1 1 1,1-1-1,-1 1 0,1 0 1,-1 0-1,1 0 1,-1 0-1,1 0 0,0 0 1,-4 2-1,1 0 22,0 0 0,0 1 0,0 0 0,0 1-1,0-1 1,1 1 0,0-1 0,0 1 0,0 1 0,0-1-1,-5 9 1,-4 6 201,-15 32 0,16-25-43,0 1 0,3 0 0,0 0 0,-8 47-1,16-67-97,0-1-1,0 1 0,1-1 0,0 1 1,0 0-1,1-1 0,0 1 0,0 0 1,0-1-1,1 0 0,4 12 0,-4-15-4,0 1 0,0 0-1,0-1 1,1 1 0,0-1-1,-1 0 1,1 0 0,1 0-1,-1 0 1,0 0 0,1-1-1,-1 1 1,1-1 0,0 0-1,-1 0 1,1 0 0,0-1-1,8 2 1,-4-1-30,1-1 0,0 0 0,0-1 0,0 0-1,0-1 1,-1 1 0,1-2 0,0 1 0,15-6 0,-9 3-13,39-10-91,-1-2 0,0-3 1,-2-2-1,0-2 0,-2-3 0,0-1 0,-2-3 1,59-49-1,-60 43 1,93-83-68,-134 114 162,-3 3-17,0 1 1,0-1 0,0 0-1,-1 0 1,1 0-1,0 0 1,-1 0 0,0 0-1,1 0 1,-1 0 0,0 0-1,0-1 1,1-1-1,-2 3 11,0 1 0,0 0 0,0 0-1,0 0 1,0 0 0,0 0 0,0 0-1,0-1 1,0 1 0,0 0 0,0 0-1,-1 0 1,1 0 0,0 0 0,0 0-1,0 0 1,0-1 0,0 1 0,0 0-1,0 0 1,0 0 0,0 0 0,0 0-1,0 0 1,0 0 0,-1 0 0,1 0-1,0-1 1,0 1 0,0 0 0,0 0-1,0 0 1,0 0 0,0 0 0,-1 0-1,1 0 1,0 0 0,0 0 0,0 0-1,0 0 1,0 0 0,0 0 0,-1 0-1,1 0 1,0 0 0,-8 4-206,-7 8 13,1 1 177,1 1-1,1 0 1,-14 20 0,-27 52 213,33-52-42,-55 88 149,71-115-260,0 1 1,0 0-1,-2 10 0,5-16-14,0 0 0,1 0 0,-1 0 0,1 1 0,-1-1 0,1 0 0,0 0 0,0 0 0,0 1 0,0-1 0,0 0-1,1 0 1,-1 1 0,1-1 0,-1 0 0,2 3 0,-1-4-15,-1 0 1,1-1-1,0 1 0,0 0 0,0-1 0,0 1 1,-1-1-1,1 1 0,0-1 0,0 1 1,0-1-1,0 1 0,0-1 0,0 0 1,0 0-1,0 1 0,0-1 0,1 0 0,-1 0 1,0 0-1,0 0 0,0 0 0,0-1 1,0 1-1,0 0 0,0 0 0,2-1 0,0 0-45,0-1-1,1 1 0,-1 0 0,0-1 0,0 0 0,0 0 0,4-3 0,-2 0-59,0 0 0,0-1 0,0 0 0,-1 0 0,1 0 0,-1-1 0,-1 1 0,5-12 0,1-7-101,7-28 1,-5 14 40,-5 20 109,0 2 62,-1 0-1,-1 0 1,0 0 0,2-31-1,-3 29 88,-3 17-104,1 1 1,-1-1-1,1 0 1,-1 0-1,0 0 1,0 1-1,0-1 1,0 0-1,0 0 1,-1-3 0,-2-1 104,0 6-28,1 4 61,0 2-78,0-1 0,0 1 0,0 0 0,1 0 0,0 0 0,0 0 0,0 8-1,2 44 165,0-41-139,1 3 33,0 0 0,1 0 0,1 0-1,1 0 1,1-1 0,9 21 0,-14-37-91,0-1 0,0 1 0,1 0 0,-1-1 0,1 1 0,-1-1 0,1 0 0,0 0 0,0 1 0,0-1 0,0 0 0,1-1 0,3 4 0,-4-4-19,0-1-1,-1 1 1,1-1 0,0 1 0,-1-1 0,1 0 0,0 0-1,0 0 1,-1 0 0,1 0 0,0 0 0,0 0-1,-1-1 1,1 1 0,0-1 0,-1 1 0,1-1 0,0 1-1,-1-1 1,1 0 0,-1 0 0,1 0 0,-1 0-1,0 0 1,3-2 0,31-30-211,-2-2 1,55-70-1,-70 82 158,3-5-6,53-60 68,-73 87-22,12-10 13,-7 10 57,-5 9 51,-58 335 948,56-339-1023,0 0 0,1 0 0,0 1 0,0-1 0,0 0 0,1 6 0,-1-9-31,0 0-1,0-1 1,0 1-1,0 0 1,1 0-1,-1-1 1,0 1-1,1 0 1,-1 0-1,0-1 1,1 1-1,-1 0 1,1-1-1,-1 1 1,1-1-1,-1 1 1,1-1-1,-1 1 1,1-1-1,0 1 1,-1-1-1,1 1 1,0-1-1,0 0 1,-1 1-1,1-1 1,0 0-1,0 0 1,-1 1-1,1-1 1,0 0 0,0 0-1,-1 0 1,1 0-1,0 0 1,0 0-1,0 0 1,-1 0-1,1-1 1,1 1-1,4-2 4,0 0-1,0-1 1,0 0-1,0 0 1,-1 0 0,0-1-1,1 1 1,-1-1-1,7-8 1,41-46-156,-49 53 136,18-22-87,-13 14 67,2 0 0,-1 1 0,2 0 0,0 0 0,0 2 0,17-12 0,-28 21 26,0 0 0,0 0 0,0 1 0,1-1 0,-1 1-1,0-1 1,0 1 0,0 0 0,1-1 0,-1 1 0,0 0-1,1 0 1,-1 0 0,0 0 0,1 0 0,-1 0 0,0 0-1,0 0 1,1 0 0,-1 1 0,2-1 0,-2 1-5,0 0 1,1 0 0,-1 0 0,0 0 0,0 0-1,1 1 1,-1-1 0,0 0 0,0 1-1,0-1 1,-1 0 0,1 1 0,0-1-1,1 3 1,1 6-28,-1 0 1,1 1-1,-1-1 0,0 14 1,-1-15 28,0 12 18,0 1-1,-2-1 1,-4 32 0,-18 61 42,11-68-6,-2 0-1,-2-1 0,-40 77 0,46-102-79,-2-1 0,0-1 1,-2 0-1,0-1 0,0 0 1,-2-1-1,0-1 0,-1 0 1,0-2-1,-27 18 0,26-21-388,-35 15-1,47-23 354,0 0-1,0 0 1,0 0-1,0-1 1,0 0-1,0 0 1,-1-1-1,1 0 1,0 0-1,-7-1 0,8-1 34,0 1-1,0-1 1,0 0-1,0 0 1,1 0-1,-1-1 0,1 0 1,0 0-1,0 0 1,0 0-1,0-1 0,0 1 1,1-1-1,-1 0 1,1 0-1,0 0 0,0-1 1,1 1-1,-4-8 1,-3-8-49,1 0 0,1 0 0,-5-24 0,7 21-1,0-1 0,-2-39 0,6 50 108,1 0 1,1 0-1,0 0 1,1 0-1,0 1 1,6-20 0,-5 26 14,0 0 1,0 0-1,0 0 1,1 1-1,-1 0 1,2-1-1,-1 1 1,0 0 0,1 1-1,0-1 1,0 1-1,0 0 1,1 0-1,-1 1 1,1 0-1,9-4 1,9-4 152,1 2 1,45-10-1,-62 17-151,325-70 371,-188 45-3002,17-3-6314,-105 18 4403,-10-4-2491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167 570 4480,'-102'9'2474,"97"-8"-1802,0-1 0,0 1-1,1 1 1,-1-1-1,0 1 1,0-1-1,1 1 1,-1 1 0,1-1-1,0 1 1,0 0-1,-6 4 1014,12-6-368,1 0-1026,-1 1 0,1-1-1,0 0 1,0 1-1,0-2 1,0 1-1,0 0 1,0 0-1,0-1 1,0 0 0,4 1-1,37-6 1774,-20 1-1204,-6 2-651,-1-2 0,0 0 0,0-1 0,-1 0 0,1-1 0,-1-1 1,0-1-1,-1 0 0,0-1 0,0-1 0,21-18 0,-20 13-133,0-1 0,0 0 0,-2-1 1,0-1-1,-1 0 0,-1 0 0,-1-2 0,15-34 1,64-192 642,-86 233-584,0 0 0,-2-1-1,3-21 1,-10 47-172,-15 156 211,18-148-172,2-13 6,-6 116 235,6-107-165,1 0 0,1-1 0,0 1 1,1-1-1,9 26 0,-12-39-38,1 1 1,0-1 0,1 1 0,-1-1-1,0 1 1,1-1 0,-1 0 0,1 0-1,0 0 1,-1 0 0,4 2-1,-4-3-6,1 0 0,-1 0 0,1 0 0,0-1 0,-1 1 0,1-1 0,0 1 0,-1-1 0,1 1 0,0-1 0,0 0 0,-1 0 0,1 0 0,0 0 0,0 0 0,-1-1 0,1 1 0,0 0 0,2-1 0,5-3 21,0 1 0,0-1 0,0 0 0,0-1 0,-1 0 0,14-11 0,46-43 125,12-16-75,59-55-295,-134 126 177,1-2-22,1 0-1,0 1 1,11-7-1,-17 11 27,0 1-1,0-1 1,0 0-1,0 1 0,0-1 1,0 1-1,0 0 1,0-1-1,0 1 1,0 0-1,1-1 0,-1 1 1,0 0-1,0 0 1,0 0-1,1 0 1,-1 0-1,0 0 0,0 1 1,0-1-1,0 0 1,1 0-1,-1 1 0,0-1 1,0 1-1,0-1 1,0 1-1,0 0 1,0-1-1,0 1 0,0 0 1,0-1-1,1 3 1,1 2-13,0 0 0,0 1 0,-1-1 0,0 1 0,0 0 0,0 0 0,-1-1 0,0 1 0,0 0 0,0 8 0,0 5-29,-2 0 0,-2 21 0,1-20 47,-1 0-1,-1-1 1,-1 0 0,-1 0-1,-1 0 1,0 0-1,-1-1 1,-21 33 0,23-43 17,0 0 0,0-1 0,0 0 0,-1 0 0,0-1 0,0 0 0,-1 0 0,-16 9-1,17-11 11,0-1 0,0 0 0,-1-1 0,1 0-1,-1 0 1,0-1 0,0 1 0,1-2-1,-1 1 1,0-1 0,0 0 0,-9-2-1,11 1-26,-1 0 0,0 0 0,1-1-1,-1 0 1,1 0 0,-12-6 0,16 7 14,1 0 1,-1 0-1,1 0 0,-1 0 1,1 0-1,-1 0 1,1-1-1,0 1 1,0 0-1,0-1 0,-1 1 1,1-1-1,0 1 1,1-1-1,-1 1 1,0-1-1,0 0 0,1 1 1,-1-1-1,1 0 1,-1 1-1,1-1 1,0 0-1,0 0 0,0 0 1,0 1-1,0-1 1,0 0-1,0 0 1,1 0-1,0-2 0,0 2-5,0-1 0,0 1 0,1-1 0,-1 1 0,1 0 0,-1 0 0,1 0 0,0 0 0,0 0 0,0 0 1,0 0-1,0 1 0,1-1 0,-1 1 0,0-1 0,1 1 0,-1 0 0,1 0 0,4-1 0,6-2 34,1 1 1,21-3 0,-27 5-41,281-23-951,-285 23 901,109 3-4918,-37 1-3251,-72-3 7357,0 0-1,1 0 0,-1-1 0,0 1 0,0-1 0,0 0 0,1 0 0,-1 0 0,0-1 0,4-1 0,11-12-3616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131 117 9312,'-76'-40'3424,"49"20"-2656,4-2-192,18 19-2880,5-5 1152,10-1-288,8 3 832,14-3-3808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55 104 1472,'-11'0'274,"7"1"4,1-1-1,-1 0 1,0 0 0,0 0 0,0 0 0,-17-18 14260,26 20-14261,-1-1-1,1 0 0,-1 0 1,1 0-1,0 0 0,-1-1 0,1 1 1,6-2-1,2 2 43,418-7 2549,-259 1-2654,77 0-45,292-12-556,-376-3-2369,-57-1-2531,-19 1 1997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5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5312,'-4'-15'11358,"5"23"-9581,4 16 79,-3-18-1500,0 0 1,-1 1-1,0-1 0,1 9 1,-2 4 108,0 7-229,-1 0 0,-4 30 0,5-37-180,1-7-923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 5408,'-3'-5'2432,"6"5"-2112,7 0 2016,3 0-1344,9 0 2336,9 0-1888,11 0 319,3 0-1087,3 0-448,7 0-192,-2-3-1376,15-5 736,3 8-8287,-2 8 4895,-20 4 1184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1062 2400,'39'-17'2576,"-38"17"-2442,0-1 0,-1 1 1,1 0-1,-1 0 0,1 0 0,-1-1 1,1 1-1,-1 0 0,1 0 0,-1-1 1,1 1-1,-1 0 0,1-1 0,-1 1 0,0-1 1,1 1-1,-1-1 0,1 1 0,-1-1 1,0 1-1,0-1 0,1 1 0,-1-1 1,0 1-1,0-1 0,0 1 0,1-1 1,-1 1-1,0-1 0,0 0 0,0 1 1,0-1-1,0 1 0,0-1 0,0 0 1,0 1-1,-1-1 0,1 1 0,0-2 1,-1 0 192,1 1 0,-1-1 1,0 0-1,0 1 1,0-1-1,0 1 1,0-1-1,0 1 0,0-1 1,0 1-1,-1 0 1,-1-2-1,-1 1-20,0-1-1,0 1 1,0-1 0,-1 1-1,1 1 1,-1-1-1,1 0 1,-1 1 0,0 0-1,1 0 1,-1 1 0,0-1-1,-9 1 1,7 1-123,-1 0 0,1 1 1,-1-1-1,1 1 0,0 1 0,0-1 1,0 1-1,-8 5 0,2 0-30,0 0-1,1 1 1,1 1-1,-1 0 1,1 0 0,1 1-1,0 0 1,-13 19-1,9-8 93,-21 43 0,32-60-186,1 1-1,0 0 0,0-1 0,0 1 1,0 0-1,1 0 0,0 0 1,0 0-1,1 0 0,0 0 0,0 0 1,0 0-1,1 0 0,1 7 1,-1-10-17,0-1 0,0 1 0,0-1 0,1 0 0,-1 1 0,0-1 0,1 0-1,0 0 1,-1 0 0,1 0 0,0 0 0,0-1 0,0 1 0,1 0 0,-1-1 0,0 1 0,0-1 0,1 0 0,-1 0 0,1 0 0,-1 0 0,1 0 0,-1-1 0,4 1 0,5 0 42,0 0-1,0-1 0,0 0 1,17-3-1,-25 3-76,50-7-46,-1-1 1,0-3 0,-1-2-1,0-3 1,-1-1 0,65-34-1,-56 23-228,-57 27 90,-7 15-315,2-2 495,0 0-1,0 1 1,1-1-1,1 1 1,0-1-1,1 19 1,1-25 49,-1-1-1,1 1 1,0-1-1,0 0 1,1 1-1,0-1 1,0 0-1,0 0 1,0 0-1,1 0 1,0 0-1,0-1 1,0 1-1,1-1 1,-1 0 0,1 0-1,4 4 1,-5-6-9,0 0 1,0-1 0,1 0 0,-1 1 0,0-1 0,0 0 0,1 0-1,-1-1 1,0 1 0,1-1 0,-1 1 0,1-1 0,-1 0 0,0-1-1,1 1 1,-1 0 0,1-1 0,-1 0 0,0 0 0,1 0 0,3-2-1,3-1-104,1-1-1,-1 0 1,0-1 0,-1 0-1,11-8 1,-16 11 1,-1 0 1,1 0 0,-1-1 0,0 1 0,0-1-1,0 0 1,3-5 0,-4 6 32,-1 1 1,0-1-1,0 1 1,-1-1-1,1 1 1,0-1-1,-1 0 1,1 1 0,-1-1-1,0 0 1,0 1-1,0-1 1,0 0-1,-2-4 1,0-1 19,0 0 1,-1 0-1,-1 1 1,1-1 0,-1 1-1,0 0 1,-1 0-1,0 0 1,-7-8 0,8 10-18,0 1 1,-1-1 0,0 1 0,0 0 0,0 0 0,0 1 0,-1 0 0,0-1 0,1 2 0,-1-1-1,0 1 1,-12-3 0,16 4 38,0 1 0,1 0 0,-1 0 0,0 0 0,0 0 0,0 0 0,1 0 0,-1 0 0,0 0 0,0 1 0,1-1 0,-4 2 0,13 3 272,0-2-224,0-1 0,0 0 1,1-1-1,-1 1 0,0-2 0,15 1 0,53-8 61,-42 3-27,13-1-28,83-6 261,-104 10-230,-1 1 0,1 2 0,26 4 1,-48-5-93,-1-1 0,1 1 1,-1 0-1,0 0 0,1 0 1,-1 0-1,0 0 1,0 1-1,0 0 0,0-1 1,0 1-1,0 0 1,0 0-1,-1 1 0,1-1 1,-1 1-1,1-1 0,-1 1 1,0 0-1,0 0 1,0 0-1,-1 0 0,1 0 1,1 4-1,-2-4 27,0 0 1,-1 1-1,1-1 0,-1 1 0,0-1 0,0 1 1,0-1-1,0 1 0,-1-1 0,1 1 0,-1-1 1,-2 6-1,-1 4 166,-12 22 1,16-35-199,-6 8 170,6-7 9,3-3-23,0 1-112,9-7-58,-1 0-1,0-1 1,-1 0-1,10-11 0,-5 4-10,-9 11-34,-3 1 6,0 1-1,1 0 1,0 0 0,-1 0-1,6-2 1,-8 4 39,0 1 0,0-1 0,0 1 0,0 0 0,-1 0 0,1-1 0,0 1 0,0 0 0,0 0 0,0 0 0,0 0 0,0 0 0,0 0 0,0 0 0,0 0 0,0 1 0,0-1 0,0 0 0,0 0 0,0 1 0,-1-1 0,1 1 0,0-1 0,0 1 0,0-1 0,0 1 0,-1-1 0,1 1 0,0 0 0,0 1 0,6 6 0,-1 0 0,10 17 0,-12-17 117,0-1 1,1 1-1,1-1 0,10 12 0,-14-18-75,0 1-1,0-1 1,0 1-1,1-1 1,-1 0-1,0 0 1,1 0 0,-1-1-1,0 1 1,1 0-1,-1-1 1,1 0-1,3 1 1,3-1 46,0 0 1,14-2-1,9-5 58,0-1 0,-1-1 0,51-23 0,-63 24-132,-2-2 0,1 0 0,-1-1 0,-1 0-1,0-1 1,-1-1 0,0-1 0,18-21 0,6-13-43,43-71 0,-80 116 40,2-3-73,0 1 0,1-1 0,7-8 0,-12 14 70,0 0 1,0 0-1,1 0 0,-1 0 1,0 0-1,0 0 0,0 0 1,0 0-1,0-1 1,0 1-1,0 0 0,0 0 1,0 0-1,0 0 0,0 0 1,0 0-1,0 0 1,0 0-1,0 0 0,0 0 1,1 0-1,-1 0 0,0 0 1,0 0-1,0 0 1,0 0-1,0 0 0,0 0 1,0 0-1,0 0 0,0 0 1,0 0-1,1 0 1,-1 0-1,0 0 0,0 0 1,0 0-1,0 0 1,0 0-1,0 0 0,0 0 1,0 0-1,0 0 0,0 0 1,0 0-1,0 0 1,1 0-1,-1 0 0,0 0 1,0 1-1,0-1 0,0 0 1,0 0-1,0 0 1,0 0-1,0 0 0,0 0 1,0 0-1,0 0 0,0 0 1,0 0-1,0 0 1,0 1-1,0-1 0,0 0 1,0 0-1,0 0 0,0 0 1,3 7-24,-1 0 1,1 1-1,-2-1 1,1 1-1,-1-1 1,0 1-1,0 10 1,-3 58-73,1-69 91,-1 19 111,-7 37-1,7-54-73,0 0 1,-1 0-1,0 0 0,-1 0 0,0 0 0,0-1 1,-9 12-1,10-16-37,0-1 1,0 0 0,-1 0-1,1 1 1,-1-2 0,0 1-1,0 0 1,0-1-1,0 0 1,0 0 0,-1 0-1,1-1 1,0 1-1,-1-1 1,0 0 0,1 0-1,-7 0 1,-1 0-124,0-1 0,0 0 1,0-1-1,0 0 0,-19-5 0,26 5 59,-1-1-1,0 0 0,0 0 0,1-1 0,-1 1 0,1-1 0,0-1 0,0 1 0,-8-7 0,12 10 61,1-1 0,0 1 0,0 0-1,-1-1 1,1 1 0,0 0 0,0-1 0,-1 1 0,1 0-1,0-1 1,0 1 0,0 0 0,0-1 0,0 1 0,-1-1-1,1 1 1,0 0 0,0-1 0,0 1 0,0-1 0,0 1-1,0 0 1,0-1 0,1 1 0,-1-1 0,0 1-1,0 0 1,0-1 0,0 1 0,0 0 0,1-1 0,-1 1-1,0 0 1,0-1 0,0 1 0,1 0 0,-1-1 0,0 1-1,1 0 1,-1-1 0,0 1 0,1 0 0,-1 0 0,0 0-1,1-1 1,-1 1 0,0 0 0,1 0 0,0 0-1,21-8-370,4 6 312,-1 1 1,0 1 0,49 6 0,-17-1 394,-27-4-131,1-2 0,-1-1 0,51-9 1,83-31-177,-149 38 9,0-1 1,0 0-1,-1-1 1,23-13-1,-33 17-49,-1-1 0,0 1 0,1-1 0,-1 0 0,0 0 0,0 0 0,-1 0 0,1-1 0,-1 1 0,1-1 0,-1 1 0,0-1 0,0 0 0,-1 0 0,1 0 0,-1 0 0,0 0 0,0 0 0,0 0 0,-1 0 0,1-1 0,-1-3 0,0 4-17,0 0 1,-1 0-1,1 0 1,-1 0-1,0 0 1,0 0-1,0 0 1,-1 0-1,0 1 1,1-1-1,-1 0 1,0 1-1,-1-1 1,1 1-1,-1 0 1,1 0-1,-4-3 1,4 4 11,0 0 0,-1 1 1,1-1-1,0 1 0,-1-1 0,1 1 1,-1 0-1,0 0 0,1 0 0,-1 0 1,0 1-1,0-1 0,1 1 0,-1-1 1,0 1-1,0 0 0,0 0 1,1 0-1,-1 1 0,0-1 0,0 1 1,0-1-1,1 1 0,-1 0 0,-3 1 1,0 2 39,0-1 0,0 0 0,0 1 0,0 0 0,1 1 0,0-1 1,0 1-1,-5 5 0,-4 8 118,-13 21 0,26-38-129,-2 3 30,0 1-1,0 0 1,1 0-1,0 0 0,0 0 1,0 1-1,0-1 1,1 1-1,0-1 1,0 1-1,0-1 0,1 1 1,-1-1-1,2 8 1,-1-10 8,1 1 1,0-1-1,0 0 1,0 1-1,0-1 1,1 0 0,-1 0-1,1 0 1,0 0-1,0 0 1,0 0-1,0-1 1,0 1-1,1-1 1,-1 1 0,1-1-1,-1 0 1,1 0-1,0 0 1,0 0-1,0 0 1,0-1-1,0 0 1,4 2 0,4 0 33,0 0 1,1 0 0,-1-1 0,1-1-1,0 0 1,21-1 0,-7-2 3,50-9-1,-59 7-115,-1-1 0,1 0-1,-1-1 1,0-1 0,0 0 0,-1-1-1,0-1 1,-1 0 0,1-1-1,-2-1 1,0 0 0,20-21-1,-16 13 90,-2 0-1,22-33 1,-30 36 52,0 4-340,-6 13 236,-1 0 1,0 0 0,1-1 0,-1 1 0,0 0 0,1 0-1,-1-1 1,0 1 0,0 0 0,0 0 0,0 0 0,0-1-1,0 1 1,0 0 0,0 0 0,0 0 0,-1 1 0,1 23 12,0 0 0,2 0 1,1 0-1,9 38 1,-11-57 12,1 1 1,0-1-1,1 0 0,-1 0 0,1-1 1,1 1-1,-1 0 0,1-1 1,0 0-1,0 0 0,0 0 1,1-1-1,-1 1 0,1-1 0,1 0 1,-1 0-1,0-1 0,1 1 1,0-1-1,-1-1 0,1 1 1,1-1-1,8 3 0,1-3 58,0 0-1,0-1 1,0-1-1,1 0 1,31-5-1,-37 2-111,0 1 0,1-1 0,-1-1 0,-1 0 0,1-1 0,-1 0 0,1 0 0,-2-1 0,1 0 0,-1-1 0,11-9 0,1-4 3,-1-1-1,-1-1 1,19-27 0,-33 42-4,-1 0-19,0 1-1,1 1 1,0-1-1,0 1 1,8-8-1,-11 15 65,1 5-7,0-1 0,-1 0-1,0 1 1,-1-1 0,2 11 0,3 15 2,-4-24 9,3 8 50,11 30 0,-15-43-50,1 1 0,-1-1 0,1 0 0,0 0 0,0 0 0,0 0 0,0 0 0,1-1 0,-1 1 0,1-1 0,-1 1 0,1-1 0,0 0 0,0 0 0,4 2 0,-5-4-5,0 1 0,0-1-1,0 1 1,-1-1 0,1 0-1,0 0 1,0 0 0,0 0 0,0 0-1,0 0 1,0-1 0,0 1-1,0 0 1,0-1 0,0 0-1,-1 1 1,1-1 0,0 0 0,0 0-1,-1 0 1,1 0 0,-1 0-1,1-1 1,-1 1 0,1 0 0,1-3-1,0 0-69,1 0 1,-1-1-1,0 1 0,0-1 0,0 0 1,-1 0-1,0 0 0,2-7 0,14-58-169,9-90 0,-26 151 226,1 0 0,0 0 0,0 0-1,1 1 1,0-1 0,8-15 0,-9 21 6,-1 0 1,1 0 0,0 1-1,0-1 1,1 1-1,-1 0 1,0 0 0,1 0-1,-1 0 1,1 0-1,0 0 1,0 1-1,0-1 1,0 1 0,0 0-1,0-1 1,0 2-1,0-1 1,0 0-1,0 1 1,0-1 0,1 1-1,2 0 1,23 2-32,-1 2 0,1 0 1,51 17-1,-53-14-4,232 81 273,-214-71-156,3 2 246,-46-18-250,-2 0-28,-3 3-54,0 0 0,1 0 0,-1-1 0,-1 1 0,1-1 0,0 0 0,-1 0 0,0 0 0,1 0 0,-6 2 0,-9 8-5,-137 128-81,142-128 116,9-10-37,1 1-1,0-1 0,-1 1 1,2 0-1,-1 0 1,0 0-1,1 0 1,-4 10-1,5-13 17,1 0-1,0 0 0,-1 1 1,1-1-1,0 0 1,0 1-1,0-1 1,0 0-1,0 1 1,0-1-1,0 0 0,1 0 1,-1 1-1,0-1 1,1 0-1,-1 0 1,1 1-1,-1-1 1,1 0-1,-1 0 0,1 0 1,0 0-1,0 0 1,0 0-1,-1 0 1,1 0-1,0 0 1,0 0-1,0 0 0,1-1 1,-1 1-1,0 0 1,0-1-1,0 1 1,3 0-1,-2 0-38,1 0 0,-1-1 0,1 1 0,0-1 0,0 0 0,-1 0 0,1 0 0,0 0 0,0 0-1,-1 0 1,1-1 0,0 1 0,-1-1 0,1 0 0,-1 0 0,1 0 0,-1 0 0,1 0 0,-1-1 0,1 1 0,3-4 0,1 0-100,0-1 0,0 0 0,-1-1 1,0 1-1,7-12 0,-1 1-162,20-37 0,-29 47 305,0 0 1,0-1-1,0 0 0,-1 1 0,0-1 0,-1 0 0,0 0 1,1-9-1,1 25 15,-6 51-53,3-50 46,-1 4 78,1 0 1,1-1 0,0 1-1,5 19 1,-5-29-88,0-1 0,-1 1 0,1-1 0,0 1 1,0-1-1,1 1 0,-1-1 0,0 0 0,1 1 1,0-1-1,-1 0 0,1 0 0,0 0 1,0 0-1,0-1 0,0 1 0,1-1 0,-1 1 1,0-1-1,1 1 0,-1-1 0,0 0 1,1 0-1,0-1 0,-1 1 0,1 0 0,-1-1 1,4 1-1,5-1 16,1 0 1,-1-1-1,0 0 0,0-1 1,17-4-1,56-22-206,-77 25 170,10-3-38,-1-1 1,1-1 0,-1-1-1,-1 0 1,0-1 0,0-1-1,-1 0 1,0-1 0,-1-1-1,0 0 1,17-23 0,6-15-118,-3-2 1,-2 0 0,42-103-1,-32 46-89,29-120-1,-34 100 179,32-136 391,-67 260-283,1-1 41,0 0-1,-1-1 1,0 1 0,0-15 0,-5 11 8,4 11-86,-1 0 0,1 0-1,0 0 1,0 0 0,-1 0-1,1 0 1,0 0 0,-1 0-1,1 0 1,0 0 0,-1 0-1,1 0 1,0 0 0,0 0-1,-1 0 1,1 0 0,0 0-1,-1 0 1,1 0 0,0 1-1,0-1 1,-1 0 0,1 0-1,0 0 1,0 0 0,-1 1-1,1-1 1,0 0 0,0 0-1,-1 1 1,1-1 0,0 0-1,0 0 1,0 1-1,0-1 1,-1 1 0,-2 4-11,-1 1 0,1 1-1,0-1 1,0 1 0,0-1 0,1 1 0,0 0 0,-1 9-1,-2 3 12,-25 108 335,5 1 0,6 2 0,-5 220 0,24-338-267,0 0 1,1 0-1,0 0 0,1 0 1,1 0-1,4 16 0,-7-27-81,1 0 0,-1-1 0,0 1 0,0-1 0,1 1 0,-1-1 0,0 1 0,1 0 0,-1-1 0,0 1 0,1-1 0,-1 0 0,1 1 0,-1-1 0,1 1 0,-1-1-1,1 0 1,-1 1 0,1-1 0,-1 0 0,1 1 0,-1-1 0,1 0 0,0 0 0,0 1 0,1-1-24,-1-1 1,0 1-1,0 0 0,1 0 1,-1 0-1,0-1 0,0 1 1,0-1-1,1 1 0,-1-1 1,0 1-1,1-2 0,5-3-147,-1 0 0,0 0 0,7-9 0,-11 12 162,19-22-444,-9 10 413,0 2 0,0-1 0,1 1 0,19-13 0,-31 25 53,0-1 0,-1 0 0,1 1 0,0-1 0,0 1 0,0 0 0,0-1 0,0 1 0,0 0 0,0 0 0,0-1 0,0 1 0,0 0 0,0 0 0,0 0 0,1 0 0,-2 0 4,1 1 0,-1-1-1,1 0 1,-1 0 0,1 1 0,-1-1 0,1 0 0,-1 1-1,0-1 1,1 0 0,-1 1 0,1-1 0,-1 1 0,0-1-1,0 1 1,1-1 0,-1 0 0,0 1 0,0-1 0,1 1-1,-1 0 1,1 4 46,0 0 1,-1 0-1,1 0 0,-1 0 0,0 6 0,-1-2 20,11 164 462,-9-168-511,-1-1 0,1 1 0,0 0 0,0 0 0,1-1 0,-1 1 0,1-1 0,0 1 0,0-1 0,1 0 0,-1 0 0,1 0 0,5 6 0,-5-7-3,1 0-1,0 0 1,0-1-1,0 1 0,0-1 1,0 0-1,1 0 0,-1 0 1,1-1-1,-1 1 0,1-1 1,0 0-1,7 0 0,-1 0-79,0-1-1,0 0 0,-1-1 0,1 0 0,0-1 1,-1 0-1,1 0 0,-1-1 0,0-1 0,0 0 0,0 0 1,0-1-1,11-7 0,8-8-112,0-1 1,42-41-1,-71 61 180,0 1 0,1-1 0,-1 1-1,1-1 1,-1 1 0,1-1 0,-1 1 0,1 0 0,-1-1 0,1 1 0,-1-1 0,1 1 0,-1 0 0,1 0-1,0-1 1,-1 1 0,1 0 0,-1 0 0,1 0 0,0 0 0,-1 0 0,1 0 0,0 0 0,-1 0-1,1 0 1,0 0 0,0 1 1,-1-1-1,1 1 0,-1-1 1,0 1-1,1 0 1,-1-1-1,0 1 0,1 0 1,-1 0-1,0-1 0,0 1 1,0 0-1,1-1 1,-1 1-1,0 0 0,0 0 1,0-1-1,0 2 0,-1 6 31,0 0-1,0 0 1,-3 10-1,-4 11 47,1-7 67,1 1 0,1 0 0,1 0 0,-2 31-1,6-53-134,0 0-1,0 0 0,0 0 1,0-1-1,0 1 0,0 0 1,1 0-1,-1 0 0,0-1 1,0 1-1,1 0 0,-1 0 0,0-1 1,1 1-1,-1 0 0,1 0 1,-1-1-1,1 1 0,-1-1 1,1 1-1,-1 0 0,1-1 1,1 2-1,-1-2-19,0 0 0,0 1 0,1-1 0,-1 0 0,0 1 0,0-1 0,0 0 0,1 0 0,-1 0 0,0 0 0,0 0 1,1-1-1,-1 1 0,2-1 0,0 0-40,1 0 0,-1 0 1,0 0-1,0-1 0,1 0 1,-1 0-1,0 0 0,0 0 1,-1 0-1,1 0 0,2-4 1,-1 1-11,0 0 1,0-1-1,-1 1 1,1-1-1,-2 0 1,1 0-1,-1 0 1,1-1 0,-2 1-1,1 0 1,-1-1-1,0 1 1,0-12-1,-1 2 20,1-4-56,-5-40 0,3 55 139,0-1 0,-1 0-1,1 1 1,-1-1 0,0 1 0,-1-1 0,1 1 0,-1 0 0,0 0 0,0 0 0,-6-7-1,7 11-24,0-1 0,0 0-1,0 1 1,-1-1 0,1 1-1,0 0 1,-1 0 0,1 0-1,-1 0 1,1 0 0,-1 0-1,0 0 1,1 1 0,-1 0-1,-5-1 1,8 1 89,9 0 240,28-7-77,-18 3-218,0 1 0,0 1-1,0 0 1,0 2 0,0 0-1,27 4 1,-34-2 12,0 0-1,-1 1 1,1 1 0,-1 0-1,21 11 1,-29-13-50,1-1 1,-1 2-1,0-1 1,0 0-1,0 1 1,-1-1-1,1 1 1,0 0-1,-1 0 1,0 0-1,0 0 1,0 0-1,0 0 1,0 1-1,-1-1 1,1 1-1,-1-1 1,0 1 0,0-1-1,0 1 1,0 0-1,-1 0 1,0 4-1,0-2 12,0 1 0,-1 0 1,0 0-1,-1 0 0,1-1 0,-1 1 1,-1-1-1,1 1 0,-4 5 0,-5 6 41,-20 27 0,-1 2 208,43-46-360,-2-4 41,1 1 0,-1-2 0,1 1 0,-1-1 1,0-1-1,14-8 0,17-9-41,-33 20 81,12-7 36,0 1 1,1 2-1,21-6 0,-35 11-24,1 0-1,-1 0 1,1 1-1,-1 0 1,1 0-1,-1 1 1,1-1-1,-1 1 1,0 1-1,1-1 1,-1 1-1,0 0 1,12 6-1,-5 1 45,0 0-1,0 0 0,0 1 1,-1 1-1,15 18 0,-5-8-106,4 0-722,-2-5-1715,-22-14 1854,0-1 0,-1 1 0,1-1 0,-1 1 0,1 0 0,-1-1 0,0 1 0,0 0 0,2 2 0,-27 0-15873,-5-6 13509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1220 371 11040,'-32'-43'4096,"9"31"-3168,1-1-289,12 6-1950,7-1 575,3-3-2016,3-3 1536,7 3-3488,-2 2 2624,-13 6-288</inkml:trace>
  <inkml:trace contextRef="#ctx0" brushRef="#br0" timeOffset="1">23 87 12896,'-23'-12'4767,"28"12"-3711,13-11-288,9 8-160,31-2-480,23-4 1024,14 3-640,-10-3-320,10 9-128,39-5-1344,6 2 704,-6-5-5343,-16 4 3295,4-7-4192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41 2400,'-1'0'58,"1"0"1,-1-1-1,0 1 0,1 0 0,-1-1 1,1 1-1,-1-1 0,1 1 1,-1-1-1,1 1 0,0-1 1,-1 1-1,1-1 0,0 1 1,-1-1-1,1 1 0,0-1 0,0 0 1,-1 1-1,1-1 0,0 1 1,0-1-1,0 0 0,0 1 1,0-1-1,0 0 0,0 1 1,0-1-1,0-1 0,1 0 530,0 0 0,0 1-1,0-1 1,0 0 0,0 0-1,0 1 1,0-1 0,1 0 0,8-5 7688,-10 7-8196,2 4-441,-1-2 602,-1 0 0,1 0 0,-1 1 1,1-1-1,-1 0 0,0 1 0,0-1 0,0 1 0,0-1 0,-1 0 0,1 1 0,-1-1 0,1 0 1,-1 1-1,0-1 0,0 0 0,0 0 0,0 0 0,0 0 0,0 0 0,0 0 0,-1 0 1,-2 3 953,12-16-768,1 0-2451,0 2-5543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4576,'5'12'13599,"-5"-11"-13329,-1 0 0,0-1 0,0 1 0,1 0 0,-1-1 0,0 1 0,0 0-1,0-1 1,0 1 0,0-1 0,0 1 0,0-1 0,0 0 0,0 0 0,0 1 0,-1-1-1,1 0 1,0 0 0,0 0 0,0 0 0,0 0 0,0 0 0,0 0 0,-2-1-1,-1 1 46,-8 13 376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24 2720,'-4'-4'1216,"0"-8"7797,12 5-2363,-8 9-5738,0 3-384,0 1 0,-1-1 0,0 1 0,0-1 0,-4 10 0,3-8-292,0 1 0,1-1 0,-1 15 0,-1 3 31,-10 131 616,3-34-342,7-13-73,3-91-632,0-16-407,4-3-3070,-2 0 2805,0 0-1,0 0 1,0 0-1,0 0 1,0 0-1,0-1 1,-1 1-1,1-1 1,0 1-1,2-3 1,4-4-2129,21-14-3067,-9 1 3584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39 6144,'0'-3'559,"-1"2"-478,1 1 0,0-1 1,0 0-1,0 1 1,0-1-1,0 1 1,0-1-1,0 0 0,0 1 1,0-1-1,0 0 1,0 1-1,0-1 1,1 1-1,-1-1 0,0 0 1,0 1-1,1-1 1,-1 1-1,0-1 1,1 1-1,-1-1 0,1 1 1,-1-1-1,0 1 1,2-1-1,3-3-426,5-11 13391,-18 23-10457,-5 10-1869,0 1-1,1 1 1,1-1-1,-13 33 1,-24 89-394,0-2 129,-2-11-626,48-123 1623,-2 0-6251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19 255 4640,'-5'-5'642,"4"4"-465,-1 0 0,1 0 0,0 0 1,0-1-1,-1 1 0,1 0 0,0-1 0,0 1 0,1-1 0,-1 1 1,-1-4 3428,13 4 347,5-4-2216,3-1-179,214-58 4831,-227 62-6268,1 0 0,0 0 1,1 1-1,-1 0 0,0 0 0,0 1 0,0-1 1,1 2-1,-1-1 0,0 1 0,0 0 0,13 4 1,-6 0 73,-1 0 0,0 1 0,-1 1 0,1 0 0,15 12 1,-18-11 98,2-1 0,-1-1 0,23 10 1,-28-14-154,1 0 0,-1 0 0,1 0 0,0-1 1,0 0-1,0 0 0,0-1 0,13 0 0,30-5 372,59-9 345,-88 10-805,0-1 1,-1 0-1,0-2 0,0-1 1,31-16-1,-41 17-172,0-1 0,0 0 1,-1-1-1,0 0 0,0-1 0,-1 0 0,11-17 1,20-24-1065,-20 24-4019,-13 15 1225,12 17-7552,-15-2 10088,18 13-2724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 5728,'-2'-3'1874,"9"6"1484,-7-2-3002,1 0 0,0 0 1,-1 0-1,1 0 0,-1 1 1,1-1-1,-1 0 0,0 0 1,1 0-1,-1 1 0,0-1 1,0 0-1,0 0 0,0 1 1,0 0-1,-5 67 4753,1-3-3373,-19 102 1,23-168-1738,-12 86 78,11-50-4639,11-51-4412,-1 4 4919,0-1 1298,8 0-134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20 125 7136,'-6'-11'1867,"-5"-9"-1,11 19-1754,-1 0 1,1 1-1,0-1 1,-1 0 0,1 0-1,0 0 1,0 0-1,0 0 1,0 0 0,0 0-1,0 0 1,0 0 0,0 0-1,0 0 1,0 0-1,0 0 1,1-1 0,2-4 430,1 0 1,-1 0-1,1 0 1,0 0-1,0 0 0,1 1 1,0 0-1,7-6 1,-9 8-399,0 1-1,1 0 1,-1 0-1,1 1 1,-1-1-1,1 1 1,0-1 0,-1 1-1,1 0 1,0 1-1,0-1 1,0 1-1,0-1 1,0 1 0,0 0-1,7 2 1,4 1 206,0 1 0,-1 1 0,1 0 0,-1 1 0,0 1 0,-1 0 0,0 1 0,0 0 0,0 1 0,12 12 0,-22-19-230,-1 1 0,1 0 0,0-1 0,-1 1 0,0 0 0,0 0 0,0 0 0,0 1 1,2 3-1,-4-5-69,1-1 0,-1 1 1,1 0-1,-1-1 0,0 1 1,0 0-1,0 0 0,0-1 1,0 1-1,0 0 1,-1 0-1,1-1 0,0 1 1,-1 0-1,1-1 0,-1 1 1,0 0-1,0-1 0,1 1 1,-1-1-1,-2 3 1,-2 2 68,0-1 0,0 0 0,-1 0 0,1 0 0,-1 0 0,0-1 0,-1 0 0,-13 6 0,-3 0-309,-32 10 1,43-17-437,0 0-1,0-1 1,0 0-1,0-1 1,-17 0 0,19-1-2077,-1-1 0,1 0 1,-16-5-1,19 6-877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5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7456,'-7'-1'6787,"9"4"-5760,-1-2-927,1 0 574,1 0 0,-1 0-1,0-1 1,0 1 0,0-1 0,1 1-1,-1-1 1,3 0 0,1 0-146,94 7 1293,-66-6-4366,1-1-4261,-26 2 2347,4 5 1462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95 736,'-5'-8'1241,"5"7"-961,0 1 0,0-1 0,-1 1 0,1-1 0,0 1 0,0 0 0,-1-1 0,1 1 0,0 0 0,-1-1 0,1 1 0,0 0 0,-1-1 0,1 1 0,0 0 0,-1 0 1,1 0-1,0-1 0,-1 1 0,1 0 0,-1 0 0,1 0 0,-1 0 0,1 0 0,0-1 0,-1 1 0,1 0 0,-1 0 0,1 0 0,-1 0 0,1 0 0,-1 1 0,1-1 0,0 0 0,-1 0 0,-18 0 7546,13 0-5793,13 0 1847,16-1-2542,37-8 1,-44 7-1057,112-26 550,-45 16-728,123-4 0,-159 15-36,41 1 115,-39 1-1303,-48-1 926,-1 0 1,0 0-1,0 0 0,1 0 0,-1 0 1,0-1-1,0 1 0,0 0 0,-32-11-19277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19 194 5312,'-19'9'10259,"29"-15"-6929,8-6-1780,0 1 1,1 1 0,37-13-1,-18 8-462,4-2-705,1 3-1,0 2 0,46-8 1,133-11 955,-170 25-1267,174-18-5458,-221 23 4014,-1 1 0,1 0-1,0 0 1,-1 0 0,6 1 0,-1 3-2131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85 3136,'-22'12'21279,"34"-13"-20735,0-1 0,-1 0 0,1 0 0,13-5 0,11-3 123,-13 5-225,79-18 273,171-16 0,-204 33-1115,-69 8 270,0 0 1,0-1-1,-1 1 0,1-1 1,0 1-1,-1-1 1,0 1-1,1-1 0,-2 2 1,-2 3-1705,-8 16-5515,12-21 7066,-1 0 0,1-1 1,0 1-1,0-1 0,0 1 0,-1 0 0,1-1 0,0 1 0,0 0 1,0-1-1,0 1 0,0 0 0,0-1 0,1 1 0,-1 0 1,0-1-1,0 1 0,0 0 0,1-1 0,-1 1 0,0-1 0,1 1 1,-1 0-1,0-1 0,1 1 0,-1-1 0,1 1 0,-1-1 0,1 1 1,-1-1-1,1 0 0,0 1 0,19 8-4954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64 7968,'-1'-4'324,"-1"-3"328,-1 0 0,1 1 0,-1-1 0,-7-10 0,9 17-585,1-1 0,0 1-1,0-1 1,0 1 0,-1-1 0,1 0 0,0 1 0,0-1 0,0 1 0,0-1 0,0 1 0,0-1 0,0 0 0,0 1 0,0-1 0,0 1 0,1-1 0,3-4 4327,-5 96 1827,-1-49-4905,-9 53 1,-55 354 890,45-319-2503,5-44-5199,8-49-2292,7-22 4513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487 2 5312,'-3'-1'190,"0"1"1,0 0-1,0 0 1,0 0-1,0 0 1,0 0-1,0 1 1,1-1-1,-1 1 0,0 0 1,0 0-1,0 0 1,0 0-1,1 0 1,-1 0-1,1 1 1,-5 2-1,-3 5 854,0-1 0,-17 20 0,-5 12 465,0 1 1,-25 47 0,37-58-722,-9 16 304,2 2 0,2 1 0,-37 103 0,30-49-111,-24 130 0,51-204-946,1 0 0,2 0-1,0 0 1,2 0 0,8 55-1,-7-76-171,2 0 0,-1 1 0,1-1-1,0 0 1,0-1 0,1 1 0,0 0-1,1-1 1,0 0 0,0 0 0,0 0-1,1-1 1,0 0 0,0 0 0,8 6-1,2-1-465,0-1-1,0 0 0,1-2 0,1 0 1,30 10-1,-17-8-811,1-1 1,0-2 0,0-1-1,45 1 1,42-5-4431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7 6560,'-6'-6'2100,"10"9"-604,12 13 166,-9-5-970,1 0 0,-2 1 0,0 0-1,0 0 1,-1 0 0,4 14 0,16 82 1219,-17-65-964,18 68 688,-6-30-121,19 159-1,-38-9-146,-4-187-1114,-2 0 0,-2 0-1,-15 51 1,14-70-235,-1-1 0,-1 0-1,-2-1 1,0 0 0,-1-1-1,-29 37 1,20-32-713,-32 29-1,-33 17-4405,57-52 590,6-13 1471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26 4896,'0'-1'66,"0"1"1,-1-1-1,1 1 0,0-1 1,0 1-1,-1-1 1,1 0-1,0 1 0,0-1 1,0 1-1,0-1 1,0 0-1,0 1 0,0-1 1,0 1-1,0-1 1,0 0-1,0 1 0,1-1 1,-1 1-1,0-1 1,0 1-1,0-1 0,4-10 9743,-3 17-8951,-1-1 0,0 1-1,0 0 1,-1 0 0,-1 7 0,-2 5-224,-11 27 1,9-29-86,-91 243 1553,74-177-1208,18-65-674,5-16-201,0-1 0,0 1-1,0-1 1,0 0 0,0 1-1,0-1 1,0 1-1,0-1 1,0 1 0,0-1-1,1 0 1,-1 1 0,0-1-1,0 1 1,0-1 0,0 0-1,1 1 1,-1-1 0,0 1-1,0-1 1,1 0 0,-1 0-1,0 1 1,1-1 0,-1 0-1,0 1 1,1-1 0,-1 0-1,0 0 1,1 0 0,-1 1-1,0-1 1,1 0 0,-1 0-1,1 0 1,-1 0 0,1 0-1,-1 0 1,0 0 0,1 0-1,0 0 1,23 1 292,-17-1-67,197-17 1178,-46 1-994,-132 15-550,0-1-1,43-10 0,-64 10-894,1 2-1,-1-1 1,0 0-1,5 1 1,12-1-17479,-10-1 16288,9 2-213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11 722 5408,'-4'5'504,"3"-4"-409,0 0 1,0-1-1,1 1 0,-1 0 1,0 0-1,1 0 0,-1 0 1,6 14 13021,0-18-14355,-2 1 1454,1-1 0,-1 0-1,0-1 1,0 1 0,0 0-1,-1-1 1,1 0 0,-1 1 0,4-9-1,14-38 292,-19 49-478,9-30 100,13-35 335,52-107-1,-44 113-383,47-81 597,-64 121-484,0 0 0,1 1 0,0 0 1,30-26-1,-36 38-143,-1 0 1,2 1-1,-1 1 1,0-1-1,1 1 1,0 1-1,0 0 1,1 0-1,-1 1 1,1 0-1,17-1 0,-23 3-16,1 1-1,-1 0 1,0 0 0,1 1-1,-1-1 1,0 1-1,1 0 1,-1 1-1,0-1 1,0 1-1,5 3 1,-6-3 6,0 1 1,0-1-1,-1 1 1,1 0-1,-1 0 1,0 0-1,0 0 1,0 1 0,0-1-1,-1 1 1,1 0-1,-1 0 1,0 0-1,3 8 1,-4-10-16,-1 1 0,1-1-1,-1 0 1,1 1 0,-1-1 0,0 0 0,0 1 0,0-1-1,0 0 1,0 1 0,-1-1 0,1 1 0,-1-1 0,1 0-1,-1 0 1,0 1 0,0-1 0,0 0 0,0 0 0,0 0-1,-1 0 1,1 0 0,-1 0 0,1 0 0,-1-1 0,0 1-1,1 0 1,-1-1 0,-4 3 0,-4 3 42,-2 0 0,1-1 0,-1 0 0,-14 5 0,14-7-22,-39 12-61,8-3-272,42-13 247,0 1-1,0-1 0,0 1 1,0-1-1,0 1 1,0-1-1,0 1 0,1-1 1,-1 1-1,0 0 1,0 0-1,1-1 0,-1 1 1,-1 1-1,3-2 38,-1 0 0,0 0 1,0 0-1,0 0 0,0 0 0,0 0 0,0 0 0,0 0 0,0 0 0,0 0 0,0 0 1,0 0-1,0 0 0,0 0 0,0 0 0,0 0 0,0 0 0,1 0 0,-1 0 1,0 0-1,0 0 0,0 0 0,0 0 0,0 0 0,0 0 0,0 0 0,0 0 0,0 0 1,0 0-1,0 0 0,0 0 0,0 0 0,0 0 0,0 0 0,1 0 0,-1 0 0,0 0 1,0 1-1,0-1 0,0 0 0,0 0 0,0 0 0,0 0 0,0 0 0,0 0 1,0 0-1,0 0 0,0 0 0,0 0 0,0 0 0,0 0 0,0 0 0,0 0 0,0 0 1,0 1-1,0-1 0,0 0 0,0 0 0,0 0 0,0 0 0,0 0 0,0 0 0,0 0 1,0 0-1,0 0 0,0 0 0,0 0 0,0 0 0,0 0 0,38 8 119,-1 1 0,0 2-1,49 21 1,-69-20 292,-16-12-388,-1 0 0,0 0 0,1 1 0,-1-1 0,0 0 0,0 1 0,1-1 1,-1 0-1,0 0 0,0 1 0,0-1 0,1 0 0,-1 1 0,0-1 0,0 1 0,0-1 1,0 0-1,0 1 0,0-1 0,0 0 0,1 1 0,-1-1 0,0 1 0,0-1 0,-1 0 0,1 1 1,0-1-1,0 1 0,0-1 0,0 0 0,0 1 0,0-1 0,0 0 0,-1 1 0,1-1 1,0 0-1,0 1 0,0-1 0,-1 0 0,1 1 0,0-1 0,-1 0 0,1 0 0,0 1 1,0-1-1,-1 0 0,1 0 0,0 0 0,-1 1 0,0-1 0,-7 4 130,-1-1 0,0 1-1,0-2 1,-1 1 0,-10 1 0,-55 3 122,35-3-214,-106 2-1188,45-4-3625,72-1 393,17-1 305,21 3-3638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31 4800,'-7'-6'734,"6"5"-470,0-1 0,-1 1 0,1 0-1,-1 0 1,1-1 0,0 1 0,0-1 0,0 1 0,-5-11 10248,2 108-4427,-15 48-3387,3-16-1887,12-94-813,1-16-150,0 1 1,2-1 0,1 1 0,0-1-1,1 1 1,4 24 0,-4-43-87,-1 1 0,0-1 0,0 1 0,0-1 0,0 1 0,1-1 0,-1 1 0,0-1 0,1 0 0,-1 1-1,0-1 1,1 0 0,-1 1 0,0-1 0,1 0 0,-1 1 0,1-1 0,-1 0 0,0 1 0,1-1 0,-1 0 0,1 0 0,-1 0 0,1 0 0,0 1 0,15-2-3209,-9-1 1986,-1 0 1,0 0 0,8-4 0,13-9-1537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20 11392,'-12'-17'3674,"9"14"-1873,3 5-683,5 17 1494,-19 191 3569,-16-3-4979,29-200-1119,-24 103 156,5-31-478,17-66 1088,-1 4-7585,11-71-11376,-2 7 15552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5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7232,'-11'-4'4796,"15"15"2398,3 2-6753,-5-5-43,0 1-1,0-1 0,-1 0 0,0 1 0,-1-1 0,0 16 0,1 17 365,4 92-29,2 8-2026,-7-125 43,0-14 637,0 1 0,0-1-1,0 1 1,0-1 0,0 1 0,1 0 0,-1-1 0,1 1 0,1 2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37 296 6304,'-8'2'814,"-20"1"3801,34-13-1794,9-8-2150,0 0 0,1 1 0,1 1 1,0 1-1,2 0 0,-1 1 0,23-13 0,150-67 2557,-129 66-1820,-49 23-897,-1 0-1,1 0 0,0 1 0,26-4 1,-33 7-344,0 0 0,1 1 0,-1 0 0,0 0 0,0 1 0,1 0 0,-1 0 0,0 0 0,0 1 0,0 0 1,0 0-1,0 1 0,5 2 0,26 18 434,-23-14-322,0 0 1,1-1-1,0 0 0,1-1 1,24 7-1,-22-10-130,0-1-1,0-1 1,1-1-1,-1-1 1,29-2-1,90-22-90,-43 0-85,-79 19-1093,0-1 0,-1 0 0,0-1 1,16-10-1,0 3-6224,-27 24-2000,-14 16 3558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4992,'-13'-9'5018,"21"10"-383,-6 0-4261,0 0 0,-1-1 0,1 1 0,-1 0 0,0 0 0,1 0 0,-1 0 0,0 0 0,1 0 0,-1 1 0,0-1 0,0 0 0,0 1 0,0-1 0,0 1 0,0-1 0,-1 1 0,1-1 0,0 1 0,-1-1 0,1 1 0,-1 0 0,1-1 0,-1 1 0,0 2 0,1 6 118,0 0 1,-1 0 0,-1 11 0,0-11-188,-13 136 638,3-50-1209,10-51-2973,1-31-1485,13-29-8555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50:51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20 7712,'-10'-9'1988,"9"8"-1957,1 1 0,0 0 0,0 0 0,0 0 0,0 0 0,0-1 0,0 1 1,0 0-1,0 0 0,0 0 0,0-1 0,0 1 0,0 0 0,0 0 0,1 0 0,-1 0 0,0-1 0,0 1 0,0 0 1,0 0-1,0 0 0,0 0 0,0-1 0,0 1 0,1 0 0,-1 0 0,0 0 0,0 0 0,0 0 0,0 0 0,0-1 1,1 1-1,-1 0 0,0 0 0,0 0 0,1 0 0,25-4 1029,-25 4-1024,30-1 1569,0 2-1,0 1 0,-1 1 0,38 9 0,-47-8-1020,-1 2-1,0 0 0,0 1 1,0 1-1,-1 1 0,0 0 1,25 18-1,-35-20-318,0-1 0,-1 1-1,0 1 1,-1 0 0,0 0 0,0 0 0,6 11 0,-9-13-126,-1 1 1,1 0-1,-1 0 1,-1 0-1,1 1 1,-1-1-1,0 1 1,-1-1-1,0 1 1,0 13-1,-1-14-202,0-1-1,0 0 1,-1 0 0,0 1-1,-1-1 1,1 0-1,-1 0 1,0 0 0,-1 0-1,1-1 1,-1 1 0,0-1-1,-1 1 1,1-1-1,-1 0 1,0 0 0,0 0-1,-1-1 1,1 0-1,-1 0 1,0 0 0,0 0-1,-1-1 1,1 0 0,-9 4-1,-3 1-652,-1-1-1,-1-1 1,1 0 0,-1-2-1,0 0 1,0-1-1,-31 1 1,27-5-1133,-1 0 1,1-1-1,0-1 1,0-1-1,0-1 0,-23-9 1,-13-6-2920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05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464 207 2240,'1'-3'462,"0"0"-248,1 0 1,-1 0-1,0 0 0,-1 0 1,1 0-1,0-4 1,-8-8 2590,7 14-2743,0 0 0,0 1 1,-1-1-1,1 1 0,0-1 1,0 0-1,0 1 0,-1-1 1,1 1-1,0-1 0,-1 1 0,1-1 1,0 1-1,-1-1 0,1 1 1,0-1-1,-1 1 0,1-1 1,-1 1-1,1 0 0,-1-1 1,1 1-1,-1 0 0,1-1 1,-1 1-1,0 0 0,1 0 0,-1 0 1,1 0-1,-1-1 0,0 1 1,1 0-1,-1 0 0,1 0 1,-1 0-1,0 0 0,1 0 1,-1 0-1,1 1 0,-1-1 0,0 0 1,1 0-1,-1 1 0,-3-1 57,0 1 0,0 0 0,1 1 0,-1-1-1,1 0 1,-5 4 0,-26 17 285,2 2-1,-53 51 1,-45 67-58,108-115-140,1 0 0,-19 34-1,32-47-148,0 0-1,1 1 1,1 0 0,1 0-1,0 0 1,-6 29 0,11-38 1,-1 0 1,1-1 0,0 1-1,0 0 1,1-1 0,0 1-1,0 0 1,0-1 0,4 10-1,-4-12-8,0 0-1,1 0 0,-1-1 0,1 1 0,-1-1 0,1 1 0,0-1 0,0 1 0,0-1 0,0 0 0,1 0 0,-1 0 0,1 0 0,-1 0 0,1-1 0,-1 1 0,1-1 0,0 0 1,4 2-1,-1-2 22,1 0 1,0 0 0,-1-1 0,1 0 0,0 0-1,-1 0 1,1-1 0,0 0 0,-1 0 0,1-1-1,9-3 1,8-4 211,37-20-1,-48 22-151,4-2-63,-1-1 0,1-1 1,-2 0-1,0-1 0,0-1 1,-1 0-1,-1-1 0,23-29 1,-27 30-41,0-1 0,-1 0 0,0-1-1,-2 0 1,1 0 0,-2 0 0,0-1 0,-1 0 0,0 0 0,2-30 0,-4 20-69,-2 0-1,-3-32 0,2 51-42,1 1-1,-2-1 1,1 0 0,-1 0-1,0 1 1,0-1-1,-1 1 1,0 0 0,0 0-1,0 0 1,-1 0 0,0 0-1,-8-8 1,11 13 63,0 0-1,1 1 1,-1-1 0,0 1 0,0-1 0,0 1 0,0 0-1,0-1 1,0 1 0,0 0 0,0 0 0,0-1-1,1 1 1,-1 0 0,0 0 0,0 0 0,0 0-1,0 0 1,0 0 0,0 1 0,0-1 0,0 0-1,0 0 1,0 1 0,0-1 0,0 0 0,0 1-1,0-1 1,1 1 0,-1 0 0,0-1 0,0 1-1,0 0 1,-2 2-14,0-1 0,0 1 0,0 0 0,1 0 0,0 0 1,-4 6-1,-3 9 91,0 0 0,2 1 0,0 0 0,1 0 0,1 1 0,-3 23 0,6-30 11,1-1-1,0 1 0,1-1 1,0 1-1,1 0 1,0-1-1,1 1 0,1-1 1,0 0-1,0 0 0,6 12 1,3 1 102,21 33-1,-28-50-92,1 0 0,1 0 0,-1 0 0,1-1-1,1 0 1,-1 0 0,10 6 0,-14-12-2,0 1 1,0 0 0,0-1-1,0 1 1,1-1 0,-1 0-1,0 0 1,1 0 0,-1-1-1,0 1 1,1-1 0,-1 0-1,1 0 1,-1 0 0,1 0-1,-1-1 1,1 1 0,-1-1-1,0 0 1,1 0 0,-1 0-1,0 0 1,0-1 0,0 1-1,6-5 1,11-6-11,26-20 0,-16 8-188,2 2-1,39-22 1,-69 43 69,0 0 0,0 1 1,0-1-1,0 0 0,0 1 0,0-1 1,0 1-1,1-1 0,-1 1 1,0 0-1,4 0 0,-5 0 44,-1 0-1,1 0 0,0 1 1,0-1-1,-1 0 1,1 0-1,0 0 1,-1 1-1,1-1 1,0 0-1,-1 1 0,1-1 1,-1 1-1,1-1 1,0 1-1,-1-1 1,1 1-1,-1-1 0,1 1 1,-1-1-1,0 1 1,1 0-1,-1-1 1,0 1-1,1 0 1,-1-1-1,0 1 0,0 0 1,1 0-1,-1-1 1,0 1-1,0 0 1,0-1-1,0 2 0,-1 3 29,1 1 0,-1-1 0,0 0 0,0 0 0,-1 0 0,0-1 0,1 1-1,-2 0 1,-2 5 0,2-4 13,0 0 1,0 1-1,0-1 0,-1 10 0,3-4 52,3-8 441,-1-4-424,1 0-1,-1-1 0,0 1 1,1 0-1,-1-1 1,0 1-1,0-1 1,1 0-1,-1 1 0,2-2 1,6-4-107,50-32 168,43-9-101,-94 43-204,-1 1 0,1 1 0,15-4 0,-20 5 107,-1 1 0,1-1 1,0 1-1,0 0 0,0 0 0,0 1 1,-1-1-1,1 0 0,0 1 1,0 0-1,-1 0 0,1 0 0,0 0 1,-1 0-1,3 2 0,-4-2 38,0 0-1,0 0 1,0 1-1,-1-1 1,1 1 0,0-1-1,-1 0 1,1 1-1,-1-1 1,0 1 0,1-1-1,-1 1 1,0 0-1,0-1 1,0 1-1,0 1 1,0 3 23,2 10-50,0 22 1,-1-35 42,-1 0 0,0 1 1,1-1-1,0 1 0,-1-1 1,1 0-1,1 1 0,-1-1 1,0 0-1,1 0 0,0 0 0,-1 0 1,1 0-1,4 4 0,-4-6 23,-1 1-1,1 0 0,0-1 0,-1 0 1,1 1-1,0-1 0,0 0 0,0 0 1,0 0-1,0 0 0,0 0 0,0-1 1,0 1-1,0 0 0,1-1 0,-1 0 1,0 0-1,0 1 0,0-1 0,1 0 1,-1-1-1,0 1 0,4-1 0,3-2 16,0-1 0,0 0-1,0-1 1,-1 0 0,9-6-1,15-9-12,-16 11 41,-1-1 0,19-16 0,-17 14-13,-1-1-48,-7 8-54,-2-1-1,1 0 1,8-10 0,-13 12-208,-6 3-105,-5 7 31,-2 4 292,1 1 0,1 1 0,0 0 0,0 0 0,-5 15 0,12-26 42,1 0 0,-1 0 0,1 1 1,0-1-1,-1 0 0,1 0 0,0 0 0,0 1 1,0-1-1,0 0 0,0 0 0,0 0 1,0 1-1,0-1 0,0 0 0,1 0 0,-1 0 1,0 1-1,1-1 0,-1 0 0,1 0 0,0 0 1,-1 0-1,1 0 0,0 0 0,0 0 1,-1 0-1,1 0 0,0 0 0,0 0 0,0-1 1,0 1-1,0 0 0,0-1 0,0 1 0,0-1 1,0 1-1,1-1 0,-1 1 0,0-1 1,0 0-1,0 1 0,1-1 0,-1 0 0,0 0 1,0 0-1,0 0 0,1 0 0,-1 0 0,0-1 1,0 1-1,1 0 0,-1-1 0,0 1 1,0 0-1,0-1 0,0 1 0,0-1 0,0 0 1,0 1-1,0-1 0,0 0 0,0 0 0,0 0 1,0 0-1,0 1 0,0-3 0,3-2 25,-1-1 0,0 1 0,0-1-1,-1 0 1,1 0 0,1-10 0,5-12-47,9-14-823,-18 100-129,-3-20 988,-23 197 323,23-213-355,-9 48 119,-26 93-1,35-155-11,-1 1 0,0-1 0,0 0 0,0 0 0,-1-1-1,0 1 1,-1-1 0,-11 11 0,17-18-97,-1 1 0,1-1 0,-1 0 0,1 1 0,-1-1 0,1 0 0,-1 1 0,1-1 0,-1 0 0,0 0 0,1 1 0,-1-1 0,1 0 0,-1 0 0,0 0-1,1 0 1,-1 0 0,0 0 0,1 0 0,-1 0 0,1 0 0,-1 0 0,-1-1 0,1 1-11,-1-1-1,1 0 1,0 1-1,0-1 0,-1 0 1,1 0-1,0 0 1,0 0-1,0 0 1,-1-2-1,-1 1-74,1-1-1,0 0 1,0 0 0,1 0 0,-1-1-1,1 1 1,0 0 0,-1-1-1,0-5 1,2 2 0,-1-1 0,1 1-1,1 0 1,0-1 0,0 1 0,0 0 0,1-1-1,0 1 1,3-8 0,6-11 57,17-28 0,-18 35-74,2-1 69,0 0 0,2 0 1,1 2-1,0 0 0,1 0 0,31-25 0,124-81 273,-115 86-105,-25 18-125,-8 4-9,24-18 0,-44 30-23,1 1 0,0 0-1,0 0 1,1 1-1,4-3 1,-9 5 1,0 0 0,0 0 1,0 0-1,0 0 0,1-1 0,-1 1 1,0 0-1,0 0 0,0 0 0,0 0 1,0 0-1,1 0 0,-1 1 1,0-1-1,0 0 0,0 0 0,0 0 1,0 0-1,0 0 0,0 0 0,1 0 1,-1 0-1,0 0 0,0 0 1,0 0-1,0 0 0,0 0 0,0 0 1,0 1-1,0-1 0,1 0 0,-1 0 1,0 0-1,0 0 0,0 0 1,0 0-1,0 0 0,0 1 0,0-1 1,0 0-1,0 0 0,0 0 1,0 0-1,0 0 0,0 0 0,0 1 1,0-1-1,0 0 0,0 0 0,0 0 1,0 0-1,0 0 0,0 0 1,0 1-1,0-1 0,0 0 0,0 0 1,-1 0-1,-1 7-71,-4 6-12,-13 19 0,12-19 164,-11 20 0,15-26-36,0 1-1,0-1 1,1 1-1,0 0 1,0 0-1,-1 13 1,3-21-19,0 1 0,0-1-1,0 0 1,0 0 0,0 1 0,0-1 0,0 0 0,0 0 0,0 1 0,0-1 0,0 0 0,0 0 0,0 1-1,1-1 1,-1 0 0,0 0 0,0 0 0,0 1 0,0-1 0,0 0 0,0 0 0,1 1 0,-1-1-1,0 0 1,0 0 0,0 0 0,1 0 0,-1 0 0,0 1 0,0-1 0,0 0 0,1 0 0,-1 0 0,0 0-1,0 0 1,1 0 0,-1 0 0,0 0 0,0 0 0,0 0 0,1 0 0,-1 0 0,0 0 0,0 0 0,1 0-1,-1 0 1,0 0 0,0 0 0,1 0 0,-1 0 0,0 0 0,1 0 0,14-9 552,-11 7-484,17-14 18,36-34 1,-50 43-193,-2 3 14,-1 1 0,1 0 0,0 0 0,0 1 0,0-1 0,8-2 0,-10 4-19,-2 1 77,-1 0 0,1 0 0,0 0 0,0 0 0,0 0 0,-1 0 0,1 0 0,0 0 0,-1 1-1,1-1 1,0 0 0,0 1 0,-1-1 0,1 0 0,0 1 0,-1-1 0,1 1 0,-1-1 0,1 1 0,-1-1 0,1 1 0,-1-1 0,1 1 0,-1-1 0,1 1-1,-1 0 1,0-1 0,1 1 0,-1 0 0,0 0 0,1-1 0,-1 2 0,9 23-13,-8-16 42,2-1-1,-1 0 1,1 0 0,0 0 0,6 9-1,-9-16 10,1-1-1,-1 1 1,1-1-1,0 1 1,-1-1-1,1 0 0,-1 1 1,1-1-1,0 1 1,0-1-1,-1 0 1,1 0-1,0 1 0,0-1 1,-1 0-1,1 0 1,0 0-1,0 0 1,-1 0-1,1 0 0,0 0 1,0 0-1,-1 0 1,1 0-1,0-1 1,0 1-1,-1 0 0,1 0 1,0-1-1,0 1 1,-1-1-1,1 1 1,-1 0-1,1-1 0,0 0 1,21-17 523,6-14-236,42-52-239,-50 56-28,0 0-13,28-48 0,-24 24-120,24-77 0,-43 113 79,7-17-45,25-82-85,-32 95-17,-1 0 0,0 0 0,1-39 0,-5 56 17,-1 0 0,1 1 0,0-1 0,-1 0 0,1 0 0,-3-5 0,3 8 117,0 0 0,0-1-1,0 1 1,0 0 0,-1-1-1,1 1 1,0 0 0,0-1-1,0 1 1,-1 0-1,1 0 1,0-1 0,-1 1-1,1 0 1,0 0 0,0 0-1,-1-1 1,1 1-1,0 0 1,-1 0 0,1 0-1,-1 0 1,1 0 0,-1 0 5,0 0 1,1 0 0,-1 0 0,0 0-1,1 1 1,-1-1 0,0 0-1,1 1 1,-1-1 0,1 0 0,-1 1-1,0-1 1,1 1 0,-1-1 0,1 1-1,-1-1 1,0 1 0,-3 5-42,0-1 1,0 1-1,0-1 1,1 1 0,0 0-1,-3 8 1,-13 44 173,13-38-128,-64 253 370,66-255-272,1 0 0,1 1-1,1-1 1,1 30 0,1-39-21,0-1 0,0 1 1,1-1-1,1 0 0,-1 0 0,1 0 0,0 0 0,1 0 0,0-1 0,0 0 1,1 1-1,6 7 0,-8-12-8,0-1-1,0 1 1,0 0 0,0-1 0,1 0 0,-1 0-1,1 0 1,-1 0 0,1 0 0,0-1 0,-1 0 0,1 1-1,0-1 1,0-1 0,0 1 0,0-1 0,0 1-1,0-1 1,0 0 0,0-1 0,5 0 0,9-2 92,-1 0 0,0-2 1,25-9-1,-24 8-117,-4 1-8,0 0 0,-1-1-1,0 0 1,0-1 0,0 0 0,-1-1-1,0 0 1,-1-1 0,1-1 0,-2 0 0,19-21-1,-28 27-374,-3 5 10,-5 6 129,-5 8 56,3-4 139,0 1 0,1 0 1,0 0-1,1 1 0,-8 19 0,12-23 92,1 1 0,-4 18 0,6-26-33,0 0 0,-1 0 0,1 0 0,0 1-1,0-1 1,0 0 0,1 0 0,-1 0-1,0 0 1,1 0 0,0 0 0,-1 0-1,1 1 1,0-2 0,0 1 0,0 0-1,0 0 1,0 0 0,2 1 0,-2-2 0,-1-1 0,0 0 0,1 1-1,-1-1 1,1 0 0,-1 0 0,1 0 0,-1 1 0,1-1 0,-1 0 0,1 0 0,0 0 0,-1 0 0,1 0 0,-1 0 0,1 0 0,-1 0 0,1 0 0,-1 0 0,1 0 0,-1 0 0,1-1-1,-1 1 1,1 0 0,0-1 0,11-7 236,-9 6-161,2-3-62,1 0 1,-1-1-1,1 0 0,-2 0 1,1 0-1,-1 0 0,0-1 1,4-8-1,6-9-29,18-34-303,-23 46-395,-9 12 668,0 0-1,0 0 1,0 0 0,0 0 0,1 0 0,-1 0 0,0 0 0,0 0-1,0 0 1,0 0 0,0 0 0,0 0 0,0 0 0,1 0 0,-1 0 0,0 0-1,0 0 1,0 0 0,0 0 0,0 0 0,0 0 0,1 0 0,-1 0-1,0 0 1,0 0 0,0 0 0,0 0 0,0 0 0,0 1 0,0-1-1,0 0 1,0 0 0,0 0 0,1 0 0,-1 0 0,0 0 0,0 0-1,0 0 1,0 1 0,0-1 0,0 0 0,0 0 0,0 0 0,0 0-1,0 0 1,0 0 0,0 0 0,0 1 0,1 25-396,-2-15 483,1-1-63,2 34 35,-2-41-7,1 0 0,-1 0 0,1-1 0,0 1 0,0 0 0,0 0 0,0-1 0,1 1 0,-1 0 0,1-1 0,-1 1-1,4 2 1,-5-4-26,1-1-1,0 0 0,0 1 0,-1-1 0,1 0 1,0 0-1,-1 0 0,1 0 0,0 0 0,0 1 1,-1-1-1,1 0 0,0-1 0,0 1 0,-1 0 1,1 0-1,0 0 0,0 0 0,-1-1 1,1 1-1,0 0 0,0-1 0,20-9 273,-18 7-136,10-4 67,17-16-1,-20 15-298,0 1 0,20-11 0,-29 17 61,6-3-15,1 0 0,0 1 0,9-3 0,-15 6 7,1-1 0,-1 1-1,0 0 1,0-1 0,0 1 0,1 0-1,-1 0 1,0 1 0,0-1 0,0 0-1,0 1 1,1-1 0,-1 1 0,0 0-1,0 0 1,0-1 0,2 3 0,5 3 295,0 2 0,-1-1 1,1 1-1,11 15 1,-11-13-33,-1 0 1,1-1-1,18 14 1,-18-17-137,0 1 0,1-2 0,-1 1 0,1-1 0,1-1 0,10 4 0,-15-7-65,-1 0 0,0 0 0,0 0 1,0-1-1,0 0 0,1 0 0,-1 0 1,0-1-1,0 0 0,0 0 0,0 0 1,0 0-1,0-1 0,0 0 0,6-3 1,-4 2-958,0-1 0,0 0 1,-1-1-1,0 0 0,1 0 1,-1 0-1,-1-1 0,1 1 1,-1-2-1,5-7 0,3-3-2656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09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8 841 3232,'-8'1'1079,"10"5"-334,-1-5 135,1 4 1723,-1-3-899,1-5-182,1-1-1106,-1 0 0,0 0 0,1 0 0,0 0 0,0 1 0,6-6-1,2-2 7,20-23 118,2 2-1,1 1 1,1 2-1,2 2 1,76-44-1,-112 70-533,1 0-1,-1 0 0,1 1 0,-1-1 1,1 0-1,-1 1 0,1-1 0,-1 1 0,1-1 1,0 1-1,-1 0 0,1 0 0,0 0 0,-1-1 1,1 2-1,0-1 0,-1 0 0,3 1 0,-2 0 10,0 0-1,-1 0 1,1 0-1,0 0 1,-1 1-1,0-1 1,1 1-1,-1-1 1,0 1-1,1-1 1,-1 1-1,0 0 1,0 0-1,-1-1 1,2 4-1,0 0 19,-1 1 0,0 0 0,0 0 0,-1 0 0,0 0 0,0-1 0,0 1 0,0 0 0,-4 12 1,1 6 40,3-16 0,-2 0-1,1 0 0,-5 13 0,-3 14 141,9-34-177,0-1-1,-1 1 1,1 0-1,0 0 1,0-1 0,0 1-1,0 0 1,0 0 0,0 0-1,0-1 1,0 1-1,0 0 1,0 0 0,0-1-1,0 1 1,1 0-1,-1-1 1,0 1 0,1 0-1,-1 0 1,0-1-1,1 1 1,0 0 0,-1-1 4,1 0 1,0 0-1,-1 0 1,1-1-1,0 1 1,-1 0 0,1-1-1,0 1 1,-1 0-1,1-1 1,-1 1-1,1-1 1,0 1 0,-1 0-1,1-1 1,-1 0-1,0 1 1,1-1 0,0 0-1,25-37 526,-25 36-636,18-26 41,1 1-1,30-31 1,-48 55 1,1 1 1,-1 0-1,1-1 1,0 1 0,0 0-1,0 0 1,0 0-1,0 1 1,0-1 0,5-1-1,-7 2 12,0 1 0,0 0 0,0 0 0,0 0 0,0 0 0,0 0-1,0 0 1,0 0 0,0 0 0,0 0 0,0 1 0,0-1 0,0 0 0,0 1-1,0-1 1,0 1 0,0-1 0,0 1 0,0-1 0,0 1 0,0-1 0,-1 1 0,1 0-1,0 0 1,-1-1 0,1 1 0,0 0 0,-1 0 0,1 0 0,-1 0 0,1 0 0,-1 0-1,1 0 1,-1 0 0,0 0 0,1 0 0,-1 0 0,0 1 0,1 5 31,0 0 1,-1-1 0,1 1-1,-1 0 1,-1 0-1,1 0 1,-4 13 0,0 4 74,3-18-93,0-3 55,1 1 1,-1 0-1,1 0 1,0 0 0,0 0-1,0-1 1,1 6-1,-1-9-28,1 0-1,-1 0 0,0 1 0,0-1 1,0 0-1,0 0 0,1 0 0,-1 0 0,0 0 1,0 0-1,0 0 0,1 0 0,-1 0 1,0 0-1,0-1 0,0 1 0,0 0 1,1 0-1,-1 0 0,0 0 0,0 0 1,0 0-1,0 0 0,0 0 0,1 0 0,-1 0 1,0-1-1,0 1 0,0 0 0,0 0 1,0 0-1,0 0 0,0 0 0,1-1 1,-1 1-1,0 0 0,0 0 0,0 0 1,0 0-1,0-1 0,0 1 0,0 0 0,9-15 209,-6 10-223,38-72-80,-34 66-41,0 1 0,1 0 0,0 0 1,0 1-1,13-10 0,-20 18 89,0 0 1,0 0-1,0 0 1,0 1 0,0-1-1,0 0 1,1 1-1,-1-1 1,0 1-1,0-1 1,1 1 0,-1-1-1,0 1 1,1 0-1,-1 0 1,1-1 0,-1 1-1,0 0 1,1 0-1,-1 1 1,0-1-1,1 0 1,-1 0 0,0 1-1,1-1 1,-1 1-1,0-1 1,1 1 0,-1-1-1,0 1 1,0 0-1,0 0 1,0-1-1,0 1 1,0 0 0,1 1-1,4 5-31,-1-1 1,0 1-1,0 1 0,7 14 1,0-2 41,-8-15 45,0-1 1,0 1-1,1-1 0,-1 0 0,1 0 1,1-1-1,-1 1 0,0-1 0,1 0 0,-1 0 1,1-1-1,0 0 0,0 0 0,0 0 1,0-1-1,0 0 0,0 0 0,10 0 1,2-1 40,0-1 1,0-1-1,-1 0 1,1-1-1,-1-1 1,1-1-1,-1-1 1,-1 0-1,1-1 1,-1 0-1,0-2 0,17-11 1,-29 16-57,1 0-1,0-1 1,7-9 0,-10 12-41,-1 0-1,1 0 1,-1 0 0,0 0 0,1 0-1,-1-1 1,0 1 0,0 0 0,-1-1-1,1 1 1,0-4 0,-2 2-367,-1 6 33,-3 9 61,-9 17 188,11-24 93,1-1 0,0 1 1,0 0-1,1 0 0,-1 0 1,1 0-1,0 0 0,0 1 1,0-1-1,0 0 0,1 0 1,0 1-1,0 4 0,1-2 49,0 0 0,0-1 0,1 1 0,0-1 0,1 0 0,-1 1 0,8 10 0,-9-14 17,1-1-1,0 1 1,0-1-1,0 0 1,0 1 0,0-1-1,0 0 1,6 3-1,-7-4-25,0-1 0,1 1 0,-1 0 0,1-1 0,-1 1 0,1-1 0,0 0 0,-1 1 0,1-1 0,-1 0-1,1 0 1,0 0 0,-1 0 0,1 0 0,0-1 0,-1 1 0,3-1 0,-2 0 4,0 0 0,0 0 0,0 0 0,0 0 0,0-1 0,-1 1 0,1 0 0,0-1-1,-1 0 1,1 1 0,-1-1 0,3-4 0,11-22 185,-14 26-190,1-3 5,0 0 0,0 0 0,-1-1 0,0 1 0,0-1 0,0 1 0,-1-1 0,0 1 0,0-1 0,0 0 0,-2-6 0,2 8-117,-1 0 1,0 0-1,0 0 0,0 0 0,-1 0 1,1 0-1,-1 1 0,0-1 1,0 1-1,0-1 0,-1 1 0,1 0 1,-1 0-1,0 0 0,1 0 0,-6-3 1,4 4-101,3 3 272,2 0-73,0-1 0,0 0 1,0 0-1,0 1 0,0-1 0,0 0 1,0 0-1,0 0 0,0 0 0,0 0 0,0 0 1,0-1-1,1 1 0,12-3 15,25-8-1,-26 6 35,0 1-1,16-2 1,-8 2 42,-6 1-233,1 1-1,28-1 1,-41 3 122,0 0 0,0 0 0,0 0 0,0 1 0,0-1 0,0 1 0,0-1 1,0 1-1,-1 0 0,1 0 0,0 1 0,0-1 0,-1 1 0,1-1 1,-1 1-1,1 0 0,-1 0 0,0 0 0,1 0 0,2 4 0,-4-4 9,0 1-1,1-1 0,-1 1 1,0-1-1,0 1 0,-1 0 1,1-1-1,-1 1 0,1 0 1,-1 0-1,0-1 0,0 1 1,0 0-1,-1 3 0,0 3 23,-1 0-1,-6 16 1,2-6-21,44-37 1502,-2-2-1671,1 2 0,65-22 0,-95 38 108,0 0 0,0 0 0,0 1 0,1 0 0,8 0 0,-14 1 47,0 0 0,0 0 0,0 0 0,0 0 0,0 1 0,0-1 0,0 1 0,0 0 0,0-1 0,-1 1 0,1 0 0,0 0 0,0 0 0,-1 0 0,1 0 0,0 1 0,-1-1 0,1 0 0,-1 1 0,1-1 0,-1 1 0,2 3 0,-2-3 4,1 1 0,-1 0 0,0-1 1,0 1-1,-1 0 0,1 0 0,-1 0 0,1 0 0,-1 0 0,0-1 0,0 5 0,-7 32 133,4-25 32,3-4-50,5-12 73,13-19 199,-9 9-272,-2 4-118,5-5-125,0 1 0,1 0 1,21-15-1,-33 26 112,-1 1 0,1 0 0,-1-1 0,1 1 0,-1 0 0,1 0 0,-1-1 0,1 1 1,0 0-1,-1 0 0,1 0 0,0 0 0,-1 0 0,1 0 0,0 0 0,-1 0 0,1 0 0,-1 0 1,1 0-1,0 0 0,-1 0 0,1 1 0,-1-1 0,1 0 0,0 0 0,0 1 0,0 1 6,1-1 0,-1 0 0,0 0-1,0 0 1,0 1 0,0-1-1,0 1 1,0-1 0,0 1 0,0 1-1,2 4 14,-1 0-1,0 0 0,2 11 0,-2 0-119,-1-10 167,-1-1 0,2 1 0,-1 0 0,1-1 0,0 1-1,5 9 1,-6-15-13,0-1 0,0 1 0,0-1 0,0 1 0,0-1 0,0 0 0,1 0 0,-1 1-1,0-1 1,1 0 0,-1 0 0,1 0 0,-1-1 0,2 2 0,0-1 11,-1-1 0,1 1 0,-1-1-1,1 0 1,-1 1 0,1-1 0,-1 0 0,0 0 0,1-1 0,-1 1 0,1-1-1,3 0 1,14-6 41,-1 0 0,0-2 1,0 0-1,33-22 0,-43 24-83,1 0 0,-1-1 0,-1 0 0,0 0 0,0-1 0,0 0 0,7-12 0,-14 20-21,-1 1 1,0-1-1,1 1 1,-1-1-1,0 0 1,1 1-1,-1-1 1,0 0 0,0 1-1,1-1 1,-1 0-1,0 1 1,0-1-1,0 0 1,0 1-1,0-1 1,0 0-1,0 0 1,0 1 0,0-1-1,-1 0 1,1-1-1,0 2-3,-1 0-1,1 0 1,-1-1 0,1 1-1,0 0 1,-1 0-1,1 0 1,-1-1 0,1 1-1,0 0 1,-1 0-1,1 0 1,-1 0 0,1 0-1,-1 0 1,1 0-1,-1 0 1,1 0 0,0 0-1,-1 0 1,1 0-1,-1 0 1,1 0 0,-1 0-1,1 0 1,-1 1 0,1-1-1,0 0 1,-1 0-1,1 0 1,0 1 0,-1-1-1,1 0 1,-1 1-1,1-1 1,-9 6-36,0 0 0,0 0-1,0 1 1,1 0 0,0 1 0,1 0-1,-1 0 1,-9 16 0,14-20 57,1 0 0,0 0 0,0 1 0,0-1 0,0 1 0,1-1 0,0 1 0,-1-1 0,1 9 0,1-12 23,0 1 0,0-1 0,0 1 0,0-1 0,1 0 0,-1 1 0,0-1 0,1 1 0,-1-1-1,1 0 1,0 0 0,-1 1 0,1-1 0,0 0 0,0 0 0,-1 0 0,1 0 0,0 0 0,0 0 0,1 0 0,-1 0 0,0 0-1,0 0 1,0-1 0,0 1 0,1 0 0,-1-1 0,0 1 0,1-1 0,-1 1 0,0-1 0,1 0 0,-1 0 0,1 1 0,-1-1-1,3 0 1,4 0 117,-1 0 0,1 0 0,-1-1 1,1 0-1,-1 0 0,11-3 0,43-19-156,-14 5 51,160-43-254,-203 60 185,1 0 0,0 0 0,0 0 0,0 1 0,0 0 0,0 0 0,5 1 0,-9-1 31,0 0 0,0 1 0,0-1 0,0 0 0,0 0 0,0 0 0,0 1 0,0-1 0,0 1 0,0-1 0,0 0 0,0 1 0,0 0 0,-1-1 0,1 1 0,0 0 0,0-1 0,-1 1 0,1 0 0,0 0 0,-1-1 0,1 1 0,-1 0 0,1 0 0,-1 0 0,1 0 0,-1 0 0,0 0 0,1 0 0,-1 0 0,0 0 0,0 0 0,0 0 0,0 0 0,0 0 0,0 0 0,0 0 0,0 0 0,0 0 0,0 1 0,-7 24 357,-17 44 1,23-68-20,1-3-85,5-7-10,9-6-195,8-9-316,28-20 0,-44 37 239,0 1-28,1 0 0,-1 1 0,8-5 0,-13 9 43,0-1 0,0 0 0,0 1 0,0-1 0,0 1 0,1 0 0,-1-1 0,0 1 0,0 0 0,0 0 0,1-1 0,-1 1 0,0 0 0,0 0 0,1 0 0,-1 1 0,0-1 0,0 0 0,0 0 0,1 1 0,-1-1 0,0 1 1,0-1-1,0 1 0,0-1 0,2 2 0,-2-1 1,0 1-1,-1 0 1,1-1 0,0 1 0,-1 0 0,1 0 0,-1 0 0,1-1 0,-1 1 0,0 0 0,0 0 0,0 0-1,0 0 1,0 0 0,0-1 0,-1 1 0,0 3 0,0 18 38,2-16 70,0 0 1,-1 0-1,-1 9 1,1-2-33,0-13-40,0-1 0,0 1 0,0-1 0,1 1 0,-1-1 0,0 1 0,0-1 0,0 0 0,1 1 0,-1-1 0,0 1 0,1-1 0,-1 0 0,0 1 0,1-1 0,-1 0 0,0 1 0,1-1-1,-1 0 1,1 0 0,-1 1 0,1-1 0,-1 0 0,0 0 0,1 0 0,-1 0 0,1 1 0,-1-1 0,1 0 0,-1 0 0,1 0 0,-1 0 0,1 0 0,-1 0 0,1 0 0,-1-1 0,1 1 0,-1 0 0,1 0 0,-1 0-1,0 0 1,2-1 0,22-7 233,9-7-142,-1-2 0,-1-1 0,-1-1 0,0-1-1,-2-2 1,42-41 0,-51 41-83,-1 0-1,-2-2 0,0 0 0,-1 0 0,14-34 1,46-122-90,-14-8-309,-58 177 255,-1 9 46,-1-1 1,0 1-1,-1 0 0,1-1 0,0 1 0,-1-1 1,1 1-1,-1-1 0,0 0 0,0 1 0,0-1 1,0 1-1,0-1 0,-2-4 0,2 7 56,0 0 0,0 0 0,-1 0 0,1-1-1,0 1 1,0 0 0,-1 0 0,1 0 0,0 0 0,0 0-1,-1-1 1,1 1 0,0 0 0,-1 0 0,1 0 0,0 0-1,0 0 1,-1 0 0,1 0 0,0 0 0,-1 0 0,1 0-1,0 0 1,-1 0 0,1 0 0,0 0 0,-1 0-1,1 1 1,0-1 0,0 0 0,-1 0 0,1 0 0,0 0-1,0 1 1,-1-1 0,1 0 0,0 0 0,0 0 0,-1 1-1,1-1 1,0 0 0,0 0 0,0 1 0,0-1 0,-1 1-1,-13 14-77,12-12 52,-6 8 54,1 1-1,0 0 1,1 0 0,1 0-1,0 1 1,-7 24-1,3-9 7,-46 162 35,44-141 175,-10 99 1,20-135-150,1 0 0,0 1 0,4 23 0,-3-32-34,0-1 0,0 0 0,0 0 0,1 0 0,-1 0 0,1 0 0,0 0 0,0 0 0,1 0 0,-1-1 0,1 1 0,-1-1 0,1 0 0,0 0 0,5 4 0,-6-6-5,0 0-1,0 0 0,-1 0 1,1 0-1,0-1 0,0 1 1,0-1-1,0 1 0,0-1 1,0 0-1,0 0 0,0 0 1,0 0-1,0 0 0,0 0 1,0-1-1,0 1 0,0 0 1,2-2-1,2 0 30,-1 0-1,0 0 1,0-1-1,0 0 1,8-6-1,0-3-128,-1 0 0,-1-1 0,0-1-1,-1 1 1,0-2 0,10-19 0,15-37-577,-32 68 267,-3 8 138,-2 13-40,1-16 198,-1 26 122,1 0 0,2 30-1,1-5-18,-2-49 28,0 0 0,0 0 0,1 0 1,0 0-1,-1 0 0,3 5 0,-3-9-26,0 1 0,1 0 0,-1-1 0,0 1 0,0 0-1,1-1 1,-1 1 0,0-1 0,1 1 0,-1 0 0,1-1 0,-1 1 0,1-1 0,-1 0-1,1 1 1,-1-1 0,1 1 0,-1-1 0,1 0 0,-1 1 0,1-1 0,0 0 0,-1 1-1,1-1 1,0 0 0,-1 0 0,1 0 0,0 0 0,-1 0 0,1 0 0,0 0 0,-1 0-1,1 0 1,0 0 0,-1 0 0,1 0 0,0 0 0,-1 0 0,1-1 0,0 1-1,-1 0 1,1-1 0,9-5 82,-2 0 1,1-1-1,-1 0 0,0 0 0,11-14 0,3-2 29,92-101-709,-108 116 556,3-1-796,-9 10 789,1-1 0,-1 1 1,0 0-1,0 0 1,1 0-1,-1-1 0,0 1 1,0 0-1,0 0 0,0 0 1,0 0-1,0 0 0,0-1 1,0 1-1,0 0 1,0 0-1,-1 0 0,1 1 1,-4 24-45,-2 31 80,5-51 29,1 1-1,1-1 1,-1 0 0,1 1-1,0-1 1,4 10 0,-5-15-2,1 1 0,-1-1 1,1 0-1,-1 1 0,1-1 0,0 0 1,0 0-1,0 0 0,-1 0 1,1 0-1,0 0 0,0 0 1,0 0-1,1 0 0,-1 0 1,0-1-1,0 1 0,3 1 0,-2-2 9,0 1 0,1-1-1,-1 1 1,1-1-1,-1 0 1,1 0-1,-1 0 1,1 0 0,4-1-1,3-2 57,1 0-1,-1 0 1,19-10-1,-29 13-103,20-11 28,-1 0 0,0-1 0,25-23 0,-23 18-320,43-27 1,-63 43 261,1 0 0,-1 1 1,0-1-1,1 0 0,-1 1 1,1-1-1,-1 1 0,1-1 0,-1 1 1,1 0-1,-1 0 0,1 0 1,-1 0-1,1 0 0,-1 0 0,1 0 1,0 0-1,1 1 0,-2 0 16,-1-1-1,1 1 0,0-1 1,0 1-1,0 0 1,0 0-1,-1-1 0,1 1 1,0 0-1,-1 0 0,1 0 1,-1 0-1,1 0 1,-1 0-1,1 0 0,-1 0 1,0 0-1,1 0 1,-1 0-1,0 0 0,0 0 1,0 0-1,0 0 0,0 0 1,0 0-1,0 1 1,0 13 100,-1-1 1,0 1 0,-1-1 0,-1 0 0,-9 28-1,12-42-80,0 0 0,0 0 0,0 0 1,0 0-1,0 0 0,0 0 0,0 0 0,0 0 0,0 0 0,0 0 0,0 0 0,0 0 0,0 0 0,0 0 0,1 0 0,-1-1 0,0 1 0,0 0 0,0 0 0,0 0 1,0 0-1,0 0 0,0 0 0,0 0 0,0 0 0,0 0 0,0 0 0,0 0 0,0 0 0,0 0 0,0 0 0,0 0 0,1 0 0,-1 0 0,0 0 0,0 0 1,0 0-1,0 0 0,0 0 0,0 0 0,0 0 0,0 0 0,0 0 0,0 0 0,0 1 0,0-1 0,0 0 0,0 0 0,0 0 0,0 0 0,0 0 0,0 0 0,0 0 1,0 0-1,1 0 0,-1 0 0,0 0 0,0 0 0,0 0 0,0 0 0,0 0 0,0 0 0,0 0 0,0 0 0,0 1 0,0-1 0,0 0 0,0 0 0,9-5 284,19-14-302,-10 7-116,-17 12 106,21-12-176,-21 12 180,0 0 0,-1-1-1,1 1 1,0 0 0,0 0 0,-1-1 0,1 1 0,0 0 0,-1 0 0,1 0 0,0 0 0,0 0-1,-1 0 1,1 0 0,0 0 0,0 1 0,-1-1 0,1 0 0,0 0 0,-1 1 0,1-1 0,0 0-1,-1 1 1,1-1 0,0 0 0,-1 1 0,1-1 0,-1 1 0,1-1 0,0 2 0,0 0 7,-1 1 1,1 0 0,-1 0 0,0-1-1,1 1 1,-1 0 0,-1 0-1,0 4 1,1 3 3,0-1 63,0 3 261,0-12-314,1 0 0,-1 0 1,0 1-1,0-1 0,1 0 0,-1 0 1,0 0-1,0 0 0,1 0 0,-1 0 1,0 0-1,0 0 0,0 0 0,1 0 1,-1 0-1,0 0 0,0 0 0,1 0 0,-1 0 1,0 0-1,0 0 0,1 0 0,-1-1 1,0 1-1,0 0 0,0 0 0,1 0 1,-1 0-1,0 0 0,0 0 0,0-1 1,1 1-1,-1 0 0,0 0 0,0 0 1,0-1-1,0 1 0,0 0 0,1 0 1,-1-1-1,18-22 165,-9 10-91,3-2-105,24-26 36,-32 38-54,-1 0 0,1-1 0,0 1 0,0 1 0,0-1 0,0 1 0,0-1 0,7-1 1,-10 3 27,0 1 0,1 0 1,-1 0-1,0-1 0,0 1 0,1 0 1,-1 0-1,0 0 0,0 0 1,0 1-1,1-1 0,-1 0 1,0 1-1,0-1 0,0 0 0,0 1 1,1-1-1,-1 1 0,0 0 1,0-1-1,0 1 0,1 1 1,2 2 48,0 0 1,-1 0 0,0 0 0,3 6 0,4 4 134,-3-5-36,0-1 1,0 0-1,1 0 0,0 0 1,1-1-1,0-1 0,0 1 1,17 8-1,3-1-88,-16-7-1302,26 10 0,-29-16-2045,2-1 982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09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9 280 10624,'-9'-15'4832,"63"-2"-4192,0 1 1183,5 1-1119,35-18 128,1 1-480,35-8-96,-9 9-160,0-1-1056,-13 12 544,-13 0-5343,-14 12 3167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14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221 523 4480,'-10'-22'1861,"8"16"-928,-1 0 1,1 0-1,-1 0 1,-1 1-1,-6-10 0,9 13-837,-1 1 0,1 0 0,-1 0 0,1 0 0,-1-1 0,1 1 0,-1 1 0,0-1 0,0 0 0,1 0 0,-1 1 0,0-1 0,0 1 0,0-1 0,0 1 0,0 0 0,0 0 0,0 0 0,0 0 0,1 0 0,-1 0 0,0 0 0,0 1 0,-2 0 0,0 0-35,1 0 0,-1 1 0,1-1 0,0 1 0,0 0 0,-1 0 0,1 0 0,0 1 0,1-1 0,-1 1 0,0 0 0,1-1 0,-1 1 0,-1 4 1,-5 4 51,-1 0 5,1 1 1,0 0-1,1 1 0,0 0 0,1 0 1,1 0-1,0 1 0,1 0 0,0 0 0,2 1 1,-5 27-1,7-39-60,1 1 0,0-1 0,0 0 1,0 0-1,1 0 0,-1 0 0,1 1 0,0-1 0,0 0 1,0 0-1,0 0 0,0 0 0,0-1 0,1 1 1,0 0-1,-1 0 0,1-1 0,0 1 0,0-1 0,1 0 1,-1 0-1,5 4 0,-3-3 14,1 0 1,0-1-1,0 1 0,0-1 0,0 0 0,1 0 1,-1-1-1,0 1 0,1-1 0,-1-1 1,1 1-1,7-1 0,17 0 225,0-2 0,0-1 0,49-11 0,-66 11-262,1-1 0,-1-1 0,0 0 0,0-1 0,-1 0 0,1 0 0,-1-2 0,-1 1 0,1-2 0,10-10 0,-22 19-51,0 0-1,0 0 0,0 0 0,0 0 0,0 0 0,0 0 0,0 0 0,0 0 1,0 0-1,0 0 0,0 0 0,0 0 0,0 0 0,0 0 0,0 0 0,0 0 1,-1 0-1,1 0 0,0 0 0,0 0 0,0 0 0,0 0 0,0 0 1,0 0-1,0 0 0,0 0 0,0 0 0,0 0 0,0 0 0,0 0 0,0-1 1,0 1-1,0 0 0,0 0 0,0 0 0,0 0 0,0 0 0,0 0 1,0 0-1,0 0 0,0 0 0,0 0 0,0 0 0,0 0 0,0 0 0,0 0 1,0 0-1,0 0 0,0 0 0,0 0 0,0 0 0,0 0 0,-8 2-517,-12 9-59,15-8 572,1 1 0,0 0 1,-1 0-1,1 1 0,-4 5 0,7-8 49,0 0-1,0 0 1,-1-1 0,2 1-1,-1 0 1,0 0-1,0 0 1,1 0 0,-1 0-1,1 0 1,-1 0 0,1 0-1,0 0 1,0 0 0,0 0-1,0 0 1,0 0-1,1 3 1,-1-4 6,1 0 0,-1 0-1,1 0 1,0 0 0,-1-1 0,1 1 0,0 0-1,0 0 1,0-1 0,0 1 0,0 0 0,0-1-1,0 1 1,0-1 0,0 1 0,0-1 0,0 1-1,0-1 1,0 0 0,2 1 0,22 1 547,-20-1-491,-1-2 0,0 1 0,0 0 0,1-1 0,-1 0 0,0 0 1,0 0-1,0-1 0,0 1 0,0-1 0,0 0 0,0 0 0,3-3 0,-5 4-70,0-1 0,-1 0 0,1 0 0,0 1 0,-1-1 0,1 0 0,-1 0 0,0-1 0,0 1 0,0 0 0,0 0 0,0-1-1,0 1 1,0 0 0,-1-1 0,1 1 0,-1 0 0,0-1 0,0 1 0,0-1 0,0 1 0,0-1 0,0 1 0,-1-3 0,1 2-82,-1 0 0,1 0 1,-1 0-1,0 0 0,1 0 1,-1 0-1,0 1 0,-1-1 1,1 0-1,0 0 0,-1 1 1,0-1-1,1 1 0,-1 0 1,-3-3-1,4 4 66,1 1-1,-1 0 1,1-1 0,-1 1-1,0-1 1,1 1 0,-1-1-1,1 1 1,-1-1 0,1 1-1,0-1 1,-1 1 0,1-1-1,0 0 1,-1 1 0,1-1-1,0 0 1,-1 1 0,1-1-1,0 0 1,0 1 0,0-1-1,0 0 1,0-1 0,0 1-6,0 0 0,1 0 0,-1 0 1,1 0-1,-1 0 0,1 0 0,0 0 1,-1 0-1,1 0 0,0 0 1,0 0-1,-1 0 0,3-1 0,5-4-46,-1 1 0,2 0-1,10-5 1,-10 5 3,0 0 26,0 1-1,1 0 0,-1 0 0,1 1 0,0 1 1,17-3-1,-25 5 22,0-1 1,0 1-1,0 0 1,0 0-1,0 0 1,0 1-1,1-1 1,-1 0-1,0 1 1,0-1-1,0 1 1,0 0-1,0 0 1,0 0-1,-1 0 1,1 0-1,0 0 1,0 0-1,-1 0 1,1 1-1,0-1 1,-1 1-1,1-1 1,-1 1-1,0 0 1,0 0-1,0-1 1,1 1-1,-2 0 1,1 0-1,0 0 1,0 0-1,-1 0 1,1 0-1,0 4 1,1 6 89,-1-1 0,-1 1 0,0 0 0,0-1 0,-3 13 0,2-18-30,0 0 49,-1 15 186,2-21-280,1 0 1,-1 0-1,0 0 1,0 0 0,0 0-1,0 0 1,0 0-1,0 0 1,1-1 0,-1 1-1,0 0 1,0 0-1,0 0 1,0 0-1,0 0 1,1 0 0,-1 0-1,0 0 1,0 0-1,0 0 1,0 0 0,0 0-1,1 0 1,-1 0-1,0 0 1,0 0 0,0 0-1,0 1 1,0-1-1,1 0 1,-1 0-1,0 0 1,0 0 0,0 0-1,0 0 1,0 0-1,0 0 1,1 0 0,-1 1-1,0-1 1,0 0-1,0 0 1,0 0 0,0 0-1,0 0 1,0 0-1,0 1 1,0-1 0,0 0-1,0 0 1,0 0-1,10-11 107,1-1 0,0 1 1,18-14-1,1-1-66,-20 16-111,1 1 0,0 0 1,0 1-1,0 0 0,16-8 0,-23 14 15,-1 1-1,1-1 0,0 1 1,-1 0-1,1 0 0,0 0 1,0 0-1,0 1 0,0 0 1,0 0-1,0 0 1,0 0-1,0 0 0,0 1 1,-1 0-1,1-1 0,0 1 1,0 1-1,0-1 1,-1 1-1,1-1 0,5 5 1,0 0-28,-2 1 1,1 0 0,-1 0-1,13 16 1,-16-17 120,1 0 1,0 0-1,1 0 1,-1-1-1,1 1 0,0-1 1,1-1-1,-1 1 1,1-1-1,8 4 0,-11-6-9,1-1 0,-1 1 0,1-1 0,-1 0 0,1 0 0,-1 0 0,1-1 0,0 0 0,0 0 0,-1 0 0,1 0 0,0-1 0,-1 1 0,1-1 0,-1 0 0,1-1 0,-1 1 0,1-1 0,-1 0 0,0 0 0,0 0 0,0-1 0,5-3 0,3-5 1,-1-1 0,0-1 0,17-24 0,-23 29-59,12-19-41,0 0 0,-2-1-1,-1 0 1,13-41 0,-26 68 24,-1-1 0,1 1 1,-1-1-1,1 1 0,0-1 1,0 1-1,-1 0 0,1-1 1,0 1-1,2-2 0,-3 3 19,0 0-1,0 0 0,0 0 1,1 0-1,-1 0 1,0 0-1,0 0 0,0 0 1,1 0-1,-1 0 0,0 0 1,0 0-1,0 1 1,1-1-1,-1 0 0,0 0 1,0 0-1,0 0 0,0 0 1,1 0-1,-1 0 1,0 1-1,0-1 0,0 0 1,0 0-1,0 0 0,0 0 1,1 1-1,-1-1 1,0 0-1,0 0 0,0 0 1,0 1-1,0-1 0,0 0 1,0 0-1,0 0 1,0 0-1,0 1 0,0-1 1,0 0-1,0 1 0,1 4-78,0 1-1,-1 0 1,0 12-1,-11 71 45,3-29 58,4-39-7,0 0-1,-2-1 1,-13 33 0,10-28 19,7-22 3,1 0 0,0 0 0,-1-1 0,0 1 0,0-1 0,0 1 0,0-1 0,0 1 0,0-1 0,-5 3 0,-3 5 139,10-10-166,0 0 0,0 0 0,-1 0 0,1 0 0,0 0 0,0 1 0,0-1 0,0 0 1,0 0-1,-1 0 0,1 0 0,0 0 0,0 0 0,0 0 0,0 0 0,0 0 0,-1 0 0,1 0 0,0 0 1,0 0-1,0 0 0,-1 0 0,1 0 0,0 0 0,0 0 0,0 0 0,0 0 0,0 0 0,-1 0 1,1 0-1,0 0 0,0 0 0,0-1 0,0 1 0,-1 0 0,1 0 0,0 0 0,0 0 0,0 0 1,0 0-1,0 0 0,0-1 0,0 1 0,0 0 0,-1 0 0,1 0 0,0 0 0,0-1 0,0 1 1,0 0-1,0 0 0,0 0 0,0 0 0,0-1 0,0 1 0,0 0 0,0-11-303,2 9 213,0-1 1,0 0 0,0 1 0,0-1-1,0 1 1,1 0 0,-1 0 0,1 0-1,0 0 1,5-3 0,0 2 62,-1 0 1,0 0-1,1 1 1,9-2-1,3-1 118,0-2-1,0 0 1,-1-1-1,0-1 1,34-23-1,-37 22 12,-1 0 0,18-17-1,-29 23-130,0 0-1,0-1 1,0 1-1,0-1 1,-1 0-1,0 1 1,0-2-1,0 1 1,0 0-1,3-11 1,-6 15 10,0 1 1,0 0-1,0 0 1,1-1-1,-1 1 0,0 0 1,0-1-1,0 1 0,0 0 1,0 0-1,0-1 1,0 1-1,0 0 0,0-1 1,0 1-1,0 0 0,0-1 1,0 1-1,0 0 1,0-1-1,0 1 0,0 0 1,0 0-1,-1-1 1,1 1-1,0 0 0,0-1 1,0 1-1,0 0 0,-1 0 1,1-1-1,0 1 1,0 0-1,0 0 0,-1-1 1,-10 6-480,-13 17 135,13-10 304,1 1 0,-17 28-1,25-38 75,0 0-1,0 1 1,1-1-1,-1 1 0,1-1 1,0 1-1,0-1 0,0 1 1,0 0-1,1 0 1,0-1-1,-1 1 0,1 0 1,1 0-1,-1-1 1,0 1-1,1 0 0,0 0 1,1 4-1,-1-6 17,0-1-1,0 1 1,0-1 0,0 1 0,0-1-1,1 0 1,-1 1 0,0-1-1,1 0 1,-1 0 0,1 0-1,-1 0 1,1 0 0,0 0 0,-1 0-1,1-1 1,2 2 0,3 0 104,0-1 0,0 0 0,8 0 1,-6 0-21,1 0-23,1-1 0,-1-1-1,0 0 1,0 0 0,0-1 0,10-3-1,56-21 176,-38 9-272,0-2 0,-2-2 0,61-44 0,-94 63 4,6-5-43,-6 4-4,1 1 0,-1-1 0,1 1 0,0-1 0,-1 1 0,1 0 0,0 0 0,0 1 0,1-1 0,6-1 0,-10 4 34,-1-1 0,1 0 0,0 0 0,-1 0 0,1 1 0,-1-1 0,1 0-1,0 1 1,-1-1 0,1 1 0,-1-1 0,1 1 0,-1-1 0,1 1 0,-1-1 0,1 1 0,-1-1-1,0 1 1,1 0 0,-1-1 0,0 1 0,0-1 0,1 1 0,-1 0 0,0-1 0,0 2-1,5 22-28,-4-19 54,0 5-39,-1 0 0,0 16 0,-1-15 93,1 0-1,1 14 0,0-22-37,0 1 0,-1 0-1,2-1 1,-1 1 0,0-1 0,1 1 0,-1-1 0,1 1 0,0-1 0,3 5 0,-4-7 6,0 0 1,1 0-1,-1 0 1,0-1-1,0 1 1,0 0-1,1 0 1,-1-1-1,0 1 1,1-1-1,-1 1 1,1-1-1,-1 0 0,0 1 1,1-1-1,-1 0 1,1 0-1,-1 0 1,1 0-1,-1 0 1,1 0-1,-1 0 1,1-1-1,1 0 1,6-1 41,-1-1 1,0 0 0,8-5-1,-8 4-55,17-9 48,-1-2 1,0 0-1,-1-2 0,-1-1 1,0 0-1,-2-2 0,36-41 1,-42 42-175,-9 12-90,0 0-1,1 0 1,8-7 0,-14 14 190,0 0-1,1 0 0,-1 0 0,0 0 1,0-1-1,0 1 0,0 0 0,0 0 1,0 0-1,0 0 0,0 0 0,0 0 1,0 0-1,0 0 0,0 0 0,1 0 0,-1 0 1,0 0-1,0 0 0,0 0 0,0 0 1,0 0-1,0 0 0,0 0 0,0 0 1,0 0-1,1 0 0,-1 0 0,0 0 1,0 0-1,0 0 0,0 0 0,0 0 1,0 0-1,0 0 0,0 0 0,0 1 1,0-1-1,0 0 0,0 0 0,1 0 1,-1 0-1,0 0 0,0 0 0,0 0 1,0 0-1,0 0 0,0 0 0,0 0 1,0 1-1,1 6-149,-1 9 43,-1-12 93,-2 20-40,0 29 0,3-45 76,1 0 0,-1 0 0,2 0 1,-1 0-1,1 0 0,0 0 0,6 13 0,-6-18 31,0 1-1,0-1 1,0 0-1,0 0 1,1 0-1,-1-1 1,5 4-1,-6-4-18,1-1-1,-1 0 1,0 0 0,1 0-1,-1 0 1,1 0 0,-1-1 0,1 1-1,0 0 1,-1-1 0,1 1-1,0-1 1,0 0 0,-1 1-1,1-1 1,0 0 0,2 0-1,2-1 12,-1-1 0,1 0 0,-1 0-1,0 0 1,1-1 0,-1 1 0,0-1-1,-1 0 1,1-1 0,0 1 0,-1-1 0,0 0-1,0 0 1,6-7 0,2-6 19,0-1 1,15-31-1,-14 25-28,-6 2-169,-7 21 107,0-1 0,0 0 0,0 0 0,1 0 0,-1 1 0,1-1 0,0 0-1,-1 1 1,1-1 0,0 1 0,0-1 0,0 1 0,0-1 0,0 1 0,3-3 0,4 0 9,0 1 0,0 0 0,0 0 0,0 1 0,1 0 0,-1 1 0,17-2-1,6-1-3,-10 2 48,-1 1 0,34 2 0,-12 0-72,-35-1 26,0 0 0,-1 0-1,1 1 1,11 3 0,-17-4 21,-1 0 1,1 0-1,0 0 0,0 1 1,0-1-1,0 0 0,-1 1 1,1-1-1,0 0 1,0 1-1,-1-1 0,1 1 1,0-1-1,-1 1 0,1 0 1,-1-1-1,1 1 0,0 0 1,-1-1-1,1 1 1,-1 0-1,0 0 0,1-1 1,-1 1-1,0 0 0,1 0 1,-1 0-1,0 0 0,0-1 1,0 1-1,0 0 1,0 0-1,0 0 0,0 0 1,0 0-1,0-1 0,0 1 1,0 0-1,0 0 0,-1 0 1,1 0-1,0-1 0,-1 1 1,1 0-1,-1 0 1,1-1-1,0 1 0,-2 1 1,-8 13-24,-2 1 0,0-2 1,-18 18-1,-14 17 1,27-28 88,9-13-12,0 1 0,1 0 0,0 1-1,1 0 1,0-1 0,1 2-1,-8 19 1,13-30-31,-1 1 0,1-1-1,0 0 1,0 1 0,0-1 0,0 0 0,0 1 0,0-1-1,0 0 1,0 1 0,0-1 0,0 0 0,0 1 0,0-1-1,0 0 1,0 0 0,0 1 0,0-1 0,0 0 0,0 1-1,0-1 1,0 0 0,1 1 0,-1-1 0,0 0 0,0 0-1,0 1 1,0-1 0,1 1 0,8-4 279,14-13-123,-21 14-158,44-40-152,6-6-271,-42 40 319,-7 5 40,0 0-1,0 1 1,0-1-1,1 1 1,-1 0-1,1 0 1,-1 0-1,1 0 1,0 0-1,7-2 1,-10 4 36,-1 1 1,1-1-1,-1 0 0,1 0 1,-1 0-1,1 0 1,-1 0-1,0 1 0,1-1 1,-1 0-1,1 0 0,-1 1 1,1-1-1,-1 0 0,0 1 1,1-1-1,-1 0 1,1 1-1,-1-1 0,0 0 1,0 1-1,1-1 0,-1 1 1,0-1-1,0 1 0,1-1 1,-1 1-1,4 18-172,-2-7 79,0-5 114,1-1-1,-1 1 1,1-1-1,1 1 0,-1-1 1,1 0-1,0 0 1,0-1-1,1 1 0,0-1 1,0 0-1,0 0 1,0-1-1,8 6 0,-8-7 53,1 0 0,-1-1-1,1 1 1,0-1 0,0 0-1,0 0 1,0-1 0,0 0-1,0 0 1,0 0 0,0-1-1,1 0 1,-1 0 0,0-1-1,0 1 1,9-3 0,-5 1-33,0-1 0,-1 0 1,1 0-1,0-1 1,-1 0-1,0-1 1,0 0-1,-1 0 0,1-1 1,-1 0-1,0 0 1,-1-1-1,1 0 1,-1-1-1,-1 1 1,9-13-1,8-21 18,35-83 0,9-54-65,-4 12 77,-54 147-227,-2-2 0,0 1 1,7-37-1,-14 41-145,-4 12 117,-4 8-55,2 3 199,1 0 1,0 0-1,0 0 1,1 0 0,-5 11-1,-15 47 110,19-53-66,-17 58 143,-16 87 0,23-85 66,-6 31 199,19-85-297,0 1 0,1 0 0,1 25 0,0-40-54,1 0 1,0 0 0,-1 0-1,1 0 1,1 0 0,-1 0 0,3 6-1,-3-9-31,-1 0 1,1 0-1,0 0 0,-1 0 0,1-1 0,0 1 0,-1 0 1,1 0-1,0 0 0,0-1 0,0 1 0,0 0 0,0-1 0,0 1 1,0-1-1,0 1 0,0-1 0,0 0 0,0 1 0,0-1 1,0 0-1,0 0 0,0 0 0,0 0 0,1 0 0,-1 0 0,0 0 1,0 0-1,0 0 0,0 0 0,1-1 0,6-2-26,-1 0 0,0-1 0,0 0 0,0 0 0,10-8 0,-4 2-63,3-1 19,40-25-24,-48 31 25,0 0-1,0 2 1,1-1-1,16-4 1,-24 7 35,0 1 0,-1 0 1,1-1-1,0 1 0,0 0 1,0 0-1,0 0 1,0 0-1,0 0 0,0 0 1,-1 0-1,1 0 0,0 0 1,0 0-1,0 0 1,0 0-1,0 1 0,0-1 1,0 0-1,-1 1 1,1-1-1,0 0 0,0 1 1,-1-1-1,1 1 0,0 0 1,0-1-1,-1 1 1,1-1-1,-1 1 0,1 0 1,0 0-1,-1-1 0,1 1 1,-1 0-1,0 0 1,1 0-1,-1-1 0,1 2 1,-1 4-4,1-1 0,-1 0 0,0 1 0,0-1 0,-2 11 0,1-13 25,0 1 1,1 0-1,0-1 0,0 1 0,0 0 0,0 0 1,1 4-1,0-6 8,0 0 0,0 0-1,1 0 1,-1 0 0,1 0 0,-1 0 0,1-1 0,-1 1-1,1 0 1,0-1 0,0 0 0,0 1 0,0-1-1,0 0 1,0 0 0,0 0 0,0 0 0,1 0 0,-1-1-1,0 1 1,0 0 0,1-1 0,3 0 0,5 1 50,0-1 1,0 0 0,18-3 0,-25 2-66,21-2 4,0-2 0,34-11 0,-44 11-14,0-1 1,-1 0 0,0-1 0,-1 0 0,17-12 0,-16 8-119,-9 6-409,-12 12 183,-8 6 203,6-7 126,1 1 0,-12 13 1,18-18 39,1-1 1,0 1-1,-1 0 1,1-1-1,0 1 1,0 0 0,0 0-1,0 0 1,0 0-1,1 0 1,-1 0-1,1 0 1,-1 1-1,1-1 1,0 0-1,0 0 1,0 0 0,0 0-1,0 3 1,1-4 3,-1 1 0,1-1 1,0 0-1,-1 0 0,1 1 0,0-1 1,0 0-1,0 0 0,0 0 1,0 0-1,0 0 0,0 0 1,0 0-1,0-1 0,0 1 0,1 0 1,-1-1-1,0 1 0,1-1 1,-1 1-1,0-1 0,1 1 1,-1-1-1,0 0 0,1 0 0,-1 0 1,1 0-1,2 0 0,3 0 61,1 0 0,0-1 0,-1 0 1,9-2-1,-12 2-74,1-1 1,0 0 0,-1 0-1,1-1 1,-1 1 0,0-1 0,0 0-1,0 0 1,0-1 0,0 1 0,-1-1-1,1 0 1,-1 0 0,0 0-1,0 0 1,-1 0 0,1-1 0,-1 1-1,0-1 1,0 0 0,-1 0 0,3-7-1,-4 10-23,0 0-1,0 0 1,1 0 0,-1 0-1,0 0 1,-1 0 0,1 0-1,0 0 1,-1 0-1,1 1 1,-1-1 0,1 0-1,-1 0 1,0 0-1,0 1 1,0-1 0,0 0-1,0 1 1,0-1-1,-3-2 1,2 2-6,0 0 1,0 0-1,-1 1 0,1-1 1,-1 1-1,1 0 0,-1-1 1,1 1-1,-1 0 0,0 0 1,0 1-1,1-1 0,-5 0 1,-1 0 33,5 1-10,-1-1 0,0 1 0,0 0 0,1 0 0,-1 0 0,0 0-1,0 1 1,1-1 0,-1 1 0,-5 2 0,118-40 527,-80 28-556,1 1-1,39-6 1,-50 12 75,0 0 0,0 2-1,0 0 1,36 5 0,-49-4-31,-1 0-1,1 0 1,-1 1-1,1 0 1,-1 0-1,0 0 1,0 1-1,0 0 1,0 0-1,9 7 1,-12-8-6,0 0 0,0 0 0,-1 0 0,1 0 0,0 0 0,-1 1 0,0-1 0,1 1 0,-1-1 0,0 1 0,0-1 0,0 1 0,-1 0 0,1-1 0,0 1 0,-1 0 0,0 0 0,0-1 0,0 1 0,0 0 0,0 0 0,-1-1 0,0 6 0,-3 3 177,1-1-1,-2 1 1,-4 9 0,11-20-116,1 0 0,-1 0 0,1-1 0,0 1 0,-1-1 0,1 1 0,-1-1 0,5-2 1,149-74-72,-151 74-28,1 1 0,0 0 0,-1-1 1,1 2-1,0-1 0,1 1 1,9-1-1,-13 2 3,0 0 1,1 0-1,-1 1 1,0-1-1,1 1 1,-1 0-1,0 0 1,0 0 0,0 0-1,0 0 1,0 1-1,0-1 1,0 1-1,-1 0 1,6 4-1,-2 0-1,0 1 1,-1 0-1,1 0 0,-1 1 0,-1-1 1,1 1-1,-2 0 0,1 0 0,-1 0 0,0 1 1,3 15-1,-6-3-4193,0-10 1899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14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65 5728,'-31'-28'2592,"17"15"-2240,11 6 64,6 7-288,-6-13-800,3 9 320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14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10816,'35'-23'4864,"73"-14"-4224,-53 17 1151,-7 9-1119,52-9-128,3 3-352,15 2-224,-15 7 0,-14 3-2656,-12 5 1473,-6 8-7041,-8 9 4576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15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24 4736,'-15'-24'11875,"16"36"-4881,-1-13-6338,0-5-512,0 6-145,0 0 0,0 0-1,0 0 1,0 0 0,0-1-1,0 1 1,0 0 0,0 0-1,0 0 1,-1 0 0,1 0 0,0 0-1,0 0 1,0 0 0,0 0-1,0 0 1,0 0 0,0 0-1,0 0 1,0 0 0,0 0 0,0-1-1,0 1 1,0 0 0,-1 0-1,1 0 1,0 0 0,0 0-1,0 0 1,0 0 0,0 0 0,0 0-1,0 0 1,0 0 0,0 0-1,0 0 1,0 0 0,-1 0-1,1 0 1,0 0 0,0 1 0,0-1-1,0 0 1,0 0 0,0 0-1,0 0 1,0 0 0,0 0-1,0 0 1,0 0 0,0 0 0,0 0-1,-1 0 1,1 0 0,0 0-1,0 0 1,0 0 0,0 0-1,0 1 1,0-1 0,0 0 0,-5 7-3,0-1 1,0 2-1,0-1 0,1 1 1,0-1-1,1 1 1,-3 9-1,-12 21-490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5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15 116 6656,'-11'-9'2144,"11"8"-2091,0 1 1,-1-1 0,1 1-1,0-1 1,-1 0 0,1 1-1,0-1 1,0 1 0,-1-1-1,1 0 1,0 1 0,0-1-1,0 0 1,0 1 0,0-1-1,0 1 1,0-1-1,0 0 1,0 1 0,0-1-1,0 0 1,1 0 0,-1-1 205,0 1-78,0-1 0,1 1 0,-1-1 0,0 1 0,1-1 0,-1 1 0,1-1 0,0 1 0,-1 0 0,1-1 0,0 1 0,0 0 0,0 0 0,0 0 0,2-3 0,21-15 1284,-19 16-1261,4-3 380,0-1-1,0 2 0,1-1 1,0 1-1,14-4 0,-20 7-430,0 1-1,0 1 1,0-1 0,0 0-1,0 1 1,0 0 0,0 0-1,1 0 1,-1 0-1,0 1 1,0 0 0,0 0-1,0 0 1,0 0 0,-1 0-1,1 1 1,0 0-1,5 2 1,6 6 573,18 15 1,-29-22-524,0 0 0,0 1 0,-1 0 0,1-1 0,-1 1 0,0 0 0,0 1 0,-1-1 0,5 9 0,-7-12-174,1 1 0,-1 0 0,1-1 0,-1 1 0,0 0 1,0 0-1,0-1 0,0 1 0,0 0 0,0 0 0,0-1 1,-1 1-1,1 0 0,-1-1 0,1 1 0,-1 0 0,1-1 0,-1 1 1,0-1-1,0 1 0,0-1 0,0 1 0,0-1 0,0 0 1,0 0-1,-1 1 0,1-1 0,0 0 0,-1 0 0,1 0 1,-1 0-1,1 0 0,-1-1 0,1 1 0,-1 0 0,-1 0 1,-5 1-466,1 1-1,-1-1 1,0 0 0,1-1 0,-1 0 0,-14 0 0,14-1-1498,1 0-1,0-1 0,-10-2 1,11 2-743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1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 4896,'0'-3'11941,"0"3"-11766,-1 1 1,1-1-1,0 1 1,0-1-1,-1 1 1,1-1-1,0 1 1,-1-1-1,1 0 1,-1 1-1,1-1 1,0 1-1,-1-1 1,1 0-1,-1 0 1,1 1-1,-1-1 1,1 0-1,-1 0 1,1 1-1,-1-1 1,1 0-1,-1 0 1,0 0-1,-15 3 1787,14-3-1427,3 1 90,0-1-225,-1-1-386,0 0-1,0 0 1,0 1 0,0-1-1,0 0 1,0 0 0,0 1-1,0-1 1,0 0 0,-1 0-1,1 1 1,0-1 0,-1 0-1,1 1 1,-1-2 0,1 2-2,0 0 0,-1 0 0,1-1 1,0 1-1,-1 0 0,1 0 0,0 0 0,0 0 1,-1 0-1,1 0 0,0 0 0,-1 0 0,1 0 0,0 0 1,0 0-1,-1 0 0,1 0 0,0 0 0,-1 0 1,1 0-1,0 0 0,0 0 0,-1 0 0,1 0 1,0 1-1,-1-1 0,-18 16 592,14-11-519,4-4-62,0 0 0,0-1 0,0 1 0,-1 0 0,1 0 0,0-1 0,0 1 0,-1-1 0,1 1 0,0-1 0,0 1 0,-1-1 0,1 0 0,-1 0 0,1 0 0,0 1 1,-1-1-1,-2-1 0,-4-2-1132,7 2 804,-1 0-575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5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24 2240,'-1'0'141,"0"0"1,0-1-1,1 1 1,-1 0-1,0 0 0,0 0 1,1-1-1,-1 1 1,0 0-1,0-1 0,1 1 1,-1 0-1,1-1 1,-1 1-1,0-1 0,1 1 1,-1-1-1,1 0 1,-1 1-1,1-1 0,-1 1 1,1-1-1,-1 0 1,1 0-1,-11-12 7092,7 18-7932,2 0 626,1 0 1,0 1-1,0-1 0,-1 11 1,0 7 35,-44 315 954,46-253-562,1-37 1248,-1-48-1577,0 1 1,0-1-1,0 1 1,0-1-1,0 1 1,0-1 0,-1 1-1,1-1 1,0 1-1,0-1 1,0 1-1,-1-1 1,1 1-1,0-1 1,-1 0 0,1 1-1,0-1 1,-1 1-1,1-1 1,0 0-1,-1 1 1,1-1 0,-1 0-1,1 0 1,0 1-1,-1-1 1,1 0-1,-2 1 1,-16 1 196,1 1-160,-69 33 86,-71 23-586,153-57 245,-1-1 1,1 0 0,-1 0 0,1 0-1,-1 0 1,-6-1 0,10 0 405,3 1-4,8 2 102,-9-2-269,1-1 1,0 0-1,0 1 0,0-1 1,0 0-1,0 0 0,-1 0 1,1-1-1,0 1 1,0 0-1,0-1 0,0 1 1,1-2-1,11-1 118,69-9 179,11 0-376,191 5 481,-232 7-58,-53 0-238,0-7-6058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5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2912,'32'-3'6516,"16"-6"-4149,12-2-1778,-7 7-53,89-6 129,-110 9-563,0 2 1,45 7 0,-47-4 363,1 0 0,44-2 1,-17-6-6671,-45 3 3580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54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62 2080,'0'1'41,"0"-1"-1,0 0 1,0 0 0,0 0 0,0 1 0,0-1-1,0 0 1,0 0 0,-1 0 0,1 1-1,0-1 1,0 0 0,0 0 0,0 0-1,-1 1 1,1-1 0,0 0 0,0 0-1,0 0 1,0 0 0,-1 0 0,1 0-1,0 0 1,0 1 0,-1-1 0,1 0 0,0 0-1,0 0 1,0 0 0,-1 0 0,1 0-1,0 0 1,0 0 0,-1 0 0,1 0-1,0 0 1,0 0 0,-1 0 0,1 0-1,0-1 1,0 1 0,0 0 0,-1 0-1,1 0 1,0 0 0,-1-1 0,-1 0 1399,10 3 3033,3 3-3738,-7-3-581,0 0 1,0-1 0,0 1 0,0-1 0,0 0 0,0 0-1,0-1 1,7 1 0,79-7 782,-60 2-638,53 2 1,-36 4-167,156 12 657,-182-12-484,29 0 1,-44-3-179,1 1 0,-1-1 0,1 0 0,-1 0 0,1-1 0,-1 0 0,0 0 0,11-5 0,-12 4-82,-1 0 1,0 0-1,0 0 1,0 0-1,0-1 1,5-6-1,8-15-3480,-16 23 2729,0 0 0,0 0 1,0 0-1,1 0 0,-1 1 1,1-1-1,2-2 0,4 3-1561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55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3552,'-8'-15'1513,"7"10"1118,4 10-2234,-2-3-344,0-1 0,0 1 0,0 0 1,0 0-1,0-1 0,0 1 0,-1 0 0,1 0 0,-1 0 0,0 0 0,1 3 0,6 334 2966,-9-214-1894,2-98-507,0-18-2017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55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0 164 2656,'6'-51'1173,"-5"46"-1215,-1 1 244,0 1 1,1-1-1,-1 1 0,1-1 0,0 1 1,0 0-1,0-1 0,0 1 0,1 0 1,-1 0-1,1 0 0,0 0 0,2-4 0,2 2 76,-1-1 0,1 1 0,0 0-1,0 0 1,1 1 0,0 0 0,0 0-1,0 0 1,0 1 0,11-4 0,-12 6-149,0-1 0,0 1 0,1 1 0,-1-1 1,1 1-1,-1 0 0,0 0 0,1 1 0,-1 0 1,0 0-1,1 0 0,-1 1 0,8 3 0,-10-4-18,-1 1 0,0-1-1,0 0 1,0 1 0,0 0-1,-1 0 1,1 0 0,0 0-1,-1 0 1,1 1 0,-1-1-1,0 1 1,0-1 0,0 1-1,0 0 1,0 0 0,-1 0-1,1 0 1,-1 0 0,0 0-1,0 0 1,0 1 0,0-1-1,-1 0 1,1 0 0,-1 1-1,0 5 1,-1 2 66,-1-1 0,-1 0 1,0 0-1,0 0 0,-1 0 0,0 0 0,-1-1 1,-6 10-1,0-2 1,0-1 1,-2 0 0,-19 21-1,28-33-67,-1 0 0,1 0 0,-1-1 0,1 1 0,-1-1 0,0 0 0,-1 0 0,1-1 0,0 0 0,-11 3 0,15-4-179,-1-1-1,1 0 0,0-1 0,-1 1 1,1 0-1,0 0 0,-1 0 0,1-1 0,0 1 1,0-1-1,-1 1 0,1-1 0,0 0 1,0 1-1,0-1 0,0 0 0,0 0 0,0 0 1,0 0-1,0 0 0,0 0 0,0 0 1,0 0-1,0 0 0,1 0 0,-2-2 0,0-1-610,0 0 0,1 0-1,-1 0 1,1 0-1,0 0 1,-1-8-1,1-9-1730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56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17 3072,'-2'-1'202,"0"1"0,0-1 0,0 1 0,0-1 0,1 0 0,-1 0 0,0 0 0,-2-1 1,-20 1 4965,15 2-3065,22 3-985,11-1-546,0-1 1,43-2 0,-28-1-334,205-15 924,-229 15-1125,25 2 1,-4 0-95,-36-1 39,0 0 1,0 0-1,0 0 1,0 0-1,-1 0 1,1 0-1,0 0 1,0 0-1,0 0 1,0 1-1,0-1 1,0 0-1,0 0 1,0 0-1,0 0 1,0 0-1,0 0 0,0 0 1,0 0-1,0 0 1,1 0-1,-1 0 1,0 0-1,0 0 1,0 0-1,0 0 1,0 0-1,0 1 1,0-1-1,0 0 1,0 0-1,0 0 1,0 0-1,0 0 1,0 0-1,0 0 1,0 0-1,0 0 1,0 0-1,0 0 1,0 0-1,0 0 1,0 0-1,0 0 0,1 0 1,-1 0-1,0 0 1,0 0-1,0 0 1,0 0-1,0 0 1,0 0-1,0 0 1,0 0-1,0 0 1,0 0-1,0 0 1,0 0-1,0 0 1,-1 1-572,1 3-334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56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6400,'0'0'2880,"27"-5"-2496,-9 2 1472,5-2-1088,9-1 768,-1 6-896,4-5 0,-3 10-384,-1-5-160,1 3-64,-6 0-32,1 2 0,-4-5 192,-4 3-96,-1-3-2784,8 0 1472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57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 4896,'-1'2'539,"0"-1"1,0 1-1,0 0 1,0 0-1,0 0 1,1 0 0,-1-1-1,1 1 1,-1 0-1,0 4 1,-4 30 293,1 10 240,-6 49-200,5-47-311,-1 67-1,-1 23 114,3-82-142,2-46-311,2-9-222,0 1 0,-1-1 1,1 1-1,0-1 0,-1 1 0,1-1 0,-1 1 0,1-1 0,-1 1 0,0-1 0,0 1 1,0-1-1,0 0 0,-1 2 0,-12 10 13,0-1-1,0 0 1,-1-1 0,-18 10 0,26-17-24,0 0 1,1 0-1,-2-1 0,1 0 1,0 0-1,-11 1 0,9 1 146,8-5-38,0 1 0,0-1 0,0 1 0,0-1-1,-1 1 1,1-1 0,0 1 0,0-1 0,0 0-1,-2 0 1,119-9 1944,-47 3-1863,118 1-213,-139 5 75,-47 0 22,15-2-1768,-15 2 1535,-1 0 0,0 0 0,1 0-1,-1-1 1,0 1 0,1 0 0,-1 0-1,0-1 1,1 1 0,-1 0 0,0 0-1,0-1 1,1 1 0,-1 0 0,0-1-1,0 1 1,0-1 0,1 1-1,-1 0 1,0-1 0,0 1 0,0 0-1,0-1 1,0 1 0,0-1 0,0 1-1,0-1 1,0 1 0,0 0 0,0-1-1,0 1 1,0-1 0,0 1 0,0 0-1,0-1 1,0 1 0,-1 0 0,1-1-1,0 1 1,0-1 0,0 1 0,-1-1-1,-7-12-4212,3 0 1430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5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5056,'-16'-7'1642,"16"7"-1615,0 0-1,0 0 0,0 0 1,0 0-1,0 0 0,0 0 0,0 0 1,0 0-1,0 0 0,-1 0 0,1 0 1,0 0-1,0 0 0,0 0 1,0 0-1,0 0 0,0 0 0,0 0 1,0 0-1,0 0 0,-1 0 1,1 0-1,0 0 0,0 1 0,0-1 1,0 0-1,0 0 0,0 0 0,0 0 1,0 0-1,0 0 0,0 0 1,0 0-1,0 0 0,0 0 0,0 0 1,0 0-1,0 1 0,0-1 0,-1 0 1,1 0-1,0 0 0,0 0 1,0 0-1,0 0 0,0 0 0,0 0 1,0 0-1,0 0 0,0 1 1,1-1-1,-1 0 0,0 0 0,0 0 1,0 0-1,0 0 0,0 0 0,0 0 1,0 0-1,0 0 0,0 0 1,0 1-1,0-1 0,0 0 0,0 0 1,0 0-1,0 0 0,0 0 0,1 0 1,2 7 1003,4-4-419,0 1 1,0-1 0,0 0 0,1 0 0,-1-1-1,1 0 1,-1 0 0,13 0 0,63 2 609,-72-4-999,252-6 722,-228 5-819,43-7 0,-70 6-700,1 2 0,0-1 0,15 2 0,-20 0-297,0-1 0,0 1 0,-1 0 0,1 0 0,0 1 0,4 1-1,1 5-1553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3552,'0'8'17907,"1"4"-16434,2 9-3889,-1-5 3547,2 142-753,-4-123-478,0-38 44,1-1 0,0 1 0,0 0 0,1-1 0,-1 1 0,0 0 0,1 0 0,3-5 0,7-14-75,38-75-104,-43 85 213,-5 8 122,0 0 1,0 0-1,1 0 1,4-5-1,-7 9-83,0 0-1,0 0 1,0 0-1,1 0 1,-1 1-1,0-1 0,0 0 1,1 0-1,-1 0 1,0 0-1,0 0 1,0 0-1,0 0 1,1 0-1,-1 1 1,0-1-1,0 0 0,0 0 1,0 0-1,1 0 1,-1 0-1,0 1 1,0-1-1,0 0 1,0 0-1,0 0 0,0 1 1,0-1-1,0 0 1,0 0-1,0 0 1,0 1-1,0-1 1,1 0-1,-1 0 1,-1 1-1,1-1 0,0 0 1,0 0-1,0 0 1,0 1-1,3 13 365,-2 10-141,0 0 0,-1 1 0,-6 39 0,7-35-218,-1-28-37,0-1 1,0 0-1,0 0 1,0 0 0,0 0-1,0 0 1,0 0-1,0 0 1,1 0 0,-1 0-1,0 1 1,0-1-1,0 0 1,0 0 0,0 0-1,0 0 1,0 0-1,0 0 1,1 0 0,-1 0-1,0 0 1,0 0-1,0 0 1,0 0 0,0 0-1,0 0 1,1 0-1,-1 0 1,0 0 0,0 0-1,0 0 1,0 0-1,0 0 1,0 0 0,0 0-1,1 0 1,-1 0-1,0 0 1,0 0 0,0-1-1,0 1 1,0 0-1,0 0 1,0 0-1,11-6-315,9-8-62,5-8 58,-19 16 324,0 0 1,1 0-1,0 1 0,-1-1 1,2 2-1,-1-1 1,15-6-1,-20 11 47,-1 0 1,1 0-1,-1 0 0,0-1 0,1 2 0,-1-1 0,1 0 0,-1 0 0,0 0 1,1 1-1,-1-1 0,0 1 0,1-1 0,-1 1 0,0-1 0,1 1 0,-1 0 0,0-1 1,0 1-1,0 0 0,0 0 0,0 0 0,0 0 0,0 0 0,0 0 0,0 0 1,0 1-1,-1-1 0,2 2 0,1 3 89,0-1 1,0 1-1,-1 0 0,1 1 1,0 5-1,-2-4-112,0-1-358,7-1-4926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58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5888,'0'11'1999,"-1"-7"-1670,1-1-1,0 1 1,0-1-1,1 1 1,-1-1-1,1 1 1,-1-1-1,1 1 1,0-1-1,0 0 0,3 6 1,3 6 219,0 1 0,-1 0-1,-1 1 1,-1-1 0,3 19 0,6 86 117,-9-12-1913,-4-100 59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58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60 5888,'-18'-8'2688,"23"5"-2336,-2-1 2048,2 8-1376,9-8 928,4 4-1152,13-5 288,1 2-641,21-5-191,2 8-160,25-12 0,-4 7-64,6-2 128,-6 2-96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7:59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21 5632,'-10'-21'3194,"10"30"503,-1 18-2641,-1-6-566,-1 42 402,-6 143 571,9-153-870,15 99 0,-15-152-616,0 1 1,0 0-1,0 0 0,1-1 1,-1 1-1,0 0 0,0-1 1,0 1-1,0 0 0,0 0 1,0-1-1,0 1 0,-1 0 1,1 0-1,0-1 0,-1 2 1,-6-9-6563,2 1 4009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00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8384,'36'-2'6444,"17"-4"-3547,15-2-2015,211 6 144,-149 3-7529,-107-1 3773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0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7 3808,'0'-7'7829,"0"12"-6826,2 3-841,-1-1 0,0 1 0,-1 0 0,1-1 0,-2 1 0,1 0 0,-1 0 0,0-1 0,-1 1 0,-2 8 0,-2 11 29,-38 271 1329,39-270-1377,1-2 56,-1 0 1,-16 49-1,19-71-117,1 0 1,0 1-1,0-1 0,1 1 0,-1 6 0,1-8 4,0 1 0,-1-1 0,1 1 0,-1-1-1,-1 5 1,13-7 500,0 0 0,15-1 0,-20 0-493,90-7 450,-43 2-356,-12-1 7,-33 4-161,0 0-1,0 1 1,1 0-1,-1 1 1,16 0 0,-8 0 342,-16 0-483,1 0 1,-1 0-1,0 0 0,1 0 0,-1 0 1,0 0-1,1 0 0,-1 0 0,0 0 1,1 0-1,-1-1 0,0 1 1,0 0-1,1 0 0,-1 0 0,0-1 1,1 1-1,-1 0 0,0 0 0,0-1 1,0 1-1,1 0 0,-1-1 1,0 1-1,0 0 0,0 0 0,0-1 1,1 1-1,-1 0 0,0-1 1,0 0-1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03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16 782 3904,'-5'3'454,"-4"2"1907,9-5-2304,0 0 1,0 0-1,0 0 1,0 0-1,-1 0 0,1 0 1,0 0-1,0 0 0,0 0 1,0 1-1,0-1 1,0 0-1,0 0 0,0 0 1,0 0-1,0 0 0,0 0 1,-1 1-1,1-1 1,0 0-1,0 0 0,0 0 1,0 0-1,3 4 2961,-3-11 785,0 3-3545,1 0 0,0 0 0,0 0 0,1 0-1,-1 0 1,1 1 0,4-7 0,7-18 196,6-21 138,47-113 361,-50 128-743,1 1 1,39-53-1,-6 24 217,102-95-1,-110 111-320,9-8-189,-46 49 37,1 0 1,1 0-1,-1 1 1,1-1-1,0 2 1,0-1 0,8-2-1,-14 5 31,0 0-1,1 1 1,-1 0 0,0-1-1,1 1 1,-1 0-1,1-1 1,-1 1 0,1 0-1,-1 0 1,0 0 0,1 1-1,-1-1 1,1 0-1,-1 0 1,1 1 0,1 0-1,-2-1 7,-1 1-1,1 0 0,0-1 0,0 1 0,0 0 0,-1 0 0,1-1 1,0 1-1,-1 0 0,1 0 0,-1 0 0,1 0 0,-1 0 1,1 0-1,-1 0 0,0 0 0,1 0 0,-1 1 0,0 2-7,1 0 0,-1 0 1,0 0-1,-1 0 0,1 0 0,-1 0 0,1 0 0,-1 0 0,0 0 0,-1 0 0,-1 3 0,-3 5 9,-1-2-1,0 1 1,0-1 0,-1 0-1,-11 10 1,-10 12 176,29-31-163,0-1 0,-1 1 0,1-1 0,-1 1 1,1-1-1,0 1 0,0-1 0,-1 1 0,1 0 0,0-1 1,0 1-1,0 0 0,-1-1 0,1 1 0,0 0 0,0-1 1,0 1-1,0 0 0,0-1 0,0 1 0,1 0 0,-1-1 1,0 1-1,0 0 0,0-1 0,1 1 0,-1-1 0,0 1 1,0 0-1,1-1 0,-1 1 0,1-1 0,-1 1 0,0-1 1,1 1-1,-1-1 0,1 1 0,-1-1 0,2 1 0,2 1 4,0 1 0,0 0 0,0-1 0,7 2 0,-3 0 44,-3-1-70,0-1-1,1 0 1,-1-1 0,8 2 0,12 4 220,-25-6-194,1-1 1,-1 0-1,0 0 1,0 0-1,0 0 0,0 0 1,0 0-1,1 0 1,-1 0-1,0 1 0,0-1 1,0 0-1,0 0 1,0 0-1,0 0 0,0 1 1,0-1-1,1 0 1,-1 0-1,0 0 1,0 0-1,0 1 0,0-1 1,0 0-1,0 0 1,0 0-1,0 0 0,0 1 1,0-1-1,0 0 1,0 0-1,0 0 0,0 0 1,0 1-1,-1-1 1,1 0-1,0 0 0,0 0 1,0 0-1,0 1 1,0-1-1,0 0 0,0 0 1,0 0-1,-1 0 1,-9 11 244,-15 7-104,19-15-113,1-1-1,-1 0 0,0 0 1,0 0-1,0-1 1,-1 0-1,1 0 0,-7 0 1,2 0 30,-29-1-2035,33-1 708,1 1-1,0-1 1,-1 2 0,1-1-1,-7 2 1,-2 5-1700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03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 4064,'-5'-3'8666,"5"8"-7642,-13 265 2176,8-163-2710,2-35-367,-4-37 74,5-30-103,1 0 0,0 1 0,0-1 0,0 7 0,1-8-733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04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54 5632,'-5'-5'3113,"6"5"-2819,-1 1 0,1-1 0,-1 1 0,0-1 0,1 1 0,-1-1 0,1 0 0,-1 1 0,1-1 0,-1 0 0,1 0 0,0 1 0,-1-1 0,1 0 1,-1 0-1,2 0 0,32 7 1787,0-1 1,46 1 0,-45-7-1601,116-3 350,-127 1-783,-1-1 0,1-1 0,-1-2 0,28-9 0,-49 15-174,-1 0 1,0-1 0,0 1 0,0-1 0,1 0-1,-1 1 1,0-1 0,0 0 0,0 0-1,0 0 1,0 0 0,0 0 0,0 0 0,-1 0-1,2-1 1,-1 0-383,-1 1 0,1 0 0,-1 0 0,0-1 1,1 1-1,-1 0 0,0-1 0,0 1 0,0-1 0,0 1 0,0 0 0,0-1 0,-1-1 0,0-3-2478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05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572 100 3808,'0'0'1227,"0"-10"682,0 8-1399,-1-1 1,1 1-1,0 0 1,-1-1-1,0 1 1,1 0-1,-1 0 1,0-1 0,0 1-1,0 0 1,-1 0-1,-1-3 1,0 1-219,-1 0 0,0 0 1,1 1-1,-1-1 0,-8-4 1,5 3-233,0 1 0,0 1 0,-1-1 1,1 1-1,-1 0 0,0 1 0,0 0 1,-10-2-1,4 3 42,1 1 0,0 0 1,-1 1-1,1 1 0,0 0 0,-24 7 1,-75 32-74,100-36-28,5-2-25,-28 12 101,-38 21 1,63-31-46,1 1 0,0 1 1,0-1-1,1 1 0,-1 1 1,2 0-1,-1 0 0,-10 15 1,17-21-6,0-1 1,0 1 0,0-1-1,0 1 1,0 0 0,1-1-1,-1 1 1,1 0-1,-1-1 1,1 1 0,0 0-1,0 0 1,0-1 0,0 1-1,0 0 1,0 0-1,0-1 1,0 1 0,1 0-1,-1 0 1,1-1 0,-1 1-1,1 0 1,0-1 0,-1 1-1,1-1 1,0 1-1,0-1 1,0 1 0,0-1-1,1 0 1,-1 1 0,0-1-1,0 0 1,1 0-1,2 2 1,4 2 69,-1 0 0,1-1 1,0 0-1,0-1 0,18 6 0,84 15 374,-68-16-331,64 20 1,-94-24-143,-1 0 1,1 1-1,-1 1 0,0 0 1,0 1-1,-1 0 1,0 0-1,0 1 1,15 17-1,-16-15 42,-1 1 1,-1 0-1,0 0 0,0 1 0,-1-1 1,0 2-1,-1-1 0,-1 0 0,0 1 1,4 20-1,-7-25 29,0 0-1,0-1 1,-1 1 0,0 0 0,0 0 0,-1-1-1,0 1 1,0 0 0,-1-1 0,0 1 0,0-1-1,-1 1 1,0-1 0,0 0 0,0 0 0,-1-1-1,0 1 1,-1-1 0,-6 8 0,8-11-6,-1-1 0,0 1 1,0-1-1,0 1 0,0-1 1,-1 0-1,1-1 0,0 1 1,-1-1-1,1 0 0,-1 0 1,0-1-1,1 1 0,-1-1 1,-7 0-1,-16-2 36,1-1 0,-1-2 0,-50-14 0,21 4-63,26 6-39,23 6-171,-1 0 1,0 1 0,0 0 0,-18-2 0,26 4-63,0 0 0,0 0 1,0 0-1,0 0 1,0 1-1,0-1 1,0 0-1,0 0 0,0 1 1,0-1-1,0 1 1,0-1-1,1 1 0,-1-1 1,0 1-1,0-1 1,0 1-1,1 0 0,-1-1 1,0 1-1,1 0 1,-1 0-1,1-1 0,-1 1 1,1 0-1,-1 0 1,1 0-1,0 0 0,-1 0 1,1 0-1,0 0 1,0 0-1,-1 0 1,1 0-1,0 0 0,0 0 1,0 0-1,0 0 1,1 1-1,3 10-2137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06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4 761 3072,'-3'13'9227,"7"-16"-6502,8-10-1952,-1 0 1,0-1 0,-1-1 0,0 1 0,11-26 0,-9 13-578,0-1 0,10-45 0,19-62 140,-31 103-187,2 0 0,0 2 0,30-52-1,-31 64-105,1 1-1,0 1 0,1 0 0,1 1 1,0 0-1,1 1 0,24-18 1,-23 21-48,0 0 1,1 1 0,0 1-1,1 1 1,0 0 0,29-8-1,-40 14-26,0 1-1,0 0 0,0 0 0,0 0 0,0 0 0,0 1 1,1 1-1,-1-1 0,0 1 0,0 0 0,0 1 0,0 0 1,0 0-1,-1 0 0,1 1 0,-1 0 0,1 0 0,-1 0 1,0 1-1,0 0 0,6 6 0,-10-9 32,-1 0 0,0 1 1,0-1-1,0 0 0,0 0 0,0 0 0,0 1 0,-1-1 1,1 1-1,0-1 0,-1 0 0,1 1 0,-1-1 1,1 1-1,-1-1 0,0 1 0,1 0 0,-1-1 0,0 1 1,0-1-1,0 1 0,0-1 0,-1 1 0,1-1 1,0 1-1,-1 0 0,1-1 0,-1 0 0,1 1 0,-1-1 1,-1 2-1,1 0 13,-1-1 1,0 1 0,0-1-1,0 1 1,0-1 0,0 0-1,0 0 1,-1 0 0,1 0-1,-1-1 1,1 1-1,-1-1 1,0 1 0,0-1-1,-3 1 1,-19 5 53,0-1 0,0-2 1,0 0-1,-39-1 0,63-3-67,0 0-1,0 0 1,0 0 0,1 0-1,-1 0 1,0 0 0,0 0-1,0 0 1,0 0 0,0 0-1,0 1 1,1-1-1,-1 0 1,0 1 0,0-1-1,0 0 1,0 1 0,1-1-1,-2 2 1,2-2-3,0 1 0,0-1 0,0 1 0,1-1 0,-1 1 1,0-1-1,0 1 0,0-1 0,1 1 0,-1-1 0,0 0 0,1 1 0,-1-1 0,0 1 0,1-1 1,-1 0-1,0 1 0,1-1 0,-1 0 0,1 1 0,-1-1 0,2 1 0,37 19 50,-36-18 7,5 1-81,12 7-10,-1-1 1,24 17-1,-39-23 90,0 0 0,0 0 0,0 0 1,0 1-1,-1-1 0,1 1 0,-1 0 1,0 0-1,0 0 0,0 0 0,-1 1 0,0-1 1,1 1-1,-1 0 0,2 8 0,-4-12-23,0 1-1,0-1 0,0 1 0,0-1 0,0 1 1,-1-1-1,1 1 0,0-1 0,-1 0 0,1 1 1,-1-1-1,1 1 0,-1-1 0,0 0 0,0 1 1,1-1-1,-1 0 0,0 0 0,0 0 0,0 0 1,0 0-1,-3 2 0,0 0 18,0 0 1,0 0-1,-1-1 0,1 0 0,-1 0 1,-6 2-1,-13 3 32,0-2-1,0-1 1,-1-1 0,1-1-1,-1-1 1,0-2 0,-35-4-1,50 3-677,-1 0 0,-18-7 0,-3-4-3598,12 4 1568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5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13 5472,'0'0'146,"-7"-13"10299,7 14-10406,0-1 0,0 0 0,0 0 0,0 0 1,0 0-1,0 0 0,0 0 0,0 0 0,0 0 1,0 0-1,-1 0 0,1 0 0,0 0 0,0 0 1,0 0-1,0 0 0,0 0 0,0 0 0,0 0 1,0 0-1,0 1 0,0-1 0,0 0 0,0 0 1,-1 0-1,1 0 0,0 0 0,0 0 0,0 0 1,0-1-1,0 1 0,0 0 0,0 0 0,0 0 1,0 0-1,0 0 0,0 0 0,-1 0 0,1 0 1,0 0-1,0 0 0,0 0 0,0 0 0,0 0 1,0 0-1,0 0 0,0 0 0,0 0 0,-5 5 3022,-3 6-2543,-28 68 703,23-53-1150,10-21-59,0 1-1,0-1 1,1 1 0,-1 0 0,1 0 0,1 0 0,-3 12 0,4-17-26,0 0 0,0-1 0,0 1 0,0 0 0,0-1 0,0 1 1,0 0-1,1-1 0,-1 1 0,0-1 0,0 1 0,0 0 0,1-1 1,-1 1-1,0-1 0,1 1 0,0 0 0,-1 0-12,0-1 0,1 0 0,-1 0 0,0 0-1,1 0 1,-1 0 0,0 0 0,1 0 0,-1 1 0,0-1 0,1 0 0,-1 0 0,0 0-1,1-1 1,-1 1 0,0 0 0,1 0 0,-1 0 0,0 0 0,1 0 0,-1 0-1,0 0 1,1 0 0,-1-1 0,2 0-58,0 0 0,0 0 0,-1-1-1,1 1 1,-1-1 0,1 1 0,-1-1 0,0 1 0,3-4 0,4-12-149,-5 11 251,0-1 0,1 1 0,5-8 1,-9 14 15,0 0 0,1-1 0,-1 1 0,0 0 0,0-1 0,1 1 0,-1 0 0,0 0 0,1 0 0,-1-1 0,1 1 0,-1 0 0,0 0 0,1 0 0,-1 0 0,0 0 0,1 0 0,-1 0 0,1 0 0,-1 0 0,0 0 0,1 0 0,-1 0 0,1 0 1,-1 0-1,0 0 0,1 0 0,-1 0 0,1 0 0,-1 0 0,0 1 0,1-1 0,-1 0 0,0 0 0,1 1 0,-1-1 0,0 0 0,1 0 0,-1 1 0,0-1 0,0 0 0,1 1 0,-1-1 0,0 1 0,13 19 858,-9-14-755,9 18 128,-11-20-326,0 1 0,1 0 0,-1-1 0,1 0 0,0 1 0,0-1 0,1-1 0,-1 1 0,1 0 0,7 5 0,-10-9-66,-1 0-1,1 1 1,-1-1 0,1 0-1,0 0 1,-1 1-1,1-1 1,-1 0-1,1 0 1,0 0-1,-1 0 1,1 0 0,0 0-1,-1 0 1,1 0-1,0 0 1,0 0-1,5-1-2804,-1 1 1215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16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1056,'5'0'17492,"25"-6"-17129,-3 3 75,-20 1-446,-1 1-1,1-1 1,-1 1 0,1 0 0,-1 1-1,1 0 1,-1 0 0,1 0 0,0 1-1,8 2 1,4 0 150,-17-3-137,1 0 1,-1 0 0,0 0-1,0 1 1,0-1 0,0 1-1,1-1 1,-1 1 0,0 0-1,0 0 1,0 0 0,0 0 0,0 0-1,-1 0 1,1 1 0,0-1-1,-1 1 1,1-1 0,0 1-1,-1-1 1,2 3 0,-1-1 42,-1 1 0,1-1 0,-1 0 0,1 1 0,-1-1 0,0 1 0,0 0 1,0 6-1,0 33 291,-1-28-258,-1-2 52,-1 0-1,0 1 1,-1-1-1,-1 0 1,-9 24-1,4-10 49,-23 59 667,26-67-714,-1 0 1,-1-1-1,-1 1 1,-11 17-1,18-33-102,0 0 0,0 0-1,0 0 1,-1 0 0,0 0 0,1-1 0,-1 1-1,0-1 1,0 0 0,-5 3 0,7-4-778,-1-1 0,0 1 0,0-1 1,0 1-1,1-1 0,-1 0 0,0 1 0,-2-1 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1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2656,'-8'9'12523,"16"-7"-8449,-5-1-4004,0 0 1,1-1-1,-1 0 1,0 1-1,0-1 1,1 0-1,5-1 1,6 0 42,14 2 106,-14 0-98,0-1 0,15-2-1,495-29 1409,-474 30-1378,125 1 260,-98 9-806,-78-9 386,0 0-37,1-1 1,-1 1-1,0 0 1,0 0-1,0 0 1,0 0-1,0 0 0,1 0 1,-1 0-1,0 0 1,0 0-1,0 0 1,0 0-1,0 0 0,1 1 1,-1-1-1,0 0 1,0 0-1,0 0 0,0 0 1,0 0-1,0 0 1,0 0-1,1 0 1,-1 0-1,0 0 0,0 0 1,0 1-1,0-1 1,0 0-1,0 0 0,0 0 1,0 0-1,0 0 1,0 0-1,0 1 1,0-1-1,1 0 0,-1 0 1,0 0-1,0 0 1,0 0-1,0 0 0,0 1 1,0-1-1,0 0 1,0 0-1,0 5-1149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2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2656,'-16'0'17248,"38"0"-16910,-10 0 283,149 3 1603,308 45 0,-271-23-1941,-128-17-379,-62-7-715,-1-1 1,1 1-1,0-1 0,0-1 1,7 0-1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56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 2912,'-1'1'100,"1"0"-9,-1-1 1,1 1 0,-1-1-1,1 1 1,-1-1 0,0 1 0,1-1-1,-1 1 1,0-1 0,1 1-1,-1-1 1,0 0 0,1 1-1,-1-1 1,0 0 0,-1 1 1312,1 0-1049,0-1 0,0 1 0,0 0 0,0-1 0,0 1 0,0 0 0,0-1 0,0 1 0,0-1 0,0 0 0,0 1-1,0-1 1,0 0 0,0 0 0,-3 1 0,66 7 1709,62-5-1826,5-1-312,-101 0 62,-1 1 0,44 11 0,-55-10 63,47 13 108,-2 2 0,64 28 0,-119-43-33,0-1 0,0 1-1,0 0 1,-1 1 0,1-1-1,-1 1 1,0 0 0,0 1 0,-1-1-1,1 1 1,-1 0 0,-1 0-1,4 7 1,-6-10-69,-1-1 0,0 1 0,0 0 0,-1-1 0,1 1 0,0 0 0,-1-1 0,1 1 0,-1 0 0,0-1 0,0 1 0,0-1 0,-3 5 0,3-4-7,-36 71 774,-64 96 0,95-159-770,-13 18 172,-43 51 1,35-49-118,-21 22 123,-2-8-122,21-19-101,-41 46 0,63-62 48,-1-1 0,-10 21 0,16-27-50,0 0 1,1 1 0,-1-1-1,1 1 1,0-1 0,0 1-1,0 0 1,1-1-1,-1 1 1,1 0 0,0-1-1,0 1 1,1 6-1,-1-10-8,0 3-5,0-1 1,1 1 0,-1-1 0,1 1 0,0-1-1,0 1 1,0-1 0,0 0 0,0 0-1,0 1 1,1-1 0,-1 0 0,1 0-1,-1 0 1,1 0 0,0 0 0,2 2-1,50 33-105,-28-20 220,28 25 0,-14-13 6,-30-23-93,-1 1 0,12 11 0,-20-17 20,1 1 0,-1-1 0,0 1-1,0-1 1,0 1 0,0-1-1,-1 1 1,1 0 0,0 0 0,-1-1-1,1 1 1,-1 0 0,0 0-1,1 0 1,-1 0 0,0-1-1,0 1 1,0 0 0,0 0 0,-1 0-1,1 0 1,0 0 0,-1-1-1,1 1 1,-1 0 0,0 0 0,-1 2-1,-3 5 19,-1 1 0,1-2-1,-14 16 1,7-9-80,-18 24 98,14-20-155,-16 25 0,28-37 56,1 0 0,-1-1-1,1 2 1,0-1 0,1 0 0,0 0 0,0 1 0,-1 8-1,2-10-13,0 0 0,1 0-1,0-1 1,0 1-1,1 0 1,-1-1-1,1 1 1,0 0 0,1-1-1,-1 1 1,1-1-1,0 1 1,3 5-1,22 38 353,27 58-495,9 32 231,-14-32-101,-19-44 49,54 79-1,12 26 42,-70-116-4,92 202 212,-108-231-241,-2 0-1,9 39 1,-15-53 19,-1 1 1,1-1 0,-2 1-1,0-1 1,0 1 0,0-1 0,-1 1-1,-1-1 1,0 1 0,-3 8-1,-1-2 80,-1-1 0,0 1 0,-1-2 0,-1 1 0,0-1 0,-17 19 0,-74 69 616,60-64-556,28-26-117,-14 14 41,0 0 0,-2-3 1,-1 0-1,-38 23 0,19-21-495,-80 30 0,67-33-2768,1-4-3966,48-13 4524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07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1095 2720,'0'0'42,"-1"1"1,1-1-1,0 0 1,-1 0-1,1 0 1,0 0-1,-1 0 1,1 0-1,0 0 1,0 1-1,-1-1 1,1 0-1,0 0 1,0 0-1,-1 1 1,1-1-1,0 0 1,0 0-1,-1 1 1,1-1-1,0 0 1,0 1-1,0-1 1,-1 1-1,7 3 1761,-4-4-1452,0 1 0,-1-1 1,1 0-1,0 0 0,0 0 0,0 0 1,-1 0-1,5 0 0,-2-2-39,0 0 0,0 0-1,-1-1 1,1 1 0,-1-1 0,1 0-1,-1 1 1,0-2 0,0 1-1,0 0 1,0 0 0,3-7-1,2-4 349,13-28-1,-15 27-493,93-199 1817,-67 152-1508,54-80-1,-79 132-635,-6 8 73,1-1-1,0 0 1,0 0-1,0 1 1,0-1 0,3-2-1,-5 5 66,1-1 0,0 1 0,-1 0 0,1-1 0,0 1 1,0 0-1,0-1 0,-1 1 0,1 0 0,0 0 0,0-1 0,0 1 0,0 0 0,-1 0 0,1 0 0,0 0 0,0 0 0,0 0 0,0 1 1,-1-1-1,1 0 0,0 0 0,0 1 0,0-1 0,-1 0 0,1 1 0,0-1 0,1 1 0,2 2-23,1 0 0,-1 1 0,0-1 0,0 1-1,0-1 1,-1 1 0,1 0 0,-1 1 0,0-1 0,3 6-1,-2-1 75,0 0 0,0 0 0,-1 0 0,4 18 0,-2 15 62,0-1-1,-3 1 1,-2 0 0,-6 59-1,4-79 127,-1 0 0,-1 0 0,-7 23 0,10-43-144,0 1-1,0-1 0,-1 1 1,1-1-1,0 1 1,-1-1-1,0 0 1,0 1-1,1-1 0,-1 0 1,-1 0-1,1-1 1,0 1-1,0 0 1,-1-1-1,1 1 0,-1-1 1,1 0-1,-1 0 1,1 0-1,-1 0 1,0 0-1,0 0 0,1-1 1,-1 1-1,0-1 1,-4 0-1,1-1-10,1 0 0,-1 0-1,0-1 1,0 0 0,1 0 0,-1 0 0,1-1-1,0 0 1,0 0 0,0 0 0,0 0 0,0-1-1,1 0 1,-6-5 0,5 3-41,-26-32-215,28 34 111,0 0 1,0-1 0,1 1-1,-1-1 1,1 1-1,0-1 1,-1-5-1,3 9 45,0-1 0,-1 1 0,1 0-1,1 0 1,-1 0 0,0-1-1,0 1 1,0 0 0,1 0-1,-1 0 1,0 0 0,1 0-1,-1 0 1,1-1 0,-1 1 0,1 0-1,0 0 1,-1 1 0,1-1-1,0 0 1,0 0 0,0 0-1,-1 0 1,1 1 0,0-1 0,0 0-1,0 1 1,0-1 0,2 0-1,5-3-6,-1 1 1,1 1-1,11-3 0,-8 2 22,92-24-90,100-32 228,72-39 11,-56 21 507,-207 72-573,-81 42-1,40-15-124,0 1-1,2 2 0,0 0 1,2 2-1,-36 49 0,45-54 36,-18 31 0,28-41 67,0-1 0,1 1 0,0 1 0,-6 23 0,11-35-6,0 0 0,-1 1 0,1-1 1,0 0-1,0 1 0,0-1 0,0 0 0,0 1 0,1-1 1,-1 0-1,1 2 0,-1-2-17,0-1-1,1 1 1,-1-1 0,0 0-1,0 1 1,1-1 0,-1 0 0,0 1-1,1-1 1,-1 0 0,1 1-1,-1-1 1,0 0 0,1 0-1,-1 1 1,1-1 0,-1 0 0,0 0-1,1 0 1,-1 0 0,1 0-1,-1 0 1,1 1 0,-1-1-1,1 0 1,-1 0 0,0 0 0,1-1-1,-1 1 1,1 0 0,-1 0-1,1 0 1,-1 0 0,1 0-1,-1 0 1,1-1 0,6-2 39,-1 0 0,1-1 1,-1 1-1,0-1 1,0-1-1,6-5 0,34-35 117,-30 27-112,29-33 133,53-77 0,-70 90-208,-15 16-260,-6 12-201,-14 26 154,4-7 301,0 0 0,1 0 0,0 0 0,1 0 0,0 0 0,0 0 0,1 0 0,0 0 0,1 0 0,0 1 0,3 13 0,-2-17 37,0 0 0,0 0 1,0 0-1,1 0 0,0 0 0,0-1 0,1 1 1,0-1-1,0 0 0,0 0 0,0 0 1,7 5-1,-8-8 8,-1 0 1,1 0-1,0 0 1,0-1-1,0 1 1,0-1-1,0 0 1,0 0-1,0 0 1,0 0-1,0 0 1,0-1-1,1 1 1,-1-1-1,0 0 1,1 0-1,-1 0 0,0 0 1,0-1-1,0 0 1,1 1-1,-1-1 1,0 0-1,0 0 1,0-1-1,3-1 1,6-4 71,-1-1 1,0 0-1,0 0 1,-1-2-1,13-13 1,44-58-7,-56 67-5,-11 14-80,136-181 305,-108 138-254,-2-1 1,31-68 0,-34 53-13,-3-1-1,25-124 1,-44 175-80,0 0 1,0-18-1,-1 24-20,0 0 0,0 0 1,0 1-1,-1-1 0,0 0 0,1 1 1,-1-1-1,0 0 0,0 1 1,0-1-1,-1 1 0,1 0 0,-3-4 1,3 6 34,1-1 1,-1 1 0,0-1-1,0 1 1,1-1 0,-1 1-1,0 0 1,0-1 0,0 1-1,0 0 1,0 0 0,0-1-1,0 1 1,0 0 0,0 0-1,1 0 1,-1 0 0,0 0 0,0 0-1,0 1 1,0-1 0,0 0-1,0 0 1,0 1 0,0-1-1,1 0 1,-1 1 0,0-1-1,0 1 1,0-1 0,1 1-1,-1 0 1,-1 0 0,-2 2-24,0 1 1,1-1 0,-1 1 0,-4 5 0,1 1 4,0 1 1,1 0-1,0 1 1,-5 15-1,-14 51 3,16-45-13,-20 66 45,5 1 0,-14 128 0,35-204 23,1 0 0,1 0 0,1 0 0,1 0 0,7 39 0,-8-62 18,0 1 1,1-1-1,-1 1 0,1-1 1,-1 0-1,1 1 0,-1-1 1,1 0-1,0 1 0,-1-1 1,1 0-1,0 0 1,0 0-1,0 0 0,0 1 1,0-1-1,0-1 0,0 1 1,2 1-1,-2-1 0,1-1 1,-1 0-1,1 0 0,-1 0 0,0 0 0,1-1 1,-1 1-1,1 0 0,-1 0 0,0-1 0,1 1 1,-1-1-1,0 1 0,1-1 0,-1 0 0,0 1 1,0-1-1,0 0 0,0 0 0,0 0 1,2-1-1,16-16 95,0 0 0,28-35 0,-31 32-80,1 2 1,1 0 0,21-16 0,11-3-935,-50 40 820,0 1 0,0-1 0,0 0-1,0 1 1,0-1 0,0 0 0,0 0 0,-2 5-1,-1 5 52,1 1 0,0-1 0,0 1 0,1-1 0,1 1 1,2 23-1,-1-28 14,0-1 0,1 1 0,0 0 0,0-1 0,1 1 0,0-1 1,0 0-1,0 0 0,1 0 0,0 0 0,1-1 0,7 9 0,-11-13 18,1 0 0,-1-1 1,1 0-1,0 1 0,0-1 0,0 0 0,0 0 0,0 0 0,0 0 0,0 0 0,0 0 0,0 0 0,0-1 0,0 1 0,0-1 0,1 1 0,3-1 0,-2 0 27,-1-1-1,1 0 1,0 1-1,0-1 1,-1 0 0,1-1-1,-1 1 1,1-1-1,5-3 1,0-2 13,1 0 1,-1 0-1,0-1 0,-1 0 0,14-17 0,63-84 118,-23 35-496,-61 74 286,-1 0-1,1 1 0,-1-1 0,0 0 1,1 1-1,-1-1 0,0 1 0,1-1 1,-1 1-1,0-1 0,0 1 0,0-1 1,1 1-1,-1-1 0,0 1 0,0-1 1,0 1-1,0-1 0,0 1 0,0 0 1,0-1-1,0 1 0,0 0 0,3 27-99,-1-17 84,-2 1 100,1 0 0,-1 1 0,-3 18 0,0 1 54,2-15-48,-1 0 0,-5 21 0,5-31 13,0 0-1,0 0 0,-1 0 0,0 0 1,0 0-1,0-1 0,-9 12 0,12-18-53,-1 1-1,1-1 1,0 0 0,-1 1-1,1-1 1,0 1-1,-1-1 1,1 0-1,-1 1 1,1-1-1,-1 0 1,1 1-1,-1-1 1,1 0-1,-1 0 1,1 0-1,-1 1 1,0-1-1,1 0 1,-1 0-1,1 0 1,-1 0 0,1 0-1,-1 0 1,1 0-1,-1 0 1,0 0-1,1 0 1,-1-1-1,0 1 1,-1-1 14,1 0 1,0 0 0,-1 0-1,1 0 1,-1 0 0,1 0-1,0 0 1,0-1 0,0 1-1,-2-3 1,0 0-4,1-1-1,-1 0 0,1 0 1,0 0-1,0-1 1,-2-5-1,2 2-208,1 8 148,1 0 0,0-1 0,-1 1 0,1 0 0,0 0-1,0 0 1,0 0 0,0 0 0,-1 0 0,2 0 0,-1 0 0,0-1 0,0 1 0,1-2 0,-1 3 5,1-1 1,0 1-1,0 0 1,0-1-1,0 1 1,0 0-1,-1 0 1,1 0 0,0-1-1,0 1 1,0 0-1,0 0 1,0 0-1,0 1 1,0-1-1,0 0 1,-1 0-1,1 0 1,1 1-1,8 0 38,10-1 43,39-5 0,-51 4-10,-1-1 0,1 0 0,-1 0 0,0-1-1,0 0 1,0 0 0,0-1 0,8-6 0,191-145 193,-134 101 60,-63 38-806,-10 16 329,-3 1 307,10-6 127,3 0-194,0-1 1,0 0-1,-1-1 1,0 0-1,0 0 1,-1-1-1,0 0 1,12-17-1,2-12-28,31-73 1,33-153-254,-82 240-146,-3 23 363,0 0-1,0 0 1,0 0 0,-1 0 0,1 0 0,0 0 0,0 0-1,0 0 1,0 0 0,0 0 0,0 0 0,0 0 0,0 0 0,0 0-1,0 0 1,0 0 0,0 0 0,0 0 0,0 0 0,0 0 0,0 0-1,0 0 1,-1 0 0,1 0 0,0 0 0,0 0 0,0 0 0,0 0-1,0 0 1,0 0 0,0 0 0,0 0 0,0 0 0,0 0 0,0 0-1,0 0 1,0 0 0,0 0 0,0 0 0,0 0 0,0 0 0,0 0-1,0 0 1,0 0 0,0 0 0,0-1 0,0 1 0,0 0 0,0 0-1,0 0 1,0 0 0,0 0 0,0 0 0,0 0 0,0 0 0,0 0-1,0 0 1,0 0 0,0 0 0,0 0 0,0 0 0,0 0-1,-5 12-286,-34 141-90,11-77 328,-47 95 0,-62 125 168,-48 92 373,179-376-363,-14 20 0,19-30-42,-1 1-1,0-1 1,0 1 0,-1-1 0,1 1-1,0-1 1,-1 0 0,1 0-1,-1 0 1,0-1 0,0 1 0,-5 2-1,8-4-71,0 0 0,-1 0-1,1 0 1,0 0-1,0 0 1,-1 0 0,1 0-1,0 0 1,-1 0-1,1 0 1,0 0 0,-1 0-1,1 0 1,0 0-1,-1 0 1,1 0 0,0 0-1,0-1 1,-1 1-1,1 0 1,0 0 0,-1 0-1,1 0 1,0-1 0,0 1-1,-1 0 1,1 0-1,0-1 1,0 1 0,-3-12-47,4 8-8,-1 0-1,1-1 0,0 1 1,3-8-1,2-1 2,0-1 1,1 0-1,1 1 0,13-17 0,43-46-10,-46 56 53,24-25-3,53-44-1,53-32-126,-3 3 23,-125 100 120,-1-1-1,-1-1 0,17-25 1,-35 44-38,1 0 1,0 0-1,0 0 1,0 0-1,0 0 1,0 0-1,0 0 1,0 0-1,0 1 1,2-2-1,1 3-164,-4 8 105,-13 54 132,-4 29 44,16-83-64,0-2 44,0 1 0,1-1-1,-1 1 1,2-1 0,-1 0 0,3 9-1,-3-15-49,0 0-1,0-1 0,0 1 1,0-1-1,0 1 0,1-1 1,-1 1-1,0-1 0,0 1 1,1-1-1,-1 1 1,0-1-1,1 1 0,-1-1 1,0 1-1,1-1 0,-1 0 1,1 1-1,-1-1 0,1 0 1,-1 1-1,1-1 0,-1 0 1,1 0-1,-1 1 0,1-1 1,-1 0-1,1 0 0,-1 0 1,1 0-1,-1 0 0,1 0 1,0 0-1,-1 0 0,1 0 1,-1 0-1,1 0 0,-1 0 1,1 0-1,0 0 1,-1 0-1,1-1 0,4-1 45,-1 0 1,0 0-1,1 0 0,4-5 0,-4 4-69,60-39 78,76-36 0,-120 69 1,-2-2 1,1 0-1,27-23 0,-42 29-47,0 1-1,0-1 0,-1-1 1,1 1-1,4-10 1,-7 12-28,-1 0 0,1 1 1,-1-1-1,0 0 1,0 0-1,0 0 0,0 0 1,-1 0-1,1-1 0,-1 1 1,0 0-1,0 0 1,0 0-1,0-4 0,0 7-13,-1-1 0,1 0 0,0 0 0,0 1 0,0-1 0,-1 0 0,1 0 0,-1 1 0,1-1 0,0 0 0,-1 1 0,1-1 0,-1 1 0,1-1-1,-1 1 1,0-1 0,1 1 0,-1-1 0,1 1 0,-1-1 0,0 1 0,-1-1 0,1 0-11,-1 1-1,0 0 1,1 0-1,-1-1 1,1 1-1,-1 0 1,0 0-1,1 1 1,-1-1-1,-2 1 1,-1 0-30,-1 1 1,1 0-1,0 0 1,0 0-1,-6 4 1,-3 4-64,0 0 0,1 1 1,-15 14-1,25-21 118,-1-1-1,1 1 1,0 0-1,0 0 1,0 0 0,0 0-1,1 0 1,-1 1-1,1-1 1,0 1 0,1-1-1,-1 1 1,1 0-1,0 0 1,0 0 0,0 0-1,1 0 1,0 0 0,0 0-1,0 0 1,0 0-1,1 0 1,0-1 0,0 1-1,0 0 1,1 0-1,-1 0 1,1-1 0,0 1-1,1-1 1,-1 0-1,1 1 1,0-1 0,0 0-1,0-1 1,0 1-1,1 0 1,0-1 0,-1 0-1,1 0 1,7 4-1,-6-4 43,1-1 0,-1 0 0,0-1 0,0 1 0,1-1 0,-1 0 0,0-1-1,1 1 1,-1-1 0,1 0 0,-1 0 0,1-1 0,6-1 0,2-1 105,1 0 0,-1-1 0,22-10 1,-18 6-71,-1-2 1,-1 0-1,1 0 1,-2-2-1,27-24 1,62-77-488,-103 112 400,-1 1 0,0-1 1,1 1-1,-1-1 0,0 1 1,1-1-1,-1 1 0,1-1 1,-1 1-1,1 0 0,-1-1 0,1 1 1,-1 0-1,1-1 0,0 1 1,-1 0-1,1 0 0,-1-1 1,1 1-1,0 0 0,0 0 1,-1 0 1,1 0 0,-1 1 1,0-1-1,0 0 1,1 1-1,-1-1 0,0 0 1,0 1-1,1-1 1,-1 0-1,0 1 0,0-1 1,0 1-1,0-1 0,0 0 1,1 1-1,-1-1 1,0 1-1,0-1 0,0 0 1,0 1-1,0-1 1,0 1-1,-1 4-43,1 1-1,-1-1 1,-2 10 0,-7 17 83,-3-1 0,0 0 0,-20 32 0,9-18 48,20-38-87,-29 52 394,30-55-337,1 0 0,-1-1 0,0 1 0,0 0 0,-1-1 0,1 0-1,-1 1 1,1-1 0,-1-1 0,0 1 0,-6 2 0,9-4-38,-1 0 1,1-1-1,-1 1 1,1-1-1,-1 0 0,0 0 1,1 1-1,-1-1 1,1 0-1,-1 0 1,1 0-1,-1-1 0,1 1 1,-3-1-1,3 1-11,0-1 1,0 1-1,0-1 0,1 1 1,-1-1-1,0 1 0,0-1 1,1 1-1,-1-1 0,1 0 1,-1 1-1,0-1 0,1 0 0,-1 0 1,1 1-1,0-1 0,-1 0 1,0-2-1,1 1-1,-1 0-1,1 0 1,0 0-1,0 0 1,0 0 0,0-1-1,0 1 1,1 0 0,-1 0-1,1 0 1,-1 0-1,1 0 1,0 0 0,-1 0-1,1 0 1,0 0-1,0 0 1,1 0 0,1-2-1,3-3-18,1 1-1,-1 0 1,1 0 0,0 0-1,0 1 1,15-7-1,51-20-278,20-2-4416,-71 28 3009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07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29 6240,'-37'-13'2816,"34"6"-2464,3 2 192,3 5-384,2-3-416,8 6 128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07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667 165 5408,'-10'-4'2432,"10"-1"-2112,0 2 256,10 3-384,-2-5-160,5 5-32,-3-3 192,3-1-96</inkml:trace>
  <inkml:trace contextRef="#ctx0" brushRef="#br0" timeOffset="1">45 176 4064,'-40'-8'1824,"35"8"-1568,5-3 1824,10 3-1184,9-9 224,7 1-704,32-7 96,10 4-288,40-14 64,-1 5-160,19-4 160,-18 4-192,10 1 544,-15 5-384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10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5 807 3328,'-5'0'3247,"7"-1"-2948,-1 1 0,0-1-1,1 0 1,-1 0 0,0 0-1,1 1 1,-1-2 0,0 1 0,2-2-1,7-10 378,-1 0 0,8-18-1,15-22 98,97-104 695,-8 13-616,-105 119-615,0 0 0,-2-1 0,-1-1-1,-1 0 1,-1-1 0,-1 0 0,-2 0 0,-1-1-1,4-31 1,-10 54-198,1-14-203,-4 16-94,-4 10-143,-7 11 383,2 1 0,0 0-1,-9 22 1,-2 6-31,-91 178 43,98-190 33,0 0 0,3 0 1,-17 71-1,-5 113 334,32-204-329,0-6 49,1 0-1,0 1 1,1-1-1,0 1 1,0-1-1,1 1 1,0-1-1,3 12 1,-4-19-61,0-1 1,0 1-1,1 0 0,-1 0 1,0-1-1,1 1 1,-1 0-1,1-1 1,-1 1-1,1-1 0,-1 1 1,1 0-1,-1-1 1,1 1-1,0-1 1,-1 0-1,1 1 0,0-1 1,-1 1-1,1-1 1,0 0-1,0 0 1,-1 1-1,1-1 0,0 0 1,0 0-1,-1 0 1,1 0-1,0 0 1,0 0-1,0 0 0,-1 0 1,1 0-1,0 0 1,0 0-1,-1 0 1,1-1-1,0 1 0,0 0 1,-1-1-1,1 1 1,1-1-1,2-1 53,0-1 0,0 0 1,0 1-1,0-1 0,5-6 0,62-71 373,-39 41-348,-8 10-61,154-170-85,-164 184 84,-10 10-128,0 0 1,0 0 0,1 1-1,8-7 1,-12 11 76,-1 0 0,1 0 1,-1 0-1,1-1 0,-1 1 0,1 0 0,-1 0 0,1 0 0,-1 0 0,1 0 1,0 0-1,-1 0 0,1 0 0,-1 0 0,1 0 0,-1 0 0,1 0 1,-1 0-1,1 0 0,-1 1 0,1-1 0,-1 0 0,1 0 0,-1 1 1,1-1-1,-1 0 0,0 1 0,1-1 0,-1 0 0,1 1 0,-1-1 1,0 0-1,1 1 0,-1-1 0,0 1 0,0-1 0,1 1 0,10 24-264,-7-15 264,2 2 16,0-1-1,0 0 0,1 0 0,1 0 1,-1-1-1,17 16 0,-21-23 33,0 0 0,1 0 0,-1-1 0,1 1-1,0-1 1,0 0 0,0 0 0,0 0 0,0-1 0,0 1 0,1-1-1,-1 0 1,0 0 0,1-1 0,-1 1 0,1-1 0,-1 0 0,0 0-1,1 0 1,-1-1 0,1 1 0,6-3 0,-3-1 11,0 1 0,0-1 0,0-1 1,0 0-1,-1 0 0,0 0 0,12-12 0,-1 1 93,-16 15-132,1-1 0,-1 0 0,0-1 0,1 1 0,-1 0 0,0 0 0,0-1 0,0 0 0,-1 1 0,1-1 0,-1 0-1,3-5 1,-5 8-18,1 0 0,-1 0 0,1-1 0,0 1 0,-1 0 0,1 0 0,-1 0 0,1 0 0,0 0 0,-1 0-1,1 0 1,-1 0 0,1 0 0,-1 0 0,1 0 0,0 0 0,-1 0 0,1 0 0,-1 0 0,1 1-1,-1-1 1,-4 4 6,-1 0 0,1 0 0,0 0 0,1 0 0,-1 1 0,1 0 0,0 0 0,0 0 0,-4 8 0,1-3-29,-2 3-33,1 1 0,1 0 0,0 1 0,0-1 0,1 1 0,1 1 1,1-1-1,0 1 0,1 0 0,1 0 0,-1 19 0,4-32 119,-1 0 0,0 1 0,1-1 0,0 0 0,0 0 0,0 0 0,0 0 0,0 0 0,1 0 0,-1 0 0,1-1 0,0 1 0,3 4 0,-4-6-31,0 0-1,-1 0 0,1-1 1,0 1-1,0 0 0,-1-1 0,1 1 1,0-1-1,0 1 0,0-1 0,0 1 1,0-1-1,0 1 0,0-1 0,0 0 1,0 0-1,0 1 0,0-1 0,0 0 1,0 0-1,0 0 0,0 0 1,0 0-1,0 0 0,0 0 0,0-1 1,0 1-1,0 0 0,0-1 0,0 1 1,0 0-1,0-1 0,-1 1 0,1-1 1,0 1-1,0-1 0,0 0 1,-1 1-1,1-1 0,0 0 0,0 0 1,-1 1-1,2-3 0,3-4 45,-1 1-1,0-1 1,0 0-1,0-1 1,-1 1-1,0-1 1,-1 1-1,0-1 1,0 0-1,0 0 1,0-11-1,-1-1-49,-1 1-1,-1-1 1,-4-27-1,4 41-49,-1 0 1,1 0-1,-1 0 1,-1 0-1,1 0 0,-1 1 1,0-1-1,-4-6 0,3 6-108,2 2-120,5 11-78,-3-6 325,0 1-1,1-1 0,-1 1 0,1-1 0,-1 1 0,1-1 0,0 0 0,0 1 1,-1-1-1,1 0 0,0 0 0,0 1 0,0-1 0,0 0 0,1 0 0,-1 0 1,3 1-1,-2 0 45,1 0 1,0 0-1,0-1 1,-1 1-1,1-1 0,0 0 1,6 2-1,1-2 12,-1-1-1,0 0 0,1 0 1,-1-1-1,1 0 0,-1 0 1,10-3-1,-5 4-85,18-9 112,-9 2 16,0 0 0,29-14-1,-7 3-67,5-1 106,69-37 0,-94 42-61,-1-2 1,0 0-1,-1-1 0,30-30 0,-23 14-13,31-42-1,-34 40 4,-40 68-631,-14 25 597,0-3-38,3 2 0,3 0 0,2 1 1,3 1-1,-12 77 0,28-135 26,-3 16-17,-1 23 0,4-36 54,0 0 0,0 0 0,0 0 0,1 0 0,-1-1 0,1 1 0,0 0 0,0 0 1,0-1-1,1 1 0,-1-1 0,4 6 0,-5-9-29,0 0 1,0 1-1,1-1 1,-1 0-1,0 0 1,1 1 0,-1-1-1,0 0 1,1 0-1,-1 1 1,0-1-1,1 0 1,-1 0-1,0 0 1,1 0-1,-1 1 1,1-1 0,-1 0-1,0 0 1,1 0-1,-1 0 1,1 0-1,-1 0 1,0 0-1,1 0 1,12-7 151,12-20 19,-22 25-167,65-88 233,104-92-86,-142 154-149,17-17-3,63-75-1,-76 75-1,-1-2-1,-3-1 0,32-69 1,-45 80 52,0 2-372,15-45-1,-46 135 107,-1-11 204,-1-1 0,-33 63 1,-57 77 4,23-41-2,-80 190 684,159-320-457,4-12-222,0 0-1,0 0 1,0 0 0,0 0-1,0 0 1,0 0 0,-1 0 0,1 0-1,0 0 1,0 0 0,0 0-1,0 0 1,0 0 0,0 0 0,0 1-1,0-1 1,0 0 0,0 0-1,0 0 1,0 0 0,0 0 0,0 0-1,0 0 1,0 0 0,0 0-1,0 0 1,0 0 0,0 0-1,0 0 1,1 0 0,-1 1 0,0-1-1,0 0 1,0 0 0,0 0-1,0 0 1,0 0 0,0 0 0,0 0-1,0 0 1,0 0 0,0 0-1,0 0 1,0 0 0,0 0 0,0 0-1,0 0 1,0 0 0,1 0-1,-1 0 1,0 0 0,0 0-1,0 0 1,0 0 0,0 0 0,0 0-1,0 0 1,0 0 0,16-17 266,27-44 0,30-37-178,-64 86-123,6-5-78,21-21 0,-33 34 58,1 0 0,1 1 0,-1 0 1,0 0-1,1 0 0,0 0 0,-1 1 1,1 0-1,0 0 0,0 0 0,7-2 1,-10 5 35,0-1 0,0 0 0,0 0 0,0 1 0,-1-1 0,1 1 0,0-1 0,0 1 0,-1 0 0,1 0-1,0 0 1,-1-1 0,1 2 0,-1-1 0,1 0 0,-1 0 0,0 0 0,1 1 0,-1-1 0,0 1 0,2 2 0,3 5-21,1 0-1,5 14 0,-10-19 24,9 17-41,8 17 173,2-1 0,1-1 0,34 41 0,-54-74-140,1 0 0,0-1 0,-1 1 0,1-1 0,0 1 0,1-1 1,-1 0-1,6 3 0,-7-5-163,0 1 0,-1 0 0,1-1 0,-1 0-1,1 1 1,0-1 0,-1 0 0,1 0 0,0 0 0,-1 0 0,1 0 0,0 0 0,-1 0 0,1-1 0,-1 1 0,1-1 0,0 1 0,-1-1 0,1 0 0,1-1-1,-2 1-71,1 0-1,-1 0 1,0 0-1,0 0 1,-1-1-1,1 1 1,0 0-1,0-1 1,-1 1-1,1-1 1,0 1-1,-1-1 1,0 1-1,1-1 1,-1 1-1,0-1 1,0 1-1,0-1 1,0 0-1,0 1 1,0-4-1,-1-1-772,0-1 0,0 0 0,-4-9 0,-3-9-1259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11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29 5728,'-54'-8'2592,"49"11"-672,14-3-1280,4 0 352,10 8-576,9-8 192,3 5-352,25-10 64,3 2-192,26-5 352,-4 4-256,5-4 32,-14 3-160,-8 2-4704,-9 3 2496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15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389 656 3552,'-7'-24'1147,"6"23"-1110,1 0 1,0 0 0,-1 0-1,1 0 1,0 0 0,0 0-1,0 0 1,0 0 0,0 0 0,0 0-1,0 0 1,0 0 0,0 0-1,0 0 1,1 0 0,-1 0 0,1-1-1,0-2 170,-1 2 27,1 0 0,-1-1 0,0 1 0,0 0 0,0 0 0,0 0 0,-1 0 0,1-1 0,0 1 0,-1 0 0,0 0 0,1 0 0,-1 0 0,0 0 0,0 0 1,0 0-1,0 1 0,-1-1 0,1 0 0,0 0 0,-4-2 0,2 2-104,0 0 1,0 0-1,0 1 1,-1-1-1,1 1 1,0 0-1,-1 0 1,1 0-1,-1 1 1,0-1-1,1 1 1,-1-1-1,-4 2 1,0-2-11,-1 2 0,1-1 1,-1 1-1,1 0 1,0 1-1,-1 0 0,1 0 1,0 1-1,0 0 0,0 1 1,1-1-1,-1 1 1,-11 10-1,3-1-22,1 0-1,1 2 1,1 0 0,0 0 0,1 1-1,-14 25 1,11-15-24,1 1 1,1 1-1,-14 46 0,24-65-7,0 1 1,1-1-1,0 0 0,1 1 1,0-1-1,1 17 0,0-23-23,0 0 1,1 0-1,-1-1 0,1 1 1,0 0-1,0-1 0,0 1 1,0-1-1,0 1 0,0-1 1,0 0-1,1 1 0,0-1 1,-1 0-1,1 0 0,0 0 1,0 0-1,0 0 0,0 0 1,0-1-1,0 1 0,1-1 1,-1 1-1,1-1 0,-1 0 1,1 0-1,3 1 0,1 0 32,1-1-1,-1-1 1,0 1-1,1-1 1,-1 0-1,0-1 1,1 1-1,-1-1 0,0-1 1,0 0-1,13-4 1,6-5 95,42-22 0,4-10 29,79-60 0,-83 45-202,-45 36-23,-15 18-128,-6 6-142,-4 4 119,-17 27-35,8-14 182,1 0 0,0 0 1,1 1-1,2 0 0,-10 36 0,16-53 45,1 1 0,0-1 0,0 0 0,0 0 0,0 1 0,0-1 0,0 0 0,1 1 0,0-1 0,0 0 0,0 0 0,0 0-1,0 0 1,0 0 0,1 0 0,0 0 0,-1 0 0,1-1 0,0 1 0,0 0 0,1-1 0,-1 0 0,0 1 0,1-1-1,-1 0 1,1 0 0,5 2 0,-5-2 38,0-1-1,1 1 1,-1-1-1,1 0 0,-1 0 1,1 0-1,-1-1 1,1 1-1,0-1 0,-1 0 1,1 0-1,0 0 1,0 0-1,-1-1 1,1 1-1,-1-1 0,1 0 1,0 0-1,-1-1 1,0 1-1,1-1 0,-1 1 1,0-1-1,5-3 1,-3 0-5,0-1 1,0 1-1,0-1 1,-1 0-1,1 0 1,-1 0 0,-1 0-1,1-1 1,-1 1-1,-1-1 1,1 0-1,-1 0 1,0 0-1,-1 0 1,2-12-1,-2 8-71,0-1-1,0 1 0,-2-1 0,1 1 1,-1 0-1,-1-1 0,0 1 1,-1 0-1,-5-15 0,6 22-10,0 1 0,0-1 0,0 0 1,-1 1-1,0 0 0,0 0 0,0-1 0,0 2 0,0-1 0,0 0 0,-7-3 1,9 5 15,-1-1 1,0 1-1,0 0 1,0 0-1,0 0 1,0 0-1,0 1 1,0-1-1,0 1 1,0-1-1,0 1 1,0 0-1,0-1 1,-1 1-1,1 0 1,0 0 0,0 1-1,0-1 1,0 0-1,0 1 1,-1-1-1,-1 2 1,4-2 12,0 0 1,0 0-1,0 0 1,1 0 0,-1 0-1,0 0 1,0 0-1,0 0 1,0 0-1,0 0 1,0 0 0,0 0-1,0 0 1,0 0-1,0 1 1,1-1-1,-1 0 1,0 0-1,0 0 1,0 0 0,0 0-1,0 0 1,0 0-1,0 0 1,0 0-1,0 0 1,0 0 0,0 1-1,0-1 1,0 0-1,0 0 1,0 0-1,0 0 1,0 0-1,0 0 1,0 0 0,0 0-1,0 0 1,0 0-1,0 1 1,0-1-1,0 0 1,0 0 0,0 0-1,0 0 1,0 0-1,0 0 1,0 0-1,0 0 1,0 0-1,0 0 1,-1 1 0,1-1-1,0 0 1,0 0-1,0 0 1,0 0-1,0 0 1,0 0 0,0 0-1,0 0 1,0 0-1,0 0 1,0 0-1,-1 0 1,1 0-1,0 0 1,8 1 103,94-15 252,-83 10-395,0 1 0,0 0-1,-1 2 1,1 0-1,0 2 1,29 3-1,-44-4 52,-1 1-1,-1 0 0,1 0 0,0 0 0,0 0 0,0 1 0,0-1 1,-1 1-1,1-1 0,-1 1 0,1 0 0,-1 0 0,0 0 0,0 0 1,0 1-1,0-1 0,0 0 0,0 1 0,0 0 0,-1-1 0,0 1 1,1 0-1,-1 0 0,0 0 0,0-1 0,-1 1 0,1 0 0,0 0 0,-1 1 1,0 3-1,1 6 64,-2-1 0,0 1 0,0-1 1,-1 0-1,0 1 0,-5 12 0,-10 32 372,17-57-433,0 0-1,0 0 1,0 0-1,0 0 1,0 1-1,0-1 1,0 0-1,0 0 1,0 0-1,0 1 1,0-1-1,0 0 1,0 0-1,0 0 1,0 0-1,0 1 1,0-1-1,0 0 1,0 0-1,0 0 1,0 0-1,0 1 1,0-1-1,0 0 1,0 0 0,0 0-1,0 0 1,0 1-1,1-1 1,-1 0-1,0 0 1,0 0-1,0 0 1,0 0-1,0 0 1,0 1-1,1-1 1,-1 0-1,0 0 1,0 0-1,0 0 1,0 0-1,1 0 1,-1 0-1,0 0 1,0 0-1,1 0 23,0 0 0,-1 0-1,1-1 1,0 1 0,-1 0 0,1 0-1,0-1 1,-1 1 0,1 0-1,0-1 1,-1 1 0,1-1 0,-1 1-1,1-1 1,0 0 0,14-18 196,19-29 1,16-19-297,-40 56 48,-5 3-44,2 1-1,-1-1 0,1 2 0,0-1 0,1 1 0,0 0 0,10-6 0,-17 12 53,-1-1 0,1 1 0,0 0 0,0 0 0,0 0 0,-1-1-1,1 1 1,0 0 0,0 0 0,0 0 0,-1 0 0,1 0 0,0 1 0,0-1-1,0 0 1,-1 0 0,1 0 0,0 1 0,0-1 0,-1 0 0,1 1 0,0-1-1,0 1 1,-1-1 0,1 1 0,-1-1 0,1 1 0,0-1 0,-1 1 0,1-1-1,-1 1 1,1 0 0,-1-1 0,0 1 0,1 0 0,0 1 0,0 2-7,1 0 1,0 0-1,-1 0 0,0 1 1,1 6-1,1 9-53,1 8 24,1 0 0,12 38-1,-15-59 57,0 0-1,1-1 0,0 1 1,0 0-1,1-1 0,0 0 1,0 0-1,1 0 1,-1 0-1,1-1 0,0 0 1,1 0-1,-1 0 0,11 6 1,-13-9 15,-1-1 0,1 0 0,-1 0 1,1 0-1,0 0 0,0 0 0,0-1 1,0 1-1,-1-1 0,1 0 0,0 0 0,0 0 1,0 0-1,0 0 0,0-1 0,0 1 1,-1-1-1,1 0 0,0 0 0,4-2 1,0-1 45,0 0-1,0 0 1,-1-1 0,1 0 0,-1 0 0,8-9 0,3-6 3,1-1 0,18-32 1,25-50-103,-10 15 94,-36 63-129,1 1-1,1 1 1,25-26 0,-52 79-426,-60 213 424,2-7 123,65-227 51,-9 23 314,11-31-393,1 0-1,-1 0 1,1 0 0,-1 0-1,1 0 1,-1 0-1,0 0 1,1 0 0,-1-1-1,0 1 1,0 0-1,1 0 1,-1-1 0,0 1-1,0 0 1,0-1-1,0 1 1,0-1 0,0 0-1,0 1 1,0-1-1,-2 1 1,2-2-20,1 1 0,-1 0 0,1-1-1,-1 1 1,0-1 0,1 0 0,-1 1 0,1-1 0,-1 1 0,1-1-1,0 0 1,-1 1 0,1-1 0,0 0 0,-1 0 0,1 1 0,0-1-1,0-1 1,-3-5-55,1 0 0,1 0 0,0-1 0,0 1 0,0-13 0,-2-16-39,2 36 78,1 0 0,0 0 0,0-1 0,0 1 0,0 0 0,0 0 0,0-1 0,-1 1 0,1 0-1,0 0 1,0-1 0,0 1 0,0 0 0,0 0 0,0-1 0,0 1 0,0 0 0,0 0 0,0-1 0,0 1-1,0 0 1,0 0 0,1-1 0,-1 1 0,0 0 0,0 0 0,0-1 0,0 1 0,0 0 0,0 0 0,1 0 0,-1-1-1,0 1 1,0 0 0,0 0 0,0 0 0,1 0 0,-1-1 0,0 1 0,11 5-346,2 2 391,-6-4-60,0-1-1,0 0 1,0 0-1,0-1 0,1 1 1,10-1-1,45-3 13,-44 1 65,1 0-26,0-1 0,-1-1 0,1-1 1,0 0-1,-1-2 0,0 0 1,0-1-1,-1-1 0,27-15 0,-29 13 18,0-2 0,-1 0-1,0-1 1,-1 0-1,0-1 1,-1 0-1,-1-1 1,0-1 0,-1 0-1,17-35 1,-20 34-49,-5 13-27,0-1 0,-1 0 0,0 0 0,0 0 0,0 0 0,0 0 0,-1-1 1,1-7-1,-2 12 20,0 1 1,0 0-1,0 0 0,0-1 1,0 1-1,0 0 1,0-1-1,0 1 1,0 0-1,0-1 0,0 1 1,0 0-1,0-1 1,0 1-1,-1 0 1,1-1-1,0 1 0,0 0 1,0 0-1,0-1 1,-1 1-1,1 0 1,0 0-1,0-1 0,-1 1 1,1 0-1,0 0 1,0 0-1,-1-1 1,1 1-1,0 0 0,-1 0 1,1 0-1,0 0 1,-1 0-1,1 0 1,0 0-1,0 0 0,-1 0 1,1 0-1,0 0 1,-1 0-1,1 0 1,0 0-1,-1 0 0,1 0 1,0 0-1,-1 0 1,1 0-1,0 0 1,-1 0-1,1 1 0,0-1 1,0 0-1,-1 0 1,1 0-1,0 0 1,0 1-1,-1-1 0,1 1 1,-19 14-325,9-3 285,0-1-1,1 1 0,1 1 0,0 0 0,0 0 0,2 1 1,-7 16-1,9-20 44,1-1 1,0 1-1,1 0 1,0 0 0,1 0-1,0 0 1,0 0-1,1 0 1,1 0-1,0 0 1,3 19-1,-2-25 16,-1 0 0,1 0-1,-1 0 1,1-1-1,0 1 1,1 0-1,-1-1 1,0 0-1,1 0 1,0 1 0,0-1-1,0-1 1,0 1-1,0 0 1,1-1-1,-1 0 1,7 3-1,-5-2 30,0-1-1,1 0 0,0 0 0,-1-1 0,1 0 0,0 0 0,-1 0 0,1 0 0,0-1 0,0 0 1,10-2-1,-8 1-22,1-2 0,-1 1 1,0-1-1,0 0 1,0-1-1,0 0 0,-1 0 1,1-1-1,-1 0 1,0 0-1,-1-1 0,1 0 1,-1 0-1,0 0 0,8-12 1,3-7 57,-1 0 1,-1 0-1,13-35 1,-21 46-88,-1-1 0,-1 0 0,0 0 0,-1 0-1,-1-1 1,0 1 0,-1-1 0,0-28 0,-2 44 7,0 0-1,0-1 1,0 1-1,0 0 1,0 0-1,1-1 1,-1 1-1,0 0 1,0 0-1,0 0 1,1-1-1,-1 1 1,0 0-1,0 0 1,1 0-1,-1 0 1,0-1-1,0 1 1,1 0-1,-1 0 1,0 0-1,1 0 1,-1 0-1,0 0 1,0 0-1,1 0 1,-1 0-1,0 0 1,1 0-1,-1 0 1,0 0-1,1 0 1,-1 0-1,0 0 1,0 0-1,1 0 1,-1 0-1,0 1 1,0-1-1,1 0 1,7 23-159,-2 1 1,0 0 0,4 43-1,6 30 67,-13-85 104,0 0 0,2 0 0,-1-1 0,1 1 0,13 20 0,-16-29 7,1 1 0,-1-1 0,1 0 1,0 0-1,0 0 0,0-1 0,0 1 1,0-1-1,1 1 0,-1-1 0,1 0 1,0 0-1,-1-1 0,1 1 0,5 0 1,-3 0 29,0-1 0,0-1 1,0 1-1,0-1 0,0 0 0,0-1 1,0 1-1,0-1 0,9-3 1,-3 0 24,1 0 1,-1-1 0,-1 0 0,1-1 0,-1-1 0,0 0-1,0 0 1,-1-1 0,13-13 0,-4 1-55,-2-1-1,0 0 1,22-39-1,34-79-4,-67 127 3,23-45-562,-27 64 130,-2 7 296,-2 23 92,1 0 0,1 0 0,3 0 0,8 48 0,-8-72 92,0 0-1,1 0 1,0 0 0,1-1-1,8 16 1,-13-27-41,0-1 1,1 1-1,-1 0 1,1 0 0,-1-1-1,0 1 1,1 0-1,-1-1 1,1 1 0,0-1-1,-1 1 1,1 0-1,-1-1 1,1 0 0,0 1-1,-1-1 1,1 1-1,0-1 1,0 0 0,-1 1-1,1-1 1,0 0-1,0 0 1,0 0-1,-1 1 1,2-1 0,-1-1 1,0 1 0,0-1 0,0 1 0,1-1 0,-1 1 0,0-1 0,0 1 0,-1-1 0,1 0 0,0 0 0,0 0 0,0 1 0,0-1 0,-1 0 0,2-2 0,2-3 49,-1 0 0,0 0 0,0 0 1,3-13-1,3-13 32,-2-1 1,3-38-1,-9 50-166,0 1 1,-1-1-1,-1 1 1,-6-37-1,6 56 53,1 0 0,0-1 0,-1 1 0,1 0 0,0-1 1,0 1-1,0 0 0,0 0 0,0-1 0,0 1 0,1 0 0,-1-1 0,0 1 0,1 0 0,-1 0 0,1-1 1,-1 1-1,1 0 0,0 0 0,-1 0 0,1 0 0,0 0 0,0 0 0,0 0 0,0 0 0,0 0 0,0 0 1,0 0-1,0 1 0,0-1 0,2-1 0,3 0-13,-1 0 0,1 1 0,0-1 0,0 1 0,9-1 1,-8 1 19,63-5-59,98 5 0,-85 2 29,-52-1-10,0 1-1,34 7 1,-64-8 44,0 0 0,0 0 0,0 0 0,-1 1 0,1-1 0,0 0 0,0 0 0,-1 1 1,1-1-1,0 0 0,-1 1 0,1-1 0,0 1 0,-1-1 0,1 1 0,-1-1 0,1 1 0,0-1 0,-1 1 1,1 1-1,-1-2-1,1 1 0,-1 0 1,0-1-1,0 1 1,0 0-1,0-1 0,0 1 1,0 0-1,0-1 1,-1 1-1,1 0 0,0-1 1,0 1-1,0 0 1,-1-1-1,1 1 0,0 0 1,-1 0-1,-3 4-17,0 0 0,-1 0-1,1 0 1,-6 4 0,3-3-31,-78 71 77,46-43-2,1 1 1,-52 64-1,86-94-13,2-3 3,0 0-1,0 1 0,0 0 0,0-1 0,0 1 1,0 0-1,1 0 0,0 0 0,-1 0 0,1 0 1,0 0-1,0 1 0,1-1 0,-1 0 1,1 0-1,-1 7 0,1-10-1,0 1-1,0 0 1,0-1 0,1 1-1,-1-1 1,0 1 0,0-1 0,0 0-1,0 1 1,1-1 0,-1 1-1,0-1 1,1 1 0,-1-1-1,0 0 1,1 1 0,-1-1 0,0 1-1,1-1 1,-1 0 0,0 1-1,1-1 1,-1 0 0,1 0-1,-1 1 1,1-1 0,0 0-1,0 0 8,1 0-1,-1 0 0,0 0 1,1 0-1,-1 0 0,0 0 1,1 0-1,-1-1 0,0 1 0,3-1 1,2-2 14,0 0 0,1 0 0,6-6 0,1-2 15,0 0 1,0-1 0,19-23 0,31-47 23,-31 25-138,-24 40 4,1 0-1,18-22 1,-32 54-237,1 0 0,-1 24 0,2-25 217,0 6 64,1 0 0,1-1 0,1 1 0,0 0 0,2-1 0,5 27 0,-7-43 38,0 1-1,0 0 1,1-1-1,-1 1 1,1-1 0,0 0-1,0 1 1,0-1-1,0 0 1,0 0-1,4 3 1,-5-5-5,1 0-1,-1 0 1,0 0-1,1 0 1,-1 0 0,1 0-1,-1-1 1,1 1-1,-1-1 1,1 1 0,-1-1-1,1 0 1,0 1-1,-1-1 1,1 0 0,0 0-1,-1 0 1,1 0-1,-1-1 1,1 1-1,0 0 1,-1-1 0,1 1-1,-1-1 1,1 1-1,-1-1 1,1 0 0,-1 1-1,1-1 1,1-2-1,10-7 78,0-1 1,0-1-1,20-23 0,-7 6-60,17-15-17,77-74-109,-68 72 122,86-84 164,-116 104-163,-1-1-1,-1 0 1,24-46-1,35-94-16,-63 131-22,-3 8-110,-1-1-1,-1 0 0,11-49 1,-22 69-123,-5 11-35,-5 14-45,-42 94-95,-3 5 368,1-25 9,-45 92-50,83-144 137,2 1 0,1 1 0,2 0 0,-8 58 0,18-91 13,0 1 0,1-1 0,0 0 0,0 1 0,0-1 0,3 11 0,-3-17-36,0 1 1,1-1-1,-1 1 0,1-1 0,0 1 1,-1-1-1,1 1 0,0-1 0,0 0 1,0 1-1,0-1 0,0 0 0,0 1 1,0-1-1,0 0 0,0 0 0,0 0 1,1 0-1,-1 0 0,1-1 0,-1 1 1,0 0-1,1-1 0,-1 1 0,1 0 1,0-1-1,-1 0 0,1 1 0,-1-1 1,1 0-1,0 0 0,-1 0 0,3 0 1,2-1-3,0 0 1,0-1 0,-1 1 0,1-1-1,0-1 1,-1 1 0,1-1 0,-1 1 0,0-2-1,0 1 1,0 0 0,5-5 0,8-9-22,25-28 0,-38 39-11,8-8-7,68-81-6,-71 82 29,-3 3-98,0 0 0,1 0 0,1 1 0,-1 0 1,13-9-1,-13 15-231,-7 8 188,-7 12 110,4-11-8,-6 18-84,2 0 0,-8 49 1,13-64 125,0 1 1,1-1 0,0 1 0,1 0-1,-1-1 1,2 1 0,-1-1-1,2 1 1,-1-1 0,7 16-1,-8-23 14,0 0 0,0 0 0,1 0-1,-1-1 1,0 1 0,1 0 0,-1-1-1,1 1 1,0-1 0,-1 1 0,1-1-1,0 0 1,0 1 0,0-1 0,0 0-1,0 0 1,0-1 0,0 1 0,0 0 0,1-1-1,-1 1 1,0-1 0,0 0 0,0 0-1,1 1 1,-1-1 0,0-1 0,0 1-1,1 0 1,-1-1 0,4 0 0,3-2 13,0 0-1,-1-1 1,1 0 0,-1 0 0,0-1 0,12-8 0,26-20-35,-2-2 0,58-59-1,-97 88-26,10-10 67,-15 16-63,0 0 0,1-1 0,-1 1 0,1-1 0,-1 1 0,0-1 1,0 1-1,1-1 0,-1 1 0,0-1 0,0 0 0,1 1 0,-1-1 0,0 1 0,0-1 1,0 0-1,0 1 0,0-1 0,0 1 0,0-1 0,0 0 0,0 0 0,-1 1-2,0 0-1,0 0 0,1 0 1,-1 0-1,0 0 0,0 0 1,1 1-1,-1-1 0,0 0 1,0 0-1,1 1 0,-1-1 1,0 0-1,0 1 1,1-1-1,-1 1 0,0 0 1,1-1 0,-10 7-23,0 0-1,0 1 0,1 0 0,1 0 0,-1 1 1,1 0-1,1 1 0,0 0 0,0 0 0,-5 12 1,8-16 45,1 1 1,0 0-1,1-1 1,-1 1-1,1 0 1,1 0 0,-1 0-1,1 0 1,1 0-1,-1 0 1,1 1 0,0-1-1,1 0 1,0 0-1,0 0 1,0 0 0,1 0-1,3 10 1,-3-14 23,-1-1 0,1 1 0,-1 0 0,1-1 0,0 1 0,0-1 0,0 1 0,0-1 0,0 0 0,1 0 0,-1 0 0,1 0 0,4 2 0,-1-1 47,0 0 0,1-1 0,-1 0-1,0-1 1,11 2 0,-12-2-48,1-1 1,-1 1-1,0-1 1,1 0-1,-1-1 1,0 0-1,1 1 1,-1-2-1,0 1 1,0 0-1,0-1 1,0 0-1,8-5 1,-5 2 8,-1 0 0,1 0 0,-1-1 0,-1 0 0,1-1 0,-1 0 0,0 0 0,-1 0 0,1 0 0,-2-1 0,1 0 0,-1 0 0,0 0 0,0 0 0,3-15 0,-6 18-35,0 0 0,0 0 0,-1 0-1,1 0 1,-1 0 0,0 0 0,-1 0 0,1 0 0,-1 1 0,0-1 0,0 0 0,-1 0 0,0 0 0,1 1 0,-1-1 0,-1 1 0,1 0 0,-4-6 0,2 5-29,-1 0 1,1 1-1,-1 0 0,0-1 1,0 1-1,0 1 1,-1-1-1,1 1 0,-1 0 1,0 0-1,0 1 1,0 0-1,-10-3 0,-3 0 12,-1 0 0,1 2-1,-32-2 1,74 0 112,-6 5-114,163 3-194,-168-2 220,-1 0 1,1 0 0,0 2 0,18 5-1,-25-6-31,1 0-1,-1 0 0,0 1 1,0-1-1,0 2 0,0-1 1,0 0-1,-1 1 0,0 0 1,1 0-1,3 5 0,-6-6 47,-1 1-1,1-1 0,-1 1 1,0-1-1,1 1 0,-1-1 1,-1 1-1,1 0 0,-1 0 1,1 4-1,0 7 70,1-5-70,-2 0 0,1 0-1,-2 10 1,0 2 209,1-22 19,2-7 1,38-59 34,-31 50-303,1-1 1,0 1-1,1 1 0,1 0 0,19-20 1,-30 35 18,-1 0 1,0-1 0,0 1 0,1 0 0,-1-1 0,0 1 0,0 0-1,1 0 1,-1-1 0,0 1 0,1 0 0,-1 0 0,0 0-1,1-1 1,-1 1 0,0 0 0,1 0 0,-1 0 0,0 0 0,1 0-1,-1 0 1,0 0 0,1 0 0,-1 0 0,1 0 0,-1 0-1,0 0 1,1 0 0,-1 0 0,0 0 0,1 0 0,-1 0 0,0 0-1,1 0 1,-1 1 0,0-1 0,1 0 0,-1 0 0,0 0-1,1 1 1,-1-1 0,0 0 0,0 0 0,1 1 0,-1-1-1,0 0 1,0 1 0,1-1 0,-1 0 0,0 1 0,0-1 0,0 0-1,0 1 1,0-1 0,1 1 0,2 24 22,-3-21-53,4 48 185,-3-19-102,1 0 0,2-1 0,11 40-1,-2 0-10,-17-91-15339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0:48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28 4224,'-27'-15'1920,"27"7"-1664,0 3-128,10 10-128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5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6048,'-2'-3'4371,"4"11"1722,-2-7-5844,1 0 1,-1 0 0,1 1 0,-1-1 0,1 0 0,-1 0 0,1 0 0,0 1 0,0-1 0,1 1 0,4 8 670,0 1-409,0 0 0,0-1-1,1 0 1,15 17 0,38 32-2193,-51-52 895,-7-5 115,1-1-1,-1 0 1,1 1 0,-1-1 0,1 0-1,-1-1 1,1 1 0,0 0-1,0-1 1,-1 1 0,1-1 0,0 0-1,0 0 1,-1 0 0,1 0-1,5-2 1,10 2-2021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15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1173 89 5312,'-40'-12'2400,"14"7"-2080,16 2 672,10 6-608,-9-6 224,4-2-1248,5 10 352</inkml:trace>
  <inkml:trace contextRef="#ctx0" brushRef="#br0" timeOffset="1">40 72 6656,'-40'-8'3008,"45"5"-2624,8-1 1120,14 4-896,41-8 480,12 3-640,33-7-352,-5 9-64,31-9 320,-4 7-192,4-3 128,-17 8-160,-9-3-5408,-24 3 2848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18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26 781 3136,'-23'21'2282,"22"-21"-2239,1 0 0,0 0 0,0 0 1,0 0-1,0 0 0,0 0 0,0 0 1,0 0-1,0 0 0,0 0 0,-1 1 1,1-1-1,0 0 0,0 0 0,0 0 0,0 0 1,0 0-1,0 0 0,0 0 0,0 0 1,0 0-1,0 1 0,0-1 0,0 0 0,0 0 1,0 0-1,0 0 0,0 0 0,0 0 1,0 0-1,0 0 0,0 1 0,0-1 0,0 0 1,0 0-1,0 0 0,0 0 0,0 0 1,0 0-1,0 0 0,0 0 0,0 1 0,0-1 1,0 0-1,0 0 0,0 0 0,0 0 1,1 0-1,-1 0 0,0 0 0,0 0 1,0 0-1,0 0 0,0 0 0,0 0 0,0 1 1,0-1-1,0 0 0,1 0 0,15-6 2122,-7 2-1695,0-1 0,-1 0 1,1 0-1,-1-1 0,7-6 1,36-39 708,-14 13-626,11-7 50,93-65 0,-63 59-424,-23 16 129,77-64-1,-117 86-225,-1-1 0,-1 0-1,0-1 1,-1-1 0,0 0 0,-2-1 0,0 0-1,0 0 1,-2-1 0,0 0 0,7-28-1,-7 23 20,6-20-74,-14 40-69,1-1 0,0 1 1,-1 0-1,0 0 1,0-1-1,0 1 0,0 0 1,0-1-1,-1 1 0,0-5 1,1 8 33,-1 0-1,1-1 1,0 1 0,0 0 0,0 0 0,0-1 0,0 1-1,0 0 1,-1-1 0,1 1 0,0 0 0,0 0-1,0-1 1,-1 1 0,1 0 0,0 0 0,0-1-1,-1 1 1,1 0 0,0 0 0,-1 0 0,1 0 0,0-1-1,-1 1 1,1 0 0,0 0 0,-1 0 0,1 0-1,0 0 1,-1 0 0,1 0 0,0 0 0,-1 0 0,1 0-1,0 0 1,-1 0 0,1 0 0,0 0 0,0 0-1,-1 0 1,1 0 0,0 1 0,-1-1 0,1 0-1,0 0 1,-1 0 0,1 0 0,0 1 0,0-1 0,-1 0-1,1 0 1,0 1 0,-15 16-199,13-15 192,-150 212-177,150-211 204,-10 14 35,0 1-1,-15 34 0,25-47-27,0 0 0,0 1-1,0-1 1,1 0 0,0 0 0,0 1-1,0-1 1,1 0 0,0 1-1,0-1 1,0 1 0,1-1-1,-1 0 1,1 1 0,1-1-1,2 8 1,-1-6 45,0-1-1,1 1 1,0-1 0,0 0-1,0 0 1,1-1-1,0 1 1,0-1-1,1 0 1,-1-1 0,1 1-1,0-1 1,0 0-1,0 0 1,1-1 0,0 0-1,-1 0 1,1-1-1,0 1 1,0-2 0,12 3-1,-3-2 8,1-1 0,0 0 0,-1-1 0,1-1 0,0-1 0,-1 0 0,1-1 0,21-8-1,113-41 194,-113 37-133,-17 8-57,-13 5-64,0 0 0,-1-1 0,1 0 0,-1-1 0,1 1 1,-1-1-1,9-8 0,-16 12-9,0 0-1,1 0 1,-1 0 0,0 0 0,0 0 0,0 0 0,0 0 0,0 0-1,1 0 1,-1-1 0,0 1 0,0 0 0,0 0 0,0 0 0,0 0-1,0 0 1,0-1 0,0 1 0,1 0 0,-1 0 0,0 0 0,0 0-1,0 0 1,0-1 0,0 1 0,0 0 0,0 0 0,0 0 0,0 0 0,0-1-1,0 1 1,0 0 0,0 0 0,0 0 0,0 0 0,0-1 0,0 1-1,0 0 1,-1 0 0,1 0 0,0 0 0,0-1 0,0 1 0,0 0-1,0 0 1,0 0 0,0 0 0,0 0 0,-1 0 0,1 0 0,0-1-1,0 1 1,0 0 0,0 0 0,0 0 0,-1 0 0,1 0 0,0 0-1,0 0 1,-15-2-154,3 4 80,-1 0 0,0 0 0,1 1 0,0 1 0,-1 0 0,2 1 0,-1 0 0,0 1 0,-11 7 0,14-7 72,-1 1 0,1 1 0,0-1 0,0 2 0,1-1 0,0 1 0,1 0 0,0 1 0,0-1 0,1 1 0,0 1 0,1-1 0,0 1 0,1 0 0,-4 12 0,8-22 24,-1 1 1,1-1 0,0 0 0,0 1-1,-1-1 1,1 0 0,0 1-1,0-1 1,0 0 0,0 1 0,1-1-1,-1 0 1,0 1 0,0-1-1,1 0 1,0 3 0,0-4-6,-1 1 0,1-1-1,-1 1 1,1-1 0,0 0 0,-1 1 0,1-1 0,-1 1 0,1-1 0,0 0 0,0 0 0,-1 1 0,1-1-1,0 0 1,-1 0 0,1 0 0,0 0 0,0 0 0,-1 0 0,1 0 0,0 0 0,0 0 0,-1 0 0,1 0-1,0-1 1,-1 1 0,1 0 0,0 0 0,0-1 0,-1 1 0,2-1 0,8-5 68,0 0 0,0-1 0,-1 0 0,0 0 1,12-13-1,-6 6-38,9-7-12,-2 2 64,-1-1 0,32-39 0,-52 58-131,0 0 0,0 0 0,-1 0 0,1 0 0,-1 0 0,1 0 1,-1 0-1,1 0 0,-1 0 0,1 0 0,-1 0 0,0-1 0,0 1 0,1 0 0,-1 0 0,0 0 0,0 0 0,0-1 0,-1-1 0,-9 8-363,4-1 370,1 1-1,0-1 1,0 2 0,1-1 0,-1 0 0,1 1 0,0 0 0,0 0-1,1 0 1,0 0 0,0 0 0,0 1 0,1 0 0,0-1 0,0 1 0,1 0-1,0 0 1,0 10 0,1-12 65,0 0-1,0 0 0,1 1 1,0-1-1,3 8 1,-4-11-10,1 0 0,0 0 0,0 0 0,0-1 0,-1 1 0,2 0 0,-1-1 0,0 1 0,0-1 0,0 1 1,1-1-1,-1 0 0,1 1 0,-1-1 0,1 0 0,-1 0 0,1 0 0,0 0 0,2 1 0,0-1 18,0 0 0,1-1 0,-1 0 0,0 1 0,1-1 0,-1 0 0,0-1 0,1 1 0,-1-1 0,0 0 0,0 0 0,0 0 0,1-1 0,4-2 0,7-4-1,1-1 0,14-12-1,-14 10 40,27-16 68,102-70-64,-129 86-331,-17 11 233,0 0 1,0 0-1,0 0 1,0 0-1,0 0 1,1 0 0,-1 0-1,0 0 1,0 0-1,0 0 1,0 0-1,0 0 1,0 1-1,0-1 1,0 0-1,0 0 1,0 0 0,0 0-1,0 0 1,0 0-1,0 0 1,1 0-1,-1 0 1,0 0-1,0 0 1,0 1 0,0-1-1,0 0 1,0 0-1,0 0 1,0 0-1,0 0 1,0 0-1,0 0 1,0 0-1,0 1 1,0-1 0,0 0-1,0 0 1,-1 0-1,1 0 1,0 0-1,0 0 1,0 0-1,0 0 1,0 0 0,0 0-1,0 0 1,0 1-1,0-1 1,0 0-1,0 0 1,0 0-1,0 0 1,0 0-1,-1 0 1,1 0 0,0 0-1,0 0 1,0 0-1,0 0 1,-6 10-4,0 1-1,1-1 1,0 1 0,1 0 0,0 0 0,1 1-1,0-1 1,1 1 0,0 0 0,0 15 0,2-24 43,0 0-1,1 0 1,-1 0 0,0-1 0,1 1 0,0 0-1,-1 0 1,1-1 0,3 5 0,-4-6-13,0 0 1,1-1 0,-1 1 0,1-1-1,-1 1 1,1-1 0,-1 1 0,1-1-1,0 1 1,-1-1 0,1 1 0,0-1-1,-1 0 1,1 1 0,0-1 0,-1 0-1,1 0 1,0 0 0,0 1 0,-1-1-1,1 0 1,0 0 0,0 0 0,-1 0-1,1 0 1,0 0 0,0-1 0,-1 1-1,1 0 1,0 0 0,-1 0 0,1-1-1,0 1 1,-1 0 0,1-1 0,0 1-1,-1-1 1,1 1 0,0 0 0,0-2-1,10-6 79,0-2-1,-1 1 1,0-1-1,0-1 1,-1 0-1,9-13 1,-5 6-249,19-19 0,-31 100-629,-1-59 799,1 0 0,-1 1 0,1-1 0,2 8 0,-3-11-9,1 0-1,-1 0 0,0 0 0,1 0 1,-1 0-1,0 0 0,1 0 1,-1 0-1,1 0 0,0 0 0,-1-1 1,1 1-1,0 0 0,-1 0 1,1-1-1,0 1 0,0 0 0,0-1 1,-1 1-1,1-1 0,0 1 1,0-1-1,0 1 0,2 0 0,0-2 53,-1 0 0,1 0 0,0 0-1,-1 0 1,1-1 0,0 1 0,2-3-1,-2 2-20,68-50 337,-16 11-475,39-29 53,-93 67-135,-7 6 84,-6 2-20,0 2 116,10-5-8,1-1-1,0 0 0,0 0 1,0 1-1,0-1 1,0 0-1,0 1 0,1-1 1,-1 1-1,0-1 0,0 3 1,1-3 3,0 0 0,0-1 0,0 1 1,0 0-1,0-1 0,0 1 0,0 0 0,1-1 0,-1 1 0,0 0 1,0-1-1,1 1 0,-1 0 0,0-1 0,1 1 0,-1-1 1,1 1-1,-1-1 0,0 1 0,1-1 0,-1 1 0,1-1 1,0 1-1,-1-1 0,1 1 0,-1-1 0,1 0 0,0 0 1,-1 1-1,1-1 0,0 0 0,-1 0 0,2 1 0,6 2-43,-2-1 81,-1 0-1,1 0 1,-1 0-1,1-1 1,0 1-1,-1-1 1,1-1-1,0 1 1,11-2-1,21-4 230,54-10-91,10-14-187,-87 23 54,0 0 0,0-1 1,0-1-1,16-11 0,6-8-328,-36 28-8,-1 3 102,-5 14 44,-8 21 315,2-13-65,5-10-59,-1 0-1,0-1 0,-15 24 1,19-35 3,1-1-1,-1 0 1,0 0 0,0-1 0,0 1 0,0-1 0,0 1 0,0-1 0,-1 0 0,1 0-1,-1-1 1,1 1 0,-8 2 0,8-4-27,1 1 0,0-1 0,0 0 0,0 0 0,0 0 0,0 0-1,0 0 1,0-1 0,0 1 0,0 0 0,0-1 0,0 0 0,0 1 0,0-1 0,0 0 0,0 0 0,0 0 0,0 0-1,1 0 1,-1-1 0,0 1 0,1-1 0,-1 1 0,1-1 0,-1 1 0,1-1 0,-2-3 0,-3-4 44,-17-29-33,21 34-63,0 1 1,1-1 0,-1 0 0,1 0 0,0 0 0,0 0-1,0 0 1,0-5 0,1 8 28,0 1 0,0 0-1,0 0 1,0 0 0,0 0 0,1 0 0,-1-1-1,0 1 1,0 0 0,0 0 0,0 0 0,0 0-1,0 0 1,0-1 0,0 1 0,0 0 0,0 0 0,0 0-1,0 0 1,1 0 0,-1 0 0,0 0 0,0-1-1,0 1 1,0 0 0,0 0 0,1 0 0,-1 0-1,0 0 1,0 0 0,0 0 0,0 0 0,0 0-1,1 0 1,-1 0 0,0 0 0,0 0 0,0 0 0,0 0-1,1 0 1,8 3-116,10 7 23,8 11 216,-2 2-1,40 45 1,9 8 387,-70-73-395,0 1 1,0-1 0,0-1 0,0 1-1,0 0 1,1-1 0,4 2 0,-7-3-333,0-1 1,0 1 0,0-1 0,0 1 0,0-1 0,0 0 0,1 0 0,-1 1 0,0-2 0,0 1-1,0 0 1,0 0 0,0-1 0,0 1 0,0-1 0,0 1 0,3-3 0,26-9-10247,-13 4 5669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42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4 2144,'0'-3'6085,"-1"7"-5839,1 1 1,-1-1-1,0 1 0,-1-1 0,1 0 1,-1 0-1,-3 7 0,-4 12 328,0 11 286,1-6-141,-18 47 1,-36 108 523,22-53-524,24-84-447,7-18 223,-1 0-1,-16 31 0,22-52-595,6-11-2422,8-15-2640,-1 3 3169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42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25 171 4576,'-1'0'16,"-15"-8"1570,9 2 1489,11 5-2735,1 0 1,-1-1-1,1 0 1,-1 0-1,0 0 1,0-1-1,5-3 0,16-8 393,111-39 835,-106 42-1360,10-2-58,1 1 0,1 1 1,0 3-1,0 1 0,83-1 0,-111 8-135,-1 1-1,1 0 1,-1 1-1,1 1 1,-1 0-1,15 6 1,-27-9-36,0 0 1,0 1 0,0-1-1,0 1 1,0-1 0,0 1 0,0-1-1,0 1 1,0-1 0,-1 1 0,1 0-1,0 0 1,0-1 0,0 1 0,-1 0-1,1 0 1,0 0 0,-1 0-1,1 0 1,-1 0 0,1 0 0,-1 0-1,0 0 1,1 0 0,-1 0 0,0 0-1,0 0 1,0 1 0,0 0 0,0 0-66,0-1 1,0 1 0,-1-1-1,1 1 1,-1-1 0,0 0-1,1 1 1,-1-1 0,0 0-1,0 1 1,1-1 0,-1 0-1,0 0 1,0 0 0,-1 0-1,1 0 1,0 0 0,0 0-1,0 0 1,-2 1 0,-7 5-1707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43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3 3392,'0'-1'25,"0"1"-1,0 0 1,0 0 0,0 0 0,0 0-1,0 0 1,0 0 0,0 0-1,0 0 1,0 0 0,0 0 0,0 0-1,0-1 1,-1 1 0,1 0 0,0 0-1,0 0 1,0 0 0,0 0 0,0 0-1,0 0 1,0 0 0,0 0 0,0 0-1,0 0 1,0 0 0,0 0-1,0 0 1,0 0 0,-1 0 0,1 0-1,0 0 1,0 0 0,0 0 0,0 0-1,0 0 1,0 0 0,0 0 0,0 0-1,0 0 1,0 0 0,0 0-1,-1 0 1,1 0 0,0 0 0,0 0-1,0 0 1,0 0 0,0 0 0,0 0-1,0 0 1,0 0 0,0 0 0,0 0-1,0 0 1,0 0 0,0 0-1,-1 0 1,1 0 0,0 1 0,0-1-1,0 0 1,0 0 0,-2 9 1026,0 23 122,2-20-746,-2 20 320,-2 1 0,-1-1-1,-1 0 1,-2 0 0,-15 38-1,-120 268 704,75-182-894,11-37 2073,59-123-1929,6-14-277,15-25-608,68-85-200,-67 98 127,1 1 1,30-27 0,-54 55 217,0 0 0,0 0 1,0 0-1,1 0 0,-1 0 0,0 0 0,0 0 0,1 1 0,-1-1 1,0 0-1,1 1 0,-1-1 0,1 1 0,-1 0 0,0-1 0,1 1 1,-1 0-1,1 0 0,-1 0 0,1 0 0,1 0 0,-2 1 27,0-1-1,0 1 1,0 0-1,0 0 1,0-1 0,0 1-1,0 0 1,-1 0-1,1 0 1,0 0-1,-1 0 1,1 0-1,-1 0 1,1 0 0,-1 0-1,1 0 1,-1 0-1,0 0 1,1 0-1,-1 0 1,0 0 0,0 1-1,0-1 1,0 0-1,0 0 1,0 0-1,0 2 1,-2 54 183,1 31 103,1-24 38,0-36-28,4 46 0,-3-66-235,0-1 1,1 1-1,0-1 0,0 0 0,1 0 0,0 0 1,0 0-1,0 0 0,1-1 0,9 12 0,-12-16-16,0-1 0,1 1 0,-1-1 0,1 1 0,0-1 0,-1 0 0,1 1 0,0-1 0,0 0 0,0 0-1,0 0 1,0 0 0,0-1 0,0 1 0,0-1 0,0 1 0,0-1 0,0 0 0,1 1 0,-1-1 0,0 0-1,0 0 1,0-1 0,0 1 0,1 0 0,-1-1 0,0 0 0,0 1 0,3-2 0,4-3 78,0 0 1,-1 0 0,1-1 0,-1 0-1,7-7 1,-4 4-85,-4 5 1,-1-1 0,0 0-1,-1 0 1,1-1 0,-1 0-1,0 0 1,0 0 0,-1 0-1,1-1 1,-2 0 0,6-10-1,-2-2 81,-1-1 0,7-37-1,-13 55-114,1-2-43,0-1-1,-1 1 0,0 0 0,0-8 0,-1 11 26,1-1 0,0 1 0,-1-1 0,1 1 0,-1 0 0,1-1 0,-1 1 0,0-1 0,0 1 0,1 0 0,-1 0 0,0-1 0,0 1 0,0 0 0,-1 0-1,1 0 1,-2-1 0,2 1 13,0 1 0,0-1 0,0 1 0,0 0-1,0-1 1,0 1 0,0 0 0,0-1 0,-1 1-1,1 0 1,0 0 0,0 0 0,0 0 0,0 0-1,0 1 1,-1-1 0,1 0 0,0 0 0,0 1-1,0-1 1,0 0 0,0 1 0,0 0 0,0-1-1,0 1 1,0-1 0,0 1 0,0 0-1,0 0 1,1-1 0,-1 1 0,-1 1 0,-3 4-54,0 0 0,0 0 0,-6 12-1,3-4 93,0 0-1,2 1 1,0-1-1,0 2 1,2-1-1,0 0 1,0 1-1,2 0 0,0 0 1,0 0-1,2 19 1,0-31 29,1 0 0,-1 0 0,1 0 0,0-1 0,0 1 0,1 0 0,-1 0 0,1-1 0,0 1 0,-1-1 0,2 0 0,-1 1 0,0-1 0,6 5 1,-5-4 12,1-1 1,0 0 0,1-1 0,-1 1 0,0-1 0,1 0 0,-1 0 0,1 0 0,0 0 0,6 1 0,4-1 41,0 0 1,0-1 0,0-1-1,0 0 1,0-1-1,23-5 1,-22 4-750,-1-1-1,1-1 1,17-7-1,-25 7-651,0 0-1,0 0 1,0-1 0,7-6-1,7-5-1949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46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4 834 3328,'-4'5'4508,"17"-13"-2456,4-10-1609,-1-1 0,0-1 1,-2-1-1,17-30 0,-5 8-227,40-54-26,47-81-124,-96 147 3,-2 0 0,-1-1 1,-1 0-1,14-57 0,-26 81-100,12-65 165,-12 61-148,0 0 0,0 0 0,-1 0-1,-2-12 1,2 23-21,0 0 0,0 0 0,0 0 0,-1 0 0,1 0 0,0 0-1,0 0 1,-1 0 0,1 0 0,-1 0 0,1 0 0,-1 0 0,1 1 0,-2-2-1,2 2 14,-1 0-1,1-1 0,-1 1 0,1 0 1,-1 0-1,1 0 0,-1 1 0,1-1 1,-1 0-1,1 0 0,-1 0 0,1 0 1,-1 0-1,1 1 0,-1-1 0,1 0 1,-1 0-1,1 1 0,-1-1 1,1 0-1,0 1 0,-1-1 0,1 0 1,-1 1-1,1-1 0,0 1 0,0-1 1,-1 0-1,1 1 0,-1 0 0,-6 10-72,0 1 0,1 0-1,0 0 1,1 0 0,1 1-1,-6 21 1,5-17 128,-15 45 449,-23 89 427,39-128-810,0 0 0,1 0 1,1 1-1,3 41 1,2-34 79,9 44 1,-10-65-61,1-1-1,0 1 1,0-1 0,1 0 0,0 0 0,0-1 0,1 1 0,11 14 0,-15-22-69,1 1 0,-1-1 0,0 0 0,0 1 0,1-1 0,-1 0 0,1 0 0,-1 0 0,1 0 1,0-1-1,-1 1 0,1 0 0,0-1 0,-1 1 0,1-1 0,0 1 0,0-1 0,0 0 0,2 0 0,-1 0 7,0 0 0,-1-1 0,1 0 0,0 1 0,-1-1 0,1 0 1,0-1-1,-1 1 0,1 0 0,-1-1 0,4-2 0,4-5 71,0 0 1,0-1-1,-1-1 1,9-12-1,-9 12-83,74-106 328,-77 107-346,-4 7-49,1 0 1,-1 0-1,0 0 0,-1-1 1,1 1-1,0-1 0,-1 1 1,0-1-1,0 0 0,0 1 1,0-1-1,-1 0 0,1 0 1,-1 1-1,0-8 0,0 11 3,0 0-1,0-1 0,0 1 1,0 0-1,-1 0 0,1-1 1,0 1-1,0 0 0,0 0 0,0 0 1,0-1-1,0 1 0,0 0 1,0 0-1,0 0 0,-1 0 0,1-1 1,0 1-1,0 0 0,0 0 1,0 0-1,-1 0 0,1 0 0,0-1 1,0 1-1,0 0 0,-1 0 1,1 0-1,0 0 0,0 0 0,0 0 1,-1 0-1,1 0 0,0 0 1,0 0-1,0 0 0,-1 0 0,1 0 1,0 0-1,-1 0 0,-9 6-457,-5 12 45,9-7 404,-1 1-1,2 0 1,0 0-1,0 0 1,1 1 0,1-1-1,0 1 1,1 0-1,-1 14 1,2-17 83,1 0-1,0-1 1,0 1 0,1 0-1,1 0 1,0 0 0,0 0-1,0-1 1,1 1 0,1-1-1,0 0 1,6 11 0,-8-17 4,0 0 0,0 0-1,0 0 1,0-1 0,1 1 0,-1-1 0,1 1 0,0-1-1,5 3 1,-7-4-27,1 0-1,0 0 1,0-1 0,0 1-1,0 0 1,0-1-1,0 0 1,0 1 0,0-1-1,0 0 1,0 0 0,0 0-1,0-1 1,0 1-1,0 0 1,0-1 0,4-1-1,0-1 38,0 0 0,1-1-1,-1 0 1,-1 0 0,1 0-1,0-1 1,-1 0 0,0 0 0,0 0-1,-1-1 1,1 1 0,-1-1-1,0 0 1,5-12 0,-2 4 54,-2 1 0,1-1 1,-2 0-1,0 0 0,0 0 0,1-21 0,-5 30-176,1 0 0,-2 0 0,1 0 0,0 0 0,-1 0 0,0 0-1,0 1 1,0-1 0,-1 0 0,0 0 0,0 1 0,0-1-1,0 1 1,-6-7 0,7 8 22,-1 1-1,0 0 1,0 0 0,0 0-1,0 0 1,0 1 0,-1-1-1,1 0 1,0 1 0,-1 0-1,1-1 1,-1 1 0,0 0-1,1 0 1,-1 1 0,0-1-1,0 0 1,1 1 0,-1 0-1,0 0 1,0 0 0,0 0-1,1 0 1,-1 0 0,0 1-1,0-1 1,-3 2 0,5-2 21,-1 1 0,0-1 0,1 1-1,-1 0 1,0-1 0,1 1 0,-1 0 0,1 0 0,0 0 0,-1 0 0,1 0 0,0 1-1,-1-1 1,1 0 0,0 0 0,0 1 0,0-1 0,0 1 0,0-1 0,1 1 0,-1 0-1,0-1 1,1 1 0,-1-1 0,1 1 0,-1 0 0,1 2 0,0-2 15,0 0 0,0 0 0,0 1 0,1-1 0,-1 0 1,1 0-1,0-1 0,-1 1 0,1 0 0,0 0 0,0 0 0,0 0 0,0-1 1,1 1-1,-1 0 0,0-1 0,1 1 0,-1-1 0,1 0 0,-1 1 0,1-1 1,0 0-1,3 2 0,1 0 36,1-1 0,-1 1 0,1-1 0,0-1 0,0 1 0,0-1 0,0 0 0,0-1 0,9 0 0,5-1 82,40-7 0,-22-1 48,-1-2 0,37-17 0,-39 14-119,-11 4-43,-16 6-72,0 1 1,-1 0-1,1 0 1,10-1-1,-19 4 59,1-1-1,0 1 1,0 0 0,-1 0-1,1 0 1,0 0-1,0 0 1,-1 0 0,1 1-1,0-1 1,0 0 0,-1 0-1,1 0 1,0 1-1,-1-1 1,1 0 0,0 1-1,-1-1 1,1 0-1,0 1 1,-1-1 0,1 1-1,0 0 1,0 1 12,0-1-1,0 0 1,-1 1 0,1-1-1,-1 1 1,1-1 0,-1 1 0,1-1-1,-1 1 1,0-1 0,0 3-1,0 5 72,0 1 0,-1-1 0,-2 12 0,1-12-57,-6 43 142,2-20-38,1 0-1,2 0 1,1 54 0,3-59 455,-1-26-565,0-1-1,0 0 0,0 0 0,0 0 1,0 0-1,0 0 0,0 0 0,0 0 0,0 1 1,0-1-1,0 0 0,1 0 0,-1 0 0,0 0 1,0 0-1,0 0 0,0 0 0,0 0 1,0 0-1,0 0 0,0 1 0,0-1 0,1 0 1,-1 0-1,0 0 0,0 0 0,0 0 1,0 0-1,0 0 0,0 0 0,0 0 0,1 0 1,-1 0-1,0 0 0,0 0 0,0 0 1,0 0-1,0 0 0,0 0 0,0 0 0,1 0 1,-1 0-1,0 0 0,0 0 0,0-1 1,0 1-1,0 0 0,0 0 0,0 0 0,1 0 1,4-3 103,-2-2-49,0-1-1,0 0 1,0 1-1,0-1 0,-1 0 1,0-1-1,1-6 1,2-5-12,19-47-384,37-74 1,-61 139 318,0 0 0,0 0 0,0 0 0,0 0 1,0 0-1,0 0 0,0 0 0,0 0 0,0 0 0,0 0 0,0-1 0,0 1 0,0 0 0,0 0 1,0 0-1,0 0 0,0 0 0,0 0 0,0 0 0,0 0 0,0 0 0,0 0 0,1 0 0,-1 0 1,0 0-1,0 0 0,0 0 0,0 0 0,0 0 0,0 0 0,0 0 0,0 0 0,0 0 0,0 0 1,0 0-1,1 0 0,-1 0 0,0 0 0,0 0 0,0 0 0,0 0 0,0 0 0,0 0 0,0 0 1,0 0-1,0 0 0,0 0 0,0 0 0,0 0 0,0 0 0,1 0 0,-1 0 0,0 0 0,0 0 1,0 1-1,0-1 0,0 0 0,0 0 0,0 0 0,0 0 0,0 0 0,0 0 0,0 0 0,0 0 1,0 0-1,0 0 0,0 0 0,0 1 0,3 9-189,0 15 159,-3-6 41,0 1 1,1-1-1,1 0 1,1 1-1,10 34 0,-12-52 27,0 1-1,-1-1 1,1 0-1,0 0 1,1 0-1,-1 0 1,0 0-1,1 0 1,-1-1-1,1 1 1,-1 0-1,1-1 1,0 1-1,3 1 1,-4-2-16,0-1 0,1 0 0,-1 1 0,0-1 0,1 0 0,-1 0 0,0 0 0,1 0 0,-1 0 0,0 0 0,1 0 0,-1 0 0,0 0 1,1-1-1,-1 1 0,0-1 0,1 1 0,-1-1 0,0 1 0,0-1 0,0 0 0,0 1 0,0-1 0,0 0 0,0 0 0,2-1 0,13-15 63,0 0-1,0-1 1,23-38-1,3-2 24,-22 31-86,18-22-153,-32 37-30,-6 12 146,0-1 0,0 1 0,0-1 0,1 0 1,-1 1-1,0-1 0,0 1 0,1-1 0,-1 1 0,0-1 0,1 0 0,-1 1 0,0 0 0,1-1 1,-1 1-1,1-1 0,-1 1 0,1-1 0,-1 1 0,1 0 0,-1-1 0,1 1 0,9 13-372,0-2 338,1 2 36,0-1-1,25 20 1,-32-29 47,0 0 0,0 0 0,0-1 0,0 0 0,1 0 0,-1 0 0,1 0 0,0-1 0,-1 1 0,1-1 0,0-1 0,0 1 0,0 0 0,8-1 0,-8-1 6,1 0 0,-1 1 0,0-2 0,0 1 0,1-1 0,-1 1 0,0-2 0,0 1 0,-1 0 0,1-1 0,0 0 1,-1 0-1,0 0 0,6-6 0,4-5 52,-10 11-66,0-1-1,0 0 0,0 0 0,0 0 0,-1-1 1,1 1-1,-1-1 0,0 0 0,-1 0 0,1 0 1,2-7-1,-5 8-47,1 1 1,-1 0-1,1 0 0,-1-1 1,0 1-1,0 0 1,-1-6-1,0 8 10,1 0 0,0 1-1,-1-1 1,1 0 0,0 0 0,-1 1-1,1-1 1,-1 0 0,1 1-1,-1-1 1,0 1 0,1-1 0,-1 1-1,1-1 1,-1 1 0,0-1-1,1 1 1,-1 0 0,0-1 0,0 1-1,1 0 1,-1 0 0,0-1-1,0 1 1,0 0 0,1 0 0,-1 0-1,0 0 1,0 0 0,0 0-1,1 0 1,-1 0 0,0 0 0,0 1-1,-1-1 1,-1 1-7,0 0 1,0 0-1,1 0 0,-1 0 0,0 1 1,0-1-1,1 1 0,-1-1 0,1 1 0,-1 0 1,1 0-1,0 0 0,0 1 0,0-1 1,0 0-1,0 1 0,0 0 0,-2 3 1,1 0 10,0 0 1,1 0 0,0 0 0,0 0 0,0 1 0,0-1 0,0 13-1,1-5-35,1 0-1,0 0 1,1 0-1,1-1 0,3 16 1,-3-21 91,0 0 0,1-1 0,0 1 0,1 0 0,-1-1 0,2 0 0,-1 0 0,1 0 0,9 11 0,-13-17-24,0 0-1,-1 0 1,1 0-1,0 0 1,0-1 0,0 1-1,0 0 1,0 0-1,0-1 1,0 1 0,0-1-1,0 1 1,1-1-1,-1 1 1,0-1 0,0 0-1,0 1 1,1-1-1,-1 0 1,0 0 0,0 0-1,1 0 1,-1 0-1,0 0 1,0 0 0,0-1-1,1 1 1,-1 0 0,0-1-1,0 1 1,0 0-1,0-1 1,1 0 0,-1 1-1,0-1 1,0 0-1,0 1 1,0-1 0,-1 0-1,1 0 1,1-1-1,4-5 93,-1 0-1,0 0 0,-1 0 0,8-15 0,-8 12-39,20-35 43,26-49-72,-39 76-53,0 1 0,1 0 1,14-14-1,-23 27-70,1 1-1,-1 1 1,1-1-1,5-3 1,-8 5 50,0 1 1,0-1 0,0 1 0,-1 0 0,1-1 0,0 1 0,0 0 0,0 0 0,0 0-1,0 0 1,0-1 0,1 2 0,-2-1 21,1 0 0,-1 0 0,1 0 0,-1 0 0,0 0 1,1 1-1,-1-1 0,0 0 0,1 0 0,-1 1 0,0-1 0,0 0 0,1 0 0,-1 1 0,0-1 0,0 0 0,1 1 0,-1-1 1,0 0-1,0 1 0,0-1 0,0 1 0,1-1 0,-1 0 0,0 1 0,0-1 0,0 1 0,0-1 0,0 1 0,0 9-33,-1 0-1,1 1 0,-2-1 1,-3 16-1,2-11 44,-14 63 39,-42 118-1,53-177 49,-4 13 128,9-30-179,1 0 1,-1 0-1,0 0 1,0 0-1,0-1 1,-1 1-1,1 0 1,0-1-1,0 1 0,-1-1 1,-2 3-1,4-4-18,0 0 0,-1 0 0,1 1-1,0-1 1,-1 0 0,1 0 0,-1 0-1,1 0 1,0 0 0,-1 1-1,1-1 1,-1 0 0,1 0 0,0 0-1,-1 0 1,1 0 0,-1 0 0,1 0-1,0 0 1,-1-1 0,1 1 0,-1 0-1,1 0 1,0 0 0,-1 0-1,1 0 1,-1-1 0,-6-10 186,0-21-122,6 27-39,0 1-89,0 0 0,1-1 0,-1 1-1,1-1 1,0 1 0,0 0 0,2-7 0,-2 9 29,1 0-1,0 1 1,-1-1 0,1 1 0,0-1-1,0 1 1,0-1 0,0 1 0,0-1-1,0 1 1,0 0 0,1 0 0,-1 0-1,0 0 1,1-1 0,-1 2 0,1-1-1,-1 0 1,1 0 0,-1 0 0,4 0-1,15-5-15,0 1 0,1 2 0,-1 0-1,25-1 1,-19 2 35,4 0-4,-8 1 9,1-2 0,40-9 1,-47 8 29,0-1 0,-1-1 0,0-1 0,0 0 0,0-1 0,-1 0 0,0-1 1,-1-1-1,0 0 0,0-1 0,-1 0 0,16-21 0,-22 25-24,10-12 69,-1 0 0,0-1 0,22-43 0,-21 25-54,-2 0-1,-1-1 1,8-46 0,-16 50-234,-1 0 1,0-56 0,-13 129-525,-10 92 418,12-69 306,0 66 195,5-73-45,0 193 17,2-212 109,1 6-1257,5-16-2421,-4-21 1895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47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12 7040,'-22'-12'3200,"41"12"-2752,-11 0 1216,0 5-992,15-1 416,4 4-608,10-5-32,2 5-256,6-4-256,-3 4 32,3 0 128,0 1-32,-1-1-3264,-4 0 1728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48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46 4320,'8'-16'1464,"-6"12"-816,0 0 1,0 0-1,0 0 1,0 1-1,4-5 0,-6 8-619,0 0-1,0 0 1,0-1-1,1 1 1,-1 0-1,0 0 0,0 0 1,0 0-1,0 0 1,1-1-1,-1 1 1,0 0-1,0 0 1,0 0-1,0 0 0,1 0 1,-1 0-1,0 0 1,0 0-1,0 0 1,1 0-1,-1 0 0,0 0 1,0 0-1,0 0 1,1 0-1,-1 0 1,0 0-1,0 0 1,0 0-1,1 0 0,-1 0 1,0 0-1,0 0 1,0 0-1,1 1 1,2 6 357,0 10-27,-5 13 417,-1 0 1,-9 38-1,10-61-695,-31 119 1031,3-15-341,-9 151 729,34-217-1096,2-24-163,-2 11 984,5-32-1209,0 0 0,0 0 0,0 1-1,0-1 1,0 0 0,0 0 0,0 1-1,0-1 1,0 0 0,1 1 0,-1-1 0,0 0-1,0 0 1,0 1 0,0-1 0,0 0-1,0 0 1,1 0 0,-1 1 0,0-1-1,0 0 1,0 0 0,1 0 0,-1 1-1,0-1 1,0 0 0,0 0 0,1 0-1,-1 0 1,0 0 0,0 0 0,1 1-1,-1-1 1,0 0 0,0 0 0,1 0-1,-1 0 1,0 0 0,1 0 0,-1 0-1,0 0 1,0 0 0,1 0 0,-1 0-1,0 0 1,0 0 0,1-1 0,-1 1 0,0 0-1,0 0 1,1 0 0,-1 0 0,0 0-1,0-1 1,1 1 0,-1 0 0,0 0-1,0 0 1,0-1 0,20-13 304,-16 11-343,3-2 19,1 1 1,-1-1-1,1 1 0,0 1 1,0 0-1,1 0 1,8-2-1,62-9 8,-73 13-6,25-4 65,1 2-1,0 1 0,-1 2 0,1 1 0,0 1 1,-1 2-1,1 1 0,39 12 0,-41-9 162,-29-8-122,6 0-144,8 20-11009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8:48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9 901 3392,'-8'8'6298,"11"-16"-2354,-3-8-2991,0 7-335,0-8 5,1 1-1,0 0 1,6-25-1,6-21 357,-7 30-775,11-31 0,24-95 688,-27 98-700,21-60 0,-28 100-175,1 1 1,1 0-1,1 1 0,0 0 0,2 1 0,0 0 0,15-16 0,-16 20-43,2 1 1,0 0-1,0 1 0,1 1 0,1 0 0,0 1 0,0 0 0,0 1 0,1 1 0,0 1 0,1 0 1,-1 1-1,29-4 0,-41 8-2,1 0 0,-1 1 0,1-1 0,0 1 0,-1 0 0,1 1 0,-1-1 0,7 2 0,-10-1 20,0-1-1,0 1 1,1-1-1,-1 1 1,0-1-1,0 1 1,0 0-1,0-1 1,0 1 0,0 0-1,0 0 1,0 0-1,0 0 1,0 0-1,0 0 1,0 0 0,-1 0-1,1 0 1,0 0-1,-1 1 1,1-1-1,-1 0 1,1 0-1,-1 1 1,0-1 0,1 0-1,-1 0 1,0 1-1,0-1 1,0 0-1,0 1 1,0-1 0,-1 3-1,0 4 34,-1 0-1,0-1 1,0 1-1,-1-1 1,0 1-1,-1-1 1,-7 14-1,-4 0 49,-19 22 1,24-31-76,-76 83 122,42-50-21,43-44-95,0 0-1,0 0 0,0 0 1,0 1-1,0-1 1,0 0-1,0 0 1,1 1-1,-1-1 1,0 1-1,1-1 1,-1 1-1,0 1 1,2-2-7,-1 1 0,0-1 0,0 0-1,0 0 1,1 0 0,-1 0 0,1 0 0,-1 0 0,1 0 0,-1 0 0,1 0 0,-1 0 0,1 0 0,0 0 0,0 0-1,0 0 1,-1-1 0,1 1 0,0 0 0,1 0 0,13 10-4,0-1 0,1-1 1,29 13-1,-26-13 18,0 0 0,30 21-1,-48-29 41,1 0-1,-1 0 1,0 0-1,0 0 0,0 0 1,0 0-1,0 0 0,0 0 1,0 0-1,-1 0 1,1 0-1,0 1 0,-1-1 1,1 0-1,-1 1 0,1 0 1,-1-1-9,0 0 0,0 0 0,0-1 1,0 1-1,0 0 0,0-1 0,0 1 0,-1 0 1,1 0-1,0-1 0,-1 1 0,1 0 0,0-1 1,-1 1-1,1-1 0,-1 1 0,1 0 0,-1-1 1,1 1-1,-1-1 0,1 1 0,-1-1 0,-3 3 56,0-1-1,0 0 1,1 0-1,-1-1 1,-1 1-1,1-1 0,0 0 1,-8 1-1,-170 13 369,60-6-7571,98-4 4433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00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349 0 2912,'6'10'7962,"-7"-10"-7809,-4 12-338,1-4 372,0 1 0,-1-1 0,-1 0 0,1 0-1,-1-1 1,-1 0 0,1 0 0,-15 12 0,-6 7 190,-1 2-52,7-8-81,0 2 0,2 1 0,-21 29 0,20-18-135,2 0 0,1 0 0,1 2-1,-20 71 1,30-84-58,-8 29 49,14-47-79,-1-1 0,1 1 1,-1-1-1,1 1 0,1-1 0,-1 0 0,0 1 0,3 8 1,-2-11 8,0 0 1,0 0 0,0 0-1,0 0 1,0 0 0,0-1 0,1 1-1,-1 0 1,1-1 0,-1 1 0,1-1-1,0 1 1,-1-1 0,1 0 0,0 0-1,0 0 1,3 2 0,3-1 83,0 1 0,0-1 0,10 2 1,-12-3-85,31 4 72,1-2 0,0-2 1,0-1-1,39-5 0,36-11 842,-112 16-994,0 0 0,0 0 0,0 0 0,0 0 0,0 0 0,-1 0 0,1-1 0,0 1 0,0 0 0,0-1 0,0 1 0,0-1 0,-1 1 0,1-1 0,0 1 0,0-1 0,-1 0 0,1 1 0,0-2 0,0 1-332,-1 0 1,0 0 0,0-1-1,0 1 1,0 0 0,0 0-1,0-1 1,-1 1 0,1 0-1,0 0 1,0 0-1,-1-2 1,-2-6-1047,-1-10-449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5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0 7040,'-5'4'7930,"-13"13"-4360,2-2-2116,-32 23 810,-92 55-1,71-50-1905,14-10-970,12-8-4386,42-24 4768,1-1 1,-1 1 0,1-1-1,-1 0 1,1 1 0,-1-1-1,1 0 1,-1 1 0,0-1-1,1 0 1,-1 0 0,1 1-1,-1-1 1,0 0 0,1 0 0,-1 0-1,0 0 1,1 0 0,-1 0-1,0 0 1,1 0 0,-1 0-1,1 0 1,-1 0 0,0 0-1,1-1 1,-2 1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01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65 1984,'-6'-1'11651,"13"-2"-9601,15-1-2871,109-16 1451,-32 3-322,206-3 492,-260 20-2517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03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222 105 4160,'1'1'4948,"0"4"-3814,0 10-976,-3 3 358,-1 1 0,-1 0 0,-9 24 0,-14 49 636,-72 185 565,71-183-1533,-13 36 1061,39-124-1105,2-5-96,0 0 0,0-1 0,0 1 1,0-1-1,0 1 0,0 0 0,0-1 0,-1 1 1,1-1-1,0 1 0,-1 0 0,1-1 1,0 1-1,-1-1 0,1 1 0,0-1 0,-1 1 1,1-1-1,-1 1 0,1-10 435,1-3-473,0 1-1,2-13 1,0 11-71,1-1 1,0 1-1,1 0 0,1 0 0,0 1 1,11-18-1,-4 12 21,1 1-1,1 1 1,0 0 0,1 0-1,0 2 1,2 0 0,-1 1 0,2 1-1,21-11 1,11-4-79,-51 27 119,1 0-1,-1 0 0,0 0 0,0 0 0,0 0 1,1 0-1,-1 0 0,0 0 0,0 0 0,0 0 0,1 0 1,-1 0-1,0 0 0,0 0 0,0 0 0,1 0 0,-1 0 1,0 0-1,0 0 0,0 0 0,1 0 0,-1 0 1,0 0-1,0 0 0,0 1 0,0-1 0,1 0 0,-1 0 1,0 0-1,0 0 0,0 0 0,0 0 0,0 1 0,1-1 1,-1 0-1,0 0 0,0 0 0,0 1 0,0-1 1,0 0-1,0 0 0,0 0 0,0 1 0,0-1 0,0 0 1,0 0-1,0 0 0,0 1 0,0-1 0,0 0 0,0 0 1,1 3 25,1 3-24,-1 0-1,0 0 1,0 0-1,0 0 1,-1 0-1,0 0 1,0 0 0,-2 10-1,-2 5 57,-8 23 0,7-27-93,-5 31 0,9-25 86,2 34 0,0-16-5,-1-40-33,0 0 0,1 1 0,-1-1 1,0 1-1,0-1 0,1 0 0,-1 1 0,1-1 0,-1 0 0,1 0 0,0 1 0,-1-1 0,1 0 1,0 0-1,0 0 0,0 0 0,0 0 0,0 0 0,0 0 0,0 0 0,0 0 0,0 0 0,1-1 0,-1 1 1,0 0-1,0-1 0,1 1 0,-1-1 0,0 1 0,1-1 0,-1 0 0,1 0 0,-1 0 0,0 1 1,1-1-1,1-1 0,2 2 22,1-2-1,0 1 1,0 0 0,-1-1 0,1 0 0,-1-1 0,10-2 0,8-7 97,-1 0 1,0-1 0,33-25-1,52-55 141,-81 65-113,-18 18-205,1 1 0,0-1 0,0 1 0,11-7-1,-2 2-6,-13 9 33,0 0 0,1 1-1,9-6 1,-14 9 9,0-1 1,1 0-1,-1 1 0,1 0 0,-1-1 1,0 1-1,1 0 0,-1 0 0,1 0 1,-1 0-1,1 0 0,-1 0 0,1 0 1,-1 0-1,1 1 0,-1-1 0,0 0 1,1 1-1,-1 0 0,3 0 0,-1 1 20,1 2 547,-8 1-346,2-4-164,0 0 0,-1 0 0,1 0 0,0 0 0,-1-1 0,1 0 0,-1 1 0,1-1 0,0 0 0,-1 0 0,-3-1 0,-10 2 3,2 2-187,9-2 117,1-1 0,-1 1 1,1 0-1,-1 0 0,1 1 0,0-1 0,0 1 0,-1 0 0,1 0 0,0 1 0,0-1 1,1 1-1,-1 0 0,1 0 0,-1 0 0,-2 4 0,-1 3-62,0 0 0,1 1 1,1 0-1,0 0 0,0 0 0,1 0 0,-6 24 0,7-19 43,1 0 0,0 0 0,1 0 0,1 0-1,2 25 1,-2-40 60,1 0 1,-1 0-1,0 0 0,0 0 1,0 0-1,1 0 0,-1 0 0,0-1 1,1 1-1,-1 0 0,1 0 1,-1 0-1,1 0 0,-1-1 1,1 1-1,0 0 0,-1 0 0,1-1 1,0 1-1,0 0 0,-1-1 1,1 1-1,0-1 0,0 1 0,0-1 1,0 0-1,0 1 0,0-1 1,0 0-1,0 0 0,0 1 1,0-1-1,1 0 0,0 0 25,0 0 0,-1-1-1,1 1 1,0 0 0,0-1 0,0 1-1,-1-1 1,1 0 0,0 1-1,0-1 1,-1 0 0,1 0 0,-1 0-1,1 0 1,-1 0 0,1-1 0,-1 1-1,2-2 1,9-14 57,-1-1 0,0 0 1,14-34-1,-7 13 42,32-56-268,-40 78-176,-6 15-16,-2 11 54,-2 10 139,5 36 1,-4-48 100,1 0 1,-1 0 0,1-1 0,1 1 0,-1-1-1,1 1 1,0-1 0,7 10 0,-8-13 46,0-1 0,1 1 0,-1-1 0,0 1 0,1-1 0,0 0 0,-1 0 0,1 0 0,0 0 0,0-1 0,0 1 0,0-1 1,0 0-1,7 2 0,-6-3 5,1 1 0,0-1 1,0 0-1,0 0 1,-1 0-1,1-1 1,0 1-1,-1-1 0,8-3 1,4-2 29,-1-1-1,0 0 1,0-1 0,26-19-1,5-10 157,-2-2 0,68-74-1,-94 92-182,0 0 1,-1-2-1,-1 0 0,-1 0 1,-1-2-1,-1 1 0,18-52 1,25-128 248,-40 136-604,-14 50 93,-4 14 115,-1 10 58,-4 15-1,1 1-1,-5 29 1,4-13-38,-37 185 73,33-150 189,-1 79-1,12 57 361,4-162-264,0 12-3414,1-83-3922,-5 7 5013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03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36 6048,'-11'-4'1252,"11"4"-1232,0 0-1,0 0 1,0 0-1,0 0 0,0 0 1,0 0-1,0 0 1,0 0-1,1 0 0,-1 0 1,0 0-1,0 0 1,0 0-1,0 0 0,0 0 1,0 0-1,0 0 1,0 0-1,0 0 0,0 0 1,0 0-1,0 0 1,0 0-1,0 0 0,0 0 1,0 0-1,0 0 1,0 0-1,0 0 0,0 0 1,0-1-1,0 1 1,0 0-1,0 0 0,0 0 1,0 0-1,0 0 1,0 0-1,0 0 0,0 0 1,0 0-1,0 0 1,0 0-1,0 0 0,0 0 1,0 0-1,0 0 0,0 0 1,0 0-1,-1 0 1,1 0-1,0 0 0,0 0 1,0 0-1,0 0 1,0 0-1,0 0 0,0 0 1,19 0 1843,4 0-795,210-9 2935,87-5-3462,-241 8-2931,-28 5-3738,-23 3 2502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25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57 100 2816,'0'-4'231,"0"0"-1,0 0 1,0 0 0,0 0 0,1 0 0,0 0-1,0 0 1,0 1 0,0-1 0,2-4 0,-1 5 214,0 0 0,-1-1 0,0 1 0,0-1 0,0 1 0,1-6 0,6-15 2071,-18 52-1532,-10 40 0,-20 95-461,37-155-449,0 0 0,1 1-1,1-1 1,-1 0 0,1 0 0,1 1 0,0-1 0,0 1 0,0-1-1,1 0 1,0 1 0,4 11 0,-5-19-23,1 0 0,-1 1 0,1-1 0,-1 1 0,1-1 0,0 0 0,0 1 0,0-1 0,0 0 0,0 0 0,0 0 0,0 0 0,0 0 0,0 0 0,0 0 0,1 0 0,-1 0 0,0 0 0,1-1 0,2 2 0,-2-2 21,0 1 0,0-1-1,1 0 1,-1 0-1,0 0 1,0 0-1,1-1 1,-1 1-1,0-1 1,0 1 0,0-1-1,4-1 1,2-2 26,-1 0 1,0 0-1,-1-1 0,1 0 1,-1 0-1,0 0 1,7-8-1,21-34 227,-25 33-469,1 1 0,12-14 0,-21 26 132,-1 1-1,0 0 0,0 0 0,0 0 1,1 0-1,-1 0 0,0 0 0,0 0 0,0 0 1,0 0-1,1 0 0,-1 0 0,0 1 0,0-1 1,0 0-1,0 0 0,1 0 0,-1 0 0,0 0 1,0 0-1,0 0 0,0 0 0,1 0 1,-1 1-1,0-1 0,0 0 0,0 0 0,0 0 1,0 0-1,0 0 0,0 1 0,0-1 0,1 0 1,-1 0-1,0 0 0,0 0 0,0 1 1,0-1-1,0 0 0,0 0 0,0 0 0,0 0 1,0 1-1,0-1 0,0 0 0,0 0 0,0 0 1,0 1-1,0-1 0,-1 0 0,3 11-246,-2 6 140,-1-10 76,1-1 0,0 1 0,1 0 0,-1 0 0,3 8 0,-2-13 43,0 1-1,0-1 1,0 0 0,0 0-1,0 0 1,1 0-1,-1 0 1,1 0 0,-1 0-1,1 0 1,0 0-1,-1-1 1,1 1 0,0-1-1,0 1 1,0-1-1,0 0 1,4 2 0,-1-2 96,0 1 1,-1-1 0,1 0 0,0 0 0,0 0 0,-1-1 0,1 0 0,0 1-1,0-2 1,0 1 0,0-1 0,-1 1 0,1-2 0,0 1 0,-1 0 0,7-3-1,-5 1-23,0 1 0,-1-1 0,1 0-1,-1-1 1,0 1 0,0-1-1,0 0 1,0-1 0,-1 1-1,0-1 1,1 0 0,2-5-1,0-1-58,-2 0-1,1-1 0,-2 1 1,0-1-1,0 0 0,-1 0 1,0 0-1,-1-1 0,-1 1 1,0 0-1,0-1 0,-1 1 1,-1-1-1,0 1 0,-5-21 1,5 28-51,-1 0 1,0 0-1,-1 0 0,1 0 1,-1 0-1,-4-5 1,6 9-54,1 0 0,-1 0 0,0 1 0,1-1 0,-1 0 0,0 1 0,1-1 0,-1 0 0,0 1 0,0-1 0,0 1 0,0-1 0,0 1-1,0 0 1,-1-1 0,15 6-6565,1-4 3183,3 2 1147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26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4 913 3648,'-4'-1'1789,"13"-2"140,13-5 742,-13 1-2228,-1 0 0,1 0 0,-1-1 0,0 0 0,-1 0-1,11-16 1,-4 3-38,21-44-1,-20 37-590,-16 38 42,0 1 0,2 15 0,0 6 257,1 8 88,-2-37-135,1-1-1,0 1 1,-1-1 0,1 1-1,0-1 1,0 1 0,1-1-1,-1 1 1,0-1 0,1 0-1,-1 0 1,3 3 0,-3-5-8,0 1-1,0-1 1,0 1 0,1-1 0,-1 1 0,0-1 0,0 0 0,0 1 0,0-1 0,0 0 0,1 0 0,-1 0 0,0 0 0,0 0 0,0 0 0,0 0 0,1-1 0,-1 1 0,0 0 0,0-1 0,0 1 0,0-1 0,0 1 0,0-1 0,0 1 0,0-1 0,2-1 0,4-2 85,0-2 0,14-10 1,64-75 239,-54 55-254,-26 31-117,169-196 189,-131 148-210,65-86 106,-91 114-46,-1-1 0,-1 0 1,19-47-1,-30 65-66,-3 5-54,0 1 1,0-1-1,0 1 0,-1-1 1,1 1-1,0-6 0,-1 8 64,0 0-1,0 0 0,0 0 0,0 0 0,0 0 0,0 0 0,0 0 1,0 0-1,0 0 0,0 1 0,0-1 0,0 0 0,0 0 0,0 0 0,0 0 1,0 0-1,-1 0 0,1 0 0,0 0 0,0 0 0,0 0 0,0 0 1,0 0-1,0 0 0,0 0 0,0 0 0,0 0 0,0 0 0,0 0 0,0 0 1,0 0-1,0 0 0,0 0 0,0 0 0,0 0 0,-1 0 0,1 0 1,0 0-1,0 0 0,0 0 0,0-1 0,0 1 0,0 0 0,0 0 0,0 0 1,0 0-1,0 0 0,0 0 0,0 0 0,-13 13-118,1 1-1,1 1 1,0-1-1,1 2 1,-9 17 0,-2 5 48,1 1 1,-16 47 0,27-61 41,1 1 0,1 1 1,2-1-1,-4 46 0,8-62 53,1-1 0,1 0 1,-1 0-1,2 0 0,-1-1 1,6 16-1,-7-21 10,1-1 0,0 1 1,0-1-1,0 1 0,0-1 0,1 1 1,-1-1-1,1 0 0,-1 0 0,1 0 1,0 0-1,0 0 0,0 0 1,0 0-1,0 0 0,0-1 0,1 1 1,-1-1-1,0 0 0,1 0 0,-1 0 1,1 0-1,0 0 0,-1 0 1,5 0-1,-3-1-5,-1 0 0,0-1 0,1 1 1,-1-1-1,0 0 0,0 0 0,1 0 0,-1 0 0,0-1 1,0 1-1,0-1 0,0 0 0,-1 0 0,1 0 1,0 0-1,-1 0 0,4-5 0,5-4 51,-1-1 1,11-20-1,4-7 143,25-58 0,11-45-20,-45 102-176,3-10 10,19-86 0,-31 106-27,-2 9-165,4-29 0,-9 49 138,0 0 0,0 0 1,1 0-1,-1 0 0,0-1 0,0 1 0,0 0 0,0 0 0,-1 0 0,1 0 0,0 0 0,0 0 0,-1-2 0,0 3 9,1 0 0,0 0 0,-1 1 1,1-1-1,0 0 0,0 0 0,-1 0 0,1 0 1,0 0-1,-1 0 0,1 0 0,0 1 1,0-1-1,-1 0 0,1 0 0,0 1 1,0-1-1,-1 0 0,1 0 0,0 0 0,0 1 1,0-1-1,0 0 0,-1 1 0,1-1 1,0 0-1,0 1 0,-16 32-239,2 10 324,2 1 0,2 1 0,1 0 0,3 0 0,-2 85 0,11-73 99,1 0-1,3-1 1,20 76 0,-26-129-242,2 11-1374,0 0 0,3 26 1,-9-34-1223,2-2 902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26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4 4224,'-31'-4'1920,"26"8"-1664,1-4 64,8 0-224,1 0-160,8 5 0,10-2-1248,4 5 736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30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348 714 2976,'2'-5'449,"1"-1"0,-1 1 0,6-7 0,1-4 1824,-9 16-2240,0 0 1,0 0-1,0 0 1,0 0-1,0 0 0,0-1 1,0 1-1,0 0 0,0 0 1,0 0-1,0 0 0,0 0 1,0 0-1,0 0 0,0-1 1,0 1-1,0 0 0,0 0 1,0 0-1,0 0 0,0 0 1,0 0-1,0 0 0,0 0 1,-1-1-1,1 1 1,0 0-1,0 0 0,0 0 1,0 0-1,0 0 0,0 0 1,0 0-1,0 0 0,-1 0 1,1 0-1,0 0 0,0 0 1,0 0-1,0 0 0,0 0 1,0 0-1,0 0 0,-1 0 1,-9 0 820,-8 3-212,7 1-472,0 0 0,0 1 0,0 0 0,-13 10-1,-37 28 294,51-35-345,-22 17 122,2 2 0,-30 32 0,49-47-222,1 0 1,1 0 0,0 1-1,0 1 1,1 0 0,1 0-1,-7 18 1,14-31 10,-1 1 1,1-1-1,-1 1 1,1-1-1,0 1 1,0-1-1,-1 1 0,1-1 1,0 1-1,0 0 1,1-1-1,-1 1 1,0-1-1,0 1 1,1-1-1,-1 1 0,1-1 1,-1 1-1,2 1 1,-1-2 19,0 0 1,0 0-1,0 0 1,0 0-1,1 0 1,-1 0-1,0-1 1,0 1 0,1 0-1,-1-1 1,0 1-1,0-1 1,1 0-1,-1 1 1,1-1-1,-1 0 1,0 0-1,1 0 1,-1 0-1,1 0 1,-1 0-1,3 0 1,18-4 146,0 0 0,1-1 0,-2-2 0,1 0 1,-1-1-1,0-1 0,0-1 0,37-25 0,-37 19-110,0-1-1,-1 0 0,-1-2 1,0 0-1,-2-1 0,25-36 1,-15 14 97,-2-2 0,29-69 0,-36 70-146,-3-1 0,16-67-1,-25 79-7,-1-1 1,-1 0-1,-2 0 0,-3-39 0,1 56-96,-1-3-225,-6-36 0,6 54 269,1 0 0,0 1 0,0-1 0,0 0 0,0 1 0,0-1-1,0 1 1,-1-1 0,1 0 0,0 1 0,-1-1 0,1 1 0,0-1 0,-1 1 0,1-1-1,-1 1 1,1-1 0,-1 1 0,1-1 0,-1 1 0,1 0 0,-2-1 0,2 1-4,-1 0 0,1 0 0,-1 0 0,1 0 0,-1 0 0,1 0 0,-1 1 0,1-1 0,-1 0 0,1 0 0,-1 0 0,1 1 0,-1-1 0,1 0 0,-1 1 0,1-1 0,0 0 0,-1 1 0,1-1 0,-1 1 0,-2 3-86,0 0-1,1-1 1,-1 1 0,-2 7 0,-33 100-110,27-75 217,5-15-30,2 0-1,0 1 1,1-1 0,0 35 0,9 86 68,-5-129 5,1 16 29,2-1 1,0 0 0,11 30-1,-12-47 9,1 1 0,0-1-1,1 0 1,0-1 0,1 1-1,0-1 1,1 0 0,0-1-1,0 1 1,11 8 0,-16-16-28,0 0 0,1 0 1,-1 0-1,1-1 0,-1 1 0,1-1 0,0 0 1,0 0-1,0 0 0,0 0 0,0 0 1,0-1-1,0 1 0,0-1 0,0 0 1,0 0-1,0 0 0,0 0 0,0 0 0,0-1 1,0 1-1,0-1 0,0 0 0,0 0 1,-1 0-1,1 0 0,0-1 0,4-2 1,-1 0 25,0 0 0,0 0 0,0-1 1,-1 0-1,1 0 0,-1-1 1,0 0-1,-1 0 0,1 0 1,6-13-1,-6 9 71,0-1-1,-1 0 1,-1 0 0,5-21 0,-7 27-139,0 0 0,-1 0 0,0 0 0,1-1 0,-2 1 0,1 0 0,-1 0 0,0 0 0,0 0 0,0 0 0,-1 0 0,1 0 0,-5-8 0,5 12-29,1 0-1,-1-1 1,0 1-1,0 0 1,0 0 0,1 0-1,-1 0 1,-1 0-1,1 0 1,0 0 0,0 0-1,0 1 1,0-1-1,0 0 1,-1 1-1,1-1 1,0 1 0,-1-1-1,1 1 1,0 0-1,-1-1 1,1 1 0,-1 0-1,1 0 1,0 0-1,-1 0 1,1 0 0,-1 0-1,1 1 1,0-1-1,-1 0 1,1 1-1,0-1 1,-1 1 0,1-1-1,0 1 1,-1-1-1,1 1 1,0 0 0,0 0-1,0 0 1,0 0-1,0 0 1,-1 1-1,-4 5-21,0 0-1,1 1 0,0 0 0,0 0 0,0 0 1,1 1-1,1-1 0,-5 15 0,3-6-5,1 1 0,1-1 0,-3 30 0,6-35 47,0 1 0,0-1 0,4 19 0,-3-25 19,1 0 0,0 0 0,-1 0 0,2-1 0,-1 1 1,1 0-1,0-1 0,6 9 0,-7-12 16,-1 0 0,1 0 1,0 0-1,0-1 1,0 1-1,0-1 0,0 0 1,0 1-1,1-1 0,-1 0 1,0 0-1,1 0 0,-1 0 1,1-1-1,-1 1 0,0-1 1,6 1-1,1-1 107,1 0 0,-1-1-1,14-2 1,-4-2-60,0 0 0,0-1 1,0-1-1,0 0 0,-1-2 0,0 0 0,-1-1 1,0-1-1,-1 0 0,29-26 0,-10 2-20,0 0 0,-3-3 0,33-48 0,-37 45 66,44-87 0,-54 87-54,-2-1 0,14-58 1,-23 71-133,-1-1-1,-2 0 1,0 0 0,-2 0 0,-2 0-1,-4-42 1,2 65-134,-2 10 32,-5 18-54,-62 204-341,57-176 540,2 0 0,3 1 0,1 0 0,3 0 0,2 1 0,2-1 0,6 56 0,-3-81 107,12 49 0,-12-66 3,0 1 0,1-1-1,0 0 1,0 0 0,1 0 0,0-1 0,1 1-1,-1-1 1,10 10 0,-12-15-53,-1 0 0,1-1 0,0 1 0,0-1 0,-1 0 0,1 0 1,0 1-1,1-1 0,-1 0 0,0-1 0,0 1 0,0 0 0,0-1 0,1 1 0,-1-1 1,0 1-1,0-1 0,4 0 0,-3-1-1,1 1 0,-1-1 0,0 0 0,1 0 0,-1 0 0,0-1 0,1 1 0,-1-1 0,0 0 0,5-3 1,2-4 6,0 0 0,0 0 0,-1-1 0,14-20 0,-9 12 8,-2-1 0,20-41 0,-27 50-34,-1-1 0,0 0-1,-1-1 1,0 1 0,-1 0 0,0-1 0,0-18 0,-2 28-24,0 0 0,0 0 0,0 0 0,-1 0 0,1 0 0,-1 1 0,1-1 0,-1 0 0,1 0 0,-1 0-1,0 1 1,0-1 0,0 0 0,0 1 0,0-1 0,0 1 0,-1-1 0,1 1 0,0 0 0,-4-3 0,4 4-10,0-1 1,0 1-1,-1-1 1,1 1-1,0 0 1,0-1-1,-1 1 1,1 0-1,0 0 1,-1 0-1,1 0 0,0 0 1,-1 0-1,1 0 1,0 1-1,-1-1 1,1 0-1,0 1 1,0-1-1,-1 1 1,1-1-1,0 1 1,0 0-1,0-1 0,0 1 1,0 0-1,0 0 1,0 0-1,0 0 1,0 0-1,-2 2 1,-4 6-42,0 1 0,0 0 0,0 1 1,2-1-1,-1 1 0,-6 18 0,7-11-33,-1-1 0,2 1 1,-4 33-1,8-43 98,-1 0-1,1-1 1,0 1 0,1-1-1,0 1 1,0-1 0,1 1 0,0-1-1,5 14 1,-5-17 10,0-1 0,0 0 0,0 1-1,0-1 1,0 0 0,1 0 0,0 0 0,-1-1 0,1 1-1,0-1 1,0 1 0,0-1 0,1 0 0,-1 0-1,1-1 1,-1 1 0,1-1 0,-1 1 0,1-1-1,0 0 1,3 0 0,2 0 14,-1 0 1,0-1-1,1 0 0,-1-1 1,0 0-1,0 0 0,0-1 1,1 0-1,14-6 0,-9 2 35,0-1-1,0 0 0,-1-1 1,18-13-1,-14 7-69,0-1-1,-2 0 1,0-2 0,-1 0-1,0 0 1,-1-1 0,-1-1-1,-1 0 1,-1-1-1,11-28 1,-17 36-17,12-22-1,-16 33 12,1 1-1,-1-1 0,0 1 0,1-1 0,-1 1 0,1 0 0,-1-1 1,0 1-1,1-1 0,-1 1 0,1 0 0,-1-1 0,1 1 1,0 0-1,-1 0 0,1-1 0,-1 1 0,1 0 0,0 0 1,-1 0-1,1 0 0,-1 0 0,1 0 0,0 0 0,-1 0 0,1 0 1,-1 0-1,1 0 0,0 0 0,-1 0 0,1 0 0,-1 1 1,1-1-1,0 0 0,-1 0 0,1 1 0,-1-1 0,1 0 0,-1 1 1,1-1-1,0 1 0,1 1-20,0 0-1,0-1 1,-1 1 0,1 0 0,0 0-1,0 0 1,-1 0 0,0 1 0,3 3-1,7 21-14,0 1 0,11 49 0,-16-44-9,2-1 0,1 1 1,18 42-1,-26-72 94,0 0 0,0-1 0,1 1 0,-1-1 0,1 1 0,0-1 1,0 1-1,0-1 0,0 0 0,0 0 0,0 0 0,5 4 0,-5-6-14,-1 1 0,1-1 0,-1 0 0,1 1 0,-1-1 1,1 0-1,0 0 0,-1 0 0,1 0 0,-1 0 0,1 0 0,-1 0 0,1-1 0,-1 1 0,1-1 1,-1 1-1,1-1 0,-1 1 0,0-1 0,1 0 0,-1 0 0,0 0 0,1 1 0,-1-1 0,0 0 1,0-1-1,1 0 0,18-19 119,-2 0 1,32-47-1,-40 53-108,6-9 0,33-43-193,-44 61 131,0 0-1,0 1 1,1 0 0,0 0 0,0 0 0,1 0 0,12-6-1,-18 11 25,-1 0-1,0-1 1,1 1-1,-1 0 0,0 0 1,1 0-1,-1 0 1,0 0-1,1 0 1,-1 0-1,0 0 0,1 0 1,-1 0-1,0 0 1,1 0-1,-1 0 1,0 0-1,1 0 0,-1 0 1,0 0-1,1 0 1,-1 0-1,0 1 1,1-1-1,-1 0 0,0 0 1,0 0-1,1 1 1,-1-1-1,0 0 1,0 0-1,1 1 0,-1-1 1,0 0-1,0 0 1,0 1-1,1-1 1,-1 0-1,0 1 0,0-1 1,3 16-1,-2-13-1,0 9-19,-1 0 0,1 0-1,-2 1 1,0-1 0,-1 0-1,-4 20 1,-27 69 321,30-93-278,-1 10 87,4-18-86,0 0 1,0 1-1,0-1 0,0 1 0,0-1 0,0 0 0,0 1 0,0-1 0,0 1 0,0-1 0,0 0 0,0 1 0,0-1 0,0 0 0,1 1 0,-1-1 0,0 0 0,0 1 1,0-1-1,1 0 0,-1 1 0,0-1 0,0 0 0,1 1 0,-1-1 0,0 0 0,1 0 0,-1 1 0,0-1 0,1 0 0,-1 0 0,0 0 0,1 0 0,-1 1 1,0-1-1,1 0 0,-1 0 0,1 0 0,-1 0 0,0 0 0,1 0 0,5 0 54,-1-1-1,0 0 1,1 0 0,-1 0-1,0-1 1,0 0-1,0 0 1,9-5 0,41-27-13,-19 10-167,61-37-135,-92 58 207,0-1 0,1 1 0,-1 0 0,1 0 0,0 0 0,-1 1 0,1 0 0,0 0 0,8-1 0,-13 3 25,0 0 1,0 0 0,0 0 0,0 0-1,0 0 1,0 1 0,0-1-1,0 0 1,0 0 0,0 1-1,0-1 1,0 0 0,0 1 0,0-1-1,0 1 1,0 0 0,-1-1-1,1 1 1,0 0 0,0-1-1,-1 1 1,1 0 0,0 0 0,-1-1-1,1 1 1,-1 0 0,1 0-1,-1 0 1,1 0 0,-1 0 0,0 0-1,1 0 1,-1 2 0,2 3-27,-1 0 0,0 0 1,-1 0-1,1 9 1,-2-3 57,0 0 0,-5 20 1,1-9 46,5-23-51,0 1 1,-1 0-1,1-1 1,0 1 0,0 0-1,0 0 1,0-1-1,0 1 1,-1 0 0,1 0-1,1-1 1,-1 1-1,0 0 1,0-1 0,0 1-1,0 0 1,0 0-1,1-1 1,-1 1 0,0 0-1,1-1 1,0 2-1,0-2 13,0 0 1,0-1-1,0 1 0,0 0 0,0-1 0,0 1 0,0 0 0,0-1 0,0 1 0,0-1 0,0 1 0,0-1 0,-1 0 0,1 1 0,1-3 0,13-10-58,-2 0 0,1-2-1,-2 1 1,14-22 0,3-3-425,-29 39 444,0 0 0,0-1 0,0 1 0,0 0 0,0 0-1,1-1 1,-1 1 0,0 0 0,0 0 0,0-1 0,1 1 0,-1 0-1,0 0 1,0 0 0,1 0 0,-1-1 0,0 1 0,0 0-1,1 0 1,-1 0 0,0 0 0,0 0 0,1 0 0,-1 0 0,0-1-1,1 1 1,-1 0 0,0 0 0,0 0 0,1 0 0,-1 0-1,0 0 1,1 1 0,-1-1 0,0 0 0,0 0 0,1 0-1,-1 0 1,1 0 0,4 14-116,-3 18 95,-2-32 28,0 112-161,0-112 171,0 1 0,0 0 0,-1 0 0,1-1 0,0 1 0,0 0 0,1-1 0,-1 1 1,0 0-1,0 0 0,0-1 0,0 1 0,1 0 0,-1-1 0,0 1 0,0 0 0,1-1 0,-1 1 1,1 0-1,-1-1 0,1 1 0,-1-1 0,1 1 0,-1-1 0,1 1 0,-1-1 0,1 1 0,0-1 1,-1 0-1,1 1 0,-1-1 0,1 0 0,0 1 0,0-1 0,-1 0 0,1 0 0,0 0 0,-1 0 1,1 1-1,0-1 0,0 0 0,-1 0 0,1-1 0,1 1 0,2-1 25,0 0 0,-1 0 0,1 0 0,0 0 1,-1-1-1,5-2 0,4-3 45,-1-1 0,1 0 0,-2-1 0,1 0 0,16-19 0,41-60 30,-54 69-111,22-40-84,-3 4-328,-34 79-63,-6 23 341,3-28 107,1 0-1,2 1 0,-1 25 0,2-44 23,1 8 8,-1-1 0,1 0 0,1 1-1,-1-1 1,4 8 0,-5-14 17,1 0 1,0 0-1,0 0 1,0 0-1,0 0 1,1-1-1,-1 1 1,0 0-1,1-1 1,-1 1-1,1-1 1,-1 1-1,1-1 0,0 0 1,-1 0-1,1 0 1,0 0-1,0 0 1,0 0-1,0 0 1,0-1-1,0 1 1,0-1-1,0 1 1,4-1-1,1 0 15,0 0-1,0-1 1,0 1-1,0-2 1,0 1 0,0-1-1,0 0 1,0 0-1,0-1 1,-1 0 0,0 0-1,1-1 1,9-7-1,6-6-8,-1-1 0,23-24-1,-39 37-21,48-50-521,-52 54 505,-1 0-1,1 0 1,0 0 0,0 0-1,0 0 1,0 1 0,0-1 0,0 0-1,0 1 1,0-1 0,0 1-1,0-1 1,0 1 0,1-1-1,-1 1 1,0 0 0,2-1-1,-2 2 12,-1-1-1,1 0 0,0 1 0,-1-1 0,1 0 0,0 1 0,-1-1 0,1 1 0,0-1 0,-1 1 0,1 0 0,-1-1 0,1 1 1,-1 0-1,1-1 0,-1 1 0,0 0 0,1-1 0,-1 1 0,0 0 0,1 0 0,-1-1 0,0 1 0,0 0 0,0 0 0,0 0 1,0-1-1,0 3 0,1 8-35,-1 1 1,0 0-1,0 0 0,-2 0 1,-2 12-1,2-8 131,-2 27 0,4-42-77,0-1 1,-1 1-1,1 0 0,0-1 1,0 1-1,0 0 1,0-1-1,0 1 0,1 0 1,-1-1-1,0 1 1,0-1-1,0 1 1,0 0-1,1-1 0,-1 1 1,0-1-1,1 2 1,9-9 295,-6 3-253,6-5-18,-1-1-1,-1 0 1,0-1 0,13-21 0,-11 15-248,19-22 0,-28 38 193,-1 0 1,1 0 0,0 0-1,0 0 1,0 0-1,0 1 1,0-1-1,0 0 1,1 0-1,-1 1 1,0-1-1,0 1 1,0-1-1,1 1 1,1-1-1,-3 1 1,1 0 1,0 0-1,0 0 1,0 0-1,0 0 0,-1 1 1,1-1-1,0 0 0,0 0 1,0 1-1,-1-1 1,1 1-1,0-1 0,-1 0 1,1 1-1,0-1 1,-1 1-1,2 0 0,1 4-45,1-1 0,-1 1 0,-1 0 0,1 0 0,4 9 0,-1 1 15,-3-9 74,1-1 0,-1 1 0,1-1-1,0 0 1,0 0 0,1 0 0,-1-1 0,1 1 0,0-1 0,0 0 0,7 3 0,-8-5 17,0 0-1,0 0 1,1-1 0,-1 0-1,0 0 1,0 0 0,1 0-1,-1 0 1,1-1 0,-1 0-1,1 0 1,-1 0 0,0-1-1,1 1 1,-1-1 0,9-3-1,-3 0-11,-1-1-1,1 0 0,-1-1 0,0 0 1,0 0-1,0-1 0,-1 0 0,0-1 1,10-12-1,-9 10-30,0 0-1,-1-1 1,-1 0 0,0 0 0,0-1-1,-1 0 1,0 0 0,-1-1 0,-1 1-1,0-1 1,-1 0 0,3-18 0,-6 28-22,1-1 0,-1 1-1,0 0 1,-1 0 0,1-1 0,0 1 0,-1 0 0,0 0 0,-1-5 0,1 7 6,1 0-1,-1 1 1,1-1 0,-1 0-1,1 0 1,-1 1-1,0-1 1,1 0 0,-1 1-1,0-1 1,1 1-1,-1-1 1,0 1 0,0-1-1,1 1 1,-1-1 0,0 1-1,0 0 1,0-1-1,0 1 1,0 0 0,0 0-1,1 0 1,-1 0-1,0 0 1,0 0 0,0 0-1,0 0 1,0 0 0,0 0-1,0 0 1,0 0-1,1 1 1,-1-1 0,0 0-1,0 1 1,0-1-1,0 1 1,-1 0 0,-1 1-4,-1 1-1,0-1 1,1 1 0,0 0 0,-1 0 0,1 0 0,0 1 0,1-1-1,-1 1 1,0-1 0,1 1 0,0 0 0,0 0 0,0 0-1,-2 7 1,2-5-8,1 0 0,-1 0 0,1 0 0,0 0 0,0 0 0,1 0 0,-1 1 0,2-1 0,-1 0-1,2 11 1,1-9-4,0 0 0,0 0-1,1 0 1,0-1 0,0 1-1,0-1 1,1 0 0,1 0 0,-1 0-1,1-1 1,0 0 0,0 0-1,1 0 1,0-1 0,0 0-1,0 0 1,0-1 0,1 0-1,0 0 1,0-1 0,0 0 0,0 0-1,0-1 1,1 0 0,-1-1-1,1 0 1,-1 0 0,1 0-1,13-2 1,-20 1-314,1 0 0,-1 0 1,0-1-1,1 1 0,-1-1 0,0 0 0,1 1 1,-1-1-1,0 0 0,0 0 0,0 0 0,0-1 1,4-2-1,7-3-1873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30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17 6464,'-32'-13'2944,"24"13"-2560,3 0 64,10 0-320,-5-4-256,8 4 64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30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57 5728,'-10'3'2592,"60"9"-2240,-18-7 1472,-1 3-1056,33-8 256,7 0-608,42-8-32,-2-1-256,16-7 768,-11 4-480,10-11-3712,-10 6 1792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32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1238 3552,'-2'-3'2543,"9"2"162,6-3-1461,-5 1-827,0 0 0,0 0 0,0-1 0,-1 0 1,1 0-1,-1-1 0,11-9 0,-6 2-100,0 0 0,-1 0 0,13-21 0,27-49-9,-34 53-204,-6 11-45,120-185 330,13 36 155,-100 118-192,18-30-15,-37 46-455,-18 23-282,-11 14-126,-12 16 204,-13 18 232,2 2 1,-34 63 0,46-71 124,1 0 1,2 1-1,1 0 0,-8 42 1,19-74-32,-3 12 78,1 1-1,-1 18 0,3-28-9,1 0 0,-1-1 0,0 1 1,1 0-1,2 6 0,-3-8-22,1-1 0,-1 0 1,1 1-1,0-1 0,-1 0 0,1 0 1,0 0-1,0 0 0,0 0 1,0 0-1,0 0 0,0 0 1,0 0-1,0 0 0,0 0 1,2 0-1,-1 0-9,0 0 1,0-1 0,0 1-1,0-1 1,0 0-1,0 0 1,0 0 0,0 0-1,0 0 1,0 0-1,0-1 1,0 1-1,0 0 1,0-1 0,0 0-1,-1 1 1,1-1-1,0 0 1,0 0 0,2-2-1,6-3 73,0-1 1,12-13-1,55-54 168,89-110 1,-143 154-241,-1-1 1,31-60-1,22-71 89,-51 106-32,73-178-243,-93 226 110,7-21 0,-10 27 5,-1 0-1,1 1 0,-1-1 1,0 1-1,0-1 1,1 0-1,-1 0 1,0 1-1,-1-1 0,1 0 1,0 1-1,0-1 1,-1 0-1,0-1 0,1 3 23,0 0 0,0-1 0,0 1 0,0 0 0,-1 0 0,1 0 0,0-1 0,0 1 0,0 0 0,0 0 0,-1 0 0,1 0 0,0 0 0,0-1 0,0 1 0,-1 0 0,1 0 0,0 0 0,0 0 0,-1 0 0,1 0 0,0 0 0,0 0 0,-1 0 0,1 0 0,0 0 0,0 0 0,0 0 0,-1 0 0,1 0 0,0 0 0,0 0 0,-1 0 0,1 0 0,0 1 0,0-1 0,0 0 0,-1 0 0,1 0 0,0 0-1,0 0 1,0 1 0,-1-1 0,1 0 0,0 0 0,0 1 0,-8 8-68,2 1 2,1 0 0,0 0 0,-5 18 0,4-11-3,-43 133-11,14-38 345,-105 355 824,124-413-966,-5 20 392,17-64-301,4-10-193,-1 1 0,1-1 1,0 0-1,0 0 0,0 0 0,0 1 0,-1-1 1,1 0-1,0 1 0,0-1 0,0 0 0,0 0 1,0 1-1,0-1 0,-1 0 0,1 1 1,0-1-1,0 0 0,0 1 0,0-1 0,0 0 1,0 0-1,0 1 0,1-1 0,-1 0 0,0 1 1,0-1-1,0 0 0,0 1 0,0-1 1,0 0-1,0 0 0,1 1 0,-1-1 0,1 1 173,-1-12 277,1 3-444,0 1 0,0-1 0,0 1 1,1 0-1,0-1 0,1 1 0,5-11 0,0-2-10,35-75-171,-34 79 126,-1 1 0,2 1 0,0 0 0,13-13 0,-22 25-2,1 1 0,-1-1 1,1 1-1,-1 0 1,1-1-1,0 1 0,0 0 1,-1 0-1,1 0 0,0 1 1,4-2-1,-5 2 26,-1 0-1,1 0 1,0 0-1,-1 0 1,1 0-1,0 0 1,0 0-1,-1 0 1,1 0-1,0 0 1,-1 0-1,1 1 1,0-1-1,-1 0 1,1 1 0,-1-1-1,1 0 1,0 1-1,-1-1 1,1 1-1,-1-1 1,1 0-1,-1 1 1,1 0-1,-1-1 1,0 1-1,1-1 1,-1 1-1,0-1 1,1 1 0,-1 0-1,0-1 1,0 1-1,1 0 1,-1-1-1,0 2 1,3 15-16,0 0 0,-1 0 1,-1 0-1,-2 18 0,1-11 27,3 27 0,-2-39 18,1 2 30,0-1 0,4 16 0,-6-27-12,1 0 1,-1 0-1,1 0 0,0 0 0,0 0 1,-1 0-1,1 0 0,1-1 1,-1 1-1,0 0 0,0 0 0,1-1 1,-1 1-1,1-1 0,-1 1 1,1-1-1,-1 0 0,1 0 1,0 1-1,0-1 0,2 1 0,-2-2-11,0 0 0,1 0 1,-1 0-1,0 0 0,0 0 0,0-1 0,0 1 0,0-1 0,0 1 0,0-1 0,0 0 0,0 1 0,0-1 0,-1 0 0,1-1 0,0 1 0,0 0 0,-1 0 0,3-3 0,4-4 36,0 0-1,9-12 1,-13 15-13,10-13 92,0-1 1,-1-1-1,17-35 1,-26 46-144,1-1 0,-2 0 0,0 0-1,0 0 1,0-1 0,-1 1 0,-1-1 0,0 1 0,0-1 0,-2-14 0,1 23-19,-1-1 1,1 1-1,-1 0 1,0 0-1,1 0 1,-1 0-1,0 0 0,0 0 1,0 0-1,0 0 1,-1 1-1,1-1 1,0 0-1,-1 1 0,1-1 1,-1 1-1,-2-3 1,3 4 4,0-1-1,0 1 1,0-1 0,0 1 0,0 0 0,0-1 0,0 1-1,0 0 1,-1 0 0,1 0 0,0 0 0,0 0 0,0 0 0,0 0-1,0 0 1,0 0 0,0 0 0,0 1 0,0-1 0,0 0 0,0 1-1,0-1 1,0 1 0,0-1 0,0 1 0,0-1 0,0 1 0,0 0-1,1 0 1,-1-1 0,0 1 0,1 0 0,-1 0 0,0 0-1,1 0 1,-1 0 0,0 1 0,-1 2 1,1-1 1,-1 1-1,1 0 1,0 0-1,0-1 1,1 1-1,-1 0 0,1 0 1,0 0-1,0 0 1,0 0-1,0 0 1,1 0-1,-1 0 0,3 6 1,0 3 41,2 1 0,-1-1 1,9 14-1,-6-13-9,1-1-1,1 1 1,0-2-1,1 1 1,0-2-1,1 1 1,13 9-1,-2-2 130,2-2 1,48 28-1,-72-45-153,11 7 177,21 7 1,-29-13-305,0 0 0,0 0 0,0 0 0,1 0 0,-1-1 0,0 1 0,0-1 0,0 0 0,1 0 0,-1 0 0,0-1 0,5 0 0,-6 0-73,-1 1 1,0-1 0,0 1 0,1-1-1,-1 0 1,0 0 0,0 1 0,0-1-1,0 0 1,0 0 0,0 0 0,0 0-1,0 0 1,-1-1 0,1 1 0,0 0-1,0 0 1,-1 0 0,1-1 0,-1 1-1,1 0 1,-1-1 0,0 1 0,1 0-1,-1-1 1,0 1 0,0 0 0,0-3-1,0-2-945,-1 0 0,0 0-1,0 1 1,0-1 0,-3-7-1,-5-21-2612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5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5312,'-15'0'15275,"27"0"-14508,28-1-154,-19 0-533,1 1 0,0 0 0,23 5 0,-40-4-42,0 1-1,0-1 0,0 1 0,9 4 0,-13-5-24,0-1 0,0 1 0,0 0 0,1-1 0,-1 1 0,0 0 0,0 0 0,0 0 1,0 0-1,0 0 0,-1 0 0,1 0 0,0 0 0,0 1 0,-1-1 0,1 0 0,0 0 0,-1 1 0,1-1 0,-1 0 0,0 1 0,1 1 0,-3 4 92,0 0 0,0 0 1,0-1-1,-1 1 0,0 0 1,-1-1-1,-6 11 0,-8 8 234,0-1 0,-29 30 0,8-10 84,38-42-366,-1-1 0,1 1 0,-1 0 0,1 0 0,0 0-1,-1 0 1,1 0 0,0 1 0,1-1 0,-1 0 0,0 0 0,1 1 0,-1 3-1,1-5-23,0 0 0,0 0-1,0 1 1,1-1-1,-1 0 1,1 0-1,-1 0 1,1 0-1,-1 1 1,1-1 0,-1 0-1,1 0 1,0 0-1,0 0 1,0 0-1,0-1 1,-1 1-1,1 0 1,0 0 0,0 0-1,0-1 1,1 1-1,-1-1 1,0 1-1,2 0 1,3 1-21,-1 0-1,1-1 1,0 1 0,0-1-1,0-1 1,0 1 0,9-1-1,43-5-586,-56 5 524,22-3-2008,0-1 0,31-10 1,-23 5-140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32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0 168 7392,'0'-3'3360,"40"-14"-2944,-13 5 1120,5 4-928,31-12 544,10 4-672,30-4-128,-5 8-224,1-3 64,-14 7-128,-3-9 128,-11 9-128,2-1-3488,-10 6 1888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37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230 585 2976,'5'-28'4528,"-5"28"-4468,0 0 1,0-1 0,-1 1-1,1-1 1,0 1-1,0 0 1,0-1 0,0 1-1,0 0 1,-1-1-1,1 1 1,0 0 0,0-1-1,-1 1 1,1 0-1,0 0 1,-1-1 0,1 1-1,0 0 1,-1 0-1,1-1 1,0 1-1,-1 0 1,1 0 0,0 0-1,-1 0 1,1-1-1,0 1 1,-1 0 0,1 0-1,-1 0 1,1 0-1,0 0 1,-1 0 0,1 0-1,-1 0 1,1 0-1,0 0 1,-1 1 0,-17 3 453,9 1-405,1 0-1,-1 0 0,1 1 0,0 0 1,0 1-1,1 0 0,0 0 1,-9 11-1,-47 70 413,53-72-342,9-14-162,-6 7 36,1 0-1,0 1 1,0 0 0,1 0-1,0 0 1,1 1-1,0 0 1,-3 15 0,7-24-14,0-1 1,0 0-1,0 0 1,0 1-1,0-1 1,0 0-1,0 0 1,0 1-1,0-1 1,1 0-1,-1 0 1,1 1-1,-1-1 1,1 0-1,-1 0 1,1 0-1,-1 0 1,1 0-1,0 0 1,0 0-1,0 0 1,1 1 0,-1-1 24,0 0 0,1 0 1,-1-1-1,1 1 1,-1 0-1,1-1 1,-1 1-1,1-1 0,-1 0 1,1 0-1,0 1 1,-1-1-1,1 0 1,-1 0-1,1-1 1,0 1-1,-1 0 0,2-1 1,3 0-9,-1-1 1,0 0-1,0 0 0,0 0 1,0-1-1,-1 1 1,1-1-1,-1 0 0,0-1 1,1 1-1,-1-1 0,3-4 1,7-7 173,20-33 0,-20 28-47,-2 2-58,75-112 398,-68 98-360,-1-1-1,16-43 1,-28 59-174,0-1 0,-2 1 1,0-1-1,-1 0 0,-1 0 1,0 0-1,-1 0 0,-1-1 1,-5-35-1,4 52-32,1-1 1,0 1-1,-1 0 0,0 0 0,1 0 0,-1 0 0,0 0 1,0 0-1,0 0 0,0 0 0,-1 0 0,1 0 1,-3-3-1,3 5 13,1 0 0,-1-1 1,0 1-1,1 0 0,-1-1 1,1 1-1,-1 0 0,0 0 1,1-1-1,-1 1 0,0 0 0,0 0 1,1 0-1,-1 0 0,0 0 1,1 0-1,-1 0 0,-1 0 1,1 1-21,-1-1 0,1 1 0,-1 0 0,1-1 0,-1 1 0,1 0 1,0 0-1,0 0 0,-1 0 0,-1 2 0,-2 2 3,1 1 0,0-1 0,1 1 0,-1 0 0,1 0 0,-3 6 0,-14 41 19,9-15 12,1-1 1,-7 59 0,15-73 104,1-1 1,1 0-1,0 0 1,2 1-1,8 41 1,-8-56-14,1 0 0,-1 0 1,8 13-1,-8-18-33,-1 1 0,1-1 0,1 0 0,-1 0 0,0 0 0,1-1 0,-1 1 0,1 0 0,0-1 0,0 0 0,3 3 0,1-2 14,0-1 1,-1 1 0,1-1-1,0-1 1,0 1-1,0-1 1,0 0-1,0-1 1,0 0 0,0 0-1,1 0 1,-1-1-1,0 0 1,8-2-1,11-4 45,-1-1-1,34-15 1,-20 6-12,0-1 1,-1-2 0,-1-2-1,53-40 1,-89 61-84,0 1-9,-1-1 1,0 1 0,0 0-1,1 0 1,-1 0 0,0 0-1,1 0 1,-1-1 0,0 1-1,0 0 1,1 0-1,-1-1 1,0 1 0,0 0-1,0 0 1,1-1 0,-1 1-1,0 0 1,0 0-1,0-1 1,0 1 0,0 0-1,1-1 1,-1 1 0,0 0-1,0-1 1,0 1 0,0 0-1,0-1 1,0 1-1,0 0 1,0-1 0,0 1-1,0 0 1,0 0 0,0-1-1,-1 1 1,1 0 0,0-1-1,-1 1-10,1 0 0,-1 0-1,1 0 1,-1 0 0,1 0 0,-1 0 0,1 0-1,-1 0 1,1 0 0,-1 0 0,1 0 0,-1 0-1,1 1 1,-1-1 0,1 0 0,-1 0 0,1 1-1,0-1 1,-1 1 0,1-1 11,-10 6-56,1 2 0,-1-1 0,2 1 0,-1 0 0,1 1 0,1 0 0,-1 1 0,2-1 0,-9 15 0,11-16 40,0-1-1,1 2 0,-1-1 1,1 0-1,1 1 1,0-1-1,0 1 0,1 0 1,0 0-1,0-1 1,1 1-1,0 0 0,2 10 1,-2-16 47,1 0 0,0 0 0,0 0 0,0 0 0,0 0 0,0 0 0,1 0 0,-1-1 0,1 1 0,0 0 0,2 2 1,-3-4-2,0 0 0,1 0 0,-1 0 0,0 0 0,0 0 0,0-1 0,1 1 0,-1 0 0,0-1 0,1 1 0,-1-1 0,0 1 0,1-1 0,-1 1 0,1-1 0,-1 0 0,0 0 0,1 0 0,-1 0 0,1 0 0,-1 0 0,1 0 0,-1-1 0,1 1 0,-1 0 0,0-1 0,2 0 0,3-2 32,0 0-1,0-1 0,-1 0 1,1 0-1,-1 0 1,0-1-1,-1 0 0,1 0 1,-1 0-1,0 0 1,0-1-1,0 1 0,5-13 1,-4 7-7,0-1 1,0 0-1,-1 0 1,-1 0-1,0-1 0,2-20 1,-5 25-83,1 1 1,-1-1-1,0 1 1,-1-1 0,0 1-1,-2-8 1,3 14 7,-1 0 1,0 0 0,1 0-1,-1 0 1,0 1 0,1-1-1,-1 0 1,0 1-1,0-1 1,0 0 0,1 1-1,-1-1 1,0 1 0,0-1-1,0 1 1,0 0 0,0-1-1,0 1 1,0 0-1,0 0 1,0 0 0,0 0-1,0 0 1,0 0 0,0 0-1,0 0 1,0 0 0,0 0-1,-2 1 1,-1-1 35,0 1 0,0 0 0,1 0 0,-1 0 0,0 0 0,1 1-1,-5 2 1,0 2 171,18-11 147,10-5-145,120-43 77,-101 40 81,68-12 0,-103 24-345,2 0 40,0 0 1,1 1-1,9-1 0,-15 1-30,0 0 1,0 0-1,0 0 0,0 1 1,-1-1-1,1 0 1,0 0-1,0 0 0,0 1 1,0-1-1,0 0 0,0 1 1,0-1-1,0 1 0,-1-1 1,1 1-1,0 0 1,0-1-1,-1 1 0,1 0 1,0-1-1,-1 1 0,1 0 1,-1 0-1,1-1 1,-1 1-1,1 0 0,-1 0 1,0 0-1,1 1 0,-1 5 34,0 0 0,0 0-1,-1 0 1,0 0 0,0 0 0,-1 0-1,0 0 1,0 0 0,0-1-1,-5 9 1,-1 5 6,-22 76 9,3-11 694,23-74-392,10-20-155,12-17-216,2 1 1,1 1 0,1 1-1,1 1 1,1 1 0,1 1-1,31-19 1,-35 26-108,1 2 1,0 0-1,28-9 0,-48 19 101,0 1 1,-1-1-1,1 1 0,-1-1 0,1 1 0,0 0 0,-1-1 0,1 1 0,0 0 0,-1 0 0,1 0 0,0 1 1,0-1-1,1 0 0,-2 1 5,-1-1 1,1 1 0,0 0 0,-1-1-1,1 1 1,0-1 0,-1 1 0,1 0-1,-1-1 1,1 1 0,-1 0 0,1 0-1,-1 0 1,0-1 0,1 1 0,-1 0-1,0 0 1,0 0 0,1 0 0,-1-1-1,0 1 1,0 0 0,0 0 0,0 0-1,0 0 1,0 0 0,-1 0 0,1 1-1,-3 12 26,0 0 0,0 1 0,-9 18 0,2-3-47,3-10 18,5-15 45,0 0 0,0 0-1,0 0 1,1 0-1,0 0 1,0 1 0,0-1-1,1 0 1,0 10-1,0-15-25,0 0-1,0 0 1,0 1-1,0-1 1,0 0-1,0 0 1,0 0 0,0 0-1,0 0 1,0 1-1,1-1 1,-1 0-1,0 0 1,0 0-1,0 0 1,0 0-1,0 0 1,1 0-1,-1 0 1,0 0-1,0 0 1,0 0-1,0 0 1,1 0-1,-1 1 1,0-1 0,0 0-1,0 0 1,0 0-1,0-1 1,1 1-1,-1 0 1,0 0-1,0 0 1,0 0-1,0 0 1,1 0-1,-1 0 1,0 0-1,0 0 1,0 0-1,0 0 1,0 0-1,1-1 1,6-4 67,60-71 267,-44 47-386,40-37 0,-51 55 10,-2 1-46,0 1-1,1 0 1,-1 1-1,19-10 0,-28 17 74,-1 1-1,0 0 1,1 0-1,-1 0 0,1 0 1,-1-1-1,0 1 0,1 0 1,-1 0-1,1 0 1,-1 0-1,0 0 0,1 0 1,-1 0-1,1 0 1,-1 0-1,0 0 0,1 0 1,-1 0-1,1 0 1,-1 0-1,0 1 0,1-1 1,-1 0-1,0 0 1,1 0-1,-1 0 0,0 1 1,1-1-1,-1 0 1,0 0-1,1 1 0,-1-1 1,0 0-1,0 1 1,1-1-1,-1 0 0,0 1 1,0-1-1,0 0 1,1 1-1,-1-1 0,0 1 1,0-1-1,0 0 0,0 1 1,0-1-1,0 1 1,1 26-244,-2-17 301,1 23-62,1 39 76,0-63-30,0 0 0,0-1 1,1 1-1,1 0 0,-1-1 1,5 9-1,-6-15-26,-1-1 0,1 0 0,-1 0 0,1 0 0,-1 0 0,1 0 0,0 0 0,-1 0 0,1 0 0,0 0 0,0 0 0,0 0 0,0 0 1,0 0-1,0-1 0,0 1 0,0 0 0,0-1 0,0 1 0,0-1 0,1 1 0,-1-1 0,0 0 0,0 1 0,0-1 0,1 0 0,-1 0 0,0 0 0,0 0 0,1 0 0,-1 0 0,0 0 0,0 0 0,1 0 0,-1-1 0,0 1 0,0-1 0,0 1 0,0-1 0,1 1 1,-1-1-1,0 1 0,0-1 0,2-1 0,4-4 21,0 0-1,1-1 1,-2 0 0,10-12 0,-12 15-31,38-42 101,2 1 0,79-62 0,-113 98-118,6-3-195,-22 24-260,2-6 455,1 1-1,-1 1 1,1-1 0,1 0-1,-1 1 1,1-1-1,1 1 1,0 0-1,0-1 1,0 9-1,0 3 68,2 1-1,5 35 1,-5-49-35,0 0 1,1 0-1,-1 0 1,1-1-1,0 1 1,1-1-1,-1 1 1,1-1-1,0 0 0,1 0 1,4 6-1,-7-10 3,0 0 0,0 0 0,0 0 0,0 0 0,0 0 0,0 0 0,0 0 0,0 0-1,1-1 1,-1 1 0,0 0 0,1-1 0,-1 1 0,1-1 0,-1 0 0,0 1 0,1-1 0,-1 0 0,1 0-1,-1 0 1,1 0 0,2 0 0,0-1 5,0 0-1,0 0 1,0-1 0,0 1-1,0-1 1,-1 0 0,1 0-1,4-3 1,4-4 3,-1 0 1,0-1-1,18-21 1,-7 4-75,-3 3 65,1 0 0,2 1 0,43-35 0,-60 54-84,0 0-1,0 1 1,0 0-1,7-3 1,-12 6 66,0 0 1,0 0-1,0 0 0,1 0 1,-1 0-1,0 0 0,0 0 1,0 0-1,0 0 0,0 0 1,0 0-1,1 0 0,-1 0 1,0 0-1,0 0 0,0 0 1,0 0-1,0 0 0,0 1 1,1-1-1,-1 0 1,0 0-1,0 0 0,0 0 1,0 0-1,0 0 0,0 0 1,0 0-1,0 0 0,0 1 1,1-1-1,-1 0 0,0 0 1,0 0-1,0 0 0,0 0 1,0 0-1,0 0 0,0 1 1,0-1-1,0 0 0,0 0 1,0 0-1,0 0 0,0 1 1,0 10-80,-4 13 15,4-23 56,-36 156 396,77-224-69,-32 54-343,0 1-1,0-1 1,1 2-1,13-13 1,-15 16 2,0 1 1,0 1-1,1 0 1,-1 0-1,2 0 0,-1 1 1,11-4-1,-18 8 3,0 0 0,0 1 0,0-1-1,0 1 1,0 0 0,0-1 0,0 1-1,4 0 1,-6 0 20,1 1 1,0-1-1,0 0 1,-1 0-1,1 0 1,0 1-1,-1-1 1,1 0-1,0 1 1,-1-1-1,1 0 1,-1 1-1,1-1 0,-1 1 1,1-1-1,-1 1 1,1 0-1,-1-1 1,1 1-1,-1-1 1,0 1-1,1 0 1,-1-1-1,0 1 1,0 0-1,1-1 0,-1 1 1,0 0-1,0-1 1,0 2-1,4 45-227,-4-33 213,1-1 0,0 0 0,6 22 0,-7-32 35,1-1 1,0 0-1,0 0 1,-1 1 0,2-1-1,-1 0 1,0 0-1,0 0 1,1 0 0,-1-1-1,1 1 1,-1 0-1,1-1 1,0 1 0,-1-1-1,1 1 1,0-1-1,0 0 1,0 1 0,0-1-1,1 0 1,-1-1-1,0 1 1,0 0-1,1-1 1,-1 1 0,0-1-1,0 0 1,1 1-1,-1-1 1,1 0 0,3-1-1,5-1-1,0 0 0,-1-1 0,1 0 0,0 0-1,14-8 1,19-8-49,-41 18 58,-1 0-33,0 1 0,0-1 0,0 0 0,-1 1 0,1-1 0,0 0 0,0 0 0,1-2 0,43-23 44,-17 13 7,126-51-152,-144 61 66,0 0-1,0 1 0,0 0 1,0 1-1,16-1 0,-26 2 47,1 0-1,-1 0 1,0 0-1,1-1 0,-1 2 1,1-1-1,-1 0 1,1 0-1,-1 0 1,1 1-1,-1-1 0,0 0 1,3 2-1,-3-1 248,-1-1-415,-1 0 170,1 0 0,0 0 1,-1 0-1,1 0 0,0 0 0,-1 0 1,1 0-1,0 0 0,-1 1 1,1-1-1,0 0 0,-1 0 0,1 0 1,0 0-1,0 1 0,-1-1 1,1 0-1,0 0 0,0 1 1,-1-1-1,1 1-14,0-1 0,-1 0 1,1 1-1,0-1 0,-1 0 0,1 1 1,0-1-1,-1 0 0,1 0 0,0 1 1,-1-1-1,1 0 0,0 0 0,-1 0 1,1 1-1,-1-1 0,1 0 0,0 0 1,-1 0-1,1 0 0,-2 0 0,-20 12-24,15-5 17,0 0-1,1 1 0,0 0 1,0 0-1,1 1 1,0 0-1,0-1 0,1 2 1,0-1-1,1 0 1,0 1-1,1 0 0,-2 10 1,4 13-67,0-15 185,0-17-101,0 0 1,0-1-1,0 1 1,0-1-1,0 1 1,0-1-1,0 1 1,0 0-1,0-1 1,0 1-1,0-1 1,1 1-1,-1-1 0,0 1 1,0 0-1,0-1 1,1 1-1,-1-1 1,0 1-1,1-1 1,-1 0-1,0 1 1,1-1-1,-1 1 1,1-1-1,-1 1 0,1-1 1,-1 0-1,1 0 1,-1 1-1,1-1 1,-1 0-1,1 0 1,-1 1-1,1-1 1,-1 0-1,1 0 1,0 0-1,-1 0 0,1 0 1,-1 0-1,1 0 1,-1 0-1,1 0 1,0 0-1,0 0 1,1-1-4,0 1 0,0-1 0,0 0 1,0 0-1,0 0 0,0 0 0,0 0 1,0 0-1,-1-1 0,1 1 0,2-2 1,9-14 33,-1 1 1,-1-2-1,0 0 1,-1 0-1,-1-1 1,9-25-1,-15 34-138,0 1-1,-1-1 1,0 1-1,2-20 0,-5 29 92,1 0 0,0 0 0,-1 0-1,1 1 1,-1-1 0,1 0 0,0 0 0,-1 0-1,1 1 1,0-1 0,-1 0 0,1 1-1,0-1 1,-1 0 0,1 1 0,0-1 0,0 0-1,-1 1 1,1-1 0,0 1 0,0-1-1,0 0 1,-1 1 0,1-1 0,0 1 0,0 0-1,-1 6-55,0 0-1,1 0 1,0 0 0,1 10-1,0 8 61,-1-21 38,0-1-1,0 0 1,1 1 0,0-1 0,-1 1 0,1-1 0,1 0 0,-1 0-1,0 1 1,4 5 0,-4-8-24,0 1-1,0-1 1,0 0-1,0 1 0,1-1 1,-1 0-1,0 0 1,1 0-1,-1 0 1,1 0-1,-1 0 1,1 0-1,-1 0 1,1 0-1,0-1 0,-1 1 1,1-1-1,0 1 1,-1-1-1,1 0 1,0 0-1,0 0 1,3 0-1,4-2 29,0 0 1,0-1-1,0 0 1,-1 0-1,1-1 1,-1 0-1,8-6 1,14-5 48,-29 14-77,50-25 9,2 3 0,59-18 0,-104 39-34,25-6-137,-31 7 119,0 1 1,0 0-1,0-1 0,0 1 0,0 0 0,0 0 0,0 0 0,0 1 0,1-1 0,-1 1 1,2 0-1,-4-1 37,1 1 1,-1-1-1,0 1 1,0-1-1,0 1 0,1-1 1,-1 0-1,0 1 1,0-1-1,0 1 1,0-1-1,0 1 1,0-1-1,0 1 1,0-1-1,0 1 1,0-1-1,0 1 0,-1-1 1,1 1-1,0-1 1,0 1-1,0-1 1,0 1-1,-1-1 1,1 1-1,0-1 1,-1 0-1,1 1 1,-1-1-1,0 3 2,-13 21 22,11-21 11,1 1 1,0-1-1,-1 1 0,1 0 1,1 0-1,-1 0 1,0 0-1,1 0 0,0 0 1,-1 5-1,2-8-29,0-1 0,1 0 0,-1 0 0,0 1 0,0-1 0,1 0 0,-1 0 0,0 0 0,1 0 0,-1 1 0,0-1 1,0 0-1,1 0 0,-1 0 0,0 0 0,1 0 0,-1 0 0,0 0 0,1 0 0,-1 0 0,0 0 0,1 0 0,-1 0 0,0 0 0,1 0 0,-1 0 0,0 0 0,1-1 0,-1 1 0,0 0 0,1 0 0,-1 0 0,0 0 0,1-1 0,16-6 85,-14 6-52,39-22 180,-30 16-323,23-10 0,-34 16 94,0 1-1,-1 0 1,1-1-1,0 1 1,-1 0-1,1 0 1,0 0-1,-1-1 1,1 1-1,0 0 1,-1 0-1,1 0 1,0 0-1,-1 0 1,1 0-1,0 0 1,0 1-1,-1-1 1,1 0-1,0 0 1,-1 0-1,1 1 1,0-1-1,-1 0 1,1 1 0,-1-1-1,1 1 1,-1-1-1,1 0 1,-1 1-1,1-1 1,-1 1-1,1 0 1,-1-1-1,1 1 1,-1-1-1,0 1 1,1 0-1,0 3-12,0 0-1,0 0 0,0 0 1,0 0-1,0 7 0,0 5-58,1-10 68,0 4 34,1 0 1,0 1 0,8 16 0,-10-25-1,0-1-1,0 1 1,0 0 0,0-1 0,0 1 0,0-1 0,1 1 0,-1-1 0,1 0-1,-1 0 1,3 2 0,-3-2-1,0-1-1,0 1 1,0-1 0,1 0-1,-1 0 1,0 0 0,0 1-1,0-1 1,0 0 0,0 0-1,0 0 1,0-1 0,0 1-1,0 0 1,1 0 0,-1 0-1,0-1 1,0 1 0,0-1-1,0 1 1,1-2 0,5-2 26,-1-1 0,0 0 0,0-1 0,9-11 0,4-2 14,61-49 140,21-20-245,-69 52 125,-1 0 0,43-68 0,40-92-285,-92 158 100,-1-3-303,-18 35 246,-3 10 97,-2 13 18,-15 58-70,-48 127 0,13-49 142,48-141 9,2-6 44,0 0-1,0 0 1,0 0 0,1 0 0,0 0-1,0 0 1,1 1 0,0-1 0,1 10-1,0 5-400,-2-13-2468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37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28 8064,'0'-1'125,"-1"1"-1,1 0 1,0-1 0,-1 1 0,1-1-1,0 1 1,0 0 0,-1-1 0,1 1 0,0-1-1,0 1 1,0-1 0,-1 1 0,1-1-1,0 1 1,0-1 0,0 1 0,0-1 0,0 1-1,0-1 1,0 1 0,0-1 0,0 1-1,0-1 1,1 0 0,10-5 1028,-10 5-1172,1 1 232,0-1 0,0 1 0,0-1-1,1 1 1,-1 0 0,0 0 0,0 0-1,0 0 1,3 0 0,6 1 289,95-4 1995,37 1-1533,94 7-484,-226-5-1124,-1 0-1,1-1 1,0 0 0,17-4 0,-21 6-5356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40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5 963 3136,'-5'8'1176,"12"-8"277,16-8 718,-11 2-1636,-1-1 1,0-1 0,0 1 0,15-16-1,36-39 804,-57 56-1234,78-89 850,-31 35-614,90-124 518,-7-22-368,-99 143 135,50-118 1,-84 177-662,0 0 1,-1-1-1,0 1 0,0-1 1,0 1-1,0-1 0,-1-4 1,0 8 15,0 0 0,0 1 0,0-1 0,0 1 1,0-1-1,0 1 0,0-1 0,0 1 1,0-1-1,0 1 0,0-1 0,-1 1 1,1-1-1,0 1 0,0-1 0,-1 1 1,1-1-1,0 1 0,-1-1 0,1 1 0,0 0 1,-1-1-1,1 1 0,-1 0 0,1-1 1,0 1-1,-2-1 0,1 1-9,1 0-1,-1 0 1,0 0 0,0 0-1,0 0 1,0 0-1,0 0 1,1 0 0,-1 1-1,0-1 1,0 0-1,0 1 1,1-1 0,-1 0-1,0 1 1,0-1-1,1 1 1,-1-1 0,-1 2-1,-6 5-59,-1 1 1,2 1-1,-1-1 0,1 1 0,0 0 0,1 1 1,-9 16-1,-28 77 310,39-92-206,-63 182 350,57-155-214,1 2 1,1-1 0,-1 43-1,8-72-14,0 1 0,2-1 0,-1 1-1,1-1 1,1 1 0,4 14 0,-6-22-96,1-1 0,0 1-1,0 0 1,0-1 0,1 1 0,-1-1 0,1 0-1,-1 1 1,1-1 0,0 0 0,0 0-1,0 0 1,0 0 0,0 0 0,0 0 0,0-1-1,1 1 1,-1-1 0,0 0 0,1 0 0,0 1-1,-1-2 1,1 1 0,0 0 0,-1 0 0,1-1-1,0 1 1,0-1 0,3 0 0,2-1 15,0 0 0,0 0 1,1 0-1,-1-1 0,-1-1 0,1 1 1,0-1-1,10-6 0,-1 0 99,-1-1-1,24-19 0,-33 24-84,-2 0 0,1-1 1,-1 1-1,1-1 0,-1-1 0,4-7 0,-8 13-76,1-1 0,-1 0 0,0 0 0,0 0 0,0 0 0,-1-1 0,1 1 0,0 0 0,-1 0 0,0 0 0,1-1 0,-1 1 0,0 0 0,0 0 0,0-1 0,0 1 0,-1 0 0,1 0 0,-1-1 0,1 1 0,-1 0 0,0 0 0,1 0 0,-3-3 0,2 3-26,-1 0 0,1 1 0,0-1 0,-1 1 0,1-1 0,-1 1 0,0 0 0,1 0 0,-1 0 0,0 0 0,0 0 0,0 0 0,0 0 0,0 0 0,0 1 0,0-1 0,0 1 0,0 0 0,0-1 0,0 1 0,0 0 0,0 0 0,0 0 0,0 1 0,0-1 0,0 0 0,0 1 0,0-1 0,0 1 0,-2 1 0,-3 1-37,0 0-1,0 0 1,0 1 0,0 0-1,1 0 1,-11 10-1,11-9 28,0 1 0,1 0 0,0 0 0,0 1 0,1-1-1,-1 1 1,1 0 0,-4 12 0,6-16 67,1 0 1,0 0-1,0 1 0,0-1 1,1 0-1,-1 1 0,1-1 0,-1 1 1,1-1-1,0 1 0,1-1 1,-1 0-1,0 1 0,1-1 1,0 1-1,0-1 0,0 0 1,0 0-1,1 0 0,-1 1 1,1-1-1,-1 0 0,4 3 1,-4-4 8,1-1 1,0 1-1,0 0 1,0-1-1,0 1 1,0-1-1,1 1 1,-1-1-1,0 0 1,1 0-1,-1 0 1,1 0-1,-1-1 1,1 1-1,-1-1 1,1 1-1,-1-1 1,1 0-1,4 0 1,2-1 70,1-1 1,0 1-1,17-7 1,36-15 186,94-47 0,-12-8-250,-132 68-45,-12 10 4,-1-1 0,1 0 0,0 1 1,0-1-1,0 0 0,-1 1 0,1-1 0,0 1 1,0 0-1,0-1 0,0 1 0,0 0 0,1-1 1,-1 2 7,-1-1-1,1 1 1,-1-1 0,0 1 0,1-1 0,-1 1 0,0 0 0,1-1 0,-1 1 0,0 0 0,1-1 0,-1 1 0,0 0 0,0 0-1,0-1 1,0 1 0,0 0 0,0-1 0,0 1 0,0 0 0,0 0 0,0-1 0,-1 2 0,-1 54 171,0-31-138,2 30-1,1-14-95,-1-27 126,1 0 0,0 0 1,5 24-1,-4-27 11,-1-7-16,0 0 0,0 0 0,0-1 0,0 1 0,3 4 0,-4-7-48,0 0 0,1-1 0,-1 1 0,1-1 0,-1 1-1,0-1 1,1 1 0,-1-1 0,1 0 0,-1 1 0,1-1 0,-1 0 0,1 1 0,-1-1 0,1 0 0,0 1 0,-1-1 0,1 0 0,-1 0 0,1 0 0,0 1 0,-1-1 0,1 0 0,0 0-1,-1 0 1,1 0 0,-1 0 0,1 0 0,0-1 0,-1 1 0,1 0 0,0 0 0,-1 0 0,1 0 0,-1-1 0,1 1 0,-1 0 0,2-1 0,9-7 60,-1 1 1,1-1-1,-1-1 0,-1 0 1,10-12-1,10-9-88,-7 10 10,0 0-1,1 2 1,2 0-1,-1 2 1,2 1-1,42-19 1,-45 23-75,-19 8 33,1 0 0,0 1-1,0 0 1,0 0 0,0 0 0,0 1 0,9-2-1,-14 3 33,1 0 1,-1 0-1,1 0 0,-1 0 0,1 0 0,-1 0 0,1 1 0,-1-1 0,1 0 0,-1 0 1,1 0-1,-1 0 0,1 1 0,-1-1 0,1 0 0,-1 0 0,1 1 0,-1-1 0,0 0 1,1 1-1,-1-1 0,0 0 0,1 1 0,-1-1 0,0 1 0,1-1 0,-1 2 0,1-1 3,-1 0 0,0 0 0,0 1 0,0-1 0,0 0 0,0 0 0,0 1-1,0-1 1,0 0 0,0 0 0,-1 2 0,-1 4 10,0 0 0,-1 0 0,-4 6 0,6-11-15,-23 51 60,-12 21 114,36-73-111,-10 19 321,8-11-164,2-9-205,0 0 1,0 0 0,0 0 0,0 0 0,1 1 0,-1-1-1,0 0 1,0 0 0,0 0 0,0 0 0,0 0 0,0 1-1,1-1 1,-1 0 0,0 0 0,0 0 0,0 0 0,0 0-1,0 0 1,1 0 0,-1 0 0,0 0 0,0 0 0,0 0-1,1 0 1,-1 1 0,0-1 0,0 0 0,0 0 0,0 0-1,1 0 1,-1-1 0,0 1 0,0 0 0,0 0 0,1 0-1,-1 0 1,3-1 0,0 0 1,0-1-1,0 0 0,-1 1 0,1-1 0,-1 0 0,1 0 0,-1 0 0,0 0 0,1-1 0,-1 1 0,3-6 1,12-11 25,66-51 176,-68 60-261,0 1 0,0 0-1,0 1 1,20-7 0,-28 12 21,-3 1-35,0 1 1,0-1-1,0 1 1,0 0-1,5-1 1,-8 2 63,0 0 0,0 0 0,-1 0 0,1 0 1,0 0-1,0 1 0,-1-1 0,1 0 0,0 0 0,0 0 0,-1 1 1,1-1-1,0 0 0,-1 1 0,1-1 0,0 0 0,-1 1 1,1-1-1,-1 1 0,1-1 0,-1 1 0,1 0 0,-1-1 0,1 1 1,-1-1-1,1 1 0,-1 0 0,0-1 0,1 1 0,-1 0 1,0-1-1,0 1 0,1 0 0,-1 0 0,0 0 0,2 22 67,-2-20 17,1 1 0,-1-1 0,0 1-1,1-1 1,0 1 0,2 6 0,12-27-12,-10 11-69,1 0-1,-1 1 1,1-1-1,0 1 1,7-5-1,-11 9-6,0 0 0,0 0 0,0 1 0,0-1 0,0 0 0,0 0 0,0 1 0,0 0 0,1-1 0,-1 1 0,0 0 0,0 0-1,0 0 1,1 0 0,-1 0 0,0 1 0,0-1 0,0 1 0,0-1 0,0 1 0,0 0 0,4 2 0,23 15-153,-22-14 184,0 1 0,0-1 0,0 0 0,1 0 0,14 4 0,0-3-6,1-2 0,-1 0 0,1-1-1,0-1 1,0-1 0,0-1 0,34-6 0,-35 2-2679,44-13 0,-63 16 2386,-2 2 22,0 0 0,0 0 1,0-1-1,0 1 0,0 0 0,0-1 1,0 1-1,0-1 0,0 1 0,0-1 1,-1 1-1,1-1 0,0 0 0,0 0 1,-1 1-1,1-1 0,0 0 0,-1 0 1,1 0-1,0 0 0,-1 1 0,1-1 1,-1-1-1,5-6-2392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40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14 248 6240,'-14'-17'2816,"23"6"-2464,1 2 608,8 1-608,9-12 640,9 8-576,22-11-288,9 3-96,37-13 320,-1 5-192,24-7-2048,-11 3 1024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41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24 450 2816,'-13'2'744,"3"-1"1470,21 0 902,0-2-2567,0 0-1,0 0 1,0-1-1,0-1 1,0 0-1,-1 0 1,1-1-1,-1 0 1,0-1-1,17-10 1,3-6 180,53-47 0,-65 52-509,24-25 43,-1-1 0,59-82 0,-71 76 169,-17 35-236,-10 11-190,0 0 0,0 0 0,0 0 0,0-1 0,-1 1 0,1-1-1,0 1 1,-1-1 0,0 0 0,0 1 0,0-1 0,2-5-1,-3 8-8,0 0-1,0 0 0,0 0 0,0 0 0,0 0 1,0 0-1,0 0 0,0-1 0,0 1 0,0 0 0,0 0 1,0 0-1,0 0 0,0 0 0,0 0 0,0 0 1,0 0-1,-1 0 0,1 0 0,0 0 0,0 0 0,0 0 1,0 0-1,0 0 0,0-1 0,0 1 0,0 0 1,0 0-1,0 0 0,0 0 0,0 0 0,0 0 0,0 0 1,0 0-1,0 0 0,0 0 0,-1 0 0,1 0 1,0 0-1,0 0 0,0 0 0,0 0 0,0 0 0,0 0 1,0 0-1,0 0 0,0 0 0,0 0 0,0 0 1,0 0-1,0 0 0,-1 0 0,1 0 0,0 0 0,0 0 1,0 0-1,0 0 0,0 1 0,-6 3-33,-8 11-223,7-6 218,0 1 0,0 0-1,1 0 1,0 0 0,1 1 0,0 0 0,1 0 0,-5 18 0,4-8 114,1 1 0,2-1 0,-1 41 0,3-57-1,0 0 0,0 0 0,1 0-1,0 1 1,2 5 0,-3-10-47,1 0 1,-1 1 0,0-1-1,1 0 1,-1-1 0,1 1-1,-1 0 1,1 0-1,-1 0 1,1 0 0,-1 0-1,1 0 1,0-1 0,0 1-1,0 0 1,-1 0-1,1-1 1,0 1 0,0-1-1,0 1 1,0-1 0,0 1-1,0-1 1,0 0-1,0 1 1,0-1 0,0 0-1,0 0 1,0 0 0,0 1-1,0-1 1,2-1-1,1 1 54,0-2-1,-1 1 0,1 0 0,0-1 0,-1 1 0,1-1 1,-1 0-1,0 0 0,6-5 0,28-28 73,-11 9-80,21-14-106,1 1 0,3 3 0,80-43 0,-131 79 29,0 0-1,0 0 1,0 0-1,0-1 0,1 1 1,-1 0-1,0 0 1,0 0-1,0 0 1,1 0-1,-1 0 0,0 0 1,0 0-1,0 0 1,1 0-1,-1 0 0,0 0 1,0 0-1,0 0 1,1 0-1,-1 0 0,0 0 1,0 0-1,1 0 1,-1 0-1,0 0 0,0 0 1,0 0-1,1 0 1,-1 0-1,0 0 1,0 1-1,0-1 0,1 0 1,-1 9-24,-7 16 147,6-22-128,-31 66-35,7-17 68,-6 28 379,29-64-221,5-11 3,6-9-5,37-35 193,14-11-276,-17 17 28,-16 12-161,30-18 1,-49 34-18,1 0 1,0 1 0,0 0-1,0 0 1,1 1 0,-1 1 0,1-1-1,11 0 1,-19 3 45,1 0 0,-1 0 1,1 0-1,-1 1 0,0-1 0,1 1 1,-1 0-1,1-1 0,-1 1 0,0 0 0,0 1 1,1-1-1,-1 0 0,0 0 0,0 1 0,0 0 1,0-1-1,-1 1 0,1 0 0,0 0 1,-1 0-1,1 0 0,-1 0 0,2 4 0,3 6 59,0-1-1,-1 1 1,5 18-1,-10-29-45,11 37 74,-7-20-173,1-1 1,0 0-1,2 0 1,0 0 0,11 18-1,-11-26-2539,2-1 716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42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20 5472,'-45'-20'2496,"22"28"-2176,18-3-256,5 2-96,5-2-320,9 3 192,4-4-3104,13-1 1792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46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1 351 4640,'2'-2'7044,"7"0"-4275,-6 2-2607,0-1-1,0 1 0,0-1 0,0 0 0,0 0 0,-1 0 0,1 0 0,3-3 1,-1-1 74,-1 0 0,0 0 0,0-1 1,0 1-1,3-9 0,-2 5-43,6-11 70,-2-1-1,0-1 1,6-26 0,-11 33-120,0 0 0,-2-1 0,0 1-1,0-28 1,-2 38-146,-1-1-1,1 1 1,-1 0-1,0 0 1,-1 0-1,1 0 1,-1 0 0,0 0-1,-3-5 1,5 9-4,0 0 0,-1 0 0,1 0 1,-1 0-1,0 0 0,1 0 1,-1 1-1,0-1 0,1 0 1,-1 0-1,0 0 0,0 1 1,0-1-1,0 0 0,0 1 0,0-1 1,0 1-1,0-1 0,0 1 1,0 0-1,0-1 0,0 1 1,0 0-1,0 0 0,0 0 1,0 0-1,0 0 0,-1 0 1,1 0-1,0 0 0,0 0 0,0 0 1,0 0-1,0 1 0,0-1 1,0 1-1,0-1 0,0 0 1,0 1-1,0 0 0,0-1 1,0 1-1,0 0 0,-1 1 0,0 0 0,0 0 0,0 1 0,1-1 0,-1 1-1,1-1 1,-1 1 0,1 0 0,0 0-1,-2 5 1,2-4-6,-4 13 50,1 0-1,0 0 1,1 0 0,1 0-1,1 0 1,1 1-1,0-1 1,1 0 0,1 0-1,0 0 1,2 1 0,0-2-1,0 1 1,9 19-1,-12-35-10,-1 1 1,1-1-1,0 1 0,-1-1 0,1 0 0,0 1 0,0-1 0,0 0 0,-1 0 0,1 1 0,1-1 0,-1 0 1,0 0-1,0 0 0,0 0 0,1-1 0,-1 1 0,0 0 0,1 0 0,-1-1 0,0 1 0,1-1 0,-1 1 1,1-1-1,-1 0 0,1 1 0,-1-1 0,1 0 0,0 0 0,-1 0 0,1 0 0,-1 0 0,1-1 0,-1 1 1,1 0-1,2-2 0,13-5 111,-1-1 0,0-1 0,25-19 0,-20 14-109,66-45 130,117-73-82,-163 111-187,-38 20 120,1-1 1,0 1-1,0 0 1,0 0-1,0 0 1,0 1 0,0-1-1,0 1 1,6 0-1,-9 1 6,1-1 0,-1 1-1,0-1 1,1 1 0,-1 0-1,1-1 1,-1 1 0,0 0 0,0 0-1,0 0 1,1 0 0,-1 0-1,0 0 1,0 0 0,0 1-1,-1-1 1,1 0 0,0 1-1,0-1 1,0 2 0,12 35 196,-10-30-160,13 48 145,-2-9 2,1 0 0,26 53-1,-15-44-1386,-11-64-11814,-10 1 10838,12-5-1029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46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414 1 7232,'-3'0'382,"0"1"1,0 0-1,0 0 1,0 1 0,0-1-1,0 0 1,0 1-1,0 0 1,0 0-1,1 0 1,-1 0-1,1 0 1,-5 4-1,0 4 684,0-1-1,-9 18 1,3-4-237,-9 11 104,-62 97 1118,58-95-1725,-48 51 1,36-49-362,-31 35-2389,58-60-514,9-1 885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49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129 507 6656,'-20'29'2144,"20"-28"-2068,-1 1 0,0-1 0,1 0 0,-1 0 0,0 0 0,1 1 1,0-1-1,-1 0 0,1 1 0,-1 1 0,-36 200 5076,31-157-4377,-51 258 4300,56-302-4738,1-3-115,-1-8-24,3-25-123,9-67-192,4 0 0,46-157-1,-33 176 118,51-109 0,-58 152-46,1 0 1,35-44-1,-40 61 174,1 2-1,0 0 1,2 1 0,37-29 0,-49 43-20,-1 0 0,1 0 0,0 0 1,0 1-1,0 1 0,1-1 0,12-3 1,-19 7-81,1-1 1,-1 1 0,0 0 0,0 0 0,1 0-1,-1 0 1,0 0 0,1 0 0,-1 1 0,0-1-1,0 1 1,0-1 0,1 1 0,-1 0 0,0 0-1,0 0 1,0 0 0,0 0 0,0 1 0,-1-1-1,1 0 1,0 1 0,-1 0 0,1-1 0,0 1 0,-1 0-1,0 0 1,0 0 0,1 0 0,-1 0 0,0 0-1,0 0 1,1 4 0,0 2 45,0-1-1,0 1 1,-1 0-1,0-1 1,0 1 0,0 0-1,-1 0 1,-1 0 0,1-1-1,-1 1 1,-1 0 0,1 0-1,-1-1 1,0 1-1,-5 9 1,1-4-50,0-1-1,-1 0 0,0 0 1,-1 0-1,-1-1 0,0 0 1,-16 15-1,13-14-86,-1-1 1,0 0-1,-1-1 0,0 0 0,-1-2 1,0 1-1,0-2 0,-1 0 0,0-1 1,0-1-1,0 0 0,-24 4 0,28-8-947,20-1 358,25-3 208,22-4 54,103-27 1,-74 6 536,82-39-1,81-43 548,-237 105-462,1 0 1,-1-1-1,0 0 1,12-11-1,-22 17-227,0 0 0,0 0 1,0 0-1,0 0 0,0 0 0,0 0 0,0 0 0,0 0 0,0 0 0,-1 0 0,1 0 0,0 0 0,0 0 0,0 0 0,0 0 0,0 0 1,0 0-1,0 0 0,0-1 0,0 1 0,0 0 0,-1 0 0,1 0 0,0 0 0,0 0 0,0 0 0,0 0 0,0 0 0,0 0 0,0 0 1,0 0-1,0-1 0,0 1 0,0 0 0,0 0 0,0 0 0,0 0 0,0 0 0,0 0 0,0 0 0,0 0 0,0 0 0,0-1 0,0 1 1,0 0-1,0 0 0,0 0 0,0 0 0,0 0 0,0 0 0,0 0 0,0 0 0,0 0 0,0 0 0,0-1 0,1 1 0,-1 0 0,0 0 1,0 0-1,0 0 0,0 0 0,-15 3 176,-3 5-188,1 1-1,0 0 1,0 1-1,1 1 1,0 1 0,1 0-1,-15 16 1,-90 108-14,109-123 27,2 0-1,-13 22 0,19-29 0,0 0 0,1 0 0,-1 0-1,1 1 1,0-1 0,1 1-1,0 0 1,-1 13 0,1-19 1,1 0 0,0 0 0,0 1 0,0-1 0,1 0 0,-1 0 1,0 0-1,0 1 0,1-1 0,-1 0 0,0 0 0,1 0 0,-1 0 0,1 0 0,0 0 0,-1 0 0,1 0 0,0 0 1,0 0-1,-1 0 0,1 0 0,2 1 0,-2-1 9,0-1 0,1 1 0,0-1 1,-1 0-1,1 1 0,-1-1 0,1 0 1,-1 0-1,1 0 0,0 0 0,-1 0 0,1 0 1,-1 0-1,4-1 0,4-2 50,-1 0 0,1 0 0,0-1 0,10-6-1,-17 9-63,16-10-13,0-1-1,-1 0 1,0-1-1,-1-1 1,16-17-1,62-84-128,-30 35 75,-62 78 47,-1 0 0,1 0 0,0 0 0,0 0 0,0 0 0,0 1 1,3-2-1,-5 3 18,0 0 0,1-1 1,-1 1-1,0 0 0,0 0 1,0 0-1,1 0 0,-1 0 1,0 0-1,0 0 0,1 0 1,-1 0-1,0 0 1,0 0-1,1 0 0,-1 0 1,0 0-1,0 0 0,0 0 1,1 0-1,-1 0 0,0 1 1,0-1-1,1 0 0,-1 0 1,0 0-1,0 0 0,0 0 1,0 1-1,1-1 0,-1 1 5,1 0 0,-1 0 0,0-1-1,1 1 1,-1 0 0,0 0 0,0 0-1,1 0 1,-1 0 0,0 0-1,0 0 1,0 1 0,-5 74 250,2-48-176,2 48 1,1-73-69,0 1 1,1-1-1,-1 0 1,1 0-1,0 0 1,0 1-1,0-1 1,0 0 0,0 0-1,1 0 1,0-1-1,-1 1 1,1 0-1,0-1 1,0 1-1,3 2 1,-3-4 7,0 1 1,0-1-1,-1 0 0,1 0 1,0 0-1,0-1 0,0 1 1,0 0-1,0-1 0,0 1 1,0-1-1,0 0 0,0 1 1,1-1-1,-1 0 0,0 0 1,0-1-1,0 1 0,0 0 1,0-1-1,0 1 0,0-1 1,0 0-1,0 0 0,2 0 1,3-3-35,1-1 0,-1 1 0,0-1 1,0 0-1,0-1 0,-1 1 0,7-9 1,35-47-242,-36 44 240,-8 11-24,1 0 1,0 1-1,0-1 1,1 1 0,-1 1-1,7-5 1,-11 8 45,-1 1 0,0 0 0,1 0-1,-1 0 1,0-1 0,1 1 0,-1 0 0,0 0 0,1 0 0,-1 0 0,0 0-1,1 0 1,-1-1 0,0 1 0,1 0 0,-1 0 0,0 0 0,1 0 0,-1 0-1,0 0 1,1 1 0,-1-1 0,1 0 0,-1 0 0,0 0 0,1 0 0,-1 0-1,0 0 1,1 1 0,4 10 66,-4 18-9,-1-25-37,-5 78 231,5-81-243,0 1 0,0-1 0,0 0 0,0 0 0,0 0 0,0 0 0,1 0 1,-1 0-1,0 0 0,1 1 0,0 0 0,-1-1-14,0-1 1,1 0-1,-1 0 1,0 0-1,0 1 1,0-1-1,1 0 1,-1 0-1,0 0 1,0 0-1,1 0 1,-1 1-1,0-1 1,0 0-1,1 0 1,-1 0-1,0 0 1,1 0-1,-1 0 1,0 0-1,0 0 1,1 0-1,-1 0 1,0 0-1,1 0 1,-1 0-1,0 0 1,1-1-1,2 0-34,0-1 0,0 0 0,0 0 0,0 0 0,0 0 0,2-4 0,5-3-43,4-2 12,20-25 0,-21 23-4,20-19 0,-25 25 5,-3 3 3,-1 1-1,1-1 1,-1 1-1,11-6 0,-13 9 58,-1-1-1,0 1 0,1 0 0,-1-1 0,0 1 1,1 0-1,-1 0 0,1 0 0,-1 0 0,0 0 1,1 0-1,-1 0 0,0 0 0,1 0 0,-1 1 1,0-1-1,1 1 0,-1-1 0,0 1 0,1-1 1,-1 1-1,0 0 0,0-1 0,0 1 0,2 2 1,2 3 64,0 0 0,-1 0 0,0 1 0,0-1 0,0 1 0,-1 0 0,0 1 0,3 10 0,4 8-4,-6-17 4,0 0-1,1-1 0,-1 0 0,1 1 1,8 8-1,-11-15-31,0 0 0,0 0 0,0 0 0,0-1 0,0 1 0,1 0 0,-1-1 0,1 1 0,-1-1 0,1 0 0,-1 0 0,1 0 0,0 0 0,0 0 0,-1-1 0,1 1 0,0-1 0,0 0 0,0 0 0,0 0 0,5-1 0,-3 0 0,0 0 1,-1-1-1,1 1 0,0-1 0,-1 0 1,1-1-1,-1 1 0,0-1 0,0 0 1,0 0-1,5-5 0,0-1-57,0-1 1,0 0-1,10-15 0,4-15-151,29-64 0,-3 3-43,-8 32-54,-40 68 280,-1 1-1,0-1 0,0 1 1,0-1-1,1 1 0,-1-1 1,0 1-1,1-1 0,-1 1 1,0 0-1,1-1 0,-1 1 1,1 0-1,-1-1 0,0 1 1,1 0-1,-1-1 0,1 1 1,-1 0-1,1 0 0,-1 0 1,2-1-1,-2 1-2,1 1 0,-1-1 0,0 0 0,1 0 0,-1 0 1,0 1-1,1-1 0,-1 0 0,0 1 0,1-1 0,-1 0 0,0 1 0,1-1 0,-1 0 0,0 1 0,0-1 1,1 1-1,-1-1 0,0 0 0,0 2 0,2 3-13,-1 0 1,0 0-1,1 10 1,0 19 60,-5 51 0,0-32 67,2-28-85,-1 1 0,-1-1 1,-1 0-1,-1 0 0,-13 37 1,17-61-50,1 0 0,0 0 0,-1-1 0,1 1 1,0-1-1,-1 1 0,1 0 0,-1-1 0,1 1 1,-1-1-1,0 1 0,1-1 0,-1 1 0,1-1 1,-1 1-1,0-1 0,1 0 0,-1 1 0,0-1 1,0 0-1,1 0 0,-1 0 0,0 1 1,1-1-1,-1 0 0,0 0 0,0 0 0,0 0 1,1 0-1,-1 0 0,0 0 0,0-1 0,1 1 1,-1 0-1,0 0 0,1 0 0,-1-1 0,0 1 1,-1-1-1,-2-2-262,-1 1-1,0-1 1,1 0 0,-6-5 0,-1 0-646,18 12 608,-2-1 397,1 0 1,0-1-1,0 0 1,0 0-1,0 0 1,0-1-1,0 0 1,1 0-1,-1 0 0,0-1 1,1 0-1,-1 0 1,0-1-1,1 0 1,-1 0-1,0 0 1,8-3-1,-2 0 20,0-1 0,0 0 0,0-1 0,-1 0 0,0 0 0,0-1 1,18-16-1,88-94 302,-72 70-361,-35 37-72,1-1 0,0 1 0,1 1-1,24-15 1,-36 24 40,0 0 0,0 0 0,1 0 0,-1 0 0,0 0 0,0 0-1,0 0 1,0 0 0,0 0 0,1 0 0,-1 0 0,0 0 0,0 0 0,0 0 0,0 0-1,0 0 1,0 0 0,1 0 0,-1 0 0,0 1 0,0-1 0,0 0 0,0 0-1,0 0 1,0 0 0,0 0 0,0 0 0,1 0 0,-1 0 0,0 1 0,0-1 0,0 0-1,0 0 1,0 0 0,0 0 0,0 0 0,0 0 0,0 1 0,0-1 0,0 0 0,0 0-1,0 0 1,0 0 0,0 0 0,0 0 0,0 1 0,0-1 0,1 14 126,-5 22-51,4-30-54,-11 61 139,7-46-120,0 1 0,2-1-1,0 0 1,2 33 0,1-51-44,-1-1 1,0 0-1,1 0 1,-1 0-1,1 0 1,-1 0-1,1 0 1,0-1-1,0 1 1,0 0-1,0 0 1,0 0-1,1-1 1,-1 1-1,0-1 1,1 1-1,-1-1 1,1 1-1,-1-1 1,1 0-1,0 0 1,0 0-1,-1 0 1,1 0-1,0 0 1,0 0-1,0-1 1,0 1-1,0-1 1,0 1-1,0-1 1,0 0-1,0 0 1,3 0-1,6 0-41,0-1-1,-1 0 1,1-1-1,0 0 1,10-4-1,-8 2-8,0-1 0,0-1 0,0 0 0,-1 0 0,0-2 0,0 1 0,-1-1 0,21-19 0,0-6-24,38-49 0,-61 71 59,-3 3 11,0 1 0,1-1 0,10-8 0,-17 16 3,0-1 1,0 1-1,0 0 1,1 0-1,-1 0 0,0 0 1,0 0-1,0 0 1,0 0-1,0 0 1,0 0-1,0 0 0,0 0 1,0 0-1,1 0 1,-1 0-1,0 0 1,0 0-1,0 0 0,0 0 1,0 0-1,0 0 1,0 0-1,1 0 0,-1 0 1,0 0-1,0 0 1,0 0-1,0 0 1,0 0-1,0 0 0,0 0 1,0 0-1,0 0 1,1 0-1,-1 0 1,0 0-1,0 0 0,0 1 1,0-1-1,0 0 1,0 0-1,0 0 0,0 0 1,0 0-1,0 0 1,0 0-1,0 0 1,2 9 49,-3 10-33,-16 80 17,-1-4 276,18-94-314,-1 2 43,1 0 0,-1 0 0,1 1 0,0-1-1,0 0 1,0 1 0,0-1 0,0 0 0,1 0 0,-1 1 0,1-1-1,0 0 1,0 0 0,0 0 0,3 6 0,16-35-312,-18 21 271,1 0-1,-1 0 1,0 0 0,0 0-1,-1 0 1,1 0 0,-1 0-1,-1 0 1,2-11 0,-2-5 2,-3-25 0,1 25-1,1 13-53,0 1 1,-1-1-1,0 1 0,0-1 1,0 1-1,-1 0 0,0 0 0,-8-13 1,11 20 31,-1-1 1,1 1 0,0 0-1,0-1 1,0 1 0,0 0 0,-1-1-1,1 1 1,0-1 0,0 1-1,0 0 1,0-1 0,0 1-1,0 0 1,0-1 0,0 1 0,0-1-1,0 1 1,0 0 0,0-1-1,0 1 1,0-1 0,1 1 0,-1 0-1,0-1 1,0 1 0,1-1-1,9-9 1,18-4 214,-20 11-172,0 0 0,0 0 1,1 1-1,-1 0 0,1 0 1,-1 1-1,1 1 0,0-1 0,0 1 1,-1 1-1,1-1 0,0 1 1,-1 1-1,16 4 0,-15-2 72,0 0 0,-1 0 0,1 0-1,-1 1 1,0 1 0,0-1 0,-1 1 0,0 0 0,0 1 0,0 0-1,-1 0 1,0 0 0,6 11 0,-8-12 16,-1 0 0,0 0 1,0 1-1,0-1 0,-1 1 0,0-1 0,2 13 1,-2 0 82,0 29 1,-2-47-186,0-1 0,0 0-1,0 0 1,0 1-1,0-1 1,0 0 0,0 0-1,0 1 1,0-1 0,0 0-1,0 0 1,0 1 0,0-1-1,1 0 1,-1 0 0,0 1-1,0-1 1,0 0 0,0 0-1,1 0 1,-1 1 0,0-1-1,0 0 1,0 0 0,1 0-1,-1 0 1,0 1 0,0-1-1,1 0 1,-1 0 0,1 0-1,10-1 82,15-11-44,-12 1-43,0 0 1,-1-1 0,-1-1-1,1 0 1,12-19 0,-23 29 4,1-2 21,1 0 0,0 0 0,0 0-1,0 1 1,1-1 0,-1 1-1,9-6 1,-12 9-19,0 1 0,-1 0 0,1 0 0,0 0 1,-1 0-1,1 0 0,0 0 0,-1 0 0,1 0 0,0 0 0,-1 0 0,1 0 0,0 0 0,-1 0 0,1 0 0,0 0 1,-1 1-1,1-1 0,-1 0 0,1 1 0,0-1 0,-1 0 0,1 1 0,-1-1 0,1 1 0,-1-1 0,1 0 0,-1 1 1,0-1-1,1 1 0,-1 0 0,1-1 0,-1 1 0,0-1 0,0 1 0,1 0 0,-1 0 0,2 3 35,0 0 0,-1 0 0,1 0 0,-1 0-1,1 4 1,22 77 259,-12-47-745,-10-30-1451,1 0 0,5 13 0,-6-18 1252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2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4064,'0'9'8683,"1"2"-4105,1 1-3393,-1 1-1,-1 22 1,-3-3-443,1-12-1892,-6 28 1,7-37-318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49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63 8736,'-55'-19'3936,"15"-1"-3424,27 8 1504,5 12-1216,-7-8-129,6 8-415,1-4-1663,25 8-4097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50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169 557 4992,'-2'-2'449,"0"-1"1,1 0 0,-1 0-1,1 1 1,-1-1 0,1 0-1,0-1 1,-1-4-1,2 6-102,0 0-1,0 0 1,-1 0-1,1 0 1,-1 0-1,0 0 1,0 1-1,1-1 1,-1 0-1,0 0 1,-1 1-1,1-1 1,0 0-1,0 1 1,-1-1-1,1 1 1,-1-1-1,1 1 1,-1 0-1,1 0 1,-1 0-1,-3-2 0,3 3-237,0-1-1,0 1 0,1 0 1,-1 0-1,0 0 0,0 0 1,1 0-1,-1 0 0,0 1 0,0-1 1,1 0-1,-1 1 0,0-1 1,1 1-1,-3 1 0,-22 13 524,21-12-506,-1 1-101,0 0 0,1 0 0,-1 0 0,1 1 0,0-1 0,0 1 0,1 1 0,-1-1 0,1 1 0,1-1 0,-1 1 0,-3 7 0,7-10-27,-1-1 0,1 1 1,0 0-1,0-1 0,0 1 0,0 0 0,0-1 0,1 1 0,-1 0 0,1-1 0,-1 1 0,1-1 0,0 1 0,0-1 0,0 1 0,1-1 0,-1 0 0,0 1 0,1-1 0,0 0 0,-1 0 1,1 0-1,4 3 0,-4-3 16,0 0 0,1 0 0,-1 0 0,0-1 0,1 1 0,0-1 0,-1 1 0,1-1 0,0 0 0,-1 0 0,1 0 0,0 0 0,0-1 0,0 1 0,0-1 0,0 0 0,0 0 0,0 0 0,0 0 0,0 0 0,3-1 0,-4 0-18,0 0 0,-1 1 0,1-1 1,-1 0-1,1 0 0,-1 0 0,0 0 1,1 0-1,-1 0 0,0-1 0,0 1 1,0 0-1,0-1 0,0 1 0,0 0 1,0-1-1,0 1 0,0-1 0,-1 0 0,1 1 1,-1-1-1,1 1 0,-1-1 0,0 0 1,1-3-1,-1-5 62,0 0-1,0 1 1,-3-17 0,2 13 17,-20-112 533,19 117-518,1 0 0,-1 1 0,2-1 0,-1-9 1,1 14-82,1 1 0,-1-1 0,1 1 0,-1-1 1,1 1-1,0 0 0,0-1 0,0 1 1,0 0-1,0-1 0,0 1 0,1 0 1,-1 0-1,1 0 0,0 0 0,1-1 1,65-53 992,50-41 32,-10 9-473,-5-7 180,-102 94-731,-1 1 0,1-1 0,-1 1 0,1-1 0,-1 1 0,1-1 0,-1 1 0,1 0 0,-1-1 0,1 1-1,-1 0 1,1-1 0,0 1 0,-1 0 0,1 0 0,-1 0 0,1-1 0,0 1 0,-1 0 0,1 0 0,0 0 0,-1 0 0,1 0 0,0 0-1,-1 0 1,1 0 0,0 0 0,-1 1 0,1-1 0,0 0 0,-1 0 0,1 1 0,-1-1 0,1 0 0,0 1 0,-1-1 0,1 0 0,-1 1-1,1-1 1,-1 1 0,1-1 0,-1 1 0,0-1 0,1 1 0,-1-1 0,1 1 0,-1 0 0,0-1 0,1 1 0,0 3-8,0 0 1,1 0 0,-1-1-1,0 1 1,-1 0-1,1 0 1,-1 7 0,-2 15 35,-1-1 0,-1 0 0,-13 42 0,11-43-52,-26 90 290,-5-2-1,-62 131 1,14-69-4,59-127-275,-50 68 1,75-114-15,0 0 0,0 1 1,0-1-1,0 0 1,0 0-1,0 0 0,0 0 1,0 0-1,0 0 0,-1-1 1,1 1-1,0 0 1,-1-1-1,1 1 0,-3 0 1,3-1 8,1 0 0,0 0 0,-1 0 0,1 0 0,0 0 1,-1 0-1,1 0 0,-1 0 0,1-1 0,0 1 0,-1 0 0,1 0 0,0 0 0,-1 0 1,1-1-1,0 1 0,-1 0 0,1 0 0,0-1 0,-1 1 0,1 0 0,0-1 1,-1 1-1,1-2 0,-1 1 1,1 0 0,-1-1 0,1 1 0,0 0 0,-1-1 0,1 1 0,0 0-1,0-1 1,0-1 0,0-1-26,1 0-1,-1 1 1,1-1-1,0 0 1,0 0-1,0 1 1,0-1-1,1 1 1,-1-1-1,1 1 1,0-1 0,0 1-1,0 0 1,1 0-1,4-5 1,-3 4 1,1 0 0,-1 0 0,1 1 1,0-1-1,0 1 0,0 0 0,1 1 0,-1-1 1,11-2-1,1 2-89,1 0 0,-1 1 1,1 1-1,-1 1 0,29 2 1,-9 0-420,71 4-2803,-37 0-2375,-35-2 2961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51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242 57 4640,'-7'-17'1504,"7"17"-1355,0-1 1,0 1-1,0-1 1,-1 0-1,1 1 1,0-1-1,0 0 1,0 1-1,0-1 1,0 0 0,0 1-1,1-1 1,-1 0-1,0 1 1,0-1-1,0 0 1,1 1-1,-1-1 1,0 1-1,0-1 1,1 0-1,-1 1 1,1-1-1,-1 1 1,1-1-1,2-5 1921,-1-6 933,-2 11-2873,0 1-1,0 0 0,0 0 0,0-1 0,0 1 1,0 0-1,0 0 0,1-1 0,-1 1 1,0 0-1,0 0 0,0-1 0,1 1 0,-1 0 1,0 0-1,0 0 0,0 0 0,1-1 0,-1 1 1,0 0-1,0 0 0,1 0 0,-1 0 0,0 0 1,1 0-1,-1 0 0,0 0 0,0 0 1,1 0-1,-1 9 1956,0-8-2055,-3 25 613,-2-1-1,-10 35 0,7-33-371,-31 84 621,11-43-544,3 1 1,-22 98-1,25-73-335,-17 75 364,31-141-301,5-22-352,2 1 1,-1-1-1,1 1 1,-2 11-1,3-18 204,0 0 0,0 0 0,0 0 0,0 1 1,0-1-1,0 0 0,0 0 0,0 0 0,0 0 0,0 1 0,0-1 0,0 0 0,0 0 0,0 0 0,0 0 0,0 1 0,0-1 0,0 0 0,0 0 0,0 0 0,0 0 0,0 1 1,0-1-1,0 0 0,0 0 0,0 0 0,1 0 0,-1 0 0,0 1 0,0-1 0,0 0 0,0 0 0,0 0 0,0 0 0,1 0 0,-1 0 0,0 0 0,0 1 0,0-1 0,0 0 1,0 0-1,1 0 0,-1 0 0,0 0 0,0 0 0,0 0 0,1 0 0,-1 0 0,0 0 0,0 0 0,3-1-1635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52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1 7968,'-1'0'206,"0"0"1,1 0 0,-1 0-1,1-1 1,-1 1-1,0 0 1,1 0 0,-1 0-1,1 0 1,-1 0-1,0 0 1,1 1-1,-1-1 1,0 0 0,1 0-1,-1 0 1,1 0-1,-1 1 1,1-1 0,-1 0-1,0 1 1,1-1-1,-1 0 1,1 1 0,-1-1-1,1 1 1,-11 16 2127,7-9-1937,-25 40 1464,-29 69 0,38-66-1413,3 0 0,-17 76 0,19-57 678,13-63-640,1-9-297,2-12-166,6-15-40,48-163 13,-34 135-52,-9 21 304,2 1 0,25-47 0,-35 74-118,5-7-81,-6 13-59,-1 7 6,0 22 119,-1-1-1,-1 1 1,-2-1-1,-6 36 0,3-23 40,0 42 0,7-64-4,-2-16-141,0-1-1,0 1 1,0-1-1,0 1 0,0-1 1,0 0-1,1 1 1,-1-1-1,0 1 0,0-1 1,0 0-1,0 1 1,0-1-1,1 1 0,-1-1 1,0 0-1,0 1 1,1-1-1,-1 0 0,0 1 1,1-1-1,-1 0 1,0 1-1,1-1 0,-1 0 1,0 0-1,1 1 1,-1-1-1,0 0 0,1 0 1,-1 0-1,1 0 1,-1 0-1,1 1 0,-1-1 1,0 0-1,1 0 1,4-4-77,0 1 0,0-1 0,0 0 0,6-8 0,4-3-243,2 0 177,38-34-114,101-69 1,-155 117 249,-1 1 1,1-1-1,0 1 0,0-1 1,0 1-1,-1 0 1,1-1-1,0 1 1,0 0-1,0 0 1,0-1-1,0 1 1,-1 0-1,1 0 1,0 0-1,0 0 0,0 0 1,0 0-1,0 0 1,0 1-1,0-1 1,-1 0-1,1 0 1,0 1-1,0-1 1,0 1-1,0-1 0,-1 0 1,1 1-1,0 0 1,0-1-1,-1 1 1,1-1-1,0 1 1,-1 0-1,1-1 1,-1 1-1,1 0 1,0 0-1,1 4 75,0-1-1,0 0 1,0 1-1,-1-1 1,0 1 0,2 6-1,2 26 297,-1 0-1,-2 44 1,1 18-381,-2-78-94,0-5-1935,5 30 0,-2-38 495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53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56 4160,'-1'-3'272,"0"0"1,1 0 0,-1-1-1,1 1 1,0 0-1,0-1 1,1 1 0,0-5-1,0-13 8032,-7 38-4854,-35 152 381,1-5-2312,-5 172 6,34-240-1312,7-42-89,4-34-597,-7 37 1,7-48-969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29:54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1 131 4896,'0'-1'632,"0"-1"1,0 1-1,0-1 1,0 1-1,0-1 1,0 1-1,0-1 1,1 1-1,-1-1 1,0 1-1,1 0 1,-1-1-1,1 1 0,0 0 1,0-1-1,-1 1 1,2-1-1,21-26 2931,-8 9-1945,-11 14-1428,-1 0 0,1 1 0,0-1 1,1 1-1,-1 0 0,1 0 0,0 0 0,-1 1 1,2-1-1,-1 1 0,0 0 0,1 1 0,-1 0 1,11-4-1,-15 6-190,-1 0 1,1 0-1,0 0 0,-1 0 1,1 0-1,-1 0 0,1 0 1,-1 1-1,1-1 0,0 0 1,-1 0-1,1 0 0,-1 1 1,1-1-1,-1 0 0,1 0 1,-1 1-1,1-1 0,-1 0 1,0 1-1,1-1 0,-1 1 1,1-1-1,-1 1 0,0-1 1,1 0-1,-1 1 0,0-1 1,0 1-1,1 0 0,-1-1 1,0 1-1,0-1 0,0 1 1,0 0-1,4 24 71,-4-18-31,1 10 15,-1 0 1,0-1-1,-2 1 1,0 0-1,-1 0 1,0-1-1,-9 23 1,-49 108 1319,57-139-1189,4-8-154,0 1-1,-1-1 1,1 1 0,0-1-1,-1 1 1,1-1 0,0 1 0,0-1-1,0 1 1,0 0 0,0-1-1,-1 1 1,1 0 0,0-1 0,0 1-1,0-1 1,0 1 0,1 0-1,-1-1 1,0 1 0,0-1 0,0 1-1,0 0 1,1-1 0,-1 1 0,1 0-1,-1-1-2,1 1 0,0-1 0,0 1-1,-1-1 1,1 0 0,0 1 0,0-1-1,0 0 1,-1 0 0,1 0 0,0 1 0,0-1-1,0 0 1,0 0 0,0 0 0,1-1-1,5 0 51,1 0 0,0-1 0,9-3-1,-13 4-64,71-23-2769,-25 7-1490,-1 3-3719,-22 9 3964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35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28 4224,'-1'0'117,"1"-1"1,0 1-1,-1-1 1,1 1-1,-1-1 0,1 1 1,0-1-1,-1 0 1,1 1-1,0-1 1,0 0-1,-1 1 1,1-1-1,0 0 0,0 1 1,0-1-1,0 0 1,0 1-1,0-1 1,0 0-1,0 1 0,0-2 1,2-10 4135,-5 49 2434,-9 33-5686,4-21-225,-16 71 230,1-2-572,3-3-99,-11 71-89,6-43-534,23-138-1015,0-5-224,0-8-1018,4-4 753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36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8 4992,'-6'-7'2750,"6"13"1780,0 13-3064,-5 23 447,-3-1-1,-20 66 0,27-103-1841,-69 186 2122,4-12-1698,44-109-515,-22 78-653,43-141 505,1-6 76,0 1 0,0-1 0,0 1 0,0 0-1,0-1 1,0 1 0,0-1 0,-1 1 0,1-1 0,0 1-1,0-1 1,-1 1 0,1-1 0,0 1 0,0-1 0,-1 1-1,1-1 1,-1 1 0,1-1 0,0 1 0,-1-1 0,1 0-1,-1 1 1,1-1 0,-1 0 0,0 1 0,0-1-137,0-1 0,1 1-1,-1-1 1,1 1 0,-1-1 0,0 1 0,1-1 0,-1 1 0,1-1 0,-1 1 0,1-1-1,-1 0 1,1 1 0,0-1 0,-1 0 0,1 1 0,-1-2 0,-1-2-980,0-1 291,0 1 1,1-1 0,-1 1-1,-1-9 1,2-5-1232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36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0 7968,'-11'2'3952,"16"2"-864,18 2-299,-5-4-1884,1-1 0,-1-1 1,27-2-1,17-1-596,-4 1-3125,-2-5-7749,-35 6 7371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38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7 894 4800,'-6'2'2655,"7"-2"-2497,0 0 0,0 0-1,0-1 1,0 1 0,0 0 0,0 0-1,0 0 1,0-1 0,0 1 0,0 0-1,0-1 1,0 1 0,1-2 0,7-5 295,0 0 0,0-1 0,-1-1 0,0 1 0,0-1 0,6-11 0,37-63 998,-19 27-724,1 1-169,-13 20 219,33-44 0,-45 70-374,-4 8 291,-6 14 630,-1 4-1340,-6 117 304,9-114-249,1 0-1,1 0 0,1 0 1,8 33-1,-10-50 4,1 1-1,-1 0 1,1-1 0,0 0-1,0 1 1,0-1 0,0 0 0,3 4-1,-4-6-30,0 0-1,0-1 1,0 1 0,0 0-1,0 0 1,0 0-1,0-1 1,0 1 0,0-1-1,0 1 1,0-1-1,1 1 1,-1-1 0,0 1-1,0-1 1,1 0-1,-1 0 1,0 0 0,0 0-1,1 0 1,-1 0-1,0 0 1,0 0 0,1 0-1,-1-1 1,0 1-1,0 0 1,3-2 0,1-1-5,0 0-1,0 0 1,0-1 0,0 1 0,-1-1 0,1 0 0,7-10 0,23-37-90,-8 12-242,0 5 217,2 1-1,2 1 1,60-48 0,-45 40 605,-45 39-449,5-4 77,-6 5-125,0 0 1,0 0-1,0 0 0,0-1 0,0 1 1,0 0-1,0 0 0,0 0 0,0 0 1,0 0-1,0 0 0,0 0 0,0-1 1,0 1-1,0 0 0,0 0 0,0 0 1,0 0-1,0 0 0,0 0 0,0 0 1,0-1-1,0 1 0,0 0 0,0 0 1,0 0-1,-1 0 0,1 0 0,0 0 1,0 0-1,0 0 0,0 0 0,0-1 1,0 1-1,0 0 0,0 0 0,0 0 1,0 0-1,-1 0 0,1 0 0,0 0 1,0 0-1,0 0 0,0 0 0,0 0 1,0 0-1,0 0 0,-1 0 0,1 0 1,0 0-1,0 0 0,0 0 0,0 0 1,0 0-1,0 0 0,0 0 0,-1 0 1,1 0-1,0 0 0,0 0 0,0 0 1,0 0-1,0 1 0,0-1 0,-3 0 5,0 1-1,1-1 0,-1 1 1,0 0-1,1 0 0,-1 0 1,1 0-1,0 0 0,-4 3 1,-23 18 117,12-7-127,0 0-1,2 1 1,0 1 0,1 1 0,1 0-1,0 0 1,1 2 0,2-1-1,0 1 1,-9 27 0,17-43-25,1 1-1,0 0 1,0 0 0,1 0 0,-1 0 0,1 6-1,0-8 47,0 0 0,1-1 0,-1 1 0,1-1 0,-1 1-1,1 0 1,0-1 0,0 0 0,0 1 0,0-1 0,1 1-1,-1-1 1,4 4 0,-4-5 5,0 0-1,0-1 1,1 1-1,-1 0 1,0-1-1,1 1 1,-1 0 0,1-1-1,-1 0 1,1 1-1,-1-1 1,1 0 0,-1 0-1,1 0 1,-1 0-1,1 0 1,-1 0-1,1 0 1,-1 0 0,1-1-1,-1 1 1,3-1-1,1-1 30,0 1-1,-1-1 1,1 0-1,0-1 1,6-4-1,-1-1-17,0 0 1,-1-1-1,0 0 0,-1 0 0,0-1 0,10-17 0,-2 1-92,18-41 0,-34 66 58,10-22 24,2-1-1,14-22 1,-22 35-242,-8 19 5,-39 150 320,32-107 50,-3 0-1,-24 58 1,27-86 107,-27 39 0,36-59-244,-3 5 62,0-1 1,-1 0-1,0 0 1,0 0-1,-1-1 1,0 0-1,0 0 1,0-1-1,-1 0 1,-14 7-1,21-11-112,0-1 0,1 0 0,-1 1 0,0-1 0,0 0 0,0 0-1,0 0 1,0 0 0,0 0 0,0 0 0,1 0 0,-1 0 0,0 0-1,0 0 1,0 0 0,0 0 0,0-1 0,1 1 0,-1 0 0,0-1 0,0 1-1,0-1 1,1 1 0,-1-1 0,0 1 0,0-1 0,1 0 0,-1 1 0,1-1-1,-1 0 1,0 1 0,1-1 0,-1-1 0,0 0 0,0 1 0,1-1 0,-1 1 1,1 0-1,-1-1 0,1 0 0,0 1 0,0-1 0,0 1 1,0-1-1,0 1 0,0-1 0,0 1 0,0-1 0,0 1 1,1-1-1,0-1 0,1-2-62,1 0 0,1 0 0,-1 0 1,1 0-1,-1 0 0,1 1 0,8-6 0,36-28 90,-25 20 60,28-26 25,51-56 0,-87 85-123,52-61 176,89-132 1,-138 183-83,-3 6-13,-2-2 0,18-34 0,7-31 439,36-119 1,-66 174-377,-6 20-5,1 1 0,7-18 0,-23 107 1120,-42 103-482,30-106-577,-38 109 61,58-160-20,6-26-232,-1-1 0,1 1 0,0-1 0,-1 1 1,1-1-1,0 1 0,0 0 0,3-3 0,3-6-83,-2 0-2,1 1 0,1 0 0,-1 0 0,1 1 0,12-12 0,-18 20 105,-1-1 0,1 0 1,0 0-1,0 1 0,0-1 1,0 0-1,0 1 0,1-1 1,-1 1-1,0-1 0,0 1 1,0 0-1,0-1 0,1 1 0,-1 0 1,0 0-1,0 0 0,0 0 1,1 0-1,-1 0 0,0 0 1,0 0-1,0 0 0,1 1 1,-1-1-1,0 0 0,0 1 1,0-1-1,0 1 0,0 0 1,0-1-1,0 1 0,0 0 1,1 0-1,4 5 43,-1-1 0,1 1 0,-1 0 1,6 10-1,3 4 208,-6-12-177,0 0 0,0-1 0,0 1 0,1-1 0,0-1 0,0 0 0,1 0 0,-1-1 0,1 0 0,20 7 0,-23-10-29,0-1-1,-1 1 1,1-1 0,0-1 0,0 1 0,0-1 0,0 0 0,0-1 0,0 0 0,-1 0 0,1 0 0,0-1 0,-1 0 0,1 0 0,-1-1 0,1 1 0,-1-1 0,10-7 0,-10 5-10,0 0 1,0 0 0,-1 0-1,1-1 1,-1 1 0,0-2-1,-1 1 1,6-10 0,-8 13-33,-1 1 1,0 0 0,0-1-1,1 1 1,-1-1-1,-1 1 1,1-1 0,0 1-1,-1-1 1,1 0 0,-1 1-1,0-1 1,0 0-1,0 0 1,0 1 0,-1-1-1,1 0 1,-1 1-1,1-1 1,-1 1 0,0-1-1,0 1 1,0-1-1,0 1 1,-1-1 0,-2-3-1,3 5-4,1 0-1,-1 0 0,0 0 0,0 0 1,1 1-1,-1-1 0,0 0 1,0 0-1,0 1 0,0-1 1,0 1-1,0-1 0,0 1 1,0-1-1,0 1 0,0-1 0,-1 1 1,1 0-1,0 0 0,0 0 1,0-1-1,0 1 0,-1 0 1,1 1-1,0-1 0,0 0 1,0 0-1,0 0 0,0 1 1,-1-1-1,1 0 0,0 1 0,0-1 1,0 1-1,0 0 0,0-1 1,0 1-1,-1 1 0,0 0-30,-1 1 0,1-1-1,0 1 1,0 0 0,0 0-1,0-1 1,1 1 0,-1 0-1,1 1 1,0-1 0,-2 6-1,2-3 71,0 1-1,1-1 1,-1 0-1,1 1 1,1-1-1,-1 0 1,1 1-1,0-1 1,1 0-1,-1 0 1,1 0-1,4 8 1,-5-11-12,0 0 0,1-1 0,-1 1 0,1-1 0,0 0 0,0 1 0,-1-1 0,1 0 0,1 0 0,-1 0 0,0 0 0,0-1 0,1 1 0,-1-1 0,1 1 0,-1-1 0,1 0 0,0 0 0,-1 0 0,1 0 1,0 0-1,0-1 0,0 1 0,0-1 0,0 0 0,-1 0 0,1 0 0,0 0 0,5-1 0,-1-1 7,-1 0 1,1 0-1,-1 0 1,0-1-1,0 0 0,0 0 1,7-5-1,40-32 24,-24 17-129,38-22 166,-65 44-58,-1 0 0,1 0 0,0 0 0,0 0-1,-1 0 1,1 0 0,0 0 0,0 1 0,0-1 0,0 1 0,0-1 0,0 1 0,0 0 0,0 0 0,0 0-1,0 0 1,0 0 0,0 0 0,0 0 0,0 1 0,3 0 0,-3 0 44,0 1 0,0-1 1,0 1-1,0 0 0,0 0 0,0-1 0,0 1 1,-1 1-1,1-1 0,-1 0 0,1 0 0,-1 0 1,0 1-1,0-1 0,2 5 0,1 5 41,1 2-35,0 0 1,1-1-1,0 1 0,1-1 1,1 0-1,13 17 1,-19-28-101,0 0 1,0 0-1,0-1 1,0 1-1,1-1 1,-1 1 0,0-1-1,1 0 1,-1 0-1,1 0 1,-1 0-1,1 0 1,-1 0 0,1-1-1,3 1 1,-2-1-267,0 0 0,0 0 0,1-1 0,-1 1 0,0-1 0,0 0 1,0 0-1,8-3 0,-5 0-851,1 0 0,-1 0 1,0 0-1,0-1 0,-1 0 0,1 0 1,-1-1-1,11-12 0,0-3-1665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0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54 2720,'-12'3'891,"4"5"6287,8-8-7038,-1 0 0,1 0 0,-1 0 0,1 1 0,0-1 0,-1 0 0,1 0 0,-1 0 0,1 0 0,0 0 0,-1 1 0,1-1 0,0 0 0,-1 0 0,1 1 0,0-1 0,-1 0 0,1 0 0,0 1 0,-1-1 0,1 0 0,0 1 0,8 2 3725,25-2-1444,-32-1-2695,87-3 1303,151-27 0,-235 30-1017,189-38 227,-188 35-50,-5 3-271,0 3-436,-12-2-6196,6 6 4949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38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45 9888,'-63'-12'4480,"44"4"-3904,11 3 96,8-2-1152,5 3 256,12-5-2048,11 9 1280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42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18 3136,'18'-17'11850,"-19"17"-11777,1 1 0,0-1-1,-1 0 1,1 0 0,-1 1-1,1-1 1,-1 1 0,1-1-1,0 0 1,-1 1 0,1-1-1,0 1 1,0-1-1,-1 1 1,1-1 0,0 1-1,0-1 1,0 1 0,0-1-1,-1 1 1,1 0 0,0 0-1,-4 20 645,2-10-438,-2 4-5,-12 23 0,1-2 170,0-2-118,-1-1-1,-2-1 1,-21 31 0,-30 54-120,40-50-4,18-40 163,-17 31 1,28-57-360,-2 2 262,0 1-1,0 0 1,-1-1-1,1 0 1,-6 7-1,30-23-138,2 1 0,0 1 0,0 2 0,36-10 0,-19 7-142,43-11 446,90-14 1,-160 37-405,-1-1 1,1 2-1,-1 0 1,1 0 0,16 5-1,-29-6-25,2 0-180,-3 0 126,0 0 1,0 0-1,1 0 0,-1 0 0,0 0 1,0 0-1,1 0 0,-1 0 0,0 0 0,0 0 1,1 0-1,-1 0 0,0 0 0,0 1 0,1-1 1,-1 0-1,0 0 0,0 0 0,1 0 1,-1 0-1,0 1 0,0-1 0,0 0 0,1 0 1,-1 0-1,0 1 0,0-1 0,0 0 0,0 0 1,0 1-1,0-1 0,1 0 0,-1 0 1,0 0-1,0 1 0,0 6-985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44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6 761 3712,'-5'0'8928,"5"-5"-5079,1-10-2780,-1 12-606,5-35 1195,-2 9-996,-1-4-452,-2 24-179,0-1 1,3-14-1,-1 10 42,9-46 249,2 1-1,36-98 1,-42 140-277,1 0 1,0 0-1,1 1 1,1 0-1,1 1 1,0 0-1,1 1 1,0 0-1,1 1 0,0 0 1,2 1-1,-1 1 1,24-14-1,-5 6-22,1 2 1,42-15-1,-57 26 99,0 1 1,32-5 0,-49 10-90,-1-1 1,1 1-1,0 0 0,-1 0 1,1 0-1,0 0 1,-1 0-1,1 1 1,0-1-1,-1 0 0,1 1 1,0-1-1,-1 1 1,1-1-1,1 2 1,-2-1-16,-1-1 0,1 1 0,-1 0 0,0-1 0,1 1 0,-1-1 0,0 1 0,1 0 1,-1-1-1,0 1 0,0-1 0,0 1 0,1 0 0,-1-1 0,0 1 0,0 0 1,0-1-1,0 1 0,0 0 0,0 0 0,0-1 0,-1 1 0,1 0 0,0-1 0,0 1 1,0-1-1,-1 1 0,1 0 0,0-1 0,-1 1 0,0 0 0,-10 17 68,0 0 0,-22 23 0,4-3-114,19-25 39,6-8-39,0-1-1,1 1 0,0-1 0,0 1 0,1 0 0,-4 7 0,6-9 5,-1-1 0,1 0 0,0 0 0,0 0 0,-1 1 0,2-1 1,-1 0-1,0 0 0,0 0 0,1 1 0,-1-1 0,1 0 0,0 0 0,-1 0 0,1 0 0,0 0 0,0 0 0,1 0 0,-1 0 0,2 2 0,19 24 190,21 31-317,-39-53 235,0 1-1,-1 0 1,1 0-1,-2 0 1,1 0-1,-1 0 1,2 11-1,-4-17-38,1 0 0,-1 1 0,0-1 1,0 0-1,0 1 0,0-1 0,0 1 0,0-1 0,0 0 1,-1 1-1,1-1 0,0 0 0,-1 1 0,1-1 0,-1 0 0,1 0 1,-1 1-1,0-1 0,0 0 0,1 0 0,-1 0 0,0 0 1,0 0-1,0 0 0,0 0 0,0 0 0,-2 1 0,0-1-17,0 1-1,-1-1 0,1 0 0,0 0 0,-1-1 0,1 1 0,-1 0 1,1-1-1,-7 0 0,-3-1-112,-1 0 1,1-1-1,-1-1 1,1 0-1,-15-5 1,-59-27-2688,85 34 2659,-23-11-1573,2 1-1831,7 5-2528,12 6 3123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47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12 872 3552,'-9'4'2145,"7"-4"-546,5-4 502,2 0-1719,-1 0 0,0 0 0,0-1 0,0 0 0,0 0 0,2-5 0,12-15 416,12-7 402,63-54 0,42-16 1001,-97 74-1133,-31 22-781,7-4 365,-14 10-638,0 0 1,0 0-1,0 0 0,0-1 0,1 1 1,-1 0-1,0 0 0,0 0 1,0 0-1,0 0 0,0 0 0,0-1 1,1 1-1,-1 0 0,0 0 1,0 0-1,0 0 0,0 0 1,0 0-1,1 0 0,-1 0 0,0 0 1,0 0-1,0 0 0,0 0 1,1 0-1,-1 0 0,0 0 1,0 0-1,0 0 0,0 0 0,1 0 1,-1 0-1,0 0 0,0 0 1,0 0-1,0 0 0,0 0 1,1 0-1,-1 0 0,0 0 0,0 1 1,0-1-1,1 4-4,0 0 1,0 0-1,0 0 1,1 0-1,2 6 0,0-1 24,0 4 16,1-1 0,1 1 0,9 13 0,-13-22-18,0 0-1,1-1 0,0 1 1,0-1-1,0 0 1,0 0-1,0 0 1,1 0-1,-1 0 0,1-1 1,0 1-1,-1-1 1,8 3-1,-5-4 28,-1-1 0,1 1 0,-1-1 0,1 0 0,0 0 0,-1-1 0,1 0 0,-1 0 0,1 0 0,-1-1 0,1 1 0,-1-1 0,0-1 0,0 1 0,8-5 0,-7 3-32,0 0 0,-1-1 0,1 1 1,-1-1-1,0 0 0,0-1 0,-1 1 0,6-9 0,-9 12-59,1-1 0,-1 1 1,1-1-1,-1 0 0,0 0 0,0 0 0,0 1 0,-1-1 0,1 0 0,-1 0 0,1 0 0,-1 0 0,0 0 0,0 0 0,0 0 0,-1 0 0,1 0 0,-1 0 0,0 0 0,1 0 0,-3-4 0,2 6 21,1 0 0,0 1 0,-1-1 0,1 1 0,-1-1-1,1 0 1,0 1 0,-1-1 0,1 1 0,-1 0 0,0-1-1,1 1 1,-1-1 0,1 1 0,-1 0 0,0-1 0,1 1-1,-1 0 1,0 0 0,1-1 0,-1 1 0,0 0 0,1 0 0,-1 0-1,0 0 1,1 0 0,-1 0 0,0 0 0,1 0 0,-1 0-1,0 0 1,1 1 0,-1-1 0,0 0 0,1 0 0,-1 0-1,0 1 1,1-1 0,-1 1 0,0-1 0,-1 2-33,-1-1 0,1 1 0,0-1 0,0 1 1,0 0-1,0 0 0,1 0 0,-1 0 0,-1 2 0,1 0 69,0 0-1,1 0 0,0 0 0,0 0 0,0 0 0,0 0 0,0 1 1,1-1-1,0 0 0,0 0 0,0 0 0,0 1 0,1-1 1,1 7-1,0-3 46,0-1 1,0 0 0,1 0 0,0 0-1,1 0 1,-1-1 0,8 11-1,-8-15-17,-1 1 1,1-1-1,-1 0 0,1 1 0,0-1 0,0 0 0,0-1 0,0 1 0,0-1 0,0 1 0,0-1 0,1 0 0,-1 0 0,0 0 1,1 0-1,-1-1 0,1 0 0,-1 1 0,0-1 0,1 0 0,-1-1 0,1 1 0,-1-1 0,5-1 0,6-1 143,1-1-1,-1-1 1,-1 0-1,19-10 0,5-4-41,43-30-1,-60 35-137,-2-1 1,0 0 0,29-32 0,-43 43-52,1-3-100,1 1 0,0-1 0,1 1 0,9-8 0,-15 14 118,-1 0-1,0 0 0,0 0 0,0 0 1,1 0-1,-1 0 0,0 0 1,0 0-1,0 0 0,1 0 0,-1 0 1,0 0-1,0 0 0,1 0 1,-1 0-1,0 0 0,0 0 1,0 0-1,1 0 0,-1 0 0,0 0 1,0 0-1,0 0 0,1 0 1,-1 0-1,0 0 0,0 1 0,0-1 1,0 0-1,1 0 0,-1 0 1,0 0-1,0 0 0,0 1 0,0-1 1,6 11-173,0 17 261,-5-25-115,1 13 81,-1 0-1,-1 0 0,0 0 0,0 0 1,-2 0-1,0-1 0,-1 1 0,-1 0 1,-6 18-1,9-30 25,-1 1 0,0-1 0,0 0 0,0 0 0,0 0 0,0 0 0,-1 0 0,0 0 0,-4 4 0,6-7-53,0 0 0,-1 0 1,1 0-1,0 0 1,-1-1-1,1 1 0,-1 0 1,1-1-1,-1 1 0,1-1 1,-1 1-1,0-1 1,1 0-1,-1 1 0,1-1 1,-1 0-1,0 0 0,1 0 1,-1-1-1,0 1 1,1 0-1,-1-1 0,1 1 1,-1 0-1,1-1 0,-1 0 1,1 1-1,-1-1 0,1 0 1,-3-2-1,-5-3-235,0-1-1,1 0 1,-1 0-1,-10-14 1,14 15 98,0 0 1,0-1-1,1 1 1,0-1-1,0 0 1,0 0 0,-2-9-1,6 16 95,0-1 0,-1 1 0,1-1 0,0 1 0,0 0 0,0-1-1,0 1 1,0-1 0,0 1 0,-1-1 0,1 1 0,0 0 0,0-1 0,1 1 0,-1-1 0,0 1 0,0-1 0,0 1 0,0-1-1,0 1 1,0 0 0,1-2 0,0 2 2,-1 0 0,1 0 0,0 0 0,0 0 0,0 0 0,-1 0 0,1 0 0,0 0 0,0 0 0,0 1 0,-1-1 0,1 0 0,0 0 0,0 1 0,0 0 0,41 15 102,-13-4 205,54 15 1,-74-25-154,0-1 1,0 1-1,0-1 1,0-1-1,1 0 1,-1 0-1,0-1 1,0 0-1,0 0 1,14-5-1,-13 2-31,-1 0-1,0 0 1,10-7 0,-3 1-1,1-1-2,21-17 0,-2 1 168,-31 25-447,-5 9-91,0 3 275,-4 32 137,3-34-89,-1 0 1,2 0 0,-1 0-1,1 0 1,1 1 0,2 13 0,-3-22-18,0 1 0,0 0 1,0-1-1,0 1 0,0-1 1,1 1-1,-1-1 0,0 1 1,0-1-1,1 1 0,-1-1 1,0 1-1,1-1 0,-1 1 1,1-1-1,-1 1 0,0-1 1,1 0-1,-1 1 0,1-1 1,-1 0-1,1 1 0,-1-1 1,1 0-1,0 0 0,1 1 6,-1-1 0,0 0-1,0-1 1,0 1 0,0 0-1,1 0 1,-1 0 0,0-1-1,0 1 1,0 0 0,0-1-1,2 0 1,4-4 14,0 1-1,-1-1 1,8-7 0,-7 6-123,20-14 29,33-17-1,-25 16-365,-35 21 402,0 0 1,1 0-1,-1 0 0,0 0 1,0 0-1,0 0 0,0 0 1,0 0-1,0 0 0,1-1 1,-1 1-1,0 0 1,0 0-1,0 0 0,0 0 1,0 0-1,1 0 0,-1 0 1,0 0-1,0 0 0,0 0 1,0 1-1,0-1 0,0 0 1,1 0-1,-1 0 0,0 0 1,0 0-1,0 0 1,0 0-1,0 0 0,0 0 1,1 0-1,-1 0 0,0 0 1,0 1-1,0-1 0,0 0 1,0 0-1,0 0 0,0 0 1,2 9-179,-1 17 286,-2-20-111,1 1 25,1-1 0,-1 1 0,1-1 1,0 1-1,1-1 0,0 0 0,0 1 0,0-1 0,0 0 1,1 0-1,7 10 0,-8-13 23,0 0 0,1 0 0,-1 0 0,1-1 0,0 1 0,0-1 0,-1 0 0,1 1 0,1-2 0,-1 1 0,0 0 0,0-1 0,1 1 0,-1-1 0,1 0 0,-1 0 0,1 0 0,0-1 0,-1 1 0,1-1 0,0 0 0,5 0 0,0-1-8,0-1 0,-1 0 0,1-1 0,0 1 0,-1-2 0,0 1 0,1-1 0,-2 0 0,1-1 0,0 0 0,-1 0 0,0-1 0,10-9 0,2-4-106,-2-1 0,0-1-1,19-29 1,-25 32 24,-1 0 1,-1-1-1,11-32 0,13-60 150,-26 82-22,32-148-151,-25 106 58,-10 57-12,-2 0 1,1 1-1,-2-1 0,0 0 1,-2-27-1,2 41 10,-1-1 0,0 1-1,0 0 1,0-1 0,0 1-1,-1-1 1,1 1 0,0 0 0,0-1-1,0 1 1,0-1 0,0 1-1,0 0 1,0-1 0,-1 1-1,1 0 1,0-1 0,0 1 0,-1 0-1,1-1 1,0 1 0,0 0-1,-1-1 1,1 1 0,-1 0-1,-6 6-264,-5 25 223,11-29 61,-8 29-22,2 0 1,-7 58 0,7-36 49,0-9 123,2-1 0,1 82 0,5-82-49,-1-28 20,0 1 0,1-1 1,1 1-1,1-1 0,0 0 0,9 26 0,-9-33-2,-3-6-57,1-1 1,0 1-1,-1 0 1,1 0-1,0-1 1,0 1 0,0 0-1,0-1 1,1 1-1,0 1 1,-1-3-37,0 0 0,0 1 0,0-1-1,0 0 1,0 0 0,-1 0 0,1 0 0,0 1 0,0-1 0,0-1 0,0 1-1,0 0 1,0 0 0,0 0 0,0 0 0,0-1 0,0 1 0,-1 0 0,1-1 0,0 1-1,0-1 1,0 1 0,-1-1 0,2 0 0,16-11 35,0-1-1,-1-1 1,-1 0 0,24-27-1,-28 28-39,4-5 10,0 0-1,-2-1 1,20-36 0,28-68 70,-52 101-92,12-29 48,28-97 0,-48 143-135,-1 0 1,0-1 0,-1 1 0,1-11 0,-1 16 77,0 0 0,0 0 1,0 0-1,0 0 1,0 0-1,0-1 0,0 1 1,0 0-1,0 0 0,-1 0 1,1 0-1,0 0 1,0 0-1,0 0 0,0 0 1,0 0-1,0 0 1,0 0-1,0 0 0,-1 0 1,1 0-1,0-1 1,0 1-1,0 0 0,0 0 1,0 0-1,0 0 0,0 0 1,-1 0-1,1 0 1,0 0-1,0 1 0,0-1 1,0 0-1,0 0 1,0 0-1,0 0 0,-1 0 1,1 0-1,0 0 1,0 0-1,0 0 0,0 0 1,0 0-1,0 0 0,0 0 1,0 0-1,0 1 1,0-1-1,-1 0 0,1 0 1,0 0-1,-5 4-91,1 1 65,0 0-1,1 0 1,0 0 0,0 1 0,0-1-1,1 1 1,-4 10 0,-2 7-14,-12 24 61,3 0 0,2 1 0,2 0 0,1 1 0,-4 54 1,15-89 10,1 0 1,0-1-1,2 16 1,-1-24 5,0 0 1,0 0-1,0 0 1,0 0-1,1-1 1,0 1-1,0 0 1,0-1-1,0 1 1,1-1-1,4 6 1,-4-8 7,-1 0 1,0 0 0,1 0-1,-1 0 1,1-1 0,0 1 0,-1-1-1,1 0 1,0 0 0,0 0-1,0 0 1,0 0 0,0-1 0,0 1-1,0-1 1,0 0 0,0 0-1,0 0 1,0 0 0,0 0 0,0-1-1,0 0 1,0 1 0,5-3-1,3-1 7,-1 0-1,1-1 0,-1 0 1,0 0-1,11-10 1,68-57 54,-81 66-183,4-3-667,-9 11 387,-4 8 206,-1-1 101,0 0 80,0 0-1,0-1 1,-1 1 0,0 0-1,-1-1 1,1 0 0,-2 0-1,1 0 1,-11 12 0,3-7 237,0 0 1,-1-2 0,-24 18-1,42-30-275,0 0-1,1 1 0,-1-1 0,0 1 1,1 0-1,9 2 0,8-1-114,76-1-2091,-66 0-1595,2 0-3598,-21 0 4986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48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9 141 9888,'-8'-8'4480,"13"3"-3904,3 2 1247,5 3-1119,24-8 352,8 4-640,21-7-288,7-3-128,-1-1-224,-4 4 128,-10-6-2623,-8 5 1471,-2-8-4608,-3 7 3264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49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6 313 4736,'-1'1'229,"0"0"0,1 0 0,-1 1 0,1-1 0,-1 0 0,1 0 0,0 0 1,-1 1-1,1-1 0,0 0 0,0 0 0,0 1 0,0-1 0,0 0 0,0 1 0,0-1 0,0 0 0,0 0 0,1 1 0,-1-1 1,1 0-1,0 2 0,0 1 334,0 0 0,1 0 1,-1-1-1,1 1 1,0-1-1,0 0 0,3 5 1,-4-7-477,-1-1 0,1 0 0,-1 0 0,1 0 0,-1 0 0,1 1 0,-1-1 0,1 0 1,-1 0-1,1 0 0,-1 0 0,1 0 0,-1 0 0,1 0 0,-1-1 0,1 1 1,-1 0-1,0 0 0,1 0 0,-1 0 0,1-1 0,-1 1 0,1 0 0,-1 0 0,0-1 1,1 1-1,-1 0 0,1-1 0,-1 1 0,0 0 0,1-1 0,2-2 373,2 0-197,0 0-1,0 0 0,0-1 1,-1 0-1,0 0 0,1 0 1,5-9-1,26-41 553,-15 23-438,73-121 498,-89 145-831,-1 0-1,0 0 1,-1 0 0,0-1 0,0 1 0,0-1 0,-1 0-1,2-13 1,-4 20-34,0 0-1,1 1 0,-1-1 0,0 1 0,0-1 1,0 1-1,0-1 0,-1 0 0,1 1 0,0-1 1,0 1-1,0-1 0,0 1 0,-1-1 0,1 0 1,0 1-1,0-1 0,-1 1 0,1 0 0,0-1 1,-1 1-1,1-1 0,-1 1 0,1-1 0,-1 0 1,0 1-11,0 0 0,1 0 0,-1 0 0,0 0 1,1 0-1,-1 0 0,0 1 0,1-1 0,-1 0 0,0 0 1,1 0-1,-1 1 0,1-1 0,-1 0 0,0 1 0,1-1 1,-2 1-1,-1 2-27,-1 0 0,0 0 0,1 1 0,-5 5 1,2 1 24,0 0 1,0 1-1,1 0 1,0 0 0,1 1-1,1-1 1,-1 1-1,2 0 1,0 0-1,-1 15 1,3-21 27,0 0 1,0 0-1,1 0 0,0 0 1,0 0-1,1 0 0,-1 0 0,1 0 1,1 0-1,4 9 0,-5-13 10,-1 0-1,1 0 0,-1 0 0,1 0 1,0 0-1,0-1 0,0 1 1,0-1-1,0 1 0,0-1 0,0 0 1,1 0-1,-1 0 0,0 0 1,1 0-1,-1 0 0,1-1 0,-1 1 1,1-1-1,-1 0 0,1 0 0,-1 0 1,1 0-1,-1 0 0,1 0 1,-1-1-1,1 1 0,-1-1 0,4-1 1,13-4 142,0-2 0,0 0 1,18-12-1,16-7-145,0 1-67,96-62 1,-135 80 43,19-10 0,-14 8 26,-18 10-34,0-1 1,0 1-1,0-1 0,0 1 1,0-1-1,0 1 1,0-1-1,0 1 0,1 0 1,-1 0-1,0 0 1,0 0-1,0 0 0,0 0 1,1 0-1,-1 0 0,2 0 1,-3 1-1,1-1 1,0 1-1,-1-1 1,1 1-1,0 0 1,-1-1-1,1 1 1,-1 0-1,1-1 1,-1 1-1,1 0 0,-1-1 1,1 1-1,-1 0 1,0 0-1,0 0 1,1-1-1,-1 1 1,0 0-1,0 0 1,0 0-1,0 1 1,2 11 72,-1 0 1,-1-1 0,0 1-1,-1 0 1,0-1 0,-1 1-1,-5 17 1,4-26 66,7-10-21,38-34 199,19-15-680,-59 54 358,-1 0 1,0 1 0,0-1 0,1 0 0,-1 1 0,1 0 0,-1-1 0,0 1 0,1 0 0,-1-1 0,1 1 0,-1 0 0,1 0 0,-1 0 0,1 0-1,-1 1 1,0-1 0,1 0 0,-1 1 0,1-1 0,-1 1 0,0-1 0,1 1 0,-1-1 0,2 3 0,5 1 16,-1 1-1,-1 0 1,9 8 0,-8-6-47,0-1-79,0 1 1,-1 0 0,0 0 0,0 0 0,7 14 0,-1 7-5436,-10-23 1404,2-2 1343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50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35 9056,'-40'-6'4096,"35"6"-3552,10-5-928,8 5 96,19-8-1568,4 1 1024,17-1-4832,6 8 3136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53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7 985 4160,'-2'6'336,"-3"13"2505,5-19-2732,0 0 0,0 1 0,0-1 0,0 1 0,0-1 0,0 1 1,1-1-1,-1 0 0,0 1 0,0-1 0,0 1 0,0-1 0,1 0 0,-1 1 0,0-1 1,0 0-1,1 1 0,-1-1 0,0 0 0,1 0 0,-1 1 0,0-1 0,1 0 0,-1 0 0,0 1 1,1-1-1,-1 0 0,0 0 0,1 0 0,-1 0 0,1 1 0,-1-1 0,1 0 0,-1 0 0,0 0 1,1 0-1,-1 0 0,1 0 0,0 0 0,1-1 318,1 0 1,0 1-1,-1-1 1,1 0-1,-1 0 1,1-1-1,3-2 1,2 0 189,12-7 299,0-2 0,22-18-1,-3 2-190,171-125 811,-191 138-1473,0 0 1,-1-2-1,-1 0 0,-1-1 1,-1-1-1,0 0 0,13-26 1,2-9 64,-2-1 0,-3-1 0,-3-1 0,23-93 0,-39 127-164,12-66-32,-16 79 39,-1 0 0,0 0 0,-1-1 0,-1 1 0,-2-22 0,3 33 11,0-1-1,-1 1 0,1-1 1,0 0-1,0 1 0,0-1 1,0 1-1,0-1 0,0 1 1,-1-1-1,1 0 1,0 1-1,-1-1 0,1 1 1,0-1-1,-1 1 0,1-1 1,0 1-1,-1 0 0,1-1 1,-1 1-1,1-1 0,-1 1 1,1 0-1,-1-1 0,1 1 1,-2 0-1,2 0-3,-1 0-1,0 0 1,0 0 0,0 1-1,1-1 1,-1 0 0,0 1-1,1-1 1,-1 1-1,0-1 1,1 1 0,-1-1-1,0 1 1,1-1 0,-1 1-1,1 0 1,-1 0-1,-5 6-65,1 1 0,-6 12 0,10-17 115,-21 42 38,1 1-1,-17 66 1,-15 98 439,51-202-485,-7 29 141,2 1 0,-3 64 0,10-89-105,1-1 0,0 1 0,1 0 0,5 23 0,-4-29-25,0 1 0,0 0 0,0-1 1,1 1-1,0-1 0,1 0 0,-1 0 0,10 9 1,-11-13-1,0 0 0,0 0 1,0-1-1,1 1 1,-1-1-1,1 1 1,-1-1-1,1 0 0,0 0 1,0-1-1,0 1 1,0-1-1,0 0 0,1 0 1,-1-1-1,0 1 1,0-1-1,1 1 1,-1-2-1,0 1 0,0 0 1,1-1-1,7-2 1,5-2 23,-1-1 0,0-1 0,0 0 0,23-15 0,-12 6-68,-13 9 44,-1 0 0,1-2 0,-2 1 0,21-19 0,-42 35-331,-1 2 188,0 0 1,0 1-1,1 0 1,-15 24-1,22-32 115,0 0 0,1 0-1,-1 0 1,1 1-1,0-1 1,0 0 0,0 0-1,1 1 1,-1-1 0,1 1-1,0-1 1,0 0 0,0 1-1,0-1 1,0 1-1,1-1 1,-1 0 0,1 1-1,0-1 1,0 0 0,1 0-1,-1 1 1,0-1-1,1 0 1,0 0 0,0-1-1,0 1 1,3 3 0,-3-3 28,0-1-1,0 0 1,1 0 0,-1 0 0,1 0 0,-1 0 0,1-1 0,-1 1-1,1-1 1,0 1 0,0-1 0,0 0 0,0 0 0,0-1 0,0 1 0,0 0-1,0-1 1,0 0 0,0 0 0,7 0 0,-7-1 11,0 0 0,0 0 0,1 0 1,-1 0-1,0 0 0,0-1 0,0 1 0,0-1 0,0 0 1,-1 0-1,1 0 0,-1 0 0,1-1 0,-1 1 0,0-1 1,1 1-1,-1-1 0,0 0 0,2-4 0,-3 4-32,1 1 0,-1-1 0,1 0 0,-1 1-1,0-1 1,0 0 0,0 0 0,0 0 0,-1 0-1,1 0 1,-1 0 0,0 0 0,0 0 0,0 0-1,0 0 1,0 0 0,-1 0 0,1 0 0,-1 0-1,0 0 1,0 1 0,-2-7 0,-2 0-57,0 1 0,0-1 0,0 0 0,-1 1 0,0 0 0,-12-11-1,15 16-16,-1 0-1,0 0 1,0 0-1,1 0 0,-2 0 1,1 1-1,0 0 0,0 0 1,-1 0-1,1 0 0,-1 1 1,0-1-1,0 1 1,1 0-1,-7 0 0,10 1 55,0 1 0,0-1 0,0 0-1,0 0 1,0 0 0,0 1 0,0-1-1,0 1 1,0-1 0,0 1 0,0-1-1,1 1 1,-1-1 0,0 1 0,0 0 0,1-1-1,-1 1 1,0 0 0,1 0 0,-1-1-1,0 3 1,0-3 11,1 1 1,0 0-1,0-1 0,-1 1 1,1 0-1,0-1 1,0 1-1,0-1 0,0 1 1,0 0-1,0-1 0,0 1 1,0 0-1,0-1 0,0 1 1,0 0-1,0-1 0,0 1 1,1 0-1,-1-1 0,0 1 1,0-1-1,1 1 0,-1 0 1,0-1-1,1 1 0,-1-1 1,1 1-1,-1-1 1,1 1-1,-1-1 0,1 1 1,-1-1-1,1 0 0,0 1 1,8 4 62,1 0 0,-1-1 0,1-1 1,0 1-1,0-2 0,1 1 1,-1-1-1,0-1 0,12 1 1,7-2 119,0 0 1,30-5 0,-37 2-81,0 0 0,0-2 1,-1 0-1,0-2 0,0 0 1,0-1-1,-1-2 0,0 0 1,0-1-1,-1 0 0,-1-2 1,0 0-1,-1-1 0,0-1 1,20-25-1,-26 29 37,-5 3 22,0 1-1,1-1 1,0 2 0,10-8 0,-17 14-164,0 0 1,0 0-1,1 0 0,-1 1 0,0-1 1,0 0-1,0 0 0,1 0 0,-1 0 0,0 0 1,0 1-1,0-1 0,1 0 0,-1 0 1,0 0-1,0 1 0,0-1 0,0 0 0,1 0 1,-1 0-1,0 1 0,0-1 0,0 0 1,0 0-1,0 1 0,0-1 0,0 0 0,0 0 1,0 1-1,0-1 0,0 0 0,0 0 1,0 1-1,0-1 0,0 1 0,-1 15 9,-1 1 0,-1-1 0,0 1 0,-7 18 1,-2 11-70,3-12 58,5-20 18,0 0 0,2 0 1,-3 25-1,8-23-35,-3-15 36,1-1 1,0 0 0,-1 0 0,1-1-1,-1 1 1,1 0 0,-1 0 0,1 0-1,-1 0 1,1 0 0,-1 0 0,1-1-1,-1 1 1,1 0 0,-1 0 0,1-1-1,-1 1 1,0 0 0,1-1 0,-1 1-1,1 0 1,-1-1 0,0 1 0,1-2 0,18-17 102,-5-3-208,-1 0 0,-2-1 0,15-38 0,-9 19-249,-16 43-27,0 5 238,1 15 184,-1-10-135,0 0 42,-1-5 32,1 1 1,0 0 0,0-1-1,1 1 1,-1-1 0,1 1 0,1-1-1,-1 0 1,6 9 0,-7-13 17,0 0 1,0 0 0,0-1 0,1 1 0,-1 0 0,1-1 0,-1 1-1,1-1 1,0 1 0,0-1 0,-1 0 0,1 0 0,0 0 0,0 0 0,0 0-1,0 0 1,0-1 0,0 1 0,0-1 0,1 1 0,-1-1 0,0 0-1,0 1 1,0-1 0,1-1 0,-1 1 0,0 0 0,0 0 0,4-2 0,4 0-10,0-1 0,-1-1 1,1 0-1,-1 0 0,0-1 1,0 0-1,9-7 0,6-6-130,23-23 1,14-12-405,-60 52 517,0 1 0,1-1 0,-1 0 0,1 0 1,0 1-1,-1-1 0,1 1 0,0-1 0,-1 1 0,1 0 0,0 0 0,-1 0 1,1 0-1,0 0 0,-1 0 0,1 0 0,0 0 0,-1 1 0,1-1 0,0 1 1,2 0-1,4 3-4,0 0 1,1 0 0,7 6 0,13 7 65,-22-14-37,1-1 0,-1 1-1,1-1 1,0-1 0,0 0-1,0 0 1,0 0 0,16-2-1,-20 1 12,1-1 0,-1 0 0,0 0 0,1 0 0,-1 0 0,0-1 0,0 1 0,0-1-1,0 0 1,0 0 0,0-1 0,0 1 0,-1-1 0,1 0 0,-1 0 0,0 0 0,4-5 0,-3 3-34,0-1 1,0 1-1,-1-1 1,4-10 0,-6 14 1,0-1 1,0 0 0,-1 0 0,1 0 0,-1 0 0,0 0 0,0 0 0,0 0 0,0 0 0,0 0 0,-1 0-1,1 1 1,-2-5 0,2 7 2,0 0-1,0-1 0,0 1 1,0 0-1,0-1 0,0 1 1,0 0-1,0-1 0,0 1 1,0 0-1,0-1 1,0 1-1,-1 0 0,1 0 1,0-1-1,0 1 0,0 0 1,-1-1-1,1 1 0,0 0 1,0 0-1,0-1 1,-1 1-1,1 0 0,0 0 1,-1 0-1,1 0 0,0-1 1,0 1-1,-1 0 0,1 0 1,0 0-1,-1 0 1,1 0-1,0 0 0,-1 0 1,1 0-1,0 0 0,-1 0 1,1 0-1,0 0 0,-1 0 1,1 0-1,0 0 1,-1 0-1,1 0 0,0 0 1,-1 0-1,1 0 0,0 1 1,-1-1-1,1 0 0,0 0 1,0 0-1,-1 1 1,1-1-1,0 0 0,0 0 1,-1 1-1,1-1 0,0 0 1,0 0-1,0 1 0,0-1 1,-1 1-1,-13 23-67,12-21 74,-1 4-23,-4 5-24,1 1 0,0 0 0,-7 25 0,12-35 50,0 0 1,1 0 0,-1 1-1,1-1 1,-1 0 0,1 1-1,0-1 1,1 0-1,-1 1 1,0-1 0,1 0-1,0 0 1,0 1 0,0-1-1,0 0 1,0 0-1,1 0 1,0 0 0,-1 0-1,1-1 1,0 1 0,3 3-1,-4-5 10,0 0 1,1 0-1,-1 0 0,0-1 0,1 1 0,-1 0 1,0-1-1,1 1 0,-1-1 0,1 1 0,-1-1 1,1 0-1,-1 1 0,1-1 0,-1 0 0,1 0 1,-1 0-1,1 0 0,-1 0 0,1-1 0,2 0 1,2 0-2,1-2 0,-1 1 0,9-5 0,-6 3 81,14-8-9,40-27 1,-2 1-147,-24 17 109,41-22 217,-67 39-169,0-1 0,0 1-1,0 1 1,0 0 0,17-2 0,-24 4-46,0 1 0,0 0 0,0 0 1,0 0-1,1 1 0,-1-1 0,0 1 0,7 3 1,-8-4 42,0 1 0,0-1 0,0 0 0,0 1 0,0-1 0,0 0 0,3-1 0,4 0-50,-9 3-83,0-1 0,0 0 1,0 1-1,1-1 0,-2 1 0,1-1 0,0 1 0,1 2 0,0 3 54,0 0 0,0 0 0,-1 0 0,0 0 0,0 1 0,-1 7 0,0-8-1,0 1 1,1-1-1,0 0 1,0 0-1,4 10 1,-3-10 7,1 0 1,0 0 0,0-1 0,1 0 0,0 1 0,9 10-1,-9-14 6,0 1 0,0-1 0,0 1 0,0-1 0,1 0 0,0-1 0,-1 1 0,1-1 0,0 0 0,6 2 0,-6-3-120,1 1 0,0-1 0,-1 0 0,1-1-1,0 1 1,0-1 0,0 0 0,0-1 0,6 0-1,-2-2-1239,1 1-1,-1-2 0,0 1 0,11-6 1,-14 5 327,-1 1 0,0-1 0,0 0 0,0-1-1,-1 1 1,0-1 0,7-8 0,-3 4-435,27-25-2648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55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243 606 4384,'37'-39'3834,"-36"39"-3670,0-1 1,0 0-1,0 0 0,-1 1 0,1-1 0,0 0 0,-1 0 0,1 0 0,-1 0 0,1 0 0,-1 0 0,1 0 0,-1 0 1,0 0-1,1 0 0,-1 0 0,0 0 0,0 0 0,0 0 0,0-1 0,0 1 0,0 0 0,0 0 0,0 0 0,0 0 0,0 0 1,-1 0-1,1 0 0,0 0 0,-1 0 0,0-2 0,0 2 15,0-1 1,-1 1-1,1 0 1,0-1-1,-1 1 1,1 0-1,0 0 1,-1 0 0,1 0-1,-1 0 1,0 0-1,1 0 1,-1 1-1,0-1 1,0 1-1,1-1 1,-1 1-1,0-1 1,0 1-1,0 0 1,-2 0-1,-3 1-9,0-1 0,1 1 0,-1 1 0,1-1-1,0 1 1,-1 0 0,1 1 0,0 0 0,0 0 0,1 0 0,-1 0 0,1 1-1,-7 5 1,-5 6-8,0 1 0,-21 27 0,27-30-58,0 1-1,2 0 1,0 1 0,0 0 0,2 0-1,0 1 1,0 0 0,-8 33-1,15-48-74,0-1-1,0 1 0,0-1 0,-1 1 0,1 0 0,0-1 1,0 1-1,0-1 0,0 1 0,0-1 0,0 1 0,0-1 1,0 1-1,0 0 0,0-1 0,1 1 0,-1-1 0,0 1 1,0-1-1,0 1 0,1-1 0,-1 1 0,0-1 1,0 1-1,1-1 0,-1 1 0,0-1 0,1 0 0,-1 1 1,1-1-1,0 1 0,0-1 4,0 0-1,0 0 1,1 1 0,-1-1-1,0-1 1,0 1 0,0 0-1,1 0 1,-1 0 0,0-1-1,0 1 1,0 0-1,2-2 1,7-3 61,0 0 0,12-9 0,-20 12-69,16-11-4,-1-1 0,0-1-1,19-22 1,37-53-51,-35 34 24,40-76-1,-69 113-3,12-17-39,-3-2 0,20-57 0,-33 79 64,0 0-1,-1-1 0,-1 1 1,-1-1-1,-1 0 0,0 0 1,-1 1-1,0-1 0,-4-20 1,3 33-52,0 0 1,0 0-1,0 0 1,0 0-1,-1 0 1,1 1-1,-1-1 1,-3-4-1,4 7 22,1 0-1,-1 0 1,0 1-1,0-1 1,0 0 0,1 0-1,-1 1 1,0-1-1,0 0 1,0 1-1,0-1 1,0 1 0,-1-1-1,1 1 1,0 0-1,0-1 1,0 1-1,0 0 1,0 0 0,0 0-1,-1 0 1,1 0-1,0 0 1,0 0-1,0 0 1,0 0 0,-1 0-1,1 1 1,0-1-1,0 0 1,0 1 0,0-1-1,-1 2 1,-3 1-1,0 0 0,0 0 1,1 0-1,-1 1 1,1 0-1,0 0 1,0 0-1,-4 6 0,-3 5 4,-10 18 0,15-21 23,0 0 0,1 1 0,1 0 1,0-1-1,0 1 0,1 1 0,-1 15 1,-1 94 276,5-115-272,0 19 56,1 0 1,1-1-1,1 1 1,2 0-1,14 45 1,-16-62-34,1 0 1,1-1 0,0 0-1,0 0 1,1 0 0,0 0 0,13 13-1,-14-17 2,0 0 0,1 0-1,0-1 1,0 0-1,1 0 1,-1 0-1,1-1 1,-1 0 0,1 0-1,0-1 1,0 0-1,9 2 1,-9-3-4,0 1 0,0-1 1,0-1-1,0 0 0,0 0 0,0 0 0,0 0 0,0-1 1,0-1-1,0 1 0,0-1 0,0 0 0,10-5 1,-10 4 6,-1-1 1,0 1-1,-1-1 1,1-1-1,-1 1 1,1-1-1,-1 1 1,-1-1 0,1-1-1,-1 1 1,4-7-1,-3 3 11,-1 0 0,5-14 0,-8 20-72,0 0 0,0 0 0,-1 0 0,1 0 0,-1 0 0,0 0 0,0 0 0,0 0 0,0 0 0,0 0 0,-1 0 0,1 0 0,-2-3 0,2 5-5,0 1 1,0-1-1,-1 0 1,1 1 0,0-1-1,0 0 1,-1 1-1,1-1 1,-1 1 0,1-1-1,0 1 1,-1-1-1,1 1 1,-1-1 0,1 1-1,-1 0 1,0-1-1,1 1 1,-1 0-1,1-1 1,-1 1 0,0 0-1,1 0 1,-1 0-1,0-1 1,1 1 0,-2 0-1,1 0-12,0 1 0,-1-1 1,1 0-1,0 1 0,0-1 0,-1 1 0,1-1 0,0 1 0,0-1 0,0 1 0,0 0 1,-2 1-1,-2 3-42,0 0 1,0 0-1,-7 11 1,8-9 96,0 0-1,0 0 1,1 0-1,-1 1 1,1-1-1,1 1 1,0 0 0,0-1-1,0 1 1,1 0-1,0 15 1,1-17 8,0 0 0,1-1-1,0 1 1,0 0 0,1-1 0,-1 1 0,1-1 0,1 1-1,-1-1 1,1 0 0,-1 0 0,1 0 0,1 0 0,-1-1-1,1 1 1,0-1 0,5 5 0,-6-7 9,1 1 1,-1-1-1,1 0 0,0 0 1,0 0-1,0 0 0,-1-1 1,2 0-1,-1 0 0,0 0 0,0 0 1,0-1-1,0 1 0,1-1 1,-1 0-1,0 0 0,7-2 1,9-1-1,-1-1 0,30-11 0,-20 6 12,67-16 88,87-30-29,-46 8-273,-127 44 212,0-1-1,0-1 1,10-6 0,-20 11-37,0 0 1,1 0 0,-1 0 0,0-1 0,0 1 0,0 0 0,1 0 0,-1 0 0,0 0-1,0 0 1,0 0 0,0-1 0,0 1 0,1 0 0,-1 0 0,0 0 0,0-1-1,0 1 1,0 0 0,0 0 0,0 0 0,0-1 0,0 1 0,0 0 0,0 0 0,0 0-1,0-1 1,0 1 0,0 0 0,0 0 0,0 0 0,0-1 0,0 1 0,0 0 0,0 0-1,0 0 1,0-1 0,0 1 0,0 0 0,-1 0 0,-8-7 38,6 6-79,1 0-1,-1 0 0,0 0 1,1 0-1,-1 1 1,0 0-1,-3-1 0,-4 3 20,-1 0 0,1 0-1,1 1 1,-1 1 0,0-1-1,1 2 1,0-1 0,0 1-1,0 1 1,0 0 0,1 0-1,0 0 1,0 1 0,1 0-1,-12 16 1,17-21 7,0 1 0,0 0-1,1 0 1,-1 0 0,1 0 0,0 0 0,0 0 0,0 0-1,1 0 1,-1 0 0,0 0 0,1 1 0,0-1-1,0 0 1,0 0 0,0 1 0,1-1 0,-1 0 0,1 0-1,0 0 1,0 0 0,2 5 0,-1-4 14,0 0-1,1 0 1,0 0-1,0 0 1,0 0 0,0-1-1,1 0 1,-1 1-1,1-1 1,0 0 0,0-1-1,0 1 1,0-1-1,5 2 1,2 1 44,1 0 1,0-1-1,-1-1 1,2 0-1,-1-1 1,0 0-1,0-1 1,15 0-1,-7-2-20,-1-1 1,1 0-1,0-2 0,23-7 0,-2-1 163,165-51-145,-155 45-88,93-49-1,-121 55-16,36-28 0,-112 73-529,-13 13 641,-46 35 48,110-79-117,1-1 0,-1 1 0,0 0 0,1-1 0,-1 1 0,1 0 0,0 0 0,0 0 0,-1 0 0,1 0 0,0 0 0,1 0 0,-1 0 0,-1 5 0,2-6 21,0 0 1,0 0-1,0 0 1,1 0-1,-1 0 1,0 0-1,0 0 0,1 0 1,-1 0-1,1 0 1,-1 0-1,1 0 1,-1 0-1,1 0 1,-1 0-1,1-1 0,0 1 1,0 0-1,-1 0 1,1-1-1,0 1 1,0 0-1,0-1 0,0 1 1,0-1-1,0 1 1,0-1-1,0 1 1,0-1-1,0 0 0,0 0 1,0 1-1,0-1 1,1 0-1,5 1 69,-1 0-1,0 0 0,1-1 1,-1 0-1,1 0 0,-1-1 1,0 1-1,11-4 0,-2 0-20,-1-1 0,22-10 0,-28 11-70,-1-1 1,1 0-1,-1 0 1,0-1 0,0 0-1,0 0 1,-1 0-1,0-1 1,0 0-1,-1 0 1,6-9-1,4-11-47,22-53 0,-30 61 1,-5 16 3,-1 1-1,0-1 0,0 1 1,0-1-1,0 1 1,-1-1-1,1 1 1,-1-1-1,1 0 0,-1 1 1,0-1-1,0 0 1,0 0-1,-1 1 0,1-1 1,-2-4-1,1 8 0,-1 1 0,1-1-1,0 1 1,-1 0 0,1 0-1,0 0 1,-1 2 0,-2 3 76,1 1 0,0-1 1,0 1-1,0 0 0,1 0 1,1 0-1,-1 1 0,1-1 1,0 0-1,1 1 0,0-1 1,0 0-1,1 1 0,0-1 1,3 9-1,-4-15 4,1-1-1,-1 1 1,1-1 0,-1 1-1,1-1 1,0 1 0,-1-1-1,1 1 1,0-1 0,0 0-1,0 1 1,0-1 0,0 0-1,1 0 1,-1 0 0,0 0-1,1 0 1,-1 0 0,0 0-1,1 0 1,-1 0 0,1-1-1,-1 1 1,1 0 0,0-1-1,-1 0 1,1 1 0,-1-1-1,1 0 1,0 0 0,-1 0-1,1 0 1,0 0 0,-1 0-1,1 0 1,0-1 0,-1 1-1,1 0 1,-1-1 0,3 0 0,2-2 56,1 0 1,-1 0-1,1-1 1,-1 0-1,0 0 1,-1 0-1,10-10 1,0-2-83,-2 0 1,21-34-1,-23 33-82,1 0 0,23-26 0,-34 42 68,0 0 1,0 0-1,0 0 0,0 0 1,0 0-1,0 1 0,0-1 0,0 0 1,0 1-1,0-1 0,0 1 0,1-1 1,1 0-1,-3 1 7,0 0 0,1 0 0,-1 0 0,0 0 0,1 1 0,-1-1 0,0 0 0,1 0-1,-1 0 1,0 0 0,1 1 0,-1-1 0,0 0 0,0 0 0,1 0 0,-1 1 0,0-1 0,0 0 0,0 0 0,1 1 0,-1-1 0,0 0 0,0 1 0,0-1-1,0 0 1,0 1 0,0-1 0,1 0 0,-1 1 0,0-1 0,0 1 0,0 5-23,0 0-1,0 0 1,0 0-1,-2 9 1,1-3 252,-3 17 43,-9 42 1,-2 3 33,15-72-279,0 0 1,-1-1-1,1 1 1,0-1-1,0 1 1,0-1-1,0 1 0,0 0 1,0-1-1,1 1 1,-1-1-1,0 1 1,1-1-1,-1 1 1,1-1-1,0 1 0,0 0 1,0-1 8,0 0 0,0-1 0,0 1 0,0-1-1,0 1 1,1-1 0,-1 1 0,0-1 0,0 0 0,0 0 0,0 0 0,1 0 0,-1 1 0,0-2 0,0 1-1,0 0 1,1 0 0,-1 0 0,0 0 0,0-1 0,0 1 0,2-1 0,10-4 39,0 1 1,13-8 0,-13 6-140,0 0 1,16-4 0,-23 9 38,-1-1-1,1 1 0,0 0 1,0 1-1,7-1 1,-12 1 29,0 0 0,0 0 0,0 0 1,0 1-1,0-1 0,1 0 0,-1 0 0,0 1 0,0-1 1,0 0-1,0 1 0,0-1 0,0 1 0,0-1 0,-1 1 1,1 0-1,0-1 0,0 1 0,0 0 0,-1 0 1,1 0-1,0 0 0,0-1 0,-1 1 0,1 0 0,-1 0 1,1 0-1,-1 0 0,0 0 0,1 0 0,-1 0 0,0 1 1,0-1-1,1 0 0,-1 0 0,0 0 0,0 1 0,-1 5 14,1 0-1,-1 0 0,-1-1 0,1 1 0,-5 11 0,-18 37 106,9-23-50,-70 178 326,-3 6-275,69-173-7,-47 74 0,63-114-104,1 1-1,-1-1 1,1 0 0,-1 0-1,0 0 1,0 0-1,0 0 1,0-1-1,-1 1 1,1-1-1,-1 0 1,-6 3-1,8-4-4,0-1 0,0 1 0,0-1-1,0 0 1,1 0 0,-1 0 0,0 0 0,0 0-1,0 0 1,0 0 0,0-1 0,0 1 0,0-1 0,0 1-1,0-1 1,1 0 0,-1 0 0,0 0 0,0 0-1,1 0 1,-1 0 0,1 0 0,-1-1 0,1 1 0,-1 0-1,1-1 1,0 1 0,-2-4 0,-1-1 4,0 0 0,1 0 0,0-1 0,0 1 0,1-1 0,-1 0 0,2 0 0,-1 0 0,1 1 0,0-2 0,0 1 0,1 0 0,0 0 0,0 0 0,0 0 0,1 0 0,1 0 0,2-10 0,0 1 10,1-1 0,2 1 1,-1 0-1,2 1 0,0-1 1,15-21-1,-14 26 4,0 1 0,0 0 0,1 0 1,1 1-1,-1 1 0,1-1 0,1 2 1,-1-1-1,1 2 0,14-6 0,12-4-81,0 3 0,43-10-1,51-5-1353,-71 16-3256,-33 6 2086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57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1090 5152,'1'-2'2267,"-1"2"-2192,0 0 1,0 0-1,0 0 1,1 0-1,-1 0 1,0 0-1,0 0 1,0 0 0,0 0-1,0 0 1,0 0-1,0 0 1,0 0-1,1 0 1,-1 0-1,0 0 1,0 0 0,0 0-1,0 0 1,1 0 206,1 0 1,-1 0-1,0 0 1,0-1-1,1 1 1,-1 0-1,0-1 1,0 1-1,0 0 1,0-1-1,2 0 1,7-5 115,-1 0 1,0 0 0,0-1 0,0 0-1,-1 0 1,0-1 0,-1 0 0,1 0-1,-2-1 1,1 0 0,-1 0 0,5-12-1,78-162 1804,-63 124-1497,24-66 807,-31 74-672,-9 27-138,-7 19-533,-1-1 0,1 0 0,-1 1 0,0-1 0,-1 0 0,1 0 1,-1 0-1,0-12 0,-1 43-136,10 269 142,-9-275-159,2 0 0,0 0 0,1-1 0,12 35 0,-14-48-12,0-1 1,0 0-1,1 0 0,-1 0 0,1 0 1,0-1-1,0 1 0,0-1 1,0 1-1,0-1 0,1 0 1,0 0-1,-1-1 0,1 1 1,0-1-1,0 0 0,1 0 1,-1 0-1,0 0 0,9 1 1,5 0 14,1-2 0,-1 0 0,0-1 0,1-1 0,-1 0 0,0-1 0,0-2-1,0 1 1,0-2 0,-1-1 0,1 0 0,-1-1 0,18-10 0,-8 1 12,0-1 0,-1-1-1,-1-1 1,0-1-1,-2-1 1,38-45 0,-21 22 95,-22 25 64,28-39 0,-39 48-435,-12 13 220,0 1 0,0 1 0,1-1 0,-1 1 0,1 0 0,0 0 0,1 0 0,-5 7 0,-22 47-214,7-9 132,2-7 157,2 1 0,-14 49 0,33-93-64,-4 23-109,4-22 130,0-1-1,0 0 1,0 1 0,-1-1-1,1 1 1,0-1-1,0 0 1,0 1-1,1-1 1,-1 1 0,0-1-1,0 1 1,0-1-1,0 0 1,0 1-1,0-1 1,1 0-1,-1 1 1,0-1 0,0 1-1,0-1 1,1 0-1,-1 0 1,0 1-1,1-1 1,-1 0 0,0 1-1,1-1 1,-1 0-1,0 0 1,1 0-1,-1 1 1,0-1 0,1 0-1,-1 0 1,1 0-1,-1 0 1,0 0-1,1 0 1,-1 0-1,1 0 1,-1 0 0,1 0-1,-1 0 1,0 0-1,1 0 1,-1 0-1,1 0 1,0 0 0,1-1 12,0 0 1,1 0 0,-1 0 0,0-1 0,0 1 0,0-1 0,0 1 0,0-1 0,0 0 0,0 1-1,-1-1 1,3-3 0,18-31-156,4-19-144,28-89 0,-53 140 187,1 0 0,-1 0-1,1 0 1,4-6 0,-6 10 87,0 0 1,0 0 0,0 0 0,0 0 0,0-1 0,0 1-1,0 0 1,0 0 0,0 0 0,0 0 0,1 0 0,-1 0 0,0 0-1,0 0 1,0 0 0,0 0 0,0-1 0,0 1 0,0 0-1,0 0 1,1 0 0,-1 0 0,0 0 0,0 0 0,0 0-1,0 0 1,0 0 0,0 0 0,1 0 0,-1 0 0,0 0 0,0 0-1,0 0 1,0 0 0,0 0 0,0 0 0,1 0 0,-1 0-1,0 0 1,0 0 0,0 0 0,0 1 0,0-1 0,0 0-1,0 0 1,0 0 0,1 0 0,-1 0 0,0 0 0,2 15 15,-1 21 24,11 66 1,-11-97-38,1 1 0,-1-1 0,1 1 0,0-1 0,1 1 0,-1-1 0,1 0 0,0 0 0,0-1 0,0 1 0,6 5 1,-6-7 13,0 0 1,0 0 0,0-1 0,1 1 0,-1-1 0,1 1 0,0-1 0,0 0-1,0-1 1,0 1 0,0-1 0,0 1 0,0-1 0,1 0 0,5 0 0,1-1 37,0-1 1,0 1 0,1-2 0,-1 0-1,0 0 1,-1-1 0,1 0 0,0-1-1,-1 0 1,0-1 0,0 0 0,0-1-1,16-12 1,-5 2 1,-1-1-1,-1-1 1,-1-1-1,29-37 1,-10 2 5,39-72 0,-44 65 72,26-73 0,-33 60-115,25-128 0,-41 161-50,-8 33 30,1 2-15,0-1-1,-1 0 0,1 1 0,-2-1 1,1 0-1,-1 0 0,0 0 0,0 1 0,-3-13 1,3 19 17,0 0 0,0 0 0,0 0 1,0-1-1,0 1 0,0 0 1,0 0-1,0-1 0,0 1 1,0 0-1,-1 0 0,1 0 1,0-1-1,0 1 0,0 0 0,0 0 1,0 0-1,-1 0 0,1-1 1,0 1-1,0 0 0,0 0 1,0 0-1,-1 0 0,1 0 1,0 0-1,0-1 0,0 1 0,-1 0 1,1 0-1,0 0 0,0 0 1,-1 0-1,1 0 0,0 0 1,0 0-1,-1 0 0,-5 8-68,-4 20 10,-15 67 15,-22 176 0,29-44 488,18-187-348,1 0-1,2 0 0,15 68 0,-15-97-42,0-1 0,0 1 0,1-1-1,0 0 1,1 0 0,0-1 0,1 0-1,10 14 1,-13-19-9,1 0-1,0-1 0,-1 1 1,2-1-1,-1 0 0,0 0 1,0 0-1,1 0 1,0-1-1,0 0 0,-1 0 1,1 0-1,0-1 1,0 1-1,1-1 0,-1 0 1,0-1-1,0 1 0,9-1 1,-4-1-18,-1-1-1,1 0 1,-1 0 0,0-1 0,1 0-1,-1 0 1,-1-1 0,1 0 0,0-1 0,9-7-1,-4 2-5,-1 0 1,0-1-1,-1 0 0,22-26 0,-26 27-29,-1 0 1,0-1-1,0 0 1,-1 0-1,0-1 0,-1 0 1,-1 0-1,0 0 1,0 0-1,-1-1 1,-1 0-1,0 1 0,0-18 1,-2 27-34,0-1 0,0 1 0,0 0 1,-1-1-1,0 1 0,0 0 0,1-1 1,-2 1-1,0-3 0,1 5 42,0 0-1,1 0 1,-1 0 0,0 0 0,1 0-1,-1 0 1,0 0 0,0 0-1,0 1 1,0-1 0,0 0-1,0 1 1,0-1 0,0 0 0,0 1-1,-1-1 1,1 1 0,0 0-1,0-1 1,0 1 0,0 0 0,-1 0-1,1 0 1,0 0 0,0 0-1,-1 0 1,1 0 0,0 0-1,-2 1 1,-4 1-5,0 0-1,0 0 0,1 1 1,-1 0-1,1 0 0,0 0 1,0 1-1,0 0 0,0 0 1,1 1-1,-1-1 0,1 1 1,1 1-1,-1-1 0,-4 7 1,2-2 39,1 1 0,-1 0 0,2 0 0,0 0 1,0 1-1,1-1 0,0 1 0,-1 13 1,4-19-7,0 0 0,1 0 0,0-1 0,0 1 0,1 0 0,0-1 0,0 1-1,0 0 1,0-1 0,1 1 0,0-1 0,0 0 0,1 1 0,-1-1 0,1 0 0,0 0 0,0-1 0,1 1 0,0-1 0,-1 0 0,2 0 0,-1 0 0,0 0 0,1 0 0,-1-1 0,1 0 0,8 4 0,1 0-29,1-1-1,0 0 0,1-1 0,-1-1 0,1 0 0,0-1 0,24 1 1,-26-3-775,-1-1 0,0-1 0,0 0 1,0-1-1,22-5 0,-32 6 257,-1 1 0,1-1-1,-1 0 1,1 0 0,-1 0 0,1 0-1,-1 0 1,0 0 0,1-1 0,-1 1-1,0-1 1,0 1 0,0-1 0,0 0-1,-1 0 1,1 0 0,0 0 0,-1 0-1,1-1 1,-1 1 0,0 0-1,0-1 1,0 1 0,0-1 0,1-4-1,3-17-2702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0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2560,'-9'-2'14484,"6"53"-12387,2-39-1835,-5 43 796,3 77 0,4-44-365,1 22-495,-1-73-1318,0-37 628,-1 0-1,1 0 1,0-1 0,0 1-1,-1 0 1,1-1 0,0 1-1,-1-1 1,1 1 0,-1-1 0,1 1-1,0-1-491,0 0 491,-1 0 1,8-6-2073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58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9 10144,'-50'-9'4576,"55"9"-3968,8 0 799,5 4-895,37-4 1184,3 5-928,22-5-128,1 0-384,19-5-160,-10 5-64,13-4-2432,-8 4 1312,-6 0-4863,-7 4 3359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59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409 46 6240,'2'-3'574,"-1"0"0,1 0 0,-1 0 1,1 0-1,0 0 0,0 0 0,0 1 1,0-1-1,1 0 0,-1 1 0,5-4 0,3-2 4413,-25 24-116,-2 6-3618,-19 24-903,-173 160 330,98-102-1354,101-95-536,1 0 0,0 1 1,1 1-1,-8 12 1,10-10-733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0:59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11 7392,'0'0'91,"0"-1"0,0 1 0,-1 0 0,1 0 0,0-1 1,0 1-1,0 0 0,0 0 0,0-1 0,0 1 0,0 0 0,0-1 1,0 1-1,0 0 0,0-1 0,0 1 0,0 0 0,0 0 0,0-1 1,0 1-1,0 0 0,0-1 0,0 1 0,0 0 0,0 0 0,0-1 1,1 1-1,-1 0 0,0 0 0,0-1 0,0 1 0,0 0 0,1 0 1,-1-1-1,13 0 2161,25 12 346,-25-7-1908,42 11 1124,0 3 0,81 39-1,-117-48-1563,-1 1-1,-1 1 1,1 0 0,-2 2-1,1 0 1,-2 1-1,0 0 1,-1 1-1,0 1 1,19 28 0,-14-11 242,26 66 1,6 41 169,-11-26-448,-35-96-873,5 10-4262,1-13-4821,-6-12 6126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00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1178 5472,'-19'6'10845,"20"-8"-11392,1-2 906,-1 0 0,0-1-1,0 1 1,0-1 0,0 1 0,-1-1-1,1 0 1,-1-4 0,0-6 295,3-5 432,8-30 1,-2 12-300,46-147 1245,-43 148-1899,18-52 221,71-144 1,-74 184-148,1 1 0,3 1 0,2 2 0,45-49 0,-43 55-90,40-41-117,-64 70-13,0 0 0,1 1-1,0 0 1,0 1 0,15-7-1,-25 14 20,-1 0 1,1 0-1,0 0 0,-1 1 0,1-1 0,0 1 0,-1-1 1,1 1-1,0 0 0,-1 0 0,1 0 0,0 0 0,0 0 1,-1 0-1,1 0 0,0 0 0,0 1 0,1 0 0,-2-1 4,0 1 0,0 0 0,-1-1 0,1 1-1,0 0 1,-1-1 0,1 1 0,-1 0 0,1 0-1,-1 0 1,1 0 0,-1 0 0,0-1 0,1 1 0,-1 0-1,0 0 1,0 0 0,1 0 0,-1 0 0,0 0-1,0 0 1,0 0 0,0 0 0,0 0 0,-1 0-1,1 0 1,0 0 0,0 0 0,-1 0 0,0 1 0,-2 7-13,0-1 0,-1 1 0,0-1 1,-1 0-1,0 0 0,0-1 0,-10 12 1,6-8-12,1 0 0,-8 14 0,15-24 1,0 1 1,0-1 0,1 0 0,-1 0-1,1 0 1,-1 0 0,1 1 0,-1-1 0,1 0-1,0 1 1,-1-1 0,1 0 0,0 1 0,0-1-1,0 0 1,0 0 0,0 1 0,0-1 0,1 0-1,-1 1 1,0-1 0,1 0 0,-1 1-1,1-1 1,-1 0 0,1 0 0,0 0 0,-1 0-1,1 0 1,0 0 0,0 0 0,0 0 0,0 0-1,0 0 1,0 0 0,0 0 0,1 1 0,4 3-18,1 1 64,1 0 0,-1 1 0,-1 0 0,1 0 0,-1 1 1,-1 0-1,1 0 0,7 17 0,-12-23 24,-1 0-1,1 0 1,-1 1 0,0-1 0,0 0 0,0 0-1,0 0 1,0 0 0,0 0 0,-1 1 0,1-1-1,-1 0 1,1 0 0,-1 0 0,0 0-1,0 0 1,0 0 0,0 0 0,0 0 0,0-1-1,-3 4 1,2-2-33,-1 0 1,0 0-1,0 0 0,0-1 0,0 1 0,-1-1 0,1 0 0,-1 0 1,0 0-1,1 0 0,-7 1 0,-6 1-622,-1-1 1,0-1-1,0-1 0,-1 0 1,1-1-1,0-1 0,0-1 0,-19-4 1,3 1-962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04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63 110 2976,'0'-1'200,"1"-1"0,-1 0 0,0 1 0,1-1 0,-1 1-1,1-1 1,-1 1 0,1-1 0,0 1 0,0 0 0,-1-1 0,1 1 0,0 0 0,0 0 0,0-1 0,1 1 0,-1 0 0,0 0-1,3-1 1,-2 0 307,0 1-1,0-1 0,0 1 1,1 0-1,-1 0 0,0 0 1,1 1-1,-1-1 0,1 0 1,-1 1-1,4-1 0,-5 2-325,0-1-1,0 1 1,0-1-1,0 1 1,0-1-1,0 1 1,0 0-1,0-1 1,0 1-1,0 0 1,0 0 0,0 0-1,-1 0 1,1 0-1,0 0 1,0 1-1,9 18 922,-8-9-839,0 0 0,-1 0 0,-1 1 1,1-1-1,-3 13 0,-9 58 662,10-73-843,-10 58 269,-57 303 941,23-204-207,44-163-1039,-4 20 556,10-28-250,3-11-458,1 1-1,1-1 0,1 1 0,19-22 0,-12 16 28,37-47-98,69-82-105,-120 145 277,0 0 0,0 0-1,1 1 1,0-1 0,0 1-1,0 0 1,0 1 0,1-1-1,7-3 1,-12 7 9,0 0 0,-1 0-1,1-1 1,0 1 0,0 0 0,-1 0-1,1 0 1,0 0 0,0 0 0,-1 0 0,1 0-1,0 0 1,-1 0 0,1 0 0,0 1-1,0-1 1,-1 0 0,1 0 0,0 1-1,-1-1 1,1 0 0,0 1 0,-1-1 0,1 1-1,-1-1 1,1 1 0,-1-1 0,1 1-1,-1-1 1,2 2 0,-1 1 30,0 0 0,1 0 0,-1-1 0,0 1 0,1 6 1,-2-7-10,6 33 194,-2-1 0,0 60 0,-2-43-76,-2-13-183,0-20 79,3 32 1,-2-45 21,0 1 0,0-1 0,1 1 0,0-1 1,0 0-1,0 0 0,0 1 0,1-2 0,6 10 0,-8-13-43,0 0 0,0 0 0,0 0 1,0 0-1,0 0 0,0 0 0,0-1 0,0 1 0,0 0 0,1-1 0,-1 1 0,0-1 0,0 1 0,0-1 0,1 0 1,-1 1-1,0-1 0,1 0 0,-1 0 0,0 0 0,1 0 0,-1 0 0,0 0 0,1 0 0,-1-1 0,0 1 0,1 0 0,-1-1 1,0 1-1,0-1 0,3-1 0,2-1 34,0-1-1,0 0 1,0 0 0,8-8 0,-12 10-52,48-48 53,-1-3 0,41-59 0,-65 81-122,-2 3-341,-24 48 230,-6 32 1,4-35 177,1-1 1,0 0 0,2 28-1,0-38 22,1-1 0,0 1 0,0-1 1,0 1-1,1-1 0,0 0 0,0 0 0,1 0 0,-1 0 0,1 0 0,0 0 0,0-1 1,1 1-1,-1-1 0,5 4 0,-1-1 13,1-1 1,0 0-1,0-1 1,0 0 0,0 0-1,1-1 1,0 0-1,0 0 1,0-1-1,0 0 1,1-1-1,-1 0 1,1 0-1,-1-1 1,1-1-1,-1 1 1,1-1-1,0-1 1,-1 0-1,1 0 1,-1-1-1,1 0 1,-1-1-1,0 0 1,0 0-1,0-1 1,13-8 0,-2-1-30,0-2 0,-1 0 0,-1-2 0,31-34 0,-20 14-6,39-64 0,-64 96 5,-1-1 1,0 0-1,-1 0 1,1 0-1,1-12 1,-2 4-40,-2 14 24,0-1 0,0 1 0,0-1 0,0 1 0,0-1 0,-1 1 0,1 0 0,0-1 0,0 1 0,-1 0-1,1-1 1,0 1 0,-1 0 0,1-1 0,0 1 0,-1 0 0,1-1 0,0 1 0,-1 0 0,0 0 4,1-1 0,0 1 0,0 0 0,0 0 0,-1 0 1,1 0-1,0 0 0,0 0 0,-1 0 0,1 0 1,0 0-1,0 0 0,-1 0 0,1 0 0,0 0 0,0 0 1,-1 0-1,1 0 0,0 0 0,0 0 0,0 0 0,-1 0 1,1 0-1,0 0 0,0 1 0,-1-1 0,1 0 1,0 0-1,0 0 0,-5 4-80,0-1 0,0 1 1,1 0-1,-1 0 0,1 0 0,0 1 0,1-1 1,-6 9-1,-27 49-11,20-32 151,2-6-18,0 1 1,2 0 0,-11 33-1,22-51 32,-1 0 0,1 0-1,1 0 1,-1 0 0,1 0 0,2 13-1,-2-18-36,1 0 1,-1 0-1,1 1 0,0-1 0,-1 0 0,1 0 0,0 0 1,0 0-1,0 0 0,0 0 0,3 2 0,-4-3-20,1-1 0,0 1 0,0 0 0,0-1-1,0 1 1,-1-1 0,1 1 0,0-1 0,0 1 0,0-1 0,0 0-1,0 0 1,0 1 0,0-1 0,0 0 0,1 0 0,-1 0-1,0 0 1,0 0 0,0 0 0,0 0 0,0-1 0,0 1 0,0 0-1,1-1 1,2-1 21,-1 1 0,1-1 0,-1 0 0,0-1 0,0 1 0,1-1 0,-1 1 0,-1-1 1,1 0-1,0 0 0,3-5 0,23-39-106,-28 44 95,13-20-10,-8 13-147,0-1 0,-1 1-1,5-13 1,-8 19-409,-1 10 153,0 0 471,0 13 135,0-1 0,-2 1 0,0-1 0,-4 27 0,-22 74 179,12-58-199,-16 77 144,30-131-310,-1-1 0,0 0 0,0 0 1,0 0-1,-1 0 0,0 0 0,0 0 0,0-1 0,-1 1 1,-7 7-1,10-12-45,1 0 1,-1-1-1,1 1 0,-1 0 1,0-1-1,1 1 0,-1-1 1,0 0-1,1 1 0,-1-1 1,0 1-1,1-1 0,-1 0 1,0 1-1,0-1 0,1 0 1,-1 0-1,0 0 1,0 0-1,0 0 0,1 0 1,-1 0-1,0 0 0,0 0 1,0 0-1,1 0 0,-3-1 1,2 0-10,0 0 0,-1 0 0,1 0 0,0 0 0,0 0-1,-1 0 1,1-1 0,0 1 0,0 0 0,1-1 0,-1 1 0,-1-4 0,-3-6-142,1-1 0,-4-24-1,6 29 76,0-5-22,0 1 0,0-1 0,2 1 0,-1-1 0,1 0 0,3-19 0,-2 24 71,1 1 0,-1 0-1,1-1 1,0 1 0,0 0-1,1 0 1,0 1 0,0-1-1,1 0 1,-1 1 0,1 0 0,0 0-1,8-8 1,1 3 71,0 0 1,1 1-1,0 0 1,0 1-1,25-10 1,80-23 280,-46 18-184,-41 12-42,0-2 0,-1-1-1,44-27 1,-58 31-38,-2-2 0,0 0 0,0 0 1,-1-2-1,-1 0 0,0 0 0,20-31 0,-4-4 212,30-76 0,-14 28-122,-15 35-4,-3-1 0,-2-1 0,27-115 0,-35 115-666,-24 100 975,3-18-381,-9 31 0,-33 90-45,13-9 237,18-66-160,-28 152 258,42-205-420,1-11 70,0 0-1,0 0 1,0 0-1,0 0 1,0 0-1,0 0 1,0 0-1,0 0 1,0 0-1,0 0 1,0 0-1,0 0 1,0 0-1,0 0 1,0 0 0,0-1-1,0 1 1,0 0-1,1 0 1,-1 0-1,0 0 1,0 0-1,0 0 1,0 0-1,0 0 1,0 0-1,0 0 1,0 0-1,0 0 1,0 0 0,0 0-1,0 0 1,0 0-1,0 0 1,0 0-1,0 0 1,0 0-1,0 0 1,0 0-1,0 0 1,0 0-1,0 0 1,0 0-1,1 0 1,-1 0 0,0 0-1,0 0 1,0 0-1,0 0 1,0 0-1,0 0 1,0 0-1,0 0 1,0 0-1,0 0 1,0 0-1,0 0 1,0 0-1,8-19-490,-6 13 496,3-11-70,1 1 0,1 0-1,1 0 1,0 1 0,1 0-1,1 0 1,11-13 0,-20 27 51,0 0 0,0 0 0,0-1 1,0 1-1,0 0 0,0 0 0,0 1 0,1-1 1,-1 0-1,0 0 0,1 1 0,-1-1 1,1 0-1,-1 1 0,0 0 0,1-1 1,-1 1-1,1 0 0,-1-1 0,1 1 1,-1 0-1,1 0 0,0 1 0,-1-1 1,1 0-1,-1 0 0,1 1 0,-1-1 1,0 1-1,1-1 0,-1 1 0,1-1 1,-1 1-1,0 0 0,0 0 0,1 0 0,1 1 1,3 4 16,-1 0 1,1 0 0,-1 1-1,0 0 1,5 10 0,-7-11-6,5 6 28,-1 0 33,0-1 0,1 1-1,16 17 1,-21-26-22,-1-1 1,1 0-1,-1 1 0,1-1 0,0 0 0,0-1 1,0 1-1,0-1 0,0 1 0,0-1 0,1 0 1,-1 0-1,0 0 0,1 0 0,-1-1 1,0 1-1,1-1 0,-1 0 0,1 0 0,3-1 1,0 0 37,-1-1 1,1 0 0,-1 0 0,0-1 0,0 0 0,0 0-1,0 0 1,-1-1 0,1 0 0,-1 0 0,8-7 0,2-4 62,-1-1 0,16-23 0,-17 20-161,0-1 0,-2 0 1,0 0-1,-1-1 0,13-44 1,-23 65 11,0 0 1,0 0 0,1 0-1,-1 0 1,0 0 0,0 0-1,0 0 1,0 0 0,0 0-1,0 0 1,0-1 0,0 1-1,0 0 1,0 0 0,0 0-1,0 0 1,1 0 0,-1 0-1,0 0 1,0 0 0,0-1-1,0 1 1,0 0 0,0 0-1,0 0 1,0 0 0,0 0-1,0 0 1,0-1 0,0 1-1,0 0 1,0 0 0,0 0-1,-1 0 1,1 0 0,0 0-1,0 0 1,0-1 0,0 1-1,0 0 1,0 0 0,0 0-1,0 0 1,0 0 0,0 0-1,0 0 1,0 0 0,-1 0-1,1 0 1,0 0 0,0-1-1,0 1 1,0 0 0,0 0-1,0 0 1,0 0 0,-1 0-1,1 0 1,0 0 0,-8 7-184,-7 12 285,11-10-66,0 0-1,0 0 1,1 0 0,1 1 0,-1-1 0,2 1-1,-1 0 1,1-1 0,1 17 0,0-25-5,0 1-1,0-1 1,0 1 0,1-1 0,-1 0 0,0 1-1,1-1 1,-1 0 0,1 1 0,-1-1-1,1 0 1,-1 0 0,1 0 0,0 0-1,0 1 1,0-1 0,0 0 0,0 0 0,0 0-1,0-1 1,0 1 0,0 0 0,0 0-1,0 0 1,0-1 0,1 1 0,-1-1 0,0 1-1,1-1 1,-1 1 0,2-1 0,3 0 11,0 0 0,-1 0 0,1-1 0,0 0 0,-1 0 0,8-3 0,8-1-12,-7 4-17,0-1 0,0 2-1,-1 0 1,1 1 0,0 0 0,-1 1-1,1 0 1,-1 1 0,0 1 0,0 0 0,0 1-1,16 8 1,16 10 64,-2 3 1,42 32-1,-25-17-49,-35-24-123,57 39-47,-29-12-2829,-49-40 2326,2 2-188,2-3-2583,-3 0 1324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05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1 10976,'-68'0'4960,"33"11"-4321,25-6-671,7-1-127,3-8-1985,3 4 1184,20-8-2784,9 0 2144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09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1066 4320,'-1'0'55,"1"0"-1,0 0 1,0 0 0,0 0-1,0 0 1,-1 0 0,1 1 0,0-1-1,0 0 1,0 0 0,0 0-1,-1 0 1,1 0 0,0 0-1,0 1 1,0-1 0,0 0 0,3 6 5562,5-6-3222,-3-1-2085,-1 0 1,1-1-1,-1 1 0,1-1 0,-1 0 1,0 0-1,0-1 0,0 1 1,0-1-1,6-5 0,-2 0 4,0 0-1,-1 0 0,8-11 0,4-12-76,-1-1 0,-1 0 0,20-56 0,-11 25-59,68-119 310,-49 100-214,-32 55-123,-1 0-1,-1 0 1,-1-1-1,9-47 0,-14 49-20,-2 0 0,0 0 0,-2 0 0,-1-1 0,-1 1 0,-1-1 0,-8-37 0,9 59-95,-1 0 0,1 0-1,-1 0 1,0 0 0,0 1 0,0-1-1,-6-7 1,7 11-47,1 0 0,-1 0-1,0 0 1,1 0 0,-1 1-1,0-1 1,0 0 0,0 0-1,0 1 1,0-1 0,0 1 0,0-1-1,0 1 1,0-1 0,0 1-1,0 0 1,0 0 0,0-1 0,0 1-1,0 0 1,0 0 0,0 0-1,0 0 1,0 0 0,0 0 0,-1 0-1,1 1 1,0-1 0,0 0-1,0 1 1,0-1 0,0 0 0,0 1-1,0-1 1,0 1 0,0 0-1,1-1 1,-1 1 0,0 0 0,0-1-1,0 1 1,-1 2 0,-3 2-23,1 1 0,-1 0-1,1 0 1,0 0 0,0 1 0,1-1 0,-5 13 0,-15 57 42,17-55 16,0 0 52,-27 106 315,27-96-248,1-1 0,-2 39 0,6-39-26,1 0 1,1 0-1,2 0 1,0-1 0,2 1-1,11 34 1,-15-60-65,1 0 0,-1-1 1,1 1-1,0 0 1,0 0-1,0-1 0,0 1 1,1-1-1,-1 0 0,6 5 1,-6-7-34,0 1 0,-1-1-1,1 0 1,0 0 0,0-1 0,0 1 0,0 0 0,0-1 0,0 1 0,0-1 0,0 1-1,1-1 1,-1 0 0,0 0 0,0 0 0,0 0 0,0 0 0,0-1 0,0 1-1,0-1 1,0 1 0,0-1 0,3-1 0,12-7-73,1 0 1,-1-2-1,31-24 0,-34 25-19,55-46-224,-33 26-5,39-25 0,-62 45 166,-6 6-16,-11 18 114,0 0 12,0 1 1,0-1-1,2 0 0,-1 1 0,2 0 0,0 25 0,2-26 57,1-1-1,0 0 1,1 0-1,6 15 1,-8-23 5,1-1 1,-1 0 0,1 1 0,1-1 0,-1 0-1,0 0 1,1-1 0,0 1 0,0 0 0,0-1-1,0 0 1,1 0 0,-1 0 0,1 0 0,6 4-1,-8-7-7,0 1 1,0 0-1,0 0 0,0-1 0,0 1 0,0-1 0,0 0 0,0 0 0,0 1 0,0-1 0,0-1 0,0 1 1,0 0-1,0 0 0,0-1 0,3 0 0,-1-1-3,0 1-1,-1-1 1,1 0 0,-1 0-1,0-1 1,0 1 0,0-1-1,3-3 1,4-5 37,-1 0-1,0-1 1,11-21-1,-19 33-60,92-166 147,-73 125-98,-1-1 0,14-46 0,-27 68-74,0-1-1,-2 1 1,0-1-1,2-42 1,-7 53-220,-3 11-101,-3 16-40,-85 311 659,79-276-256,-6 23 187,-2-1 0,-38 85 0,-20-6 472,71-139-1225,19-25-138,85-77 370,-71 63 514,0 0 0,40-54 0,-39 44 11,2 1 0,49-47 0,-35 44 35,-2-2 0,53-67 1,-92 105-239,1-1 0,-1 1 0,0-1 0,0 0 0,0 0 0,0 0 0,0 0 0,0 0 0,0 0 0,0 0 0,-1 0 0,1-2 0,-1 3-19,-1 0 1,1 1-1,-1-1 0,1 0 1,-1 0-1,1 0 0,-1 1 1,1-1-1,-1 0 0,0 1 1,1-1-1,-1 1 1,0-1-1,1 0 0,-1 1 1,0 0-1,0-1 0,0 1 1,1-1-1,-1 1 0,0 0 1,0 0-1,0-1 0,0 1 1,0 0-1,0 0 1,-1 0-1,0 0-1,-1-1 1,0 1-1,1 0 1,-1 1-1,0-1 1,1 0-1,-1 1 1,1-1-1,-1 1 0,1 0 1,-1 0-1,-3 1 1,-24 16-28,25-14 68,1 0 1,0 0-1,0 1 0,0-1 0,1 1 1,-1 0-1,1 0 0,0 0 0,0 1 1,1-1-1,0 1 0,0 0 0,0-1 1,1 1-1,0 0 0,0 0 0,0 0 1,0 0-1,1 0 0,0 0 0,1 0 1,-1 0-1,1 0 0,0-1 0,1 1 1,2 8-1,-2-9 15,1-1 1,0 1-1,0-1 1,0 1 0,0-1-1,0 0 1,1-1-1,0 1 1,0 0-1,0-1 1,0 0-1,0 0 1,1 0-1,7 3 1,-6-4 9,1 0-1,-1 0 1,1-1 0,-1 1 0,1-2 0,-1 1-1,1-1 1,-1 0 0,1 0 0,8-2 0,2-1 5,-1-1 1,1-1-1,-2-1 1,1 0-1,0-1 0,-1-1 1,-1 0-1,15-11 1,-3 1-73,-1-1 1,-1-1 0,-1-1-1,-1-1 1,28-37 0,-25 27 56,-4 7-20,-1-2 0,32-57 0,-20 17-92,43-130-1,-71 184-128,2-24 0,-6 31 104,1 2 34,-1 4 41,0-1 0,1 0 0,-1 1 0,0-1 1,0 0-1,0 0 0,0 1 0,0-1 0,0 0 0,0 0 0,0 1 0,0-1 0,0 0 0,0 0 0,0 1 0,-1-1 1,1 0-1,0 1 0,0-1 0,-1 0 0,1 1 0,0-1 0,-1 0 0,1 1 0,-1-1 0,1 1 0,-1-1 0,0 0 1,0 1 12,1 0 1,0 0 0,0-1-1,0 1 1,0 0 0,0 0-1,-1 0 1,1 0 0,0 0-1,0 0 1,0 0 0,0 0-1,-1 0 1,1 0 0,0 0-1,0 0 1,0 0 0,0 0-1,-1 0 1,1 0 0,0 0-1,0 0 1,0 0 0,0 0-1,-1 0 1,1 1 0,0-1-1,0 0 1,0 0 0,0 0-1,0 0 1,0 0 0,-1 0-1,1 0 1,0 0 0,0 1-1,0-1 1,0 0 0,0 0-1,0 0 1,0 0 0,0 1-1,-7 7-52,1 1-1,0 1 0,1-1 1,0 1-1,-3 10 0,-18 56-165,6-11 265,-26 94 254,41-136-238,1 0-1,1 0 1,1 1-1,2 45 1,1-61 1,0-1 1,0 1-1,1-1 0,3 11 1,-4-16-37,-1-1 0,1 1 0,-1-1 0,1 1 0,0-1 0,0 1 0,0-1 0,0 1 0,0-1 0,0 0 0,0 0-1,0 1 1,1-1 0,-1 0 0,0 0 0,1 0 0,-1 0 0,0 0 0,1-1 0,0 1 0,-1 0 0,1-1 0,-1 1 0,1-1 0,0 0 0,2 1 0,0-1-22,1-1 0,-1 1 0,0-1 0,0 0 0,0 0 0,0-1 0,0 1 0,4-3 1,32-20-159,-21 13 81,46-29-266,79-46-120,-141 85 412,-1 0 0,1 0 0,-1 0 0,1 0 0,0 0 0,5-1 0,-8 10 280,-16 37 451,12-35-639,1-1 0,-1 0 0,2 1-1,-1-1 1,2 1 0,-2 13 0,3-23-36,0 1 1,0-1 0,0 1 0,0-1 0,0 1 0,0-1-1,0 1 1,0-1 0,0 0 0,0 1 0,0-1 0,1 1 0,-1-1-1,0 1 1,0-1 0,0 0 0,1 1 0,-1-1 0,0 0-1,0 1 1,1-1 0,-1 0 0,0 1 0,1-1 0,-1 0 0,1 0-1,-1 1 1,0-1 0,1 0 0,0 0 0,0 1 7,0-1-1,0 0 1,0 0 0,0 0 0,1 0 0,-1 0 0,0-1 0,0 1-1,0 0 1,0 0 0,2-1 0,3-2 6,0 0 0,0 0-1,7-5 1,5-4-123,0 1 0,1 1 0,37-15 0,-54 24 118,-1 1-1,0-1 1,0 1 0,1 0-1,-1-1 1,0 1-1,1 0 1,-1 0 0,0 0-1,1 0 1,-1 0 0,0 0-1,1 0 1,-1 0-1,0 1 1,1-1 0,-1 0-1,0 1 1,1-1-1,-1 1 1,0-1 0,0 1-1,2 1 1,-2-1 6,0 1 0,0 0 0,0-1 0,0 1-1,0 0 1,-1 0 0,1-1 0,-1 1 0,1 0 0,-1 0 0,1 0 0,-1 0 0,0 0 0,0 0 0,0 3 0,0 71 267,36-113-782,-27 26 397,0 1 0,0 1 0,1 0 0,0 0 1,15-9-1,-25 18 106,1 0-1,-1 0 1,0 0 0,0 0-1,1 0 1,-1 0 0,0 0-1,0 0 1,1 0 0,-1 0-1,0 0 1,0 1 0,0-1-1,1 0 1,-1 0 0,0 0-1,0 0 1,0 0 0,1 1-1,-1-1 1,0 0 0,0 0-1,0 0 1,0 1 0,0-1-1,0 0 1,1 0 0,-1 1-1,0-1 1,0 0 0,0 1-1,5 12 127,-3-7-17,0-3-102,-2-1 22,1 0-1,0 0 0,-1-1 0,1 1 0,0 0 0,0-1 0,0 1 0,2 1 1,-2-2-26,0-1 1,0 0-1,-1 1 1,1-1 0,0 0-1,0 1 1,0-1-1,0 0 1,0 0-1,0 0 1,0 0 0,0 0-1,0 0 1,0 0-1,0 0 1,0 0 0,1-1-1,6 0 1,1-1 0,-1-1 0,14-6 0,-12 5-53,-1 1 0,15-4 0,-19 6 18,0 0-1,0 1 1,0-1-1,0 1 1,0 0-1,0 1 0,0-1 1,0 1-1,7 2 1,-1 1-82,1 0 1,15 10-1,-4-3 132,-19-9 11,0-1-1,1 1 1,-1-1 0,1 0 0,-1 0-1,1 0 1,0-1 0,-1 1 0,1-1-1,0 0 1,6-1 0,-3-1-96,0 0 1,0 0-1,0 0 0,-1-1 1,1 0-1,7-5 1,2-2-72,0-1 1,-1-1 0,0 0-1,22-24 1,-37 36 153,0-1 1,-1 0 0,1 0-1,0 1 1,-1-1 0,1 0-1,0 1 1,0-1-1,0 1 1,0-1 0,-1 1-1,1-1 1,0 1 0,0 0-1,2-1 1,-3 2 2,0-1 0,1 0 0,-1 1 0,1-1 0,-1 1 0,0-1 0,1 0 0,-1 1 1,0-1-1,1 1 0,-1-1 0,0 1 0,0 0 0,0-1 0,1 1 0,-1-1 0,0 1 0,0-1 0,0 1 0,0-1 0,0 1 0,0 0 1,0-1-1,0 1 0,0-1 0,-1 2 0,3 13-164,0 0 1,1 0-1,1 0 0,0-1 1,1 1-1,7 15 1,-10-26-335,-1-1 1,0 0 0,1 0-1,-1 0 1,1 0 0,0 0-1,0 0 1,1 0 0,2 3-1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09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25 11552,'-8'4'5215,"21"-1"-4511,6-3 672,7 5-896,37-10-128,6 5-224,15-3-1440,1-1 704,-9-4-2015,-7 3 1471,-16-2-3040,-12 2 2336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09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60 8640,'-31'-8'3904,"31"0"-3392,10 1-2528,3 7 992,22-20-3328,6 4 2464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10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57 3808,'15'-24'2427,"-2"4"2858,-3 8 3611,-12 20-7099,-29 103 764,18-55-2008,-23 60 210,-67 146 0,91-235-666,-14 51 0,24-69-39,0 0-1,0 0 1,1 0-1,0 0 1,1 0-1,0 0 0,0 0 1,1 0-1,0 0 1,3 9-1,-3-15-33,0 0 0,0 0 0,1-1-1,-1 1 1,1 0 0,-1 0 0,1-1 0,0 1-1,0-1 1,0 0 0,1 0 0,-1 0 0,0 0-1,1 0 1,0 0 0,-1 0 0,1-1 0,0 1 0,0-1-1,0 0 1,0 0 0,0 0 0,0 0 0,0-1-1,0 1 1,0-1 0,6 1 0,5-1-1,0-1 1,0 0-1,0-1 1,25-6-1,64-26-3142,-81 25 921,2-2-2751,-15 0-2107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2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9 683 2560,'-8'8'15013,"13"-8"-14831,-1-1-1,1 0 1,-1-1 0,1 1 0,-1-1-1,0 0 1,1 0 0,-1-1 0,7-4 0,2-1 16,160-99 447,-160 98-710,-9 5 98,0 1 0,0 1 0,1-1 0,-1 1 0,6-3 0,-9 5-29,0 1 0,-1-1-1,0 1 1,1-1 0,-1 1 0,1 0-1,-1-1 1,1 1 0,-1-1-1,0 1 1,0 0 0,1-1-1,-1 1 1,0 0 0,0-1-1,0 1 1,0 0 0,1-1 0,-1 1-1,0 1 1,0 1 4,3 13 79,-1 0 0,0 0 0,-1 20 0,-1-16 37,5 32 1,39 164 910,-21-81-822,-21-120-129,50 210 792,-44-193-774,-4-18-113,7 21 0,-4-6 183,-7-24-121,1 0 0,0-1 0,0 0 0,0 1-1,1-1 1,3 7 0,-5-11-27,0 0 1,0 0-1,0 0 1,0 0-1,0 0 1,0 0-1,0 1 1,1-1-1,-1 0 1,0 0-1,0 0 0,0 0 1,0 0-1,0 0 1,1 0-1,-1 0 1,0 0-1,0 0 1,0 0-1,0 0 1,0 0-1,1 0 0,-1 0 1,0 0-1,0 0 1,0 0-1,0 0 1,0 0-1,1 0 1,-1 0-1,0 0 1,0-1-1,0 1 1,0 0-1,0 0 0,0 0 1,0 0-1,1 0 1,7-8 231,6-12-191,-8 6-40,0 0 1,-1 0-1,0 0 1,-2 0-1,4-18 1,6-73-163,13-74 110,-13 116-64,37-162 91,-46 203 9,-1-1-1,-1 0 1,0-30 0,-2 27-67,1 1 0,6-38 1,-3 37 22,2-35 0,-6 45-58,1 0-1,1-1 1,0 1 0,1 0 0,10-27-1,-12 24-102,-1 11-99,-1 6 193,1 4 66,0-2-129,17 8-427,-11-5 619,1 0 1,-1 0-1,1-1 0,0 1 1,-1-1-1,9 1 1,45 3 135,-43-4-118,123 0 17,-74-4 100,9 3-12,7 0 28,136-15 0,-14-6-107,-86 11 24,-10 7 110,-63 2-234,-1-2 58,68-12 1,3 0-68,244-2 470,-289 13-292,84-15 1,6-1-97,-95 15-45,245-26 205,-187 10-92,-84 14 49,0 2 1,56 2-1,-25 1-256,365-22 1210,-419 20-1128,32-7 1,-8 1 21,45-8-30,-69 12 31,3 0-1226,-19 5 1124,0 0-1,1 0 1,-1 0-1,0 0 1,0 0-1,0 0 0,0-1 1,1 1-1,-1 0 1,0 0-1,0 0 1,0 0-1,0 0 1,1 0-1,-1 0 1,0-1-1,0 1 1,0 0-1,0 0 1,0 0-1,0 0 0,0 0 1,1-1-1,-1 1 1,0 0-1,0 0 1,0 0-1,0 0 1,0-1-1,0 1 1,0 0-1,0 0 1,0-1-1,0 1-157,0-1 0,0 0 0,0 1 0,-1-1 0,1 0 0,0 1-1,0-1 1,-1 1 0,1-1 0,0 0 0,-1 1 0,1-1 0,0 1 0,-1-1 0,1 1 0,-1-1 0,0 0-1,-14-9-3850,1 5 1339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11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27 132 9056,'-22'-3'2922,"22"3"-2877,0 0 0,-1 0 0,1 0-1,0 0 1,0-1 0,-1 1 0,1 0-1,0 0 1,0 0 0,-1-1 0,1 1 0,0 0-1,0 0 1,0-1 0,-1 1 0,1 0-1,0 0 1,0-1 0,0 1 0,0 0 0,0-1-1,0 1 1,0 0 0,0-1 0,-1 1-1,1 0 1,0-1 0,0 1 0,0 0 0,1-1-1,-1 1 1,0 0 0,0 0 0,0-1-1,0 1 1,0 0 0,0-1 0,0 1-1,0 0 1,1 0 0,-1-1 0,0 1 0,1-1 34,-1 0 0,0 1 0,1-1 0,-1 1 0,0-1 0,1 1 0,-1-1 0,1 1 0,-1-1 0,1 1 0,0-1 0,-1 1 0,1 0 0,-1-1 0,1 1 0,0 0 0,-1-1 0,1 1 0,-1 0 0,1 0 0,0 0 1,0 0-1,-1 0 0,1 0 0,1 0 0,6-2 468,108-26 3927,77-18-1249,2 15-2273,-179 30-1124,0 0 0,0 2 0,0-1 0,0 2 0,30 7 0,-6 4-3603,-2 7-4757,-20-8 5418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15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11 5408,'8'-10'11267,"-7"21"-9031,-2 62-337,-16 113 0,12-146-1910,3-24-245,0 0 0,0 0 0,-2 0 0,-7 20 0,7-21-3600,3-10 2070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16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430 1 6464,'-1'0'225,"1"0"0,0 0 0,-1 0 0,1 0 0,0 0 0,-1 0 0,-2 3 3152,2-3-3152,1 0 0,0 0 0,0 1 0,0-1 0,-13 17 2575,-11 18-760,-7 18-267,-36 88 0,-14 35-459,58-135-1199,-1-1 0,-31 39 0,-17 8-718,40-53-5220,39-34-343,6-5 3756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16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0 8128,'-10'4'1203,"8"-3"-888,0 0-1,0 0 1,0-1 0,0 1 0,0-1 0,0 0 0,0 1 0,-1-1 0,-3 0 2129,14 2-433,12 1-344,22-4-317,99 4 1471,-139-2-2782,1-1 1,0 0-1,0 1 0,0 0 1,-1-1-1,1 1 1,0 0-1,3 2 0,-5-2-27,-1-1-1,1 1 0,0-1 1,0 1-1,-1-1 0,1 1 0,0 0 1,-1 0-1,1-1 0,-1 1 1,1 0-1,-1 0 0,1-1 1,-1 1-1,1 0 0,-1 0 1,0 0-1,0 0 0,1 0 1,-1 0-1,0 0 0,0-1 1,0 1-1,0 0 0,0 0 1,0 0-1,0 0 0,-1 1 1,0 2 38,0 0 0,0-1 1,0 1-1,-1-1 1,0 1-1,0-1 0,0 1 1,0-1-1,0 0 1,-1 0-1,1 0 0,-1 0 1,-4 3-1,-4 3 100,-2 0 0,-14 8 0,3-2 28,-95 73 894,118-87-1045,0-1 1,1 0-1,-1 1 1,0-1-1,1 1 1,-1 0-1,1-1 1,-1 1-1,1-1 0,-1 1 1,1 0-1,-1-1 1,1 1-1,-1 0 1,1-1-1,0 1 1,0 0-1,-1 0 1,1-1-1,0 1 1,0 0-1,0 0 0,0 0 1,0-1-1,0 1 1,0 0-1,0 1 1,1-1 12,0 0 1,-1 0-1,1 0 0,0 0 1,0-1-1,0 1 0,0 0 1,0-1-1,0 1 1,0 0-1,0-1 0,0 1 1,0-1-1,0 0 1,0 1-1,2-1 0,6 2 93,0 0-1,0-1 0,13 0 0,33-1-1455,69 11 1,-65-1-3462,0 6-3787,-28-5 4529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19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477 426 4224,'1'-3'522,"0"0"0,0 1 0,0-1 0,-1 0 0,1 0 1,-1 0-1,1 0 0,-1 1 0,0-1 0,0 0 0,-1-5 0,1-5 2087,-1 10-2293,0 0-1,0 0 1,0 0-1,-1 0 0,1 1 1,-1-1-1,0 0 1,1 1-1,-1-1 0,0 1 1,-1-1-1,1 1 1,-4-3-1,0 1-83,0 0-1,-1 0 1,1 1 0,-1 0-1,0 1 1,0-1-1,0 1 1,0 1 0,0-1-1,-1 1 1,1 0-1,-13 1 1,7 0-139,1 1 1,-1 1-1,1 0 0,0 1 0,0 0 1,-22 9-1,20-7-45,1 2 0,-1 0 0,1 0 0,1 1 0,-1 1 0,1 0 0,1 0 0,0 2 0,0-1 0,1 1 0,0 1 0,-10 15 0,7-5 107,0 0 1,2 0-1,1 1 0,-13 39 0,20-50-107,1-1 0,0 0-1,0 1 1,1 0 0,1 14-1,0-19 4,1 0-1,0 0 1,0 0 0,1 0-1,0 0 1,0 0-1,1 0 1,0-1-1,5 10 1,-5-12 5,0 0 0,0 0 0,1 0 0,-1-1-1,1 1 1,0-1 0,0 0 0,0 0 0,0-1 0,1 1 0,-1-1 0,1 0 0,-1 0-1,1 0 1,0-1 0,0 1 0,0-1 0,0 0 0,0-1 0,0 1 0,0-1 0,10-1 0,-6 0-43,0 0 0,-1 0 0,1-1 0,0 0 0,0 0 0,-1-1 0,0-1 0,1 1 0,-1-1 1,-1-1-1,1 1 0,10-9 0,-5 0-50,0 0 0,-1-1 0,0 0-1,-1-1 1,-1 0 0,0 0 0,7-19 0,3-9-76,22-72 0,-36 99 40,-1 0-1,-1 0 0,-1 0 1,2-28-1,-5 43 53,0 0 0,0 0-1,0 0 1,0 1 0,0-1-1,0 0 1,0 0-1,-1 0 1,1 0 0,0 0-1,-1 0 1,1 0 0,-1-1-1,-2 4-117,0 9 97,-2 41 540,3 90 0,3-121-408,1 1-1,1 0 0,1-1 1,1 0-1,1 1 0,17 38 1,-20-54 38,0 0 1,1 0-1,6 8 1,-9-13-100,-1 0 1,1 0-1,0 0 1,0 0-1,0 0 1,0 0 0,0 0-1,0 0 1,0 0-1,0-1 1,0 1-1,1 0 1,-1-1 0,0 1-1,0-1 1,0 0-1,1 1 1,-1-1-1,0 0 1,1 1 0,-1-1-1,0 0 1,1 0-1,1-1 1,1 0 1,-1 0 1,1-1-1,-1 0 1,1 0-1,-1 0 1,0 0-1,0-1 0,0 1 1,3-4-1,25-32 97,-19 23-101,119-140-38,-108 132 22,1 0 0,2 1-1,0 1 1,33-19 0,-58 39-6,1 0 1,-1 0-1,1 0 0,-1 1 1,1-1-1,0 0 1,0 1-1,-1-1 0,1 1 1,0-1-1,0 1 1,-1 0-1,1 0 0,0 0 1,0 0-1,3 0 1,-4 1 3,0 0 0,1 0 0,-1-1 0,0 1 1,0 0-1,0 0 0,0 0 0,-1 0 0,1 0 1,0 0-1,0 0 0,-1 0 0,1 0 0,0 0 0,-1 1 1,1-1-1,-1 0 0,0 0 0,1 1 0,-1-1 1,0 0-1,0 1 0,1-1 0,-1 0 0,-1 2 1,2 18 72,-2 0 1,-1 0 0,-8 41-1,-35 128 371,45-187-419,-1-1 0,1 1 0,0 0 0,0-1 0,0 1 0,0-1 0,0 1-1,0-1 1,2 6 0,-2-8-24,0 1 1,1 0-1,-1 0 0,1 0 0,-1-1 1,1 1-1,-1 0 0,1 0 0,-1-1 1,1 1-1,0 0 0,-1-1 0,1 1 1,0-1-1,0 1 0,-1-1 0,1 1 1,0-1-1,0 0 0,0 1 0,-1-1 1,1 0-1,0 0 0,0 0 0,0 1 1,0-1-1,0 0 0,0 0 0,0 0 1,-1 0-1,3-1 0,2 0 17,0 0 0,0 0 0,1-1 0,-1 0 0,0 0-1,0 0 1,-1 0 0,1-1 0,0 0 0,-1 0 0,6-5 0,6-6-39,21-25-1,-25 26-61,94-100-171,-104 112 237,0-1 0,0 0 0,-1 0-1,1 1 1,0 0 0,0-1 0,0 1 0,1 0 0,-1 0 0,0 0 0,0 0 0,4-1 0,-5 2-2,0 0 1,0 0-1,0 0 1,1 0 0,-1 1-1,0-1 1,0 0-1,0 1 1,0-1 0,0 0-1,0 1 1,0-1 0,0 1-1,0 0 1,0-1-1,0 1 1,-1 0 0,1-1-1,0 1 1,0 0-1,-1 0 1,1 0 0,0 0-1,-1 0 1,1 0 0,-1 0-1,1 2 1,4 7 18,-1 1 0,-1 0 0,0-1 0,0 2 0,-1-1 0,-1 0 0,1 12 0,-1-5 75,7 30 0,-8-46-78,1-1 0,-1 0 0,0 1 1,1-1-1,-1 1 0,1-1 0,0 0 0,-1 1 0,1-1 1,0 0-1,0 0 0,0 0 0,0 1 0,0-1 1,0 0-1,0 0 0,0-1 0,0 1 0,1 0 0,-1 0 1,0 0-1,3 0 0,-2 0-1,0-1 0,1 0-1,-1 0 1,0 0 0,0 0-1,1 0 1,-1 0 0,0-1 0,0 1-1,1-1 1,-1 1 0,0-1-1,2-1 1,8-4-6,-2 0 0,1 0-1,-1-1 1,11-10 0,-18 15-4,101-90-144,-8 7-134,-16 11 308,-67 61-141,-31 43-342,-96 119 388,35-37-36,75-106 106,0-1 0,1 1 0,-1 0 0,1 0 0,1 0 0,-1 1 0,1-1 0,0 0 0,1 1 0,-1 0 0,1-1 0,1 1 0,-1 7 0,1-12 11,0-1 1,0 0 0,1 0-1,-1 0 1,0 0 0,1 0-1,-1 0 1,0 0 0,1 0-1,-1 0 1,1 0 0,0 0-1,-1 0 1,1 0 0,0 0-1,-1 0 1,1-1 0,0 1-1,0 0 1,1 0 0,0 0 5,0 0 0,0 0 0,0-1 0,0 1 0,0 0 0,0-1 0,0 0 0,0 0 0,0 1 0,4-2 0,3 0 30,1 0-1,0-1 1,17-6-1,-13 3-37,-1 0 0,0-1 0,-1-1 0,0 0-1,0-1 1,0 0 0,-1 0 0,0-2-1,0 1 1,-1-1 0,-1-1 0,0 0-1,16-23 1,-7 3-92,24-56-1,7-38-170,-21 43 200,18-87 1,-26 42-6,-11 57 38,-7 58 18,0 5-11,-1 1 0,0-1 1,-1 0-1,0 0 0,-1-10 1,1 16 12,1 1 0,-1 0 0,0 0 0,0 0 0,0 0 0,0 0 0,0 0 0,0 0 0,0-1 0,0 1 0,0 0 0,0 0 0,0 0 0,0 0-1,0 0 1,0 0 0,0 0 0,0-1 0,0 1 0,0 0 0,0 0 0,0 0 0,0 0 0,0 0 0,0 0 0,0-1 0,0 1 0,0 0 0,-1 0 0,1 0 0,0 0 0,0 0 0,0 0 0,0 0 0,0 0 0,0 0 0,0 0 0,0-1 0,0 1 0,-1 0 0,1 0 0,0 0 0,0 0 0,0 0 0,0 0 0,0 0 0,0 0 0,0 0 0,-1 0 0,1 0 0,0 0 0,0 0 0,0 0 0,0 0 0,0 0 0,0 0-1,-1 0 1,1 0 0,-4 10-46,-4 21 43,4-15 82,-11 50 160,-7 82 0,16-60-138,4 1 0,12 127-1,-10-215-127,12 75-439,-10-69-156,0-1-1,0 1 1,0-1-1,1 1 1,0-1-1,0 0 1,1 0-1,7 10 1,4-4-2881,1-8-3381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20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72 3552,'0'-11'1632,"0"-6"-1440,0 9 1120,0 5-768,0-6 1824,-4 1-800,4 5-896,-10-6 576,7 9-736,-7-3-32,2 3-320,-10 0-448,4 7 160,-9 1-1184,10 9 736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23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1144 3808,'7'5'2927,"-5"-3"-2432,0 0 0,0 0 1,0 0-1,1 0 0,-1 0 0,1 0 1,-1-1-1,1 1 0,-1-1 1,1 0-1,0 0 0,0 0 1,4 1-1,-2-2-229,-1-1 1,0 0-1,1 1 0,-1-1 1,1-1-1,-1 1 0,0-1 1,0 1-1,5-4 0,34-23 1234,-31 19-1167,25-19 520,62-61 1,20-40-76,-69 73-421,-2-3 1,71-115-1,-102 142-253,-1-2 0,-2 0 0,19-70 0,-22 61 78,11-87 0,-20 101-45,0 1-1,-2 0 0,-1-1 0,-7-35 0,8 62-143,0 0 0,-1-1-1,1 1 1,-1 0-1,0 0 1,0 0 0,0 0-1,0 1 1,0-1-1,0 0 1,0 0 0,-3-2-1,4 3 5,0 1 0,-1 0 0,1 0-1,0 0 1,0 0 0,-1 0 0,1-1-1,0 1 1,0 0 0,0 0 0,-1 0 0,1 0-1,0 0 1,0 0 0,-1 0 0,1 0-1,0 0 1,0 0 0,-1 0 0,1 0-1,0 0 1,0 0 0,-1 0 0,1 0-1,0 0 1,0 1 0,-1-1 0,1 0 0,0 0-1,0 0 1,0 0 0,-1 1 0,-3 1-3,1 0 0,-1 0 0,1 1 1,0-1-1,0 1 0,0 0 0,0 0 0,0 1 1,0-1-1,1 0 0,0 1 0,-3 3 1,-5 14 10,-9 22 1,9-20-12,-36 77 47,-25 56 120,54-112-29,-20 75 1,31-95-62,2 1-1,1-1 1,1 1-1,1 43 1,3-50-18,0 0 0,1-1-1,1 1 1,0-1 0,2 1 0,0-1 0,12 23 0,-15-34-34,1 1 0,-1-2 0,2 1 0,-1 0 0,0-1 0,1 0 1,0 0-1,0 0 0,8 5 0,-10-8 0,1 1-1,0-1 1,1 0 0,-1 0 0,0 0-1,0-1 1,1 1 0,-1-1-1,1 0 1,0 0 0,-1-1 0,1 0-1,-1 1 1,1-1 0,5-1 0,0-1 3,1 0 1,-1-1-1,0 0 1,0-1-1,0 0 1,12-7-1,55-38-4,-26 15-7,186-102 171,-234 134-173,122-73-77,-125 75 68,21-17 138,-21 16-136,0 1-1,1 0 1,-1 0-1,0 0 1,1-1-1,-1 1 0,0 0 1,0-1-1,1 1 1,-1 0-1,0 0 1,0-1-1,0 1 1,1 0-1,-1-1 0,0 1 1,0 0-1,0-1 1,0 1-1,0 0 1,0-1-1,0 1 1,0-1-1,0 1 0,0 0 1,0-1-1,0 1 1,0 0-1,0-1 1,0 1-1,0-1 1,0 1-1,0 0 0,-1-1 1,1 1-1,0 0 1,0-1-1,0 1 1,0 0-1,-1 0 0,1-1 1,0 1-1,-1 0 1,1 0-1,0-1 1,0 1-1,-1 0 1,1 0-1,0 0 0,-1-1 1,1 1-1,0 0 1,-1 0-1,1 0 1,0 0-1,-1 0 1,1 0-1,-1 0 0,1 0 1,0 0-1,-1 0 1,1 0-1,-9-1-66,0 1 0,0 0-1,0 1 1,0 0 0,0 0-1,0 1 1,0 0 0,1 0-1,-1 1 1,1 0 0,-14 8-1,8-4 79,1 0-1,0 2 1,1-1-1,0 2 1,0-1-1,1 2 1,-13 14-1,-3 8 114,-29 48 0,41-57-142,0 1-1,-13 34 1,23-47 34,0 2 1,1-1-1,0 0 1,1 1-1,1 0 1,-2 24-1,4-35 11,0-1 0,0 1 0,1 0 0,-1 0 0,1 0 0,-1-1 0,1 1 0,0 0 0,0-1 0,2 4-1,-3-5-10,1 0-1,0 1 0,0-1 0,0 0 1,0-1-1,0 1 0,0 0 0,0 0 1,0 0-1,0-1 0,0 1 0,0 0 1,1-1-1,-1 1 0,0-1 0,0 1 0,1-1 1,-1 0-1,0 0 0,1 1 0,-1-1 1,3 0-1,4-1 35,0 0 0,0 0 0,-1-1 0,1 0 1,0 0-1,-1-1 0,1 0 0,-1 0 0,0 0 0,0-1 0,0-1 1,-1 1-1,1-1 0,-1 0 0,10-11 0,0 0-67,-1-2-1,-1 0 1,-1 0 0,13-25-1,0-4-30,-3 0 0,27-80 0,-48 123-41,-1 0 1,1-1 0,-1 1 0,0 0-1,-1 0 1,1-1 0,-1 1 0,0 0 0,0-1-1,0 1 1,-2-7 0,2 11 74,0-1 0,0 1-1,0 0 1,0-1 0,0 1 0,-1 0 0,1 0-1,0-1 1,0 1 0,0 0 0,-1 0 0,1-1 0,0 1-1,0 0 1,-1 0 0,1 0 0,0 0 0,0-1-1,-1 1 1,1 0 0,0 0 0,-1 0 0,1 0 0,0 0-1,0 0 1,-1 0 0,1 0 0,0 0 0,-1 0-1,1 0 1,0 0 0,-1 0 0,1 0 0,0 0 0,-1 0-1,1 0 1,0 0 0,-1 0 0,1 0 0,0 1-1,-1-1 1,0 1-7,0 0-1,0-1 1,-1 1 0,1 0-1,0 0 1,0 0-1,0 0 1,0 1-1,0-1 1,0 1 0,-3 5 16,1 0 0,1 0 0,-1 0 0,1 0 0,0 0 1,1 0-1,-1 1 0,1 9 0,0 65-40,1-80 42,1 14 21,0 1 0,1 0-1,1-1 1,1 1 0,0-1-1,1 0 1,8 18 0,-10-28 29,0 1 1,0-1-1,1 0 1,0 0-1,1 0 1,-1 0-1,1-1 1,0 1 0,0-1-1,1-1 1,-1 1-1,1-1 1,0 0-1,0 0 1,1-1-1,-1 1 1,1-1-1,13 3 1,-16-5-27,1 0 0,-1-1 0,1 0 0,-1 0 0,1 0 0,-1 0 0,1-1 0,-1 0 0,0 0 0,1 0 0,-1 0 0,0-1 0,1 1 0,-1-1 0,0 0 0,0-1 0,6-4 1,2-2 41,-1-1 1,0 0 0,18-22-1,7-15 47,38-66 0,-26 38-21,-41 64-65,31-51-52,-37 61 11,-1 0 1,1 0-1,-1 0 1,1 0-1,-1 0 0,1 0 1,-1 0-1,0 0 1,0 0-1,0 0 0,1-1 1,-1 1-1,0 0 1,-1-1-1,1 2-36,-1 1 0,0 0 0,0 0 1,1-1-1,-1 1 0,1 0 0,-1 0 0,0 0 0,1-1 0,0 1 0,-1 0 0,0 2 0,-3 6-44,-3 3 95,1 1-1,1 1 1,0-1 0,0 1-1,2 0 1,-3 15 0,3-18-62,-3 20 50,-3 37 1,8-53 34,1 0-1,0 0 1,1 0 0,5 25 0,-5-36 3,0 1 1,0 0-1,1-1 1,-1 1-1,1-1 1,0 0-1,1 0 1,-1 0 0,1 0-1,0 0 1,0 0-1,0-1 1,0 1-1,1-1 1,-1 0-1,6 4 1,-4-4 10,1-1 0,-1 1 0,1-1 0,0 0 0,0 0 0,0 0 0,0-1 0,0 0 1,0 0-1,0-1 0,0 0 0,10 0 0,3-2-31,1 0-1,-1-2 1,0 0 0,-1-1 0,1 0 0,-1-2 0,0 0-1,25-15 1,-21 9 6,0-2 0,-1 0-1,0-2 1,-1 0 0,33-38 0,82-116-39,-132 165 42,1 0 0,-1 0 0,1 0 0,-2-1 0,4-10 1,-6 17-28,0 0 0,1 0 0,-1 0 0,0 0 1,0-1-1,0 1 0,0 0 0,0 0 0,0 0 1,0 0-1,0-1 0,0 1 0,0 0 0,0 0 1,0 0-1,0-1 0,0 1 0,0 0 0,0 0 1,0 0-1,0 0 0,0-1 0,0 1 0,0 0 1,0 0-1,0 0 0,0-1 0,0 1 0,-1 0 1,1 0-1,0 0 0,0 0 0,0 0 0,0-1 1,0 1-1,0 0 0,-1 0 0,1 0 0,0 0 1,0 0-1,0 0 0,0 0 0,-1 0 0,1 0 1,0-1-1,0 1 0,0 0 0,0 0 0,-1 0 1,1 0-1,0 0 0,0 0 0,-11 4-472,7-2 443,0 1 0,1 0-1,-1 0 1,1 0 0,0 0-1,0 1 1,0-1 0,0 1-1,-2 4 1,-21 41-36,18-35 39,0 4 2,-61 138 35,61-136 22,3-7-20,0 0-1,-4 25 0,8-35 13,1 1 0,-1-1-1,1 0 1,0 0 0,0 1-1,0-1 1,1 0 0,-1 1-1,1-1 1,0 0 0,0 0 0,0 0-1,0 0 1,0 0 0,1 0-1,-1 0 1,3 3 0,-3-5 9,0 0 0,0 0 0,0 0 0,0-1 0,0 1 0,0 0 0,0-1 0,0 1 1,0 0-1,1-1 0,-1 0 0,0 1 0,0-1 0,1 0 0,-1 1 0,0-1 0,0 0 1,1 0-1,-1 0 0,0 0 0,0 0 0,1 0 0,-1-1 0,2 1 0,-1-1 7,1 0 0,-1 1-1,0-1 1,0 0-1,1 0 1,-1 0 0,0-1-1,0 1 1,0 0-1,0-1 1,3-3 0,1-4-68,-1-1 0,1 1 0,-2-1 0,1-1 0,-2 1 0,1 0 0,2-15 0,3-7 169,0-2-58,-8 25-214,1 1-1,0 0 0,1 0 1,0 0-1,4-9 0,-3 26-358,1 30 456,-2 0-1,-2 1 1,-4 52 0,-6-18 578,-22 93 0,15-97-192,10-42-108,-1-1 0,-18 50 0,24-76-220,1 1 1,-1-1-1,1 0 0,-1 1 0,0-1 0,0 0 1,1 1-1,-1-1 0,0 0 0,0 0 1,0 0-1,0 0 0,-1 0 0,1 0 0,0 0 1,0 0-1,-1 0 0,1-1 0,0 1 1,-1 0-1,1-1 0,-3 2 0,2-2-17,1 0 0,-1 0 0,1 0 1,-1-1-1,0 1 0,1 0 0,-1-1 0,1 1 0,-1-1 0,1 1 0,-1-1 0,1 1 0,0-1 1,-1 0-1,1 0 0,0 0 0,-1 0 0,1 0 0,0 0 0,0 0 0,0 0 0,0-1 0,0 1 0,0 0 1,-1-3-1,-3-3-86,1 0 1,-1-1 0,-4-10 0,5 5 6,-1 0 0,1 1 1,1-1-1,0-1 0,1 1 1,1 0-1,0 0 0,0-1 1,1 1-1,1-1 0,3-17 1,-1 23 41,-1 1 0,1-1 0,0 1 0,1 0 0,0 0 0,0 0 0,1 0 0,-1 1 0,1 0 0,7-7 0,3-2 12,0 2-1,33-23 1,-18 18 28,2 2 0,0 1-1,1 1 1,40-11 0,19-8-68,-58 19 78,-1-2 0,59-37-1,-74 40 75,0 0 1,-1-1-1,0-1 0,-1-1 0,-1-1 0,15-19 0,-25 28 25,0 0 0,0 0-1,-1-1 1,0 0 0,0 0-1,3-16 1,-5 21-93,-2 0 0,1 0 0,0 0 0,-1 0 0,0-1 0,0 1 0,0 0 0,0 0 1,-1 0-1,1 0 0,-1 0 0,0 0 0,-1 0 0,1 0 0,0 0 0,-1 1 0,0-1 0,-2-3 0,3 6-31,0 0-1,1 0 0,-1 0 0,0 1 1,0-1-1,0 0 0,0 0 1,0 1-1,0-1 0,0 0 1,0 1-1,0-1 0,0 1 1,0 0-1,0-1 0,0 1 0,0 0 1,-1 0-1,1-1 0,0 1 1,0 0-1,0 0 0,0 0 1,0 1-1,-1-1 0,1 0 0,0 0 1,0 1-1,0-1 0,0 0 1,0 1-1,0-1 0,-2 2 1,-2 1-19,0 0 1,1 0 0,-1 1-1,1 0 1,-8 8 0,-4 8 79,0 1 0,2 1 0,0 0 0,1 1 0,2 1 0,-15 40 0,22-53-2,0 1 1,1 0-1,0 0 0,1 0 1,1 0-1,0 0 1,0 0-1,2 14 1,0-21-12,-1 0 1,1-1 0,0 1-1,0-1 1,0 1-1,1-1 1,-1 1-1,1-1 1,0 0-1,0 0 1,1 0 0,-1 0-1,1 0 1,0 0-1,0-1 1,0 0-1,1 1 1,-1-1-1,1 0 1,0-1 0,0 1-1,0-1 1,0 1-1,4 1 1,-2-2 19,0 0 0,1-1 0,-1 1 0,0-1 0,0-1-1,0 1 1,1-1 0,-1 0 0,0 0 0,0-1 0,1 0 0,-1 0 0,0 0 0,11-5 0,-9 3-22,0-1 1,0 0-1,0 0 0,-1 0 1,1-1-1,-1-1 0,0 1 1,-1-1-1,12-13 0,6-9-13,62-70 11,-72 84-15,0 1 1,0 1-1,1 0 1,28-16-1,-40 27-20,-1-1-1,1 1 1,0 0-1,-1 0 1,1 0-1,0 0 1,-1 0-1,1 1 1,0-1-1,0 1 1,0 0-1,0 0 1,0 0-1,-1 0 1,1 0-1,0 0 1,0 1-1,3 0 1,-3 1 12,0 0 0,0-1-1,0 1 1,0 0 0,-1 0 0,1 1 0,0-1 0,-1 1 0,1-1 0,-1 1 0,0 0-1,0 0 1,0 0 0,2 4 0,17 34 189,-11-20-1,2 0-1,0-1 0,16 21 0,-23-35-151,0-1 0,0 0-1,0 0 1,1 0 0,0 0-1,0-1 1,0 0 0,0 0-1,1-1 1,-1 0 0,1 0-1,0 0 1,0-1 0,10 3-1,-7-4-20,-1 0 0,1-1 0,0 0 0,-1-1 0,1 1 0,10-4 0,-3 1-203,-1-1-1,25-11 1,-32 11-310,1 0 0,-1-1 0,-1-1 0,1 0 0,-1 0 1,0 0-1,-1-1 0,9-9 0,-2-1-1589,0-1 0,19-32-1,6-19-5612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26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14 4064,'3'-14'12393,"-1"20"-9587,-3 1-2483,0-1-1,0 1 0,0-1 0,-1 0 0,-3 9 0,-3 7 60,-48 220 1047,4-20-847,11-77-465,40-141-116,0 1-119,0 0 0,-1 0 0,1 0 0,-1-1 0,0 1 0,-1-1 0,1 1 0,-5 4 0,21-48-13551,-3 13 10714,6-15-506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27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22 103 4320,'-7'-4'435,"-7"-12"10895,14 15-11200,0 1 0,0 0 0,0-1 1,0 1-1,1 0 0,-1-1 0,0 1 0,0 0 0,1-1 1,-1 1-1,0 0 0,0-1 0,1 1 0,-1 0 0,0 0 1,1-1-1,-1 1 0,0 0 0,1 0 0,-1 0 0,1 0 0,-1-1 1,0 1-1,1 0 0,-1 0 0,1 0 0,-1 0 0,1 0 1,15-2 763,-12 2-379,437-47 3282,-383 38-3593,-29 5-114,51-4 0,-26 5-495,-52 3 10,-2-3 546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27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 6144,'-3'0'513,"-1"0"1,1 0-1,0 1 1,0-1-1,-6 2 1,2 0 3077,24 1 705,-4 0-3302,329 3 4423,-225-6-5223,-72 1-1337,-24 0-1923,-1 0-3744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2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3136,'5'-16'9066,"-3"39"-2240,1 26-6361,-3-8-179,-1-5 171,7 58 0,-7-70-426,1-22 20,0 1 1,-1 0-1,1 0 0,0-1 0,0 1 0,1 0 0,-1-1 0,1 1 1,-1 0-1,1-1 0,1 5 0,-1-7 152,0-8 357,43-71-75,-38 67-515,2 0 1,0 0-1,0 0 1,1 1-1,0 0 1,1 1-1,0 0 1,1 0-1,0 1 1,0 1-1,1 0 1,0 0-1,1 2 1,24-11-1,-35 16 41,0 0 1,0 0-1,0 1 0,1-1 0,-1 1 0,0-1 0,0 1 0,1 0 1,-1 0-1,0 0 0,0 0 0,1 0 0,-1 1 0,0-1 1,0 1-1,0-1 0,1 1 0,-1 0 0,2 1 0,-2-1 23,0 1 0,-1-1-1,1 1 1,0-1 0,-1 1 0,0 0-1,1 0 1,-1 0 0,0 0 0,0 0-1,0 0 1,0 0 0,0 0 0,0 0-1,-1 0 1,1 0 0,-1 1 0,1 1-1,-1 2 34,1 0 1,-2 0-1,1-1 0,0 1 0,-4 11 0,0 13 549,12-34-563,0 0 1,0-1-1,8-6 0,12-11-193,1 2-1,52-27 1,-81 47 154,1-1 0,0 1-1,0-1 1,0 1 0,0-1 0,-1 1 0,1 0 0,0 0-1,0-1 1,0 1 0,0 0 0,0 0 0,0 0 0,0 0 0,0 0-1,0 0 1,0 0 0,0 0 0,0 0 0,0 1 0,1-1-1,-1 2 44,0-1-1,0 0 0,0 0 1,0 0-1,0 0 0,-1 0 1,1 1-1,0-1 1,0 0-1,-1 1 0,1-1 1,-1 1-1,1 2 0,1 5 143,0 1 0,-1-1 0,0 1 0,0 0 0,-1 10 0,-7 52 178,4-41-364,2-18-143,1-10-210,0 1 0,0-1-1,0 0 1,-1 0 0,1 1 0,-3 3-1,11-26-13914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28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412 18 2400,'10'-17'15626,"-9"19"-15424,-1 0-1,0 0 1,0 1-1,0-1 1,0 0-1,-1 0 1,1 0-1,0 0 1,-1 0-1,0 0 1,1 0-1,-1 0 1,0 0-1,0 0 1,-2 3-1,1 0 175,-41 94 1281,22-48-1019,-50 87 0,42-94-538,-1 0 0,-3-2 0,-62 62 0,81-92-4,1 0 0,1 2 0,0-1 0,1 2 0,-13 20 0,24-34-77,-1 0 0,1 0 1,-1-1-1,1 1 0,0 0 0,-1 0 0,1 0 0,0 0 0,0 0 1,0 0-1,-1 0 0,1 0 0,0-1 0,0 1 0,1 0 0,-1 1 0,0-1-4,0-1 0,1 1-1,-1-1 1,0 1 0,0-1-1,1 1 1,-1-1 0,1 1-1,-1-1 1,0 0 0,1 1-1,-1-1 1,1 0 0,-1 1-1,1-1 1,-1 0 0,1 0 0,-1 1-1,2-1 1,2 1 43,1 0-1,-1 0 1,1-1 0,-1 0-1,7 0 1,-4 0-47,172-4 757,-132 1-976,84-17 0,-129 20 148,29-9-1841,-30 8 1490,1 1 1,-1-1-1,1 1 0,-1-1 0,0 0 1,1 0-1,-1 0 0,0 0 0,0 0 1,0 0-1,1 0 0,-1 0 0,0 0 1,0-1-1,-1 1 0,2-2 0,-2 1-102,0 1 0,0 0 0,0 0 0,0-1 0,0 1 0,0 0 0,-1-1 0,1 1-1,-1 0 1,1 0 0,-1-1 0,0 0 0,-2-5-1062,1-5-2515,-2 1 2727,0 1 470,-4-17-1155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28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66 6048,'-30'-23'9301,"81"29"-3450,-38-4-5277,-1-1 1,0 0-1,17 0 1,23-7 193,70-16 0,22-2-4075,-129 23-1442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29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9 5568,'-3'-2'841,"-3"-3"-72,0 4 3530,6 18 1450,-1-13-5377,1 0 0,-1 1 0,0-1 0,0 0 0,0 0 0,-1 0 0,1 0 0,-1 0 0,0 0 0,0 0 0,-5 5 0,-4 7 215,-19 18-1,3-3-415,14-14-1096,-19 18-1,26-32-2610,30-11-9727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29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540 1 6240,'-2'1'710,"1"1"0,0-1 0,0 1 1,0-1-1,0 1 0,0 0 0,0-1 0,0 1 0,0 3 1,-8 13 1387,-97 116 4212,-8-2-4090,48-55-1860,23-27-269,-108 118 165,150-166-235,-15 12-670,15-13 506,0-1 0,1 1-1,-1-1 1,0 1 0,0-1 0,0 1 0,0-1-1,0 0 1,0 0 0,0 1 0,0-1 0,1 0-1,-1 0 1,0 0 0,0 0 0,0 0 0,-2 0-1,3 0 40,0-1-1,-1 1 1,1 0 0,-1-1-1,1 1 1,0-1-1,0 1 1,-1-1-1,1 1 1,0-1-1,0 1 1,-1 0-1,1-1 1,0 1 0,0-1-1,0 0 1,0 1-1,0-1 1,0 1-1,0-1 1,0 1-1,0-1 1,0 1-1,0-1 1,0 1 0,0-1-1,1 1 1,-1-1-1,0 1 1,0-1-1,0 1 1,1 0-1,-1-1 1,0 1-1,1-1 1,0-3-605,3-9-948,1 0 0,1 1-1,7-14 1,12-16-3948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30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46 4480,'-1'-6'13297,"15"-2"-10502,22-5-2994,-21 10 401,0-2-144,1 2 1,0 0 0,0 0 0,0 2 0,29 0-1,-43 1-54,0 1-1,1-1 0,-1 0 0,0 1 0,0-1 0,0 1 1,0 0-1,0 0 0,0 0 0,0 0 0,0 0 0,-1 0 1,1 1-1,2 1 0,-3-2 19,0 0 1,0 0-1,-1 1 0,1-1 1,0 0-1,0 1 0,-1-1 1,1 1-1,-1-1 0,1 1 0,-1-1 1,1 1-1,-1-1 0,0 1 1,0-1-1,0 1 0,0-1 1,0 1-1,0 0 0,0-1 1,-1 2-1,-4 15 47,-1-1 0,0-1-1,-1 1 1,-12 18 0,0 3 136,-70 152 985,89-189-1147,-1 0 1,0 0-1,1 0 1,-1 1 0,1-1-1,0 0 1,-1 1 0,1-1-1,0 0 1,0 1-1,0-1 1,0 0 0,0 1-1,0-1 1,0 0-1,0 1 1,1 1 0,0-2-17,-1 0 0,1 0 0,-1 0 0,1 0 1,0-1-1,-1 1 0,1 0 0,0 0 1,0-1-1,0 1 0,0-1 0,-1 1 0,1-1 1,0 1-1,0-1 0,0 1 0,2 0 1,4 0 49,0 0 0,0 0 0,1-1 0,-1 0 0,9-1 0,-8 1-28,21-3-387,36-7 0,28-10-3791,-81 17 3233,-9 2 557,0 1-128,0-1-1,0 1 1,-1-1 0,1 0-1,0 0 1,0 0 0,0 0-1,-1-1 1,1 1 0,-1-1-1,1 1 1,-1-1 0,0 0-1,4-3 1,8-20-5970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1:31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68 145 3232,'0'0'40,"-2"-1"167,1-1-1,-1 0 1,1 0-1,0 0 1,0 0 0,0 0-1,-2-3 1,2-5 7465,1 13-7339,1-1 1,-1 1-1,0-1 1,0 1-1,0-1 0,0 1 1,0-1-1,-1 4 1,0-3 30,-3 20 780,-2 1 0,-10 27 0,10-34-682,0 0 0,2 0-1,0 0 1,1 1 0,-2 24 0,15-48 236,18-17-580,35-39 0,-50 49-55,2-3-240,0-1 1,-2 0-1,1-1 0,-2-1 1,-1 0-1,0-1 0,13-33 1,-22 47-323,-1-1 1,1 1-1,-1-1 1,1-11 0,-1-13-5582,-1 30 5617,0-11-6299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07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222 127 832,'0'-5'586,"0"0"-1,0 0 1,1 0-1,0 0 1,0 1-1,0-1 1,1 0 0,-1 1-1,5-8 1,-1-2 953,-4 12-1330,-1 0 1,1 0-1,0 0 1,0 0-1,-1 1 0,1-1 1,0 0-1,2-1 1,-2 1 80,1 1 1,-1-1-1,0 1 1,0-1-1,0 0 1,0 0-1,0 1 1,0-1-1,-1 0 1,1 0-1,-1 0 1,1 0-1,-1 0 1,0 0-1,1 0 1,-1-2-1,2-2 2591,-2 6-2830,1 0 0,-1 0 0,0 0 0,0 0 0,0 1 0,0-1 0,1 0 0,-1 0 0,0 0 0,0 0 0,0 0 0,0 1 0,0-1 0,1 0 0,-1 0 0,0 0 0,0 1 0,0-1 0,0 0 0,0 0 1,0 0-1,0 1 0,0-1 0,0 0 0,0 0 0,0 1 0,0-1 0,0 0 0,0 0 0,0 0 0,0 1 0,0-1 0,0 0 0,0 1 0,-2 18 247,0 1-1,-1-1 1,-1 1 0,-1-1 0,0 0 0,-11 23 0,-11 39 17,-1 23 41,-43 137 290,14-104-246,44-107 110,-14 52 0,20-57-298,7-25-184,0 0-1,0 1 1,0-1-1,0 0 1,0 1-1,0-1 1,0 0-1,0 0 0,0 1 1,1-1-1,-1 0 1,0 0-1,0 1 1,0-1-1,0 0 1,0 0-1,1 1 1,-1-1-1,0 0 1,0 0-1,0 0 0,1 1 1,-1-1-1,0 0 1,0 0-1,1 0 1,-1 0-1,0 0 1,0 0-1,1 1 1,-1-1-1,0 0 1,0 0-1,1 0 0,-1 0 1,1 0-1,19 2 233,22-4-112,42-4 332,33-3-144,-78 5-202,27-3-92,17-2-90,-72 7-651,1 1 0,17 0 0,-25 1-382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08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45 863 3328,'-10'5'698,"-13"7"231,22-11-651,0 0-1,0-1 1,1 1-1,-1 0 1,0-1 0,0 1-1,1 0 1,-1 0-1,0-1 1,1 1-1,-1 0 1,1 0-1,-1 0 1,-1 7 6785,6-12-5618,7-13-769,0 0 1,-2-1-1,10-23 1,17-61-244,-19 53 76,2-7-123,32-84 370,-39 112-657,1 0 1,31-46-1,54-62 484,-69 99-582,53-50 1,-74 79-7,1 1 1,0 0-1,0 1 0,1 0 0,15-7 0,-19 10 34,1 0 0,0 0 0,1 1 0,-1 0 0,0 1 0,0 0 0,1 0 1,-1 0-1,10 1 0,-15 0-39,1 0 0,0 1 0,-1-1 0,1 1 0,0-1 0,-1 1 1,1 0-1,-1 0 0,1 0 0,-1 1 0,0-1 0,0 0 0,4 4 1,-5-4 13,0 0 1,0 0 0,0 0 0,-1 0 0,1 0 0,0 0 0,-1 0 0,1 1 0,-1-1 0,1 0 0,-1 1 0,1-1-1,-1 0 1,0 1 0,0-1 0,0 0 0,0 1 0,0-1 0,0 0 0,0 1 0,0-1 0,0 0 0,-1 1 0,1-1-1,0 0 1,-2 3 0,-4 7 32,0 0 0,-1 0 0,0 0 0,-1-1 0,0 0 0,-16 14-1,5-5-59,-47 43 131,26-28 125,17-18-9,23-16-522,13 5-81,4 0 289,1 1 0,-1 1-1,0 1 1,17 10 0,-30-15 101,1 0 1,-1 0-1,1 0 1,-1 1-1,0 0 0,0 0 1,-1 0-1,1 0 0,-1 0 1,0 1-1,0-1 1,0 1-1,-1 0 0,0 0 1,0 0-1,0 0 1,0 1-1,1 6 0,-3-4 59,1 1 0,-1-1 0,-1 0 0,0 0-1,0 1 1,0-1 0,-1 0 0,0 0 0,-1 0 0,-4 10-1,3-9 31,-1 0 0,0 1 0,0-2 0,-1 1 0,-1-1 0,1 1 0,-14 11 0,15-16-66,1-1 0,0 0 1,-1 0-1,0-1 0,0 1 0,0-1 0,0 0 0,0 0 0,-1-1 0,1 1 1,0-1-1,-1 0 0,1-1 0,-9 1 0,-5-2-29,0-1 0,-32-6 0,39 6-126,-9-2-894,-1-1 1,1-1-1,-1-1 1,-30-14 0,51 20 638,-1 0 0,0 0 0,0-1 1,0 1-1,1 0 0,-1-1 0,0 1 1,1-1-1,-3-2 0,3 3 54,1 0 0,-1 0 1,1 0-1,0 0 0,-1 0 0,1 0 0,0 0 0,0 0 1,-1 0-1,1 0 0,0 0 0,0 0 0,0 0 0,0 0 1,1-1-1,0-3-691,0 1 1,1 0 0,0 0-1,0 0 1,0 0-1,1 0 1,4-5 0,-6 8 941,17-24-2089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08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39 152 4896,'-18'-9'4725,"18"8"-4570,-1 1 1,1-1-1,0 1 1,0 0-1,0-1 0,-1 1 1,1-1-1,0 1 1,-1-1-1,1 1 0,0 0 1,-1-1-1,1 1 1,0 0-1,-1-1 0,1 1 1,-1 0-1,1 0 0,-1-1 1,0 1-1,1 0 56,-1-1-1,1 1 1,-1 0-1,1 0 0,-1-1 1,1 1-1,-1 0 1,1-1-1,-1 1 1,1-1-1,-1 1 1,1-1-1,0 1 1,-1-1-1,-4-6 6005,9 4-6216,1 0 229,1 1 0,-1 0 0,1 0 0,0 0 0,0 1 0,11-2 0,12-3-26,50-14-44,0 4 0,122-10 0,-143 26 77,-58 0-255,1 0 1,-1 0-1,0 0 1,1 0-1,-1 0 1,0 0-1,1 0 1,-1 0-1,0-1 1,1 1-1,-1 0 1,0 0-1,0 0 1,1 0-1,-1 0 1,0 0-1,1-1 1,-1 1-1,0 0 1,0 0-1,1-1 1,-1 1-1,0 0 1,0 0-1,0-1 1,1 1-1,-1 0 1,0 0-1,0-1 1,0 1-1,0-1 1,-2-11-4042,2 11 3588,-1 0 0,1 0 0,-1 0 1,1 0-1,-1 0 0,0 0 0,0 0 1,1 0-1,-1 0 0,0 0 0,0 0 1,0 1-1,0-1 0,0 0 0,0 1 1,0-1-1,0 1 0,0-1 1,0 1-1,-2-1 0,1 1-123,0 1 0,0-1 0,1 1 0,-1 0 0,0 0-1,0-1 1,1 1 0,-1 1 0,1-1 0,-1 0 0,-2 3 0,0-1 69,-19 16-1206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09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92 5312,'-16'-3'6762,"23"3"-3402,9-1-1977,-1-1-1,1-1 1,-1 0-1,19-7 1,22-4 205,1 5-1264,1 1-1,65 1 1,-46 5 308,-38 0-1475,0 1-4269,-30-2-2304,0-3 3686,4-11-1027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2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 5568,'-7'-13'1786,"7"12"-1719,0 1-1,0 0 0,0 0 0,-1 0 1,1-1-1,0 1 0,0 0 0,0 0 1,0 0-1,0-1 0,4-4 4184,-4 5-4077,-8-5 5726,11 8-4273,12-9 6,-8 3-1515,0 1 0,0 0 0,1 1-1,-1-1 1,1 1 0,0 1 0,10 0 0,-15 0-111,1 0 0,0 0 1,-1 1-1,1 0 1,0 0-1,-1 0 1,1 0-1,-1 0 1,1 1-1,-1-1 1,0 1-1,0 0 1,0 0-1,0 0 1,0 1-1,0-1 1,4 5-1,-6-6 6,-1 0 0,1 1-1,0-1 1,-1 0 0,1 1 0,0-1-1,-1 1 1,0-1 0,1 1 0,-1-1-1,0 1 1,0-1 0,1 1 0,-1-1-1,-1 1 1,1-1 0,0 3 0,-1 0 25,0 0 0,0 0 1,-1 0-1,1 0 0,-1 0 1,-3 4-1,-1 3 82,-1-1 0,-1-1 0,-14 16 0,17-21-5,0 0 0,0 0-1,0 0 1,-8 3-1,-7 5 183,10-3-57,10-9-230,0 0 0,0 0 0,0 0 0,0 0 0,0 0-1,0 0 1,0 0 0,0 0 0,-1 0 0,1 0 0,0 0 0,0 0 0,0 0 0,0 0-1,0 0 1,0 0 0,0 0 0,0 1 0,0-1 0,0 0 0,0 0 0,0 0-1,0 0 1,0 0 0,0 0 0,0 0 0,0 0 0,0 0 0,0 0 0,0 1-1,0-1 1,0 0 0,0 0 0,0 0 0,0 0 0,0 0 0,0 0 0,0 0-1,0 0 1,0 0 0,0 0 0,0 1 0,0-1 0,0 0 0,0 0 0,0 0-1,0 0 1,0 0 0,0 0 0,0 0 0,0 0 0,0 0 0,0 0 0,1 0-1,-1 0 1,0 0 0,0 0 0,0 0 0,0 0 0,0 1 0,0-1 0,0 0-1,0 0 1,0 0 0,0 0 0,1 0 0,-1 0 0,2 0 50,-1 1 0,1-1 0,0 1 0,0 0 0,0-1 0,-1 1 0,1 0 0,3 3 0,3 0 39,4 1-496,1-1-1,0 0 1,0-1 0,0 0-1,24 1 1,0 0-6529,-22-2 2293,3 0 1546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09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22 9216,'-19'0'1163,"15"0"-891,0 0 0,0 0 0,0 1 0,0-1 0,0 1 0,-1 0 0,2 0 0,-1 0-1,0 1 1,-7 3 0,6-3 253,0 1 0,0-1 0,0 1-1,0 1 1,1-1 0,0 1 0,-1-1 0,1 1-1,-6 8 1,4-2-174,-1 1 1,2 0-1,-1 0 0,1 0 0,1 1 1,0-1-1,1 1 0,-3 16 0,2 4 146,-1 63 0,6-76-414,0 0 1,0 0-1,2 0 1,0-1-1,9 25 1,-10-34-39,1-1 1,1 0-1,-1 0 0,2 0 1,-1-1-1,1 1 0,0-1 1,0 0-1,1 0 0,0-1 1,0 1-1,1-2 0,12 10 1,-7-7 39,1-1 0,-1 0 1,1-1-1,1-1 0,-1 0 1,1-1-1,0 0 0,0-1 1,0-1-1,24 2 0,-18-4-40,1 0 1,-1-1-1,0-2 0,1 0 0,-1-1 0,36-12 0,-45 12-37,-1 0-1,0-1 0,0 0 1,0-1-1,-1 0 1,1-1-1,-1 0 0,-1 0 1,0 0-1,0-1 0,0-1 1,-1 1-1,0-1 1,6-12-1,-6 7 36,-1 1 0,-1-1 1,0 0-1,-1 0 0,0 0 1,-1 0-1,2-25 0,-3 3-80,-6-69 0,4 93 32,-2 1-1,1 0 1,-1-1 0,-1 1-1,0 0 1,-1 1 0,-7-16-1,8 20-13,-1 1-1,1-1 0,-1 1 0,-1 0 0,1 0 0,-1 0 1,0 1-1,0-1 0,0 1 0,-1 0 0,1 1 1,-1-1-1,-12-4 0,1 1-26,0 2 0,0 0 0,-1 1 0,0 1 0,1 0 0,-27 1 0,15 2-109,0 1-1,0 1 0,-34 8 1,47-7-301,1 1 0,-23 9 0,32-10-525,-1 0 0,1 0 1,0 1-1,-8 6 0,13-10 814,1 1 0,-1-1 0,1 0 0,-1 1 0,1-1-1,-1 1 1,1-1 0,0 0 0,-1 1 0,1-1 0,0 1 0,-1-1 0,1 1 0,0 0 0,0-1-1,-1 1 1,1-1 0,0 1 0,0-1 0,0 2 0,0-1-365,1 0 0,-1-1 0,1 1 0,-1 0 0,1-1 1,0 1-1,-1-1 0,1 1 0,0 0 0,-1-1 0,1 0 0,0 1 0,1 0 0,-2-1 294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15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180 791 2240,'0'-1'32,"0"1"0,0 0-1,1-1 1,-1 1 0,0 0 0,1 0-1,-1-1 1,0 1 0,1 0 0,-1 0 0,0 0-1,1-1 1,-1 1 0,0 0 0,1 0 0,7 0 7011,-8 0-6967,0 0 1,0 0-1,0 0 1,-1 0-1,1 0 1,0 0-1,0 0 1,0 0-1,0 0 1,0 0 0,0 0-1,0 0 1,-1 0-1,1 0 1,0 0-1,0 0 1,0 0-1,0 0 1,0 0-1,0 0 1,0 0-1,-1 0 1,1 0-1,0 0 1,0 0-1,0 0 1,-1 1 459,1-1-460,0 0 1,0 0-1,0 0 1,0 0-1,0 0 1,0 0-1,0 0 1,0 1-1,0-1 1,0 0-1,0 0 1,0 0 0,0 0-1,0 0 1,-5 6 895,5-5-969,-23 19 1648,5-4-854,-5 7-361,1 1 0,2 0 1,0 2-1,-18 32 0,34-51-332,0 1 0,-3 14-1,6-19-65,0-1 0,0 1 0,1 0 1,-1 0-1,1 0 0,0 0 0,-1 0 0,2-1 0,-1 1 0,0 0 0,1 5 0,1-6-8,-1 1 0,0-1 0,0 0 0,1 0 0,-1 0 0,1 0 0,-1 0 0,1-1 0,0 1 0,0 0 0,0-1 0,0 1 0,0-1-1,0 0 1,0 0 0,0 1 0,1-2 0,-1 1 0,0 0 0,1 0 0,-1-1 0,1 1 0,-1-1 0,1 0 0,-1 1 0,1-1 0,-1-1 0,1 1 0,-1 0 0,0 0 0,1-1 0,-1 0 0,5-1 0,2-3 24,1-1 0,-2 0-1,1 0 1,-1-1 0,0 0 0,13-15 0,-11 9-142,0-1 1,0 1-1,12-26 0,-18 30 109,0 0 0,-1-1-1,3-14 1,4-11 24,-9 31-49,1-1 0,-1 1 0,0 0-1,0 0 1,0-1 0,0 1-1,-1 0 1,0-1 0,0-4 0,0 9-5,0 1 0,0-1 1,0 0-1,0 0 0,0 0 0,0 0 1,0 0-1,0 1 0,0-1 1,0 0-1,0 0 0,0 0 0,0 0 1,-1 0-1,1 0 0,0 0 1,0 1-1,0-1 0,0 0 0,0 0 1,0 0-1,-1 0 0,1 0 0,0 0 1,0 0-1,0 0 0,0 0 1,0 0-1,0 0 0,-1 0 0,1 0 1,0 0-1,0 0 0,0 0 1,0 0-1,-1 0 0,1 0 0,0 0 1,0 0-1,0 0 0,0 0 1,0 0-1,-1 0 0,1 0 0,0 0 1,0 0-1,0 0 0,0 0 1,0 0-1,0 0 0,-1-1 0,1 1 1,0 0-1,0 0 0,0 0 1,0 0-1,0 0 0,0 0 0,0 0 1,0-1-1,0 1 0,0 0 1,-1 0-1,1 0 0,0 0 0,0 0 1,0-1-1,-6 13-193,1 2 355,1 0 0,-5 24 0,-3 15 673,10-46-755,1 1-1,0-1 0,0 0 0,0 1 0,1-1 1,0 1-1,1-1 0,0 1 0,0-1 1,1 1-1,3 10 0,-3-13-18,0 0 1,0 0-1,1 0 1,-1-1-1,1 1 1,6 7-1,-8-11-25,1 1 0,-1-1-1,0 1 1,1-1 0,-1 0 0,0 0-1,1 1 1,0-1 0,-1 0-1,1 0 1,0-1 0,-1 1-1,1 0 1,0 0 0,0-1-1,0 1 1,0-1 0,-1 0 0,1 0-1,0 1 1,0-1 0,3-1-1,0 0 13,1 0 0,-1-1-1,0 0 1,1 0 0,-1 0-1,0-1 1,0 0 0,0 0-1,-1 0 1,1 0 0,6-7-1,26-21-32,-19 17 13,31-33-1,-17 10 8,46-73 0,16-50-152,-94 160 125,36-66-44,-4 0 0,-2-3-1,-3 0 1,-4-1 0,22-107-1,-39 147-27,-2 13-100,-1 1 1,0-1-1,-1 0 0,-1 1 1,-1-27-1,-2 41-326,-2 6 256,-4 12-103,-47 164-218,35-109 600,-51 225 389,64-250-379,2 2 0,2-1 0,2 0 1,7 65-1,-4-97 57,1-1-1,0 1 1,1-1-1,0 0 1,7 15 0,-9-24-53,0-1 1,0 0 0,0 0 0,1 0 0,-1 0-1,1 0 1,0-1 0,0 1 0,1-1 0,-1 1 0,1-1-1,-1 0 1,1-1 0,0 1 0,0-1 0,0 1-1,0-1 1,1 0 0,7 2 0,-10-4-19,1 0-1,-1 0 1,1 0 0,-1 0 0,1 0-1,-1-1 1,1 1 0,-1-1 0,1 0-1,-1 0 1,1 0 0,-1 0 0,0 0-1,0 0 1,1 0 0,-1-1 0,0 1-1,0-1 1,0 0 0,-1 1 0,4-4-1,1-3 5,0 0-1,0 0 0,0 0 0,6-15 1,15-36-141,19-65 1,-3 9 115,-15 48-72,1-2 190,-3-1 0,21-86 0,-43 140-125,19-106 93,-20 100-192,-1-1 0,-1 0 1,-2-32-1,-4 34-264,5 21 346,0 0 0,0-1 0,0 1 0,0 0 0,0-1 0,0 1 0,0 0 1,0 0-1,0-1 0,0 1 0,-1 0 0,1-1 0,0 1 0,0 0 0,0 0 0,-1-1 0,1 1 0,0 0 0,0 0 0,0 0 0,-1-1 0,1 1 0,0 0 0,0 0 0,-1 0 0,1 0 0,0 0 0,-1-1 0,1 1 0,0 0 0,0 0 0,-1 0 0,1 0 0,0 0 0,-1 0 0,1 0 0,0 0 0,-1 0 0,1 0 0,0 0 0,-1 0 0,1 0 0,0 1 0,0-1 0,-1 0 0,1 0 1,0 0-1,-1 0 0,1 0 0,0 1 0,0-1 0,0 0 0,-1 0 0,1 0 0,0 1 0,0-1 0,-1 0 0,1 0 0,0 1 0,0-1 0,0 0 0,0 0 0,0 1 0,-5 6-70,0 1 0,1-1 0,0 1 0,1 0 0,-4 11 0,-12 49 9,7-23 102,6-25-14,-17 56 285,-18 108 1,19-1 90,17-125-219,4 69-1,2-110-78,1-1-1,1 0 1,0 0-1,1 0 1,5 16-1,-8-29-63,1 0 1,-1 0-1,0 0 0,1 0 0,-1 0 0,1 0 0,0-1 0,0 1 0,0-1 1,0 1-1,5 3 0,-5-5-11,0 1 0,0-1 0,0 0 1,0 0-1,1 0 0,-1-1 0,0 1 0,1 0 0,-1-1 0,0 0 1,1 1-1,-1-1 0,1 0 0,-1 0 0,0-1 0,5 0 1,4-1-23,0-1 0,-1 0 0,0-1 0,0 0 0,0-1 0,0 0 0,-1 0 0,0-1 0,0 0 0,14-12 0,4-9-234,42-49 1,-54 57 178,20-29 177,-34 47-610,-5 4 241,-5 7-38,-1 8 285,0 1 0,1-1-1,1 2 1,1-1 0,1 1-1,0 0 1,-5 37 0,11-53 30,0 0 1,0 0-1,0 0 1,1-1-1,-1 1 1,1 0-1,0 0 0,0 0 1,0-1-1,0 1 1,1 0-1,-1-1 1,1 0-1,0 1 1,3 3-1,-3-5 5,-1 0 0,1 0 0,0 0 0,0 0 1,0 0-1,1-1 0,-1 1 0,0-1 0,1 1 0,-1-1 0,1 0 0,-1 0 0,1 0 0,-1 0 0,1-1 0,0 1 0,-1-1 0,1 1 0,0-1 0,0 0 0,-1 0 0,5 0 0,-2-1-21,0 0-1,0 1 1,0-2 0,0 1-1,-1 0 1,1-1-1,0 0 1,-1 0 0,1-1-1,-1 1 1,0-1-1,0 0 1,0 0 0,0 0-1,0 0 1,-1-1-1,1 0 1,-1 1 0,0-1-1,0-1 1,-1 1-1,1 0 1,-1-1-1,0 1 1,0-1 0,0 0-1,-1 1 1,1-1-1,-1 0 1,0 0 0,-1 0-1,1 0 1,-1 0-1,0 0 1,-1-5 0,0-1-31,-1 0 0,0 0 1,-1 0-1,0 1 0,-1-1 0,0 1 1,0 0-1,-1 0 0,-1 0 1,1 1-1,-2 0 0,1 0 1,-1 0-1,-14-13 0,18 20-6,0-1-1,-1 1 1,1 0-1,-1 0 1,1 0-1,-1 0 1,0 0-1,0 1 1,0 0-1,0-1 1,0 2-1,-7-2 1,10 2 19,-1 0 1,1 0 0,-1 0 0,1 0-1,-1 0 1,1 0 0,-1 1 0,1-1 0,0 0-1,-1 1 1,1-1 0,-1 1 0,1 0 0,0-1-1,0 1 1,-1 0 0,1 0 0,0 0 0,0 0-1,0 0 1,0 0 0,0 0 0,0 0 0,0 0-1,0 1 1,0-1 0,1 0 0,-1 1 0,1-1-1,-1 0 1,1 1 0,-1-1 0,1 1-1,0-1 1,-1 1 0,1-1 0,0 2 0,0 2 39,0 0 1,0-1 0,0 1 0,1-1 0,-1 1 0,1-1-1,0 1 1,0-1 0,1 0 0,-1 1 0,1-1-1,0 0 1,5 7 0,-3-6 6,0 0 1,0 0-1,0 0 1,1 0-1,0-1 0,0 0 1,1 0-1,-1 0 1,7 3-1,-6-3-7,0-1 1,0 0-1,1-1 0,-1 0 1,1 0-1,-1 0 0,1 0 1,0-1-1,0 0 0,0-1 1,0 0-1,0 0 0,-1 0 1,1-1-1,0 0 0,0 0 1,0-1-1,-1 0 0,9-3 1,-6 0-14,-1 0 1,0 0 0,-1-1 0,1 0 0,-1-1 0,0 1 0,9-13 0,37-57 134,-41 56-143,-6 9-37,-6 10 18,0 0 0,1 0 0,-1 0 0,1 0 0,-1 1 0,1-1 0,0 0 0,-1 0 0,1 0 0,0 0 0,-1 0 0,3 0 0,-3 18-97,4 164 260,-4-175-121,1 1 1,-1-1-1,1 1 0,1-1 0,-1 0 0,5 12 1,-4-14-5,0 3-68,-2-6 80,0 0 0,1 0 0,-1 0 0,0 0-1,1-1 1,-1 1 0,0 0 0,1 0 0,-1 0-1,1 0 1,-1-1 0,2 2 0,-1-1-28,-1-1 1,1 0-1,0 0 0,-1 0 1,1 0-1,0 0 0,-1 0 1,1 0-1,0-1 1,-1 1-1,1 0 0,-1 0 1,1 0-1,0-1 0,-1 1 1,1 0-1,-1-1 1,1 1-1,-1 0 0,1-1 1,-1 1-1,1-1 0,-1 1 1,1-1-1,-1 1 0,1-2 1,5-3-1,-1-1 0,1-1 0,-2 1 0,1-1 0,-1 0 0,0 0 0,6-15 0,16-59 51,-16 43-8,12-37-381,-23 81 156,0 0 1,1-1 0,0 1 0,1 9 0,0 2 86,1 7 83,8 49 1,-8-60 27,-1-8-4,0 0 1,0 0 0,1-1-1,0 1 1,0 0-1,0-1 1,0 1-1,1-1 1,-1 0 0,1 1-1,6 5 1,-7-8 2,0 0 0,0 0 0,1 0 1,-1 0-1,0-1 0,1 1 0,-1-1 1,1 0-1,0 0 0,-1 0 0,1 0 0,0 0 1,0 0-1,0-1 0,-1 1 0,1-1 1,0 0-1,0 0 0,0 0 0,0 0 1,3-1-1,2-1-39,0 0 1,-1-1-1,1 0 1,0 0 0,-1-1-1,0 1 1,0-2-1,0 1 1,0-1-1,-1 0 1,0-1-1,0 1 1,0-1-1,-1 0 1,6-8-1,6-10-161,-2-1-1,23-50 1,-21 40 169,14-13-72,-20 52 11,-1 0 80,-1 1 0,0 0-1,0 1 1,-1 0-1,1 1 1,9 9 0,-6-5 22,19 12 1,-20-16-35,2 2 77,1 0 1,1-1-1,0-1 0,19 7 0,-30-12-64,1-1-1,-1 0 1,1 0-1,-1-1 1,1 1-1,-1-1 1,1 0-1,-1 0 1,1-1 0,-1 1-1,1-1 1,-1 0-1,1 0 1,-1 0-1,0-1 1,1 0-1,-1 0 1,0 0-1,0 0 1,5-4-1,-6 4 2,0-1 1,0 0-1,-1 1 0,1-1 0,0 0 1,-1-1-1,0 1 0,0 0 0,0-1 1,0 1-1,0-1 0,-1 0 0,0 1 1,1-1-1,-1 0 0,-1 0 0,1 0 1,0 0-1,-1-5 0,0 3-24,0 0-1,-1 0 1,0 0-1,0-1 1,0 1 0,-1 0-1,0 0 1,0 1-1,0-1 1,-1 0 0,-6-10-1,8 15-5,0-1-1,0 0 0,0 1 1,-1-1-1,1 0 0,0 1 1,-1 0-1,0-1 0,1 1 1,-1 0-1,0 0 0,1 0 1,-1 0-1,0 0 0,0 0 1,0 0-1,0 1 0,0-1 1,0 1-1,0-1 0,0 1 1,0 0-1,0 0 0,0 0 1,0 0-1,-1 0 0,1 0 1,0 0-1,0 1 0,0-1 1,0 1-1,0 0 0,0 0 1,1-1-1,-1 1 0,0 0 1,0 0-1,0 1 0,1-1 1,-1 0-1,1 1 0,-1-1 1,1 1-1,-1-1 0,1 1 1,0 0-1,-2 2 0,-4 9-13,1-1-1,0 1 0,1 0 1,0 1-1,1-1 0,0 1 1,1 0-1,1 0 0,0 0 1,1 0-1,1 0 0,0 0 1,0 0-1,4 15 0,-3-24 69,-1 0-1,1 0 1,1-1-1,-1 1 1,1 0-1,0-1 1,0 1-1,0-1 1,1 1-1,5 7 1,-5-10-22,-1 0 1,0 0 0,0 0-1,0-1 1,1 1 0,-1-1-1,1 1 1,0-1 0,-1 0-1,1 0 1,0 0 0,0 0-1,-1 0 1,1-1 0,0 1-1,0-1 1,0 0 0,0 0 0,0 0-1,3 0 1,18-3 14,1-2 0,46-13 1,45-25-110,-69 20 111,-2-3 1,63-45-1,-94 62 11,41-33-320,-60 56-181,-25 34 339,-58 72 1,65-91 100,19-24 24,0 1 1,0-1-1,1 1 1,0 0 0,0-1-1,0 1 1,-1 7-1,3-11 1,1 0-1,0-1 0,-1 1 0,1-1 0,0 1 1,0 0-1,0-1 0,0 1 0,0-1 1,0 1-1,1 0 0,-1-1 0,1 1 0,-1-1 1,1 1-1,-1-1 0,1 1 0,0-1 0,-1 1 1,1-1-1,0 0 0,0 1 0,0-1 1,0 0-1,1 0 0,-1 0 0,0 0 0,0 0 1,1 0-1,-1 0 0,0 0 0,1-1 0,-1 1 1,3 0-1,1 1 19,-1-1 0,1 0 0,0 0 0,0 0 0,0-1 0,0 1 0,0-1 0,0-1 0,0 1 0,0-1 0,-1 1 0,1-1 0,0-1 0,0 1 0,-1-1 0,1 0 0,6-3 0,-3 1 2,0-1 0,-1 0 0,1 0-1,-1 0 1,0-1 0,-1 0 0,1 0 0,-1-1 0,6-8 0,-5 3-5,0 0 1,-1 0 0,0-1-1,-1 0 1,5-19 0,13-71 72,-20 86-78,24-112-28,19-120 28,-46 247-29,2-9-43,-1 1 0,0 0 0,-1 0 0,-1-16 1,1 26 46,0 0 1,0 0 0,0-1 0,0 1 0,0 0 0,0-1 0,0 1 0,0 0 0,0-1 0,0 1 0,-1 0 0,1 0 0,0-1 0,0 1 0,0 0 0,0 0 0,0-1 0,-1 1 0,1 0 0,0 0-1,0-1 1,-1 1 0,1 0 0,0 0 0,0 0 0,-1-1 0,1 1 0,0 0 0,0 0 0,-1 0 0,1 0 0,-1 0 0,1 0 2,0 0 1,-1 0-1,1 0 0,-1 1 1,1-1-1,0 0 0,-1 0 1,1 1-1,0-1 1,-1 0-1,1 1 0,0-1 1,-1 0-1,1 1 0,0-1 1,0 1-1,-1-1 1,1 0-1,0 1 0,0-1 1,0 1-1,0-1 0,-1 1 1,-5 24 115,1 0 0,1 1 0,-1 30 0,4 80 780,3-97-769,7 43-1,-6-65-106,0 0 0,2 0-1,0-1 1,14 32 0,-15-41-227,1 0 1,-1-1-1,1 1 0,1-1 1,-1 0-1,1 0 1,0-1-1,1 0 0,-1 0 1,1 0-1,0-1 1,0 0-1,0 0 0,1 0 1,-1-1-1,1-1 1,0 1-1,0-1 1,11 1-1,-8-1-793,1-1 1,-1 0-1,0-1 1,0 0-1,22-4 0,-25 2-200,1 0 0,-1 0-1,1-1 1,-1 0-1,0-1 1,0 0-1,11-7 1,-11 6-80,-1-2 0,1 1 0,10-13 0,11-16-1573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16.2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48 992,'3'-2'93,"-2"1"-78,0 1 0,0 0 1,0-1-1,-1 0 0,1 1 0,0-1 0,0 1 1,-1-1-1,1 0 0,-1 1 0,1-1 0,0 0 1,-1 0-1,1 0 0,-1 1 0,0-1 0,1 0 1,-1 0-1,0 0 0,1 0 0,-1 0 0,0-1 1,0 1 136,0 1 1,0-1 0,0 0-1,0 1 1,0-1-1,0 0 1,0 1 0,0-1-1,0 0 1,0 1 0,0-1-1,1 1 1,-1-1-1,0 0 1,0 1 0,1-1-1,-1 1 1,0-1 0,1 1-1,-1-1 1,1 1 0,-1-1-1,0 1 1,1-1-1,-1 1 1,1-1 0,0 1-1,-1 0 1,1-1 0,9-10 7266,-13 21-4826,-3 13-1451,0 0 1,-15 34-1,9-25-702,10-25-410,-18 47-239,2 2 0,-14 70-1,32-126-4,0 1 0,0-1 0,0 1-1,0 0 1,0-1 0,0 1 0,0 0 0,0-1-1,0 1 1,0-1 0,0 1 0,0 0-1,0-1 1,0 1 0,1-1 0,-1 1-1,0 0 1,1-1 0,-1 1 0,0-1-1,1 1 1,-1-1 0,1 1 0,-1-1-25,1 0 0,0 1 1,-1-1-1,1 0 0,-1 0 1,1 0-1,0 0 1,-1 0-1,1-1 0,0 1 1,-1 0-1,1 0 0,-1 0 1,1 0-1,-1-1 0,1 1 1,0 0-1,-1-1 1,1 1-1,-1 0 0,1-1 1,-1 1-1,1 0 0,-1-1 1,0 1-1,1-1 0,0 0 1,21-27-3357,9-7 1062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16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13 8384,'-8'-12'3104,"13"17"-2400,-10-2 2752,5 9-2209,-10 4 705,-3 13-1152,-1 6 448,-4 13-736,5 3 32,4 2-352,-1-1-448,2-9 128,8-3-1600,5-3 960,-2-9-5791,21-12 3615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17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12 4320,'-24'-11'5786,"26"11"-5181,0 0-1,0 0 1,0 0-1,0 1 0,0-1 1,-1 0-1,1 1 1,2 1-1,3 1-178,-1 1 1,0 1-1,-1-1 0,1 1 0,-1 0 0,0 0 1,0 0-1,0 1 0,-1-1 0,0 1 0,0 1 1,4 7-1,1 8-103,0 0 1,8 33-1,-4-10-210,-9-31-343,24 80 490,-25-81-2161,-1 0-1,0 25 1,0-31-1587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17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14 10304,'-10'-13'3808,"10"18"-2944,10 3-256,-5-1 1087,-2 6-1055,-3 2 2112,-3 13-1536,-2 12 288,0 11-896,0 3-512,-4-3-96,9-3 32,0 0 0,0-8-512,0-8 256,-5-1-4832,5-6 2785,5-5-6273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18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98 2400,'-1'-2'115,"1"2"-79,0-1 0,0 1 0,-1 0 0,1 0 0,0-1 0,0 1 0,0 0 0,-1-1 0,1 1 0,0-1 0,0 1 0,0 0 0,0-1 0,0 1 0,0 0 0,0-1 0,0 1 0,0-1 0,0 1 0,0 0 0,0-1 0,0 1 0,0 0 0,0-1 0,0 1 0,1-1 0,-1 1 0,0 0 0,0-1 0,0 1 0,21-22 18887,-27 23-17990,4 4-917,0 0 0,0 0 1,1 0-1,0 1 0,0-1 0,0 0 0,1 0 0,0 1 0,1 8 0,-1-8 63,0-1-48,-1-2 30,1-1 1,0 1-1,0-1 1,0 1-1,1-1 1,-1 1-1,1-1 1,-1 0-1,3 5 1,-3-7-41,0 0 0,1 1 0,-1-1 0,0 0 1,1 0-1,-1 0 0,1 1 0,-1-1 1,0 0-1,1 0 0,-1 0 0,1 0 0,-1 0 1,0 0-1,1 0 0,-1 0 0,1 0 1,-1 0-1,1 0 0,-1 0 0,0 0 0,1 0 1,-1 0-1,1-1 0,-1 1 0,0 0 0,1 0 1,-1 0-1,0-1 0,1 1 0,0 0 1,10-8 147,-6 3-136,-1-1 0,1 0 1,-1 1-1,-1-1 1,1-1-1,-1 1 0,0 0 1,0-1-1,-1 0 1,1 0-1,-2 1 0,1-1 1,-1 0-1,0 0 1,0-1-1,-1 1 0,0 0 1,-1-9-1,1 15-79,-1-1 0,1 1 0,0 0 0,0 0 0,-1 0 0,1 0 0,-1 0 0,1 0 0,-1 0 0,0 0 0,1 0 0,-1 0 0,0 0 0,1 0 0,-1 0 0,0 1 0,0-1-1,0 0 1,0 0 0,0 1 0,0-1 0,0 1 0,0-1 0,0 1 0,0-1 0,0 1 0,0 0 0,-1-1 0,1 1 0,0 0 0,0 0 0,0 0 0,0 0 0,-1 0 0,1 0 0,0 0 0,0 1 0,0-1 0,0 0 0,0 0 0,0 1 0,-1-1 0,1 1-1,0-1 1,0 1 0,0 0 0,0-1 0,0 2 0,0-2-97,1 0 0,0 0 0,0 0 1,-1 2-1288,0-2 1287,1 0 0,0 0 0,0 1 0,0-1 1,0 0-1,0 0 0,0 1 0,0-1 0,0 0 0,0 0 0,0 0 0,0 1 0,0-1 0,0 0 0,0 0 0,0 0 0,0 1 0,0-1 0,0 0 0,1 0 1,6 7-3459,17 3-2109,-23-9 5266,45 15-4414,2 0 1994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19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9 3648,'-1'-9'9527,"2"15"-7268,-2 9-1692,-1-1 0,0 1 0,-1-1-1,-8 22 1,1-1-233,-106 378 2461,96-350-2394,-28 74 30,32-113 326,16-23-485,0-2-253,1 0-1,0 0 1,0 1 0,-1-1 0,1 0-1,0 0 1,0 1 0,0-1 0,0 1-1,0-1 1,0 1 0,0-1 0,0 1-1,0-1 1,1 1 0,-1 0 0,0 0-1,0 0 1,1-1 0,5 0 1,43-16 583,93-18 0,56 5 144,-161 25-716,12 0 163,56 1 1,-105 4-280,-1 5-2062,0 2-2725,14 16-10498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20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18 886 4064,'-1'0'91,"0"1"-1,0 0 1,-1 0 0,1 0-1,0 0 1,0 0 0,0 0-1,0 0 1,0 1 0,0-1-1,0 0 1,0 1 0,1-1-1,-1 0 1,0 1-1,1-1 1,-1 1 0,1-1-1,0 1 1,-1-1 0,1 1-1,0-1 1,0 1 0,0 4 5370,9-15-1365,-1-13-2489,-2-1 1,4-30 0,2-10-959,11-54-15,-15 68-452,25-82-1,-23 103-94,2 0 0,0 1 0,2 1 0,1 0 0,1 1 0,1 1 0,1 0-1,1 1 1,28-26 0,0 3 105,25-22 173,-60 58-287,0 1 1,1 0-1,-1 1 1,22-10 0,-32 17-76,0 0 1,1 0-1,-1 0 0,1 0 1,0 1-1,-1-1 1,1 1-1,0-1 1,-1 1-1,1 0 1,0 0-1,-1 0 1,1 1-1,0-1 1,-1 1-1,1-1 1,-1 1-1,1 0 1,0 0-1,-1 0 1,0 0-1,1 0 0,-1 1 1,0-1-1,0 1 1,1-1-1,-1 1 1,0 0-1,-1 0 1,1 0-1,0 0 1,-1 0-1,1 1 1,-1-1-1,1 0 1,-1 1-1,0-1 1,0 1-1,0-1 1,-1 1-1,1-1 0,0 5 1,0 1 13,0-1 0,0 0 0,-1 0 0,0 0 0,-1 1 0,1-1 0,-1 0 0,-1 0 0,0 0 0,-3 10 0,-4 4 54,0-1 0,-13 20 0,-7 13-151,28-50 62,-1 0-18,1 0 0,-1 0 0,1 0 0,0 1-1,-1 4 1,2-6 27,0 0 0,0 0 0,0 0 0,1 0 0,-1-1 0,0 1 0,1 0 0,0 0 0,-1 0 0,1-1 0,0 1 0,1 2 0,11 17 87,28 35 0,-11-17-111,-27-35 39,-1 0 1,1 1 0,-1-1 0,0 1-1,0-1 1,0 1 0,-1 0 0,1 0-1,-1 0 1,0 0 0,-1 0 0,1 0-1,-1 7 1,0-8 33,-1 0-1,1-1 1,-1 1 0,0 0-1,0-1 1,0 1 0,-1-1-1,1 1 1,-1-1 0,0 0-1,0 1 1,0-1 0,0 0-1,-1 0 1,1-1 0,-1 1-1,0 0 1,-4 3 0,-3 0 45,1-1 0,0 0 0,-1-1 0,0 0 0,0 0 0,0-1 0,0 0 0,-1-1 0,-12 2 0,-4-2-68,-1 0 0,-36-3 0,42-1-125,0 0 0,0-2-1,-21-6 1,31 7-606,1-1-1,-1-1 1,1 0-1,0 0 1,0-1-1,-19-14 0,28 18 299,0 1 0,0-1 0,0 0 0,0 0 0,0 0-1,0 0 1,1 0 0,-3-5 0,3 6 208,1 0 1,0 0-1,0 0 1,-1 0-1,1 0 0,0 0 1,0 0-1,0 0 1,0 0-1,0 0 1,0 0-1,1 0 0,-1 1 1,0-1-1,0 0 1,1 0-1,-1 0 1,1 0-1,-1 0 0,1 0 1,-1 0-1,1 0 1,-1 1-1,1-1 1,0 0-1,-1 0 0,1 1 1,1-2-1,22-17-5674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21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85 5568,'-4'-5'532,"4"4"-417,-1 0 1,0 0 0,1 0 0,-1 0 0,0 0 0,0 0 0,0 0-1,0 0 1,0 0 0,0 0 0,0 0 0,0 1 0,0-1 0,0 0-1,-17-8 15039,31 8-14649,1-1-1,0 0 0,-1-1 1,1-1-1,-1 0 0,17-8 1,-17 7-500,1 0 0,-1 0 1,1 1-1,0 1 1,0 1-1,20-2 0,1 4-106,-33 0-64,-3 4-1703,1 1 672,-1-1 0,0 0 0,0 1 0,-1-1 0,1 0 0,-1 0 0,0 1 0,0-1 0,0-1 0,-5 7 0,-3 2-1369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2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48 4384,'0'-1'93,"0"1"-1,-1 0 1,1 0 0,0 0-1,0-1 1,0 1 0,0 0-1,0 0 1,-1-1 0,1 1-1,0 0 1,0 0 0,0-1-1,0 1 1,0 0 0,0 0-1,0-1 1,0 1 0,0 0-1,0 0 1,0-1 0,0 1-1,0 0 1,0 0 0,0 0-1,1-1 1,-1 1 0,0 0-1,0 0 1,0-1 0,0 1-1,0 0 1,8-9 2934,-7 8-2607,0 0 0,0 1-1,0-1 1,0 0 0,0 0 0,-1 0 0,1 0 0,0 0 0,-1 0 0,1 0 0,-1 0 0,1 0 0,-1 0 0,1-2-1,-1 3-262,0-1-1,0 0 0,0 1 1,0-1-1,0 1 0,0-1 1,0 1-1,-1-1 0,1 1 1,0-1-1,0 1 0,-1-1 1,1 1-1,0-1 0,0 1 0,-1-1 1,1 1-1,0 0 0,-1-1 1,1 1-1,-1-1 0,1 1 1,-1 0-1,0-1 0,0 0-12,-1 1 0,1-1 0,-1 1-1,1 0 1,-1-1 0,1 1 0,-1 0-1,0 0 1,-1 0 0,-2 1 5,-1-1 0,0 1 0,1 0 0,-9 3 0,8-1-48,1-1 1,0 1-1,0 0 0,1 1 1,-1-1-1,0 1 0,1 0 1,0 0-1,0 0 0,0 1 1,1-1-1,-1 1 0,1 0 1,0 0-1,-2 6 0,4-8-27,0 1-1,1-1 1,0 0 0,-1 1-1,1-1 1,1 0-1,-1 1 1,0-1-1,1 0 1,0 0-1,0 1 1,0-1 0,0 0-1,0 0 1,1 0-1,-1 0 1,1 0-1,0 0 1,0-1 0,0 1-1,2 2 1,-1-1 12,0 0 1,1-1-1,-1 0 1,1 0 0,-1 0-1,1 0 1,0 0-1,0-1 1,0 0 0,0 1-1,1-2 1,-1 1-1,1 0 1,7 1 0,28-3 329,-19-4-1529,-19 4 616,-1-1 0,1 0 1,-1 1-1,1-1 0,-1 0 0,0 1 0,1-1 0,1-2 1,0 2-1094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21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72 7808,'-19'5'4040,"22"-4"-3073,5 1 687,55-2 3345,112-4-324,-114-2-4556,42-5-53,-34 9-2827,-53 0 55,-14 2 1655,1-1 0,-1 0 0,0 0 0,0 0 1,0 0-1,0 0 0,0 0 0,0 0 0,0 0 1,0-1-1,-1 1 0,4-4 0,4-6-218,9-16-1254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21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14 7392,'0'0'120,"0"-1"-1,0 1 1,0-1 0,0 1 0,0-1-1,0 1 1,0-1 0,0 1 0,0-1-1,0 0 1,0 1 0,0-1 0,0 1-1,1 0 1,-1-1 0,0 1 0,0-1-1,1 1 1,-1-1 0,0 1 0,1-1-1,-1 1 1,0 0 0,1-1 0,-1 1-1,1 0 1,-1-1 0,0 1 0,1 0-1,-1 0 1,2-1 0,-2 1 53,1 0-1,0 0 1,0 1 0,-1-1 0,1 0 0,0 0-1,0 1 1,-1-1 0,1 0 0,0 1-1,-1-1 1,1 0 0,-1 1 0,1-1-1,-1 1 1,1-1 0,0 1 0,-1 0-1,0-1 1,1 1 0,-1-1 0,1 1-1,-1 1 1,2 2 202,0 1 1,0 0-1,-1 0 0,0 1 1,0-1-1,0 0 0,-1 0 0,1 0 1,-1 1-1,-1 7 0,0 3 393,-2 50 892,-12 73 0,6-74-1055,-19 131 16,12-94-426,-16 83-2467,31-181 1085,1 0 0,-1-1 1,0 1-1,0 0 0,-2 3 0,3-6 816,-1 0 1,1 0-1,0-1 0,-1 1 1,1 0-1,-1-1 1,1 1-1,-1 0 0,1-1 1,-1 1-1,1-1 1,-1 1-1,1-1 0,-1 1 1,0-1-1,1 1 1,-1-1-1,0 0 0,0 1 1,1-1-1,-1 0 1,0 0-1,0 1 0,1-1 1,-1 0-1,0 0 1,0 0-1,0 0 0,-1 0 1,-15-7-2654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25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41 3968,'9'-27'1896,"-5"14"6476,-6 20-4656,1 0-4341,-6 12 1513,-1 0-1,-14 26 1,-4 10-164,14-30-574,9-19-143,0-1 0,1 2 0,-1-1 0,1 0 0,0 0 0,0 1 0,1-1 0,-1 8 0,2-13-860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25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24 4736,'3'-3'740,"12"-13"-46,-15 16-228,1-1 1,0 1-1,0-1 0,0 1 0,0 0 0,-1-1 0,1 1 0,0 0 0,0-1 0,0 1 0,0 0 0,1 0 0,-2 8 2686,-3 2-2416,1-1 0,-2 0 1,1 0-1,-1 0 0,-8 13 0,-4 9 431,-69 177 838,76-187-2051,6-17-351,1 1 1,0 0 0,0-1 0,1 1 0,-1 0-1,1 0 1,-1 7 0,22-19-14201,2-8 11456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28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1013 4384,'0'0'105,"-1"0"0,1 0 0,0 0 0,0 0 0,-1 0-1,1 0 1,0 1 0,0-1 0,0 0 0,-1 0 0,1 0 0,0 0 0,0 0 0,-1 0 0,1 0 0,0 0 0,0-1 0,-1 1 0,1 0 0,0 0 0,0 0-1,0 0 1,-1 0 0,1 0 0,0 0 0,0 0 0,0-1 0,-1 1 0,1 0 0,0 0 0,0 0 0,0 0 0,0-1 0,-1 1 0,1 0 0,0 0 0,0 0-1,0-1 1,0 1 0,0-1 0,7-8 5154,8-8-3855,-4-5-846,-1 0 0,13-44 1,0 1-101,-11 36-258,2 0 0,24-34 0,41-51 335,2-2-134,-49 64-13,-2 0 0,-3-2 0,40-113 0,-51 124-218,-10 29-92,-1 1 1,4-18-1,-8 4-227,-1 27 145,0 0 0,0 0 0,0-1 0,0 1 0,0 0 0,0 0-1,0 0 1,0 0 0,0 0 0,0 0 0,0 0 0,0 0 0,0 0 0,0-1 0,0 1 0,0 0 0,0 0-1,0 0 1,0 0 0,0 0 0,0 0 0,0 0 0,0 0 0,0 0 0,0 0 0,0-1 0,0 1 0,0 0 0,0 0-1,0 0 1,0 0 0,0 0 0,-1 0 0,1 0 0,0 0 0,0 0 0,0 0 0,0 0 0,0 0 0,0 0 0,0 0-1,0 0 1,0 0 0,-1 0 0,1 0 0,0 0 0,0 0 0,0 0 0,0 0 0,0 0 0,0 0 0,0 0-1,0 0 1,0 0 0,-1 0 0,1 0 0,0 0 0,-7 6-113,-6 13 39,-48 102 62,-35 66 91,72-147-59,-6 9 117,3 0 1,-21 54-1,-28 126 184,-37 89 635,104-299-880,6-13-12,0-1 1,1 1 0,-1 0-1,1 0 1,0 0-1,1 0 1,0 0-1,0 1 1,0 5-1,16-20 516,-8 0-592,0 0 1,0 0-1,-1-1 0,0 0 0,0 0 0,-1-1 0,5-12 0,8-14-97,11-14 73,1 1 0,3 2 0,1 1 0,3 1 0,82-76 0,-70 79 35,85-77 368,-121 105-286,-9 10-86,0-1 0,0 1 0,1 0 0,6-5 0,-7 6-34,-3 3-122,-6 4-577,-8 12 727,1 0 0,0 1 1,1 1-1,1-1 0,1 2 0,0-1 0,1 1 0,1 0 0,-4 22 0,9-33 33,1-1 0,0 1 0,0 0 0,1 0 0,0 0 0,0 0 0,1 0 0,0 0 0,0 0 0,1-1 1,0 1-1,5 12 0,-6-18-1,-1-1 0,1 1 0,0-1 0,-1 1 0,1-1 0,0 1 0,0-1 0,0 0 0,0 0 0,0 1-1,1-1 1,-1 0 0,0 0 0,0 0 0,1 0 0,-1-1 0,0 1 0,1 0 0,-1 0 0,1-1 0,-1 1 0,1-1 0,0 0 0,-1 1 0,1-1 0,-1 0 0,1 0 0,0 0 0,-1 0 0,1 0 0,-1 0 0,1 0 0,0-1 0,-1 1 0,1 0 0,-1-1 0,1 1 0,-1-1 0,1 0 0,-1 0 0,2-1 0,4-2 5,0-1-1,0 0 1,-1 0-1,1 0 1,-2-1-1,10-11 1,5-7 39,-2 3-97,20-32 0,-7 7-88,-18 27 167,19-36 1,-23 41 127,-8 13-175,0 0-1,0 0 0,0 0 1,0-1-1,0 1 0,-1 0 0,1-1 1,0 1-1,-1 0 0,1-1 1,-1 1-1,0-1 0,1 1 1,-1-2-1,4-13-117,-2 12-352,-4 10 302,0 4 159,1 1-1,-1-1 1,2 1 0,-1-1 0,2 12-1,0 4 57,0-14 33,0 0 0,0 0 0,1-1 0,1 1 0,0-1 0,0 1 0,10 19 0,-13-30-68,1 0 1,0 1 0,-1-1 0,1 0 0,0 1-1,0-1 1,0 0 0,0 0 0,0 0-1,0 0 1,0 0 0,0 0 0,2 1 0,19 16 6,-21-16-10,0 0-1,0 0 0,0 0 0,0 0 0,0 0 1,0 0-1,0 0 0,-1 0 0,1 0 1,-1 1-1,1-1 0,-1 0 0,0 0 0,0 0 1,0 1-1,0-1 0,0 0 0,-1 0 1,1 0-1,-1 1 0,1-1 0,-1 0 0,-1 2 1,2-3-17,-1 0 36,1 0 0,-1 0 0,1-1 0,-1 1 0,0 0 1,1 0-1,-1 0 0,0-1 0,1 1 0,-1 0 0,0-1 0,0 1 1,0 0-1,0-1 0,0 1 0,0-1 0,0 0 0,0 1 0,0-1 0,0 0 1,0 1-1,0-1 0,0 0 0,0 0 0,0 0 0,0 0 0,0 0 0,-1 0 1,1 0-19,1 0 0,0 0 0,-1 1 0,1-1 0,0 0 0,-1 1 0,1-1 0,0 0 0,-1 1 1,1-1-1,0 0 0,0 1 0,0-1 0,-1 0 0,1 1 0,0-1 0,0 1 0,0-1 0,0 0 1,0 1-1,0-1 0,0 1 0,0-1 0,0 1 0,0-1 0,0 1 0,0-1 0,0 0 0,0 1 0,0-1 1,0 1-1,0-1 0,0 0 0,1 1 0,1 0 8,0 0 1,0-1-1,0 0 0,0 0 1,0 1-1,1-1 0,-1 0 1,0-1-1,0 1 0,0 0 1,0-1-1,0 1 0,0-1 1,0 0-1,0 1 0,0-1 1,0 0-1,0 0 0,-1 0 1,1 0-1,0-1 0,-1 1 1,4-3-1,4-6 16,0 1 0,15-21-1,-9 11 2,79-109 252,-72 99-281,-18 22-34,1 0 1,1 0-1,0 0 1,0 1-1,0 0 1,11-8-1,-9 6-80,-7 8 116,-1-1 0,0 1 0,1 0 0,-1 0 0,1 0 0,-1-1 0,1 1 0,-1 0 0,1 0 0,-1 0 0,0 0 0,1 0 0,-1 0 0,1 0 0,-1 0 0,1 0 0,-1 0 0,1 0 0,-1 0 0,1 0 0,-1 0 0,1 0 0,-1 0 0,1 0 0,-1 1 0,0-1 0,1 0 0,-1 0 0,1 1 0,-1-1 0,0 0 0,1 1 0,6 11 14,-6-9-35,1 2 37,-1 0 0,0 0 0,0 0-1,0 0 1,0 0 0,-1 0 0,0 0 0,-1 9-1,0 4 22,0 8 48,-2 1 1,-1-1 0,-1-1-1,-14 42 1,13-48 2,-1 0 1,-15 28-1,18-40-56,0 0 0,0 0-1,-1 0 1,1-1 0,-2 0 0,1 0-1,-1 0 1,0-1 0,-9 7 0,14-11-20,-1 0 1,1 0 0,-1 0 0,0-1 0,1 1 0,-1 0 0,0-1 0,1 0 0,-1 1-1,0-1 1,0 0 0,1 0 0,-1 0 0,0 0 0,1 0 0,-1 0 0,0-1 0,-1 1-1,0-1 2,0-1 0,0 1-1,0 0 1,0-1-1,1 0 1,-1 0-1,1 1 1,-1-1-1,-2-4 1,-2-1-64,0-1 0,1-1 0,1 1 0,-10-19 0,11 20-52,2 4 54,0 1 1,1-1-1,-1-1 0,1 1 1,0 0-1,0 0 1,0 0-1,0-1 1,0 1-1,1 0 0,-1-1 1,1 1-1,0-1 1,0-4-1,0 8 36,0 0 1,0 0-1,1 0 0,-1-1 0,0 1 1,0 0-1,0 0 0,0 0 0,0 0 1,0-1-1,0 1 0,1 0 0,-1 0 0,0 0 1,0 0-1,0 0 0,0 0 0,1-1 1,-1 1-1,0 0 0,0 0 0,0 0 0,0 0 1,1 0-1,-1 0 0,0 0 0,0 0 1,0 0-1,1 0 0,-1 0 0,0 0 1,0 0-1,0 0 0,1 0 0,-1 0 0,10 5-115,12 10 125,-20-12 10,8 4-4,1-1 0,-1 1 1,1-2-1,0 1 0,1-2 0,17 6 0,-10-5 49,1 0-1,-1-2 0,26 2 1,-33-5 3,0 0 1,0 0 0,0-2 0,0 1 0,0-1-1,20-6 1,-25 5-21,1 0 0,-1-1 0,0 1 0,0-1 1,0 0-1,0-1 0,-1 0 0,0 0 0,0 0 0,0-1 0,5-6 0,9-17 40,-1 0-1,-1-2 0,-2 0 1,13-35-1,8-14 47,-21 47-127,-3 1 1,0-2-1,-2 0 0,-2 0 1,-1-1-1,-2 0 1,-1 0-1,0-53 1,-5 86-35,0 0 1,0-1-1,0 1 1,0 0-1,0 0 1,-1-1 0,1 1-1,-1 0 1,1 0-1,-3-4 1,3 6 31,0 0-1,0 0 1,0 0 0,0 0 0,0 0-1,0 0 1,-1 0 0,1 0 0,0 0 0,0 0-1,0 0 1,0 0 0,0 0 0,0 0-1,-1-1 1,1 1 0,0 0 0,0 0 0,0 0-1,0 1 1,0-1 0,0 0 0,-1 0-1,1 0 1,0 0 0,0 0 0,0 0-1,0 0 1,0 0 0,0 0 0,0 0 0,-1 0-1,1 0 1,0 0 0,0 0 0,0 0-1,0 1 1,0-1 0,0 0 0,0 0-1,0 0 1,0 0 0,0 0 0,0 0 0,-1 0-1,1 1 1,0-1 0,0 0 0,0 0-1,0 0 1,0 0 0,0 0 0,-4 10-65,4-10 56,-12 42 71,1 0 0,-5 48-1,8-21 241,3 2 0,5 101-1,3-130-252,12 57-1,-4-40-2938,-10-52 2287,0 5-2954,-1-8 851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28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9 8896,'-19'-8'3296,"19"13"-2560,5-10 1792,4 5-1728,6 0 735,-2 0-895,9 0 0,4 0-384,-3 0-256,1 0 0,2 0-576,-4 0 320,-4 5-3359,0-5 2015,-4 0-3712,-1 3 3008,-3 5-1056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29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29 9984,'-37'-20'3680,"24"15"-2848,3 5-128,15-3-1024,8 3-2752,5 0 1696,9 0-4512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33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254 934 2144,'-5'1'196,"-1"0"0,1 0 0,0 1 0,-9 4-1,-1 3 4682,17-10-4536,0 1 0,0-1 0,0 1 0,0 0-1,0 0 1,0 0 0,0 0 0,0 0 0,3 0 0,8 1 719,-9-2-839,0 0 0,-1 0 0,1 0 0,-1 0 0,1-1 0,-1 0 0,0 1 0,0-1 0,0-1 0,0 1 0,4-4 0,-2 1 53,0 0 0,0 0 0,0-1-1,7-11 1,3-13 347,-1 0 0,16-55 0,2-3 65,32-53-148,-27 65-420,36-111 0,-65 160-85,42-152 88,-49 174-99,0 0-1,0-1 0,0 1 1,0 0-1,-1 0 0,0-8 1,0 13-26,0 0 1,0 0 0,0 0-1,0 0 1,0-1 0,0 1-1,0 0 1,0 0 0,0 0-1,0 0 1,0 0 0,0-1-1,0 1 1,0 0 0,0 0-1,0 0 1,-1 0 0,1 0-1,0 0 1,0-1-1,0 1 1,0 0 0,0 0-1,0 0 1,0 0 0,0 0-1,0 0 1,0 0 0,-1 0-1,1-1 1,0 1 0,0 0-1,0 0 1,0 0 0,0 0-1,0 0 1,-1 0 0,1 0-1,0 0 1,0 0 0,0 0-1,0 0 1,0 0 0,-1 0-1,-4 7-151,-5 19-32,7-19 200,-51 143 239,17-43-147,-20 74 194,-23 60 335,61-196-348,-2-2-1,-2 0 0,-55 77 1,-163 173 423,229-280-407,14-17 89,23-21-241,18-8-217,78-43 0,9-6 62,57-39-201,16-12-132,-139 85 535,-67 50-313,1 0-1,0 0 0,0 0 1,-1 1-1,2-1 1,-1 1-1,0-1 0,-2 7 1,-12 25 156,12-24-81,1-1 38,0-1 0,0 0 1,0 1-1,1 0 1,-1 8-1,3-14 21,0 0 0,0 0 0,0-1 0,0 1 0,1 0 0,-1 0 0,1-1 0,-1 1 0,1 0 0,0-1 0,0 1 0,0-1 0,1 1 0,-1-1 0,0 1 0,1-1 0,0 0 0,-1 0 0,1 0 0,4 3 0,-4-2 15,1-1 0,0 0 0,0 0 0,0 0 0,0 0 1,0 0-1,0-1 0,1 1 0,-1-1 0,1 0 0,-1 0 0,1 0 0,-1-1 0,1 1 0,-1-1 0,1 0 0,-1 0 0,1 0 0,0 0 0,-1-1 0,1 1 0,-1-1 0,1 0 0,-1 0 0,1 0 0,-1-1 0,0 1 0,0-1 0,0 0 0,4-2 0,-4 1-24,0 0 1,0 0-1,0-1 0,0 1 0,-1-1 0,0 1 0,0-1 0,0 0 0,0 0 1,0 0-1,-1 0 0,0 0 0,0 0 0,0-1 0,0 1 0,-1 0 1,1-1-1,-1-5 0,-1-2 15,1-1 1,-2 0-1,0 1 0,0 0 1,-5-13-1,-2-1-152,-1 1 0,-25-44 0,34 68 122,1 1-1,0-1 0,-1 0 0,1 1 1,0-1-1,-1 1 0,1-1 0,0 0 1,0 1-1,0-1 0,-1 0 1,1 1-1,0-1 0,0 1 0,0-1 1,0 0-1,0 1 0,0-1 0,0 0 1,0 1-1,1-1 0,-1 0 1,0 1-1,0-1 0,0 0 0,1 1 1,0-2-1,-1 2 3,1-1 0,0 0 0,0 1 0,0-1 0,0 1 0,0-1 0,0 1 0,1-1 0,-1 1 0,0 0 0,0 0 0,0-1 0,0 1 0,2 0 0,6 0 13,0 1 1,-1-1-1,11 3 1,-17-2-8,4 0 24,17 2 109,-1 1 1,0 1-1,0 1 0,-1 0 0,42 20 1,-53-20-119,1 0 1,-1 1 0,0 0 0,0 0-1,0 1 1,-1 0 0,-1 1 0,9 10 0,-5-2 75,-1 1 1,-1 0-1,-1 1 1,10 25-1,-9-18-48,-6-18-1,-1 0 1,1-1 0,0 0 0,9 13 0,-11-18-24,-1 0 1,1 0 0,0-1-1,0 1 1,0-1-1,0 1 1,0-1-1,0 0 1,0 1 0,0-1-1,0 0 1,1 0-1,-1-1 1,0 1-1,1 0 1,-1-1 0,1 0-1,-1 1 1,0-1-1,6 0 1,6-2 45,0-1 1,1 0-1,-1 0 0,0-1 1,-1-1-1,1-1 0,-1 0 1,0 0-1,0-1 0,-1-1 1,0 0-1,-1-1 1,1 0-1,-2-1 0,17-18 1,4-9-38,-2-3 1,-2 0-1,28-55 1,4-23 51,55-153 1,-111 265-83,6-16-98,-6 16 6,0 0 0,-1 0 1,0 1-1,0-1 0,0-1 1,-1 1-1,1-10 0,-11 51-681,-67 371 816,59-294-22,-10 75 224,27-182-144,-1 1-1,1-1 1,0 1-1,1 7 1,-1-13-89,0 1-1,0-1 1,0 0 0,0 1 0,0-1 0,0 0-1,0 1 1,1-1 0,-1 0 0,0 1 0,0-1 0,0 0-1,0 0 1,1 1 0,-1-1 0,0 0 0,0 0 0,0 1-1,1-1 1,-1 0 0,0 0 0,0 0 0,1 1 0,-1-1-1,0 0 1,1 0 0,-1 0 0,0 0 0,1 0 0,-1 0-1,2 0-10,-1 0 1,0-1-1,0 1 0,0-1 0,0 1 0,0-1 0,0 1 0,0-1 0,-1 0 0,1 1 0,0-1 0,0 0 0,0 0 0,0-1 1,3-2-119,-1 0 0,0-1 0,0 0 0,0 1 1,-1-1-1,0 0 0,0 0 0,2-7 0,8-45-576,-8 31 544,0 10 163,-2 0 0,0 0 0,-1 0 0,-1-29 0,-1 41-40,1-1 1,0 1-1,1-1 1,-1 1-1,2-6 1,0-12-164,-2 22 175,0-1 0,0 1 0,1-1-1,-1 0 1,0 1 0,0-1 0,1 1-1,-1 0 1,0-1 0,1 1 0,-1-1 0,0 1-1,1-1 1,-1 1 0,1 0 0,-1-1-1,1 1 1,-1 0 0,1 0 0,-1-1 0,1 1-1,-1 0 1,1 0 0,-1 0 0,1-1-1,0 1 1,21-4-160,-13 3 178,29-5 389,44 1 1,-59 3-323,75 0 137,-79 2-159,-1 1 1,1 1-1,23 6 1,-38-7-21,1 0 1,-1 1-1,1 0 1,-1-1-1,0 2 1,1-1-1,6 5 1,-10-5-22,1-1 1,-1 0-1,1 1 1,-1-1-1,0 1 1,0-1-1,0 1 1,0-1-1,0 1 1,0 0-1,0 0 1,-1-1-1,1 1 1,-1 0-1,1 0 1,-1 0-1,1 0 1,-1-1-1,0 1 1,0 0 0,0 0-1,-1 2 1,-2 13 92,-1 0 1,-10 27-1,9-31-63,1 0-1,0 1 0,1-1 0,0 1 0,-1 21 1,4-33-24,0 1 0,1 0 0,-1 0 0,0-1 0,1 1 0,0 0 0,-1-1 0,1 1 0,0-1 0,1 1 0,-1-1 0,0 1 0,1-1 0,-1 1 0,1-1 0,0 0 1,-1 0-1,1 0 0,0 0 0,0 0 0,1-1 0,-1 1 0,0-1 0,1 1 0,-1-1 0,1 0 0,-1 0 0,1 0 0,3 1 0,1 0 52,1 0 0,0-1-1,0 0 1,0 0 0,0-1 0,0 0-1,0 0 1,15-3 0,-6-1-57,-1-1 0,-1 0-1,1 0 1,22-13 0,57-37-26,-49 27 11,115-84-378,-151 105 368,3-5-81,-9 9-54,-9 6-225,-39 30 225,2 1 0,-58 63 0,93-89 192,-9 9-91,-22 30 1,35-42 48,0 0 0,0 0 0,0 1 0,0-1 0,1 1 0,0 0 0,0 0 0,1-1 0,-1 1 0,1 0 0,0 8 1,1-13 5,0 0 0,0-1 0,0 1 1,0-1-1,0 1 0,0-1 0,0 1 1,0-1-1,0 1 0,1 0 0,-1-1 1,0 1-1,0-1 0,0 1 1,1-1-1,-1 0 0,0 1 0,1-1 1,-1 1-1,1-1 0,-1 1 0,0-1 1,1 0-1,-1 1 0,1-1 0,-1 0 1,1 0-1,-1 1 0,1-1 1,0 0-1,1 1-4,0-1 1,0 0 0,0 0-1,-1 0 1,1 0 0,0 0-1,0 0 1,0-1 0,3 0-1,3-2 18,0 0 0,1 0 1,8-6-1,0 0-37,-2-1 1,1 0 0,-2-1-1,1 0 1,-1-2 0,-1 1-1,17-22 1,5-17-225,41-80 0,-21 33 91,8-19-61,-55 99 181,0-1 0,-1 0 0,-1 0-1,5-31 1,-11 49 24,0 0-1,1-1 0,-1 1 0,0 0 1,0 0-1,0 0 0,0 0 1,0 0-1,0 0 0,-1 0 0,1-1 1,0 1-1,0 0 0,-1 0 1,1 0-1,-1 0 0,1 0 0,-1 0 1,-1-2-1,2 3-9,-1 0 0,0-1 0,0 1 0,1-1 0,-1 1 0,0 0 0,0 0 0,0-1 0,1 1 0,-1 0 0,0 0 0,0 0 0,0 0 0,0 0 0,0 0 0,1 0 0,-1 0 0,0 0 0,-1 1 0,-4 1-67,1 0 0,-1 0 0,1 0 1,0 1-1,-9 6 0,4-1 92,1 0-1,0 0 1,0 1-1,0 0 1,2 1 0,-1-1-1,1 2 1,0-1-1,-7 18 1,-1 4 79,3 1-1,-10 35 1,12-34-5,-8 59 1,16-82-53,1 0 1,0 1-1,1-1 1,1 0-1,0 0 0,0 0 1,1 0-1,0 0 1,6 17-1,-6-24 1,0 0-1,1 1 0,-1-1 1,1 0-1,-1-1 0,1 1 1,0 0-1,0-1 0,1 0 1,-1 1-1,1-1 0,0-1 1,7 5-1,-5-4-6,1 0 0,0 0 0,0 0 1,0-1-1,0 0 0,0-1 0,1 0 0,7 1 1,0-2-36,1 0 0,-1-1 0,0-1 0,0 0 0,0-1 0,0-1 0,27-10 0,-7-2-14,-1-1-1,-1-2 1,44-32 0,-51 35 110,-22 14-72,-5 2-26,-9 7-94,-103 117-346,99-108 510,6-8-35,0 1 1,1-1-1,0 1 0,1 0 1,0 1-1,-9 20 0,7-8 0,8-22-17,0 0 0,0 0 0,0 1 0,0-1 0,0 0 0,0 0 0,0 1 0,1-1 0,-1 0 0,0 0 0,0 1 0,0-1 0,0 0 0,0 0 0,1 1 0,-1-1 0,0 0 0,0 0 0,0 0 0,1 0 0,-1 1 0,0-1 0,0 0 0,0 0 0,1 0 0,-1 0 0,0 0 0,0 0 0,1 0 0,-1 0 0,0 0 0,0 1 0,1-1 0,-1 0 0,1 0 0,9 1 76,-8-1-87,0-1 0,1 1 1,-1 0-1,0-1 0,0 1 0,0-1 0,0 1 1,0-1-1,0 0 0,0 0 0,0 0 1,3-3-1,19-18-313,-10 6-2,-4 6 186,-1 0 0,0-2 0,-1 1 0,0-1 0,7-15 0,29-69-289,-26 52 261,19-31 5,2 1 0,91-126-1,-121 188 185,0-1 0,-1 0-1,-1-1 1,10-22-1,-17 35-24,0 1 0,0 0 0,1-1 0,-1 1-1,0-1 1,0 1 0,0-1 0,1 1 0,-1-1 0,0 1-1,0-1 1,0 1 0,0-1 0,0 0 0,0 1 0,0-1-1,0 1 1,0-1 0,-1 1 0,1-1 0,0 1 0,0-1-1,0 1 1,0-1 0,-1 1 0,1 0 0,-1-2 0,1 2 4,-1 0 1,0 0 0,1 0 0,-1 0 0,0 0 0,1 0 0,-1 0 0,0 0 0,0 0 0,1 0-1,-1 0 1,0 0 0,1 0 0,-1 0 0,0 1 0,1-1 0,-2 1 0,-3 1 24,-1 1 1,1 0 0,0 0-1,-5 4 1,-1 4 46,0-1 0,1 1 0,1 1 0,-1 0 0,2 0 0,0 0 0,0 1 0,2 1 0,-9 19 0,1 8 242,-19 83 0,32-120-300,-6 30 141,1 0-1,-3 52 0,9-74-119,0-1 1,1 1-1,1 0 0,4 18 0,-4-23-11,0-1-1,1 1 1,0-1-1,0 0 1,0 0-1,1 0 1,0 0-1,8 9 1,-8-11-1,0 0 1,0-1 0,1 0-1,-1 0 1,1 0 0,0-1-1,-1 1 1,1-1 0,0 0-1,0-1 1,1 1-1,-1-1 1,0 0 0,1 0-1,-1-1 1,0 1 0,1-1-1,-1 0 1,9-2 0,1 0-52,0-1 0,1-1 1,-1 0-1,-1-1 1,23-10-1,-29 11-5,0 0 0,-1-1 0,0 1 0,0-2 0,0 1 0,-1-1 0,0 0 0,0 0 0,0-1 1,-1 1-1,0-1 0,0 0 0,-1-1 0,0 1 0,0-1 0,-1 0 0,0 0 0,0 0 0,0-1 0,1-14 0,-3 20 7,-1 1 0,0-1 0,0 0 0,0 0 0,0 1 0,0-1 0,-1 0 0,1 0 0,-2-3 0,2 5 14,0 0 0,0 1-1,-1-1 1,1 0 0,0 1-1,-1-1 1,1 1 0,-1-1 0,1 0-1,-1 1 1,1-1 0,-1 1 0,1-1-1,-1 1 1,1-1 0,-1 1-1,1 0 1,-1-1 0,0 1 0,1 0-1,-1-1 1,0 1 0,0 0-1,1 0 1,-1-1 0,0 1 0,1 0-1,-1 0 1,0 0 0,0 0-1,1 0 1,-1 0 0,0 0 0,1 1-1,-1-1 1,0 0 0,0 0-1,1 0 1,-2 1 0,-4 2 21,0 0-1,0 0 1,0 1 0,1 0-1,0 0 1,-1 0 0,1 1-1,-4 5 1,-36 45 513,42-52-489,-1 3 12,-1 0-1,2 0 1,-1 1 0,1-1-1,0 1 1,0 0 0,1 0-1,0 0 1,-2 13 0,4-17-29,-1-1 0,1 0 0,0 1 0,0-1 0,0 1 0,0-1 0,1 1 0,-1-1 0,1 0 0,-1 1 0,1-1 0,0 0 0,0 0 0,0 1 0,0-1 0,0 0 0,1 0 0,-1 0 0,1 0 0,-1-1 0,1 1 0,0 0 0,-1 0 0,1-1 0,0 1 0,0-1 0,0 0 0,0 0 0,0 0 0,1 0 0,-1 0 0,0 0 0,3 1 0,6 0 57,0 1 1,0-2 0,0 1-1,0-2 1,0 1 0,0-1-1,0-1 1,0 0 0,14-4-1,-1 0-73,-1-2 0,0-1-1,26-13 1,-8 3 195,56-17 0,-96 35-187,1-1 1,-1 1-1,0-1 0,1 1 1,-1 0-1,1 0 0,-1-1 1,1 1-1,-1 0 0,1 0 1,-1 1-1,1-1 0,-1 0 1,1 0-1,-1 1 0,1-1 1,-1 1-1,1-1 0,-1 1 1,0 0-1,2 1 0,-2-1 3,0 0 0,0 0 0,0 1 0,0-1 0,0 0 0,-1 1 0,1-1 0,-1 0 0,1 1 0,-1-1 0,1 1 0,-1-1 0,0 1 0,0-1 0,0 1 0,0-1 0,0 1 0,0-1 0,0 1 0,-1 2 0,0 1 18,-1 1-1,0-1 0,0 0 1,0 0-1,-1 0 1,0 0-1,0 0 1,-4 6-1,-13 21 247,34-46-316,0 2 0,1-1 0,19-11 0,-30 21 43,1 0 0,-1 0 0,1 1 0,-1 0 0,1 0 0,0 0-1,0 1 1,0-1 0,0 1 0,0 0 0,0 0 0,0 1 0,0 0-1,0 0 1,0 0 0,0 0 0,1 1 0,-1 0 0,0 0 0,6 2-1,23 11-112,0 1-1,-2 1 0,51 34 1,-82-50-144,0 1 1,0-1-1,0 1 1,0 0 0,0 0-1,0-1 1,0 1-1,0 0 1,-1 0-1,1 0 1,0 0-1,-1 0 1,1 0-1,-1 0 1,1 0 0,-1 0-1,1 1 1,-1-1-1,0 0 1,1 0-1,-1 0 1,0 0-1,0 1 1,0-1 0,0 0-1,0 0 1,0 1-1,0-1 1,0 0-1,-1 0 1,1 0-1,0 0 1,-1 1-1,1-1 1,-1 0 0,1 0-1,-1 0 1,-1 1-1,-2 4-1137,-1-1-1,0 0 1,0 0 0,0 0-1,-10 6 1,-28 17-2325,-4 3-53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33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17 12384,'-37'-11'4575,"34"11"-3551,-2-5 1824,10 13-4192,3 0 736,6 4-4319,-1 1 2751,5 7-4576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33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36 4800,'-12'-15'1557,"12"15"-1510,0-1 0,0 1 0,0 0 0,-1-1-1,1 1 1,0-1 0,0 1 0,0-1 0,0 1 0,0-1 0,0 1-1,0-1 1,0 1 0,0 0 0,0-1 0,0 1 0,0-1 0,0 1 0,0-1-1,1 1 1,-1-1 0,0 1 0,0 0 0,0-1 0,1 1 0,-1-1-1,0 1 1,0 0 0,1-1 0,-1 1 0,0 0 0,1-1 0,-1 1-1,1 0 1,-1-1 0,0 1 0,1 0 0,-1 0 0,1 0 0,-1-1 0,0 1-1,1 0 1,-1 0 0,1 0 0,-1 0 0,1 0 0,20-4 3867,-19 5-3527,1-1 1,-1 1-1,1 1 0,0-1 0,-1 0 0,0 1 0,1-1 1,-1 1-1,0 0 0,0-1 0,0 1 0,0 0 0,2 3 1,-2-4-204,5 8 215,0-1 0,0 1 0,0 1 0,-1-1 0,0 1 0,-1 0 0,0 0 0,-1 1-1,5 17 1,-5-14-1199,-1 0 1,-1-1-1,0 1 0,-1 18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0:4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32 6464,'-30'-3'2944,"43"-6"-2560,4 1-352,6 8-96,27-8 160,8 4-32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2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4480,'-1'0'293,"-1"-1"1,1 1-1,-1-1 0,1 0 1,0 1-1,-1-1 0,1 0 1,0 0-1,-3-1 0,4 1 428,0-1-1,-1 1 1,1 0-1,-1 0 1,1 0-1,0 0 1,0-1-1,0 1 1,0 0-1,0 0 1,0-2-1,0 1-134,29-8 2139,-25 8-2664,0 1-1,0 1 1,0-1 0,0 0-1,1 1 1,-1 0-1,0 0 1,0 0 0,0 1-1,0-1 1,1 1 0,-1 0-1,0 0 1,0 1-1,-1-1 1,6 3 0,-7-3-41,0 0 0,1 1 1,-1-1-1,0 1 0,0-1 0,0 1 1,0 0-1,0 0 0,0 0 1,-1 0-1,1 0 0,-1 0 1,1 0-1,-1 1 0,0-1 0,0 1 1,0-1-1,0 1 0,0-1 1,0 1-1,-1-1 0,1 1 1,-1 0-1,0-1 0,0 1 0,0 4 1,-1 2 92,-1-1 0,0 0 0,0 0 1,-1 0-1,0-1 0,0 1 0,-8 11 0,-3 4 306,-19 21 0,20-27-194,-1-3 104,14-14-270,-1 0-1,1 1 1,-1-1 0,1 0-1,-1 1 1,1-1 0,-1 1 0,1-1-1,-1 0 1,1 1 0,0-1 0,-1 1-1,1-1 1,0 1 0,-1-1 0,1 1-1,0 0 1,0-1 0,-1 1-1,1-1 1,0 2 0,47-3 477,58 2-4165,-100 0 2529,1 0 0,-1 0 1,0 1-1,6 1 0,5 4-1374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34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0 10144,'-3'5'3744,"6"3"-2912,-3 12-224,0-5 2495,0 2-1823,0-1 320,5 11-960,-5-7-416,0 0-128,5 0-544,-2 1 256,2-1-4128,4-5 2369,5 2-6753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35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28 4992,'0'-4'427,"0"2"-263,0 1 0,0-1 0,0 1 1,0-1-1,0 1 0,0 0 0,0-1 1,5-10 10339,-5 14-10205,1-1 0,-1 1-1,-1 0 1,1-1 0,0 1 0,0-1 0,-1 1 0,1 0 0,0-1 0,-1 1 0,0-1 0,1 1-1,-1-1 1,-1 3 0,-16 20 953,15-21-865,-5 9 112,5-7-338,-1-1 0,1 1 1,-1-1-1,0 0 1,-5 5-1,8-9 15,7-9 437,9-12-272,-11 17-300,-1-1 1,0 1 0,1-1 0,-2 1 0,6-11 0,-8 15-34,0 0-1,0-1 1,0 1-1,0 0 1,0-1 0,0 1-1,0 0 1,1 0-1,-1-1 1,0 1-1,0 0 1,0-1 0,0 1-1,0 0 1,0-1-1,0 1 1,0 0-1,-1 0 1,1-1 0,0 1-1,0 0 1,0-1-1,0 1 1,0 0-1,0 0 1,-1-1-1,1 1 1,0 0 0,0 0-1,0-1 1,-1 1-1,1 0 1,0 0-1,-1-1 1,-11 3 221,-11 9-2807,23-11 2401,15 5-8383,13 0 3824,4 1-1338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37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54 4320,'-3'-44'3914,"5"35"3572,-1 15-6407,-3 74 3005,-6 43-2328,3-47-1302,-11 134 639,-10-2-409,17-147-536,8-50-122,1-9-6,0 0 0,0 0 0,-1 0 0,1 1 0,0-1 0,-1 0 1,-1 3-1,2-4 614,2-1-591,0 0 1,0 0-1,1 0 0,-1-1 1,0 1-1,0 0 0,1-1 0,3-1 1,27-12 370,0 3 0,52-12 1,70-4-245,-121 23-176,46 2 0,-72 2-4,23 5-475,-31-5 384,1 0 1,-1 0-1,0 0 0,0 0 0,0 0 1,1 0-1,-1 0 0,0 0 0,0 1 0,0-1 1,0 0-1,1 0 0,-1 0 0,0 0 1,0 0-1,0 0 0,0 0 0,1 0 1,-1 1-1,0-1 0,0 0 0,0 0 1,0 0-1,0 0 0,0 1 0,0-1 0,0 0 1,0 0-1,1 0 0,-1 0 0,0 1 1,0-1-1,0 0 0,0 0 0,0 0 1,0 1-1,-1 9-5750,0-2 1063,10 1-2156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37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1 941 3328,'1'3'445,"0"0"1,0 0-1,1 0 1,-1-1-1,10 11 9084,-11-13-9408,0 0-3,1 0 0,-1-1 0,0 1 0,0 0 0,1 0 0,-1-1-1,0 1 1,0 0 0,1 0 0,-1-1 0,0 1 0,0 0 0,0-1 0,1 1 0,-1 0 0,0-1 0,0 1 0,0 0 0,0-1 0,0 1 0,0 0 0,0-1 0,0 1 0,0 0 0,0-1-1,1-10 377,0-1-1,1 1 0,5-18 0,0 0-199,9-47 93,34-136 651,-40 179-995,2 0 1,1 1-1,1 1 1,24-39 0,6 2 187,55-64 0,-75 104-165,0 1-1,2 2 0,2 0 1,50-35-1,-74 58-53,-1-1 0,0 2-1,1-1 1,-1 0 0,1 1 0,0-1 0,7-1-1,-10 3-3,0 0 0,0 0 0,0 0 1,0 0-1,0 0 0,0 0 0,0 1 0,0-1 0,0 0 0,0 0 0,0 1 0,0-1 0,0 0 0,0 1 0,0-1 0,0 1 0,0 0 0,0-1 0,-1 1 0,1 0 0,0-1 0,0 1 0,-1 0 0,1 0 1,0 0-1,-1-1 0,1 1 0,-1 0 0,1 0 0,-1 0 0,0 0 0,1 0 0,-1 1 0,2 4 17,-1-1-1,-1 1 1,1-1-1,-1 1 1,0 0-1,0-1 1,0 1-1,-1-1 1,0 1 0,-3 9-1,-1 2 37,-1 0 0,-8 17 0,-4-1 9,-39 55 0,31-50-103,24-36 15,0 1 0,1 0-1,-1-1 1,1 1 0,0 0 0,0 0 0,0 0 0,0 0 0,0 0-1,1 0 1,-1 0 0,1 0 0,0 0 0,0 6 0,1-6 9,-1-1 1,1 1-1,0-1 0,0 0 1,0 1-1,0-1 1,0 0-1,0 0 0,1 1 1,-1-1-1,1 0 1,-1 0-1,1-1 1,0 1-1,0 0 0,0-1 1,3 3-1,8 5-23,19 12 169,0 2 0,33 32 0,-63-53-110,-1-1 0,1 0 0,-1 1-1,0-1 1,0 1 0,0 0 0,1-1 0,-2 1 0,1 0-1,0 0 1,0 0 0,0 0 0,-1 0 0,1-1 0,-1 1 0,0 0-1,1 4 1,-2-5 3,1 1-1,0-1 0,-1 1 0,0-1 0,1 1 0,-1-1 1,0 1-1,0-1 0,1 0 0,-1 0 0,0 1 1,0-1-1,-1 0 0,1 0 0,0 0 0,0 0 1,-1 0-1,1 0 0,0 0 0,-1-1 0,1 1 1,0 0-1,-4 0 0,-5 2 108,0 0 1,0 0 0,0-1-1,-1-1 1,1 1-1,-18-2 1,-65-6 3,66 3-856,0-1 1,-43-13-1,55 12-713,0-1 0,0-1 0,-17-9 0,30 15 1035,0 0-1,1 0 1,-1 0-1,0 0 1,1-1-1,-1 1 1,1 0-1,-1-1 1,1 1 0,0-1-1,-1 1 1,1-1-1,-1-2 1,1 2 164,1 1 1,0 0-1,0 0 1,1 0-1,-1 0 0,0 0 1,0-1-1,1 1 1,-1 0-1,0 0 1,1 0-1,-1 0 1,1 0-1,-1 0 1,1 0-1,0 0 1,-1 0-1,1 0 1,0 1-1,0-1 0,0 0 1,-1 0-1,1 1 1,0-1-1,2 0 1,30-24-3756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38.2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37 5728,'-9'-6'925,"6"5"-620,1-1 0,-1 1 0,1 0 0,-1-1 0,1 1 0,-1 0 0,-6-1 2187,9 2-2114,0-1 1,0 1-1,0-1 1,0 1-1,0-1 0,3-4 4164,-2 4-4163,9-4 2379,15 2-2176,-19 3 225,241-2 2724,-196 7-3148,-9 0-1756,-14-4-5461,-29-1 6310,0 1 0,0-1 0,1 0 0,-1 1 0,0-1 1,0 1-1,1-1 0,-1 1 0,1-1 0,-1 1 0,0 0 0,1-1 1,-2 2-1,-7 8-2446,-10 5-1531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38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17 8544,'-18'0'3916,"33"0"-734,88-1 2419,1-1-3420,0 1-3367,1 0-3325,-100 1 3989,8 0-3346,0 0-1,24-4 1,-14-4 508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39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31 112 3808,'-2'-1'651,"-10"-3"3658,13-5 869,0-2-3252,1 9-1624,-1-1-1,1 1 1,0 0 0,1 0 0,-1 0 0,0 0 0,1 0 0,-1 0 0,4-1 0,27-15 1004,-29 16-1184,19-7 331,0 1-1,0 1 0,1 1 0,44-5 1,-55 10-337,0-1 1,0 1 0,0 1 0,0 1-1,0-1 1,0 2 0,0 0 0,17 5-1,-25-5-98,0-1 0,0 1 0,0 0 0,-1 1 0,1-1 0,-1 1 0,0 0 0,1 0 0,-2 0 0,1 1-1,0-1 1,0 1 0,-1 0 0,0 0 0,0 0 0,0 1 0,-1-1 0,1 1 0,-1-1 0,0 1 0,0 0 0,0 0-1,-1 0 1,1 5 0,-1-2 0,-1-1-1,0 1 1,-1 0 0,0-1-1,0 1 1,0-1-1,-1 1 1,0-1 0,0 0-1,-5 9 1,0 4-4,-5 13 28,-2-1 1,-1 0-1,-1-1 0,-2-1 0,-1 0 0,-2-1 0,0-2 0,-2 0 0,-28 25 1,-159 137 1258,192-170-826,28-18 367,225-28 283,-212 24-1077,130-7-149,-135 9-333,-13 1-64,0 0 1,1 0 0,-1 0-1,5 1 1,-8-1-169,0 1 1,0-1-1,0 1 0,0 0 1,0 0-1,0 0 1,-1 0-1,3 1 0,5 3-3589,4-4-3937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41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20 5472,'-1'-1'186,"-1"-1"73,1 0 0,-1 0 0,1 0 0,-1 0 0,0 1 0,0-1 0,-2-1 0,3 2-56,-1 1 0,1 0 1,0-1-1,0 1 0,0 0 0,0 0 0,-1 0 0,1 0 0,0 0 0,0 0 0,0 0 0,-1 0 0,1 0 1,0 1-1,0-1 0,0 0 0,0 1 0,-2 0 0,-5 2 551,0 1 0,1 1 1,-1-1-1,1 1 0,0 0 0,0 1 1,1 0-1,-7 7 0,-43 56 633,54-65-1290,-20 29-121,-25 50-1,40-69-310,-2 9-3567,9-23 3763,0 0 0,0 1 0,-1-1 0,1 0 1,0 1-1,0-1 0,0 1 0,0-1 0,0 0 0,0 1 0,0-1 0,0 0 1,0 1-1,0-1 0,0 1 0,0-1 0,0 0 0,0 1 0,0-1 0,1 0 1,-1 1-1,0-1 0,0 0 0,0 1 0,0-1 0,1 0 0,-1 1 0,0-1 1,0 0-1,1 0 0,-1 1 0,0-1 0,1 0 0,-1 0 0,0 0 0,1 1 0,-1-1 1,0 0-1,1 0 0,-1 0 0,0 0 0,1 0 0,-1 0 0,0 0 0,1 1 1,-1-1-1,1 0 0,-1 0 0,0 0 0,1-1 0,-1 1 0,0 0 0,1 0 1,-1 0-1,0 0 0,1 0 0,-1 0 0,1-1 0,31-12-4074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41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3 8896,'-15'-3'3296,"7"11"-2560,-5 7-224,3 2 2112,-7 6-1537,-1 10 417,-6 2-896,3-1-224,-2-3-256,4 4-96,6-7 0,0-3-736,4-5 384,4 0-4255,5-5 2527,9-2-4896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42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268 194 4992,'-2'-2'240,"1"1"0,-1-1-1,1 1 1,-1-1 0,1 0 0,0 0 0,0 1 0,0-1 0,0 0-1,-1-4 1,2 5 25,0-1 0,-1 1 0,1 0 0,1-1 0,-1 1 0,0-1 0,0 1 0,0-1 0,1 1 0,-1 0 0,1-1 0,-1 1 0,1 0 0,-1-1 0,1 1 0,0 0 0,1-2 0,6-9 689,1 0 1,0 1 0,1 0-1,17-14 1,-6 5-10,-11 9-451,20-14-1,-27 23-446,0 0 0,0 0-1,0 0 1,0 1 0,0-1-1,0 1 1,1 0-1,-1 0 1,0 0 0,1 0-1,-1 1 1,5-1-1,-7 1-32,1 0 0,0 0 0,-1 0-1,1 1 1,0-1 0,-1 1-1,1-1 1,0 1 0,-1-1-1,1 1 1,-1 0 0,1 0 0,-1 0-1,1 0 1,-1 0 0,0 0-1,1 0 1,-1 0 0,0 1-1,0-1 1,0 0 0,0 1 0,0-1-1,0 1 1,0-1 0,-1 1-1,2 2 1,0 2 108,-1 0 0,1-1 0,-1 2 0,0-1 0,-1 0 0,0 8 0,-1 10 323,-6 39 0,1-23-146,3-16-223,-2 1 0,0-2 0,-2 1 0,-18 43 0,18-52-24,-1 0 0,0-1 0,-1 1 0,0-2 0,-2 1 0,1-1 0,-2-1 0,-12 12 0,-2-5 9,1-2-1,-2 0 1,0-2 0,-42 18-1,-13 7 165,77-38-229,-1 2 25,1-1-1,-1 0 1,0-1-1,0 1 1,0-1-1,0 0 0,-9 1 1,52-5 402,55-10 1,-56 6-114,10 0-9,54-10 412,-79 12-588,1 1 0,31 1 0,-12 1-8215,-38 1 6866,9-9-9314,4-2 6890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2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7712,'-4'5'5760,"4"-4"-5472,0-1 0,0 0 0,0 1 0,0-1 0,0 0 0,0 1 0,0 15 4446,0-11-4775,-1 15 1709,-4 27 0,-1 2-647,4-20-775,2-12-156,-5 23 1,5-22-25,1-7-1455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42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1 6464,'1'17'5939,"-5"12"-3278,-11 33 130,11-45-2286,-2 7 395,-1 1 1,-1-1-1,-21 42 1,29-66-891,-1 0-1,1 1 1,0-1-1,-1 1 1,1-1-1,0 1 1,0-1-1,-1 1 1,1-1-1,0 1 1,0-1-1,0 1 1,0-1-1,-1 1 1,1-1 0,0 1-1,0-1 1,0 1-1,0-1 1,0 1-1,0-1 1,1 2-1,-1-2-10,1 0 0,-1 0 0,1 0 0,-1 0 0,1 0 0,-1 0 0,1 0 0,-1 0 0,1 0 0,-1-1 0,1 1 0,-1 0 0,1 0 0,-1 0 0,0-1 0,1 1 0,-1 0 0,1-1 0,26-18-274,-4-1-81,55-42-293,-64 53 753,0 0 0,0 0 0,0 2 0,17-7 0,-28 13-34,0 0 1,0 0-1,0 1 0,0-1 1,0 0-1,0 1 0,0 0 1,0 0-1,0 0 0,0 0 1,0 0-1,0 1 0,5 1 1,-6-1-22,0 0 0,1 0 0,-1 0 0,0 0-1,0 1 1,0-1 0,-1 1 0,1-1 0,0 1 0,0 0 0,-1 0 0,1-1 0,-1 1 0,0 0 0,0 1 0,1-1 0,-1 0 0,1 4 0,-1-1 23,0 0 1,0 0 0,0 1 0,-1-1 0,1 1 0,-1-1-1,-1 0 1,1 1 0,-1-1 0,-2 9 0,2-8-732,0 0 0,0 0 0,0 0 1,1 0-1,0 1 0,0-1 0,2 6 0,2-7-4116,5-1 2899,-6-4 645,10 4-4742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43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185 530 7872,'-5'-13'1536,"4"11"-1226,0-1 0,-1 0-1,1 1 1,0-1 0,-1 1 0,1 0 0,-1-1 0,-3-3 0,5 6-201,-1 0 0,1 0-1,-1 0 1,1 0 0,-1 0 0,0-1 0,1 1-1,-1 0 1,1 0 0,-1 1 0,1-1 0,-1 0-1,1 0 1,-1 0 0,1 0 0,-1 0 0,1 0 0,-1 1-1,1-1 1,-1 0 0,1 0 0,-1 1 0,0 0-1,-10 8 908,-1 5-507,0 1 1,2 0-1,0 1 1,-15 31 0,5-11 77,12-20-474,-1 0 0,2 1 0,0 0 0,1 0 0,-6 31 0,11-46-84,1-1 0,0 1 1,0-1-1,0 1 0,0-1 0,0 1 1,0-1-1,0 1 0,0-1 0,1 1 1,-1-1-1,1 1 0,-1-1 0,1 0 1,0 1-1,-1-1 0,1 1 0,0-1 1,0 0-1,2 2 0,-2-2-7,0 0 0,0 0 0,0-1 0,0 1 0,0-1 0,0 1-1,0-1 1,0 1 0,0-1 0,1 1 0,-1-1 0,0 0 0,0 0 0,0 0 0,1 0 0,-1 0 0,0 0-1,0 0 1,0 0 0,1 0 0,-1 0 0,0-1 0,0 1 0,0-1 0,2 0 0,2-1-32,-1-1 1,1 0-1,-1 0 0,0 0 1,0 0-1,0-1 1,0 1-1,-1-1 0,1 0 1,-1 0-1,0-1 1,0 1-1,2-6 0,3-5-69,-1-1-1,8-29 0,30-123-706,-4 14 170,-7 31 761,26-81 414,-53 190-283,0-5 1117,-8 42-752,-1 0-1,-10 38 1,-1 9 93,0 35-306,4 0 1,5 116-1,5-212-409,0 9-425,0 1 1,5 20 0,-5-33-280,1-1-1,0 1 1,0-1 0,4 8 0,-4-10 60,-1-1 0,1 0 0,-1 0 0,1 1 0,0-1 0,0 0 0,0-1 0,0 1 0,0 0 0,4 2 0,19 5-2804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47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242 787 6304,'-23'-1'2032,"23"1"-2003,0 0-1,0 0 1,-1 0 0,1 0 0,0 0 0,0 0 0,0 0 0,-1 0 0,1 0-1,0 0 1,0-1 0,-1 1 0,1 0 0,0 0 0,0 0 0,0 0 0,0-1-1,-1 1 1,1 0 0,0 0 0,0 0 0,0-1 0,0 1 0,0 0 0,0 0-1,0-1 1,-1 1 0,1 0 0,0 0 0,0-1 0,0 1 0,0 0-1,0 0 1,0-1 0,0 1 0,0 0 0,0 0 0,0-1 0,1 1 0,-1 0-1,0 0 1,0-1 0,4-9 677,-3 9-477,5-12 425,29-57 1715,78-119 0,42-15-100,-121 160-1936,-17 22-182,0-2 0,19-36 0,-11 14-14,-13 26 75,9-23-1,-8 16 324,-11 22-232,-8 19-186,-3 3-39,0 0 0,0-1 1,-2-1-1,0 1 0,-14 14 0,-12 9 5,-37 40-22,-102 179 541,54-72-185,-26 18 298,84-105-598,63-99-111,1 1-1,-1-1 1,1 1-1,-1 0 1,1-1 0,0 1-1,0 0 1,-1-1 0,1 1-1,0 0 1,0-1-1,0 1 1,-1 0 0,1-1-1,0 1 1,0 0-1,0 0 1,1 1 0,-1-2-11,0 0-1,0 0 1,1 0 0,-1 1 0,0-1 0,1 0 0,-1 0 0,0 0-1,1 0 1,-1 0 0,0 0 0,1 0 0,-1 0 0,0 0 0,1 0-1,-1 0 1,0 0 0,1 0 0,-1 0 0,1 0 0,-1 0 0,0 0-1,1 0 1,-1 0 0,1-1 0,25-12-373,48-33-262,96-44 0,-136 74 635,152-69 44,-129 55 181,64-43 0,-55 29 906,-64 44-782,-4 3-124,-5 9-41,-12 14-74,-60 48 289,17-16-20,60-57-362,0 1 0,1 0 0,-1-1 1,1 1-1,0 0 0,-1 0 0,1 0 1,0 0-1,0 0 0,0 1 0,0-1 1,1 0-1,-2 4 0,2-5-3,0 1 0,0-1 0,0 0 0,1 0 0,-1 0 0,0 0 0,1 1 0,-1-1 0,1 0 0,-1 0 0,1 0 0,-1 0 0,1 0 0,0 0 0,-1 0 0,1 0 0,0 0 0,0-1 0,0 1 0,-1 0 0,1 0 0,0-1 0,0 1 0,0 0 0,0-1 0,1 1 0,-1-1 0,2 1 0,1 1-37,1-1 1,0 0 0,0 0 0,0 0 0,0 0 0,0-1 0,-1 0 0,1 0 0,0 0-1,0-1 1,0 0 0,0 0 0,0 0 0,0 0 0,-1-1 0,1 1 0,0-1 0,-1 0-1,0-1 1,5-2 0,-3 1-37,-1 0 0,0 0 0,0 0 0,0 0 0,-1-1 0,1 0 0,-1 1 0,0-2 0,-1 1-1,1 0 1,-1-1 0,0 0 0,-1 1 0,1-1 0,1-8 0,-1-2 31,0-1 0,-2 1-1,0 0 1,-1-1 0,0 1 0,-2-1 0,0 1-1,-7-27 1,-24-38 49,33 80-13,0-1-1,0 1 0,0 0 1,0-1-1,0 1 1,0 0-1,0 0 0,0-1 1,1 1-1,-1 0 0,0 0 1,1-1-1,-1 1 1,1 0-1,0 0 0,-1 0 1,1 0-1,0 0 1,0 0-1,0 0 0,0 0 1,-1 0-1,1 0 0,1 0 1,-1 1-1,0-1 1,0 0-1,0 1 0,1-1 1,4-2 19,-1 0 0,0 0 0,1 1 0,11-3 0,-8 3 56,-1 1-1,1-1 1,0 2 0,-1-1 0,1 1 0,0 0 0,0 1 0,13 3 0,-18-3-33,0 0 0,1 0 0,-1 1 0,0 0 0,0 0 0,0 0 0,0 0 0,-1 1 0,1 0 0,0-1 0,-1 1 0,0 0 1,0 1-1,0-1 0,0 1 0,0-1 0,-1 1 0,4 6 0,-3-3 64,0 1 0,0-1 0,-1 1 0,0 0 0,0 0 0,0 13 0,-1 51 121,-1-38-354,0-32 151,0 1 0,0 0 0,0-1-1,0 1 1,1-1 0,-1 1 0,1-1-1,0 1 1,0-1 0,0 1 0,0-1 0,0 0-1,0 1 1,1-1 0,-1 0 0,3 2-1,-3-3-15,0 0-1,1 0 1,-1 0-1,1 0 0,-1 0 1,1 0-1,-1-1 1,1 1-1,-1-1 0,1 1 1,0-1-1,-1 0 0,1 0 1,0 1-1,0-1 1,-1 0-1,1-1 0,0 1 1,-1 0-1,1 0 1,0-1-1,-1 1 0,1-1 1,-1 1-1,4-3 1,12-5 9,1-1 0,-2-1 0,1-1 0,-1 0 0,-1-1 0,19-19 1,75-91 72,-81 85-119,-2-1 0,-2-1 0,-1-1 1,-3-1-1,-1-1 0,15-48 0,-13 15-78,-18 64 95,-2 1 0,1-1 0,-1 0 0,-2-21 0,2 31-13,-2 0 0,1 0 0,0 0 0,0 0 0,0 1 0,0-1 0,0 0 0,-1 0 0,1 1 0,0-1 0,-1 0 0,1 0 0,-1 1 0,1-1 0,0 0 0,-2 0 0,2 0 14,-1 1-1,1 0 1,-1 0-1,1 0 1,0 0-1,-1 0 1,1 0-1,0 0 1,-1 0-1,1 0 1,-1 0-1,1 0 0,0 0 1,-1 0-1,1 0 1,-1 0-1,1 0 1,0 0-1,-1 0 1,1 0-1,0 0 1,-1 1-1,1-1 1,-1 0-1,-1 2-15,0 0 0,-1 0-1,1 0 1,0 0 0,0 0-1,1 0 1,-1 0 0,-2 4-1,4-5 20,-9 14 74,-17 23 1,18-28 91,1 1 0,0 0 1,1 0-1,-6 17 0,6-14-56,-1-1-1,-12 20 1,15-29 1,1 0 1,-1 0 0,0-1-1,-8 6 1,11-9-171,-12 12 362,4-1-326,0-1 0,0 1 0,1 1-1,1 0 1,0 0 0,1 0-1,0 1 1,1 0 0,-6 23 0,2-2 111,3 2 1,-5 55 0,10 7 31,2-56 31,-1-35-121,0 0 0,1 0 1,-1 0-1,2 0 0,-1 0 1,1 0-1,0-1 0,4 9 0,-5-14-21,-1 1 0,1 0 0,0-1-1,0 0 1,0 1 0,0-1 0,0 0-1,0 1 1,0-1 0,1 0-1,-1 0 1,0 0 0,1 0 0,-1 0-1,1 0 1,-1 0 0,1-1 0,-1 1-1,1-1 1,0 1 0,-1-1 0,1 1-1,0-1 1,-1 0 0,1 0 0,0 0-1,-1 0 1,1 0 0,0 0 0,0 0-1,-1 0 1,1-1 0,0 1-1,-1-1 1,1 1 0,-1-1 0,1 0-1,1-1 1,2 0-87,-1-1-1,0 0 1,0 0 0,0 0-1,0-1 1,-1 1-1,1-1 1,-1 0 0,0 0-1,0 0 1,0 0-1,3-9 1,3-6-313,10-34 0,-16 44 368,4-14-46,-1-1-1,-1 1 0,-1-1 1,-2 0-1,1-33 0,-3 57 68,0 0-1,0-1 1,0 1-1,0 0 1,-1-1-1,1 1 1,0 0-1,0-1 1,0 1-1,0 0 1,0-1 0,0 1-1,1-1 1,-1 1-1,0 0 1,0-1-1,0 1 1,0 0-1,0 0 1,0-1-1,0 1 1,1 0-1,-1-1 1,0 1-1,0 0 1,1 0-1,-1-1 1,0 1 0,0 0-1,1 0 1,-1-1-1,0 1 1,0 0-1,1 0 1,-1 0-1,0 0 1,1-1-1,-1 1 1,0 0-1,1 0 1,-1 0-1,0 0 1,1 0-1,-1 0 1,1 0-1,-1 0 1,0 0 0,1 0-1,-1 0 1,0 0-1,1 0 1,-1 0-1,0 1 1,1-1-1,-1 0 1,0 0-1,1 0 1,21 17-33,-12-10 177,-6-5-80,0 0 1,1 0-1,-1-1 0,0 0 0,0 0 1,1 0-1,-1 0 0,1-1 0,-1 0 0,1 0 1,-1 0-1,0 0 0,1-1 0,-1 1 1,1-1-1,-1 0 0,5-2 0,4-2 56,-1 0 0,0-1 0,-1 0 0,16-10 0,-26 15 15,-2 3-53,-2 6-46,1 1 0,1-1 0,-2 16 1,-1 0 103,1 7-16,0 39-1,-3 21 131,6-89-241,-1 1 0,1-1 0,0 1 0,0-1 1,1 1-1,-1 0 0,0-1 0,1 1 0,0-1 0,-1 0 0,3 4 0,-3-5-1,1 0 1,-1 0-1,1 0 1,0 0-1,-1 0 0,1 0 1,0 0-1,0-1 1,-1 1-1,1 0 0,0 0 1,0-1-1,0 1 1,0-1-1,0 1 0,0-1 1,0 1-1,0-1 1,0 0-1,0 1 0,0-1 1,0 0-1,0 0 0,0 0 1,0 0-1,0 0 1,0 0-1,2 0 0,22-5 8,-1 0-1,36-13 0,47-25-276,-81 32 257,25-13-111,0-3 1,87-62 0,-125 81 82,-11 7 12,0 0 0,0 0 0,0 0 0,0-1 0,0 1 1,0-1-1,0 1 0,0-1 0,-1 0 0,1 1 0,2-5 1,-4 6 17,0 0 0,0 0 0,0 0 0,0 0 0,0 0 0,0 0 0,0 0 0,0 0 0,0-1 0,0 1 0,0 0 0,0 0 0,0 0 0,0 0 0,0 0 0,0 0 0,0 0 0,0 0 1,0 0-1,0 0 0,0 0 0,0 0 0,-1 0 0,1 0 0,0 0 0,0 0 0,0 0 0,0-1 0,0 1 0,0 0 0,0 0 0,0 0 0,0 0 0,0 0 0,0 0 0,0 0 1,0 0-1,0 0 0,0 0 0,0 0 0,0 0 0,0 0 0,0 0 0,-1 0 0,1 0 0,0 0 0,0 0 0,0 0 0,0 0 0,0 0 0,0 0 0,0 0 0,0 0 0,0 0 1,0 0-1,0 0 0,0 0 0,0 0 0,0 0 0,0 0 0,0 0 0,-1 0 0,1 0 0,0 1 0,0-1 0,0 0 0,-8 3-161,-10 7-62,-32 23-41,-95 64 196,102-66 34,-48 47-1,89-76 32,0 0 0,0-1 0,0 1 0,1 1 0,-1-1 0,1 0 0,-1 0 0,1 1 1,-2 3-1,3-5 8,0 0 0,0-1 1,0 1-1,0 0 1,0 0-1,0-1 0,0 1 1,0 0-1,0 0 1,0-1-1,0 1 1,0 0-1,1 0 0,-1-1 1,0 1-1,1 0 1,-1-1-1,0 1 0,1 0 1,-1-1-1,1 1 1,-1-1-1,1 1 0,-1 0 1,1-1-1,-1 1 1,1-1-1,0 0 1,-1 1-1,1-1 0,0 1 1,-1-1-1,1 0 1,0 0-1,0 1 0,0-1 1,5 2-41,0-1 0,0 0 0,0 0 1,-1 0-1,1-1 0,0 0 0,0 0 0,0 0 0,0-1 1,0 0-1,11-3 0,2-2-91,0-1 1,22-12 0,-26 12 80,0-1 0,-1-1 0,0 0 0,-1-1 1,0 0-1,-1-1 0,0-1 0,17-21 1,54-91-174,-43 59 232,82-135-758,-74 121 602,-39 64 221,-6 11-50,0 0-1,0 0 1,-1 0 0,0 0-1,1-1 1,-1 1 0,-1-1-1,1 1 1,-1-1 0,0 0 0,0 1-1,0-1 1,0-7 0,-1 12-23,0-1 0,0 1 0,0-1 0,0 1 0,0-1 0,0 1 0,0-1 0,0 1 0,-1-1 0,1 1 0,0-1 1,0 1-1,0-1 0,-1 1 0,1-1 0,0 1 0,0 0 0,-1-1 0,1 1 0,0-1 0,-1 1 0,1 0 0,-1-1 1,1 1-1,-1 0 0,1 0 0,0-1 0,-1 1 0,1 0 0,-1 0 0,0-1 0,0 1 1,0 1-1,-1-1 1,1 0-1,0 0 1,0 0-1,-1 1 1,1-1-1,0 1 0,0-1 1,0 1-1,0-1 1,-2 2-1,-5 4 46,0 0 0,-10 11-1,16-16-21,-15 17 29,2 0 1,0 0-1,1 1 0,1 1 0,0 0 0,-10 26 0,6-10 81,3 2 0,-18 71 0,26-85-59,1 1 0,2 1 0,-2 35 0,5-58-62,0 1-1,1 0 0,-1-1 1,1 1-1,0-1 1,0 1-1,0-1 0,0 1 1,0-1-1,1 0 1,-1 0-1,1 1 0,0-1 1,0 0-1,4 4 1,-4-5-37,1 0 0,-1 0 0,0 0 1,0-1-1,1 1 0,-1-1 1,1 0-1,0 1 0,-1-1 0,1 0 1,0-1-1,0 1 0,-1 0 1,1-1-1,0 0 0,0 1 0,0-1 1,0 0-1,5-1 0,5-2-80,-1 0 0,1 0 1,22-11-1,-25 10 45,-12 15-1,-3 2 15,-2-1 1,1 1-1,-2-1 0,-11 15 0,12-18 47,0 1-1,0 0 0,1 1 1,1-1-1,-1 1 0,-4 15 1,10-24 0,-1 0 0,1-1 0,0 1 1,-1 0-1,1-1 0,0 1 0,0 0 1,0 0-1,0-1 0,1 1 0,0 3 1,-1-4 3,0 0 1,1-1 0,-1 1 0,1 0 0,-1 0-1,1-1 1,-1 1 0,1 0 0,-1-1 0,1 1-1,0-1 1,-1 1 0,1-1 0,0 1 0,0-1-1,-1 1 1,3 0 0,-1-1 1,1 1 1,-1-1-1,1 1 1,0-1-1,-1 0 0,1 0 1,-1 0-1,1-1 0,0 1 1,-1-1-1,1 1 0,-1-1 1,1 0-1,2-1 1,12-4-119,0-2 1,-1 0-1,1-1 1,-2 0-1,1-1 1,-1-1-1,-1 0 1,24-25 0,-9 0-12,-2-1 1,37-68 0,-40 65-78,12-21 295,-3-2 0,45-122-1,-75 177-79,0 0 0,-1 0 0,0 0-1,0-1 1,-1 1 0,0 0 0,-1 0 0,-1-17-1,1 24-12,0 0 0,0 0-1,0 0 1,-1 0 0,1 0-1,-1 0 1,1 0 0,0 0 0,-1 0-1,0 0 1,1 1 0,-1-1-1,1 0 1,-1 0 0,0 1-1,0-1 1,1 0 0,-1 1-1,0-1 1,0 1 0,0-1 0,0 1-1,0-1 1,0 1 0,0 0-1,0-1 1,1 1 0,-1 0-1,0 0 1,0 0 0,0 0 0,0 0-1,0 0 1,0 0 0,0 0-1,0 0 1,0 0 0,0 0-1,-2 1 1,-4 1-1,1 1-1,-1-1 1,1 1-1,-10 5 1,10-4-2,-11 5 96,1 1 0,0 1-1,0 0 1,1 1 0,1 1-1,0 0 1,1 1 0,0 1-1,1 0 1,0 0 0,2 2-1,0-1 1,0 1 0,2 0-1,-10 29 1,5-9 12,2 0 0,1 1-1,2 0 1,-5 66 0,13-96-65,-1 0 0,1 0-1,1 0 1,0 0 0,0-1 0,1 1-1,-1 0 1,2 0 0,-1-1 0,1 1-1,5 9 1,-4-12-28,-1 0 0,1 0-1,-1-1 1,1 1 0,1-1-1,-1 0 1,0 0 0,1-1 0,0 1-1,0-1 1,0 0 0,0-1 0,1 1-1,-1-1 1,1 0 0,5 1 0,2 0-19,1 0 1,-1-1 0,0-1 0,1 0-1,-1-1 1,1 0 0,-1-2 0,0 1-1,1-1 1,16-6 0,-18 5-75,0-1-1,0-1 1,0 0 0,-1-1-1,0 0 1,0 0 0,0-1-1,-1-1 1,0 0 0,18-18-1,-17 12 25,0-2-1,-1 1 1,0-2-1,-2 1 1,13-33 0,-20 48 43,-1 0 1,1 1-1,-1-1 1,1 0-1,-1 0 1,0 0-1,1 0 1,-1 0 0,0 0-1,0 0 1,0 0-1,0 0 1,0 0-1,0 0 1,0 0-1,0 0 1,0 0 0,0 0-1,-1 0 1,1 0-1,0 0 1,-1 0-1,0-2 1,1 3 6,0 0-1,0 0 1,0 0 0,-1 0 0,1 0 0,0 0-1,0 0 1,0-1 0,0 1 0,-1 0-1,1 0 1,0 0 0,0 0 0,0 0 0,-1 0-1,1 0 1,0 0 0,0 0 0,0 0 0,-1 0-1,1 0 1,0 0 0,0 0 0,0 0-1,-1 0 1,1 0 0,0 0 0,0 0 0,0 1-1,0-1 1,-1 0 0,1 0 0,0 0-1,0 0 1,0 0 0,0 0 0,0 1 0,-1-1-1,1 0 1,-8 11 181,-4 13 196,12-23-376,-8 18 284,1 0-1,0 1 1,-6 37 0,12-56-270,1 1 0,0 0 1,-1 0-1,1 0 1,0-1-1,0 1 1,0 0-1,1 0 1,-1 0-1,0-1 1,1 1-1,-1 0 1,1 0-1,-1-1 1,1 1-1,0 0 1,0-1-1,0 1 1,0-1-1,0 1 1,0-1-1,0 0 1,0 1-1,0-1 1,1 0-1,-1 0 1,4 2-1,-2-1 10,0-1 0,1 0 0,-1 0 0,1 0 0,0 0 0,-1-1 0,1 1 1,0-1-1,-1 0 0,1 0 0,0-1 0,5 0 0,4-2-11,1 0 0,16-8 0,-20 7 0,0 0 1,0 1-1,0 1 0,0-1 1,0 2-1,12-2 0,-21 3 6,0 0-1,0 0 0,0 0 1,0 0-1,0 0 0,0 0 1,0 1-1,0-1 0,0 0 1,0 0-1,0 1 0,0-1 1,0 1-1,0-1 0,0 1 1,0-1-1,-1 1 0,1-1 1,0 1-1,0 0 0,-1-1 1,1 1-1,0 0 0,-1 0 0,1 0 1,0-1-1,-1 1 0,0 0 1,1 0-1,-1 0 0,1 0 1,-1 0-1,0 0 0,0 0 1,1 0-1,-1 0 0,0 0 1,0 0-1,0 0 0,0 0 1,0 0-1,-1 2 0,1 1 40,-1 1-1,0 0 1,-1-1-1,1 1 1,-1-1-1,0 0 1,0 0-1,-3 6 1,-12 23 241,24-38-363,0 0 0,0 1-1,0 0 1,1 0 0,-1 1-1,10-3 1,2-1 21,-9 2 80,1 0 0,1 2-1,20-5 1,-28 7-13,0 0-1,0 1 0,0 0 1,0 0-1,0 1 1,1-1-1,-1 1 1,0-1-1,0 1 1,0 1-1,0-1 1,-1 0-1,1 1 1,6 4-1,51 32 102,-3 0-3698,-57-38 3352,-1 0 0,0 0 0,1 0 0,-1 1 0,1-1 0,-1 0 0,0 0 0,1 0 0,-1 1 0,0-1 0,0 0 0,1 1 0,-1-1 0,0 0 0,0 1 0,1-1 0,-1 0 0,0 1 0,0-1 0,0 1 0,1-1 0,-1 0 0,0 1 0,0-1 0,0 1 0,0-1 0,0 0 0,0 1 0,0-1 0,0 1 0,0-1 0,0 1 0,0-1 0,0 0 0,-1 1 0,-4 6-4807,0-2 4802,-16 7-6770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47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38 7808,'-27'-17'2880,"41"17"-2240,26-3-160,-12-1-960,12 4 160,10 0-2976,8-5 1824,10-3-2112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47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8640,'4'0'306,"0"-1"1,0 1-1,0-1 1,0 1-1,0 0 1,0 1-1,0-1 1,0 1 0,0-1-1,-1 1 1,1 0-1,0 1 1,0-1-1,0 1 1,3 2-1,-2-1 177,-1 0-1,0 0 1,0 1 0,0 0-1,0-1 1,-1 2-1,0-1 1,1 0-1,-2 1 1,4 4-1,1 7 318,0 0-1,-2 0 0,0 0 0,0 1 0,3 33 0,8 88 196,-14-102-962,-5 66 1,2-90-157,-1 0 1,-6 20 0,-3-6-2399,9-23 1723,1-1-1,-1 0 1,0 1 0,0-1-1,0 0 1,0 0 0,-3 2-1,4-4 481,1 1 0,-1-1-1,0 1 1,0-1 0,1 0 0,-1 1 0,0-1-1,0 0 1,0 1 0,0-1 0,1 0-1,-1 0 1,0 0 0,0 0 0,0 0-1,0 0 1,0 0 0,0 0 0,0 0 0,1-1-1,-1 1 1,0 0 0,0 0 0,0-1-1,0 1 1,1-1 0,-1 1 0,0 0-1,0-2 1,-2 0-116,0 0 0,1-1 0,0 0-1,-1 1 1,1-1 0,-2-3 0,-15-32-1550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2:48.0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0 10720,'-10'0'3968,"20"14"-3072,-2 12-288,-3-1 2303,3 18-1727,5 22 1696,-3 7-1632,4-4-224,-1-3-640,0-11-288,-3-9-32,4-10-2112,-11 2 1120,-3-9-7647,15 0 4735,-2 4-2496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3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80 2560,'1'0'56,"-1"0"-1,0 0 1,0-1 0,0 1 0,0 0-1,1 0 1,-1 0 0,0 0-1,0 0 1,0 0 0,0 0 0,0-1-1,0 1 1,0 0 0,1 0 0,-1 0-1,0 0 1,0 0 0,0-1-1,0 1 1,0 0 0,0 0 0,0 0-1,0 0 1,0-1 0,0 1 0,0 0-1,0 0 1,0 0 0,0 0-1,0-1 1,0 1 0,0 0 0,0 0-1,0 0 1,0 0 0,0-1 0,0 1-1,0 0 1,-1 0 0,1 0-1,0 0 1,0 0 0,0-1 0,0 1-1,0 0 1,0 0 0,0 0-1,-1 0 1,1 0 0,0 0 0,-1-7 2027,-4 45 2050,-25 266-2016,7-47-1311,20-226-670,-4 22 1008,6-51-713,-1 4 726,0-21-441,-6-37-316,5 16-330,1-57 0,10-40-5,-6 103-62,1-12-146,18-81 1,-16 103-18,1 0 1,1 0-1,1 0 0,0 1 1,20-31-1,-24 44 92,1 0 0,0 0-1,0 0 1,0 1 0,1-1 0,0 1 0,0 1-1,0-1 1,0 1 0,1 0 0,11-5-1,-8 5 36,0 1 1,0 0-1,0 1 0,0 0 0,1 0 0,-1 1 0,1 0 0,12 2 1,-6 0 33,0 0 1,1 2 0,-1 0 0,-1 1-1,1 1 1,19 8 0,-29-10-6,1 1 0,-1 0 0,0 0 0,0 0-1,0 1 1,0 0 0,-1 0 0,0 0 0,0 1 0,0 0 0,-1 1 0,0-1 0,0 1-1,0 0 1,3 8 0,-2-1 7,-1 0 0,-1 0-1,-1 0 1,0 0 0,0 1 0,-1 14 0,-1-4 104,-1-1 0,-7 44 0,2-43-53,-1 1-1,-1-2 0,-1 1 1,-1-1-1,-2-1 0,0 0 1,-1 0-1,-2-1 0,0 0 1,-1-2-1,-1 1 0,-1-2 1,-34 31-1,29-34-40,-1-1 1,0-1-1,-1-2 0,-34 14 0,37-16 118,12-7 1,1 0 0,0-1-1,-1 1 1,0-2-1,1 1 1,-1-1-1,0 0 1,-12-1-1,19 0-113,1 0-1,-1 0 0,1-1 0,-1 1 1,0 0-1,1-1 0,-1 1 0,1-1 1,-1 1-1,1-1 0,-1 1 0,1-1 1,0 0-1,-1 0 0,1 0 0,0 0 1,0 0-1,0 0 0,-1 0 0,0-2 0,-8-6-75,9 8-31,-1 1 0,1-1-1,0 1 1,-1-1-1,1 1 1,-1-1-1,1 1 1,-1 0 0,1 0-1,-1 0 1,1 0-1,-4 0 1,3 3-269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3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4224,'1'1'179,"-1"0"1,1 0-1,0 0 0,0 1 1,0-1-1,-1 0 0,1 1 1,-1-1-1,1 0 1,-1 1-1,1-1 0,-1 1 1,0-1-1,0 1 0,0-1 1,0 1-1,0-1 1,0 2-1,0-2-110,0-1 73,1 1 1,0 0-1,-1-1 0,1 1 1,0-1-1,0 1 0,0-1 1,-1 1-1,1-1 0,0 1 1,0-1-1,0 0 0,0 1 1,-1-1-1,1 0 0,0 0 1,2 0-1,0 1 37,0 0-34,0 0 0,1-1-1,-1 1 1,0-1-1,0 0 1,0 0 0,1 0-1,-1 0 1,0 0 0,0-1-1,1 0 1,2 0-1,0-2 49,-1 1-1,0-1 1,1 0-1,-1-1 1,7-5-1,-5 3-97,-1 0 1,1 0-1,-1-1 0,-1 0 1,1 0-1,-1-1 1,-1 1-1,1-1 0,-1 0 1,-1-1-1,1 1 0,-1 0 1,3-17-1,-3 13-34,-1-1 0,-1 0 0,0 1-1,-1-1 1,0 0 0,-1 0 0,0 1 0,-6-25 0,6 33-40,-1 0 1,1 0 0,0 1 0,-1-1 0,0 1 0,0 0 0,0-1 0,-4-5-1,5 8-30,0 1-1,0-1 0,0 0 0,0 0 0,0 1 0,0-1 0,0 0 1,0 1-1,0-1 0,0 1 0,0 0 0,0-1 0,-1 1 1,1 0-1,0 0 0,0-1 0,0 1 0,0 0 0,-1 0 1,1 0-1,0 1 0,0-1 0,0 0 0,-1 0 0,1 1 0,0-1 1,0 0-1,0 1 0,0-1 0,0 1 0,0 0 0,-2 0 1,-2 3 24,1-1 1,-1 1 0,1 0 0,0 0 0,0 1-1,1-1 1,-1 1 0,1 0 0,0 0 0,0 0-1,-4 10 1,2-2 57,1 1-1,0 0 1,-4 24 0,6-25 34,0 0 0,2 0 1,-1 0-1,2-1 1,0 1-1,3 18 1,-2-23-16,0-1 1,0 0 0,1 0 0,-1 0-1,2-1 1,-1 1 0,1-1-1,0 0 1,0 0 0,1 0-1,-1 0 1,10 8 0,-10-10 0,0-1 0,1 0 0,-1 0-1,1 0 1,-1 0 0,10 3 0,-11-5-40,0 0-1,1 0 1,-1 0-1,0-1 0,1 0 1,-1 1-1,1-1 1,-1-1-1,1 1 1,-1 0-1,5-2 1,11-3 109,-1-1-1,0 0 1,-1-2 0,1 0 0,27-18-1,-28 14-132,-1-1-1,0 0 0,24-28 1,36-51-25,-61 73-31,-11 12-20,2 1 1,-1 0-1,1 1 0,0-1 1,0 1-1,10-7 0,-14 11 23,1 0 0,-1-1 0,0 1-1,1 0 1,-1 0 0,1 1-1,0-1 1,-1 0 0,1 1 0,0-1-1,-1 1 1,1 0 0,0 0-1,-1 0 1,1 0 0,0 1-1,-1-1 1,1 1 0,-1-1 0,1 1-1,0 0 1,2 2 0,3 1 39,-1 0-1,0 0 1,-1 1 0,1 0 0,-1 0 0,0 1 0,0 0 0,-1 0-1,1 0 1,-2 1 0,1 0 0,-1-1 0,4 9 0,-7-13 769,-6-16-230,1 8-503,-1-3-62,0 0 1,-1 0 0,0 1-1,-14-14 1,17 20-7,1 0 0,0 0 0,-1 0-1,0 0 1,0 0 0,1 1 0,-1 0 0,0-1 0,0 1-1,0 0 1,0 1 0,0-1 0,0 0 0,-1 1 0,1 0 0,0 0-1,0 0 1,0 0 0,0 0 0,-1 0 0,-3 2 0,1 0-13,-1 0 1,0 0-1,1 1 1,-9 4-1,1 1-36,9-5 64,0-1 0,0 2 0,1-1-1,-1 0 1,1 1 0,0 0 0,0 0 0,1 0-1,-1 1 1,1-1 0,0 1 0,0-1-1,0 1 1,1 0 0,-1 1 0,1-1 0,0 0-1,1 0 1,-1 1 0,1-1 0,1 1-1,-1-1 1,1 1 0,-1 0 0,1-1 0,1 1-1,-1-1 1,1 1 0,0-1 0,1 1-1,-1-1 1,1 1 0,0-1 0,0 0 0,1 0-1,-1 0 1,1 0 0,0-1 0,1 1-1,-1-1 1,1 0 0,0 0 0,0 0 0,0 0-1,0 0 1,1-1 0,6 4 0,-1-2 66,0-1 0,0 0 0,0-1 1,0 0-1,1-1 0,-1 0 0,1 0 1,-1-1-1,1-1 0,-1 0 0,1 0 1,0-1-1,11-2 0,-4-1-3,-1 0 0,1-2 1,-1 0-1,-1-1 0,1 0 0,29-19 1,61-40-176,51-32 105,-120 77-151,-36 19 64,-4 2-39,-4 3-50,-17 20-104,-35 28-1,-22 22 315,73-65-39,0 0 0,0 1 0,0 0 0,1 0 0,1 0-1,0 1 1,-6 15 0,10-24 36,1 0-1,-1 0 1,1 0-1,0 0 0,0 0 1,-1 0-1,1 0 1,0 0-1,0 0 0,0 0 1,0 0-1,0 0 0,0 0 1,0 0-1,1 0 1,-1 0-1,0 0 0,1 0 1,-1 0-1,0 0 1,1 0-1,-1 0 0,1 0 1,0 1-1,0-1 4,1 0-1,-1 0 1,1 0-1,-1 0 1,1 0-1,-1-1 1,1 1-1,-1 0 1,1-1-1,0 1 1,-1-1-1,1 0 1,2 1-1,5-1 71,0 1-1,0-2 0,0 1 0,14-4 1,-16 3-54,1-2 0,0 1 0,-1-1 0,0 0 0,1-1 0,-1 0 0,0 0 0,-1 0 0,9-8 0,-6 5-20,-1-2-1,1 1 1,-1-1-1,-1 0 1,11-16-1,-10 11-32,-1 1-1,0-1 1,0-1-1,-2 1 1,6-23-1,-10 34-29,-1 0 0,1 0-1,-1 0 1,0-1-1,0 1 1,0 0-1,0 0 1,0 0 0,-1-1-1,0 1 1,-1-4-1,2 6 24,0 1-1,-1-1 1,1 0-1,-1 1 1,1-1-1,-1 0 0,1 1 1,-1-1-1,1 1 1,-1-1-1,1 1 0,-1-1 1,0 1-1,1-1 1,-1 1-1,0 0 1,0-1-1,0 1 0,-1 0 3,1-1 0,0 1 0,-1 0 0,1 0 0,0 0 0,-1 0 0,1 1 0,0-1 0,-1 0 0,1 0 0,0 1 0,-1-1-1,-1 2 1,-2 1-22,-1 0-1,1 0 1,0 0-1,1 1 1,-1 0-1,0 0 1,1 0-1,0 0 0,0 1 1,0 0-1,1 0 1,0 0-1,0 0 1,-3 6-1,2-3 19,1 1 0,0-1 0,0 1-1,0 0 1,1 0 0,1 0 0,0 0 0,0 11-1,1-16 57,1 0 0,0 0 0,-1-1 0,2 1 0,-1-1-1,0 1 1,1-1 0,0 1 0,0-1 0,0 0 0,0 0 0,0 0-1,0 0 1,1 0 0,0-1 0,-1 1 0,1-1 0,0 1-1,0-1 1,1 0 0,-1 0 0,0-1 0,1 1 0,-1-1-1,1 1 1,-1-1 0,1 0 0,-1 0 0,6 0 0,0-1 27,1-1 0,0 0 0,-1 0 1,1-1-1,-1-1 0,0 1 0,1-1 0,13-7 1,-10 3-21,-1-1 1,0 0 0,0 0-1,0-1 1,11-13 0,-8 6-26,-1-1 1,0-1 0,17-31-1,-7 11-66,-14 19-287,-10 19 321,0 0 0,0 0 0,0 0 1,0 0-1,1 0 0,-1 0 0,0 0 0,0 0 0,0 0 1,0 0-1,1 1 0,-1-1 0,0 0 0,0 0 0,0 0 0,0 0 1,1 0-1,-1 0 0,0 0 0,0 0 0,0 0 0,0 1 1,0-1-1,1 0 0,-1 0 0,0 0 0,0 0 0,0 0 0,0 1 1,0-1-1,0 0 0,0 0 0,0 0 0,0 0 0,0 1 1,1-1-1,-1 5-47,1-1-1,0 1 1,-1 0 0,0-1 0,0 1 0,-1 6 0,0 6 22,-2 40 92,1-45-45,1 0 0,0 1 0,1-1 1,0 0-1,1 0 0,1 0 1,0 0-1,4 15 0,-4-19 65,5 12 224,-7-20-275,0 0-1,1 1 0,-1-1 0,0 0 0,0 1 1,1-1-1,-1 0 0,0 1 0,0-1 0,1 0 1,-1 1-1,0-1 0,1 0 0,-1 0 1,0 1-1,1-1 0,-1 0 0,1 0 0,-1 0 1,0 1-1,1-1 0,-1 0 0,1 0 0,-1 0 1,0 0-1,1 0 0,-1 0 0,1 0 0,-1 0 1,0 0-1,1 0 0,-1 0 0,1 0 1,-1 0-1,1-1 0,-1 1 0,1 0 0,4-4 61,0 1-1,-1-1 0,1 0 1,-1 0-1,0 0 0,0-1 1,0 1-1,-1-1 0,1 0 1,-1 0-1,5-11 0,3-4-94,-7 13-4,10-15 96,11-26 0,-21 40-164,0 0 0,1 0-1,0 0 1,6-7-1,-11 15 77,0 0-1,0 0 0,0 0 0,0-1 0,0 1 1,0 0-1,1 0 0,-1 0 0,0-1 0,0 1 1,0 0-1,0 0 0,1 0 0,-1 0 0,0 0 1,0-1-1,1 1 0,-1 0 0,0 0 1,0 0-1,0 0 0,1 0 0,-1 0 0,0 0 1,0 0-1,1 0 0,-1 0 0,0 0 0,0 0 1,1 0-1,-1 0 0,0 0 0,0 0 0,1 0 1,-1 0-1,0 0 0,1 1-15,-1 0 1,1-1-1,-1 1 0,0 0 1,1-1-1,-1 1 0,0 0 0,0-1 1,0 1-1,1 0 0,-1 0 1,0-1-1,0 1 0,0 0 0,0 1 1,-2 31-70,-2 1 1,-13 57-1,0-1 43,5-6 45,-47 256 152,52-311 21,-2 0-1,0 0 0,-15 28 1,24-56-129,-1 0 0,1 0 0,-1 0 0,1 0 0,-1 0 1,0 0-1,0 0 0,1 0 0,-1 0 0,0 0 0,0-1 1,0 1-1,0 0 0,0 0 0,-2 0 0,3-1-24,-1 0 0,0 0 0,0 0-1,1 0 1,-1 0 0,0 0 0,0 0 0,1 0 0,-1-1-1,0 1 1,0 0 0,1-1 0,-1 1 0,0 0-1,1-1 1,-1 1 0,0-1 0,1 1 0,-1-1 0,1 1-1,-1-1 1,1 1 0,-1-1 0,1 1 0,-1-1 0,1 0-1,0 1 1,-1-1 0,1 0 0,0-1 0,-3-2 3,1-1 1,1 0-1,-1 0 0,1 0 1,0-1-1,0 1 1,1 0-1,-1 0 1,1-10-1,1-2-47,6-30-1,3-1 39,32-87 0,-34 113-10,2 1 1,0-1 0,2 2 0,0 0-1,27-35 1,-21 37 22,1 0 0,0 1-1,1 1 1,1 1 0,0 1 0,28-13 0,-24 12 34,0 0 0,-1-1 0,0-2 1,-1 0-1,-1-2 0,-1 0 0,-1-1 0,-1-2 1,-1 0-1,-1 0 0,18-34 0,-35 57-54,7-12-130,15-22-1,-22 33 121,0 1-1,0 0 1,0 0-1,0-1 1,1 1-1,-1 0 1,0 0-1,0-1 1,1 1 0,-1 0-1,0 0 1,0 0-1,1 0 1,-1-1-1,0 1 1,1 0-1,-1 0 1,0 0 0,1 0-1,-1 0 1,0 0-1,0 0 1,1 0-1,-1 0 1,0 0-1,1 0 1,-1 0 0,0 0-1,1 0 1,-1 0-1,0 0 1,1 0-1,-1 0 1,0 0 0,1 0-1,-1 1 1,0-1-1,0 0 1,1 0-1,-1 0 1,0 0-1,0 1 1,1-1 0,-1 0-1,0 0 1,0 1-1,0-1 1,1 0-1,-1 1 1,0-1-1,0 0 1,0 0 0,0 1-1,0-1 1,1 1-1,6 21-355,-6-19 384,4 20-54,-1 0 0,-1 0-1,-2 0 1,-1 37 0,0-34 121,-5 37 55,2-45-83,3-17-39,0 1 0,0-1 0,0 0 0,0 0 0,-1 0 0,1 0 0,0 0 0,-1 1 0,1-1 0,-1 0 0,1 0 0,-1 0 0,1 0 0,-1 0 0,0 0 0,1-1 0,-1 1 0,0 0 0,0 0 0,0 0 1,0-1-1,0 1 0,0 0 0,0-1 0,0 1 0,0-1 0,0 1 0,0-1 0,0 0 0,0 1 0,0-1 0,0 0 0,-1 0 0,1 0 0,0 1 0,0-1 0,0-1 0,0 1 0,-1 0 0,1 0 0,0 0 0,0-1 0,-2 0 0,-6-2 70,0 0 0,1 0 1,0-1-1,-12-7 0,13 7-74,-36-24-169,22 13 187,48 22-240,-3-2 366,-9-2 3,0 0-1,25 10 1,-26-7-187,0-1 0,0-1 1,1 0-1,0-1 0,-1 0 0,17 0 0,-30-3-340,1 0 1,-1 0-1,0 0 1,1-1-1,-1 1 0,1 0 1,-1-1-1,0 1 1,1-1-1,-1 1 0,0-1 1,2 0-1,-3 0 105,1 1 0,-1 0 0,0-1 0,1 1-1,-1 0 1,0-1 0,1 1 0,-1 0 0,0-1 0,0 1 0,0-1 0,1 1-1,-1 0 1,0-1 0,0 1 0,0-1 0,0 1 0,0-1 0,0 1-1,0-1 1,0 1 0,0 0 0,0-1 0,0 1 0,0-1 0,0 1-1,0-1 1,0 1 0,0-1 0,0 1 0,-1 0 0,1-2 0,-5-6-3675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3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88 795 2560,'-6'-5'6464,"6"6"-6421,-1-1 1,1 0 0,0 0-1,-1 0 1,1 1-1,0-1 1,-1 0 0,1 0-1,0 1 1,0-1 0,-1 0-1,1 0 1,0 1-1,0-1 1,0 0 0,-1 1-1,1-1 1,0 1 0,0-1-1,0 0 1,0 1 0,0-1-1,0 0 1,0 1-1,0 0 1,-3 16 428,3-10-292,-6 26 884,-15 46 0,2-8-114,10-33-502,4-23-265,1 1 0,1 0 0,0 1-1,1-1 1,1 0 0,1 18 0,0-32-95,0 0 1,1 0 0,-1 0 0,1 0 0,-1 0 0,1 0 0,0 0-1,-1 0 1,1 0 0,2 2 0,-2-3-42,-1 0 0,1-1 0,0 1 0,-1 0 0,1-1 0,0 1 0,-1-1 1,1 0-1,0 1 0,0-1 0,-1 1 0,1-1 0,0 0 0,0 0 0,0 1 0,0-1 0,-1 0 0,1 0 0,0 0 0,0 0 0,0 0 0,0 0 0,0 0 0,-1 0 1,1-1-1,0 1 0,0 0 0,0 0 0,1-1 0,6-3 127,1 0 0,-1 0 0,0-1 0,0 0 0,14-11 0,31-37 92,-17 17-152,-23 24-92,-1-1 0,0 0 0,-1-1 0,0 0 0,-1 0 0,13-26 0,-22 37 73,9-15-1068,-10 18 958,0 0 0,0-1 0,0 1 0,0 0 0,0 0 0,0 0 0,0 0 0,1 0 0,-1 0 0,0 0 0,0 0 0,0 0 0,0 0 0,0 0 0,0 0 0,0 0 0,0 0 0,0 0 0,0 0 0,0 0 0,0 0 0,1 0 0,-1 0 1,0 0-1,0 0 0,0 0 0,0 0 0,0 0 0,0 0 0,0 0 0,0 0 0,0 0 0,0 0 0,0 0 0,0 0 0,1 0 0,-1 0 0,0 0 0,0 0 0,0 0 0,0 0 0,0 0 0,0 0 0,0 0 0,0 0 0,0 0 0,0 0 0,0 0 0,0 0 0,0 1 0,0-1 0,0 0 0,0 0 0,0 0 0,1 0 0,0 12-273,-1-5 293,0-1 0,0 1 0,0 0 0,1-1 0,0 1 0,1 0 0,0-1 0,0 1 0,0-1 0,0 0 0,1 0 0,0 0 0,1 0 0,-1 0 0,8 8 0,-5-8 68,-1 0 0,1 0 0,0 0-1,0-1 1,1 0 0,7 5 0,-11-9-7,0 1-1,0-1 1,0 0 0,0 1 0,0-1 0,0-1-1,0 1 1,0 0 0,0-1 0,1 1 0,-1-1-1,0 0 1,0 0 0,0-1 0,1 1 0,-1 0-1,0-1 1,4-1 0,0-1 7,-1 0 0,1 0 0,-1-1-1,0 1 1,-1-1 0,1-1 0,-1 1 0,1-1 0,-1 0-1,-1 0 1,1-1 0,6-9 0,-2 0-41,0-1 1,-1-1 0,11-29-1,-15 29-280,0 0 0,-1 0 0,0 0 0,-2 0 0,0-30 0,0 48 228,0 1 0,-1-1-1,1 0 1,0 0-1,0 0 1,1 0-1,-1 0 1,0 0 0,0 0-1,0 0 1,1-1-1,-1 1 1,0 0 0,1-1-1,-1 1 1,0-1-1,1 1 1,2-1-1,1 2 99,1 0 0,0-1-1,0 0 1,7 1-1,1-3 5,-1-1-1,0 0 1,1-1-1,24-9 1,18-4-79,-55 16-13,0 0 0,1-1 0,-1 1 1,0 0-1,0 0 0,0 0 0,0 0 0,0 0 0,1 0 0,-1 0 0,0 1 0,0-1 1,0 0-1,0 1 0,0-1 0,0 1 0,0-1 0,0 1 0,0-1 0,0 1 1,0 0-1,0-1 0,0 1 0,0 0 0,1 1 0,-1 0-5,0 1-1,0-1 1,0 0-1,0 0 1,0 1-1,0-1 1,-1 1-1,1-1 1,-1 1-1,0-1 0,0 4 1,0 7-21,-1 0 0,0-1 0,-6 21 0,-27 104 148,33-134-90,0 1-1,0 0 1,1 0-1,0 0 1,0-1-1,0 1 1,0 0-1,1 0 1,-1 0-1,1 0 1,0-1-1,0 1 1,3 5-1,-3-8 16,0 1 0,0 0 0,0-1 0,0 1 0,1 0 0,-1-1-1,1 0 1,-1 1 0,1-1 0,0 0 0,-1 0 0,1 1-1,0-1 1,0-1 0,0 1 0,0 0 0,0 0 0,0-1 0,0 1-1,0-1 1,0 0 0,0 1 0,0-1 0,0 0 0,0 0 0,3-1-1,5-1 52,0-1 0,0 0-1,0 0 1,0-1-1,-1 0 1,0-1 0,14-9-1,-21 13-73,15-10 44,-1 0-1,-1-1 1,0-1-1,-1 0 1,18-21-1,52-79 73,-8-6-201,-5-3 0,-5-3 1,52-143-1,-92 202-692,-24 59-85,-5 14 540,-6 15 152,-38 116-181,14-46 300,-27 125 1,38-81-123,10-58 291,7-54-36,2 1 0,0-1 0,2 1 0,2 29 0,-1-53-58,0 1 1,1 0-1,-1 0 0,0-1 0,1 1 0,-1 0 1,1-1-1,-1 1 0,1 0 0,0-1 0,0 1 1,0-1-1,0 1 0,1 0 0,-2-1-16,1-1-1,-1 0 0,0 0 1,1 0-1,-1 1 1,0-1-1,1 0 0,-1 0 1,0 0-1,1 0 0,-1 0 1,0 0-1,1 0 1,-1 0-1,1 0 0,-1 0 1,0 0-1,1 0 1,-1 0-1,0 0 0,1 0 1,-1 0-1,1 0 0,11-11 306,-7 4-237,-1 0-1,0 0 0,0-1 0,3-8 0,1-3-1,22-44-38,7-18-57,59-94 1,43-31 65,102-235-1003,-235 431 556,-6 10 380,0 0 0,0 0 0,0-1 0,0 1 0,0 0 0,0 0 1,0 0-1,0 0 0,0 0 0,0 0 0,0 0 0,0 0 0,0 0 0,1 0 0,-1 0 0,0 0 1,0 0-1,0 0 0,0 0 0,0 0 0,0-1 0,0 1 0,0 0 0,0 0 0,0 0 1,0 0-1,0 0 0,0 0 0,0 0 0,1 0 0,-1 0 0,0 0 0,0 0 0,0 0 1,0 0-1,0 0 0,0 0 0,0 0 0,0 0 0,0 0 0,0 0 0,0 0 0,0 0 1,1 0-1,-1 1 0,0-1 0,0 0 0,0 0 0,0 0 0,0 0 0,0 0 0,0 0 1,0 0-1,0 0 0,0 21-365,-5 17 301,-1-1-1,-14 45 1,-36 74 246,-128 294 520,68-170-44,112-271-408,0 1 0,-8 10 0,8-13 462,8-9-378,9-9-98,0-3-104,-2 0 0,15-23 0,9-11-170,27-22-429,-61 68 446,0 1 0,1-1 0,-1 1 0,1-1 0,-1 1-1,1 0 1,0 0 0,-1-1 0,1 1 0,0 1 0,0-1 0,0 0 0,0 0 0,0 1 0,0-1 0,0 1-1,0 0 1,0-1 0,0 1 0,0 0 0,0 0 0,0 0 0,0 0 0,0 1 0,0-1 0,0 1 0,0-1-1,0 1 1,0 0 0,0 0 0,0-1 0,2 3 0,10 6 19,0 0 1,-1 1-1,-1 1 1,22 23-1,-19-18 47,33 26 1,-36-33-302,-1 0 562,1 0-1,20 9 1,-30-16-449,0-1 1,0 0-1,1 0 0,-1 0 0,0 0 0,1 0 1,-1-1-1,1 1 0,-1-1 0,0 1 0,1-1 1,-1 0-1,1 0 0,-1 0 0,1-1 1,-1 1-1,1 0 0,-1-1 0,1 0 0,-1 1 1,4-3-1,-4 1-586,0 0 0,0-1 0,0 1 0,-1-1 1,1 1-1,-1-1 0,0 0 0,1 1 0,-1-1 0,0 0 1,-1 0-1,1 0 0,0 0 0,-1-4 0,1 5 265,4-25-3144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3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6656,'-12'-6'1544,"12"6"-1511,0 0 0,0 0 0,0 0 0,-1 0 0,1 0 0,0 0 0,0 0 0,0 0 0,0 0 0,0 0 0,0 0 0,0 0 0,0 0 0,0 0 0,0-1 0,0 1 0,0 0 0,0 0 0,0 0 0,0 0 0,0 0 0,-1 0 0,1 0 0,0 0 0,0 0 0,0 0 0,0 0 0,0 0 0,0 0 0,0-1 0,0 1 0,0 0 0,0 0 0,0 0 0,0 0 0,0 0 0,0 0 0,0 0 0,0 0 0,0 0 0,0 0 0,0 0 0,1 0 0,-1-1 0,0 1 0,0 0 0,0 0 1,0 0-1,0 0 0,0 0 0,0 0 0,0 0 0,0 0 0,0 0 0,0 0 0,0 0 0,0 0 0,0 0 0,21-3 3230,-4 2-2904,114-14 1219,67-4-1465,-171 17-241,89-1-35,-96 4-955,0 1 0,0 0 0,32 8 0,-28-1-2631,-9 2 1216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2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7136,'-8'-7'6550,"23"6"1526,-3 2-8879,65 2 4027,-38-1-4158,1 0-5932,-31-2 4307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3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7136,'-31'-8'3648,"36"5"-3360,3 3-256,15-5 64,4 1-64,23-4-1696,-2 0 896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4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467 153 2656,'4'-5'2356,"-2"4"-2001,-1 0-1,1 0 1,-1-1-1,0 1 1,0 0-1,1-1 1,-1 1 0,0-1-1,0 1 1,0-1-1,0 0 1,-1 1-1,1-1 1,1-3-1,-3 1-26,1-1-1,-1 1 1,1 0-1,-1-1 0,-1 1 1,1 0-1,-1-1 0,1 1 1,-1 0-1,0 0 1,-1 1-1,1-1 0,-1 0 1,-5-5-1,4 4-228,-1 0 0,-1 0 0,1 1 0,-1 0 1,0 0-1,0 0 0,0 1 0,-12-6 0,6 6-82,0 0-1,0 1 1,0 0 0,0 0-1,0 1 1,0 1 0,0 0 0,-1 1-1,1 0 1,0 1 0,0 1-1,-12 3 1,1 1-44,1 1-1,1 1 1,0 0 0,0 2 0,-26 18-1,41-26 28,1 1 0,0 0-1,1 1 1,-1-1 0,1 1-1,-1 0 1,1 0 0,1 0 0,-1 0-1,1 1 1,0 0 0,0-1-1,1 1 1,-1 0 0,1 0-1,1 1 1,-2 5 0,2-1 36,0-1 1,2 14-1,-1-21-6,0 1-1,1-1 1,0 0-1,0 1 1,0-1-1,0 0 1,0 0 0,1 0-1,-1 1 1,1-1-1,2 3 1,3 3 10,1-1 0,0 0 0,0-1 1,1 0-1,16 11 0,53 25 28,-16-9 55,-36-18-108,-1 1 0,-1 2 0,0 0 0,-2 1 0,37 43 0,-53-55-7,0 0-1,-1 0 1,0 1-1,-1 0 1,4 9-1,-6-13 77,0 0-1,-1 0 0,0 0 0,0 0 0,0 0 0,0 0 1,-1 0-1,0 0 0,0 1 0,-1 8 0,0-12-20,0 0-1,0 1 1,-1-1-1,1 0 1,0 1-1,-1-1 1,1 0-1,-1 0 0,0 0 1,0-1-1,0 1 1,0 0-1,0-1 1,0 1-1,0-1 1,-1 1-1,1-1 0,0 0 1,-1 0-1,1 0 1,-1 0-1,-4 0 1,-5 2 86,0-1 0,0 0-1,-16 0 1,3-1 4,-106 3 300,99-4-360,1-2 0,-33-6 1,60 7-126,1 1 0,-1-1 0,1 0 0,-1 0 0,1-1 0,-1 1 0,1-1 0,0 1 0,0-1 0,0 0 0,0 0 0,0-1 0,-5-4 0,8 7-48,0 0 0,-1 0 0,1-1 1,0 1-1,0 0 0,-1 0 0,1 0 0,0-1 1,0 1-1,0 0 0,-1-1 0,1 1 1,0 0-1,0 0 0,0-1 0,0 1 0,0 0 1,0-1-1,-1 1 0,1 0 0,0-1 1,0 1-1,0 0 0,0-1 0,0 1 0,0 0 1,0-1-1,1 1 0,-1 0 0,0-1 1,0 1-1,0 0 0,0-1 0,0 1 0,0 0 1,1 0-1,-1-1 0,0 1 0,0 0 0,0 0 1,1-1-1,-1 1 0,0 0 0,0 0 1,1-1-1,-1 1 0,0 0 0,1 0 0,11-4-2047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4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0 793 2976,'0'25'10997,"0"-34"-9717,1-2-731,0 0 0,5-21 0,0 3-207,25-159 794,-28 172-1058,1 1-1,0-1 1,12-27-1,25-42 364,-28 60-344,6-10-114,2 2 0,1 0 0,2 1 1,1 1-1,32-31 0,-36 43-25,1 2 1,1 0 0,44-24-1,-62 39 26,-1-1 0,1 1 0,0 0 0,-1 0 0,1 0 0,0 1 0,0 0 0,0 0 0,0 0 0,0 0 0,0 1 0,1 0 0,-1 0 0,0 1 0,0-1 0,0 1 0,0 0 0,6 2 0,-9-2 11,-1 0-1,1 1 0,0-1 0,-1 0 0,1 1 0,-1-1 0,1 1 0,-1 0 1,0-1-1,1 1 0,-1 0 0,0 0 0,0 0 0,-1 0 0,1 0 0,0 0 1,-1 0-1,1 0 0,-1 0 0,1 0 0,-1 0 0,0 0 0,0 3 0,0 1 19,0-1 0,0 1 0,-1-1-1,1 1 1,-1-1 0,-1 1-1,1-1 1,-3 7 0,-2-1 0,0 0 1,-1-1-1,0 1 1,0-2-1,-1 1 0,-15 13 1,0-2 128,-38 26 0,36-29 30,-26 16 88,43-29-211,7-5-41,0 0-1,0 1 1,0-1-1,0 1 1,0 0-1,0-1 1,0 1-1,0 0 1,0-1 0,0 1-1,1 0 1,-1 0-1,0 0 1,0 0-1,1 0 1,-1 0-1,0 0 1,0 1-1,1-1-6,0 0-1,1-1 0,-1 1 1,0-1-1,0 1 0,0 0 1,0-1-1,1 1 0,-1-1 1,0 1-1,1-1 0,-1 1 0,0-1 1,1 1-1,-1-1 0,1 1 1,-1-1-1,1 0 0,-1 1 1,1-1-1,-1 0 0,1 1 1,-1-1-1,1 0 0,-1 1 1,1-1-1,0 0 0,-1 0 1,1 0-1,-1 0 0,1 0 0,0 0 1,0 0-1,99 19-24,-69-15 64,0 1 0,33 11 0,-58-14 33,-3-1-27,0 0 0,1 0-1,-1 0 1,0 0 0,0 0 0,-1 1-1,1 0 1,0-1 0,0 1-1,3 4 1,-6-6-31,1 0 0,-1 1 0,0-1 0,0 1 0,0-1 0,1 1 0,-1-1 0,0 0 0,0 1 0,0-1 0,0 1 0,0-1 0,0 1 0,0-1 0,0 1 0,0-1 0,0 1 0,0-1-1,-1 0 1,1 1 0,0-1 0,0 1 0,0-1 0,0 0 0,-1 1 0,1-1 0,0 1 0,-1-1 0,0 2 23,0-1-1,0 0 1,0 0 0,-1 0-1,1 0 1,0 0 0,-1 0-1,1 0 1,-4 1 0,-19 5 83,-2 0 1,1-2 0,-52 4-1,37-5-47,-115 7-185,89-14-4210,51 3 2300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4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4224,'-16'4'13516,"18"-3"-12953,8-1 440,93-8 240,198 11-262,-284-5 154,-9 1-3102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4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83 5728,'-31'0'3344,"41"-1"-241,0 1 1,16-5-1,52-15-284,0-1-1957,-24 8-518,40-6-346,-86 18-35,-6 0-23,1 1 0,-1-1 0,1 1 0,0 0 1,-1 0-1,1 0 0,-1 0 0,5 1 0,-5 0-1940,1-1 538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4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56 7136,'-2'0'242,"0"-1"1,0 1 0,0 0 0,0 0-1,0 0 1,0 0 0,0 0-1,0 0 1,1 1 0,-1-1-1,0 0 1,0 1 0,0 0-1,0-1 1,0 1 0,-1 1-1,-1 0 26,1 1 0,0-1-1,0 0 1,0 1-1,1 0 1,-1 0-1,-4 5 1,2 1 4,-1 0 0,1 1 0,1-1 0,0 1 0,-4 12 0,5-9-101,0 0 0,1 1 0,0-1 0,1 1 0,1-1-1,0 1 1,1 0 0,0-1 0,1 1 0,0-1 0,2 0 0,-1 0 0,1 0-1,1 0 1,0-1 0,1 1 0,1-1 0,0-1 0,0 1 0,1-1 0,0-1-1,1 1 1,0-1 0,14 10 0,-19-16-84,1 0 1,0-1-1,0 0 0,0 0 0,0-1 0,1 1 1,-1-1-1,1 0 0,-1 0 0,1-1 1,0 0-1,0 0 0,-1 0 0,1-1 1,12 0-1,-14-1-36,1 0 1,0 0-1,0 0 0,-1 0 1,1-1-1,-1 0 0,1 0 1,-1 0-1,0-1 1,0 0-1,0 1 0,0-1 1,0-1-1,-1 1 0,1 0 1,-1-1-1,0 0 1,0 0-1,0 0 0,2-4 1,8-17 14,0-1 0,-2 0 0,-1-1 0,-1 0 0,-1 0 0,-1-1 1,-2 0-1,-1 0 0,1-47 0,-4 69-136,-2 1 1,1 0-1,-1 0 1,1 0-1,-1 0 1,-1 0-1,1 0 1,-1 1-1,0-1 1,0 0-1,0 1 1,-1-1-1,1 1 1,-1 0-1,0 0 1,0 0-1,-1 0 1,-5-5-1,3 5-21,0-1 1,-1 1-1,1 0 0,-1 1 0,0 0 0,0 0 1,0 0-1,-1 1 0,1 0 0,-1 0 0,-12-1 0,-5 1 34,-1 1 0,1 1 0,-38 4 0,50-2-128,0 0 0,0 1 0,1 0 0,-1 1 0,1 1 0,0 0 0,0 0 0,-20 14 0,29-18-235,1 1 1,-1 0-1,0 0 0,1 1 1,0-1-1,-1 0 0,1 1 1,0 0-1,0-1 0,0 1 1,1 0-1,-3 4 0,2 13-2214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4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82 4064,'-2'-6'2315,"1"6"-2255,1 0 0,0 0-1,0 0 1,0 0 0,0 0 0,-1 0 0,1-1 0,0 1 0,0 0-1,0 0 1,0 0 0,0 0 0,0 0 0,0-1 0,0 1 0,-1 0 0,1 0-1,0 0 1,0 0 0,0-1 0,0 1 0,0 0 0,0 0 0,0 0-1,0-1 1,0 1 0,0 0 0,0 0 0,0 0 0,0 0 0,0-1-1,0 1 1,0 0 0,1 0 0,-1 0 0,0 0 0,0-1 0,0 1 0,0 0-1,0 0 1,0 0 0,0 0 0,0 0 0,1-1 0,-1 1 0,0 0-1,0 0 1,0 0 0,0 0 0,1 0 0,-1 0 0,0 0 0,0 0-1,0 0 1,0 0 0,1 0 0,-1 0 0,0-1 0,0 1 0,0 0 0,1 0-1,-6 2 3308,-19 3-1976,18-4-1202,0 1 1,0 0 0,0 0-1,0 1 1,1 0 0,-1 0-1,1 0 1,-1 1 0,1-1 0,-9 10-1,-2 3 32,-24 32 0,30-36-30,3-1-128,-1 1 0,2 0-1,0 0 1,0 0 0,1 1-1,0 0 1,-2 14 0,6-24-17,0 0-1,1-1 1,-1 1 0,1 0-1,0-1 1,0 1 0,0 0 0,0-1-1,0 1 1,1 0 0,-1-1-1,1 1 1,0 0 0,-1-1 0,1 1-1,1-1 1,-1 0 0,0 1-1,0-1 1,1 0 0,-1 1 0,1-1-1,0 0 1,0 0 0,0-1 0,0 1-1,4 3 1,-3-3 11,0 0-1,1 0 1,-1-1-1,0 1 1,1-1 0,-1 0-1,1 0 1,-1 0 0,1-1-1,-1 1 1,1-1-1,0 0 1,-1 0 0,1 0-1,0 0 1,-1 0 0,1-1-1,-1 0 1,1 0-1,4-1 1,-3-1-7,0 0 1,0 1-1,0-2 1,0 1-1,-1 0 1,1-1-1,-1 0 1,0 0-1,0-1 1,0 1-1,0-1 0,4-7 1,1-6 34,0 0 0,9-25 0,-14 34-73,3-15-315,-1 0 0,0 0 0,-2 0 0,2-30 0,-7 81 240,1-7 106,3 39 0,-2-54 30,-1 1-1,2-1 1,-1 0 0,1 0 0,-1 1-1,2-1 1,-1 0 0,0 0 0,1-1 0,0 1-1,6 7 1,-8-11-44,0 0 0,0 0 0,0-1 0,0 1 0,0-1 1,0 1-1,0-1 0,0 1 0,0-1 0,0 1 0,0-1 0,1 0 0,-1 0 0,0 1 0,0-1 0,0 0 0,1 0 1,-1 0-1,0 0 0,0-1 0,0 1 0,0 0 0,0 0 0,1-1 0,1 0 0,1-1 35,0 0 1,0 0-1,0 0 0,8-6 0,-5 2-3,-1 0-1,1 0 1,9-13-1,6-7 8,98-99-26,-111 115-52,-8 8-15,0 0-1,0 0 0,1 0 0,-1 1 0,1-1 0,-1 0 0,1 1 0,0 0 0,-1-1 0,1 1 0,0 0 1,3-2-1,-5 3 13,1 0 1,-1 0-1,0 0 1,1 0-1,-1 0 1,1 0-1,-1 1 1,0-1-1,1 0 1,-1 0-1,0 0 1,1 0 0,-1 0-1,0 1 1,1-1-1,-1 0 1,0 0-1,0 0 1,1 1-1,-1-1 1,0 0-1,0 0 1,1 1-1,-1-1 1,0 0-1,0 1 1,0-1-1,0 0 1,1 1-1,-1-1 1,0 0 0,0 1-1,0-1 1,0 0-1,0 1 1,0-1-1,0 0 1,0 1-1,0 0 1,1 20-60,-1-12 29,5 18 31,1 1-1,14 36 1,-17-56 55,0 0 0,0-1 0,1 1 0,0-1 1,1 0-1,-1 0 0,2 0 0,-1 0 0,1-1 0,8 8 0,-9-10-3,-1-1 0,1 1 0,0-1 0,0 0 0,1-1 0,-1 1 0,0-1 0,1 0 0,0 0 0,-1-1 0,1 0 1,0 0-1,0 0 0,0-1 0,8 0 0,-4 0-13,0-1 1,-1-1 0,1 0-1,-1 0 1,1-1-1,-1 0 1,0-1 0,0 0-1,-1 0 1,1-1 0,-1 0-1,0 0 1,15-13-1,-14 8 23,0 1 0,0-1 0,-1-1 0,0 0 0,-1 0 0,0 0-1,-1-1 1,0 0 0,6-21 0,-9 24-34,0 1-66,0 1 0,0-1-1,-1 1 1,-1-1 0,1 0 0,-1 0 0,0 0 0,-1 0 0,-1-12 0,1 19 37,0 0 1,0 0-1,0 1 1,0-1-1,0 0 1,0 0-1,-1 0 1,1 0-1,0 0 1,-1 1-1,1-1 1,-1 0-1,1 0 1,-1 1-1,1-1 1,-1 0-1,1 1 1,-1-1 0,0 0-1,1 1 1,-1-1-1,0 1 1,0-1-1,1 1 1,-1-1-1,0 1 1,0 0-1,0-1 1,1 1-1,-1 0 1,0 0-1,0-1 1,0 1-1,0 0 1,0 0-1,0 0 1,0 0-1,1 0 1,-1 1-1,0-1 1,0 0-1,0 0 1,0 0 0,0 1-1,1-1 1,-1 0-1,-1 2 1,-2-1-13,0 1 0,1 1 0,-1-1 0,1 0 0,-1 1 0,1 0 0,0-1 0,0 1 1,-3 5-1,-1 2 69,1 1 1,0 0 0,0 1 0,1-1-1,1 1 1,0 0 0,0 0 0,1 1-1,-2 18 1,4-22 52,1 1 0,-1-1 0,2 0 0,-1 0 1,1 0-1,1 0 0,0 0 0,0 0 0,0 0 0,1 0 0,1-1 0,0 1 0,0-1 0,5 8 1,-7-13-56,1 1 1,0-1-1,0 1 1,0-1-1,0 0 1,0 0-1,1 0 1,-1-1 0,1 1-1,0-1 1,0 0-1,0 0 1,8 3-1,-7-4 22,1 0 0,0 0 0,1 0 0,-1-1 0,0 1 0,0-1 0,0-1-1,0 1 1,6-3 0,11-3-352,-1-1 1,0-1-1,-1 0 0,26-16 1,-24 13-837,52-25-5271,-43 22 3489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4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 3904,'0'0'298,"-1"-1"0,0 1 0,0 0 0,0 0 0,0-1 0,0 1 0,0 0 0,0 0 0,1 0 0,-1 0 0,0 1 0,0-1 0,0 0 0,0 0 0,0 0 0,0 1 0,1-1 0,-1 0 0,0 1 0,0-1 0,0 1 0,1-1 0,-1 1 0,0-1 0,0 1 0,0 0 1,-24 23 2220,16-15-1955,-12 15-181,2 0 1,0 2-1,1 0 0,2 1 0,0 1 1,-11 30-1,19-40-391,1 1 0,0 0 0,-6 33 0,13-51-160,0 0-1,-1 0 1,1 0 0,0 0-1,0 0 1,0 0 0,0 0 0,0 0-1,1 1 1,-1-1 0,0 0 0,1 2-1,-1-3 21,1 0-1,-1 1 1,0-1-1,1 0 1,-1 0 0,0 1-1,1-1 1,-1 0-1,1 0 1,-1 0-1,0 1 1,1-1 0,-1 0-1,1 0 1,-1 0-1,1 0 1,-1 0-1,1 0 1,-1 0-1,0 0 1,1 0 0,-1 0-1,1 0 1,-1 0-1,1 0 1,-1 0-1,0-1 1,1 1 0,-1 0-1,1 0 1,16-5-2140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4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 6304,'1'-4'6310,"-3"22"-3415,-42 104-597,32-87-2419,4-9 591,-6 26 0,12-44-1055,1 0 1,0-1-1,0 1 1,1 0-1,0 0 1,1-1-1,0 1 0,1 8 1,5 1-2221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4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65 2304,'-14'-28'1445,"14"22"164,-1 1 0,1-1-1,0 1 1,1-9 1247,-1 15-2757,0 1 1,0-1 0,0 1 0,-1-1-1,1 0 1,-1 1 0,1-1 0,-1 0-1,-1 3 1,-2 5 375,-5 16 298,-1 0 0,-1 0 0,-25 38 1,27-49-488,-81 133 1415,75-119-1566,2 0 0,1 1 0,-13 45 1,20-53-101,-29 126 554,33-142-403,-1 10-2107,10-24-2200,-1-3 2020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2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5632,'-4'-5'10030,"7"16"-7497,0 15-1006,-1-11-673,7 153 3583,-9-36-3446,0-44-4830,0-85 2820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4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10 319 5888,'-1'0'146,"0"-1"1,1 0-1,-1 1 1,0-1-1,1 0 0,-1 0 1,1 1-1,-1-1 1,1 0-1,-1 0 0,1 0 1,-1 0-1,1 1 1,0-1-1,-1 0 1,1 0-1,0 0 0,0 0 1,0 0-1,0 0 1,0 0-1,0 0 1,0 0-1,0 0 0,0 0 1,0 0-1,1 0 1,-1 0-1,0 0 0,1 0 1,-1 1-1,0-1 1,1 0-1,-1 0 1,1 0-1,0 0 0,3-2 371,0 0 0,0 0 0,0 0 0,0 1-1,0 0 1,7-3 0,0 0-155,119-65 3790,-33 15-2976,-49 30-866,-10 4-251,1 1-1,77-26 0,-96 40-126,-9 2-51,0 1 0,0 0 0,1 0 0,-1 1 0,1 1 0,18 0 0,-29 1 16,0 0 0,0 0 0,0 0 0,0 0 1,0 0-1,0 1 0,0-1 0,0 0 0,0 0 1,0 1-1,0-1 0,-1 1 0,1-1 0,0 1 1,0-1-1,0 1 0,0 0 0,0 1 0,0-1-118,-1 0 1,1 0-1,-1 0 0,0 0 0,1 0 0,-1 0 0,0 1 0,0-1 0,0 0 0,0 0 0,0 0 0,0 0 1,0 1-1,-1-1 0,0 1 0,-3 22-1784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4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44 5984,'-44'0'2688,"34"8"-320,20-8-1536,3-3 2208,5 3-1728,17-5 511,7 2-1087,6-6-224,2 6-320,-6-5-64,-2 3-64,-7-4-128,-4 9 32,-4-6-1792,-4 6 960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5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10 399 2560,'0'0'54,"-1"0"0,1 0 0,-1 1 0,1-1 0,-1 0 0,1 0 0,-1 1 0,1-1 1,-1 0-1,1 1 0,-1-1 0,1 0 0,0 1 0,-1-1 0,1 0 0,0 1 0,-1-1 0,1 1 0,0-1 0,-1 1 0,1-1 0,0 1 0,0-1 1,-1 5 4007,17-1-602,-15-4-3349,0 1 0,1-1 0,-1 1 0,0-1 1,1 0-1,-1 1 0,1-1 0,-1 0 0,1 0 0,-1 0 0,1 0 0,-1 0 0,1 0 1,-1-1-1,1 1 0,1-1 0,4-2 96,0 0-1,-1-1 1,0 0 0,0 0 0,0 0-1,0-1 1,7-7 0,32-41 159,-22 25-162,1 0 41,33-53 1,-49 67-246,0-1 0,-1 0 0,0 0 0,-1 0 0,-1-1 0,4-17 0,-9 30-52,1 0 0,-1 0 0,1 0 0,-1 0 1,0-1-1,0 1 0,0 0 0,-1 0 1,1 0-1,-1 0 0,-1-6 0,1 7 10,0 1-1,0-1 0,0 1 0,0 0 0,0-1 1,-1 1-1,1 0 0,0 0 0,-1 0 1,1 0-1,0 0 0,-1 0 0,1 0 0,-1 0 1,0 1-1,1-1 0,-1 0 0,0 1 0,1 0 1,-1-1-1,0 1 0,1 0 0,-3 0 1,0-1 23,-1 1 0,1 0 1,0 0-1,0 1 1,0-1-1,0 1 0,0 0 1,-1 0-1,1 0 1,1 1-1,-1 0 0,-6 3 1,5-2 73,-1 1 0,1 0-1,0 0 1,1 0 0,-1 1 0,1 0 0,-6 8 0,1 1 112,1 0 0,0 0 0,1 1 0,1 1 0,-8 27 1,9-21 42,0 0 0,1 0 1,-1 24-1,5-37-106,0 0 0,0-1 0,0 1 0,1 0 1,1-1-1,-1 1 0,1-1 0,1 0 0,0 1 0,0-1 0,4 8 0,-5-14-20,-1 1 0,1-1 0,0 1 1,0-1-1,0 1 0,0-1 0,1 0 0,-1 0 0,0 0 0,1 0 0,0-1 0,-1 1 0,1-1 1,0 1-1,0-1 0,0 0 0,0 0 0,0 0 0,0-1 0,0 1 0,0-1 0,5 1 0,0-1 10,1-1 0,-1 0 0,1-1 0,-1 0 0,1 0 0,12-6 0,9-4-32,-1-2 0,0-1 1,0-1-1,-2-2 0,0-1 0,-1-1 1,-1-1-1,-1-1 0,-1-1 0,-1-1 0,24-34 1,-33 38-209,19-40 0,-24 43-53,-6 13 140,-1 0 1,0 0-1,0 0 0,0 0 1,-1 0-1,1 0 0,-1 0 1,0-4-1,2 11-31,0 0 0,-1 0 0,1 0 0,0 0 0,-1 1 0,0-1 0,0 0-1,1 5 1,3 27 22,3 21 190,-7-46-89,-1 2-48,1 1 0,0-1-1,1 1 1,5 18 0,1-8 112,-6-13 5,1-1 0,0 0 0,0 0 0,1 0-1,1 0 1,-1 0 0,10 12 0,-13-19-64,0-1 0,0 0 0,0 0 0,0 0 0,1 0 0,-1 0 0,0-1-1,0 1 1,0 0 0,1 0 0,-1-1 0,0 1 0,1-1 0,-1 1 0,1-1 0,-1 1 0,1-1 0,-1 0 0,0 0 0,1 0-1,1 0 1,0 0 3,-1-1 0,1 0 0,-1 0 0,0 1 0,1-1 0,-1-1 0,0 1 0,0 0 1,0-1-1,0 1 0,4-4 0,3-5 40,1-1 1,-1 0 0,13-21 0,-12 16-67,14-16 52,1 1 0,42-41 0,-45 53-175,-1 0 0,2 2-1,1 1 1,32-17-1,-55 32 74,1 0 0,0 0 0,0 0 1,0 1-1,0-1 0,0 1 0,0-1 0,0 1 0,0 0 0,0 0 0,0 0 1,0 0-1,0 0 0,2 0 0,-3 1 24,0-1-1,0 0 1,0 1 0,-1-1-1,1 1 1,0-1 0,0 1-1,0-1 1,-1 1 0,1 0-1,0-1 1,0 1 0,-1 0 0,1-1-1,-1 1 1,1 0 0,-1 0-1,1 0 1,-1 0 0,1 0-1,-1 0 1,0-1 0,1 1-1,-1 0 1,0 0 0,0 0-1,0 0 1,0 0 0,0 0-1,0 0 1,0 1 0,-2 13 57,0 0 0,-1-1 0,-1 1 0,0-1 0,-10 23 0,7-20-18,-60 157 676,65-165-115,3-7-253,9-14-112,2-1-131,32-35 15,-13 13-154,53-45 0,-50 51-35,-22 17 52,1 2 0,0 0 0,19-12 0,-31 21 14,1 1 0,-1-1 0,1 0 0,-1 0 0,0 1-1,1-1 1,-1 1 0,1 0 0,0-1 0,-1 1 0,1 0 0,-1 0 0,1 0 0,-1 0 0,1 0-1,0 0 1,-1 0 0,1 1 0,-1-1 0,1 1 0,-1-1 0,3 2 0,-3-1-7,1 0-1,-1 0 1,0 0 0,0 0-1,0 1 1,0-1 0,0 0 0,0 1-1,0-1 1,-1 1 0,1-1-1,0 1 1,-1-1 0,1 1 0,-1 0-1,1-1 1,-1 1 0,0 0 0,0-1-1,0 1 1,0 2 0,-2 35 2,-2 0 0,-9 39 0,7-49 272,5-16-8,3-9 81,9-15 129,-3 3-523,9-14 161,30-45-1,-11 15-231,-30 45 107,0 0 0,11-10-1,-3 5-250,-13 13 222,0 1 0,0 0-1,0 0 1,-1-1 0,1 1 0,0 0-1,-1 0 1,1 3 0,1 12 48,-2 0 0,0 23 0,0 18 184,1-39-99,1 0 1,1 0-1,0 0 1,11 28-1,-14-46-48,1 0-1,-1 0 0,1 1 1,0-1-1,0 0 0,0 0 1,0 0-1,0 0 0,0 0 0,0 0 1,0 0-1,0 0 0,0-1 1,0 1-1,1 0 0,-1-1 1,0 1-1,1 0 0,-1-1 1,0 0-1,1 1 0,-1-1 1,0 0-1,1 0 0,-1 0 1,1 0-1,-1 0 0,1 0 1,-1 0-1,0 0 0,3-1 1,2 0 61,1-1 1,-1 0-1,0 0 1,0-1-1,9-4 1,3-5 45,0 1 1,0-2-1,27-26 1,44-52-59,-42 41-154,46-53 7,-88 97 120,4-3-409,-7 10 48,-2 5-46,-4 18 365,-8 63 95,11-61 189,0 1 1,7 51-1,-5-69-217,1-1 1,0 0-1,0 0 0,0 0 0,1-1 0,1 1 1,-1-1-1,1 1 0,0-1 0,1 0 1,0 0-1,0-1 0,10 11 0,-12-15-77,-1 0 0,0-1 0,1 1-1,-1-1 1,1 0 0,-1 0 0,1 0-1,-1 0 1,1 0 0,0 0 0,0-1-1,-1 1 1,1-1 0,0 0 0,0 1-1,0-2 1,-1 1 0,1 0 0,0 0-1,0-1 1,-1 0 0,1 1 0,0-1-1,-1 0 1,4-2 0,-2 1-549,1 0 1,-1-1-1,1 0 0,-1 1 1,6-7-1,-6 6-626,-1 0 1,0-1-1,0 0 0,0 0 0,4-6 0,2-4-1852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 7968,'-31'-28'3616,"18"28"-3136,4 0 1472,4-3-1344,10 3-384,-5-5-1696,9 10 800,4-10-3616,5 5 2400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5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458 557 4320,'0'0'120,"1"0"1,-1-1-1,0 1 1,1-1-1,-1 1 1,0 0-1,0-1 1,1 1-1,-1-1 1,0 1-1,0-1 0,0 1 1,0-1-1,1 1 1,-1-1-1,0 1 1,0-1-1,0 1 1,0-1-1,0 1 1,0-1-1,0 1 1,0-1-1,-1 1 1,1-1-1,0 1 0,0-1 1,0 1-1,-1-1 1,1 1-1,0-1 1,0 1-1,-1-1 1,1 1-1,0 0 1,-1-1-1,1 1 1,0 0-1,-1-1 0,1 1 1,-1 0-1,1-1 1,-1 1-1,-1-1 163,0 0 0,0 0 0,0 0-1,0 1 1,0-1 0,0 1-1,-1-1 1,1 1 0,-2 0 0,-21 0 197,1 2 1,1 0 0,-1 2-1,0 0 1,1 2 0,-27 10 0,35-11-400,0 2 0,0 0 0,1 1 0,0 0 0,0 1 0,1 1 0,0 0 0,1 1 0,-21 22 0,19-16 99,1 1 0,-17 28 0,26-40-105,1 1 0,0-1 0,0 1 0,1 0 0,-1 0 0,2 0 0,-1 0 0,1 0 0,0 0 0,0 0 0,1 13 0,0-19-30,0 1 0,0 0 1,0 0-1,1-1 0,-1 1 0,0 0 0,1-1 0,-1 1 0,1-1 0,0 1 0,-1 0 0,1-1 0,0 1 0,0-1 0,0 0 0,0 1 0,0-1 0,0 0 0,0 0 0,1 0 0,-1 1 0,0-1 0,1 0 0,-1-1 0,1 1 0,-1 0 0,1 0 0,-1-1 0,1 1 0,0-1 0,-1 1 0,1-1 0,3 1 0,0-2 21,1 1 0,-1-1 0,0 0 0,1 0 0,-1-1 1,0 1-1,0-1 0,8-4 0,4-3 99,16-13 1,-27 18-121,31-23 39,0-1 1,-3-3-1,0 0 1,-2-3 0,-1 0-1,46-70 1,-52 65-97,-3-2 1,-1-1 0,26-74 0,-23 39-337,18-99-1,-41 172 330,0-2-145,1 0 0,-2 0 0,1-1 1,-1 1-1,0-8 0,0 14 137,0-1 1,1 1 0,-1 0-1,0-1 1,0 1-1,0-1 1,0 1 0,0-1-1,-1 1 1,1 0-1,0-1 1,0 1 0,0-1-1,0 1 1,0 0 0,0-1-1,-1 1 1,1-1-1,0 1 1,0 0 0,-1-1-1,1 1 1,0 0-1,0-1 1,-1 1 0,1 0-1,0 0 1,-1-1-1,1 1 1,-1 0 0,1 0-1,0 0 1,-1-1 0,0 1-1,0 1-13,0-1-1,0 1 1,0 0-1,0-1 1,0 1-1,0 0 1,0 0-1,1 0 1,-1-1-1,0 1 1,0 0 0,1 0-1,-1 0 1,0 2-1,-7 11-15,1 1 0,0 0 0,-5 17 0,-12 52 71,19-67-25,-51 238 234,53-233-84,1 0 0,1 0 0,1 0-1,1 0 1,1-1 0,1 1 0,1 0-1,1-1 1,12 35 0,-15-51-68,1 0 0,-1 0 0,1 0 0,0 0 0,0 0 0,0-1 0,1 1 1,3 3-1,-5-7-45,-1 1-1,0-1 1,1 0 0,-1 0 0,1 0 0,-1 0 0,1 0 0,-1-1 0,1 1 0,-1 0 0,1-1-1,0 1 1,-1-1 0,1 0 0,0 1 0,0-1 0,-1 0 0,1 0 0,0 0 0,0 0 0,-1-1-1,1 1 1,0 0 0,-1-1 0,1 1 0,0-1 0,-1 1 0,1-1 0,2-1 0,14-10 98,0-1 0,-1 0 1,23-25-1,-24 23-53,-1 0 1,-1-2-1,0 0 1,-1 0-1,-1-1 0,10-21 1,-21 37-117,-1 1 1,1 0-1,-1-1 1,1 1 0,-1-1-1,1 1 1,-1-1 0,0 1-1,0-1 1,0 1-1,0-1 1,0 1 0,0-1-1,0 1 1,0-1-1,0 1 1,-1 0 0,1-1-1,-1 1 1,1-1-1,-1 1 1,0 0 0,1-1-1,-1 1 1,0 0-1,-1-2 1,0 2 4,1-1 1,-1 1-1,1 1 1,-1-1-1,0 0 0,0 0 1,1 0-1,-1 1 0,0-1 1,0 1-1,0 0 1,1-1-1,-1 1 0,0 0 1,0 0-1,0 0 0,0 0 1,0 1-1,0-1 1,1 0-1,-4 2 0,1-1 25,-1 1 0,1 0 0,-1 0 0,1 0 0,0 0 0,0 1 0,0 0 0,0 0 0,1 0 1,-1 0-1,1 1 0,0-1 0,0 1 0,0 0 0,0 0 0,0 0 0,-2 7 0,1-3 58,0 0 1,1 1-1,1-1 1,-1 1-1,1 0 1,1 0 0,-1 0-1,1 14 1,1-14 18,0-1 0,1 1 0,-1 0 1,2 0-1,-1-1 0,1 1 0,1-1 0,0 0 1,0 1-1,0-1 0,1-1 0,0 1 0,0 0 1,1-1-1,0 0 0,1 0 0,0 0 0,-1-1 0,13 10 1,-14-14-8,-1 0 0,1 0 0,-1 0 0,1 0 0,0 0 0,0-1 0,0 0 1,0 0-1,0 0 0,0 0 0,6 0 0,-3-1 14,1 0-1,0-1 1,0 0 0,-1 0-1,12-3 1,4-4-4,-1 0 1,41-23-1,30-22-16,-79 43 13,-1 0 1,0 0 0,0-1 0,15-19-1,-8 7-45,9-12-163,49-45 0,-68 71 121,-8 7 0,-1 0 0,0 1 0,1-1 0,0 1 0,-1-1 0,1 1 0,0 0 0,0-1 0,0 1 0,0 0 0,0 0 0,0 1 0,0-1 0,0 0 0,0 1 0,3-1 0,-2 2-37,-1 0 0,1 0 0,-1 0 0,1 0 0,-1 1 0,0-1 0,0 1 0,0 0 0,0 0-1,4 3 1,0 3-132,-4-4 698,-11-4-427,-2 0-168,-1 0-1,1 1 1,-1 1 0,1 0 0,-15 4 0,20-4 80,1 0 0,0 0 0,0 0 0,1 1-1,-1 0 1,1 0 0,-1 0 0,1 1 0,0-1 0,0 1-1,0 0 1,1 0 0,-6 7 0,4-2 17,-1 0 0,2 1 0,-1-1 1,1 1-1,1 0 0,0 0 0,0 0 0,1 1 0,-2 16 0,4-19 44,0 1-1,0-1 0,0 0 1,1 1-1,0-1 0,1 1 1,0-1-1,0 0 0,1 0 0,0 0 1,0 0-1,8 12 0,-9-18-29,-1 0-1,1 0 1,-1 0-1,1 0 1,0 0-1,0-1 1,-1 1-1,1-1 1,1 1-1,-1-1 1,0 0-1,0 0 1,0 0-1,1 0 1,-1 0-1,0 0 1,1-1-1,-1 1 1,1-1-1,-1 0 1,0 0-1,1 1 1,-1-2-1,1 1 1,-1 0-1,1 0 1,2-2-1,7-1 28,-1 0-1,1-1 1,-1-1-1,14-7 1,-16 8-33,52-28 53,32-14-29,201-92 83,-181 73-52,-98 55-102,-1 2-10,-6 3-37,0 0 0,-1 0 0,10-8 0,-13 8-349,-5 3 128,-10 6-16,-17 11 128,21-10 153,-28 16 35,2 1-1,-32 29 1,57-44 33,-1 1 1,1 1 0,1-1-1,-1 1 1,2 0 0,-1 1 0,1 0-1,1 0 1,-1 0 0,2 1 0,-7 20-1,10-27 2,0 0 1,1-1-1,-1 1 0,1 0 0,0-1 0,0 1 0,0 0 0,0 0 1,1-1-1,0 1 0,-1 0 0,1-1 0,2 5 0,-2-6-6,0-1 0,0 1 0,0-1 0,0 1 0,0-1 0,1 1 0,-1-1 0,0 0 0,1 1 0,-1-1 0,1 0 0,-1 0 0,1 0 0,-1 0 0,1-1 0,0 1 0,0 0 0,-1-1 1,1 1-1,0-1 0,0 1 0,0-1 0,-1 0 0,1 0 0,0 0 0,0 0 0,0 0 0,2-1 0,0 1 2,1-1-1,-1-1 1,1 1 0,-1-1 0,0 1 0,0-1 0,1 0 0,-1-1 0,-1 1-1,1-1 1,0 0 0,5-5 0,1-2-10,-1 0 0,15-22 0,37-63 3,-45 68-22,-4 7-228,16-34-1,-28 53 199,0 1 0,1-1-1,-1 0 1,0 1 0,1-1 0,-1 0 0,0 1 0,0-1-1,0 1 1,0-1 0,0 0 0,0 1 0,0-1 0,0 0-1,0 1 1,0-1 0,0 0 0,0 1 0,0-1 0,-1 0-1,1 1 1,0-1 0,0 1 0,-1-1 0,1 0 0,-1 0-1,1 1 10,-1 0-1,1 0 0,-1-1 0,0 1 1,1 0-1,-1 0 0,1 0 1,-1 0-1,1 0 0,-1 0 0,1 0 1,-1 1-1,1-1 0,-1 0 0,1 0 1,-1 0-1,0 0 0,1 1 0,0-1 1,-1 0-1,1 1 0,-1-1 1,1 0-1,-1 1 0,1-1 0,-1 0 1,1 1-1,0-1 0,-1 1 0,1-1 1,-1 1-1,-1 2 11,0 0 0,0 0 0,0 1 0,0-1 0,1 0 0,-1 1 0,1-1-1,0 1 1,0 0 0,0-1 0,0 1 0,1 6 0,-1 6 62,3 27-1,-1-25-98,0-10 90,0 0-1,0 0 0,1 0 0,4 11 1,-5-15 8,0-1-1,1 1 1,-1-1 0,1 0 0,0 0 0,0 0 0,0 0 0,1 0 0,-1 0-1,1-1 1,-1 1 0,6 3 0,-7-5-31,1-1 1,-1 0-1,0 1 1,0-1-1,1 0 0,-1 0 1,0 0-1,1 0 1,-1 0-1,0 0 0,1 0 1,-1-1-1,0 1 1,0 0-1,1-1 0,-1 1 1,0-1-1,0 1 1,0-1-1,0 0 0,0 1 1,0-1-1,2-1 0,24-21 234,-26 22-250,28-30 72,-21 21-56,1 1-1,16-15 1,50-33 221,26-20-953,-129 138-425,21-42 1178,0 0 1,1 0 0,1 1-1,1 0 1,1 0 0,1 0-1,0 0 1,2 31 0,1-43 106,-1-5-107,0 0 1,0 0 0,1 0-1,-1-1 1,1 1-1,1 4 1,-2-7-19,1 1 0,-1 0 1,1-1-1,-1 1 0,1 0 0,0-1 0,-1 1 1,1-1-1,-1 1 0,1-1 0,0 1 1,-1-1-1,1 1 0,0-1 0,0 0 1,0 1-1,-1-1 0,1 0 0,0 0 1,0 1-1,0-1 0,-1 0 0,1 0 1,0 0-1,1 0 0,2-1 18,-1 1 1,1-1 0,-1 1-1,1-1 1,-1 0-1,0 0 1,1-1-1,-1 1 1,0-1-1,0 1 1,0-1-1,5-4 1,3-3 47,19-19 0,-12 9-39,152-132 34,-167 148-182,0 1 0,0-1 0,0 1 0,1 0 0,3-3 0,-7 5 82,1 0 1,-1 0 0,0 0-1,0 0 1,1 0 0,-1 0-1,0 0 1,0 0 0,1 0-1,-1-1 1,0 1 0,0 0-1,1 0 1,-1 0 0,0 0-1,0 1 1,1-1-1,-1 0 1,0 0 0,0 0-1,1 0 1,-1 0 0,0 0-1,0 0 1,0 0 0,1 0-1,-1 1 1,0-1 0,0 0-1,1 0 1,-1 0-1,0 0 1,0 1 0,1 0 1,-1 0 0,0 0 1,0 1-1,0-1 0,0 0 1,0 0-1,0 0 0,0 0 1,0 1-1,0-1 0,-1 0 1,1 0-1,-1 1 0,-26 79-29,2-22-41,-59 104 0,-9-16 63,-74 133 200,153-254-155,0 3 219,-1-1 0,-36 50 1,49-75-216,-14 14 184,15-16-198,0-1 0,1 1 0,-1-1 0,0 1 0,1-1 0,-1 1 0,0-1 0,0 1 0,0-1 0,0 0 0,1 1 0,-1-1 0,0 0-1,0 0 1,0 0 0,0 0 0,0 0 0,0 0 0,1 0 0,-1 0 0,0 0 0,-2 0 0,1-2-3,0 1 0,-1-1 1,1 1-1,0-1 0,0 0 0,-1 0 0,1 0 0,1 0 0,-1 0 0,0 0 0,0 0 0,1-1 1,0 1-1,-1-1 0,1 1 0,0-1 0,0 1 0,0-1 0,0-4 0,-3-7 31,2-1 0,-2-21 0,4 28-14,-1-3-57,0-1-1,1 0 1,1 0-1,0 0 1,0 1-1,6-20 0,-5 26 41,-1 0-1,1 0 0,1 0 0,-1 0 0,1 1 0,-1-1 0,1 1 0,1 0 0,-1 0 0,1 0 1,-1 0-1,1 0 0,0 1 0,0 0 0,1 0 0,-1 0 0,9-5 0,27-7-38,0 2 0,1 1-1,68-9 1,29-9 194,-115 24-70,0-1-1,0-2 0,37-19 0,-46 19-64,-1-1 0,0 0 0,0 0 0,-1-1 0,-1-1 0,18-23 0,51-83 224,-72 106-240,42-73 223,41-59 173,-81 132-467,1 0 0,0 0 0,0 1 0,2 0 0,-1 1 0,26-16 1,-35 25 30,-1 0 1,1 0 0,-1 0-1,1 0 1,0 0 0,-1 1-1,1-1 1,0 1 0,0 0-1,-1 0 1,1 0 0,0 0 0,0 0-1,-1 0 1,1 1 0,0-1-1,-1 1 1,1 0 0,0 0-1,4 2 1,-4-1 8,0-1 0,-1 1 0,1 0 1,0 0-1,0 0 0,-1 0 0,0 0 0,1 1 0,-1-1 0,0 1 0,0-1 1,0 1-1,0 0 0,-1 0 0,1 0 0,-1 0 0,2 5 0,-1 4-1,-1 1 0,-1-1 0,0 1 0,-1 0 0,0-1 0,-5 24 0,5-30 16,-4 19 26,-1 0 0,-2-1-1,0 0 1,-1 0 0,-1-1-1,-2 0 1,0-1 0,-1 0 0,-1-1-1,-19 21 1,27-34-12,-1-1 0,0 0 1,-1-1-1,0 0 0,0 0 1,0 0-1,0-1 0,-1 0 0,-12 4 1,18-8 6,0 0 1,0 0-1,0 0 1,0 0-1,1-1 1,-1 1-1,0-1 1,0 0-1,0 0 1,0 0-1,0 0 1,0-1-1,0 1 1,0-1 0,0 0-1,0 0 1,1 0-1,-1 0 1,0 0-1,1 0 1,-1-1-1,0 1 1,1-1-1,0 0 1,-1 0-1,1 0 1,0 0-1,0 0 1,0 0-1,0-1 1,1 1-1,-1 0 1,1-1-1,-3-5 1,1 1 25,-1 0-1,2 0 1,-1 0 0,1 0 0,0-1 0,-1-9 0,3 14-46,-1 1 0,1 0 0,0 0 0,0-1 0,0 1 0,1 0 0,-1 0 0,0 0 0,1-1 1,0 1-1,-1 0 0,1 0 0,0 0 0,0 0 0,0 0 0,0 0 0,0 0 0,1 0 0,-1 0 1,1 1-1,-1-1 0,1 1 0,0-1 0,-1 1 0,1-1 0,2 0 0,4-2 28,0 1 1,1 0-1,-1 0 0,1 1 1,-1 1-1,1-1 0,-1 1 0,1 1 1,13 0-1,9 1 73,37 8-1,84 19 68,-60-9-87,-86-18-247,0 0 0,0-1 0,0 1 0,0-1 0,0 0 0,7-1 0,-12 1-262,1-1 1,-1 1-1,1 0 0,-1-1 0,1 1 1,-1-1-1,0 1 0,1-1 0,-1 0 1,0 0-1,0 0 0,1 1 0,-1-1 1,0 0-1,0 0 0,0-1 0,0 1 1,0 0-1,0 0 0,0 0 0,-1-1 1,1 1-1,0 0 0,-1-1 0,2-2 1,2-11-2694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5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4576,'9'-36'2672,"-9"35"-2414,1 0 0,-1 0-1,1 0 1,-1 0 0,1 0 0,0 0 0,-1 0 0,1 1 0,0-1 0,0 0 0,0 0 0,-1 1 0,1-1-1,0 0 1,1 0 0,-1 1-142,-1 0-1,1 0 1,-1 0-1,1-1 1,-1 1-1,1 0 1,-1 0-1,1 0 1,0 0-1,-1 0 1,1 0-1,-1 0 1,1 0-1,-1 0 1,1 1-1,-1-1 1,1 0-1,-1 0 1,1 0-1,-1 1 0,1-1 1,-1 0-1,1 0 1,-1 1-1,0-1 1,1 0-1,-1 1 1,1-1-1,-1 0 1,0 1-1,1-1 1,-1 1-1,0 0 1,3 4 166,0-1-1,-1 1 1,0 0 0,0 0 0,0 1 0,-1-1-1,1 0 1,-1 1 0,0 9 0,0 5 81,-3 26 1,0-22-325,1-8-44,-1 1 1,-1 0-1,0-1 1,-1 0 0,-7 19-1,9-24-102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3:5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8128,'0'17'3680,"4"34"-3168,-4-14 1664,4 3-1280,-8 11 639,4 6-927,-4-1-128,-1-9-288,-5-2-128,10-11-32,-8-5 32,3-4-32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0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358 169 2400,'1'-1'368,"0"0"-1,1 0 1,-1 0-1,1 0 1,-1 0-1,1 1 1,-1-1 0,1 1-1,-1-1 1,1 1-1,0-1 1,3 1 1135,2-16 2817,-7 13-4196,-1 0 0,0 0 0,0 0 0,0 0 0,0 1 0,0-1 0,0 0 0,-1 1 0,-2-4 0,-16-22 530,11 19-529,1 0 0,-1 1 0,-1 0 0,0 1 0,0 0 0,0 0 0,-1 1 0,-19-8 0,22 12-132,0 0-1,0 0 1,0 0 0,0 1-1,0 1 1,-1-1 0,1 1 0,0 1-1,0-1 1,0 1 0,0 1-1,-11 2 1,8 0-2,-1 0 1,1 1-1,0 0 0,0 0 0,0 1 0,1 1 0,-13 10 1,20-15 37,0 1 1,0-1-1,1 1 1,0 0-1,-1 0 1,1 0-1,0 1 1,0-1 0,1 0-1,-1 1 1,1-1-1,0 1 1,-1-1-1,2 1 1,-1 0-1,0-1 1,0 8 0,1-9-9,0 1 1,1 0-1,-1 0 1,0-1 0,1 1-1,0 0 1,-1-1-1,1 1 1,0-1 0,0 1-1,1-1 1,-1 1-1,1-1 1,-1 0 0,1 1-1,-1-1 1,1 0-1,0 0 1,0 0 0,0-1-1,0 1 1,1 0-1,-1-1 1,4 2-1,17 7 90,0-2-1,0-1 1,1-1-1,0-1 1,31 3-1,23 4-133,-52-6 100,-4-2-48,36 11 0,-53-13-38,1 0 0,0 1-1,0 0 1,-1 0 0,0 0-1,1 0 1,-1 1-1,-1 0 1,1 0 0,7 8-1,-9-8 40,-1 0 0,1 0 0,-1 1 0,0-1 0,0 0 0,0 1-1,0 0 1,-1-1 0,0 1 0,0 0 0,0 0 0,-1-1 0,1 1-1,-1 0 1,-1 9 0,0-11 41,1 1-1,-1-1 1,0 0-1,1 1 1,-2-1-1,1 0 1,0 0-1,-1 0 1,1 0 0,-1 0-1,0 0 1,0-1-1,0 1 1,0-1-1,0 1 1,-1-1-1,1 0 1,-1 0-1,0 0 1,1 0-1,-1 0 1,0 0 0,-6 2-1,-4-1 58,-1 0 0,0-1 0,1-1 1,-19 1-1,0 0-102,-103 2 375,121-4-344,-52-6 135,42 1-2864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0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7 881 3072,'-1'9'1115,"1"-8"-938,-1 0 0,1 0 1,0 0-1,0 0 0,0 0 1,0 0-1,0 1 0,0-1 1,0 0-1,1 0 0,-2 7 6283,-3-13-2727,3 1-4319,5-34 2100,-3 23-1156,0 0 1,2 1-1,5-22 0,0 0 177,21-65 610,-17 62-1133,29-117 460,3-15-198,-33 140-247,0 1 0,2 0 0,25-41 0,-33 62-27,1 1 1,0 0 0,1 1 0,-1 0 0,1 0 0,11-8-1,-2 3-83,1 1-1,19-9 0,-32 18 55,-1 0-1,0 0 1,1 1-1,-1-1 1,1 1-1,-1 0 1,1 0-1,0 1 1,0-1-1,-1 1 1,1-1-1,0 1 1,0 0-1,4 1 1,2 1-22,-4 0-3,-8 11-60,1-8 95,-1 0-1,0-1 1,-1 1-1,1 0 1,-1 0 0,0-1-1,0 0 1,-1 0-1,-5 7 1,3-5 44,0 1 1,-8 12 0,-10 15 80,19-28-88,1 0 1,-1 0 0,1 1 0,0-1-1,0 1 1,1 0 0,-4 9 0,7-15-19,0 0-1,0 0 1,0-1 0,0 1 0,0 0 0,0 0 0,0 0 0,0 0-1,0 0 1,1-1 0,-1 1 0,0 0 0,0 0 0,1 0 0,-1-1-1,0 1 1,1 0 0,-1 0 0,2 0 0,-1 1-7,1 0 1,0 0 0,0 0-1,0-1 1,0 1-1,4 2 1,5 1-7,0 0 0,14 4 0,-12-4 73,-1 0-21,21 13 0,-30-17-49,1 1 0,-1 0 0,0 1 0,-1-1 0,1 0 0,0 1 0,-1 0 0,1-1 0,-1 1 0,0 0-1,2 4 1,-4-6 30,1 0-1,-1 1 0,0-1 0,1 0 0,-1 0 0,0 1 0,0-1 1,0 0-1,0 0 0,-1 1 0,1-1 0,0 0 0,0 0 0,-1 1 1,1-1-1,-1 0 0,1 0 0,-1 0 0,1 0 0,-1 1 1,0-1-1,1 0 0,-1 0 0,0 0 0,0 0 0,0-1 0,-1 2 1,-3 3 132,-1-1 0,1 0 0,-11 5 0,12-7-155,-12 7 79,0-1 1,-1-1-1,0 0 0,0-2 1,0 0-1,-1 0 1,0-2-1,-34 3 1,47-6-205,1 0 1,0 0 0,0-1-1,0 1 1,-1-1 0,1 0-1,0 0 1,0 0 0,0-1-1,0 0 1,1 1 0,-1-1-1,0-1 1,1 1 0,-5-4-1,7 5-139,0 0 0,0 0 0,1 0 0,-1 0-1,1 0 1,-1 0 0,1-1 0,-1 1 0,1 0-1,-1 0 1,1 0 0,0-1 0,0 1 0,0 0-1,0 0 1,0-1 0,0 1 0,0 0 0,0 0-1,0 0 1,0-1 0,1 1 0,-1 0 0,0 0-1,1 0 1,0-2 0,1 0-437,-1 0 0,1 0 0,0 0-1,0 1 1,0-1 0,1 1 0,-1-1 0,4-2 0,20-12-2192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0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83 2080,'0'0'78,"0"-1"0,0 1 0,0-1 0,0 1 1,0-1-1,0 1 0,0-1 0,0 1 0,-1-1 0,1 1 0,0-1 0,0 1 1,0-1-1,-1 1 0,1-1 0,0 1 0,-1 0 0,1-1 0,0 1 0,-1-1 1,1 1-1,0 0 0,-1-1 0,0 1 0,-14-4 3457,3 2-1045,2-1-722,7 1-1017,0 1 1,-1 0 0,1 0 0,0 0-1,-1 0 1,1 0 0,-5 1-1,55-8 1329,83-9-1406,-72 12-601,-14 2 145,51 3 0,-33 2-94,-60-2 4,6-5-69,-8 5-314,0 0 1,0-1-1,1 1 1,-1-1 0,0 1-1,0 0 1,0-1-1,1 1 1,-1-1 0,0 1-1,0-1 1,0 1-1,0-1 1,0 1 0,0-1-1,0 1 1,0-1-1,0 1 1,0-1 0,0 1-1,0-1 1,0 1-1,-1-1 1,1 1 0,0-1-1,0 1 1,0-1-1,-1 1 1,1 0 0,0-1-1,-1 1 1,1-1-1,0 1 1,-1 0 0,1-1-1,0 1 1,-1 0-1,1 0 1,-1-1 0,1 1-1,-1 0 1,1 0-1,0-1 1,-1 1 0,1 0-1,-2 0 1,-3 3-1234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2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18 186 5984,'-15'-27'1920,"14"26"-1894,1 1-1,0 0 1,0-1 0,-1 1-1,1-1 1,0 1 0,0 0 0,0-1-1,0 1 1,-1-1 0,1 1 0,0 0-1,0-1 1,0 1 0,0-1 0,0 1-1,0-1 1,0 1 0,0 0 0,0-1-1,0 1 1,1-1 0,-1 1 0,0-1-1,0 1 1,0 0 0,0-1 0,1 0-1,0-1-137,6-19 2054,2 1-1,13-24 0,-18 39-1499,0-1-1,0 1 1,1-1 0,0 1-1,0 1 1,0-1-1,11-7 1,-13 11-291,-1-1-1,1 1 1,-1 0 0,1 0-1,-1 0 1,1 0 0,0 0-1,0 0 1,-1 1 0,1-1-1,0 1 1,0 0 0,-1 0 0,1 0-1,0 0 1,0 1 0,0-1-1,-1 1 1,1-1 0,0 1-1,4 2 1,2 2 187,0 1 0,0 0 0,-1 0 0,0 0 0,0 2 0,9 9 0,-4-3 239,-1 2-1,16 23 1,-26-34-401,1 0 0,0 0 0,-1 0 0,0 0 0,0 0 0,-1 0 0,0 1 0,0-1 0,0 0-1,0 1 1,-1 9 0,0-11-118,0 0-1,-1-1 0,0 1 1,0 0-1,0-1 0,0 1 0,0-1 1,-1 1-1,0-1 0,1 0 1,-1 0-1,0 0 0,-1 0 0,1 0 1,0 0-1,-1 0 0,0-1 0,-3 3 1,-3 2-302,-1 0-1,-16 9 1,23-15-174,0 1 0,-1-1-1,0 1 1,1-1 0,-1 0-1,0 0 1,1 0 0,-1-1-1,0 0 1,0 1 0,1-1 0,-7-1-1,-1-1-2031,-15-3-8438,19 5 6755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0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3392,'-1'0'39,"1"0"0,0-1 0,0 1 0,-1 0 0,1 0 0,0 0 0,0 0 0,-1 0 0,1 0 0,0 0 0,0 0 0,-1 0 0,1 0 0,0 0 0,0 0 0,-1 0 0,1 0 0,0 0 0,0 1 0,-1-1 0,1 0 0,0 0 0,0 0 0,0 0 0,-1 0 0,1 0 0,0 1 0,0-1 0,0 0 0,-1 0 0,1 0 0,0 1 0,0-1 0,0 0 0,0 0 0,0 0 0,-1 1 0,1-1 0,0 0 0,0 0 0,0 1 0,0-1 0,0 0 0,0 0 0,0 1 0,0-1 0,0 0 0,0 3 2409,9-4 442,21-6 199,34-2-1,-9 1-1884,-12 3-697,0 1-1,57 4 0,-44 1-526,-47-1 13,0 1 0,15 3 0,-14-1-559,-3-2-1732,-2 3 613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0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 7392,'7'-12'2373,"-7"12"-2347,0-1-1,0 1 1,0 0 0,0 0-1,1 0 1,-1 0 0,0 0-1,0-1 1,0 1 0,0 0-1,0 0 1,0 0 0,0 0-1,0 0 1,1 0 0,-1 0-1,0 0 1,0 0 0,0-1-1,0 1 1,0 0-1,0 0 1,1 0 0,-1 0-1,0 0 1,0 0 0,0 0-1,0 0 1,0 0 0,1 0-1,-1 0 1,0 0 0,0 0-1,0 0 1,0 0 0,1 0-1,2 0-57,-2 0 119,-1 0 0,1 0 0,0 0 0,0 0 0,0 0 1,0 0-1,0 0 0,0 0 0,0 0 0,0 0 0,0 1 0,0-1 0,-1 0 1,1 1-1,0-1 0,0 0 0,0 1 0,0-1 0,-1 1 0,1 0 1,0-1-1,-1 1 0,1 0 0,0-1 0,-1 1 0,1 1 0,3 4 192,-1 1 0,-1 0 0,0 1 0,0-1 0,0 0 0,-1 0 0,0 1 0,0-1 0,-1 1 0,0 11 0,-3 11 422,-7 37 1,7-49-481,-7 27 483,-16 44 0,-9 40-330,28-90-154,-11 69 498,15-89-1069,2-15-2140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1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60 2816,'1'-1'126,"0"-1"0,0 1 0,0-1 0,0 1 0,-1-1 0,1 1 0,0-1-1,-1 1 1,0-1 0,1 0 0,-1 1 0,1-4 0,2-2 1740,-3 7-1804,0 0-1,0-1 0,1 1 0,-1 0 0,0 0 0,0-1 0,0 1 0,0 0 0,1-1 0,-1 1 0,0 0 0,0-1 0,0 1 0,0 0 0,0-1 0,0 1 0,0 0 0,0-1 0,0 1 0,0 0 0,0-1 0,0 1 0,0 0 0,0-1 0,0 1 0,0 0 0,0-1 0,0 1 0,0 0 0,-1 0 0,1-1 0,0 1 0,0-1 0,-1 0 118,1 0-1,-1-1 1,1 1-1,-1 0 0,0-1 1,1 1-1,-1 0 1,0 0-1,0 0 0,0 0 1,0 0-1,0 0 1,-1-2-1,0 3-160,1 0 0,-1-1 0,1 1 0,-1 0 0,1 0 1,-1 0-1,1 0 0,0 0 0,-1 1 0,1-1 0,-1 0 0,1 0 0,-1 1 0,1-1 0,0 1 1,-2 0-1,-11 7 35,0-1 0,1 2 1,0 0-1,0 0 0,-20 21 1,19-17 100,13-13-144,-18 17 246,-29 33-1,43-44-171,1-1 0,0 1 1,0 1-1,0-1 0,1 0 0,-1 1 0,2 0 0,-1 0 0,1 0 0,-3 12 0,5-17-19,0-1 0,0 1-1,-1 0 1,1-1 0,0 1 0,0 0 0,1-1 0,-1 1 0,0 0 0,0-1 0,1 1 0,-1 0 0,1-1 0,0 1 0,-1-1 0,1 1 0,0-1 0,0 1 0,0-1 0,2 3 0,-2-3 20,1 0 0,0 1 0,0-1 0,0 0 0,0-1 1,0 1-1,-1 0 0,1 0 0,1-1 0,-1 0 0,0 1 0,0-1 1,0 0-1,3 0 0,4 0 145,-1-1 0,1 0 0,-1-1-1,0 0 1,1 0 0,14-7 0,-17 7-185,-1-1 1,1 0-1,-1 0 0,0 0 1,0-1-1,0 1 0,0-1 1,-1 0-1,8-9 0,-8 7-111,0-1-1,0 1 0,-1 0 1,0-1-1,0 0 0,-1 1 1,0-1-1,0 0 0,0-1 1,-1 1-1,1-13 0,-9 37-610,11 38 592,-4-53 126,0 1 1,1-1 0,-1 1-1,1-1 1,0 1-1,0-1 1,0 0-1,0 1 1,0-1-1,0 0 1,1 0 0,-1 0-1,1 0 1,-1 0-1,1 0 1,0 0-1,0 0 1,0-1 0,0 1-1,0-1 1,0 1-1,0-1 1,0 0-1,1 0 1,-1 0-1,0 0 1,5 1 0,-2-1 50,-1-1 0,1 1 0,-1-1 1,1 0-1,-1 0 0,1-1 0,-1 1 1,0-1-1,1 0 0,-1 0 0,0 0 1,0-1-1,1 0 0,-1 0 0,5-3 1,120-82-19,-129 87-92,1-1-1,-1 1 0,1-1 0,-1 1 1,1-1-1,0 1 0,-1 0 0,1-1 1,-1 1-1,1 0 0,0 0 0,0-1 1,-1 1-1,1 0 0,0 0 0,-1 0 1,1 0-1,0 0 0,-1 0 0,1 0 1,0 0-1,0 0 0,-1 0 0,1 0 1,0 1-1,0-1 0,0 2-12,1-1 0,-1 0 0,0 1 0,0 0 0,-1-1 0,1 1 0,0 0 0,0-1 0,0 4 0,5 12 40,-4-9 10,1 0 0,0-1 0,5 9 0,-6-13 8,0 0 0,0-1-1,0 1 1,0 0 0,1-1-1,-1 1 1,1-1 0,0 0 0,0 0-1,5 3 1,0-1 67,0-1 0,0 1 0,1-2 1,-1 1-1,1-1 0,0 0 0,0-1 0,0 0 0,0 0 0,0-1 1,14-1-1,-3-2 75,-1 0 1,1-2 0,-1 0 0,22-9 0,-33 10-129,0 1 1,0-1-1,-1-1 0,1 1 1,-1-1-1,0-1 1,-1 1-1,1-1 1,9-13-1,-13 16-56,0 0 1,0-1-1,-1 0 0,0 0 0,0 1 1,0-1-1,0 0 0,0-1 1,-1 1-1,0 0 0,0 0 0,0-1 1,0 1-1,-1 0 0,0-1 1,0 1-1,0-1 0,0 1 1,-1 0-1,1-1 0,-2-4 0,1 8-1,1 1-1,0 0 0,0-1 0,0 1 0,-1-1 1,1 1-1,0-1 0,0 1 0,-1-1 0,1 1 1,0 0-1,-1-1 0,1 1 0,-1 0 1,1-1-1,0 1 0,-1 0 0,1 0 0,-1-1 1,1 1-1,-1 0 0,1 0 0,-1 0 0,1-1 1,-2 1-1,1 0-16,0 0 1,-1 0-1,1 0 1,-1 1-1,1-1 1,0 0-1,-1 1 1,1-1 0,-2 1-1,-2 2-11,1-1 0,-1 1 0,1 0 0,-5 4 0,2-1 19,0 0-1,0 1 1,1 0-1,0 1 1,1-1-1,-7 12 1,10-16 58,1 1 1,-1 0 0,0-1-1,1 1 1,0 0 0,0 0-1,0 0 1,0 0-1,1 0 1,-1 0 0,1 0-1,0 0 1,0 0-1,1 0 1,-1 1 0,1-1-1,1 4 1,2 0 56,-1 0 1,1 0-1,1 0 0,0-1 1,0 0-1,0 0 1,1 0-1,-1-1 0,11 8 1,-6-5 57,1 0 0,0-2 0,1 1 0,0-1 0,18 7 0,-25-12-111,0 0 0,0-1 0,0 0 1,0 0-1,0-1 0,0 1 0,0-1 1,0 0-1,0 0 0,0-1 1,6-1-1,-5 1-481,0 0 1,0-1 0,-1 0-1,1 0 1,7-5-1,13-6-1204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1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15 2976,'10'-15'5658,"-47"54"-994,-19 25-3541,31-31-748,2 2-1,1 0 1,-22 50 0,43-83-324,0 1 1,1-1 0,-1 1 0,0-1 0,1 0 0,-1 1 0,1 3 0,0-6-116,0 1 1,0 0-1,0-1 0,0 1 1,0 0-1,0 0 1,0-1-1,0 1 0,1 0 1,-1 0-1,0-1 1,0 1-1,1 0 0,-1-1 1,0 1-1,1 0 1,-1-1-1,1 1 1,-1-1-1,1 1 0,-1-1 1,1 1-1,-1-1 1,1 1-1,0-1 0,-1 1 1,2 0-1,6 3-1050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1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 7392,'0'0'81,"0"-1"1,0 1-1,0 0 1,0 0-1,0-1 0,-1 1 1,1 0-1,0 0 1,0 0-1,0-1 1,-1 1-1,1 0 0,0 0 1,0 0-1,0 0 1,-1-1-1,1 1 1,0 0-1,0 0 0,-1 0 1,1 0-1,0 0 1,0 0-1,-1 0 1,1 0-1,0 0 1,0 0-1,-1 0 0,1 0 1,0 0-1,-1 0 1,1 0-1,0 0 1,0 0-1,-1 0 0,1 0 1,0 0-1,0 1 1,0-1-1,-1 0 1,1 0-1,-15 12 1476,-12 19-70,26-30-1338,-88 114 2080,81-106-2131,2 0 0,-1 1 0,1 0 0,0 0 0,1 1 0,0-1 0,1 1 0,-4 17 0,6-22-237,1 0 1,0-1 0,1 1-1,-1 0 1,1 0-1,1-1 1,-1 1-1,1 0 1,-1 0-1,2-1 1,-1 1-1,1-1 1,0 1-1,0-1 1,0 1-1,1-1 1,-1 0-1,8 9 1,7 5-1547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1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552 232 3808,'23'-56'5296,"-21"52"-4955,-1 0-1,0-1 1,-1 1 0,1-1 0,-1 1 0,0-1 0,0 1 0,0-1 0,0 1 0,-1-1-1,0 1 1,-2-8 0,1 6-111,0 0 0,-1 0 0,0 1 0,0-1 0,0 1 0,0-1 0,-1 1 0,-6-6 0,4 5-180,0 1 0,0 0 1,-1 0-1,0 1 0,0-1 1,0 2-1,0-1 0,-1 1 1,1 0-1,-1 0 0,0 1 0,0 0 1,0 1-1,-13-1 0,0 1-63,0 0 0,0 2-1,0 1 1,-35 7 0,42-6 13,0 1 0,1 1 0,0 0 0,0 0 0,0 2 0,1 0 0,0 0 0,0 1 0,0 0 0,1 1 0,1 1 0,-1-1 0,2 2 0,-1-1 0,2 1 0,-1 1 0,1 0 0,1 0 0,0 0 0,-7 20 0,4-8 31,1 0 0,2 1 1,0-1-1,2 2 0,-4 42 1,8-58 18,1 1 0,0-1 0,1 0 1,0 0-1,1 0 0,0-1 1,0 1-1,1 0 0,1-1 1,-1 1-1,2-1 0,-1 0 1,1-1-1,0 1 0,1-1 1,0 0-1,11 12 0,-2-6 86,1-1 0,1 0 0,-1-2 0,2 1 0,0-2 0,0-1 0,1 0 0,0-1 0,0-1 0,1-1 0,0 0 0,0-2 0,24 3 0,-38-6-64,-1-1-1,0 0 0,1 0 1,-1-1-1,1 1 1,-1-1-1,0 0 1,0-1-1,1 1 1,-1-1-1,6-3 1,-10 4-63,1 0 1,0 0-1,-1 0 1,1 0 0,-1-1-1,1 1 1,-1 0-1,0-1 1,1 0 0,-1 1-1,0-1 1,0 0-1,0 1 1,0-1 0,-1 0-1,1 0 1,0 0-1,-1 0 1,1 0 0,-1 0-1,0 0 1,0 0-1,1 0 1,-1 0 0,-1 0-1,1 0 1,0 0-1,0 0 1,-1 0 0,1 0-1,-1 1 1,0-1-1,-1-3 1,0 0-32,-1 0-1,1 1 1,-1-1 0,-1 1-1,1 0 1,-1 0 0,1 0-1,-1 0 1,0 0 0,0 1-1,-1 0 1,1 0 0,-1 0-1,0 0 1,1 1 0,-1 0-1,-10-4 1,1 2 0,0 0 0,0 1 0,0 0 1,0 1-1,-24 0 0,20 4 107,21-2-66,153-4 1316,-128 1-1006,1-1 1,0-1-1,41-13 1,-11 1-47,17-6-123,-66 18-204,-9 4 5,-2 3-6,-5 5-14,2-2 333,1 2-2605,3-7 2171,1 1 0,-1-1 0,1 1 1,0-1-1,-1 0 0,1 1 0,0-1 1,0 0-1,-1 1 0,1-1 0,0 0 1,0 0-1,-1 1 0,1-1 0,0 0 1,1 0-1,13 2 40,0-1 0,0-1 0,1 0 0,-1 0 0,0-2 1,18-3-1,90-27 460,-115 30-321,30-10 453,72-34 0,-95 37 295,-27 17-596,-23 16-185,-1-2-1,-54 25 0,58-31 58,0 0 0,1 3 0,-56 42 0,64-36-17,21-24-10,1 1 1,0 0-1,-1 0 1,1 0-1,0 0 1,0 0-1,0 0 1,1 1-1,-1-1 1,0 0-1,1 0 1,-1 3-1,1-4 0,0-1-1,1 1 1,-1-1-1,0 1 0,0-1 1,1 0-1,-1 1 1,0-1-1,0 1 0,1-1 1,-1 1-1,1-1 0,-1 0 1,0 1-1,1-1 1,-1 0-1,1 1 0,-1-1 1,1 0-1,-1 0 1,1 1-1,-1-1 0,1 0 1,-1 0-1,1 0 1,-1 0-1,1 0 0,-1 1 1,1-1-1,-1 0 0,1 0 1,-1 0-1,1-1 1,-1 1-1,1 0 0,-1 0 1,1 0-1,0 0 1,28-6 439,-22 4-348,23-4 135,-1-2 0,47-18 1,-61 19-239,0 0 0,0-1 1,0-1-1,-1 0 1,0-1-1,14-15 0,-10 5-51,-15 17 2,0-1 0,0 0 0,0 1 0,7-6 0,-12 11-28,1 1 0,-1-1-1,1 0 1,0 1-1,0-1 1,0 1 0,0 0-1,0-1 1,0 1-1,1 0 1,-1 3 0,0-2 75,1 0-1,-1 0 1,1 1 0,0-1 0,0 0 0,0 0 0,1 0 0,0 6-1,1-6 23,0 0 0,0 1 0,0-1 0,0 0 0,1 0 0,-1 0 0,1-1 0,0 1 0,1-1 0,4 5 0,-6-6 19,0-1-1,1 1 1,-1-1-1,1 1 1,0-1-1,-1 0 1,1 0-1,0 0 1,0 0-1,0-1 1,0 1-1,0-1 1,0 1-1,-1-1 1,1 0-1,6-1 1,-1-1 29,0 1 0,0-1 0,-1-1 0,1 0 0,-1 0 0,1 0 0,-1-1 1,0 0-1,10-8 0,4-5-27,28-30-1,-27 25 10,17-12-42,-22 20-45,15-16 1,-19 16-10,1 0 0,0 1 1,1 1-1,20-13 1,-34 24 31,0 0 1,0 1 0,0-1-1,0 1 1,0-1 0,0 1-1,0-1 1,0 1 0,0 0-1,0 0 1,0 0 0,1-1-1,0 1 1,-1 0 4,-1 1-1,1-1 1,-1 0 0,0 0 0,1 0 0,-1 0-1,0 1 1,1-1 0,-1 0 0,0 0-1,1 1 1,-1-1 0,0 0 0,1 0-1,-1 1 1,0-1 0,0 0 0,1 1 0,-1-1-1,0 0 1,0 1 0,0-1 0,0 1-1,1-1 1,-1 4-24,1 0 0,-1 0-1,0 0 1,0 0 0,0-1 0,-1 5-1,0 0 1,-1 8 60,-1 0 0,-1 0 1,-1-1-1,0 0 0,-1 1 1,-13 24-1,-4 8 304,21-39 235,7-9-174,15-14-16,-6 4-344,52-32 10,66-41-386,-129 81 293,0 1-1,1-1 1,-1 1-1,1-1 0,-1 1 1,1 0-1,-1 0 1,1 1-1,-1-1 0,8 0 1,-10 1 27,0 1 0,0-1 0,0 0 0,0 0 0,0 0 0,0 1 0,-1-1 0,1 1 0,0-1 0,0 1 0,0-1 0,0 1 0,0-1 0,-1 1 0,1 0 0,0-1 0,0 2 0,0-1 7,0 1-1,0-1 1,0 1-1,-1-1 1,1 1-1,-1-1 1,1 1-1,-1 0 1,0-1-1,1 1 1,-1 0-1,0 0 1,0 1-1,-1 5-12,0 0-1,0 0 1,-1 0-1,-3 12 1,-2 8 276,6-25-59,1 0 243,2-5-154,2-2-247,85-96 170,-88 99-212,25-23-187,-25 23 172,1-1 0,0 1-1,0 0 1,-1 0 0,1-1 0,0 1-1,0 0 1,0 1 0,0-1 0,1 0-1,2 0 1,-4 1 2,-1 1 0,1 0 0,-1-1-1,1 1 1,-1 0 0,0-1 0,1 1 0,-1 0 0,0 0-1,1 0 1,-1-1 0,0 1 0,0 0 0,0 0 0,0 0 0,0-1-1,0 2 1,0 0-6,6 144-268,-6-138 342,0-8-33,0 1 1,0 0 0,0 0-1,0 0 1,0 0 0,0 0-1,0-1 1,1 1 0,-1 0-1,0 0 1,0 0 0,1 0 0,-1-1-1,1 1 1,-1 0 0,1 0-1,-1-1 1,1 1 0,-1 0-1,1-1 1,-1 1 0,1-1-1,0 1 1,-1-1 0,1 1-1,0-1 1,0 1 0,-1-1-1,1 0 1,0 1 0,0-1 0,0 0-1,0 0 1,-1 1 0,1-1-1,0 0 1,1 0 0,2 0 21,0 0 0,0-1 1,0 1-1,0-1 1,0 0-1,5-2 1,54-21 57,113-63 0,-120 55-266,73-55 0,-117 79-139,-21 20-91,-1 0 355,-30 29-83,29-30 100,0-1 1,1 2 0,0 0 0,-8 13-1,17-23 12,-5 8 25,0 0 0,1 0-1,0 0 1,-4 16 0,8-24 15,1 0 0,0 0 0,-1 0 0,1 0 0,0 0 0,0 0 0,0 0 0,0 0 0,0 0 0,1 0 0,-1 0 0,0 0 0,2 4 0,-1-5-4,0 0 1,0 1-1,0-1 1,0 0-1,0 0 1,0 0-1,0 0 1,1 0-1,-1 0 1,0 0-1,0-1 1,1 1-1,-1 0 1,1-1-1,-1 1 0,0-1 1,1 1-1,-1-1 1,1 0-1,-1 1 1,3-1-1,1 0 15,0 1-1,0-1 1,-1 0-1,1-1 1,0 1-1,0-1 1,0 0-1,0 0 1,-1-1-1,1 1 1,0-1-1,-1 0 1,1 0-1,-1 0 1,0-1-1,0 0 1,0 0-1,0 0 1,0 0-1,-1 0 1,1-1-1,-1 0 1,0 1-1,0-1 1,0 0-1,-1-1 1,1 1-1,-1 0 1,0-1-1,0 1 1,1-10-1,-1 6-89,0 0 0,-1-1 0,0 1 0,-1 0 0,0-1 0,0 1 0,-1-1 0,-2-9 0,2 16 37,0 0 0,-1 0 0,1 1 0,0-1 0,-1 0 1,1 1-1,-1-1 0,1 1 0,-1 0 0,0-1 0,1 1 1,-1 0-1,0 0 0,0 0 0,0 0 0,0 0 0,0 1 1,0-1-1,0 1 0,-3-1 0,3 0 13,0 1 0,0-1 0,0 1 0,-1 0-1,1-1 1,0 1 0,0 0 0,0 1 0,-1-1 0,1 0 0,0 1 0,0-1-1,0 1 1,0-1 0,0 1 0,0 0 0,0 0 0,-2 1 0,3-2 7,1 0-1,0 1 1,0-1 0,0 0 0,0 0 0,0 0 0,0 0 0,0 0 0,0 0 0,0 1-1,0-1 1,0 0 0,0 0 0,0 0 0,0 0 0,0 0 0,0 0 0,0 1 0,0-1 0,0 0-1,0 0 1,0 0 0,0 0 0,0 0 0,0 0 0,0 1 0,0-1 0,0 0 0,0 0-1,0 0 1,0 0 0,0 0 0,1 0 0,-1 0 0,0 0 0,0 1 0,0-1 0,0 0-1,0 0 1,0 0 0,9 5 29,8 1 70,-11-5-81,1 0 1,-1 0 0,1 0 0,-1-1-1,1 0 1,-1 0 0,1-1 0,-1 0 0,0 0-1,1 0 1,-1-1 0,0 0 0,0 0-1,0-1 1,0 1 0,0-1 0,5-4-1,8-6-5,-1-1 0,-1-1 0,23-23 0,-33 31-22,-1-1-84,0 1-131,-4 8 109,-1 5 23,-1 277 722,0-283-599,0 0 0,1 0-1,-1 1 1,1-1-1,-1 0 1,1 0 0,-1 0-1,1 0 1,-1 0 0,0 0-1,1 0 1,-1-1-1,1 1 1,-1 0 0,1 0-1,-1 0 1,1-1 0,4-1 5,-1-1 0,0-1 0,1 1 1,-1-1-1,-1 1 0,1-1 0,-1 0 1,1-1-1,-1 1 0,0-1 0,0 1 1,-1-1-1,3-5 0,7-12 21,34-60 165,-24 41-481,31-43 0,-53 83 240,0 1 0,1-1 0,-1 0 0,0 1 0,1-1 1,-1 1-1,1-1 0,-1 1 0,1-1 0,-1 1 0,1-1 0,-1 1 0,1-1 0,0 1 0,-1 0 0,1-1 0,0 1 0,-1 0 0,1-1 0,0 1 0,1 0 0,-2 0 4,1 0 0,-1 1 0,1-1 0,-1 0 0,1 1 0,-1-1 0,0 0 0,1 1 0,-1-1 0,0 1 0,1-1 0,-1 1 0,0-1 0,0 1 0,1-1 0,-1 1 0,0-1 0,0 1 0,0-1 0,0 1 0,1 0 0,0 6-47,0 1 0,-1-1 1,0 8-1,0-13 76,1 38 94,8 64-1,-9-101-79,1 0-1,-1-1 1,1 1-1,0 0 0,0 0 1,0 0-1,0 0 1,1-1-1,2 5 0,-3-6-5,0 0 0,-1 0 0,1-1 0,0 1 0,0 0 0,0-1 0,0 1 0,0-1 0,0 1-1,-1-1 1,1 1 0,0-1 0,0 0 0,1 1 0,-1-1 0,0 0 0,0 0 0,0 0-1,0 0 1,0 0 0,0 0 0,0 0 0,0 0 0,0 0 0,0-1 0,0 1 0,0 0 0,0-1-1,0 1 1,2-1 0,4-3 26,1 0 0,-1-1 0,0 0 0,0 0 0,0 0 0,11-13 0,33-44 11,-43 51-50,58-85-69,-5 6-1,-60 89 58,0 0 1,-1 1-1,1-1 0,0 0 0,0 1 0,0-1 1,0 0-1,0 1 0,0-1 0,0 1 0,0-1 0,0 1 1,0 0-1,0 0 0,0-1 0,0 1 0,0 0 1,0 0-1,0 0 0,0 0 0,0 0 0,0 0 1,1 0-1,-1 0 0,0 1 0,0-1 0,0 0 1,0 1-1,0-1 0,1 1 0,6 3-36,-1 0 0,-1 0 0,10 7 0,0 0 41,-5-5 30,0 1 109,23 9 0,-30-14-112,0-1 1,0 0-1,0 0 1,0 0-1,0 0 0,0-1 1,0 0-1,1 0 1,-1 0-1,4-1 1,-5 1-144,2-1 134,0 0-1,0 0 0,0 0 0,5-2 0,1-4-2479,-7 6 887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1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17 3904,'1'-2'445,"0"1"0,1 0 0,-1-1 0,0 1-1,1 0 1,-1 0 0,1 0 0,0 0 0,1-1 0,-2 1-216,0 1 1,-1 0-1,1-1 0,-1 1 0,1 0 1,-1-1-1,1 1 0,0 0 0,-1 0 1,1 0-1,0 0 0,-1 0 0,1-1 1,0 1-1,-1 0 0,1 0 1,0 0-1,-1 1 0,1-1 0,1 0 1,-1 1 415,-2 4-448,-1 0 0,1 1 0,-1-1 0,1 0 1,-1 0-1,-1 0 0,1-1 0,-1 1 0,0-1 0,-3 5 0,0 0 67,-103 183 1602,36-38-1163,13-22-387,59-130-316,-74 133 715,61-116-205,14-19-546,0 0 0,0 0 0,0 1 0,0-1 0,0 0 0,0 0 0,0 0 0,-1 0 0,1 0 0,0 0 0,0 0 0,0 1 0,0-1 0,0 0 0,0 0 0,-1 0 0,1 0 0,0 0 0,0 0 0,0 0 0,0 0 0,-1 0 0,1 0 0,0 0 0,0 0 1,0 0-1,0 0 0,0 0 0,-1 0 0,1 0 0,0 0 0,0 0 0,0 0 0,0 0 0,-1 0 0,2-12-4406,3-1 2496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1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18 187 5216,'-1'-1'212,"-1"0"1,1 0 0,0 0-1,-1 0 1,1 0-1,0 0 1,0 0-1,0 0 1,0 0-1,0-1 1,0 1 0,0 0-1,-1-4 1,2 5-122,0 0 1,0 0-1,0 0 1,0-1-1,0 1 1,0 0-1,0 0 1,0 0-1,0-1 1,0 1-1,0 0 1,0 0-1,0 0 1,0-1-1,0 1 1,0 0-1,0 0 1,0 0 0,0 0-1,0-1 1,1 1-1,-1 0 1,0 0-1,0 0 1,0 0-1,0 0 1,0-1-1,1 1 1,-1 0-1,0 0 1,0 0-1,0 0 1,0 0-1,1 0 1,-1 0-1,0 0 1,1-1-1,9-1 1771,-2 1-700,44-15 819,107-17-1,-117 25-1557,123-25 977,98-16-470,-249 47-886,128-13-65,-106 12 18,69 6-1,-99-2 7,0 0 0,0 0 0,-1 0 0,9 3 0,-13-4-57,-1 0 1,1 1-1,0-1 1,0 0-1,-1 1 1,1-1-1,0 0 1,-1 1-1,1-1 1,0 1-1,-1-1 0,1 1 1,-1-1-1,1 1 1,0-1-1,-1 1 1,0 0-1,1-1 1,-1 1-1,1 0 1,-1-1-1,0 1 0,1 0 1,-1-1-1,0 1 1,0 0-1,0 0 1,1-1-1,-1 1 1,0 0-1,0 0 1,0 0-1,0-1 1,0 1-1,-1 0 0,1 0 1,0-1-1,0 1 1,0 0-1,-1 0 1,1-1-1,0 1 1,-2 1-1,-1 3-1455,-1 1 0,0-1-1,0-1 1,0 1 0,-1 0-1,-7 5 1,-3 2-1568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1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37 812 2912,'-22'8'6621,"22"-8"-6538,6 0 1462,-5 0-1271,1 1-1,-1-1 1,0 0 0,1 0 0,-1-1-1,1 1 1,-1 0 0,1 0 0,1-2-1,6-1 18,-1-1 0,-1-1 0,1 1 0,-1-1 0,1-1 0,-2 0 0,1 0 0,7-8 0,2-2-105,-6 7-113,0-1 0,-1-1 0,0 1 0,14-24-1,-20 29-90,0 0-1,-1 0 1,1 0-1,-1-1 0,-1 1 1,1-1-1,-1 0 1,0 1-1,0-1 1,0 0-1,-1 0 1,0 1-1,0-1 0,-1-6 1,1 10-34,-1 1 0,1 0 0,0-1 0,0 1 0,-1-1 0,1 1 1,-1 0-1,1-1 0,-1 1 0,0 0 0,1 0 0,-1-1 0,0 1 0,0 0 0,0 0 0,0 0 0,0 0 1,0 0-1,0 0 0,0 0 0,0 1 0,-3-2 0,3 1-6,-1 1 0,0 0 1,1 0-1,-1 0 0,0 0 0,0 0 0,1 0 0,-1 0 1,0 0-1,0 1 0,1-1 0,-1 1 0,0-1 0,1 1 1,-3 1-1,-4 2-38,1 0 0,0 1 1,1 0-1,-1 0 0,1 1 0,-7 8 1,-2 5 283,1 0 0,1 2 0,-19 40 1,29-54-84,-2 3 73,0 1-1,1 0 1,0 1 0,-3 16-1,6-21-34,0 0 0,1 0 0,-1 0 1,1 0-1,0 0 0,1 0 0,0 0 0,3 12 0,-3-16-43,0-1-1,0 1 1,0 0-1,0-1 0,1 0 1,-1 1-1,1-1 1,-1 0-1,1 1 1,0-1-1,0 0 1,0 0-1,0-1 1,0 1-1,1 0 0,3 1 1,-1 0 12,-1-2 1,1 1-1,0 0 0,0-1 0,0 0 1,0 0-1,0-1 0,8 1 1,7-2 99,-1-1 0,0 0 1,33-9-1,-45 9-168,26-6 98,1-1 1,-1-2 0,60-29-1,-69 26-120,-1 0-1,-1-2 0,0-1 1,-1 0-1,-1-2 0,28-32 1,-5-7 21,44-75 1,-46 67-9,-40 64-33,68-111-386,-57 90 145,-1 0 0,-1-1 0,7-26 0,-17 49 221,6-28-534,-5 28 525,-1 0 1,0 0-1,0 0 0,0 1 1,0-1-1,0 0 0,0 0 0,0 0 1,0 0-1,0 0 0,0 1 1,0-1-1,-1 0 0,1 0 1,0 0-1,-1 1 0,1-1 0,0 0 1,-1 0-1,1 1 0,-1-1 1,1 0-1,-1 1 0,1-1 1,-1 0-1,0 1 0,1-1 0,-1 1 1,-1-1-1,1 1 15,1-1-1,-1 1 1,1 0-1,-1 0 1,1 1-1,-1-1 1,1 0 0,-1 0-1,1 0 1,-1 0-1,1 0 1,-1 0-1,1 1 1,0-1-1,-1 0 1,1 0 0,-1 1-1,1-1 1,-1 0-1,1 1 1,-11 8-123,2 0 1,-1 0 0,1 1-1,1 0 1,-8 12-1,2-1 40,-19 40-1,11-8 62,3 1 0,-24 109-1,36-132 42,0-3 151,1 0 0,2 0 0,1 1 0,2 55 0,1-81-103,0-1 1,0 1-1,0-1 1,1 1-1,-1-1 1,1 0-1,0 1 1,0-1-1,0 0 1,1 4-1,-1-6-25,0 1 0,-1 0 0,1-1-1,0 1 1,0-1 0,-1 1 0,1-1 0,0 1-1,0-1 1,0 1 0,0-1 0,0 0-1,0 0 1,0 1 0,-1-1 0,1 0 0,0 0-1,0 0 1,0 0 0,0 0 0,0 0-1,0 0 1,0-1 0,0 1 0,0 0 0,0 0-1,0-1 1,-1 1 0,3-1 0,2-2 7,1 1 0,-1-1 1,0-1-1,0 1 0,0 0 0,-1-1 1,6-6-1,28-32 84,-36 40-98,64-80 143,75-86-65,-69 95-281,28-31 195,-77 78-52,-2 0-1,22-37 1,-21 26-205,-1-2 1,-3 0 0,15-45-1,-31 70-296,-2 14 526,0 0 0,0 0 0,0 0-1,0-1 1,0 1 0,0 0 0,0 0 0,0 0 0,0 0 0,0-1 0,0 1 0,0 0 0,0 0 0,0 0 0,0-1-1,0 1 1,0 0 0,-1 0 0,1 0 0,0 0 0,0 0 0,0-1 0,0 1 0,0 0 0,0 0 0,0 0 0,-1 0 0,1 0-1,0 0 1,0-1 0,0 1 0,0 0 0,-1 0 0,1 0 0,0 0 0,0 0 0,0 0 0,0 0 0,-1 0 0,1 0 0,-9 4-218,-4 8 43,-81 94-11,-48 62 64,126-145 139,1 1-1,0 0 1,2 1 0,1 1-1,-16 46 1,25-65 5,-28 115 175,28-106-108,1-1 0,0 1 1,1-1-1,1 1 0,1-1 0,2 18 1,-2-29-41,-1 0 1,2 0 0,-1 0 0,0 0-1,1 0 1,0 0 0,0-1-1,0 1 1,0 0 0,0-1-1,1 0 1,-1 1 0,1-1-1,5 4 1,-3-3 43,0-1 1,1 1-1,-1-1 0,1 0 0,-1-1 1,1 0-1,0 1 0,0-2 0,6 2 0,3 0 36,0-2-1,0 0 1,0 0-1,0-2 1,0 0-1,0 0 1,21-6-1,-21 4-78,-1-1 1,0-1-1,0 0 0,0-1 0,22-14 0,-30 16-20,1 0 1,-1-1-1,0 0 0,0 0 0,-1-1 0,1 0 0,-1 0 0,-1 0 0,1 0 0,-1-1 0,0 1 0,5-14 0,-7 15-19,8-19 16,8-37 1,-16 54-66,-1 1 0,0-1 0,0 1 0,-1-1 0,0 1 0,0-1 0,0 1-1,-1-1 1,0 1 0,0-1 0,-3-8 0,4 14 35,-1 1-1,1-1 0,0 0 1,-1 0-1,1 1 1,0-1-1,-1 0 0,1 1 1,-1-1-1,1 1 0,-1-1 1,1 0-1,-1 1 0,1-1 1,-1 1-1,0-1 1,1 1-1,-1 0 0,0-1 1,1 1-1,-1 0 0,0-1 1,1 1-1,-1 0 0,0 0 1,0-1-1,0 1 1,-1 0 3,1 1 0,-1-1 1,1 0-1,-1 1 1,1-1-1,0 1 1,-1 0-1,1-1 1,-1 1-1,1 0 1,0 0-1,0 0 1,-2 1-1,-2 2-36,1 1-1,-1 0 0,0 0 0,-6 11 1,3-1 15,0 0 0,1 1 0,1 0 0,0 0 0,-5 30 0,8-33 65,1 0 0,1 0 0,0 1 0,1-1 0,1 1 0,0-1 0,5 25 0,-5-33 19,1 0-1,0-1 0,0 1 1,1 0-1,-1-1 0,1 1 1,6 6-1,-8-9-6,0 0-1,1 0 1,-1-1-1,1 1 1,0-1-1,-1 1 1,1-1 0,0 0-1,0 0 1,0 1-1,0-1 1,0-1-1,0 1 1,0 0-1,0 0 1,0-1 0,0 1-1,1-1 1,-1 0-1,4 0 1,0-1 41,0 0 0,0-1 0,-1 1 0,1-1 0,0-1 0,-1 1 0,1-1 0,7-5 0,1-3-92,20-18-1,-23 20 63,61-58-12,172-155 138,-243 222-185,1-3-24,1 1 0,-1 0 1,1 0-1,0 0 0,6-2 0,-9 4 23,0 0 0,1 0 0,-1 0 0,0 0 0,0 1 0,1-1 0,-1 0 0,0 0 0,0 0 0,0 0 0,1 1 0,-1-1 0,0 0 0,0 0 0,0 0 0,1 1 0,-1-1 0,0 0 0,0 0 0,0 0 0,0 1 0,0-1-1,1 0 1,-1 1 0,0-1 0,0 0 0,0 0 0,0 1 0,0-1 0,0 0 0,0 0 0,0 1 0,0-1 0,0 0 0,0 1 0,-1 6 36,0 0 0,0-1 0,-1 1 0,-3 8 0,-1 10 38,-6 24 141,5-22 143,-6 53 1,12-72-248,1 0-1,0 0 1,0 1 0,1-1 0,0 0-1,1 1 1,0-1 0,0 0 0,0 0-1,7 13 1,-7-17-60,0-1 0,1 0 0,-1 0 0,1 0 0,-1 0 0,1 0 0,0-1 0,0 1 0,0-1 0,0 0 1,1 0-1,-1 0 0,0 0 0,1-1 0,-1 1 0,1-1 0,0 0 0,0 0 0,-1 0 0,7 0 0,-1 0-3,-1 0 0,1-1 0,0-1 1,0 1-1,-1-1 0,1-1 0,15-4 0,-17 4-169,0-1 0,0 0 1,-1 0-1,1-1 0,-1 1 1,1-1-1,-1-1 0,-1 1 1,12-12-1,-12 10-715,1-1 0,-1 0 0,0-1 1,6-12-1,8-17-1821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 4064,'-19'-17'1824,"16"14"-1568,3-2 1824,8 10-1184,6-10 1536,9 5-1376,8-4 384,4 4-864,7-5 32,3 5-352,8-3-160,2 6-64,21-3 32,1 5-32,-1-5-4160,-5 0 2240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2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8384,'2'-2'8141,"-1"14"-5739,-3 39 252,0-31-1736,2 38 1,1-49-684,-1 0 1,0 0 0,-1 0-1,0 0 1,-3 13-1,4-22-216,0 1 0,-1-1 0,1 0 0,0 1 0,0-1 0,0 1 0,0-1 0,0 1 0,0-1-1,0 0 1,0 1 0,0-1 0,0 1 0,0-1 0,0 1 0,0-1 0,0 0 0,0 1 0,0-1 0,1 1 0,-1-1-1,0 1 1,8-4 116,14-19-288,-16 15 104,74-78 17,-74 79 56,-1-1-1,1 1 0,1 0 0,-1 1 1,1-1-1,0 1 0,0 1 0,0-1 1,1 1-1,12-5 0,-20 9 5,1 0 0,-1 0 0,1 0 1,-1 0-1,1 0 0,-1 0 0,1 0 0,0 0 0,-1 0 0,1 0 0,-1 0 0,1 1 0,-1-1 0,1 0 0,-1 0 0,1 1 1,-1-1-1,1 0 0,-1 0 0,0 1 0,1-1 0,-1 1 0,1-1 0,-1 0 0,0 1 0,1-1 0,-1 1 0,0-1 0,0 1 0,1-1 1,-1 1-1,0-1 0,0 1 0,0-1 0,0 1 0,1-1 0,-1 2 0,2 18 457,-2-12-363,-1 0-1,-1 0 1,1 0-1,-1 0 1,-1 0-1,1-1 1,-1 1-1,-8 13 0,12-20-140,3-2-70,12-6-204,21-15-111,-26 15 268,-1 1-1,1 0 1,1 1 0,21-8-1,-29 12 158,-1 0 0,1 1 0,0-1-1,-1 0 1,1 1 0,0 0 0,-1 0 0,1 0-1,0 1 1,-1-1 0,1 1 0,0 0 0,-1 0-1,1 0 1,-1 0 0,1 0 0,-1 1-1,0 0 1,1 0 0,3 3 0,-4-3 64,0 1 0,-1-1 0,1 1 0,-1-1 0,0 1 0,0 0 0,0 0 0,0 0 0,0 0 0,0 1 0,-1-1 0,0 0-1,2 5 1,-2 1-144,0 0 0,0 0 0,-1 17 0,0-13-638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2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389 679 3136,'17'-35'5680,"-17"34"-5561,1 0 0,-1 0 0,1-1 0,-1 1 1,1 0-1,-1-1 0,0 1 0,0 0 0,0-1 1,0 1-1,0 0 0,0-1 0,0 1 0,0-1 0,-1 1 1,1 0-1,0 0 0,-1-1 0,1 1 0,-1 0 1,0 0-1,1-1 0,-1 1 0,0 0 0,0 0 1,1 0-1,-1 0 0,0 0 0,0 0 0,0 0 0,0 0 1,-1 0-1,1 1 0,0-1 0,0 0 0,-3 0 1,-1-2-66,-1 1 1,1-1 0,-1 1 0,0 1-1,0-1 1,0 1 0,-11-1 0,8 2-19,0 0-1,-1 1 1,1 0 0,0 0 0,-1 1 0,1 0 0,0 1 0,-14 6 0,10-3 24,1 0 0,0 1 0,0 1-1,0 0 1,-13 13 0,8-5 39,1 1 0,0 1 0,2 0 0,0 1 0,0 1 0,-18 39 1,28-50-19,0 1 1,0 0 0,1 0-1,0 1 1,1-1 0,-1 11-1,2-17-3,1-1-1,0 1 1,0-1-1,0 1 1,0-1-1,0 1 1,1-1-1,0 1 1,-1-1-1,1 0 1,1 1 0,-1-1-1,0 0 1,1 0-1,0 0 1,-1 0-1,1 0 1,0 0-1,1 0 1,-1-1-1,4 5 1,-4-6-40,0 0 1,0 0-1,0 0 1,0-1-1,0 1 1,0 0-1,0-1 0,0 1 1,0-1-1,0 0 1,0 0-1,0 0 1,0 0-1,0 0 1,0 0-1,0 0 0,0-1 1,0 1-1,0-1 1,0 1-1,4-3 1,4-1 46,-1-1-1,0 0 1,9-7 0,-8 5-22,16-11 18,-1-2 1,0-1 0,-2-1 0,28-33-1,73-106 340,-98 125-269,-4 6-100,-2-1 1,-2-1-1,0 0 0,16-45 0,-14 24-189,16-67 0,-28 87 27,-2 0 0,-1-1 0,1-48 0,-6 78 15,-1-28-362,1 31 395,0-1-1,-1 0 1,1 1-1,0-1 1,0 1-1,-1-1 0,1 1 1,-1 0-1,1-1 1,-1 1-1,0-1 1,0 1-1,1 0 1,-1 0-1,-2-3 1,3 4 49,-1 0 0,1 0-1,0 0 1,0 0 0,-1 0 0,1 0 0,0 0 0,0 0 0,-1 0 0,1 0-1,0 0 1,0 0 0,-1 0 0,1 0 0,0 0 0,0 0 0,-1 0-1,1 0 1,0 0 0,0 0 0,0 0 0,-1 1 0,1-1 0,0 0 0,0 0-1,0 0 1,-1 0 0,1 1 0,0-1 0,0 0 0,0 0 0,0 0 0,-1 1-1,1-1 1,0 0 0,0 0 0,-5 11-102,4-8 44,-41 95-216,-18 38 211,44-103 234,1 0 0,-11 40-1,22-60-106,0 1-1,2 0 1,-1 0-1,2 0 1,0 0 0,0 0-1,1 0 1,3 20-1,0-20 109,-1 0 0,2 0-1,0 0 1,1-1 0,10 23-1,-12-30-76,0-1 0,1 0-1,0-1 1,0 1 0,0-1 0,0 1-1,0-1 1,1-1 0,0 1-1,0 0 1,0-1 0,0 0 0,1 0-1,-1-1 1,1 0 0,6 3-1,-5-4-56,-1 1 0,1-1 0,0 0 0,-1 0 0,1-1 0,-1 0 0,1 0 0,0 0 0,-1-1 0,1 0-1,0-1 1,-1 1 0,0-1 0,1 0 0,-1-1 0,0 1 0,0-1 0,0-1 0,6-3 0,3-5 28,0-1 0,0 0 0,-1-1 0,-1 0-1,14-20 1,-19 23 10,0-1 0,-2 1 0,10-22 0,-8 15 11,-7 17-91,-1 0 0,1 0-1,0 0 1,-1 0 0,1 0 0,-1 0 0,0 0 0,1 0 0,-1 0 0,0 0 0,0-1 0,0 1-1,0 0 1,0 0 0,0 0 0,0 0 0,0 0 0,0-1 0,0 1 0,-1 0 0,1 0 0,0 0 0,-1 0-1,1 0 1,-1 0 0,1 0 0,-1 0 0,0 0 0,1 0 0,-1 0 0,0 0 0,0 0 0,1 0 0,-1 1-1,0-1 1,0 0 0,0 1 0,-1-2 0,0 2-6,1-1 0,0 1-1,0 0 1,-1 0 0,1-1 0,0 1-1,-1 0 1,1 0 0,0 0-1,-1 0 1,1 0 0,0 1 0,0-1-1,-1 0 1,1 1 0,0-1 0,-2 1-1,-1 1-18,1 0-1,0 0 1,-1 0-1,1 0 0,-5 6 1,2-2-11,0 0 0,1 1 0,0-1 0,-8 14 0,5 0 61,1 1-1,0-1 1,2 2-1,0-1 1,-3 36-1,7-47-30,-1 4 56,0 0 1,1 0-1,1 0 0,2 18 1,-2-28 20,1 0 0,-1 0-1,1 0 1,1 0 0,-1 0 0,0 0-1,1 0 1,0-1 0,0 1 0,0 0 0,0-1-1,1 0 1,-1 1 0,1-1 0,0 0 0,0 0-1,0-1 1,7 5 0,-7-5-15,1 0-1,0-1 1,1 1 0,-1-1 0,0 0-1,0-1 1,0 1 0,1-1-1,-1 1 1,0-1 0,0-1-1,1 1 1,-1 0 0,0-1-1,0 0 1,6-2 0,9-3-66,-1 0 0,20-11 0,-31 14 47,31-14 71,0-2 0,-1-1-1,65-49 1,81-82-75,-183 150-18,6-3-35,-1-1-1,1 1 0,7-5 0,-11 9 15,-1-1 0,0 0 0,0 1 0,0-1 0,1 1 0,-1-1 0,0 1 0,1 0 0,-1-1 0,0 1 0,1 0 1,-1 0-1,0 0 0,1 0 0,-1 0 0,1 0 0,-1 1 0,0-1 0,1 0 0,-1 1 0,0-1 0,0 1 0,2 0 0,-2 1-4,1 0 1,-1 0-1,0 1 1,-1-1-1,1 0 0,0 0 1,-1 1-1,1-1 1,0 4-1,-1-1 21,1-3 36,-1 0 1,1-1-1,-1 1 0,1 0 0,-1 0 1,0 0-1,0 0 0,0 0 0,0-1 1,-1 1-1,1 0 0,0 0 0,-1 2 1,0-3-17,1-1 0,-1 1 0,1-1-1,-1 1 1,1-1 0,-1 0 0,1 1 0,-1-1 0,0 0 0,1 1 0,-1-1 0,0 0 0,1 1 0,-1-1 0,0 0 0,1 0 0,-1 0 0,0 0 0,1 0 0,-1 0 0,0 0 0,1 0 0,-1 0 0,0 0-1,1 0 1,-1 0 0,0 0 0,1 0 0,-1-1 0,0 1 0,1 0 0,-1-1 0,0 1 0,0-1 0,0 1-12,-12-6-13,0 1 1,0 1 0,-15-3 0,23 7-29,-1-1 0,0 1-1,1 0 1,-1 0 0,0 0 0,0 1 0,1 0 0,-1 0 0,0 0 0,-9 5 0,5-2 25,1 1 0,-1 0 0,1 1 0,0 0 0,1 1 0,0 0 0,0 0 0,0 0 0,1 1 0,0 0 0,-6 10 1,4-4 42,1-1 1,0 1 0,1 1 0,0-1 0,2 1 0,-8 30 0,11-41-13,1 1-1,1-1 1,-1 0-1,1 1 1,-1-1 0,1 0-1,1 1 1,-1-1-1,1 0 1,-1 1-1,1-1 1,0 0-1,1 0 1,-1 0-1,1 0 1,0 0-1,0 0 1,0 0-1,0 0 1,1-1 0,-1 1-1,1-1 1,0 1-1,0-1 1,0 0-1,1-1 1,-1 1-1,1 0 1,-1-1-1,1 0 1,0 0-1,0 0 1,0 0-1,0-1 1,0 1 0,0-1-1,1 0 1,-1-1-1,5 2 1,4-2 43,0 0 0,0 0 1,-1-1-1,1-1 0,0 0 1,-1 0-1,1-2 0,-1 1 1,19-9-1,9-7-39,52-33 0,-74 41-26,80-49-113,62-35 1,-154 92 120,18-10 32,-1-1-1,41-32 1,-60 40-116,-12 7-48,-18 12-56,0 3 17,-44 36 0,66-49 147,-27 22-13,2 2 0,-28 31 0,43-42 46,1 0-1,0 1 1,2 1 0,0 0-1,-13 29 1,23-43 23,-1 1 1,0 0 0,1-1-1,0 1 1,0 0-1,1 0 1,-1 0 0,1 0-1,0 6 1,0-9-18,1-1 1,-1 0-1,0 0 0,1 0 0,-1 0 1,0 0-1,1 0 0,-1 0 1,1 0-1,0 0 0,-1 0 0,1 0 1,0 0-1,-1 0 0,1 0 1,0 0-1,0-1 0,1 2 0,-1-1 1,1-1 0,0 1 0,-1-1 0,1 1 0,-1-1-1,1 0 1,0 1 0,-1-1 0,1 0 0,0 0 0,-1 0-1,1-1 1,0 1 0,-1 0 0,1 0 0,2-2 0,8-1 19,0-2 1,-1 0 0,0 0-1,0-1 1,0 0 0,15-11 0,-1-3 52,29-29 0,-26 19-122,-2-1 0,-1 0 0,-2-2 0,37-69 0,-59 101 27,15-32-92,-15 31 82,-1 1 0,1-1 0,-1 0 1,1 1-1,-1-1 0,0 0 0,0 0 0,0 1 0,0-1 0,0 0 1,0 0-1,0 1 0,0-1 0,-1 0 0,1 0 0,-1-1 0,0 2 6,1 1-1,-1-1 0,1 1 1,-1-1-1,1 1 0,-1 0 1,1-1-1,-1 1 0,1-1 1,-1 1-1,0 0 0,1 0 1,-1-1-1,0 1 0,1 0 1,-1 0-1,0 0 0,1 0 1,-1 0-1,0 0 0,1 0 1,-1 0-1,0 0 0,1 0 1,-1 0-1,0 0 0,1 0 1,-1 0-1,0 1 0,1-1 0,-1 0 1,0 0-1,1 1 0,-1-1 1,1 1-1,-2 0 0,-19 14-235,12-4 221,-1 1 1,2 0-1,0 0 1,0 1-1,-9 21 1,-22 73-147,37-100 189,0 0 0,1 0 0,-1 1 0,1-1 0,1 0 0,-1 1 0,1-1 0,1 0 0,1 11 0,-2-16-3,1 1 0,0-1 0,-1 1 0,1-1 0,0 1 0,1-1 0,-1 0 0,0 0 0,1 1 0,-1-1 0,1 0 0,0 0 0,-1 0 0,1-1 0,0 1 0,0 0 0,0-1 0,1 1 0,-1-1 0,0 1 0,0-1-1,1 0 1,-1 0 0,1 0 0,-1-1 0,1 1 0,-1-1 0,1 1 0,3-1 0,1 1 9,-1-2-1,1 1 0,0-1 0,0 0 0,-1 0 0,1-1 1,-1 1-1,9-5 0,-2 1 38,-1-1 0,23-14 0,-23 11-54,0 0-1,0-1 1,-1-1 0,-1 1-1,1-2 1,14-22-1,43-83 70,-48 79-13,-15 27-22,4-4-372,-8 15 59,-3 9-22,-5 16 184,-25 107-209,27-103 377,0 0 0,0 46 0,6-73-39,-1 0 1,0 0-1,0 0 1,1 1-1,-1-1 1,1 0-1,-1 0 0,1 0 1,2 3-1,-3-4-5,1 0-1,-1-1 1,0 1-1,1 0 1,-1-1-1,1 1 0,0 0 1,-1-1-1,1 1 1,-1-1-1,1 1 0,0-1 1,-1 0-1,1 1 1,0-1-1,0 0 1,-1 1-1,1-1 0,0 0 1,0 0-1,0 1 1,-1-1-1,1 0 0,0 0 1,0 0-1,0 0 1,-1 0-1,1 0 1,1-1-1,1 0 0,0 0 0,0 0-1,0-1 1,0 1 0,0-1 0,-1 0 0,1 0 0,0 0 0,-1 0-1,0 0 1,1 0 0,1-3 0,25-36 132,-20 27-130,63-79-17,-70 91-38,1-1-1,-1 1 1,1-1-1,0 1 1,-1 0-1,5-2 1,-7 3 31,1 1 0,-1 0 0,1 0 1,-1 0-1,1 0 0,-1 0 0,0-1 0,1 1 0,-1 0 0,1 0 1,-1 0-1,1 0 0,-1 0 0,1 0 0,-1 1 0,0-1 1,1 0-1,-1 0 0,1 0 0,-1 0 0,1 0 0,-1 1 0,0-1 1,1 0-1,-1 0 0,1 1 0,-1-1 0,0 0 0,1 0 1,-1 1-1,0-1 0,0 0 0,1 1 0,-1-1 0,0 1 0,0-1 1,1 0-1,-1 1 0,0-1 0,0 1 0,0-1 0,0 1 0,0-1 1,0 0-1,0 1 0,0-1 0,0 1 0,0-1 0,0 1 1,0 0-1,0 5-37,0 1 1,0-1 0,-1 1-1,0-1 1,0 1-1,0-1 1,-1 1 0,0-1-1,-6 12 1,3-6 23,-44 97 3,4-13-40,-4 30 60,16-38 155,-58 108 1,70-156-85,8-16 188,-16 25-1,22-42 202,10-18-232,11-18-216,-3 10-43,0-1-1,11-32 1,-5 9 80,37-68 1,-42 91-73,0 1 1,1 0 0,1 1 0,1 1 0,24-23-1,-27 30 33,1 1 0,0 0-1,1 1 1,0 1-1,15-7 1,-7 4-9,56-26-67,40-19 178,-97 43-70,-1 0-1,0-1 0,27-25 1,-31 23-34,-1 0 1,-1 0-1,0-2 1,-1 1-1,10-20 1,26-52-2,-32 54-60,2 0 1,27-35-1,-37 61-108,-9 7 152,0 1 0,1 0-1,-1 0 1,0 0 0,0 0 0,0 0-1,1 0 1,-1 0 0,0 0 0,0 0 0,0-1-1,1 1 1,-1 0 0,0 0 0,0 0-1,0 0 1,1 0 0,-1 0 0,0 0 0,0 0-1,0 0 1,1 0 0,-1 1 0,0-1-1,0 0 1,0 0 0,1 0 0,-1 0 0,0 0-1,0 0 1,0 0 0,0 0 0,1 1 0,-1-1-1,0 0 1,0 0 0,0 0 0,0 0-1,0 0 1,1 1 0,-1-1 0,0 0 0,0 0-1,0 0 1,0 1 0,0-1 0,0 0-1,0 0 1,0 0 0,0 1 0,0-1 0,0 0-1,0 0 1,0 0 0,0 1 0,0-1-1,0 0 1,0 0 0,0 0 0,0 1 0,0-1-1,-2 45-21,-2 0-1,-1-1 0,-3 0 1,-2 0-1,-1-1 0,-2 0 1,-28 60-1,38-97 117,0 0 0,-1 0-1,0 0 1,0-1 0,0 0 0,-7 7 0,10-11-61,-1 0 0,1 0 0,0 0 0,0 0 0,0 0 0,-1 0 0,1-1 0,0 1 0,-1 0 0,1-1 0,-1 0 0,1 1 0,0-1 0,-3 1 0,3-1-9,0-1 1,0 1-1,0 0 0,0 0 1,0-1-1,0 1 1,0-1-1,0 1 0,0-1 1,0 1-1,0-1 1,0 0-1,0 1 0,1-1 1,-1 0-1,0 1 0,1-1 1,-1 0-1,0 0 1,1 0-1,-1 0 0,1 0 1,-1-1-1,-1-3 3,0 0-1,1 0 0,0 0 0,0 0 1,0 0-1,1-1 0,-1 1 0,1 0 1,0 0-1,1-1 0,0 1 0,-1 0 1,1 0-1,4-10 0,-4 11-23,1 0 1,0 0-1,0 0 0,0 1 0,1-1 0,-1 0 0,1 1 0,-1 0 1,1 0-1,0 0 0,1 0 0,-1 0 0,0 0 0,1 1 0,0-1 1,-1 1-1,1 0 0,0 1 0,0-1 0,0 0 0,0 1 0,0 0 1,1 0-1,-1 0 0,0 1 0,1-1 0,6 1 0,59 5-180,-49-3-30,0-1 0,0 0 0,22-3 1,-8-2-4695,-17 4 2401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2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6560,'1'-1'129,"-1"1"-1,0-1 1,0 0 0,0 1 0,1-1 0,-1 1-1,0-1 1,1 1 0,-1-1 0,0 1 0,1 0-1,-1-1 1,0 1 0,1-1 0,-1 1 0,1 0 0,-1-1-1,1 1 1,-1 0 0,2-1 0,-1 1-3,0 0 1,0 0 0,-1 1-1,1-1 1,0 0 0,0 0 0,0 1-1,-1-1 1,1 0 0,0 1-1,0-1 1,-1 1 0,1-1-1,0 1 1,0 0 0,0 0-1,4 4 138,-1 0 0,0 0 1,0 1-1,0-1 0,0 1 0,-1 0 0,0 0 0,0 0 0,-1 0 0,0 0 0,0 1 0,0-1 0,-1 1 0,0-1 0,0 1 0,0 13 0,-1-1 14,-2 1 0,0-1-1,0 0 1,-10 32-1,-18 27-1599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2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7712,'-4'20'3520,"8"28"-3072,-8-19 1376,4 2-1088,-4 17 704,-1 1-864,-4-1-353,9-5-191,-10-3 256,10 0-192,-3-12 352,3 0-256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42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18 3136,'0'-1'224,"0"0"0,0 0 0,1 0 0,-1 0 0,0 0 0,0 0 0,1 0 0,-1 0 0,0 0 0,1 0 0,1-5 4266,-3 25-1140,-5 17-2631,1-5-350,-16 247 1886,24 2-740,28 175 245,-27-431-1333,-4-20-740,0-7-1401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43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369 230 2496,'1'-2'258,"0"0"1,1-1-1,-1 1 0,1 0 1,-1 0-1,1 0 0,0 1 1,0-1-1,0 0 0,0 1 1,0-1-1,0 1 0,1 0 0,-1 0 1,4-2-1,-6 4-84,0-1-1,0 1 1,0-1 0,1 1-1,-1 0 1,0-1-1,-1 1 1,1-1-1,0 1 1,0-1 0,0 1-1,0 0 1,0-1-1,-1 1 1,1-1 0,0 1-1,0-1 1,-1 1-1,1-1 1,0 1 0,-1 0-1,-11 19 952,5-14-837,0 0 0,0 0-1,-1 0 1,0-1 0,-13 7 0,7-5 22,-6 4-16,0-1 0,-1-1 0,-1-1 0,1 0 0,-1-2 0,-1-1 0,1 0 0,-31 1 0,44-5-176,6-1-73,0 1 1,0-1 0,-1 0 0,1 0-1,0 0 1,0 0 0,0 0-1,0-1 1,0 1 0,0-1 0,0 0-1,0 0 1,0 0 0,0 0-1,0 0 1,1-1 0,-1 0-1,-4-2 1,6 2-52,-1 1-1,0-1 0,1 1 1,-1-1-1,1 1 1,0-1-1,-1 0 1,1 1-1,0-1 1,0 0-1,0 0 1,0 0-1,1 0 0,-1 0 1,0 0-1,1 0 1,-1 0-1,1-1 1,0 1-1,0 0 1,0 0-1,0 0 0,0 0 1,0 0-1,1-1 1,-1 1-1,1 0 1,-1 0-1,1 0 1,0 0-1,0 0 0,0 0 1,0 0-1,2-2 1,6-12-96,2 1 0,0 1 1,0-1-1,1 2 0,1 0 0,21-17 1,2 3 89,57-35 0,-75 52 111,-1-1 70,1 1 1,26-11-1,-40 19-128,1 0 0,0 1 0,0-1 0,-1 1 0,1 0 0,0 1 0,0-1 0,0 1 0,0 0 0,0 0 1,0 1-1,0-1 0,0 1 0,0 0 0,5 2 0,-7-1-10,0-1 1,0 1-1,0 0 0,-1 0 1,1 0-1,-1 0 0,1 0 1,-1 0-1,0 1 1,0-1-1,0 1 0,0 0 1,0-1-1,-1 1 0,1 0 1,-1 0-1,2 3 1,1 7 158,-1-1 0,5 26 1,-8-35-159,3 18 86,-2 0 0,0 0 0,-2 0 0,0 0 0,-1 0 0,-6 23 1,-38 127 456,37-142-537,-1 3 23,-38 118-22,33-109 447,-33 62 0,45-98-382,-2 4 435,6-21 343,9-30-831,21-57-1,8 15-253,62-100-1,-53 102 222,-46 78-20,20-36-218,53-72-1,-73 110 175,0 0-1,0-1 0,0 1 0,1 0 0,-1 0 0,0 1 1,6-4-1,-8 5 38,1 0 0,-1-1 1,1 1-1,0 0 0,-1 0 1,1 0-1,-1-1 0,1 1 1,0 0-1,-1 0 0,1 0 1,0 0-1,-1 0 0,1 0 1,0 0-1,-1 0 0,1 1 1,0-1-1,-1 0 0,1 0 1,-1 0-1,1 1 0,0-1 1,-1 0-1,1 1 0,-1-1 1,1 1-1,-1-1 0,1 0 1,-1 1-1,1-1 0,-1 1 1,0-1-1,1 1 0,-1 0 1,0-1-1,1 1 0,1 3-9,-1 0-1,1 0 1,-1 0 0,0 0-1,0-1 1,-1 2-1,1-1 1,-1 7-1,-3 35-6,3-37 24,-51 271 15,7-51 474,41-194-108,3-28-17,3-25 302,1-17-687,2-1 1,2 1 0,0 1-1,23-54 1,-7 40-28,2 2 0,2 1 1,2 1-1,2 2 0,2 0 0,54-50 1,-82 86 19,-4 3-29,1 0-1,0 1 1,0-1-1,0 0 1,1 1-1,-1 0 1,1-1-1,-1 2 1,8-4-1,-10 4 47,-1 1 0,1 0 0,-1 0-1,1 0 1,-1 0 0,1 0 0,0 0 0,-1 0-1,1 0 1,-1 0 0,1 0 0,-1 0-1,1 0 1,-1 0 0,1 0 0,-1 1 0,1-1-1,-1 0 1,1 0 0,-1 1 0,1-1 0,-1 0-1,1 0 1,-1 1 0,0-1 0,1 1-1,-1-1 1,0 0 0,1 1 0,-1-1 0,1 1-1,0 1-6,-1 0-1,1 0 1,-1 0 0,1 0-1,-1 0 1,1 0-1,-1 0 1,0 4-1,0 4-36,-1-1-1,-3 16 0,-13 50 126,-13 82 326,26-116-256,0 62 0,4-90-80,1 0 0,0-1 0,2 1 1,-1 0-1,1-1 0,1 1 0,0-1 0,1 0 0,7 13 1,-7-17-3,-1 0 0,1-1 0,0 0 0,1 0 1,11 12-1,-15-17-266,1-1 1,-1 1-1,1 0 1,-1-1-1,1 0 1,0 1-1,-1-1 1,6 1-1,-5-1-422,0-1-1,0 1 0,0-1 0,0 0 1,0 0-1,0 0 0,0-1 1,0 1-1,5-2 0,9-3-2242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44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4 5728,'0'-1'94,"0"1"0,1 0 1,-1 0-1,0 0 0,0 0 0,0-1 1,0 1-1,0 0 0,1 0 0,-1 0 1,0 0-1,0 0 0,0 0 1,1-1-1,-1 1 0,0 0 0,0 0 1,0 0-1,1 0 0,-1 0 0,0 0 1,0 0-1,0 0 0,1 0 0,-1 0 1,0 0-1,0 0 0,1 0 0,-1 0 1,0 0-1,0 0 0,1 0 1,1 8 1924,-3 15-179,-5 50 219,-7 92-72,-18 345 1748,23-186-3031,8-227 57,0-46-1959,2-68-3898,5-29 0,-6 36 3678,11-37-2470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45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2 135 5408,'0'-2'374,"-1"0"0,1 0-1,0 0 1,0 0 0,0 0 0,0 0 0,0 0 0,0-1 0,0 1 0,1 0 0,-1 0-1,1 0 1,-1 0 0,1 0 0,0 0 0,0 0 0,0 0 0,2-3 0,0 1 200,0 0 0,0-1 0,1 1 0,-1 0 0,1 0 0,0 1-1,5-4 1,4-2-338,0 0-1,1 2 1,0 0-1,1 0 1,-1 1-1,19-4 0,-29 9-258,0 0 0,0 1 0,0-1 0,-1 1 0,1 0 0,0 0 0,0 1 0,0-1 0,0 1 0,0 0-1,4 1 1,-6-1 28,0 0-1,-1 0 0,1-1 0,0 2 1,-1-1-1,1 0 0,-1 0 0,1 0 1,-1 1-1,0-1 0,0 1 0,1-1 1,-1 1-1,0-1 0,0 1 0,-1 0 1,1-1-1,0 1 0,0 0 0,-1 0 1,1-1-1,-1 1 0,0 0 1,1 3-1,-1 9 41,-1 0 1,0 0 0,-1 0-1,0-1 1,-1 1-1,-8 20 1,5-10 56,-29 81 613,-5 18 719,39-121-1381,1 0 0,-1 0 0,1-1-1,0 1 1,0 0 0,0 0-1,0-1 1,0 1 0,0 0 0,0 0-1,0-1 1,1 1 0,-1 0-1,1-1 1,-1 1 0,1 0 0,0-1-1,-1 1 1,1-1 0,1 3-1,0-3 1,0 1-1,0-1 0,-1 1 0,1-1 0,0 0 0,0 1 0,0-1 0,1 0 0,-1 0 0,0-1 0,0 1 0,0 0 0,1-1 0,3 1 0,2-1 31,1 0 0,-1 0 0,1-1 0,-1 0 0,0 0 0,0-1-1,0 0 1,12-4 0,-12 3-464,0 0 1,0 1-1,0 0 0,0 0 1,0 1-1,1 0 0,-1 1 0,0 0 1,9 1-1,4 4-1646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46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25 498 3712,'-17'0'1966,"10"3"-1054,7-3-877,0 0 1,0 0 0,0 0-1,0 0 1,0 0-1,0 0 1,0 1-1,0-1 1,-1 0-1,1 0 1,0 0 0,4 4 3213,9-4-1377,-5 0-1101,0 0 0,0-1 0,13-2 0,-17 2-621,-1 0 0,1 0-1,-1-1 1,0 1 0,0-1-1,1 0 1,-1 0 0,0 0-1,0 0 1,4-5 0,0-1 1,0 0 1,-1 0-1,0 0 1,-1-1-1,7-15 1,20-52 419,-16 34-558,78-170 1070,-94 210-1084,11-29 225,-10 30-225,-1-1 0,1 1 0,-1 0 0,0-1 0,1 1 0,-1 0 0,0-1 0,0 1 0,0-1 0,0 1 0,0 0 0,0-1-1,-1 1 1,1 0 0,0-1 0,-1 1 0,1 0 0,-1 0 0,0-2 0,1 3-10,-1 0-1,1 0 1,0 0-1,0 0 0,-1 0 1,1 0-1,0 0 1,0 0-1,-1 0 0,1 0 1,0 0-1,0 0 1,-1 0-1,1 0 0,0 0 1,0 0-1,-1 0 1,1 0-1,0 0 0,0 0 1,0 1-1,-1-1 1,1 0-1,0 0 1,0 0-1,0 0 0,-1 0 1,1 1-1,0-1 1,0 0-1,0 0 0,0 0 1,0 1-1,-1-1 1,1 1-1,-5 7-131,0 3 126,1-1 0,0 1-1,1-1 1,0 1 0,1 0-1,0 0 1,1 0-1,-1 14 1,2 10 23,6 45 0,-5-71 17,1 0-1,0 0 0,0-1 0,0 1 0,1-1 0,0 1 0,1-1 0,0 0 0,0 0 0,7 8 1,-9-12 36,1-1 0,1 1 0,-1-1 0,0 0 0,1 0 0,-1 0 0,1 0 0,0-1 0,0 1 0,0-1 0,0 0 0,0-1 0,1 1 0,-1-1 0,0 1 0,1-1 0,-1 0 0,1-1 0,0 1 0,-1-1 0,6 0 0,-5-1-2,0 1 0,0-1 1,0 0-1,0-1 0,0 1 1,-1-1-1,1 0 0,-1 0 1,5-3-1,5-4 138,18-15 0,-21 15-129,10-9 64,-1-1 0,27-32 0,31-49-12,-24 29 153,-41 56-229,-1 0-286,0 0 1,15-28 0,-25 50-149,-1 7 186,-3 46 313,-2-1 0,-2 1-1,-4-1 1,-16 59 0,13-93 298,5-16-91,8-9-306,0 0 0,-1 0 1,1 0-1,0 0 0,0 0 1,0 1-1,0-1 1,-1 0-1,1 0 0,0 0 1,0 0-1,0 0 0,0 0 1,-1 0-1,1 0 0,0 0 1,0 0-1,0 0 0,-1 0 1,1 0-1,0 0 0,0 0 1,0 0-1,0 0 0,-1 0 1,1 0-1,0 0 0,0 0 1,0 0-1,0-1 1,-1 1-1,1 0 0,0 0 1,0 0-1,0 0 0,0 0 1,0 0-1,0-1 0,-1 1 1,1 0-1,0-2 3,-1 1 0,1-1 1,0 1-1,0-1 0,-1 1 0,1-1 0,0 1 1,1-1-1,-1 1 0,0-1 0,0 1 1,1-1-1,-1 1 0,1-3 0,9-18-83,-2 13 4,0 0 0,1 1 0,14-12 0,-14 14 32,0 0 1,0 0-1,1 0 0,0 1 0,11-4 1,56-15 53,3-2-2384,-70 22 1109,0 0 1,-1-1-1,0 0 1,0 0-1,15-13 1,-11 9-733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47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9 6400,'-31'-8'3264,"39"8"-3520,5 8 64,24 0-64,8 4 160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49.0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1172 4320,'-1'2'218,"-8"2"969,8-4-1088,1-1-1,0 1 1,0 0 0,-1 0 0,1-1 0,0 1-1,0 0 1,0-1 0,0 1 0,-1 0-1,1-1 1,0 1 0,0 0 0,0-1 0,0 1-1,0 0 1,0-1 0,0 1 0,0 0-1,0-1 1,0 1 0,0 0 0,0-1 0,0 1-1,0-1 1,9-1 5533,-8 1-5506,-1 1 0,1 0 0,0-1 0,0 0 1,-1 1-1,1-1 0,0 0 0,-1 1 0,1-1 0,-1 0 0,1 1 0,0-1 1,-1 0-1,0 0 0,1 0 0,-1 0 0,0 1 0,1-3 0,3-5 374,-2 4-406,103-169 1987,-81 138-1914,1 2 1,50-52-1,-34 48 45,2 1 0,1 2 0,84-49 0,-124 81-205,1 0-1,-1 0 1,0 0-1,1 0 1,-1 1-1,8-2 1,-11 3-6,0 0 0,0-1 0,0 1 1,0 0-1,-1 0 0,1 0 0,0 0 1,0 1-1,0-1 0,0 0 0,0 0 1,0 0-1,-1 1 0,1-1 0,0 0 1,0 1-1,0-1 0,-1 1 0,1-1 0,0 1 1,-1-1-1,1 1 0,0 0 0,-1-1 1,1 1-1,-1 0 0,1-1 0,-1 1 1,1 0-1,-1 0 0,1-1 0,-1 1 1,0 0-1,1 0 0,-1 0 0,0 0 1,0 0-1,0-1 0,0 1 0,0 0 0,0 0 1,0 0-1,0 0 0,0 1 0,-1 17 26,-1-1 0,-8 34-1,-1 2-4,9-36-45,0-2 110,-1-1 1,-5 22 0,6-33-56,1 0 32,0 0 0,0 0 0,0-1 0,-1 9 0,2-12-54,0 0 1,0 0 0,0 0-1,0 0 1,0 0 0,0 0-1,0 1 1,0-1 0,0 0-1,0 0 1,0 0 0,0 0-1,0 0 1,0 0 0,1 0 0,-1 0-1,0 0 1,0 0 0,0 0-1,0 0 1,0 0 0,0 0-1,0 0 1,0 0 0,0 0-1,0 0 1,0 0 0,0 0-1,1 0 1,-1 0 0,0 0-1,0 0 1,0 0 0,0 0-1,0 0 1,0 0 0,0 0-1,0 0 1,0 0 0,0 0-1,0 0 1,1 0 0,-1 0-1,0 0 1,0 0 0,0 0 0,0 0-1,0 0 1,0 0 0,0 0-1,0 0 1,0 0 0,0 0-1,0-1 1,0 1 0,0 0-1,0 0 1,0 0 0,0 0-1,0 0 1,0 0 0,0 0-1,0 0 1,5-6 79,16-36 210,-12 22-276,1 0-1,1 0 1,20-27 0,-14 26-147,1 1 0,36-32 1,-52 51 93,0-1 0,0 1 1,0-1-1,1 1 1,-1 0-1,0 0 0,0 0 1,1 1-1,-1-1 1,1 0-1,-1 1 0,5-1 1,-6 1 20,-1 0-1,1 0 1,0 1 0,0-1 0,0 0-1,0 0 1,-1 1 0,1-1 0,0 0-1,0 1 1,0-1 0,-1 1 0,1-1-1,0 1 1,-1-1 0,1 1 0,0 0-1,-1-1 1,1 1 0,-1 0 0,1-1-1,-1 1 1,1 0 0,-1 0 0,0-1 0,1 1-1,-1 0 1,0 0 0,0 0 0,1 0-1,-1-1 1,0 1 0,0 0 0,0 0-1,0 0 1,0 0 0,0 0 0,-1 0-1,0 27 7,-6 34 0,3-35 124,-1 34 0,5-58-103,0 0 0,0 0 0,0 0 0,1-1 0,-1 1 0,1 0 0,0 0-1,0-1 1,0 1 0,0 0 0,0-1 0,0 1 0,3 2 0,-4-4-5,2 0 1,-1 0-1,0 0 1,0 0-1,0-1 1,0 1-1,0 0 1,1-1-1,-1 1 1,0-1-1,1 1 0,-1-1 1,0 0-1,1 1 1,-1-1-1,1 0 1,-1 0-1,0 0 1,1 0-1,-1 0 1,1 0-1,-1 0 1,0-1-1,1 1 1,-1-1-1,0 1 1,1-1-1,-1 1 1,3-2-1,23-12 188,33-22-1,-19 10-113,186-103-126,-159 90-250,-68 39 273,0 0-1,0 0 0,1 0 1,-1 0-1,0 1 0,0-1 1,1 0-1,-1 0 1,0 0-1,0 1 0,0-1 1,1 0-1,-1 0 0,0 1 1,0-1-1,0 0 0,0 1 1,1-1-1,-1 0 0,0 0 1,0 1-1,0-1 1,0 0-1,0 1 0,0-1 1,0 0-1,0 1 0,0-1 1,0 1-1,-11 30-226,2-7 233,4-6-9,1 1-1,0-1 0,-1 33 0,5-43 40,0 0-1,1 0 1,0-1-1,0 1 1,0 0-1,1-1 1,0 1-1,1-1 1,0 0-1,0 0 1,6 11-1,-8-17-2,-1 0 1,1 0-1,-1 0 0,1 0 1,-1 0-1,1 0 0,0-1 1,-1 1-1,1 0 0,0-1 1,0 1-1,-1 0 0,1-1 1,0 1-1,0-1 0,0 1 0,0-1 1,0 0-1,0 1 0,0-1 1,0 0-1,0 1 0,-1-1 1,3 0-1,-2 0-4,0-1 0,0 1 0,0-1 1,0 1-1,0-1 0,0 1 0,0-1 0,0 0 0,-1 1 0,1-1 1,0 0-1,0 0 0,0 0 0,-1 0 0,1 0 0,0 0 0,0-1 0,3-5 37,-1-1 0,0 1-1,0-1 1,2-9-1,0-2 64,1-1-39,5-40-1,-11 54-96,1 1 1,-1-1-1,0 0 0,0 0 0,-1 0 0,0 1 0,0-1 0,0 0 0,-1 1 0,0-1 0,-4-8 0,5 12-6,-1-1-1,1 1 1,-1 0-1,0-1 1,0 1-1,0 0 0,0 0 1,0 0-1,-1 1 1,1-1-1,0 0 1,-1 1-1,0 0 1,1-1-1,-1 1 1,-3-1-1,10 5-371,-1-2 418,-1 1 0,1-1 0,0 0 0,-1 1 0,1-1 1,0 0-1,0 0 0,0-1 0,3 1 0,5-1 12,1-2 0,-1 1 0,0-1 0,0-1 0,1 0 0,12-6-1,64-32 223,-70 32-201,17-9 86,61-41-1,-78 45-122,0-1-1,-1 0 1,0-2 0,23-29 0,-22 21 6,-2 0 0,19-39 0,22-63 36,-37 82-50,-14 31-10,0 3-14,-1 0 1,-1 0-1,0-1 1,0 1 0,-1-1-1,0 0 1,0-15-1,-4 22-70,-3 10 1,-2 11-52,-2 11 85,-7 37 1,5-17 69,-16 68 80,-14 155 0,39-112 338,2-79-356,-1-69-698,1-7 208,-1 0 1,0 0-1,-1 0 0,1 0 0,0-1 1,-1 1-1,1 0 0,-3 5 1,3-8 358,0 1-1,0-1 1,0 0 0,0 0 0,0 0 0,0 0 0,0 0 0,0 0-1,0 0 1,0 0 0,0 1 0,0-1 0,-1 0 0,1 0 0,0 0-1,0 0 1,0 0 0,0 0 0,0 0 0,0 0 0,0 0 0,0 0-1,0 0 1,0 0 0,-1 0 0,1 0 0,0 0 0,0 0 0,0 0-1,0 1 1,0-1 0,0 0 0,0 0 0,-1 0 0,1 0-1,0 0 1,0-1 0,0 1 0,0 0 0,0 0 0,0 0 0,0 0-1,0 0 1,-1 0 0,1 0 0,0 0 0,0 0 0,0 0 0,0 0-1,0 0 1,0 0 0,0 0 0,-5-6-1703,4 5 1278,-3-8-1628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2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 5632,'2'-5'10637,"-3"6"-9589,-3 3 696,-10 8 1541,12-11-3171,0 1-1,1-1 1,-1 1 0,0-1-1,1 1 1,-1 0 0,1-1-1,-1 1 1,1 0 0,0 0-1,0 0 1,0 0-1,0 1 1,-1 1 0,-3 8 149,-3 11 170,7-22-402,1 0 0,0 0-1,-1 0 1,1 1 0,0-1 0,0 0-1,-1 0 1,1 0 0,0 0 0,0 1 0,0-1-1,1 0 1,-1 2 0,1-2-399,4-4-571,9-6 475,19-12 1,-6 3 1001,-26 17-480,0 1 1,0 0-1,0 0 0,0 0 1,0 0-1,0 0 0,0 0 1,0 0-1,0 0 0,0 0 1,0 0-1,0 1 0,0-1 1,0 0-1,0 1 0,0-1 1,0 1-1,0-1 0,0 1 1,0-1-1,1 2 0,22 17 560,-17-13-668,-2-1 95,0-1 0,-1 1 0,7 7 0,8 8-1450,-3-11-3109,-11-7 2647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49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45 8064,'-18'-20'3648,"26"15"-3168,-3 2 1280,8 3-1056,14-5 416,5 2-640,17-5-97,5 8-223,9 0-96,-5 5-32,2-5-32,-12 6 0,-3 2-2975,-9 4 1631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51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14 430 3808,'-4'-4'127,"-5"-6"2125,9 10-2131,0 0 1,0-1-1,-1 1 1,1-1-1,0 1 1,0 0-1,0-1 0,0 1 1,0 0-1,0-1 1,1 1-1,-1-1 1,0 1-1,0 0 0,0-1 1,0 1-1,0 0 1,0-1-1,1 1 1,-1 0-1,0-1 0,0 1 1,1 0-1,-1 0 1,0-1-1,0 1 1,1 0-1,-1 0 0,0-1 1,1 1-1,-1 0 1,0 0-1,1 0 1,-1 0-1,13-10 965,0 0 1,-1-1-1,18-19 1,-18 17-708,9-11 439,22-33-1,18-19-201,-61 75-621,1 0 1,-1 0-1,1 1 0,-1-1 1,1 0-1,-1 1 1,1-1-1,0 1 1,0-1-1,-1 1 0,1-1 1,0 1-1,0-1 1,-1 1-1,1 0 1,0-1-1,0 1 0,0 0 1,0 0-1,-1 0 1,1-1-1,0 1 1,0 0-1,0 0 0,0 0 1,0 0-1,0 1 1,1-1-1,-1 1-7,0 0 0,0 0 0,0 1 0,0-1 0,0 0 0,0 1 0,0-1 0,0 0 0,0 1 1,-1-1-1,1 1 0,-1-1 0,1 1 0,-1-1 0,0 1 0,1 2 0,0 11 34,0 0 0,-1 0 1,0 0-1,-1 0 0,-4 18 0,2-9 69,0 23-1,2-19 127,2-1 0,1 1-1,1-1 1,13 49-1,-14-70-84,0-1 0,0 1 0,0-1 0,7 10 0,-9-14-78,1 0 0,0 0 1,-1 0-1,1 0 0,0 0 1,0 0-1,0-1 0,0 1 0,0 0 1,0 0-1,0-1 0,0 1 0,0 0 1,0-1-1,1 0 0,-1 1 1,0-1-1,0 1 0,0-1 0,1 0 1,-1 0-1,0 0 0,0 0 0,1 0 1,-1 0-1,0 0 0,0 0 0,1 0 1,0-1-1,4-2 49,0-1 0,0 0-1,-1 0 1,1 0 0,-1 0-1,0-1 1,0 0 0,-1 0 0,5-7-1,6-5 60,13-13-130,-2-1 0,-1-1 0,-2-2 0,-1 0 0,19-40 0,-33 56-32,-1-1-1,-1 1 0,5-26 1,-4 13-24,2-18-143,-6 31-182,6-22 1,-9 40 340,0 0 0,0 0 1,0 0-1,0 0 1,0 0-1,0-1 0,0 1 1,0 0-1,0 0 1,0 0-1,0 0 0,0 0 1,0-1-1,0 1 1,1 0-1,-1 0 0,0 0 1,0 0-1,0 0 1,0 0-1,0 0 0,0 0 1,1-1-1,-1 1 1,0 0-1,0 0 0,0 0 1,0 0-1,0 0 1,1 0-1,-1 0 0,0 0 1,0 0-1,0 0 1,0 0-1,0 0 0,1 0 1,-1 0-1,0 0 1,0 0-1,0 0 0,0 0 1,1 0-1,-1 0 1,8 7-183,5 12 23,-3-4 202,0-1 0,0 0 0,1-1 0,1-1 1,0 0-1,1 0 0,0-1 0,1-1 0,0 0 0,1-1 0,30 15 0,-36-21 2,0-1 0,-1 1-1,1-1 1,0-1 0,0 0-1,1 0 1,-1-1 0,0 0-1,0 0 1,13-3 0,-3-1 53,0 0-1,-1-1 1,34-14 0,-41 14-35,0-1 1,0 0-1,-1 0 1,0-1-1,0 0 1,16-17-1,-21 20-40,-1-1-1,1-1 1,-1 1-1,0 0 1,-1-1-1,0 0 1,0 0 0,0 0-1,0 0 1,-1-1-1,0 1 1,0-1-1,1-10 1,-3 14-31,0 1-1,0-1 1,0 1-1,0-1 1,0 0-1,-1 1 1,1-1 0,-1 1-1,0-1 1,0 1-1,0-1 1,0 1 0,0-1-1,0 1 1,0 0-1,-1 0 1,1 0-1,-1 0 1,0 0 0,0 0-1,0 0 1,1 0-1,-4-1 1,2 1-20,-1 0 1,1 0-1,0 1 1,-1-1-1,1 1 1,-1 0-1,1 0 1,-1 1 0,1-1-1,-1 1 1,0-1-1,1 1 1,-1 0-1,0 1 1,1-1-1,-7 2 1,2 0 0,-1 1 1,1 0 0,-1 1 0,1 0-1,0 0 1,0 1 0,1-1 0,-1 2-1,1-1 1,0 1 0,-11 12 0,5-3 1,1 2 0,0-1 0,0 1 0,-11 25 0,18-31 37,0 1 0,0-1 0,1 1 0,1 0 0,0 0 1,0 0-1,0 21 0,2-28 12,2 0 1,-1 0-1,0-1 1,1 1-1,0-1 0,0 1 1,0 0-1,1-1 1,-1 0-1,4 7 1,-3-9 18,0 1 0,0 0 0,0-1 0,0 1 0,0-1 0,1 0 0,-1 1 0,1-1 0,-1 0 1,1-1-1,0 1 0,0 0 0,0-1 0,0 0 0,0 0 0,4 2 0,8 0 76,0-1 0,0 0 0,0 0 0,0-2 0,0 0 0,0 0 1,0-2-1,0 0 0,0 0 0,0-2 0,24-8 0,-14 3-76,-1-2 1,0 0 0,0-2 0,-1 0-1,38-31 1,-49 34-48,0-1 0,-1-1 0,-1 0-1,1 0 1,-2-1 0,0 0 0,-1-1 0,0 0 0,-1 0 0,9-25 0,-16 39 4,0-1 0,0 1 0,0-1 0,0 1 0,0 0 0,0-1 0,0 1 1,0 0-1,1 0 0,-1-1 0,0 1 0,0 0 0,0-1 0,0 1 0,1 0 0,-1-1 1,0 1-1,0 0 0,0 0 0,1-1 0,-1 1 0,0 0 0,1 0 0,-1 0 1,0-1-1,0 1 0,1 0 0,-1 0 0,0 0 0,1 0 0,-1 0 0,0 0 0,1 0 1,-1 0-1,0 0 0,1-1 0,-1 1 0,0 1 0,1-1 0,-1 0 0,0 0 0,1 0 1,-1 0-1,0 0 0,1 0 0,-1 0 0,0 0 0,1 0 0,0 1 0,15 15-3,-8-7 54,61 60-109,-61-59 41,-1 0-1,1 0 1,-2 1-1,1 0 1,8 20-1,21 52 149,-35-81-112,-1-1 0,1 1-1,0-1 1,0 0 0,-1 0 0,1 1 0,0-1 0,0 0-1,0 0 1,0 0 0,0 0 0,1 0 0,-1 0-1,0-1 1,0 1 0,1 0 0,-1 0 0,0-1 0,1 1-1,-1-1 1,0 1 0,1-1 0,-1 0 0,1 0-1,-1 1 1,1-1 0,-1 0 0,1 0 0,-1 0 0,1-1-1,-1 1 1,0 0 0,1 0 0,-1-1 0,2 0-1,6-2 68,-1 0-1,0-1 0,0 0 0,11-8 0,-12 8-111,5-4 45,-1 0 0,18-16-1,-4 2-10,-9 8-1,15-19 0,-18 19-163,30-26 0,-43 39 156,0 1 0,1 0 0,-1-1 0,0 1 0,0 0 0,1 0 0,-1-1 0,0 1 0,0 0 0,1 0 0,-1 0 0,0 0 1,1-1-1,-1 1 0,0 0 0,1 0 0,-1 0 0,1 0 0,-1 0 0,0 0 0,1 0 0,-1 0 0,0 0 0,1 0 0,-1 0 1,0 0-1,1 0 0,-1 0 0,1 0 0,-1 0 0,0 0 0,1 1 0,-1-1 0,0 0 0,1 0 0,-1 1-10,1 0 1,-1 0-1,0 0 0,1 0 1,-1 0-1,0 0 0,0 0 0,0 0 1,1 0-1,-1 0 0,0 0 0,-1 2 1,-5 32-219,-3-5 175,4-11 58,0-1 0,-2 22 0,6-37 29,1 0 1,0 0-1,0 0 0,0 0 0,0 0 0,0 0 0,1 0 0,-1 0 1,1 0-1,0 0 0,0-1 0,0 1 0,0 0 0,1-1 1,-1 1-1,1-1 0,-1 1 0,1-1 0,0 1 0,0-1 0,0 0 1,0 0-1,0 0 0,1 0 0,-1-1 0,0 1 0,1 0 0,0-1 1,-1 0-1,1 0 0,0 0 0,0 0 0,-1 0 0,1 0 0,0-1 1,0 1-1,0-1 0,0 0 0,0 0 0,5 0 0,-1-1 43,-1-1-1,0 0 1,0 1-1,0-2 0,0 1 1,0-1-1,0 0 1,-1 0-1,1-1 1,-1 1-1,7-7 0,2-4-59,-1 0 0,17-21 0,4-6-153,-34 40 130,0 0 0,1 1 0,-1 0 0,1-1 0,-1 1-1,0-1 1,1 1 0,-1-1 0,1 1 0,-1 0 0,1-1 0,-1 1-1,1 0 1,-1 0 0,1-1 0,0 1 0,-1 0 0,1 0-1,-1 0 1,1 0 0,0-1 0,0 1 0,-1 1-1,1-1 1,-1 0-1,0 1 1,1-1-1,-1 0 1,0 1-1,1-1 1,-1 0-1,0 1 0,0-1 1,1 1-1,-1-1 1,0 1-1,0-1 1,0 0-1,0 1 1,1-1-1,-1 1 1,0-1-1,0 1 0,0 0 1,-2 34-285,-9 33 209,-37 118-1,27-120 168,-37 81 0,44-118 48,-1-2-1,0 0 1,-2 0-1,-1-2 1,-29 32-1,33-43 6,-1-2 0,0 0 0,-1 0-1,-1-2 1,-20 11 0,32-18-95,0-1 1,0 0 0,0 0-1,0 0 1,-1 0-1,1-1 1,-1 0-1,1 0 1,-1-1-1,1 0 1,-1 1 0,1-2-1,-1 1 1,1-1-1,-1 0 1,1 0-1,0 0 1,-1-1-1,1 0 1,0 0 0,0 0-1,0-1 1,0 1-1,0-1 1,1 0-1,-1-1 1,1 1-1,0-1 1,0 0 0,0 0-1,1 0 1,-1 0-1,1-1 1,0 0-1,-4-7 1,4 4-4,-1 1 1,2 0-1,-1-1 1,1 0 0,0 1-1,1-1 1,-1 0-1,2 0 1,-1-11-1,2 14-23,-1 0 0,1 0 0,0-1-1,1 1 1,-1 0 0,1 1 0,0-1-1,0 0 1,0 0 0,1 1 0,0 0 0,0-1-1,0 1 1,0 0 0,1 0 0,5-4 0,3-2 42,1 0 0,1 1 0,0 0 0,29-12 0,66-21 213,-77 30-197,144-56 1036,-93 27-2161,-4-8-6043,-71 43 1242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54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441 700 3648,'0'0'1173,"4"-12"2342,-11 5-1278,6 7-2165,0-1-1,1 0 0,-1 0 1,0 1-1,0-1 1,1 0-1,-1 1 1,0-1-1,0 1 1,0-1-1,0 1 0,0-1 1,0 1-1,0 0 1,0-1-1,0 1 1,0 0-1,0 0 0,0 0 1,0 0-1,0 0 1,0 0-1,-1 0 1,-9 1 221,1-1 1,0 2 0,0 0 0,-17 5 0,-44 19 466,47-16-538,1 0 0,1 2-1,-1 1 1,-37 29 0,-4 15 309,56-48-445,0-1-1,1 1 1,0 0 0,1 0 0,-8 14-1,13-20-30,-1 1 0,1-1 0,0 1 0,0-1 0,0 1 0,0-1 0,0 1 0,1-1 0,0 1 0,0 0 0,0-1 0,0 1 0,0 0 0,2 4 0,-2-6-18,1 0 0,0-1-1,0 1 1,0 0 0,0-1-1,0 1 1,0 0 0,0-1-1,0 1 1,0-1 0,1 0-1,-1 1 1,1-1 0,-1 0-1,1 0 1,0 0 0,-1 0-1,1 0 1,0 0 0,0 0-1,-1-1 1,1 1-1,0-1 1,0 1 0,0-1-1,0 0 1,0 0 0,2 1-1,9-2 90,0 1-1,-1-1 1,1-1-1,-1 0 0,1-1 1,-1-1-1,15-5 0,3-3 145,47-28-1,-63 32-247,-1-1 0,0-1 1,-1 0-1,0 0 0,0-1 1,-1-1-1,-1 0 0,0 0 0,0-1 1,12-23-1,7-21-19,42-119-1,-46 99 49,17-91 0,-39 153-120,0 4-69,-1 1-1,0-1 0,0 0 0,-2 0 0,1 0 1,-1 0-1,-3-19 0,3 30 114,0-1-1,0 1 1,0-1 0,0 1 0,0-1-1,-1 1 1,1-1 0,0 1-1,0-1 1,0 1 0,0-1 0,-1 1-1,1-1 1,0 1 0,-1 0-1,1-1 1,0 1 0,-1-1-1,1 1 1,0 0 0,-1-1 0,1 1-1,-1 0 1,1 0 0,0-1-1,-1 1 1,1 0 0,-1 0 0,1 0-1,-1-1 1,1 1 0,-1 0-1,1 0 1,-1 0 0,1 0-1,-1 0 1,1 0 0,-1 0 0,1 0-1,-1 0 1,1 0 0,-1 1-1,1-1 1,-1 0 0,1 0 0,-1 0-1,1 0 1,-1 1 0,1-1-1,-1 0 1,0 1 0,-2 2-74,-1-1 1,1 1-1,0 0 1,-5 6-1,-1 3 62,0 2-1,0-1 1,1 1-1,1 0 1,0 0-1,-8 26 1,-20 92 113,31-114-29,3-14-37,-28 139 295,25-112-113,0 1 0,2 48 0,3-74-122,-1 0 0,1 0 0,0 0 0,1-1 0,-1 1 0,1 0 0,0-1 0,1 1 0,-1-1 0,1 0-1,0 0 1,6 8 0,-7-11-16,1 1 1,-1-1-1,0 0 0,1 1 0,-1-1 0,1-1 0,0 1 0,-1 0 0,1-1 0,0 1 0,0-1 0,0 0 0,0 0 0,0 0 1,1 0-1,-1-1 0,0 1 0,0-1 0,0 0 0,1 0 0,-1 0 0,0 0 0,0 0 0,5-2 0,3-2 26,-1 0 0,0 0 0,0-1 0,0-1 0,-1 0 0,0 0 0,12-11 0,-5 3-74,-1-1 0,0 0 0,-1-1 0,12-19-1,43-73-288,-57 88 89,-23 49-267,-9 49 0,16-62 419,0 4 77,-4 36-1,8-51-12,0 0-1,0 1 1,0-1 0,1 0-1,-1 0 1,1 0 0,1 0 0,-1 0-1,1 0 1,0 0 0,0 0-1,3 5 1,-4-8 6,1 0 0,0 0 1,0 0-1,0 0 0,0 0 0,0 0 1,0 0-1,0-1 0,1 1 0,-1-1 0,1 1 1,-1-1-1,1 0 0,-1 0 0,1 0 1,4 0-1,0 1 81,0-2 1,0 1-1,0-1 0,0 0 1,9-1-1,-3-1-36,-1-1-1,0 0 1,1-1-1,-2 0 1,1-1-1,0 0 1,-1-1-1,0 0 1,0-1 0,-1 0-1,0-1 1,13-12-1,-1-2-45,0-1 0,-2-1 0,29-45 0,10-29 3,-5-2 0,82-210 0,-122 277-138,-9 22-116,0 0 1,3-14 0,-24 50-924,-24 72 906,3-6 167,-140 277 64,-30 35 154,-3 34 1098,207-431-1089,3-6-131,0 1 0,0-1 0,0 1-1,0-1 1,0 1 0,-1-1 0,1 0 0,0 1-1,0-1 1,-1 1 0,1-1 0,0 1 0,0-1 0,-1 0-1,1 1 1,-1-1 0,1 0 0,0 1 0,-1-1-1,1 0 1,-1 1 0,1-1 0,-1 0 0,1 0-1,-1 1 1,1-5 186,2-4-165,1 1 0,0-1-1,0 1 1,6-9 0,32-56-7,3 1 0,3 3 0,60-67 0,-57 78-106,-3-2 1,41-66 0,21-74 123,-57 99-28,168-260-28,-73 128-1431,-161 269 617,-40 54 664,14-25 149,-14 44-67,-56 164 0,36-80 317,-148 281 804,220-470-969,-1 0 0,1 0-1,-1 0 1,-1 0 0,1 0 0,-1 0 0,1-1 0,-1 0 0,-1 0 0,-6 6 0,11-10-67,0 0-1,-1 1 1,1-1 0,0 0 0,-1 0-1,1 1 1,-1-1 0,1 0-1,0 0 1,-1 0 0,1 1 0,-1-1-1,1 0 1,-1 0 0,1 0-1,-1 0 1,1 0 0,0 0 0,-1 0-1,1 0 1,-1 0 0,1 0-1,-1 0 1,1 0 0,-1-1 0,1 1-1,0 0 1,-1 0 0,0-1-1,1 1-1,-1-1-1,1 0 0,0 0 0,-1 0 0,1 0 0,0 0 0,0 0 1,0-1-1,0 1 0,0 0 0,0 0 0,0 0 0,0 0 0,0 0 0,0 0 1,0 0-1,1 0 0,-1-1 0,6-16-29,0 0 1,1 0-1,1 0 1,0 1-1,1 0 1,1 0-1,1 1 0,13-14 1,8-8-120,72-65 0,-41 53 143,132-81 0,-103 73 53,-69 43-100,9-5 108,-1-2 1,53-46 0,-71 56-66,-1-2 1,0 0-1,0 0 1,-1-1-1,15-27 1,-20 29 4,11-22-248,-17 33 203,1 0 1,0 1-1,-1-1 1,0 0-1,1 0 1,-1 0-1,0 0 1,0 0-1,0 0 1,0 0-1,0 0 1,0 0-1,-1 0 1,1 0-1,-2-3 1,2 5 25,0-1-1,-1 1 1,1-1-1,0 1 1,0 0 0,-1-1-1,1 1 1,0 0-1,0 0 1,-1-1 0,1 1-1,-1 0 1,1-1-1,0 1 1,-1 0 0,1 0-1,0 0 1,-1 0-1,1-1 1,-1 1 0,1 0-1,-1 0 1,1 0-1,0 0 1,-1 0-1,1 0 1,-1 0 0,1 0-1,-1 0 1,1 0-1,0 0 1,-1 1 0,0-1-1,-14 8-217,13-7 206,-9 6-6,1 2 1,0-1-1,0 1 0,1 0 0,0 1 1,1 0-1,-12 18 0,6-6 5,1 2-1,-17 43 0,27-60 37,1 0 1,0 0-1,0 0 0,1 0 1,-1 0-1,2 0 1,-1 1-1,1-1 0,0 0 1,2 11-1,-2-15 23,1 0 0,0 0 0,-1 0 0,2 0 0,-1 0 0,0-1 0,0 1 0,1 0 0,-1-1-1,1 1 1,0-1 0,0 0 0,0 0 0,0 1 0,0-1 0,1 0 0,-1-1 0,0 1 0,1 0 0,0-1 0,-1 1 0,1-1 0,0 0 0,0 0 0,-1 0 0,1 0 0,5 0 0,-2 0 4,0 0 1,0-1-1,0 0 1,0 0-1,0 0 1,0-1-1,0 0 1,-1 0-1,1-1 1,0 1-1,0-1 1,-1 0-1,1-1 1,-1 1-1,0-1 1,0 0-1,0-1 1,0 1-1,0-1 1,-1 0-1,5-5 1,8-9-9,-2-2 0,0 1 0,22-41 0,-8 14-150,-1-1-323,-26 47 243,-1 4 85,-1 6 32,0 25 110,-1-6-106,4 31 0,-3-52 90,2 1 1,-1-1-1,1 0 1,0 0-1,1 0 1,0 0-1,0 0 1,7 10-1,-8-15 13,1 0 0,0 0 0,0 0 0,0 0 0,0 0 0,0-1 0,1 1 0,-1-1 0,1 0 0,-1 0 0,1 0 0,0-1 0,0 1 0,0-1 0,0 0 0,0 0 0,0 0 0,0-1 0,0 1 0,6-1 0,5 0 19,0-1 0,1 0 1,-1-1-1,20-6 1,-15 2 13,-1-1 1,-1 0 0,1-2-1,32-19 1,-41 21-41,0-1 1,-1 1-1,0-1 0,0-1 1,9-11-1,31-47 72,-49 66-87,25-41 77,-24 39-115,1 1 0,-1-1 1,0 0-1,0 0 0,0 0 0,-1 0 0,1 0 0,-1 0 0,0 1 0,1-1 0,-1 0 0,-1-5 0,1 7 22,0 1 0,0-1 1,-1 1-1,1 0 0,0-1 0,0 1 0,0-1 0,-1 1 0,1 0 0,0-1 0,-1 1 0,1-1 0,0 1 0,-1 0 0,1 0 1,0-1-1,-1 1 0,1 0 0,0 0 0,-1-1 0,1 1 0,-1 0 0,1 0 0,-1 0 0,1-1 0,0 1 0,-1 0 0,1 0 1,-1 0-1,1 0 0,-1 0 0,1 0 0,-1 0 0,1 0 0,-1 0 0,1 0 0,-1 1 0,1-1 0,0 0 0,-1 0 0,1 0 1,-1 0-1,1 1 0,0-1 0,-1 0 0,1 0 0,-1 1 0,0 0 0,-22 16-160,20-15 158,-8 10-23,0 0 1,1 0-1,0 0 0,1 2 0,-10 18 1,8-14 135,6-10-87,1 1 1,-1-1-1,1 1 0,1 0 0,0 1 1,-4 18-1,6-26-6,1 1 0,0 0 0,0 0 1,0-1-1,0 1 0,0 0 0,1-1 0,-1 1 1,1 0-1,0-1 0,0 1 0,1 3 0,-1-4 10,1 0-1,-1 0 0,0-1 0,1 1 0,-1-1 1,1 1-1,0-1 0,-1 0 0,1 1 0,0-1 0,0 0 1,0 0-1,0 0 0,0-1 0,0 1 0,0 0 1,0-1-1,2 1 0,4 0 42,-1 0-1,0 0 1,0-1 0,1 0 0,-1 0-1,0-1 1,1 0 0,-1 0 0,0-1-1,0 1 1,0-2 0,0 1 0,0-1-1,11-6 1,3-4-11,-1-1 0,0-2 0,18-17 0,7-5-149,-41 34 74,0 1 1,0 0-1,1 1 0,6-4 1,-10 6 17,-1-1 0,1 1 1,-1 0-1,1 0 1,-1 0-1,1 0 0,0 0 1,-1-1-1,1 1 0,0 0 1,-1 0-1,1 1 0,-1-1 1,1 0-1,0 0 1,-1 0-1,1 0 0,1 1 1,-2-1-1,1 1 0,-1-1 0,0 1 0,1 0 0,-1-1 0,1 1 1,-1-1-1,0 1 0,1 0 0,-1-1 0,0 1 0,0 0 0,1-1 0,-1 1 1,0 0-1,0 0 0,0-1 0,0 1 0,0 0 0,0 1 0,-1 12-33,-1 0 0,0 1 1,-1-1-1,0 0 0,-8 19 0,-2 6 160,8-25-52,4-11-24,0-1-1,0 0 0,0 1 0,0-1 0,0 1 0,0-1 1,1 1-1,-1-1 0,1 1 0,0 0 0,0-1 0,0 6 1,1-8-22,-1 0 0,0 0 0,1 0 0,-1 0 0,1 0 0,-1 0 1,1 0-1,-1 0 0,1 0 0,-1 0 0,0 0 0,1 0 0,-1 0 1,1 0-1,-1 0 0,1 0 0,-1 0 0,0 0 0,1-1 0,-1 1 0,1 0 1,-1 0-1,0-1 0,1 1 0,-1 0 0,1-1 0,14-10 155,-7 3-127,-1 1 0,0-2 0,7-10 0,8-8-27,-8 10-27,-2 2-99,16-14-1,-25 26 74,0 0 0,1 0 1,-1 1-1,0-1 0,1 1 0,0 0 1,0 0-1,0 0 0,0 1 0,7-3 1,-10 4 20,0 0 0,0 0 1,0 0-1,0 0 0,0 0 1,0 0-1,1 0 0,-1 0 1,0 0-1,0 1 0,0-1 1,0 0-1,0 1 0,0-1 1,0 1-1,0-1 0,-1 1 1,1 0-1,0-1 0,0 1 1,0 0-1,0-1 1,-1 1-1,1 0 0,0 0 1,-1 0-1,1 0 0,-1 0 1,1 0-1,0 1 0,1 4 4,0 0 0,0 1-1,0-1 1,1 8 0,1 6 85,-1-14-43,0 1 0,0-1 0,0 0 0,0 0 0,1-1 0,0 1 0,7 7 1,-8-10-20,0-1 1,0 1 0,0-1 0,0 0 0,0 1-1,0-1 1,0-1 0,1 1 0,-1 0 0,1-1-1,-1 0 1,1 0 0,0 0 0,6 1 0,0-1 15,0-2 0,0 1 0,0-1 0,0 0 0,0-1 0,0 0 0,-1-1 0,1 0 0,-1 0 0,0-1 0,0-1 0,0 1 0,0-1 0,-1-1 0,0 1 0,0-2 0,13-11 0,-5 1 38,-1-1 0,-1 0 0,-1-1 0,0 0 0,-1-1 0,13-32 1,74-167-42,-87 192-23,-3 9-53,-2 1 0,0-2 0,7-25 0,-13 40 11,-1 3 9,1-1 0,-1 1-1,0 0 1,1 0-1,-1 0 1,0 0 0,0-1-1,0 1 1,0 0 0,0 0-1,0 0 1,-1 0 0,1 0-1,0-1 1,0 1 0,-1-1-1,0 2 2,0 1 0,1-1 0,-1 0 0,0 1 0,1-1-1,-1 1 1,1-1 0,-1 0 0,1 1 0,-1 0 0,1-1-1,-1 1 1,1-1 0,-1 1 0,-7 14-11,1 0 0,0 0 0,2 0 0,-8 27 0,9-28 75,-7 35 126,1 0 0,-5 89 1,15-130-145,-3 23 90,2 0-1,2 1 1,1-1 0,1 0-1,1 0 1,12 41 0,-15-69-141,0 1 1,0-1-1,1 0 1,-1 0-1,1 0 1,0 0-1,4 5 1,-5-7-192,0 0 1,0 0-1,0 0 0,0 0 0,0 0 1,1 0-1,-1-1 0,0 1 1,0 0-1,1-1 0,-1 1 1,1-1-1,1 1 0,-3-1 81,1 0 0,-1 0-1,1 0 1,-1 0-1,1 0 1,-1 0 0,1 0-1,-1 0 1,1 0 0,-1 0-1,1 0 1,-1 0-1,1-1 1,-1 1 0,1 0-1,-1 0 1,1 0-1,-1-1 1,0 1 0,1 0-1,-1-1 1,1 1 0,-1 0-1,0-1 1,1 0-1,5-15-3174,-5 9 1563,-1-1 0,-1-13 0,1-14-1134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55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14 8224,'-27'-14'4224,"30"14"-1696,7 0-1472,7 0 415,11 5-863,4-5-160,3 4-288,1-4-224,1 5 0,-6-5 96,-1 0 0,-7-5-2975,1 5 1599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55.5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17 8896,'-24'-17'4032,"38"17"-3520,-4 0-256,3 0-256,5 0-288,9 4 160,9 1-1024,-1 6 672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57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189 993 2240,'-10'2'520,"-11"3"744,16-5 1201,11-3 2272,11-7-2666,20-15-1,-19 12-1405,5-2-146,2-1-97,-1-1 0,-1-1 0,30-30 0,134-176 954,-140 160-1013,56-103 1,-84 131-265,-2-2 0,-1 0 0,-2-1 0,14-62 0,-25 88-109,-1 0 0,0-1 0,-1 1 0,-1-1 0,0 1 0,-3-24 0,0 28-138,-1 8-52,-8 16-81,2 2 150,1 0-1,-8 24 1,0-3 45,-171 305 113,71-170-2,20-31-13,-113 221 303,102-163 341,106-196-549,0 0 0,1-1 1,-2 1-1,1-1 0,0 0 1,-1 0-1,-3 4 0,6-7-81,0-1-1,-1 1 0,1-1 0,0 0 0,0 1 0,0-1 1,0 1-1,0-1 0,0 1 0,0-1 0,0 0 0,0 1 1,0-1-1,0 1 0,1-1 0,-1 1 0,0-1 0,0 1 1,0-1-1,1 1 0,0-2 0,6-18 35,1 2-76,1-1 0,1 1 0,0 0 0,2 1 1,0 0-1,1 1 0,0 1 0,1 0 0,28-22 0,9-2-17,99-56 1,-105 69-43,10-7 114,-2-3 0,77-66 0,-77 53-94,-2-3 0,66-87 0,-116 138 59,1-2-22,0 1 0,0 0-1,-1-1 1,1 1 0,-1-1-1,1 1 1,-1-1 0,0 0-1,0 1 1,0-5 0,-2-1-181,-5 8 4,4 1 165,0 0 0,0 0 0,1 0-1,-1 0 1,1 1 0,-1-1 0,-1 3 0,-14 19-21,1 2 0,1 0 0,1 1 0,-10 27 0,8-20 55,10-20 7,1-1 0,-4 15 0,8-24 3,0 0 1,1 0 0,-1-1 0,1 1-1,-1 0 1,1 0 0,0 0 0,0 0-1,0 0 1,0 0 0,1 0-1,-1 0 1,1 0 0,0 0 0,0-1-1,2 5 1,-3-6 0,1-1 0,-1 1 0,1-1 0,-1 1-1,1-1 1,-1 1 0,1-1 0,-1 1 0,1-1 0,0 0 0,-1 1 0,1-1-1,0 0 1,-1 0 0,1 0 0,0 1 0,0-1 0,-1 0 0,1 0 0,0 0 0,1 0-1,0 0 30,1-1-1,0 1 1,0-1-1,-1 1 0,1-1 1,3-1-1,-1-1 12,0 0 0,1 1 0,-1-2-1,0 1 1,7-7 0,-2 1 1,-2-2 0,1 1 0,-1-1-1,-1-1 1,0 1 0,7-17 0,-2 2-46,-2-1 0,7-29 0,-13 36-73,-1 0 1,-1 0-1,-1-37 0,-1 54 58,0 1-1,0 0-1,1 0 1,-1 0-1,1 1 1,0-1-1,-1 0 1,1 0-1,0 0 0,0 1 1,0-1-1,0 0 1,1 1-1,-1-1 1,0 1-1,1-1 1,-1 1-1,1 0 0,-1 0 1,1-1-1,0 1 1,-1 0-1,1 0 1,0 1-1,0-1 1,0 0-1,-1 1 1,4-1-1,2-1 9,0 0 1,-1 0-1,1 1 0,0 1 0,0-1 1,0 1-1,8 0 0,-9 1 3,1 0-1,-1 0 1,0 1 0,1-1-1,-1 1 1,0 0 0,0 1-1,-1 0 1,1 0 0,0 0-1,-1 0 1,8 7 0,-6-3 43,-1 0 0,0 0 1,0 0-1,-1 1 0,0-1 1,0 1-1,0 1 1,3 10-1,20 59 677,-18-47-363,17 37-1,-22-59-313,0 0 0,0 0 1,0-1-1,1 0 0,0 0 1,1 0-1,0-1 0,10 9 1,-13-13-1,0 0 1,1 0 0,-1-1 0,1 1 0,0-1 0,0 0 0,-1 0 0,1-1-1,1 1 1,-1-1 0,9 1 0,-3-2-830,0 0 1,-1 0-1,1-1 0,17-4 0,-23 3 61,-1 1 0,0 0 0,1-1 0,-1 1 0,0-1 0,0 0 1,0-1-1,-1 1 0,1-1 0,-1 0 0,1 1 0,4-6 0,23-18-3504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59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1185 2656,'0'0'837,"1"5"1856,3-5-1838,1 0-1,0-1 0,0 1 0,-1-1 0,1 0 0,5-2 0,-4 0-465,-1 1 1,0-1-1,0 0 0,0 0 1,-1-1-1,1 1 0,-1-1 1,8-9-1,40-49 1141,106-131-714,-27 51-341,29-34 80,-134 141-235,41-74 0,-51 83-214,-9 13-27,8-23-1,-9 22-347,-78 130-608,64-105 805,-37 63 102,4 2 1,-54 135-1,86-188-11,-36 96 72,40-101-40,0-1-1,1 1 1,1 1-1,-1 31 0,4-47-17,0-1 0,0 0 0,0 0 0,1 1 0,-1-1 0,1 0 0,-1 1 0,1-1 1,0 0-1,0 0 0,0 0 0,0 0 0,0 0 0,0 0 0,1 0 0,-1 0 0,0 0 0,1-1 0,0 1 0,-1-1 0,1 1 0,0-1 0,0 1 0,0-1 0,0 0 0,3 1 0,-1 0 18,1-1 0,-1 0 1,0 0-1,1 0 1,-1 0-1,1-1 0,-1 0 1,1 0-1,-1 0 1,1-1-1,-1 1 0,0-1 1,5-1-1,3-2 27,0-1 1,0 0-1,0-1 1,-1 0-1,0 0 1,0-1-1,-1-1 1,0 0-1,0 0 0,11-14 1,8-10-10,40-62 0,-63 85-51,255-334 280,-220 289-331,-2-1 0,36-68 0,45-124-214,-73 142-495,-72 148 205,13-24 477,-9 17 10,-89 136 143,87-141-61,-27 36 211,-53 94-1,-32 135 61,105-225-179,-31 81 526,58-146-549,3-5-60,-1 1 1,0-1 0,1 0 0,-1 1-1,1 0 1,-1-1 0,1 1-1,0-1 1,-1 1 0,1 0 0,0-1-1,0 1 1,0-1 0,1 1 0,-1 2-1,0-4-35,0 0 0,0 1-1,1-1 1,-1 0-1,0 0 1,0 0 0,0 0-1,0 0 1,0 0 0,0 0-1,0 0 1,0 1-1,0-1 1,0 0 0,1 0-1,-1 0 1,0 0 0,0 0-1,0 0 1,0 0-1,0 0 1,0 0 0,1 0-1,-1 0 1,0 0 0,0 0-1,0 0 1,0 0 0,0 0-1,0 0 1,1 0-1,-1 0 1,0 0 0,0 0-1,0 0 1,0 0 0,0 0-1,0 0 1,1 0-1,-1 0 1,0 0 0,0 0-1,0 0 1,0-1 0,0 1-1,0 0 1,0 0-1,0 0 1,1 0 0,-1 0-1,0 0 1,0 0 0,0-1-1,7-6 104,-1-1 0,10-15 0,-10 13-84,89-125 99,-68 100-186,56-56 0,-14 32-322,-66 57 347,0 0 0,0 0 0,0 0-1,0 1 1,0-1 0,5 0-1,-7 1 27,0 1-1,0 0 0,0 0 0,0 0 0,0-1 0,-1 1 1,1 0-1,0 0 0,0 0 0,0 0 0,0 1 0,0-1 0,0 0 1,0 0-1,-1 1 0,1-1 0,0 0 0,0 1 0,0-1 1,-1 1-1,1-1 0,0 1 0,0-1 0,-1 1 0,1-1 0,0 1 1,-1 0-1,1-1 0,-1 1 0,1 0 0,0 1 0,1 3-10,0 1-1,0-1 1,-1 1 0,0 0-1,0 0 1,0 0-1,-1 10 1,-3 47 14,1-38 14,1-7 10,0 0 29,0 0 0,1 0 0,0-1 0,6 31-1,-5-44-10,0 0 0,0 0 0,0 0 0,1-1 0,-1 1 1,1 0-1,0 0 0,0-1 0,0 1 0,1-1 0,-1 0 0,1 0 0,0 1 0,0-2 0,0 1 0,0 0 0,1-1 0,-1 1 0,1-1 0,-1 0 0,1 0 0,0-1 0,-1 1 0,1-1 0,7 2 0,-4-2-10,0 0-1,0 0 0,0-1 1,0 0-1,0-1 0,0 0 1,0 0-1,0 0 1,-1-1-1,1 1 0,0-2 1,-1 1-1,0-1 0,1 0 1,-1 0-1,0-1 0,0 0 1,-1 0-1,8-6 1,-2 0 12,0-1 1,-1 0 0,0-1 0,-1 0 0,0 0 0,-1-1 0,13-26 0,-11 18-66,-1-1 1,0 0 0,-2-1-1,-1 0 1,5-38-1,-10 58-28,-1-1 0,0 0 0,-1 1 0,1-1 0,-1 0 0,-1-4 0,2 7 46,0 1 1,0-1-1,0 1 0,0-1 1,-1 0-1,1 1 1,0-1-1,0 1 1,-1-1-1,1 1 1,0-1-1,-1 1 0,1-1 1,0 1-1,-1-1 1,1 1-1,-1 0 1,1-1-1,-1 1 1,1 0-1,-1-1 0,1 1 1,-1 0-1,1 0 1,-1-1-1,1 1 1,-1 0-1,1 0 1,-1 0-1,0 0 0,1 0 1,-1-1-1,1 1 1,-1 0-1,0 1 1,1-1-1,-1 0 1,1 0-1,-1 0 0,0 0 1,1 0-1,-1 1 1,1-1-1,-1 0 1,-3 3-20,1-1 0,-1 1 0,1-1 0,0 1 0,0 0 0,0 0 0,1 0 0,-1 0 0,1 1 0,0-1 0,-3 5 0,-3 9 1,-7 18 0,12-27 41,-7 19-70,-14 55 0,21-69 82,1 1-1,1 0 0,0-1 1,0 1-1,1 0 1,3 17-1,-2-26 11,0 0 0,0 0-1,1-1 1,0 1-1,-1 0 1,2-1 0,-1 1-1,1-1 1,3 5-1,-5-7-10,0-1 0,0 1 0,0-1 0,1 1 0,-1-1 0,1 0 0,-1 1 0,1-1 0,0 0-1,-1 0 1,1 0 0,0-1 0,0 1 0,-1 0 0,1-1 0,0 1 0,0-1 0,0 1 0,0-1 0,0 0-1,0 0 1,0 0 0,0 0 0,0 0 0,0 0 0,3-1 0,2-2 35,0-1 0,0 0 1,0 0-1,0 0 0,-1-1 0,1 0 1,-1 0-1,0-1 0,8-9 0,-6 6-27,119-128 12,36-37 122,-33 54-335,-124 115 62,-1 1 0,1-1 0,8-4 0,-14 9 102,0 0 1,1 0-1,-1-1 1,0 1-1,0 0 1,0 0-1,0 0 1,1 0 0,-1 0-1,0 0 1,0 0-1,0 0 1,1 0-1,-1 0 1,0 0-1,0 0 1,0 0-1,1 0 1,-1 0 0,0 0-1,0 0 1,0 0-1,1 0 1,-1 0-1,0 0 1,0 0-1,0 0 1,1 0-1,-1 0 1,0 0 0,0 0-1,0 0 1,0 1-1,1-1 1,-1 0-1,0 0 1,0 0-1,0 0 1,0 0-1,0 1 1,0-1 0,1 0-1,-1 0 1,0 0-1,0 1 1,0-1-1,0 0 1,0 0-1,0 0 1,0 1 0,0-1-1,0 0 1,0 0-1,0 0 1,0 1-1,0-1 1,0 0-1,0 0 1,0 0-1,0 1 1,0-1 0,0 0-1,-1 0 1,-3 20-121,-81 191-18,60-158 279,-2-2 0,-61 88 0,82-130-39,-1-1-1,-11 11 1,16-17-58,0-1 0,0 1-1,0 0 1,0-1 0,-1 1 0,1-1-1,0 0 1,-1 0 0,1 0 0,0 0 0,-1 0-1,0 0 1,1-1 0,-4 1 0,6-1-31,-1 0 0,0 0 0,1-1 0,-1 1 0,0 0 0,1 0 0,-1-1 0,0 1 0,1 0 0,-1-1 0,1 1 0,-1 0 0,0-1 0,1 1 0,-1-1 0,1 1 0,-1-1 0,1 0 0,0 1 0,-1-1 0,1 1 0,0-1 0,-1 0 0,1 1 0,0-1 0,0 0 0,-1 1 1,1-1-1,0 0 0,0 1 0,0-1 0,0 0 0,0-1 0,1-26 1,-1 26-5,1-4-21,0 0-1,0 0 1,1 0 0,-1 0-1,1 0 1,5-10-1,-6 15 7,0-1 0,0 0 0,0 1 0,0-1 0,0 1 1,0 0-1,0-1 0,1 1 0,-1 0 0,1 0 0,-1-1 0,0 1 0,1 1 0,0-1 0,-1 0 0,1 0 0,0 0 0,-1 1 0,1-1 0,0 1 0,0-1 0,-1 1 0,1 0 0,0 0 0,0 0 0,0 0 0,2 0 0,17 4 32,38 12 0,13 3 20,-56-16-5,1 0-1,-1-2 1,1 0-1,-1-1 0,31-4 1,-41 3-21,1 0-1,0-1 1,-1 0 0,1 0-1,-1 0 1,0-1 0,0 0 0,0-1-1,0 1 1,0-1 0,-1 0-1,0 0 1,0-1 0,0 1-1,0-1 1,-1 0 0,6-8 0,0-6 6,0-1 1,-2-1 0,9-27-1,-12 34-65,-1 2 29,0 0 0,-1 1 0,0-1 0,-1 0 0,0-1 0,-1 1 0,0 0 0,-2-21 0,1 32 1,0 0 1,0 0-1,-1 0 1,1 0-1,0 0 1,0-1-1,-1 1 0,1 0 1,0 0-1,-1 0 1,0 0-1,1 0 1,-1 0-1,1 0 1,-1 1-1,0-1 0,0 0 1,0-1-1,0 2 5,0 0 0,1-1 0,-1 1-1,0 0 1,1 0 0,-1 0-1,0 0 1,1 0 0,-1 0 0,0 0-1,1 0 1,-1 0 0,0 0-1,1 0 1,-1 0 0,0 0 0,1 1-1,-1-1 1,0 0 0,1 0-1,-2 1 1,-1 1 3,0 0 0,0 1 0,1-1 0,-1 0-1,1 1 1,-1 0 0,1-1 0,0 1 0,0 0 0,-2 4 0,-1 4 33,1-1 1,1 0-1,0 1 0,0 0 1,1-1-1,0 1 1,0 20-1,2-17-2,0 1-1,2-1 0,-1 0 1,2 1-1,6 21 1,-7-30-19,0 1 0,1-1 1,0 1-1,0-1 0,0 0 1,1 0-1,0-1 1,0 1-1,1-1 0,-1 0 1,1 0-1,0 0 0,0-1 1,1 0-1,0 0 0,-1 0 1,1 0-1,8 2 1,-7-3-627,0-1 0,0 0 1,1 0-1,-1 0 0,1-1 1,-1-1-1,0 1 0,1-1 1,-1 0-1,13-2 0,4-4-4077,-2 1 1541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4:59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36 7296,'-45'8'3328,"63"-8"-2912,14-3 1280,8 3-1024,54-5 224,5 5-544,53-7-288,-2-1-64,16-1 128,-13 6-64,0-5-4384,-24 8 2336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5:01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1032 5408,'-8'-5'2796,"22"2"1490,-6-2-3543,1 1 1,-1-1-1,0-1 0,13-11 0,31-34 553,-39 36-985,36-36 381,100-105 541,-79 89-858,79-85 306,-115 112-344,-1-1 1,-3-2-1,44-81 0,-54 83-178,-1 0 0,-3-2-1,14-51 1,-29 74-225,-3 13 40,1 7 27,1 0 1,0 0-1,-1 0 0,1 0 1,0 1-1,0-1 1,-1 0-1,1 0 1,0 0-1,-1 0 1,1 1-1,0-1 0,0 0 1,-1 0-1,1 1 1,0-1-1,0 0 1,0 0-1,-1 1 1,1-1-1,0 0 0,0 1 1,0-1-1,0 0 1,0 1-1,0-1 1,-56 118-93,-12 1 309,-29 58 55,79-139-250,-21 62 0,32-79 36,2 0 0,0 0 0,1 0 0,-1 43 0,5-57-14,1 1 0,-1-1 0,1 0 0,0 0 0,1 0 0,0 0 0,4 10 0,-6-16-27,1 1 0,0 0 0,0-1 1,0 1-1,0-1 0,0 1 0,0-1 1,0 1-1,0-1 0,0 1 0,1-1 0,-1 0 1,1 0-1,-1 0 0,1 0 0,-1 0 0,1 0 1,0 0-1,-1-1 0,1 1 0,0 0 0,-1-1 1,1 1-1,0-1 0,0 0 0,0 0 1,0 0-1,-1 0 0,1 0 0,0 0 0,0 0 1,0 0-1,-1-1 0,4 0 0,0-1 14,0 0 1,-1-1-1,1 1 0,-1-1 0,1 0 0,-1 0 0,0-1 0,6-6 0,28-34 154,28-53-138,-24 31-139,13-22-58,-50 81 54,-4 13-128,-4 15-56,-7 38 268,2 0 0,0 92 1,8-143 100,0 1 1,1-1 0,3 14-1,-4-21-79,0 0 0,0 0 0,0-1 0,1 1 0,-1 0 0,0 0 0,1-1 0,-1 1 0,0 0 0,1-1 0,-1 1 0,1-1-1,-1 1 1,1 0 0,0-1 0,-1 1 0,1-1 0,-1 1 0,1-1 0,0 0 0,-1 1 0,1-1 0,0 0 0,0 1 0,-1-1 0,1 0 0,0 0-1,0 0 1,-1 0 0,1 1 0,0-1 0,0 0 0,0 0 0,-1-1 0,1 1 0,0 0 0,0 0 0,1 0 0,1-2-3,0 1 1,1 0 0,-1-1 0,0 1-1,1-1 1,-1 0 0,4-4-1,16-14 60,-1-2 0,35-45 0,-7 8-26,126-115 0,-174 172-53,0-1-48,1 1-1,-1-1 0,1 1 0,0 0 1,-1 0-1,1 1 0,0-1 1,0 0-1,4-1 0,-6 4 40,0 0 0,-1 0 0,1 0-1,-1 0 1,1 0 0,-1 0 0,0 0 0,1 0 0,-1 0-1,0 0 1,0 1 0,0-1 0,0 1 0,0 4 27,-1 0 0,0 0 1,-2 9-1,2-9-2,-1 0-1,1 0 1,0 10 0,5 71 112,-3-82-106,-1 0 0,1-1 0,0 1 0,1 0 1,-1-1-1,1 1 0,0-1 0,0 1 0,4 5 0,-5-8-3,0-1 1,-1 0-1,1 0 0,0 0 0,0 1 0,0-1 0,0 0 1,1 0-1,-1-1 0,0 1 0,0 0 0,1 0 0,-1 0 1,0-1-1,1 1 0,-1-1 0,0 1 0,1-1 0,-1 0 1,1 1-1,-1-1 0,1 0 0,-1 0 0,1 0 0,-1 0 1,1 0-1,-1 0 0,1 0 0,-1-1 0,0 1 0,1-1 1,-1 1-1,1-1 0,-1 1 0,2-2 0,4-2 20,-1 0-1,0-1 0,0 0 0,0 0 1,-1 0-1,1-1 0,-1 0 1,5-9-1,33-57 1,-22 33 29,-15 30-37,-3 3-86,0 0 0,1 0 0,-1 1 1,1 0-1,0-1 0,1 1 0,9-8 0,-13 13 57,-1 0 0,1-1 0,0 1 0,0 0 0,0 0 0,-1 0 0,1 0 0,0 0 0,0 0 0,0 0-1,-1 0 1,1 0 0,0 0 0,0 0 0,0 1 0,-1-1 0,2 1 0,17 7 44,-8-3-19,5-1-7,0 0 0,1-1-1,-1-1 1,1-1 0,0 0 0,17-2-1,-12 1-10,-21 0 3,-1 0 0,0 0 0,0-1 0,0 1 0,0 0 0,0 0 0,0 0 0,1 0 0,-1 0 0,0 0 0,0 0 0,0 0 0,0 0 0,1 0 0,-1 0 0,0 0 0,0 0 0,0 0 0,0 0 0,0 0 0,1 0 0,-1 0 0,0 0 0,0 0 0,0 0 0,0 0 0,1 0 0,-1 1 0,0-1 0,0 0 0,0 0 0,0 0 0,0 0 0,0 0 0,0 0 0,1 0 0,-1 1 0,0-1 0,0 0 0,0 0 0,0 0 0,0 0 0,0 0 0,0 1 0,0-1 0,0 0 0,0 0 0,0 0 0,0 0 0,0 0 1,0 1-1,0-1 0,0 0 0,0 0 0,0 0 0,0 0 0,0 1 0,0-1 0,0 0 0,0 0 0,0 0 0,0 0 0,0 0 0,0 1 0,0-1 0,-1 0 0,1 0 0,-9 9-32,6-7 20,-9 11-28,0 0 1,1 0 0,1 1-1,-11 18 1,7-9 0,-3 4 25,2 0 1,1 2-1,1 0 0,-10 36 0,21-58 51,-1 1-1,2-1 0,-2 13 1,2-19-30,1 1 1,0-1 0,0 1 0,0 0 0,0-1 0,0 1 0,1 0 0,-1-1 0,0 1-1,1-1 1,-1 1 0,1-1 0,0 1 0,-1-1 0,1 1 0,0-1 0,0 0 0,0 1-1,0-1 1,0 0 0,0 0 0,0 0 0,2 2 0,-2-3 4,0 0 0,0 1 0,0-1 0,0 0 0,0 0-1,-1 0 1,1 1 0,0-1 0,0 0 0,0-1 0,0 1 0,0 0 0,0 0 0,0 0 0,0 0 0,0-1 0,-1 1 0,1 0-1,0-1 1,0 1 0,0-1 0,-1 1 0,1-1 0,0 1 0,0-1 0,-1 1 0,1-1 0,0 0 0,0 0 0,18-23 154,-8 1-134,0-1 0,-1 0 0,-1 0 0,8-36 0,-9 24-30,5-51-1,1-8-220,-13 93 210,-1 1 1,1-1-1,-1 1 1,1 0 0,0-1-1,-1 1 1,1-1 0,0 1-1,0 0 1,0 0 0,0 0-1,0-1 1,0 1 0,1 0-1,-1 0 1,0 1 0,0-1-1,1 0 1,-1 0-1,1 0 1,-1 1 0,0-1-1,1 1 1,2-1 0,4-1 8,0 1 0,0 0 0,15 1 0,-8 0-72,188 5 393,-48 1-3327,-118-9-1821,-23 3 2981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5:01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4 7040,'-103'-3'3200,"63"6"-2752,27-3 1344,13 4-1056,18-4 704,9 5-864,39-5 0,7 0-384,39 0-96,-8 0-64,31-5 224,-5 5-129,4-4-2910,-13 1 1471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2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 7552,'-5'-5'10463,"1"11"-7209,2-3-2754,0 1 0,0-1 0,0 1 0,0-1 1,-1 0-1,1 0 0,-1 0 0,-5 5 0,-29 19 676,25-17-768,-25 17-767,2 1 0,-42 45 0,67-65-600,-4 5-1783,38-18-15445,-7 0 15846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5:05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1179 3808,'-20'0'1227,"7"4"6,11-2-247,5-3 277,20-9 1813,-17 7-2759,1 1-1,-1-1 1,0 0 0,0-1-1,9-7 1,17-19 515,-1-1 1,-1-2-1,25-38 0,21-22-49,-24 39-532,59-46-1,-64 59-156,-1-1 1,55-67-1,-63 60 11,-3-2 0,-1-2-1,-3 0 1,-3-2 0,35-95 0,-52 122-166,5-16-185,-15 39 211,0 1 0,0 0 0,-1-1 0,1 0 0,-1 1 0,0-1 0,-1-7 0,1 11 21,0 1-1,0-1 1,0 0-1,0 1 1,0-1-1,0 0 0,0 1 1,0-1-1,-1 1 1,1-1-1,0 0 1,0 1-1,-1-1 0,1 1 1,0-1-1,-1 1 1,1-1-1,-1 1 0,1-1 1,-1 1-1,1-1 1,-1 1-1,1 0 1,-1-1-1,1 1 0,-1 0 1,1-1-1,-1 1 1,0 0-1,1 0 1,-1-1-1,0 1 0,1 0 1,-1 0-1,0 0 1,1 0-1,-1 0 0,1 0 1,-1 0-1,0 0 1,1 0-1,-1 0 1,0 1-1,1-1 0,-1 0 1,0 0-1,1 0 1,-1 1-1,-3 1-2,1 0 1,0 0-1,-1 0 0,1 0 0,0 0 0,-4 5 0,-6 8 60,1 1 0,1 0-1,0 0 1,-12 27 0,11-22-11,-119 233 422,113-218-316,3-6 28,-19 54 1,30-73-121,1 0 0,1 1 0,0-1 0,0 1 0,1 0-1,1-1 1,0 1 0,2 18 0,0-21 31,0 0 0,0 0 0,1-1-1,7 16 1,-8-20-25,0 0 0,1 0 0,-1 0 0,1 0 0,0-1 0,0 1-1,0-1 1,0 1 0,1-1 0,7 5 0,-5-4 28,1-1-1,0 0 0,0-1 1,1 1-1,-1-1 1,0 0-1,1-1 1,0 0-1,-1 0 1,1-1-1,-1 0 1,1 0-1,0-1 1,-1 0-1,1 0 0,-1-1 1,1 0-1,-1 0 1,9-4-1,2-2-76,0 0 1,0-2-1,-1 0 0,-1-1 0,1-1 0,-2 0 0,0-1 0,0-1 0,-1 0 0,-1-1 1,22-31-1,-21 22-49,-9 15-183,-5 7 18,-2 4-82,-5 8 212,0 0-1,1 0 1,0 0 0,1 1-1,0 0 1,1 0-1,-6 21 1,5-12 114,1 0 1,1 0-1,-1 38 1,4-54-8,-1 0 8,1 0 0,0 0 0,0 0-1,1 0 1,-1 0 0,1 0 0,0-1 0,0 1-1,0 0 1,0 0 0,4 6 0,-4-9-23,0-1 1,-1 1-1,1 0 1,0-1-1,0 1 1,0-1 0,0 1-1,0-1 1,0 0-1,0 1 1,0-1-1,0 0 1,0 1-1,0-1 1,0 0-1,0 0 1,0 0-1,0 0 1,0 0 0,0 0-1,0 0 1,0-1-1,0 1 1,0 0-1,0 0 1,0-1-1,0 1 1,-1-1-1,1 1 1,0-1 0,0 1-1,1-1 1,4-3 52,1 0 1,-1 0 0,5-5 0,18-15 32,108-79 126,-133 100-263,8-4-121,0-1 0,18-16 0,-29 23 114,-3 2-101,-4 4-175,0 0 437,6-5-93,0 0-1,0 0 1,0 0 0,1 0-1,-1 0 1,0 0 0,0 1-1,0-1 1,0 0-1,0 0 1,0 0 0,0 0-1,0 0 1,0 0-1,0 0 1,0 0 0,0 0-1,0 0 1,0 0 0,0 0-1,0 0 1,0 0-1,0 0 1,0 0 0,0 0-1,0 0 1,0 0-1,0 0 1,0 0 0,0 0-1,0 0 1,0 0-1,0 0 1,0 1 0,0-1-1,0 0 1,0 0 0,0 0-1,0 0 1,0 0-1,0 0 1,0 0 0,0 0-1,0 0 1,0 0-1,0 0 1,0 0 0,0 0-1,0 0 1,0 0 0,0 0-1,0 0 1,0 0-1,0 0-46,0-1 27,0 1 1,0 0-1,0-1 1,0 1-1,0 0 1,0-1 0,0 1-1,0 0 1,0-1-1,0 1 1,0 0-1,0-1 1,0 1 0,0 0-1,0-1 1,0 1-1,0 0 1,-1 0-1,1-1 1,0 1-1,0 0 1,0-1 0,0 1-1,-1 0 1,1 0-1,0-1 1,0 1-1,-1 0 1,1 0-1,0 0 1,0-1 0,-1 1-1,1 0 1,-12 5 41,9-3-38,-5 2-34,1 0 0,0 1 0,1 0 0,-1 1 1,1 0-1,-7 8 0,2-1 57,2 1 0,-13 21 1,-5 19 60,-22 63 0,-17 34-76,55-130 22,-1 0-1,0-1 0,-2 0 0,-30 32 0,26-35 17,-1-2-1,0 0 0,-1-1 1,-1-1-1,0 0 1,-1-2-1,0-1 0,-31 10 1,47-18-10,-1 0 1,1-1 0,-1 1-1,0-1 1,0-1 0,1 1 0,-1-1-1,0-1 1,0 1 0,-12-4-1,17 4-33,1 0 0,0 0 0,0-1 0,0 1 1,0-1-1,0 1 0,0-1 0,0 0 0,0 1 0,0-1 0,0 0 0,0 0 0,0 1 0,0-1 0,0 0 0,1 0 0,-1 0 0,0 0 0,1 0 0,-1 0 0,1 0 0,-1 0 0,1 0 0,-1-1 1,1 1-1,0 0 0,-1 0 0,1 0 0,0 0 0,0-1 0,0 1 0,0 0 0,0 0 0,0 0 0,1-1 0,-1 1 0,0 0 0,0 0 0,1 0 0,-1 0 0,1 0 0,-1-1 0,1 1 0,0 0 0,-1 0 1,1 0-1,0 1 0,0-1 0,-1 0 0,1 0 0,0 0 0,0 0 0,0 1 0,1-2 0,24-14-78,0 0 0,1 2 0,34-13 1,9-5 167,18-16-139,120-84 0,67-80 347,-213 164-126,33-28-152,-71 56 93,46-46 222,-60 56-393,-10 10 44,0 0 0,0 0 0,0 0 0,0 0 0,0 0 0,0 0 0,0 0 0,0 0 0,0 0 0,0 0 0,1 0 0,-1 0 0,0 0 0,0 0 0,0-1 0,0 1 0,0 0 0,0 0-1,0 0 1,0 0 0,0 0 0,0 0 0,0 0 0,0 0 0,1 0 0,-1 0 0,0 0 0,0 0 0,0 0 0,0 0 0,0 0 0,0 0 0,0 0 0,0 0 0,0 0 0,0 0 0,0 0-1,0 1 1,1-1 0,-1 0 0,0 0 0,0 0 0,0 0 0,0 0 0,0 0 0,0 0 0,0 0 0,0 0 0,0 0 0,0 0 0,0 0 0,0 0 0,0 0 0,0 1 0,-5 16-576,2-8 671,-52 127 58,35-90-65,-5 15-114,-62 104 0,41-95 432,-108 120 0,131-161-48,19-25 66,3-5 58,8-9-106,29-25-78,53-59-200,-44 35-54,53-95-1,31-43-35,-107 169-87,1 1 1,0 2-1,2 0 0,50-37 1,-65 54 58,-1 1-12,0 0-1,1 1 1,0 0-1,1 0 1,19-7 0,-28 13 9,-1-1 1,1 1-1,0-1 1,-1 1-1,1 0 1,0 0-1,-1 0 1,1 0-1,0 0 0,-1 0 1,1 0-1,0 1 1,-1-1-1,1 1 1,-1-1-1,1 1 1,2 1-1,-3-2 23,-1 1 0,1 0-1,0-1 1,-1 1-1,1 0 1,-1 0 0,1-1-1,-1 1 1,1 0-1,-1 0 1,0 0 0,1 0-1,-1-1 1,0 1-1,0 0 1,0 0 0,0 0-1,0 0 1,0 0-1,0 0 1,0 0 0,0 0-1,0-1 1,0 1-1,0 0 1,-1 0 0,1 0-1,0 0 1,-1 0-1,1 0 1,0-1 0,-1 1-1,0 1 1,-8 13-54,0-1 0,-21 25 0,-1 1 96,-3 8 132,-51 54 0,83-100-140,0 0 0,0 0 0,-1 0 1,1 0-1,0 0 0,-1-1 0,1 1 0,-1-1 0,1 0 0,-1 0 1,0 1-1,-4 0 0,5-2-33,1 0 0,0 0 0,-1 0 0,1 0 0,0 0 1,-1-1-1,1 1 0,0 0 0,0-1 0,-1 1 0,1-1 0,0 1 0,0-1 0,0 1 0,0-1 1,0 0-1,0 0 0,-1 0 0,2 1 0,-1-1 0,0 0 0,0 0 0,0 0 0,0 0 0,1-1 1,-1 1-1,0 0 0,0-2 0,0 1-10,1 0 0,-1 1-1,1-1 1,0 1 0,0-1 0,-1 1 0,1-1 0,0 0 0,0 1-1,1-1 1,-1 1 0,0-1 0,0 1 0,1-1 0,-1 0-1,1 1 1,0-1 0,-1 1 0,1 0 0,0-1 0,0 1 0,1-2-1,-1 1-5,1 0 0,0 0 0,-1 0 0,1 0-1,0 0 1,0 0 0,0 0 0,1 1 0,-1-1 0,0 1-1,0 0 1,5-2 0,4 1 10,1 0 0,-1 1 1,0 0-1,1 1 0,-1 0 1,15 3-1,19 0-31,26-4 186,100-12 0,-142 8-103,1-1-1,-1-1 0,-1-1 0,1-2 1,-2-1-1,29-15 0,-47 21 0,-1 0-1,0 0 1,0-1-1,-1 0 1,9-8-1,-14 11-41,1 0-1,-1 0 0,1 0 0,-1 0 0,0 0 0,0-1 1,0 1-1,-1 0 0,1-1 0,-1 0 0,0 1 1,0-1-1,0 0 0,0 0 0,0-4 0,-1 7-16,0-1 1,-1 1-1,1 0 0,0 0 0,0 0 1,0-1-1,-1 1 0,1 0 0,0 0 1,-1 0-1,1 0 0,-1 0 0,0 0 1,1 0-1,-1 0 0,0 0 0,1 0 1,-1 0-1,0 0 0,0 1 0,0-1 1,0 0-1,0 0 0,0 1 0,0-1 1,0 1-1,0-1 0,0 1 0,0-1 1,0 1-1,0 0 0,-1 0 0,1-1 1,0 1-1,0 0 0,0 0 0,-1 0 1,-1 0-1,-4 1-19,-1 0-1,1 0 1,-1 0 0,-11 4 0,9-2 42,1 1 0,1 0 1,-1 0-1,0 0 0,1 1 1,0 0-1,0 1 0,-11 10 1,16-13-2,-1 0 0,1 1 0,0 0 1,0 0-1,0 0 0,0 0 1,1 0-1,0 0 0,-1 0 0,2 1 1,-1 0-1,0-1 0,1 1 1,0 0-1,0-1 0,0 1 0,1 0 1,0 7-1,0-4 46,2 1 0,-1-1 0,1 0 0,0 0 1,1 0-1,0 0 0,0 0 0,1 0 0,-1-1 0,2 0 0,-1 0 0,1 0 0,0 0 1,1-1-1,0 1 0,0-1 0,0-1 0,9 7 0,-13-10-19,1-1-1,0 1 1,-1-1-1,1 0 0,0 1 1,0-1-1,0 0 1,0-1-1,-1 1 1,1-1-1,1 1 0,-1-1 1,0 0-1,0 0 1,0 0-1,0 0 1,0-1-1,0 1 0,0-1 1,0 0-1,-1 0 1,1 0-1,0 0 1,0 0-1,-1-1 0,5-2 1,100-65 367,-34 20-288,66-34-240,92-62 12,-220 136 96,-8 7-8,0-1 1,0 1-1,0-1 1,0 1-1,0 0 1,1 0-1,-1 1 1,1-1-1,-1 1 1,1-1-1,4 0 1,-8 2 22,0 0 0,1 0 0,-1 0 0,0 0 0,0 1 0,1-1 1,-1 0-1,0 0 0,1 0 0,-1 0 0,0 0 0,0 0 1,0 1-1,1-1 0,-1 0 0,0 0 0,0 0 0,1 1 0,-1-1 1,0 0-1,0 0 0,0 1 0,0-1 0,0 0 0,1 0 1,-1 1-1,0-1 0,0 0 0,0 1 0,0-1 0,0 0 0,0 0 1,0 1-1,0-1 0,0 0 0,0 1 0,0-1 0,0 0 1,0 0-1,0 1 0,0-1 0,0 0 0,0 1 0,-1-1 0,1 0 1,0 0-1,0 1 0,0-1 0,0 0 0,0 0 0,-1 1 1,1-1-1,-10 18-235,8-16 171,-13 22 70,-1-2 0,-1 0 0,-1-1 0,-26 24 0,-2 4-84,10-8 20,-67 70 260,95-104-135,1 0 0,-1 0 0,0-1 0,-1 0 0,-18 9 0,25-14-34,-1 1-1,0-1 1,1 0-1,-1 0 1,0-1-1,0 1 1,0-1-1,0 1 1,1-1-1,-1 0 1,0 0-1,0 0 1,0 0-1,0-1 1,0 1 0,0-1-1,1 0 1,-1 0-1,0 0 1,1 0-1,-1 0 1,0-1-1,1 1 1,-1-1-1,-1-1 1,-3-3 43,1 0 0,0-1 0,0 1 0,-6-12 0,9 15-93,1-1 0,0 0 0,0 0-1,0 0 1,0 0 0,1 0 0,-1 0 0,1 0 0,0-1 0,0-5 0,1 9 27,0 0 0,0 0 0,0 1 0,0-1 0,0 0 0,0 1-1,1-1 1,-1 0 0,0 1 0,0-1 0,1 0 0,-1 1 0,0-1 0,1 0 0,-1 1 0,1-1 0,-1 1 0,1-1 0,-1 1 0,1-1 0,-1 1 0,1-1 0,-1 1 0,1 0 0,-1-1 0,2 0 0,21-4-62,-21 5 62,219-8 467,-23 3-208,100-38-1310,-173 20-5456,-72 13 924,-34 9 2397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5:05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58 109 2976,'-10'-2'649,"8"2"-385,-1 0-1,1-1 0,-1 1 0,1-1 0,-1 0 0,1 1 1,0-1-1,-1 0 0,1-1 0,0 1 0,0 0 1,0 0-1,0-1 0,-2-2 0,0 1 186,-3-5 4865,7 8-5220,0 0-1,0-1 1,0 1-1,1 0 0,-1-1 1,0 1-1,0 0 1,0 0-1,1-1 1,-1 1-1,0 0 1,0 0-1,0-1 1,1 1-1,-1 0 0,0 0 1,1 0-1,-1-1 1,0 1-1,0 0 1,1 0-1,-1 0 1,0 0-1,1 0 1,-1 0-1,0 0 1,1 0-1,-1 0 0,0 0 1,1 0-1,-1 0 1,0 0-1,1 0 1,-1 0-1,0 0 1,1 0-1,63 0 2830,102 0-897,255-26-1098,-130-6-842,-166 16-60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9:57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6 1664,'-2'-5'4474,"2"5"-4346,0 0 0,0 0 0,0 0 0,0 0 0,0 0 0,-1 0-1,1 0 1,0 0 0,0 0 0,0 0 0,0 0 0,-1 0-1,1 0 1,0 0 0,0 0 0,0 0 0,0 0 0,-1 0 0,1 0-1,0 0-54,-1 1-1,1-1 0,0 0 1,-1 0-1,1 1 1,0-1-1,0 0 0,-1 1 1,1-1-1,0 0 1,0 1-1,-1-1 0,1 0 1,0 1-1,0-1 0,0 0 1,0 1-1,-1-1 1,1 1-1,0-1 0,0 1 1,-8 56 1329,7-53-1332,1 1-1,-1-1 0,0 0 1,0 0-1,-3 7 0,-2 5 91,-13 53 156,-11 43 221,25-89-496,1 0 0,-1 45 0,5 51 567,0-117-480,1 0-50,-1 2 1207,4-7-568,0-2-635,6-10-111,0 1-1,15-14 1,-20 24-3,0 0-1,0 0 1,0 0-1,0 0 1,0 1-1,1 0 1,-1 0-1,1 1 1,11-4 0,-3 3 64,1 0 1,0 1 0,1 1 0,-1 0 0,0 1-1,0 1 1,0 0 0,0 1 0,0 1 0,0 0 0,0 1-1,27 11 1,-41-15 490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9:59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19 538 2976,'-8'-3'11726,"7"3"-11229,-2-6-1259,1 1 864,1 1 0,0 0 1,0 0-1,0-1 0,1 1 0,-1 0 0,1-1 1,0 1-1,0 0 0,1-1 0,-1 1 1,3-6-1,1-7 51,13-29 0,-5 15 52,37-117 45,-37 116-206,-8 18-70,1 1 1,0 0 0,1 0-1,0 1 1,1 0-1,0 0 1,14-18 0,-14 23-55,-1 0 0,1 0 0,0 1 0,0 0 0,1 0 0,0 1 0,12-7 0,6-4-272,-25 16 344,-1 0 1,0-1 0,0 1 0,1 0 0,-1 0 0,0 0 0,0 0 0,1 0 0,-1 0 0,0 0 0,1 0 0,-1 0-1,0 0 1,1 0 0,-1 0 0,0 0 0,0 0 0,1 0 0,-1 0 0,0 0 0,1 0 0,-1 0 0,0 0 0,0 0-1,1 1 1,-1-1 0,0 0 0,0 0 0,1 0 0,-1 1 0,6 9-53,-1 11 185,-5-9-1,0-1 0,-1 0 0,0 1 0,0-1 0,-2 0 0,1 0 0,-8 19 0,-3 4-19,11-26-60,-1 0 1,0 1-1,0-1 1,-1-1-1,0 1 1,-1-1-1,1 1 1,-1-1-1,-11 11 1,10-9 3,5-8-46,1-1-1,0 1 1,-1 0 0,1-1 0,0 1-1,-1 0 1,1-1 0,-1 1 0,0 0-1,1-1 1,-1 1 0,1-1 0,-1 1-1,0-1 1,1 1 0,-1-1 0,0 0-1,-1 1 1,2-1-67,3-2 6,1 1 0,-1-1-1,1 1 1,-1-1 0,1 1-1,-1 0 1,1 0 0,0 1 0,0-1-1,-1 1 1,1 0 0,0 0-1,7 1 1,-7 2-10,1-1 0,-1 1 0,0 1 0,0-1-1,-1 0 1,1 1 0,-1 0 0,5 7 0,10 15 287,-17-24-125,0 1 1,-1-1-1,0 1 1,1 0-1,-1-1 1,0 1-1,0-1 1,-1 1-1,1-1 1,-2 6-1,2-6-16,-1 1-1,0 0 1,-1-1-1,1 0 0,0 1 1,-1-1-1,1 0 1,-1 1-1,0-1 0,0 0 1,0 0-1,0-1 1,0 1-1,0 0 0,0-1 1,-1 1-1,1-1 1,0 0-1,-1 1 0,1-1 1,-1-1-1,0 1 1,-2 1-1,-7 0-303,0-1 1,1 0-1,-1 0 0,-13-2 1,6 1-1347,18 0 1315,1 0 1,-1 0-1,0 0 0,1 0 1,-1 0-1,0 0 0,0-1 1,1 1-1,-1 0 0,0 0 1,1-1-1,-1 1 0,0 0 1,1-1-1,-2 0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39:59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 3712,'-1'0'8210,"17"-1"-6615,23-2-1864,2 0 698,54 4 1,-35 0-116,8-1 323,-59 0-6735,-14 0 4535,-3 0-1034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00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0 2720,'-10'8'3835,"6"-4"-1404,3-3-2227,1 0-1,-1 0 1,0 0-1,0 0 1,1 0-1,-1 0 1,0-1-1,1 1 1,-1 1 0,1-1-1,0 0 1,-1 2-1,1-3-142,0 1 0,0-1 0,0 1 0,0-1 0,0 1 0,0-1 0,0 0 0,0 1 0,0-1 0,0 1 0,0-1 0,1 0 0,-1 1 0,0-1 0,0 1 0,1-1 0,-1 0 0,0 1 0,0-1 0,1 0 0,-1 0 0,0 1-1,1-1 1,2 2 53,-1-1-1,1 0 0,-1-1 0,1 1 1,-1 0-1,1-1 0,-1 1 0,1-1 0,0 0 1,4 0-1,23 2 445,0 1 0,32 7 0,-6-1-35,-39-8-294,11 3 49,-26-4-217,3 2 122,-1-1 0,0-1 1,1 1-1,-1-1 0,1 1 0,6-2 1,-9 1-382,0-2-1254,-2 2 1388,0 0 0,0 0 0,0 0 0,0 0 0,1 0 0,-1 0 0,0 0-1,0 0 1,0 0 0,0 0 0,0-1 0,0 1 0,1 0 0,-1 0 0,0 0 0,0 0-1,0 0 1,0 0 0,0-1 0,0 1 0,0 0 0,0 0 0,0 0 0,0 0 0,1 0-1,-1-1 1,0 1 0,0 0 0,0 0 0,0 0 0,0 0 0,0-1 0,0 1 0,0-7-992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01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1 3808,'-2'0'185,"2"-1"-139,0 1 0,0 0 0,-1 0 0,1 0-1,0 0 1,0 0 0,-1 0 0,1 0 0,0 0-1,0 0 1,-1 0 0,1 0 0,0 0 0,0 0 0,0 0-1,-1 0 1,1 0 0,0 0 0,0 1 0,-1-1-1,1 0 1,0 0 0,0 0 0,0 0 0,-1 0 0,1 0-1,0 1 1,0-1 0,0 0 0,-1 0 0,1 0-1,0 1 1,0-1 0,0 0 0,0 0 0,0 0 0,0 1-1,0-1 1,-1 0 0,1 1 0,-13 7 3698,7-5-2746,0 1 0,0-1 0,0 0 1,-9 3-1,-14 7-512,24-10-470,1 0-1,-1 0 1,1 0 0,0 1 0,-1 0 0,2-1-1,-1 1 1,0 0 0,1 1 0,0-1-1,0 1 1,0 0 0,0-1 0,1 1 0,0 0-1,0 0 1,0 1 0,0-1 0,1 0-1,0 1 1,0-1 0,1 1 0,-1 5 0,2 2 16,0 0 1,1 1-1,0-1 1,1 0-1,1 0 1,0 0-1,0-1 1,1 1 0,1-1-1,0 0 1,1-1-1,0 0 1,1 0-1,0 0 1,0-1-1,1 0 1,1 0 0,12 9-1,-16-15 45,1 0 0,0 0 0,0 0 0,1-1 0,-1 0 0,1 0 0,-1-1 0,1 0 0,0-1 0,0 1 0,0-2 0,0 1 0,0-1 0,0 0 0,0 0 0,0-1 0,0-1 0,0 1 0,-1-1 0,1 0 0,0-1 0,-1 0 0,0 0 0,9-5 0,-4 0 14,0-1 0,0-1 0,-1 0 0,0 0 0,16-22 0,39-65 263,-47 67-331,-15 24 27,-1 0 0,1 0 0,-1 0 1,-1-1-1,1 1 0,-1-1 0,0 1 0,1-12 0,-2 16-47,-1-1 0,0 1-1,0 0 1,0-1-1,-1 1 1,1 0 0,-1-1-1,1 1 1,-1 0 0,0 0-1,1-1 1,-1 1 0,0 0-1,0 0 1,-1 0 0,1 0-1,0 0 1,-1 1 0,1-1-1,-1 0 1,0 1 0,0-1-1,1 1 1,-1-1-1,0 1 1,0 0 0,0 0-1,-4-2 1,-3-1-81,-1 1 0,0 0 0,1 1 0,-1 0 0,0 0 0,0 1 0,0 0 0,-12 2 0,-84 10 16,55-4-59,29-4-180,16-1-100,1-1 0,-1 0 0,0-1 0,1 1 0,-1-1 0,0 0 0,-8-2 0,14 2 312,0 0 1,0 0 0,0 0 0,-1 0 0,1 0 0,0 0 0,0 0 0,-1 0 0,1 0 0,0-1 0,0 1-1,0 0 1,-1 0 0,1 0 0,0 0 0,0-1 0,0 1 0,0 0 0,0 0 0,0 0 0,-1-1-1,1 1 1,0 0 0,0 0 0,0-1 0,0 1 0,0 0 0,0 0 0,0-1 0,0 1 0,0 0 0,0 0-1,0 0 1,0-1 0,0 1 0,0 0 0,0-1 0,4-8-2740,5-2-1908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05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 3712,'0'0'3397,"5"9"-2266,-4-6-1009,8 12 687,9 20 0,-16-29-676,1 0 0,-2 0 0,1 0 0,-1 0 1,1 0-1,-2 0 0,1 8 0,-1-11-56,1 0 0,-1 0 1,0 0-1,-1 0 0,1-1 0,-1 1 0,1 0 0,-1 0 1,0 0-1,0-1 0,0 1 0,0-1 0,0 1 0,-1-1 1,1 1-1,-3 2 0,-10 15 263,9-14-212,1 0 1,-1 1-1,-7 5 0,-4 4 217,11-11-251,0 0-1,-1 0 0,0 0 0,-6 4 0,12-9-138,-1 0 0,1 0 1,0 0-1,0 0 0,-1 0 0,1 0 1,0 0-1,0 0 0,-1 0 0,1 0 0,0 0 1,-1 0-1,1 0 0,0 0 0,0 0 1,0 0-1,-1 0 0,1-1 0,0 1 1,0 0-1,-1 0 0,1 0 0,0 0 1,0-1-1,0 1 0,-1 0 0,1 0 0,0 0 1,0-1-1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05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6 2240,'-3'-5'1845,"-20"5"5232,23 1-7052,0 1-1,0 0 0,1-1 1,-1 1-1,1 0 0,-1-1 0,1 1 1,0 1-1,1 3 12,0-1 0,-1 1 0,0-1-1,-1 1 1,1-1 0,-1 1 0,0 0 0,-2 10 0,1 7 94,0-5-30,-1 0-1,-5 22 0,0 0 19,-20 120 444,23-137-372,-10 33 338,14-56-560,0 1 0,0-1-1,0 1 1,0-1 0,0 0-1,-1 1 1,1-1 0,0 0-1,0 1 1,0-1 0,0 0-1,-1 1 1,1-1 0,0 0 0,0 1-1,0-1 1,-1 0 0,1 0-1,0 1 1,0-1 0,-1 0-1,1 0 1,0 1 0,-1-1-1,-2-7-2255,2-19-1330,1 4-30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06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0 4480,'1'2'2895,"0"-1"-2763,-1-1 0,0 0 0,0 1 0,1-1 0,-1 1 0,0-1 0,0 1 0,0-1 0,0 1 0,1-1 0,-1 1 0,0-1 0,0 0 0,0 1 0,0-1 0,0 1 0,0-1 0,-1 1 0,1-1 0,0 1 0,0-1 0,0 1 0,0-1 0,0 1 0,-1-1 0,1 0-1,0 1 1,0-1 0,-1 1 0,1-1 0,-2 5-45,1-1-1,0 1 0,0 0 0,1-1 1,-1 1-1,1 0 0,0-1 0,0 1 1,1 6-1,0 5 161,-4 41 117,-3-1 1,-19 87 0,4-33 82,21-103-353,-2 1-1,1-1 1,-1 0 0,0 0-1,-1 0 1,-4 9 0,5-28-4019,0-6 213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2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7712,'4'5'9345,"10"7"-6058,22 17-1975,-32-26-451,117 83-536,-111-82-2029,-5-1-727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07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2 115 3072,'-1'4'1046,"1"-4"-1026,0 0 1,0 0-1,0 0 0,0 0 0,0 0 1,0 0-1,0 0 0,1 0 0,-1 0 1,0 0-1,0 0 0,0 0 0,0 0 1,0 0-1,0 0 0,0 0 0,0 0 1,1 1-1,-1-1 0,0 0 1,0 0-1,0 0 0,0 0 0,0 0 1,0 0-1,0 0 0,0 0 0,0 0 1,0 0-1,0 0 0,1 0 0,-1 0 1,0 1-1,0-1 0,0 0 0,0 0 1,0 0-1,0 0 0,0 0 0,0 0 1,0 0-1,-2 3 2045,2-3-1894,0 1 0,0-1 0,0 0 0,0 1 0,0-1 0,0 1 0,0-1 0,0 0 0,0 1-1,0-1 1,0 1 0,0-1 0,0 0 0,0 1 0,1-1 0,-1 0 0,0 1 0,0-1 0,0 1 0,0-1-1,1 1 1,2-1-22,0 1 0,0-1-1,0 0 1,0 1 0,0-1-1,0-1 1,0 1 0,0 0 0,0-1-1,0 1 1,-1-1 0,1 0-1,0 0 1,0 0 0,0 0-1,4-4 1,6-3 173,0 0-1,13-13 0,-3 3-47,-13 10-290,0 2 0,1 0 1,-1 0-1,1 1 1,0 0-1,1 1 1,-1 0-1,1 1 1,-1 0-1,1 1 0,24-2 1,-31 5-14,0-1-1,-1 1 1,1-1-1,0 1 1,0 1 0,0-1-1,-1 1 1,1 0 0,5 3-1,3 2-72,20 16-1,-23-15 250,1 0 0,22 11-1,-20-13 26,-2 0 395,0-2 0,18 6 0,-26-9-408,1 0 0,0-1 0,0 1 0,-1-1 0,1 0 1,0 0-1,0 0 0,-1 0 0,1-1 0,0 0 0,0 0 0,4-1 0,-3 0-157,-1 0-1,1-1 0,-1 1 0,1-1 1,-1 0-1,0 0 0,0 0 0,0 0 1,-1-1-1,1 0 0,-1 1 0,6-10 0,-1 3-1922,-2 2-576,0 0 0,6-12-1,-3-1-2264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08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73 4800,'-1'0'52,"1"0"0,0 0-1,0 0 1,-1 1 0,1-1 0,0 0 0,0 0 0,-1 0-1,1 0 1,0 0 0,-1 0 0,1 0 0,0-1 0,0 1-1,-1 0 1,1 0 0,0 0 0,0 0 0,-1 0 0,1 0-1,0 0 1,0 0 0,0-1 0,-1 1 0,1 0 0,0 0-1,0 0 1,0-1 0,-1 1 0,1 0 0,0 0 0,0 0 0,0-1-1,0 1 1,0 0 0,-1 0 0,1-1 0,0 1 0,0 0-1,0 0 1,0-1 0,0 1 0,0-3 2679,5 9-2686,0 1-1,-1-1 1,1 1 0,2 9 0,33 79 307,-37-84-111,0 0 0,-1 1 0,-1-1 0,1 19 0,-3-23-116,2 10 1670,-15-24-1134,12 4-612,0 0 0,0 0 0,0 0 0,0 0 0,0 0-1,1 0 1,0-1 0,-1 1 0,1 0 0,1-1 0,-1 1 0,0-1 0,1 1-1,0-1 1,-1 0 0,2-6 0,1-7-14,0 1-1,6-23 1,-6 29-132,2-5-11,1 0 1,0 0 0,1 1-1,0 0 1,1 0 0,1 0-1,15-21 1,-21 34 86,-1 0 0,0 0 0,1 0 0,-1-1 0,1 2 0,0-1-1,-1 0 1,1 0 0,0 0 0,0 1 0,-1-1 0,1 1 0,0-1 0,0 1 0,0 0 0,0 0 0,-1 0 0,1 0 0,0 0 0,0 0 0,0 0-1,0 1 1,-1-1 0,1 1 0,0-1 0,0 1 0,-1 0 0,1 0 0,0 0 0,-1 0 0,1 0 0,-1 0 0,1 0 0,-1 0 0,1 0 0,-1 1-1,0-1 1,0 1 0,2 2 0,-1 0-14,1 1 100,-1 1-1,0-1 0,0 0 0,-1 0 1,1 1-1,-1-1 0,0 1 0,-1-1 1,1 1-1,-1 7 0,-2 7 84,2-11 81,-1 0-1,0 0 1,-1 0 0,-3 13-1,4-19-170,0-1 0,0 0 1,0 1-1,-1-1 0,1 0 0,-1 0 0,1 0 0,-1 0 0,0 0 1,1 0-1,-1 0 0,0-1 0,0 1 0,0-1 0,0 1 0,-1-1 1,1 0-1,0 0 0,-1 0 0,-3 1 0,-4 1 148,7-2-190,-1 1 1,0-1-1,0-1 0,0 1 1,0-1-1,-4 1 0,-4 0-92,11-1-180,-1 1 0,1-1 0,-1 0 0,1 0 0,-1 0 1,1 0-1,-1 0 0,1 0 0,-1-1 0,1 1 0,-3-1 1,1 0-1366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09.3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1888,'-5'2'11381,"10"-1"-12213,-4-1 861,187 7 1553,-154-6-1454,-29-2-86,-1 1 0,1 0 0,0 0 0,-1 0 0,1 0 0,0 1 0,7 2 0,-8-2 2226,0-1-4456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09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4992,'3'-3'6613,"-3"3"-6447,7 2 2147,12 9-3358,-12-6 1782,1-2-578,0 0 1,0 0-1,0-1 1,1 0 0,-1-1-1,1 0 1,-1 0 0,13-1-1,31 4 117,-46-3-264,-1 0 5,0 0 0,1 0 0,-1 0 0,0 1 1,0-1-1,0 1 0,0 0 0,0 1 1,0-1-1,0 1 0,5 5 0,-5-4-102,-1-1 0,1 1-1,0-1 1,5 3 0,-9-6-171,-1 0 0,1 1 0,-1-1 0,1 0 0,-1 1 0,0-1 0,1 1 0,-1-1 0,1 1 0,-1-1 0,0 1 0,0-1 0,1 1 0,-1-1 0,0 1 0,0-1 0,1 2 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10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3552,'-3'0'1032,"3"0"-996,0 0-1,0 0 1,0 0 0,0 1-1,0-1 1,-1 0 0,1 0-1,0 0 1,0 0-1,0 0 1,0 0 0,0 0-1,0 1 1,0-1-1,0 0 1,-1 0 0,1 0-1,0 0 1,0 0-1,0 1 1,0-1 0,0 0-1,0 0 1,0 0 0,0 0-1,0 0 1,0 1-1,0-1 1,0 0 0,0 0-1,0 0 1,0 0-1,0 1 1,0-1 0,0 0-1,0 0 1,0 0 0,0 0-1,0 0 1,1 1-1,-1-1 1,0 0 0,0 0-1,0 0 1,0 0-1,0 0 1,0 0 0,0 1-1,0-1 1,1 0-1,-1 0 1,0 0 0,0 0-1,0 0 1,0 0 0,0 0-1,1 0 1,-1 0-1,0 0 1,0 0 0,0 0-1,0 0 1,1 0-1,-1 0 1,0 0 0,0 0-1,0 0 1,0 0 0,1 0-1,-2 1 92,0 0 1,1 0-1,-1 0 0,1 0 1,-1 0-1,1 0 0,0 0 1,-1 0-1,1 0 0,0 1 1,0-1-1,0 0 0,0 0 1,0 0-1,0 0 0,0 0 1,0 0-1,0 1 0,0-1 1,1 0-1,-1 0 0,0 0 0,1 0 1,0 2-1,15 30 65,-12-26 54,0 4-43,0 0 1,0 0-1,-1 1 0,0-1 0,-1 1 0,0 0 0,-1 0 1,-1 0-1,0-1 0,-2 21 0,-2-13 69,0 10 352,0-15-79,4-14-568,0 0 0,0 0 0,0 1 0,0-1 0,0 0 0,0 0 0,0 1 0,0-1 0,0 0 1,0 0-1,0 1 0,0-1 0,-1 0 0,1 0 0,0 1 0,0-1 0,0 0 0,0 0 0,-1 0 0,1 1 0,0-1 0,0 0 0,0 0 0,-1 0 0,1 0 0,0 0 0,0 1 0,-1-1 0,1 0 0,0 0 0,0 0 0,-1 0 0,1 0 0,0 0 0,0 0 0,-1 0 0,1 0 0,0 0 0,0 0 0,-1 0 0,1 0 0,0 0 0,-1 0 0,1 0 0,0-1 0,-1-10-4350,1 3 2309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11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 3072,'-1'0'218,"1"-1"-1,-1 1 1,1 0 0,-1 0 0,0 0 0,1 0-1,-1 0 1,1 1 0,-1-1 0,1 0 0,-1 0-1,1 0 1,-1 0 0,1 1 0,-1-1 0,1 0-1,-1 0 1,1 1 0,-1-1 0,1 0 0,-1 1-1,0 0 1,0 12 4445,2-4-5786,-1 7 1656,6 26-1,-3-27-304,1 29-1,-6 53 536,-17 124-1,16-215-3525,0-11 236,1-12-860,9-5 86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11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9 4992,'0'-1'70,"0"1"0,0 0 1,0 0-1,0-1 0,0 1 1,0 0-1,0-1 0,0 1 1,0 0-1,0 0 0,0-1 0,0 1 1,0 0-1,0-1 0,1 1 1,-1 0-1,0 0 0,0-1 0,0 1 1,0 0-1,0 0 0,1-1 1,-1 1-1,0 0 0,0 0 1,0 0-1,1 0 0,-1-1 0,0 1 1,0 0-1,1 0 0,-1 0 1,0 0-1,0 0 0,1-1 0,-1 1 1,1 0-1,11 5 2213,10 15-699,-19-15-1467,0 0-1,0 0 1,0 1 0,-1-1-1,1 0 1,-1 1-1,-1 0 1,1-1 0,-1 1-1,0 0 1,0 0-1,-1 11 1,0 6 117,-2-1-1,-4 24 1,3-25-264,-1 0 157,-1 0 0,0-1-1,-11 26 1,6-18-223,9-27-44,1 0 0,-1 1-1,1-1 1,-1 0 0,0 0 0,1 1 0,-1-1 0,0 0 0,0 0 0,0 0 0,-1 1 0,2-2 37,-1 0-1,1 1 1,-1-1 0,1 0-1,-1 0 1,0 0-1,1 1 1,-1-1-1,1 0 1,-1 0 0,1 0-1,-1 0 1,1 0-1,-1 0 1,0 0 0,1 0-1,-1 0 1,1-1-1,-1 1 1,1 0-1,-1 0 1,1 0 0,-1-1-1,1 1 1,-1 0-1,1 0 1,-1-1-1,1 1 1,0-1 0,-1 1-1,1 0 1,-1-1-1,-9-11-3042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12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 4224,'-5'-4'3252,"5"4"-3137,0 1 0,0-1-1,1 0 1,-1 0 0,0 1-1,0-1 1,0 0 0,0 0-1,1 0 1,-1 1 0,0-1 0,0 0-1,1 0 1,-1 0 0,0 0-1,0 0 1,1 1 0,-1-1-1,0 0 1,0 0 0,1 0-1,-1 0 1,0 0 0,1 0-1,-1 0 1,0 0 0,0 0 0,1 0-1,-1 0 1,0 0 0,0 0-1,1 0 1,-1 0 0,0-1-1,1 1 1,50-10 2274,-44 9-2385,0 1 0,-1 1-1,1-1 1,0 1 0,0 1-1,-1-1 1,1 1-1,-1 0 1,1 1 0,-1-1-1,11 8 1,-10-6 236,1-1 0,-1 0 0,0 0 0,1 0-1,0-1 1,-1 0 0,1 0 0,12 0 0,-8-2 302,-8 1-409,0-1 1,0 0-1,0 0 1,0 0 0,0-1-1,0 0 1,0 0-1,6-2 1,44-16-118,-40 15-1060,-13 4 723,0-1 0,1 1 0,-1 0 0,0-1 0,1 1 0,-1-1 1,0 1-1,0-1 0,1 1 0,-1-1 0,0 0 0,2-1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13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13 4896,'-7'-6'1645,"14"0"3995,-7 7-5628,1 0 1,-1 0-1,0-1 1,1 1-1,-1 0 0,1 0 1,-1 0-1,1-1 0,-1 1 1,1 0-1,0-1 1,-1 1-1,1 0 0,1 0 1,2 3 14,1 3 34,0 0-1,-1 1 1,0 0-1,0-1 0,0 1 1,-1 1-1,2 11 1,5 10 42,-7-20-63,0 1 0,-1-1 0,-1 1 0,0 0 0,0 0 0,-2 19 0,0-5-3157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13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47 4480,'-1'-1'96,"1"1"-1,-1-1 1,0 0 0,1 1-1,-1-1 1,1 0 0,-1 1-1,0-1 1,0 1 0,1-1-1,-1 1 1,0-1 0,0 1-1,1-1 1,-1 1 0,0 0 0,0 0-1,0-1 1,0 1 0,-1 0-1,-7-2 274,8 2-327,1 0-1,0 0 0,-1-1 0,1 1 0,0 0 0,-1 0 0,1 0 1,0 0-1,-1 0 0,1-1 0,0 1 0,0 0 0,-1 0 0,1 0 0,0-1 1,-1 1-1,1 0 0,0-1 0,0 1 0,0 0 0,-1 0 0,1-1 0,0 1 1,0 0-1,0-1 0,0 1 0,0 0 0,0-1 0,0 1 0,0-1 1,-1 1-1,1 0 0,0-1 0,0 1 0,1 0 0,-1-1 0,0 1 0,0 0 1,0-1-1,0 1 0,0 0 0,0-1 0,0 1 0,0 0 0,1-1 1,-1 1-1,0 0 0,0-1 0,1 1 0,-1 0 0,0 0 0,0-1 0,1 1 1,0-2 127,1 1 0,-1-1 0,1 1 0,-1 0 1,1 0-1,-1 0 0,1 0 0,3-2 0,-2 2-102,0 0-1,0 0 0,0 0 1,0 0-1,1 0 1,-1 1-1,0-1 0,1 1 1,-1 0-1,0 0 0,1 0 1,-1 1-1,0-1 0,1 1 1,-1 0-1,0 0 1,5 2-1,0-1 64,-1 1 0,1 0 0,-1 0 0,0 1 0,0-1 0,0 2 0,0-1-1,-1 1 1,0 0 0,10 10 0,-10-8 59,0 1-1,-1-1 1,0 1 0,0 0-1,0 1 1,-1-1-1,5 17 1,-8-21-128,0 0 0,0 0 0,-1 0 0,1 0 0,-1 0 1,0 0-1,0 0 0,0 0 0,-1 0 0,0 0 0,1 0 0,-1-1 0,-1 1 1,1 0-1,0 0 0,-1-1 0,0 1 0,0-1 0,0 1 0,0-1 0,-4 5 1,2-4-88,1-1 0,-1 1 0,1-1 0,-1 0 0,0 0 0,0 0 0,0-1 0,-1 1 0,1-1 0,0 0 0,-9 2 0,8-3-585,0 0 1,-1 0-1,1 0 0,0-1 0,0 0 1,-11-1-1,4-3-1448,1-3-2191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56 2656,'-25'0'3609,"-1"0"6653,31-4-6542,33-15-2384,-22 12-1075,1 1-1,0 1 1,0 1-1,0 0 1,33-2-1,-49 6-252,0 0 1,0 0-1,0 0 0,1 0 0,-1 0 1,0 1-1,0-1 0,0 0 1,0 1-1,0-1 0,0 0 0,0 1 1,0 0-1,0-1 0,-1 1 1,1-1-1,0 1 0,0 0 1,0 0-1,-1-1 0,2 3 0,-1-2 22,0 1 0,0 0 0,0 0 0,-1 0 0,1 0 0,-1 0 0,1 0 0,-1 0 0,0 0 0,0 0 0,0 2 0,0 3 49,-1 0-1,1-1 1,-2 1 0,1 0 0,-1-1 0,-4 10-1,-7 11 125,-1-1 0,-30 41-1,0 0 337,44-66-502,-1 0 0,0 0 0,1 0 0,-1 0 0,0 0 0,1 0 0,0 0 0,-1 0 0,1 0 0,0 0 0,-1 0 0,1 0 0,0 0 0,0 1 0,0-1 0,0 0 0,0 0-1,0 0 1,0 0 0,0 0 0,1 1 0,-1-1 0,0 0 0,1 0 0,-1 0 0,0 0 0,1 0 0,0 0 0,-1 0 0,1 0 0,0 0 0,-1 0 0,1 0 0,0-1 0,0 1 0,0 0 0,0 0 0,0-1 0,-1 1 0,1-1 0,1 1 0,-1-1 0,0 1 0,2 0 0,7 3-40,0 0 0,1-1 0,-1-1-1,1 1 1,0-2 0,0 1 0,0-1 0,0-1 0,0 0 0,0-1 0,13-2 0,-8 3-2445,-4 1-1638,-7-1 2038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14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4 2240,'-3'-4'2592,"8"11"2602,3 6-990,-4-5-5736,11 21 1959,-10-20-241,0 0 0,0 0 0,-1 1 0,-1 0 0,1-1 0,-2 1 0,3 15 0,-4-15-93,0 0 1,-1 0 0,0 0-1,-1 0 1,0 0-1,-1 0 1,0 0-1,0-1 1,-1 1 0,-5 12-1,4-13-19,-1 3 65,-1-1 0,0 1 0,0-1-1,-13 17 1,10-18-357,0 0 1,-22 18-1,23-22-445,0 0 1,-1-1-1,1 0 0,-1 0 1,-11 3-1,-8 0-2926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15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86 1728,'0'4'5738,"0"-8"-5514,0 0-1,0 0 1,-1 1-1,0-1 1,1 0-1,-1 0 1,0 1-1,-1-1 1,1 0-1,-1 1 1,1-1-1,-1 1 1,0 0-1,-1-1 1,1 1-1,0 0 1,-1 0-1,0 1 1,0-1-1,-4-3 1,5 4-220,-1 1 0,1-1 0,-1 1 0,1-1 0,-1 1-1,0 0 1,0 0 0,1 0 0,-1 1 0,0-1 0,0 1 0,0-1 0,0 1 0,0 0 0,0 0 0,0 0 0,0 0 0,0 1 0,1-1 0,-1 1 0,0 0 0,0 0 0,0 0 0,1 0 0,-1 0 0,0 1 0,-3 2 0,-6 4-102,1 1-1,0 1 1,1 0 0,-15 18-1,-3 3-91,-21 21 345,47-50-124,0 0 1,1 1 0,-1-1-1,1 0 1,0 0 0,0 1-1,0-1 1,0 1-1,0-1 1,0 1 0,1-1-1,-1 1 1,1 0 0,0 2-1,0-4-9,0 0 1,1 0-1,-1 0 0,0 0 0,1-1 0,-1 1 0,1 0 0,-1 0 0,1 0 0,-1-1 1,1 1-1,0 0 0,0 0 0,-1-1 0,1 1 0,0-1 0,0 1 0,-1 0 1,1-1-1,0 0 0,1 1 0,19 8 67,-1-5-29,1 0-1,0-1 0,33 0 1,-33-2-8,1 0 1,-1 1 0,32 9-1,-49-11-38,-1 2 0,1-1 1,-1 0-1,0 1 0,0-1 0,0 1 0,0 0 0,0 0 0,0 0 0,0 1 1,-1-1-1,3 3 0,-4-4 13,0 0 1,0 1-1,-1-1 1,1 0-1,-1 0 1,1 0 0,-1 1-1,1-1 1,-1 0-1,0 1 1,0-1-1,1 0 1,-1 1-1,0-1 1,0 0-1,-1 1 1,1-1 0,0 0-1,0 1 1,-1-1-1,1 0 1,0 0-1,-1 1 1,1-1-1,-1 0 1,0 0-1,1 0 1,-1 0 0,0 1-1,0-1 1,0 0-1,0-1 1,-1 2-1,-11 11 241,-1-1-1,-1 0 0,0-2 1,0 1-1,-1-2 0,0 0 1,-29 10-1,12-10-127,28-8-735,-1 0 0,1 1 0,0-1 0,0 1 1,-7 3-1,11-5 291,0 1 0,0 0 0,1-1 0,-1 1 0,0 0 0,0 0 0,0-1 0,0 1 0,1 0 0,-1 0 0,0 0 0,1 0 0,-1 0 0,1 0 0,-1 0 0,1 0 0,-1 2 0,-5 20-3840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16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28 463 3136,'-10'11'1596,"10"-11"-1515,-1 1 0,0 0 1,0-1-1,1 1 1,-1 0-1,0 0 0,1 0 1,-1 0-1,1-1 1,-1 1-1,1 0 0,0 0 1,-1 0-1,1 0 1,0 0-1,0 0 0,-1 0 1,1 0-1,0 0 1,0 0-1,0 2 0,-3 22 3039,3-25-3054,0 0 0,0 0 0,0 0 0,0 0 0,0 0 0,0 0-1,0 0 1,0 0 0,0 1 0,0-1 0,-1 0 329,1 0-329,0 0 0,0 0 0,0 0-1,0 0 1,0 0 0,0 0 0,0 0 0,0 1 0,-1-1 0,1 0 0,0 0-1,0 0 1,0 0 0,0 0 0,0 0 0,0 0 0,0 0 0,0 0-1,-1 0 1,1 0 0,0 0 0,0 0 0,0 0 0,0-1 0,0 1-1,0 0 1,0 0-27,-1 0-1,1 0 1,0 0-1,0 0 1,0-1-1,0 1 1,0 0-1,-1 0 1,1 0-1,0 0 1,0-1-1,0 1 1,0 0-1,0 0 1,0 0-1,0-1 1,0 1-1,0 0 1,0 0-1,0-1 1,0 1-1,0 0 1,0 0-1,0 0 1,0-1-1,0 1 1,0 0-1,0 0 1,0 0-1,0-1 1,0 1-1,0 0 1,1 0-1,-1-1 1,6-15 1131,5-26 0,-6 21-817,8-31 9,2 1 1,3 0 0,35-71-1,-46 110-420,1 1-1,0 0 0,1 0 1,0 1-1,1 0 0,0 0 1,0 1-1,1 1 0,0 0 1,0 0-1,1 1 0,0 0 1,1 1-1,-1 1 0,1 0 1,0 0-1,23-3 0,-33 7 64,6-1-22,1 0-1,-1 1 0,1 0 1,17 1-1,-25 0 8,0 0-1,0 0 1,0 1 0,0-1 0,0 0 0,0 1-1,0 0 1,0 0 0,0-1 0,-1 1 0,1 0-1,0 0 1,-1 1 0,1-1 0,-1 0 0,1 0-1,-1 1 1,1-1 0,-1 1 0,0-1 0,0 1-1,0 0 1,0-1 0,0 1 0,0 0 0,0 0-1,0 0 1,-1 0 0,1-1 0,0 4 0,-1 2 26,1-1 0,-1 1 0,0 0 0,0-1 0,-1 1 0,0-1 0,0 1 0,0-1 0,-1 1 0,0-1 0,0 0 0,-1 0 0,1 0 0,-1 0 0,-6 8 0,3-5 63,-1-1-1,1 0 0,-1-1 1,0 1-1,-1-2 0,0 1 1,0-1-1,0 0 0,-13 6 0,-24 16-328,45-28 100,21 5-106,3 5 210,-9-4-24,0 1 0,25 5 0,-38-11 96,1-1-1,-1 1 0,0 0 0,1 0 0,-1 0 0,0 0 0,0 0 0,0 0 0,0 1 0,0-1 1,0 0-1,0 1 0,0 0 0,0 0 0,-1-1 0,3 4 0,-5-5 14,1 1 0,-1 0 0,1-1 0,-1 1 0,0-1 0,1 1 0,-1-1-1,1 1 1,-1-1 0,0 1 0,1-1 0,-1 0 0,0 1 0,0-1 0,1 0 0,-2 1 0,1-1 51,-8 3 40,1-1-1,-1 0 1,0 0 0,0-1-1,1-1 1,-1 1 0,0-1-1,-15-2 1,3 1-22,4 0-123,-117-7-1276,45-7-2880,49 0-752,26 11 262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17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16 3808,'-5'-9'9530,"24"22"-8484,-10-12-839,1 0 0,-1-1 1,0 0-1,1 0 0,13-3 1,2 0 126,44 1 551,36-4-426,-91 4-510,0 1 0,-1 0 0,1 1 0,0 1 0,-1 0 0,26 6 0,-36-6 927,6 0-4406,-8-1 3393,-1 0 0,0 0 0,0 0 0,0-1 0,1 0-1095,0 1 1096,-1 0-1,0-1 0,0 1 0,0 0 0,0 0 0,0 0 0,0-1 0,0 1 0,0 0 1,0 0-1,0 0 0,0-1 0,0 1 0,0 0 0,0 0 0,0 0 0,0-1 0,0 1 1,0 0-1,0 0 0,-1 0 0,1-1 0,0 1 0,0 0 0,0 0 0,0 0 0,-4-7-4449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17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0 3488,'-14'8'10876,"21"-4"-9758,4-1-838,0-1-1,0 0 0,1 0 1,-1-1-1,13-1 0,11 2 93,161 2 753,-123-5-1002,-33 6-747,-39-5 463,-1 0 0,0-1 0,0 1 0,0 0 0,1 0 0,-1-1 0,0 1 0,0 0 0,0 0 0,0-1 0,0 1 0,1 0 0,-1-1 0,0 1 0,0 0 0,0-1 0,0 1 0,0 0 0,0 0 0,0-1 0,0 1 0,0 0 0,0-1 0,0 1 0,0 0 0,0-1 0,-1 1 0,1 0 0,0-1 0,0 1 0,0 0 0,0 0 0,-1-1 0,-2-9-3351,2 2-1368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18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16 5472,'5'-15'8384,"-6"16"-8365,1 1 0,0-1 1,-1 1-1,1-1 1,0 1-1,0-1 0,0 1 1,0-1-1,1 0 1,-1 3-1,1 2-8,1 39 246,-2 0 0,-2 0 0,-2-1 0,-11 49 0,4-33-59,-33 169 110,-18-5 466,60-220-875,-15 41-101,0-18-2994,17-26 3122,0-1 0,0 0 1,0 0-1,0 1 0,0-1 0,-1 0 0,1 0 0,0 1 0,0-1 0,0 0 0,-1 0 0,1 0 0,0 1 0,0-1 0,0 0 0,-1 0 1,1 0-1,0 0 0,0 0 0,-1 0 0,1 1 0,0-1 0,0 0 0,-1 0 0,1 0 0,0 0 0,-1 0 0,1 0 0,0 0 1,0 0-1,-1 0 0,1 0 0,0 0 0,-1 0 0,1-1 0,-5-14-5515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28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0 1472,'-6'5'151,"6"-5"-84,0 0 0,0 0 0,0 0 0,0 0 0,0 0-1,2 1 1541,-2-1-1540,0 0 0,0 0 0,0 0 0,0 0 0,0 0 0,0 1-1,0-1 1,0 0 0,0 0 0,0 0 0,0 0 0,0 0 0,0 0 0,0 0 0,0 0 0,0 0 0,0 1 0,0 0 870,-1-1-870,7 24 2461,-5-22-2428,0 0 1,0 0 0,0 1-1,0-1 1,0 0-1,-1 0 1,1 0 0,-1 0-1,0 1 1,0-1-1,0 0 1,0 3 0,-6 28 670,0-5-290,-5 60 413,-5 38 137,-11-21-7,10-42-949,13-46-75,3-13 0,1 0 0,-1-1 0,0 1 0,0 0 0,-1-1 0,-2 6 0,0-3 11,-9 15 143,12-20-146,0-1 0,1 1 0,-1 0 0,0 0 0,0-1 0,0 1 0,0 0 0,0-1 0,0 1 0,0-1 0,0 1 0,0-1 0,0 1 0,0-1 0,0 0 0,0 0 0,-2 1 0,2-1 19,3 0-97,73-6 422,-30 0 38,-29 3-200,1 0 0,18 1 0,2-2 422,-16 0-290,4 5 249,-5 1-273,-2 0 264,-1 0-1895,2-1-6675,-14-1 4595,5 0 1472,7 0 21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29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6 361 1664,'0'0'35,"0"0"0,-1 0 1,1 0-1,0 0 0,-1 1 1,1-1-1,0 0 0,-1 0 0,1 1 1,0-1-1,-1 0 0,1 0 0,0 1 1,0-1-1,-1 0 0,1 1 1,0-1-1,0 11 9303,1-25-9070,0-1 1,1 1-1,1 0 0,0 0 1,1 0-1,1 0 0,0 1 0,0 0 1,15-24-1,-3 10-92,1 0 0,1 2 0,32-33 0,-39 45-124,1 2 0,0 0 0,16-10 0,-2 9-120,-7 4 88,-16 8-63,-3 0 42,1 1 0,-1-1 0,0 0 0,1 1 0,-1-1 0,0 1 0,1-1 0,-1 1 0,0 0 0,0 0 0,0 0 0,0-1 0,1 1 0,-1 0 0,0 0 0,1 2 0,2 3 39,-2-5-28,-1 1 1,1 0-1,-1-1 0,0 1 0,1 0 0,-1 0 0,0 0 1,0 0-1,0 0 0,-1 0 0,1 0 0,0 0 0,-1 0 1,1 0-1,-1 0 0,0 0 0,0 0 0,0 1 0,0 1 1,0 0 31,-1-1 1,1 0-1,-1 1 1,0-1 0,0 0-1,0 1 1,0-1-1,-1 0 1,1 0 0,-1 0-1,-4 5 1,3-4 34,-5 7 15,0-1 0,-1 0 0,0 0-1,-1 0 1,0-1 0,-14 9 0,16-12-18,6-4-77,0-1-1,-1 1 1,1 0-1,-1-1 1,1 1-1,-1-1 1,0 0-1,-4 2 0,7-3-13,-1-1-1,1 1 0,0 0 0,0 0 0,0 0 0,0-1 0,0 1 0,0 0 0,0 0 1,0-1-1,0 1 0,0 0 0,0 0 0,0-1 0,0 1 0,0 0 0,0 0 0,0 0 1,0-1-1,0 1 0,0 0 0,0 0 0,0-1 0,0 1 0,1 0 0,-1 0 0,0 0 1,0-1-1,0 1 0,0 0 0,9-5-49,0 0 1,0 0-1,0 1 0,0 0 1,1 0-1,-1 1 0,20-3 1,1 6 34,-29 0 55,0 0 0,0 1 1,0-1-1,0 1 1,0-1-1,0 1 0,-1 0 1,1-1-1,0 1 1,0 0-1,0 0 0,-1-1 1,1 1-1,0 0 1,-1 0-1,1 0 1,0 1-1,7 16 185,-8-13-107,0-1 1,-1 1-1,0 0 0,0-1 0,0 1 1,0-1-1,-1 0 0,0 1 1,0-1-1,0 0 0,0 0 1,-1 0-1,1 0 0,-4 3 1,-5 3-156,0-1 1,0 0 0,0-1-1,-1 0 1,0-1 0,-1 0-1,0-1 1,0 0 0,0-1-1,0-1 1,-1 0 0,0-1-1,-18 2 1,18-2-1079,11-2 620,0-1 0,0 1-1,0-1 1,0 1-1,0-1 1,0 0 0,0 0-1,0 0 1,-4-1-1,7 1 456,0 0-1,0 0 1,0 0-1,0-1 1,0 1-1,0 0 0,0 0 1,-1 0-1,1 0 1,0 0-1,0 0 1,0 0-1,0 0 0,0-1 1,0 1-1,0 0 1,0 0-1,0 0 1,0 0-1,0 0 0,0 0 1,0 0-1,0-1 1,0 1-1,0 0 1,0 0-1,0 0 1,0 0-1,0 0 0,0 0 1,0 0-1,0-1 1,0 1-1,0 0 1,0 0-1,0 0 0,1 0 1,-1 0-1,0 0 1,0 0-1,0 0 1,0 0-1,0-1 0,0 1 1,0 0-1,1 0 1,5-5-908,-4 3 427,11-10-2208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30.4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52 2400,'-3'-1'292,"-1"0"0,0 0 0,0 0 0,1 0 0,-1-1 0,1 0 0,-1 1 0,-2-3 0,-7-6 2381,13 10-2603,0 0-1,0 0 1,0 0-1,0 0 1,0 0 0,0 0-1,0 0 1,1 0-1,-1 0 1,1-1 973,-1 1-973,0 0-1,0 0 1,0 0 0,0 0-1,0-1 1,0 1-1,0 0 1,0 0-1,0 0 1,0 0 0,0 0-1,0 0 1,0 0-1,0 0 1,0-1-1,0 1 1,0 0 0,0 0-1,0 0 1,-1-1 1043,1 1-1044,0 0 1,0 0 0,0 0-1,0 0 1,0-1-1,20 0 509,1-1-1,21-5 1,-22 4-235,0 0 1,21-1-1,-17 3-57,-20 0-209,1 1 0,0 0 0,-1-1 0,1 2-1,-1-1 1,1 0 0,7 3 0,-8-2 13,0 0-1,1 0 1,-1 0 0,9-1-1,-9 2 339,-4-2-507,0 0-1,0 0 0,0 0 1,0 0-1,0 0 0,1 1 1,-1-1-1,0 0 0,0 0 1,0 0-1,0 0 0,0 0 1,0 0-1,0 0 0,0 1 1,0-1-1,0 0 0,0 0 1,0 0-1,0 0 0,0 0 1,0 0-1,0 1 0,0-1 1,0 0-1,0 0 0,0 0 1,0 0-1,0 0 0,0 0 1,0 1-1,0-1 0,0 0 1,0 0-1,-1 0 0,1 0 1,0 0-1,0 0 0,0 0 1,0 0-1,0 1 0,0-1 1,0 0-1,0 0 0,-1 0 1,1 0-1,0 0 0,0 0 1,0 0-1,0 0 0,0 0 1,0 0-1,0 0 0,-1 0 1,1 0-1,0 0 0,0 0 1,0 0-1,0 0 0,-9 4-4426,4-3 1658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30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60 5312,'0'0'40,"0"0"-1,-1 0 1,1 0 0,0 0 0,0 0-1,0 0 1,0 0 0,0 0 0,0 0-1,0 0 1,-1 0 0,1 0 0,0 0-1,0 0 1,0 0 0,0 0 0,0 0-1,0 0 1,0 0 0,0 0 0,-1 0-1,1-1 1,0 1 0,0 0 0,0 0-1,0 0 1,0 0 0,0 0 0,0 0-1,0 0 1,0 0 0,0 0 0,0-1-1,0 1 1,0 0 0,0 0 0,0 0-1,0 0 1,0 0 0,0 0 0,0 0-1,0-1 1,0 1 0,0 0 0,0 0-1,0 0 1,0 0 0,0 0 0,0 0-1,0 0 1,0-1 0,0 1 0,0 0-1,0 0 1,0 0-27,0 0-1,0 0 1,0 0-1,0 0 1,0 0-1,0 0 1,0 0-1,0 0 1,0 0-1,0 1 1,0-1-1,1 0 1,-1 0-1,0 0 1,0 0-1,0 0 1,0 0-1,0 0 1,0 0-1,0 0 1,2 0 1586,4-9 3217,9 4-4511,-1 1 0,1 1 0,0 0 0,1 1 0,17 0 0,-16 1-125,8-2 446,38-10 0,-12 2-246,-12 10-44,-38 1 117,0 4-3416,-1-4 2799,0 1 0,0-1 0,-1 0 0,1 1 0,0-1 1,0 1-1,0-1 0,0 0 0,0 1 0,-1-1 0,1 0 0,0 1 0,0-1 0,-1 0 0,1 0 0,0 1 0,-1-1 0,1 0 0,0 0 0,-1 1 1,1-1-1,0 0 0,-1 0 0,1 0 0,0 1 0,-1-1 0,1 0 0,0 0 0,-1 0 0,1 0 0,-1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0:5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79 982 3072,'0'0'976,"0"0"-845,0 0-1,1 1 1,-1-1 0,0 0-1,0 0 1,1 1 0,-1-1-1,0 0 1,0 0 0,1 1-1,-1-1 1,0 0-1,0 0 1,1 0 0,-1 0-1,0 1 1,1-1 0,-1 0-1,1 0 1,14-10 2831,-11 8-2709,-1 0 0,0 0 0,0 0 0,0 0 0,5-5 0,2-6 192,-1 0 0,11-22 0,-4 9-137,10-17 42,-12 17-273,2 2 0,31-38 0,-47 61-84,0 1 1,0 0-1,1 0 1,-1-1-1,0 1 1,0 0-1,0 0 0,0 0 1,0 0-1,1-1 1,-1 1-1,0 0 1,0 0-1,0 0 0,1 0 1,-1 0-1,0-1 1,0 1-1,0 0 1,1 0-1,-1 0 0,0 0 1,0 0-1,1 0 1,-1 0-1,0 0 1,0 0-1,1 0 0,-1 0 1,0 0-1,0 0 1,1 0-1,-1 0 1,0 0-1,0 0 0,0 1 1,1-1-1,-1 0 1,0 0-1,0 0 1,0 0-1,1 0 0,-1 0 1,0 1-1,0-1 1,0 0-1,1 0 1,-1 0-1,0 0 0,0 1 1,0-1-1,0 0 1,0 0-1,0 1 1,0-1-1,1 0 0,-1 0 1,0 0-1,0 1 1,0-1-1,0 0 1,0 0-1,0 1 0,0-1 1,0 0-1,0 0 1,0 1-1,0 23-170,-6 17 339,-1-1 1,-14 41-1,18-69-132,-24 81 320,-5-1 1,-46 96-1,-13 30 1037,89-212-1339,-1 0 182,1 0 0,-1 0 1,-1 0-1,-4 6 0,4-9 183,2-5 18,7-22 421,4-6-613,3 0-1,20-40 1,39-57-324,-45 83 46,9-19-16,88-142 68,-116 193-12,97-143-323,-71 110 69,52-55 0,-79 94 245,1 0 1,-1 0-1,10-6 0,-14 11-3,-1 0 0,0 0-1,1 0 1,-1 0 0,1 0-1,-1 1 1,1-1 0,-1 1-1,1-1 1,-1 1-1,1-1 1,-1 1 0,1 0-1,0 0 1,-1 0 0,1 0-1,0 0 1,-1 0 0,1 0-1,-1 1 1,1-1 0,0 1-1,-1-1 1,3 2-1,-4-2 14,1 1 0,0-1-1,0 1 1,-1-1-1,1 1 1,-1 0-1,1-1 1,0 1-1,-1 0 1,1 0 0,-1 0-1,0-1 1,1 1-1,-1 0 1,0 0-1,1 0 1,-1 0-1,0 0 1,0-1 0,0 1-1,0 0 1,0 0-1,0 1 1,-5 21 173,3-17-110,-2 8-2,-45 134 458,42-129-439,-1-1-1,-1 0 0,-1 0 0,-1-1 1,-20 25-1,25-35-20,-1-1 0,0 0 0,0 0 0,0-1 0,0 0-1,-1 0 1,-16 6 0,20-9-36,2-1-6,1 0-25,1-1 1,-1 1 0,1-1 0,-1 1 0,0-1 0,0 0 0,1 0 0,-1 1 0,0-1 0,1 0 0,-1 0 0,0 0 0,0 0 0,0 1 0,1-1 0,-1 0 0,0-1 0,0 1 0,1 0-1,-1 0 1,0 0 0,0 0 0,1 0 0,-1-1 0,0 1 0,1 0 0,-2-2 0,20-9-150,134-56-37,53-18 347,-155 63-149,18-9 100,79-46 1,-132 68 56,-1-1 0,0 0 0,0-1 1,11-13-1,-24 24-144,0-1 1,0 0-1,0 0 1,-1 1-1,1-1 1,0 0 0,-1 0-1,1 0 1,-1 0-1,1 0 1,-1 0-1,1 0 1,-1 0-1,0 0 1,0 0 0,1 0-1,-1 0 1,0 0-1,0 0 1,0 0-1,0 0 1,0 0-1,0 0 1,0 0 0,-1 0-1,1-1 1,0 1-15,0 0 1,0 0 0,-1 0-1,1 0 1,0 0 0,0 0-1,-1 0 1,1 0 0,-1 0-1,1 0 1,-1 0 0,1 1-1,-1-1 1,0 0 0,1 0-1,-1 1 1,0-1 0,1 0-1,-1 1 1,-1-2-1,-1 1-86,1-1-4,4 4 15,-1-2 6,6 1 0,8 3 38,-11-4 5,-1 1 1,0-1-1,0 1 0,0 0 0,0 0 0,0 0 0,0 0 1,-1 1-1,1-1 0,0 1 0,-1-1 0,1 1 0,-1 0 1,1 0-1,-1 1 0,0-1 0,0 0 0,0 1 1,2 2-1,-1 0 14,-1 0 1,1 0-1,-1 0 1,0 1-1,-1-1 1,1 1-1,-1-1 1,1 11-1,-2 50 133,0-39-87,0 126 196,0-152-230,2 29 50,-1-28-34,-1-1 0,0 1 1,1-1-1,0 0 0,-1 1 1,1-1-1,0 0 0,0 1 0,0-1 1,-1 0-1,2 0 0,-1 0 0,0 0 1,0 0-1,0 0 0,2 1 0,-2-1-7,-1-1 0,1 0-1,0 1 1,0-1 0,0 0-1,0 0 1,-1 0 0,1 0-1,0 0 1,0 0 0,0 0-1,0 0 1,-1 0-1,1 0 1,0 0 0,0-1-1,0 1 1,-1 0 0,1-1-1,0 1 1,0 0 0,1-2-1,19-13 91,-21 14-100,63-54 116,13-11-107,-42 39-113,1 2 1,43-25-1,-78 50 93,1-1-1,0 1 1,-1 0-1,1-1 1,0 1-1,-1 0 1,1-1-1,0 1 1,0 0-1,-1 0 1,1 0-1,0 0 1,0 0-1,0 0 1,-1 0-1,1 0 1,0 0-1,0 0 1,-1 0-1,2 0 1,-1 1 6,-1-1 0,0 1 0,1-1 0,-1 0 0,0 1 0,1-1 0,-1 1 0,0-1 0,1 1 0,-1-1 1,0 1-1,0-1 0,0 1 0,0-1 0,1 1 0,-1-1 0,0 1 0,0 0 0,0-1 0,0 1 0,0 0 0,-1 4 19,0 0 1,0 0-1,0 0 0,0 0 0,-3 5 0,-8 22-104,-20 56-180,30-79 257,0 0-1,0 0 1,1 1 0,0-1-1,1 0 1,0 1 0,2 16-1,-2-24 21,1 1-1,-1-1 0,1 1 0,0-1 1,0 1-1,0-1 0,0 1 0,0-1 1,0 0-1,1 0 0,-1 0 0,1 1 1,-1-2-1,1 1 0,0 0 0,0 0 1,0 0-1,0-1 0,0 1 0,4 1 1,-3-2 31,0 1 1,0-1 0,0-1 0,1 1 0,-1 0 0,0-1 0,1 0 0,-1 0 0,0 0-1,1 0 1,-1 0 0,1-1 0,-1 0 0,0 1 0,4-3 0,-4 2-21,0 0 0,0 0 0,0-1 1,-1 0-1,1 1 0,-1-1 0,1 0 0,-1 0 1,0 0-1,0-1 0,0 1 0,0 0 0,0-1 1,0 1-1,2-5 0,0-3 9,1 0 0,-1 0 1,2-11-1,-1 4-9,-1-1 0,-1 0-1,-1 0 1,0-1 0,-1 1 0,-1 0 0,-1-1 0,-4-18 0,4 31-37,0 0 0,-1 0 0,0 1 0,0-1-1,0 0 1,-1 1 0,1 0 0,-7-9 0,7 12-16,1-1 0,-1 1 1,0 0-1,0 0 0,0 0 0,0 0 0,-1 0 1,1 0-1,-1 0 0,1 1 0,-1-1 0,1 1 1,-1 0-1,0 0 0,0 0 0,1 0 0,-1 0 1,0 1-1,-5-1 0,7 1 22,0 0 0,0 0 0,0 0 0,0 0 0,1 0 0,-1 0 0,0 0 0,0 0 0,0 0 0,0 1 0,1-1 0,-1 0 0,0 0 0,0 1 0,1-1 0,-1 1 0,0-1 0,1 1 0,-1-1 0,0 1 0,1-1 0,-1 1 0,1 0 0,-1-1 0,1 1-1,-1 0 1,1-1 0,-1 1 0,1 0 0,0 0 0,-1 0 0,1-1 0,0 1 0,0 0 0,-1 0 0,1 0 0,0 1-4,0 0 0,1-1 0,-1 1 0,0 0 0,0-1 0,1 1 0,-1-1 0,1 1 0,0-1 0,-1 1 0,1-1 0,0 1 0,0-1 0,0 1 0,0-1 0,0 0 0,0 0 0,2 2 0,1 0 24,1 0 1,0 0 0,0 0 0,0 0-1,0-1 1,0 0 0,1 0 0,-1-1-1,1 1 1,-1-1 0,1 0-1,0-1 1,-1 1 0,1-1 0,0 0-1,7-1 1,1-1 43,1-1 0,-1 0-1,0 0 1,0-2 0,18-7 0,-11 2-12,0-1 0,-1-1 0,0-1 1,-1-1-1,-1 0 0,0-2 0,30-33 1,-20 16-20,-3 0 0,-1-2 0,33-61 0,-37 57 11,117-245-86,-132 270-16,0 0-1,4-19 1,-9 32 55,0 0 0,1 0 0,-1 0 1,0-1-1,0 1 0,1 0 1,-1 0-1,0 0 0,0 0 0,0 0 1,0 0-1,-1 0 0,1 0 0,0 0 1,0 0-1,-1-1 0,1 1 0,0 0 1,-1 0-1,1 0 0,-1 0 1,0 1-1,1-1 0,-2-1 0,2 2 8,0 0 1,0-1-1,0 1 0,-1 0 0,1 0 0,0 0 0,0 0 1,0 0-1,-1 0 0,1 0 0,0 0 0,0 0 0,-1 0 0,1 0 1,0-1-1,0 1 0,0 0 0,-1 1 0,1-1 0,0 0 0,0 0 1,-1 0-1,1 0 0,0 0 0,0 0 0,-1 0 0,1 0 1,0 0-1,0 0 0,0 0 0,-1 1 0,1-1 0,0 0 0,0 0 1,0 0-1,-4 4-30,0-1-1,0 0 1,1 1 0,-1 0 0,1 0 0,0 0 0,0 0 0,1 0-1,-4 6 1,-20 40-80,1 2 0,-28 89 0,-14 120 83,58-217 5,-4 67 1,12-88 70,1 0 1,1 0-1,1 0 1,8 37-1,-9-57 3,0 0-1,0 0 1,0-1-1,0 1 1,0-1 0,0 1-1,1-1 1,3 5 0,-5-6-21,1-1 1,0 1 0,0 0 0,0 0-1,0 0 1,0-1 0,0 1 0,0 0-1,0-1 1,0 1 0,0-1-1,0 1 1,0-1 0,0 0 0,1 0-1,-1 1 1,0-1 0,0 0 0,0 0-1,1 0 1,-1 0 0,2 0 0,0-1-1,1-1-1,-1 1 1,0 0 0,0-1 0,0 1 0,-1-1 0,1 0 0,0 0 0,3-4-1,24-25 1,-22 22-50,20-21 29,-7 9 19,-1-1 0,-2-1 0,20-30 0,-29 40-4,7-14 23,-15 27-60,0-1-1,-1 0 1,1 0 0,-1 0 0,0 0-1,1 0 1,-1 0 0,0 0-1,0 0 1,1 0 0,-1-1 0,0 1-1,0 0 1,0 0 0,0 0-1,-1 0 1,1 0 0,0 0 0,0 0-1,-1-2 1,1 3 4,-1 0-1,1-1 1,-1 1 0,1-1-1,0 1 1,-1 0 0,1-1 0,-1 1-1,1 0 1,-1-1 0,0 1-1,1 0 1,-1 0 0,1-1 0,-1 1-1,1 0 1,-1 0 0,0 0-1,1 0 1,-1 0 0,1 0-1,-1 0 1,1 0 0,-1 0 0,0 0-1,1 0 1,-1 0 0,1 1-1,-1-1 1,0 0 0,1 0-1,-1 1 1,1-1 0,-1 0 0,1 1-1,-1-1 1,1 0 0,0 1-1,-1-1 1,1 1 0,-1-1-1,1 0 1,-1 2 0,0-1-5,0 0 1,0 0 0,0 0-1,0 0 1,0 0-1,0 0 1,1 1-1,-1-1 1,0 0 0,1 1-1,-1-1 1,1 1-1,-1-1 1,1 0-1,0 1 1,0-1 0,-1 1-1,1 1 1,1-1 17,0 0 0,0 1 0,0-1 0,0 0 0,0 0 1,1-1-1,-1 1 0,1 0 0,-1 0 0,1-1 0,0 1 1,-1-1-1,1 1 0,0-1 0,0 0 0,0 1 0,3 0 0,3 2 41,0-1-1,17 6 0,-10-5-15,-1-1 0,1-1 1,0 0-1,0-1 1,0 0-1,29-3 0,-23-2 15,1 0 0,-1-1 0,0-1 0,22-9 0,132-49 98,-184 68-169,0 0 1,1 1-1,-1 0 0,1 1 1,0 0-1,1 0 1,0 0-1,0 1 0,0 0 1,-9 13-1,6-6-7,1 1-1,0 0 0,1 1 0,0 0 0,1 0 1,1 1-1,1 0 0,0 0 0,2 0 1,-1 1-1,0 34 0,8-31 193,-4-20-142,0-1 0,0 1-1,0-1 1,0 1 0,0 0 0,1-1 0,-1 1 0,0-1-1,0 1 1,1-1 0,-1 1 0,0-1 0,1 1-1,-1-1 1,1 1 0,-1-1 0,0 0 0,1 1 0,-1-1-1,1 0 1,-1 1 0,1-1 0,-1 0 0,1 1 0,0-1-1,-1 0 1,1 0 0,-1 0 0,1 0 0,-1 1 0,2-1-1,0-1 0,0 0 1,1 0-1,-1 0 0,0 0 0,0-1 0,0 1 0,0 0 1,0-1-1,0 0 0,-1 1 0,3-3 0,18-24 68,-17 21-44,138-207 518,-142 213-557,16-31-48,-16 31 33,0 0 0,0-1 0,-1 1 0,1-1 0,0 1-1,-1-1 1,0 1 0,1-1 0,-1 1 0,0-1 0,0 1-1,0-1 1,0 1 0,0-1 0,0 0 0,0-2 0,-1 4-1,0 0 1,1 0 0,-1 0 0,0 0-1,0 0 1,1 0 0,-1 0 0,0 0 0,1 0-1,-1 0 1,0 0 0,1 1 0,-1-1-1,1 0 1,-1 0 0,0 1 0,1-1-1,-2 1 1,2-1 13,-3 2-16,0 0 1,0 0 0,1 0-1,-1 1 1,0-1-1,1 1 1,0 0 0,-1 0-1,1-1 1,-1 5 0,-16 31-137,18-35 122,-3 7 10,1-1 0,0 1 1,0 0-1,1 0 0,1 0 1,0 0-1,0 18 0,1-20 37,1 0 0,0-1 1,0 1-1,0 0 0,1-1 0,1 0 0,-1 1 0,1-1 0,0 0 1,8 12-1,-9-16 0,1 0 0,0 1 0,-1-1 0,1 0 0,1 0 1,-1 0-1,0-1 0,1 1 0,-1-1 0,1 0 0,0 0 1,7 3-1,-4-3 17,-1-1 1,0 1-1,0-1 1,1-1 0,-1 1-1,0-1 1,13-1-1,-4-1 28,0-1 0,-1-1 1,1 0-1,-1-1 0,1-1 0,17-9 0,11-10 43,75-56-1,26-41 60,-114 93-136,-1-1 1,-2-1-1,-1-1 1,29-50-1,0-5-60,-5-2-1,50-122 1,-100 210 37,11-30-65,-10 29 53,-1 0 0,0 0 0,0 1 1,0-1-1,1 0 0,-1 1 0,-1-1 0,1 0 0,0 0 0,0 1 1,-1-1-1,1 0 0,-1 1 0,1-1 0,-1 1 0,-1-3 0,2 4 4,-1-1 0,0 1 0,1-1 0,-1 1 0,1-1 0,-1 1 0,0-1-1,1 1 1,-1 0 0,0 0 0,0-1 0,1 1 0,-1 0 0,0 0 0,0 0 0,1 0 0,-1 0-1,0-1 1,0 2 0,0-1 0,1 0 0,-1 0 0,0 0 0,0 0 0,1 0 0,-1 1-1,0-1 1,1 0 0,-1 1 0,0-1 0,1 0 0,-2 1 0,-1 1-34,-3 0 15,1 0 1,0 1-1,0-1 0,0 1 0,1 1 1,-1-1-1,1 1 0,-5 4 1,-3 5-37,-13 20-1,12-16 42,-18 28-23,1 3 1,-31 66-1,-11 57-200,58-131 256,3 1-1,-10 56 1,12-39 101,2-1 0,1 114 0,6-166-66,1 0 0,-1 0 0,1-1 0,0 1 0,0 0 0,1 0-1,-1-1 1,1 1 0,2 4 0,-3-8-27,-1 0-1,1-1 0,-1 1 1,1-1-1,0 1 0,-1 0 1,1-1-1,-1 1 0,1-1 1,0 1-1,0-1 0,-1 0 1,1 1-1,0-1 1,0 0-1,-1 0 0,1 1 1,0-1-1,0 0 0,0 0 1,0 0-1,1 0 0,0 0 15,0-1-1,1 0 0,-1 1 1,0-1-1,0 0 0,0 0 0,0 0 1,0 0-1,0-1 0,0 1 1,0-1-1,2-1 0,9-10 6,0-1 0,20-28 1,21-38 70,-25 34-167,37-48-150,-64 91 202,1-1 0,-1 0 1,0 0-1,-1 0 0,1-1 0,-1 1 1,1 0-1,-1 0 0,-1-1 1,2-4-1,-2 8 3,0-1-1,0 1 1,-1 0 0,1 0-1,0-1 1,0 1-1,-1 0 1,1 0 0,0 0-1,-1-1 1,1 1 0,-1 0-1,0 0 1,1 0-1,-1 0 1,0 0 0,1 0-1,-1 0 1,0 0 0,0 1-1,0-1 1,0 0 0,0 0-1,0 1 1,0-1-1,0 1 1,0-1 0,-1 1-1,1-1 1,0 1 0,0-1-1,0 1 1,-1 0-1,1 0 1,0 0 0,0 0-1,0 0 1,-1 0 0,-1 0-1,3 0-3,1 0 0,-1 1 0,0-1 0,1 0 0,-1 0 0,1 0 0,-1 0 0,0 1 0,1-1 0,-1 0 0,1 0 0,-1 1 0,0-1 0,1 0 0,-1 1 0,0-1 0,0 0 0,1 1 0,-1-1 0,0 1 0,0-1 0,0 0 0,1 1 0,-1-1-1,0 1 1,0-1 0,0 0 0,0 1 0,0-1 0,0 1 0,0-1 0,0 1 0,0-1 0,0 1 0,0-1 0,0 0 0,0 1 0,0-1 0,0 1 0,0-1 0,-1 1 0,1-1 0,0 0 0,0 1 0,0-1 0,-1 0 0,1 1 0,0-1 0,-1 0 0,1 1 0,0-1 0,-1 0 0,1 1 0,0-1-1,-1 0 1,1 0 0,0 1 0,-1-1 0,1 0 0,-1 0 0,1 0 0,-1 0 0,1 0 0,0 0 0,-1 0 0,1 0 0,-1 1 0,0-2 0,28 10 37,0-2 1,0-1-1,1-1 1,41 2-1,-23-5-66,90-10 0,-103 8 41,-33 1-2,-1 0 0,0-1 0,1 1 0,-1-1-1,1 1 1,-1 0 0,1-1 0,-1 1 0,1 0 0,-1 0-1,1-1 1,0 1 0,-1 0 0,1 0 0,0 1-1,-2 3-4,-12 24-68,2 1-1,1 1 1,1 0-1,-10 55 1,19-78 79,-1 1 1,2-1-1,-1 1 0,1-1 1,1 1-1,0-1 0,0 1 1,0-1-1,1 1 0,0-1 1,5 9-1,-7-16 0,0 0 0,1 0 0,-1 0 0,0-1 0,1 1 0,-1 0 1,1-1-1,-1 1 0,1 0 0,-1-1 0,1 1 0,0-1 0,-1 1 0,1-1 0,0 1 0,-1-1 0,1 1 0,0-1 0,0 0 1,0 0-1,-1 1 0,1-1 0,0 0 0,0 0 0,0 0 0,-1 0 0,1 1 0,0-1 0,0-1 0,0 1 0,0 0 0,-1 0 1,1 0-1,0 0 0,0-1 0,1 1 0,1-2 25,1 0 0,0 0 0,-1 0 0,1-1-1,4-4 1,-7 7-34,26-25 57,24-29 1,10-9 109,71-44-56,1-1-47,-113 89-42,-1-1 1,-1 0 0,0-1 0,18-31-1,-9 1-79,35-93-1,-47 108 29,6-14-24,-10 25-6,0-1 1,-2 0-1,-1-1 0,6-33 1,-14 45-118,-1 14 172,1 1 0,0 0 0,0 0 0,0 0 1,0-1-1,0 1 0,0 0 0,0 0 0,0 0 0,-1-1 1,1 1-1,0 0 0,0 0 0,0 0 0,0 0 0,0 0 1,-1-1-1,1 1 0,0 0 0,0 0 0,0 0 0,-1 0 1,1 0-1,0 0 0,0 0 0,0 0 0,-1 0 1,1 0-1,0 0 0,0 0 0,-1 0 0,1 0 0,0 0 1,0 0-1,0 0 0,-1 0 0,1 0 0,0 0 0,0 0 1,-1 0-1,1 0 0,0 0 0,0 0 0,0 0 0,0 1 1,-1-1-1,-8 6-51,6-3 35,0 0-1,0 0 1,1 1 0,-5 6 0,-157 273-338,116-207 366,11-18-51,2 2-1,-37 86 1,53-98 11,-15 62 0,30-91 63,0-1 0,1 0 1,1 1-1,1-1 0,1 1 1,0-1-1,4 21 0,-3-34 1,0 0 0,0 0 0,1 0-1,-1 0 1,1 0 0,1 0 0,3 6-1,-5-9-19,1 1 0,0-1 0,-1 0 0,1 0-1,0 0 1,0 0 0,1 0 0,-1 0 0,0-1-1,1 1 1,-1-1 0,1 0 0,-1 0-1,1 0 1,4 2 0,-1-2 19,1 0-1,-1 0 1,1-1-1,-1 0 1,1 0-1,0 0 1,-1-1 0,12-3-1,-3 0 35,-1 0 0,23-12-1,-23 10-40,-1-2 1,0 0-1,0-1 0,-1 0 0,17-16 0,47-57 36,-58 60-30,54-64-86,38-41 27,-105 121 37,-3 5-30,0-1-1,0 1 0,-1-1 0,1 0 1,-1 0-1,1 0 0,-1 0 1,0 0-1,1 0 0,-1 0 0,0-1 1,-1 1-1,2-3 0,-2 5 14,-1 0 0,1 0 0,0 0 0,-1 0 0,1 0 0,0 0 0,-1 0 0,1 0 0,0 0 0,-1 0 0,1 0 0,0 1-1,-1-1 1,1 0 0,0 0 0,-1 0 0,1 0 0,0 1 0,0-1 0,-1 0 0,1 0 0,0 0 0,0 1 0,-1-1 0,1 0 0,0 1 0,0-1-1,0 0 1,-1 1 0,-8 10-17,1 0-1,0 0 1,1 1 0,0 0-1,1 1 1,0 0-1,-6 20 1,-22 102-141,25-90 252,-4 26-214,13-64 172,-1 1 0,1 0-1,0 0 1,0 0 0,1 0 0,0-1 0,3 10-1,-4-16-23,0 0-1,1 1 0,-1-1 0,1 0 1,-1 0-1,1 0 0,0 1 1,-1-1-1,1 0 0,0 0 1,0 0-1,-1 0 0,1 0 0,0 0 1,0 0-1,0-1 0,0 1 1,0 0-1,1 0 0,-1-1 0,0 1 1,0-1-1,0 1 0,1-1 1,-1 1-1,0-1 0,0 0 1,1 0-1,-1 1 0,0-1 0,1 0 1,-1 0-1,0-1 0,1 1 1,-1 0-1,0 0 0,0 0 0,1-1 1,-1 1-1,2-2 0,5-1 15,-1-1-1,1 0 1,-1 0-1,13-10 1,-20 14-34,94-78-201,-30 24 266,44-34 37,-107 88-119,0-1 0,0 1 0,-1-1-1,1 0 1,0 1 0,0-1 0,0 1 0,0 0 0,0-1 0,0 1 0,0 0-1,0-1 1,0 1 0,0 0 0,0 0 0,0 0 0,0 0 0,1 0-1,-1 1 15,0-1-1,-1 0 0,1 1 0,-1-1 0,1 1 1,-1 0-1,1-1 0,-1 1 0,0-1 0,1 1 1,-1 0-1,0-1 0,1 1 0,-1 0 0,0-1 1,0 1-1,0 0 0,1 0 0,-1-1 0,0 1 1,0 0-1,0 0 0,0-1 0,0 1 0,-1 1 1,1-2 10,0 0-1,0 0 1,0 1 0,1-1 0,-1 0 0,0 0 0,0 0 0,0 1 0,0-1 0,0 0 0,0 0-1,0 0 1,0 0 0,0 1 0,1-1 0,-1 0 0,0 0 0,0 0 0,0 0 0,0 0 0,1 1-1,-1-1 1,0 0 0,0 0 0,0 0 0,0 0 0,1 0 0,-1 0 0,0 0 0,0 0 0,0 0 0,1 0-1,-1 0 1,0 0 0,0 0 0,0 0 0,1 0 0,-1 0 0,0 0 0,0 0 0,0 0 0,1 0-1,-1 0 1,0 0 0,0 0 0,0 0 0,1 0 0,-1 0 0,0-1 0,0 1 0,0 0 0,0 0-1,1 0 1,-1 0 0,0 0 0,0-1 0,0 1 0,0 0 0,0 0 0,15-12 30,-11 9 91,2-2-119,0-1 1,0 0-1,0 0 0,-1 0 0,6-8 1,6-9 80,6-5 23,36-62 1,-45 67-98,-1-1-19,0 0 1,-1-1-1,-2 0 0,0 0 1,7-34-1,28-157-38,-44 207-22,0 0 0,0 1 0,-1-1 0,-1 0 0,-1-12 0,2 21 59,0-1 0,0 1 0,0 0 0,0 0 0,0 0 0,0-1-1,0 1 1,0 0 0,0 0 0,0 0 0,0-1 0,0 1 0,-1 0 0,1 0 0,0 0 0,0 0 0,0-1 0,0 1 0,0 0 0,0 0 0,0 0 0,0 0 0,0-1 0,-1 1 0,1 0 0,0 0 0,0 0 0,0 0 0,0 0 0,-1 0 0,1 0 0,0-1 0,0 1 0,0 0 0,0 0 0,-1 0 0,1 0 0,0 0 0,0 0 0,0 0 0,-1 0 0,1 0 0,0 0 0,0 0 0,0 0 0,0 0 0,-1 0 0,1 0 0,0 0 0,0 0 0,0 0 0,-1 1 0,1-1-1,0 0 1,0 0 0,0 0 0,0 0 0,-1 0 0,1 0 0,0 0 0,0 1 0,0-1 0,-10 11-36,9-10 47,-7 13-42,-1 1 0,2 0 0,0 0 0,-9 31 0,3-9 24,-70 171-167,73-184 123,-13 36 17,-27 112 0,8 70 309,41-235-253,0 1 1,0-1-1,1 1 1,0-1-1,3 13 0,-3-18 3,0 0-1,1 0 0,-1 0 1,1-1-1,-1 1 0,1 0 0,0-1 1,0 1-1,0 0 0,0-1 0,0 1 1,0-1-1,0 0 0,1 1 1,-1-1-1,0 0 0,1 0 0,-1 0 1,1 0-1,-1 0 0,1 0 0,-1 0 1,1 0-1,0-1 0,0 1 1,-1-1-1,1 1 0,0-1 0,2 1 1,0-1 15,0 0 0,1 0 0,-1-1 1,0 1-1,1-1 0,-1 0 1,0 0-1,1 0 0,-1-1 0,0 0 1,5-2-1,3-3 42,0-1 1,14-11 0,-13 8-76,-1-1 0,0 0 0,18-24 1,27-46-35,-10 11-169,-35 60 78,-12 11 119,0 0 1,0-1-1,0 1 1,0 0-1,1 0 0,-1 0 1,0 0-1,0-1 1,0 1-1,0 0 1,1 0-1,-1 0 0,0 0 1,0 0-1,1 0 1,-1 0-1,0 0 1,0 0-1,0 0 0,1 0 1,-1 0-1,0 0 1,0 0-1,1 0 0,-1 0 1,0 0-1,0 0 1,0 0-1,1 0 1,-1 0-1,0 0 0,0 0 1,0 0-1,1 0 1,-1 1-1,0-1 0,0 0 1,0 0-1,0 0 1,1 0-1,-1 0 1,0 1-1,0-1 0,0 0 1,0 0-1,0 0 1,1 1-1,-1-1 1,0 0-1,0 0 0,0 0 1,0 1-1,0-1 1,0 0-1,0 0 0,0 1 1,0-1-1,0 0 1,0 0-1,1 17-88,-1-14 68,-5 89-154,2-59 239,1 1 0,4 42 1,-2-75-46,0-1 0,0 1 0,0 0 0,0 0 0,0-1 0,0 1 1,1 0-1,-1 0 0,0-1 0,0 1 0,1 0 0,-1-1 0,0 1 0,1 0 1,-1-1-1,0 1 0,1-1 0,-1 1 0,1-1 0,-1 1 0,1-1 0,0 1 1,-1-1-1,1 1 0,-1-1 0,1 1 0,0-1 0,-1 0 0,1 0 0,0 1 1,0-1-1,2 0 28,-1 0 1,1 0-1,-1 0 1,1-1 0,-1 1-1,1-1 1,-1 0-1,5-1 1,36-18 124,-33 15-230,-1 1 1,1-1 0,0 1 0,0 1 0,1 0-1,-1 0 1,1 1 0,12-1 0,-21 3 54,-1 0 0,1 1 0,0-1 1,-1 0-1,1 0 0,-1 1 1,1-1-1,-1 1 0,1-1 0,-1 1 1,1-1-1,-1 1 0,0 0 0,1 0 1,-1 0-1,0 0 0,0 0 1,0 0-1,0 0 0,0 0 0,0 0 1,0 1-1,0-1 0,0 0 1,0 1-1,0-1 0,-1 1 0,1-1 1,-1 0-1,1 1 0,-1-1 0,0 1 1,1 0-1,-1-1 0,0 1 1,0-1-1,0 1 0,0-1 0,0 1 1,-1 2-1,-2 6 21,0 1 0,-1-1 0,0 0 0,-1 0 0,0-1 1,0 1-1,-9 11 0,-4 7 45,-108 198 436,110-195-437,-1-1 0,-2 0-1,0-2 1,-2 0 0,-40 40-1,36-47 84,24-20-124,-1 0 1,0 0 0,0 0 0,1-1 0,-1 1 0,0 0 0,0-1 0,0 1 0,0-1-1,0 0 1,-3 0 0,4 0-13,1 0 0,-1 0-1,0 0 1,0 0 0,1 0-1,-1 0 1,0 0-1,0-1 1,0 1 0,1 0-1,-1 0 1,0-1 0,1 1-1,-1-1 1,0 1 0,1-1-1,-1 1 1,0-1 0,1 1-1,-1-1 1,1 1 0,-1-1-1,1 0 1,-1-1 0,-4-16 33,5 16-33,-1-9-28,0 0 0,1 0 0,1 0 0,0 0 0,0 0 0,1 0 0,5-18 0,-5 21 17,2-6-4,1 0 1,0 0-1,0 0 1,2 1-1,0 0 1,0 0 0,1 1-1,1 0 1,0 0-1,0 1 1,1 0 0,1 0-1,0 1 1,0 1-1,1 0 1,0 0-1,0 2 1,17-9 0,19-4-280,1 1 1,95-21 0,50-18-6206,-189 56 5870,1-1-1,-1 1 1,0-1 0,0 0-1,0 0 1,-1 0-1,1 0 1,6-7 0,7-7-1713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1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2400,'9'13'21811,"-8"-8"-24913,2 8 3376,-1 1 0,-1 0 0,0 22 1,-1 0-108,11 110 440,2 57 167,-5 13 330,-8-180-896,0-35-272,-8-21-8645,3 7 6496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32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69 1568,'0'-3'367,"0"3"-307,0-1 0,0 1 0,0 0 0,-1 0 0,1-1 0,0 1 0,0 0 0,0 0 0,0-1 0,0 1-1,0 0 1,0 0 0,0-1 0,0 1 0,0 0 0,1 0 0,-1-1 0,0 1 0,0 0 0,0 0 0,0-1 0,0 1 0,0 0-1,0 0 1,1-9 7636,-2 8-7844,1 0 250,-1 1 0,1 0 1,-1 0-1,1 0 0,-1 0 0,0 0 1,1 0-1,-1 0 0,1 0 0,-1 0 0,1 0 1,-1 0-1,0 0 0,1 0 0,-1 0 1,1 1-1,-1-1 0,1 0 0,-1 0 0,1 1 1,-1-1-1,1 0 0,-1 1 0,1-1 1,0 0-1,-2 2 0,-11 12 250,9-9-173,-48 48 503,17-18 182,-44 58 0,72-84-794,1 1 1,-11 21-1,15-27-44,1 0 0,-1 0 0,1 1 0,0-1 0,0 1 0,0 0 0,1-1-1,-1 1 1,1-1 0,1 9 0,0-10-7,0 0 0,0 0 1,0 0-1,0-1 0,0 1 0,1 0 0,0-1 0,-1 1 1,1-1-1,0 0 0,0 1 0,0-1 0,1 0 0,-1 0 1,0 0-1,1-1 0,-1 1 0,1-1 0,0 1 0,-1-1 1,5 2-1,3 1-17,0-1 0,0 0 0,0 0 0,21 1 0,-4-1 347,45-2-1,-59-2-110,0 0-1,0-1 1,0-1 0,0 0-1,19-8 1,-28 10-190,-1-1 0,0 0-1,0 0 1,-1 0 0,1 0 0,0-1 0,-1 1 0,1-1 0,-1 0 0,0 1 0,0-1 0,3-5-1,1-3 45,0-1-1,4-13 0,-5 11-87,0-1-1,-2 0 1,1 0 0,-2 0 0,0 0 0,0-27-1,-2 20 17,-6-127-488,6 147 412,0 0-1,-1 1 0,1-1 0,-1 0 1,1 1-1,-1-1 0,0 0 1,0 1-1,-2-3 0,3 3 9,0 1 0,-1-1 0,1 1 0,0-1 0,-1 1 0,1 0 1,-1-1-1,1 1 0,-1 0 0,1-1 0,-1 1 0,1 0 0,-1-1 0,1 1 0,-1 0 0,0 0 0,1 0 0,-1 0 0,1-1 0,-1 1 0,0 0 0,1 0 1,-1 0-1,1 0 0,-1 0 0,0 1 0,1-1 0,-1 0 0,1 0 0,-1 0 0,0 0 0,0 1 0,-11 7-1405,-1 0 0,1 0 0,1 1 0,0 1 1,0 0-1,-13 16 0,15-13-1699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34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 1664,'4'-32'8256,"5"142"-6029,0 0-1052,-8-68-927,-1-9 47,-4 48 0,3-70-197,2-9-102,-1 0-1,0 0 1,0 0 0,-1 0 0,1-1 0,0 1-1,0 0 1,-1 0 0,1 0 0,-1-1 0,0 1-1,0 0 1,1 0 0,-1-1 0,0 1-1,-2 1 1,3-3-118,0 2 993,-1 2-4071,-4-14-5551,6 8 8364,-1 1-1,0 0 1,1-2 0,3-6-568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35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1984,'1'-4'6945,"0"4"-6784,4 5 2077,7 15-2845,-10-16 1603,4 5-771,-1 0 0,-1 1 0,0-1 0,0 1 0,-1 0 0,0 0 0,0 0 0,-1 0 0,-1 0 0,1 1 0,-2-1 0,0 1 0,0-1 0,-1 0 0,-3 21 0,-1-12-227,2-4-34,-1-1 0,0 1 0,-1-1 0,-10 20 1,12-26-666,3-8 607,0 1 0,0-1-1,0 0 1,0 1 0,0-1-1,0 1 1,0-1 0,0 0 0,0 1-1,0-1 1,-1 0 0,1 1-1,0-1 1,0 0 0,0 0 0,-1 1-1,1-1 1,0 0 0,0 1 0,-1-1-1,1 0 1,0 0 0,0 1-1,-1-1 1,1 0 0,0 0 0,-1 0-1,1 1 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35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79 3072,'2'-6'1835,"3"11"338,2 13 59,-7-17-2163,1 0 0,-1 0 1,0 0-1,1 0 0,-1 0 0,1 0 1,-1 0-1,1-1 0,0 1 0,-1 0 1,1 0-1,0 0 0,-1-1 0,1 1 1,0 0-1,0-1 0,0 1 1,0 0-1,0-1 0,-1 1 0,1-1 1,2 1-1,-1-1 50,-1 0 0,1 1-1,0-1 1,0 0 0,0 0 0,0 0 0,0-1-1,0 1 1,0 0 0,0-1 0,2 0 0,2-2 48,1 1-1,-2-1 1,1-1 0,0 1 0,0-1-1,5-5 1,0 0 7,43-36 603,-47 40-725,-1 1 0,0 0 1,1 1-1,0-1 1,0 1-1,14-4 1,-20 7-22,0 0 0,1 0 0,-1 0 0,1 0 0,-1 1 0,1-1 0,-1 0 0,1 0 0,-1 1 0,0-1 0,1 1 0,-1 0 1,0-1-1,1 1 0,-1 0 0,0 0 0,0 0 0,0 0 0,1 0 0,-1 0 0,0 0 0,0 0 0,-1 0 0,1 0 1,0 1-1,1 1 0,1 2 66,-1 0 1,1 0-1,-1 0 1,0 0-1,2 9 1,-1-1 116,1-1 1,0 1-1,1-1 1,0-1-1,1 1 1,0-1-1,1 0 1,11 14-1,-17-23-177,0-1 0,0 0 0,0 0 0,0 0 0,0 0 0,0 0 0,0 0 0,0 0-1,1 0 1,-1-1 0,0 1 0,0 0 0,1-1 0,-1 1 0,1-1 0,-1 0 0,0 1 0,1-1 0,-1 0 0,1 0 0,-1 1 0,1-1-1,-1-1 1,2 1 0,0-1-42,-1 1 0,0-1-1,0-1 1,1 1-1,-1 0 1,0 0 0,0-1-1,0 1 1,-1-1 0,1 1-1,0-1 1,0 0-1,1-3 1,51-71-8832,-41 59 6848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36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1 105 3552,'0'-2'3279,"9"7"1559,1 9-4652,0 0-1,-1 0 1,0 1 0,-2 1-1,1-1 1,-2 1 0,0 0 0,-1 0-1,-1 1 1,5 34 0,-9-20 460,-1-28-164,0-4-55,0-16-110,1-11-242,1-37-22,0 50-50,0 0 1,1 0 0,1 0 0,1 0 0,0 0-1,7-16 1,-1 6 2,-7 18 0,-1 0 1,2 0-1,-1 0 0,7-9 1,-3 6 176,11-14-405,-17 23 195,0 0-1,1 0 1,-1 0 0,0 0 0,1 0-1,-1 0 1,1 1 0,-1-1 0,1 0-1,-1 1 1,1-1 0,-1 1 0,1 0-1,0-1 1,2 1 0,-2 1 26,0-1 1,0 1-1,0 0 0,0 0 1,0 0-1,0 0 0,0 1 1,-1-1-1,1 0 1,-1 1-1,1-1 0,-1 1 1,1 0-1,-1-1 0,0 1 1,1 2-1,2 0 60,-3-2 46,1 0-1,-1 0 1,0 0 0,1 0-1,-1 0 1,0 0 0,-1 1 0,1-1-1,0 0 1,0 1 0,-1-1 0,0 0-1,1 1 1,-1-1 0,0 0-1,0 1 1,0-1 0,0 1 0,-1-1-1,1 0 1,-1 1 0,1-1 0,-1 0-1,0 0 1,0 1 0,0-1-1,0 0 1,0 0 0,-1 0 0,1 0-1,0 0 1,-4 3 0,1-3-192,1-1 0,-1 1 1,0-1-1,1 0 0,-1 0 1,0 0-1,0-1 0,0 1 1,0-1-1,0 0 0,-7-1 1,5 1-1034,4 0 1585,1 0-1162,0 0 0,0-1 0,0 1 0,0 0-1,0 0 1,0 0 0,0 0 0,0 1 0,0-1 0,0 0-1,0 0 1,0 0 0,0 1 0,1-1 0,-1 1 0,-1 0 0,8 11-2258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37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17 4480,'-6'-4'1308,"8"1"-460,1 0-636,-2 1 732,-1 2-826,0 0 0,1-1 0,-1 1-1,0 0 1,1-1 0,-1 1 0,1 0 0,-1-1 0,0 1 0,1 0 0,-1 0 0,1-1 0,-1 1 0,1 0 0,-1 0 0,0 0-1,2-1 1,101 1 2112,-101 0-2300,2 0 182,0 0-3594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38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6048,'0'0'5765,"1"1"-5082,3 3-514,-1-1-1,1 0 1,0 0 0,1 0 0,-1-1 0,0 1 0,1-1 0,6 2 0,3 4-63,7 1-170,-11-7-1036,0 1-1,18 7 1,-24-9-2243,2-4 2668,-4 2-38,11-3-2593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39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6 4576,'-4'-6'2386,"3"10"-89,1 2-2719,-4 23 838,2 1 0,3 48 0,0-45-160,-5 60 0,-1 19 2240,10-263-1680,-5 51-853,0 99 76,0 0 0,1 0 0,-1 0 0,0 0 0,1 1 0,-1-1 0,0 0 0,1 0 0,-1 0 0,1 1 0,-1-1 0,1 0 0,0 1 0,-1-1 0,1 0-1,0 1 1,-1-1 0,3 0 0,-3 0-71,1 1-1,0-1 0,0 1 0,-1-1 1,1 0-1,0 1 0,0-1 0,-1 0 0,1 1 1,-1-1-1,1 0 0,-1 0 0,1 0 1,-1 0-1,0 0 0,1 1 0,-1-1 0,0 0 1,1-1-1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39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3392,'0'6'9039,"3"8"-6580,2 20-2437,-4-12 228,-1-1-1,-1-1 0,-3 26 0,2-31-246,0 25-1,1-37-871,-3-21-11904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40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79 2656,'0'-17'10501,"-1"18"-10400,1-1 0,0 1 0,0-1 0,0 1 0,0-1 0,0 1 0,0-1 0,0 1 0,0-1 0,0 1 0,0-1 0,1 0 0,-1 1 0,0-1 0,0 1 0,0-1 1,1 1-1,1 0-26,-1-1 0,1 1 0,0-1 0,-1 0 0,1 0 0,0 1 1,0-1-1,-1-1 0,1 1 0,0 0 0,-1 0 0,1-1 1,0 1-1,0 0 0,-1-1 0,1 0 0,-1 1 0,3-2 1,3-2 194,-1-1 1,12-9 0,-1 0 358,-16 14-635,2 4-54,-1 1 212,1-1 1,0 0-1,6 8 1,-6-12-111,-1 1 1,1-1-1,0 1 1,-1-1-1,1 0 1,0 0 0,-1 0-1,1 0 1,0-1-1,0 1 1,-1-1-1,1 0 1,4-1-1,35-18 380,-38 17-405,3 0-24,8-6 4,1 2 0,18-7 0,-33 13-4,1 1 0,0 0 0,0 0 0,0 0 0,0 1 0,-1-1 0,1 0 0,0 1 0,0-1 0,-1 1 0,1-1 0,0 1 0,0 0 0,-1 0 0,1 0 0,-1 0 0,1 0 0,1 1 0,0 1 11,0-1 0,0 1 0,0 0 0,0-1 0,-1 1 0,0 0 0,4 6 0,0-2 499,-1-5-3351,8-8-6897,-6 1 5377,2 2 4133,0 3-1418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1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15 183 3328,'-6'-19'1058,"5"16"-756,-1-1 0,1 1 1,0 0-1,0-1 0,0 1 1,1-1-1,-1 1 1,1-1-1,0 1 0,0-5 1,2-10 2134,-2 16-2191,0 0 0,0 0 1,0-1-1,1 1 0,-1 0 0,0 0 0,1 0 0,-1 0 0,1 0 0,0 0 0,0 0 0,0 0 0,2-3 0,1 1 118,1 0 0,0 0 0,-1 0 0,2 0 0,-1 1 0,7-4 0,36-15 811,-36 18-942,0 0 1,1 1-1,-1 0 1,1 1-1,0 0 1,0 1-1,0 1 1,-1 0-1,1 0 1,0 2-1,0-1 1,0 2 0,23 7-1,-33-9-131,0 1 0,0 0 0,-1-1-1,1 1 1,0 1 0,-1-1 0,1 0 0,-1 1 0,0-1 0,0 1-1,0-1 1,0 1 0,-1 0 0,1 0 0,-1 0 0,1 0-1,-1 0 1,0 0 0,0 1 0,0-1 0,-1 0 0,1 0 0,-1 1-1,0-1 1,0 0 0,0 1 0,0-1 0,-1 0 0,1 1-1,-2 4 1,-7 15 233,0-1 1,-1 0-1,-1-1 0,-19 27 0,7-10-197,15-25-366,-1 0 0,0 0 0,-1-1 0,0-1 0,-1 1 0,0-2 0,-20 16 0,30-26-25,1 1 0,-2 0 0,1 0 0,0-1 0,0 1 0,0-1 0,0 1 1,0-1-1,0 1 0,-1-1 0,-1 1 0,-5-1-4509,4 0 2090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41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0 4640,'-2'2'8326,"2"-2"-8191,-1 12 2698,3 20-3805,-1-21 1903,4 255 428,-5-246-1284,-2 40 269,-1-4-3082,-5-63-3038,3-4 2635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41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59 4480,'-2'-2'321,"0"0"1,1-1 0,-1 1-1,1 0 1,0-1-1,0 1 1,0 0 0,0-1-1,-1-4 1,4 5 30,0 0 1,-1 0-1,1 1 1,0-1-1,0 1 1,0-1-1,0 1 1,0 0-1,4-2 1,4 0-230,1 0-1,-1 1 1,1-1 0,0 2-1,-1 0 1,1 0 0,0 1-1,0 0 1,19 4 0,-16-2-11,-1 1 1,0 0 0,0 1-1,0 1 1,-1 0 0,1 0 0,16 12-1,-21-13 6,0 2-1,-1-1 0,1 1 1,-1 1-1,0-1 0,-1 1 0,0 0 1,0 0-1,0 1 0,-1 0 1,6 12-1,-9-15 0,0 0 0,-1-1 0,1 1 0,-1 0 0,0 0 1,0 0-1,-1 0 0,0 0 0,1 0 0,-2 0 0,1 0 0,-1 0 0,-1 7 0,0-5-28,-1 0-1,1 0 1,-1 0 0,-1 0-1,1-1 1,-1 1-1,0-1 1,-7 8-1,0-3-98,0 0-1,-1-1 0,1 0 1,-2 0-1,0-1 1,0-1-1,0 0 1,-17 6-1,7-5-917,-49 14 0,60-20-231,0-1 1,-1 0-1,-15-1 1,26 0 716,0-2 1,0 1-1,1 0 1,-1 0 0,0 0-1,0-1 1,0 1-1,0-1 1,0 0-1,1 0 1,-1 1 0,-2-3-1,3 3 350,1 0-1,0 0 1,-1 0 0,1-1-1,0 1 1,0 0 0,-1 0-1,1 0 1,0-1-1,0 1 1,0 0 0,-1 0-1,1 0 1,0-1 0,0 1-1,0 0 1,0 0 0,-1-1-1,1 1 1,0 0-1,0-1 1,0 1 0,0 0-1,0-1 1,3-10-1540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42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1 4480,'10'5'3109,"-6"-1"-2770,0 0 0,0 0 0,0 1 0,-1 0-1,0 0 1,0 0 0,0 0 0,0 0 0,-1 0 0,0 1 0,0 0-1,2 8 1,-2 0 90,0-1 0,0 0 0,-1 0-1,-2 24 1,0-25-296,-2 0 1,1-1-1,-1 1 0,-1 0 0,0-1 0,0 0 0,-1 0 1,-1 0-1,0-1 0,-11 15 0,8-13-198,0 0 0,-1-1 0,-1 0 0,0 0 0,0-1-1,-1-1 1,-24 15 0,15-12-782,14-7-380,0 0-1,-16 5 0,20-9 303,0 0-1,-1 0 1,1 0 0,0 0-1,-1-1 1,-3 0 0,3 2-1038,7 5 619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43.3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44 1888,'5'-19'2949,"0"7"-42,-5 11-2820,0 1 1,0-1 0,0 1-1,0-1 1,0 1 0,0 0-1,0-1 1,0 1-1,0-1 1,-1 1 0,1-1-1,0 1 1,0-1 0,0 1-1,0 0 1,-1-1-1,1 1 1,0 0 0,0-1-1,-1 1 1,1-1 0,0 1-1,-1 0 1,1 0-1,0-1 1,-1 1 0,1 0-1,0 0 1,-1-1 0,1 1-1,-1 0 1,0 0-1,-18 0 424,18 1-500,-5 0 20,-1 1-1,1 1 1,0-1-1,0 1 1,1 0-1,-1 0 1,-9 7 0,-18 10 97,17-14 72,1 2 0,0 0 0,-24 18 0,6-5 40,-5 3-253,35-22 12,1 0-1,-1 0 1,1 0 0,-1 1-1,1-1 1,0 1 0,0-1-1,0 1 1,-3 6 0,5-8 7,0 0 1,-1 1-1,1-1 1,0 0-1,0 0 1,0 1 0,0-1-1,0 0 1,0 1-1,0-1 1,0 0-1,1 1 1,-1-1 0,0 0-1,1 0 1,-1 1-1,1-1 1,0 0-1,-1 0 1,1 0 0,0 0-1,0 0 1,-1 0-1,1 0 1,0 0-1,0 0 1,0 0 0,0 0-1,0 0 1,1-1-1,-1 1 1,2 0-1,3 3 68,1-1 0,0 1 0,0-2 0,10 4 0,11 1 344,31 3 0,19 5 469,-50-9-459,-21-5-298,0 1 0,0-1 0,0 1 0,0 1 0,-1-1 0,1 1 0,-1 0 0,1 1 0,7 4 0,-14-7-90,9 8 544,-9-8-570,0 0 1,0-1 0,0 1-1,0-1 1,0 1 0,-1 0-1,1-1 1,0 1 0,0-1-1,0 1 1,-1-1 0,1 1-1,0 0 1,-1-1 0,1 1-1,0-1 1,-1 0 0,1 1-1,-1 0 1,-1 0 50,0 1-1,0 0 1,0-1 0,0 0-1,0 1 1,0-1 0,0 0-1,0 0 1,-1 0 0,1-1-1,0 1 1,-3 0 0,-35 5 236,26-4-232,-75 10-340,30-7-3026,57-5 3001,0 0 0,-1 1 0,1-1 0,0 1 0,-1-1 1,1 1-1,0 0 0,-1-1 0,1 1 0,0 0 0,0 1 0,0-1 0,0 0 0,0 1 1,0-1-1,0 1 0,1-1 0,-1 1 0,0 0 0,1 0 0,-1 0 0,1 0 1,0 0-1,-2 3 0,-10 25-3896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44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1 714 5888,'0'-2'515,"0"1"1,0 0 0,0-1-1,0 1 1,1 0-1,-1 0 1,1-1-1,-1 1 1,1 0 0,0-2-1,18-19 1875,-16 19-2268,1 0 1,-1-1-1,0 1 0,0-1 0,2-5 0,8-17 161,-2 5 103,-2 0-1,12-36 1,5-46-232,39-125 759,-55 187-753,-8 32-139,0-1 0,5-13 1,-4 15-36,0-1 1,0 2-1,1-1 1,0 0-1,0 1 0,1 0 1,0 0-1,0 0 1,1 0-1,11-10 0,-14 15 3,0 0-1,-1 0 0,1 0 0,1 0 0,-1 1 0,0 0 0,0-1 1,1 1-1,-1 0 0,0 0 0,7 0 0,0 1-47,0-1 0,17 3 1,-19-1-8,-1 0 173,-1 0 0,0 1 0,0 0 0,0 0 0,-1 0 0,1 1 0,0-1 0,5 5 0,-9-6-34,0 0 0,-1 1-1,1-1 1,0 1 0,0 0-1,-1-1 1,1 1 0,-1 0-1,1 0 1,1 4 0,-3-5-42,1 0 1,-1 0-1,1 0 0,-1 0 1,0 1-1,0-1 1,0 0-1,0 0 1,0 0-1,0 1 0,0-1 1,0 0-1,0 0 1,-1 0-1,1 1 0,0-1 1,-1 0-1,1 0 1,-1 0-1,1 0 0,-2 2 1,-1 1-10,0 0 1,-1 0-1,1-1 0,-1 1 1,0-1-1,0 0 1,0 0-1,0 0 0,-1 0 1,1-1-1,-1 0 1,1 0-1,-1 0 0,0-1 1,0 1-1,0-1 1,0 0-1,0 0 0,-7-1 1,-7-3-1049,33 7-34,-5-1 1024,6 3-102,26 13-1,-38-17 184,1 0 0,-1 0 0,1 1 0,-1-1 0,0 1 0,0 0 0,-1 0 0,1 0 0,0 0 0,-1 0 0,0 1 0,4 5 0,-6-8-7,1 0-1,-1 0 0,0 0 0,1 1 1,-1-1-1,0 0 0,0 0 0,0 0 0,0 0 1,0 0-1,0 0 0,0 1 0,0-1 1,0 0-1,-1 0 0,1 0 0,0 0 0,-1 0 1,1 0-1,-1 0 0,0 2 0,-1-1 16,1 0 0,-1-1 0,0 1 0,1 0 0,-1-1 1,0 1-1,0-1 0,0 1 0,-4 1 0,-3 0 66,1 1 1,-1-1-1,0-1 1,-11 3-1,9-4-166,0 0-1,0-1 1,0 0-1,0-1 1,0 0-1,0-1 1,0 0 0,-11-4-1,-21-4-2885,41 10 2464,0 0 0,0-1-1,0 1 1,0 0 0,-1 0-1,1 0 1,0 0 0,0 0-1,0 0 1,0 1 0,-2 0-1,0 6-3764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44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42 131 1472,'-3'-7'439,"3"5"-134,-1 0-1,0 0 0,0 0 1,1 0-1,-1 0 0,0 0 1,-1 1-1,-1-4 1,1 4 100,0 1 0,0-1 0,-1 1 0,1 0 0,0 0 1,0 0-1,0 0 0,0 0 0,-7-1 6172,21-4-4860,12-7-831,-4 2-354,-1 0 1,38-12 0,-37 15-345,3-1 24,1 1 1,0 1-1,30-4 0,-42 8-202,-1 1 0,1 1 0,0 0 0,-1 0 0,1 1 0,-1 1 0,1 0 0,22 7 0,-23-4 49,-10 0-2414,-14 2-4691,-4 0 4570,4 1-1492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45.4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 3072,'-2'1'214,"-1"-1"0,1 1 0,0-1 0,-1 1 0,1-1 0,0 0 0,-6 0 1402,9 0-1555,-1 1-1,0-1 1,0 1-1,0-1 0,0 1 1,0-1-1,0 1 0,0-1 1,0 0-1,0 1 0,0-1 1,0 1-1,0-1 0,0 1 1,-1-1-1,1 0 0,0 1 1,0-1-1,0 1 0,-1-1 1,1 0-1,0 1 1,0-1-1,-1 0 0,1 1 1,0-1-1,-1 0 0,1 1 1,0-1-1,-1 0 0,1 0 1,0 0-1,-1 1 0,1-1 1,-1 0-1,1 0 0,-1 0 1,0 0 568,-5 8 5157,13-1-4809,-4-6-797,-1 0 1,1 0 0,0 0-1,-1 0 1,1 0 0,0-1 0,0 1-1,0-1 1,0 0 0,4 0-1,33-3 680,-20 0-588,314-9 672,-319 14-1234,-14-2 148,1 0-1,-1 1 1,1-1 0,-1 0-1,1 0 1,-1 0 0,1 0-1,-1 0 1,1 0 0,1-1-1,-3 1-80,0 0-1,0-1 1,0 1-1,0-1 1,0 1-1,0-1 1,0 1-1,0 0 1,0-1-1,-1 1 0,1-1 1,0 1-1,0 0 1,0-1-1,0 1 1,-1-1-1,1 1 1,0 0-1,0-1 1,-1 1-1,1 0 0,0-1 1,-1 1-1,1 0 1,0 0-1,-1-1 1,1 1-1,-1 0 1,-2-3-1550,-1-3-179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0:46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143 149 5632,'0'-1'69,"0"1"0,0 0 0,0 0-1,1-1 1,-1 1 0,0 0 0,0 0 0,0-1 0,-1 1 0,1 0 0,0 0 0,0 0 0,0-1 0,0 1 0,0 0-1,0 0 1,0-1 0,0 1 0,0 0 0,0 0 0,-1 0 0,1-1 0,0 1 0,0 0 0,0 0 0,0 0 0,-1 0-1,1-1 1,0 1 0,0 0 0,0 0 0,-1 0 0,1 0 0,0 0 0,0 0 0,-1 0 0,1 0 0,0-1 0,-11 6 1573,-9 14 438,7-2-1633,1 2 0,0-1-1,-13 31 1,15-26-16,2 0 0,0 1 0,1-1 0,-5 43 0,12-61-381,0 1 0,0-1 1,0 0-1,1 0 0,0 0 1,0 0-1,0 0 0,1 0 1,0 0-1,0 0 0,0-1 1,0 1-1,1 0 0,4 5 1,-5-7 1,1 0 1,0 0-1,0 1 1,0-2 0,0 1-1,1 0 1,-1-1-1,1 1 1,-1-1-1,1 0 1,0 0-1,0-1 1,0 1 0,0-1-1,0 0 1,0 0-1,8 1 1,2-2 84,1-1 1,-1 0-1,0-1 1,24-6-1,-3 0 2,-9 3-80,0-1-1,-1-1 1,0-1-1,0-1 1,-1-2-1,0 0 1,25-17-1,-39 21-15,0-1 0,0 0 0,-1 0 0,0-1 0,-1 0 0,0 0 0,11-16 0,-15 17-24,1 0 0,-1-1 0,0 1 0,-1-1 0,0 0 0,-1 0 0,1 0 0,-2 0 0,1 0 0,-1-1 0,-1-8 0,0 10-8,0-1 0,-1 1 0,-1 0 0,1 1 0,-1-1-1,0 0 1,-1 0 0,0 1 0,0-1 0,-9-13 0,6 12-23,-1 0 1,0 0 0,-1 0-1,0 1 1,0 0 0,-1 1-1,-12-9 1,7 7-66,-1 0 0,-1 1-1,0 0 1,0 2 0,0-1-1,-1 2 1,0 1 0,0 0 0,0 1-1,-24-2 1,21 5-95,-36 2 0,50-1-107,-1 0-1,0 0 1,0 1 0,0 0 0,1 0 0,-1 0 0,1 1 0,0 0-1,-7 5 1,-7 5-1989,12-8 780,0 0 0,1 0 1,0 1-1,0 0 0,-8 8 1,-4 11-940,-2-8 1062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38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1 576,'5'2'7870,"-5"1"-7010,-8 174 420,-1-58-962,4-60-60,-3 7-117,3-38 162,0 41 0,5-58 975,9-21-1068,1 3-242,0-2 44,1 0-1,0 2 1,1-1-1,0 1 1,24-10-1,-19 12 65,-1 0-1,1 1 0,0 0 1,1 2-1,-1 0 0,1 1 1,29 1-1,-7 11 85,-39-11 16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39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15 444 1472,'-3'5'142,"-5"5"3817,5-10-1972,2-8-1019,1-15-39,2 0 1,6-39 0,-2 25-660,-4 21-59,1 1 0,0-1 0,10-26 1,4-5 252,-14 37-417,0 0 1,0 1-1,1-1 1,1 0-1,0 1 0,0 0 1,0 0-1,1 1 1,9-10-1,29-29-473,-42 45 424,0 0 0,1 0 0,-1 0 0,0 1 1,0-1-1,1 1 0,-1-1 0,1 1 1,-1 0-1,1 0 0,-1 0 0,1 0 0,0 1 1,0-1-1,-1 1 0,1-1 0,5 1 1,-6 0-2,-1 0 1,1 1-1,-1-1 1,1 0 0,-1 1-1,1-1 1,-1 1 0,1-1-1,-1 1 1,0-1-1,1 1 1,-1 0 0,0 0-1,0 0 1,1 0 0,-1 0-1,0 0 1,0 0-1,0 0 1,0 0 0,0 1-1,-1-1 1,1 0 0,0 0-1,0 1 1,-1-1-1,1 1 1,-1-1 0,1 3-1,0-1 19,0 1 0,-1-1-1,1 0 1,-1 1 0,0-1 0,0 1-1,0-1 1,-1 0 0,1 1 0,-1-1-1,1 1 1,-3 2 0,-4 15 192,5-15-138,0 0 0,0 0 0,-1 0 0,0 0 0,0-1 0,0 1-1,-1-1 1,-6 8 0,8-12-405,8-2 142,24 2 151,-16 2 42,-11-1 0,-1 0 0,-1-1 30,0-1 1,0 1 0,0-1 0,0 1 0,0 0 0,0-1 0,0 1 0,0 0 0,0 0 0,0 0 0,0 0-1,0 0 1,-1 0 0,1 0 0,0 0 0,-1 0 0,1 0 0,-1 0 0,1 0 0,-1 0 0,1 0-1,-1 1 1,0-1 0,0 0 0,0 0 0,1 0 0,-1 1 0,0-1 0,0 0 0,-1 0 0,1 0-1,0 1 1,-1 1 0,0 0 79,0 1-1,-1 0 1,1-1 0,-1 1-1,0-1 1,0 0 0,-1 1-1,1-1 1,0 0 0,-1 0-1,0-1 1,0 1-1,0 0 1,0-1 0,0 0-1,0 0 1,-1 0 0,1 0-1,-1 0 1,1-1-1,-1 1 1,-4 0 0,-1 0-320,-1 0 1,1 0-1,-10 0 1,-29-1-5688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4:0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1888,'6'-8'10328,"1"16"-9051,3 4-910,-1 1 0,0 0 0,0 1 0,9 22 0,-6-10-138,-11-24 907,-1-15-928,1 7-215,-1 0-1,1 1 1,0-1 0,1 1 0,-1-1-1,1 1 1,0-1 0,0 1-1,1 0 1,0 0 0,5-7 0,-3 5 18,0 0 1,1 0 0,0 1-1,0 0 1,1 0 0,13-9-1,-15 11-136,-3 3 158,0 0-1,0 0 1,0-1-1,-1 1 0,1 0 1,0 1-1,0-1 1,0 0-1,4 0 0,-5 1 6,0 0 0,0 0-1,0 1 1,0-1 0,0 1-1,-1-1 1,1 0 0,0 1-1,0-1 1,0 1 0,-1 0-1,1-1 1,0 1 0,-1 0-1,1-1 1,0 1 0,-1 0-1,1 0 1,-1-1 0,1 1-1,-1 0 1,0 0 0,1 0-1,-1 0 1,0 0 0,1 1-1,1 7 126,0 0 0,0 0-1,-1 0 1,0 1 0,-1 10-1,0-19-60,3-2-72,-1 1-1,1 0 1,-1-1 0,1 0 0,-1 0 0,1 0 0,-1 0 0,0 0 0,1 0-1,1-2 1,23-17-240,-20 15 241,3-3-100,-1 0 17,1 1 1,0 0-1,0 0 0,1 1 0,-1 0 0,15-4 0,-23 9 57,0 1-1,0 0 1,0 0-1,0-1 1,0 1-1,0 1 1,0-1-1,0 0 1,1 0-1,-1 1 1,0-1 0,0 1-1,0 0 1,-1 0-1,1 0 1,0 0-1,0 0 1,0 0-1,-1 0 1,1 0-1,0 1 1,-1-1-1,1 1 1,-1-1 0,2 2-1,0 1 116,0 0 0,0 0 0,-1 0 0,1 0 0,-1 1 0,0-1 0,0 1 0,0-1-1,1 10 1,1 2 55,1 15-110,-5-30-134,0 12-7163,0-9 5366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39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52 3328,'-3'-1'488,"1"0"0,0 0 0,-1 0 1,1 0-1,0 0 0,-1 1 0,1-1 0,-1 1 1,1-1-1,-1 1 0,1 0 0,-7 1 2364,15-1-2005,121-29 1068,-87 23-1446,74-3 0,-86 12-367,-26-3-113,4 0-317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40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 3808,'1'2'8610,"5"-4"-6327,0 2-3288,57-6 2258,67-14 107,-111 17-1321,-16 2-9,1 1-1,-1-1 1,1 1 0,-1 0-1,1-1 1,-1 2 0,1-1-1,-1 0 1,5 2 0,5-1-158,-13-2 117,1 1-1,-1 0 1,1 0 0,-1 0 0,1 0-1,-1 0 1,1 0 0,-1 0-1,1 0 1,-1 0 0,1 0 0,-1 0-1,1 0 1,-1 0 0,0 0 0,1 0-1,-1 1 1,1-1 0,-1 0-1,1 0 1,-1 0 0,0 1 0,1-1-1,-1 0 1,1 0 0,-1 1 0,0-1-1,1 1 1,-1-1 0,0 0-1,0 1 1,1-1 0,-1 0 0,0 1-1,0-1 1,0 1 0,1-1-1,-1 1 1,0-1 0,0 1 0,0-1-1,0 1 1,0 0 0,0 0 48,3 6-1947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40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3 4384,'-6'-2'3366,"6"8"-202,1 3-3054,-8 232 2438,4-163-2232,-3-5 82,-1 22 180,7-50-354,0 2-524,0-15-5710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46.8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 1664,'0'0'47,"0"0"0,0 0 0,0 0-1,0 0 1,0 0 0,0 0 0,0 0 0,0 0 0,0 0-1,0 0 1,0 0 0,-1 0 0,1 0 0,0 0 0,0 0 0,0 0-1,0 0 1,0 0 0,0 0 0,0 0 0,0 0 0,0 0 0,0 0-1,0 0 1,0 0 0,0 0 0,-1 0 0,1 0 281,0 0-281,0 0-1,0 0 1,0 0 0,0 0 0,0-1 0,0 1 0,0 0 0,0 0-1,0 0 1,0 0 0,0 0 0,0 0 0,0 0 0,0 0 0,0 0-1,0 0 1,0 0 0,0 0 0,0-1 0,0 1 0,0 0 0,0 0-1,0 0 1,0 0 0,0 0 0,-3 7 1015,3 37 1231,-3 11-1520,-2 45 395,-3 43-389,8-143-1056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47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 1664,'-5'0'553,"6"3"441,0-2-871,-1 0-1,1 0 1,-1 0 0,1 0-1,-1 0 1,1 0 0,-1 1-1,0-1 1,0 0-1,1 0 1,-1 0 0,0 0-1,0 1 1,0-1 0,0 0-1,0 0 1,-1 0 0,1 1-1,-1 0 1,-7 64 3157,5-50-2867,1 0 0,1 0 1,2 26-1,-1-23-289,0 0 1,-3 20-1,3-9-111,0-27-66,1 0 1,-1 0 0,0 1 0,0-1 0,0 0 0,0 0 0,-1 1 0,1-1-1,-1 0 1,0 0 0,-2 6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48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80 2720,'0'4'514,"-1"1"0,1-1 0,-1-1 0,0 1 0,0 0 1,-3 7-1,-1 3-28,1 17 4149,6-31-3899,2-3-572,0 1 0,-1-1 0,1 1 1,0-1-1,-1 0 0,0-1 0,1 1 0,-1-1 1,-1 1-1,5-7 0,8-10 211,11-12 276,-22 26-535,0-1 0,1 1 1,0 0-1,1 0 0,-1 0 0,1 1 0,0 0 1,0 0-1,11-6 0,-16 10-110,1 1 1,-1-1-1,0 0 0,1 1 1,-1 0-1,0-1 0,1 1 1,-1 0-1,1 0 0,-1 0 1,1 0-1,-1 0 0,0 0 1,1 0-1,-1 0 0,1 0 1,-1 1-1,0-1 0,1 1 1,-1-1-1,0 1 0,1-1 1,-1 1-1,0 0 0,0 0 1,1 0-1,0 1 0,2 2 77,-1 0-1,0 1 1,0-1-1,0 1 1,4 10-1,7 10 387,2 2 110,-15-23-508,1-1 0,-1 1 0,1-1 0,0 0 0,0 1 0,0-1 0,5 5 0,-5-7 20,0-2-412,0 1 1,0-1-1,0 0 0,0 0 1,0 0-1,0 0 1,-1 0-1,1 0 1,0-1-1,-1 1 0,1 0 1,-1-1-1,1 1 1,-1-1-1,1 0 0,-1 1 1,1-4-1,12-13-4073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49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 3136,'1'0'202,"-1"0"0,0 0 0,0-1-1,1 1 1,-1 0 0,0 0 0,0 0 0,1 0 0,-1 0 0,0 0 0,1 0-1,-1 0 1,0 0 0,0 0 0,1 0 0,-1 0 0,0 0 0,1 0 0,-1 0-1,0 0 1,1 0 0,-1 0 0,0 0 0,0 0 0,1 0 0,-1 0 0,0 0 0,1 1-1,-1-1 1,7 10 1893,1 24-2888,-4-20 1397,7 37 79,8 100 0,-14-100-337,8 105 86,-12-112-46,-1-28-100,0-15 418,0-6-330,8-305-76,-7 267-234,9-69 0,-6 98-181,-1 1 0,11-24-1,-13 35 94,0 0-1,0 0 0,0 0 1,1 0-1,-1 0 0,1 1 1,-1-1-1,1 0 0,3-2 1,4-4-92,-8 7 99,0 1 0,0-1 0,0 0 0,0 1 1,0-1-1,1 1 0,-1-1 0,0 1 0,0 0 1,0-1-1,0 1 0,0 0 0,1 0 0,-1 0 1,0 0-1,0 0 0,0 0 0,1 0 0,-1 0 1,0 0-1,0 1 0,0-1 0,0 0 0,1 1 1,-1-1-1,0 1 0,0-1 0,0 1 1,0 0-1,0-1 0,0 1 0,0 0 0,0 1 1,4 2 24,0 0 1,-1 0 0,0 1 0,0 0 0,4 5 0,-4-3 93,-1 0 1,0 1-1,0-1 0,0 0 0,-1 1 1,0 0-1,-1-1 0,0 1 0,0 0 0,-1 0 1,0 13-1,-1-17-18,0 0 1,0 0-1,0 0 1,-1 0-1,1 0 1,-1 0-1,0-1 1,0 1-1,0-1 0,-3 5 1,3-7-84,1 1 0,0-1 0,-1 1 0,1-1 0,-1 0 1,1 1-1,-1-1 0,0 0 0,1 0 0,-1 0 0,0 0 0,0 0 0,0-1 0,0 1 1,1 0-1,-1-1 0,0 0 0,0 1 0,0-1 0,-1 0 0,1 0 0,-2 0 0,-3-2-482,0 0 0,0 0 0,0 0 0,0-1-1,-10-5 1,12 5-1039,1 0-1,-1 0 0,0-1 1,-4-4-1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49.7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17 1984,'-13'3'8453,"34"-7"-7072,-13 1-1001,-2 0-213,-1 1-1,1 0 1,0 1-1,0-1 1,0 1-1,0 0 1,9 0-1,51 3 1362,-32-1-2092,0 0-4645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50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 2080,'0'0'667,"-14"4"293,12-2-510,1 0 1,0 0 0,0 0 0,-1 0 0,1 0 0,0 0-1,1 0 1,-1 0 0,0 1 0,1-1 0,-1 0 0,1 0-1,0 1 1,-1 3 1995,20-14-1390,48-3-235,-36 6-477,42 1 0,-30 0-499,-41 4 70,11 4-10800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51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9 1056,'-1'-1'371,"-9"-6"-248,3 6 4860,6 1-4598,1 0-307,-1 0 0,1 0 0,-1 0 1,1 0-1,-1 0 0,1 1 0,-1-1 0,1 0 1,-1 0-1,1 0 0,-1 0 0,1 0 0,0 1 1,-1-1-1,1 0 0,-1 0 0,1 1 0,0-1 1,-1 0-1,1 1 0,0-1 0,-1 0 0,1 1 1,0-1-1,-1 1 0,1-1 0,0 1 0,0-1 1,0 0-1,-1 1 0,1-1 0,0 2 0,-1 1 147,1-2-198,0-1 0,0 0 0,0 1 0,0-1 0,0 0 0,-1 0-1,1 1 1,0-1 0,0 0 0,0 1 0,0-1 0,0 0 0,0 0 0,-1 1 0,1-1 0,0 0 0,0 0 0,0 0 0,-1 1 0,1-1 0,0 0 0,0 0 0,-1 0 0,1 0 0,0 1 0,0-1-1,-1 0 1,1 0 0,0 0 0,0 0 0,-1 0 0,1 0 0,0 0 0,-1 0 0,1 0 0,-1 0 485,1 1-374,0 0 0,1 0 0,-1-1 0,0 1-1,1 0 1,-1-1 0,0 1 0,1 0 0,-1-1 0,1 1 0,-1 0 0,1-1 0,0 1-1,-1-1 1,1 1 0,-1-1 0,1 1 0,0-1 0,-1 0 0,1 1 0,0-1-1,0 0 1,-1 0 0,1 1 0,0-1 0,0 0 0,0 0 0,-1 0 0,1 0 0,0 0-1,1 0 1,35 0-205,-26 0 559,-4 0-424,0 1 0,-1 0 1,1 1-1,-1-1 0,0 1 0,1 1 0,-1-1 0,7 5 0,-12-6 92,9-10-3514,-10 8 3088,1 1-1,-1-1 1,1 1 0,-1-1-1,0 1 1,0-1 0,1 1-1,-1-1 1,0 1 0,0-1-1,0 0 1,1 1 0,-1-1-1,0 0 1,0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4:0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 3392,'1'-4'11258,"-10"4"-10703,4 0-335,1 1 1,0-1-1,-1 1 0,1 0 0,0 0 1,0 0-1,0 0 0,0 1 1,0-1-1,0 1 0,0 0 1,0 1-1,1-1 0,-1 0 1,-4 5-1,2-2-116,1 0-1,0 0 0,0 0 1,0 0-1,1 1 1,0 0-1,-7 11 1,10-15-88,0 1 1,-1 0 0,1-1 0,1 1 0,-1 0 0,0 0 0,0-1 0,1 1 0,0 0-1,0 0 1,-1 0 0,1 0 0,1-1 0,-1 1 0,0 0 0,1 0 0,0 0 0,-1-1-1,1 1 1,0 0 0,1-1 0,2 6 0,-4-7-1,1 0-1,-1-1 1,1 1-1,-1 0 1,1 0 0,0-1-1,-1 1 1,1 0-1,0-1 1,-1 1-1,1-1 1,0 1 0,0-1-1,0 1 1,0-1-1,0 1 1,0-1-1,-1 0 1,1 0 0,0 1-1,0-1 1,0 0-1,0 0 1,0 0-1,0 0 1,2 0 0,-1-1-19,0 1 0,0-1 0,0 0 1,0 0-1,0 0 0,0 0 0,0-1 1,0 1-1,-1 0 0,1-1 0,1-1 1,5-5-118,-1 0 1,-1-1-1,10-16 0,11-24 168,-26 49-55,-1 0-1,0 0 0,1-1 0,-1 1 1,0 0-1,1 0 0,-1 0 0,1 0 1,-1 0-1,1 0 0,-1 0 1,1 0-1,-1 0 0,0 0 0,1 0 1,-1 0-1,1 0 0,-1 0 0,0 0 1,1 0-1,-1 0 0,1 1 0,-1-1 1,0 0-1,1 0 0,-1 0 0,1 1 1,-1-1-1,0 0 0,1 1 0,15 10 623,-13-8-606,78 50 1314,-68-46-1223,-1-1 0,1 0 1,0-1-1,26 7 0,-36-12-229,0 1-1,0-1 1,0 1 0,0-1-1,0 0 1,0 0-1,0-1 1,1 1-1,-1-1 1,5-1-1,-6 1-301,0 0-1,0 0 0,0 0 1,0 0-1,0 0 0,-1 0 1,1-1-1,0 1 1,-1-1-1,1 1 0,-1-1 1,1 0-1,-1 0 0,0 1 1,2-5-1,2-3-1509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51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11 1408,'0'0'-23,"-9"-10"5253,8 20 817,1 0-7509,0 6 1840,-1 1-1,0-1 1,-1 1 0,-1-1 0,-1 0 0,-6 20 0,-2 6 146,9-31-519,0-1 0,0 0 0,-1 1 0,-7 13 0,10-23-143,-1-2-1348,2 1 1329,0 0 1,-1-1-1,1 1 0,0 0 1,0 0-1,0-1 0,0 1 1,-1 0-1,1 0 0,0-1 1,0 1-1,0 0 1,0 0-1,0-1 0,0 1 1,0 0-1,0-1 0,0 1 1,0 0-1,0 0 0,0-1 1,0 1-1,0 0 1,0-1-1,0 1 0,0 0 1,0 0-1,0-1 0,0-2-337,0-5-2087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52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0 2144,'0'5'5233,"-4"75"-722,2-49-3572,2-21-656,-1 1-1,-2 12 0,-2-1-72,1 0 0,-1 34 0,0-12-1352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52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3 327 2912,'-2'-3'5001,"2"3"-4903,4-7 1654,12-10-1391,-14 15 69,35-35 1024,-12 10-481,1 1 0,51-38 1,-76 63-971,1 0 1,0 0 0,0 0-1,-1 0 1,1 0 0,0 1-1,0-1 1,0 1-1,0-1 1,0 1 0,0 0-1,0-1 1,0 1 0,0 0-1,0 0 1,3 1 0,0 0 28,0 1 0,0 0-1,0 0 1,8 4 0,15 7 681,-26-13-600,0 0 0,-1 1-1,1-1 1,0 0-1,0 0 1,0 0 0,0 0-1,0 0 1,0 0-1,-1-1 1,1 1 0,0-1-1,0 1 1,2-2-1,1-1-41,-1 0-1,1 0 0,-1 0 0,0-1 0,0 0 0,0 0 0,0 0 1,-1 0-1,1 0 0,-1-1 0,0 0 0,-1 0 0,1 0 0,-1 0 0,0 0 1,0 0-1,0 0 0,-1-1 0,2-8 0,0 0-518,1-11-2501,-4 9-2480,0 8 101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53.2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4640,'0'0'4645,"0"8"-3216,8 89 1448,-1-1-2154,-7-67-626,1 6-111,-6 43 1,4-42-3118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53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10 122 4320,'-1'0'91,"1"-1"1,-1 0-1,0 0 0,0 1 1,1-1-1,-1 0 0,1 0 1,-1 0-1,0 0 0,1 0 1,0 0-1,-1 1 0,1-1 1,-1 0-1,1 0 0,0 0 0,0-1 1,0 1-1,0 0 0,-1 0 1,1 0-1,1-1 0,1-27-1407,-2 26 1440,1 0 0,-1 0-1,1 0 1,0 0 0,0 0 0,0 0 0,1 1 0,-1-1 0,1 0-1,-1 1 1,1-1 0,0 1 0,0 0 0,4-4 0,-3 3 48,1 1 0,0-1 0,0 1 0,0 0 0,0 0 1,0 0-1,0 0 0,0 1 0,6-1 0,-1 0 36,1 0 0,0 1 0,0 1 0,-1 0 0,1 0 0,0 1-1,0 0 1,13 4 0,-13-2-63,0 0 0,1 0 0,-1 1-1,-1 1 1,1 0 0,9 6 0,-16-9-68,1 1 0,-1 0 0,1 0 0,-1 0 0,0 0 0,0 0 0,0 1 0,-1-1 0,1 1 0,-1 0 0,0 0 0,0 0 0,0 0 0,0 0 0,-1 0 0,0 0 0,1 6 0,0 0 139,-2 1 0,1 0 0,-2 0 0,1 0 0,-2 0 0,1 0 1,-1 0-1,-1 0 0,-7 19 0,3-13 170,-1-1 1,-1 0-1,0 0 1,-1-1 0,-14 17-1,18-25-304,-1 0 0,0 0-1,-1 0 1,-14 10 0,18-14-265,-1 0 1,1-1-1,-1 1 1,1-1-1,-1 0 1,0-1-1,0 1 1,0-1-1,0 0 1,0 0-1,-6 0 1,-19 4-4565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54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6 5568,'-7'-4'1761,"13"3"-642,-5 1-399,0 1-458,0 0-1,0 0 1,0 1 0,0-1 0,0 0 0,1 0 0,-1-1 0,3 3-1,-3-2-239,3 2 194,0 0 1,0 0-1,0 1 0,0 0 0,-1-1 0,1 1 0,-1 1 0,0-1 0,-1 0 0,1 1 0,-1-1 1,0 1-1,0 0 0,0 0 0,2 8 0,-3-3-46,0 0 1,0 0-1,0 0 1,-2 0-1,1 0 1,-1 0-1,-3 13 1,1-11-267,0 0 0,0 0 1,-2 0-1,1 0 1,-2-1-1,1 0 0,-1 0 1,-1 0-1,0-1 1,-1 0-1,0 0 0,-13 12 1,19-20-267,0-1-1,0 1 1,-1 0-1,1-1 1,-1 0 0,1 1-1,-1-1 1,1 0 0,-1 0-1,0-1 1,0 1 0,1 0-1,-1-1 1,0 0-1,0 1 1,0-1 0,-5-1-1,-6-3-1743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55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52 3808,'8'-8'2538,"-8"7"-2389,1 0-1,-1 0 0,0 0 0,0 0 0,1 0 0,-1 0 1,0 0-1,0 0 0,0 0 0,-1 0 0,1 0 1,0 0-1,0 0 0,0 0 0,-1 0 0,1 0 0,0 0 1,-1 0-1,1 0 0,-1 0 0,1 0 0,-1 1 0,0-1 1,1 0-1,-1 0 0,0 1 0,1-1 0,-1 0 0,0 1 1,0-1-1,0 0 0,-1 0 0,-1-1 97,0 1 1,0-1-1,0 0 1,0 1-1,0 0 1,0 0-1,0 0 0,-5-1 1,-1 1-203,1 1 0,-1 1 0,1-1 0,-1 1 0,1 1 0,0-1 0,0 1-1,-12 5 1,-2 2-108,-35 20 0,49-23 65,0-1-1,0 2 1,0-1 0,1 1-1,0 1 1,0-1 0,1 1-1,0 0 1,0 1 0,1-1-1,0 1 1,1 0 0,0 0 0,0 1-1,1-1 1,-4 14 0,7-13 57,0 0 0,0-1 0,1 1 0,0 0 0,1-1 0,4 15 1,-5-19-9,1 0 1,1 0 0,-1 0 0,1 0 0,0-1 0,0 1 0,0-1 0,0 0-1,1 0 1,0 0 0,0 0 0,0-1 0,0 0 0,0 1 0,1-2-1,5 4 1,9 4 4,1-1 0,34 10-1,-44-15 5,22 6 93,89 35-104,-118-43 13,1 0 0,-1 0 0,0 0 1,0 0-1,0 0 0,6 6 1,-9-7-39,1-1 0,-1 1 0,1-1 0,-1 1 1,1 0-1,-1-1 0,1 1 0,-1 0 0,0-1 1,1 1-1,-1 0 0,0-1 0,0 1 1,1 0-1,-1-1 0,0 1 0,0 0 0,0 0 1,0-1-1,0 1 0,0 0 0,0 0 0,0-1 1,0 1-1,0 0 0,-1 0 0,1-1 0,0 1 1,0 0-1,-1-1 0,1 1 0,0 0 0,-1-1 1,1 1-1,-1-1 0,1 1 0,-1-1 0,1 1 1,-1-1-1,1 1 0,-2 0 0,-5 3 235,0 1 0,0-1 0,-1 0 0,-9 2 0,-13 7 250,1 3-211,-8 4-167,-2-1 0,-45 14 0,81-32-315,-1 1 0,1-1 0,-1 1 0,1 0 0,-4 2 0,5-2-437,-1 0 0,1 0 0,0 0 0,0 0 0,0 0 0,0 0 0,0 1 0,0-1 0,1 1 0,-1-1 0,-1 6 0,-1 3-3798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56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50 651 6048,'0'0'108,"-1"0"1,1 0-1,0 0 1,-1 0-1,1 0 1,0 0-1,-1 1 1,1-1-1,0 0 1,-1 0-1,1 0 1,0 0-1,-1 0 1,1 0-1,0 1 1,0-1-1,-1 0 1,1 0-1,0 1 1,-1-1-1,1 0 1,0 0-1,0 1 1,0-1-1,-1 0 1,1 1-1,0-1 1,-5 7 1781,4-9-1624,1-1 0,0 1 1,0 0-1,0-1 0,0 1 1,0 0-1,0-3 1,1 1-100,0-10 227,0 0-1,7-25 1,0-2 313,5-33 381,25-80 0,-31 127-944,-3 13-137,0 1 0,1-1 0,0 1-1,1 0 1,1 1 0,0 0 0,0 0 0,1 0-1,1 1 1,0 0 0,1 0 0,0 1 0,0 1 0,1 0-1,0 0 1,1 1 0,19-11 0,-9 8-53,-7 2 11,1 1-1,0 1 0,0 0 1,28-7-1,-41 14 23,3-2-30,0 1 0,0 0 0,0 0 0,0 0 0,1 1 0,-1 0 0,12 2-1,-16-2 39,1 0 0,-1 1 0,0-1 0,0 1 0,0-1 0,0 1 0,0 0-1,0 0 1,0 0 0,3 2 0,-5-2 19,1 0 0,0 0 0,0 0-1,-1 0 1,1 0 0,-1 0 0,1 1 0,-1-1 0,0 0 0,1 0 0,-1 0-1,0 1 1,0-1 0,0 0 0,0 1 0,0-1 0,0 0 0,0 0-1,0 1 1,-1 1 0,0 1 48,0 0-1,-1 1 1,0-1-1,0 0 1,0 0-1,0 0 1,0 0-1,-1 0 1,0-1-1,-3 5 1,-4 3 439,-19 17 1,23-23-349,4-3-100,0 0 1,0 0-1,0-1 1,0 1-1,0-1 1,0 1-1,0-1 0,0 0 1,0 0-1,-1 0 1,1 0-1,0 0 1,-1 0-1,1-1 1,-5 1-1,6-1-117,18 4-597,5 5 455,18 8 73,-38-15 122,1 0 1,0 0 0,-1-1-1,1 2 1,-1-1-1,0 0 1,0 0-1,1 1 1,-2-1 0,1 1-1,2 3 1,-4-5 37,1 0 1,-1 0-1,1 0 1,-1 0-1,0 0 1,0 1-1,0-1 0,1 0 1,-1 0-1,0 0 1,0 0-1,-1 0 1,1 0-1,0 1 1,0-1-1,0 0 1,-1 0-1,1 0 1,-1 0-1,1 0 1,-1 0-1,1 0 0,-1 0 1,1 0-1,-1 0 1,0-1-1,0 1 1,1 0-1,-1 0 1,0 0-1,-1 0 1,-2 2 90,-1 0 1,1 0-1,-1 0 1,-10 4 0,6-4-58,0 0 1,-1-1 0,1 0 0,-20 2-1,-41-2-152,58-2 71,-19 0-145,-110-2-1647,46-8-2136,71 5 1169,5-3 881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56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7552,'6'1'5450,"-4"1"-5293,0 0 0,-1-1 0,1 1 0,0-1 0,0 0 0,0 1 0,0-1 0,0 0 0,0 0 1,0 0-1,0-1 0,1 1 0,-1 0 0,0-1 0,4 1 0,40 0 613,-32-1-496,182-5 1390,-36 2-2400,-159 3 315,1 0-568,4 0 506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57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4 137 3904,'-2'-8'1781,"1"2"2242,10 0-1166,3 1-2406,0 1 0,1 1 0,-1 0 0,17-1 0,8-2 46,-7 0 3,29-7 138,89-7 0,-104 20-500,-28 1-439,28-3 0,-42 1 56,-1 1 0,0 0 0,1 0 0,-1-1 0,0 1 0,1 0 0,-1-1 0,0 1 0,0-1 0,1 0 0,-1 1 0,0-1 0,0 0 0,0 0 0,0 0 0,0 0 0,0 0 0,0 0 0,0 0-1,0 0 1,0 0 0,-1 0 0,1-1 0,0 1 0,-1 0 0,1-2 0,1-2-1048,9-8-4936,-4 3 4570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4:0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3808,'-3'-2'3758,"11"7"2377,-5-3-5741,1-1 0,-1 1 0,1 0 0,-1 0 0,1 0 0,-1 0 0,0 1-1,0-1 1,0 1 0,3 4 0,8 6 483,80 76 974,-85-80-1872,-2 1-1,8 12 1,-9-12-86,-5-9-104,0 0-1,-1 0 0,1 0 0,-1-1 1,1 1-1,0 0 0,0 0 0,0 0 1,-1-1-1,1 1 0,0 0 0,0-1 1,0 1-1,1 0 0,-1-1-223,-1 0 1,1 0-1,0 0 0,-1 0 0,1 0 1,0-1-1,-1 1 0,1 0 0,-1 0 1,1-1-1,0 1 0,-1 0 0,1 0 1,-1-1-1,1 1 0,3-5-3043,1 0 1201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1:57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0 8128,'2'2'3970,"0"0"-2690,-3 12-781,-19 251 2564,1-9-6270,17-243 1960,0 1 1,0 0 0,-1-1-1,-1 0 1,0 0-1,-7 14 1,-6-2-1682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12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 2080,'-5'1'9189,"5"2"-9071,0 0 0,0-1 0,0 1 0,0 0 0,-1 0 0,1-1 0,-1 1 0,0 0 0,1 0 0,-1-1 0,0 1 0,-1-1 0,1 1 0,0-1 0,-4 5 0,4-5-73,-1 0 0,1 0 0,0 0 0,0 1 0,0-1 0,0 0 0,0 1 0,0-1 0,1 1 0,-1-1 0,1 1 0,-1 5 0,-1 4-65,-1 3 112,-6 33 243,-11 80 170,2-21-119,14-18 547,18-98-666,46-25-241,-51 28 9,1 2 0,0 0 0,-1 0 0,2 0 0,-1 1 0,0 1 1,18-3-1,5 2 222,35 1 0,-50 5-115,3 3-98,-14-4-172,-6-1-554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13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1 661 3552,'3'2'763,"-3"-3"182,0 0-829,-1 1-1,1 0 1,0-1-1,0 1 1,0-1-1,0 1 1,0-1-1,-1 1 1,1-1-1,0 1 1,0 0-1,0-1 1,0 1-1,0-1 1,1 1-1,-1-1 1,0 1-1,0-1 1,0 1-1,0 0 1,0-1-1,1 1 1,-1-1-1,0 1 1,0 0-1,1-1 1,-1 1-1,0 0 1,1-1-1,2-3 182,-1 1 0,1-1-1,-1 0 1,0 0 0,0 0-1,0 0 1,-1 0 0,1 0 0,-1 0-1,1-9 1,7-56 940,13-41-35,-11 46-747,20-64 0,-27 117-498,1 0 0,0 0 0,0 1 0,1-1 1,0 1-1,1 1 0,0-1 0,10-9 0,1 0 28,2 1-1,32-23 1,-36 31 10,0 0 0,24-10-1,-36 18 32,0 1 0,-1 1 0,1-1 0,0 0 0,0 1 0,8 0 0,-12 0-26,1 0 10,6 7-75,-7-7 84,1 1 0,-1-1 1,1 1-1,-1-1 0,1 1 0,-1-1 0,0 1 1,1-1-1,-1 1 0,1-1 0,-1 1 0,0-1 1,0 1-1,1 0 0,-1-1 0,0 1 1,0 0-1,0-1 0,0 1 0,1-1 0,-1 2 1,0 2 27,-1-1 1,1 1-1,-1 0 1,1-1 0,-1 1-1,0-1 1,-1 1-1,1-1 1,0 0 0,-1 1-1,0-1 1,0 0-1,0 0 1,-2 3 0,-4 2 45,-1 1 0,-17 13 0,12-11-142,14-10 21,-1-1 0,1 0 0,-1 1 0,1-1 0,0 1 0,-1-1 1,1 1-1,-1-1 0,1 1 0,0-1 0,0 1 0,-1-1 0,1 1 1,0-1-1,0 1 0,0 0 0,-1-1 0,1 1 0,0-1 1,0 1-1,0-1 0,0 1 0,0 0 0,0-1 0,0 1 0,0-1 1,1 1-1,-1 0 0,0-1 0,0 1 0,0-1 0,1 1 0,-1-1 1,0 1-1,1 0 0,15 15 47,-11-11-139,34 30 228,-29-27-164,0 1 1,16 18-1,-22-22 164,-1 0-1,0-1 1,0 2 0,0-1-1,0 0 1,-1 0 0,0 1-1,2 7 1,-3-10-13,-1-1 0,0 1 0,1 0 0,-1-1 0,0 1 1,0 0-1,0-1 0,-1 1 0,1-1 0,-1 1 0,1-1 0,-1 1 0,0-1 0,0 1 0,0-1 1,0 1-1,0-1 0,-1 0 0,1 0 0,-1 0 0,-2 4 0,-3 0 79,0 0-1,0-1 0,0 0 1,0 0-1,-1-1 1,0 1-1,0-2 1,0 1-1,0-1 1,-1 0-1,-13 2 1,9-3-266,0 0 1,-1-1-1,1-1 1,0 0-1,-1-1 0,1 0 1,-15-4-1,24 4-356,-1 0 1,1 0-1,0-1 0,-1 1 0,1-1 0,-8-5 0,11 6 185,-1 0 0,1 0 0,-1 0 0,1 0 0,0-1 1,0 1-1,0 0 0,0-1 0,0 1 0,0-1 0,0 1 0,0-1 1,0 1-1,0-1 0,1 1 0,-1-1 0,1 0 0,0 1 0,-1-1 1,1-3-1,3-11-1593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14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53 4224,'-10'0'8320,"34"-6"-6758,43-4-345,15-3-684,-2 8-319,206-9 430,-258 12-706,-22 1 82,0 0 1,0 1-1,0 0 1,0 0-1,0 0 0,0 0 1,0 1-1,0 0 1,0 1-1,0-1 1,0 1-1,-1 0 1,9 4-1,-14-6-48,0 0-1,0 0 0,0 0 1,0 1-1,1-1 1,-1 0-1,0 0 0,0 0 1,0 0-1,0 0 1,1 0-1,-1 0 1,0 0-1,0 0 0,0 0 1,0 0-1,0 1 1,0-1-1,1 0 0,-1 0 1,0 0-1,0 0 1,0 0-1,0 0 1,0 1-1,0-1 0,0 0 1,0 0-1,0 0 1,0 0-1,1 1 0,-1-1 1,0 0-1,0 0 1,0 0-1,0 0 0,0 1 1,0-1-1,0 0 1,-1 0-1,-6 2-3956,-3-1 1537,4-1 827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14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60 3648,'-12'-12'1608,"6"4"2485,8 8-3817,-1 0 1,1 0-1,0 0 1,0 0-1,0 0 0,0-1 1,0 1-1,-1-1 1,1 1-1,0-1 0,3-1 1,2-1 59,33-6 191,0 1 0,0 1-1,51 0 1,105 7 284,-176 1-633,1 0 0,0 2 0,0 0 0,36 12 0,-50-11-514,-5-3-768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16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77 1472,'-1'0'235,"0"1"0,0-1 0,1 0 1,-1 1-1,0-1 0,0 1 0,1-1 0,-1 1 0,0-1 0,1 1 1,-1 0-1,1-1 0,-1 1 0,-3 11 10140,4-11-9866,2-3-386,0-1 0,-1 1 0,1 0 0,0 0 1,0 0-1,0 0 0,0 1 0,1-1 0,3-2 1,11-10 334,-12 8-435,1 0 0,-1 1-1,1 0 1,0 0 0,0 1 0,0 0-1,1 0 1,8-4 0,-10 6-45,1-1 0,-1 1 0,1 1 0,-1-1 0,1 1 0,-1 0 0,1 0 0,0 0 0,0 1 0,0 0 0,9 1 0,-12 0 26,0 0-1,0 0 0,0 1 0,0-1 0,0 1 0,0-1 0,0 1 0,-1 0 0,1 0 0,-1 0 0,1 1 0,-1-1 0,0 0 0,0 1 0,0 0 0,0-1 0,-1 1 0,1 0 0,-1 0 0,1 0 0,0 4 0,1 0 52,-1-1 1,0 1-1,-1 0 0,0 0 0,0-1 0,0 1 1,-1 0-1,0 0 0,-1 9 0,0-9-3,-1 0 0,0 1-1,0-1 1,-1 0 0,0 0 0,0-1-1,-1 1 1,-6 9 0,-5 3 46,-22 23 0,22-25-48,-22 29 1,21-23 11,7-12 23,2 0-1,0 1 0,-7 14 1,-9 26-27,1-21 81,21-29 405,1-4-636,0 0 58,0 1 0,0-1 0,0 1 1,1-1-1,-1 1 0,0-1 0,1 1 0,-1-1 1,1 1-1,1-2 0,3-5 4,0 1-1,0-1 1,1 1-1,0 1 1,0-1-1,1 1 1,0 1-1,0-1 1,1 1-1,-1 0 1,1 0-1,0 1 1,0 0-1,0 1 1,1 0-1,0 0 1,-1 1 0,1 0-1,0 0 1,17 0-1,-14 2-32,-8-1 85,1 1 0,0 0 0,0 0 1,0 1-1,0-1 0,0 1 0,-1 0 0,1 0 0,0 1 0,-1-1 1,8 5-1,8 4 22,-16-8 19,1 0 0,-1 0 0,0 1-1,1-1 1,3 5 0,9 6 617,-11-9-1443,-14-14-7286,7 9 7522,0-1 0,0 0 1,0 1-1,1-1 0,-1 0 0,0 0 1,0-2-1,-4-12-3409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21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8 1152,'3'-7'5613,"-6"11"-2757,1 1-1193,-1 1 935,3 6-1648,-2-1-586,1-1 0,1 1 0,0 12 0,0-14-149,1 1 1,-2-1-1,1 1 0,-5 17 1,-8 38 758,-1 1-130,12-60-830,-1-1 0,1 0 0,-1 0 0,0 0-1,-1 0 1,1-1 0,-5 5 0,-5 7 67,12-14-216,0-1-1,-1 0 1,1 1-1,-1-1 0,1 0 1,-1 0-1,1 0 0,-1 0 1,1 0-1,-1 0 1,0 0-1,0-1 0,1 1 1,-1-1-1,-4 1 1,-28 1-4738,25-2 2940,-4 0-558,0 0-1802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22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 2976,'-4'-5'7550,"3"10"-3703,6 63-2247,0 12-1040,0 53 53,-5-133-1244,-2 9 1122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22.9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0 3648,'1'16'8269,"6"68"-5520,-8-57-2083,-8 46 0,2-23 45,3 30-290,3-8-1178,1-70-235,-3 0-1516,3-3 2433,0 1-1,0 0 0,0 0 1,0 0-1,0 0 1,0 0-1,0-1 1,0 1-1,0 0 0,0 0 1,0 0-1,0 0 1,0-1-1,0 1 1,0 0-1,0 0 0,0 0 1,0 0-1,0 0 1,0-1-1,0 1 1,0 0-1,-1 0 0,1 0 1,0 0-1,0 0 1,0 0-1,0-1 0,0 1 1,0 0-1,0 0 1,0 0-1,-1 0 1,1 0-1,0 0 0,0 0 1,0 0-1,0 0 1,0 0-1,-1 0 1,1-1-1,0 1 0,0 0 1,0 0-1,0 0 1,-1 0-1,1 0 1,0 0-1,0 0 0,0 0 1,0 0-1,0 1 1,-1-1-1,1 0 1,0 0-1,0 0 0,0 0 1,0 0-1,0 0 1,-1 0-1,1 0 0,0 0 1,0 0-1,0 0 1,0 1-1,0-1 1,0 0-1,-1 0 0,3-12-2217,6-2-704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23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0 171 2656,'0'2'374,"1"0"-1,-1 0 1,0 0 0,1 0 0,0 0-1,-1 0 1,1 0 0,0 0-1,0 0 1,0-1 0,0 1 0,0 0-1,0-1 1,1 1 0,-1-1 0,1 1-1,-1-1 1,1 0 0,-1 0 0,1 1-1,0-1 1,3 1 0,-4-1-241,1 0-1,-1-1 1,1 1 0,0-1 0,-1 1 0,1-1 0,0 0-1,0 0 1,-1 0 0,1 0 0,0 0 0,0 0 0,-1 0-1,1 0 1,0-1 0,-1 1 0,1-1 0,2 0 0,14-9 401,0-1 0,0-1-1,19-17 1,24-16-216,-57 43-322,-1 0 1,1 0-1,0 0 1,0 0-1,0 1 1,0 0-1,6-2 1,-8 3 25,0 0 1,-1 0-1,1 0 1,0 0-1,0 0 0,-1 0 1,1 0-1,0 0 1,-1 1-1,1-1 0,0 1 1,-1-1-1,1 1 1,-1 0-1,1 0 0,-1-1 1,1 1-1,-1 0 1,1 0-1,1 3 0,11 12 251,-11-11-84,1-1 0,0 1-1,-1-1 1,1 0 0,1-1 0,7 7 0,-8-8-56,-1 0-1,1 0 1,0-1-1,0 1 1,0-1 0,0 1-1,0-1 1,0-1-1,0 1 1,1 0-1,-1-1 1,0 0-1,0 0 1,1 0 0,-1-1-1,0 1 1,0-1-1,0 0 1,0 0-1,6-3 1,7-2-47,0-1 0,-1 0 1,1-1-1,-2-1 0,18-13 0,-31 21-251,0-1 0,-1 1-1,1-1 1,-1 1 0,1-1-1,-1 0 1,0 0 0,0 1 0,0-1-1,0 0 1,0 0 0,0 0-1,0 0 1,-1 0 0,1-4-1,0 3-422,-1 0-1,0 0 0,0 0 1,0 1-1,0-1 1,-1 0-1,1 0 0,-1 0 1,0 0-1,-1-4 1,-4-17-6879,3 16 4470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4:0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6880,'-13'0'3136,"-9"7"-2720,9 1 2368,3 1-1600,-12 7 991,4-1-1247,-13 5 672,4 0-928,-10 0 160,6 5-512,-9-5-192,12 3-64,-2-3-864,7 0 448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24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21 7040,'0'-1'109,"0"1"1,0 0-1,-1 0 1,1 0-1,0-1 1,0 1-1,0 0 1,0 0-1,0 0 1,-1-1-1,1 1 1,0 0-1,0 0 1,0-1-1,0 1 1,0 0-1,0-1 1,0 1-1,0 0 1,0 0-1,0-1 1,0 1-1,0 0 1,0 0-1,0-1 1,0 1-1,0 0 1,0-1-1,0 1 1,0 0-1,1 0 1,-1-1-1,0 1 1,0 0-1,0 0 1,0 0-1,1-1 1,-1 1-1,0 0 1,1-1 39,-1 0 0,0 0 1,1 1-1,-1-1 0,1 0 0,-1 1 0,1-1 1,-1 0-1,1 1 0,-1-1 0,1 1 1,-1-1-1,1 1 0,1-1 0,-1 1-94,0 1 0,0 0-1,0 0 1,0 0 0,0 0 0,-1 0-1,1 0 1,0 0 0,0 0 0,-1 0-1,1 0 1,-1 1 0,1-1 0,0 2-1,1 0 16,7 19 29,0 1-1,-1-1 1,-2 1 0,6 30 0,-3-9 244,-3-13-181,-2 0 0,-1 0 0,-2 50-1,-1-59-482,-2 0-916,2-21 1001,0 0 0,0-1 0,-1 1-1,1 0 1,0 0 0,-1 0 0,1-1 0,0 1 0,-1 0 0,1-1 0,-1 1 0,1 0 0,-1-1 0,1 1 0,-1 0 0,1-1 0,-1 1 0,0-1 0,1 1 0,-1-1 0,0 0 0,0 1 0,0 0 0,-8 1-1438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24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1 192 7296,'3'-24'3454,"12"-8"-3308,-10 23 184,-2 2-275,0 0-1,1 0 1,0 0-1,0 1 1,0 0-1,1-1 1,0 2-1,0-1 1,1 1-1,-1 0 1,1 0-1,1 0 0,8-5 1,-1 3 118,0 0 0,1 1 0,-1 1-1,22-5 1,-31 9-120,0 0 0,0 0 0,1 0 0,-1 1 0,0 0 0,0 0 0,0 1 0,0-1 0,1 1 0,-1 0 0,0 0 0,0 1 0,0 0 0,-1-1 0,1 2 0,9 4 0,-12-5 29,1 0-1,-1 1 1,0-1-1,0 1 1,0-1-1,0 1 1,0 0-1,0 0 1,-1-1-1,1 1 1,-1 0-1,0 0 1,0 1 0,0-1-1,0 0 1,0 0-1,-1 1 1,0-1-1,1 0 1,-1 0-1,-1 1 1,1-1-1,0 0 1,-1 0-1,1 1 1,-2 2-1,0 1 8,0 0 0,-1 0 0,1 0 0,-1-1 0,-1 1 0,1-1 0,-1 0 0,0 0 0,-1 0 0,1 0 0,-7 5 0,9-10-176,0 1 0,0-1 0,0 1 0,0-1 0,-1 0-1,1 0 1,0 0 0,-1 0 0,1 0 0,-1-1 0,-4 2-1,-29-1-3597,23-1 1035,5 0 1072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25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3328,'0'7'6712,"1"-7"-6553,9 2 2339,18-6-1910,-26 3-108,26-3 128,0 0 0,33 0 0,-8 6-397,68 12-1,-104-13 121,-15-1-406,-2-8-6527,0 4 5002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25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3328,'6'0'8405,"0"2"-7914,0-1 0,-1 0 0,1-1 0,0 1 0,0-1 0,10-1 0,18 1 179,72 8 108,-95-7-786,0 1 0,16 5 0,-19-5-491,1 1 0,-1-2-1,17 2 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26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5312,'2'6'5457,"1"-2"-4857,-1 1-1,0 0 0,0-1 1,-1 1-1,1 0 1,1 9-1,1 64 538,-2-53-839,0 1 1,-5 44-1,2-49-204,1 32 0,1-17-1455,-1-36 1274,0 0 1,0 1 0,0-1 0,-1 0 0,1 0 0,0 1 0,0-1 0,0 0 0,0 0 0,0 1-1,0-1 1,0 0 0,0 0 0,0 1 0,-1-1 0,1 0 0,0 0 0,0 0 0,0 1 0,0-1-1,-1 0 1,1 0 0,0 0 0,0 0 0,0 1 0,-1-1 0,1 0 0,0 0 0,0 0 0,-1 0-1,1 0 1,0 0 0,0 0 0,-1 0 0,1 0 0,-1 0-76,1 0 0,0 0 1,-1 0-1,1 0 0,0 0 0,-1-1 0,1 1 1,0 0-1,0 0 0,-1 0 0,1-1 0,0 1 1,0 0-1,-1-1 0,1 1 0,0 0 0,0 0 1,0-1-1,-1 1 0,1 0 0,0-1 0,0 1 1,0 0-1,0-1 0,0 1 0,0 0 0,0-1 1,0 1-1,0 0 0,0-1 0,0 1 1,0 0-1,0-1 0,0 1 0,3-18-2462,1-2 11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26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4736,'1'0'31,"-1"0"0,0 0 0,0 0 0,0 0 0,0 0 0,0 0 0,0 0 0,1 0 0,-1 0 0,0 0 0,0 0 0,0 1 0,0-1 0,0 0 0,0 0 0,0 0 0,1 0 1,-1 0-1,0 0 0,0 0 0,0 0 0,0 0 0,0 1 0,0-1 0,0 0 0,0 0 0,0 0 0,0 0 0,0 0 0,0 0 0,0 0 0,0 1 0,0-1 0,0 0 0,0 0 0,0 0 0,0 0 0,0 0 0,0 0 0,0 1 0,0-1 0,0 0 0,0 0 0,0 0 0,0 0 1,0 0-1,0 0 0,0 1 0,0-1 0,0 0 0,0 0 0,-1 0 0,1 0 0,0 0 0,0 0 0,0 0 0,0 0 0,0 0 0,0 0 0,0 1 0,0-1 0,-1 0 0,1 0 0,0 0 0,0 0 0,0 0 0,0 0 0,0 0 0,-1 0 0,6 2 2858,-4 1-2636,-1-1-1,1 1 0,-1-1 1,1 0-1,0 1 1,0-1-1,0 0 1,1 3-1,-1-5-124,5 21 1426,-5-17-1412,0-1 0,0 0 0,0 0-1,0 0 1,2 4 0,3 5 198,0-1-1,-1 1 0,-1-1 1,0 1-1,-1 1 0,3 17 1,-2 0 160,-1 47 0,-3-51-613,1-12 108,-1-1 0,0 1 0,-2-1 0,-2 15-1,4-28 25,-3 8-2375,3-8 2271,0 0 0,0 0-1,0 0 1,-1 1 0,1-1 0,0 0 0,0 0-1,0 0 1,-1 0 0,1 0 0,0 0 0,0 0 0,0-1-1,-1 1 1,1 0 0,0 0 0,0 0 0,0 0-1,-1 0 1,1 0 0,0 0 0,0 0 0,0 0 0,0 0-1,-1-1 1,1 1 0,0 0 0,0 0 0,0 0-1,0 0 1,0-1 0,0 1 0,0 0 0,-1 0 0,1 0-1,0 0 1,0-1 0,0 1 0,0 0 0,0 0-1,0 0 1,0-1 0,0 1 0,0 0 0,0 0-1,0-1 1,-5-10-4501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27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11 111 3808,'-1'0'252,"1"0"0,-1 0 1,1 0-1,-1 0 0,1 1 1,-1-1-1,1 0 0,-1 0 0,1 1 1,-1-1-1,1 0 0,-1 0 0,1 1 1,0-1-1,-1 0 0,1 1 0,-1-1 1,1 1-1,0-1 0,0 1 1,-1-1-1,1 0 0,-1 2 0,2-2-116,-1 1 0,0-1-1,0 1 1,0-1 0,1 0-1,-1 1 1,0-1 0,1 0-1,-1 1 1,0-1 0,1 0 0,-1 1-1,0-1 1,1 0 0,-1 0-1,1 1 1,-1-1 0,0 0-1,1 0 1,0 0 0,2 2 141,1-2 0,-1 1-1,0 0 1,0 0 0,1-1 0,5 0 0,-3-1-61,0 0 0,0 0 0,-1-1 1,1 0-1,-1 0 0,0-1 0,1 0 0,-1 1 0,6-6 0,5-4 374,20-20 1,-26 21-467,2 1 1,-1 1 0,19-13-1,-27 21-116,0 0 0,0-1 1,-1 1-1,1 0 0,0 1 0,0-1 0,0 0 0,0 1 1,0 0-1,0 0 0,0 0 0,0 0 0,0 0 0,0 0 1,0 1-1,0-1 0,0 1 0,3 1 0,4 3 185,0-1 0,0 2 0,15 9 0,1 1 597,-4-2-108,-11-8-338,-1 0 0,1 0 1,20 7-1,-25-11-264,0 0 0,0-1 0,1 0 0,8 1 0,-14-3-324,0 0 1,1 0-1,-1 0 0,0 0 0,1 0 1,-1 0-1,0 0 0,0-1 0,2-1 1,-3 1-291,1 0 1,-1 0-1,0 0 1,1 0-1,-1 0 0,0 0 1,0 0-1,-1-4 1,1-8-3022,3-5 835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27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7456,'3'0'4417,"4"4"-2744,4 12-1216,-1 1 1,0 0-1,-1 0 0,-1 1 0,0 0 0,7 30 0,-10-29-625,-2 1 0,0-1 0,0 35 0,-5-42-1264,2-12 1320,0 0 0,0 0-1,1 1 1,-1-1 0,0 0-1,0 0 1,0 0 0,-1 1-1,1-1 1,0 0 0,0 0 0,0 0-1,0 0 1,0 1 0,0-1-1,0 0 1,0 0 0,0 0-1,0 0 1,0 1 0,0-1 0,-1 0-1,1 0 1,0 0 0,0 0-1,0 0 1,0 0 0,0 1-1,-1-1 1,1 0 0,0 0 0,0 0-1,0 0 1,0 0 0,-1 0-1,1 0 1,0 0 0,0 0-1,0 0 1,0 0 0,-1 0 0,1 0-1,0 0 1,0 0 0,0 0-1,0 0 1,-1 0 0,1 0-1,0 0 1,0 0 0,0 0-1,0 0 1,-1 0 0,1 0 0,0-1-1,0 1 1,0 0 0,0 0-1,-1 0 1,1 0 0,-5-7-4032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28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0 100 7296,'0'-3'370,"1"1"0,-1-1 0,1 1 1,-1-1-1,1 1 0,-1 0 0,1 0 0,0-1 0,2-1 1,0-1-240,0 0 1,1 0 0,-1 0-1,1 1 1,0 0 0,7-6 0,-6 5-126,0 2 0,1-1 0,-1 0 0,1 1 1,0 0-1,-1 0 0,1 1 0,0 0 1,1 0-1,-1 0 0,8-1 0,-11 3 48,0 0 0,1 0 0,-1 1-1,0-1 1,0 0 0,1 1 0,-1 0 0,0 0-1,0 0 1,0 0 0,0 1 0,0-1-1,0 1 1,5 3 0,-4-2 11,0 1 0,0 0 0,0 1 0,0-1-1,0 1 1,-1-1 0,6 11 0,-4-4 29,0 0 1,-1 1-1,0 0 0,0 0 0,-2 0 1,1 0-1,0 16 0,-2-16 231,-1 1 0,0-1 0,-4 24 0,3-29-205,-1-1 1,0 1-1,0-1 1,-1 0-1,0 1 1,0-1-1,0 0 1,-6 7-1,5-8-115,0-1-1,0 1 1,0-1 0,0 1-1,-1-1 1,1-1 0,-6 4-1,7-5-363,0 0-1,0-1 1,0 0 0,0 0-1,0 0 1,-1 0-1,1 0 1,0 0-1,0-1 1,-1 0-1,1 1 1,0-1 0,-1-1-1,-4 1 1,-9-5-3257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31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4 5408,'3'-3'6380,"3"2"-6184,-2 2-55,1-1 1,0 1-1,-1 0 1,1 1-1,-1-1 1,1 1-1,-1 0 1,0 0 0,0 0-1,0 0 1,0 1-1,6 4 1,-6-3-3,0-1 0,0 1 0,0 0 0,-1-1 0,1 2 1,-1-1-1,0 0 0,0 1 0,-1-1 0,5 11 0,-4-4-9,-1 1 0,0 0-1,-1 0 1,0 0 0,-1 0-1,0 0 1,-1 0 0,0-1-1,-1 1 1,0 0 0,-5 12-1,1-4-20,-1-2 0,0 1-1,-2-1 1,0 0-1,-21 28 1,25-38-407,-2-1 0,1 1-1,-10 7 1,13-12-174,0-1 0,-1 1 0,1-1 0,-1 0-1,0 1 1,0-1 0,1-1 0,-1 1 0,-5 1 0,0-4-2616,3-6 992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3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2720,'-3'-13'621,"1"-10"5216,2 4 3006,5 31-7332,-1-4-990,0 5 173,-1 2 1,2 23-1,1 6 129,4 14-120,-3 1-1,-1 88 0,-3 51-243,-2-184-364,0-1 1,1 1 0,4 13 0,-1-2-63,-5-5-561,0-19-678,-5-11-5146,0 0 2289,0-3 1311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31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395 13 3648,'1'-4'8180,"-12"1"-7955,6 1-153,0 1 0,-1 0-1,1 0 1,-1 1 0,1-1 0,-1 1 0,1 0-1,0 1 1,-1-1 0,1 1 0,-9 2 0,-8 4-55,-30 13 1,34-13-24,-4 1 41,1 2 0,1 0 1,-1 1-1,2 1 0,-1 1 1,2 1-1,-21 18 0,12 0-184,27-31 146,-1 0 0,0 0-1,0 0 1,0-1 0,1 1 0,-1 0 0,1 0 0,-1 0-1,1 0 1,-1 0 0,1 1 0,-1-1 0,1 0 0,0 0-1,-1 0 1,1 0 0,0 0 0,0 0 0,0 1-1,0-1 1,0 1 0,1 0 2,0 0-1,-1 0 0,1 0 1,0 0-1,0 0 1,0-1-1,0 1 0,0 0 1,0-1-1,1 1 1,1 1-1,5 4-9,0 0-1,1-1 1,16 9-1,-21-12-2,17 8 17,27 9 0,-35-15 65,1 1 0,-1 0 0,0 0 0,0 1-1,-1 1 1,0 0 0,12 11 0,-23-18-21,0 0 0,0 0 0,0 0 0,0 1 0,-1-1 0,1 0 0,0 0 0,0 1 0,-1-1 0,1 0 0,-1 1 0,1-1 0,-1 1 0,0-1 0,1 1 0,-1-1 0,0 1 0,0-1 0,0 1 0,0 1 0,-1 0 30,0-1-1,1 1 1,-1-1 0,0 1 0,0-1 0,-1 0-1,1 1 1,0-1 0,-1 0 0,-2 3 0,-3 2 135,0 0 0,0 0 0,-1-1 0,1-1 0,-11 6 0,-97 48 641,83-44-1098,-13 8-2246,44-22 2315,1-1 0,0 0 0,0 0-1,-1 0 1,1 1 0,0-1 0,-1 0 0,1 1-1,0-1 1,0 0 0,-1 0 0,1 1 0,0-1-1,0 0 1,0 1 0,0-1 0,-1 1 0,1-1-1,0 0 1,0 1 0,0-1 0,0 0 0,0 1-1,0-1 1,0 1 0,0-1 0,0 0 0,0 1-1,0-1 1,0 0 0,0 1 0,1-1 0,-1 0-1,0 1 1,0 0 0,9 14-4088,-6-10 3757,10 14-1701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32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6 676 5152,'0'0'362,"-1"0"0,1-1 1,-1 1-1,1-1 0,-1 1 0,1-1 1,0 0-1,-1 1 0,1-1 0,0 1 1,0-1-1,-1 1 0,1-1 1,0 0-1,0 1 0,0-1 0,0 0 1,-1 1-1,1-1 0,0 0 0,0 1 1,1-1-1,-1-1 0,0-24 626,0 19-430,6-73 322,7-13-160,-5 45-481,1-6 60,18-54 0,8 5 181,-28 88-365,0 0 0,0 1 1,2 1-1,16-23 0,-21 32-144,0 1 0,0 0 1,0-1-1,0 2 0,0-1 1,1 0-1,-1 1 0,1 0 1,0 0-1,10-3 0,5 0-273,27-3 0,-38 6 347,-5 2 14,-1-1 0,1 1 0,0 0 1,0 0-1,0 1 0,-1-1 0,1 1 0,0 0 0,0 0 0,-1 0 0,7 3 0,-2 2 63,-8-1-142,0-4 30,0 3 2,-1 0 0,0 0 0,1 0 0,-1 0 0,0 0 0,-1 0 0,1 0 0,-1-1 0,0 1 0,0 0 0,-4 5 0,-4 5 129,-20 18 0,5-3-151,24-28-9,1-1 1,-1 1-1,0-1 0,1 1 0,0-1 0,-1 1 0,1 0 0,-1-1 0,1 1 0,0 0 0,-1-1 0,1 1 0,0 0 0,0-1 0,0 1 0,0 0 0,-1 0 1,1-1-1,0 1 0,0 0 0,0 0 0,1 0 0,-1 0-29,1 0 0,0 1 0,0-1 0,0 0 0,0-1 0,0 1 1,0 0-1,0 0 0,0 0 0,2 0 0,4 4-115,6 4 16,-5-5 156,-1 2 0,0-1 0,0 1 0,0 0-1,0 0 1,8 12 0,-12-15 50,-1 1 1,1 0-1,-1 0 0,0-1 1,0 1-1,0 1 1,-1-1-1,1 0 1,-1 0-1,0 1 0,0-1 1,-1 0-1,1 1 1,-1-1-1,0 1 1,0-1-1,0 1 0,-1-1 1,0 0-1,-2 9 1,2-8-21,-1 0 1,0 0-1,-1 0 1,1 0-1,-1-1 1,0 1-1,0-1 1,0 1 0,0-1-1,-1 0 1,0 0-1,0-1 1,0 1-1,0-1 1,0 0-1,-1 0 1,1 0-1,-1 0 1,0-1-1,0 0 1,-7 2 0,-1 0-618,0-1 1,0 0-1,-1-1 1,1 0 0,-1-1-1,1-1 1,-19-1 0,29 1 289,1 0 1,0 0-1,0 0 1,0-1 0,-1 1-1,1-1 1,0 1-1,0-1 1,0 0 0,0 0-1,0 0 1,0 0-1,0 0 1,0 0 0,0 0-1,1-1 1,-1 1-1,0-1 1,1 1 0,-1-1-1,1 0 1,0 0-1,-1 1 1,1-1 0,0 0-1,-1-3 1,-7-31-3969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33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 4064,'-3'0'2861,"5"7"139,-1-6-1827,-1 9 1414,0-10-2502,0 1 0,0-1 0,0 1 0,0-1 1,0 1-1,0-1 0,1 1 0,-1-1 0,0 1 0,0-1 0,0 1 0,1-1 1,-1 1-1,0-1 0,0 1 0,1-1 0,-1 0 0,0 1 0,1-1 0,-1 0 1,1 1-1,-1-1 0,0 0 0,1 1 0,-1-1 0,1 0 0,1 1 52,-1-1-1,1 1 1,0-1-1,-1 1 1,1-1-1,0 0 1,-1 0 0,4 0-1,6-2 115,-1 1-1,14-5 1,-12 3-61,27-4 224,0 2 1,69 0-1,-107 5-676,1 1-100,5 2 260,-6-2-26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34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7456,'10'0'4901,"60"6"392,-59-5-5098,87 8 1330,-70-6-1874,0-1-1,0-1 1,35-4 0,-37-3-2731,-15 0-773,2-1 1517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2:34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2 4064,'0'0'61,"-1"0"0,1-1 0,0 1 1,0 0-1,-1 0 0,1 0 0,0 0 0,0 0 1,-1 0-1,1 0 0,0 0 0,0 0 1,-1 0-1,1 0 0,0 0 0,-1 0 0,1 0 1,0 0-1,0 0 0,-1 0 0,1 0 0,0 1 1,0-1-1,0 0 0,-1 0 0,1 0 0,0 0 1,0 0-1,-1 1 0,1-1 0,0 0 0,0 0 1,0 0-1,0 1 0,-1-1 0,1 0 0,0 0 1,0 1-1,0-1 0,0 0 0,-4 5 1947,-1 5 131,5-6-1576,-1 4 406,1 0 0,1 0 0,0-1 0,2 12 0,-2-15-846,-1 0 1,1 0 0,-1 0-1,0 0 1,0 0 0,0 0-1,-1 0 1,0 0 0,1 0-1,-3 6 1,-3 18 147,-9 197 744,-6 68-126,-7 2-1369,28-294 219,-2 7-1511,0-18-1101,-2-20-3276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0:5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42 1248,'0'0'38,"0"0"0,-1-1-1,1 1 1,0 0 0,0-1 0,-1 1 0,1 0-1,0-1 1,0 1 0,-1-1 0,1 1 0,0-1 0,0 1-1,0-1 1,0 1 0,0 0 0,0-1 0,0 1-1,0-1 1,0 1 0,0-1 0,0 1 0,0-1-1,0 1 1,0-1 0,0 1 0,0-1 0,7-16 2035,-2 6 779,-5 11-2814,0-1 0,0 1 1,0 0-1,0 0 1,-1 0-1,1 0 0,0 0 1,0 0-1,0 0 0,0 0 1,0 0-1,0 0 0,0 0 1,0 0-1,0 0 0,0 0 1,0 0-1,0 0 0,-1 0 1,1 0-1,0-1 0,0 1 1,0 0-1,0 0 0,0 0 1,0 0-1,0 0 0,0 0 1,0 0-1,0 0 0,-1 1 1,1-1-1,0 0 1,0 0-1,0 0 0,0 0 1,0 0-1,0 0 0,0 0 1,0 0-1,0 0 0,0 0 1,0 0-1,-1 0 0,1 0 1,0 0-1,0 0 0,0 0 1,0 0-1,0 1 0,0-1 1,0 0-1,0 0 0,0 0 1,0 0-1,0 0 0,-9 8 1009,-10 13-18,-10 20 167,2 1 0,-31 61 0,-32 96-309,42-91-445,34-76-259,-105 225 439,102-212-289,15-37-136,0 0 0,-1 0 0,0 0 0,-8 13 0,3-15-473,24-25-10717,-5 11 8849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0:5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33 267 5312,'-7'-2'937,"-11"-7"972,17 9-1765,1-1 0,0 1 0,-1 0 0,1 0 0,-1-1 0,1 1-1,-1-1 1,1 1 0,0 0 0,-1-1 0,1 1 0,0-1 0,0 1-1,-1-1 1,1 1 0,0-1 0,0 1 0,-1-1 0,1 1 0,0-1-1,0 1 1,0-1 0,0 1 0,0-1 0,0 1 0,0-1 0,0 1-1,0-2 1,1-8 1162,-1 10-1261,0-1 0,0 1 0,0-1 0,0 1 0,0-1 0,0 1 0,1-1 0,-1 1 0,0-1 0,0 1 0,0-1 0,0 1 0,1-1 0,-1 1 0,0-1 0,1 1 0,-1-1 0,0 1-1,1-1 1,-1 1 0,0 0 0,1-1 0,-1 1 0,1 0 0,-1-1 0,0 1 0,1 0 0,-1 0 0,1-1 0,-1 1 0,1 0 0,-1 0 0,1 0 0,0-1 0,19-5 338,0 0-1,40-7 1,-3 2-96,174-50 811,37-13-472,-198 58-459,131-12 0,-159 26 12,75 5 0,-112-2-167,6 1 157,-10-2-162,-1 0 0,0 0 0,0 0 0,0 0-1,1 0 1,-1 0 0,0 0 0,0 0 0,0 0 0,1 0 0,-1 0-1,0 0 1,0 0 0,0 0 0,1 0 0,-1 0 0,0 0 0,0-1-1,0 1 1,1 0 0,-1 0 0,0 0 0,0 0 0,0 0 0,0 0-1,0 0 1,1-1 0,-1 1 0,0 0 0,0 0 0,0 0 0,0 0-1,0-1 1,1 1 0,-1 0-59,0 0-1,0 0 1,0-1 0,-1 1-1,1 0 1,0 0 0,0 0-1,0 0 1,0 0 0,0 0-1,0-1 1,0 1-1,0 0 1,0 0 0,0 0-1,0 0 1,0 0 0,0 0-1,0 0 1,-1 0 0,1 0-1,0 0 1,0-1 0,0 1-1,0 0 1,0 0-1,0 0 1,0 0 0,-1 0-1,1 0 1,0 0 0,0 0-1,0 0 1,0 0 0,0 0-1,0 0 1,0 0 0,-1 0-1,1 0 1,0 0-1,0 0 1,0 0 0,0 0-1,0 0 1,0 0 0,-1 0-1,1 1 1,0-1 0,0 0-1,0 0 1,0 0 0,0 0-1,0 0 1,0 0 0,0 0-1,0 0 1,-1 0-1,1 0 1,0 1 0,0-1-1,0 0 1,0 0 0,0 0-1,0 0 1,0 0 0,0 0-1,0 0 1,0 1 0,-7 7-3320,6-8 3082,-7 11-2158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0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29 1728,'0'0'74,"-1"-1"-1,1 0 1,0 0 0,0 1-1,-1-1 1,1 0-1,0 0 1,0 0 0,0 1-1,0-1 1,0 0 0,0 0-1,0 0 1,0 1 0,0-1-1,1 0 1,-1 0 0,0 0-1,0 1 1,1-1 0,-1 0-1,0 1 1,1-1-1,-1 0 1,1 1 0,-1-1-1,1 0 1,-1 1 0,1-1-1,-1 1 1,1-1 0,1 0-1,-1 0 302,1-3 1717,-3 4-1111,-7 6-1,-11 17 73,-18 31-1,30-44-837,-16 30 791,-33 77 0,44-91-890,8-16 28,0-1 0,1 1-1,-4 12 1,7-18-51,-1 0 1,1 0-1,0 0 1,-1 0-1,2 0 1,-1 0-1,0 0 0,1 0 1,0 0-1,0 0 1,2 5-1,-3-8-53,1-1 1,-1 1-1,0-1 0,1 1 0,-1-1 1,0 1-1,1-1 0,-1 0 0,1 1 1,-1-1-1,1 0 0,-1 1 0,1-1 1,-1 0-1,1 1 0,-1-1 0,1 0 1,0 0-1,-1 0 0,1 1 0,-1-1 1,1 0-1,0 0 0,-1 0 0,1 0 1,-1 0-1,2 0 0,1-1 64,1 1 1,0-1-1,-1 0 0,1 0 0,3-1 0,9-5 172,19-10 0,-14 5-160,-1-1 0,0-2-1,25-21 1,50-58-253,-88 86 115,-3 5 9,5-6-58,1-1 1,-2 0-1,0 0 0,0 0 1,11-20-1,-24 41-637,-24 58 685,20-51 109,1 1-1,1 0 0,0 0 0,-6 32 1,13-47-56,-1 0 1,0 0 0,1 0-1,0 0 1,0 0-1,0 0 1,1 0 0,-1-1-1,1 1 1,0 0-1,0 0 1,0 0-1,0-1 1,4 7 0,-3-8 41,-1 1 0,1-1 0,-1 0 0,1 0 0,0-1 0,0 1 0,0 0 0,0-1 1,1 1-1,-1-1 0,0 1 0,1-1 0,-1 0 0,0 0 0,1 0 0,-1-1 0,1 1 1,0 0-1,-1-1 0,1 0 0,0 0 0,3 0 0,1 0-3,-1 0 0,1-1 0,0 0 1,-1 0-1,1-1 0,-1 1 0,0-2 0,1 1 0,-1-1 0,0 0 0,0 0 0,-1 0 0,1-1 0,-1 0 1,9-8-1,-7 5-64,-1 0 1,0-1 0,0 0 0,0 0-1,-1 0 1,0-1 0,-1 0-1,1 0 1,4-18 0,4-13-57,-6 25-193,-5 13-109,-1 6-221,-1-2 558,0 0-1,1-1 0,-1 1 0,0-1 0,1 1 0,-1-1 0,1 1 0,0-1 1,-1 0-1,1 1 0,0-1 0,0 0 0,0 1 0,0-1 0,2 1 0,20 18-18,-13-12 106,-7-6-52,1 0 0,-1 0 0,0 0-1,0-1 1,1 1 0,-1-1 0,1 0 0,0 0 0,-1 0 0,1 0 0,0-1 0,-1 0 0,1 1 0,0-1 0,4-1 0,9-1 88,-1 0 0,19-6 1,-21 4-61,11-3 15,41-18 0,-40 14 38,0-3-49,2 0-33,-41 23-137,1 1 0,-22 22 0,-54 60 103,85-88-6,0-1 0,0 1 0,0 0 0,0-1 0,1 2 0,0-1 0,-4 7 1,6-9 29,0-1 0,0 0 0,-1 0 0,1 0 0,0 0 0,0 0 0,0 0 1,0 0-1,0 0 0,0 0 0,1 1 0,-1-1 0,0 0 0,0 0 0,1 0 0,-1 0 1,1 0-1,-1 0 0,1 0 0,-1 0 0,1 0 0,0-1 0,-1 1 0,1 0 1,0 0-1,0 0 0,-1-1 0,1 1 0,0 0 0,0-1 0,0 1 0,0-1 0,0 1 1,0-1-1,0 1 0,0-1 0,2 1 0,5 1 110,0-1 1,0 1-1,0-1 1,0-1-1,0 1 0,0-1 1,0-1-1,14-1 1,4-1 95,-19 3-160,-1-1 0,0 0 0,-1 0 1,1-1-1,0 1 0,6-4 0,-10 4-22,1 0-1,-1 0 1,1-1 0,-1 1-1,0-1 1,0 0 0,0 1-1,0-1 1,0 0 0,0 0-1,0 0 1,-1 0 0,1-1-1,-1 1 1,0 0 0,2-5-1,-1 3-35,-2 1 0,1-1 0,0 0 0,-1 0-1,0 0 1,0 0 0,0 1 0,0-1 0,0 0-1,-1 0 1,0 0 0,0 1 0,0-1 0,0 0-1,0 1 1,-1-1 0,0 1 0,0-1 0,0 1 0,0 0-1,-4-5 1,-1 0-35,-1-1-1,0 1 1,0 0 0,-1 1-1,0 0 1,-10-6-1,6 6-21,10 6 66,1-1 0,-1 1 0,1-1 0,-1 1 0,1-1 0,-1 0 0,1 0 0,0 0 1,-3-4-1,5 6-8,0 0 1,0-1 0,1 1-1,-1 0 1,0-1 0,1 1-1,-1 0 1,0 0 0,1-1-1,-1 1 1,0 0 0,1 0-1,-1 0 1,0-1 0,1 1-1,-1 0 1,1 0-1,-1 0 1,1 0 0,-1 0-1,0 0 1,1 0 0,-1 0-1,1 0 1,35 1 220,18 0 257,182-19 357,-204 16-953,-19 0-8,0 1 0,1 1 0,-1 0 0,0 1 0,1 1 0,13 3 0,-26-5-57,6 3-1103,-4 2-2537,1 3 1160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1:0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9 284 3072,'-3'2'391,"3"-2"-332,-1 1 1,1-1 0,0 0-1,-1 1 1,1-1-1,0 0 1,-1 1 0,1-1-1,0 0 1,-1 1-1,1-1 1,0 1 0,0-1-1,-1 0 1,1 1-1,0-1 1,0 1 0,0-1-1,0 1 1,0 1 501,5 1 1292,-5-3-1771,0 1-1,1-1 0,-1 1 0,0-1 0,1 0 1,-1 0-1,0 1 0,1-1 0,-1 0 0,1 1 0,-1-1 1,1 0-1,-1 0 0,0 0 0,1 0 0,-1 1 1,1-1-1,-1 0 0,1 0 0,2 0 144,0-1 0,0 1-1,-1-1 1,1 1 0,0-1 0,-1 0 0,1 0-1,-1 0 1,1 0 0,-1-1 0,3-1-1,23-19 717,-26 20-883,24-21 504,-2-2-1,41-50 1,30-48 126,-94 129-994,-2 7 292,-22 104 318,-41 129 0,-7 32 304,45-162 1333,25-114-1153,0-7-301,2-14 116,2-11-184,-2 13-394,1-1 0,0 1 0,2 0 0,7-22 0,47-102 81,12 0-223,-49 99 74,11-21-138,2 1 0,55-73-1,-85 130 139,-1 1 0,1 0-1,-1-1 1,1 1 0,0 1-1,1-1 1,-1 1-1,1-1 1,-1 1 0,1 0-1,0 1 1,0-1 0,1 1-1,5-2 1,-10 4 23,1 0 0,-1 0 0,0-1 0,1 1 0,-1 0 0,0 1 0,1-1 0,-1 0 0,0 0 0,1 1 0,-1-1 0,0 0 0,1 1 0,-1-1 0,0 1 0,0 0 1,0-1-1,0 1 0,1 0 0,-1 0 0,0 0 0,0 0 0,0 0 0,-1 0 0,1 0 0,0 0 0,0 0 0,0 0 0,-1 0 0,1 0 0,0 2 0,2 4 11,-1 1 0,0-1-1,0 1 1,1 11 0,-1-10-5,1 18 98,0 0 0,-1 0 0,-5 51 0,2-61-35,-2 0-1,0 1 1,-1-2 0,-1 1-1,0 0 1,-1-1 0,-10 19-1,14-31-9,-1 0-1,1 1 0,-1-1 0,0 0 0,-1 0 0,1-1 0,0 1 0,-1-1 0,0 1 0,0-1 0,0 0 1,0-1-1,-1 1 0,1-1 0,0 0 0,-1 0 0,0 0 0,0 0 0,1-1 0,-9 1 0,-1 0 5,-1-2 0,-23-2-1,29 1-12,4 1-46,0-1 1,1 0-1,-1 1 0,0 0 1,0 0-1,-5 1 0,10-1 15,0 0-1,0 0 0,0 1 1,0-1-1,0 0 0,0 0 1,0 0-1,0 0 0,0 0 1,0 0-1,0 0 0,0 0 0,0 0 1,-1 1-1,1-1 0,0 0 1,0 0-1,0 0 0,0 0 1,0 0-1,0 0 0,0 0 1,0 0-1,1 1 0,-1-1 0,0 0 1,0 0-1,0 0 0,0 0 1,0 0-1,0 0 0,0 0 1,0 0-1,0 0 0,0 1 1,0-1-1,0 0 0,0 0 1,0 0-1,0 0 0,0 0 0,1 0 1,-1 0-1,0 0 0,0 0 1,0 0-1,0 0 0,0 0 1,0 0-1,0 0 0,0 0 1,0 0-1,1 0 0,-1 0 0,0 0 1,0 0-1,0 0 0,0 0 1,0 0-1,6 3-67,62 12-33,-57-12 126,0-1-1,0-1 0,0 0 1,0 0-1,0-1 0,0-1 0,0 0 1,13-3-1,13-4 84,37-14 0,-55 16-77,106-40 244,-105 36-170,0 0 0,-1-1 0,-1-1 0,18-14 0,-8 5-54,-20 15-63,1 0 0,-1-1-1,0 1 1,13-16 0,-21 21 13,0 1-4,1 0-1,-1-1 0,0 1 1,1 0-1,-1-1 1,0 1-1,1-1 1,-1 1-1,0-1 1,0 1-1,0-1 1,0 1-1,1-1 1,-1 1-1,0-1 1,0 1-1,0-1 0,0 1 1,0-1-1,0 1 1,0-1-1,0 1 1,0 0-1,0-1 1,-1 1-1,1-2 1,0 2-23,0 0 0,-1-1-1,1 1 1,0 0 0,0-1 0,0 1 0,-1 0 0,1 0 0,0-1 0,0 1 0,-1 0 0,1 0-1,0 0 1,-1-1 0,1 1 0,0 0 0,-1 0 0,1 0 0,0 0 0,-1 0 0,1 0 0,0 0-1,-1 0 1,1-1 0,0 1 0,-1 0 0,1 1 0,0-1 0,-1 0 0,1 0 0,0 0 0,-1 0 0,1 0-1,0 0 1,-1 0 0,1 0 0,-1 1 0,1-1-53,-6 4-576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1:4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324 593 1888,'0'0'35,"0"0"0,0 0-1,0 0 1,0 0 0,0-1 0,0 1-1,0 0 1,0 0 0,0 0 0,0 0 0,0 0-1,0-1 1,0 1 0,0 0 0,0 0 0,0 0-1,0 0 1,0 0 0,0-1 0,0 1-1,0 0 1,0 0 0,1 0 0,-1 0 0,0 0-1,0 0 1,0-1 0,0 1 0,0 0-1,0 0 1,0 0 0,0 0 0,1 0 0,-1 0-1,0 0 1,0 0 0,0 0 0,0-1 0,0 1-1,0 0 1,1 0 0,-1 0 0,0 0-1,0 0 1,3 0 2345,-6-4-768,0-1-964,3 4-557,-1 0 0,0-1 1,0 1-1,0 0 0,1 0 0,-1 0 1,0 0-1,0 0 0,-1 0 0,1 0 0,0 0 1,0 0-1,0 0 0,-1 0 0,1 1 1,0-1-1,-1 1 0,1-1 0,0 1 0,-1-1 1,1 1-1,-1 0 0,-1-1 0,2 1-86,-3 0 48,-1-1 1,1 1-1,0-1 1,0 1-1,0 0 0,0 1 1,0-1-1,0 1 0,0 0 1,0 0-1,0 0 1,-4 2-1,-14 9 7,1 1-1,0 1 1,1 0 0,-30 29 0,37-29 113,0 0 0,1 0-1,1 1 1,0 1 0,1 0 0,-14 29 0,23-42-145,-1 0 1,1-1-1,0 1 0,0 0 0,1-1 0,-1 1 1,0 0-1,1 0 0,0 0 0,0 0 0,0 0 0,0 0 1,0-1-1,0 1 0,1 0 0,-1 0 0,1 0 1,0 0-1,0-1 0,0 1 0,0 0 0,2 3 0,0-3 31,0 1-1,-1-1 1,1 0-1,1 1 1,-1-1-1,0-1 1,1 1-1,0 0 1,-1-1-1,1 0 1,0 0-1,0 0 1,0 0-1,5 1 1,2-1 101,-1 1 1,1-1-1,0-1 1,0 0-1,0 0 1,0-1-1,0-1 1,0 0-1,13-2 1,-16 1-91,1 0 1,-1-1 0,0 1-1,1-2 1,-1 1 0,-1-1-1,1 0 1,0-1-1,-1 0 1,0 0 0,0 0-1,-1-1 1,1 0 0,-1-1-1,0 1 1,5-10-1,-7 11-66,0-1-1,-1 1 1,0-1-1,0 0 1,0 0-1,-1 0 1,0 0-1,0-1 0,-1 1 1,1-1-1,-1 1 1,-1-1-1,1 1 1,-1-1-1,0 1 1,-1-1-1,0 1 1,0-1-1,0 1 0,-1 0 1,0-1-1,-3-6 1,3 9-25,0-1-1,0 1 1,-1 0 0,0-1 0,0 1 0,0 1 0,0-1-1,0 0 1,-1 1 0,0 0 0,0-1 0,0 2 0,0-1 0,0 0-1,0 1 1,-1 0 0,1 0 0,-1 0 0,0 0 0,0 1-1,1 0 1,-1 0 0,0 0 0,0 1 0,0-1 0,0 1-1,0 0 1,0 1 0,0-1 0,0 1 0,-5 1 0,8-1 0,0-1 1,0 1 0,0 0 0,1-1 0,-1 1-1,0 0 1,1 0 0,-1 0 0,0 0 0,1 0 0,-1 0-1,1 1 1,0-1 0,-1 1 0,1-1 0,0 1 0,0-1-1,0 1 1,-1 1 0,1-1 31,1-1 0,0 0 0,0 0 0,0 1 0,0-1 0,0 0 0,0 0 0,1 1 0,-1-1 0,0 0 0,0 0-1,1 0 1,-1 0 0,1 1 0,-1-1 0,1 0 0,0 0 0,-1 0 0,1 0 0,0 0 0,0 0 0,0 0 0,0-1 0,-1 1 0,1 0 0,0 0 0,1-1 0,-1 1 0,0 0 0,1 0 0,3 1 45,0 1 1,0-1-1,0 0 1,1 0 0,-1 0-1,0-1 1,1 0 0,-1 0-1,1 0 1,0-1 0,-1 0-1,1 0 1,-1 0-1,1-1 1,-1 0 0,1 0-1,-1 0 1,1-1 0,-1 0-1,9-4 1,7-4 50,-1-1 1,0-1 0,29-23-1,-41 29-31,39-28 95,1-1-72,67-61-1,-81 64-242,40-28 0,-73 59 113,0 0-1,1 0 1,-1 0-1,1 0 0,0 0 1,-1 0-1,1 1 0,0-1 1,-1 0-1,1 1 0,0-1 1,0 1-1,0 0 1,1 0-1,-1 0 6,-1 0 0,0 0 0,1 1 1,-1-1-1,0 1 0,1-1 0,-1 1 0,0-1 0,0 1 1,1 0-1,-1 0 0,0 0 0,0 0 0,0 0 0,0 0 1,0 0-1,0 0 0,1 2 0,2 4 28,0 0 0,-1 0-1,1 0 1,-1 0 0,-1 1 0,0-1-1,0 1 1,0-1 0,-1 1 0,1 10-1,-1 12 17,-3 37 1,2-57-22,-13 126-167,10-116 237,-1 0 0,-1 0 0,-1 0 1,-12 27-1,15-41-9,0 0 1,0 0-1,-1-1 1,0 1-1,0-1 1,-7 8-1,8-10-30,1-1 0,-1 0 0,0 0-1,1-1 1,-1 1 0,0-1-1,0 1 1,0-1 0,0 0 0,0 0-1,0 0 1,0 0 0,-1-1 0,1 1-1,-6-1 1,0 0 51,0 0 1,0-1-1,1-1 1,-1 1-1,0-2 0,0 1 1,1-1-1,0 0 0,-1-1 1,1 0-1,-10-6 1,7 2-74,0-1 0,0 0 0,1 0 1,1-1-1,-1 0 0,2-1 0,-9-12 1,-20-38-653,50 76 517,0-1-1,0 0 0,2-1 0,-1 0 1,18 10-1,-20-16 200,0-1 1,0 0-1,0-1 1,0 0-1,1-1 1,-1-1-1,1 0 0,0 0 1,1-1-1,-1-1 1,23 0-1,-24-2-6,0 0 1,0-1-1,0 0 0,-1-1 0,1 0 0,-1-1 1,1 0-1,-1-1 0,0 0 0,-1 0 0,1-2 0,-1 1 1,10-10-1,0-1-10,-1-2 0,-1 0 0,23-32 1,37-73 26,-57 87-141,17-31-210,-37 66 222,0 0 0,1-1-1,-1 1 1,1 0 0,-1 0 0,1 0 0,0 0 0,1-2 0,-2 4 34,-1 0 1,0-1-1,0 1 0,0 0 1,0 0-1,0 0 0,1 0 1,-1 0-1,0 0 0,0 0 1,0 0-1,1 0 0,-1 0 1,0 0-1,0-1 0,0 1 1,0 0-1,1 0 1,-1 0-1,0 0 0,0 0 1,0 1-1,1-1 0,-1 0 1,0 0-1,0 0 0,0 0 1,1 0-1,-1 0 0,0 0 1,0 0-1,0 0 0,0 0 1,1 0-1,-1 1 0,2 12-176,-3 17 168,-8 39 0,1-7 23,0 4 124,-2 0-1,-32 105 1,41-167-72,0-1 1,0 0-1,0 0 0,-1-1 1,1 1-1,-1 0 1,0 0-1,0-1 0,0 1 1,0-1-1,0 1 1,0-1-1,-6 4 0,7-5-33,0-1 0,0 1 0,-1-1 0,1 1 0,0-1 0,-1 0 0,1 1 0,0-1 0,-1 0 0,1 0 0,0 0 0,-1 0 0,1 0-1,0 0 1,-1-1 0,1 1 0,0 0 0,-1-1 0,1 1 0,0-1 0,0 1 0,-1-1 0,1 1 0,0-1 0,0 0 0,0 0 0,0 0 0,0 0-1,0 1 1,0-1 0,0-1 0,0 1 0,1 0 0,-2-2 0,-5-7 36,0-1 0,1 0 0,-9-20 0,-2-7-72,5 4-299,11 30-50,2 9-320,4 13 558,-4-14 154,0 1 0,0-1 0,0 0 0,1 1-1,-1-1 1,1 0 0,0 0 0,1 0 0,-1 0 0,1 0 0,-1 0 0,1-1 0,0 1 0,0-1 0,6 4 0,-5-4 10,0-1 1,0 1-1,0-1 0,0-1 1,0 1-1,0 0 1,0-1-1,1 0 1,-1 0-1,1 0 0,-1-1 1,1 0-1,-1 1 1,1-1-1,-1-1 1,1 1-1,-1-1 0,0 0 1,8-2-1,5-3 69,1-1 0,-1 0 0,24-15 0,-11 6-89,-1 1 15,0-2-1,-2-1 1,33-27 0,-18 8-5,42-48 0,-77 77-113,-4 5-301,-4 8 50,-1 5 331,-2 7-92,-1-1 0,-12 29 0,9-24 133,-8 27-1,14-41-15,1-1 0,0 1 0,0-1 1,1 1-1,0-1 0,0 1 0,0-1 0,3 13 0,-3-16 0,1 0-1,0 0 1,0-1 0,0 1-1,1 0 1,-1 0 0,1-1-1,-1 1 1,1-1 0,0 1-1,0-1 1,0 0 0,0 1-1,1-1 1,-1 0 0,0 0-1,1-1 1,0 1 0,-1-1-1,1 1 1,0-1 0,5 2-1,-3-2 30,0 0-1,0 0 1,0 0-1,0 0 0,0-1 1,1 0-1,-1 0 0,0-1 1,0 0-1,0 1 1,0-2-1,10-2 0,-4-1 20,0 0 0,0-1 1,0 0-1,-1 0 0,0-1 0,16-15 0,-14 11-32,-1 0 0,-1-1 1,0-1-1,9-14 0,30-56 3,-24 38-34,75-108 69,-76 116-66,84-111-88,-104 142 82,22-31-1,-2-1 0,21-47 0,-9 1-570,-80 147-646,-45 85 1305,73-118-106,2 1 0,2 1 0,-11 36 0,-47 236 113,61-225 47,4-29 205,5-47-286,-1-1 0,1 1 0,0-1 0,0 0 1,0 1-1,0-1 0,1 1 0,-1-1 0,1 0 0,-1 1 0,2 2 1,-2-4-37,1-1 0,-1 0 0,0 1 1,0-1-1,1 0 0,-1 1 0,0-1 0,1 0 1,-1 1-1,1-1 0,-1 0 0,0 0 1,1 1-1,-1-1 0,1 0 0,-1 0 0,1 0 1,-1 1-1,1-1 0,-1 0 0,0 0 1,1 0-1,0 0 0,1 0 8,-1-1 1,1 1-1,0-1 0,-1 1 0,1-1 1,-1 1-1,0-1 0,1 0 1,-1 0-1,1 1 0,0-2 0,38-29 62,-1-1 0,38-41 0,-36 29-197,54-53-262,-79 87 75,-16 10 274,1 0 0,-1 0 1,0-1-1,1 1 1,-1 0-1,0 0 1,1-1-1,-1 1 0,1 0 1,-1 0-1,0 0 1,1 0-1,-1 0 1,1 0-1,-1 0 0,0 0 1,1 0-1,-1 0 1,1 0-1,-1 0 1,0 0-1,1 0 0,-1 0 1,1 0-1,-1 0 1,0 0-1,1 1 1,-1-1-1,1 0 1,-1 0-1,0 0 0,1 1 1,-1-1-1,0 0 1,0 0-1,1 1 1,-1-1-1,0 0 0,1 1 1,-1-1-1,0 1 1,3 12 32,0-1 1,1 1 0,0-1 0,1 0-1,0 0 1,1-1 0,1 1 0,-1-1-1,18 20 1,-23-29-5,1 0 1,1 1-1,-1-1 0,0 0 0,1 0 1,-1 0-1,1-1 0,-1 1 0,1-1 1,4 2-1,-5-2-3,0-1 0,0 0 0,0 0 0,0 0 0,0 0 0,0 0 1,0 0-1,0-1 0,1 1 0,-1 0 0,0-1 0,0 0 0,0 0 0,-1 0 0,1 1 0,3-4 0,5-1 49,-1-2-1,-1 1 1,1-1-1,-1 0 0,-1-1 1,1 0-1,-1 0 1,7-12-1,7-12-7,17-36-1,17-28 46,-39 72-63,1 2 0,2 0 0,0 1 0,1 1 0,1 0 0,24-17 0,8-2 9,14-11-317,-59 45 65,-5 3 203,0 1 0,0-1-1,-1 0 1,1 0 0,-1-1-1,1 1 1,-1 0 0,0-1-1,0 1 1,0-1-1,0 0 1,-1 1 0,3-7-1,4-4 70,-1-1 0,0-1-1,6-19 1,-11 28-112,-1 1-1,0-1 1,0 1 0,0-1-1,-1 1 1,1-1 0,-1 0-1,-1 1 1,1-1 0,-1 1 0,0-1-1,-3-10 1,4 16 38,0 0-1,-1 0 1,1 0-1,0 0 1,0 0 0,0-1-1,0 1 1,0 0-1,0 0 1,-1 0 0,1 0-1,0 0 1,0 0-1,0 0 1,0 0 0,0 0-1,-1-1 1,1 1-1,0 0 1,0 0 0,0 0-1,-1 0 1,1 0-1,0 0 1,0 0 0,0 0-1,0 0 1,-1 0-1,1 0 1,0 0 0,0 1-1,0-1 1,0 0-1,-1 0 1,1 0 0,0 0-1,-10 6-177,-11 10 41,-141 134-253,140-130 327,-26 31-1,39-40 73,0 0-1,1 1 1,0 1-1,-12 26 0,10-12 17,0 0-1,1 1 1,2 1 0,1-1-1,1 1 1,2 0-1,0 0 1,2 0-1,2 1 1,3 31-1,0-43 37,0 0-1,1 0 0,1 0 0,11 22 0,-15-35 4,1-1 1,-1 0-1,1 0 1,0 0-1,0 0 0,0 0 1,1-1-1,-1 0 0,1 1 1,0-1-1,0 0 1,7 3-1,-4-2 14,-1-2 0,1 1 0,0-1 0,0 0 0,0 0-1,0-1 1,15 1 0,-9-1-8,-1-2 0,1 0 0,0 0 0,0-1 0,0-1 1,-1 0-1,1 0 0,-1-2 0,15-6 0,-14 3-56,0 1 1,-1-2 0,0 0 0,0 0-1,-1-1 1,0 0 0,-1-1 0,0-1-1,-1 1 1,0-2 0,-1 1 0,0-1-1,-1 0 1,-1 0 0,0-1 0,-1 0-1,4-16 1,-8 29-23,-1 0-1,1-1 1,-1 1 0,0-1 0,0 1-1,0 0 1,0-1 0,0 1-1,0-1 1,0 1 0,0-1 0,0 1-1,-1 0 1,0-3 0,1 4 6,0-1 0,-1 1 0,1 0 0,-1-1-1,1 1 1,0 0 0,-1-1 0,1 1 0,-1 0 0,1-1 0,-1 1 0,1 0 0,-1 0 0,1 0 0,-1 0 0,1-1 0,-1 1 0,1 0 0,-1 0 0,0 0 0,1 0 0,-1 0 0,1 0 0,-1 0 0,1 1 0,-1-1-1,1 0 1,-1 0 0,1 0 0,-1 0 0,1 1 0,-1-1 0,1 0 0,-1 0 0,1 1 0,-1-1 0,-12 9-14,0 0 0,0 0 0,1 1 1,0 1-1,-13 15 0,19-20 0,-8 8 87,1 0 0,0 1 1,1 1-1,0 0 0,-12 24 1,23-37-42,-1 0 0,1-1 1,0 1-1,0 0 0,1 0 1,-1 0-1,1 0 1,-1 0-1,1 0 0,0 0 1,0 0-1,1 0 0,-1 0 1,0 0-1,1 0 1,1 5-1,0-4 20,0-1 1,0 1 0,0-1-1,0 1 1,1-1-1,-1 0 1,1 0-1,0 0 1,0 0 0,7 5-1,-1-2 14,2 0 1,-1-1-1,0 0 0,1 0 0,0-1 1,0 0-1,18 2 0,-19-3-219,0-2 0,1 0-1,-1 0 1,1-1 0,18-2 0,-23 1-501,0 0 0,1-1 0,-1 0 1,6-2-1,-6 1-696,0 0 0,0 0 0,-1-1 0,7-5 0,6-4-1715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3:3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14 316 4576,'-11'-36'7744,"10"30"-6555,0 1 1,1-1-1,0 0 1,0 0-1,1-8 0,1-6 810,-2 11-1480,-1 6-439,1 1-1,0-1 1,0 0-1,0 1 1,1-1-1,-1 0 1,0 1 0,1-1-1,0 0 1,0 1-1,0-1 1,0 1-1,0-1 1,2-2-1,2-4-20,1 1 0,0 0-1,0 1 1,0-1 0,1 1-1,0 0 1,15-10 0,-1 3-17,2 2 0,-1 0 0,2 2 1,-1 0-1,2 2 0,-1 0 0,1 2 1,0 1-1,0 1 0,0 0 0,1 3 1,47 1-1,-63 1-18,0 0-1,0 1 1,-1 0-1,1 0 1,-1 1 0,1 1-1,14 6 1,-19-7 16,-1 0-1,1 0 1,-1 0 0,0 1 0,1-1 0,-2 1 0,1 0 0,0 0 0,-1 1-1,0-1 1,0 1 0,0-1 0,0 1 0,-1 0 0,3 8 0,-3-7 39,0 1 0,-1-1 0,1 1 0,-2 0 1,1 0-1,-1-1 0,0 1 0,0 0 0,0 0 1,-1-1-1,0 1 0,-1 0 0,0-1 0,0 1 1,0-1-1,0 1 0,-1-1 0,0 0 0,-7 9 1,3-7-13,-1 0 1,0 0 0,0-1 0,-1 0 0,0-1 0,-1 0 0,1 0 0,-1-1 0,-10 4 0,-15 5-176,-47 11 1,68-21-200,1-1 0,-1 0 0,0-1 1,0-1-1,-15 0 0,21-1-521,1-1 0,-1 0 0,0 0 0,1-1 0,-1 0 0,1 0 0,0-1 0,0 0 0,0-1 0,-9-5 0,14 9 485,1-1 1,0 1-1,0-1 1,0 1 0,0-1-1,0 0 1,0 0-1,0 1 1,0-1 0,1 0-1,-1 0 1,0 0-1,0 0 1,1 0 0,-1 0-1,0 0 1,1 0-1,-1 0 1,1-1 0,-1 1-1,1 0 1,0 0 0,0 0-1,-1-3 1,3-8-3114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1:4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6464,'-18'-11'3328,"23"6"-3296,3 5-96,11-3-96,7-2 64,19-2-2752,0 2 1568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1:5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140 928 1664,'0'0'528,"-9"5"1488,32-12 1424,-12 2-2975,0 0 1,1-1-1,-2 0 1,1-1-1,13-12 0,-1 0 99,22-27 0,-5-1-224,-3-2 0,32-55 0,-36 54-96,3-7 157,-3-1 1,-2-1 0,-3-2 0,-3-1-1,29-103 1,-41 74-2,-12 81-765,-5 15 239,-6 18 84,2 6 10,-1-2 0,-2 1 0,-26 48 0,-139 216 234,168-279-185,-194 276 683,58-88 8,58-74 374,82-123-564,2-6-49,3-6-112,2 3-345,0 1 1,0-1-1,0 0 0,1 1 0,-1-1 1,1 1-1,0 0 0,7-5 1,2-1-47,21-13 0,171-83 73,-56 33-174,-100 45 111,73-57 0,35-47 274,-136 114-362,24-16 0,-60 59-255,12-19 334,-4 9 16,0 0 0,1 0 0,1 1 0,1 0 0,0 0-1,1 0 1,0 0 0,0 23 0,3-37 31,0 0 1,0 0 0,0 0-1,0 0 1,1 1-1,-1-1 1,1 0 0,-1 0-1,1 0 1,0-1-1,-1 1 1,1 0 0,0 0-1,0 0 1,0 0-1,1-1 1,-1 1 0,0 0-1,1-1 1,1 2 0,-1-2 12,0 0 0,0 1 0,1-1 0,-1-1 0,0 1 0,1 0 0,-1 0 0,0-1 0,1 1 0,-1-1 0,1 0 0,-1 0 1,1 0-1,3 0 0,1-1 25,0-1 1,0 1-1,0-1 1,-1 0-1,1-1 1,0 0-1,-1 0 1,0 0-1,0 0 1,10-9-1,-11 8-18,-1 0-1,0-1 1,0 0-1,0 0 1,-1 0-1,1 0 0,-1-1 1,-1 1-1,1-1 1,-1 0-1,0 1 1,0-1-1,0 0 0,0-8 1,-1 10-39,-1-1 0,0 1 0,0 0 0,0 0 1,0-1-1,-1 1 0,1 0 0,-1 0 0,0 0 0,0-1 0,-1 1 1,1 0-1,-1 1 0,0-1 0,0 0 0,0 0 0,-1 1 0,1-1 1,-1 1-1,0 0 0,-6-6 0,4 5-11,0 1-1,-1-1 1,0 1 0,1 0-1,-1 0 1,0 0 0,0 1-1,-1 0 1,1 0 0,0 1-1,-1 0 1,1 0 0,-1 0-1,1 1 1,-10 0 0,-16 1 357,79-13 368,56-22-469,129-39 240,-224 70-520,0 1 0,0 0-1,0 0 1,0 1-1,10 0 1,-16 0 30,1 1-1,-1 0 1,0 0 0,1 1-1,-1-1 1,0 0 0,1 1-1,-1 0 1,0-1 0,0 1-1,1 0 1,-1 0 0,0 0 0,0 0-1,0 1 1,0-1 0,0 1-1,-1-1 1,1 1 0,0-1-1,2 4 1,-1 1-10,1 1-1,-1-1 0,0 1 1,-1 0-1,1 0 1,-1 0-1,1 8 1,0 7 56,0 23 0,-3-28 11,2 1-1,5 30 1,-5-41-45,1 4 65,-1-1 0,8 16 0,-8-23-16,-1-1 0,1 1-1,-1 0 1,1 0-1,0-1 1,0 0 0,0 1-1,0-1 1,1 0 0,-1 0-1,1 0 1,-1 0-1,5 2 1,-5-3-25,0-1 1,0 1-1,0-1 0,0 0 0,0 1 1,0-1-1,0 0 0,0 0 0,0-1 1,1 1-1,-1 0 0,0-1 0,0 1 1,0-1-1,0 1 0,0-1 0,-1 0 1,1 0-1,0 0 0,3-2 0,6-4 19,-1-1 1,12-11-1,-15 14-44,117-94 16,-100 82-53,1 1 0,1 1-1,38-15 1,-60 28 10,0 1 0,0 0 1,0 0-1,0 0 0,0 0 1,1 0-1,-1 1 0,0 0 0,8 0 1,-10 1 19,-1-1 1,1 0 0,-1 1-1,1-1 1,-1 1 0,1-1 0,-1 1-1,0 0 1,0 0 0,1-1-1,-1 1 1,0 0 0,0 0 0,0 0-1,0 0 1,0 1 0,0-1-1,0 0 1,0 0 0,0 1 0,0-1-1,-1 0 1,1 1 0,-1-1-1,1 1 1,-1-1 0,1 0-1,-1 1 1,0-1 0,0 1 0,0 2-1,1 7 2,-1 1 0,-1-1-1,0 1 1,-1-1 0,0 0 0,-6 19-1,-29 65 149,26-70-82,-1-3 269,12-22-324,0 1 1,0-1-1,0 0 1,0 0-1,0 0 1,0 0-1,0 0 1,0 1-1,0-1 1,0 0-1,0 0 1,0 0-1,0 0 1,0 0 0,0 0-1,0 1 1,0-1-1,0 0 1,0 0-1,0 0 1,0 0-1,0 0 1,0 0-1,0 1 1,1-1-1,-1 0 1,0 0-1,0 0 1,0 0-1,0 0 1,0 0-1,0 0 1,0 0-1,1 0 1,-1 1-1,0-1 1,0 0-1,0 0 1,0 0-1,0 0 1,0 0-1,1 0 1,-1 0-1,0 0 1,0 0-1,0 0 1,0 0-1,0 0 1,1 0-1,-1 0 1,0 0-1,0 0 1,0 0-1,0 0 1,0 0-1,0-1 1,1 1-1,-1 0 1,8-6 89,1-1 0,13-16 1,-9 10-28,150-154-6,-161 164-92,19-18-160,-20 20 161,0 0 0,1 0 0,-1 0 0,0 1 0,0-1 0,0 0 0,0 1 0,1-1-1,-1 1 1,0-1 0,1 1 0,-1 0 0,0-1 0,1 1 0,-1 0 0,0 0 0,1 0 0,2 0 0,-4 1 24,1-1 0,0 0 1,-1 1-1,1-1 1,0 0-1,-1 1 0,1-1 1,-1 1-1,1-1 0,-1 1 1,1 0-1,-1-1 1,1 1-1,-1-1 0,1 1 1,-1 0-1,0-1 1,1 1-1,-1 0 0,0 0 1,0-1-1,1 1 0,-1 0 1,0 0-1,0-1 1,0 1-1,0 1 0,-1 25-45,0-24-1,-12 80 118,11-74-19,2-7-25,0 1 1,-1-1-1,1 1 0,0-1 0,0 0 1,0 1-1,0-1 0,1 5 1,-1-7-21,0 0 1,0 0-1,0 0 1,0 0-1,0 0 0,0 0 1,0 0-1,0 0 1,1 1-1,-1-1 1,0 0-1,0 0 1,0 0-1,0 0 1,0 0-1,0 0 1,0 0-1,0 0 1,0 0-1,0 0 1,0 0-1,0 0 0,0 0 1,1 0-1,-1 0 1,0 1-1,0-1 1,0 0-1,0 0 1,0 0-1,0 0 1,0 0-1,0 0 1,0 0-1,1 0 1,-1 0-1,0 0 1,0 0-1,0 0 1,0 0-1,0 0 0,0-1 1,0 1-1,0 0 1,0 0-1,1 0 1,-1 0-1,0 0 1,0 0-1,0 0 1,0 0-1,0 0 1,0 0-1,0 0 1,0 0-1,0 0 1,0 0-1,0 0 1,0-1-1,0 1 0,0 0 1,0 0-1,0 0 1,1 0-1,-1 0 1,0 0 17,5-9 21,0 0 0,0 0 0,4-13 0,-5 12-3,0 0 0,9-14-1,1 1 42,-10 15-136,1 0-1,0 1 1,0-1 0,1 1-1,0 0 1,10-9 0,-16 15 43,1 1 1,-1 0-1,1 0 1,-1 0-1,0-1 1,1 1 0,-1 0-1,1 0 1,-1 0-1,0 0 1,1 0 0,-1 0-1,1 0 1,-1 0-1,1 0 1,-1 0-1,0 0 1,1 0 0,-1 0-1,1 0 1,-1 0-1,1 0 1,-1 0-1,0 0 1,1 1 0,-1-1-1,1 0 1,-1 0-1,0 1 1,1-1-1,-1 0 1,0 0 0,1 1-1,-1-1 1,0 0-1,0 1 1,1-1-1,-1 1 1,0-1 0,0 0-1,1 1 1,-1-1-1,0 1 1,0-1-1,0 0 1,0 2 0,8 26-187,-7-23 180,4 40-105,-5-35 167,1 0 0,0 0 0,1 0 1,0 0-1,5 14 0,-7-23-40,0 0-1,0-1 1,1 1-1,-1 0 1,1-1 0,-1 1-1,0-1 1,1 1-1,-1-1 1,1 1-1,-1-1 1,1 1 0,0-1-1,-1 1 1,1-1-1,-1 1 1,1-1 0,0 0-1,-1 1 1,1-1-1,0 0 1,-1 0 0,1 0-1,0 1 1,1-1-1,-1 0 17,1 0 0,0-1 0,0 1 0,0 0 0,0-1 0,-1 1 1,1-1-1,0 0 0,0 1 0,1-2 0,5-3 60,0 0 1,0-1 0,8-8-1,33-34-41,-32 29-28,28-22 0,-33 31-21,-8 6-28,0 0-1,0 0 0,1 0 1,0 1-1,7-4 0,-11 6 25,0 1-1,-1 0 1,1-1-1,0 1 1,0 0-1,-1 0 1,1 0-1,0 0 1,0 0-1,0 0 1,0 0-1,-1 0 1,1 0-1,0 0 1,0 0-1,0 0 1,-1 1-1,2-1 1,-1 1-10,0 0 1,0-1 0,0 1 0,-1 0 0,1 0-1,0 0 1,0 0 0,-1 0 0,1 0-1,0 0 1,-1 0 0,1 0 0,-1 0 0,0 0-1,1 0 1,0 2 0,3 13-34,0-1 118,1 0 0,0 0 0,1 0-1,12 21 1,-17-33-49,1 0-1,-1-1 0,1 1 1,0-1-1,0 1 0,0-1 1,0 0-1,1 0 0,-1 0 1,1 0-1,-1 0 1,1-1-1,0 1 0,-1-1 1,1 1-1,0-1 0,0 0 1,0 0-1,0 0 0,0-1 1,0 1-1,0-1 0,0 0 1,1 0-1,-1 0 1,0 0-1,0 0 0,0-1 1,5 0-1,-1-2 44,-1 1 0,1-1 0,0 0 0,-1 0 0,0-1 0,0 0 0,0 0 0,0 0 0,-1-1 0,1 0 0,8-11 0,2-4-54,26-44 1,-29 43 13,-5 6-4,12-16-282,23-52 0,-46 123-419,2-18 626,-6 31-49,-17 67-1,10-56 189,10-39 2,3-19-12,1-1 0,-1 0 0,0 0-1,0 1 1,0-1 0,-1 0 0,0 0-1,0 0 1,0 0 0,0-1 0,-1 1 0,-5 6-1,8-11-42,-1 0-1,0 0 0,1 0 1,-1 0-1,0 0 0,1 0 0,-1-1 1,1 1-1,-1 0 0,0 0 1,1-1-1,-1 1 0,1 0 1,-1-1-1,0 1 0,1 0 1,-1-1-1,1 1 0,0-1 0,-1 1 1,1-1-1,-1 1 0,1-1 1,0 1-1,-1-1 0,1 1 1,-1-2-1,-10-15 148,7 8-147,0 0 1,1 0-1,-3-18 0,-6-16-148,9 36 117,-4-11-21,6 17 12,1 0 0,0 1-1,0-1 1,-1 0 0,1 0 0,0 1 0,0-1-1,0 0 1,0 0 0,0 0 0,0 1 0,0-1-1,1 0 1,-1 0 0,0 1 0,0-1-1,1-1 1,-1 2 11,0 0 1,1 0-1,-1 0 0,0 0 0,0 0 0,0 0 1,1 0-1,-1 0 0,0 0 0,0 0 0,1 0 1,-1 0-1,0 0 0,0 0 0,0 0 0,1 0 1,-1 0-1,0 0 0,0 0 0,0 1 0,0-1 1,1 0-1,-1 0 0,0 0 0,0 0 0,0 0 1,0 1-1,1-1 0,-1 0 0,0 0 1,0 0-1,0 1 0,0-1 0,0 0 0,0 0 1,0 0-1,0 1 0,7 11-179,-6-10 180,13 22 158,0 1-1,21 24 1,-28-41-95,0 0 0,1 0 0,0-1 1,0 1-1,1-2 0,0 1 0,0-1 0,16 8 0,-13-10 0,0 1 0,0-1 0,0-1 0,1 0 0,-1-1 0,1 0 0,0-1 0,-1-1 0,1 0 0,0 0 0,0-1 0,-1-1 0,1 0 0,-1-1 0,0 0 0,13-5 0,-12 3-647,-1-1 1,0 0 0,0-1 0,0 0-1,12-10 1,1-4-1487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1:5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156 554 1984,'10'-13'3039,"-9"12"-2825,0 1 0,-1-1 0,1 0 0,0 1 0,-1-1 0,1 0 0,0 1 0,-1-1 0,1 0 0,-1 0 0,1 1 0,-1-1 0,0 0 0,1 0 0,-1 0 0,0 0-1,0 0 1,1 0 0,-1 0 0,0 1 0,0-1 0,0 0 0,0 0 0,0 0 0,0-2 0,-1 3-130,0-1 0,0 1-1,1-1 1,-1 1-1,0-1 1,0 1-1,0-1 1,0 1 0,0 0-1,1 0 1,-1-1-1,0 1 1,0 0-1,0 0 1,0 0 0,0 0-1,0 0 1,0 0-1,0 0 1,0 0 0,0 0-1,0 1 1,1-1-1,-1 0 1,0 1-1,0-1 1,0 0 0,-1 1-1,-1 0 69,-9 3-20,1 1 0,-1 0 0,1 1 0,0 0 0,0 0-1,-16 13 1,23-15-93,0-1-1,0 1 1,0 0-1,0 0 0,1 0 1,-1 0-1,1 1 1,0-1-1,1 1 1,-1 0-1,1 0 1,0 0-1,0 0 0,0 0 1,1 0-1,-1 0 1,2 1-1,-2 6 1,2-9 0,1 0 1,-1 1 0,0-1-1,1 1 1,0-1 0,0 0 0,0 1-1,0-1 1,1 0 0,-1 0 0,1 0-1,0 0 1,-1 0 0,1 0 0,1 0-1,-1-1 1,0 1 0,1-1 0,-1 0-1,1 1 1,0-1 0,0-1 0,0 1-1,5 2 1,-4-2 11,1 0-1,-1 0 1,1-1 0,0 0 0,-1 1-1,1-2 1,0 1 0,0-1 0,0 1-1,0-2 1,-1 1 0,1 0 0,0-1-1,0 0 1,0 0 0,6-2-1,-5 1-13,-1 0 0,0-1 0,-1 1 0,1-1 0,0 0 0,-1 0 0,1 0 0,-1-1-1,0 0 1,0 1 0,5-8 0,-5 6-8,0-1 0,-1 1 0,0-1 0,0 0 0,0 0 0,-1 0 0,0 0 0,0-1 0,0 1 0,-1 0 0,0-1 0,0 1 0,-1-1 0,1 0 0,-1 1 0,-1-1 0,0 1 0,0-1 0,0 1 0,0-1 0,-1 1 0,0 0 0,-1 0 0,-3-7 0,4 9-56,0 1 0,-1 0-1,0 0 1,1 0 0,-1 0-1,0 0 1,-1 1 0,1-1-1,0 1 1,-1 0 0,1 0-1,-1 0 1,-7-2 0,3 1 4,0 1 1,0 0-1,0 0 1,-1 1 0,-15-1-1,20 2 41,-1 0 1,1 0-1,-1 1 0,1-1 1,-1 1-1,1 0 0,-1 0 0,1 1 1,0-1-1,0 1 0,0 0 1,0 0-1,-7 5 0,11-7-8,0 0 1,0 0-1,0 0 0,0 0 0,0 0 0,0 0 0,0 1 1,0-1-1,0 0 0,0 0 0,0 0 0,0 0 1,0 0-1,0 0 0,0 0 0,0 0 0,0 1 0,1-1 1,-1 0-1,0 0 0,0 0 0,0 0 0,0 0 1,0 0-1,0 0 0,0 0 0,0 0 0,0 0 1,0 1-1,0-1 0,0 0 0,1 0 0,-1 0 0,0 0 1,0 0-1,0 0 0,0 0 0,0 0 0,0 0 1,0 0-1,0 0 0,1 0 0,-1 0 0,0 0 0,0 0 1,0 0-1,0 0 0,0 0 0,0 0 0,0 0 1,1 0-1,-1 0 0,0 0 0,0 0 0,0 0 1,0 0-1,0-1 0,0 1 0,0 0 0,1 0 0,8-1 350,0-3-180,-1 0-1,1-1 0,-1 1 0,1-2 1,-1 1-1,-1-1 0,1-1 1,-1 1-1,8-11 0,9-12 104,22-36 1,-17 23-52,9-6-56,2 1 0,63-56 0,-74 75-198,-6 5-127,28-21 0,-50 43 132,1 0 0,0 0-1,-1 0 1,1 0 0,0 0-1,0 0 1,-1 0 0,1 1-1,0-1 1,0 1 0,0-1-1,0 1 1,0 0 0,0 0-1,0 0 1,0 0 0,0 0-1,-1 0 1,1 1 0,0-1-1,0 0 1,0 1 0,0 0-1,0-1 1,-1 1 0,1 0-1,2 1 1,-2 0-10,1 0 1,-1 0-1,0 0 0,0 0 1,1 0-1,-1 0 0,-1 1 1,1-1-1,0 1 0,-1 0 1,1-1-1,-1 1 0,0 0 1,1 0-1,-2 0 0,2 4 1,0 4 21,-1-1 1,0 1 0,-1 0-1,0-1 1,-1 1 0,-2 11-1,-19 62 77,11-46-81,-111 297 185,38-120-22,13 17 122,2-9 248,69-222-522,-4 10 122,0 0 0,-7 11 0,11-20-89,-1-1 0,1 0 0,-1 1 1,0-1-1,0 0 0,0 1 0,1-1 0,-1 0 1,0 0-1,-1 0 0,1 0 0,0 0 0,0 0 1,0 0-1,-1 0 0,1-1 0,0 1 0,-1 0 0,1-1 1,-1 1-1,1-1 0,0 1 0,-1-1 0,-2 1 1,2-2-20,1 0 0,-1 1 0,1-1 0,-1 0 0,1 0 0,-1 0 0,1 0 0,0 0 0,-1 0 0,1 0 0,0 0 0,0-1 0,0 1 0,0 0 0,0-1 0,0 1 0,0-1 0,0 1 0,1-1 0,-1 1 0,1-1 0,-1 0 0,1 1 1,-1-1-1,1-3 0,-2-4 35,1 0 0,0-19 0,1 8-12,1-1-1,1 0 0,1 1 1,1-1-1,11-33 0,-11 44-35,0-1 0,0 1 0,1 0 0,0 1-1,1 0 1,0-1 0,1 2 0,0-1 0,0 1 0,1 0-1,0 0 1,16-11 0,-4 7-6,0 1-1,1 1 1,0 1-1,1 0 1,26-5 0,120-22 233,-144 31-216,112-14-326,-79 14-2656,-27 5 1165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1:5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324 143 2400,'0'0'25,"-1"0"-1,1 0 1,0-1-1,0 1 1,0 0 0,0 0-1,-1 0 1,1 0-1,0 0 1,0 0 0,0 0-1,0-1 1,0 1-1,0 0 1,0 0 0,-1 0-1,1 0 1,0-1-1,0 1 1,0 0 0,0 0-1,0 0 1,0 0-1,0-1 1,0 1 0,0 0-1,0 0 1,0 0-1,0 0 1,0-1 0,0 1-1,0 0 1,0 0-1,0 0 1,0 0 0,0-1-1,0 1 1,0 0 0,1 0-1,-1 0 1,0 0-1,0-1 1,0 1 0,0 0-1,0 0 1,0 0-1,0 0 1,1 0 0,-1 0-1,0 0 1,0-1-1,0 1 1,0 0 0,0 0-1,1 0 1,-1 0-1,0 0 1,0 0 0,0 0-1,1 0 1,-1 0 72,1-1 1,0 1-1,-1 0 1,1 0-1,-1 0 0,1-1 1,0 1-1,-1 0 1,1 0-1,0 0 1,-1 0-1,1 0 0,0 0 1,-1 0-1,1 1 1,1-1 1007,-1 15 1786,-3-9-2649,0 0 0,0 0-1,-1 0 1,0-1 0,0 1 0,0-1 0,0 0 0,-1 1 0,0-1 0,0-1 0,0 1 0,-8 5-1,-7 7 288,-38 23 0,33-25-299,-18 18 130,33-25-187,-1 0 0,-1 0 1,1-1-1,-16 8 0,24-14-98,-1 0 0,1 0-1,-1 0 1,0-1 0,1 1-1,-1-1 1,0 1 0,0-1 0,0 0-1,1 0 1,-1 0 0,-5-1-1,7 1-21,-1-1-1,0 0 1,1 1 0,-1-1-1,0 0 1,1 0-1,-1 0 1,1 0 0,0 0-1,-1 0 1,1 0-1,0 0 1,-1-1-1,1 1 1,0-1 0,0 1-1,0 0 1,0-1-1,0 0 1,1 1 0,-2-3-1,0-2 20,0 0 0,0 0 0,0 1-1,1-1 1,0 0 0,0 0 0,1 0-1,0 0 1,0-1 0,0 1 0,0 0 0,3-9-1,1 4-85,0 1 0,1-1 0,0 1 0,1 0 0,0 0-1,0 1 1,1 0 0,0 0 0,1 0 0,0 1 0,0 0 0,1 1-1,14-10 1,7-3 68,2 1-1,65-28 1,-90 44-19,9-4-74,0 0 0,1 1 0,-1 1 0,1 0 0,21-2 0,-34 6 24,-1 1-1,1 0 1,0-1 0,-1 2 0,1-1-1,0 0 1,0 1 0,-1 0 0,1 0-1,-1 0 1,1 0 0,-1 0 0,1 1-1,-1 0 1,0-1 0,1 1 0,-1 0-1,0 1 1,0-1 0,-1 1 0,1-1-1,0 1 1,-1 0 0,0 0 0,1 0-1,-1 0 1,-1 0 0,1 0 0,0 1-1,2 6 1,-2-1 84,1 0 0,-2 0 1,1 0-1,-1 0 0,-1 0 0,1 0 0,-2 1 0,1-1 1,-1 0-1,-1 0 0,1 0 0,-5 11 0,-5 15 135,-28 57-1,26-63-64,-13 29 265,-2-2 0,-57 87-1,66-120 493,43-70-421,5 0-498,3 2 1,1 1 0,2 2 0,2 1 0,50-42-1,-73 72-50,0 1-1,0 0 0,1 0 0,0 2 0,26-11 1,-39 18 51,0 0 1,0 1-1,0-1 1,0 1-1,0-1 1,1 1-1,-1 0 1,4 0-1,-6 0 15,1 0 0,0 0 0,-1 0 0,1 0 0,0 0 0,-1 1 0,1-1 0,0 0 0,-1 0 0,1 1 0,0-1 0,-1 0-1,1 1 1,-1-1 0,1 0 0,-1 1 0,1-1 0,-1 1 0,1-1 0,-1 1 0,1 0 0,-1-1 0,0 1 0,1-1 0,-1 1 0,0 0 0,1-1-1,-1 1 1,0 1 0,0 5-13,0-1 0,0 1 0,-1 0 0,0 0-1,0 0 1,-1-1 0,-4 12 0,2-5 21,-15 60 120,-16 51 286,26-90 671,11-37-1011,-1 0 1,1 0 0,-1 0 0,0 0 0,0 0-1,1-4 1,2-8 7,5-6-71,1 1 0,0 0 0,2 0 0,0 1 0,1 1 1,1 0-1,1 1 0,0 1 0,1 0 0,27-20 0,-6 8-49,1 2-1,1 2 1,1 2 0,49-20 0,-84 40-14,0 0 0,0 0 0,1 1 1,-1-1-1,1 1 0,-1 0 0,8 0 1,-12 1 41,0 0 0,0 0 0,1 0 0,-1 1 0,0-1 0,0 0 0,1 0 0,-1 1 0,0-1 0,0 1 0,0-1 0,0 1 0,0-1 1,0 1-1,0 0 0,0-1 0,0 1 0,0 0 0,0 0 0,0 0 0,0 0 0,0 0 0,-1 0 0,1 0 0,0 0 0,-1 0 0,1 0 0,-1 0 0,1 0 0,-1 0 1,0 1-1,1-1 0,-1 0 0,0 0 0,0 0 0,0 1 0,0-1 0,0 2 0,-1 14 42,-1-1 1,-1 0-1,0 0 0,-9 23 1,2-3 76,-2 9 134,-8 64-1,18-92-156,1 0-1,0-1 1,1 1-1,1 0 1,1-1-1,0 1 1,8 25-1,-8-35 7,1-1 1,0 1-1,0-1 1,1 0-1,0 0 1,0 0-1,0 0 0,1-1 1,-1 1-1,9 6 1,-11-10-43,1 0-1,0 0 1,0 0 0,0 0 0,0 0 0,0 0 0,0-1 0,0 0-1,1 1 1,-1-1 0,0 0 0,1-1 0,-1 1 0,1-1-1,-1 1 1,1-1 0,-1 0 0,1 0 0,-1-1 0,1 1 0,-1-1-1,7-1 1,-5 0-51,-1-1 0,1 1 0,-1-1 0,1 0 0,-1 0 0,0 0 0,0 0 0,5-7 0,2-3-1121,11-18 0,4-3-381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1:5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3072,'-1'5'5371,"5"17"-2504,1 6-657,-5-28-2153,0 0 0,0 1 0,0-1 0,0 0 0,0 0 0,0 1 0,0-1 0,0 0 0,0 1 1,0-1-1,0 0 0,0 1 0,1-1 0,-1 0 0,0 1 0,0-1 0,0 0 0,1 0 0,-1 1 0,0-1 1,0 0-1,0 0 0,1 0 0,-1 1 0,0-1 0,1 0 0,-1 0 0,0 0 0,0 0 0,1 1 1,-1-1-1,0 0 0,1 0 0,-1 0 0,0 0 0,1 0 0,-1 0 0,0 0 0,1 0 0,-1 0 0,0 0 1,1 0-1,-1 0 0,0 0 0,1 0 0,-1 0 0,0-1 0,0 1 0,1 0 0,-1 0 0,0 0 1,1 0-1,-1-1 0,0 1 0,1 0 0,17-12 1669,-18 12-1823,12-10 555,0-1 0,15-19 0,5-3-147,-4 6-248,2 1 0,1 2-1,53-32 1,-67 45-53,-13 9-53,-1-1-1,0 1 1,1-1-1,0 1 1,-1 1-1,1-1 1,0 0-1,0 1 1,0 0-1,0 0 1,6-1-1,-9 2 36,1 0 0,-1 1 0,0-1 0,0 0 0,0 1 0,0-1 0,0 0 0,0 1 0,0-1 0,0 1 0,0 0 0,0-1 0,0 1 0,0 0 0,-1 0 0,1-1 0,0 1 0,0 0 0,-1 0 0,1 0 0,-1 0 0,1 0 1,-1 0-1,1 1 0,11 33-43,-5-13-8,29 84 523,-2-3-807,-27-87-2416,1 0 1,11 17-1,-11-21-835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1:5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 4064,'1'-1'12223,"-4"6"-13268,-2 0 1498,-1 0 0,0 0 0,-11 8 0,10-8-239,0 0 0,0 1-1,-6 7 1,6-5-80,0 1 0,1 0 0,0 1 0,1 0 0,0 0 0,0 0 0,1 0 0,1 1 0,0-1 0,-3 19 0,5-22-86,0-1 0,0 0-1,1 0 1,0 1 0,0-1-1,1 0 1,0 0-1,0 0 1,0 1 0,1-1-1,0 0 1,0-1-1,0 1 1,1 0 0,0 0-1,0-1 1,0 0 0,1 0-1,0 0 1,4 5-1,-5-7-16,0-1-1,-1 0 1,1 0 0,0 0-1,0 0 1,0 0-1,0-1 1,1 1-1,-1-1 1,0 0-1,1 0 1,-1 0-1,1-1 1,5 1 0,-3-1-293,-1 0 0,0 0 1,1-1-1,-1 0 1,0 0-1,0 0 1,0-1-1,10-4 1,-3 0-1177,0-1 1,-1 0 0,0-1-1,0-1 1,0 1 0,14-17-1,-3 4-1100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1:5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27 148 6048,'-13'-61'2752,"3"26"-2400,7 19 1024,6 7-832,-3-6-224,5 7-192,-5 5-704,8 3 320,2 6-1440,4 8 928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1182 2912,'-5'0'777,"3"0"-288,4 0 757,13 0 1623,-8-1-2435,0 1-1,1-1 1,-1-1-1,0 1 1,0-1-1,0-1 1,0 1-1,-1-1 1,11-6-1,-2 0 266,0-1 0,24-22 0,-19 13-438,-2 0-1,0-2 1,-1 0 0,-1-2-1,14-24 1,60-128 321,-76 147-403,113-242 424,-93 193-545,-4-1 1,-3-2 0,25-124-1,-50 195-360,-1-1 0,1-16 0,-10 43-322,-162 447 139,13-134 949,6-102-191,-16-21 471,158-196-684,-27 35 301,-6 8 1032,36-49-1121,6-6-116,11-13-66,11-2-135,1 0 1,1 2-1,41-19 0,-19 10 5,106-59 21,236-169 1,-262 150 434,-125 101-423,-1-1 0,1 1 1,-1 0-1,1-1 1,-1 1-1,1-1 0,-1 1 1,1-1-1,-1 1 0,0-1 1,1 1-1,-1-1 0,0 0 1,0 1-1,1-1 1,-1 1-1,0-1 0,0 0 1,0 0-1,-3 0-265,-7 6-38,-5 9 273,-1 0-1,2 1 1,0 1 0,-17 25-1,26-34 41,0 1-1,1-1 1,0 1-1,0 1 1,1-1-1,0 0 1,1 1-1,0-1 1,0 1-1,1 0 0,0 0 1,0 10-1,1-17 27,0-1 0,0 1-1,0-1 1,0 1-1,1 0 1,-1-1-1,1 1 1,-1-1-1,1 1 1,-1 0 0,1-1-1,0 0 1,0 1-1,0-1 1,0 1-1,0-1 1,0 0 0,0 0-1,0 0 1,0 1-1,1-1 1,-1 0-1,0 0 1,1-1 0,-1 1-1,1 0 1,-1 0-1,1-1 1,-1 1-1,1-1 1,-1 1-1,1-1 1,2 0 0,-1 1 25,0-1 0,1 0 0,-1 0 1,0 0-1,0 0 0,1-1 0,-1 0 1,0 1-1,0-1 0,1 0 0,-1-1 0,0 1 1,0 0-1,0-1 0,-1 0 0,6-3 1,-2-1-4,0 0 1,0-1 0,-1 1-1,0-1 1,0 0 0,-1-1 0,0 1-1,0-1 1,0 0 0,-1 0-1,3-11 1,-2 1-93,0-1 0,-1 1 0,-1 0 1,0-26-1,-2 41 22,1-1 0,-1 1 0,1 0 0,-1 1 0,1-1 0,0 0 0,0 0 0,0 0 0,0 0 0,1 1 0,-1-1-1,1 0 1,0 1 0,0 0 0,0-1 0,0 1 0,0 0 0,0 0 0,0 0 0,1 0 0,-1 0 0,1 1 0,0-1 0,-1 1 0,1 0 0,3-2 0,5-1 14,0 1 0,1-1 0,0 2 0,-1 0 0,19-2 0,-24 4-1,1 0 1,0 0 0,-1 0-1,1 1 1,-1 0-1,1 1 1,-1-1 0,1 1-1,-1 0 1,0 0 0,0 1-1,0 0 1,0 0-1,10 8 1,-9-5 48,0 0 0,-1 0 1,0 1-1,0-1 0,0 2 0,-1-1 0,0 1 1,0-1-1,-1 1 0,5 12 0,24 82 252,-4-13-115,-26-79-202,-2-7 15,1 1 1,-1-1 0,0 0 0,1 1-1,0-1 1,0 0 0,4 5-1,-5-7-211,0 0-1,0 0 0,1 0 0,-1 0 1,0 0-1,1-1 0,-1 1 0,1-1 1,-1 1-1,1-1 0,-1 0 0,1 1 1,0-1-1,-1 0 0,1 0 0,-1 0 1,1 0-1,-1 0 0,1 0 0,0-1 1,-1 1-1,3-1 0,18-6-5002,4-1 1616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1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8 902 2912,'0'0'46,"0"0"0,-1-1 0,1 1 1,0 0-1,-1 0 0,1 0 0,0 0 0,-1 0 1,1 0-1,0 1 0,-1-1 0,1 0 0,0 0 1,-1 0-1,1 0 0,0 0 0,-1 0 0,1 0 0,0 1 1,-1-1-1,1 0 0,0 0 0,0 1 0,-1-1 1,6 5 2314,-4-4-1941,1 0 1,0 0 0,0 0-1,1 0 1,-1 0 0,0-1-1,0 1 1,0-1 0,3 1-1,1-2-34,1 1-1,0-1 0,0-1 0,-1 1 0,1-1 0,10-4 0,41-23 1027,-34 17-1018,16-9-139,-1-1 0,-1-2 1,-1-1-1,-2-2 0,0-1 0,-2-2 1,49-57-1,-30 21 197,-2-2-1,54-99 1,-81 121-194,31-95 1,-50 122-597,-4 19 330,0 0 0,0 0 0,0 0 0,0 0 0,0 0-1,0-1 1,0 1 0,0 0 0,0 0 0,0 0 0,0 0 0,0 0-1,0 0 1,0 0 0,0 0 0,0 0 0,0 0 0,0 0 0,0 0-1,0 0 1,0 0 0,0-1 0,0 1 0,0 0 0,0 0 0,0 0-1,0 0 1,0 0 0,0 0 0,0 0 0,0 0 0,0 0 0,0 0-1,0 0 1,0 0 0,0 0 0,0 0 0,0 0 0,-1 0 0,1 0-1,0 0 1,0 0 0,0 0 0,0 0 0,0 0 0,0 0-1,0 0 1,0 0 0,0 0 0,0 0 0,0 0 0,0 0 0,0 0-1,0 0 1,0 0 0,-1 0 0,1 0 0,0 0 0,0 0 0,0 0-1,0 0 1,0 0 0,-7 9-394,-12 30 265,1 0 0,-18 63 0,13-28 405,4 1 0,4 1 0,-12 141 0,27-213-258,-1 52 256,2-51-179,-1-1 0,1 1 0,0 0 0,0-1 0,0 1 0,1-1 1,0 1-1,-1-1 0,4 6 0,-4-9-49,0-1 0,-1 1 0,1 0 0,0 0 0,0 0 0,-1-1 0,1 1 0,0 0 0,0-1 1,0 1-1,0-1 0,0 1 0,0-1 0,0 1 0,0-1 0,0 0 0,0 0 0,0 1 0,0-1 0,0 0 0,0 0 0,0 0 1,0 0-1,0 0 0,0 0 0,1 0 0,-1-1 0,0 1 0,0 0 0,1-1 0,2-1 15,0 0 0,1 0 0,-2 0 0,1 0 1,0-1-1,5-4 0,15-16 72,0-1 0,-2-1 1,20-31-1,-18 25-56,11-15 83,72-90-48,-53 75-55,61-73 51,-95 108-176,-1-1 0,-1-2 0,16-34 1,2-23-36,-30 68 8,-2 10 54,-3 6 21,0 0 1,-1 0-1,1-1 1,0 1-1,-1 0 0,1 0 1,-1 0-1,0 0 1,0-4-1,0 6 24,0 0 0,0 1-1,0-1 1,0 0 0,0 0-1,-1 0 1,1 0 0,0 0 0,0 0-1,0 0 1,0 0 0,0 0 0,0 0-1,0 0 1,-1 0 0,1 0 0,0 0-1,0 0 1,0 1 0,0-1 0,0 0-1,-1 0 1,1 0 0,0 0 0,0-1-1,0 1 1,0 0 0,0 0 0,0 0-1,-1 0 1,1 0 0,0 0 0,0 0-1,0 0 1,0 0 0,0 0-1,0 0 1,0 0 0,-1 0 0,1 0-1,0-1 1,0 1 0,0 0 0,0 0-1,0 0 1,0 0 0,0 0 0,0 0-1,0 0 1,0-1 0,0 1 0,0 0-1,0 0 1,0 0 0,0 0 0,0 0-1,0-1 1,0 1 0,0 0 0,0 0-1,0 0 1,0 0 0,0 0 0,0 0-1,0-1 1,0 1 0,-5 6-68,-9 17-1,11-18 70,0 0 1,1 0-1,-2 0 1,-3 5-1,-41 49-111,-13 13 116,35-45 0,1 1 0,1 0 0,1 2-1,2 1 1,-25 47 0,-52 141 364,54-117-119,21-57-57,14-28 7,1 0-1,-7 20 0,13-30 194,6-13-3,0-2-231,15-16-117,1 0 0,2 1-1,44-37 1,-37 37-114,43-27 1,-65 46 61,-1 0 1,1 1-1,0-1 1,0 1-1,11-3 1,-16 5-7,1 1 0,-1 0 0,1-1 0,-1 1 0,1 0 1,-1 0-1,0 0 0,1 0 0,-1 1 0,1-1 0,-1 1 0,1 0 0,-1-1 0,0 1 0,0 0 0,1 0 1,-1 0-1,0 1 0,0-1 0,0 0 0,2 3 0,8 8-72,17 22 0,-18-20 162,23 22-1,-30-32-39,1-1 1,-1 0-1,0 0 0,1 0 1,0 0-1,0-1 0,0 1 1,0-1-1,0-1 1,6 3-1,-7-4-8,-1 1 0,1-1 1,-1 1-1,1-1 0,-1 0 0,1 0 1,-1-1-1,1 1 0,-1-1 0,1 0 1,-1 0-1,0 0 0,1 0 0,4-3 0,-4 2-1,0-1 0,0 0 0,0 0 0,0 0 0,-1-1 0,1 0 0,-1 1 0,0-1 0,4-6-1,1-4 45,-1-1-1,0 0 1,-2 0-1,1 0 1,3-19-1,-5 19-73,2-26 1,-5 36-52,-1 1 0,0 0 1,0-1-1,0 1 0,0-1 0,-1 1 1,0 0-1,0-1 0,-2-6 0,2 10 44,1 0-1,-1 0 0,1 0 1,-1 1-1,1-1 1,-1 0-1,1 0 0,-1 1 1,0-1-1,1 0 0,-1 1 1,0-1-1,1 1 0,-1-1 1,0 1-1,0-1 1,0 1-1,0 0 0,1-1 1,-1 1-1,0 0 0,0 0 1,0 0-1,0-1 1,0 1-1,0 0 0,0 0 1,0 0-1,1 0 0,-1 1 1,0-1-1,0 0 0,0 0 1,0 0-1,0 1 1,0-1-1,0 1 0,1-1 1,-1 0-1,0 1 0,-1 0 1,-1 2 10,-1-1-1,0 1 1,1 0 0,0 0-1,-1 0 1,1 0 0,-3 5 0,0 1 33,2-1-1,-1 1 1,1 0 0,0 0 0,1 0 0,0 1 0,-2 10 0,3-5 17,0-1 0,0 1 0,2-1 0,0 20 0,2-25-7,0 0 1,0 0-1,0 0 1,1-1 0,1 1-1,0 0 1,0-1-1,0 0 1,1 0-1,0-1 1,1 1 0,-1-1-1,2 0 1,-1 0-1,1-1 1,11 9 0,-15-13-84,0-1 0,1 1 0,-1 0 1,1-1-1,0 0 0,0 0 1,-1 0-1,1 0 0,0-1 0,7 1 1,2-1-1795,23-3 1,-18 0-313,-16 3 1781,20-3-3003,-21 3 3101,-1 0 1,1-1-1,0 1 0,0 0 0,0-1 0,-1 1 1,1 0-1,0-1 0,-1 1 0,1-1 0,0 1 1,-1-1-1,1 1 0,0-1 0,-1 0 1,1 1-1,-1-1 0,1 0 0,0 0 0,0-5-2250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1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7456,'3'3'3392,"39"5"-2944,3-5 1600,8 2-1216,42-1 352,3 1-672,51-5-192,-6 0-192,15-5-864,-19 5 384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5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26 4736,'0'0'1530,"-4"-11"3814,-2 3 701,0 11-5103,-8-4 2210,32 5-2086,7-1-872,39 0-1,-30-2-142,358-15 658,-342 17-528,-49-3-223,17-8-12923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1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1041 2496,'-1'-1'36,"1"1"-1,0 0 1,0 0-1,-1 0 1,1 0 0,0-1-1,0 1 1,-1 0-1,1 0 1,0 0 0,0 0-1,-1 0 1,1 0 0,0 0-1,-1 0 1,1-1-1,0 1 1,0 0 0,-1 0-1,1 0 1,0 0 0,-1 1-1,1-1 1,0 0-1,-1 0 1,0 6 442,1-2 1568,1-3-1788,0-1-1,0 1 0,1-1 0,-1 0 0,0 1 0,0-1 0,0 0 0,0 0 0,1 1 0,-1-1 0,1 0 0,1 0 381,3 0-237,0 0 0,0 0 1,0 0-1,0-1 0,0 0 0,0 0 0,0-1 0,0 0 1,-1 0-1,7-3 0,9-5 541,25-17 0,-31 18-679,13-9-28,0-1-1,-2-2 1,0-1-1,-1 0 1,-1-2 0,38-51-1,-26 27 159,-2-3 0,49-99 0,-74 128-426,-7 12-181,-1 10 204,-1 0-1,0 0 0,0 0 0,0 0 0,0-1 1,0 1-1,0 0 0,0 0 0,0 0 1,0 0-1,0 0 0,0-1 0,0 1 1,0 0-1,0 0 0,0 0 0,-1 0 1,1 0-1,0 0 0,0-1 0,0 1 0,0 0 1,0 0-1,0 0 0,0 0 0,0 0 1,0 0-1,0 0 0,-1-1 0,1 1 1,0 0-1,0 0 0,0 0 0,0 0 1,0 0-1,0 0 0,-1 0 0,1 0 0,-6 4-202,-4 6 178,1 1-1,1 0 1,-1 0 0,2 1 0,0-1-1,0 2 1,1-1 0,0 1-1,-6 22 1,6-12 124,0 0-1,1 1 1,2 0 0,-2 43 0,5-59-9,1 0 0,-1-1 1,1 1-1,0-1 0,1 0 1,0 1-1,0-1 0,1 0 1,0 0-1,6 12 0,-7-16-26,0 0-1,0 0 0,1 0 1,-1-1-1,1 1 1,0 0-1,0-1 1,-1 0-1,2 0 0,-1 0 1,0 0-1,0 0 1,1-1-1,-1 1 0,0-1 1,1 0-1,-1 0 1,1 0-1,0-1 0,-1 1 1,1-1-1,0 0 1,5 0-1,-1-1-7,0-1 0,-1 0 0,1 0 1,-1 0-1,1-1 0,-1 0 0,0-1 0,0 0 0,0 0 1,-1 0-1,0-1 0,1 1 0,8-11 0,5-6-11,-1 0 1,22-32-1,78-131 328,-118 181-353,-1 3-10,0 0-1,0 0 0,0 0 0,0 0 0,0 0 0,0 0 0,0 0 1,0 0-1,0 0 0,0 0 0,0 0 0,0 0 0,0 0 1,0 0-1,0 0 0,0 0 0,0 1 0,0-1 0,0 0 1,0 0-1,0 0 0,0 0 0,0 0 0,0 0 0,0 0 1,0 0-1,0 0 0,0 0 0,0 0 0,0 0 0,0 0 1,0 0-1,0 0 0,0 1 0,0-1 0,0 0 0,0 0 1,0 0-1,0 0 0,0 0 0,1 0 0,-1 0 0,0 0 1,0 0-1,0 0 0,0 0 0,0 0 0,0 0 0,0 0 1,0 0-1,0 0 0,0 0 0,0 0 0,0 0 0,0 0 1,0 0-1,1 0 0,-1 0 0,0 0 0,0 0 0,0 0 1,0 0-1,0 0 0,0 0 0,0 0 0,0 0 0,0 0 1,0 0-1,1 12-44,-4 18-7,-22 89 131,8-44 7,16-73-83,-2 14 65,0 0 1,-1 19-1,4-34-59,0-1 0,0 0-1,0 1 1,0-1 0,0 1 0,0-1 0,0 0-1,0 1 1,0-1 0,0 0 0,0 1 0,0-1-1,0 1 1,0-1 0,0 0 0,1 1 0,-1-1-1,0 1 1,0-1 0,0 0 0,1 1 0,-1-1-1,0 0 1,0 0 0,1 1 0,-1-1 0,0 0-1,0 1 1,1-1 0,-1 0 0,0 0 0,1 0-1,-1 1 1,1-1 0,-1 0 0,0 0 0,1 0-1,-1 0 1,0 0 0,1 0 0,-1 0 0,1 0-1,-1 0 1,0 0 0,1 0 0,-1 0 0,1 0-1,-1 0 1,0 0 0,1 0 0,-1 0 0,1 0-1,-1-1 1,0 1 0,1 0 0,0-1 0,24-15 246,-22 13-223,106-94 247,-77 67-383,0 1 0,2 1-1,43-27 1,-76 55 93,0-1-1,0 0 1,0 1 0,0-1 0,0 0 0,1 1 0,-1-1 0,0 1 0,0 0-1,0-1 1,1 1 0,-1 0 0,0 0 0,0 0 0,1 0 0,-1 0-1,0 0 1,0 0 0,3 1 0,-4-1 0,1 1 1,0-1-1,-1 1 0,1 0 1,0-1-1,-1 1 0,1-1 1,-1 1-1,1 0 0,-1 0 0,1-1 1,-1 1-1,0 0 0,1 0 1,-1 0-1,0-1 0,0 1 1,1 0-1,-1 0 0,0 0 0,0 1 1,0 4-27,0 0 0,0 0 1,-1 0-1,0 0 0,0 0 1,-3 9-1,-1 1 3,-2 4 60,1 0 0,1 0 0,0 0 0,2 1 1,-2 24-1,5-42-12,0 0 1,0-1 0,0 1-1,1 0 1,-1-1 0,1 1-1,-1 0 1,1-1-1,0 1 1,0-1 0,0 1-1,1-1 1,-1 0 0,0 1-1,1-1 1,-1 0 0,1 0-1,0 0 1,0 0 0,0 0-1,3 2 1,-2-2 9,0-1 1,1 1 0,-1-1-1,0 0 1,1 0-1,-1 0 1,1 0-1,-1-1 1,1 1-1,-1-1 1,1 0-1,0 0 1,-1 0-1,1-1 1,6-1-1,-1 0-6,0 0 0,-1-1 0,1 0-1,-1 0 1,0-1 0,0 0 0,0-1 0,0 1-1,-1-2 1,0 1 0,0-1 0,0 0-1,-1 0 1,10-12 0,15-28 61,36-65-1,-40 61-39,55-73 0,42-49-66,-91 117 25,-2-2 0,27-70 1,-54 117-25,18-50-176,-20 53 95,-1 1-1,0-1 0,1 1 1,-2-1-1,1 1 0,-1-13 0,0 18 100,0 1-1,0 0 0,0 0 0,0-1 1,0 1-1,0 0 0,0 0 1,0-1-1,0 1 0,0 0 0,0 0 1,-1-1-1,1 1 0,0 0 1,0 0-1,0 0 0,0-1 0,0 1 1,0 0-1,-1 0 0,1 0 1,0-1-1,0 1 0,0 0 0,0 0 1,-1 0-1,1 0 0,0 0 1,0-1-1,0 1 0,-1 0 0,1 0 1,0 0-1,0 0 0,-1 0 0,1 0 1,0 0-1,0 0 0,-1 0 1,1 0-1,0 0 0,0 0 0,-1 0 1,1 0-1,0 0 0,0 0 1,-1 0-1,1 0 0,0 0 0,0 0 1,0 0-1,-1 1 0,1-1 1,0 0-1,0 0 0,-1 0 0,1 0 1,0 0-1,0 1 0,0-1 1,0 0-1,-1 0 0,1 0 0,0 1 1,-17 18-202,15-17 197,-34 45 2,2 0 1,3 3-1,-37 74 0,59-101-17,0 0 0,1 0 0,2 1 0,-7 43 0,8-15 87,1 63 1,4-87 24,1 1 1,9 47-1,-8-66-28,0 0 0,1 0 1,0-1-1,1 1 0,0-1 0,0 0 1,1 0-1,0 0 0,1 0 0,0-1 1,7 8-1,-9-13-27,-1 1 1,1-2-1,-1 1 1,1 0-1,0-1 1,0 0-1,0 1 0,1-2 1,-1 1-1,0 0 1,1-1-1,8 2 1,-6-3-1,0 1 1,0-1-1,0 0 1,0-1-1,0 0 1,0 0-1,13-3 1,-9 0 8,1-1 1,-1 0-1,0 0 0,0-1 1,0 0-1,-1-1 0,0 0 1,0-1-1,13-13 1,-12 9-19,0-1 0,-1 0 0,-1-1 0,0 0 0,-1 0 1,0-1-1,-1 0 0,6-21 0,-9 23 16,1 0-96,-1 0 1,2-16 0,-5 27 31,-1-1-1,1 0 1,-1 1 0,0-1 0,0 1 0,0-1 0,0 1-1,-1-1 1,1 1 0,-1-1 0,1 1 0,-1-1 0,0 1-1,0-1 1,0 1 0,0 0 0,0-1 0,-2-1 0,1 3 16,1 0 1,0 0 0,0 1-1,-1-1 1,1 0 0,0 1-1,-1-1 1,1 1 0,0 0-1,-1-1 1,1 1 0,-1 0-1,1 0 1,-1 0 0,1 0-1,0 0 1,-1 0 0,1 0 0,-1 0-1,1 1 1,-1-1 0,1 0-1,0 1 1,-1-1 0,1 1-1,0 0 1,-3 1 0,-2 1-45,0 1 0,0 0-1,1 0 1,-7 5 0,0 3 60,1 0-1,0 1 1,1 1 0,0 0-1,-13 25 1,17-28-1,1 0 0,0 0 0,1 0 0,0 1 0,1 0 0,0-1 0,-2 23 0,4-26 4,1-1 0,0 1 0,1 0 0,-1-1 0,1 1 0,1 0 0,-1-1 0,1 1 0,1-1 0,-1 0 0,1 0 0,1 0 0,4 8 0,-4-8 26,1 0 1,0-1-1,0 0 0,1 0 0,0-1 0,0 1 0,0-1 0,0 0 1,1-1-1,0 1 0,0-2 0,0 1 0,0-1 0,0 0 0,1 0 1,0-1-1,-1 0 0,1 0 0,0-1 0,0 0 0,0 0 0,0-1 1,0 0-1,0 0 0,0-1 0,0 0 0,12-4 0,-8 2-17,-1-1 0,0-1 0,-1 1 0,1-2-1,-1 1 1,0-2 0,0 1 0,-1-1 0,0-1-1,0 0 1,-1 0 0,14-17 0,-10 8 47,0-1 1,-1 0 0,-1 0-1,-1-2 1,-1 1-1,8-26 1,-10 25-100,-1 1 1,-1-1-1,-1 0 1,0 0-1,-1-40 1,-2 60 26,0-1-1,1 1 1,-1 0 0,0-1 0,1 1 0,-1 0 0,0-1 0,1 1 0,-1 0 0,1-1 0,-1 1 0,0 0 0,1 0 0,-1-1-1,1 1 1,-1 0 0,1 0 0,-1 0 0,1 0 0,-1 0 0,2 0 0,12-2-15,-3 2 5,1 1 0,0 1 1,-1-1-1,1 2 0,-1 0 1,18 7-1,-8-1-96,0 1 1,26 18-1,-42-25 116,0 1-1,-1-1 1,1 2 0,-1-1 0,0 0-1,0 1 1,-1-1 0,1 1-1,-1 0 1,0 0 0,0 1-1,-1-1 1,1 1 0,-1-1 0,-1 1-1,1 0 1,-1 0 0,0-1-1,1 10 1,-2-3 11,1 0-1,-2 1 1,0-1-1,0 1 0,-1-1 1,-1 0-1,0 0 1,-6 15-1,-3 6 149,-13 54 0,25-87-150,0 1 0,0 0 0,0 0 0,0 0 0,0 0 0,0 0 0,0 0 1,0 0-1,0 0 0,0 0 0,0 0 0,1 0 0,-1 0 0,0 0 0,1 0 0,-1-1 0,0 1 0,1 0 0,-1 0 0,1 0 0,-1-1 0,1 1 0,0 0 0,-1 0 0,1-1 0,0 1 0,0-1 0,-1 1 0,1-1 0,0 1 0,0-1 0,0 1 0,0-1 0,0 0 0,0 1 0,-1-1 0,1 0 0,0 0 0,2 1 0,3 0 71,1-1 0,0 1 0,0-1 0,9-1-1,-12 0-69,8 0-3,1-1 0,-1 0 0,0-1 0,-1 0-1,1-1 1,-1 0 0,1-1 0,-1 0 0,-1-1-1,1 0 1,14-12 0,5-7 0,-2-1 1,34-39-1,-41 42-15,13-11-39,61-46-1,-69 60 92,16-10-77,-29 22-75,-1-1 1,14-12-1,-89 82-122,-13 37 216,36-45 47,29-39 16,0 2 1,1-1-1,0 1 0,-9 22 0,12-22-54,5-13 27,0 1 0,0 0 0,0-1 0,1 1 0,0 0 0,-1 0 0,2 0 0,-1 0 0,0 0 0,1 0 0,-1 6 0,1-10-13,0 1 0,1-1 1,-1 0-1,0 0 0,0 1 0,0-1 1,0 0-1,0 0 0,0 0 0,0 0 1,0 1-1,0-1 0,1 0 0,-1 0 1,0 0-1,0 0 0,0 1 0,0-1 1,1 0-1,-1 0 0,0 0 0,0 0 1,0 0-1,0 0 0,1 0 0,-1 0 1,0 0-1,0 1 0,0-1 0,1 0 1,-1 0-1,0 0 0,0 0 0,1 0 1,-1 0-1,0 0 0,0 0 0,0-1 1,1 1-1,-1 0 0,0 0 0,0 0 1,14-7 152,15-16-154,5-12 28,-1 0 0,52-77 0,-69 90-36,-4 5-26,2-3-206,-17 25 157,0-1 1,1 1-1,-1 0 0,1 0 0,0 0 0,-2 8 0,0 0 35,1-1 0,-3 22 0,5-26 68,1 1-1,0-1 1,2 18 0,-2-24-15,1 1-1,-1-1 1,1 1 0,-1-1-1,1 1 1,0-1-1,0 0 1,0 0-1,0 1 1,1-1-1,-1 0 1,1 0 0,-1 0-1,1 0 1,-1-1-1,1 1 1,0 0-1,3 2 1,2-1 23,-1-1 0,1 0-1,-1 0 1,1 0 0,0-1 0,0 1 0,0-2 0,0 1-1,11-1 1,2-2 3,37-6 0,-22 0-47,-1-2 0,0-1 0,-1-1 0,0-2 1,-1-1-1,42-28 0,-42 21 98,-32 22-94,0 0 1,0 0-1,0 0 1,0 0-1,0 0 1,0 1-1,0-1 1,0 0 0,0 0-1,0 0 1,0 0-1,0 0 1,0 0-1,0 0 1,0 0-1,1 1 1,-1-1-1,0 0 1,0 0 0,0 0-1,0 0 1,0 0-1,0 0 1,0 0-1,0 0 1,0 0-1,0 0 1,0 0-1,1 0 1,-1 0 0,0 0-1,0 0 1,0 0-1,0 0 1,0 0-1,0 0 1,0 0-1,1 0 1,-1 0-1,0 0 1,0 0 0,0 0-1,0 0 1,0 0-1,0 0 1,0 0-1,0 0 1,0 0-1,1 0 1,-1 0-1,0 0 1,0 0 0,0 0-1,-4 10-152,-17 23 138,7-11-44,-13 27-1,23-42 85,1 0-1,0 1 1,1-1 0,0 1-1,0 0 1,1 0-1,0 0 1,0 8 0,1-15-16,0 0 0,0 1 1,0-1-1,0 0 0,0 0 1,0 0-1,1 0 0,-1 0 1,0 0-1,1 0 1,-1 0-1,1 0 0,-1 0 1,1 0-1,0 0 0,-1 0 1,1 0-1,0 0 0,-1 0 1,1-1-1,0 1 1,0 0-1,0-1 0,0 1 1,0 0-1,0-1 0,0 1 1,0-1-1,0 0 0,0 1 1,0-1-1,0 0 1,2 1-1,2-1 12,-1 1 1,0-1-1,0-1 0,0 1 1,1 0-1,-1-1 1,7-1-1,13-6 41,0-1 0,-1-2 0,1 0-1,-2-1 1,0-1 0,0-1 0,-1-1 0,29-27 0,-9 2-35,-2-1-1,55-77 1,-39 43 135,66-123 0,-111 175-343,0-1 0,-2 1-1,7-36 1,-13 53 138,-2 5 29,1 0 1,-1 0-1,0-1 0,0 1 1,1 0-1,-1 0 1,0-1-1,0 1 1,0 0-1,0-1 1,0 1-1,-1 0 1,1-2-1,-1 2 8,1 1 0,0 0 0,0 0 0,-1 0 0,1-1 0,0 1 0,0 0 0,-1 0 0,1 0 0,0 0 0,0 0 0,-1 0 0,1 0 0,0-1 1,0 1-1,-1 0 0,1 0 0,0 0 0,-1 0 0,1 0 0,0 0 0,-1 0 0,1 0 0,0 1 0,0-1 0,-1 0 0,1 0 0,0 0 0,0 0 0,-1 0 0,1 0 0,0 0 0,0 1 0,-1-1 0,-3 2-36,1 1 0,-1-1 0,1 1 0,0 0 0,0 0-1,-3 4 1,-7 9-5,-72 93-57,71-88 124,1 0-1,0 0 1,-13 35-1,-22 97 126,36-112-99,6-20 3,1 0-1,1 0 1,1 0 0,-1 32 0,4-51-30,0 1-1,0-1 0,0 1 0,1 0 1,-1-1-1,1 1 0,0-1 0,0 1 1,0-1-1,0 0 0,0 1 0,0-1 1,1 0-1,-1 0 0,1 1 0,-1-1 1,1 0-1,0-1 0,0 1 0,0 0 1,4 2-1,-4-2 8,1-1 1,0 0-1,0 1 0,0-1 1,0-1-1,0 1 1,0 0-1,0-1 0,0 1 1,0-1-1,0 0 1,0 0-1,0 0 1,0-1-1,0 1 0,1-1 1,-1 1-1,4-3 1,4-1-13,0-1 1,0-1-1,0 0 1,-1-1 0,0 0-1,0 0 1,-1-1 0,10-10-1,63-77-320,-78 91 279,6-11-50,-2 5-106,-7 11 167,-1 0 0,0 1 0,0-1 0,0 0 0,1 0 1,-1 1-1,-1-1 0,1 0 0,0 0 0,0 0 0,0 1 0,-1 0 1,-22 108 54,15-74-10,7-33-17,1 0 0,-1 0 0,1 0 0,0 0 0,0 0 0,0 0 0,0 0 0,1 0 0,0 4 0,-1-6-5,1 0 0,-1 1 1,1-1-1,0 0 0,-1 0 0,1 0 0,0 0 0,-1 0 0,1 0 1,0 0-1,0 0 0,0 0 0,0 0 0,0-1 0,0 1 1,0 0-1,0 0 0,0-1 0,0 1 0,1-1 0,-1 1 0,0-1 1,0 0-1,2 1 0,6 0 4,-1 0 0,1-1 1,-1 0-1,1 0 0,-1-1 0,1 0 1,12-4-1,59-22 58,-49 16-59,0 0-75,-1-1-1,56-32 1,-77 37-14,-9 7 80,0 0 0,0-1 0,0 1 0,0 0-1,1 0 1,-1 0 0,0 0 0,0 0 0,0 0 0,0 0-1,0 0 1,0 0 0,0 0 0,0-1 0,0 1-1,0 0 1,0 0 0,0 0 0,0 0 0,0 0-1,0 0 1,-1 0 0,1 0 0,0 0 0,0 0-1,0 0 1,0-1 0,0 1 0,0 0 0,0 0 0,0 0-1,0 0 1,0 0 0,0 0 0,0 0 0,0 0-1,0 0 1,0 0 0,0 0 0,-1 0 0,1 0-1,0 0 1,0 0 0,0 0 0,0 0 0,0 0 0,0 0-1,0 0 1,0 0 0,0 0 0,0 0 0,-1 0-1,-18 3-174,3 4 146,1 1 0,-1 0 0,-21 17 0,9-6 86,15-11-40,1 1 1,0 0-1,-16 16 1,23-19 4,0 0 0,0 0 0,0 0 0,1 0 0,0 1 0,0-1 0,1 1 0,-5 11 1,8-16-16,0-1 1,-1 0-1,1 0 1,0 0 0,-1 0-1,1 0 1,0 1 0,0-1-1,0 0 1,0 0-1,0 0 1,1 0 0,-1 1-1,0-1 1,0 0 0,1 0-1,-1 0 1,1 0 0,-1 0-1,1 0 1,-1 0-1,1 0 1,0 0 0,-1 0-1,1 0 1,0 0 0,0 0-1,0 0 1,-1-1-1,1 1 1,0 0 0,0-1-1,0 1 1,0-1 0,1 1-1,-1-1 1,0 1-1,0-1 1,0 0 0,2 1-1,3 0 20,1 0 0,-1 0 0,0 0 0,0-1-1,13-1 1,-3-1 12,1 0-1,-1-1 0,1-1 1,-1 0-1,0-2 0,-1 0 1,25-12-1,-40 18-32,7-3 16,-1-1 1,1 1-1,-1-1 0,0 0 1,0-1-1,-1 1 1,1-1-1,7-9 0,-12 12-33,0 0 0,0 0 0,0 0-1,0-1 1,-1 1 0,1 0 0,-1 0 0,1-1-1,-1 1 1,0 0 0,0-1 0,0 1 0,0 0-1,0-1 1,-1 1 0,1 0 0,-1-1-1,1 1 1,-1 0 0,0 0 0,0 0 0,0-1-1,0 1 1,-2-3 0,-1-1-19,0 0 0,-1 0 0,0 0 0,0 1 0,0-1 0,-8-5 0,3 4 9,-2 0 0,1 1 0,-1 0 0,0 1 0,0 0 1,-15-4-1,10 4 50,-22-11 1,31 10-16,16 4-2,0 0-9,80-17 110,138-14 0,-207 31-124,0 1 1,0 0-1,0 1 0,30 4 1,-46-3 4,-1 0 0,1-1 0,0 1 0,-1 0 0,1 0 0,-1 1 1,0-1-1,1 0 0,-1 1 0,0 0 0,0-1 0,0 1 1,0 0-1,0 0 0,0 0 0,2 4 0,-1-2-2,-1 0-1,0 0 0,-1 0 1,1 1-1,-1-1 0,1 1 1,-2-1-1,1 1 0,0 4 1,0 6 2,-2-1 1,1 0 0,-2 0 0,0 0-1,-5 18 1,3-16 210,-1-1 1,-12 26-1,16-40-175,1 0 0,-1 0 0,1-1 0,0 1 0,-1 0 0,1 0-1,0 0 1,-1 0 0,1 0 0,0 0 0,0 0 0,0 0 0,0 2 0,0-3-22,0 0 0,0 0 1,1 0-1,-1 1 0,0-1 1,0 0-1,0 0 0,0 0 1,1 0-1,-1 1 0,0-1 1,0 0-1,1 0 0,-1 0 1,0 0-1,0 0 0,0 0 1,1 0-1,-1 0 0,0 0 1,0 0-1,1 0 0,-1 0 1,0 0-1,0 0 0,1 0 1,-1 0-1,0 0 0,0 0 1,1 0-1,-1 0 0,0 0 1,1 0-1,5-3 37,-1 1 1,1-1-1,7-4 0,-1 0-43,59-33-54,-45 23 78,0 2 0,29-11 0,-52 25-15,9-4-40,1 0-1,-1 1 1,22-3-1,-31 6 22,0 0-1,0 1 0,0 0 0,0 0 1,0 0-1,0 0 0,0 0 0,-1 1 0,1-1 1,0 1-1,0 0 0,0 0 0,0 0 1,-1 0-1,1 0 0,0 1 0,-1-1 0,1 1 1,-1 0-1,0 0 0,0-1 0,5 6 1,-2 0-7,0 0 1,-1 1 0,1-1 0,-1 1 0,-1 0 0,0 0 0,0 1 0,0-1 0,-1 1 0,0-1-1,0 11 1,-1-13-1057,-1 0-1,-1 0 0,1 1 0,-1-1 1,0-1-1,-2 8 0,2-5-1113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1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8800,'-37'-11'4000,"32"8"-3488,10 3 992,5 3-928,4 2-352,7 1-192,6 3-768,-4-1 416,-5 0-2976,1 4 1824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1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65 8384,'-58'-20'4288,"66"20"-2496,7 0-1088,30 0 1695,3 0-1375,25 0-192,3 4-544,14-4-128,-10 0-96,11-4-128,-11 4 32,-7-8-1888,-11 8 1056,-21-3-3871,-14 6 2655</inkml:trace>
  <inkml:trace contextRef="#ctx0" brushRef="#br0" timeOffset="1">27 17 8800,'-26'-16'4512,"31"16"-4064,0 0-352,-2 0-1152,7 5 544,-7 3-4992,2 3 3040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1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56 10208,'-47'-32'4640,"12"20"-4032,25 9 224,7 3-577,-2-5 193,5 10-288,8-10-480,6 5 128,9-3-1535,8 6 959,6 2-3392,3 2 2304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1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9568,'-8'-5'4320,"40"1"-3776,-1 1 1567,6 6-1279,29-6 576,2 3-832,22-5-32,0 5-352,23-3-384,-10 3 96,0-5-768,-19 5 480,-5-4-5087,-18 1 3007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2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7 826 1984,'0'0'136,"-1"1"1,1-1-1,0 0 0,-1 1 1,1-1-1,-1 0 0,1 1 0,0-1 1,-1 0-1,1 1 0,0-1 1,0 1-1,-1-1 0,1 0 1,0 1-1,0-1 0,-1 1 1,1-1-1,0 1 0,0-1 1,0 1-1,0-1 0,0 1 0,0-1 1,0 2-1,0-2-46,0 1 0,0-1 0,0 0 0,1 0 0,-1 1 0,0-1-1,0 0 1,0 1 0,1-1 0,-1 0 0,0 0 0,0 0 0,1 1 0,-1-1 0,0 0 0,1 0-1,-1 0 1,0 0 0,1 1 0,-1-1 0,0 0 0,1 0 0,-1 0 0,0 0 0,1 0 0,-1 0 0,0 0-1,1 0 1,-1 0 0,0 0 0,1 0 0,-1 0 0,0 0 0,1 0 0,-1 0 0,0 0 0,1-1-1,-1 1 1,11-4 679,-1 0-1,0 0 1,0-1 0,-1-1-1,19-12 1,40-41 5,-52 43-496,67-61 240,-3-5-1,71-96 0,-92 104-173,101-142 347,-151 203-712,-4 5-102,0 0 0,6-14 0,-38 50-261,10-9 342,1 1-1,-18 30 1,-23 48 171,5 3 1,-69 188 0,118-280-71,-14 48 152,16-51-84,0 1 1,0-1-1,0 1 1,1 0-1,0-1 1,2 13-1,-1-17-76,-1 0 0,1 0 0,-1 0 0,1 0 0,0 0 0,0 0 0,0 0 0,0-1 0,0 1 0,0 0 0,0 0 0,1-1 0,-1 1 0,0-1 0,1 1-1,0-1 1,-1 0 0,1 0 0,0 1 0,0-1 0,-1 0 0,1-1 0,0 1 0,0 0 0,0 0 0,0-1 0,2 1 0,5 0 75,0 0-1,-1 0 1,1-1 0,0 0 0,9-2 0,-6 1-63,0 0 1,1-2-1,-1 1 1,0-1-1,0-1 1,-1 0 0,1-1-1,-1 0 1,0-1-1,0 0 1,10-8-1,1-4 27,-1-1 0,-1 0 0,35-44 0,46-78 92,-39 51-196,141-158-348,-140 170 335,-52 64 62,-2 0 0,1-1-1,10-25 1,-19 36-92,-3 4-26,-6 6-78,1-1 120,-16 13 53,1 1 0,1 1-1,0 1 1,2 0 0,-27 40 0,21-22 192,1 1 0,-33 80 0,-28 111 153,63-167-213,9-31 242,-1 0 0,-24 40 0,32-68-54,6-5-308,1 0 0,-1-1 0,1 1 0,-1-1 0,1 1 0,-1 0-1,1-1 1,-1 1 0,1 0 0,-1 0 0,1-1 0,-1 1 0,1 0 0,0 0 0,-1 0-1,1 0 1,0 0 0,3-1-12,-2-1-1,1 1 1,0 0 0,0-1-1,0 0 1,-1 1-1,1-1 1,-1 0-1,1-1 1,-1 1 0,0 0-1,3-4 1,13-11 99,80-51-157,-86 62 35,1-1 1,-1 2 0,1 0 0,0 0 0,0 1-1,23-4 1,-32 7-2,0 1 0,1-1-1,-1 1 1,1 0 0,-1 0-1,0 0 1,9 2 0,-12-1 0,1-1 0,-1 1 0,1 0 1,-1 0-1,1 0 0,-1 0 0,0 0 1,1 0-1,-1 0 0,0 0 0,0 1 1,0-1-1,0 0 0,0 1 0,0-1 1,0 1-1,0-1 0,-1 1 0,1-1 0,-1 1 1,1 2-1,0-1 3,0 0-1,-1 0 1,0 0-1,1 0 1,-1 0-1,-1 0 1,1 0-1,0 0 1,-1 0-1,1 0 1,-1 0 0,0-1-1,0 1 1,0 0-1,0 0 1,-4 4-1,-2 5 50,0-1-1,-15 15 0,7-9 31,12-12-21,0-1 0,0 0 0,0 1-1,1 0 1,-1 0 0,1-1 0,0 1 0,1 1 0,-1-1 0,0 7 0,2-11-37,0 0-1,0 0 0,0-1 0,0 1 1,1 0-1,-1 0 0,0-1 0,0 1 1,1 0-1,-1-1 0,1 1 0,-1 0 1,1-1-1,-1 1 0,1 0 0,-1-1 1,1 1-1,-1-1 0,1 1 0,0-1 1,-1 1-1,1-1 0,0 0 0,0 1 1,-1-1-1,1 0 0,0 0 0,0 1 1,-1-1-1,1 0 0,0 0 0,0 0 1,-1 0-1,3 0 0,3 0 36,0 0 0,0 0 0,9-2 0,212-53 43,-206 49-105,0-1 0,-1-1 0,1 0 1,23-16-1,-44 24 8,1 0 0,-1 0 0,1 0 1,-1-1-1,1 1 0,-1 0 1,1 0-1,-1-1 0,0 1 0,1 0 1,-1-1-1,0 1 0,1-1 1,-1 1-1,0 0 0,1-1 0,-1 1 1,0-1-1,0 1 0,1-1 1,-1 1-1,0-1 0,0 1 0,0-1 1,0 1-1,0-2 0,0 2 3,0 0 0,0 0-1,-1 0 1,1 0 0,0 0 0,-1-1-1,1 1 1,0 0 0,-1 0 0,1 0-1,0 0 1,-1 0 0,1 0 0,0 0-1,-1 0 1,1 0 0,0 0-1,-1 0 1,1 0 0,0 1 0,-1-1-1,1 0 1,0 0 0,-1 0 0,-49 22-178,-57 28 312,93-42-85,0 1 0,1 0 0,0 0 0,1 1 0,-16 17 0,26-25-17,0 0-1,0 1 0,1-1 1,-1 1-1,1-1 1,-1 1-1,1 0 0,0 0 1,0 0-1,0 0 1,-1 4-1,2-7-8,0 1 0,0-1 0,0 1 0,0-1 0,0 1 0,0 0 0,0-1 0,0 1 0,1-1 0,-1 1 0,0-1 0,0 1 0,0-1 0,1 1 0,-1 0 0,0-1 0,0 0 0,1 1 0,-1-1 0,1 1 0,-1-1 0,0 1 0,1-1 0,0 1 0,0-1 9,0 1 1,0-1 0,1 0 0,-1 1 0,0-1-1,0 0 1,1 0 0,-1 0 0,0 0-1,0 0 1,1 0 0,-1 0 0,0 0 0,1-1-1,1 0 1,22-8 73,1-1-1,-2-1 1,45-27-1,-44 24-75,-8 3-259,33-28 0,-45 35 65,-7 8 98,0 0 1,0 0 0,0 0 0,1 1 0,-1-1 0,1 1 0,0-1-1,0 1 1,0 4 0,0 2 126,-1 1 0,2-1 0,1 22 0,-1-28-40,1 0 1,0 0 0,0-1 0,1 1 0,1 5-1,-2-9 3,-1 0-1,1 0 1,-1 0-1,1 0 1,-1 0-1,1-1 0,0 1 1,-1 0-1,1 0 1,0 0-1,0-1 1,0 1-1,0 0 0,0-1 1,-1 1-1,1-1 1,0 1-1,0-1 1,0 1-1,1-1 1,-1 0-1,0 0 0,0 1 1,0-1-1,0 0 1,0 0-1,0 0 1,0 0-1,0 0 0,2-1 1,3-1 4,0 0-1,0-1 1,0 1 0,0-1-1,-1-1 1,1 1 0,-1-1-1,0 0 1,6-6 0,12-9 27,91-49 280,-22 15-241,-62 32-111,-2 0 0,0-2-1,-2-1 1,0-2 0,23-30-1,-14 13 32,-3-2-1,-1-1 1,-2-2 0,28-63-1,-32 52-153,-23 41-68,-4 14 8,-3 10-105,-8 23 226,1 0 1,2 0-1,-12 53 1,5-16 108,10-41-49,-6 17 170,2 1 0,1 0 0,-5 67 0,14-89-215,1 0 0,0 0 0,2 0 0,0 0 0,1-1 0,1 1 0,8 21 0,-11-40-179,0 1 0,0-1-1,1 0 1,-1 1 0,1-1-1,2 3 1,-4-4 108,1-1-1,-1 1 1,1-1 0,-1 1 0,1-1 0,0 1 0,-1-1 0,1 1-1,0-1 1,-1 0 0,1 1 0,0-1 0,-1 0 0,1 1-1,0-1 1,-1 0 0,1 0 0,0 0 0,0 0 0,-1 0-1,1 0 1,0 0 0,0 0 0,1 0 0,0-1-455,0-1 0,0 1 1,0-1-1,0 1 0,0-1 1,0 0-1,-1 0 0,1 0 1,-1 0-1,1 0 0,-1 0 1,0 0-1,1 0 0,-1 0 1,0-1-1,-1 1 0,1-1 1,0-3-1,8-15-2451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2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38 6816,'-90'-30'3050,"82"28"-2795,-14-3 3666,40 5-972,33 3-1918,93 19 0,-105-15-890,266 33-1025,-202-32-2387,-1-2-3299,-66-4 3605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2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6400,'-13'-12'2880,"34"24"-2496,-2-4 1696,9-1-1216,43 1 1280,14 4-1248,33-4-97,-7 4-479,34-4-224,-11 1-64,6-9-2303,-19 0 1247,-13-12-4096,-23 4 2880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2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505 126 4160,'4'-28'2821,"-3"26"-2508,-1 0 0,1 0 0,-1 0 0,1 0 1,-1-1-1,0 1 0,0 0 0,0 0 0,0 0 0,0-1 0,0 1 0,-1 0 0,1 0 0,-1 0 1,0 0-1,1-1 0,-1 1 0,0 0 0,0 0 0,0 1 0,0-1 0,-1 0 0,-2-3 1,1 1-97,-1 1 1,0 0-1,0 0 1,0 0-1,0 0 1,-1 0 0,1 1-1,-1 0 1,0 0-1,1 0 1,-1 1-1,-7-2 1,-6 0 69,-37-3 0,33 5-252,0 1 0,-1 0 0,1 2 0,0 1 0,0 0 0,-40 13 0,53-13-32,-1 1 0,1 0 1,0 0-1,0 1 0,0 0 1,1 1-1,0 0 0,0 0 0,0 0 1,1 1-1,0 1 0,0-1 1,1 1-1,0 0 0,0 1 1,1-1-1,-6 14 0,6-8 57,0 1-1,1-1 0,1 1 1,0 0-1,1 0 1,1 0-1,0 0 1,1 1-1,1-1 0,0 0 1,1 0-1,0 0 1,8 21-1,-8-30-25,0 0 0,0 0 0,1-1 0,0 1 0,0-1-1,1 0 1,-1 0 0,1 0 0,0-1 0,1 1 0,5 4 0,-2-3 11,0 0 0,0-1 1,0 0-1,1 0 0,0-1 1,13 4-1,5 0 38,0-2 1,0-1-1,1-1 1,28 0-1,-31-4-38,0 0-1,-1-1 0,1-1 0,0-2 0,34-9 0,-25 3 39,-1-2 0,0-1 1,40-22-1,146-88 174,-153 83 115,78-64 1,-142 103-349,1-2 17,1 1 0,-1-1 0,0 0 0,0 0 0,0 0 0,0-1 0,0 1 0,-1-1 0,0 1 0,4-7 0,-6 9-41,0 1 1,0-1-1,0 1 1,0-1-1,0 0 1,0 1-1,0-1 1,0 0-1,0 1 1,0-1-1,-1 0 1,1 1-1,0-1 1,0 1-1,0-1 1,-1 0-1,1 1 1,0-1-1,-1 1 1,1-1-1,-1 1 1,1-1-1,-1 1 1,1-1-1,0 1 1,-1 0-1,0-1 1,1 1-1,-1 0 1,1-1-1,-1 1 1,1 0-1,-1 0 1,0-1-1,1 1 0,-1 0 1,0 0-1,0 0 1,-3-1-53,0 0 0,0 1 1,0 0-1,-7 0 0,0 2 19,-1 0-1,0 1 1,1 0 0,0 1 0,0 0-1,0 1 1,0 0 0,1 1 0,-13 8-1,5-2 49,1 1-1,0 1 0,1 1 0,-15 17 1,14-11 9,0 1 1,2 0 0,-20 36 0,27-42-48,1 0 1,1 0-1,0 1 1,1 0-1,0 0 1,-2 24-1,7-39 41,0 0-1,0 1 1,-1-1-1,1 0 1,1 0-1,-1 0 1,0 1-1,1-1 1,-1 0-1,1 0 1,-1 0-1,1 0 1,0 0-1,0 0 1,0 0-1,0 0 1,1 0-1,-1 0 1,0 0-1,1-1 1,-1 1 0,1-1-1,0 1 1,-1-1-1,1 1 1,0-1-1,0 0 1,0 0-1,0 0 1,0 0-1,0 0 1,0-1-1,0 1 1,3 0-1,4 0 51,0-1-1,-1-1 1,1 1-1,0-2 1,-1 1-1,1-1 1,-1 0-1,0-1 1,0 0-1,1 0 0,-2-1 1,1 0-1,0 0 1,-1-1-1,12-9 1,-3 0-12,1-1 0,-2 0 0,0-2 0,25-35 0,-14 12 5,-2-1-1,29-69 1,-52 107-70,16-41-138,-16 41 103,0 0 0,-1 0-1,1 1 1,-1-1 0,0 0 0,1 0-1,-1 0 1,-1 1 0,1-1 0,0 0-1,-1 0 1,0-4 0,0 6 35,1 1 1,0 0-1,0-1 0,0 1 1,-1 0-1,1 0 0,0-1 1,0 1-1,-1 0 0,1-1 1,0 1-1,0 0 1,-1 0-1,1 0 0,0-1 1,-1 1-1,1 0 0,0 0 1,-1 0-1,1 0 0,0 0 1,-1-1-1,1 1 0,-1 0 1,1 0-1,0 0 0,-1 0 1,1 0-1,0 0 0,-1 0 1,1 0-1,0 0 1,-1 1-1,1-1 0,-1 0 1,1 0-1,0 0 0,-1 0 1,1 0-1,0 1 0,-1-1 1,1 0-1,0 0 0,0 1 1,-1-1-1,1 0 0,0 1 1,-15 14-121,6-4 112,2 1 0,0 0 0,0 1 0,1-1 1,1 1-1,-9 27 0,10-23 39,0 0 1,2 1-1,-1 0 0,2-1 1,1 23-1,1-30 7,0 0 1,1 0-1,0 0 0,1 0 1,0 0-1,1-1 0,0 0 1,0 1-1,1-1 0,0-1 1,1 1-1,0-1 0,11 13 1,-14-17 3,1-1 0,0 1-1,-1-1 1,1 0 0,1 0 0,-1 0 0,0 0 0,1-1 0,-1 0 0,1 0-1,0 0 1,-1 0 0,1-1 0,0 0 0,0 0 0,0 0 0,0-1 0,0 1 0,0-1-1,0-1 1,0 1 0,0-1 0,0 1 0,0-1 0,0-1 0,0 1 0,0-1-1,-1 0 1,6-2 0,-1-1 0,-2 0 0,1-1 0,0 1 1,-1-2-1,0 1 0,-1-1 0,0 0 0,0 0 0,10-15 0,1-7 33,19-44 0,-15 29-33,-14 30-73,-1 0 0,0 0 0,7-25 0,-19 62-97,-11 65-435,12-49 581,2-19 36,1-1 0,1 0 0,0 1 1,3 30-1,-1-47-14,0 1-1,-1 0 1,1-1 0,1 1 0,-1-1 0,0 1 0,1-1 0,0 0 0,-1 0 0,2 1 0,-1-1 0,0 0 0,5 4-1,-6-6-11,1 0 0,0 0 0,0 1 0,0-1 0,-1 0 0,1-1-1,0 1 1,1 0 0,-1-1 0,0 1 0,0-1 0,0 0 0,0 1-1,0-1 1,0 0 0,0 0 0,1 0 0,-1-1 0,0 1 0,0 0-1,0-1 1,0 0 0,4-1 0,8-4 32,1-1 0,-1 0 1,24-18-1,36-34-139,-74 58 80,1 1-1,0-1 0,0 0 0,-1 0 1,1 1-1,0-1 0,0 1 1,0-1-1,0 1 0,0-1 0,0 1 1,0-1-1,0 1 0,0 0 1,0-1-1,2 1 0,-3 1 1,1-1 1,0 1-1,-1 0 0,1-1 0,-1 1 0,1 0 1,0 0-1,-1 0 0,0 0 0,1-1 0,-1 1 1,0 0-1,1 0 0,-1 0 0,0 0 0,0 0 1,0 0-1,0 0 0,0 1 0,2 11 14,0-3 31,-1 1-1,1-1 1,6 15-1,-6-21-24,-1-1-1,1 1 1,0 0 0,1-1-1,-1 0 1,1 1 0,-1-1 0,1 0-1,0 0 1,0-1 0,0 1 0,6 3-1,-4-3 37,-1-1 0,0 0 0,1 1-1,-1-2 1,1 1 0,0-1 0,0 1-1,-1-1 1,1-1 0,0 1 0,0-1-1,0 1 1,9-2 0,-7 0 3,0-1 1,0 1-1,0-1 0,-1-1 1,1 1-1,0-1 0,-1-1 1,11-6-1,-5 1-48,0 0 1,-1 0 0,-1-2-1,0 1 1,0-1-1,-1-1 1,0 0-1,13-24 1,26-65 206,-15 27-121,-17 38-219,-11 21 74,1 1-1,12-20 1,-11 18 193,3-6-104,-10 21-47,0 1-1,0-1 1,0 1-1,1-1 1,-1 1-1,0-1 1,0 1-1,1 0 1,-1-1-1,0 1 1,1 0-1,-1-1 1,0 1-1,1 0 1,-1-1-1,1 1 1,-1 0-1,1-1 0,-1 1 1,0 0-1,1 0 1,-1 0-1,1-1 1,-1 1-1,1 0 1,-1 0-1,1 0 1,0 0-1,0 1 1,0 0-1,0 0 0,0 0 1,0 0-1,0 0 1,0 0-1,-1 0 1,1 1-1,0-1 0,-1 0 1,1 0-1,-1 1 1,1-1-1,-1 0 0,1 1 1,-1-1-1,0 3 1,1 0-28,2 14 32,0-1 1,-2 0-1,0 1 0,-1-1 0,-5 35 1,1-8-29,2-16 132,-2 0 1,-1 0-1,-1 0 0,-1-1 0,-13 32 1,17-53-62,2-3 3,0 1 0,0 0 0,-1-1 0,0 1 0,1-1 0,-2 1 0,1-1 0,-4 5 0,6-8-27,-1 0 0,1 0 1,0 1-1,-1-1 0,1 0 1,-1 0-1,1 0 0,-1 1 1,1-1-1,-1 0 0,1 0 0,-1 0 1,1 0-1,-1 0 0,1 0 1,-1 0-1,1 0 0,-1 0 0,1 0 1,-1 0-1,1 0 0,0 0 1,-1-1-1,0 1 0,-13-10 171,11 7-174,0 0 0,0-1 0,0 1 1,-3-7-1,4 6-55,1 2-9,0 0-1,0 0 0,0-1 1,0 1-1,-1 0 0,1 0 1,-1 0-1,-2-2 1,16 16-392,14 8 510,-18-16-27,0-1 0,0 0 0,1 0 0,0 0 0,-1-1 0,1-1 0,0 1 0,0-1 0,0-1 0,0 0 0,0 0 0,0-1 0,0 0 0,15-4 0,0-2 42,1 0 0,-2-2 0,45-24 0,-52 25-64,-1-1-1,-1 0 1,0-1 0,0-1 0,-1 0-1,0-1 1,-1-1 0,13-17 0,-18 21-14,0-1 0,-1-1 0,0 1 0,-1-1 0,0 0 0,-1 0 0,0 0 0,-1-1 0,0 0 0,0 1 0,-2-1 0,2-21 1,-3 32-10,0 1 0,0-1 0,0 1 1,0-1-1,0 1 0,0-1 0,0 1 1,0-1-1,0 1 0,-1-1 1,1 0-1,0 1 0,0 0 0,0-1 1,-1 1-1,1-1 0,0 1 0,0-1 1,-1 1-1,1-1 0,-1 0 1,0 1-2,1 0 1,0 0 0,-1 0-1,1 0 1,-1 0 0,1 0-1,0 0 1,-1 0 0,1 0-1,-1 0 1,1 0 0,0 0-1,-1 1 1,1-1 0,0 0-1,-1 0 1,1 0 0,0 1 0,-1-1-1,1 0 1,-1 1 0,-2 1-30,1 1 0,-1-1 0,1 1 1,-1 0-1,1 0 0,-2 3 0,-10 20-89,-20 46-1,28-56 137,1 0-1,0 0 1,1 0 0,-2 26-1,5-36 13,1 0 0,1 0 0,-1-1 0,1 1 0,0 0 0,0-1 0,0 1 0,1-1 1,0 1-1,0-1 0,1 0 0,-1 0 0,1 0 0,0 0 0,0 0 0,1-1 0,0 1 0,-1-1 0,1 0 0,1 0 0,-1 0 0,1-1 0,8 6 0,-8-6 19,-1-1 0,1 0 0,0 1 0,0-2 0,0 1 0,0-1 0,0 1 0,0-1 0,1-1 0,-1 1 0,0-1 0,0 0 0,1 0 0,-1 0 0,0-1 0,0 0-1,1 0 1,-1 0 0,0-1 0,0 1 0,0-1 0,-1-1 0,1 1 0,0 0 0,5-5 0,3-4-6,0-1-1,-2 0 1,1-1-1,-1 0 1,-1 0 0,15-26-1,41-97 10,-51 101-37,-10 20-98,1 0 1,1 1 0,15-26 0,-22 40 89,1 0 0,-1-1 0,0 1 0,0 0 0,0-1 0,1 1 0,-1 0 0,0-1 0,1 1 1,-1 0-1,0 0 0,1-1 0,-1 1 0,0 0 0,1 0 0,-1 0 0,0 0 0,1-1 0,-1 1 0,0 0 0,1 0 0,-1 0 1,1 0-1,-1 0 0,0 0 0,1 0 0,-1 0 0,1 0 0,-1 0 0,1 0 0,-1 0 0,0 0 0,1 0 0,-1 1 0,0-1 0,1 0 1,-1 0-1,1 0 0,-1 0 0,0 1 0,1-1 0,-1 0 0,0 0 0,0 1 0,1-1 0,-1 0 0,0 1 0,1-1 0,0 3-17,1-1 0,-1 1 0,1-1-1,-1 1 1,0-1 0,1 4 0,4 16 49,-1 0 0,-1 1 0,-1 0 0,-1 0 0,-1 0 0,-1-1 0,-1 1 0,-6 35 0,6-53 6,0 0-1,-1 0 1,1 1-1,-1-1 0,0 0 1,0-1-1,-1 1 1,-5 9-1,7-13-15,0 1 0,-1-1 0,1 1 0,-1-1 0,1 0 0,-1 1 0,0-1 0,1 0 0,-1 0 0,0 0 0,0 0 0,1 0 0,-1-1 0,0 1 0,0-1 0,0 1 0,0-1 0,0 1 0,0-1 0,0 0 0,0 0 0,0 0 0,0 0 0,0-1 0,0 1 0,-3-1 0,4 1-10,0 0 0,0 0 0,0-1 0,0 1 0,0 0-1,0 0 1,0 0 0,1-1 0,-1 1 0,0-1 0,0 1 0,0 0 0,0-1-1,1 0 1,-1 1 0,0-1 0,0 1 0,0-2 0,1 1 2,0 1 0,0 0-1,1-1 1,-1 1 0,0 0 0,1 0 0,-1 0 0,0-1 0,1 1 0,-1 0 0,0 0-1,1 0 1,-1 0 0,1-1 0,-1 1 0,0 0 0,1 0 0,-1 0 0,1 0 0,-1 0-1,0 0 1,1 0 0,-1 0 0,1 1 0,14-1 317,105 7 241,135-12 1,-210 3-537,5-3-937,-32 2-306,23 0 0,-33 5-218,-18 4-6792,9-6 7691,0 0 0,0 0 1,-3 0-1,-23-9-5985,-9-4 2165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2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1190 1984,'-4'11'331,"4"-10"227,0 1 0,0-1 1,0 0-1,0 0 0,0 1 0,0-1 0,0 0 0,0 0 0,1 1 0,0 1 0,-1-3-354,0 0-1,0 1 1,0-1-1,0 0 1,1 1-1,-1-1 1,0 0-1,1 1 611,-1-1-611,0 0 1,1 1-1,-1-1 1,0 0-1,0 0 1,1 0-1,-1 0 1,0 1-1,1-1 1,-1 0-1,0 0 0,0 0 1,1 0-1,-1 0 1,0 0-1,1 0 1,0 0-47,0-1 0,0 1 1,0 0-1,0-1 0,-1 1 1,1-1-1,0 1 0,0-1 0,0 0 1,-1 1-1,1-1 0,0 0 1,-1 1-1,2-3 0,5-7 346,-1-1-1,0 1 1,-1-1 0,0-1-1,-1 1 1,6-22 0,5-16 399,0 3-247,14-76-1,-19 77-544,16-84 132,7-33-196,-27 138 27,2 1 0,1-1 0,1 2 1,1-1-1,0 1 0,2 1 0,1 0 0,0 1 0,19-20 0,9-5-162,3 3 0,72-55 0,-83 70 84,-7 5 22,2 0 1,54-31 0,-78 51-29,-1 0 0,0 0 0,0 1-1,1 0 1,-1-1 0,1 1 0,-1 1 0,1-1 0,0 1 0,-1 0-1,1 0 1,-1 0 0,1 0 0,0 1 0,-1 0 0,6 1 0,-8-1 2,1 1 1,0-1-1,-1 0 1,1 1-1,-1 0 1,1-1-1,-1 1 1,0 0-1,0 0 1,0 1-1,0-1 0,0 0 1,0 1-1,-1-1 1,1 1-1,-1-1 1,0 1-1,0 0 1,0 0-1,0-1 1,0 1-1,0 0 1,-1 0-1,1 0 1,-1 5-1,0 2 48,0 1 0,-1-1 0,0 1 1,-1-1-1,0 1 0,-1-1 0,0 0 0,0 0 0,-1 0 0,0-1 0,-1 1 0,0-1 0,-8 11 0,2-5 16,0-1 1,-1 0-1,-1 0 0,0-1 0,-1-1 0,-27 20 1,7-12 42,25-16-141,1 1 0,-1 0 0,1 0 0,1 1 0,-15 14 0,22-20 40,-1 0 1,1 0 0,0 0 0,0 1 0,0-1 0,0 0-1,-1 0 1,1 0 0,0 1 0,0-1 0,0 0-1,0 0 1,0 1 0,0-1 0,0 0 0,0 0 0,0 1-1,0-1 1,0 0 0,0 0 0,0 1 0,0-1 0,0 0-1,0 0 1,0 1 0,0-1 0,0 0 0,0 0-1,0 1 1,0-1 0,1 0 0,-1 0 0,0 0 0,0 1-1,0-1 1,0 0 0,0 0 0,1 0 0,-1 0 0,0 1-1,0-1 1,0 0 0,1 0 0,-1 0 0,0 0-1,0 0 1,1 0 0,-1 1 0,1-1 0,16 5-129,-10-4 136,3 3-11,-1-1 0,0 1 0,0 1 0,0 0 1,-1 0-1,0 1 0,0 0 0,0 0 0,-1 0 0,1 1 0,-2 1 0,1-1 0,-1 1 1,0 0-1,6 12 0,-6-10 48,0 1 1,-1 1-1,0-1 1,-1 1-1,0 0 1,-1 0-1,0 0 1,-1 0-1,0 0 1,-1 1-1,-1 21 1,0-28 21,-1-1 0,0 1 0,0 0 0,0-1 0,-1 0 0,1 1 0,-1-1 0,-1 0 0,1 0 0,-1 0 0,-6 9 0,5-9-22,-1-1 0,1 0 0,-1 0 0,0 0 1,0 0-1,0-1 0,-1 0 0,1 0 0,-1 0 1,-11 3-1,-5 1-12,-1-2-1,1-1 1,-1-1 0,0 0 0,0-2 0,0-1-1,0 0 1,0-2 0,0-1 0,0 0-1,-24-9 1,31 8-26,1-2 0,-24-11 0,34 15-262,0-1 1,0 0-1,0-1 1,0 1-1,0-1 1,1 0-1,0 0 1,0 0-1,0 0 0,-5-8 1,8 11 30,0 0 1,1 0-1,-1-1 0,0 1 1,1-1-1,-1 1 0,1-1 1,-1 1-1,1-1 0,0 1 1,0-1-1,0 1 0,-1-1 1,2 1-1,-1-1 0,0 1 1,0-1-1,0 1 0,1-1 1,-1 1-1,0-1 0,1 1 1,0-1-1,-1 1 0,1 0 1,0-1-1,1 0 0,0-1-375,1 0 0,0 0 0,1 0 0,-1 0 0,0 1 0,1 0 0,0-1 0,4-1 0,32-13-2203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5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33 2720,'0'0'891,"-1"5"1423,-16-1 9520,6-9-11194,9 0-436,2 4-164,0 0 0,0 0 0,0 1 0,0-1 1,-1 0-1,1 1 0,0-1 0,-1 0 0,1 1 1,0-1-1,-1 0 0,1 1 0,0-1 0,-1 1 0,1-1 1,-1 1-1,0-1 0,1 1 0,-1-1 0,1 1 1,-1-1-1,0 1 0,1 0 0,-1-1 0,-1 1 0,-9-10 648,10 10-677,1 0-1,-1 0 1,1 0-1,-1 0 1,1 0-1,-1 0 1,1 0-1,-1 0 0,1 0 1,-1 0-1,1-1 1,-1 1-1,1 0 1,-1 0-1,1 0 1,-1-1-1,1 1 1,-1 0-1,1 0 0,-1-1 1,1 1-1,0-1 1,-1 1-1,0-1 1,0 1 33,-1-1 1,1 1-1,-1 0 1,1-1 0,-1 1-1,1 0 1,-1 0-1,1 0 1,-1 0-1,1 0 1,-1 1 0,1-1-1,-3 1 1,0 1 2,0 0 0,0 0 0,0 0 0,0 0 0,1 1 0,-1 0 0,1 0 0,0-1 0,-4 6 0,0-1 5,-6 5 66,-50 51 273,57-57-414,1 1 0,0 0 0,0 0 0,0 1 0,1-1 0,0 1 1,-5 16-1,8-22 38,1 0-1,0 0 1,-1 0 0,1 1 0,0-1 0,0 0 0,0 0-1,0 1 1,1-1 0,-1 0 0,1 0 0,-1 0 0,1 0 0,0 1-1,1 2 1,1-1 28,-1-1 1,1 1-1,-1-1 0,1 1 1,0-1-1,0 0 0,6 4 0,4 2 107,0-1 0,0 0 1,23 9-1,-27-13-70,1-1 0,0 1 1,0-2-1,0 0 0,0 0 1,16 1-1,-18-3-26,-1 0-1,0 0 1,0-1 0,0 0-1,0 0 1,0-1-1,0 0 1,0 0-1,0 0 1,7-5 0,-7 4-11,-6 2-140,0 1 0,0-1 0,0 1 0,0-1 0,0 1 0,0-1 0,0 1-1,-1-1 1,1 0 0,0 0 0,0 1 0,-1-1 0,1 0 0,0 0 0,-1 0-1,1 0 1,-1 0 0,1 0 0,0-2 0,9-11-10831,-3 9 7126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2:3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519 699 3072,'1'-1'183,"-1"0"0,1 0 1,-1 1-1,0-1 0,1 0 1,-1 0-1,0 0 0,0 0 0,0 0 1,0 0-1,0 0 0,0 0 1,0 0-1,0 0 0,0 0 0,0 0 1,0 1-1,0-1 0,-1 0 1,1 0-1,0 0 0,-1 0 0,1 0 1,-1 0-1,1 1 0,-1-1 1,1 0-1,-1 0 0,0 1 0,0-2 1,-2-1 534,0-1 1,0 1 0,-1-1 0,1 1 0,-7-4-1,6 4-477,-1 1 1,1 0-1,-1 0 0,1 0 0,-1 1 0,0 0 1,0-1-1,1 2 0,-1-1 0,-7 0 0,-3 1 41,1 1 0,-26 5 0,20-2-193,0 1 0,0 1 0,1 1 0,0 1 1,0 1-1,-25 15 0,28-13 16,1 1 0,0 0 0,0 1 0,2 1 0,-14 17 0,6-5 83,2 2 0,-16 30 0,31-51-146,0 1-1,1 0 0,0-1 0,0 1 0,1 0 0,-2 13 0,3-15 16,1-1 0,-1 0 0,1 0 0,1 0 0,-1 1 0,1-1 0,0 0-1,0 0 1,0 0 0,1 0 0,3 8 0,-4-11-28,0-1-1,0 1 1,0-1-1,0 1 1,1-1 0,-1 0-1,0 0 1,1 1-1,-1-1 1,0 0-1,1 0 1,-1 0 0,1-1-1,0 1 1,-1 0-1,1-1 1,0 1-1,-1-1 1,1 1 0,0-1-1,0 0 1,-1 1-1,1-1 1,0 0 0,0 0-1,0-1 1,2 1-1,5-2 127,1 0-1,-1 0 0,17-7 0,-22 7-115,16-6 45,-1-1 0,0-1 0,0-1 0,27-20 0,58-61 253,-60 47-138,-2-2 1,48-69-1,-68 84-143,-2-1 1,0-1-1,-3-1 1,17-44-1,21-95 53,-46 136-88,-2 0-1,6-64 1,-14 77-163,0 1 0,-4-26-1,5 50 130,0-1 0,0 1 0,0 0 0,0-1-1,0 1 1,0-1 0,0 1 0,0-1 0,0 1 0,0-1 0,0 1-1,0-1 1,0 1 0,-1 0 0,1-1 0,0 1 0,0-1-1,0 1 1,-1 0 0,1-1 0,0 1 0,-1-1 0,1 1-1,0 0 1,-1 0 0,1-1 0,0 1 0,-1 0 0,1-1-1,-1 1 1,1 0 0,-1 0 0,0 0-5,-1 1 1,1 0 0,0 0-1,0 0 1,0-1-1,0 1 1,0 0-1,0 1 1,0-1-1,0 0 1,1 0-1,-2 2 1,-6 10-39,2 0 1,-1 0-1,-8 26 1,-9 49 70,13-45 16,0-3 17,-26 111 165,29-97-41,3 0 0,1 69-1,6-90-63,0-1 0,2-1 0,2 1 0,1-1 0,13 38 0,-17-60-2,1 1-1,0-1 1,1 0 0,0 0-1,0-1 1,1 1-1,11 12 1,-14-18-72,0 0 0,-1-1 0,1 1 0,0-1 0,0 0 0,0 0 0,1 0 0,-1 0 0,0-1 0,1 0 0,-1 1 0,1-1 1,0 0-1,-1 0 0,1-1 0,0 1 0,-1-1 0,1 0 0,0 0 0,0 0 0,-1-1 0,1 1 0,0-1 0,4-1 0,7-3 22,0-1 0,-1-1 0,1 0-1,-1 0 1,-1-2 0,1 0 0,-2 0 0,18-17 0,-15 12-7,-1-1 1,0-1-1,-2 0 0,1-1 0,-2-1 1,10-19-1,-16 27-20,-1 0 0,0-1 0,3-10 1,-6 17-39,0 0 0,0 1 1,-1-1-1,1 1 1,-1-1-1,0 0 1,0 1-1,-1-1 0,1 1 1,-1-1-1,0 1 1,-1-7-1,1 9-7,1 0 0,-1 0-1,0 0 1,1 0 0,-1-1-1,0 1 1,0 0 0,1 0-1,-1 0 1,0 1 0,0-1-1,0 0 1,0 0 0,-1 0-1,1 1 1,0-1 0,0 0-1,0 1 1,0-1 0,-1 1 0,1 0-1,0-1 1,-1 1 0,1 0-1,0 0 1,0 0 0,-1 0-1,1 0 1,0 0 0,-3 0-1,-2 2-40,0-1-1,0 1 1,0 0-1,-11 6 1,16-8 56,-6 4-10,0 1 0,0-1 0,0 1 0,0 1 0,1-1 1,0 1-1,0 0 0,0 1 0,1-1 0,0 1 0,1 0 1,-8 14-1,4-3 8,0 0 0,1 1 0,1 0 1,-5 25-1,9-35 21,1 0 1,-1 0-1,2 1 0,0-1 1,0 0-1,0 0 0,1 0 0,0 0 1,1 0-1,0 0 0,6 14 1,-6-17 23,1 0 0,0 0 1,1-1-1,-1 0 0,1 0 1,0 0-1,0 0 0,0 0 0,1-1 1,0 1-1,0-1 0,0-1 1,0 1-1,1-1 0,-1 0 1,1 0-1,10 4 0,-1-3 25,0 0-1,0-1 0,0-1 1,0 0-1,0-1 1,0-1-1,0 0 0,0-1 1,25-5-1,-25 3-41,-1 0 0,0-1 0,-1-1 0,1 0 0,-1-1 0,1 0 0,-2-1 0,1 0 0,-1-1 0,14-12 0,-5 1 8,-2-1-1,0-1 1,-1-1 0,-1 0 0,-1-1-1,15-30 1,-23 36-90,2 0 0,1 0 1,0 1-1,0 0 0,19-18 0,-30 34 54,1-1 0,0 1 0,-1-1 0,1 1 0,0-1 0,0 1 0,-1 0 1,1-1-1,0 1 0,0 0 0,-1-1 0,1 1 0,0 0 0,0 0 0,0 0 0,0 0 0,0 0 0,-1 0 0,1 0 1,1 0-1,1 1-2,-1-1 1,1 1 0,-1 0 0,1 0 0,-1 0 0,4 3-1,3 1-25,-1 1 0,10 11 0,-16-15 14,30 19 330,-31-20-90,-12-10 64,7 6-322,0 1 0,0 0 1,-1 0-1,1 0 0,-1 0 0,1 1 0,-1 0 0,0 0 1,1 0-1,-1 0 0,0 1 0,0 0 0,0 0 0,1 0 0,-7 2 1,5-1 1,0 1 1,0-1 0,0 1-1,1 1 1,-1-1-1,0 1 1,1 0 0,0 1-1,0-1 1,0 1 0,0 0-1,-4 4 1,1 1 35,1 0 1,0 0-1,1 1 0,0-1 1,0 1-1,1 1 1,1-1-1,-5 14 0,3-3-20,0 0-1,1 1 1,-2 28-1,6-44 28,1-1 0,-1 1-1,1 0 1,0 0 0,1-1-1,0 1 1,0 0 0,0-1-1,0 1 1,1-1 0,0 1-1,0-1 1,0 0 0,1 1-1,0-1 1,0-1 0,0 1-1,1 0 1,-1-1 0,1 0-1,0 1 1,7 4 0,-8-8 19,-1 1 1,1-1-1,0 0 1,0 0 0,0 0-1,0 0 1,0 0 0,0-1-1,0 1 1,0-1 0,1 0-1,-1 0 1,4-1-1,7-1 69,23-5 0,-21 3-96,28-6 58,-1-2 0,-1-1 0,0-3 0,52-27 0,-66 28-114,-2-1 0,0-1 1,-1-1-1,-1-2 0,0 0 0,-2-2 0,21-25 1,2-9-44,22-27-32,-66 81 98,1 0 0,-1 1 1,0-1-1,1 0 0,-1 0 1,0 0-1,0 0 1,0-2-1,-1 3-141,0 3-15,-1 3 162,0 0 0,-1 0 1,0 0-1,0 0 0,0-1 1,-4 7-1,-36 50-96,16-24 64,1-3 92,-55 56 0,53-62-3,1 2 0,-23 34 0,47-62-15,1 0-1,0 1 1,-1-1-1,1 1 1,0-1 0,0 1-1,0-1 1,1 1 0,-1-1-1,1 1 1,-1 0 0,1 2-1,0-4 2,0 0 0,1 0-1,-1 0 1,0 0 0,0 0 0,1 0-1,-1 0 1,1 0 0,-1 0 0,1-1-1,-1 1 1,1 0 0,0 0 0,-1 0-1,1-1 1,0 1 0,-1 0 0,1-1-1,0 1 1,0-1 0,0 1 0,0-1-1,0 1 1,-1-1 0,1 1 0,0-1-1,0 0 1,0 0 0,0 1-1,0-1 1,0 0 0,0 0 0,0 0-1,2 0 1,3 0 38,0-1 1,1 1-1,-1-1 0,0 0 1,1 0-1,-1-1 0,0 0 0,0 0 1,0 0-1,10-6 0,-6 2-37,0-1 1,0 1-1,-1-1 0,16-16 0,-16 13-19,-1 0 0,0-1 0,0 0-1,-1-1 1,-1 0 0,10-24 0,21-81-215,-19 53 209,-14 44-441,-5 18 53,-1 11 202,-3 19 56,0 54-1,5-67 152,0 0 0,2 0 0,0 0-1,0 0 1,7 19 0,-9-32 15,1 1 1,0-1-1,0 0 0,0 1 0,0-1 1,1 0-1,-1 0 0,1 0 0,-1 0 0,1 0 1,0 0-1,0 0 0,-1-1 0,1 1 1,1-1-1,3 3 0,-4-3-2,1 0 0,0 0 1,0 0-1,-1-1 0,1 1 0,0-1 0,0 0 0,0 0 0,0 0 1,0 0-1,0 0 0,-1-1 0,1 1 0,0-1 0,3-1 1,11-4-28,-1 0 1,0-2-1,0 0 1,-1-1-1,0 0 0,25-21 1,75-78-11,-88 80 95,49-52-215,-71 74 67,6-5-196,-8 11 108,-4 9 8,-3 11 127,-2-1 0,0 0 1,-13 27-1,2-4 21,-29 74 313,44-110-292,0 0 1,1-1-1,-1 1 1,1 0 0,1 0-1,-1 0 1,1 6-1,0-11-5,0 0-1,0 0 1,0 0-1,0 1 0,0-1 1,0 0-1,0 0 1,1 1-1,-1-1 1,1 0-1,-1 0 0,1 0 1,-1 0-1,1 0 1,-1 0-1,1 0 0,0 0 1,0 0-1,-1 0 1,1 0-1,0 0 0,0 0 1,0-1-1,0 1 1,0 0-1,0-1 0,0 1 1,1-1-1,-1 1 1,0-1-1,0 1 1,0-1-1,0 0 0,1 1 1,-1-1-1,0 0 1,0 0-1,1 0 0,1 0 1,4-2 32,-1 1 1,0 0-1,0-1 1,0 0 0,1-1-1,-2 0 1,1 0-1,0 0 1,-1 0-1,9-7 1,-2 0-58,0-1 0,0 0 0,12-15-1,13-23-37,-2-1-1,35-69 0,-66 112-3,10-17-51,-13 23 87,-1 0 1,1 1-1,-1-1 1,0 1-1,1-1 0,0 0 1,-1 1-1,1-1 0,-1 1 1,1-1-1,0 1 1,-1 0-1,1-1 0,0 1 1,-1 0-1,1-1 1,0 1-1,0 0 0,-1 0 1,1 0-1,0-1 0,0 1 1,0 0-1,-1 0 1,1 0-1,0 0 0,1 1 1,-2-1 4,0 0 0,1 0-1,-1 0 1,1 1 0,-1-1 0,0 0 0,1 0 0,-1 1-1,0-1 1,1 0 0,-1 1 0,0-1 0,0 0 0,1 1-1,-1-1 1,0 1 0,0-1 0,1 0 0,-1 1 0,0-1-1,0 1 1,0-1 0,0 1 0,0-1 0,0 1 0,0 0-1,1 12 6,-1 1-1,0-1 1,-1 0-1,0 1 0,-6 22 1,-26 71-48,-76 149 329,71-181-30,-83 121 0,100-168-175,-2 0-1,-1-1 0,-1-2 1,-1 0-1,-42 30 0,63-51-19,0-1 0,1-1 0,-1 1 0,-1 0 0,1-1-1,0 0 1,-9 2 0,12-4-45,1 0 0,-1 1-1,0-1 1,0 0-1,1 0 1,-1 0 0,0 0-1,0 0 1,1-1 0,-1 1-1,0 0 1,1-1 0,-1 0-1,0 1 1,1-1 0,-1 0-1,1 0 1,-1 1 0,1-1-1,-1 0 1,1-1 0,0 1-1,-1 0 1,1 0 0,0-1-1,0 1 1,0 0 0,0-1-1,-1-1 1,-1-4 0,1 0-1,-1 0 1,1-1-1,1 1 1,-1 0-1,1-1 0,1 1 1,-1-1-1,1 1 1,1-1-1,-1 1 1,1-1-1,2-8 1,1-2-27,1 0 1,1 0-1,0 1 0,11-23 1,-8 26 40,-1 1 1,2 0 0,0 0-1,0 0 1,1 2 0,1-1-1,0 1 1,1 1 0,0 0-1,22-12 1,7-1-16,1 1 1,55-18-1,23-1-194,5-3-212,-114 39 165,28-10-1706,-36 14 1300,0 0 0,-1 0 1,1 1-1,0-1 0,-1 1 0,1 0 1,0 0-1,4 0 0,3 5-4901,1 1 1766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0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55 1472,'11'-1'2750,"5"0"386,-16 1-3032,1 0-1,-1 0 1,1 0-1,-1-1 1,0 1-1,1 0 0,-1 0 1,1-1-1,-1 1 1,0 0-1,1 0 1,-1-1-1,0 1 1,0 0-1,1-1 0,-1 1 1,0 0-1,0-1 1,1 1-1,-1-1 1,0 1-1,0-1 1,0 1-1,0 0 0,1-1 1,-1 1-1,0-1 1,0 1-1,0-1 1,0 0-1,0 1-13,0-1 0,-1 0 0,1 1 0,0-1 0,0 1 0,0-1 0,0 0 0,-1 1 0,1-1 0,0 1 0,0-1 0,-1 1 0,1-1 0,0 1 0,-1-1 0,1 1 0,-1 0 0,1-1 0,-1 1 0,1-1 0,-1 1 0,1 0 1,-1-1-1,-17-4 1011,11 4-909,1 0 1,-1 1-1,-8 1 1,9-1-158,0 0 1,0 1 0,0 0-1,0 1 1,0-1-1,0 1 1,0 0-1,0 0 1,1 1-1,-1 0 1,1 0 0,0 0-1,0 1 1,-7 5-1,0 3 13,0 1 0,1 1 0,0 0 0,1 0 0,1 1 0,0 0 0,-10 25 0,5-5 139,2 0-1,-12 56 1,21-79-64,1-1 1,1 1-1,0 0 0,1 21 1,0-30-76,0 0 0,0 0 0,1 0 0,-1 0 0,1 0 0,0 0 0,0 0 0,0-1 0,0 1 1,0 0-1,1 0 0,-1-1 0,1 1 0,0-1 0,0 1 0,0-1 0,0 0 0,0 0 0,0 0 0,1 0 1,-1 0-1,1 0 0,4 2 0,-4-3-3,-1-1 0,0 1 0,1-1 0,-1 0 0,0 0 1,1 0-1,-1 0 0,1 0 0,-1 0 0,0-1 0,1 1 0,-1-1 1,0 0-1,0 1 0,1-1 0,-1 0 0,3-2 0,0 0 17,0 0 1,0 0-1,-1-1 0,1 1 0,-1-1 1,7-7-1,1-6 46,0 0 0,-1-1 1,-1 0-1,0-1 0,12-35 1,24-106 486,-37 124-374,-7 28-147,0 0 0,-1 0 0,1 1-1,-2-1 1,1-10 0,-7 34-721,-2 16 643,6-15 9,0 0 0,1 0 0,0 0 0,3 25 0,-1-33 18,1 1 0,-1-1 0,2 0 0,-1 0 1,1 0-1,0 0 0,1 0 0,0-1 0,10 15 0,-11-20 12,0 1 0,0-1-1,0 0 1,1 0-1,-1 0 1,1 0 0,0-1-1,0 0 1,0 0-1,0 0 1,0 0 0,0 0-1,0-1 1,1 1-1,-1-1 1,1-1 0,-1 1-1,1 0 1,-1-1-1,1 0 1,-1 0-1,8-2 1,3 0 39,-1 0-1,0-2 1,0 0-1,0 0 1,22-12 0,-1-3-25,0-1 1,-2-1 0,-1-2 0,0-2 0,34-34-1,-51 44-49,-2 2-78,0 1 0,20-13 0,-32 25 71,-1-1 1,1 1-1,-1-1 1,1 1-1,0 0 1,-1-1-1,1 1 1,0 0-1,0 0 0,-1-1 1,1 1-1,0 0 1,0 0-1,-1 0 1,1 0-1,0 0 1,0 0-1,0 0 1,0 0-3,-1 1 1,0-1-1,1 0 1,-1 1-1,1-1 1,-1 0-1,0 1 1,1-1-1,-1 0 0,0 1 1,1-1-1,-1 0 1,0 1-1,0-1 1,1 1-1,-1-1 1,0 1-1,0-1 1,0 1-1,1 0 1,-1 4-38,1 0 1,-1-1 0,0 1-1,0 8 1,-1-2 105,1 13-46,0 0 0,2 0-1,1 0 1,1 0-1,0 0 1,2-1 0,1 0-1,13 29 1,-18-48 14,0 0 0,1 0 1,0 0-1,0-1 0,0 1 0,0-1 0,0 0 1,1 0-1,0 0 0,-1 0 0,1-1 0,0 0 1,0 1-1,1-1 0,-1-1 0,0 1 0,0-1 1,1 1-1,-1-1 0,1-1 0,6 2 0,2-1 49,0-1 0,1 0-1,-1 0 1,0-2 0,0 0 0,19-4-1,-15 1-15,-1-1-1,0-1 0,0 0 1,0 0-1,-1-2 0,0 0 1,24-20-1,-17 10-20,-2-1 0,0 0 0,-1-2 0,18-25 0,-22 25 12,-2-1-1,0 0 1,-1-1-1,-1-1 1,12-39-1,-22 60-61,0 0 0,0 1 0,-1-1-1,1 0 1,-1 0 0,0 1 0,0-6 0,0 8 0,0 0 0,0 0 1,-1 0-1,1 1 0,0-1 0,-1 0 1,1 0-1,-1 1 0,1-1 1,0 0-1,-1 0 0,0 1 1,1-1-1,-1 0 0,1 1 0,-1-1 1,0 1-1,1-1 0,-1 1 1,0-1-1,0 1 0,1-1 0,-1 1 1,0 0-1,0-1 0,0 1 1,0 0-1,1 0 0,-1 0 0,0 0 1,0 0-1,0 0 0,0 0 1,-1 0-1,-2 0-7,1 0-1,-1 1 1,1-1-1,-1 1 1,1 0 0,-1 0-1,1 0 1,-1 0-1,1 1 1,0 0 0,0-1-1,-4 4 1,1-1 1,1 0 0,1 1 0,-1 0 0,0 0 0,1 0 0,-4 7 0,0 0 39,1 0-1,1 0 1,0 1-1,1 0 1,-6 23-1,9-27 17,1 0 0,-1 1-1,2-1 1,-1 1 0,1-1 0,1 1-1,-1 0 1,2-1 0,-1 0 0,1 1-1,1-1 1,0 0 0,0 0-1,1 0 1,0 0 0,0-1 0,1 1-1,0-1 1,0 0 0,1-1-1,0 0 1,12 11 0,-9-10 52,1-1 0,-1 0 0,2-1 1,-1 0-1,17 6 0,-19-9-47,0 0 0,-1-1 0,1 0 0,0-1 0,0 0 0,0 0 0,0-1 0,0 0 0,11-1 0,-6-1-73,1-2 0,-1 1 1,0-1-1,0-1 0,0-1 1,0 1-1,11-9 0,7-5-2664,41-34 0,-40 28 303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0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1728,'3'-3'215,"2"-2"13,-5 5-215,0 0 1,0 0-1,0 0 0,0 0 1,0-1-1,0 1 0,0 0 0,0 0 1,0 0-1,0 0 0,0 0 0,0 0 1,0 0-1,0-1 0,0 1 0,0 0 1,0 0-1,0 0 0,0 0 0,0 0 1,0 0-1,-1 0 0,1-1 0,0 1 1,0 0-1,0 0 0,0 0 1,0 0-1,0 0 0,0 0 0,0 0 1,0 0-1,0 0 0,-1 0 0,1 0 1,0 0-1,0-1 0,0 1 0,0 0 1,0 0-1,0 0 0,0 0 0,-1 0 1,1 0-1,2-14 4512,1-26 0,-3 34-2737,0 8-752,0 14-452,0 27 46,8 232 1861,-3-162-1916,13 194 614,-17-287-1122,0 0 0,-1-1-1,-5 39 1,4-58-226,1 1 0,0-1 1,0 0-1,0 1 0,0-1 0,0 1 0,0-1 0,-1 0 1,1 1-1,0-1 0,0 0 0,0 1 0,0-1 0,0 1 1,1-1-1,-1 0 0,0 1 0,0-1 0,0 1 0,0-1 1,0 0-1,0 1 0,1-1 0,-1 0 0,0 1 0,1-1 1,1-3-2515,-2 3 2406,0-1-1,0 1 1,1 0 0,-1-1-1,0 1 1,0 0 0,0-1 0,0 1-1,0-1 1,0 1 0,0 0 0,0-1-1,0 1 1,0-1 0,0-8-2805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0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94 5216,'-15'-36'1696,"14"35"-1643,0 0 0,1 0 0,-1 0 0,1 0 0,-1 0 0,1 0 0,0 0 0,0 0 0,-1-1 0,1 1 1,0 0-1,0 0 0,0 0 0,0 0 0,0 0 0,0 0 0,1-3 0,0 0 202,-1 2-176,0 1 0,0 0 0,0-1 0,1 1 0,-1-1 0,1 1 0,-1 0 0,1-1 0,0 1 0,-1 0 0,1-1 0,0 1 0,0 0-1,0 0 1,0 0 0,0 0 0,0 0 0,0 0 0,0 0 0,0 0 0,0 0 0,1 0 0,-1 1 0,0-1 0,1 0 0,-1 1 0,0-1-1,1 1 1,-1 0 0,1-1 0,-1 1 0,1 0 0,-1 0 0,1 0 0,-1 0 0,1 0 0,-1 0 0,0 1 0,1-1 0,-1 0 0,1 1 0,-1-1-1,0 1 1,3 0 0,4 4 95,1 1-1,-2-1 0,1 1 0,0 0 0,8 10 1,30 38 616,-7-6-50,-3 2 0,-2 2 0,52 103-1,20 146 1080,-92-254-1440,-2 1-1,-2 0 1,6 92 0,-16-61 346,-14 125 0,10-173-564,-1-1 0,-1 0 0,-2 0-1,-19 50 1,21-67-149,0 0-1,-1-1 1,-1 1-1,0-1 1,-1-1 0,0 0-1,0 0 1,-1-1 0,-1 0-1,0 0 1,0-1-1,-16 9 1,9-8-2232,-32 13 0,4-7-4449,8-4 2232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0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1447 2656,'-10'5'6224,"15"-10"-4352,3-1-1348,-1 0 0,0 0 0,0-1 0,-1 1 0,1-2 0,-2 1 0,8-12 0,-1 2 110,8-13 68,0-2 1,18-41-1,22-69 418,4-6-678,-50 118-336,33-63 92,-39 79-199,1 0 0,1 0 0,0 0 0,13-11 0,-21 23-39,0-1-1,1 1 1,0 0-1,0-1 1,-1 1-1,1 1 1,0-1-1,1 0 1,-1 1-1,0 0 0,0-1 1,1 1-1,-1 0 1,1 1-1,5-1 1,-6 1 33,0 0-1,0 0 1,0 1 0,0 0-1,-1-1 1,1 1 0,0 0-1,0 0 1,-1 1 0,1-1-1,-1 1 1,1-1 0,-1 1-1,0 0 1,1 0 0,-1 0-1,0 0 1,0 0 0,3 4-1,1 4 17,0 0-1,0 0 1,-1 0-1,0 1 1,-1-1-1,5 21 0,12 72 6,-20-96-12,19 164 77,-19-149-31,-1-1 0,-1 1 0,-1-1 1,-1 1-1,-1-1 0,-7 21 0,10-38 0,0-1 0,0 1-1,-1-1 1,1 0 0,-1 1-1,0-1 1,0 0 0,0 0 0,-1 0-1,1 0 1,-1-1 0,0 1-1,1-1 1,-1 1 0,-4 1 0,2-1 17,1-1 1,0-1-1,-1 1 1,1-1-1,-1 0 1,0 0 0,1 0-1,-1 0 1,0-1-1,-7 0 1,-7-2 36,1-1 1,-1-1 0,1 0-1,-32-12 1,41 12-160,-100-31-316,116 38 189,72 21-319,-62-20 566,0-1 1,0 0 0,26 1 0,-12-4 108,-1-2 0,45-7 0,-63 7-138,0-1 0,0-1-1,0 0 1,0 0 0,0-1 0,-1-1 0,0 0 0,19-14 0,-18 11-11,0-1-1,-1 0 0,0-1 0,-1 0 0,11-15 1,84-118 275,-98 135-332,0 0 0,0 0 0,1 1 0,0 0 0,1 1-1,-1-1 1,2 2 0,15-10 0,-17 12-3,-1 1 1,1 0-1,0 0 0,0 1 1,0 0-1,1 0 0,-1 1 1,0 0-1,1 0 0,-1 1 1,1 0-1,10 2 0,80 20 106,-10-1 28,-86-21-73,-1 1 0,1-1 0,-1 0 0,1 0 0,-1 0 0,0 0 0,1 0 0,-1-1 0,1 1 0,-1-1 0,1 1 0,-1-1 0,0 0-1,3-1 1,-3 1-3,-1 0-1,0 0 1,0 0-1,1 0 0,-1-1 1,0 1-1,0 0 1,0 0-1,0-1 0,0 1 1,0-1-1,-1 1 0,1-1 1,0 1-1,-1-1 1,1-2-1,0 1-10,-1 0-1,0-1 0,0 1 1,0 0-1,0-1 1,0 1-1,-1 0 1,1 0-1,-1 0 1,0-1-1,0 1 1,0 0-1,-1 0 1,1 0-1,-1 0 1,0 1-1,1-1 1,-1 0-1,-3-3 1,3 4-15,-1 1 0,1-1 0,0 0 0,-1 0 0,1 1 0,-1-1 0,1 1 0,-1 0 0,1 0 0,-1 0 0,0 0 0,-4 0 0,0 0-15,0 0 0,0 1 0,-11 0 1,8 1-25,-1 1 0,1 0 0,0 1 0,0 0 0,0 1 0,0 0 0,0 0 0,1 1 0,-11 7 0,-5 5-38,-41 37 1,39-28 79,2 1 0,-36 50 1,49-59-7,1-1 1,1 2-1,0-1 1,-12 38-1,20-51 17,0 0-1,1-1 0,0 1 1,0 0-1,0 0 0,0 0 0,1 0 1,0 0-1,0 5 0,1-8 6,-1 1-1,1-1 0,0 0 0,-1 1 0,1-1 1,0 0-1,1 0 0,-1 0 0,0 0 0,0 0 1,1 0-1,0 0 0,-1 0 0,1 0 0,0-1 0,-1 1 1,1-1-1,0 1 0,0-1 0,1 0 0,2 2 1,2-1 29,0 0 1,0 0-1,0-1 0,0 0 1,1 0-1,-1-1 1,1 0-1,-1 0 1,0 0-1,9-3 0,8 1 29,163-14 100,-143 9-153,0-2 0,53-16 0,23-18 117,154-78 0,-246 106-139,-1-2 1,36-27-1,43-47-5,-46 41 67,-133 118-187,-121 87 0,80-66 96,87-67 21,13-10 42,-17 18 0,27-26-27,0 1-1,1-1 1,-1 1-1,1 0 1,0 0 0,0 0-1,-4 11 1,7-15-1,-1 0 1,1 0-1,0 0 1,0 0-1,-1 0 1,1 0-1,0 0 1,0 0-1,0 0 0,0 0 1,0 0-1,0 0 1,1-1-1,-1 1 1,0 0-1,0 0 1,1 0-1,-1 0 0,1 0 1,-1 0-1,1 0 1,-1 0-1,1 0 1,-1-1-1,1 1 1,0 0-1,-1 0 1,1-1-1,0 1 0,0-1 1,-1 1-1,1 0 1,0-1-1,0 0 1,0 1-1,0-1 1,1 1-1,2 0 29,-1 0 0,1 0 1,0-1-1,-1 1 0,1-1 1,0 0-1,-1 0 0,8-1 0,6-1 122,1-2-1,-1 1 1,0-2 0,29-11-1,-28 7-150,1 0 0,-2-1-1,1 0 1,-1-2 0,-1 0-1,0-1 1,0-1 0,-2 0-1,0-1 1,0 0 0,11-19-1,-5 1-154,29-65 0,-54 117-38,0 1-1,2 0 0,-2 34 1,4-41 183,0-1 1,2 1-1,-1 0 1,2 0-1,0 0 1,5 19-1,-6-29 18,0 0 0,0 1 0,0-1 1,1 0-1,0 0 0,-1 0 0,1 0 0,0 0 0,0 0 0,1-1 0,-1 1 1,1-1-1,-1 1 0,1-1 0,0 0 0,-1 0 0,1 0 0,0 0 0,1-1 0,-1 1 1,0-1-1,0 0 0,1 0 0,-1 0 0,0 0 0,1-1 0,-1 1 0,1-1 1,3 0-1,-1 0 31,0-1 1,0 0 0,-1 0 0,1-1 0,0 0 0,-1 0 0,1 0-1,-1 0 1,0-1 0,1 0 0,8-7 0,5-4 27,26-28 1,-32 29-92,10-10 60,-1-1-1,30-43 0,-21 26-9,-14 19-33,125-171 136,-115 154-113,-2-2 0,-2 0-1,27-68 1,-17 20-44,-3-1 0,26-144 0,-50 196-16,-2-1 1,0-40-1,-4 76 10,0 1 0,0 0 0,0 0 0,-1 0 0,1-1 0,-1 1 1,1 0-1,-1 0 0,0 0 0,1 0 0,-1 0 0,0 0 0,-2-2 1,3 3 11,-1 1 1,1-1 0,-1 1-1,0-1 1,1 1-1,-1 0 1,1-1 0,-1 1-1,0 0 1,1-1 0,-1 1-1,0 0 1,1 0-1,-1-1 1,0 1 0,1 0-1,-1 0 1,0 0 0,1 0-1,-1 0 1,0 0 0,0 0-1,1 0 1,-1 0-1,0 0 1,1 1 0,-1-1-1,0 0 1,1 0 0,-1 1-1,0-1 1,1 0 0,-1 1-1,1-1 1,-1 0-1,0 1 1,1-1 0,-1 2-1,-19 16-123,9-3 113,1 0 0,0 1-1,2 0 1,-1 1 0,-8 27 0,10-28 33,-37 105-22,-30 130-1,60-185 51,2 2 0,-5 118 0,14-138-29,0-20 12,3 52-1,1-18 15,-1-45-4,0 0 0,1 0-1,6 33 1,-5-46-18,-1 1 0,1-1 0,0 0 0,6 9 0,0 1-5,-6-11 1,0 1 0,1-1-1,-1 1 1,1-1 0,0 0-1,0 0 1,0-1-1,0 1 1,1 0 0,-1-1-1,1 0 1,0 0 0,-1 0-1,1 0 1,0-1 0,8 3-1,-1-1 41,1-1 1,0 0-1,0 0 0,18-1 1,-23-1-17,0-1 1,0 1 0,-1-1 0,1-1 0,0 1-1,0-1 1,-1 0 0,1-1 0,-1 1 0,0-1-1,0-1 1,0 1 0,0-1 0,0 0 0,-1 0-1,1-1 1,7-8 0,-4 2 34,-1 0-1,0 0 1,-1-1 0,-1 0 0,1 0-1,-2-1 1,0 1 0,4-15 0,-6 16-91,0 0 0,-1-1-1,-1 0 1,1 1 0,-2-1 0,0 0 0,0 1 0,-4-20 0,5 30 20,-1 1 0,-1-1 0,1 0 0,0 0 0,0 1 0,0-1 0,0 0 0,0 1 0,-1-1 0,1 0 0,0 1 0,0-1 0,-1 1-1,1-1 1,-1 0 0,1 1 0,0-1 0,-1 1 0,1-1 0,-1 1 0,1-1 0,-1 1 0,0-1 0,1 1 0,-2-1 0,2 1-2,-1 0 0,0 1 1,0-1-1,1 0 0,-1 0 1,0 0-1,0 1 0,1-1 0,-1 0 1,0 1-1,1-1 0,-1 1 1,1-1-1,-1 1 0,0-1 1,1 1-1,-1-1 0,0 2 1,-3 4-23,-1-1 0,1 1 0,-5 12 0,-3 6-47,2 0 0,-14 46-1,22-61 92,0 1-1,0-1 0,1 1 0,1 0 0,-1 0 1,1 0-1,1-1 0,0 1 0,0 0 0,6 18 1,-6-24 15,0-1 1,1 0-1,-1 0 1,1 0-1,0 0 1,0 0-1,0 0 1,0-1-1,0 1 1,0-1-1,1 1 0,-1-1 1,1 0-1,0 0 1,-1 0-1,1 0 1,0-1-1,0 1 1,1-1-1,-1 0 1,0 1-1,0-2 1,0 1-1,1 0 1,-1 0-1,1-1 1,-1 0-1,0 0 1,6 0-1,6-2 78,-1 0 0,1-1-1,-1 0 1,18-7 0,57-27-108,-81 34 7,39-19-5,-1-2 0,44-30 0,-69 39-1,88-55-31,-103 66-15,0 1 1,1 0-1,0 0 1,13-3-1,-18 5 36,-1 1 1,1-1-1,0 1 1,0 0-1,0 0 0,-1 0 1,1 0-1,0 0 1,0 0-1,0 0 0,-1 0 1,1 1-1,0-1 1,0 1-1,-1 0 0,1-1 1,0 1-1,-1 0 1,1 0-1,-1 0 0,1 0 1,-1 0-1,0 0 0,1 0 1,0 2-1,2 3-7,0 1 0,-1 0 0,0 0-1,-1 0 1,1 0 0,-1 0 0,2 12-1,3 12 45,-1-12-44,-3-7 203,0-1 0,1 0 0,1 1 0,5 9 0,-8-17-126,0-1 0,1 0 0,-1 0 1,1 0-1,0 0 0,0 0 0,0 0 0,0-1 0,0 1 0,0-1 0,1 0 1,-1 0-1,1 0 0,-1-1 0,1 1 0,6 1 0,2 0 88,1-1 0,-1-1-1,1 0 1,0-1 0,25-2 0,66-16 229,-78 12-245,1-1 1,-1-2-1,0 0 1,27-16-1,-40 18-454,0 0 0,0-2 0,19-16-1,-25 18-354,-1 1 0,0-1 0,0 0-1,-1 0 1,0 0 0,0-1-1,4-9 1,-7 13-243,-1 0 1,0 0-1,0 0 0,0 0 1,0 0-1,0-6 1,-1-19-3510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19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786 20 4160,'6'-7'8652,"6"-2"-5397,-3 6-3980,-9 3 758,0 0 1,1 0-1,-1 0 0,0 0 0,0 0 0,0 0 0,0 0 0,0 0 0,0 0 0,1 0 1,-1 0-1,0 0 0,0 0 0,0 0 0,0 0 0,0 0 0,0 0 0,0 0 1,1 0-1,-1 0 0,0 0 0,0 0 0,0 0 0,0 0 0,0 0 0,0 1 0,0-1 1,0 0-1,1 0 0,-1 0 0,0 0 0,0 0 0,0 0 0,0 0 0,0 0 1,0 1-1,0-1 0,0 0 0,0 0 0,0 0 0,0 0 0,0 0 0,0 0 1,0 7 0,-1-1 1,0 0 0,0 0 0,0 0-1,-1 0 1,1-1 0,-2 1 0,1 0-1,0-1 1,-1 1 0,0-1 0,-6 7-1,-1 1 47,0-1-1,-2 0 0,-16 14 1,-25 16 306,-94 56 0,94-66-194,1 3 1,-63 54-1,-12 48 442,25-25-395,33-36 624,62-72-571,4-3-168,5-1-52,-1 0 369,0 2-459,1 0-1,-1-1 1,1 1-1,-1-1 0,1 1 1,-1-1-1,1 0 1,3 2-1,-3-1 16,73 61-262,-52-42 288,-1-3-35,1-1-1,1 0 0,39 19 0,81 31-11,-85-42 189,72 42 0,-93-42 214,-23-15-235,0 0 0,0-2-1,0 1 1,27 8 0,-41-16-117,1 0 0,-1-1 1,1 1-1,-1-1 0,1 0 1,-1 1-1,1-1 1,0 0-1,-1 0 0,1 0 1,-1 0-1,1 0 0,0-1 1,2 0-1,1-6-1379,-3-6-3878,-2 8 2675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23.7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378 40 5216,'0'0'2352,"-1"-12"2789,0 10-4971,0 0 0,0 1 0,-1-1-1,1 0 1,0 1 0,-1-1 0,1 1 0,-1 0 0,1 0 0,-1-1-1,0 1 1,1 0 0,-1 0 0,0 1 0,0-1 0,0 0 0,-2 0-1,0 0-52,0 0 0,0 0-1,1 0 1,-1 1-1,0 0 1,0 0-1,0 0 1,-6 1-1,-30 6 197,-81 18 228,106-21-504,0 1 0,0 1 1,0 0-1,1 1 0,-23 15 1,34-20-35,0 0 0,1 0 1,-1 0-1,1 1 0,0-1 1,0 1-1,0 0 0,0-1 1,0 1-1,0 0 0,1 0 0,-1 0 1,1 1-1,0-1 0,0 0 1,0 0-1,1 1 0,-1-1 1,1 0-1,-1 1 0,1-1 0,0 0 1,1 1-1,-1-1 0,0 0 1,1 1-1,2 5 0,2 7 57,1 0 1,0-1-1,2 0 0,12 19 0,-16-26 5,29 49 847,50 116 0,-77-154-761,-1-1 1,-1 1-1,-1 0 0,0 0 0,-1 35 0,-4-17 55,2-34-177,0 0-1,-1 0 1,1 0 0,-1 0 0,0 0 0,0-1-1,0 1 1,0 0 0,-1-1 0,-1 5 0,-12 6-1371,8-12-2866,4-10-3314,7 5 5069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24.0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76 6880,'-2'-3'703,"1"3"-502,1-1-1,-1 0 1,0 0-1,1 0 1,-1 1-1,0-1 1,0 0-1,0 1 1,0-1-1,0 1 1,-1-2-1,12-4 3363,29-4-1176,78-8 0,-78 13-1695,47-7 132,95 0 0,-157 14-801,5-1-598,-11-3-4755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24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27 3488,'-3'-5'802,"2"4"-658,1 1 1,-1-1-1,1 1 0,-1-1 1,1 1-1,0-1 1,-1 0-1,1 1 0,0-1 1,-1 0-1,1 1 0,0-1 1,0 0-1,-1 1 1,1-1-1,0 0 0,0 1 1,0-1-1,0 0 1,0 0-1,0 0 0,1-5 3579,-1 9-3392,-3 129 4609,0 43-2947,28 240 481,-10-278-1472,8 89-89,-20-194-967,-1-19-7,-1-1 1,0 1-1,-1 0 0,-1-1 0,0 1 0,-4 19 0,4-25-4191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26.3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253 100 2080,'0'0'9770,"-1"12"-8388,0-6-1216,0-1 0,0 0 0,-1 0 1,1 0-1,-1 0 0,-1 0 0,1 0 1,-1-1-1,1 1 0,-1-1 1,-1 1-1,1-1 0,-1 0 0,1-1 1,-1 1-1,-7 5 0,6-6-60,-1 1 0,1-1 0,-1 0 0,0-1 0,0 1 0,0-1 0,-1 0 0,1-1 0,0 1 0,-1-1 0,1 0 0,-1-1 0,1 0 0,0 0 0,-1 0 0,1-1 0,-1 0 0,1 0 0,-1-1 0,1 1-1,0-1 1,-8-4 0,10 4-71,1 0 0,-1 0 0,1-1-1,0 1 1,0-1 0,0 0-1,0 1 1,0-1 0,0-1 0,1 1-1,-1 0 1,1-1 0,0 1-1,-2-5 1,3 6-47,0-1 0,0 1 0,0-1 0,1 1 0,-1-1 0,1 1 0,-1-1 0,1 1 0,0-1 0,0 1 0,0-1 0,0 1 0,0-1 0,1 1 1,-1-1-1,1 1 0,0-1 0,-1 1 0,1-1 0,0 1 0,1 0 0,1-4 0,3-1-54,-1 2 1,1-1 0,0 0 0,0 1-1,1 0 1,0 1 0,0 0 0,14-7-1,5 0-53,31-8 0,-54 18 123,8-3 1,0 1 0,1 0-1,-1 1 1,1 0-1,-1 1 1,23 0-1,-31 1 41,0 1 0,0-1 0,-1 1 0,1 0 0,0 0 0,0 0 0,0 1 0,-1-1-1,1 1 1,0-1 0,-1 1 0,0 0 0,1 0 0,-1 0 0,4 4 0,-3-2 31,0 1 1,-1-1 0,0 0 0,1 1 0,-1-1 0,-1 1 0,1 0 0,1 9 0,-1 3 125,0 1 0,-1-1 0,-1 1 0,-3 21 1,-35 225 690,26-212-563,-2 0 0,-41 97-1,53-146-254,0 1-1,0-1 1,0 1-1,0-1 1,-1 0-1,1 0 1,-1 0-1,-3 3 0,6-6-61,0 1 0,-1-1 0,1 0 0,0 0 0,0 0 0,0 0 0,0 1 0,-1-1 0,1 0 0,0 0-1,0 0 1,0 0 0,-1 0 0,1 0 0,0 0 0,0 0 0,-1 0 0,1 0 0,0 0 0,0 0 0,-1 0-1,1 0 1,0 0 0,0 0 0,0 0 0,-1 0 0,1 0 0,0 0 0,0 0 0,-1 0 0,1 0 0,0 0 0,0 0-1,0 0 1,-1-1 0,1 1 0,0 0 0,0 0 0,0 0 0,0 0 0,-1 0 0,1-1 0,0 1 0,0-2-6,-1 0 1,1 1 0,0-1-1,0 0 1,0 0 0,0 0-1,0 0 1,0 0 0,1 1-1,0-4 1,40-132-68,-26 92 8,5-15 45,45-94 0,-53 133-30,0 0-1,1 0 1,1 2-1,0-1 0,2 2 1,0 0-1,27-22 0,-36 34 12,6-4-40,-1 0 0,15-8 0,-25 16 40,1 1 1,0-1-1,0 1 0,0 0 0,0-1 1,0 1-1,0 1 0,0-1 1,0 0-1,0 1 0,0-1 1,0 1-1,1 0 0,-1 0 0,0 1 1,5 0-1,-6-1 19,-1 1-1,0-1 1,0 1-1,1 0 1,-1-1-1,0 1 1,0 0-1,0 0 1,0 0-1,0 0 1,0 0-1,0 0 1,0 0-1,0 0 1,-1 1-1,1-1 1,0 0-1,-1 0 1,1 1-1,-1-1 1,1 0-1,-1 1 1,0-1 0,1 0-1,-1 3 1,0 3 12,1 0 1,-2-1 0,1 1-1,-2 7 1,1-9 0,-11 61 120,-31 92 0,22-86-143,-9 23 443,30-94-412,0 0-1,0 0 1,-1 0 0,1 0-1,0 1 1,0-1-1,0 0 1,0 0 0,0 0-1,1 0 1,-1 0-1,0 0 1,0 0-1,1 1 1,-1-2-7,1 1 0,-1-1 0,0 0 0,0 0 0,0 0 0,0 0 1,0 0-1,1 1 0,-1-1 0,0 0 0,0 0 0,0 0 0,1 0 0,-1 0 0,0 0 0,0 0 0,0 0 0,1 0 0,-1 0 1,0 0-1,0 0 0,1 0 0,-1 0 0,0 0 0,0 0 0,0 0 0,1 0 0,-1 0 0,0 0 0,1 0 0,10-10 146,73-103 96,-21 24-348,143-144 104,-197 224-91,0 1-1,0 0 1,1 0-1,14-9 1,-24 17 79,0 0-1,0 0 1,1 0-1,-1 0 1,0-1 0,0 1-1,0 0 1,0 0 0,1 0-1,-1 0 1,0 0 0,0 0-1,0 0 1,1-1-1,-1 1 1,0 0 0,0 0-1,0 0 1,1 0 0,-1 0-1,0 0 1,0 0-1,0 0 1,1 0 0,-1 0-1,0 0 1,0 0 0,0 0-1,1 1 1,-1-1-1,0 0 1,0 0 0,0 0-1,1 0 1,-1 0 0,0 0-1,0 0 1,0 1-1,0-1 1,1 0 0,-1 0-1,0 0 1,0 0 0,0 1-1,0-1 1,0 0 0,0 0-1,1 0 1,-1 0-1,0 1 1,0-1 0,0 0-1,0 0 1,0 1 0,-2 13-94,2-11 52,-17 103-60,-7 63 1028,19-117-468,2 67 0,4-106-381,0 1-1,0-1 0,1 0 0,1 1 1,1-1-1,6 18 0,-7-24-10,0-1 0,1 1-1,-1-1 1,1 0 0,0 0-1,1 0 1,0-1 0,0 0-1,0 0 1,0 0 0,1 0-1,-1-1 1,10 5 0,-12-7-127,-1-1 0,1 0-1,0 0 1,-1 0 0,1 0 0,0 0 0,0-1 0,0 1-1,0-1 1,-1 0 0,1 1 0,0-1 0,0-1 0,0 1 0,0 0-1,0-1 1,0 0 0,-1 1 0,1-1 0,0 0 0,0 0-1,-1-1 1,1 1 0,2-3 0,2-1-1340,0 0 1,-1 0-1,0-1 0,0 0 1,-1 0-1,0-1 1,6-8-1,7-10-2933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0:54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24 7040,'-26'-20'3200,"21"20"-2752,10 0 1632,3 0-1216,7 0 416,6 3-736,11-3-256,0 0-192,7-3 64,6 3-96,-3-4 256,-2 8-193,-4-8 97,-4 4-128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5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32 681 4480,'-31'0'2581,"47"-7"5077,9-8-5411,23-22-1331,-41 31-783,-2 2-16,0-1-1,1 1 0,-1-1 0,8-2 1,-13 7-118,1 0 1,-1-1 0,1 1 0,-1 0-1,1 0 1,-1 0 0,1 0-1,-1 0 1,1 0 0,-1 0-1,0 1 1,1-1 0,-1 0 0,1 0-1,-1 0 1,1 0 0,-1 1-1,1-1 1,-1 0 0,0 0-1,1 1 1,-1-1 0,0 0 0,1 1-1,-1-1 1,0 0 0,1 1-1,-1-1 1,0 0 0,1 1-1,-1-1 1,0 1 0,0-1 0,0 1-1,0-1 1,1 1 0,-1-1-1,0 1 1,7 25 51,-5-18 75,8 41 207,5 65 0,3 13-34,-8-77 63,21 129 428,-4 27 96,-21-178-593,-4-21-134,0-1-1,0 1 1,0 14 0,-2-20-47,3-17 501,53-566-1189,-29 210 624,-27 363-73,11-100-126,-8 69-236,-3 33 357,1-1 0,-1 0 1,1 1-1,1-1 0,1-7 1,2-27-782,1 42 742,-1 1 0,0 0 0,1 1 1,-1-1-1,7 4 0,18 4 50,10-4 199,1-2 0,67-3 0,-48-1-96,373-34 346,-344 24-327,202-30 108,-97 13-230,-43 10 110,271 3 0,-14 32 255,-34-16 750,-3-31 48,-310 19-1144,78-24 0,-108 28-332,5-2-1637,-16 0-3703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27.7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1 415 5152,'1'-9'9473,"2"0"-4494,15-19-4396,-5 10 339,63-117-112,-56 106-654,1 0 0,31-31 0,-39 46-82,1 1 0,1 0 0,0 2 0,0-1 0,30-15 0,-42 26-75,-1 0-1,0 0 1,0 0 0,1 0-1,-1 1 1,0-1-1,1 1 1,-1-1-1,0 1 1,1 0 0,-1 0-1,1 0 1,2 0-1,-4 1 1,1-1 0,0 1-1,-1-1 1,1 1-1,0 0 1,-1 0 0,1 0-1,-1 0 1,0 0-1,1 0 1,-1 0 0,0 0-1,0 1 1,1-1-1,-1 0 1,0 1 0,0-1-1,0 1 1,1 2-1,2 6 2,0 1 0,-1-1 0,0 1 0,0 0 0,1 16 0,2 60 0,-5-79 0,4 186-2704,-1-134 1088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28.2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31 4800,'15'-31'10928,"-15"31"-10860,0 0 0,0 0 0,0 0 0,-1 0 0,1 0 340,0 0-340,-12 11 1926,0 2-994,1 0 0,-16 24 0,23-31-939,1 1 0,0-1 0,0 1 0,1 0 0,-1 0 0,1 0 0,1 0 0,0 0 1,-1 9-1,2-7-59,0 0 0,0 0 0,1 0 0,1 0 1,-1 0-1,1 0 0,1 0 0,0 0 0,0-1 0,1 1 1,0-1-1,0 0 0,1 0 0,0-1 0,0 1 1,1-1-1,0 0 0,0-1 0,1 1 0,-1-1 0,10 6 1,7-2-1875,4-3 490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28.5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60 7232,'-27'-23'3264,"24"15"-2848,3-1-192,8 9-224,6-11-2208,9 2 1216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28.9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41 4384,'0'-2'289,"0"0"1,0-1-1,0 1 1,0 0-1,0 0 1,0-1-1,1 1 1,-1 0-1,1 0 1,0 0-1,0 0 1,0 0-1,0 0 0,0 0 1,0 0-1,0 0 1,3-2-1,-2 10 3586,6 25-2411,-4 2-380,-2-1 0,-2 40 1,-9 68 591,3-70-1059,-17 373 1399,23-300-1833,1-62-24,-1-57-117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30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69 5888,'0'-21'1898,"2"14"-1135,13-12 1858,-14 18-2354,-1 0 0,1 1-1,0-1 1,-1 1 0,1-1 0,-1 0-1,1 0 1,-1 1 0,0-1 0,1 0 0,-1 0-1,0 1 1,1-1 0,-1 0 0,0 0-1,0 0 1,0 0 0,0 0 0,0 1 0,0-1-1,0 0 1,0 0 0,0 0 0,0-1-1,-1 2-209,1 0-1,-1 0 0,1 0 0,0 0 0,-1 0 1,1 0-1,-1 0 0,1 0 0,0 0 0,-1 0 1,1 0-1,-1 0 0,1 0 0,0 0 0,-1 0 1,1 0-1,-1 1 0,1-1 0,0 0 0,-1 0 1,1 1-1,0-1 0,-1 0 0,1 0 0,0 1 1,-1-1-1,1 0 0,0 1 0,-1 0 1,-7 11 358,1 1-28,0 1-1,1 0 1,1 0 0,-5 23 0,4-10-2,-4 44 0,7-35-200,3 43 1,0-64-262,2-1 0,0 0-1,1 0 1,0 0 0,9 25 0,-11-38-166,-1 0 0,0 0 0,1 0 0,-1 0 0,1 0 0,-1 0 0,1 0 0,-1-1 0,1 1 0,-1 0 0,1 0 0,0-1 0,-1 1 0,1 0 0,0-1 0,0 1 0,0-1-1,1 2 1,-1-2-194,0 0 0,0 0 0,0 0 0,0-1 0,0 1 0,0 0 0,0 0 0,0-1 0,0 1 0,0 0 0,0-1 0,0 1 0,1-2 0,16-6-3228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30.5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14 7968,'-13'-13'4096,"18"13"-4448,-2 0 96,7 0-448,8 0 384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30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68 7232,'-21'-43'3984,"19"31"-1812,2 12-2077,0 0 0,0-1 0,0 1 0,0 0 0,0-1 0,0 1 0,0-1 0,0 1 0,0 0 0,0-1 0,-1 1 0,1-1 0,0 1 0,0 0 0,0-1 0,0 1-1,-1 0 1,1-1 0,0 1 0,0 0 0,-1 0 0,1-1 0,0 1 0,0 0 0,-1-1 0,1 1 0,0 0 0,-1 0 0,1 0 0,0 0 0,-1-1 0,1 1 0,-1 0 0,1 0 0,0 0 0,-1 0 0,0 0 0,0 0 69,1-1-2,-1 1-1,1 0 1,-1 0-1,0-1 1,1 1-1,-1 0 1,0 0 0,1 0-1,-1 0 1,1 0-1,-1 0 1,0 0 0,1 0-1,-1 0 1,0 0-1,1 0 1,-2 0-1,6 15 725,-2-8-716,8 21 346,1 0 1,2-1-1,31 51 1,-33-61-365,2 0 0,0 0 0,1-2 0,1 0 0,0 0 0,29 20 0,109 57 218,-8-4-409,-120-70 88,-1 2 0,0 2 0,23 27 0,-41-42-21,-1-2-26,0 0 1,-1 0-1,0 1 1,0-1-1,-1 1 1,1 0-1,-1 1 1,0-1-1,-1 0 0,0 1 1,0 0-1,0-1 1,0 9-1,-1-9 3,-1 0 1,0 0-1,-1 0 0,1 1 0,-1-1 0,-1 0 1,1 0-1,-1 0 0,0 0 0,0-1 0,-1 1 0,1 0 1,-1-1-1,-7 9 0,-3 4 26,-2-1 1,0-1-1,0 0 1,-2-1-1,0-1 0,0 0 1,-2-1-1,-29 15 1,-17 9 330,-71 53 1,74-40-813,2 4 0,-93 106 1,124-123-581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33.3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977 28 1728,'-1'7'586,"7"-9"-274,-5 2-257,-1 0-1,1-1 0,-1 1 1,12 0 9981,-21 0-8586,6-1-1292,0 0 0,0 1 0,0-1-1,0 0 1,0-1 0,-3-1 0,-9-3 167,-12-2 216,23 7-508,-1-1 0,1 1 1,-1 0-1,1 0 0,-6 0 1,-11 0 8,12 1-13,0-1 0,1 2 0,-1-1 0,-14 4-1,-82 12 527,61-6-276,-29 9-179,62-16 39,1 1 1,0 0 0,0 1 0,-14 8-1,24-12-133,0-1 0,-1 0-1,1 1 1,0-1-1,0 0 1,0 1 0,0-1-1,0 1 1,-1-1-1,1 0 1,0 1 0,0-1-1,0 1 1,0-1 0,0 0-1,0 1 1,1-1-1,-1 1 1,0-1 0,0 0-1,0 1 1,0-1-1,0 1 1,1-1 0,6 17 67,0 1 97,-6-8-94,-1 1 0,0-1 0,0 0 0,-1 0-1,0 0 1,-1 0 0,0 0 0,-1 0 0,0 0-1,0-1 1,-1 1 0,0-1 0,-7 10 0,7-12 6,-8 14 155,-1-1 1,-25 31-1,21-31-65,-1-2 0,-1 0 0,-41 29 0,52-42-110,1 0-1,-1-1 0,0 1 0,0-2 0,-1 1 0,1-1 0,-1-1 1,0 1-1,1-2 0,-1 1 0,0-1 0,0 0 0,0-1 1,-16-1-1,18-1-23,1 1 1,-1-1-1,1-1 0,0 1 1,0-1-1,0 0 1,1-1-1,-1 1 1,1-1-1,-1 0 1,1 0-1,0-1 0,-4-5 1,-5-6 110,1-1 1,-20-31-1,28 39-142,1 1 0,-1-1 0,1-1 0,1 1 0,0 0 0,0-1-1,1 0 1,0 1 0,1-1 0,-1-15 0,2 22-15,0 0-1,0 0 1,0-1 0,1 1 0,-1 0 0,1 0 0,0 0-1,0-1 1,0 1 0,0 0 0,1 0 0,-1 0-1,1 1 1,0-1 0,-1 0 0,1 1 0,0-1 0,1 1-1,-1-1 1,0 1 0,1 0 0,-1 0 0,1 0-1,0 0 1,0 1 0,0-1 0,0 1 0,0 0 0,0-1-1,0 1 1,0 1 0,0-1 0,6 0 0,0 0-5,-1 0 0,0 0 0,1 1 1,-1 1-1,1 0 0,-1 0 1,0 0-1,1 1 0,-1 0 0,0 1 1,0 0-1,14 7 0,-9-3 41,-1 0 0,-1 1 0,1 0-1,-1 1 1,19 19 0,40 58 310,-13-16-107,-40-48 64,2-2-1,0 0 0,2-2 1,38 28-1,-38-33 0,1-1 1,1 0-1,0-2 0,0-1 0,38 10 1,-55-18-291,0 0 0,-1 0 0,1 0 1,0-1-1,0 1 0,-1-2 1,1 1-1,0 0 0,0-1 1,0 0-1,-1-1 0,1 1 1,-1-1-1,1 0 0,-1 0 1,0-1-1,0 0 0,0 1 1,0-2-1,7-5 0,-8 6-285,15-13-3029,-6 12-5162,-4 6 4856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36.6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529 4 4160,'0'0'187,"0"-1"0,0 1-1,0 0 1,-1 0 0,1 0 0,0-1 0,0 1 0,0 0 0,-1 0 0,1 0-1,0-1 1,-1 1 0,1 0 0,0 0 0,0 0 0,-1 0 0,1 0 0,0 0-1,-1 0 1,1 0 0,0 0 0,-1 0 0,1 0 0,0 0 0,0 0-1,-1 0 1,1 0 0,0 0 0,-1 0 0,1 0 0,0 0 0,-1 0 0,1 0-1,0 1 1,-13 2 606,-19 27 620,10-16-896,0-1 0,-1-1-1,-27 11 1,-32 16 83,66-30-467,1 0 0,0 1 1,1 1-1,0 0 0,1 1 0,0 0 1,-15 19-1,22-23-111,1 0-1,-1 0 1,1 1 0,1 0 0,-1 0-1,2 0 1,-1 0 0,1 1-1,1-1 1,-1 1 0,2 0 0,-1-1-1,1 1 1,1 19 0,2-16 26,-1 1 1,2-1-1,0 1 1,0-1 0,2 0-1,-1 0 1,2 0-1,7 13 1,-3-9 127,1 0 0,1 0 0,1-1 0,27 26 0,-18-21 68,135 144 776,-150-156-942,-1-1-1,-1 2 0,1-1 1,-1 1-1,-1 0 1,0 0-1,0 0 1,-1 0-1,2 13 1,1 11 219,1 53 1,-7-70-260,2 24 272,-7 72-1,4-96-187,-2 1 0,-1-1 0,0 1 0,-1-1-1,-1 0 1,-12 24 0,9-25 33,-1 0 0,-1-1 0,-24 25 0,27-31-103,-129 120 745,107-102-815,17-16 43,0 0 1,-1-1 0,0 0 0,-1-1-1,-25 11 1,37-19-161,0 1 0,-1-1 0,1-1 0,-1 1 0,0 0 0,1-1 0,-1 0 0,1 1 0,-1-1 0,0-1 0,-3 0 0,6 1-76,-1 0-1,1 0 1,0-1 0,0 1 0,0 0 0,0-1-1,0 1 1,-1-1 0,1 1 0,0-1 0,0 0-1,0 1 1,0-1 0,1 0 0,-1 0 0,0 0 0,0 0-1,0 0 1,1 0 0,-1 0 0,0 0 0,1 0-1,-1 0 1,1 0 0,-1 0 0,1 0 0,0 0 0,-1 0-1,1-1 1,0 1 0,0 0 0,0 0 0,0 0-1,0-1 1,0 1 0,0-2 0,1 1-437,-1 0-1,1 0 1,-1 0 0,1 0 0,0-1-1,0 1 1,0 0 0,2-3-1,18-16-3281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38.0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58 332 2080,'-2'0'253,"0"-1"-1,1 1 1,-1 0 0,0 0 0,0-1 0,0 1-1,0 1 1,0-1 0,0 0 0,0 0 0,1 1-1,-1-1 1,0 1 0,0-1 0,0 1-1,1 0 1,-4 1 0,-16 5 4199,31-23-1609,48-35-1254,-22 12-1264,61-57 790,-95 93-1100,1 1 0,0 0 0,-1 0 0,1 0 0,0 0 0,0 0 0,0 1 0,1-1 0,2 0 0,-5 1-20,1 1 1,-1 0-1,0 0 0,0 0 1,0 0-1,0 0 0,0 1 1,0-1-1,0 0 1,0 0-1,0 1 0,0-1 1,0 0-1,0 1 0,0-1 1,0 1-1,0 0 0,0-1 1,0 1-1,-1 0 1,1-1-1,0 1 0,0 0 1,-1 0-1,1 0 0,-1 0 1,1-1-1,0 1 0,0 2 1,2 4 34,0-1-1,0 2 1,0-1 0,-1 0 0,0 1-1,0-1 1,0 10 0,2 58 568,-3-39-282,0-17-141,0 0 0,2 0 0,0 0 1,1 0-1,1 0 0,10 23 0,-14-39-107,0-1-1,1 1 0,-1 0 0,0-1 0,1 0 0,0 1 0,-1-1 0,1 0 0,0 0 0,0 1 1,0-2-1,1 1 0,-1 0 0,0 0 0,1-1 0,-1 1 0,6 1 0,-4-2-2,0 0 0,0 0-1,0 0 1,0-1-1,0 0 1,0 1 0,0-2-1,0 1 1,0 0 0,0-1-1,5-1 1,6-3 25,1-1 0,-2 0-1,1-1 1,-1 0 0,14-11 0,-4 2-36,-1-1 0,-1-1 1,-1-2-1,-1 0 0,18-23 0,73-101-97,-7 7 70,-93 123-168,-7 9 81,-1 1 0,1-1 0,0 1 0,0 0 0,7-6 0,-10 10 56,-1 0 1,0-1-1,1 1 1,-1 0-1,1 0 1,-1 0-1,0 0 0,1 0 1,-1 0-1,0 0 1,1 0-1,-1 0 0,1 0 1,-1 0-1,0 0 1,1 0-1,-1 0 1,1 0-1,-1 1 0,0-1 1,1 0-1,-1 0 1,0 0-1,1 1 0,-1-1 1,0 0-1,1 0 1,-1 1-1,0-1 1,0 0-1,1 0 0,-1 1 1,0-1-1,0 0 1,0 1-1,1-1 0,-1 0 1,0 1-1,0-1 1,0 1-1,0-1 1,0 0-1,0 1 0,0-1 1,0 0-1,0 1 1,5 24-69,13 223 493,-13-170-304,3 31-58,-6-81-1311,-1-25 491,-1 0-1,0-1 1,-1 1 0,1 0 0,0 0-1,-2 3 1,-7-4-6209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6:5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74 3392,'-11'-11'1088,"10"9"-934,1 1 0,-1 0 0,1-1-1,-1 1 1,1-1 0,0 1 0,-1-1 0,1 0 0,0 1 0,0-1 0,0 1 0,0-1 0,1 1-1,-1-3 1,1-1 1532,-1 4-1458,0 0 1,0 0-1,-1 1 0,1-1 0,0 0 0,0 1 0,-1-1 0,1 0 0,0 1 0,0-1 0,-1 1 0,1-1 0,-1 0 1,1 1-1,-1-1 0,1 1 0,-1-1 0,1 1 0,-2-1 0,-1-2 688,2 1-456,1 1-446,0 1 0,0 0-1,0 0 1,0-1 0,0 1 0,0 0 0,0 0 0,0-1 0,0 1 0,0 0-1,0 0 1,0-1 0,0 1 0,0 0 0,0 0 0,-1 0 0,1-1 0,0 1-1,0 0 1,0 0 0,0 0 0,0-1 0,-1 1 0,1 0 0,0 0 0,0 0 0,-1 0-1,1 0 1,0 0 0,0-1 0,0 1 0,-1 0 0,1 0 0,0 0 0,0 0-1,-1 0 1,1 0 0,0 0 0,0 0 0,-1 0 0,1 0 0,0 0 0,0 0-1,-1 0 1,1 0 0,-2 2-47,5-7-35,-3 0 4,0 5 69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38.4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12 4064,'-13'-12'3786,"13"14"-2719,-1 148 4249,-4 75-1896,2-11-1090,6 129-1050,-3-304-1203,-1-30-48,0-1 0,1 1 0,1-1 0,-1 1 0,1-1 1,1 1-1,2 8 0,-4-17-101,0 0 0,0 1 0,0-1-1,0 0 1,0 0 0,0 1 0,0-1 0,0 0 0,0 0 0,1 1 0,-1-1 0,0 0 0,0 0 0,0 1 0,0-1 0,1 0 0,-1 0 0,0 0 0,0 0-1,0 1 1,1-1 0,-1 0 0,0 0 0,0 0 0,1 0 0,-1 0 0,0 0 0,1 1 0,-1-1 0,0 0 0,0 0 0,1 0 0,-1 0 0,0 0 0,0 0 0,1 0-1,-1 0 1,0 0 0,1 0 0,-1-1 0,0 1 0,0 0 0,1 0 0,-1 0 0,0 0 0,0 0 0,1 0 0,-1-1 0,0 1 0,0 0 0,1 0 0,-1 0-1,0 0 1,0-1 0,0 1 0,1 0 0,8-15-3182,-8 13 2397,12-14-2129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39.1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150 125 3712,'0'-1'234,"1"-1"1,0 1 0,0 0-1,0 0 1,-1 0-1,1 0 1,0 0 0,1 0-1,-1 0 1,0 0-1,0 0 1,0 0-1,0 1 1,3-2 0,-2 1 66,-1 0 1,0 1 0,1-1 0,-1 0 0,0 0 0,1 0 0,-1 0 0,0 0-1,0 0 1,0-1 0,1-1 0,-1 1-15,0 0-1,0-1 1,-1 1 0,0-1 0,1 1-1,-1-1 1,0 1 0,0-1 0,0 1-1,0-1 1,-1 1 0,1-1 0,-1 1-1,1-1 1,-1 1 0,0 0-1,0-1 1,0 1 0,0 0 0,0 0-1,-1-1 1,1 1 0,-4-3 0,3 2-197,0 0 0,-1 0-1,1 1 1,-1-1 0,1 1 0,-1 0 0,0 0 0,0 0 0,0 0 0,0 0 0,0 1 0,-1-1 0,1 1 0,0 0 0,-1 0 0,1 0 0,-7-1 0,5 3-49,0-1 0,0 1 0,0 0 0,0 0 0,1 1 0,-1 0 0,1-1 1,-1 1-1,1 1 0,-1-1 0,1 1 0,0 0 0,0-1 0,1 2 0,-1-1 0,-4 6 0,4-6-1,1 1 0,0 0-1,0 0 1,1 0 0,-1 0 0,1 0-1,0 1 1,0-1 0,0 1-1,1-1 1,-1 1 0,1 0 0,0 0-1,1-1 1,-1 1 0,1 0 0,0 6-1,4 8 130,0-1 0,1 0-1,1 0 1,1-1-1,0 0 1,11 17 0,-8-14 9,0 0 0,-2 0 0,11 38 1,-18-54-168,-1-1-1,1 1 1,-1-1 0,0 1 0,0-1 0,-1 1 0,0 5 0,-4 1-2573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39.4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88 5824,'-24'-13'1866,"17"7"-139,7 3-84,13 1 1033,-9 2-1890,112-9 3658,19-3-3395,-68 4-952,-35 5-1262,-1-1 1,38-10-1,-38 5-2301,0 4 1066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40.7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306 31 3392,'0'-1'241,"1"0"-1,-1-1 1,0 1 0,1 0 0,-1 0 0,1 0-1,-1-1 1,1 1 0,-1 0 0,1 0-1,0 0 1,0 0 0,0 0 0,-1 0-1,1 0 1,0 0 0,0 0 0,0 0 0,1 1-1,-1-1 1,0 0 0,2 0 0,6-5 3469,-8 6-3060,-3 6-211,-5 8 157,-7 10 55,-2-1-1,0 0 1,-2-2-1,0 0 1,-34 30 0,23-25-381,1 1 1,1 1 0,-32 46-1,28-37-195,29-32-44,2-5-103,0 0 0,-1 1 0,1-1 0,0 1 0,0-1 0,0 0 0,-1 1 0,1-1-1,0 1 1,-1-1 0,1 0 0,0 1 0,-1-1 0,1 0 0,0 1 0,-1-1 0,1 0 0,0 0 0,-1 0 0,1 1 0,-1-1 0,1 0 0,-1 0 0,1 0 0,-1 0 0,1 0 0,0 0 0,-1 1-1,0-2-89,1 1-1,0 0 1,-1 0-1,1-1 0,0 1 1,0 0-1,-1 0 0,1-1 1,0 1-1,0 0 0,-1 0 1,1-1-1,0 1 0,0 0 1,0-1-1,0 1 0,-1 0 1,1-1-1,0 1 0,0-1 1,0 1-1,0 0 0,0-1 1,0 0-1,0-7-1962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41.1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10 3392,'-8'-9'1088,"-6"14"9320,14-5-10231,0 1-1,0-1 1,7 1 386,0 0 0,0 0 0,0 1 0,9 3 0,22 4 105,177 16 1414,-91-13-1284,-6-5-318,-118-7-490,1 0 1,-1 0-1,0 1 0,0-1 1,1 0-1,-1 0 1,0 0-1,0 0 1,1 0-1,-1 0 0,0 0 1,0 0-1,1 0 1,-1 0-1,0-1 1,0 1-1,0 0 0,1 0 1,-1 0-1,0 0 1,0 0-1,1 0 1,-1 0-1,0-1 0,0 1 1,0 0-1,0 0 1,1 0-1,-1 0 0,0-1 1,0 1-1,0 0 1,0 0-1,0 0 1,1-1-1,-1 1 0,0 0 1,0 0-1,0-1 1,0 1-1,0 0 1,0 0-1,0-1 0,0 1 1,-6-11-7090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41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622 1 5824,'-2'-1'362,"0"1"0,0 0-1,0 0 1,0 0 0,0 0 0,-1 1 0,1-1 0,0 1 0,0-1 0,0 1-1,0 0 1,-3 1 0,-24 14 2438,18-10-2275,0 0 0,-1-1 0,0 0 0,-15 4 0,-51 9 964,68-16-1300,-97 18 1046,-95 24-91,158-34-833,40-9-733,0-1 0,0 0 0,1 1 0,-1-2 0,0 1 0,0 0 0,1-1 0,-1 1 0,-5-3 0,5-1-2410,3 1 955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41.8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 6240,'0'0'61,"0"0"-1,0 0 1,0-1 0,0 1 0,0 0 0,0 0 0,0 0 0,0 0-1,1 0 1,-1 0 0,0 0 0,0 0 0,0 0 0,0 0-1,0 0 1,0 0 0,0 0 0,1 0 0,-1 0 0,0 0-1,0 0 1,0 0 0,0 0 0,0 0 0,0 0 0,0 0-1,1 0 1,-1 0 0,0 0 0,0 0 0,0 0 0,0 0-1,0 0 1,0 0 0,0 0 0,1 0 0,-1 0 0,0 0 0,0 0-1,0 1 1,0-1 0,0 0 0,0 0 0,0 0 0,0 0-1,0 0 1,0 0 0,0 0 0,0 0 0,0 1 0,0-1-1,1 0 1,10 11 1736,9 13 312,10 27 85,-3 0-1,29 78 1,-43-96-1980,66 163 564,-75-188-796,-3-4-53,1 1 1,0 0-1,0 0 0,0-1 1,1 1-1,0-1 0,0 0 1,0 0-1,0 0 0,0 0 0,1 0 1,0-1-1,4 4 0,9 2-665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43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47 343 2976,'-20'1'1303,"17"0"-464,0-1-1,0 1 0,0 0 1,0 0-1,1 0 1,-1 0-1,-3 3 0,16-16 3515,13-21-3288,-2 3-771,10-10 173,1 2-1,1 1 1,60-50 0,-75 73-383,4-5-11,28-17-1,-49 35-85,0 1 0,0-1 0,1 0 0,-1 1 0,0-1 0,0 1 0,0 0 0,1-1 0,-1 1 0,0 0 1,1 0-1,-1 0 0,0-1 0,0 2 0,1-1 0,-1 0 0,3 0 0,-3 1 11,-1-1-1,1 0 1,0 1 0,0-1 0,-1 1-1,1-1 1,-1 1 0,1-1 0,0 1-1,-1 0 1,1-1 0,-1 1-1,1-1 1,-1 1 0,0 0 0,1 0-1,-1-1 1,1 1 0,-1 0 0,0 0-1,0-1 1,0 1 0,1 0 0,-1 0-1,0 0 1,0-1 0,0 1 0,0 1-1,-1 92 320,5 154 156,-1-224-330,6 32 0,-7-48-47,0 0-1,0-1 1,1 0-1,0 1 1,0-1 0,1 0-1,0-1 1,6 9-1,-9-13-50,0 0-1,1-1 0,-1 1 0,0-1 1,1 0-1,-1 1 0,1-1 1,0 0-1,-1 0 0,1 0 0,0 0 1,0 0-1,0-1 0,-1 1 0,1 0 1,0-1-1,0 1 0,0-1 0,0 0 1,0 0-1,0 0 0,0 0 1,0 0-1,0 0 0,0 0 0,0-1 1,0 1-1,0-1 0,3-1 0,6-3 26,-1-1 0,0-1 0,0 1 0,-1-2 0,0 1 0,10-11 0,50-62 25,-63 73-82,102-132 50,16-19-46,-114 144-86,1 2 1,1-1-1,0 1 1,1 1-1,23-16 1,-35 26 61,-1 1 0,1-1-1,0 1 1,-1 0 0,1-1 0,0 1 0,0 0 0,0 0-1,-1-1 1,1 1 0,0 0 0,0 0 0,-1 0 0,1 0-1,0 0 1,0 0 0,0 0 0,-1 0 0,1 1 0,0-1-1,0 0 1,-1 0 0,1 1 0,0-1 0,0 0-1,-1 1 1,1-1 0,0 1 0,-1-1 0,1 0 0,0 1-1,-1 0 1,1-1 0,-1 1 0,1-1 0,-1 1 0,1 0-1,-1-1 1,0 1 0,1 0 0,-1 0 0,3 5-3,-1 0 1,0-1 0,0 1-1,1 8 1,-2-7 26,25 152 322,-2-12-230,-11-76 215,4 17-2333,-17-81-3156,-3-13 218,3-2 1641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43.6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6 6240,'-2'-5'3159,"4"19"162,-3 176 1285,-16 96-1890,11-242-2362,-13 154 881,14-129-953,-5 164 274,15-168-850,-4-76-2244,6-6 660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44.2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9 4800,'0'-8'9536,"-10"20"-6726,-71 101 747,77-106-3421,-1 0-1,2 0 0,-1 0 0,1 1 1,0-1-1,1 1 0,-3 12 1,4-17-106,1 1 1,0-1-1,0 1 1,-1-1-1,2 0 1,-1 1-1,0-1 1,1 1-1,0-1 1,-1 0-1,1 1 1,1-1-1,-1 0 1,0 0-1,1 0 1,0 0-1,-1 0 1,1 0-1,0 0 0,3 2 1,-3-3-206,0-1 1,0 1-1,0-1 0,1 1 1,-1-1-1,0 0 0,0 0 0,1 0 1,-1-1-1,1 1 0,-1 0 1,0-1-1,1 0 0,-1 1 1,1-1-1,-1 0 0,1 0 1,-1-1-1,6 0 0,-3 0-1062,1 0 0,-1-1 0,0 1-1,1-1 1,-1-1 0,0 1 0,7-5-1,4-1-1524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0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62 198 2816,'-5'4'7869,"-12"13"-4496,7-14-2689,9-3-538,0 0 0,-1 1 0,1-1 0,0 1 0,-1-1 0,1 1 0,0 0 0,0 0 0,-2 1 0,3-2-80,-1 0-1,1 0 1,-1 0 0,1 0-1,0 0 1,-1 0 0,1 0-1,0 0 1,-1 0 0,1 0-1,0 0 1,-1 0 0,1 0-1,0 0 1,-1 0-1,1-1 1,0 1 0,-1 0-1,1 0 1,0 0 0,0 0-1,-1-1 1,1 1 0,0 0-1,-1 0 1,1-1 0,0 1-1,0 0 1,0 0-1,-1-1 1,1 1 0,0 0-1,0-1 1,0 1 0,0 0-1,0-1 1,-1 1 0,1 0-1,0-1 1,0 1 0,0-1-1,-5-14 469,8-22 95,-2 33-592,0 0 0,0 0 0,0 0-1,0 0 1,1 0 0,0 0 0,-1 1 0,1-1 0,1 0 0,-1 1 0,0 0-1,6-6 1,0-1-35,2 1 0,18-16 0,-21 20 25,1 0 0,0 1-1,1-1 1,-1 2 0,1-1-1,0 1 1,13-3 0,-20 6-14,0 0 0,-1 0 0,1 0-1,0 1 1,0-1 0,0 0 0,0 1 0,0 0 0,0-1 0,-1 1 0,1 0 0,0 0 0,-1 0 0,1 0 0,0 0 0,-1 0 0,1 0 0,-1 0 0,0 1 0,1-1 0,1 3-1,4 5 174,1 0 0,6 12 0,-11-15-127,0 1-1,0-1 1,-1 0-1,1 1 0,-2-1 1,1 1-1,0 7 1,5 17 279,-7-31-303,0 0 0,0 1 0,0-1 1,1 1-1,-1-1 0,0 0 0,0 1 1,0-1-1,1 1 0,-1-1 0,0 0 1,0 1-1,1-1 0,-1 0 0,0 0 1,0 1-1,1-1 0,-1 0 0,1 0 1,-1 1-1,0-1 0,1 0 0,-1 0 1,0 0-1,1 0 0,-1 1 0,1-1 1,-1 0-1,0 0 0,1 0 0,1 0 1,-1 0 0,0-1 0,0 1 1,1 0-1,-1-1 0,0 1 0,0-1 0,0 1 0,0-1 0,2-1 0,24-22-18,-24 21 37,99-114-452,-87 97 389,-13 19-19,-1-1 1,0 0-1,1 0 0,0 1 1,-1-1-1,1 1 0,0 0 1,0-1-1,0 1 0,0 0 1,0 0-1,0 0 0,0 0 1,0 0-1,4 0 1,-4 1 24,-1 0 0,0 0 0,1 0 0,-1 0 1,1 1-1,-1-1 0,0 1 0,0-1 0,1 1 1,-1-1-1,0 1 0,0 0 0,0 0 1,0-1-1,1 1 0,-1 0 0,0 0 0,-1 0 1,1 0-1,0 0 0,0 0 0,0 0 0,0 1 1,-1-1-1,1 0 0,0 2 0,7 13 261,-1 1 0,0-1-1,-1 1 1,-1 1 0,4 21-1,-7-28-579,2 18 948,-3-10-5098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44.5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41 7648,'-14'-20'3456,"14"11"-3008,0 4 1408,0 2-1824,0 6-64,5-6-480,4 3 288,1-3-2624,3 3 1568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45.6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248 517 3968,'1'-11'2071,"-1"10"-1784,0 1 0,0-1 0,0 1 0,0-1 0,1 0 1,-1 1-1,0-1 0,0 1 0,-1-1 0,1 0 0,0 1 0,0-1 0,0 1 1,0-1-1,-1-1 0,0 2-69,0-1 1,1 0-1,-1 0 0,0 1 1,0-1-1,0 1 0,0-1 1,-1 1-1,1-1 0,0 1 1,0 0-1,-2-1 1,1 1-119,0-1 1,0 1 0,-1 0 0,1 0-1,0 0 1,0 0 0,0 0 0,0 1 0,-1-1-1,1 0 1,0 1 0,0 0 0,0 0-1,-2 1 1,-29 18 477,17-9-139,14-10-394,-18 12 291,0 1 1,0 0-1,-21 21 1,37-31-275,0 0 1,0 1 0,0 0-1,0-1 1,1 1 0,-1 1-1,1-1 1,1 0-1,-1 1 1,1-1 0,0 1-1,0 0 1,1 0 0,-1 0-1,1 0 1,1 0 0,-1 0-1,1 9 1,1-10 16,-1-1 1,1 1 0,0 0 0,1-1-1,-1 1 1,1-1 0,0 1-1,0-1 1,0 0 0,4 5 0,-5-7-41,1-1 1,-1 1 0,0-1 0,1 1-1,-1-1 1,1 0 0,-1 1-1,1-1 1,-1 0 0,1 0 0,0 0-1,0 0 1,-1-1 0,1 1 0,0 0-1,0-1 1,0 1 0,0-1-1,0 0 1,0 1 0,0-1 0,0 0-1,0 0 1,0-1 0,0 1 0,0 0-1,3-1 1,4-4 93,0 1-1,0-1 1,0 0-1,0-1 1,-1 0-1,14-14 1,-21 19-106,14-13 34,-1-1 0,-1 0 1,-1-1-1,0 0 0,-1-1 1,-1 0-1,11-25 0,2-11-96,-2 0 0,-3-1 0,-2-1 0,-3-1 0,-2 0 0,6-89 0,-16 128-128,-1 1 1,-1-1-1,-6-28 0,7 45 145,0-1 0,0 0 0,0 1 0,0-1 0,0 1-1,-1-1 1,1 0 0,0 1 0,0-1 0,-1 1-1,1-1 1,0 1 0,-1-1 0,1 0 0,-1 1 0,1 0-1,-1-1 1,1 1 0,-1-1 0,1 1 0,-1 0 0,1-1-1,-1 1 1,1 0 0,-1-1 0,1 1 0,-1 0 0,0 0-1,1 0 1,-2-1 0,1 2 11,0-1-1,0 0 1,-1 0-1,1 1 1,0-1 0,0 1-1,0-1 1,0 1-1,0-1 1,0 1 0,0 0-1,0-1 1,0 1-1,0 0 1,1 0 0,-1 0-1,0 0 1,0 1-1,-3 4 51,0 1 1,1 0-1,-1 0 0,2 0 0,-1 0 0,1 0 0,-2 14 0,2-14-20,-13 67 569,-9 118 0,15 81 70,9-260-688,0-1-61,0-1 0,0 1 0,5 22 0,1-20-1694,6-7 474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45.9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13 8544,'0'-1'198,"-2"-10"3538,0 15-3052,2-4-582,-1 0 1,1 1-1,0-1 0,0 1 0,0-1 0,0 1 0,0-1 1,0 0-1,0 1 0,0-1 0,0 1 0,0-1 1,0 1-1,0-1 0,1 0 0,-1 1 0,0-1 0,0 1 1,2 5 510,-9 88 3541,-9 6-1462,0 4-1650,-2 63-429,17-145-2442,7-33-5622,-5-6 3686,-1 1 1296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4:46.3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20 108 7552,'-7'0'1048,"6"-1"-792,0 1 1,0 0 0,-9 4 8064,31-5-6626,14-10-854,-1 0 0,0-3 1,45-24-1,-70 33-723,3-1 31,-3 1-34,0 1 1,0 0-1,17-5 1,-23 8-86,-1 1 1,1-1 0,0 1 0,-1 0 0,1-1-1,-1 1 1,1 1 0,0-1 0,-1 0-1,1 1 1,0-1 0,-1 1 0,1 0 0,-1-1-1,1 1 1,-1 1 0,0-1 0,1 0-1,2 3 1,2 2 147,-1 1 1,0 0-1,0 0 0,-1 0 0,0 1 0,7 13 0,-6-11 170,0 1 1,1-1-1,9 10 1,-14-17-274,1 0 0,0 0 0,0-1 0,0 0 0,1 1 0,-1-1 0,0 0 0,1 0 0,-1-1 0,1 1 0,0-1 0,-1 0 0,8 2 0,-3-2-27,0-1 1,0 0-1,0 0 1,0-1-1,0 0 1,0 0-1,0-1 1,-1 0 0,13-5-1,1-2-256,-1 0 0,21-13 0,-29 14-701,0 1 0,-1-1-1,18-18 1,-2 2-1022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5:16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 2144,'0'0'5578,"0"-4"-4260,0 8 1002,0 0-2278,0 170 1009,1-165-943,0 0 0,0 0 0,1-1 1,3 11-1,1 11 204,0-13 1342,13-21-198,1 1-1277,-4 2-161,39-8-58,62-3 0,34-2 214,29 0 116,-51 12-346,156-9 378,-220 7-314,76 5 0,-46 0 3,0 0 88,252-11 618,-234 4-542,142 11 1,-50 0-319,239-5 607,-338 9 1013,-104-11-1325,0 0 0,0 0-1,0 0 1,0 0-1,0 0 1,2-4 0,4-28 363,-4 22-530,3-23 0,19-113-1089,-24 136-2688,6 3 998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5:28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37 7392,'-71'-33'3360,"54"33"-2944,10 0-288,27-4-320,8 4 128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6:5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12 2080,'-14'3'12309,"9"-8"-12506,4 5 232,0-1 1,1 0-1,-1 0 1,0 1-1,1-1 1,-1 0-1,0 1 1,0-1 0,0 1-1,1-1 1,-1 1-1,0-1 1,0 1-1,0 0 1,0-1-1,0 1 1,0 0 0,0 0-1,0 0 1,0 0-1,0 0 1,0 0-1,0 0 1,0 0-1,0 0 1,0 0 0,0 0-1,0 1 1,-1-1-1,-5 3 37,-1 0-1,1 0 1,-8 4-1,-2 2 59,2-2-86,0 1-1,-21 17 1,-13 7-79,39-27 134,1 1 0,0 1-1,-13 11 1,22-18-99,-1 0-1,1 1 1,-1-1 0,0 1-1,1-1 1,0 1 0,-1-1-1,1 1 1,-1-1 0,1 1-1,0-1 1,-1 1 0,1-1-1,0 1 1,-1 0 0,1-1-1,0 1 1,0-1 0,0 1 0,0 0-1,-1-1 1,1 1 0,0 0-1,0-1 1,0 1 0,1 0-1,-1-1 1,0 1 0,0 0-1,0-1 1,0 1 0,0 0-1,1-1 1,-1 1 0,0-1-1,1 1 1,-1-1 0,0 1 0,1 0-1,0 0 1,2 2 41,1-1 1,-1 1-1,1-1 1,0 1-1,5 1 1,3 3-54,11 6 231,31 12 1,-34-17-125,-1 1 1,-1 1 0,19 13-1,-30-18-19,1 1-1,-1-1 1,-1 1-1,1 1 1,-1-1-1,6 9 1,-11-13-9,1 1 1,-1-1-1,0 1 1,0-1-1,0 1 1,0-1-1,0 1 0,-1 0 1,1-1-1,-1 1 1,1 0-1,-1-1 1,0 1-1,0 0 1,-1-1-1,1 1 1,0 0-1,-1-1 0,0 1 1,0 0-1,1-1 1,-1 1-1,-1-1 1,1 1-1,-2 2 1,1-1 21,-1 1 1,0 0 0,0-1 0,-1 0-1,1 1 1,-1-1 0,0-1 0,0 1-1,0 0 1,-1-1 0,1 0-1,-1 0 1,1-1 0,-1 1 0,0-1-1,-10 3 1,-7 1 29,1-2 0,-1-1 1,0 0-1,0-2 0,-34-2 0,26 1-493,30 0 334,0 0-1,0 0 0,0 0 0,0 0 1,-1 1-1,1-1 0,0 0 0,0 0 0,0 0 1,0 0-1,0 0 0,0 0 0,0 0 1,0 0-1,0 0 0,-1 0 0,1 0 1,0 0-1,0 0 0,0 0 0,0 0 0,0-1 1,0 1-1,0 0 0,0 0 0,0 0 1,-1 0-1,1 0 0,0 0 0,0 0 1,0 0-1,0 0 0,0 0 0,0 0 0,0 0 1,0 0-1,0 0 0,0-1 0,0 1 1,0 0-1,0 0 0,0 0 0,0 0 1,0 0-1,0 0 0,0 0 0,-1 0 0,1 0 1,0-1-1,0 1 0,6-5-2137,10-4-1255,3 2-428,6-1 1285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6:5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25 748 5728,'-18'-4'1193,"11"3"440,20 7 1311,-5-4-2319,1 0 0,0 0-1,0-1 1,0 0 0,13 0-1,47-3 1051,-66 1-1610,12 1 403,3-1 8,-1-1 0,30-6 0,-43 7-404,0 0 1,0 0-1,-1 0 0,1-1 0,0 1 0,-1-1 0,0 0 0,1 0 0,-1 0 1,0-1-1,0 1 0,0-1 0,0 0 0,-1 1 0,1-1 0,-1-1 1,4-4-1,-5 5-35,-1-1 0,1 1 1,-1 0-1,0 0 0,0 0 1,0 0-1,0 0 0,-1 0 1,1-1-1,-1 1 0,0 0 1,0 0-1,-2-4 0,3 6-57,-1-1 0,0 1 0,0 0 0,1-1 0,-1 1 0,0 0 0,0 0 0,0-1 0,-1 1 0,1 0-1,0 0 1,0 0 0,-1 1 0,1-1 0,0 0 0,-1 0 0,1 1 0,-1-1 0,1 1 0,-1-1 0,1 1 0,-1 0-1,1-1 1,-1 1 0,1 0 0,-3 0 0,-1 0-23,0 0 0,-1 1 0,1-1 0,0 1 0,-9 3 0,1 0 130,2 1 0,-1 0-1,0 1 1,1 1 0,0-1-1,1 2 1,0-1 0,0 1-1,0 1 1,1 0 0,-13 16-1,19-20-48,0 1 0,0-1 0,1 1 0,-1 0 0,1 0 0,1-1-1,-1 1 1,1 0 0,0 1 0,0-1 0,1 0 0,0 0 0,0 0-1,0 0 1,1 0 0,0 1 0,0-1 0,0 0 0,1 0 0,5 10-1,-5-11-5,0 0 0,0-1 0,1 1 0,0-1 0,0 0 0,0 0 0,1 0 0,-1 0 0,1-1 0,0 1 0,0-1 0,0 0 0,0 0 0,1 0 0,-1-1 0,1 1 0,0-1 0,0 0 0,0-1 0,0 1 0,0-1 0,0 0 0,0 0 0,0-1 0,6 1 0,-2-2 1,1 0 0,-1 0 0,0-1 0,1 0 0,-1-1 1,0 0-1,0-1 0,0 1 0,9-7 0,13-8 83,31-25 1,-47 32-36,26-21-13,-1-2-1,56-62 1,-78 74-36,-1-1-1,0-1 1,-2-1 0,-1 0 0,14-35 0,42-134-154,-61 166 88,-2 5-18,0 0 1,-1 0 0,4-36-1,-10 55 11,5-61-284,-5 56 271,-1 0 1,1 0-1,-1 0 0,-1 0 1,-2-11-1,3 19 27,1 0-1,0 0 0,-1 0 1,1 0-1,0 1 0,-1-1 1,1 0-1,-1 0 0,0 0 1,1 0-1,-1 1 0,1-1 1,-1 0-1,0 1 0,0-1 0,1 0 1,-1 1-1,0-1 0,0 1 1,0-1-1,0 1 0,-1-1 1,1 1 4,-1 0 0,1 0 1,-1 0-1,1 0 0,-1 0 0,1 0 1,-1 0-1,1 1 0,-1-1 1,1 1-1,0-1 0,-1 1 0,-1 0 1,-2 2-19,0 0 0,-1 1 0,2 0 0,-1 0 0,-8 7 0,8-3 21,-1-1-1,1 1 1,0 0-1,-6 15 1,8-18 16,-5 14-18,0 1 0,1 0 0,-5 24 0,-7 62-30,14-80 58,-2 15-8,-3 22 22,-4 73 0,13-119-13,1 88 89,1-88-26,1 0 0,0-1 0,2 1 0,5 18 0,-6-26 29,0 0 0,1 0 0,0-1 0,9 17 1,-11-23-79,0 0 0,0 1 1,0-1-1,0 0 0,0 0 1,1 0-1,-1 0 0,0-1 1,1 1-1,0-1 0,-1 1 1,1-1-1,0 0 1,0 0-1,0 0 0,0 0 1,0-1-1,6 1 0,0-1 34,0 0 0,0 0-1,0-1 1,0-1 0,0 0 0,0 0-1,10-4 1,60-28 172,-51 21-124,3-1-61,40-25 1,-61 32-24,0 0 1,-1 0-1,0 0 0,-1-1 1,0-1-1,0 1 1,12-18-1,-19 23-15,1 0-1,-1-1 0,0 1 0,0 0 1,0 0-1,0-1 0,0 1 0,0-6 1,-1 8-13,0 1 0,0-1 0,0 0 0,0 1 0,0-1 0,0 1 0,0-1 0,0 1 0,0-1 0,0 1 0,0-1 0,0 0 0,0 1 0,0-1 0,-1 1 0,1-1 0,0 1 0,0-1 0,-1 1 0,1-1 0,0 1 0,-1-1 0,1 1 0,0 0 0,-1-1 0,1 1 1,-1-1-1,1 1 0,-1 0 0,1 0 0,-1-1 0,1 1 0,-1 0 0,1 0 0,-1-1 0,1 1 0,-1 0 0,1 0 0,-1 0 0,0 0 0,1 0 0,-1 0 0,1 0 0,-1 0 0,1 0 0,-1 0 0,1 0 0,-1 0 0,0 0 0,1 1 0,-1-1 0,1 0 0,-1 0 0,1 0 1,-1 1-1,1-1 0,-1 1 0,-9 4-11,1 0 0,-1 0 0,1 1 0,1 0 0,-1 0 0,1 1 0,0 1 1,1-1-1,-1 1 0,-8 13 0,15-20 22,0 0 1,0 1-1,0-1 0,0 1 1,0-1-1,1 1 1,-1-1-1,0 1 0,1 0 1,-1-1-1,1 1 0,0 0 1,-1 0-1,1-1 0,0 1 1,0 0-1,0 0 1,0-1-1,1 1 0,-1 0 1,0 0-1,1-1 0,-1 1 1,1 0-1,-1-1 1,1 1-1,0-1 0,0 1 1,0-1-1,0 1 0,0-1 1,0 1-1,0-1 0,0 0 1,0 0-1,1 0 1,-1 1-1,1-1 0,1 1 1,1 0 6,1 0 1,-1 0-1,0 0 1,1-1 0,-1 1-1,1-1 1,-1 0 0,1 0-1,-1-1 1,1 0-1,0 1 1,-1-1 0,8-1-1,33-10 63,0-1-1,62-26 1,27-8 60,-70 28-15,-64 19-117,0-1-1,0 0 1,0 0-1,0 0 0,0 0 1,0 0-1,0 0 1,0 0-1,0 0 0,0 0 1,0 0-1,0 0 1,0 0-1,0 0 1,0 0-1,1 1 0,-1-1 1,0 0-1,0 0 1,0 0-1,0 0 0,0 0 1,0 0-1,0 0 1,0 0-1,0 0 1,0 0-1,0 0 0,0 0 1,0 0-1,0 0 1,0 0-1,0 0 0,0 0 1,0 0-1,1 0 1,-1 0-1,0 0 1,0 0-1,0 0 0,0 0 1,0 0-1,0 0 1,0 0-1,0 0 1,0 0-1,0 0 0,0 0 1,0 0-1,0 0 1,0 0-1,1 0 0,-1 0 1,0 0-1,0 0 1,0 0-1,0 0 1,0 0-1,0 0 0,0 0 1,-6 7 17,-14 10-100,10-9 67,1 0 1,-1 1-1,2 0 0,-16 20 0,19-23 32,1 1 0,-1 0 0,1 0 0,1 0 0,0 1 0,0-1-1,0 1 1,1-1 0,-2 10 0,4-16-18,0 1-1,0-1 1,0 1 0,0 0-1,0-1 1,0 1 0,0-1 0,0 1-1,0-1 1,1 1 0,-1-1-1,1 1 1,-1-1 0,1 1 0,0-1-1,-1 1 1,1-1 0,0 0-1,0 1 1,2 1 0,-2-2 16,0 0 1,1 0-1,-1-1 1,1 1-1,-1 0 1,1-1-1,0 1 1,-1-1-1,1 1 1,-1-1-1,1 0 1,0 0-1,-1 0 1,1 1-1,0-2 1,-1 1-1,1 0 1,0 0-1,-1 0 0,4-2 1,15-4 133,-1-2 0,0 0 0,0-1 0,18-13 0,-4 4-93,-29 16-58,34-19 60,36-26-1,-63 39-37,-1 0 1,1-1 0,-2 0-1,1-1 1,-1 0-1,-1 0 1,14-22-1,-7 3 9,-2 1 0,12-39 0,13-64 22,-31 101-50,37-159-83,-28 119 155,-13 52-181,0 0 1,0-26 0,-3 44 97,0 0 1,0 0-1,0 0 1,0 0-1,0 0 1,0 0-1,0 0 1,0 0-1,-1 0 1,1 0-1,0 0 1,0 0-1,0 0 1,0 0-1,0 0 1,0 0-1,0 0 1,0 0-1,0 0 1,0 0-1,-1 0 1,1 0-1,0 0 1,0 0-1,0 0 1,0 0-1,0 0 1,0 0-1,0 0 1,0 0-1,0 0 1,0 0-1,0 0 1,-1 0-1,1 0 1,0 0-1,0 0 1,0 0-1,0 0 1,0 0-1,0 0 1,0 0-1,0 0 1,0-1-1,0 1 1,-5 11-146,4-9 96,-4 12 32,1 0 0,0 0 0,1 1 0,1 0 0,-1 18 0,2-22 36,-16 170 77,14-17 130,4-95-131,1-38-57,10 57-1,-12-87-20,2 4-88,0 1 0,0-1 0,0 1 1,0-1-1,5 7 0,-6-11-1123,4-1 187,-1 0 0,1-1 0,0 0 0,-1 0 0,1 0 0,-1-1 0,1 1 0,-1-1 0,0 0 0,1 0 0,-1-1 0,0 1 0,0-1 0,-1 0 0,4-4 0,7-1-1083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6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25 6816,'-26'-19'2197,"25"18"-2148,1 1-1,-1 0 1,1-1-1,-1 1 1,1-1 0,-1 1-1,1 0 1,-1-1-1,0 1 1,1 0 0,-1-1-1,1 1 1,-1 0-1,0 0 1,1 0-1,-1 0 1,0 0 0,1 0-1,-1 0 1,0 0-1,1 0 1,-1 0 0,0 0-1,1 0 1,-2 0-1,0 1 257,-6 0 3330,7 2-1334,15 5-498,26 6-977,-30-11-686,0-2 0,0 1 1,1-1-1,-1-1 0,14 0 0,50-11 266,-54 8-1439,0 0 0,0 1 0,30 0 0,-44 3 62,0-1 1,1 1-1,-1 1 0,0-1 1,0 1-1,0 0 0,0 0 1,0 1-1,0 0 0,5 4 1,9 9-2182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6:5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14 159 6720,'-13'5'4693,"13"-5"-4640,-1-1 1,1 1-1,0 0 0,0 0 1,0 0-1,0 0 0,0 0 1,0 0-1,0 0 0,0-1 1,0 1-1,0 0 0,0 0 1,0 0-1,0 0 0,0 0 1,0 0-1,0-1 0,0 1 1,0 0-1,0 0 0,0 0 1,1 0-1,-1 0 0,0 0 1,0 0-1,0 0 0,0-1 1,0 1-1,0 0 0,0 0 1,0 0-1,0 0 0,0 0 1,1 0-1,-1 0 0,0 0 1,0 0-1,0 0 0,0 0 1,4-2 398,-1 1 0,1 0 0,-1 0 0,1 1 0,3-1 1,-2 0-190,-1 0 1,1 1 0,-1-1 0,6-3-1,98-53 1645,4-3-1485,-100 54-316,-9 4-65,1-1 1,0 1 0,0 0-1,0 1 1,7-3 0,-10 4-35,-1 0 0,1 0 0,-1 0 1,0 0-1,1 0 0,-1 0 0,1 0 0,-1 0 1,1 0-1,-1 0 0,0 0 0,1 0 1,-1 0-1,1 1 0,-1-1 0,0 0 0,1 0 1,-1 0-1,0 1 0,1-1 0,-1 0 1,0 0-1,1 1 0,-1-1 0,1 1 0,-1 0 14,0 0-1,1 0 0,-1 0 1,0 0-1,0 0 0,1 0 1,-1 1-1,0-1 0,0 0 0,0 0 1,0 0-1,0 0 0,-1 0 1,1 2-1,-6 25 132,2-8 186,1 0-1,-2 27 0,5-46-319,0 1 1,0 0-1,0 0 0,1 0 0,-1 0 1,0 0-1,1-1 0,-1 1 1,1 0-1,0 0 0,-1-1 1,1 1-1,0 0 0,0-1 0,0 1 1,0-1-1,1 1 0,-1-1 1,0 0-1,1 1 0,-1-1 0,1 0 1,-1 0-1,1 0 0,-1 0 1,1 0-1,0 0 0,-1-1 1,1 1-1,0 0 0,0-1 0,-1 1 1,1-1-1,0 0 0,0 0 1,3 0-1,7 0 22,-1 0 1,1-1-1,-1 0 0,20-5 1,-31 5-46,29-6 77,0-3-1,-1 0 1,0-2-1,29-16 1,-39 16 1,-15 9-138,0 1 0,1-1 0,-1 1 0,1 0 1,6-2-1,-11 10-1,0 0 0,0 0 0,0 0 0,-1 0 0,-2 6 0,1-6 60,1 0 0,0-1 0,0 1 1,-2 12-1,4-16 16,-1 0 0,1 0 0,0 1 0,0-1 0,0 0 1,0 0-1,1 1 0,-1-1 0,1 0 0,-1 0 1,1 0-1,0 0 0,0 0 0,0 0 0,0 0 0,1 3 1,4 5 104,-6-9-104,1-1 1,-1 1-1,0-1 0,0 1 1,0-1-1,1 1 0,-1-1 1,0 1-1,0-1 0,1 1 1,-1-1-1,0 0 0,1 1 1,-1-1-1,1 1 0,-1-1 1,1 0-1,-1 1 0,0-1 1,1 0-1,-1 0 0,1 1 1,-1-1-1,1 0 0,-1 0 1,1 0-1,0 0 0,-1 0 1,1 0-1,-1 0 0,1 0 1,-1 0-1,1 0 0,-1 0 1,1 0-1,-1 0 0,1 0 1,0 0-1,2-1 28,0 0 0,-1 0-1,1 0 1,0 0 0,-1-1 0,1 1 0,-1-1 0,1 1 0,-1-1-1,0 0 1,0 0 0,0 0 0,0 0 0,0 0 0,0 0-1,-1-1 1,1 1 0,-1-1 0,2-2 0,0-1 8,-1 1-1,0-1 1,0 1 0,-1-1 0,1 0-1,-1 1 1,0-1 0,0-9 0,-1 13-63,0-1 0,-1 1 0,1 0 0,0-1 0,-1 1 0,1 0 0,-1-1 0,0 1 0,0 0 0,0 0 0,0-1 0,0 1 0,0 0 0,-1 0 0,1 0 0,-1 0 0,1 1 0,-1-1 0,0 0 0,0 1 0,1-1 0,-1 1 0,0 0 0,0-1 0,-1 1 0,1 0 0,0 0 0,0 0 1,-1 1-1,-3-2 0,-1 1-53,-4-3 77,11 1 66,6-2-30,5-3 70,-1 1-74,0 0 1,0 1 0,0-1-1,1 2 1,12-5 0,-17 7-21,0 1 1,0 0 0,0 1 0,0-1 0,0 1 0,1 0-1,-1 1 1,0 0 0,1 0 0,-1 0 0,9 2 0,-12-1-1,0-1-1,0 1 1,0 0 0,0 1 0,0-1 0,-1 1 0,1-1 0,0 1 0,-1 0 0,1 0 0,-1 0 0,1 0 0,-1 0 0,0 1 0,0-1 0,0 1 0,0-1 0,-1 1 0,1 0 0,-1-1 0,1 1 0,-1 0-1,0 0 1,0 0 0,0 0 0,-1 1 0,1-1 0,-1 0 0,1 0 0,-1 0 0,0 0 0,0 1 0,-1-1 0,1 0 0,-1 0 0,1 0 0,-1 0 0,0 0 0,0 0 0,-1 0 0,-2 5 0,4-8-13,0 1 0,-1 0-1,1-1 1,0 1 0,-1 0 0,1-1 0,0 1 0,0 0 0,-1 0 0,1-1 0,0 1 0,0 0 0,0 0 0,0-1 0,0 1 0,0 0 0,1 1 0,-1-2-6,0 0 1,0 1-1,1-1 0,-1 0 0,0 0 0,0 1 1,1-1-1,-1 0 0,0 0 0,1 0 1,-1 1-1,0-1 0,1 0 0,-1 0 0,0 0 1,1 0-1,-1 0 0,1 0 0,-1 0 1,0 0-1,1 0 0,-1 0 0,0 0 0,1 0 1,0 0-1,4-1 8,1-1 1,-1 1 0,10-5-1,-8 3 24,33-12-33,0 2 0,0 1 0,1 2 0,43-4 0,-73 13 47,0 1 1,0 1-1,0 0 0,-1 0 0,21 6 1,-24-5-25,0 0 1,0 0 0,0 1 0,-1 0 0,1 1 0,-1-1 0,0 1 0,0 0 0,7 6 0,0 0-930,-6-7-2137,-6-1 2265,1 0-239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0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88 2912,'0'0'208,"0"0"0,-1-1 0,1 1 0,0 0 0,-1 0 0,1-1 0,0 1 0,0 0 0,-1-1 0,1 1 0,0 0 0,0-1 0,0 1-1,-1 0 1,1-1 0,0 1 0,0 0 0,0-1 0,0 1 0,0-1 0,0 1 0,0 0 0,0-1 0,0 1 0,0-1 0,0 1 0,0 0 0,0-1 0,0 1 0,0-1 0,0 1 0,1-1 0,-1-4 1542,0-2 65,1-24 1431,-1 29-3182,1 0 1,-1 0-1,1 0 1,-1 0-1,1 1 1,0-1-1,-1 0 0,1 0 1,0 1-1,0-1 1,0 0-1,2-2 0,-2 0-20,-1 2 14,0 4 0,0-2 214,14-2 470,-7 4-561,0 0 0,0 1 0,0 0 0,0 0 0,-1 1 0,1 0 0,-1 0 1,0 1-1,-1 0 0,1 0 0,8 9 0,2 6 515,0 1 0,12 23-1,-8-13-225,-17-28-179,-3-2-515,0 0 0,1 0 0,-1-1 0,0 1 0,1 0 0,-1-1 0,1 1-1,-1-1 1,1 1 0,0 0 0,-1-1 0,1 1 0,-1-1 0,1 0 0,1 1 0,-1-1-284,0 0-1,0 0 1,0-1 0,0 1 0,0 0 0,0-1 0,0 1-1,0-1 1,0 0 0,0 1 0,0-1 0,0 0 0,0 1-1,0-2 1,9-6-2494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6:5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28 9792,'-85'-24'4448,"62"24"-3872,15 0-512,3-4-1408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6:5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11 888 3552,'0'1'98,"0"-1"0,0 1-1,0 0 1,-1-1 0,1 1 0,0-1 0,0 1 0,0-1-1,0 1 1,-1-1 0,1 1 0,0-1 0,-1 0-1,1 1 1,0-1 0,-1 1 0,1-1 0,0 0 0,-1 1-1,1-1 1,-1 0 0,0 1 0,1-1-35,0 0 1,0 0-1,-1 1 1,1-1-1,0 0 0,0 0 1,-1 0-1,1 0 0,0 0 1,0 1-1,0-1 1,-1 0-1,1 0 0,0 0 1,0 1-1,0-1 1,0 0-1,0 0 0,0 1 1,-1-1-1,1 0 1,0 0-1,0 1 0,0-1 1,0 0-1,0 0 1,0 1-1,0-1 0,0 0 1,0 0-1,0 1 0,0-1 1,0 0-1,0 0 1,0 1-1,1-1 0,-1 0 1,0 0-1,0 1 1,0-1-1,0 0 0,1 1 1,3 15 6170,-4-16-6201,0 0 1,0 0-1,0 0 0,0 0 0,-1 0 0,1 0 0,0-1 0,0 1 0,0 0 1,0 0-1,0 0 0,0 0 0,0 0 0,0 0 0,0 0 0,0 0 1,0 0-1,0 0 0,0 0 0,0-1 0,0 1 0,0 0 0,0 0 1,0 0-1,0 0 0,0 0 0,1 0 0,-1 0 0,0 0 0,0 0 1,0 0-1,0 0 0,0 0 0,0 0 0,0 0 0,0 0 0,0-1 1,0 1-1,0 0 0,0 0 0,0 0 0,0 0 0,0 0 0,0 0 1,1 0-1,-1 0 0,0 0 0,0 0 0,0 0 0,0 0 0,0 0 1,0 0-1,0 0 0,0 0 0,0 0 0,3-1 172,0-1-1,-1 1 0,1-1 1,-1 0-1,0 0 1,1 0-1,-1 0 0,0-1 1,0 1-1,-1 0 1,1-1-1,2-3 0,19-39 933,-19 36-963,5-12 261,-1-1-1,9-39 1,-11 37 5,-5 17-344,0 1 0,0-1 0,-1 0 0,0 0 0,-1-9 0,1 10-95,-1 0 0,1 1 0,1-1 0,-1 0-1,3-11 1,-3 16-8,1-1-1,0 0 0,1 0 0,-1 1 0,0-1 0,0 1 1,1-1-1,-1 1 0,1 0 0,-1 0 0,1-1 1,-1 1-1,4-1 0,2-3 5,5-2-19,-1 0 0,1 1 1,1 0-1,-1 1 0,1 1 0,0 0 0,18-4 0,-3 4-10,0 0 0,44 1-1,-65 2 25,-1 1-1,1 1 0,0 0 0,-1-1 1,1 2-1,7 1 0,-13-2 11,0-1-1,0 1 0,1-1 1,-1 1-1,0 0 0,0-1 0,0 1 1,0 0-1,0 0 0,0 0 1,0 0-1,0-1 0,-1 1 1,1 0-1,0 1 0,-1-1 1,1 0-1,0 0 0,-1 0 1,1 0-1,-1 0 0,0 1 1,1-1-1,-1 0 0,0 0 1,0 1-1,0-1 0,0 0 1,0 1-1,0-1 0,0 0 1,0 0-1,0 1 0,-1-1 1,1 0-1,0 0 0,-2 2 1,0 3 39,-1 0 1,1-1 0,-1 1-1,-1-1 1,-3 6 0,-5 6 81,-15 26 109,-10 17 27,36-59-259,-12 28 46,13-28-36,-1 0-1,1 0 1,-1 0-1,1 0 1,0 0-1,-1 1 1,1-1-1,0 0 1,0 0-1,0 0 1,0 1-1,0-1 1,0 0 0,0 0-1,0 0 1,1 0-1,-1 1 1,0-1-1,1 0 1,-1 0-1,1 1 1,1-1 14,-1-1 0,1 0 0,-1 1 0,1-1 0,-1 0 0,1 0 0,-1 0 0,1 0 0,-1 0 0,1 0 0,-1-1 1,1 1-1,-1 0 0,0-1 0,4 0 0,0-1 55,3 0-43,-1 0 0,1-1 0,-1 0 0,8-4 0,12-6-3,9-1 29,-1-2 0,0-1 0,-1-2-1,49-36 1,-83 55-66,1-1 1,-1 1-1,0 0 0,0-1 0,1 1 0,-1 0 0,0 0 0,0-1 1,1 1-1,-1 0 0,0 0 0,1-1 0,-1 1 0,0 0 0,1 0 0,-1 0 1,0 0-1,1-1 0,-1 1 0,0 0 0,1 0 0,-1 0 0,1 0 1,-1 0-1,0 0 0,1 0 0,-1 0 0,0 0 0,1 0 0,-1 0 1,1 1-1,-2 13-88,0-12 94,-2 15 64,1 0-1,1 0 1,0 0 0,1 1 0,3 22 0,1-30 75,-4-10-132,0 0 0,0 0 0,1 0 0,-1 0 0,0 0 0,0 0 0,1 0 0,-1 0 0,0 0 0,1 0 0,-1 0 0,0 0 0,0 0 0,1 0 0,-1 0 0,0 0 0,0 0 0,1 0 0,-1 0 0,0 0 0,0 0 0,0 0 0,1 0 0,-1-1 0,0 1 0,16-17 385,-9 10-411,32-33 450,-4 3-522,53-42 1,-80 72 117,-1 2-133,1-1 0,14-7 0,-23 20 43,0 1 0,-1-1 0,0 1 1,-3 9-1,2-10 99,1 0 1,0 1-1,0-1 0,1 1 1,0-1-1,0 1 1,0 0-1,1-1 0,0 1 1,1 0-1,0-1 1,0 1-1,1-1 0,3 11 1,-4-15-34,0-1 0,0 0 0,0 0 0,0 0 0,1-1 0,-1 1 0,0 0 0,1 0 1,0-1-1,-1 1 0,1-1 0,0 1 0,0-1 0,0 0 0,0 0 0,0 1 0,0-2 0,0 1 0,0 0 0,0 0 0,0-1 1,1 1-1,-1-1 0,0 1 0,1-1 0,-1 0 0,0 0 0,0 0 0,3-1 0,7 0 62,0-2-1,-1 1 1,1-1 0,15-8-1,-5 4-60,-13 3-10,0 1 0,11-8 1,9-3-2,-19 7-112,-8 4 223,4 2-43,-3 0-18,-1 1 0,1-1 0,0 0-1,0 0 1,-1 0 0,1-1-1,4-1 1,-1-2-92,0 1 0,13-7-1,-12 7 19,-1 1-1,1-1 0,5-5 0,16-11-130,-6-14 395,-13 17-227,-1-1 0,-1 0 0,0 0 0,-2-1 0,0 1 1,3-21-1,7-120-64,-11 110 167,-3-71-167,-2 67 112,1 48-54,0-1 1,-1 0-1,0 1 1,-3-8 0,-1-15-134,3 22 94,2 6 32,0 0 1,0 0-1,-1 0 1,1 0-1,0 0 1,0 0-1,0 0 1,0 0-1,0 0 1,0 0-1,-1-1 0,1 1 1,0 0-1,0 0 1,0 0-1,0 0 1,0 0-1,0 0 1,0-1-1,0 1 1,0 0-1,0 0 1,0 0-1,0 0 1,0 0-1,0-1 1,0 1-1,0 0 0,0 0 1,0 0-1,0 0 1,0 0-1,0-1 1,0 1-1,0 0 1,0 0-1,0 0 1,0 0-1,0 0 1,0 0-1,0-1 1,0 1-1,0 0 0,1 0 1,-1 0-1,0 0 1,0 0-1,0 0 1,0-1-1,-5 2-243,3-1 221,1 0 1,0 0-1,0 0 0,0 0 0,0 1 0,0-1 0,0 0 1,0 0-1,0 1 0,0-1 0,0 1 0,0-1 0,0 1 1,0-1-1,0 1 0,-1 0 0,-10 18-349,3 3 376,0 0 0,2 1-1,0-1 1,-5 45 0,11-63 1,-10 64-3,-3 71-1,13-119 21,-1 2 101,3 32 0,0-24-73,-1-26-57,-1 1 0,2 0 0,-1 0 0,0 0 0,1 0 0,0-1 0,0 1 0,0 0 0,3 5 0,7 18-78,-9-22 102,0 0 1,1 0 0,-1 0-1,6 8 1,18 37 738,-11-39-619,-15-11-129,0-1 0,0 1 0,0-1 0,0 1-1,0-1 1,0 0 0,1 1 0,-1-1 0,0 1 0,0-1 0,1 0 0,-1 1 0,0-1 0,0 0 0,1 1-1,-1-1 1,0 0 0,1 1 0,-1-1 0,1 0 0,-1 0 0,0 0 0,1 1 0,-1-1 0,1 0 0,8 6-90,-9-5-37,2 0 134,18 7 80,-17-6-74,1 0 0,0-1 0,-1 1 0,1-1 0,0 0 0,0 0 0,0 0 0,0-1 0,0 1 0,0-1 0,0 0 0,0 0 0,0 0 0,6-2 1,52-17 59,74-36 0,-133 53-64,0 1 1,-1 0-1,1-1 0,0 1 0,-1-1 0,0 0 0,1 0 1,-1 0-1,0 0 0,0 0 0,0-1 0,0 1 0,1-4 1,-2 4-17,0 1 1,-1-1-1,1 1 1,-1-1 0,1 1-1,-1-1 1,0 0-1,0 1 1,0-1 0,0 0-1,0 1 1,0-1-1,0 1 1,0-1 0,-1 0-1,1 1 1,-1-1-1,1 1 1,-1-1 0,0 1-1,1-1 1,-1 1-1,0 0 1,0-1 0,0 1-1,0 0 1,-2-2 0,0 0-7,0 0 1,0 1-1,-1-1 1,1 1 0,-1 0-1,1 0 1,-1 0 0,0 1-1,0-1 1,0 1 0,0 0-1,0 0 1,0 0 0,0 1-1,0-1 1,-1 1 0,1 0-1,0 0 1,0 1 0,0-1-1,0 1 1,-6 1 0,6-1-18,0 0 0,1 1 0,-1-1 0,1 1 1,0 0-1,-1 0 0,1 0 0,0 0 1,0 0-1,0 1 0,1-1 0,-1 1 0,0 0 1,1 0-1,0 0 0,0 0 0,-3 5 1,0 1 37,1 0 0,0 0 1,1 0-1,0 1 1,-2 14-1,4-21 5,1 0-1,0 0 0,0 0 1,0-1-1,0 1 0,0 0 0,0 0 1,1 0-1,0 0 0,1 3 1,-2-4 6,1-1 1,0 1-1,-1-1 1,1 1-1,0-1 0,0 0 1,0 1-1,0-1 1,0 0-1,0 0 1,1 0-1,-1 0 1,0 0-1,0 0 0,1 0 1,-1 0-1,1 0 1,-1-1-1,1 1 1,1 0-1,11 1 146,0 0 1,1-1-1,-1-1 0,1 0 1,-1-1-1,27-5 0,-11 2-58,274-49-426,-288 50-465,5-2-572,-8-1-2318,-13 6 3527,1 0-1,-1 0 1,0 0-1,0 0 1,1-1-1,-1 1 1,0 0-1,0 0 1,1 0 0,-1 0-1,0-1 1,0 1-1,0 0 1,1 0-1,-1 0 1,0-1-1,0 1 1,0 0 0,0 0-1,1-1 1,-1 1-1,0 0 1,0-1-1,0 1 1,0 0 0,0 0-1,0-1 1,0 1-1,0 0 1,0-1-1,-9-5-6251,-4 2 1355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1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21 2080,'2'-1'266,"0"-1"0,-1 1-1,1 0 1,0 0 0,0 0 0,0 0 0,0 0-1,0 0 1,3 0 0,8-8 6950,-13 9-7122,-1-1 11,0 1 1,0 0-1,-1 0 0,1 0 1,0 0-1,0 0 1,0 0-1,0 1 1,0-1-1,0 0 0,0 0 1,0 1-1,0-1 1,0 1-1,0-1 1,0 1-1,0-1 0,-1 2 1,-20 14 1075,-41 67 342,15-19-865,44-58-563,0-1 0,1 1 0,0 1 0,0-1 0,0 0 0,1 1 1,0-1-1,0 1 0,1 0 0,0 0 0,-1 10 0,2-15-48,0-1 0,0 1-1,0 0 1,0-1 0,1 1 0,-1-1 0,1 1-1,-1-1 1,1 1 0,-1-1 0,1 1 0,0-1-1,0 1 1,0-1 0,0 0 0,0 1 0,0-1-1,0 0 1,0 0 0,0 0 0,1 0 0,-1 0-1,0 0 1,1 0 0,-1 0 0,1-1 0,-1 1-1,1 0 1,-1-1 0,1 1 0,2-1 0,-1 1 30,1 0 0,-1-1 1,1 0-1,-1 0 1,1 0-1,0 0 0,-1-1 1,1 1-1,-1-1 1,1 0-1,-1 0 1,1 0-1,3-3 0,2 0-1,-1-1-1,-1 0 0,1 0 1,-1-1-1,0 0 0,0 0 1,-1-1-1,11-14 1,-14 17-57,0-1 1,0 0 0,0 0 0,-1 0 0,0-1 0,0 1 0,0 0-1,-1-1 1,1 0 0,-1 1 0,-1-1 0,1 0 0,-1 1-1,-1-12 1,0 9-88,0 0 1,0 1-1,-4-9 0,5 14 18,-1 1 1,0-1 0,1 0-1,-1 1 1,0-1-1,0 1 1,0 0-1,0-1 1,0 1 0,0 0-1,0 0 1,0-1-1,-1 1 1,1 0-1,0 0 1,-1 0 0,1 1-1,-4-3 1,5 3 43,0 0 0,0 0 0,0 0 1,0 0-1,0 0 0,0 0 0,0 0 0,-1 0 0,1 0 1,0 0-1,0 0 0,0 0 0,0 0 0,0 0 1,0 0-1,0 0 0,-1 0 0,1 0 0,0 0 1,0 0-1,0 0 0,0 1 0,0-1 0,0 0 1,0 0-1,-1 0 0,1 0 0,0 0 0,0 0 1,0 0-1,0 0 0,0 0 0,0 0 0,0 1 1,0-1-1,0 0 0,0 0 0,0 0 0,0 0 1,0 0-1,0 0 0,0 0 0,0 1 0,0-1 1,0 0-1,0 0 0,0 0 0,0 0 0,0 0 1,0 0-1,0 1 0,1 6 70,-1-5-40,2 5 99,0 0 0,1 0-1,-1-1 1,1 1 0,0 0-1,1-1 1,0 0-1,0 0 1,0 0 0,1 0-1,0-1 1,0 1 0,10 7-1,4 2 99,1 0-1,39 22 1,-26-20-86,22 13-633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1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32 6464,'-37'-26'2090,"25"21"-986,8 7-767,1-1 436,64 26 3047,12 7-2616,-48-19-705,-1 2 0,0 0 0,-1 1 0,36 39 0,-21-16 429,50 72 0,-65-80-373,-2 0 0,-2 1-1,25 56 1,-38-74-394,-1 0 0,0 0 0,-1 1 0,-1 0 0,0-1 0,-1 1 0,-1 0 0,-1 0 0,0 0 0,-5 28 0,0-13-85,-2 0 0,-19 50 1,22-74-321,0 0 0,-1 0 1,0 0-1,0-1 0,-1 1 0,0-1 0,0-1 1,0 1-1,-1-1 0,0 0 0,0-1 0,-1 0 1,-11 6-1,13-7-451,-1-1 0,1 0 0,-1-1 1,0 0-1,0 0 0,0 0 0,0-1 1,0 0-1,0 0 0,-14-1 0,-21 0-2691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1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3808,'0'-8'1057,"0"-1"0,3-16 1,-3 22-627,1 0 0,0 0 0,0 1 0,0-1 1,1 0-1,-1 1 0,1-1 0,-1 0 1,1 1-1,0 0 0,3-4 0,-5 6-280,1-1 0,-1 1 0,1-1-1,-1 1 1,1-1 0,-1 1 0,1-1 0,-1 1-1,1-1 1,-1 1 0,1 0 0,-1-1 0,1 1-1,0 0 1,-1 0 0,1-1 0,0 1 0,-1 0-1,2 0 1,-1 0-64,0 1 0,0 0 0,0 0 0,0-1 0,-1 1 0,1 0 0,0 0 0,-1 0 0,1 0-1,0 0 1,-1 0 0,1 0 0,-1 0 0,1 1 0,8 20 722,-1 0 0,-1 1 0,8 45 0,0-2 190,-10-41-735,-1 1 0,-1 0 0,0 28 0,-1-13 2,-2-14-99,0-1 415,1-25-367,-1-3 28,3-16 332,-1-62-165,1 47-449,1 1 0,11-42 0,-3 21 74,4-15-276,-14 60 188,1 1 0,0 0 0,0 0 1,1 0-1,0 0 0,6-9 0,-9 16 50,-1 0 0,0-1-1,0 1 1,0 0 0,0-1 0,1 1 0,-1 0 0,0 0-1,0-1 1,1 1 0,-1 0 0,0 0 0,0 0 0,1-1-1,-1 1 1,0 0 0,1 0 0,-1 0 0,0 0 0,1 0-1,-1 0 1,0 0 0,1 0 0,-1-1 0,0 1 0,1 0-1,-1 0 1,0 0 0,1 1 0,-1-1 0,0 0 0,1 0-1,-1 0 1,0 0 0,1 0 0,-1 0 0,0 0 0,0 1-1,1-1 1,-1 0 0,0 0 0,1 0 0,-1 1 0,0-1-1,0 0 1,1 0 0,-1 1 0,0-1 0,0 0 0,0 0-1,1 1 1,7 18 120,-7-15-106,7 16 205,-2 0 1,0 0-1,-1 0 1,2 24-1,-3 121 468,-4-123-690,-4-21 20,1-3-207,10-27-6578,-1-5 2116,6 2 1567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1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7296,'0'0'2368,"0"-5"1194,0 11-3203,0 1 0,1-1 0,0 0 0,0 1 0,0-1 0,1 0 0,0 0-1,0 0 1,0 0 0,1 0 0,0-1 0,0 1 0,0-1 0,1 1 0,0-1 0,5 5-1,-3-4-31,0 1 0,0-1 0,1 0 0,-1 0 0,16 8-1,-19-12-237,0 0-1,-1-1 1,1 0-1,0 0 1,0 0-1,0 0 1,0 0-1,0-1 1,0 1-1,1-1 0,-1 0 1,0 0-1,0 0 1,0 0-1,0 0 1,0-1-1,0 1 1,0-1-1,0 0 1,5-2-1,-1 0 19,0-1 0,0 0 0,-1-1 1,0 0-1,1 0 0,-2 0 0,1 0 0,-1-1 0,7-8 0,-10 10-75,1 0 0,0 0 0,-1 0 0,0-1 0,0 1 1,0 0-1,-1-1 0,1 0 0,-1 1 0,0-1 0,0 0 0,-1 0 0,1 1 0,-1-1 0,-1-9 0,1 11-43,-1 1-1,1 0 1,-1 0 0,1 0-1,-1 0 1,0 0 0,1 0-1,-1 0 1,0 0 0,0 1 0,-1-1-1,1 0 1,0 0 0,-1 1-1,1-1 1,0 1 0,-1-1-1,0 1 1,1 0 0,-1 0-1,0 0 1,0-1 0,0 2 0,0-1-1,0 0 1,0 0 0,0 1-1,0-1 1,0 1 0,0-1-1,0 1 1,-2 0 0,-6 0-64,0 0 0,0 1 1,0 0-1,0 1 0,-12 4 1,13-4-28,-1 0-197,-27 8-400,36-9 404,-1-1-1,0 1 0,1 0 1,-1 0-1,0 0 1,1 0-1,-1 0 0,1 0 1,-1 0-1,1 0 1,0 0-1,-1 1 0,1-1 1,0 1-1,-2 2 0,3-4 41,0 1 0,0 0 0,-1 0-1,1 0 1,0-1 0,0 1-1,0 0 1,0 0 0,0 0-1,0-1 1,1 1 0,-1 0-1,0 0 1,0-1 0,0 1 0,1 0-1,-1 0 1,0-1 0,1 1-1,-1 0 1,1-1 0,-1 1-1,1 0 1,-1-1 0,1 1-1,-1-1 1,1 1 0,0 0 0,21 13-4665,-19-13 4822,25 14-3384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2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288 795 3648,'0'-1'251,"0"0"0,-1-1 0,1 1 1,0 0-1,0-1 0,0 1 0,-1 0 0,1 0 1,-1 0-1,1 0 0,-1-1 0,1 1 0,-1 0 1,0 0-1,0 0 0,1 0 0,-1 0 0,0 0 1,0 0-1,0 1 0,0-1 0,0 0 0,0 0 1,0 1-1,0-1 0,0 1 0,-1-1 0,1 1 1,0-1-1,0 1 0,0 0 0,-2-1 0,-5 0 665,1 0 0,-1 1 0,1 0 0,-14 1 0,7 1-588,0 1 0,1 1 0,-1 0 0,1 1 0,0 0 0,0 1 0,-13 9 0,17-10-225,0 0 1,1 2-1,0-1 1,0 1-1,-8 9 1,12-11-37,1-1 0,-1 0 1,1 1-1,0 0 0,1-1 1,-1 1-1,1 0 1,0 1-1,0-1 0,1 0 1,-2 7-1,3-10-25,0 0 1,0 0-1,0 0 0,0 1 1,0-1-1,1 0 0,-1 0 1,1 0-1,0 0 0,-1 0 1,1 0-1,0 0 1,0 0-1,0 0 0,0-1 1,1 1-1,-1 0 0,0-1 1,1 1-1,-1 0 0,1-1 1,0 0-1,-1 1 0,1-1 1,0 0-1,0 0 0,3 2 1,2 0 84,0 0 1,0-1 0,1 1 0,-1-1-1,0-1 1,14 2 0,-10-3 38,1 0 1,0-1-1,0 0 1,-1-1-1,22-5 0,-14 1-13,0-1-1,30-14 1,-31 10-143,0 0 1,-1-1-1,0-1 1,15-15-1,56-66 178,-50 43-167,-2-2 0,31-63-1,7-8-114,-48 83-11,7-9 183,30-63 0,-55 96-79,-1 0 0,0 0 0,-2 0 1,0-1-1,-1 0 0,0 0 0,-2 0 0,1-22 0,-3 35-57,0-1 1,-1 0 0,1 1-1,-3-8 1,3 12 53,0 1 0,0-1 1,0 1-1,-1-1 0,1 1 0,0-1 0,0 1 0,-1-1 0,1 1 1,0-1-1,-1 1 0,1-1 0,0 1 0,-1 0 0,1-1 0,-1 1 0,1 0 1,-1-1-1,1 1 0,-1 0 0,1-1 0,-1 1 0,0 0-11,0 0 0,0 0-1,0 0 1,1 1-1,-1-1 1,0 0 0,0 0-1,0 1 1,1-1-1,-1 1 1,0-1 0,0 0-1,1 1 1,-1-1-1,0 1 1,1 0 0,-1-1-1,1 1 1,-1 0-1,0 0 1,-10 14 9,0 0-1,1 0 1,-15 31-1,-4 6 140,9-19-41,2 0 1,1 1 0,2 1 0,-17 58 0,-27 133 155,33-119-80,-2 26 232,26-122-267,0-1 0,1 1 1,1 13-1,0-23 112,6-5-93,1-1 0,-1 1-1,0-1 1,0 0 0,-1-1 0,6-7-1,10-8-130,-5 6-64,-1 2 1,2 0-1,0 1 0,0 1 1,1 0-1,35-14 0,-49 24 18,0 0-1,-1-1 0,1 2 0,0-1 1,0 0-1,0 1 0,0 0 1,0 0-1,6 0 0,-8 1 15,0-1 0,0 0-1,0 1 1,0 0-1,0 0 1,0-1-1,0 1 1,0 0 0,0 0-1,-1 1 1,1-1-1,0 0 1,-1 1-1,1-1 1,-1 1 0,1-1-1,-1 1 1,0 0-1,2 2 1,14 29-16,-11-22 65,-1 0 0,2 0 0,-1 0 0,15 16 0,-18-24-14,0 0 1,0-1 0,0 1 0,0-1-1,0 0 1,0 0 0,1 0 0,-1 0-1,1-1 1,-1 0 0,1 1 0,-1-1-1,1 0 1,0-1 0,0 1 0,-1-1 0,1 0-1,0 1 1,0-2 0,4 1 0,7-3-5,-1 1 1,-1-2 0,1 0-1,0 0 1,-1-1 0,0-1-1,0 0 1,16-11 0,-6 1-33,0-1 0,-1-1 0,23-24 0,-25 19 100,-20 21-87,1 1 0,0-1 0,0 1 0,0-1-1,-1 1 1,1-1 0,-1 0 0,1 1 0,-1-1 0,1 0-1,-1 0 1,0 1 0,0-1 0,0 0 0,0-2 0,0 4-9,0-1 0,-1 1 0,1-1 0,0 1 0,0-1 0,0 1 1,0-1-1,-1 1 0,1-1 0,0 1 0,0-1 0,-1 1 1,1-1-1,-1 1 0,1-1 0,0 1 0,-1 0 0,1-1 1,-1 1-1,1 0 0,0-1 0,-1 1 0,1 0 0,-1 0 0,1-1 1,-1 1-1,0 0 0,-1 0-12,1 0 1,0 0-1,0 0 0,-1 0 1,1 0-1,0 0 0,-1 1 1,1-1-1,0 0 0,0 1 1,-2 0-1,-3 2-30,1 0 1,0 0-1,0 0 0,-5 6 1,-12 12-13,2 1 0,1 1 0,-23 36 1,30-41 142,-12 20-19,23-35-44,0-1 1,-1 1 0,1 0-1,0 0 1,1 0 0,-1 0-1,0 0 1,1 0 0,0 0-1,0 0 1,0 0 0,0 4-1,0-6-11,0 0 0,0-1 0,0 1 0,1 0 0,-1 0 0,0-1 0,0 1 0,1 0 0,-1-1 0,0 1 0,1 0 0,-1-1 0,0 1 0,1-1-1,-1 1 1,1-1 0,-1 1 0,1-1 0,-1 1 0,1-1 0,0 1 0,-1-1 0,1 1 0,0-1 0,-1 0 0,1 0 0,0 1 0,-1-1 0,1 0 0,0 0 0,-1 0 0,1 0 0,0 0 0,0 0-1,-1 0 1,1 0 0,0 0 0,0 0 0,-1 0 0,1 0 0,0 0 0,-1 0 0,1-1 0,0 1 0,-1 0 0,1-1 0,1 0 0,3-1 18,0-1 0,-1 0 0,1 0 0,6-7 0,-4 3 14,-1 1-1,0-1 1,0-1-1,0 1 1,-1-1 0,7-16-1,-4 8-76,-2 0-1,8-28 1,-14 43 26,0 1 0,0-1 1,0 1-1,0 0 0,0-1 1,0 1-1,0 0 1,0-1-1,0 1 0,0 0 1,0-1-1,0 1 1,1 0-1,-1-1 0,0 1 1,0 0-1,0-1 0,1 1 1,-1 0-1,0-1 1,0 1-1,1 0 0,-1 0 1,0 0-1,0-1 1,1 1-1,-1 0 0,4 9-218,-2-2 226,3 5 20,0 0 1,0 0 0,1-1 0,1 0-1,-1 0 1,14 16 0,-18-26 2,0 1 0,0 0 1,1 0-1,-1-1 0,1 1 1,-1-1-1,1 0 0,0 0 1,-1 0-1,1 0 0,0 0 1,0 0-1,-1-1 0,1 0 1,0 1-1,0-1 0,0 0 1,4-1-1,5 0 139,0 0 1,23-6-1,122-48-42,-54 15-77,-98 39-75,0-1-1,-1 1 0,1 0 1,0 0-1,0 1 1,9-1-1,-13 1 28,1 0 0,-1 0 0,0 1 0,0-1 0,1 0 0,-1 1 0,0-1 0,0 1 0,0-1 0,1 1 0,-1-1 0,0 1 0,0 0 0,0 0 0,0-1 0,0 1 0,0 0 0,-1 0 0,1 0 0,0 0 0,0 0 0,-1 0 0,1 0 0,0 1 0,-1-1 0,1 0 0,-1 0 0,0 0 0,1 1 0,-1-1 0,0 2 0,1 3 68,-1-1 1,0 1-1,0 0 0,0 0 0,-1 0 1,0 0-1,0-1 0,-4 11 0,5-14 277,0-2-327,1-1 0,0 1 0,-1 0 0,1 0 0,0-1 0,-1 1 0,1 0 0,-1-1 0,1 1 0,-1-1 0,1 1-1,-1 0 1,1-1 0,-1 1 0,0-1 0,1 0 0,5-5-1,6-3 60,1-1 0,16-16 0,13-12-218,-39 36 121,0 0 0,0 0-1,1 0 1,-1 0 0,0 1 0,1 0 0,6-2 0,-9 2 22,0 1-1,0 0 1,0 0 0,1 0 0,-1-1 0,0 1 0,0 1-1,1-1 1,-1 0 0,0 0 0,0 0 0,0 1 0,1-1-1,-1 0 1,0 1 0,0-1 0,0 1 0,0-1-1,0 1 1,0 0 0,0 0 0,0-1 0,0 1 0,0 0-1,0 0 1,1 2 0,2 4 12,0 1 0,0 0 1,3 10-1,5 12 17,-11-28-12,0 0 1,1 0-1,-1 0 0,0 0 1,1-1-1,0 1 1,-1 0-1,1-1 0,0 1 1,0-1-1,0 0 1,0 0-1,0 0 0,0 0 1,0 0-1,0 0 1,1 0-1,-1 0 0,0-1 1,0 0-1,1 1 1,-1-1-1,3 0 0,6 0 64,0 0 0,-1-1-1,20-4 1,-18 3-58,201-47-91,-188 40 100,-1-2 1,0 0-1,-1-2 0,36-26 0,-10 7-39,-93 97-642,29-47 640,-25 22 0,-9 13 11,44-47 5,1 1 0,0 0 0,0 0 0,0 0 0,1 0 0,-3 10 0,6-17 10,0 1 0,0-1 0,0 1 0,0-1 1,1 1-1,-1-1 0,0 0 0,0 1 0,0-1 0,1 1 1,-1-1-1,0 0 0,0 1 0,1-1 0,-1 0 0,0 0 1,1 1-1,-1-1 0,1 0 0,-1 1 0,0-1 0,1 0 1,-1 0-1,1 0 0,-1 0 0,0 1 0,1-1 0,0 0 4,0 0-7,1 1 0,0-1-1,-1 0 1,1 0-1,0 0 1,-1 0-1,1 0 1,0 0-1,0 0 1,-1-1-1,1 1 1,0 0-1,-1-1 1,1 0 0,0 1-1,1-2 1,26-16-60,-21 13 85,5-6-16,0 0 0,0 0 0,-1-1 0,16-22 0,3-2-133,-31 36 109,1 0 1,-1 1-1,0-1 1,1 0-1,-1 0 1,0 1-1,1-1 1,-1 0-1,0 0 0,1 1 1,-1-1-1,0 0 1,0 1-1,1-1 1,-1 0-1,0 1 1,0-1-1,0 1 1,1-1-1,-1 0 1,0 1-1,0 0-8,1 2-19,1 1-1,-1-1 0,0 1 0,0 0 0,-1 0 0,1-1 0,-1 6 0,2 9 35,2 30 22,-1 0 0,-7 81 1,1-60 5,2-41 25,0 23 109,-11 66-1,8-93-115,-12 59 86,13-71-74,0 1-1,-2-1 1,1-1 0,-10 17-1,13-26-38,-1 1 1,1-1-1,-1 0 0,0 1 0,0-1 1,0 0-1,0 0 0,0-1 0,0 1 1,-1 0-1,1-1 0,-1 1 0,1-1 1,-1 0-1,1 0 0,-1 0 0,0 0 1,0 0-1,1-1 0,-1 1 1,0-1-1,0 0 0,0 0 0,0 0 1,1 0-1,-1 0 0,0-1 0,0 1 1,-4-2-1,-1 0 11,0-1 0,0 0 0,1-1 0,0 1 0,0-1 0,0 0 0,0-1 0,0 0-1,-8-8 1,6 4-50,-1-1-1,2 0 1,-1 0-1,1-1 1,1 0-1,-12-24 1,17 31 14,0-1 1,0 0-1,0 0 1,1 0-1,0 0 1,0 0-1,0 0 1,1-1-1,0 1 1,0 0-1,0 0 1,1 0-1,-1 0 1,1-1 0,0 1-1,1 0 1,-1 0-1,1 1 1,0-1-1,0 0 1,4-5-1,6-7 0,0 0 0,1 1 0,1 1 0,31-26 1,73-47-41,-38 31 53,73-60 213,-142 109-169,0 0 1,-1-1-1,12-12 0,-20 18-65,1 1 0,-1-1 0,0 1 0,0-1 0,-1 0 0,1 0 0,-1 0 0,1 0 0,-1 0-1,0 0 1,0-1 0,0 1 0,-1 0 0,1-1 0,-1 1 0,0 0 0,0-1 0,0-5 0,0 7 6,0 1 1,-1 0 0,1 0-1,0-1 1,-1 1 0,1 0-1,-1 0 1,1-1 0,-1 1-1,0 0 1,1 0-1,-1 0 1,0 0 0,0 0-1,0 0 1,1 0 0,-1 0-1,0 0 1,-1 0-1,1 1 1,0-1 0,0 0-1,0 1 1,0-1 0,0 1-1,-1-1 1,1 1 0,0-1-1,-1 1 1,1 0-1,0 0 1,-2-1 0,-1 2-8,0-1 1,1 0-1,-1 1 0,0 0 1,1-1-1,-1 2 1,0-1-1,1 0 0,-6 4 1,5-3 37,1 0 0,0 0 1,0 0-1,0 1 0,0 0 0,0-1 1,1 1-1,-1 0 0,1 0 0,-1 1 1,1-1-1,0 0 0,1 1 0,-3 6 1,3-9 6,0 1 0,1 0 0,-1 0 0,1 0 0,0 0 0,0-1 1,0 1-1,0 0 0,0 0 0,0 0 0,0 0 0,0 0 1,1 0-1,-1-1 0,1 1 0,-1 0 0,1 0 0,0-1 1,0 1-1,0 0 0,0-1 0,0 1 0,0-1 0,0 1 1,0-1-1,1 1 0,-1-1 0,0 0 0,1 0 0,-1 1 0,1-1 1,1 0-1,4 3 37,0-1 0,1 0 0,-1-1 0,1 0 1,-1 0-1,16 2 0,51-1-145,-50-2 84,121 1-675,-48-4-4553,-68-2 1230,-14 2-1027,-13 2 4313,-2 0 574,0 0-1,1 0 1,-1 0 0,0 0-1,0 0 1,1 0-1,-1 0 1,0 0-1,0 0 1,1 0 0,-1 0-1,0 0 1,0 0-1,0 0 1,1 0 0,-1 0-1,0-1 1,0 1-1,0 0 1,1 0-1,-1 0 1,0 0 0,0 0-1,0-1 1,1 1-1,-1 0 1,0 0-1,0-1 1,-7-10-6016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2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19 202 2656,'-14'-1'2377,"14"1"-2217,0 0 0,0 0-1,-1 0 1,1 0 0,0 1-1,-1-1 1,1 0 0,0 0 0,0 0-1,-1 0 1,1 1 0,0-1-1,0 0 1,0 0 0,-1 1 0,1-1-1,0 0 1,0 0 0,0 1-1,0-1 1,0 0 0,0 1 0,-1-1-1,1 0 1,0 1 0,0-1-1,0 0 1,0 0 0,0 1 0,0-1-1,0 0 1,0 2 1312,56-5 5289,-1-8-3672,-39 7-2880,-1-1 0,1-1 0,-1 0 1,-1-1-1,1-1 0,-1 0 0,0-1 0,15-13 1,-24 17-97,-1 0 1,1 0 0,-1 0-1,5-11 1,3-2-10,-9 15-64,-1 0 1,0 0-1,0-1 1,0 1-1,0-1 1,-1 1-1,1-1 1,-1 1-1,0-1 1,0 0-1,0 0 1,0 0 0,-1 0-1,0-6 1,0 10-42,0 0 0,1-1 1,-1 1-1,0 0 0,0 0 1,0 0-1,0-1 0,0 1 0,0 0 1,0 0-1,0-1 0,0 1 1,0 0-1,0 0 0,0 0 1,0-1-1,-1 1 0,1 0 1,0 0-1,0 0 0,0 0 1,0-1-1,0 1 0,0 0 1,0 0-1,-1 0 0,1 0 1,0-1-1,0 1 0,0 0 1,0 0-1,0 0 0,-1 0 0,1 0 1,0 0-1,0 0 0,0-1 1,-1 1-1,1 0 0,0 0 1,-8 6 29,-7 15 18,8-6-26,2-6 47,1 0 0,0-1 0,0 1 0,1 0 0,0 1 0,1-1 0,-3 19 0,6-24-4,-1 1 0,1-1 0,0 0 0,1 0 0,-1 0 0,1 0 0,-1 0 0,1 0 0,1-1 0,1 5 0,-3-7-31,1 0 1,-1 0-1,0 0 1,0 0-1,1 0 1,-1 0-1,0 0 0,1 0 1,-1-1-1,1 1 1,-1 0-1,1-1 1,-1 1-1,1-1 1,-1 0-1,1 0 0,-1 1 1,1-1-1,0 0 1,-1 0-1,4-1 1,2 0 12,0 0 1,0 0 0,9-3 0,-7 0 14,0 1 0,-1-1 1,0-1-1,14-8 1,14-9-65,-2 3-33,-26 14 43,0 0 0,1 0 0,0 1 0,16-6 1,39-6 370,-59 14-400,-5 2 23,0 0-1,0 0 0,0 0 0,0 0 0,0 0 1,0 0-1,0 0 0,0 0 0,0 0 0,1 0 0,-1 0 1,0 0-1,0 0 0,0 0 0,0 0 0,0 0 1,0 0-1,0-1 0,0 1 0,0 0 0,0 0 0,0 0 1,0 0-1,0 0 0,1 0 0,-1 0 0,0 0 1,0 0-1,0 0 0,0 0 0,0 0 0,0 0 0,0 0 1,0 0-1,0 1 0,0-1 0,0 0 0,0 0 1,1 0-1,-1 0 0,0 0 0,0 0 0,0 0 0,0 0 1,0 0-1,0 0 0,0 0 0,0 0 0,0 0 1,0 0-1,0 0 0,0 0 0,0 0 0,0 0 0,0 1 1,0-1-1,0 0 0,0 0 0,0 0 0,0 0 0,0 1 224,0 10-80,-8 20 57,5-18-184,-1 0-1,-5 13 1,9-25 15,-3 2 24,6 5 123,4-10-73,14-4 118,0 1-194,-1-1 1,25-11-1,-45 17-29,26-13-36,1 1-1,0 1 1,1 2 0,38-9-1,-64 18 37,0 0 1,1 0-1,-1 1 0,0-1 0,0 0 1,1 1-1,-1-1 0,0 1 0,0 0 1,0 0-1,0 0 0,0 0 0,0 0 1,0 0-1,0 1 0,0-1 0,0 0 1,0 1-1,-1 0 0,1-1 0,1 3 1,4 5 92,0 1 1,11 18 0,-14-20 41,-1-3-76,1 1 0,0-1 0,0 0-1,0 0 1,0 0 0,1 0 0,0-1 0,0 0-1,0 0 1,0 0 0,1-1 0,0 0 0,10 5-1,-13-7-162,1-1-1,0 1 1,0-1-1,0 1 1,0-1-1,0 0 1,0 0-1,6-2 0,-8 2-746,0-1-1,1 1 1,-1-1-1,0 1 1,0-1-1,0 0 1,0 0-1,4-2 1,8-12-7240,-2 6 4826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2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83 11392,'-41'-48'5151,"27"41"-4479,9 2 1376,2-3-1728,3 5-192,0-6-640,8 9 288,-3-3-2080,4 3 1249,1 8-4961,-2 4 3360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2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24 499 2144,'-22'1'9471,"21"2"-9422,1-2 153,0-1 0,0 1 1,0-1-1,0 1 0,0-1 1,1 1-1,-1-1 1,0 1-1,0-1 0,0 0 1,1 1-1,-1-1 0,0 1 1,1-1-1,-1 1 0,0-1 1,1 0-1,-1 1 1,1-1-1,-1 0 0,0 1 1,1-1-1,-1 0 0,1 0 1,-1 1-1,1-1 0,-1 0 1,1 0-1,13 2 3364,-10-2-3264,1 0 0,-1 0 0,0-1-1,6-1 1,5-2-28,-1-1-1,1-1 0,-1 0 1,0-1-1,-1 0 0,1-1 1,17-14-1,0-2-178,42-39 1,-60 49-69,-1 0 1,0 0 0,-1-1 0,0-1-1,10-20 1,43-103 264,-21 43-162,-33 81-291,-10 15 156,0 0 0,0-1 1,0 1-1,0 0 0,1 0 1,-1 0-1,0 0 0,0 0 1,0 0-1,1-1 0,-1 1 1,0 0-1,0 0 0,0 0 1,1 0-1,-1 0 0,0 0 1,0 0-1,1 0 0,-1 0 1,0 0-1,0 0 0,0 0 1,1 0-1,-1 0 0,0 0 1,0 0-1,0 0 0,1 0 1,-1 1-1,0-1 0,0 0 1,0 0-1,1 0 0,-1 0 1,2 3-22,-1-1 0,0 1 1,1 0-1,-1-1 0,0 1 1,0 0-1,-1 0 0,2 4 1,22 164 25,-21-141-27,0 4 203,-3 64 0,0-91-156,-1 0-1,0-1 1,0 0 0,0 1 0,-1-1-1,0 0 1,0 1 0,-1-1-1,-5 9 1,6-14-3,1 0 0,-1 0 0,1 0 0,-1 0 0,1 0-1,-1 0 1,1-1 0,-1 1 0,0 0 0,1-1 0,-1 0 0,0 1 0,0-1-1,1 0 1,-1 0 0,0 0 0,0 0 0,-2-1 0,-36-5 174,38 5-191,-18-3-215,1 0 0,-41-1 0,56 7 138,7 3-21,8 3-20,-2-4 122,15 9 169,0-1 1,47 16-1,-63-26-137,0 0-1,0 0 1,0-1 0,0 0-1,1 0 1,-1-1 0,0 0-1,0-1 1,1 0 0,-1 0-1,0-1 1,0 0 0,13-5 0,14-13 179,-28 16-249,-1 0 1,1 0-1,-1 1 1,14-5 0,-12 8-26,-7 1 58,-1-1 1,1 1-1,-1 0 0,1-1 0,-1 1 1,1 0-1,-1-1 0,1 1 1,-1 0-1,0 0 0,0-1 1,1 1-1,-1 0 0,0 0 1,0 0-1,0-1 0,0 1 1,0 1-1,0 18 2,0-11 0,-16 191 139,13-177-109,-22 160 556,25-182-575,0 0 0,-1 0 0,1 0 1,0 0-1,0-1 0,0 1 0,-1 0 1,1 0-1,0 0 0,-1 0 0,1 0 1,-1-1-1,1 1 0,-1 0 0,1 0 1,-1-1-1,0 1 0,1 0 1,-2 0-1,1-1-10,1 0 0,0 0 1,0 0-1,0 0 0,0 0 0,0 1 1,0-1-1,0 0 0,0 0 0,0 0 0,0 0 1,-1 0-1,1 0 0,0 0 0,0 0 1,0 0-1,0 0 0,0 0 0,0 0 1,0 0-1,0 0 0,0 0 0,-1 0 1,1 0-1,0 0 0,0 0 0,0 0 1,0-1-1,0 1 0,0 0 0,0 0 0,0 0 1,0 0-1,0 0 0,-1 0 0,1 0 1,0 0-1,0 0 0,0 0 0,0 0 1,0 0-1,0 0 0,0-1 0,0 1 1,0 0-1,0 0 0,0 0 0,0 0 1,0 0-1,0 0 0,0 0 0,0 0 0,0 0 1,0-1-1,0 1 0,0 0 0,0 0 1,0 0-1,0 0 0,0 0 0,0 0 1,0 0-1,0 0 0,0 0 0,0-1 1,0 1-1,1-13 83,-1 9-48,2-90 379,-3 60-317,7-58-1,17-60-82,-20 131-66,2-1 0,0 1 0,1-1 0,2 2 0,0-1 0,16-29 0,-16 37 22,0 0 1,0 1 0,1 0 0,1 0-1,0 1 1,0 0 0,1 1-1,1 0 1,-1 1 0,20-11-1,-26 17 7,-1 1-1,1-1 0,0 1 0,0 1 1,-1-1-1,1 1 0,0 0 0,1 0 1,-1 0-1,0 0 0,0 1 0,0 0 1,0 0-1,1 1 0,-1-1 0,0 1 1,0 0-1,0 1 0,0-1 0,0 1 1,0 0-1,-1 0 0,1 0 0,7 6 1,-2-1 40,0-1 0,-1 2 1,0-1-1,-1 1 0,0 1 1,0-1-1,0 2 1,-1-1-1,0 1 0,7 14 1,-8-11 18,1 0-5,-1-1-1,6 19 0,-11-27-8,0 0 0,0 0-1,-1 0 1,1 0-1,-1 0 1,0 0 0,0 0-1,0 0 1,0 0 0,-1 0-1,0 0 1,-2 6 0,3-8-15,-1-1 0,0 1 0,0-1 0,1 0 0,-1 0 1,0 1-1,0-1 0,0 0 0,-1 0 0,1 0 0,0 0 0,0 0 1,-1 0-1,1 0 0,0 0 0,-1-1 0,1 1 0,-1 0 1,1-1-1,-1 1 0,1-1 0,-1 0 0,-2 1 0,-3-1-14,0 1-1,0-1 0,-12-1 0,13 0 39,-13-1-27,0-1 0,-36-11 0,20 4-78,-40-17-183,165 42-81,-55-11 552,-13 0-218,-1-2 0,1 0 0,38-3 0,-37-1 180,0-2 1,0 0-1,35-13 1,-44 12-157,0-1 0,0-1 0,-1 0 0,0-1 1,-1 0-1,20-16 0,-16 8 36,0 0 1,-1-2 0,-1 0-1,18-28 1,-24 31-64,-2 5-320,-6 11 312,1 0 0,0 0-1,-1 0 1,0 0-1,1 0 1,-1 1 0,1-1-1,-1 0 1,0 0-1,0 0 1,0 1 0,0-1-1,0 2 1,2 15 31,1 0 1,1 0 0,1-1-1,0 0 1,9 21 0,-10-32 20,0 1-1,0-1 1,0 0 0,1 0 0,0 0 0,0 0-1,0-1 1,1 0 0,0 0 0,8 5-1,-9-9-9,-1 1 0,0-1-1,1 0 1,-1 0-1,0-1 1,1 1-1,-1-1 1,1 0-1,-1 0 1,1-1-1,-1 1 1,6-2-1,6-2 48,30-13 0,-26 10-129,132-61-11,-146 65 60,0 0 1,0 0 0,1 0-1,-1 1 1,13-3 0,-17 5-7,-1 0 1,1 0-1,-1 0 1,1 0-1,-1 0 1,1 0-1,-1 0 1,1 0-1,-1 1 1,1-1-1,-1 1 1,1-1-1,-1 1 1,1 0-1,-1-1 1,0 1-1,1 0 1,-1 0-1,0 0 1,0 0-1,1 0 1,-1 0-1,0 0 1,0 0-1,0 0 1,0 1-1,-1-1 1,1 0-1,0 1 1,0 2-1,12 34 21,-12-37 106,1-1-89,-1-1 0,1 0-1,0 0 1,0 0 0,-1 0 0,1 0 0,-1 0-1,1 0 1,-1-1 0,1 1 0,-1-1-1,0 1 1,0-1 0,0 1 0,2-3-1,-1 1-12,15-24-136,-13 20 66,0 0 1,1 0-1,-1 1 1,1 0-1,10-9 1,-15 14 58,1 0-1,0 1 1,-1-1 0,1 1-1,0-1 1,-1 1 0,1 0-1,0-1 1,-1 1 0,1 0 0,0-1-1,0 1 1,-1 0 0,1 0-1,0 0 1,0 0 0,0 0 0,-1 0-1,1 0 1,0 0 0,0 0-1,0 0 1,0 0 0,1 1 13,0 0 0,0 1 1,0-1-1,0 0 0,0 1 1,-1-1-1,3 3 0,2 1 6,43 47 83,-38-39-57,1 0-1,0-1 0,1 0 0,24 17 0,-16-14-219,-19-14-421,-22-3-16223,19 1 16361,0 0 1,-1 1 0,-1-2 0,-12-12-4987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0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50 3328,'-1'0'589,"0"-1"0,0 1 0,-1 0 0,1 0 0,0 0 1,0 0-1,-1 0 0,1 0 0,0 0 0,0 0 0,-12 4 10653,17-7-11172,0 0 1,1 0-1,0 0 1,8-3-1,21-5 99,50-8 0,-73 17-164,1 1 1,0 0 0,-1 1 0,1 0-1,-1 0 1,1 2 0,0-1 0,14 5-1,-25-6 13,0 0 1,1 1-1,-1-1 0,0 1 0,1-1 0,-1 1 0,0-1 0,0 1 0,0 0 0,1 0 0,-1-1 0,0 1 1,0 0-1,0 0 0,0 0 0,-1 0 0,1 0 0,0 1 0,0-1 0,-1 0 0,1 0 0,0 2 0,0-1 1,-1 0 0,0-1-1,0 1 1,-1 0 0,1-1-1,0 1 1,0 0 0,-1 0-1,1-1 1,-1 1 0,0-1-1,1 1 1,-1-1 0,0 1-1,-2 2 1,-10 15 242,-27 29 0,-2 3 246,-12 13-235,54-64-259,-1 0-1,1 1 0,0-1 1,0 0-1,-1 1 0,1-1 1,0 1-1,0-1 1,0 1-1,-1-1 0,1 1 1,0-1-1,0 1 0,0-1 1,0 1-1,0-1 0,0 1 1,0-1-1,0 1 0,0-1 1,0 0-1,0 1 1,0-1-1,0 1 0,0-1 1,1 1-1,-1-1 0,0 1 1,0-1-1,1 1 0,-1-1 1,1 2 22,0-1 0,1 0 1,-1 0-1,0-1 0,0 1 0,1 0 1,-1 0-1,1 0 0,-1-1 1,2 1-1,6 2 47,-1-1 0,15 1 0,-2-1-149,1-2 0,-1 0 0,27-5 1,-37 4-222,13-6-3141,-5 1-1419,-1 4 2091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2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24 7968,'-46'-20'2944,"37"20"-2272,4 0 96,10-3-736,4 3-1760,9 3-2464,5 14 2336,-1 6-896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3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 4480,'0'0'183,"0"-1"1,0 1-1,0-1 1,0 1-1,0-1 0,0 1 1,0-1-1,1 1 1,-1-1-1,0 1 1,0-1-1,0 1 1,1-1-1,-1 1 0,0-1 1,0 1-1,1 0 1,-1-1-1,0 1 1,1-1-1,-1 1 0,0 0 1,1-1-1,-1 1 1,1 0-1,-1 0 1,0-1-1,1 1 0,0 0 1,15-1 5104,-8 1-2714,-6 1-1476,2 1-834,0 1-1,0 0 0,0 0 0,-1 0 0,1 0 1,-1 1-1,1-1 0,-1 1 0,0 0 0,-1 0 1,1 0-1,-1 0 0,1 1 0,-1-1 0,-1 1 1,4 8-1,0 7 108,-1 1 1,2 34 0,-5-48-282,14 234 1297,-12-185-982,2 31-79,-1-55-270,-2-28-63,-1 1 1,0-1 0,-1 0 0,1 0 0,-1 1 0,0-1 0,0 0-1,0 1 1,-2 4 0,2-7 8,-1-1-1,0 1 1,0-1 0,1 0-1,-1 0 1,0 1 0,0-1-1,-1 0 1,1 0-1,0 0 1,0 0 0,0 0-1,-1 0 1,1 0 0,0-1-1,-1 1 1,1 0 0,-1-1-1,1 1 1,-1-1-1,-1 1 1,-6 1 33,0 0 1,-13 0-1,18-2-33,-44 5 123,-37 2 182,-2 2-291,87-9 480,10-1 123,233-26 607,-203 23-1140,85-3 20,-86 7-196,-31 0 46,0 1-1,-1-1 1,1-1-1,0 1 1,12-4-1,-18 4-387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3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26 2560,'-4'-1'640,"0"1"0,0-1 0,1 1 0,-1 0 0,0 0 0,0 0 0,-4 1 0,-10 0 11530,20-1-11290,106-5 2423,-54 1-2526,293-11 1255,-174 14-1861,-99 1-187,-73 0-374,-20 0-4426,13 0 4110,2 0-558,0 0 1,0 0 0,0 0 0,1 1 0,-1-1 0,-4 2 0,7-1 869,0-1 1,-1 1 0,1 0 0,0 0 0,0 0-1,0-1 1,-1 1 0,1 0 0,0 0 0,0 1-1,0-1 1,0 0 0,1 0 0,-1 0 0,0 1-1,0-1 1,1 0 0,-1 1 0,0 1 0,-4 16-2322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3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 2656,'0'1'211,"1"-1"0,0 0 1,-1 1-1,1-1 0,0 0 0,-1 0 1,1 1-1,0-1 0,0 0 0,-1 0 0,1 0 1,0 0-1,0 0 0,-1 0 0,1 0 1,0 0-1,-1 0 0,1-1 0,0 1 0,0 0 1,-1 0-1,1-1 0,0 1 0,-1 0 1,1-1-1,-1 1 0,5-5 3723,-5 5-3799,0 0 0,0 0 0,1 0 1,-1-1-1,0 1 0,0 0 0,0 0 0,0 0 0,0-1 1,0 1-1,0 0 0,0 0 0,0-1 0,0 1 0,0 0 1,0 0-1,0 0 0,0-1 0,0 1 0,0 0 1,0 0-1,0 0 0,0-1 0,-1 1 0,1 0 0,0 0 1,0 0-1,0-1 0,-4 0 287,-1 1 0,1-1 0,0 1 0,0 0-1,-1 0 1,-7 2 0,8-2-250,-4 1 81,0 0 0,-1 1 0,1 0 0,-16 6 0,22-7-203,-1 1 1,0-1 0,1 0 0,-1 1 0,1-1-1,0 1 1,-1 0 0,1 0 0,0 0-1,0 0 1,0 0 0,0 1 0,0-1-1,1 0 1,-1 1 0,1-1 0,0 1 0,-2 3-1,3-4 39,1 1-1,-1 0 1,0 0-1,1 0 1,-1 0-1,1 0 1,0-1-1,0 1 1,0 0-1,3 4 1,-1 2 217,0-4-210,0 0 0,-1 1 0,2-1 0,3 5 1,6 11 30,9 17 183,18 37 103,-36-64-292,0-1 1,0 1-1,-1 0 0,-1 0 1,3 18-1,-5-18-39,1-1 1,-2 1-1,0 12 0,0-19-87,0 0-1,1 0 0,-1 0 1,-1-1-1,1 1 0,0 0 1,-1 0-1,0-1 0,0 1 1,0-1-1,-3 4 0,-2 3-267,-3 3-1808,9-13 1824,1 0 0,-1 0 0,1 1 0,-1-1 0,1 0 0,-1 0 0,1 0 0,-1 0 0,1 0 0,-1 0 0,1 0 0,-1 0 1,1 0-1,-1 0 0,1 0 0,-1 0 0,1 0 0,0 0 0,-1 0 0,1-1 0,-1 1 0,1 0 0,-1 0 0,1 0 0,-1-1 0,1 1 0,0 0 0,-1-1 0,1 1 0,-1-1 1,-4-2-2790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3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9568,'-5'-8'3520,"15"8"-2720,7-5-256,1 5 1567,5-3-1279,4-1 1344,5-4-1248,7 0 192,-2-4-704,3 1-160,1 2-160,-1 1-160,-3 0 32,-6-1-1024,-4 6 576,-9-2-3328,-4 2 2113,-6-1-5057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3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13 108 5632,'-13'-15'6704,"23"10"1165,45-15-4859,143-15-670,4 14-1757,-160 18-626,-11-1-84,18-1-1058,-48 5 295,-3 4-1839,1-2 2245,-1-1 1,0 1-1,1 0 1,-1 0 0,0-1-1,0 1 1,0-1-1,0 0 1,0 1-1,0-1 1,-1 0-1,-2 1 1,-7 4-754,-24 13-2603,-7 5 1334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3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8544,'12'7'7718,"8"3"-4594,-14-7-2626,1-1 0,-1 0 0,0 0 0,1-1 0,0 0 0,11 1 0,42-3 580,-37 0-757,144-7 545,-83-1-1761,-3-6-3582,-59 9 322,-3 1 1345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3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 7232,'5'-4'5701,"-4"32"288,1-2-4663,0 0-1,-2 0 1,-5 43-1,0 19-600,5-57-626,-3 149 874,6-96-792,-3-80-167,1-1 0,-1 1 0,1-1 0,0 0-1,0 1 1,0-1 0,0 0 0,1 0 0,-1 0 0,5 6 0,-2-2 52,-4-6-70,1 0 0,-1 0 0,1 1 0,0-1 0,-1 0 0,1 0 0,0 0 0,0 0 0,0 0 0,0 0 0,0-1 0,0 1 0,2 1 0,1 1-47,-3-1 248,-2 6-357,0-6 162,0 0 1,0 1-1,-1-1 0,1 0 0,0 0 0,-1 0 1,0 0-1,1 0 0,-1 0 0,0-1 0,0 1 0,0 0 1,0-1-1,0 0 0,-4 3 0,-4 0-7,0 1 1,-14 3-1,18-6 11,-3 1 21,-5 1 51,0 1 1,0 1 0,-16 9-1,12-6 706,37-6-309,35-1 132,-14-1-409,66-2-146,-37-1-8,110 6-636,-178-4 431,0 0 0,-1 0 0,1 0 0,0-1 0,-1 1 0,1 0 0,-1 0 0,1 0-1,0 0 1,-1-1 0,1 1 0,-1 0 0,1 0 0,-1-1 0,1 1 0,0-1 0,0 1 0,-1-1 35,0 1 0,0 0 0,0 0 1,0-1-1,0 1 0,0 0 0,0 0 0,0 0 0,0-1 0,0 1 1,0 0-1,0 0 0,-1-1 0,1 1 0,0 0 0,0 0 1,0-1-1,0 1 0,0 0 0,0 0 0,0 0 0,-1 0 1,1-1-1,0 1 0,0 0 0,0 0 0,0 0 0,-1 0 1,1-1-1,0 1 0,0 0 0,0 0 0,-1 0 0,1 0 1,0 0-1,0 0 0,-1 0 0,1 0 0,0 0 0,0 0 1,-1 0-1,1 0 0,0 0 0,0 0 0,-1 0 0,-4-2-1346,1 1-1,-1-1 0,0 0 1,1 0-1,0-1 0,-7-4 0,-9-7-3625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3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6816,'-2'-7'2234,"8"6"-655,1 8 1797,1-3-1994,-1 0 1,0-1-1,15 5 0,49 9 2183,-65-16-3273,40 6 579,1-3 1,57-1-1,-54-2-807,204 0 50,-141-1-8527,-95 1 4915,-4 9-3254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3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 3392,'3'-9'17359,"-4"9"-17131,0 1-1,0-1 0,0 0 0,0 1 1,0-1-1,0 1 0,0-1 1,0 1-1,1-1 0,-1 1 0,0-1 1,0 1-1,0 0 0,1-1 0,-1 1 1,0 0-1,0 1 0,-10 16 488,5-5-353,1 0 1,0 0-1,1 0 1,-5 25 0,8-29-305,0-1 0,1 1 0,0 0 0,0 0 0,1 0 0,0-1 0,1 1 0,4 15 0,-3-16-30,0 0 0,0-1 0,0 1-1,1-1 1,7 10 0,-9-14-231,0 0 0,1 0 1,0-1-1,-1 1 0,1-1 0,0 1 1,0-1-1,1 0 0,-1 0 0,0-1 1,1 1-1,-1-1 0,7 3 1,-5-3-717,1 1 0,-1-1 0,0 0 0,0 0 0,1 0 0,-1-1 0,0 0 0,1 0 0,-1 0 0,0-1 0,1 1 0,8-4 0,12-6-5091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0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29 3072,'0'-1'12957,"0"1"-12782,0-1 0,0 1 0,0-1 0,1 1 0,-1-1 0,0 0 0,0 1 0,0-1 0,0 1 0,-1-1 0,1 0 0,0 1 0,0-1 0,0 1 0,0-1 0,0 1 0,-1-1 0,0 0 0,0-1-25,0 1 0,-1-1 0,1 1 0,-1 0 0,1 0 0,-1 0 0,0 0 0,0 0 0,1 0 0,-1 0 0,0 0 0,0 1 0,0-1 0,0 1 0,0-1 0,0 1 0,0 0 0,-3 0 0,-3-1 106,1 2-1,0-1 1,-11 2-1,10 0-182,1 0 0,0 1 1,0-1-1,1 1 0,-1 1 0,1-1 0,-1 1 1,1 0-1,0 0 0,0 1 0,1 0 0,0 0 1,-1 0-1,2 1 0,-1 0 0,1 0 1,-1 0-1,2 0 0,-1 1 0,1-1 0,-3 10 1,5-13-54,1 0 0,-1-1 0,1 1 0,0 0 0,0 0 0,1 0 1,-1 0-1,1 0 0,-1 0 0,1 0 0,0 0 0,0-1 0,0 1 1,0 0-1,1-1 0,-1 1 0,1-1 0,0 1 0,-1-1 0,1 0 1,0 0-1,0 0 0,0 0 0,5 3 0,-2 0 89,1-1-1,0 0 1,0 0-1,0-1 1,0 1 0,1-1-1,-1-1 1,1 1-1,8 1 1,-6-3-50,0 0 0,0-1 1,0 1-1,0-2 0,0 1 0,0-2 1,10-1-1,61-22-2058,-48 14-631,-3-1-2084,0 1-3873,-15 9 5473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3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60 11040,'-45'-36'4096,"32"27"-3168,5 6-289,8 0 801,0-2-1664,0 1 96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3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37 4576,'0'-1'176,"-1"0"0,1 0 0,0 0 0,0 0 0,-1 0 0,1 0 0,0 0 0,0 0 0,0 0 0,0 0 0,0 0 0,1 0 0,-1 0 0,0 0 0,0 0 0,1 0 0,-1 0 0,1-1 0,3-14 8927,-4 28-7823,-2 23 239,-11 62 0,1-16-706,-3 95 75,6-63-523,5-41 169,4-70-310,1-3-176,0 0 1,0 1-1,-1-1 1,1 0 0,0 0-1,0 0 1,-1 0-1,1 0 1,-1 1-1,1-1 1,-1 0 0,1 0-1,-1-1 1,0 0-1,2-1 34,5-12 100,2-5-139,21-34 0,-26 48-90,1 0 0,0 0 0,0 0 0,0 1 0,1 0 0,-1 0 0,1 0 0,1 0 0,6-3 0,-10 7 40,0-1 1,0 1-1,0 0 1,0 0 0,0 1-1,0-1 1,0 1 0,0 0-1,0-1 1,0 1-1,0 0 1,0 1 0,1-1-1,-1 1 1,0-1-1,0 1 1,0 0 0,0 0-1,-1 0 1,1 1 0,0-1-1,0 0 1,-1 1-1,1 0 1,2 2 0,5 4 59,0 1 1,-1 0-1,0 1 0,13 16 1,-14-16 40,-1 1 0,0 0 0,0 1 0,5 13 0,-10-19-9,0 0 0,0 0 1,0 1-1,0-1 0,-1 1 0,0-1 1,-1 1-1,1-1 0,-2 14 1,1-17-49,-1 1 0,0-1 0,0 0 0,0 0 1,0 0-1,0 0 0,-1 0 0,1 0 1,-1 0-1,0 0 0,0-1 0,0 1 0,0 0 1,0-1-1,0 0 0,-1 0 0,1 1 1,-1-1-1,0-1 0,0 1 0,0 0 0,1-1 1,-1 1-1,-1-1 0,1 0 0,0 0 1,0 0-1,-6 0 0,-6 1 28,1-1 1,0 0-1,0-1 1,-1-1-1,-16-3 0,23 3-73,0 0 0,0-1 0,0 0-1,0 0 1,1-1 0,-1 0-1,1 0 1,-11-7 0,3 1-144,5 4-313,1-1 0,-10-8 0,17 13 51,0-1 1,0 0-1,0 0 1,0 0-1,1 1 1,-1-2 0,1 1-1,-1 0 1,1 0-1,0 0 1,0-1-1,0 1 1,0 0-1,-1-5 1,2 6 67,0 0-1,0 0 1,0-1 0,0 1 0,0 0-1,0 0 1,0 0 0,1 0 0,-1 0 0,0-1-1,1 1 1,-1 0 0,1 0 0,-1 0 0,1 0-1,-1 0 1,1 0 0,0 0 0,0 0-1,-1 1 1,1-1 0,0 0 0,1 0 0,21-22-5942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3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7040,'1'-5'773,"-1"3"-602,0 1 1,0 0 0,0 0 0,0 0 0,1 0 0,-1 0-1,0 0 1,1 0 0,-1 0 0,0 0 0,1 0 0,-1 1 0,2-3-1,-2 3-97,1 0 0,-1-1-1,1 1 1,-1 0 0,0-1-1,1 1 1,-1 0 0,1 0-1,-1 0 1,1 0-1,-1-1 1,1 1 0,-1 0-1,1 0 1,-1 0 0,1 0-1,-1 0 1,1 0 0,-1 0-1,1 0 1,-1 1 0,1-1-1,-1 0 1,1 0-1,0 1 1,13 8 1051,1 4-279,-2 2 0,0-1 0,0 2 0,18 30 0,14 18 231,15 7 111,55 73 787,-102-124-1708,-1 0 1,0 1-1,-2 0 1,0 1-1,12 41 1,-17-41-90,-1-1 1,-1 2-1,0-1 1,-2 0-1,-1 1 1,0-1 0,-6 37-1,3-41-132,-1 0 0,-1-1 0,-1 1 0,0-1 0,-1 0 0,-1 0 0,0-1 0,-2 0 0,-18 26 0,9-20-442,-1-1 1,0-1 0,-1-1 0,-25 18 0,16-17-3481,-41 22 0,10-11 575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 4480,'-6'-2'376,"1"-2"2260,11-4 709,-5 8-3249,-1-1 0,1 1 0,0-1 0,0 1 0,0-1 0,-1 1 1,1 0-1,0-1 0,0 1 0,0 0 0,0-1 0,0 1 0,0 0 0,0 0 0,0 0 0,0 0 0,0 0 0,-1 0 0,1 0 0,0 0 1,0 0-1,0 1 0,0-1 0,0 0 0,0 1 0,0-1 0,0 0 0,-1 1 0,3 0 0,-1 1 67,0 0 1,1-1-1,-1 1 0,0 0 1,0 0-1,0 0 0,0 0 1,3 5-1,0 4 185,1 1 0,-1 0 0,-1 0 0,0 0 1,0 1-1,-2 0 0,3 24 0,-3 94 425,-3-74-299,1 11 614,9-85-182,16-47-722,-5 10-90,-14 39-64,6-13-41,1-1-1,1 2 1,1-1-1,22-28 1,-23 38 33,-10 13-43,0-1-1,0 1 0,1-1 1,0 1-1,10-8 1,-13 12 38,0 0-1,0 0 1,1 0 0,-1 0 0,0 0 0,0 0 0,0 1 0,1-1 0,-1 1 0,0 0 0,1 0 0,-1 0 0,0 0 0,0 0 0,1 0 0,-1 0 0,0 1 0,1-1 0,-1 1 0,0 0 0,0 0 0,3 1 0,-2 0 46,0-1 1,1 1 0,-1 0 0,0 1 0,-1-1-1,1 0 1,0 1 0,-1 0 0,1 0 0,-1-1-1,0 1 1,0 1 0,0-1 0,0 0 0,-1 0-1,1 1 1,-1-1 0,2 6 0,0 7 66,0-1-1,-1 1 1,1 18 0,-1-5-32,2 103-213,-4-108-453,0-22 185,0 0 0,0 1 0,0-1-1,1 0 1,-1 0 0,0 0 0,1 0-1,0 0 1,-1 0 0,1 0 0,0 0-1,0 0 1,0 0 0,0 0 0,1-1-1,-1 1 1,0 0 0,1-1 0,-1 1-1,1-1 1,0 1 0,-1-1-1,1 0 1,0 0 0,0 0 0,0 0-1,0 0 1,4 2 0,11-2-3654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4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13 105 6720,'-8'-13'3685,"7"34"-90,-1-3-2847,1-1 0,0 1 0,2-1 0,0 1 0,1-1 1,8 33-1,-10-47-689,1 0 0,0 0 1,0-1-1,0 1 0,0 0 0,1 0 1,-1-1-1,1 1 0,0 0 1,-1-1-1,1 0 0,0 1 1,1-1-1,-1 0 0,0 0 0,0 0 1,1 0-1,0-1 0,-1 1 1,1-1-1,0 1 0,-1-1 0,5 1 1,-2-1 17,-1 0-1,1-1 1,0 1 0,0-1 0,-1 0 0,1 0 0,0-1 0,-1 0-1,1 0 1,0 0 0,-1 0 0,1 0 0,-1-1 0,7-3 0,3-4 8,1-1-1,-2 0 1,1 0 0,-2-2 0,1 1 0,-2-2 0,1 1-1,-2-2 1,0 0 0,9-14 0,-16 22-47,0 0 1,0-1-1,0 1 0,-1 0 1,0-1-1,0 0 0,-1 1 1,0-1-1,0 0 0,0-9 1,-1 13-54,0 0 0,0 0 0,-1-1 0,1 1 0,-1 0 1,0 0-1,0-1 0,0 1 0,-1 0 0,1 0 0,-1 0 0,1 0 1,-1 1-1,0-1 0,0 0 0,0 1 0,-1-1 0,1 1 0,-1 0 1,1 0-1,-1 0 0,-5-3 0,1 1-141,0 1 1,0 0-1,-1 1 1,1-1-1,-1 1 1,0 1-1,1 0 1,-1 0-1,0 0 0,0 1 1,0 0-1,0 1 1,1-1-1,-1 2 1,0-1-1,0 1 1,1 0-1,-1 1 1,1 0-1,0 0 0,0 0 1,0 1-1,-7 4 1,12-6-280,-1 0 0,0 0 1,1 0-1,-1 1 0,1-1 1,0 1-1,-1-1 0,1 1 1,0 0-1,-1 4 0,2-6 108,0 0 0,1 1 1,-1-1-1,1 0 0,-1 1 0,1-1 0,0 1 0,0-1 0,-1 1 0,1-1 0,0 1 0,0-1 0,1 1 1,-1-1-1,0 1 0,0-1 0,1 1 0,-1-1 0,1 0 0,-1 1 0,1-1 0,-1 0 0,1 1 0,2 1 0,0 1-203,0-1-1,0-1 1,0 1-1,1 0 0,4 2 1,22 12-1497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4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121 600 5056,'0'0'159,"0"0"0,0 0 1,0-1-1,0 1 0,0 0 1,0-1-1,0 1 0,0 0 0,0 0 1,0-1-1,0 1 0,0 0 1,0 0-1,0-1 0,-1 1 0,1 0 1,0 0-1,0 0 0,0-1 1,0 1-1,-1 0 0,1 0 0,0 0 1,0-1-1,0 1 0,-1 0 1,1 0-1,0 0 0,0 0 0,-1 0 1,1 0-1,0-1 0,-1 1 1,1 0-1,-13 2 2211,-14 12-673,21-9-1400,0 0 0,1 1 0,-1-1 0,1 1 0,1 0 0,-1 1 0,1-1 0,0 1-1,0 0 1,1 0 0,0 0 0,0 0 0,0 0 0,-1 11 0,0 0-39,1 1 0,1 0 0,0 0 0,3 31 0,-1-41-178,1-1 0,0 0-1,1 0 1,-1 0 0,2 0 0,-1 0 0,6 12 0,-7-17-30,1-1 0,-1 1 1,1-1-1,-1 0 1,1 0-1,0 1 1,-1-1-1,1 0 0,0-1 1,1 1-1,-1 0 1,0 0-1,0-1 0,1 0 1,-1 1-1,1-1 1,-1 0-1,1 0 1,-1 0-1,1 0 0,0-1 1,0 1-1,-1-1 1,1 0-1,0 0 1,2 0-1,4-1-8,0 0 1,-1-1-1,1 0 1,-1-1-1,0 0 1,1 0-1,-2-1 1,1 0-1,11-7 1,8-8 4,30-27 1,-19 14-19,31-20-79,55-47 4,-107 83 27,0-1 0,-1-1 0,-1 0 0,22-35-1,-23 29 30,-2-1 0,0-1 0,-2 1 0,8-31 0,19-110-120,-13 48 85,-19 100 48,-3 11-33,0-1 0,0 1 1,-1-1-1,1 0 0,-2 0 0,1 1 1,-1-1-1,0 0 0,-2-10 0,0 12-44,0 8 41,-2 12 66,3-10-33,-27 153 583,-8 35 47,16-108-160,-25 139 289,35-156-642,4-37 21,-2 57 1,8-85-134,0-1 0,0 0 0,0 0 1,0 0-1,0 0 0,0 0 0,0 1 1,0-1-1,1 0 0,-1 0 0,0 0 1,1 0-1,-1 0 0,1 0 1,0 2-1,0-3-16,-1 0 0,0 0 1,1 0-1,-1 0 0,1 0 1,-1 1-1,0-1 0,1 0 0,-1 0 1,0 0-1,1 0 0,-1-1 1,1 1-1,-1 0 0,0 0 1,1 0-1,-1 0 0,0 0 0,1 0 1,-1 0-1,0-1 0,1 1 1,-1 0-1,0 0 0,1-1 0,-1 1 1,0 0-1,0 0 0,1-1 1,4-5 70,0 1 1,0-1-1,4-9 1,-6 11-46,24-42-75,-20 32-13,1 1 0,0 0 0,1 0 0,0 1 0,20-21 0,-28 33 37,-1-1 0,1 0 0,0 0-1,-1 1 1,1-1 0,0 1 0,0-1-1,0 1 1,0-1 0,0 1 0,-1-1 0,1 1-1,0 0 1,0-1 0,0 1 0,0 0-1,0 0 1,0 0 0,0 0 0,0 0-1,0 0 1,0 0 0,0 0 0,0 0 0,0 1-1,0-1 1,0 0 0,0 0 0,1 1-1,-1 1 12,1-1 0,0 1 0,-1-1 0,0 1-1,1-1 1,-1 1 0,0 0 0,0 0-1,0 0 1,0 0 0,0 0 0,0 0-1,0 2 1,2 8-39,0-1 1,1 15-1,-4-19 52,1 1 0,0-1 0,0 0 0,1-1 0,0 1 0,0 0 0,1 0 0,0-1 0,0 1 0,6 9 1,-7-14 12,-1-1-1,0 0 1,1 1 0,-1-1 0,1 0 0,-1 0 0,1 0 0,0 0 0,-1 0 0,1 0 0,0-1 0,0 1 0,0 0 0,0-1 0,-1 0 0,1 1 0,0-1 0,0 0 0,0 0 0,0 0 0,0 0 0,0 0 0,0 0 0,3-2-1,3 0 32,0-1 0,0 0-1,0 0 1,9-6-1,-14 7-54,133-77 182,81-40-363,-176 98 51,-38 18 30,-5 4-23,-9 5-131,-8 7 218,1 0-1,0 1 0,1 1 1,0 1-1,2 0 1,-19 25-1,19-20 117,0 1-1,1 1 1,1 0 0,-14 35 0,27-57-46,-1 0-1,1 1 1,-1-1 0,1 0-1,0 1 1,-1-1 0,1 1-1,0-1 1,0 0 0,0 1-1,0-1 1,0 1-1,0-1 1,1 3 0,-1-4-20,0 0 0,1 1-1,-1-1 1,0 0 0,0 0 0,0 1 0,1-1 0,-1 0-1,0 0 1,0 0 0,1 1 0,-1-1 0,0 0 0,1 0-1,-1 0 1,0 0 0,0 0 0,1 0 0,-1 1 0,0-1 0,1 0-1,-1 0 1,0 0 0,1 0 0,12-4 63,-8 1-42,-1 0 0,0 0 0,0-1 1,0 1-1,0-1 0,0 0 0,-1 0 0,4-6 0,23-39 59,-19 30-135,3-5-37,1 0 0,1 2 0,0 0 0,35-34 0,-49 54 15,0 1 1,0-1-1,0 1 1,0 0-1,0 0 0,0-1 1,4 0-1,-6 2 52,1 0 9,-1 0 1,1 0-1,-1 0 0,1 0 0,-1 1 0,1-1 1,-1 0-1,1 0 0,-1 0 0,1 1 1,-1-1-1,1 0 0,-1 0 0,1 1 0,-1-1 1,0 0-1,1 1 0,-1-1 0,1 1 1,-1-1-1,0 1 0,0-1 0,1 0 0,-1 1 1,0 0-1,1 0 1,5 10 58,0 0 0,0 0 0,-1 0 0,-1 1 0,0 0 0,0 0 0,1 13 0,-1-9 44,0 0 1,1 0 0,8 17 0,-12-32-82,-1 0-1,1 0 1,-1 0 0,1 0 0,0 0 0,-1 0 0,1 0-1,0 0 1,0 0 0,0 0 0,0 0 0,-1 0-1,1 0 1,1-1 0,-1 1 0,0 0 0,0-1 0,0 1-1,0-1 1,0 1 0,0-1 0,1 0 0,0 1-1,0-1 1,0-1-1,-1 1 0,1 0 0,0-1 0,-1 1 0,1-1 0,-1 1 0,1-1 0,-1 0 0,0 0 0,1 1 1,-1-1-1,0 0 0,1 0 0,-1-1 0,0 1 0,2-2 0,23-32-113,-8 10 157,40-53 52,-54 76-336,-3 8 108,0 13 32,-1-14 49,-5 160 169,5-161-98,0-1 1,0 0-1,0 0 1,1 0-1,-1 1 1,3 3-1,-3-6-27,1-1 0,0 0-1,-1 0 1,1 0-1,0 0 1,-1 0 0,1 0-1,0 0 1,-1 0-1,1 0 1,-1 0 0,1 0-1,0 0 1,-1-1-1,1 1 1,0 0 0,-1 0-1,1-1 1,-1 1-1,1 0 1,0-1 0,0 0 4,11-7 19,0 0 0,0-1 0,18-19 0,3-1-117,-11 11 36,30-18 0,-43 30 41,0 1 0,0 1 0,0 0 0,1 0 0,0 0-1,16-2 1,-23 5 7,0 1 1,0 0-1,-1-1 0,1 1 1,0 1-1,0-1 0,0 0 1,0 1-1,-1-1 0,1 1 1,0 0-1,-1 0 0,1 0 1,-1 0-1,1 1 0,-1-1 1,5 3-1,-1 2-3,1 0 0,-1 1 0,0 0 0,6 9 1,-6-7 1,1-1 1,11 12 0,-15-18 3,-1 0 0,1 0-1,-1 0 1,1-1 0,0 1 0,-1-1 0,1 1 0,0-1 0,0 0 0,0 0 0,0 0 0,6 0-1,-2 0 2,-1-2 0,1 1 0,0-1-1,-1 1 1,1-2 0,-1 1-1,1-1 1,-1 0 0,0 0-1,0-1 1,0 0 0,0 0-1,0 0 1,0-1 0,8-7-1,6-7 31,-1 0 0,28-34 0,-32 34-126,6-10-62,-15 18-306,-15 25-43,-5 11 468,1 1 0,1 0 1,1 0-1,1 1 1,-9 50-1,14-59 65,2 0-1,-2 31 1,5-46 3,0-1 1,1 0 0,0 0 0,0 0 0,0 0 0,0 0-1,0-1 1,0 1 0,1 0 0,-1 0 0,1-1 0,0 1-1,0-1 1,0 1 0,0-1 0,0 0 0,0 0 0,4 3 0,2-2 9,-5-3-17,-1 1-1,1-1 0,0 0 1,0 0-1,-1 0 1,4-1-1,-1 1-24,-4 0 59,2 0-102,-1 0 91,1 0 0,0 0 0,-1 0 0,1-1 0,-1 1 0,1-1 0,3-1 0,-3 0-20,0-1 1,0 0 0,0 0-1,0 0 1,0 0-1,-1-1 1,0 1 0,1 0-1,-1-1 1,0 0 0,-1 0-1,1 1 1,1-8-1,1-4 0,-1 0-1,1-22 0,-1 5-29,5-76 2,-7 53-79,-1 30-82,3 11 110,0 11-33,0 10 16,3 34-5,1 60 1,-7-99 68,3 67 85,-3 0 0,-4 0 1,-13 75-1,1-46 95,-29 130 160,37-198-256,2-7 11,-14 36-1,19-54-74,-2-1-1,1 1 1,0-1 0,-1 1-1,0-1 1,0 0 0,0 1-1,0-2 1,-1 1 0,0 0-1,0-1 1,0 1-1,-5 2 1,8-6-24,1 1-1,-1-1 1,0 0 0,0 1-1,0-1 1,1 0 0,-1 0-1,0 0 1,0 0 0,0 0-1,0 0 1,0 0-1,1 0 1,-1 0 0,0 0-1,0 0 1,0-1 0,0 1-1,1 0 1,-1 0 0,0-1-1,0 1 1,0-1 0,1 1-1,-1-1 1,0 1-1,1-1 1,-1 1 0,0-1-1,1 0 1,-1 1 0,1-1-1,-1 0 1,1 1 0,-1-1-1,1 0 1,0 0 0,-1-1-1,-2-3-126,1-1 0,0 0 0,-3-11 1,5 16 103,-3-11 2,0 0 1,1 0-1,1-1 0,0 1 0,1 0 1,0 0-1,1-1 0,1 1 0,0 0 1,0 0-1,1 0 0,0 0 0,1 1 0,1-1 1,0 1-1,0 0 0,1 0 0,1 1 1,-1 0-1,2 0 0,-1 0 0,2 1 1,-1 0-1,1 1 0,0 0 0,1 0 1,20-12-1,-8 8 22,2 0 0,38-12 0,52-9 91,2-1 78,-92 25-93,0 0 0,37-22 0,-51 26-63,0-1 0,-1 0-1,0-1 1,0 0 0,0 0 0,-1-1 0,0 0 0,0 0 0,7-12-1,-7 8-1,-1 0-1,-1-1 0,0 0 0,-1 0 0,0 0 0,-1-1 0,-1 0 0,0 1 0,-1-1 0,0-1 0,-1 1 0,-1 0 0,-2-25 0,2 37-24,0 1 0,0 0 0,-1-1 0,1 1 0,0 0 1,-1-1-1,1 1 0,-1 0 0,1 0 0,-1 0 0,0-1 0,1 1 0,-2-1 0,1 2 16,1-1 1,0 1-1,-1 0 1,1 0-1,0-1 0,-1 1 1,1 0-1,-1 0 0,1 0 1,0 0-1,-1 0 0,1 0 1,-1 0-1,1 0 1,-1 0-1,1 0 0,0 0 1,-1 0-1,1 0 0,-1 0 1,1 0-1,0 0 1,-1 0-1,1 0 0,-1 0 1,1 1-1,-1-1 0,-1 2 17,0-1 0,0 1-1,0 0 1,1-1-1,-1 1 1,0 0 0,1 0-1,-1 0 1,1 0-1,0 1 1,0-1 0,-1 3-1,-3 6 145,1-1 0,1 1 0,0 0 0,1 1 0,0-1 0,-1 17 0,3-21-69,0 0-1,1 1 1,0-1 0,0 0 0,1 0 0,-1-1-1,2 1 1,-1 0 0,1 0 0,0-1 0,7 12-1,-4-9-5,0-1-1,1 1 0,-1-1 0,13 10 0,-15-14-132,1-1 0,-1 0 0,1 0 0,-1 0 0,1-1 0,0 1 0,0-1 0,0 0 0,0-1 0,1 1 0,6 0-1,16 0-2800,-1-1 0,43-4 0,-63 3 2064,-1-1 1,1 0-1,-1 0 0,0 0 1,1-1-1,-1 0 1,0-1-1,0 1 0,0-1 1,0 0-1,-1 0 1,1-1-1,-1 0 0,10-8 1,-8 3-530,0 0 1,0-1-1,6-11 1,-13 21 1307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4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6 374 4224,'0'1'239,"-1"0"1,0 0-1,1 0 1,-1 0-1,1 0 1,0 0 0,-1 0-1,1 0 1,0 0-1,-1 0 1,1 2-1,0-2-42,0-1-1,0 1 1,1-1-1,-1 1 1,0 0-1,0-1 1,1 1-1,-1-1 1,0 0-1,1 1 1,-1-1-1,1 1 1,-1-1-1,0 1 1,1-1-1,-1 0 1,1 1-1,-1-1 1,1 0 0,-1 0-1,1 1 1,-1-1-1,1 0 1,0 0-1,0 0 1,1 1-38,0 0 0,0 0 0,-1-1 0,1 1 0,0-1 0,0 1 0,0-1 0,0 0 0,0 0 0,0 0 0,0 0 0,0 0 0,0 0 0,0-1 0,0 1 0,0-1 0,0 1 0,0-1 0,0 0 0,0 0 0,0 0 0,-1 0 0,1 0 0,0 0 0,-1 0 0,3-3 0,18-14 401,-2-1 0,26-31 0,-3 2-240,99-83 960,-88 82-688,13-15 544,-61 57-857,-9 5 113,2 2-356,0 0 1,-1 0-1,1 0 1,0 1 0,0-1-1,0 0 1,0 1-1,0-1 1,0 1 0,0 0-1,0-1 1,-2 2-1,-4 5 51,1-1 0,0 1 0,0 1 0,1-1 0,0 1-1,0 0 1,0 0 0,1 1 0,1-1 0,-1 1 0,1 0 0,-3 17-1,4-14-17,0-1 0,1 1 0,0-1 0,1 1 0,1-1 0,0 1 0,0-1 0,1 0 0,0 1 0,5 11 0,-6-20-3,0 1 0,1-1 1,-1 0-1,1 1 0,0-1 0,0 0 0,0 0 0,1 0 0,-1-1 0,5 5 0,-6-6-45,1 0 0,0 0 0,-1 0 0,1 0-1,-1 0 1,1-1 0,0 1 0,0 0 0,-1-1-1,1 1 1,0-1 0,0 0 0,0 0-1,0 1 1,-1-1 0,1-1 0,0 1 0,0 0-1,0 0 1,0-1 0,-1 1 0,4-2 0,3-1-18,-1-1 0,0 1 0,0-2 1,0 1-1,-1-1 0,9-7 0,34-39 77,-34 35 10,61-72 203,-63 73-290,-10 12 25,1-1 0,-1 0 0,1 1 0,0-1 0,4-2 0,-8 6-33,1 0 0,-1 1 1,0-1-1,1 0 0,-1 0 1,0 1-1,1-1 0,-1 0 1,0 0-1,0 1 1,1-1-1,-1 1 0,0-1 1,0 0-1,1 1 0,-1-1 1,0 0-1,0 1 0,0-1 1,0 1-1,0-1 1,0 1-1,2 10 99,-1 0 1,-1 1 0,0-1-1,-2 19 1,1-26-88,-2 31 65,-3 29 251,6-35 124,10-34-148,-7 2-299,0-1 0,0 1 1,-1-1-1,1 0 0,-1 0 0,0 0 0,0 0 0,0 0 0,1-7 0,5-7-1,1-1-17,1 0-1,19-25 1,-25 38-4,1-1 1,1 2-1,-1-1 0,1 0 1,0 1-1,0 0 0,1 1 1,-1-1-1,1 1 0,8-3 1,-13 6 18,0 1 1,0-1 0,0 1-1,0 0 1,-1 0 0,1 0-1,0 0 1,0 0-1,0 0 1,0 0 0,0 1-1,0-1 1,0 1 0,0-1-1,0 1 1,-1 0-1,1 0 1,0 0 0,0 0-1,-1 0 1,1 0 0,-1 0-1,1 0 1,-1 1-1,1-1 1,1 3 0,5 5-22,-1 0 0,0 1-1,7 12 1,-11-17 9,94 165 340,-92-163-1170,-1 2 0,6 15-1,-9-20-1009,0 0-1,0 0 1,0-1-1,0 1 1,-1 5-1,-6-22-7525,-6-8 6416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4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59 125 8736,'-40'-60'3232,"32"49"-2528,-2-2-192,15 4-2112,0-2 768,8 2-2464,6 6 1856,15-5-2016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5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166 632 6048,'0'-1'144,"0"1"-1,-1-1 1,1 1 0,-1-1-1,0 0 1,1 1 0,-1-1 0,1 1-1,-1-1 1,0 1 0,1 0-1,-1-1 1,0 1 0,0 0 0,0-1-1,0 12 1839,2 9-1303,-2 50 1051,-4 0 1,-2-1 0,-19 77-1,13-95-722,-3-1 0,-1 0 0,-27 51 0,42-96-827,-7 14 146,8-18-280,1 0 0,0 0 0,-1-1-1,1 1 1,-1 0 0,1-1 0,-1 1 0,1-1-1,-1 1 1,1 0 0,-1-1 0,0 1 0,1-1-1,-1 0 1,0 1 0,1-1 0,-1 1 0,-1-1-1,2 0-31,-1 0-1,1 0 0,0 0 0,0 0 0,-1-1 1,1 1-1,0 0 0,0 0 0,0 0 0,0-1 1,-1 1-1,1 0 0,0 0 0,0 0 1,0-1-1,0 1 0,0 0 0,-1 0 0,1-1 1,0 1-1,0 0 0,0 0 0,0-1 1,0 1-1,0 0 0,0-1 0,0 1 0,0 0 1,0 0-1,0-1 0,1-10 60,-1 9-34,1-9 52,2-1-1,-1 0 1,9-20 0,-2 4-16,12-38 91,3 1 0,61-117 0,-70 157-157,1 0 1,1 1-1,29-32 0,-33 42 112,0 1-1,2 0 0,-1 1 1,1 1-1,1 0 0,24-12 1,-37 22-102,0-1 1,0 1-1,0-1 1,1 1 0,-1 0-1,1 0 1,-1 1-1,1-1 1,-1 1-1,1-1 1,-1 1 0,1 0-1,0 1 1,-1-1-1,1 0 1,-1 1 0,6 2-1,-6-2-8,0 1 1,0-1-1,-1 1 0,1 0 0,-1 0 0,1 1 1,-1-1-1,0 0 0,0 1 0,0-1 1,0 1-1,0 0 0,0 0 0,-1 0 0,1 0 1,-1 0-1,0 0 0,2 6 0,-1 0 43,-1-1-1,0 1 1,0 0-1,-1 0 0,1 0 1,-2 0-1,0 0 1,-3 15-1,1-9 63,-1-1-1,0 0 0,-2 1 1,-9 18-1,11-26-106,0 0 0,-1-1 0,1 0 0,-2 0 0,1 0 0,0 0 0,-1-1 0,0 0 0,-1 0 0,1-1 0,-1 1 0,0-1 0,0-1 0,0 1 0,0-1 0,0-1 0,-1 1 0,1-1 0,-1-1 0,0 1 0,0-1 0,-8 0-1,3-3-14,13 1 5,0 1 0,0 0 0,0 0 0,0 0 0,0 0 0,0 0 0,0-1 0,0 1 0,0 0 0,0 0 0,0 0 0,0 0 0,0 0 0,0-1 0,0 1 0,0 0 0,0 0 0,0 0 0,0 0 0,0-1-1,0 1 1,0 0 0,0 0 0,0 0 0,0 0 0,0 0 0,0-1 0,0 1 0,0 0 0,1 0 0,-1 0 0,0 0 0,0 0 0,0 0 0,0 0 0,0-1 0,1 1 0,18-12 1,-18 11-1,213-123-314,-156 91 420,1 3 0,65-23 1,-115 50-107,21-10 49,-13 5-97,1 1 0,20-5-1,-25 6 38,-26 12 44,-10 13-9,1 0-1,0 1 1,2 2 0,0 0-1,1 1 1,1 0 0,2 2-1,-24 45 1,34-59 19,1-1-1,1 1 1,0 0 0,0 1-1,-3 17 1,7-28-35,-1 0-1,1 0 1,0-1 0,0 1-1,0 0 1,0 0-1,0 0 1,0 0 0,0 0-1,0 0 1,0 0 0,0-1-1,1 1 1,-1 0-1,0 0 1,1 0 0,-1 0-1,0-1 1,1 1 0,0 1-1,0-1 7,0-1 1,-1 0-1,1 0 0,0 1 1,-1-1-1,1 0 0,-1 0 0,1 0 1,0 0-1,0 0 0,-1 0 1,1 0-1,0 0 0,-1 0 0,1 0 1,0 0-1,-1 0 0,1 0 1,0 0-1,0-1 0,4-1 56,0-1 0,-1 1 0,1-1 0,-1 0 0,7-5 0,10-12-87,-2-1 0,34-46 0,-12 13-49,-27 35-132,-8 27-15,0 4 195,0 0 1,4 16-1,-8-20 24,1-1 0,-1 1-1,1-1 1,1 0 0,0 0 0,0 0-1,0 0 1,1-1 0,-1 0 0,2 0-1,8 8 1,-11-11 20,0 0 0,1-1 1,0 1-1,0-1 0,-1 0 0,1 0 0,0 0 0,1-1 1,-1 0-1,0 1 0,0-1 0,1-1 0,-1 1 0,1-1 1,-1 1-1,0-1 0,1-1 0,-1 1 0,0-1 0,1 1 1,-1-1-1,0 0 0,1-1 0,-1 1 0,0-1 0,0 0 1,0 0-1,0 0 0,-1 0 0,1-1 0,4-3 0,2-3-5,-1-1-1,0 1 1,0-2-1,0 1 1,-2-1-1,13-22 0,-9 11-21,0-1 0,12-42-1,-13 42-46,0-3 16,-3 8-60,-6 16 104,0 0-1,0 0 1,0 0 0,0 0 0,-1 0 0,1-1 0,-1 1 0,1 0 0,-1-4 0,0 5-20,1 1 1,-1 0-1,1-1 1,-1 1-1,0 0 1,1 0-1,-1-1 0,1 1 1,-1 0-1,1 0 1,-1 0-1,1-1 1,-1 1-1,1 0 1,-1 0-1,1 0 1,-1 0-1,1 0 1,-1 0-1,1 0 0,-1 0 1,1 0-1,-1 0 1,1 0-1,-1 1 1,1-1-1,-1 0 1,1 0-1,3 7 1,0 1 0,0-1 0,-1 0 0,-1 1 0,1 0 0,-1-1 0,0 1 0,-1 0 0,0 0 0,1 14 1,1 11-25,1-6-157,-3-10 242,7 25-1,-6-36-22,0-1-1,-1 0 1,2 0-1,-1 0 1,0-1-1,1 1 1,0 0-1,0-1 1,4 5-1,-5-8-26,-1 0-1,1 1 1,0-1-1,0 0 1,-1 0-1,1 0 1,0 0-1,0-1 1,0 1-1,0 0 1,0-1-1,0 0 1,0 1-1,0-1 1,0 0-1,0 0 0,0 0 1,0 0-1,0 0 1,0 0-1,1-1 1,-1 1-1,0-1 1,-1 0-1,1 1 1,4-3-1,3-1 62,1-1-1,-1 0 1,15-12-1,0-3-115,0 0 0,29-35 0,25-24-190,-60 60 269,-15 16-6,1-1 0,-1 1 0,0-1 0,6-3 0,-8 28-416,-2 5 417,1-3-19,0 0-1,4 25 1,-3-42 0,0 0 0,1 0 1,-1 0-1,1 0 1,1 0-1,-1 0 0,1 0 1,0-1-1,0 1 0,0-1 1,1 0-1,6 7 0,-8-10 3,0 0 0,0-1 0,0 1 0,0-1 0,0 1-1,0-1 1,0 0 0,1 0 0,-1 0 0,0 0-1,1 0 1,-1-1 0,1 1 0,-1-1 0,1 1-1,-1-1 1,1 0 0,-1 0 0,1 0 0,-1 0 0,1-1-1,-1 1 1,1-1 0,-1 1 0,0-1 0,1 0-1,-1 0 1,0 0 0,1 0 0,2-3 0,2 0 14,-1-1 0,1 0 0,-1 0 0,0-1 0,0 0 0,-1 0-1,1 0 1,5-10 0,18-35-113,43-101-1,-16 28-111,-34 77 149,-3-1 1,26-94-1,4-107-53,-49 248 109,1-5 8,0 0 1,0 0-1,-1-1 1,0-7-1,0 14-14,0 0-1,0-1 1,0 1-1,0 0 0,0-1 1,0 1-1,0 0 1,0 0-1,0-1 1,0 1-1,0 0 1,0-1-1,0 1 1,0 0-1,0 0 1,0-1-1,-1 1 0,1 0 1,0 0-1,0-1 1,0 1-1,0 0 1,-1 0-1,1 0 1,0-1-1,0 1 1,0 0-1,-1 0 1,1 0-1,0 0 0,0-1 1,-1 1-1,1 0 1,0 0-1,0 0 1,-1 0-1,1 0 1,0 0-1,-1 0 1,1 0-1,0 0 1,0 0-1,-1 0 0,1 0 1,0 0-1,0 0 1,-1 0-1,1 0 1,0 0-1,-1 0 1,1 0-1,0 0 1,-1 1-1,0 0-9,0 0 0,0 0 0,-1 0 1,1 0-1,0 0 0,0 0 0,0 0 0,0 1 0,-1 1 0,-10 24 16,1 1 0,-14 55 0,11-34-47,-22 91 95,18-67 222,7-24-13,3 0 0,-4 62 0,7 99 62,5-206-328,0 5 14,0 0 0,0 1 0,0-1 1,2 0-1,-1 0 0,1 1 0,0-1 1,4 10-1,-4-17-2,-1-2-3,-1 1 1,1 0-1,-1-1 0,0 1 0,1-1 1,-1 1-1,0 0 0,0-1 0,1 1 1,-1 0-1,0-1 0,0 1 0,0 0 1,0-1-1,0 1 0,0 0 0,0-1 1,0 1-1,0 0 0,0-1 1,-1 2-1,1-2-3,0 1 0,0-1 1,0 0-1,0 1 0,0-1 1,0 1-1,0-1 0,0 0 1,0 1-1,0-1 0,1 1 1,-1-1-1,0 0 0,0 1 1,0-1-1,0 0 0,1 1 1,-1-1-1,0 0 0,0 1 1,0-1-1,1 0 0,-1 1 1,0-1-1,1 0 0,-1 0 1,0 1-1,1-1 0,-1 0 0,0 0 1,1 0-1,-1 0 0,0 1 1,1-1-1,1 0 253,-1 0-214,34 1-44,-9 0 78,41-4-1,-59 2-74,0-1-1,0 0 1,0 0 0,0 0-1,0-1 1,0 0 0,-1 0-1,1-1 1,7-6 0,2-2 36,-2-1 0,0-1 0,0-1 0,-2 0 0,0-1 0,21-33 0,-16 25 86,3-6-168,-19 28 43,-1 0-1,1-1 0,-1 1 1,0-1-1,0 1 0,-1-1 0,1 0 1,0 1-1,-1-1 0,1-3 1,1-8 12,-1 10-159,-1 11 105,-3 15-54,2 1-1,1 32 0,1-16 170,-1-29-28,0 1-1,1 0 1,3 13 0,-4-21-37,1-1 0,-1 1 1,1 0-1,0-1 0,0 1 1,1-1-1,-1 1 0,0-1 1,1 1-1,-1-1 0,1 0 1,0 0-1,0 0 0,0 0 1,0 0-1,0 0 0,0 0 1,4 1-1,-5-2 2,1 0 0,-1-1 0,1 1 0,-1-1 0,1 0 0,-1 1 0,1-1 0,-1 0 0,1 0 0,-1 0 1,1 0-1,-1 0 0,1 0 0,-1-1 0,1 1 0,2-1 0,-1-1 13,1 1 0,-1-1 0,0 0 1,0 0-1,1 0 0,3-5 0,2-1 26,0-1-1,-1-1 0,9-13 1,91-149-289,-95 151 211,-13 34-247,-5 16 146,-11 36 0,5-24 75,7-21 47,-2 0 0,-1 0-1,0-1 1,-1 1-1,-1-2 1,-1 1 0,-1-1-1,-17 23 1,0-8 109,-2-2 1,-34 29-1,-72 50-175,129-104 71,2-2 48,0 0 0,0 0 0,-1 0-1,1-1 1,-1 0 0,0 0 0,0 0-1,0-1 1,0 1 0,-8 1 0,14-4-31,-1 0 0,1 0 0,0 0-1,-1 0 1,1 0 0,-1 1 0,1-1 0,0 0 0,-1 0 0,1 0 0,-1 0 0,1 0 0,0 0 0,-1 0 0,1-1 0,0 1 0,-1 0 0,1 0-1,-1 0 1,1 0 0,0 0 0,-1-1 0,1 1 0,0 0 0,-1 0 0,1 0 0,0-1 0,0 1 0,-1 0 0,1 0 0,0-1 0,0 1-1,-1 0 1,1-1 0,0 1 0,0 0 0,0-1 0,-1 1 0,1-1 0,0 1 0,0 0 0,0-1 0,0 1 0,0 0 0,0-1 0,0 1 0,0-1-1,0 1 1,0 0 0,0-1 0,0 1 0,0-1 0,0 1 0,0 0 0,1-1 0,-1 1 0,1-3 21,0 1-1,0 0 1,0 0 0,0 0 0,0 0 0,1 0-1,-1 0 1,3-2 0,7-4 18,0 0 0,0 1 0,0 0 0,1 1 0,15-6 0,1-1-45,249-118-3531,-260 123 1281,-1 0-1,0-2 1,20-14 0,-34 23 1938,-1 0 0,0 0-1,1 0 1,-1 0 0,0 0 0,0 0 0,1 0 0,-1-1 0,0 1 0,0-1 0,-1 1 0,1 0-1,0-1 1,0 1 0,-1-1 0,1 0 0,-1 1 0,1-1 0,-1 0 0,0 1 0,0-1-1,0 0 1,0 1 0,0-1 0,0 0 0,0 1 0,0-1 0,-1 0 0,1 1 0,-1-3-1,-1 1-296,0-1-1,0 0 0,0 1 0,-1 0 1,1-1-1,-1 1 0,0 0 0,0 0 0,0 1 1,-7-6-1,-25-16-847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5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388 460 11392,'-13'-16'4224,"21"16"-3297,28-9-255,-17 6 416,12-2-736,4 2 128,10-1-288,18 4-384,19 0 96,-6-5-1120,-5 5 672,-11 0-3263,-12 9 2111,-11-6-4064,-19 2 3264,-23-5 288</inkml:trace>
  <inkml:trace contextRef="#ctx0" brushRef="#br0" timeOffset="1">69 111 9312,'-68'-66'3424,"68"58"-2656,0-1-192,10 1-2080,11-4 704,16 4-3712,21 8 2528,-3 3-1152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0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31 5312,'-29'0'9562,"29"-1"-9437,0 1 0,-1 0-1,1-1 1,0 1 0,0 0-1,0-1 1,0 1-1,0 0 1,0 0 0,0-1-1,0 1 1,0 0 0,0-1-1,0 1 1,0 0 0,1 0-1,-1-1 1,0 1 0,0 0-1,0-1 1,0 1 0,0 0-1,0 0 1,1-1 0,-1 1-1,0 0 1,0 0 0,0 0-1,1-1 1,-1 1 0,0 0-1,0 0 1,1 0 0,-1-1-1,1 1 1,17-8 1030,-9 5-1002,0 0 0,15-1-1,-14 3-6,1 0 0,-1 1-1,20 2 1,-28-2-121,1 1 0,-1-1 0,0 1 1,1-1-1,-1 1 0,0 0 0,1-1 1,-1 1-1,0 1 0,0-1 0,0 0 1,0 0-1,0 1 0,0-1 0,-1 1 0,1 0 1,0-1-1,-1 1 0,1 0 0,-1 0 1,1 0-1,1 4 0,-3-4 27,1 1 0,-1-1-1,0 1 1,1-1 0,-1 1 0,-1 0 0,1-1-1,0 1 1,-1-1 0,1 1 0,-1-1 0,1 1-1,-1-1 1,0 1 0,-3 3 0,-2 6 157,-15 20 0,10-16-69,-10 14 353,13-20-318,1 0 0,0 1 0,0 0 0,1 0-1,1 1 1,-5 12 0,10-22-148,0-1 1,-1 0-1,1 0 0,0 1 1,0-1-1,0 0 0,1 0 1,-1 0-1,0 1 1,0-1-1,1 0 0,-1 0 1,1 0-1,-1 0 0,1 1 1,-1-1-1,1 0 1,0 0-1,-1 0 0,1 0 1,0 0-1,0-1 0,0 1 1,0 0-1,0 0 1,0 0-1,0-1 0,0 1 1,0 0-1,0-1 0,0 1 1,2 0-1,3 1-10,-1 0-1,1-1 1,0 1-1,0-1 1,8 1 0,8-2-665,1 0 1,29-5-1,22 0-7148,-48 9 5274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5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66 432 2240,'3'-3'1144,"7"-8"3644,-11 7-2368,-7 2-431,6 3-1845,0-1 1,0 1-1,-1 0 0,1 0 1,0 0-1,0 0 0,0 0 1,0 0-1,0 1 0,0-1 1,0 1-1,0-1 1,1 1-1,-1-1 0,0 1 1,1 0-1,-1 0 0,-1 4 1,-2 2 225,0 1 0,0 0 1,-4 12-1,7-14-228,0 0 0,1-1 0,0 1 1,0 0-1,1 0 0,-1 0 0,2 0 0,1 13 0,-2-15-53,1-1 0,0 0 0,0 0 1,1 0-1,-1 0 0,1-1 0,3 6 0,-4-7-40,1 0 1,-1 0-1,0-1 1,1 1-1,-1-1 1,1 1-1,0-1 1,-1 1-1,1-1 1,0 0-1,0 0 1,0 0-1,0 0 1,0 0-1,2 0 1,-1-1-6,1 1 0,-1-1 0,0 0-1,0 0 1,1-1 0,-1 1 0,0-1 0,0 1 0,0-1 0,0 0 0,0 0 0,0-1 0,0 1 0,0-1 0,0 1 0,3-3 0,7-5 115,22-20 1,-32 26-106,41-43 215,-36 37-229,-7 8-36,0 0 1,0 0-1,0 0 0,0 0 1,0 0-1,-1 0 0,1 0 0,0 0 1,-1 0-1,1-1 0,-1 1 1,1 0-1,-1 0 0,1-1 0,-1 1 1,0 0-1,0-1 0,0 1 1,0 0-1,0-1 0,0 1 1,0 0-1,0-1 0,0 1 0,-1 0 1,1 0-1,0-1 0,-1 1 1,1 0-1,-1 0 0,1-1 0,-1 1 1,0 0-1,0 0 0,1 0 1,-1 0-1,0 0 0,0 0 1,0 0-1,-2-1 0,0 0-10,-1-1 1,1 1-1,-1 0 0,0 0 0,0 1 1,1-1-1,-1 1 0,0 0 0,0 0 1,0 0-1,0 1 0,-6-1 0,-51 1 593,59 0 181,25-11 48,-8 10-803,6-3 86,-2-2-98,0 2 1,0 0-1,0 1 1,20-1-1,-5 1 45,190-5 194,-184 8-272,14-3-272,-56 3 265,0 0-1,0 1 1,-1-1-1,1 1 0,0 0 1,0-1-1,-3 3 1,-6 1-13,-11 2 69,-17 5-88,1 1 0,-43 20 0,71-28 74,0 1 1,0 1 0,1-1-1,0 2 1,0-1 0,1 1-1,-1 1 1,2-1-1,-1 1 1,1 1 0,0-1-1,-10 19 1,14-22 15,1-1-1,1 1 1,-1 0 0,1 0-1,-1 0 1,1-1-1,1 1 1,-1 0 0,1 1-1,0 8 1,0-12 1,0-1-1,0 1 1,1 0 0,-1 0-1,1-1 1,-1 1 0,1 0-1,0-1 1,-1 1-1,1 0 1,0-1 0,0 1-1,0-1 1,0 0 0,0 1-1,1-1 1,-1 0 0,0 1-1,1-1 1,-1 0 0,1 0-1,-1 0 1,1 0 0,-1-1-1,1 1 1,0 0-1,-1-1 1,1 1 0,0-1-1,-1 1 1,1-1 0,3 0-1,0 0 20,0 0-1,0 0 0,0-1 1,0 0-1,0 0 0,0-1 1,0 1-1,0-1 1,0 0-1,6-4 0,4-2 87,25-19 0,-16 8-65,0-1-1,-2-1 0,0-1 0,23-29 1,-32 33-63,0-1 0,-2 0 0,0 0 1,-1-1-1,-1 0 0,11-34 1,-6 10-99,-8 30 10,-2-1 0,1 0 1,-2 0-1,0 0 0,2-26 0,-5 40 64,0 0 0,0 1 1,0-1-1,0 0 0,0 0 0,0 0 0,-1 0 0,1 0 0,0 0 0,0 0 0,-1 1 0,1-1 0,0 0 0,-1 0 1,1 0-1,-1 1 0,1-1 0,-2-1 0,2 2 12,-1 0 1,1 0-1,-1 0 1,1 0 0,0 0-1,-1 0 1,1 0-1,-1 0 1,1 0-1,0 0 1,-1 0-1,1 0 1,-1 1-1,1-1 1,0 0-1,-1 0 1,1 0-1,-1 1 1,1-1-1,0 0 1,-1 0 0,1 1-1,0-1 1,0 0-1,-1 1 1,1-1-1,0 0 1,0 1-1,-1-1 1,1 0-1,0 1 1,0-1-1,0 1 1,0-1-1,0 0 1,-1 1-1,1 0 1,-9 19 52,1 0 1,1 0-1,1 1 0,-6 30 1,10-37 85,0-1 1,1 0-1,1 1 1,0-1-1,1 0 1,1 1-1,0-1 0,5 19 1,-3-18-16,1 0 1,0 0-1,2 0 1,11 21-1,-16-31-84,0-1 1,1 0-1,-1 0 0,0 0 0,1-1 1,0 1-1,-1 0 0,1-1 0,0 0 1,0 0-1,1 0 0,-1 0 0,0 0 1,1 0-1,-1-1 0,1 0 0,-1 0 1,1 0-1,0 0 0,-1 0 0,1-1 1,0 1-1,0-1 0,4-1 1,30-4-80,0-3 1,55-18 0,-55 14 279,64-32 1,-86 31-223,-16 13-8,0-1 1,1 1-1,-1 0 1,0 0-1,0-1 0,1 1 1,-1 0-1,0 0 1,0-1-1,1 1 0,-1 0 1,0-1-1,0 1 1,0 0-1,0-1 0,0 1 1,0 0-1,0-1 1,0 1-1,0-1 0,1 1 1,-2 0-1,1-1 1,0 1-1,0 0 0,0-1 1,0 1-1,0 0 1,0-1-1,0 1 0,0 0 1,0-1-1,-1 1 1,1 0-1,0-1 0,0 1 1,0 0-1,-1-1 1,1 1-1,0 0 0,0 0 1,-1-1-1,1 1 1,0 0-1,-1 0 0,1 0 1,0-1-1,-1 1 1,1 0-1,0 0 0,-1 0 1,0 0-1,-5-2-68,0 0-1,-1 1 0,0 0 1,1 0-1,-1 0 1,0 1-1,1 0 0,-1 0 1,0 1-1,1 0 1,-8 2-1,-8 3 38,-40 16 1,55-19 14,1-1 24,0 1 1,-1 0-1,1 1 0,1-1 0,-1 1 0,0 0 1,1 0-1,0 1 0,0 0 0,0-1 0,1 2 1,-1-1-1,1 1 0,0-1 0,1 1 0,0 0 0,-1 0 1,2 1-1,-1-1 0,1 0 0,0 1 0,0 0 1,1-1-1,0 1 0,0 0 0,1 0 0,0 8 1,0-12 12,0-1 0,1 0 0,-1 1 1,1-1-1,-1 0 0,1 1 0,0-1 1,0 0-1,0 0 0,0 0 0,1 0 1,-1 0-1,0 0 0,1 0 0,2 3 1,-2-4-9,-1 0 1,0 0 0,1 0-1,-1-1 1,1 1-1,-1 0 1,1-1 0,-1 1-1,1-1 1,0 1 0,-1-1-1,1 0 1,-1 0 0,1 0-1,0 0 1,-1 0 0,1 0-1,0 0 1,-1 0 0,1-1-1,-1 1 1,1-1 0,0 1-1,1-2 1,15-7 130,0-1 0,-1-1 0,0-1 0,-1-1 0,27-26 1,-19 18-81,1-4-57,-1 0 1,-1-1-1,-1-2 0,-2 0 1,-1-1-1,-1-1 0,-1 0 0,-2-2 1,-1 0-1,-2 0 0,-1-1 1,10-50-1,5-21-606,-24 95 299,-3 11 34,-4 18 82,-25 205 481,30-207-376,0 0 0,2-1-1,0 1 1,1 0 0,1-1 0,0 0 0,1 0-1,1 0 1,13 25 0,-16-33-1339,0-1 0,-1 1 0,0-1 0,0 1 0,-1 0 0,0-1 1,0 1-1,-1 0 0,0 0 0,-1 0 0,0-1 0,-4 15 0,-3 3-2103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7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39 234 2912,'-9'-8'5920,"-18"8"-531,25 0-4209,3 0-243,15 0-145,235-22 1509,-99 5-1999,175-16-206,-318 32-169,1 0 215,0-1 1,1 0-1,16-5 0,-26 6-125,0 1 0,0 0-1,-1-1 1,1 1 0,0-1 0,0 1 0,-1-1 0,1 0 0,0 1 0,-1-1 0,1 0 0,0 1 0,-1-1-1,1 0 1,-1 0 0,1 0 0,-1 1 0,0-1 0,1 0 0,-1 0 0,0 0 0,0 0 0,0 0 0,1 0-1,-1 0 1,0 0 0,0 1 0,0-1 0,0 0 0,-1 0 0,1 0 0,0 0 0,0 0 0,0 0 0,-1 0-1,1 0 1,0 1 0,-1-1 0,1 0 0,-1 0 0,0-1 0,-2-2-4,0-1 0,0 1 0,0-1 1,-1 1-1,-6-6 0,-10-6-93,-35-21 0,55 37 80,-1 0-1,1-1 1,0 1-1,0 0 1,0 0-1,-1 0 1,1 0 0,0 0-1,0-1 1,-1 1-1,1 0 1,0 0-1,0 0 1,0-1 0,0 1-1,0 0 1,-1 0-1,1 0 1,0-1-1,0 1 1,0 0 0,0 0-1,0-1 1,0 1-1,0 0 1,0 0-1,0-1 1,0 1 0,0 0-1,0-1 1,0 1-1,0-1 1,7-4-113,12-2-96,-14 7 225,0-1-1,0 1 1,-1 0 0,1 0-1,0 0 1,0 1 0,0 0-1,-1 0 1,1 0 0,0 0-1,-1 1 1,1 0 0,-1 0-1,0 0 1,1 0 0,-1 1-1,0-1 1,-1 1 0,1 0-1,4 5 1,-4-4 41,0 0-1,0 1 0,-1-1 1,1 1-1,-1 0 1,0 0-1,0 1 1,-1-1-1,0 0 0,1 1 1,-2 0-1,1-1 1,-1 1-1,0 0 1,1 11-1,-3-2 100,1 0 0,-2-1 0,0 1-1,-1 0 1,0-1 0,-1 1 0,-1-1 0,-12 25 0,16-35-149,-1 1 1,1-1 0,-1 1-1,1 0 1,1-1-1,-1 1 1,1 0 0,-1-1-1,2 7 1,-1-7-79,0-3-532,2-1-189,0 0-1,0-1 0,0 1 1,-1-1-1,1 1 0,0-1 1,0 0-1,0 0 0,-1 1 1,1-1-1,0-1 0,2-1 1,11-6-3842,8 1 1658,8 0 155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0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17 6048,'0'-1'105,"-1"0"1,1 0-1,0 0 0,-1 0 1,1 0-1,-1 1 0,0-1 1,1 0-1,-1 0 0,0 0 1,1 1-1,-1-1 1,0 0-1,0 1 0,0-1 1,0 0-1,0 1 0,1 0 1,-1-1-1,0 1 0,0-1 1,0 1-1,0 0 1,0 0-1,0-1 0,0 1 1,-1 0-1,1 0 0,0 0 1,0 0-1,0 0 0,-2 1 1,-6 0 464,0 0-1,0 1 1,-9 3 0,5-1 404,-25 4 227,-40 12 1188,69-17-2192,-1 0-1,1 1 1,0 1-1,1-1 1,-1 1-1,-7 6 0,14-10-161,1 0-1,0 0 0,0 0 0,0 0 0,0 1 1,0-1-1,0 0 0,0 1 0,0-1 0,0 0 0,0 1 1,1-1-1,-1 1 0,1-1 0,-1 1 0,1-1 1,-1 1-1,1-1 0,0 4 0,0-4 9,0 1-1,0-1 0,1 0 1,-1 1-1,1-1 1,-1 0-1,1 0 0,0 1 1,-1-1-1,1 0 1,0 0-1,0 0 0,0 0 1,0 0-1,0 0 1,0 0-1,0 0 0,0 0 1,0 0-1,0 0 1,0-1-1,1 1 0,2 0 1,2 2 26,0-2 0,0 1 0,1-1 0,-1 0 1,1 0-1,-1 0 0,1-1 0,-1 0 0,1-1 1,-1 1-1,8-3 0,2 0 58,0-1 0,0-1 0,19-8 0,-28 10-89,-1-1-1,0 1 1,1-1-1,-2 0 1,7-5-1,-11 8-35,1 0-1,-1 0 1,0-1-1,0 1 1,0-1-1,0 1 1,0-1-1,0 0 1,0 1-1,1-4 1,-2 4 1,0 0 1,1 0-1,-1 0 1,0 0-1,0 0 1,0 0-1,0 0 1,-1 0-1,1 0 1,0 0-1,0 0 1,0 0-1,-1 0 1,1 0-1,-1 0 1,1 0-1,-1 0 1,1 0-1,-1 0 1,-1-1-1,0 0 7,0 0 0,0 0-1,0 1 1,-1-1 0,1 0 0,0 1 0,-1 0-1,0 0 1,-4-2 0,-27-6-81,23 6 33,1 1 17,1 0 0,-1 1 0,-13 0 0,2 0-2891,13 2 202,76 2-5567,-30 0 4373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0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185 483 6560,'-3'-2'277,"1"1"0,-1-1 1,0 1-1,-1-1 0,1 1 1,0 0-1,0 0 0,0 0 1,-1 0-1,1 1 0,0 0 1,-1-1-1,1 1 0,0 0 1,-1 1-1,1-1 0,-7 2 1,4 0-61,-1 0 1,1 0 0,-1 0-1,1 1 1,0 0-1,0 1 1,0-1 0,1 1-1,-1 0 1,1 1 0,0-1-1,0 1 1,1 0-1,-1 0 1,1 0 0,0 1-1,0 0 1,1-1 0,0 1-1,0 1 1,0-1-1,1 0 1,0 1 0,0-1-1,0 1 1,1 0 0,0-1-1,0 1 1,1 0-1,1 13 1,-1-16-129,1 0-1,0 0 0,0 0 1,0 0-1,1 0 1,-1 0-1,4 5 0,-4-8-59,-1-1-1,0 1 1,1 0-1,-1 0 1,1 0 0,0-1-1,-1 1 1,1 0-1,0 0 1,-1-1-1,1 1 1,0-1-1,0 1 1,0-1 0,-1 1-1,1-1 1,0 1-1,0-1 1,0 0-1,0 1 1,0-1-1,0 0 1,0 0-1,0 0 1,0 0 0,0 0-1,-1 0 1,1 0-1,0 0 1,0 0-1,0 0 1,0-1-1,0 1 1,0 0-1,0 0 1,0-1 0,1 0-1,4-4 40,0 0 0,0-1 0,0 1 0,0-1-1,-1-1 1,0 1 0,0-1 0,-1 0 0,5-10 0,1 0-38,19-33-82,-3-2 0,-2-1 0,-2 0-1,29-111 1,-51 163 48,1-3-27,0 0-1,0 0 1,0 0-1,0 0 1,-1 0-1,0 0 1,0-7-1,0 10 29,0 1-1,0 0 1,0 0-1,0-1 1,0 1-1,0 0 0,0 0 1,0 0-1,0-1 1,0 1-1,0 0 1,0 0-1,0 0 1,-1-1-1,1 1 1,0 0-1,0 0 1,0 0-1,0-1 1,0 1-1,0 0 1,-1 0-1,1 0 1,0 0-1,0-1 1,0 1-1,0 0 1,-1 0-1,1 0 1,0 0-1,0 0 1,0 0-1,-1 0 1,1 0-1,-5 6-23,-4 16 102,9-21-69,-9 26 137,0-1 108,1 1 1,-9 54-1,16-74-190,0 1-1,1 0 0,0 0 0,0-1 0,1 1 1,0 0-1,0-1 0,1 1 0,0 0 1,0-1-1,1 0 0,0 0 0,0 1 1,1-2-1,7 12 0,-7-13-22,0-1 0,0 0 1,1 0-1,-1 0 0,1 0 0,0 0 0,0-1 1,1 0-1,-1 0 0,1-1 0,-1 1 0,1-1 1,0 0-1,0-1 0,7 2 0,11 0-48,-1-1 0,39-1-1,-37-2-84,-3 1-3,0-1-1,-1-1 0,1-1 1,-1-1-1,0-1 0,0-1 1,40-17-1,-31 10 118,-23 11 14,1-1 0,-1 0 0,0 0 0,0-1 0,0 0 0,-1 0 0,9-8 0,-20 13-673,-16 9 625,2 2 0,-1 1 1,-21 18-1,32-23 123,0 0 0,1 0 1,0 1-1,0-1 0,-9 16 0,15-20-56,-1 1 0,1-1 0,0 1 1,0 0-1,0-1 0,0 1 0,1 0 0,0 0 0,0 0 0,1 0 0,-1 0 0,1 0 0,0 0 0,0 0 1,1 6-1,-1-10-30,0-1 0,1 1-1,-1 0 1,0 0 0,0 0 0,0-1 0,0 1 0,1 0 0,-1 0 0,0 0 0,1-1 0,-1 1 0,1 0 0,-1-1 0,1 1 0,-1 0 0,1-1 0,-1 1 0,1-1-1,-1 1 1,1 0 0,0-1 0,-1 0 0,1 1 0,0-1 0,0 1 0,-1-1 0,1 0 0,0 1 0,0-1 0,0 0 0,-1 0 0,1 0 0,0 0 0,0 0-1,0 0 1,0 0 0,-1 0 0,1 0 0,0 0 0,0 0 0,0 0 0,-1-1 0,1 1 0,1-1 0,3-1 58,-1 0-1,1 0 1,-1-1 0,0 0 0,8-6 0,5-6 65,20-24 1,-13 13-85,10-12-76,-2-2 1,-1-1 0,-3-1-1,30-58 1,72-192-336,-128 286 336,-1 4 5,0-1-1,0 1 1,0-1-1,0 1 1,0 0-1,-1-1 1,1 0-1,-1 1 1,0-1-1,0 1 1,0-4-1,0 5 10,0 1 0,0 0-1,0 0 1,0 0 0,0 0-1,0 0 1,0 0 0,0 0-1,0-1 1,0 1 0,0 0-1,0 0 1,-1 0 0,1 0-1,0 0 1,0 0 0,0 0-1,0 0 1,0 0 0,0 0-1,0 0 1,-1 0 0,1 0-1,0-1 1,0 1 0,0 0-1,0 0 1,0 0 0,0 0-1,-1 0 1,1 0 0,0 0-1,0 0 1,0 0 0,0 1-1,0-1 1,0 0 0,0 0-1,-1 0 1,1 0 0,0 0-1,0 0 1,0 0 0,0 0-1,0 0 1,0 0 0,0 0-1,0 0 1,-1 0 0,1 0-1,0 1 1,0-1 0,0 0-1,0 0 1,0 0 0,0 0-1,0 0 1,0 0 0,0 0-1,0 1 1,0-1 0,0 0-1,0 0 1,-5 6 38,1-1 1,0 1 0,0 1-1,1-1 1,-5 12-1,-12 38 68,17-45-80,-15 50 168,-14 103 1,30-151-307,1-1-1,1 1 1,0 0-1,1-1 1,1 1-1,0 0 1,0-1 0,1 0-1,1 1 1,0-1-1,0-1 1,11 20 0,-1-2-4171,-5 2 1169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0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46 243 4064,'-8'0'557,"5"-1"-353,1 1 0,-1 0-1,1 0 1,-1 0 0,1 0-1,-1 0 1,1 0 0,-1 1-1,1-1 1,-1 1 0,1 0-1,-5 2 801,8 5 1087,0-6-1901,0 1 0,0-1 0,0 0 0,0 0 0,1 0 0,-1 0 0,1-1 0,-1 1 0,1 0 1,0-1-1,0 1 0,0-1 0,0 1 0,0-1 0,0 0 0,0 0 0,0 0 0,0 0 0,1 0 0,-1 0 0,0-1 0,0 1 1,1-1-1,4 1 0,3-1 168,0 1 0,0-2 1,0 1-1,16-4 0,-13 2-205,1-1-1,-1-1 1,0 0-1,0-1 1,0-1-1,-1 0 1,1 0-1,-1-1 1,21-17-1,-27 19-97,-1 0 0,1 0 0,-1-1 0,0 1 0,-1-1 0,1 0 0,-1 0 0,0-1 0,-1 0 0,0 1 0,0-1 0,0 0 0,-1 0 0,0-1 0,0 1 0,-1 0 0,0-1 0,0 1-1,0-14 1,-2 17-48,1 1-1,-1-1 1,0 1-1,0-1 1,0 1 0,-1-1-1,1 1 1,-1 0-1,0-1 1,1 1-1,-2 0 1,1 0-1,0 0 1,0 1-1,-1-1 1,0 0-1,1 1 1,-1 0-1,0 0 1,0 0-1,0 0 1,-1 0-1,1 0 1,0 1-1,-1 0 1,1-1-1,-1 1 1,1 0-1,-1 1 1,0-1 0,1 1-1,-1 0 1,0 0-1,1 0 1,-1 0-1,0 0 1,1 1-1,-1 0 1,1-1-1,-1 2 1,1-1-1,-1 0 1,1 1-1,-7 3 1,4-1 86,0 0-1,0 0 1,1 1 0,-1 0 0,1 0 0,0 0-1,0 1 1,0-1 0,1 1 0,0 1 0,0-1 0,1 0-1,0 1 1,0 0 0,0 0 0,1 0 0,0 0-1,0 0 1,1 0 0,0 0 0,0 1 0,1 10 0,0-10-4,1 0 0,0 0 1,0 0-1,1-1 0,0 1 0,0 0 1,1 0-1,0-1 0,0 0 1,1 1-1,-1-1 0,2-1 1,-1 1-1,1 0 0,0-1 1,1 0-1,-1 0 0,1-1 1,0 0-1,9 7 0,-9-9-49,0 1-1,1-1 0,-1 1 1,0-2-1,1 1 0,0-1 1,-1 0-1,1 0 0,0-1 1,0 0-1,0 0 0,0 0 1,0-1-1,0 0 0,0-1 1,0 0-1,0 0 0,0 0 1,0-1-1,0 0 0,-1 0 1,1-1-1,-1 1 0,1-1 1,-1-1-1,0 0 0,0 1 1,-1-2-1,1 1 0,-1-1 1,9-9-1,5-10-39,-1-1 0,17-29 1,14-22-263,-45 73-132,-3 6 186,-5 16 123,0 2 52,4 9-107,-1-13 189,1-1 1,1 0 0,3 19-1,-2-4 23,-2-25 13,0 0 0,1-1 0,-1 1 0,1-1 0,0 1 0,2 5 0,-2-10-66,-1-1 0,0 1 1,0-1-1,0 1 0,1-1 0,-1 0 1,0 1-1,1-1 0,-1 1 0,0-1 0,1 0 1,-1 1-1,1-1 0,-1 0 0,1 1 1,-1-1-1,1 0 0,-1 1 0,1-1 1,-1 0-1,1 0 0,-1 0 0,1 0 0,-1 1 1,1-1-1,-1 0 0,1 0 0,-1 0 1,1 0-1,-1 0 0,1 0 0,-1 0 1,1-1-1,0 1 0,-1 0 0,1 0 0,-1 0 1,1-1-1,1 0-1,-1 1-1,1-1 1,-1 0 0,1 0 0,-1 0 0,0 0-1,0 0 1,1-1 0,-1 1 0,0 0 0,0 0-1,1-4 1,10-20 238,15-48-1,-18 45-401,20-42 0,-16 41 263,-10 20-190,1 0 0,8-12 1,-9 20-450,1 6 301,0 14 194,-2-11-41,0 1 99,1-1 0,0 1 0,1-1 0,-1 0-1,2 0 1,-1 0 0,1-1 0,0 1 0,7 6 0,-8-10 33,0 0 1,0-1 0,0 1-1,1-1 1,0 0 0,0 0 0,0-1-1,0 1 1,0-1 0,0 0 0,1 0-1,-1-1 1,1 0 0,-1 0-1,10 1 1,-8-2-56,0 0 1,-1 0-1,1-1 0,-1 1 0,1-2 0,-1 1 0,1-1 0,-1 1 0,0-2 1,0 1-1,0-1 0,0 0 0,0 0 0,0-1 0,-1 1 0,0-1 1,0-1-1,0 1 0,0-1 0,-1 1 0,1-1 0,-1-1 0,0 1 1,-1-1-1,1 1 0,-1-1 0,4-10 0,-4 7 96,0 3-102,-1-1 0,0 1 0,0-1 0,0 1-1,0-8 1,-2 13-36,0-1-1,0 1 1,0-1-1,0 1 1,0-1-1,0 1 1,-1-1-1,1 1 1,0-1-1,-1 1 1,1-1-1,-1 1 1,0 0-1,0-1 1,1 1-1,-1 0 1,0-1-1,0 1 1,0 0-1,0 0 1,0 0-1,0 0 1,-1 0-1,1 0 1,0 0-1,0 1 1,-3-2-1,1 1 19,1 0-1,-1 1 0,1-1 1,-1 1-1,1 0 0,-1 0 1,0-1-1,1 2 0,-1-1 1,1 0-1,-1 1 0,1-1 1,-1 1-1,1-1 0,-1 1 1,1 0-1,0 0 0,-1 0 1,-3 3-1,-2 2-16,0-1-1,0 1 1,-13 13 0,15-12 73,0 1 0,0-1 0,1 1 0,0 0 1,1 0-1,0 0 0,0 1 0,1-1 1,0 1-1,0 0 0,-2 12 0,5-16-4,-1 0 0,1 0 0,-1 1 0,1-1 0,1 0 0,-1 0 0,1 1 0,0-1 0,3 8 0,-3-9-23,0-1 0,1 0 1,0 0-1,-1 0 0,1 0 1,0 0-1,1-1 0,-1 1 1,0-1-1,1 1 0,0-1 1,-1 0-1,1 0 0,0 0 1,5 3-1,-2-3 5,-1 0 0,0-1 0,1 0 1,-1 1-1,1-2 0,0 1 0,-1-1 1,1 0-1,-1 0 0,1 0 0,0-1 0,-1 0 1,1 0-1,-1 0 0,10-4 0,8-4 27,-1-1 1,26-15-1,-42 22-17,11-8-11,-12 8-51,0 0 1,1 0-1,-1 0 1,7-2 0,-11 5 29,-1 0 1,1 0 0,0 0-1,0-1 1,-1 1 0,1 0 0,0 0-1,0 0 1,-1 0 0,1 0-1,0 1 1,0-1 0,1 0 0,-1 1 1,-1-1 0,1 1 0,0 0 0,-1-1 0,1 1 0,0 0 0,-1-1 0,1 1 0,-1 0 0,1 0 0,-1 0 0,1-1-1,-1 1 1,1 0 0,-1 0 0,0 0 0,0 0 0,0 0 0,1 1 1,0 19-154,-1-19 120,2 29-85,-1-24 135,-1 0-1,1 0 0,-2 1 0,1-1 1,-2 10-1,2-16 8,-1 0 1,1 0-1,0 0 0,0 0 1,0 0-1,0 0 0,0 0 1,0 0-1,0 0 0,0 0 1,0 0-1,0 0 0,1 1 1,-1-1-16,0-1 0,1 0 0,-1 0 0,0 0 0,0 1 0,0-1 0,1 0 0,-1 0 1,0 0-1,0 1 0,1-1 0,-1 0 0,0 0 0,0 0 0,1 0 0,-1 0 0,0 0 0,1 0 0,-1 0 0,0 0 1,0 0-1,1 0 0,-1 0 0,0 0 0,1 0 0,-1 0 0,0 0 0,0 0 0,1 0 0,1-1 6,1 0 0,-1 0 0,0 0 0,0 0 0,0-1 0,0 1 0,0-1 0,0 1 0,2-3 0,5-8 7,17-23 0,-19 23 10,19-21 0,-22 30-23,-1-1-1,1 1 0,0 0 0,0 0 0,0 0 0,0 1 1,1-1-1,-1 1 0,7-2 0,-8 3 9,0 0 0,-1 1 0,1-1 0,0 1 0,-1 0 0,1 0 0,0 0 0,-1 0 0,1 1 0,0-1 0,-1 1 0,1 0 0,-1-1 0,1 1 0,-1 0 0,1 1 0,-1-1 0,3 2 0,5 3 56,-1 1 1,0 0-1,8 9 1,-5-5-22,22 20-25,-1 0-191,40 26 0,-51-41-6730,-20-15 6299,-1 0-1,0-1 1,1 1 0,-1 0 0,1 0 0,-1-1-1,1 1 1,-1-1 0,1 0 0,-1 1 0,1-1 0,0 0-1,2 0 1,18-2-5894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0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79 248 5568,'-71'-26'4261,"71"26"-4175,-1 0 0,1 0 0,0 0 0,-1 0 1,1 0-1,0 0 0,-1 0 0,1 0 0,0 0 0,0 0 0,-1 0 0,1 0 0,0-1 0,0 1 1,-1 0-1,1 0 0,0 0 0,0 0 0,-1-1 0,1 1 0,0 0 0,0 0 0,0-1 0,-1 1 0,1 0 1,0 0-1,0-1 0,0 1 0,0 0 0,0-1 0,0 1 0,0 0 0,-1 0 0,1-1 0,0 1 1,0 0-1,0-1 0,0 1 0,0 0 0,0-1 0,0 1 0,1-1 0,-1 1 56,0-1 0,1 1-1,-1 0 1,1-1 0,-1 1-1,1-1 1,-1 1 0,1 0-1,-1 0 1,1-1 0,-1 1-1,1 0 1,0 0 0,-1-1-1,1 1 1,-1 0 0,1 0-1,0 0 1,-1 0 0,2 0-1,40 1 1671,1 3-1,73 14 1,-71-10-1202,74 3 0,46-9-21,-102-3-644,45-1 418,187-27 0,-292 28-349,0 1 1,0-1 0,0 0 0,0 1-1,0-1 1,0-1 0,0 1 0,0 0-1,-1-1 1,1 1 0,-1-1 0,4-2-1,-6 3-8,1 0-1,0 0 0,0-1 0,-1 1 0,1 0 0,0-1 0,-1 1 1,1 0-1,-1-1 0,0 1 0,1 0 0,-1-1 0,0 1 1,0-1-1,0 1 0,0-1 0,0 1 0,0 0 0,0-1 0,-1 1 1,1-1-1,0 1 0,-1 0 0,1-1 0,-1 1 0,0 0 0,-1-3 1,-2-5 7,-2 1 0,1-1 0,-1 1 0,-1 0 0,0 0 0,0 1 0,0 0 0,-1 0 0,-15-10 0,-6-2-257,-46-21 0,67 36 170,8 4 73,0 0 1,1 0 0,-1 0-1,0 0 1,0 0 0,0 0-1,0 0 1,1-1 0,-1 1 0,0 0-1,0 0 1,0 0 0,0 0-1,0 0 1,1 0 0,-1-1-1,0 1 1,0 0 0,0 0-1,0 0 1,0 0 0,0-1-1,0 1 1,0 0 0,1 0 0,-1 0-1,0 0 1,0-1 0,0 1-1,0 0 1,0 0 0,0 0-1,0-1 1,0 1 0,0 0-1,0 0 1,0 0 0,0 0 0,-1-1-1,1 1 1,0 0 0,0 0-1,0 0 1,0-1 0,0 1-1,0 0 1,0 0 0,0 0-1,-1 0 1,1 0 0,0-1 0,0 1-1,0 0 1,0 0 0,0 0-1,-1 0 1,1 0 0,0 0-1,0 0 1,0 0 0,0 0-1,-1 0 1,1-1 0,0 1 0,0 0-1,-1 0 1,17-3-246,-10 4 258,0 0 0,-1 0 0,1 0 0,0 0-1,-1 1 1,1 0 0,-1 0 0,0 1 0,1-1 0,-1 1 0,0 0 0,-1 1 0,1-1 0,0 1 0,-1 0 0,6 6-1,0 2 68,0 0-1,-1 0 0,0 1 0,-1 0 1,6 14-1,-7-14-26,-1 0 0,0 0 0,-1 1-1,-1 0 1,0 0 0,-1 0 0,0 0 0,-1 0 0,-1 1 0,0 19 0,-2-24-37,0 9 224,-6 27 0,5-39-184,0 0 0,0 0 0,-1-1 0,1 1 0,-2 0 0,1-1 0,-6 8 0,4-6-591,3-6 494,1 0 0,-1 1 0,1-1 0,-1 0 0,0 0 0,1-1 0,-5 4 0,-2-2-3572,-1-1-3697,25-20-3030,-1-1 7845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0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17 247 6400,'-14'-10'2058,"11"9"-1258,21 7 1627,-6-5-1937,0-1-1,-1 0 1,1 0-1,0-1 1,0 0-1,0-1 1,-1-1-1,1 0 1,11-5-1,-9 3-351,-1-1-1,0 0 0,0-1 0,-1-1 0,0 0 1,23-19-1,-30 22-67,0-1 0,0 0 1,0 0-1,-1-1 0,0 1 1,0-1-1,5-12 0,-8 17-25,0-1 0,0 0-1,0 1 1,0-1-1,0 0 1,-1 1-1,1-1 1,-1 0-1,0 0 1,0 0 0,0 0-1,0 1 1,0-1-1,-1 0 1,1 0-1,-1 0 1,0 1-1,1-1 1,-2 0 0,1 1-1,0-1 1,0 1-1,-3-5 1,2 6-18,0-1 0,0 1 0,0-1 0,0 1 0,0 0 1,0-1-1,0 1 0,0 0 0,-1 0 0,1 1 0,0-1 0,-1 0 1,1 1-1,0 0 0,-1-1 0,1 1 0,0 0 0,-1 0 0,1 0 1,-1 1-1,-3 0 0,-3 1 105,1 0 0,-1 1 1,1 0-1,-12 6 0,13-5-21,0 0-1,0 1 0,0 0 1,0 1-1,1-1 0,0 1 1,0 0-1,1 1 0,-1-1 1,1 1-1,1 0 0,-6 11 1,5-9 33,1 1 0,0-1 0,1 1 0,0 0 0,0-1 0,1 1 0,0 1 0,1-1 0,0 19 0,1-22-79,1-1 0,0 0 0,0 1 0,0-1 0,1 0-1,0 0 1,0 0 0,1 0 0,-1 0 0,1 0 0,4 5 0,-4-7-22,0-1-1,0 1 1,1-1 0,-1 1-1,1-1 1,0 0-1,0 0 1,0-1 0,0 1-1,1-1 1,-1 0 0,0 0-1,1 0 1,0-1 0,5 2-1,-2-1-27,1-1-1,0 1 1,0-2 0,0 1-1,1-1 1,-1-1 0,0 1-1,0-2 1,0 1-1,-1-1 1,1-1 0,0 1-1,-1-1 1,1-1-1,-1 0 1,0 0 0,0 0-1,0-1 1,-1-1-1,0 1 1,0-1 0,8-9-1,8-10-34,-2-2 0,32-52 0,-1 1 16,-46 70-66,-1 0-1,0 0 0,6-12 1,-16 40 10,1 1 0,0 0 0,1 26 0,2-38 60,0 75 290,1-48-111,0-36-172,0 1 1,0 0-1,0-1 0,0 1 1,0 0-1,0-1 1,0 1-1,0-1 0,0 1 1,0 0-1,0-1 0,0 1 1,0 0-1,1-1 1,-1 1-1,0-1 0,0 1 1,1 0-1,-1-1 0,0 1 1,1-1-1,-1 1 1,1-1-1,-1 1 0,1-1 1,-1 0-1,1 1 0,-1-1 1,1 0-1,-1 1 1,1-1-1,-1 0 0,1 1 1,0-1-1,-1 0 0,1 0 1,-1 0-1,1 0 1,1 1-1,-1-2 11,1 1 1,-1 0 0,1-1-1,-1 1 1,1-1-1,-1 0 1,1 1-1,-1-1 1,0 0 0,1 0-1,-1 0 1,0 0-1,0 0 1,0 0-1,2-3 1,9-12-286,18-33 1,-6 8 20,-8 16 173,0 0-20,1 1 0,24-27 0,-40 50 77,0-1 0,1 0-1,-1 1 1,1-1 0,-1 1-1,1-1 1,0 1 0,0 0 0,-1 0-1,1 0 1,0 0 0,0 0-1,0 0 1,0 0 0,0 1-1,0-1 1,0 1 0,0-1-1,1 1 1,-1 0 0,0 0 0,0 0-1,0 0 1,0 0 0,0 0-1,1 1 1,-1-1 0,0 1-1,0 0 1,0-1 0,0 1 0,0 0-1,0 0 1,2 2 0,31 16 332,-14-7-3,34 14 1,-47-23-282,0 0 0,1-1 0,-1 0 0,1 0 0,0-1 0,-1 0 0,17-1 1,-17-1-27,-1 0 1,1 0 0,-1 0 0,0-1 0,0 0-1,0-1 1,0 1 0,10-6 0,-15 6 7,1 1-1,0-1 1,-1 0 0,1 0 0,-1 0 0,0 0-1,0 0 1,0 0 0,0-1 0,0 1 0,0-1-1,-1 1 1,1-1 0,-1 0 0,0 0 0,1 1-1,-1-1 1,0 0 0,-1 0 0,1 0 0,-1 0-1,1-6 1,-1 8-33,0 0 0,0 0 0,0-1 0,0 1 0,0 0 0,0 0 0,0 0 0,-1 0 0,1-1 0,0 1 0,-1 0 0,1 0 0,-1 0 0,0 0 0,1 0 0,-1 0 0,0 0 0,1 0 0,-1 0 0,0 0 0,0 0 0,0 1 0,0-1 0,0 0 0,0 1 0,0-1 0,0 0 0,0 1 0,0-1 0,0 1 0,0 0 0,0-1 0,0 1 0,-1 0 0,1 0 0,0 0 0,0-1 0,0 1-1,-1 0 1,1 1 0,0-1 0,-2 0 0,-2 1-14,0 0-1,0 0 1,0 1-1,1-1 1,-1 1-1,1 0 0,-1 0 1,-7 6-1,-1 1 93,0 2-1,1 0 0,1 0 0,0 1 1,0 0-1,1 1 0,1 0 1,0 1-1,1 0 0,1 0 0,0 1 1,0-1-1,-4 20 0,10-31-23,0-1-1,1 1 1,-1-1 0,1 1-1,0 0 1,-1-1 0,1 1-1,0 0 1,1-1 0,-1 1-1,0 0 1,1-1-1,0 1 1,-1 0 0,1-1-1,0 1 1,0-1 0,3 5-1,-2-5-2,1 1-1,-1-1 1,1 0-1,-1 0 1,1 0-1,0 0 1,0 0-1,0-1 1,0 1-1,0-1 1,0 0-1,0 0 1,0 0-1,6 1 1,-1-1-6,0 0 1,0-1 0,0 1-1,-1-2 1,1 1 0,0-1-1,0 0 1,-1-1 0,1 0-1,0 0 1,-1 0-1,0-1 1,12-6 0,5-5-46,0-2 1,32-27-1,-1 2-79,-36 27 88,-13 9 0,0 0 0,1 1 0,-1 0 0,1 0-1,0 0 1,0 1 0,8-3 0,-15 6 10,1 0 1,-1 0-1,1 0 1,-1 0-1,1 0 1,-1 0-1,1 0 1,-1 0-1,1 0 1,-1 0-1,1 0 0,-1 0 1,1 0-1,-1 1 1,1-1-1,-1 0 1,1 0-1,-1 0 1,0 1-1,1-1 1,-1 0-1,1 1 1,-1-1-1,0 0 0,1 1 1,-1-1-1,0 1 1,0-1-1,1 0 1,-1 1-1,0-1 1,0 1-1,1-1 1,-1 1-1,0-1 1,0 1-1,0-1 0,0 1 1,0-1-1,0 1 1,0-1-1,0 1 1,0-1-1,0 2 1,-3 25 42,2-23-48,-7 28 350,-23 60 1,30-90-333,0 3 33,0-1 1,0 0-1,0 1 1,1-1-1,-1 1 1,1 8-1,1-5 71,-1-8-103,0 0-1,1 0 0,-1 1 1,0-1-1,1 0 1,-1 0-1,1 0 1,-1 0-1,0 0 1,1 0-1,-1 0 0,1 0 1,-1 0-1,0 0 1,1 0-1,-1 0 1,1 0-1,-1 0 1,0 0-1,1 0 0,0-1 1,-1 1-6,20-6-103,0-1 0,-1 0-1,30-18 1,-27 14 156,1 0 0,24-7 0,-39 15-26,0 1 1,0 1-1,1-1 0,-1 1 0,1 0 1,-1 1-1,1 0 0,-1 1 1,17 2-1,-20-2 49,0 1 0,1 0 0,-1 0-1,0 0 1,-1 1 0,1-1 0,7 6 0,29 27 444,-11-8-85,-16-16-510,0 0 0,0-1 0,1-1 0,1 0 0,-1-1 0,30 10 0,-3-7-4644,-26-6-850,-13-5 4852,-3 0 460,1 1 0,-1-1 0,1 0 0,-1 0 0,1 0 0,0 0 0,-1 0-1,1 0 1,-1 0 0,1 0 0,0 0 0,-1 0 0,1 0 0,-1 0 0,1 0 0,0 0 0,0-1-398,0 0 0,-1 0 1,1 0-1,-1 0 0,1 0 1,-1 0-1,1 0 0,-1 0 1,1 0-1,-1 0 0,1-1 1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1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52 2816,'-36'23'6805,"25"-15"-5010,10-7-1634,1 0-1,-1-1 1,0 1-1,0 0 1,0 0-1,0-1 1,1 1-1,-1-1 0,0 1 1,0-1-1,0 1 1,0-1-1,0 0 1,0 1-1,-2-1 1,-11 2 1955,12-2-1971,1 1-1,0-1 1,-1 0 0,1 0 0,0 1 0,-1-1-1,1 0 1,0 0 0,-1 0 0,1 0-1,-1-1 1,1 1 0,0 0 0,-1-1 0,1 1-1,0-1 1,0 1 0,-1-1 0,1 1 0,0-1-1,0 0 1,0 0 0,0 1 0,0-1 0,0 0-1,0 0 1,-1-2 0,1 3-82,1-1 1,-1 0-1,1 1 0,-1-1 1,1 0-1,-1 0 0,1 1 1,-1-1-1,1 0 0,0 0 1,0 0-1,-1 0 0,1 1 0,0-1 1,0 0-1,0 0 0,0 0 1,0 0-1,0 0 0,0 0 1,0 0-1,0 1 0,1-1 1,-1 0-1,0 0 0,0 0 1,1 0-1,-1 1 0,1-1 0,-1 0 1,1 0-1,-1 1 0,1-1 1,-1 0-1,1 1 0,0-1 1,-1 0-1,1 1 0,0-1 1,-1 1-1,2-1 0,4-3-33,0 1-1,0 0 1,1 1-1,10-4 1,-5 2 171,3-1-127,1 1 0,-1 0 0,26-3 1,49 2-99,-42 2 178,-40 3-177,0 0 0,0 0 0,0 1 0,0 0 0,0 0 0,0 1 1,0-1-1,0 2 0,0-1 0,11 7 0,-15-7 23,0 0 0,0 1 0,-1-1-1,1 1 1,-1 0 0,1 0 0,-1 1-1,0-1 1,0 1 0,-1-1 0,1 1 0,-1 0-1,1 0 1,-1 0 0,-1 0 0,1 1-1,0-1 1,-1 0 0,0 1 0,1 5 0,0 14 8,-1-1 1,-2 1 0,0 0-1,-1-1 1,-1 1 0,-2-1-1,-7 27 1,5-29 19,-1 0 0,-1 0 1,-1-1-1,-1-1 0,0 1 1,-2-2-1,-17 22 0,12-19 47,-1-2 1,0 0-1,-1-1 0,-1-1 0,-38 24 0,-46 11 96,103-50-148,-1-1 1,0 1 0,0-1-1,0 0 1,0 1-1,0-1 1,0-1-1,0 1 1,0 0-1,0-1 1,-4 0 0,6 0 125,3 0-21,269 6 1179,-189 3-1246,-42-3-112,-30-4-495,9 0 1234,-13-2-3894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1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5056,'-1'-2'98,"-5"-7"2151,6 8-2171,0 1-1,0 0 1,0 0 0,0 0 0,0-1-1,0 1 1,0 0 0,0 0 0,0 0-1,0-1 1,1 1 0,-1 0 0,0 0 0,0 0-1,0-1 1,0 1 0,0 0 0,0 0-1,0 0 1,1 0 0,-1-1 0,0 1-1,0 0 1,0 0 0,0 0 0,1 0 0,-1 0-1,0 0 1,0 0 0,0-1 0,0 1-1,1 0 1,-1 0 0,0 0 0,3 1 2591,-1 0-2002,5 5-209,-1 1-1,1 0 1,-1 1 0,-1-1 0,1 1-1,6 13 1,24 58 640,-18-35-531,40 60 425,-12-25-427,55 142 383,-61-127-530,-32-77-374,61 153 955,-59-141-709,-1 1 0,-2 0-1,6 61 1,-11-52-280,-2 1 0,-1-1 0,-3 0 0,-1 0 0,-1-1 0,-3 1 0,-1-1 0,-1-1 0,-3 0 0,-1-1 0,-1 0 0,-2-1 0,-2-1 0,-44 59 0,27-53-1908,27-31 31,0-1 0,-14 8 0,1-2-4607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1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11 2656,'-11'2'750,"9"-2"-270,5-5 1056,-2 5-1257,-1-1-199,0 1 0,0 0-1,0 0 1,0 0 0,0-1 0,0 1 0,0 0-1,0 0 1,0 0 0,-1 0 0,1 0-1,0-1 1,0 1 0,0 0 0,0 0-1,0 0 1,0 0 0,0 0 0,0-1-1,0 1 1,-1 0 0,1 0 0,0 0 0,0 0-1,0 0 1,0 0 0,0 0 0,-1 0-1,1-1 1,0 1 0,0 0 0,0 0-1,0 0 1,-1 0 0,1 0 0,0 0-1,0 0 1,0 0 0,0 0 0,-1 0 0,1 0-1,0 0 1,0 0 0,0 0 0,0 0-1,-1 1 1,1-1 0,0 0 0,0 0-1,0 0 1,-6-1 2125,6 1-2191,0 0 1,0 0 0,0 0 0,0 0 0,0 0 0,0 0-1,-1 0 1,1 0 0,0 0 0,0 0 0,0 0 0,0 0 0,0 0-1,0-1 1,0 1 0,0 0 0,0 0 0,0 0 0,0 0-1,0 0 1,0 0 0,0 0 0,0 0 0,0 0 0,0 0 0,0 0-1,0 0 1,0 0 0,0-1 0,0 1 0,0 0 0,0 0-1,0 0 1,0 0 0,0 0 0,0 0 0,0 0 0,0 0 0,0 0-1,0 0 1,0 0 0,0 0 0,0 0 0,0-1 0,0 1-1,0 0 1,1 0 0,-1 0 0,0 0 0,0 0 0,0 0 0,0 0-1,0 0 1,0 0 0,0 0 0,-1 3 384,1 0 1,0 1-1,-1-1 0,1 0 1,0 0-1,1 5 1,-2 21 548,0-21-757,-1 0 1,0-1 0,-6 15-1,-5 14 296,-24 91 352,-6-2 0,-70 141 0,100-237-599,2 0 0,-10 36 0,21-64-225,0 0 0,0 0-1,0 0 1,0 0 0,0 1-1,0-1 1,0 0 0,0 0-1,0 0 1,0 0 0,1 0-1,-1 0 1,0 0 0,1 0 0,-1 0-1,1 0 1,0 0 0,-1 0-1,1 0 1,0 0 0,-1 0-1,1 0 1,0 0 0,0-1-1,0 1 1,-1 0 0,1-1-1,0 1 1,0 0 0,0-1-1,0 1 1,2-1 0,4 3 5,0 0 0,0-1 1,14 3-1,-10-3 60,27 5 525,1-3 1,0 0-1,58-4 1,-58 0-474,-38 0-130,0 0 2,1 1 0,-1-1 0,1 0 1,-1 0-1,1-1 0,-1 1 0,1 0 1,-1 0-1,1-1 0,-1 1 0,0-1 1,1 1-1,-1-1 0,1 0 0,1-1 1,0 1 86,-1 3-88,7-4 36,11-10-4299,2 0-3277,-15 9 3923,0-1-1277,-2 3 4548,11 0-1950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0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3712,'0'0'57,"-1"0"-1,1 0 1,0 0 0,0 0 0,0 0-1,-1 0 1,1 0 0,0 0 0,0 0-1,0-1 1,0 1 0,-1 0 0,1 0 0,0 0-1,0 0 1,0 0 0,0 0 0,0 0-1,-1-1 1,1 1 0,0 0 0,0 0-1,0 0 1,0 0 0,0-1 0,0 1-1,0 0 1,0 0 0,0 0 0,0 0-1,0-1 1,0 1 0,-1 0 0,1 0-1,0 0 1,0-1 0,1 1 0,-1 0 0,0 0-7,0 0 1,0-1-1,0 1 1,0 0-1,0 0 1,0 0-1,0 0 1,0-1 0,0 1-1,0 0 1,0 0-1,-1 0 1,1 0-1,0-1 1,0 1 0,0 0-1,0 0 1,0 0-1,0 0 1,0 0-1,0 0 1,0-1-1,0 1 1,-1 0 0,1 0-1,0 0 1,0 0-1,0 0 1,0 0-1,0 0 1,0 0 0,-1 0-1,1-1 1,0 1-1,0 0 1,0 0-1,0 0 1,-1 0-1,1 0 1,0 0 0,0 0-1,0 0 1,0 0-1,-1 0 1,1 0-1,0 0 1,0 0 0,0 0-1,0 1 1,0-1-1,-1 0 1,1 0-1,0 0 1,0 0-1,0 0 1,-13 1 9053,25 0-7524,-1 1 1,12 3-1,-17-4-1490,-1 0 0,1 0 0,-1-1 0,1 0 0,0 0 0,-1 0 0,10-3-1,17 1 205,55 5 435,-48 0-1899,0-2-4399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1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41 4992,'-8'-6'273,"7"5"-117,1 1 0,-1 0 0,1-1 0,-1 1-1,1 0 1,0-1 0,-1 1 0,1-1 0,-1 1-1,1 0 1,0-1 0,-1 1 0,1-1-1,0 1 1,-1-1 0,1 0 0,0 1 0,-1-1-1,2 0 157,0 0-1,0 1 0,1-1 0,-1 1 1,0-1-1,0 1 0,0 0 0,0-1 1,0 1-1,1 0 0,-1 0 0,2 0 1,78-16 4914,-30 12-4099,0 3 1,55 6-1,-87-4-973,23 3 507,59 14-1,-51-8-621,-40-8-42,1 1 0,-1 1 0,13 6 0,-6-3-246,-15-6-96,-1 0-1,0 0 1,1 0 0,-1 0 0,0 1 0,0-1 0,0 0 0,2 3 0,0 1-1259,-1-3 841,0 0-1,-1 0 0,1 0 0,-1 0 0,0 0 0,0 0 1,0 1-1,2 3 0,0 10-1977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2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14 128 4160,'0'0'48,"0"0"0,-1 0 0,1 0 0,0-1 0,-1 1 0,1 0 0,0 0 0,-1 0 0,1 0 0,0 0 0,-1 0 0,1 0 0,-1 0 0,1 0 1,0 0-1,-1 0 0,1 0 0,0 0 0,-1 0 0,1 1 0,0-1 0,-1 0 0,1 0 0,0 0 0,-1 0 0,1 1 0,0-1 0,-1 0 0,1 0 0,0 1 0,0-1 0,-1 1 0,-1 11 713,3-11-596,-1 0-1,1-1 0,0 1 0,-1-1 0,1 0 0,0 1 0,0-1 0,-1 0 0,1 1 0,0-1 0,0 0 1,0 0-1,-1 0 0,1 1 0,0-1 0,0 0 0,0 0 0,0 0 0,-1 0 0,2-1 0,-1 1 54,21 0 1773,0-1 0,40-7 0,-56 7-1882,1 0 0,-1-1 0,0 0-1,0 0 1,0 0 0,0-1 0,0 0 0,-1 0 0,1-1-1,-1 1 1,0-1 0,0 0 0,0-1 0,6-6-1,-10 9-90,0 1 0,-1 0 0,1-1 0,0 1 0,0 0-1,-1-1 1,1 1 0,-1-1 0,1 1 0,-1-1-1,1 1 1,-1-1 0,0 0 0,0 1 0,0-1 0,0 1-1,0-1 1,0 1 0,-1-3 0,1 3-3,0 0-1,-1 1 1,1-1 0,0 0 0,-1 1-1,1-1 1,-1 1 0,1-1 0,-1 1 0,1-1-1,-1 1 1,1-1 0,-1 1 0,1-1-1,-1 1 1,0 0 0,1-1 0,-2 1 0,1-1-21,-1 1 0,0 0 1,1-1-1,-1 1 1,1 0-1,-1 0 1,0 0-1,1 0 1,-1 1-1,0-1 1,-1 1-1,-7 1 105,1 1 0,0 0 1,0 1-1,0 0 0,0 1 0,0 0 0,1 0 1,-12 9-1,6-1 119,0 0 0,0 1 0,-15 22 0,26-32-190,1 0-1,-1 0 1,1 0 0,0 1-1,0-1 1,1 1-1,0-1 1,-1 1-1,1 0 1,1 0-1,-1-1 1,1 1 0,0 9-1,0-11 21,0 1 0,1-1 1,-1 1-1,1-1 0,0 0 0,0 1 0,0-1 1,0 0-1,0 0 0,1 0 0,0 0 0,-1 0 0,1 0 1,0 0-1,1 0 0,-1-1 0,0 1 0,1-1 1,4 4-1,-4-4 30,1 0 1,0-1-1,0 1 1,0-1-1,0 1 1,0-1-1,0-1 1,1 1 0,-1 0-1,0-1 1,0 0-1,1 0 1,-1 0-1,0-1 1,8-1-1,5-3 117,-1 0-1,27-12 0,-17 6-135,-12 6-44,31-12 78,-2-1 0,55-33 0,-83 43-104,0 1 0,20-8 0,-20 9-55,26-14-1,-40 20 64,-1 0 0,1 1-1,0-1 1,-1 0 0,1 0-1,0 1 1,-1-1 0,1 0-1,-1 1 1,1-1 0,-1 1-1,1-1 1,-1 0 0,1 1 0,-1 0-1,1-1 1,0 1 0,-1 0-2,2 1 6,-1 0 0,1 0-1,-1 1 1,1-1 0,-1 1 0,0 0-1,0-1 1,0 1 0,0 0 0,0 0-1,-1-1 1,1 1 0,-1 0-1,0 0 1,0 0 0,0 0 0,0-1-1,-1 6 1,1 4 44,-5 0-91,3-7 16,8-6 143,-3 0-50,0-1 0,0 0 0,0-1 0,0 1 0,0 0 0,4-6 0,0 1 14,-3 3-98,0 1 0,0-1 0,0 1 0,1 0 0,-1 0 0,1 1 0,0-1 0,0 1 0,0 0 0,5-1 0,-7 2 8,-1 1 0,1 0-1,-1 0 1,1 0 0,-1 0-1,1 0 1,-1 0 0,1 1 0,-1-1-1,1 1 1,-1 0 0,1 0-1,-1 0 1,0 0 0,0 0 0,1 0-1,-1 1 1,0-1 0,0 1-1,0-1 1,0 1 0,-1 0 0,3 2-1,6 8 25,-5-6-21,1 0 0,0 0 1,0 0-1,9 5 0,-13-9 45,1 0 0,0-1 0,0 0 0,0 1 0,0-1-1,1 0 1,-1-1 0,0 1 0,0 0 0,1-1 0,-1 0 0,0 0 0,0 0 0,6-1 0,4-1 53,1-1 1,-1 0-1,0-1 1,-1-1 0,1 0-1,-1 0 1,0-2-1,0 1 1,-1-1 0,13-11-1,-2 0-63,-1 0-1,-1-2 0,33-41 1,-48 53-77,2 0 0,-1 1 0,1 0 0,0 0 1,0 0-1,10-6 0,-17 13 50,1 0 1,-1 0-1,0 0 1,0 0-1,0 0 1,0 0-1,0 0 1,0 0-1,0 0 1,0 0-1,0 0 1,0 0-1,0 0 1,0 0-1,1 0 1,-1 0-1,0 0 1,0 0-1,0 0 1,0 0-1,0 0 1,0 0-1,0 0 1,0 0-1,0 0 1,0 0-1,0 0 1,1 0-1,-1 0 1,0 0-1,0 0 1,0 0-1,0 0 1,0 0-1,0 0 1,0 0-1,0 0 1,0 0-1,0 0 1,0 1-1,0-1 1,0 0-1,0 0 0,0 0 1,0 0-1,0 0 1,0 0-1,0 0 1,0 0-1,0 0 1,0 0-1,0 1 1,4 5-25,0 1 0,-1 0 0,0 0-1,0 1 1,-1-1 0,0 0 0,0 1 0,0 0 0,-1 10 0,1-1 36,0 0 36,-1 0 0,0 0 1,-1 0-1,-1 0 0,-4 23 1,3-30-4,0-3-20,1 0-1,-1 0 1,0-1-1,-4 11 0,5-16-13,0 0-1,1 1 0,-1-1 0,0 0 0,1 0 0,-1 0 0,0 0 1,0 0-1,0 0 0,0 0 0,0 0 0,0-1 0,0 1 0,0 0 0,0-1 1,-1 1-1,1 0 0,0-1 0,0 0 0,-1 1 0,1-1 0,0 0 1,-1 1-1,1-1 0,0 0 0,-1 0 0,1 0 0,0 0 0,-3-1 1,-1 0 8,1 0 1,-1 0 0,1 0 0,-1-1-1,1 0 1,0 0 0,0 0 0,0 0 0,0-1-1,0 1 1,0-1 0,1 0 0,-1 0-1,-5-7 1,6 5-41,3 5 17,-1-1-1,1 0 1,-1 1-1,1-1 1,-1 0-1,1 0 1,0 1-1,-1-1 1,1 0-1,0 0 1,0 1-1,-1-1 1,1-1-1,0 1 3,1 0-1,-1 1 1,1-1-1,-1 1 1,0-1-1,1 1 1,-1-1-1,1 1 1,-1-1-1,1 1 1,0-1-1,-1 1 1,1 0-1,-1-1 1,1 1-1,0 0 0,-1-1 1,1 1-1,0 0 1,-1 0-1,2 0 1,10-4-43,0 1 0,1 1 0,-1 0 0,22 0 0,-18 1 13,1 0 1,19-5-1,43-17 41,25-5 34,-90 24-28,4 0 49,-22 12-164,-14 11 34,14-16 80,1 1 0,-1 0 0,1 0 0,0 0-1,0 0 1,0 1 0,-4 8 0,5-9-11,1 1 0,-1 0 0,1 0 0,0-1 0,1 1 0,-1 0 0,1 0 0,0 0 0,0 0 0,1 0 0,0 7 0,0-10 19,-1 0 0,1 1 1,0-1-1,0 0 0,-1 0 1,1 0-1,0 0 0,1 0 1,-1-1-1,0 1 0,1 0 1,-1 0-1,1-1 0,-1 1 1,1-1-1,0 1 1,-1-1-1,1 0 0,0 0 1,0 1-1,0-1 0,0-1 1,0 1-1,0 0 0,0 0 1,0-1-1,4 1 0,-3-1 11,-1 1 0,1-1 0,-1 0 0,1 0 1,-1 0-1,1-1 0,-1 1 0,1-1 0,-1 1 0,1-1 0,-1 0 0,0 0 0,1 0 0,-1 0 0,0 0 0,0 0 0,0-1 0,0 1 0,0-1 0,0 0 0,0 1 1,0-1-1,-1 0 0,1 0 0,-1 0 0,1 0 0,-1 0 0,0-1 0,1-2 0,0 2-18,-1 0 1,0 0-1,-1-1 1,1 1-1,0 0 0,-1-1 1,0 1-1,0-1 1,0 1-1,0 0 0,0-1 1,-1 1-1,0 0 1,1-1-1,-1 1 0,0 0 1,-1 0-1,1-1 1,0 1-1,-1 0 0,-2-3 1,-1 1-37,0 0 1,0 0 0,0 0-1,0 1 1,-1-1-1,0 1 1,-11-5 0,-10-8-220,25 16 256,1 0 0,-1 0 0,1 0 0,-1 0 0,0 0 0,1 1 0,-1-1 0,0 1 0,0-1 0,1 1 1,-1 0-1,0-1 0,-3 1 0,5 0 34,1-1-1,-1 0 1,1 1-1,-1-1 1,1 0 0,-1 1-1,1-1 1,-1 1 0,1-1-1,0 1 1,-1-1 0,1 1-1,0 0 1,0-1 0,42-10 533,60-7 1,-86 16-535,36-5 230,0 3 1,67 3-1,-105 3-196,0 0-1,0 0 1,-1 2-1,15 4 1,-11-2 7,7 3-42,-16-6 41,-1 0 1,16 4 0,-23-7-91,-1 0 1,1 0-1,-1 0 0,1 0 1,0 0-1,-1 0 0,1 0 1,-1 0-1,1 0 0,-1 1 1,1-1-1,-1 0 0,1 0 1,-1 1-1,1-1 0,-1 0 1,0 1-1,1-1 0,-1 1 1,1-1-1,-1 0 0,0 1 1,1-1-1,-1 1 0,1 0 1,-1 1-121,4 15-13728,-3-15 12225,4 10-6176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2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2080,'0'0'48,"0"0"0,0-1 0,0 1 1,-1 0-1,1 0 0,0-1 0,0 1 0,0 0 1,0-1-1,0 1 0,0 0 0,0-1 0,-1 1 0,1 0 1,0 0-1,0-1 0,0 1 0,0 0 0,0-1 1,1 1-1,-1 0 0,0-1 0,0 1 0,0 0 0,0-1 1,0 1-1,0 0 0,0 0 0,1-1 0,-1 1 0,0 0 1,0 0-1,0-1 0,1 1 0,-1 0 0,0 0 1,0-1-1,1 1 0,6-1 6035,-7 1-6017,0 0-1,0 0 0,0 0 1,0 0-1,1 0 0,-1 0 1,0 0-1,0 0 0,0 0 1,0 0-1,1 0 0,-1 0 1,0 0-1,0 0 1,0 0-1,1 0 0,-1 0 1,0 0-1,0 0 0,0 0 1,0 0-1,1 0 0,-1 0 1,0 0-1,0 0 0,0 0 1,1 0-1,-1 0 0,0 0 1,0 1-1,0-1 0,0 0 1,0 0-1,1 0 0,-1 0 1,0 0-1,0 0 0,0 1 1,0-1-1,0 0 0,0 0 1,0 0-1,0 0 0,0 1 1,0-1-1,4 10 2220,-4 7-484,-1-1-1180,1 0-1,0 0 0,1 0 1,1 0-1,1-1 0,8 27 1,-11-41-1469,17-6-6795,8-3 609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35.2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638 2 2080,'1'0'33,"-1"0"-1,0-1 1,1 1 0,-1 0 0,1 0-1,-1-1 1,0 1 0,16 2 13209,-17-1-12848,-1 2-261,0 0 0,0-1 0,0 0-1,-1 0 1,1 1 0,0-1 0,-1-1 0,-4 4 0,-28 13 284,13-8-275,4 1-16,1 0 1,0 1 0,0 1-1,1 0 1,1 2 0,-16 18-1,-73 105 345,21-25-154,-56 33 221,49-56-201,80-81-299,9-8-15,0 0 0,-1 0 0,1 0 0,0 0 0,0 0 0,0 0 0,0 0 0,0 1 0,0-1 0,0 0 0,0 1 0,1-1 0,-1 0 0,0 1 0,1-1 0,-1 1 0,1-1 0,-1 2 0,2-2-15,-1-1 1,0 1-1,0-1 1,1 0-1,-1 1 1,0-1-1,1 0 0,-1 1 1,0-1-1,1 0 1,-1 1-1,0-1 1,1 0-1,-1 0 1,1 0-1,-1 1 1,0-1-1,1 0 1,-1 0-1,1 0 1,-1 0-1,1 0 1,0 1 14,46 10 102,12 5-47,-29-5-42,-1-2 55,-1 2 0,0 1 0,42 26 0,-34-13 39,-1 3-1,-2 0 1,-1 3-1,-1 0 1,-2 2-1,40 57 1,-29-22 195,-39-67-437,-1 0 1,0-1 1,0 1-1,0-1 1,0 1-1,0-1 1,0 1-1,0-1 1,0 1-1,0-1 1,-1 1-1,1-1 1,0 1-1,0-1 1,0 0-1,-1 1 1,1-1 0,0 1-1,0-1 1,-1 0-1,1 1 1,0-1-1,-1 0 1,1 1-1,-1-1 1,1 1-1,-1-1-154,1 0 1,-1 0-1,1 0 0,-1 0 1,0 0-1,1 0 0,-1 0 1,1-1-1,-1 1 0,1 0 1,-1 0-1,1 0 0,-1 0 1,1-1-1,0 1 0,-1 0 1,1 0-1,-1-1 0,1 1 1,-1 0-1,1-1 0,0 1 1,-1-1-1,1 1 0,-1-1 1,1 0 56,-1 1 1,1-1 0,0 1-1,-1-1 1,1 0 0,0 1-1,-1-1 1,1 0 0,0 0-1,0 1 1,-1-1 0,1 0-1,0 0 1,0 1 0,0-2-1,4-16-5066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36.0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267 276 3328,'0'0'1061,"9"-15"3798,-7 8-4343,-1 0 1,0 0-1,0 0 1,0 0 0,-1 0-1,0 0 1,0 0-1,-1 0 1,-2-10-1,0 2 85,-1 1-1,-1-1 1,-8-18-1,9 25-490,0 1 0,0-1-1,-1 1 1,0 0 0,-1 0-1,1 1 1,-1-1-1,-1 1 1,1 1 0,-1-1-1,-14-8 1,18 12-93,-1 0-1,0 0 1,0 0 0,0 1 0,0-1 0,0 1 0,0 0 0,0 0 0,0 0-1,0 1 1,-1 0 0,1 0 0,0 0 0,0 0 0,-1 0 0,1 1-1,0 0 1,0 0 0,0 0 0,0 0 0,0 1 0,0-1 0,0 1-1,0 0 1,1 0 0,-5 4 0,4-2-14,0 0 0,0 0-1,0 0 1,0 0 0,1 1 0,0 0-1,0-1 1,0 1 0,1 0-1,-1 1 1,1-1 0,-2 10 0,-1 5 67,1 1 0,-1 24 1,3-26 18,1 23 82,1-1 0,1 1-1,13 70 1,-9-82 10,12 75 672,-12 11-357,-10-72-378,4-41 1630,-2 3-5797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36.4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65 5472,'-1'0'84,"0"-1"78,0 0 0,0 0 0,-1 0-1,1-1 1,0 1 0,0 0 0,0 0 0,0-1 0,-1-1 0,2 3-130,0 0 1,0 0-1,0-1 1,0 1 0,1 0-1,-1 0 1,0 0-1,0 0 1,0-1-1,0 1 1,0 0 0,0 0-1,0 0 1,0 0-1,0 0 1,0-1-1,0 1 1,0 0-1,1 0 1,-1 0 0,0 0-1,0 0 1,0 0-1,0 0 1,0 0-1,0-1 1,1 1-1,-1 0 1,0 0 0,0 0-1,0 0 1,0 0-1,1 0 1,12-1 2026,67-3 3807,39-10-2819,6 0-2008,170 1-623,-223 18-1163,-71-5 554,0 0 1,0 0-1,0 0 0,0 0 1,0 0-1,0 1 0,0-1 1,0 0-1,0 1 0,0-1 1,0 1-1,2 0 0,-3-1 80,0 0-1,0 1 1,1-1-1,-1 0 1,0 0-1,0 0 1,0 1-1,0-1 1,1 0-1,-1 0 0,0 1 1,0-1-1,0 0 1,0 1-1,0-1 1,0 0-1,0 0 1,0 1-1,0-1 0,0 0 1,0 0-1,0 1 1,0-1-1,0 0 1,0 1-1,0-1 1,0 0-1,0 0 1,0 1-1,-1-1 0,1 0 1,0 0-1,0 1 1,0-1-1,0 0 1,0 0-1,-1 0 1,1 1-1,0-1 1,0 0-1,-1 0 0,1 0 1,0 0-1,0 1 1,-1-1-1,-11 8-6200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37.1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10 5152,'-7'-9'1579,"14"15"676,2 15 711,-1 1-2388,-2 1 1,0 0 0,-2-1 0,0 2 0,0 27 0,0-2-90,50 709 3724,-50-659-4055,9 103 84,-13-199-233,0-2-461,0 1 0,0-1-1,1 0 1,-1 1 0,0-1 0,1 0 0,-1 1 0,1-1-1,-1 0 1,1 2 0,19-25-9734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39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283 82 2144,'-4'-4'9872,"6"15"-8055,-1 7-1144,-3-11-593,0 0-1,0 0 1,-1-1-1,1 1 1,-2-1-1,1 1 1,-1-1-1,0 0 1,0 0 0,-1 0-1,1-1 1,-1 0-1,0 1 1,-1-2-1,0 1 1,1-1-1,-1 0 1,-1 0-1,1 0 1,0-1-1,-1 0 1,0-1-1,0 1 1,0-1-1,0 0 1,0-1-1,0 0 1,0 0 0,0 0-1,-1-1 1,1 0-1,0-1 1,-14-2-1,13 2 14,1-1 1,-1 0-1,0 0 0,1-1 0,0 0 0,-13-7 0,19 10-85,0-1-1,-1 0 0,1 0 0,0 0 0,-1 0 1,1 0-1,0-1 0,0 1 0,0 0 0,0-1 1,0 1-1,0 0 0,1-1 0,-1 1 0,0-1 1,1 1-1,-1-1 0,1 1 0,-1-1 1,1 0-1,0 1 0,0-1 0,-1 0 0,1 1 1,1-1-1,-1 0 0,0 1 0,0-1 0,0 1 1,1-1-1,-1 0 0,1 1 0,0-1 0,-1 1 1,1-1-1,0 1 0,0 0 0,1-3 0,7-8-61,1 1 0,0 0 0,0 1-1,1 0 1,21-15 0,-2 1 86,-22 18-15,0-1-1,0 2 1,0-1-1,1 1 1,-1 1-1,1-1 1,14-4 0,-20 8-14,0 1 1,0-1 0,0 0 0,0 1 0,0 0 0,0-1 0,0 1 0,0 1 0,0-1-1,0 0 1,0 1 0,0-1 0,0 1 0,0 0 0,0 0 0,-1 0 0,1 0 0,0 1 0,-1-1-1,1 1 1,0-1 0,-1 1 0,0 0 0,1 0 0,-1 0 0,0 0 0,0 1 0,2 2-1,2 4 53,-1 1 0,1 0 0,-1 0 0,-1 1 0,0-1 0,-1 1 0,0 0 0,0 0-1,-1 0 1,0 0 0,-1 17 0,-1 12 175,-10 76-1,7-90-231,-20 159 326,19-142 37,-3 0-1,-2 0 0,-24 72 1,28-107 63,2-13 57,2-18 122,1 22-601,1-38 89,2 1-1,1-1 1,15-58-1,-13 70-71,2 1-1,1 1 0,2 0 1,0 0-1,1 1 0,17-24 1,-20 35-1,0 1 0,2 0 0,-1 0 1,2 1-1,-1 1 0,1-1 1,1 2-1,0 0 0,0 1 0,1 0 1,0 1-1,28-11 0,-35 16-33,-1 1 1,1-1-1,-1 1 0,1 0 0,0 1 0,-1 0 1,1 0-1,0 0 0,-1 1 0,1 0 0,-1 0 1,1 0-1,7 4 0,-10-4 10,-1 1 0,1-1 0,0 1-1,-1 0 1,1 0 0,-1 1 0,0-1 0,0 1 0,0 0 0,0 0 0,0 0 0,-1 0-1,1 0 1,-1 0 0,0 1 0,0-1 0,0 1 0,0 0 0,-1 0 0,1-1 0,-1 1-1,1 8 1,-1-3 10,-1-1 0,0 1 0,-1 0-1,0 0 1,0 0 0,-1 0 0,0-1 0,-7 17-1,3-5 23,-1 3 62,-1-1 0,-1 0 0,-1 0-1,-1-1 1,-21 32 0,32-53-93,-13 15 208,13-15-197,0 0 0,0 1 0,-1-1 0,1 0-1,0 0 1,0 1 0,0-1 0,-1 0 0,1 0 0,0 0 0,0 0 0,-1 1 0,1-1 0,0 0 0,0 0 0,-1 0 0,1 0-1,0 0 1,0 0 0,-1 0 0,1 0 0,0 1 0,-1-1 0,1 0 0,0 0 0,0 0 0,-1-1 0,1 1 0,0 0 0,-1 0 0,1 0-1,0 0 1,0 0 0,-1 0 0,1 0 0,0 0 0,0 0 0,-1-1 0,1 1 0,0 0 0,0 0 0,-1 0 0,1-1 0,0 1 0,0 0-1,0 0 1,0 0 0,-1-1 0,1 1 0,0 0 0,0-1 0,0 1 0,0 0 0,0 0 0,0-1 0,0 1 0,0 0 0,-1 0 0,1-1-1,0 1 1,0-1 0,0-4 0,-1-1-1,1 1 1,0-1 0,1 1-1,-1 0 1,1-1-1,2-6 1,12-37 139,-9 34-109,0 1 0,2-1 0,0 1 0,0 0 0,1 1 0,16-18 0,71-65-191,-84 86 104,30-25-32,-38 32 52,1 0 0,0 1-1,-1-1 1,1 1 0,0 0 0,1 0 0,7-2 0,-12 4 17,-1-1 1,1 1 0,0 0-1,0 0 1,0 0-1,0 0 1,0 0 0,0 0-1,0 1 1,-1-1 0,1 0-1,0 0 1,0 1 0,0-1-1,0 0 1,-1 1 0,1-1-1,0 1 1,0-1 0,-1 1-1,1-1 1,0 1 0,-1-1-1,1 1 1,-1 0-1,1-1 1,0 1 0,-1 0-1,0 0 1,1-1 0,-1 1-1,1 0 1,-1 0 0,0 0-1,0 0 1,1 1 0,0 3-78,0 1 0,0 0 1,-1-1-1,0 10 0,0-8 67,-10 167 514,1-14 328,9-125-649,1 0 0,9 53-1,-9-82-75,0 1 1,1-1-1,0 0 0,0 0 0,0 0 1,1 0-1,0 0 0,0 0 0,6 8 1,-7-12-62,0 0 1,0 0 0,1 0 0,-1 0 0,0 0-1,1 0 1,0 0 0,-1-1 0,1 0-1,0 1 1,0-1 0,0 0 0,0 0-1,0-1 1,0 1 0,0-1 0,0 1-1,0-1 1,0 0 0,0 0 0,6-1 0,-1 0-181,0-1 0,0 0 0,-1 0 0,1-1 0,9-4 0,35-21-6465,-48 26 5703,-2 0-73,1 1 1,-1-1-1,1 0 0,-1 0 1,0 0-1,3-3 0,-2 0 81,0 1 0,0-1 0,-1 0 0,3-6 0,9-28-3457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42.0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1 271 2976,'0'0'4730,"0"1"-3855,2 12 754,-2-11-1482,0-1 1,0 1 0,1-1-1,-1 1 1,0-1 0,0 1-1,1-1 1,-1 1 0,1-1-1,-1 0 1,1 1 0,0-1-1,1 2 1,10 19 2311,-11-21-2311,0 0 0,0-1 0,0 1 0,1-1 0,-1 1 0,0-1 0,1 1 0,-1-1 0,0 0 0,1 1 0,-1-1-1,1 0 1,-1 0 0,0 0 0,1 0 0,-1 0 0,1-1 0,-1 1 0,2-1 0,1 0 13,0 0 0,0 0 0,-1 0 0,1-1 0,0 0 0,0 0 0,-1 0 0,1 0 0,-1 0 0,3-3 0,32-33 661,-15 15-385,105-119 672,-101 108-997,-11 13-134,-11 15 11,0-1 1,0 1-1,0 0 1,1 0-1,0 0 1,11-7-1,-16 12 2,-1 1 0,1-1 0,0 1-1,0 0 1,0-1 0,0 1 0,0 0 0,0 0 0,0 0 0,0-1-1,0 1 1,0 0 0,0 0 0,0 0 0,0 1 0,0-1 0,0 0 0,-1 0-1,1 0 1,0 1 0,0-1 0,0 0 0,0 1 0,0-1 0,0 1-1,-1-1 1,1 1 0,0 0 0,0-1 0,-1 1 0,1 0 0,0-1-1,-1 1 1,2 1 0,2 4 5,0 0-1,-1 0 1,6 12-1,-3-6 28,75 136-17,-68-126-367,-8-13-872,0 0 0,-1 0 0,0 0 0,0 0 0,-1 1 0,4 18 0,-2 7-4500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42.7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45 3232,'-2'-1'257,"1"0"0,0 0-1,0-1 1,1 1 0,-1-1 0,0 1 0,0-1 0,1 1-1,-1-1 1,1 1 0,-1-1 0,1 1 0,0-1 0,-1 0-1,1 1 1,0-1 0,0 0 0,1-2 0,-1 3-110,0 1 0,0-1 1,0 1-1,0 0 0,0-1 0,0 1 1,0-1-1,0 1 0,0-1 0,0 1 1,0-1-1,0 1 0,-1 0 0,1-1 1,0 1-1,0-1 0,0 1 0,-1 0 1,1-1-1,0 1 0,0-1 0,-1 1 1,1 0-1,0 0 0,-1-1 0,1 1 1,0 0-1,-1-1 0,1 1 0,0 0 1,-1 0-1,1 0 0,-1-1 0,1 1 1,0 0-1,-1 0 0,1 0 0,-1 0 1,1 0-1,-1 0 0,1 0 0,0 0 1,-1 0-1,1 0 0,-1 0 0,1 0 1,-1 0-1,1 0 0,-1 0 0,1 0 1,0 1-1,-2-1 0,1 1-6,-1 0-1,1-1 1,-1 1-1,1 0 1,-1 0 0,1 0-1,-1 0 1,1 1-1,0-1 1,0 0-1,-1 0 1,0 2-1,-1 3 86,1 0 0,-1 0 0,1 0 0,0 0 0,0 1-1,1-1 1,0 0 0,0 1 0,0-1 0,1 1-1,0 7 1,1-10-183,-1 0 0,1 0-1,0 0 1,0 0-1,0 0 1,1 0 0,-1 0-1,1 0 1,0-1 0,0 1-1,0-1 1,1 1 0,-1-1-1,1 0 1,0 0-1,0 0 1,5 5 0,-3-4-121,0-1 1,-1 0-1,1 0 1,0 0-1,0 0 1,1-1-1,-1 0 1,1 0-1,-1 0 1,1-1-1,-1 0 1,1 0-1,0 0 1,8-1-1,-4 1-501,-2-1-523,-1 0 0,0 0 1,1 0-1,-1-1 0,0 0 0,1 0 1,-1-1-1,0 0 0,0 0 0,12-6 1,-18 7 871,1 1 0,-1-1 1,0 0-1,1 0 0,-1 0 1,0 0-1,0 0 0,0 0 0,0 0 1,0-1-1,0 1 0,0 0 1,1-2-1,-1-2-281,0 1 1,0-1-1,0 0 0,0-8 1,-1 13 487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0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7968,'0'1'204,"-1"-1"0,1 1 0,0-1 1,-1 0-1,1 1 0,0-1 0,-1 1 0,1-1 0,0 1 1,0-1-1,-1 1 0,1-1 0,0 1 0,0-1 1,0 1-1,0-1 0,0 1 0,0 0 0,0-1 1,0 1-1,0-1 0,0 1 0,0-1 0,0 1 1,0-1-1,0 1 0,0-1 0,0 1 0,1 0 0,5 28 2607,-4-17-2020,6 59 2380,-3-11-1195,4 38 63,-5-36-1705,-2-27-270,-2-23-286,0 0 1,1 0 0,6 24 0,-6-29-2894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43.0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69 112 7552,'-45'-66'2816,"32"57"-2208,3-2-160,10 6 128,0-4-416,5 6-224,0 0 32,3-2-704,10 5 416,1 0-2272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43.8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4 2144,'-24'-3'13680,"17"14"-12390,6-8-1221,1-1 1,0 0-1,0 1 0,-1-1 1,2 1-1,-1-1 0,0 1 1,0-1-1,2 5 0,0 5 86,0 110 745,-2-50-653,15 278 1251,-2-90-580,-3-75-108,-8-124-524,-1-12-66,9 69 0,-8-91-126,-6-15-2942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44.4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12 3392,'-5'-12'14975,"5"20"-13039,0-2-1629,-1-1 0,0 0 0,0 0-1,0 0 1,-4 10 0,-3 9 258,2 2-292,1 0 1,2 1-1,0-1 1,1 1-1,2-1 1,5 46-1,-4-68-221,0 0 1,0 1-1,0-1 0,0 0 0,1 1 0,0-1 0,0 0 1,0 0-1,0-1 0,1 1 0,-1 0 0,1-1 1,4 5-1,-5-7-202,-1 0 0,1 0 0,0 1 0,0-1 0,-1-1-1,1 1 1,0 0 0,0 0 0,0-1 0,0 1 0,0-1 0,0 0 0,0 1 0,1-1 0,-1 0 0,0 0 0,0 0 0,0-1 0,0 1 0,0 0 0,0-1 0,0 1 0,0-1 0,0 0 0,0 0 0,0 0 0,-1 0 0,1 0 0,2-2 0,0 1-727,0-1 0,0 0 0,0-1 0,-1 1 0,1-1 0,-1 1 0,0-1 0,5-8 0,14-26-5971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44.8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53 117 8480,'-31'-63'3136,"18"50"-2432,4 1-224,9 4 256,0 1-512,0-1-160,0 3-64,9 10-3488,1 3-64,-2 4 1984,5-4-1472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45.7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9 5888,'-23'-6'2298,"-12"4"10577,36 3-12705,1 1-1,-1-1 1,1 0 0,-1 1 0,0 0 0,1-1-1,-1 1 1,1 2 0,3 3-40,144 149 306,-78-84-424,67 64 106,29 31-49,-167-167-68,16 18 63,1-1 0,1 0-1,29 20 1,-46-36-42,0-1 1,0 1-1,0 0 0,0 0 1,0 0-1,0 0 0,0 0 1,0 0-1,-1 0 0,1 0 1,0 0-1,-1 0 0,1 0 1,0 0-1,-1 1 1,0-1-1,1 0 0,-1 0 1,0 1-1,1 0 0,-1 0 21,-10 10 21,7-8-60,0-1-1,0 1 1,0-1 0,0 0 0,-5 4-1,-10 9 39,-73 92 214,-207 172 177,177-174-343,111-97-107,-6 4-399,-13 17-1,25-25-190,1-1-1,-1 0 0,1 1 0,0 0 0,-2 5 1,1 5-3974,8-3 1429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55.5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779 113 2080,'-12'-3'13807,"7"-1"-15086,-1-1 1618,0 1 0,0 0 1,0 1-1,0-1 1,-12-4-1,6 3 46,-12-7-122,-8-4 220,-43-14 0,64 27-392,-1-1-1,0 2 0,0 0 1,1 0-1,-1 1 0,0 0 0,-21 2 1,-35 10 134,60-10-166,0 2 0,1-1 1,-1 1-1,1 0 0,0 0 0,-11 8 1,9-6 25,1 1 0,-1 1 1,1-1-1,1 1 0,-1 0 1,-10 15-1,17-20-49,-1 0 0,1 0 0,-1 0 1,1 0-1,0 0 0,0 1 0,0-1 0,0 0 0,1 1 0,-1-1 0,1 1 0,-1-1 1,1 1-1,0-1 0,0 1 0,0-1 0,0 1 0,0 0 0,1-1 0,-1 1 1,2 2-1,8 42 238,4 20 103,-13-58-265,0 0 0,-1-1-1,0 1 1,0 0 0,-3 13 0,3-19-95,-1-1 0,0 1 0,1-1 0,-1 0-1,0 1 1,0-1 0,0 0 0,-1 0 0,1 0-1,-1 0 1,1 0 0,-1 0 0,1 0 0,-1 0-1,0-1 1,-3 3 0,2-2 6,0 0 0,-1-1-1,1 1 1,-1-1 0,1 0 0,-1 0 0,0 0 0,1 0 0,-8 0-1,-2-1 36,1 0-1,-1-1 1,0-1-1,1 0 1,-16-4-1,17 3 30,0 0 0,0-1 0,0 0 0,1 0 1,0-1-1,0 0 0,0-1 0,-9-8 0,18 14-75,0-1 1,0 1-1,1-1 1,-1 0 0,0 1-1,1-1 1,-1 0-1,1 1 1,-1-1-1,1 0 1,-1 0-1,1 0 1,-1 0-1,1 1 1,0-1-1,-1 0 1,1 0-1,0 0 1,0 0-1,0 0 1,0 0-1,0 0 1,0 0-1,0-1 1,0 1-13,1 0 0,0 0 0,-1 0-1,1 0 1,0 0 0,-1 0 0,1 0 0,0 0 0,0 0 0,0 0 0,0 0 0,0 1 0,0-1-1,0 0 1,2 0 0,5-2 40,-1 0 1,1 0-1,0 0 0,9 0 0,-6 0 5,0 1-1,0 0 1,0 1 0,1 1-1,-1-1 1,0 2 0,1 0-1,-1 0 1,0 1 0,0 0-1,0 1 1,0 0 0,0 1-1,-1 0 1,13 7 0,7 8 453,-1 1 0,39 36 0,20 14 551,-75-61-914,2 0-1,-1-1 1,1 0-1,28 9 0,-30-13-68,1 0-1,0-1 0,0-1 0,0 0 1,0-1-1,0-1 0,16-1 0,-21 0-792,1 0-1,-1-1 0,16-5 0,-15 2-4307,-35-6-12100,4 3 14330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57.7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583 29 4384,'-3'-5'627,"3"4"-506,-1 0 0,1 1 0,-1-1 0,1 0 0,-1 0 1,1 1-1,-1-1 0,1 0 0,0 0 0,0 0 0,0 0 0,-1 0 1,1 1-1,0-1 0,0-1 0,0 1 99,0 1 0,-1-1 0,1 1 0,0 0 0,-1-1 0,1 1 0,0-1 0,-1 1 0,1 0 0,-1-1 0,1 1 0,-1 0 0,1-1 0,0 1 0,-1 0 0,1 0 0,-1 0-1,0-1 1,1 1 0,-1 0 0,1 0 0,-1 0 0,-12-2 2710,11 2-2536,0 1 0,0 0 0,0-1-1,0 1 1,0 0 0,0 0 0,-3 3 0,-3 0 359,-2 3-462,0 0-1,1 0 1,0 0-1,0 1 1,1 1-1,0 0 1,-7 10-1,-2 0-134,-71 80 597,-83 97-77,157-179-569,0 1 0,2 1 0,0 1-1,0 0 1,-9 26 0,16-33-38,0 1 0,1 0 1,1 0-1,0 0 0,1 1 0,1-1 1,0 1-1,1-1 0,1 19 1,3-3-24,2 0 0,0-1 0,2 0 0,2-1 1,0 1-1,1-2 0,2 0 0,17 27 1,47 53-70,-58-83-3,0 0-1,-2 1 1,-1 1-1,25 54 1,-31-49 97,-1 0 0,-1 1 1,-2 0-1,-1 0 0,-2 1 1,-1-1-1,-1 1 0,-2 0 0,-1-1 1,-8 38-1,6-49 82,-2-1 0,-1 0 0,0 0 0,-11 20 0,-44 70 714,10-19-611,37-63-119,-78 159 456,78-157-619,-33 52-1,48-80-69,-1-1 0,0 0 0,0 1-1,0-1 1,0 0 0,0 0 0,0 0 0,-1 0 0,1 0 0,0 0-1,0 0 1,-1 0 0,1-1 0,-1 1 0,1 0 0,0-1-1,-1 1 1,1-1 0,-1 1 0,0-1 0,1 0 0,-3 0-1,3 0-176,0 0 0,-1-1 0,1 1 0,0-1 0,0 0 0,0 1-1,0-1 1,0 0 0,0 1 0,0-1 0,0 0 0,0 0-1,0 0 1,1 0 0,-1 0 0,0 0 0,0 0 0,1 0 0,-1 0-1,1-1 1,-1 1 0,1 0 0,0 0 0,-1 0 0,1-1 0,0 1-1,0 0 1,0-3 0,-1-1-338,1 0 0,0 1 0,0-1 0,0 0 0,1 0 0,1-5 0,16-44-6626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58.7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26 335 1888,'-26'11'10258,"26"-11"-10143,2-7 2507,4-6-1415,32-63 1573,-26 50-2313,1 0-1,1 2 0,22-30 0,-31 47-388,53-59 459,-53 61-463,0-1 0,1 2 0,0-1 0,0 1 0,0 0 0,0 0 0,1 0 0,0 1 0,10-4 0,-15 7-64,0 0 0,0-1-1,0 1 1,0 0 0,0 0 0,0 0-1,0 0 1,0 1 0,0-1 0,0 1-1,0-1 1,0 1 0,0 0 0,0-1 0,0 1-1,0 0 1,0 0 0,0 1 0,-1-1-1,1 0 1,0 0 0,-1 1 0,1-1-1,-1 1 1,0 0 0,1-1 0,1 5 0,2 3 32,1 1 0,-2-1 1,1 1-1,2 12 0,5 18 234,11 75-1,1 6 348,-22-113-530,0-1 0,0 0 0,0 0 0,1-1 0,0 1 0,1 0 0,-1-1 0,1 0 0,0 0 0,1 0 0,0 0 0,0-1 0,0 0 0,0 0 0,9 6 0,-11-10-56,-1 0 1,1 1 0,1-1 0,-1 0 0,0-1 0,0 1 0,0 0 0,0-1 0,1 0 0,-1 0 0,0 0 0,0 0 0,0 0-1,1-1 1,-1 1 0,0-1 0,0 0 0,0 0 0,0 0 0,4-2 0,2-2 21,0 0 0,0 0 1,-1 0-1,1-1 0,8-9 1,3-5-35,-2-1 0,0-1 0,-2 0 0,27-48 0,-28 43-63,2 1 0,1 0 0,33-37 0,-50 62 34,0 0 1,0 0-1,1 0 1,-1 0-1,0 0 0,0 0 1,1 1-1,-1-1 1,1 0-1,-1 1 0,1-1 1,-1 1-1,1-1 1,-1 1-1,1 0 0,-1-1 1,1 1-1,-1 0 1,1 0-1,0 0 1,-1 0-1,1 1 0,-1-1 1,1 0-1,-1 1 1,1-1-1,-1 1 0,1-1 1,-1 1-1,1 0 1,-1-1-1,0 1 0,0 0 1,3 2-1,3 3 30,-1 0-1,1 1 1,-1 0-1,9 13 1,-10-13 25,29 39 168,99 121 394,-118-150-550,10 12-2216,-22-26 1286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59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0 7136,'0'4'5399,"6"23"-2638,3 8-1326,-2 0 0,4 53 0,-5 74 355,-4-85-675,-1 109 754,-29 242 1,12-327-2025,15-94-1344,-4-37-20884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8:59.9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340 108 3904,'0'-6'1709,"0"0"1,0 0 0,-1 0-1,-1-9 1,1 13-1428,0 0 1,0-1-1,0 1 0,0 0 1,0 1-1,0-1 1,-1 0-1,1 0 0,-1 0 1,1 1-1,-1-1 1,0 1-1,1-1 0,-1 1 1,-2-2-1,-8-3 77,1 1 1,-1-1-1,0 2 0,0 0 0,0 0 1,-1 1-1,1 1 0,-1 0 0,0 1 0,0 0 1,1 1-1,-1 0 0,-20 4 0,26-3-261,0 1-1,0 0 0,1 0 1,-1 0-1,0 1 0,1 0 1,0 1-1,0-1 0,0 1 1,0 0-1,1 1 0,-8 7 1,10-10-46,0 1 1,0 0 0,1 0-1,-1 1 1,1-1-1,0 0 1,0 1 0,0-1-1,1 1 1,-1 0-1,1 0 1,0-1 0,0 1-1,0 0 1,0 0-1,1 0 1,0 0 0,0 0-1,0 0 1,0 0-1,0 0 1,1 0 0,1 4-1,6 15 362,22 41 0,-2-6-84,-18-33-86,-2 0 1,-1 1-1,7 42 1,-9-24-169,0 63 0,-5-107-135,0 1 0,0-1-1,0 0 1,0 1 0,0-1-1,1 0 1,-1 0 0,0 1-1,-1-1 1,1 0 0,0 1-1,0-1 1,0 0 0,0 0-1,0 1 1,0-1 0,0 0-1,0 1 1,0-1 0,-1 0-1,1 0 1,0 1 0,0-1-1,0 0 1,0 0 0,-1 0-1,1 1 1,-6-6-4198,-3-16-2928,5 3 4385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0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9152,'-1'4'541,"0"0"1,1 0 0,-1 0-1,1 0 1,0 0 0,0 0-1,0 0 1,2 7 0,-1-7-409,7 46 2761,1 13-978,8 94 762,1 25-924,-14-136-1702,0 13-419,-3-18-4913,-1-30 3569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00.3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48 9056,'-6'-6'1269,"2"0"1484,4 6-2711,1 0 63,-1 0 0,1 0 1,0 0-1,-1 1 0,1-1 1,0 0-1,0 0 0,-1 0 1,1 0-1,0-1 0,-1 1 1,1 0-1,0 0 0,-1 0 1,1-1-1,0 1 0,-1 0 1,2-1-1,4-1 720,31-5 1721,47-3-1,-53 8-1977,206-10 700,-186 11-4387,1 1-3345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00.9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416 3 4992,'-6'-2'8946,"1"13"-6468,-2-2-1767,-1-1 1,-1 0 0,1 0 0,-1-1-1,0 0 1,-1 0 0,-10 5 0,-12 9 196,7-2-599,0 1 1,1 1-1,2 1 0,0 1 1,1 1-1,-32 50 0,25-31-482,-40 86 0,64-121-4000,9-27-10580,-1 6 13029,5-10-895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01.2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11 8640,'-9'-4'1440,"7"3"-1026,0-1-1,0 2 0,0-1 0,-1 0 1,1 0-1,0 1 0,-4 0 5211,11 9-4823,0-1-1,0 0 1,1-1 0,1 1 0,8 8 0,-1-2-262,112 109 1869,-108-107-2331,-13-11-56,-3-4-25,0 1 0,0 0 0,-1-1-1,1 1 1,0 0 0,-1 0 0,0 0 0,3 3 0,-4-4-588,37-8-22053,-11 9 20432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01.5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575 29 6464,'-1'-5'378,"0"3"-207,1 0 0,-1 0-1,1 1 1,-1-1-1,1 0 1,-1 1 0,0-1-1,-1-2 1,1 3-123,0 1-1,0-1 1,1 1 0,-1-1 0,0 1 0,0-1-1,0 1 1,0 0 0,0-1 0,1 1-1,-1 0 1,0 0 0,0-1 0,0 1-1,0 0 1,0 0 0,0 0 0,0 0 0,0 0-1,-1 1 1,-28 0 1124,10-1 901,-25 5-1,-14 5-141,1 3-1,1 3 1,-86 35 0,126-44-1936,-3 3-63,-1-1 0,-37 10 1,46-19-3036,11 0 2859,1 0 1,0 0-1,-1 0 0,1 0 0,0 0 1,-1 0-1,1-1 0,0 1 0,-1 0 1,-2-6-4632,3 6 4631,0 0 0,0-1 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01.9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10 8800,'-9'-9'2695,"8"16"-1042,3 14 500,3 125 5121,-4-68-7050,4 0 0,3 0 0,22 91 0,-26-154-4544,1-6 1169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05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602 62 2656,'0'0'27,"0"-1"-1,0 1 1,-1 0 0,1 0-1,0 0 1,0 0 0,-1 0-1,1 0 1,0 0 0,0-1 0,-1 1-1,1 0 1,0 0 0,0 0-1,0-1 1,-1 1 0,1 0-1,0 0 1,0 0 0,0-1-1,0 1 1,-1 0 0,1-1-1,0 1 1,0 0 0,0 0 0,0-1-1,0 1 1,0 0 0,0 0-1,0-1 1,0 1 0,0 0-1,0-1 1,0 1 0,0 0-1,0 0 1,0-1 0,0 1-13,1 0 0,-1-1 0,0 1-1,0 0 1,0 0 0,0 0 0,0-1 0,0 1 0,0 0 0,0 0 0,0 0 0,0-1-1,0 1 1,0 0 0,0 0 0,0 0 0,0-1 0,0 1 0,-1 0 0,1 0 0,0 0 0,0-1-1,0 1 1,0 0 0,0 0 0,0 0 0,0 0 0,-1 0 0,1-1 0,0 1 0,0 0-1,0 0 1,0 0 0,-1 0 0,1 0 0,0 0 0,0 0 0,0 0 0,0-1 0,-1 1 0,-1-1 1313,3 0-851,-1 0 0,0 0-1,0 0 1,0 0-1,0 0 1,0 0-1,0 1 1,0-1-1,0 0 1,0 0-1,-1 0 1,1 0-1,0 0 1,-1-1 0,-2-10 9446,-14 56-9292,12-32-551,-1 5 213,-1 5 25,-2 0 0,-19 35 0,13-32-94,-10 15-55,-37 48 0,53-77-109,0 0 1,-1-1-1,0 0 1,-1-1-1,0 0 0,-1-1 1,0 0-1,-22 11 0,31-18-44,-1 1 1,1-1-1,-1 0 0,0 0 0,1-1 1,-1 1-1,0-1 0,0 0 0,0 0 1,1 0-1,-1 0 0,0-1 0,-4 0 1,1-1 34,1-1-1,-1 1 1,1-1 0,-1 0 0,1 0 0,-10-8 0,2 0 34,-1-1-1,2-1 1,0-1 0,-17-22 0,11 12-37,2 4-73,-15-26-1,5-14-31,26 58 52,0 0 1,1 0-1,-1-1 1,1 1-1,-1 0 1,1 0-1,0-1 1,0 1-1,0 0 1,0 0-1,0-1 1,0 1-1,1 0 0,-1 0 1,1 0-1,0-1 1,-1 1-1,1 0 1,3-4 0,0-1 119,1-1 0,0 1 0,11-11 0,-10 13-67,1 0 0,-1 1-1,1 0 1,0 0 0,0 0 0,0 1-1,0 0 1,13-3 0,-3 0 18,22-6 94,0 2 0,0 1 1,1 2-1,0 1 1,0 2-1,1 3 0,-1 0 1,51 7-1,30 17 323,-13-2 17,12-14-413,-118-7-844,-16-7-9961,1 1 6324,0-5-3247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06.3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37 1664,'-2'0'88,"1"1"-1,-1-1 1,-22 10 20108,35-13-15189,62-6-4226,91-1 0,64 2-429,-209 8-317,106-5 250,-90-1-215,-27 4-175,0 1 0,18-2 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09.4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5 304 3552,'0'0'31,"0"0"1,0 0-1,0 0 1,0 0-1,0 0 0,0 0 1,-1 0-1,1 0 1,0 0-1,0 0 1,0 0-1,0 0 1,0 0-1,0-1 0,0 1 1,0 0-1,0 0 1,0 0-1,0 0 1,0 0-1,0 0 0,0 0 1,0 0-1,0 0 1,0 0-1,0 0 1,0 0-1,0-1 0,0 1 1,0 0-1,0 0 1,0 0-1,0 0 1,0 0-1,0 0 1,0 0-1,0 0 0,0 0 1,0 0-1,0 0 1,0-1-1,0 1 1,0 0-1,0 0 0,0 0 1,0 0-1,0 0 1,0 0-1,0 0 1,0 0-1,0 0 0,0 0 1,0 0-1,0 0 1,1 0-1,-1 0 1,0 0-1,0 0 0,0-1 216,1 1-1,-1 0 1,1-1-1,-1 1 1,0-1-1,1 1 1,-1-1-1,0 1 1,1-1-1,-1 1 1,0-1-1,0 1 1,0-1-1,1 1 1,-1-1-1,0 1 1,0-1-1,0 1 1,0-1-1,0 1 1,0-1-1,0 1 1,0-2-1,0 2-166,0 0-1,0-1 0,0 1 1,0 0-1,0 0 0,0 0 1,0 0-1,0-1 0,-1 1 1,1 0-1,0 0 0,0 0 1,0 0-1,0 0 0,0 0 1,0-1-1,-1 1 1,1 0-1,0 0 0,0 0 1,0 0-1,0 0 0,0 0 1,-1 0-1,1 0 0,0 0 1,0 0-1,0-1 0,0 1 1,-1 0-1,1 0 0,0 0 1,0 0-2,-1 0 1,1 0 0,0 0-1,0 0 1,-1 0-1,1 0 1,0 0 0,0 0-1,-1 0 1,1 0 0,0 0-1,0 0 1,-1-1 0,1 1-1,0 0 1,0 0-1,0 0 1,0 0 0,-1-1-1,1 1 1,0 0 0,0 0-1,0 0 1,0-1-1,0 1 1,-1 0 0,1 0-1,0-1 1,0 1 0,0 0-1,0 0 1,0-1 0,0 1-1,0 0 1,1-9 399,1 1 0,0 0 0,0-1 0,1 1 0,0 0 0,0 1 0,1-1 0,7-12 0,3-7 126,-1 3-226,1 0 0,1 0-1,1 2 1,34-39-1,-37 50 18,-13 10-123,0 4-112,2 85-109,19 135-1,-18-208 25,0 0-1,0-1 0,2 1 0,0-1 1,0 0-1,1 0 0,1-1 0,11 18 1,-13-24-14,0 0 1,1-1-1,0 1 1,0-1-1,1 0 1,0-1 0,0 0-1,0 0 1,0 0-1,1-1 1,0 0-1,0 0 1,0-1-1,0 0 1,14 3 0,-11-4-33,-1 0 1,1-1 0,-1 0 0,1 0-1,-1-1 1,1-1 0,0 0-1,-1 0 1,0-1 0,1 0 0,-1-1-1,0 0 1,0-1 0,0 0 0,0 0-1,-1-1 1,0 0 0,0-1 0,0 0-1,-1-1 1,0 1 0,0-2 0,0 1-1,-1-1 1,9-12 0,91-157 2,-67 105-27,-31 57-17,-4 4-22,1 1 1,0 0-1,1 0 0,0 0 1,0 1-1,1 0 1,0 1-1,15-13 1,-21 20 37,-1 0 1,1 1 0,0-1-1,-1 0 1,1 0 0,0 1 0,0-1-1,0 1 1,0-1 0,0 1 0,0 0-1,-1 0 1,1 0 0,0 0 0,0 0-1,0 0 1,0 0 0,0 1 0,0-1-1,0 1 1,-1-1 0,1 1-1,0 0 1,0 0 0,-1 0 0,1 0-1,2 1 1,3 4 10,1 0 0,-1 1 0,-1 0 0,9 10 0,-8-9 18,27 32 262,14 16-19,64 57 0,-87-89-267,-6-7-280,1 0 0,27 18-1,-44-33-101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09.9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12 4736,'-7'-4'577,"6"3"-458,0 0 1,0 0-1,-1 0 0,1 1 0,0-1 1,0 0-1,-1 1 0,1-1 1,-1 1-1,-4 0 5023,12 6-4386,-2 0 0,1 0 0,-1 1 0,0-1 0,0 1 0,0 0 1,-1 0-1,3 11 0,1 6 548,6 37 0,11 182 1353,-17-148-1970,-2 29 496,-13 150 0,-1-30-803,5-143-673,2-86-2091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10.5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163 17 5888,'-2'0'258,"-2"-2"263,1 0-1,-1 1 1,1-1-1,-1-1 1,-4-3 3364,-13 7 3117,3 2-3667,14-1-3079,-1 0 0,1 0 0,-1 0 0,1 0-1,0 1 1,0-1 0,0 1 0,0 0 0,-4 5 0,3-3-68,0 0 1,0 1-1,1 0 0,0 0 0,0 0 1,1 0-1,0 0 0,0 1 1,0 0-1,1-1 0,-2 9 1,2-10-158,1 0 0,0 1 0,1-1 0,-1 1 0,1 0 0,0-1 0,1 1 0,-1-1 0,1 1 0,0-1 0,0 1 0,1-1 0,0 0 0,4 9 0,-3-8-437,1 0 0,0 0 0,0-1 0,0 1 0,1-1 0,7 7 1,-9-10-396,0 0 1,0 0-1,0 0 1,0 0 0,0 0-1,1 0 1,-1-1-1,1 0 1,-1 1 0,1-1-1,-1-1 1,1 1-1,0 0 1,4-1 0,18-2-2464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1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5408,'-1'0'190,"0"0"1,0 0 0,1 0-1,-1 1 1,0-1 0,0 0-1,1 0 1,-1 1-1,0-1 1,0 0 0,1 1-1,-1-1 1,0 1 0,1-1-1,-1 1 1,0-1-1,1 1 1,-1-1 0,1 1-1,-1 0 1,1-1 0,0 1-1,-1 0 1,1 0-1,-1-1 1,1 2 0,-7 25 4450,4-11-3181,-1-1-351,0-5-790,0 1 0,1-1 0,1 1 0,0 0 0,0 13 0,2-24-334,0 0-1,-1 0 1,1 0-1,0 0 0,0 1 1,0-1-1,0 0 1,0 0-1,0 0 0,0 0 1,0 1-1,0-1 0,0 0 1,0 0-1,0 0 1,1 0-1,-1 0 0,0 1 1,0-1-1,0 0 1,0 0-1,0 0 0,0 0 1,0 0-1,0 0 1,0 1-1,0-1 0,1 0 1,-1 0-1,0 0 1,0 0-1,0 0 0,0 0 1,0 0-1,0 0 0,1 0 1,-1 1-1,0-1 1,0 0-1,0 0 0,0 0 1,1 0-1,-1 0 1,0 0-1,0 0 0,10-5-2510,-4 2 1195,15-10-3293,5 1 1440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0:54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900 197 6880,'-22'0'3136,"17"0"-2720,5-5 32,8 5-320,7-3-96,2 3-64</inkml:trace>
  <inkml:trace contextRef="#ctx0" brushRef="#br0" timeOffset="1">77 38 7712,'-53'-29'3520,"35"24"-3072,13 2 128,5 6-416,8-3-288,7 9 64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0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37 349 5152,'-19'-31'1648,"19"31"-1607,-1-1 0,1 0 1,-1 0-1,1 0 0,-1 1 1,1-1-1,0 0 0,-1 0 1,1 0-1,0 0 0,0 0 1,0 0-1,0 0 0,0 0 1,0-1-1,-5-42 983,-3-60 5611,8 95-6104,1 0 0,1 0 0,-1 0 0,2 1 0,-1-1 1,1 1-1,7-16 0,-8 19-272,1 0 1,0 0-1,0 0 1,0 0-1,1 0 1,-1 1-1,1 0 1,0-1-1,0 1 1,1 1-1,-1-1 1,1 1-1,7-5 1,-10 7-193,0 1 1,0-1-1,0 0 1,0 1-1,0 0 0,0-1 1,0 1-1,0 0 1,0 0-1,0 0 1,0 0-1,0 0 0,0 0 1,0 1-1,0-1 1,0 1-1,4 1 1,-3 0 32,0-1 0,0 1 0,0 0 0,0 1 0,-1-1 1,1 0-1,-1 1 0,1-1 0,-1 1 0,2 3 0,0-1 103,-1 1 0,0 0-1,0 0 1,0 0-1,-1 0 1,1 1 0,-2-1-1,1 1 1,-1 0-1,1 11 1,-2-13-99,0 0 1,-1 0-1,1 0 0,-1 0 1,-1 0-1,1 0 0,-1 0 1,0 0-1,0 0 0,-5 8 1,6-11-219,0 0 1,0-1 0,-1 1 0,1 0-1,-1 0 1,1-1 0,-1 1-1,0-1 1,0 0 0,0 1 0,1-1-1,-1 0 1,0 0 0,-1 0 0,1 0-1,0 0 1,0-1 0,0 1-1,0-1 1,-1 1 0,1-1 0,0 0-1,0 0 1,-1 0 0,-2 0 0,3-1-245,0 1 0,0 0 0,1-1 0,-1 1 1,0-1-1,0 0 0,1 1 0,-1-1 1,1 0-1,-1 0 0,-1-1 0,-8-7-1546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10.8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83 10976,'-37'-35'4064,"37"27"-3168,-3-9-257,3 14-63,0-2-448,3-2-1023,2 2 479,5 2-2688,-2 3 1760,6 8-3456,12-1 2720,-8-10-704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12.7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409 674 3552,'-1'-2'366,"1"-1"1,0 1-1,-1 0 0,1 0 1,-1 0-1,0 0 1,0 0-1,0 0 0,0 0 1,0 1-1,0-1 0,0 0 1,-1 1-1,1-1 0,-1 0 1,1 1-1,-1 0 1,1-1-1,-1 1 0,0 0 1,0 0-1,0 0 0,1 0 1,-1 0-1,-4-1 1,1 0 72,-1 0 0,0 0 0,0 1 0,0 0 0,0 0 0,0 0 0,1 1 0,-9 0 0,-2 3-149,0 0-1,0 1 1,1 0 0,0 1 0,0 1-1,0 0 1,1 1 0,0 1 0,0 0 0,0 1-1,-18 16 1,19-12-79,-1 0 0,2 1 0,0 1 1,0-1-1,-9 19 0,16-26-157,1 1 0,0 0 0,0 0 0,1 1 0,0-1-1,1 0 1,0 1 0,0 0 0,1 0 0,0-1 0,0 1 0,1 16 0,1-21-20,0 1 0,0-1 0,0 0 0,1 1 0,-1-1 0,1 0 0,0 0 0,0 0 0,0 0 0,1 0 0,-1-1 0,1 1 0,0-1 0,0 0 0,0 0 0,1 0 0,-1 0 1,1 0-1,0-1 0,4 3 0,2 0 18,1 0 1,-1-1-1,1 0 1,-1-1-1,1 0 1,22 2 0,-25-5-30,-1 1 1,0-1-1,0 0 1,0-1-1,1 0 1,-1 0-1,0 0 1,0-1 0,0 0-1,-1-1 1,1 1-1,0-1 1,-1-1-1,0 1 1,1-1-1,-1 0 1,-1 0 0,1-1-1,-1 0 1,0 0-1,0 0 1,0-1-1,5-8 1,1-4-98,-1-1 0,-1 0 1,0-1-1,-2 0 0,8-30 0,16-110-298,-30 150 376,9-68 14,0-87 0,-12-76 197,1 206 125,-2 0-1,-10-53 1,8 78-153,5 10-184,0 0-1,0 0 1,0 0 0,0 0 0,0 0 0,-1-1 0,1 1-1,0 0 1,0 0 0,0 0 0,0 0 0,0 1 0,-1-1-1,1 0 1,0 0 0,0 0 0,0 0 0,0 0 0,0 0-1,-1 0 1,1 0 0,0 0 0,0 0 0,0 0 0,0 0-1,0 0 1,0 1 0,0-1 0,-1 0 0,1 0 0,0 0-1,0 0 1,0 0 0,0 0 0,0 1 0,0-1 0,0 0-1,-9 23 51,9-22-54,-8 30 133,1 1 0,2-1 0,-2 40 0,3 104 747,4-144-696,23 271 899,3-127-517,-22-153-595,2 13-68,-6-30-1375,2 3 4486,0-2-6128,28-21-22610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13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64 9472,'1'-16'1088,"-1"12"-692,0 0 0,0-1 0,0 1 0,0 0 0,-1 0 0,0-1 0,-1-12 6119,6 25-2087,-1-1-4832,-1 6 889,0-1 0,0 1 0,-2-1 0,1 1-1,-3 14 1,2 5 99,-6 129 627,-7-21-528,11-119-601,-7 32 0,-1 1-113,10-49-191,-2 14-641,2-19 684,0 0 0,0 1 0,0-1 0,0 0 0,0 1 1,0-1-1,-1 0 0,1 0 0,0 1 0,0-1 0,0 0 0,-1 0 0,1 1 0,0-1 0,0 0 0,-1 0 0,1 0 0,0 1 0,0-1 0,-1 0 0,1 0 1,0 0-1,-1 0 0,1 0 0,0 0 0,-1 1 0,1-1 0,0 0 0,-1 0 0,1 0 0,0 0 0,-1 0 0,1 0 0,0 0 0,-1-1 0,1 1 1,0 0-1,0 0 0,-1 0 0,1 0 0,0 0 0,-1 0 0,1-1 0,0 1 0,0 0 0,-1 0 0,1 0 0,0-1 0,-1 1 0,-7-8-4823,-1-3 1653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13.6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1 126 7136,'4'-6'7965,"6"2"-3959,17-3-1782,-14 4-462,29-12 1040,-31 11-2313,0 0 1,0 0 0,0 1-1,0 1 1,1 0-1,18-1 1,-18 4-303,0 0 0,0 0 1,-1 1-1,1 1 1,16 5-1,55 26 677,-59-23-564,19 11 186,-24-12-247,26 11 1,-39-19-234,-1 0 1,1 0-1,0-1 0,0 0 1,0 0-1,1 0 1,-1-1-1,0 0 1,7-1-1,10-3 3,-1-2-1,-1-1 1,1-1-1,-1-1 1,21-11-1,2-1-43,-17 10-259,44-22 839,-65 29-1237,1 0 1,0-1 0,-1 1 0,0-1-1,0-1 1,0 1 0,7-10-1,-7 2-1958,-6 13 2456,0 0 0,0-1 0,0 1 0,0 0 0,0-1 0,0 1 1,0 0-1,0 0 0,0-1 0,0 1 0,0 0 0,-1-1 0,1 1 0,0 0 1,0-1-1,0 1 0,0 0 0,-1 0 0,1-1 0,0 1 0,0 0 0,0 0 0,-1-1 1,-1 0-550,0 1 1,0-1 0,0 0 0,0 1 0,0 0 0,0-1 0,0 1 0,-1 0-1,-3 0 1,-19 0-6308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0 874 2144,'0'3'247,"0"0"1,1 0-1,-1 0 1,1 0-1,-1 0 0,1 0 1,1 3-1,1 3 894,0 4-519,-3-11-538,0-1 0,0 0 0,0 0-1,0 0 1,0 1 0,0-1 0,1 0-1,-1 0 1,1 0 0,-1 1 0,1-1-1,-1 0 1,1 0 0,-1 0 0,1 0-1,0 0 1,0 0 0,0 0 0,-1-1 0,1 1-1,0 0 1,0 0 0,0-1 0,0 1-1,0 0 1,1-1 0,-1 1 0,0-1-1,0 1 1,0-1 0,0 0 0,3 1-1,-3-1 18,1 0-1,0 0 0,0-1 0,0 1 0,-1 0 0,1-1 0,0 1 0,0-1 0,-1 0 1,1 1-1,0-1 0,-1 0 0,1 0 0,-1 0 0,1 0 0,-1 0 0,0-1 1,1 1-1,0-2 0,25-30 868,-6 2-617,-2 0 0,0-2 0,-2 0 0,14-40 0,-12 19 59,51-148 1553,-68 198-1929,-2 1-1,1-1 1,0 0 0,-1 0 0,0-5 0,4 12-186,2 4 133,-1 5 45,-1 1 0,0 0 0,-1 0 0,0 1-1,-1-1 1,0 1 0,-1 15 0,2 0 12,1 31 133,-3 0 0,-11 111-1,9-162-69,-1 1 0,-1 0 0,1 0 0,-1-1 0,-8 18 0,9-23-36,0-1 1,0 1-1,-1 0 0,1-1 1,-1 0-1,1 1 1,-1-1-1,0 0 0,0 0 1,-1-1-1,1 1 0,-1-1 1,1 1-1,-1-1 1,0 0-1,-4 1 0,5-2-17,1-1-1,-1 0 0,0 0 0,0 0 0,0 0 0,0 0 0,0 0 0,1-1 0,-1 0 0,-5-1 0,-27-13 6,29 12-64,1-1 0,-1 0 0,1 0 1,0 0-1,1 0 0,-1-1 0,1 0 0,-6-7 0,3 1-171,1 1 0,-1-2 0,-4-14-1,8 19 27,2 6 65,0-1-1,0 0 0,0 0 1,1 0-1,-1 0 1,1 0-1,0 0 1,-1 0-1,1-3 0,9 14-302,8 7 284,1-2 1,0 0-1,1-1 0,0-1 1,24 11-1,-28-16 190,0-2-1,0 1 1,1-2 0,0 0-1,0 0 1,0-2-1,0 0 1,17 0-1,-19-2-12,-3 0-17,0 0 0,0 0 0,0-1 0,0 0 0,0-1 1,-1 0-1,1-1 0,10-4 0,-13 4-6,1-1-1,-1-1 1,0 0 0,0 0-1,-1 0 1,0-1 0,0 0 0,0 0-1,0-1 1,-1 0 0,0 0 0,-1-1-1,0 1 1,8-16 0,-5 6 38,-1-1 1,-1 0 0,0-1-1,-2 1 1,0-1 0,-1 0-1,1-24 1,-2 25-116,2-24 179,-4 40-148,0-1 0,-1 0 1,1 1-1,0-1 0,-1 1 1,0-1-1,1 1 0,-1-1 0,0 1 1,0-1-1,-1 1 0,-2-4 1,4 5-13,0 0-1,-1 1 1,1-1 0,-1 1-1,1-1 1,-1 1 0,1 0 0,-1-1-1,1 1 1,-1 0 0,1-1 0,-1 1-1,0 0 1,1-1 0,-1 1 0,0 0-1,1 0 1,-1 0 0,0 0 0,1 0-1,-1-1 1,0 1 0,1 0 0,-1 1-1,0-1 1,1 0 0,-1 0 0,0 0-1,1 0 1,-1 0 0,0 1 0,1-1-1,-1 0 1,1 1 0,-1-1 0,1 0-1,-1 1 1,0-1 0,1 1-1,-1 0 1,-3 3-58,0 0 0,1 0 0,-1 0 0,-2 7-1,3-7 69,-11 17-161,1 1 0,-18 45-1,20-40 33,7-20 78,1 0 0,0 0 0,1 0 0,-1 1-1,1-1 1,1 1 0,0 0 0,-1 10 0,2-13 55,1 1-1,0-1 1,0 1 0,0-1-1,0 0 1,1 0 0,0 0-1,0 0 1,1 0 0,-1 0-1,1 0 1,0-1 0,0 1-1,1-1 1,-1 0 0,1 0-1,0 0 1,0-1 0,0 1-1,0-1 1,1 0 0,-1 0-1,1-1 1,0 1 0,0-1-1,0 0 1,0 0 0,0-1-1,1 1 1,-1-1 0,8 1-1,-6-2 49,-1 0 0,0-1-1,0 1 1,0-1-1,0 0 1,0 0-1,0-1 1,0 0 0,0 0-1,0 0 1,-1-1-1,9-5 1,5-4 25,-2 0 0,21-19 0,-25 19-25,-1-1 1,0 0-1,0-1 0,12-20 1,33-65 89,-32 54-70,101-203 604,-116 225-681,-1 0 1,-1-1-1,-1-1 0,-1 1 1,-1-1-1,-1 0 0,-1 0 1,-1 0-1,-2 0 1,0 0-1,-2-1 0,-8-41 1,9 64-18,1 1 0,-1 0 0,0-1 1,0 1-1,0 0 0,0 0 0,0 0 1,0-1-1,0 1 0,-1 0 0,1 1 0,-1-1 1,0 0-1,-2-2 0,3 3 8,0 0-1,0 1 0,0-1 1,-1 1-1,1-1 1,0 1-1,0-1 1,0 1-1,0 0 0,0 0 1,-1 0-1,1-1 1,0 1-1,0 0 0,0 0 1,-1 0-1,1 1 1,0-1-1,0 0 1,0 0-1,0 1 0,-1-1 1,1 1-1,0-1 1,0 1-1,0-1 1,0 1-1,0 0 0,-1 0 1,-6 6-38,0 0 0,0 1-1,1 0 1,0 0 0,0 0 0,1 1 0,-6 11 0,-31 70-201,37-76 211,-5 13 28,2 1 0,1 0 0,1 0 0,1 1 0,2 0-1,-1 55 1,5-35 75,3 0 0,2 0 0,14 62 0,-11-71 188,-6-24-223,1 0-1,1 0 0,1 0 1,10 25-1,-12-35 21,0 0-1,1 1 0,0-1 1,0 0-1,0-1 1,1 1-1,0-1 1,0 0-1,0 0 0,1 0 1,-1-1-1,10 6 1,-11-9-20,0 0 1,0 0-1,1 0 0,-1 0 1,0-1-1,1 1 1,-1-1-1,1 0 1,6-1-1,6 0 31,-3 0-16,0 0 0,0-1 0,0-1 0,0 0 0,0-1 0,-1 0 0,0-1 0,0 0-1,0-1 1,-1-1 0,0 0 0,12-9 0,-19 11 26,0 1 0,0-1 0,-1 1 0,0-1 0,0 0 1,0-1-1,-1 1 0,0-1 0,0 0 0,0 1 0,-1-1 0,3-10 0,-2 7 33,-1-1-1,0 1 1,-1-1-1,0 0 1,0 0-1,-1 1 1,-2-17-1,1 23-106,1 1-1,0 0 0,-1-1 1,0 1-1,1 0 1,-1-1-1,0 1 1,0 0-1,0 0 1,0 0-1,-1 0 0,1 0 1,-1 0-1,1 0 1,-1 0-1,1 1 1,-1-1-1,0 1 1,0-1-1,0 1 0,0-1 1,0 1-1,0 0 1,0 0-1,-1 0 1,1 0-1,0 1 1,0-1-1,-1 1 0,1-1 1,-1 1-1,1 0 1,0 0-1,-1 0 1,1 0-1,-1 0 1,1 0-1,0 1 0,-1-1 1,1 1-1,0 0 1,0-1-1,-1 1 1,1 0-1,0 0 1,0 1-1,-2 1 0,-3 2-59,0 0-1,1 0 0,0 1 1,0 0-1,0 0 0,1 1 0,0-1 1,0 1-1,-5 11 0,-1 3-145,-15 45-1,24-61 213,1 0-1,0-1 0,0 1 0,0 0 0,1 0 0,0 0 0,0 0 0,0 0 1,0 0-1,1 0 0,0 0 0,0 0 0,0 0 0,1-1 0,0 1 0,-1 0 0,2-1 1,-1 1-1,0-1 0,1 0 0,5 7 0,-5-8 37,0 0 0,0 0 0,0 0 0,1 0 0,-1 0 0,1-1 0,-1 1 0,1-1 0,0 0 0,0 0 0,0 0 0,1-1 0,-1 0 0,0 0 0,0 0 0,1 0 0,-1 0 0,1-1 0,-1 0 0,0 0 0,1 0 0,-1 0 0,1-1 0,5-1 0,1-1-18,-1-1 0,0 0 0,0 0 0,0-1 0,0-1-1,10-7 1,88-48 222,-10-6-352,-31 11 831,-67 55-699,0 1 1,1 0-1,-1-1 0,0 1 0,1 0 0,-1-1 0,0 1 0,0 0 0,1-1 0,-1 1 0,0-1 1,0 1-1,0 0 0,1-1 0,-1 1 0,0-1 0,0 1 0,0-1 0,0 1 0,0-1 0,0 1 0,0 0 1,0-2-1,0 2-19,0 0 1,-1 0-1,1 0 0,0 0 1,0-1-1,0 1 1,0 0-1,0 0 1,-1 0-1,1 0 1,0-1-1,0 1 1,0 0-1,0 0 0,-1 0 1,1 0-1,0 0 1,0 0-1,-1 0 1,1 0-1,0 0 1,0 0-1,0 0 1,-1 0-1,1 0 0,0 0 1,0 0-1,0 0 1,-1 0-1,1 0 1,0 0-1,0 0 1,-1 0-1,1 0 1,0 0-1,0 0 0,0 0 1,-1 0-1,1 1 1,0-1-1,0 0 1,0 0-1,0 0 1,-1 1-1,-9 5-60,0 1 1,1 1-1,0 0 0,0 0 1,1 1-1,0 0 1,-13 19-1,17-22 21,1 0 1,-1 0-1,1 1 1,0-1-1,1 0 1,0 1-1,0 0 1,0-1-1,1 1 1,0 0-1,0 0 1,0 0-1,1 0 1,0 0-1,2 8 1,-2-13 43,0 1 0,1-1 1,0 0-1,-1 1 0,1-1 1,0 0-1,0 0 0,0 1 0,0-1 1,1 0-1,-1 0 0,1 0 1,-1-1-1,1 1 0,0 0 0,-1 0 1,1-1-1,2 2 0,-1-1 20,0-1-1,0 0 0,0 0 1,0 0-1,0 0 0,0-1 0,0 1 1,0-1-1,1 0 0,-1 0 1,0 0-1,4 0 0,8-3 41,0 0 0,-1-1 0,0-1 0,24-10 0,-35 13-78,13-5 60,-1-1 1,0 0-1,-1-2 1,0 1-1,0-2 1,-1 0-1,0 0 1,-1-2-1,20-25 1,-13 13-12,-3-2 1,0 0-1,-1-1 1,16-45-1,-3 6-26,21-62 84,-44 112-82,7-19 44,-2-1-1,-2 0 0,7-64 0,-12 64-68,-1 23-3,-1 0 0,0 1 0,-2-1 0,-1-18 0,1 23 94,-2-7-781,3 16 699,0-1-1,0 1 0,0 0 0,0 0 1,0 0-1,0 0 0,0 0 0,-1 0 0,1 0 1,0 0-1,0 0 0,0 0 0,0 0 1,0 0-1,0 0 0,0 0 0,0 0 0,0-1 1,0 1-1,-1 0 0,1 0 0,0 0 1,0 0-1,0 0 0,0 0 0,0 0 1,0 0-1,0 0 0,0 0 0,0 0 0,-1 0 1,1 0-1,0 1 0,0-1 0,0 0 1,0 0-1,0 0 0,0 0 0,0 0 0,0 0 1,0 0-1,0 0 0,-1 0 0,1 0 1,0 0-1,-6 10-187,-4 13 32,2 0 1,-9 38-1,16-60 164,-17 83-202,9-45 140,1 0 0,2 1 0,1-1 0,2 63 0,3-45 79,3 120 356,-2-155-338,-1-16 0,0 0 1,0 0 0,0 0 0,1 0-1,0 0 1,1-1 0,-1 1 0,1 0-1,0-1 1,0 1 0,4 6 0,12 27 22,-17-39-29,0 1 0,0-1 0,-1 1 0,1-1 0,0 1 0,0-1 0,0 0 0,0 1 0,0-1 0,0 0 0,0 0 0,0 0 0,0 1 0,0-1 0,0 0 0,0-1 0,0 1 0,0 0 0,0 0-1,0 0 1,0 0 0,0-1 0,0 1 0,0 0 0,0-1 0,-1 1 0,3-2 0,3-2-18,0-1 1,0 0-1,-1-1 1,1 1-1,-1-1 0,-1 0 1,1 0-1,-1-1 0,7-13 1,1-7 130,12-34 0,-19 45 9,-3 11-144,-1 0 1,0 0-1,-1 0 0,1 0 0,-1-1 0,0-4 0,0 7 23,0 3 40,-4 12-273,-6 79-58,8-76 277,1 0 0,1 1 0,0-1 0,3 16 0,-2-26-57,1 0 1,0 0-1,0 0 1,0 0-1,5 6 1,-5-7 37,-2-3 12,0 0-1,1 0 0,-1-1 0,1 1 1,-1 0-1,1 0 0,-1-1 0,1 1 1,-1-1-1,1 1 0,-1 0 0,1-1 0,0 1 1,0-1-1,-1 1 0,1-1 0,0 0 1,0 1-1,-1-1 0,1 0 0,0 1 1,0-1-1,0 0 0,-1 0 0,1 0 1,0 0-1,0 0 0,0 0 0,0 0 1,-1 0-1,1 0 0,1 0 0,1-1 40,4 1 13,0-1 0,0 0-1,0 0 1,-1-1 0,1 0-1,8-3 1,36-19-150,-37 16 180,1-1 0,-2 0-1,1-1 1,-1-1 0,14-14-1,-22 20-80,-10 8-219,-9 11-146,13-12 334,0 0 0,0 0 0,0 1 0,0-1 1,0 0-1,1 1 0,-1-1 0,1 0 0,-1 1 1,1-1-1,0 1 0,0-1 0,0 1 0,0-1 0,0 0 1,1 1-1,-1-1 0,1 1 0,-1-1 0,1 0 1,0 1-1,0-1 0,0 0 0,0 0 0,1 0 0,-1 0 1,0 0-1,1 0 0,0 0 0,1 2 0,3 1 17,1 0-1,-1-1 1,10 6-1,-12-8 21,0-1 1,-1 0-1,1 1 0,0-1 0,0-1 1,0 1-1,0-1 0,7 1 0,-6-2 44,0 1 0,1 0 0,-1-1 0,0 0 0,0 0 0,0-1-1,0 1 1,0-1 0,9-4 0,-12 5-33,0-1-1,0 1 1,0-1-1,0 1 1,0-1 0,-1 1-1,1-1 1,0 0 0,-1 0-1,1 0 1,-1 0-1,0 0 1,0 0 0,0 0-1,0 0 1,0-1-1,0 1 1,0 0 0,-1-1-1,1 1 1,-1-1-1,0 1 1,1-3 0,-2-5 42,1 1-1,-1-1 1,-1 1 0,1 0 0,-2-1 0,1 1 0,-1 0-1,-6-12 1,7 17-90,0 0-1,0 0 1,-1 0 0,1 0-1,-1 1 1,0-1 0,0 1-1,0 0 1,-1 0-1,1 0 1,-1 0 0,0 0-1,1 1 1,-1 0 0,0 0-1,0 0 1,-1 0-1,1 1 1,-7-3 0,8 4-18,1 0 0,-1 0 0,1 1 1,-1-1-1,1 0 0,-1 1 1,1-1-1,-1 1 0,1 0 0,0 0 1,-1 0-1,1 0 0,0 0 0,0 1 1,0-1-1,0 1 0,0-1 0,0 1 1,0 0-1,0 0 0,1 0 0,-3 3 1,1-2-9,0 1 1,1 0 0,0 0-1,-1 0 1,2 0 0,-1 0-1,0 0 1,1 0 0,0 0-1,-1 1 1,2-1 0,-2 5-1,2-5 10,0-2 16,0 1-1,0-1 1,0 0 0,1 1-1,-1-1 1,1 1 0,-1-1-1,1 1 1,1 3 0,-1-5 26,-1 0 0,1 0 0,0 0 0,-1-1-1,1 1 1,0 0 0,0 0 0,-1 0 0,1-1 0,0 1 0,0 0 0,0-1 0,0 1 0,0-1 0,0 1 0,0-1 0,0 0 0,0 1 0,0-1 0,0 0 0,0 0 0,1 0 0,-1 0 0,0 0-1,0 0 1,0 0 0,0 0 0,0 0 0,0 0 0,0 0 0,2-1 0,0 0 23,7-1 45,-1 0-1,1 0 0,-1-1 0,0 0 1,15-8-1,-4 0-30,24-18 0,-24 15 22,3-1-130,0-2 0,37-36 0,-58 50 62,1 1 0,-1-1-1,0 1 1,1 0 0,0 0-1,-1 0 1,1 0 0,0 0-1,0 1 1,0-1 0,0 1-1,0 0 1,0 0 0,1 0-1,2-1 1,-4 2 73,-1 2 102,0 3-113,1 0 0,-1-1 0,0 1 0,-1 0 0,1-1 1,-1 1-1,0 8 0,-6 38 201,4-39-252,-10 45-82,7-29 635,6-29-551,0-1-1,0 1 1,0 0 0,1-1-1,-1 1 1,0 0-1,1 0 1,2-2 0,0 0-28,3-5 38,1 0 0,-1-1 0,-1 0 0,0 0 1,7-14-1,-6 11-93,-1 1 0,1 0-1,11-12 1,4-1-70,-21 23 144,-1 5-10,1 1-1,0-1 0,0 0 1,0 1-1,2 3 0,2 13 75,9 64 112,-13-70-125,-1-12-17,0 0 1,0 0 0,1-1 0,-1 1-1,1 0 1,-1 0 0,1 0-1,0-1 1,0 1 0,3 4-1,-4-6-17,1 0 0,-1 0 0,1 0 0,0 1-1,-1-1 1,1 0 0,0 0 0,0 0 0,0-1-1,0 1 1,0 0 0,0 0 0,0 0 0,0-1-1,0 1 1,0 0 0,0-1 0,1 1 0,-1-1 0,0 1-1,0-1 1,0 0 0,1 0 0,-1 1 0,0-1-1,1 0 1,-1 0 0,0 0 0,0 0 0,1-1-1,-1 1 1,2 0 0,3-2-336,-1 0 0,1 0 0,0-1 0,-1 0 0,1 0-1,-1 0 1,8-6 0,-9 5-567,1 0 1,-1 0-1,0-1 0,0 1 0,-1-1 0,1 0 0,-1 0 0,0 0 1,-1 0-1,1-1 0,-1 1 0,3-11 0,-1-12-3711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1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 4384,'-21'-13'2016,"24"13"-672,-3-4-896,5 1 256,5-2-416,-2 2-320,1 3 0,0-5-64,0 5 32,-4 0-224,0 0 160,-5 8-5088,-5 0 3200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1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4320,'-10'-3'1600,"15"3"-1248,14 0-96,-1 0 1344,14 0-928,7 3 928,15 2-928,5-5 416,-5 0-608,4 3-64,0-3-256,2 0 128,-2 0-192,0 0 96,5-3-96,-10 3-1184,-3 3 576,-5-3-4992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1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13 756 1472,'0'-1'19,"0"1"0,0 0 0,0 0 0,-1-1 0,1 1 0,0 0 0,0 0 0,-1 0 0,1-1 0,0 1 0,-1 0 0,1 0 0,0 0 0,0 0 0,-1 0 0,1 0 1,0 0-1,-1 0 0,1-1 0,0 1 0,-1 0 0,1 0 0,0 0 0,-1 1 0,1-1 0,0 0 0,-1 0 0,1 0 0,0 0 0,-1 0 0,1 0 0,0 0 0,0 0 0,-1 1 0,1-1 0,0 0 0,0 0 0,-1 0 0,1 1 0,0-1 0,0 0 0,-2 4 3113,5-4-2713,0 1 1,0-1 0,0 0 0,0 0-1,0 0 1,0-1 0,0 1 0,0-1 0,0 1-1,0-1 1,4-2 0,1 0 48,1-1 0,-1 0 0,12-8 0,-4 0-168,-1 0-1,-1 0 0,19-20 0,-24 20-95,-1 1 0,0-2 0,-1 1 0,0-1 0,-1 0 0,0 0 0,5-19 0,-10 26-152,0 0 0,0 1 1,0-1-1,-1-11 0,1 16-58,-1 0 0,0 0 0,0 0 0,0 0-1,1 1 1,-1-1 0,0 0 0,1 0 0,-1 0 0,1 1-1,-1-1 1,1 0 0,-1 0 0,1 1 0,0-1 0,-1 0-1,2 0 1,15-10 85,-12 8-180,-3 2 107,-1 0 0,1 0 0,-1 0 1,1 0-1,0 1 0,-1-1 0,1 0 0,0 1 0,-1 0 1,1-1-1,0 1 0,-1 0 0,1 0 0,0 0 0,0 0 1,0 0-1,-1 0 0,1 0 0,0 0 0,0 1 0,-1-1 1,1 1-1,0-1 0,-1 1 0,1 0 0,-1 0 0,1 0 1,-1 0-1,1 0 0,-1 0 0,0 0 0,1 0 0,0 2 1,1 0 56,-1 0 1,0 1-1,0-1 1,0 1-1,0-1 1,0 1-1,-1 0 1,0-1-1,0 1 1,0 0-1,0 0 1,0 0-1,-1 8 0,-5 143 583,5-153-642,0 0-1,0 0 1,0 0 0,1 0 0,-1 0-1,0 0 1,1 0 0,0 0 0,-1 0-1,1 0 1,0 0 0,0 0 0,0-1-1,0 1 1,0 0 0,0-1-1,0 1 1,1-1 0,-1 1 0,0-1-1,1 0 1,0 1 0,-1-1 0,1 0-1,0 0 1,-1 0 0,1 0 0,0 0-1,0-1 1,0 1 0,0 0 0,0-1-1,0 0 1,0 1 0,3-1 0,4 0 77,-1 0 0,1 0 1,0-1-1,0 0 0,-1 0 0,17-6 1,-9 2-6,-1-1 0,1-1 0,-1-1 0,-1 0 0,1-1 0,-1-1 0,15-13 0,-11 8-51,-1-2 1,-1 0 0,0-1-1,20-31 1,4-22 395,-36 64-380,-4 8-38,-7 14-122,-4 23 19,6-22-7,-6 32 0,9-36 101,-1 3-81,1-1 0,1 0 0,1 26-1,0-36 119,1 0 0,-1 0 0,1-1-1,0 1 1,0 0 0,0-1 0,1 1 0,-1-1-1,1 0 1,0 1 0,0-1 0,0 0 0,0 0-1,0 0 1,1 0 0,0 0 0,-1-1 0,1 1-1,5 2 1,-6-4 7,0 0 0,-1-1 0,1 1-1,0-1 1,0 1 0,0-1 0,0 0 0,-1 0-1,1 0 1,0 0 0,0 0 0,0 0 0,0 0 0,0-1-1,0 1 1,-1-1 0,1 1 0,3-3 0,1 1 14,0-1 1,-1 0-1,0 0 1,6-5-1,-5 4-49,-1-1-1,0-1 0,0 1 0,-1-1 0,7-11 0,3-3-15,-4 5 58,-1 1 0,-1-2-1,10-23 1,0 0 22,-14 25-14,-3 10-122,-1 10-65,0 3 123,-1-1-1,0-1 0,-3 11 0,2-10-12,0 1 0,1-1 0,-1 11-1,2 7-173,-1-2-26,5 35 1,-4-56 256,0 1-1,1 0 1,0-1 0,0 1-1,0 0 1,0-1 0,3 6-1,-3-8-12,1-1 0,-1 0 0,0 1 0,0-1 0,0 0 0,0 0 0,0 0 0,1 0 0,-1 0 0,0 0 0,0-1 0,0 1 0,0 0 0,0-1 0,0 1 0,0 0 0,2-2 0,-3 2-1,10-4-8,0 0 0,-1-1 0,0-1 0,0 1 0,0-1-1,-1-1 1,0 0 0,0 0 0,-1 0 0,8-10 0,7-12 56,29-49 0,-44 67-49,32-59 68,20-29-49,26-33 203,-73 108-144,0 1 0,-2-1 0,15-50 0,-24 66-91,1-1 0,-2 1 1,1-1-1,-1 1 0,0-1 1,-1 0-1,-2-15 0,2 22-24,1 1-1,0-1 0,-1 1 0,1-1 1,-1 1-1,0-1 0,1 1 0,-1 0 1,0-1-1,0 1 0,0 0 0,0 0 1,0-1-1,0 1 0,0 0 0,0 0 1,0 0-1,-1 0 0,1 0 0,0 1 1,-1-1-1,1 0 0,-1 0 1,1 1-1,-1-1 0,1 1 0,-1 0 1,1-1-1,-1 1 0,1 0 0,-1 0 1,0 0-1,1 0 0,-1 0 0,1 0 1,-1 0-1,1 1 0,-1-1 0,1 1 1,-1-1-1,1 1 0,-1-1 0,1 1 1,-1 0-1,1 0 0,-2 0 0,-10 9-35,0 0-1,0 0 1,1 1-1,-15 16 1,-38 57-148,57-71 136,0 0-1,1 0 0,1 1 0,0-1 0,-8 30 0,-8 75 17,18-89 160,2 0 0,1 1 0,5 50 0,-1-60-50,0-1 0,1 1 0,1-1-1,1 0 1,1 0 0,12 25 0,-16-39-30,0 0 1,0 0-1,1 0 1,0 0-1,0 0 1,0-1-1,0 0 1,1 0-1,0 0 1,0-1-1,0 1 1,0-1 0,0 0-1,1-1 1,-1 1-1,1-1 1,0 0-1,0 0 1,-1-1-1,1 0 1,0 0-1,0 0 1,1-1-1,-1 0 1,0 0-1,0 0 1,7-2-1,18-3 253,-17 3-196,29-8 0,-35 8-37,0-1 1,0 0 0,0-1-1,-1 1 1,0-1 0,0-1-1,0 0 1,0 0 0,0 0-1,-1-1 1,0 0 0,-1 0-1,1 0 1,-1-1 0,6-10-1,-8 12-5,-2 0-1,1-1 1,-1 1-1,1 0 1,-1-1-1,-1 1 1,1 0-1,-1-1 1,0 1-1,-1-11 1,0-3 123,1 11-141,-1 1 0,0 0 0,0 0 0,-1-1 0,0 1 0,-5-12 0,3 8-75,4 10 33,0 0 0,-1 1 0,1-1 1,0 0-1,-1 1 0,1-1 0,-1 0 0,1 1 0,-1-1 0,1 1 0,-1-1 1,1 0-1,-1 1 0,1-1 0,-1 1 0,0 0 0,1-1 0,-1 1 1,0 0-1,1-1 0,-1 1 0,0 0 0,1 0 0,-1-1 0,0 1 1,0 0-1,1 0 0,-1 0 0,0 0 0,0 0 0,1 0 0,-1 0 1,0 0-1,0 0 0,1 1 0,-1-1 0,0 0 0,0 0 0,1 1 0,-2-1 1,-1 2-8,0 0 0,0-1 0,0 1 1,0 0-1,0 0 0,0 1 1,-3 2-1,-2 4-43,0 1 0,1 0 0,0 1 0,1-1 0,0 1 0,0 1 0,1-1 1,1 1-1,0-1 0,-3 16 0,5-18 7,1-1-1,0 1 1,1 0 0,0 0 0,0 0 0,1-1-1,0 1 1,3 10 0,-3-15 76,0-1 0,1 1 0,-1 0 0,1-1 0,0 1 0,0-1 0,0 0 0,0 1 0,0-1 0,1 0 0,0 0 0,-1-1 0,1 1 0,0-1 0,0 1 0,1-1 0,-1 0 0,0 0 0,1 0 0,4 2 0,0-2 49,-1 1 1,0-1-1,0-1 0,1 1 1,-1-1-1,13 0 1,-16-1-35,0-1-1,1 1 1,-1-1 0,0 0 0,0 0 0,1 0 0,-1-1 0,0 1 0,0-1 0,-1 0 0,1 0 0,6-5 0,3-2 104,-9 7-89,0-1 0,0 0 0,0 0-1,0 0 1,-1-1 0,5-5 0,10-17 3,-1-2 1,-1 1 0,18-47-1,-27 62-120,-7 10 62,1 1 1,0 0-1,0-1 1,-1 1-1,1 0 1,0-1 0,-1 1-1,0-1 1,1 1-1,-1 0 1,0-3-1,0 3-205,2 3 176,0 0 29,-1 0-1,0 0 1,0 0 0,0 0 0,0 0 0,0 0 0,0 0 0,0 1 0,-1-1 0,1 0-1,-1 0 1,1 5 0,-3 31-91,0-10 266,2-15-141,-2 1 0,0-1 0,-1 0-1,-5 18 1,-5 18 101,11-41-9,0-1-1,-1 1 0,0-1 1,0 1-1,-1-1 0,0 0 1,0-1-1,-1 1 0,0-1 1,-8 9-1,12-15-106,1 0-1,-1 0 1,1 0 0,-1 0-1,1 0 1,-1 0 0,1 0-1,-1 0 1,1 0 0,-1 0-1,1 0 1,0 0 0,-1 0-1,1 0 1,-1 0 0,1-1-1,-1 1 1,1 0-1,-1 0 1,1-1 0,0 1-1,-1 0 1,1-1 0,0 1-1,-1 0 1,1-1 0,0 1-1,-1 0 1,1-1 0,0 1-1,0-1 1,-1 1 0,1-1-1,-10-16-201,8 12 148,0 1 0,0 0 1,0-1-1,-1 1 0,-3-5 1,6 9 27,0 0 1,0 0-1,0 0 1,0-1 0,0 1-1,-1 0 1,1 0 0,0-1-1,0 1 1,0 0-1,0 0 1,0-1 0,0 1-1,0 0 1,0 0-1,0-1 1,0 1 0,0 0-1,0 0 1,0-1 0,0 1-1,0 0 1,1 0-1,-1-1 1,0 1 0,0 0-1,0 0 1,0 0-1,0-1 1,0 1 0,1 0-1,-1-1 1,22 16-39,-19-11 168,1-1-1,0 0 1,0-1 0,0 1-1,9 3 1,-3-2 64,1 0 1,-1-1 0,1 0 0,0-1 0,0 0-1,14 0 1,71-9 184,-57 2-221,85-12-212,-109 14-116,1-1 1,14-5 0,7-5-7962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2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23 2080,'0'-2'382,"5"-16"7972,-2 15-6760,2 221 849,-5-210-2416,0 37 226,9 73 0,-7-94 33,0 48 0,-2-51-31,2-9-243,-1-11 15,-1-1-1,0 1 1,1-1 0,-1 1 0,0 0-1,0-1 1,1 1 0,-1 0 0,0-1 0,0 1-1,0 0 1,0-1 0,0 1 0,0 0-1,0-1 1,0 1 0,0 0 0,-1-1-1,1 1 1,0 0 0,0-1 0,0 1 0,-1 0-1,1-1 1,0 1 0,-1-1 0,1 1-1,-1-1 1,1 1 0,-1-1 0,1 1 0,0-1-1,-1 1 1,0-1 0,1 1 0,-1-1-1,0 1 1,-11 2 28,0 1 1,0-2-1,0 0 1,0 0-1,0-1 0,0-1 1,-15 0-1,12 0-242,9 1-38,6 2 98,10 3 106,9-2 193,-1-1 0,0 0 0,36 0 0,4 0 356,-38-2-343,23-1 1,-16-1 349,-26 1-375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2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3648,'-4'-2'401,"-8"-7"1703,9 0 3407,22 9-3949,-16-1-1427,14-3 536,0 1 1,27-1 0,79-5 1020,-40 1-963,-56 6-239,49-10 1,-70 11-523,-1 23-13717,-1 0 10768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0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7232,'-8'-8'8629,"17"-2"-4779,-6 9-3638,0-1-1,0 1 1,1 1-1,-1-1 1,0 0-1,0 1 0,1-1 1,-1 1-1,0 0 1,7 1-1,-3 0-66,0 0 0,0 0 0,-1 1 0,11 4 0,-13-5-104,0 1 1,-1-1-1,1 1 1,-1 0-1,1 1 1,-1-1-1,0 1 0,0-1 1,0 1-1,0 0 1,0 0-1,3 5 1,-5-3 0,0 0 0,1 0 1,-2 0-1,1 0 0,-1 0 1,1 0-1,-1 0 0,-1 0 1,1 0-1,-1 0 0,0 0 1,0 0-1,0 0 1,-1 0-1,-3 7 0,-1 4 187,-2-1 1,0-1-1,-14 20 0,9-17 36,9-13-86,1 0 0,-1 0 0,1 1 0,0 0 0,-4 9 0,7-13-155,0-1 0,0 1 0,0-1 0,0 1 0,0-1 0,0 1 0,0-1 0,0 1 0,0 0 0,0-1 0,1 1 0,-1-1 0,0 1 0,0-1 0,1 1 0,-1-1 0,0 0 0,0 1 0,1-1 0,-1 1 0,1-1 0,-1 1 0,0-1 0,1 0 0,-1 1 0,1-1 0,-1 0 0,1 0 0,-1 1 0,1-1 0,-1 0 0,1 0 0,-1 0 0,1 0 1,-1 1-1,1-1 0,0 0 0,27 4 331,-23-4-327,12 1-617,1 0 1,-1-2-1,21-2 1,6-1-4130,15-1-4770,-32 4 5398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2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18 3072,'0'0'49,"0"0"1,0 0-1,0 0 0,1 0 1,-1 0-1,0 0 1,0 0-1,0 0 0,1 0 1,-1 0-1,0 0 0,0 0 1,1 0-1,-1 0 1,0 0-1,0 0 0,0 0 1,0 0-1,1 0 0,-1 0 1,0-1-1,0 1 1,0 0-1,1 0 0,-1 0 1,0 0-1,0 0 1,0-1-1,0 1 0,0 0 1,0 0-1,1 0 0,-1 0 1,0-1-1,0 1 1,0 0-1,0 0 0,0 0 1,0-1-1,0 1 0,0 0 1,0 0-1,0 0 1,0-1-1,0 1 145,0-1 0,0 1 0,-1-1 1,1 1-1,0-1 0,0 1 0,-1-1 0,1 1 1,0 0-1,-1-1 0,1 1 0,-1-1 0,1 1 0,0 0 1,-1-1-1,1 1 0,-1 0 0,-2-1 135,1 0 0,-1 0-1,0 0 1,1 1 0,-1-1 0,0 1-1,1 0 1,-1 0 0,0 0 0,1 0-1,-5 1 1,-32 8 958,23-5-615,3-1-516,1 0 0,0 1 0,-1 0 1,1 1-1,1 0 0,-23 14 0,33-18-154,0 0-1,0-1 1,0 1-1,0 0 1,0 0-1,0 0 1,0 0-1,1 1 1,-1-1-1,0 0 1,1 0-1,-1 0 1,0 1-1,1-1 1,0 0-1,-1 1 1,1-1 0,0 0-1,-1 1 1,1-1-1,0 0 1,0 1-1,0-1 1,0 1-1,1-1 1,-1 0-1,0 1 1,0-1-1,1 0 1,-1 1-1,1-1 1,-1 0-1,2 2 1,1 4 46,2-1 1,-1 1-1,1 0 0,8 8 1,-8-8 20,76 97 1253,-77-97-1183,-1 0-1,1 1 0,-1-1 1,-1 1-1,0 0 0,0 0 0,0 0 1,-1 0-1,0 0 0,-1 0 1,0 0-1,0 1 0,-2 12 0,0-11-67,-1 1 0,0-1-1,-6 11 1,8-20-113,1 0 0,-1 0 0,0 0-1,0 0 1,0 0 0,0 0 0,0 0 0,0 0-1,0 0 1,0-1 0,0 1 0,0 0 0,-2 0 0,-9 2-3549,12-18-3636,5 2 5281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2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4992,'-1'-1'2849,"5"0"-942,13 0-65,24 2-46,-36-1-1577,183 18 3093,-144-17-3673,-26-1-3219,-18 0 3260,1 0 1,0 0-1,0 0 1,0 1-1,0-1 0,0 0 1,-1 0-1,1 1 1,0-1-1,0 0 1,-1 1-1,1-1 1,0 1-1,0-1 1,-1 1-1,1-1 1,0 1-1,-1 0 1,1-1-1,0 2 1,1 0-219,6 7-2790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4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1728,'-6'3'1029,"3"-2"-601,0 1 0,1-1 0,-1 0 0,0 0 0,1 0 0,-1 0 0,-4 0 0,-24 2 5689,21 1-2419,16-3-3198,32-1 301,49 1 337,-78 0-1082,0 0 0,0 1 1,0 0-1,0 0 0,0 1 0,0 0 1,9 5-1,34 20 637,-50-27-602,-2-1-89,1 0 0,-1 0 0,1 0 0,-1 0 1,1 0-1,-1 0 0,1 0 0,-1 0 0,1 0 0,-1 0 0,1-1 1,0 1-1,-1 0 0,1 0 0,-1 0 0,1-1 0,-1 1 1,0 0-1,1 0 0,-1-1 0,1 1 0,-1-1 0,0 1 1,1 0-1,-1-1 0,1 1 0,-1-1 0,-3 23-16659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4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3552,'-3'-4'4378,"20"0"225,42 0 431,-31 2-3774,-21 1-1058,0 0 1,0 0-1,0 1 1,12 1-1,-5 2-107,0-1-1,0-1 0,0 0 0,0-1 0,24-2 1,-19-3-4868,-10 1 2645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4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21 2144,'0'-7'3091,"-1"-3"722,0 10-3712,1-1 0,-1 1 1,0-1-1,1 1 0,-1 0 0,0 0 0,1-1 0,-1 1 0,0 0 1,0 0-1,1 0 0,-1 0 0,0 0 0,0 0 0,-1 0 0,-2 1 64,0-1 1,0 1-1,0 0 0,0 0 0,0 0 0,1 1 0,-1-1 0,0 1 0,1 0 1,-1 0-1,1 0 0,0 1 0,0-1 0,-5 5 0,-1 2 92,0 1 0,0 0-1,-8 13 1,5-6-25,2 0 0,0 1 0,1 0 0,1 0 0,-11 34 0,3-10 224,10-27-260,-7 27 0,7-20-60,3-10-81,0 0 1,1 0-1,-1 22 0,4-22 6,0 0-1,1 0 0,0 0 1,1 0-1,1-1 0,8 20 1,-5-13 106,5 22 1,-5-10 45,8 29 80,-3-24-65,-2-5-112,8 33-1,-15-52-112,1 0 0,0-1 1,5 12-1,-4-13 42,-1 1-1,0 0 1,4 17 0,-6-17 82,-1 0 0,0 0 0,0 0-1,-2 13 1,1-18-42,-1 0 0,0 0 0,0 0 0,-1 0 0,0 0 0,1-1-1,-2 1 1,1-1 0,0 1 0,-5 5 0,3-5-37,0 0-1,0 0 0,0-1 1,-1 1-1,0-1 1,0 0-1,-10 6 1,2-3 127,0 0 1,-18 5 0,-13 3 31,-51 21 92,91-33-314,0-2 25,0 1 1,0 0-1,0 1 1,0-1-1,-5 4 0,9-5-10,-1-1-1,1 1 0,-1-1 0,1 1 0,0-1 0,-1 1 1,1 0-1,0-1 0,-1 1 0,1-1 0,0 1 0,-1 0 0,1-1 1,0 1-1,0 0 0,0-1 0,0 1 0,0 0 0,0-1 1,0 1-1,0 0 0,0-1 0,0 1 0,0 0 0,0-1 0,0 1 1,0 0-1,1-1 0,-1 1 0,0-1 0,1 1 0,-1 0 1,0-1-1,1 1 0,-1-1 0,1 1 0,-1-1 0,0 1 0,1-1 1,-1 1-1,1-1 0,0 1 0,3 1 4,-1 0 1,0 0-1,1 0 0,0 0 0,-1-1 1,1 0-1,0 0 0,4 1 0,8 3 16,167 51 370,-175-54-356,25 8 17,-32-9-50,1 0 1,0 0-1,-1-1 1,1 1-1,-1 0 1,1 0-1,-1 0 1,0 0-1,1 1 1,-1-1-1,0 0 1,0 1-1,0-1 1,0 1-1,1 1 1,-1-2 3,-1 1 0,0-1 0,0 1 0,0 0 0,0-1 0,0 1 0,0-1 0,0 1-1,0 0 1,-1-1 0,1 1 0,0-1 0,-1 1 0,1-1 0,-2 3 0,-13 21 45,-30 32 436,21-27-323,-2 0 0,-1-2-1,-48 40 1,40-37-110,-25 19-34,28-24 8,-39 41-1,66-62-22,0 1 28,0-1-1,0 1 1,0 0 0,1 0 0,-4 8 0,7-12-18,0-1 1,0 1-1,1-1 1,-1 1-1,1 0 1,-1 0-1,1-1 1,0 1-1,0 0 1,0 0-1,0 0 1,0-1-1,0 1 1,0 0-1,1 0 1,-1-1-1,0 1 1,1 0-1,0-1 1,-1 1-1,1 0 1,0-1-1,0 1 1,0-1-1,0 1 1,0-1-1,2 3 1,4 2 3,0 0 0,0 0 0,1-1 0,-1 0 0,17 7 0,47 18 64,-59-25-78,-2-1 0,79 28 147,-72-27-129,0-1-1,0 0 0,21 2 1,-32-6-547,0 0 0,0-1 0,1 0 1,-1 0-1,12-3 0,-12 2-922,0 1 0,0-1 0,0 1 0,7 0 1,5 4-6057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45 2976,'0'-1'77,"0"0"0,1 0 0,-1 0 0,0 0 0,-1 0 0,1 0 1,0 0-1,0 0 0,0 1 0,0-1 0,-1 0 0,1 0 0,0 0 0,-1 0 0,1 0 0,-1 0 0,1 1 1,-1-1-1,1 0 0,-1 0 0,-1 0 0,2 0 57,0 1-1,-1 0 1,1-1 0,0 1-1,0-1 1,0 1 0,-1 0 0,1-1-1,0 1 1,0-1 0,0 1-1,0-1 1,0 1 0,0-1 0,0 1-1,0 0 1,0-1 0,0 1 0,0-1-1,0 0 1,0 1-85,0-1 0,1 1 0,-1 0 0,0 0 0,0-1 0,0 1-1,0 0 1,0-1 0,0 1 0,0 0 0,0 0 0,0-1 0,0 1 0,0 0 0,0-1 0,-1 1 0,1 0 0,0-1 0,0 1 0,0 0-1,0 0 1,0-1 0,0 1 0,-1 0 0,1 0 0,0-1 0,0 1 0,-1 0 0,1 0 0,0 0 0,0-1 0,0 1 0,-1 0 0,1 0 0,0 0-1,-1 0 1,-5-2 1443,-11-2 2963,17 7-4242,0-1 1,1 1-1,-1-1 1,0 1-1,0 0 1,-1 4-1,1-2-1,-1 13 231,2 1 0,0-1-1,8 32 1,-2-15 13,-6-23-309,2-1-1,7 22 1,13 32 237,-18-51-5,-5-13 47,-15-1 97,-10 0-639,-9 0 73,-41 4-1,52-2 20,-14 2 112,35-3-121,0-1 0,-1 1 0,1 0 0,-1-1 0,1 1 1,0 0-1,0 1 0,-1-1 0,1 0 0,0 1 1,-2 1-1,3-2 43,2 0 1,0 0-1,0 0 0,-1 0 0,1 0 0,0 0 0,0 0 0,0 0 0,0 0 1,0 0-1,1-1 0,-1 1 0,0 0 0,0-1 0,0 1 0,1-1 1,-1 1-1,0-1 0,2 1 0,-1-1 37,13 5 20,-1-1 0,1-1-1,27 2 1,45-2 402,-39-2-507,-18 0 182,42-4 1,-60 1-205,-11 1 61,0 1 0,1 0 0,-1-1 0,0 1 0,1 0 0,-1 0 0,1 0 0,-1 0 0,0 0 0,1 0 0,2 1 0,-3-1 18,0 0 0,0 0 0,0 0 0,1 0 0,-1 0 0,0 0 0,0 0 1,0 0-1,0 0 0,1-1 0,-1 1 0,2-1 0,8-1-2395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4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 4160,'0'0'80,"0"0"-1,0 0 1,0 0 0,-1 0 0,1 0-1,0 0 1,0 0 0,0 0-1,-1 0 1,1 0 0,0 0 0,0 0-1,0 0 1,-1 0 0,1 0 0,0 0-1,0 0 1,0-1 0,0 1 0,-1 0-1,1 0 1,0 0 0,0 0 0,0 0-1,0 0 1,0-1 0,-1 1-1,1 0 1,0 0 0,0 0 0,0 0-1,0-1 1,0 1 0,0 0 0,0 0-1,0 0 1,0-1 0,0 1 146,0-1 0,0 1 0,0-1 1,1 1-1,-1-1 0,0 1 0,0-1 0,1 1 1,-1-1-1,0 1 0,1 0 0,-1-1 0,1 1 1,-1 0-1,0-1 0,1 1 0,-1 0 0,1-1 1,7-2 181,0 0 1,-1 0-1,1 1 1,0 0-1,0 0 0,0 1 1,0 0-1,11 0 1,4-1 91,176-18 1606,-126 12-1898,-62 8 52,0-1-1,15-4 1,-5 1-842,-1 2-3615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4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3552,'3'-3'15493,"-7"11"-17184,1 4 1990,1-3-198,0 0 0,0 0 1,1 0-1,-1 10 0,2-12-123,2 29 511,-2-34-523,0 0 0,1-1 0,-1 1 0,1 0 0,-1 0 0,1-1 0,0 1 0,0 0 0,-1-1 0,1 1 0,0-1 0,1 1 0,-1-1 0,0 0-1,0 1 1,2 1 0,-1-3-395,-1 1-1,0 0 1,0-1-1,1 0 1,-1 1-1,0-1 1,1 0-1,-1 1 1,1-1-1,-1 0 1,0 0-1,1 0 1,-1 0-1,1 0 1,-1 0-1,0-1 1,1 1-1,-1 0 0,0-1 1,1 1-1,-1-1 1,0 0-1,0 1 1,1-1-1,1-1 1,9-6-3347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4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5632,'-21'-15'2112,"21"18"-1664,0-6 672,0-2-832,0 1 192,-5 1-320,13 3-1056,2 0-864,3 3 960,-4 1-3008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4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4064,'0'0'61,"0"0"0,0-1 0,0 1 0,0 0 1,0-1-1,0 1 0,0 0 0,0-1 0,0 1 0,0 0 0,1-1 0,-1 1 1,0 0-1,0-1 0,0 1 0,0 0 0,9-3 7022,-7 11-5760,-9 61 1733,-3 72-1451,10-140-1834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0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 4736,'0'0'104,"0"-1"1,-1 1-1,1 0 0,-1 0 1,1 0-1,-1 0 1,1 0-1,-1-1 0,0 1 1,1 0-1,-8 5 6348,22 3-2916,-5-5-3128,-1 0 0,1 0 1,0-1-1,15 3 0,-2-1-130,14 2 78,-22-4-193,-1 0 1,1 1-1,16 6 1,-27-8-121,1 1 0,0 0 0,0 0 1,-1 0-1,1 1 0,-1-1 0,1 1 1,-1-1-1,0 1 0,0 0 0,0 1 1,-1-1-1,1 0 0,-1 1 0,3 3 1,-1 4 64,0-1 0,0 1 0,-1 0 0,0 0 0,-1 0-1,0 0 1,0 12 0,-2 84 692,-1-91-698,-13 201 656,-1-5-476,14 249 612,46-4 255,-34-407-981,3 0 0,19 50 0,-10-36 202,-7-25-197,-12-32-63,-1 1 1,0-1-1,0 1 0,-1-1 1,0 1-1,0 0 1,1 13-1,-3-20-84,0 1-1,-1-1 0,1 1 0,-1-1 1,1 1-1,-1-1 0,1 0 1,-1 1-1,0-1 0,0 0 1,0 1-1,1-1 0,-1 0 1,-1 0-1,1 0 0,0 0 1,0 0-1,0 0 0,0 0 1,-1 0-1,1 0 0,-2 0 1,-5 3 106,0 0 0,-14 3 0,16-4-49,-186 57-27,147-46-443,24-8-498,1 0-1,-1-2 1,0 0 0,-30 1-1,49-5 643,0 0 0,0 0 0,1 0 0,-1-1 0,0 1 0,0 0 0,1-1 0,-1 1 0,0-1 0,1 1 0,-1-1 0,0 0 0,1 0 0,-1 1 0,1-1 0,-1 0-1,1-1 1,0 1 0,-1 0 0,1 0 0,0-1 0,0 1 0,0 0 0,-2-3 0,2 1-362,0-1-1,0 1 1,0-1 0,0 0-1,0 1 1,0-1-1,1 0 1,0 1-1,0-1 1,0-4 0,3-24-2275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4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 4992,'-5'-4'560,"5"3"-462,-1 0-1,0 0 1,0 0-1,0 0 1,1 0-1,-1 1 1,0-1 0,0 0-1,0 0 1,0 1-1,-1-1 1,1 1-1,0-1 1,0 1-1,0-1 1,-2 1 2799,4 0-1457,11 1-291,1 1-1,16 4 0,-12-2-582,10 1-218,0 0 1,1-2-1,0-1 1,-1-2-1,38-3 0,-57 2-1454,20-2-3993,-9-1-1154,-11 3 3400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4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2720,'3'-10'1256,"-3"10"-754,2-2 1003,-2 1-1003,1 1-1,-1-1 1,1 1 0,0 0 0,-1-1-1,1 1 1,0-1 0,0 1-1,-1 0 1,1 0 0,0 0 0,0-1-1,-1 1 1,1 0 0,0 0 0,0 0-1,0 0 1,1 0 0,5 1-909,11 4 766,1 0-1,0-2 1,0-1-1,0 0 1,0-1 0,0-1-1,19-3 1,-6-4-272,-15 2-1703,0 3-3847,-14 2 2509,9 3-1494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4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 5888,'1'0'175,"-1"-1"0,1 1 0,0 0 0,-1-1-1,1 1 1,0-1 0,-1 1 0,1 0 0,0 0 0,-1 0 0,1-1 0,0 1 0,0 0 0,-1 0 0,1 0 0,0 0 0,-1 0 0,1 0 0,0 0 0,0 0-1,-1 0 1,1 1 0,0-1 0,0 0 0,-1 0 0,1 1 0,0-1 0,0 1 12,0 0 1,0 0-1,0 0 0,-1 1 1,1-1-1,0 0 0,-1 0 1,1 0-1,-1 0 0,0 0 1,1 1-1,-1-1 1,0 0-1,1 2 0,-1 4 269,1 0 0,-1-1 1,-1 1-1,-1 13 0,-31 105 2760,-6 28-2731,38-144-519,-8 58-392,9-21-4906,0-26-1638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4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57 3552,'4'-7'1343,"-1"-1"-1,9-12 1,6-1 4229,-14 31-3828,-1 3-1282,0 0 1,0 0-1,-1 0 1,0 22 0,-4 56 279,1-67-491,-5 194 1520,6-216-1633,0-2-105,0 1 0,0-1 0,0 0 0,0 1 0,0-1 0,0 0 0,0 1-1,-1-1 1,1 0 0,0 0 0,0 1 0,0-1 0,0 0 0,-1 1 0,1-1-1,0 0 1,0 0 0,-1 1 0,1-1 0,0 0 0,-1 0 0,1 0 0,0 1-1,-1-1 1,1 0 0,0 0 0,-1 0 0,1 0 0,0 0 0,-1 0 0,1 0-1,0 0 1,-1 0 0,1 0 0,0 0 0,-1 0 0,1 0 0,-1 0 0,-21-1-128,9 0 70,-13 1-114,8-1 110,1 1 0,-1 0-1,1 2 1,0 0 0,-22 6-1,18-6-101,19-2 146,0 0-1,0 0 1,-1 0-1,1 0 1,0 1 0,0-1-1,0 1 1,0-1 0,0 1-1,0 0 1,0-1-1,-2 2 1,-7 2 158,18-4 59,231-7 792,-136 5-1073,-62 3 109,16-1 68,-47-1 1301,-42 10-24516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5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43 3968,'-1'0'102,"1"0"1,0 0-1,0 0 0,0 0 1,-1 0-1,1 0 0,0 0 1,0 0-1,-1 0 0,1 0 0,0 0 1,0 0-1,0 0 0,-1 0 1,1 0-1,0-1 0,0 1 1,0 0-1,0 0 0,-1 0 1,1 0-1,0 0 0,0-1 1,0 1-1,0 0 0,-1 0 1,1 0-1,0 0 0,0-1 1,0 1-1,0 0 0,0 0 1,0 0-1,0-1 0,0 1 1,0 0-1,0 0 0,0-1 1,0 1-1,0 0 0,0 0 1,0 0-1,0-1 0,0 1 1,0 0-1,0 0 0,0 0 1,0-1-1,0 1 0,0 0 1,16-8 3376,0 3-2246,1 0 0,-1 2 0,28-4 0,51 3 402,-49 3-997,-8-1-362,1 2 0,-1 1 0,44 8 0,-81-9-382,-1 0 0,1 0 0,-1 0 0,0 0 0,1 0 0,-1 1 0,1-1-1,-1 0 1,0 0 0,1 0 0,-1 1 0,1-1 0,-1 0 0,0 1 0,1-1 0,-1 0-1,0 0 1,0 1 0,1-1 0,-1 1 0,0-1 0,0 0 0,1 1 0,-1-1 0,0 0-1,0 1 1,0-1 0,0 1 0,0-1 0,0 1 0,0-1 0,0 1 0,-2 18-4068,-1-8 1834,0 18-460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6720,'-4'-1'7775,"-5"7"-5418,-9 9-1258,14-10-861,0 0 0,0 0-1,0 1 1,1-1-1,0 1 1,0-1 0,0 1-1,1 0 1,-2 7-1,0 4 34,1 0-1,0 17 0,3-34-267,-1 6 28,1-1 1,1 0-1,-1 1 1,1-1-1,0 0 1,0 1 0,1-1-1,-1 0 1,1 0-1,0 0 1,3 5-1,-3-7-23,-1-1 0,0 0 1,1 1-1,-1-1 0,1 0 0,-1 0 0,1 0 0,0-1 0,0 1 0,0 0 0,0-1 1,0 1-1,1-1 0,-1 1 0,0-1 0,0 0 0,1 0 0,-1 0 0,1-1 0,-1 1 1,1 0-1,0-1 0,-1 0 0,5 1 0,-1-2-143,0 0 0,0-1-1,0 1 1,0-1 0,0-1 0,0 1 0,10-7 0,37-27-4654,-29 18 1833,11-8-4367,-25 21 4054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5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8640,'-8'-12'3200,"3"4"-2496,0 1-192,5 2 288,0-3-544,5 4-768,0 1-608,-2-2 640,7 5-3584,3-3 2240,5-6-1760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5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21 2400,'-11'-4'2971,"6"2"1034,3-9-2128,3 10-1874,-1 1 1,0 0-1,1 0 0,-1-1 1,0 1-1,1 0 0,-1 0 0,0 0 1,1-1-1,-1 1 0,1 0 1,-1 0-1,1 0 0,-1 0 1,0 0-1,1 0 0,-1 0 1,1 0-1,-1 0 0,1 0 0,-1 0 1,1 0-1,-1 0 0,0 0 1,1 0-1,-1 0 0,1 1 1,-1-1-1,0 0 0,1 0 0,-1 0 1,1 1-1,16 6 171,-8-1-14,0 1 1,8 8 0,7 5 34,-17-14-116,-1 1 1,0 0-1,0 0 0,-1 0 1,0 1-1,0 0 1,0 0-1,3 9 0,7 11 18,1 0 175,-2 1 0,0 1 0,-2 0 0,8 32 0,-15-36 15,-1 0 0,-1 1 0,-1-1 0,-2 28 1,0-37-140,-1-12-54,1 0 0,-1 1 1,0-1-1,-2 6 0,-2 14 250,4-16-235,-1 1-1,0-1 0,-1 0 1,0 1-1,-6 13 0,-28 43 484,10-18-234,-30 45-25,6-11-244,24-41 28,18-30-41,1 1 1,-9 18-1,15-26-56,0 1 0,1-1-1,-1 1 1,1-1-1,0 1 1,0-1-1,1 1 1,-1 0-1,1-1 1,0 1 0,1 7-1,0-9-5,0 0 1,0 1-1,0-1 0,0 0 0,1 1 1,0-1-1,-1 0 0,1 0 1,0 0-1,4 4 0,28 26 99,-22-22-68,-6-6 45,0-1 0,0 0 0,11 6 1,12 8-138,-25-15 71,-1-1 0,0 1-1,0 0 1,0 0-1,0 1 1,4 4-1,-7-7-11,1 0-1,0 0 0,-1 1 1,1-1-1,-1 0 0,0 1 1,1-1-1,-1 0 0,0 1 1,0-1-1,0 0 0,0 1 1,0-1-1,0 1 0,0-1 0,0 0 1,0 1-1,-1-1 0,1 0 1,-1 1-1,1-1 0,-1 0 1,1 0-1,-2 2 0,-12 19 225,-2-1 0,0-1 0,-35 34 0,-4 5-70,24-23-205,-35 43 3,57-66 55,0 1 0,0-1 0,2 2 1,-9 18-1,15-29-21,-1 0-1,1 0 1,0 0-1,0 0 1,0 0-1,0 1 1,1-1-1,-1 0 1,1 1-1,0-1 1,0 0-1,1 0 1,0 1-1,-1-1 1,1 0-1,1 0 1,-1 0-1,0 0 1,1 0-1,0 0 1,0 0-1,0-1 1,1 1-1,-1-1 1,1 1-1,0-1 1,0 0-1,0 0 1,5 4-1,66 47 91,-57-43-75,-1 0 0,0 1 0,0 1 0,-2 0 0,25 28 0,-36-36 1,1-1 0,-1 1-1,0 0 1,-1 1 0,1-1 0,-1 0 0,0 1 0,0 0 0,-1-1 0,0 1 0,0 0 0,1 10 0,-3-12 9,1-1 0,0 1 1,-1 0-1,0-1 0,0 1 0,0-1 1,0 1-1,-1-1 0,1 0 1,-1 1-1,0-1 0,0 0 0,0 0 1,0 0-1,0 0 0,-1-1 1,1 1-1,-1 0 0,0-1 0,0 0 1,-5 4-1,-2-1 19,-1 0 0,1 0 1,-1-1-1,0-1 0,0 0 0,0 0 0,0-1 1,-18 2-1,-10-2 21,-43-3 1,58-1-103,-1 0 0,1-1 0,-27-8 0,28 4-2441,-33-14 1,35 16-3962,50 21-3800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5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80 3072,'-3'-6'7208,"4"5"-6951,4-8 2999,13-10-2274,-12 14-195,-1 1-602,1 0 0,0 1 0,0-1-1,0 1 1,1 1 0,-1-1 0,9-1 0,-1-1 5,21-2 450,-34 6-160,-10 9 22,2-5-446,-1 0 1,0 0 0,-1-1 0,1 0-1,-9 1 1,-6 1 152,18-3-142,1 0 0,0 0 0,-1 0-1,1-1 1,-1 0 0,1 0 0,-1 0 0,1 0 0,-1-1 0,1 1-1,-1-1 1,1-1 0,0 1 0,-5-2 0,6 2-117,1 0-1,-1 1 1,1-1 0,-1 1 0,1 0 0,-1-1 0,0 1 0,1 1-1,-1-1 1,1 0 0,-1 1 0,-2 0 0,5-1 174,8-1-124,1 0-1,-1 0 1,1 1 0,-1 0 0,1 1 0,0 0-1,-1 0 1,1 1 0,-1 0 0,0 0 0,0 1-1,0 0 1,0 1 0,0-1 0,-1 2 0,1-1 0,10 9-1,-12-8 85,1 0-1,-1 1 0,0-1 0,-1 1 1,1 0-1,-1 1 0,-1-1 0,1 1 1,-1 0-1,0 0 0,0 1 1,-1-1-1,0 1 0,-1 0 0,0-1 1,0 1-1,0 0 0,0 15 0,-2-16-14,-1-1-1,0 0 1,0 0 0,0 0-1,-1 0 1,0 0-1,0 0 1,-1 0 0,0 0-1,0-1 1,0 0-1,0 1 1,-1-1-1,0 0 1,0-1 0,-9 9-1,3-4 2,-1 0-1,0-1 1,-1 0 0,0-1-1,0 0 1,-21 7 0,26-11-205,0-1 0,0 0 1,-1-1-1,1 1 1,-1-2-1,1 1 1,0-1-1,-1 0 0,1 0 1,-1-1-1,1 0 1,-1 0-1,1-1 0,0 0 1,0 0-1,-14-7 1,20 8-111,-1 0 0,1 1 1,0-1-1,0 0 0,0 0 0,0 0 1,0 0-1,0 0 0,0 0 0,0 0 1,0 0-1,0 0 0,1-1 0,-1 1 1,0-2-1,1 2 20,-1 0 1,1 0-1,0 0 1,0 1-1,0-1 0,0 0 1,0 0-1,1 0 1,-1 0-1,0 0 0,0 0 1,1 0-1,-1 0 0,0 0 1,1 0-1,-1 0 1,1 1-1,-1-1 0,1 0 1,-1 0-1,1 0 1,0 1-1,0-2 0,20-14-6009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5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28 3968,'0'-1'142,"0"-1"0,1 1 1,-1 0-1,0 0 0,0-1 1,1 1-1,-1 0 0,1 0 0,-1 0 1,1-1-1,0 1 0,-1 0 1,2-1-1,0-2 143,-1 4-111,-1-1 0,0 1 0,0 0 0,0 0 0,0-1-1,0 1 1,0 0 0,1 0 0,-1-1 0,0 1 0,0 0 0,0 0 0,1-1 0,-1 1-1,0 0 1,0 0 0,1 0 0,-1-1 0,0 1 0,0 0 0,1 0 0,-1 0-1,0 0 1,1 0 0,-1 0 0,1-1 0,1 8 1953,-2 16-1269,-11 82 649,-13 93 170,14-135-883,-21 69 1,20-81-387,7-31-159,-7 25 1,9-42-202,1 0 1,1 0 0,-1 1-1,0-1 1,1 1 0,0-1-1,0 6 1,-1-3-365,-2-24-13730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0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30 5984,'-13'-3'3641,"0"3"3565,13-1-6990,0 0 0,1 0-1,-1 1 1,1-1 0,-1 0-1,1 0 1,-1 1-1,1-1 1,-1 0 0,1 1-1,0-1 1,-1 1-1,2-2 1,39-11 1112,-39 13-1292,1-1 1,-1 0-1,1 1 0,-1 0 0,1 0 0,-1 0 1,1 0-1,0 0 0,-1 0 0,1 1 1,-1-1-1,4 2 0,-5-2-20,0 0 0,0 1-1,1-1 1,-1 1 0,0-1 0,0 1-1,0 0 1,0-1 0,0 1-1,0 0 1,0 0 0,0 0 0,0 0-1,0 0 1,0 0 0,0 0-1,-1 0 1,1 0 0,0 0 0,-1 0-1,1 1 1,-1-1 0,1 0 0,-1 0-1,1 2 1,-1 8 66,1 0 0,-2-1 1,1 1-1,-2-1 0,-2 16 0,-19 52 556,11-40-201,0-4-103,7-22-184,1-1-1,0 1 1,1 0-1,1 0 1,-1 0-1,2 0 1,-1 13 0,3-21-83,-1 0 1,1-1-1,-1 1 1,1-1-1,0 1 1,1-1 0,-1 1-1,1-1 1,-1 0-1,1 1 1,0-1-1,0 0 1,0 0-1,1 0 1,-1-1 0,1 1-1,-1 0 1,1-1-1,0 0 1,0 0-1,0 0 1,0 0 0,1 0-1,-1 0 1,0-1-1,1 0 1,-1 1-1,7 0 1,6 1-295,0-1 1,0 0-1,1-1 1,32-2-1,32-6-4829,-27-3-2853,-23 2 4139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5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6 328 2912,'-5'-100'5365,"5"84"-4306,0 1 1,2-1-1,-1 0 0,8-28 1,-7 38-933,0 0 0,1 0 0,-1 1 0,1-1-1,0 0 1,1 1 0,-1 0 0,1 0 0,0 0 0,1 0 0,-1 1 0,1 0 0,-1 0 0,1 0 0,8-5 0,-2 4-80,0-1 0,0 2 0,0 0 0,0 0 0,1 1 0,0 0 0,-1 1 0,24-2-1,-16 4 41,1 0-1,-1 1 0,0 1 0,34 8 0,-44-8-24,0 1-1,-1 0 0,1 1 1,-1 0-1,0 0 0,0 1 1,0 0-1,-1 0 1,1 1-1,-1 0 0,-1 0 1,1 0-1,-1 1 0,0 0 1,-1 1-1,8 11 1,-6-5 75,1 0 1,-2 1 0,0 0-1,-1 0 1,-1 1 0,0 0-1,-1-1 1,2 28 0,-5-36 3,0 0 1,0 0 0,0 0-1,-1 1 1,0-1 0,0 0-1,-1 0 1,0 0 0,-1 0-1,-4 11 1,4-13-76,0-1 0,0 0 0,0 0 0,0 0 0,0 0-1,-1 0 1,0 0 0,0-1 0,0 0 0,0 0 0,0 0 0,-1 0 0,1-1 0,-1 1 0,-8 2 0,1-2-9,0 0 0,1-1 0,-1 0 0,0-1-1,0 0 1,0-1 0,0 0 0,0-1 0,0 0 0,0-1 0,1-1 0,-1 1 0,1-2-1,-1 0 1,1 0 0,0-1 0,-14-8 0,10 5-145,-19-13-2571,33 21 2502,1-1-1,0 1 1,-1 0 0,1-1-1,-1 1 1,1 0-1,0-1 1,-1 1-1,1 0 1,-1-1-1,1 1 1,-1 0-1,0 0 1,1 0-1,-1 0 1,1-1 0,-1 1-1,1 0 1,-1 0-1,1 0 1,-2 0-1,2 1-23,0-1 0,-1 0-1,1 1 1,0-1 0,0 1-1,0-1 1,0 0 0,0 1-1,0-1 1,0 1 0,0-1-1,0 1 1,0-1 0,0 0-1,0 1 1,0-1 0,0 1 0,0-1-1,0 0 1,0 1 0,1 0-1,11 26-6114,1-6 3822,5 3 378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5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57 3072,'-3'-4'816,"5"3"-326,2-2 726,-3 1-595,0 1 0,-1-1-1,1 0 1,-1 0 0,1 1-1,-1-1 1,0-3 0,-1 3-377,-1 0 1,0 0 0,0 0-1,0 1 1,-1-1-1,1 0 1,0 1 0,0-1-1,-1 1 1,1 0 0,-1 0-1,-3-1 1,-1-1 56,0 1 0,0 0 0,-11-1 0,12 3-211,-1 0 0,1 0 0,0 0 1,-1 1-1,1 0 0,0 0 0,0 1 1,0 0-1,0 0 0,0 0 0,0 0 1,1 1-1,-1 0 0,-9 7 0,11-6-51,-1-1-1,1 1 1,0 0 0,1 0-1,-1 0 1,1 0-1,0 0 1,0 1-1,0 0 1,0-1 0,1 1-1,0 0 1,0 0-1,0 0 1,1 1-1,0-1 1,-2 10-1,3 0 16,0 0-1,1 0 0,1 0 1,0 0-1,1 0 0,1-1 1,0 1-1,1-1 0,0 0 1,13 23-1,13 40 368,-30-76-381,-1 1-1,1-1 0,-1 0 0,0 0 0,0 0 1,1 0-1,-1 0 0,0 0 0,0 0 0,0 0 0,0 1 1,0-1-1,0 0 0,-1 0 0,1 0 0,0 0 1,-1 0-1,1 0 0,0 0 0,-1 0 0,0 2 0,-1-1 22,0 1 0,-1 0-1,1-1 1,-1 0-1,-3 3 1,-1 2 153,6-6-150,-1-1-1230,-3 0 31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5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4992,'-7'-1'1752,"14"-4"-650,-1 2 102,0 0-736,1 1-1,0 1 0,-1-1 0,1 1 0,0 1 0,0-1 0,6 1 0,-2-1-44,166 2 1113,-68 1-5984,-109-2 4229,1 0 0,0 0 0,0 0 0,-1 0 0,1 0-1,0 0 1,-1 0 0,1 0 0,0-1 0,-1 1 0,1 0-1,0-1 1,-1 1 0,1 0 0,-1-1 0,1 1 0,0-1-1,-1 1 1,1 0 0,-1-1 0,1 0 0,-1 1 0,0-1 0,1 1-1,-1-1 1,1 1 0,-1-1 0,0 0 0,0 1 0,1-1-1,-1-1 1,2-16-1882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5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2720,'-1'-1'562,"1"-1"0,-1 0 1,0 1-1,1-1 0,-1 0 1,1 0-1,-1 0 0,1 1 0,0-1 1,0 0-1,0 0 0,0-3 0,0 0 2449,54 5-936,-11 2-1592,-1-3 0,84-12 1,-99 5-1141,-23 6-365,1 1 0,0-1 0,0 1 0,0 0 0,7 0 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6:5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4800,'-6'0'1634,"12"0"-1106,16 4 1304,-11-2-1132,-1 1-1,0-2 1,1 0-1,0 0 0,-1 0 1,18-3-1,11 0-316,145-4 797,-105 3-6748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0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5312,'0'-3'459,"-1"2"-374,1 1 1,0 0-1,0-1 1,0 1-1,0 0 1,0 0-1,0-1 1,0 1-1,0 0 0,0-1 1,0 1-1,0 0 1,0 0-1,0-1 1,0 1-1,0 0 1,0-1-1,0 1 0,0 0 1,1 0-1,-1-1 1,0 1-1,0 0 1,0-1-1,0 1 1,0 0-1,1 0 0,-1 0 1,0-1-1,0 1 1,1 0-1,-1 0 1,0 0-1,0-1 1,1 1-1,-1 0 0,0 0 1,0 0-1,1 0 1,-1 0-1,1 0 1,-1 2 815,8 211 4896,1-31-4190,-5-87-947,-5 10-187,-1-36-34,2-68-1298,14-28-9589,-6 15 6166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0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16 240 4896,'-6'-11'568,"4"9"-483,1 0 0,0 1 1,0-1-1,0 0 1,1 0-1,-1 0 1,0 0-1,1 0 1,-1 0-1,1 0 1,0 0-1,-1 0 1,1 0-1,0 0 1,0-1-1,0 1 1,1 0-1,0-4 1,6-23 1140,-6 20-610,0 2 1,1-1 0,1 0-1,-1 0 1,1 0-1,0 1 1,1 0-1,0 0 1,6-10 0,-5 11-445,-1 1 0,1-1 1,0 1-1,1 0 1,-1 0-1,1 0 1,0 1-1,1 0 1,-1 0-1,0 0 0,1 1 1,0 0-1,0 0 1,0 1-1,0 0 1,0 0-1,1 1 0,-1 0 1,0 0-1,1 1 1,-1 0-1,1 0 1,6 1-1,-3 1-85,0 0-1,0 0 1,0 1-1,-1 1 1,1 0-1,-1 0 1,0 1 0,0 0-1,-1 1 1,0 0-1,0 0 1,14 14-1,-19-16-38,1 0-1,-2 1 0,1-1 1,0 1-1,-1 0 1,0 0-1,0 1 0,-1-1 1,1 0-1,-1 1 1,0-1-1,-1 1 0,1 0 1,-1 0-1,0 0 0,-1 0 1,1 0-1,-1-1 1,0 1-1,-1 0 0,0 0 1,1 0-1,-2 0 1,1 0-1,-3 7 0,0-5 3,0 1 0,0-1 0,-1 0 0,1 0 0,-2 0-1,1 0 1,-1-1 0,-1 0 0,1 0 0,-1-1 0,0 0-1,0 0 1,-1 0 0,0-1 0,0 0 0,0-1 0,-1 0 0,1 0-1,-1-1 1,0 0 0,0 0 0,0-1 0,0 0 0,-1-1-1,-17 1 1,14-3 22,7 1-722,0 0 1,0 0-1,0 0 1,-11 2-1,15-1 309,1-1-1,0 0 0,-1 1 0,1 0 0,0-1 1,-1 1-1,1 0 0,0-1 0,0 1 0,0 0 0,0 0 1,0 0-1,0 0 0,0 0 0,0 0 0,0 0 1,0 0-1,0 1 0,1-1 0,-1 0 0,1 0 0,-1 1 1,1-1-1,-1 0 0,1 1 0,-1 1 0,1-2 164,0-1 0,0 1 0,0 0 0,0 0-1,0 0 1,0-1 0,0 1 0,0 0 0,0 0-1,0 0 1,0-1 0,1 1 0,-1 0 0,0 0 0,1 0-1,-1 0 1,2 0-251,-1 1 0,0-1 0,1 0 0,-1 0 0,0-1 0,1 1 0,-1 0 0,4 1 0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0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25 5888,'-3'-5'322,"3"4"-108,0 0 0,0 0 0,-1 0 0,1 0 0,0 1 0,-1-1 0,1 0 0,-1 0-1,1 0 1,-1 0 0,1 0 0,-1 1 0,0-1 0,1 0 0,-1 1 0,0-1 0,0 0 0,0 1-1,1-1 1,-1 1 0,0-1 0,0 1 0,0-1 0,0 1 0,0 0 0,0 0 0,0-1-1,0 1 1,0 0 0,0 0 0,0 0 0,-1 0 0,-4 1 114,1 1 1,0 0 0,-1 0-1,1 0 1,0 1-1,0-1 1,1 1-1,-1 0 1,0 1 0,1-1-1,0 1 1,-8 7-1,3-1-41,1 1 0,0 0 0,0 0 0,-7 16 0,12-21-238,0 0 0,1 1-1,0 0 1,0-1-1,0 1 1,1 0 0,0 0-1,1 0 1,-1 0-1,2 7 1,-1-9-39,0 0 0,1-1 1,0 1-1,0-1 0,0 1 1,0-1-1,1 0 0,0 1 0,0-1 1,0 0-1,0 0 0,0 0 1,1-1-1,0 1 0,0 0 0,3 2 1,3 1-154,0-1-1,0 0 1,0 0 0,0-1 0,1-1 0,0 1 0,14 3-1,-12-5-1101,0 0 0,0 0 0,0-2 0,1 1 0,-1-1 0,15-2 0,-5-2-1091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0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38 8480,'-40'-25'3136,"40"21"-2432,5-4 32,3 16-3392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0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 3072,'0'-12'9205,"3"21"-8602,-2-7-499,-1 1 1,0-1 0,0 0-1,0 1 1,0-1 0,0 1-1,0-1 1,-1 1 0,1-1-1,-1 0 1,0 1 0,0-1-1,0 0 1,0 1 0,0-1-1,0 0 1,0 0 0,-1 0-1,1 0 1,-1 0 0,0 0-1,1-1 1,-4 3 0,5-4-85,0 1 1,0-1-1,-1 0 1,1 0-1,0 0 1,0 0 0,0 0-1,0 0 1,-1 0-1,1 0 1,0 0 0,0 0-1,0 0 1,-1 0-1,1 0 1,0 0 0,0 0-1,0 0 1,0 0-1,-1 0 1,1 0 0,0 0-1,0 0 1,0 0-1,-1 0 1,1 0-1,0 0 1,0-1 0,0 1-1,0 0 1,0 0-1,-1 0 1,1 0 0,0 0-1,0 0 1,0-1-1,0 1 1,0 0 0,0 0-1,-2-10 212,5-11-503,6 10-13,-8 11 285,-1 0-1,0 0 1,0-1 0,0 1-1,0 0 1,1 0-1,-1 0 1,0 0-1,0 0 1,1 0-1,-1 0 1,0 0-1,0 0 1,0 0-1,1 0 1,-1 0-1,0 0 1,0 0 0,0 0-1,1 0 1,-1 0-1,0 0 1,0 0-1,1 0 1,-1 0-1,0 0 1,0 0-1,0 1 1,0-1-1,1 0 1,-1 0-1,0 0 1,0 0-1,0 0 1,0 1 0,1-1-1,-1 0 1,0 0-1,0 0 1,0 1-1,0-1 1,0 0-1,0 0 1,0 0-1,0 1 1,0-1-1,0 0 1,1 0-1,-1 0 1,0 1 0,-1 3 61,1-1 1,-1 1 0,0-1 0,0 1 0,0-1 0,0 1 0,0-1 0,-1 0 0,-2 6 0,3-7-26,-1 0 1,1 0 0,0 0-1,0 0 1,-1 0-1,1 0 1,-1-1 0,0 1-1,1 0 1,-1-1 0,0 1-1,0-1 1,-2 1-1,3-1-15,0-1 0,0 0 0,0 1 0,-1-1 0,1 0 0,0 0 0,0 0 0,0 0 0,0 0 0,0 0 0,0-1 0,0 1 0,0 0-1,0 0 1,0-1 0,0 1 0,0-1 0,0 1 0,0-1 0,0 1 0,0-1 0,0 0 0,0 1 0,0-1 0,0 0 0,1 0 0,-1 1 0,-1-3-1,1 2-12,1-1-1,-1 0 0,0 0 0,1 1 0,-1-1 1,1 0-1,-1 0 0,1 0 0,0 0 0,0 0 1,0 0-1,0 1 0,0-1 0,1-4 0,-1-2-552,0 7 384,-1 18 235,-1-8-38,2-8-13,0 1-1,-1 0 1,1 0 0,-1 0 0,1 0-1,-1-1 1,0 1 0,-1 2-1,1-3 537,20 3-469,-15-2-3,0 1 0,0-1 0,1 1 0,-1 0 0,-1 1 1,1-1-1,-1 1 0,6 6 0,23 38 219,-10-14-180,-14-24-19,34 52 298,-38-55-268,0-1 0,-1 1-1,0 0 1,0 0 0,0 1-1,-1-1 1,2 11 0,-4-13-58,-1 0 0,1 0 0,0 0 1,-1 0-1,0-1 0,0 1 0,-1 0 0,1 0 1,-1-1-1,0 1 0,0-1 0,-1 0 1,1 0-1,-1 0 0,0 0 0,0 0 0,0 0 1,-1-1-1,1 1 0,-8 4 0,7-5-140,1 0 0,-1 0 1,-1 0-1,1-1 0,0 0 0,-1 0 0,1 0 0,-1 0 0,1-1 0,-1 1 0,0-1 0,0-1 1,0 1-1,1-1 0,-1 1 0,0-1 0,0-1 0,0 1 0,0-1 0,-8-2 0,11 3 5,-2-1-635,1-1-1,-1 1 0,1-1 0,-1 0 0,1 1 1,-5-5-1,-1-6-1746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1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3552,'-17'10'18895,"17"-9"-18652,5 0-1590,357-10 2910,-330 8-1327,0 1 1,54 6-1,-41-5-364,-46-14-7845,-2 7 4288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1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76 2816,'-1'0'78,"1"0"0,-1-1 0,1 1 0,0 0 0,-1-1 0,1 1-1,-1 0 1,1-1 0,0 1 0,0 0 0,-1-1 0,1 1 0,0-1 0,0 1 0,-1-1 0,1 1 0,0-1 0,0 1 0,0-1 0,0 1 0,0-1 0,0 1-1,0-1 1,0 1 0,0-1 0,0 1 0,0-1 0,0 1 0,0-1 0,0 0 0,0 0 256,0 0 0,0 0 0,0 0 0,0 0 0,0 0 0,0 0 0,0-1 0,-1 1 0,1 0 0,0 0 0,-1 0 0,1 0 0,-1 0 0,1 0 0,-1-1 0,0 2-228,1 0 0,-1-1 0,1 1 0,0-1 0,0 1 0,-1-1 1,1 1-1,0-1 0,0 1 0,-1-1 0,1 1 0,0-1 0,0 1 0,0-1 0,0 1 1,0-1-1,0 1 0,0-1 0,0 0 0,0 1 0,0-1 0,0 1 0,0-1 1,0 1-1,0-1 0,1 1 0,-1-1 0,0 1 0,0-1 0,0 1 0,1-1 0,-1 0 1,1 1 9,-1-1 0,1 0 0,-1 1 0,0-1 0,1 0 0,-1 1 0,0-1 1,0 0-1,0 0 0,0 1 0,0-1 0,1 0 0,-1 0 0,-1 1 1,1-1-1,0 0 0,0 0 0,0 0 0,0 1 0,0-1 0,-1 0 0,1 1 1,0-1-1,-1-1 0,-6-5 2065,6 15-536,1-1-1930,0 2 484,-1-1 0,-3 14 0,-1 12-7,-4 39 47,-1 13 136,-10 160 45,12-169 13,7-62-347,1-12-78,1-1 0,-2 1 0,1-1 0,0 1 0,0 0 0,-1-1 0,1 1-1,-1-1 1,-1 4 0,0-5 32,0 0-1,0 0 1,0 0-1,0-1 1,0 1-1,0 0 1,0-1-1,0 0 1,-4 1-1,5-1-23,-288 59-287,279-57 270,-13 5 16,16-5 0,0 0 0,-1 0 0,1-1 0,-13 1 1,0 0 180,14-1 111,14-1-96,6 0-107,0-2 0,28-6 0,10-1 64,289-6 56,-240 15-128,-96-2 54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1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91 2720,'-2'-1'134,"0"0"0,0 0 0,0 0 0,0 0 1,0 0-1,0 1 0,-1-1 0,1 1 0,0-1 0,0 1 0,0 0 0,0 0 0,-1 0 1,-2 0-1,-2 0 680,6 0-434,-1-1 0,0 1 0,1-1 0,-1 1-1,1-1 1,-1 0 0,1 1 0,-1-1-1,1 0 1,-1 0 0,0-1 0,1 1 266,-1 0 1,1 0-1,0 0 1,0 1-1,0-1 1,0 1-1,0-1 1,-1 1-1,1-1 1,-1 0-1,142-7 2177,-110 5-2531,129-16 907,79-5-179,-147 21-768,116-3-142,-198 5-94,-9 1-325,1 0 0,-1-1 0,0 1 0,1 0 0,-1 0 1,1 0-1,-1 0 0,1 0 0,-1 0 0,0 0 0,1 0 0,-1 0 0,1 0 1,-1 0-1,1 0 0,-1 0 0,0 0 0,1 0 0,-1 1 0,1-1 0,-1 0 0,0 0 1,1 0-1,-1 1 0,4 3-3398,0 7-2543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2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17 3392,'2'0'11819,"1"0"-10796,-2 0-984,0-1 1,0 1-1,0-1 0,0 0 0,0 1 0,0-1 1,0 0-1,-1 0 0,1 0 0,0 0 1,0 0-1,-1 0 0,1 0 0,-1 0 0,1 0 1,0-2 1257,-19 19 74,18-16-1340,-1 1 0,0-1 0,1 1 0,-1 0 0,1-1 0,-1 1 0,1 0 0,-1-1 0,1 1 0,0 0 0,-1 0 0,0 1 0,1-1-22,0 0 0,0-1 0,-1 1 0,1 0 0,-1 0 0,1-1 0,-1 1 0,1 0 0,-1-1-1,1 1 1,-1 0 0,0-1 0,0 1 0,-1 1 22,1-1 0,-1 1 1,1 0-1,-1-1 0,1 1 0,0 0 0,0 0 0,-2 3 1,2-3 7,0 0 0,-1 1 0,1-1 0,-1 0 0,1 0 1,-4 3-1,1-2-16,1 1 0,-1 0 0,1 1 0,0-1 0,-6 10 0,8-12 17,0 0 0,-1 0 0,1 1 1,0-1-1,0 1 0,1-1 0,-1 1 0,0-1 1,1 1-1,0 0 0,-1-1 0,1 1 1,0-1-1,1 5 0,0-5 8,0 0 0,0 0-1,0 0 1,0 0 0,0 0 0,1 0 0,-1 0 0,1-1-1,0 1 1,-1 0 0,1-1 0,0 1 0,0-1-1,0 0 1,0 0 0,0 0 0,0 0 0,0 0-1,0 0 1,0 0 0,3 0 0,4 1 57,-1 0 1,1-1-1,-1 0 0,13 0 1,2 0-23,-19 0-99,0 0-1,-1-1 1,1 0 0,0 0-1,0 0 1,0 0-1,0-1 1,5-1 0,-5 1 213,12-5-2683,-16 6 2090,1-1-1,-1 1 0,1 0 0,-1-1 1,1 1-1,-1-1 0,0 1 1,1-1-1,-1 1 0,0-1 0,1 1 1,-1-1-1,0 0 0,1 1 0,-1-1 1,0 1-1,0-1 0,0 0 1,0 1-1,0-1 0,0 0 0,0 0 1,5-14-9844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2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48 112 7040,'-19'-52'2624,"6"44"-2048,8-9-128,0 10 1568,0-1-1184,5 0 704,0 3-864,0 2-736,0-1 0,10 4-896,-2 0-352,6 0 768,1 0-2560,-2 4 1728,0-4-3360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 4992,'-4'0'1218,"4"0"-1153,-1 0 0,1 0-1,-1 1 1,1-1 0,-1 0 0,0 0 0,1-1-1,-1 1 1,1 0 0,-1 0 0,0 0 0,1 0-1,-1 0 1,1-1 0,-1 1 0,1 0 0,-1 0-1,1-1 1,-1 1 0,-10-6 9111,114 2-6781,191 4-1254,-292 0-1040,8 0-1871,-4-7-464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2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4480,'-10'0'4037,"12"2"-2762,8 6 188,-1 1-583,1-2-1,-1 1 1,1-1 0,1-1-1,-1 0 1,14 6 0,-7-7-494,0 0 1,1-1 0,-1-1-1,1 0 1,-1-1-1,24-1 1,109-13 484,-81 4-694,-28 3-197,-19 2 94,28 0 0,-11-2-532,-44-1-4747,-19 4-3254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2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20 5728,'-13'-17'2570,"12"16"-2394,1 1 1,-1 0-1,0-1 0,1 1 0,-1 0 0,0 0 0,1 0 0,-1 0 0,0 0 0,0 0 0,1 0 0,-1 0 0,0 0 0,0 0 0,1 0 1,-1 0-1,0 0 0,1 1 0,-1-1 0,0 0 0,1 1 0,-1-1 0,0 0 0,1 1 0,-1-1 0,1 1 0,-1-1 0,0 1 0,1-1 1,-1 1-1,0 0 0,-22 25 882,17-19-305,-26 25 468,21-21-952,0-1 1,1 2 0,1-1 0,0 1-1,0 0 1,-11 24 0,11-12-142,1 0 0,1 0 0,1 1 0,1 0 0,2 0 0,0 0 0,2 0 0,0 0 0,4 30 0,-1-44-52,-1 0 0,2 0 0,-1 0 0,2 0 0,-1-1 0,1 1 0,1-1 0,0 0 0,1 0 0,-1 0 0,13 13 0,-15-20-12,0 0 1,0 0-1,0-1 1,1 0 0,-1 0-1,1 0 1,-1 0-1,1 0 1,0-1 0,0 1-1,0-1 1,0 0-1,0 0 1,7 0 0,-4-1-10,0 0 0,0 0 0,0 0 1,0-1-1,0 0 0,0-1 1,-1 0-1,8-2 0,8-5 2,-1-1 0,-1-1 0,1-1-1,-2-1 1,0 0 0,24-22 0,-15 8 35,-1-1 1,-1-1 0,24-35-1,-36 45-37,0-1-1,-2-1 0,0 0 0,-1-1 0,9-27 1,-18 45-53,-1 0 1,-1 0-1,1 0 1,0 0-1,-1-1 1,0 1 0,0 0-1,0 0 1,-1 0-1,1-1 1,-1 1 0,0 0-1,-2-6 1,0 5 43,1-1 1,-1 1-1,0 0 0,0 0 1,-1 0-1,0 1 1,0-1-1,-7-6 1,0 2-38,0 1 0,-1 0 0,0 1 1,0 0-1,-1 1 0,1 0 0,-17-4 1,-2 2-42,0 1 1,0 2 0,-40-2 0,60 6 1,1 0-31,-1 1 1,0 0-1,1 1 0,-1 0 0,0 0 1,1 1-1,0 1 0,-1 0 0,1 0 1,0 1-1,0 0 0,-13 8 1,21-10-101,0-1 0,0 0 0,1 1 0,-1-1 0,1 0 0,-1 1 0,1 0 0,0-1 0,-1 1 0,0 2 0,2-3-114,-1 0-1,0 1 0,1-1 0,0 0 0,-1 0 0,1 1 1,0-1-1,0 0 0,-1 0 0,1 1 0,0-1 1,0 0-1,1 1 0,-1-1 0,0 0 0,0 0 1,0 1-1,1-1 0,-1 0 0,1 0 0,-1 1 0,1-1 1,0 0-1,-1 0 0,1 0 0,0 0 0,1 2 1,16 14-2664,8 5-2794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2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45 277 3712,'-7'-1'657,"5"2"-546,0-1-1,1-1 1,-1 1 0,1 0 0,-1 0 0,0-1-1,1 1 1,-1-1 0,1 1 0,-1-1-1,1 1 1,-1-1 0,-1-2 1477,-10-8 3217,13 10-4679,0 0 0,0 1 1,-1-1-1,1 0 0,0 1 0,0-1 0,0 0 0,0 0 0,0 1 0,0-1 0,0 0 0,0 0 0,1 1 0,-1-1 1,0 0-1,0 1 0,0-1 0,1 0 0,-1 1 0,1-1 0,-1 0 0,0 1 0,1-1 0,-1 1 0,1-1 1,-1 1-1,1-1 0,-1 1 0,1-1 0,-1 1 0,1 0 0,0-1 0,-1 1 0,1 0 0,0-1 0,0 1 0,4-2 58,1 0 1,-1 0-1,10-1 0,-9 2 169,113-24 1151,-13 3-908,122-9 1,110 10-318,-299 20-176,-11 0 45,43-6 1,-61 7 37,-10 0-180,0 0 0,1 0 1,-1 0-1,1 0 0,-1 0 1,1 0-1,-1 0 0,0 0 1,1 0-1,-1 0 0,1 0 1,-1 0-1,1-1 0,-1 1 1,0 0-1,1 0 0,-1 0 1,0-1-1,1 1 0,-1 0 1,1-1-1,-1 1 149,1-1-140,0 1 1,-1 0 0,1-1 0,-1 1 0,1-1-1,-1 1 1,1 0 0,-1-1 0,1 1-1,-1-1 1,1 1 0,-1-1 0,0 0-1,1 1 1,-1-1 0,0 1 0,1-1-1,-1 0 1,0 1 0,0-1 0,0 0 0,1 0-1,-5-4-3,1 1 0,-1 0 0,0 0 0,0 0 0,0 0 0,-1 1 0,1 0 0,-10-5 0,9 5 23,-1-1 0,1 1 0,0-1 1,0 0-1,0 0 0,1-1 0,-5-4 1,5 4-67,4 5 30,-1 0-1,1-1 0,-1 1 1,1 0-1,0-1 0,-1 1 1,1 0-1,0-1 0,-1 1 1,1-1-1,0 1 0,0-1 0,0 1 1,-1 0-1,1-1 0,0 1 1,0-1-1,0 1 0,0-1 1,-4-3-166,7 2 56,7 0 42,-2 0 92,0 1 0,0 0 0,0 0 1,0 1-1,0 0 0,14 2 0,-4 1-107,33 9 1,-11 3 77,-32-11 17,-7-3-3,-1-1 1,1 0-1,-1 0 0,0 1 1,1-1-1,-1 1 0,1-1 1,-1 0-1,0 1 0,1-1 1,-1 1-1,0-1 0,1 1 1,-1-1-1,0 1 1,1-1-1,-1 1 0,0-1 1,0 1-1,0-1 0,0 1 1,0-1-1,0 1 0,0-1 1,0 1-1,0 0 0,0-1 1,0 1-1,0-1 0,0 1 1,0-1-1,0 1 0,0-1 1,0 1-1,-1-1 0,1 1 1,0-1-1,-1 1 0,1-1 1,0 1-1,-1 0 1,-18 18 2,14-15 0,-41 41 48,11-13 78,25-24-112,0 0 1,-9 12-1,3 0 119,7-10 1,0 1 1,0-1-1,-13 11 1,22-21-115,-1 0 0,1 1 0,0-1 0,-1 0 0,1 1-1,-1-1 1,1 0 0,-1 0 0,1 0 0,-1 1 0,1-1 0,0 0 0,-1 0 0,1 0 0,-1 0 0,1 0 0,-1 0 0,1 0 0,-1 0 0,1 0 0,-1 0 0,1 0 0,-1 0 0,1 0 0,-2-1 0,1 1 9,0-1 1,0 0-1,1 1 0,-1-1 1,0 0-1,0 0 0,1 0 1,-1 0-1,0 1 0,1-1 1,-2-2-1,-1-3 65,1-1-1,-1 1 1,-1-9-1,3 10-35,-3-10-111,3 10-95,0-1 0,-1 1 0,0-1 0,0 1 0,0 0 0,-1 0 0,1 0 0,-5-6 0,7 21-5591,3 9 192,-7 8 1766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2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78 3072,'-1'-13'1051,"1"0"0,2-13 0,2 0 10281,-5 66-10226,-11 64 0,-17 41 26,-1 10-210,10-12-427,-14 83 376,31-213-808,1-1-77,0 0 0,0 16 0,2-27 22,0-1 1,0 1 0,0-1-1,0 0 1,0 1-1,0-1 1,0 1-1,0-1 1,0 0-1,0 1 1,0-1-1,0 0 1,-1 1 0,1-1-1,0 1 1,0-1-1,0 0 1,-1 1-1,1-1 1,0 0-1,0 0 1,-1 1-1,1-1 1,0 0-1,-1 0 1,1 1 0,0-1-1,-1 0 1,1 0-1,0 0 1,-1 1-1,1-1 1,-1 0-1,0 0 1,-16-1 315,-3 0-355,-69 16-113,61-15 196,24 0-49,0 0 0,0 0 0,0 0 1,0 0-1,0 1 0,-7 1 1,5-1 70,6-2 583,1 1-621,0-1 0,0 1 0,0 0 0,0-1 0,0 1 0,0 0 0,0 0 0,0 0 0,0 0 0,0 0 0,0 0 1,2 0-1,11 1 79,30 0 1,-3-1 106,79-1-97,-49-1-74,-26 2-38,-13-1-5,1 1 0,55 9 0,-80-8-23,11 3-85,0 0 0,24-1 1,-41-3-467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2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96 2816,'-1'0'132,"0"0"-1,0-1 1,-1 1 0,1 0 0,0 0-1,0 0 1,0 0 0,-1 0 0,-8 1 8991,146-4-1054,68-14-6426,136-38-1270,-325 51-489,18-4-190,-13 0-2653,-19 16-2604,-1 8 193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1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92 4160,'-4'-2'646,"-1"0"0,1 1 0,-1 0 1,0 0-1,-8-6 9301,33 0-4870,-3 5-4446,0 0-1,20 2 1,19-2-112,436-49 894,-478 50-1553,74-9 129,-29 7-3432,-58 3 2969,1 0 1,-1 0 0,0 0-1,1 0 1,-1 0-1,1 1 1,-1-1 0,0 0-1,1 1 1,1 0-1,-2 0-179,-1-1 326,0 1 1,1-1-1,-1 1 0,0-1 1,0 1-1,1-1 0,-1 0 1,0 1-1,0-1 0,0 1 1,0-1-1,0 1 0,0-1 1,1 1-1,-1 0 0,0-1 1,0 1-1,-1-1 0,1 1 0,0-1 1,0 1-1,0-1 0,0 1 1,-1 15-2986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2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89 1568,'0'-1'50,"1"-1"-1,0 1 1,0 0 0,-1 1 0,1-1-1,0 0 1,0 0 0,0 0 0,0 0-1,0 1 1,0-1 0,0 0 0,3 0-1,7-7 1244,13-5 2182,-22 13-3134,0-1-1,1 0 1,-1 0-1,0 0 1,0 0-1,0-1 1,0 1-1,0 0 1,0-1-1,0 1 1,-1-1-1,1 0 1,0 0-1,-1 0 1,0 0-1,3-3 1,-4 5-268,0-1 0,0 1 1,0-1-1,0 1 0,1-1 1,-1 1-1,0-1 0,0 1 0,0-1 1,0 1-1,0-1 0,0 1 0,0-1 1,0 1-1,0-1 0,-1 1 0,1-1 1,0 1-1,0 0 0,0-1 1,-1 1-1,1-1 0,0 1 0,0-1 1,-1 1-1,0-1 0,-13-7 1346,-19 2-27,22 6-1235,-1 0-1,1 0 1,-1 1 0,1 1-1,-1 0 1,1 0 0,0 1-1,0 1 1,0 0-1,0 0 1,1 1 0,0 0-1,0 1 1,0 0 0,1 1-1,0 0 1,0 0-1,-10 12 1,16-16-139,1-1-1,-1 1 1,1 0 0,0 0-1,0 0 1,1 1-1,-1-1 1,0 0 0,1 1-1,0-1 1,0 1-1,0-1 1,0 1 0,1-1-1,-1 1 1,1 0-1,0-1 1,0 1 0,0 0-1,1-1 1,-1 1 0,1 0-1,0-1 1,0 1-1,0-1 1,0 1 0,1-1-1,0 0 1,-1 0-1,1 0 1,0 1 0,5 4-1,21 19 305,-20-20-158,0 0 0,9 11 1,-16-16-89,1 0 0,0 0 0,-1 1 0,0-1-1,1 1 1,-1-1 0,0 1 0,0-1 0,-1 1 0,1 0 0,0-1 0,-1 1 0,1 4 0,-2-4-21,1-1 1,-1 1 0,1-1-1,-1 1 1,0-1 0,0 1-1,0-1 1,0 1 0,0-1-1,-1 0 1,1 0 0,-1 1-1,1-1 1,-1 0 0,0 0-1,0-1 1,0 1 0,0 0 0,-4 2-1,-20 9-770,23-11 38,-1-1 0,1-1 0,0 1 0,0 0 0,-6-1 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2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6144,'-11'-4'4788,"35"4"2403,1 0-6291,64-10 1117,103-4-1308,-137 11-766,-37 1-287,0 1 1,30 3-1,-38-2-80,3 0-5002,-38 12-5577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2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24 3808,'-28'-2'2797,"23"2"-1733,0-1 0,0 1 0,0-1 0,-6-1 0,7-1 452,6 1 93,10-1-131,217-3 3112,-158 6-4317,-40-3-107,-29 3 132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2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23 105 5152,'-1'0'155,"-1"0"1,1 1-1,-1-1 1,1 0-1,0 1 1,-1 0-1,1-1 1,0 1-1,-1 0 1,1-1-1,0 1 1,0 0-1,0 0 1,-2 1-1,3-1-13,0 0-1,0-1 0,-1 1 1,1 0-1,0 0 0,0 0 0,0 0 1,0-1-1,0 1 0,0 0 0,0 0 1,0 0-1,0-1 0,1 1 0,-1 0 1,0 0-1,0 0 0,1-1 0,-1 1 1,1 0-1,-1-1 0,0 1 0,1 0 1,0-1-1,-1 1 0,1 0 1,-1-1-1,1 1 0,0 0 0,1 1 139,0-1-1,0 1 1,1 0-1,-1-1 1,0 0-1,0 1 0,1-1 1,-1 0-1,1 0 1,-1-1-1,1 1 1,-1 0-1,1-1 1,-1 1-1,1-1 0,0 0 1,-1 0-1,4 0 1,7-1 514,0-1 0,19-4 0,-11 2 58,427-104 3607,-371 90-4480,-7 4-460,-61 13-521,-6 4-1689,-10 15-2749,7-18 5336,-6 9-1611,5-8 1250,0 0 0,0 0 0,0 0-1,0 1 1,0-1 0,1 0 0,-1 1 0,0-1 0,1 0 0,-1 1-1,1-1 1,-1 1 0,1-1 0,0 0 0,0 1 0,0-1-1,-1 1 1,1-1 0,1 3 0,6 1-2063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2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63 100 2816,'-30'-4'2294,"-3"3"9726,48-6-9599,8-2-1647,0 1 0,0 1 0,35-5 0,74-5-379,-111 15-376,89-7 42,55-7-1610,-137 12-2169,1 2 1,-1 1 0,44 4 0,-35 2-235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3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39 5632,'-1'-1'588,"0"-1"0,0 0 1,1 0-1,-1 0 0,1 0 0,-1 1 1,1-1-1,0 0 0,0-5 1835,-5 5 1015,5 2-3396,0 0 0,0 0 0,0 0 0,-1-1 1,1 1-1,0 0 0,0 0 0,0 0 0,-1 0 0,1 0 0,0 0 0,0 0 1,-1 0-1,1 0 0,0 0 0,0 0 0,-1 0 0,1 0 0,0 0 0,0 0 1,-1 0-1,1 0 0,0 0 0,0 0 0,-1 0 0,1 0 0,0 0 0,0 0 1,0 0-1,-1 0 0,1 1 0,0-1 0,0 0 0,0 0 0,-1 0 0,1 0 1,0 1-1,0-1 0,0 0 0,0 0 0,-1 0 0,1 1 0,0-1 0,0 0 1,0 1-1,-13 10 726,-24 18 0,24-20-516,0 1 1,-19 18-1,23-17-173,-1 0-1,1 0 1,1 1 0,0 0-1,-6 13 1,11-19-53,1 1-1,-1-1 1,1 1 0,1-1-1,-1 1 1,1 0 0,0-1-1,1 1 1,0 0-1,0 0 1,0 0 0,3 12-1,0-1 104,2 0 0,0 0 0,2 0 0,0-1 0,16 31 0,-18-39-84,0-1-1,1 0 0,0-1 0,0 1 0,1-1 0,0-1 0,0 1 0,0-1 1,1 0-1,0 0 0,0-1 0,1-1 0,9 5 0,-11-6-19,1-1-1,0 0 1,0 0 0,0-1-1,0 0 1,0-1-1,0 0 1,14-1 0,-2-2-33,0 0 0,26-9 0,-10-1 168,-1-1 1,0-2 0,-1-1 0,-1-2-1,-1-1 1,43-35 0,-63 45-136,0 0 1,-1 0-1,0-1 0,-1-1 1,0 0-1,-1 0 0,10-16 1,-16 23-15,-1 0 0,1 0 0,-1-1 0,0 1 0,-1 0 0,1-1 0,-1 1 1,0-1-1,0 1 0,-1-1 0,1 1 0,-1-1 0,-1 0 0,1 1 0,-1-1 1,0 1-1,0-1 0,-1 1 0,1-1 0,-1 1 0,0 0 0,-5-8 1,2 6-27,0 0 1,-1 0-1,0 1 1,0 0-1,0 0 1,-1 0-1,1 1 1,-2 0-1,1 1 1,0-1-1,-1 1 1,0 1 0,-10-4-1,-8-2-63,0 1 0,-51-8-1,43 12-227,0 2 1,0 0-1,-1 3 0,1 0 0,0 3 1,0 0-1,1 3 0,-53 15 0,78-19-735,-1 0 0,-15 9 0,23-11 734,-1 0 1,1 0-1,-1 0 0,1 0 0,0 0 1,-1 0-1,1 1 0,0-1 1,-2 3-1,3-3 112,-1-1 0,1 1 1,0 0-1,0-1 0,0 1 1,-1-1-1,1 1 0,0 0 0,0-1 1,0 1-1,0 0 0,0-1 1,0 1-1,0-1 0,0 1 0,1 0 1,-1-1-1,0 1 0,0 0 1,0-1-1,1 1 0,-1-1 1,0 1-1,1-1 0,-1 1 0,0-1 1,1 2-1,15 13-5330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3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1061 2656,'-1'0'74,"0"0"0,0 0 0,0 0 0,0 0 0,0 0 0,0 0 1,0 1-1,0-1 0,0 0 0,0 1 0,0-1 0,1 0 0,-1 1 0,0-1 0,0 1 0,0-1 0,0 1 1,1 0-1,-1-1 0,0 1 0,0 0 0,1 0 0,-1-1 0,0 2 0,1-1 65,0 0-1,-1 0 1,1 0 0,0 0-1,0 0 1,0 0-1,0 0 1,0 0 0,0 0-1,1 0 1,-1-1-1,0 1 1,0 0 0,1 0-1,-1 0 1,0 0-1,1 0 1,-1 0 0,1-1-1,-1 1 1,1 0-1,-1 0 1,1-1 0,0 1-1,-1 0 1,1-1-1,1 2 1,0-1 33,-1 0-1,0 0 1,0 0 0,1 0-1,-1-1 1,0 1-1,1 0 1,-1-1 0,1 1-1,-1-1 1,1 1 0,-1-1-1,1 0 1,0 1-1,-1-1 1,1 0 0,-1 0-1,1 0 1,1-1 0,0 1 55,0-1 1,0 0 0,0 0-1,-1 0 1,1-1-1,0 1 1,-1-1 0,1 1-1,3-4 1,2-3 147,0 0 0,-1 0 0,0 0 0,9-15 0,52-95 879,17-26 148,-1 37-576,15-24-282,-54 59-141,-3-2 0,-4-2-1,38-106 1,-59 144-313,-13 30-115,0 0 0,-1 0 1,1-1-1,-2 1 1,1-1-1,-1 0 1,2-14-1,-4 22 10,0 1-1,0-1 1,0 1-1,0 0 1,0-1-1,0 1 1,0-1-1,0 1 1,0 0-1,0-1 1,0 1-1,-1-1 1,1 1-1,0 0 0,0-1 1,0 1-1,0 0 1,-1-1-1,1 1 1,0 0-1,0-1 1,-1 1-1,1 0 1,0-1-1,0 1 1,-1 0-1,1 0 1,0-1-1,-1 1 1,1 0-1,0 0 1,-1 0-1,1 0 0,-1-1 1,1 1-1,0 0 1,-1 0-1,1 0 1,-1 0-1,1 0 1,0 0-1,-1 0 1,0 0-1,-1 1-35,-1-1-1,1 1 0,0 0 0,-1 0 1,1 0-1,-4 2 0,-2 2 13,0 1 1,0 0-1,0 0 0,1 1 0,-1 0 1,-7 11-1,-34 51 71,46-64-33,-185 324 33,83-73-103,35-78 307,48-130-87,-46 76 1,42-84 81,-2-1 0,-35 38 0,54-67-147,2-4 158,1 1-1,0 0 0,1 0 1,-8 13-1,16-20-76,15-6-119,0-1-1,-1 0 1,0-1 0,0-1-1,-1 0 1,0-2-1,0 0 1,-1 0-1,-1-1 1,16-17 0,68-82-229,-57 63 258,64-59 1,75-35-311,-122 99 38,-50 39 127,-7 11-373,-1 2 497,-1 9-60,2-1 0,1 1 0,0-1 0,1 1 0,1-1-1,8 25 1,-6-26 35,2 8-21,20 37-1,-24-54 5,0-1-1,0 1 1,1-1-1,0 0 1,0 0 0,0 0-1,1-1 1,0 0 0,11 8-1,-16-12 11,1 0 0,-1 0 0,1 0 0,0-1 0,-1 1 0,1-1 0,0 1 0,-1-1 0,1 1 0,0-1 0,0 0 0,-1 0 0,1 0 0,0 0 0,0 0 0,-1 0 0,1 0 0,2-1 0,-1 0 5,-1-1 0,1 1 1,0 0-1,-1-1 0,1 1 1,-1-1-1,0 0 0,0 0 1,1 0-1,1-3 1,1-1 14,0-1 1,0 0 0,0 0 0,-1-1 0,-1 1 0,6-16 0,-5 12-33,-1-1 1,-1 0-1,0 0 0,-1 0 1,0 0-1,0 0 0,-2 0 1,1 0-1,-2 0 0,1 0 1,-2 0-1,1 0 0,-2 1 1,0-1-1,-6-13 0,7 20-14,0 0 0,-1 0-1,0 1 1,1-1 0,-1 1 0,-1 0-1,1 0 1,-1 1 0,1-1 0,-1 1-1,0 0 1,0 0 0,-1 0 0,-7-2-1,9 4-2,-1-1 0,1 1 0,-1 0 0,0 1 0,1-1 0,-1 1 0,0 0-1,1 0 1,-1 0 0,0 1 0,1-1 0,-1 1 0,1 1 0,-1-1 0,1 0 0,-1 1-1,-6 4 1,7-3 3,2-2-12,-1 0 0,1 1 0,0 0 0,-1 0 0,1-1 0,0 1 0,0 1 0,1-1 0,-1 0 0,0 0 0,1 1 0,-1-1-1,1 1 1,0-1 0,-1 1 0,1 0 0,1-1 0,-1 1 0,-1 5 0,1-2 68,-1 31-12,3-35-30,-1 0 0,0 0 0,1 0 1,-1 1-1,1-1 0,-1 0 0,1 0 1,0 0-1,0 0 0,0 0 0,0 0 1,0 0-1,1-1 0,1 3 0,-1-1 30,0-1-1,-1-1 0,1 1 0,0 0 1,0 0-1,0-1 0,1 1 0,-1-1 1,0 1-1,0-1 0,1 0 1,-1 0-1,1 0 0,-1-1 0,1 1 1,-1 0-1,1-1 0,0 0 0,-1 1 1,1-1-1,3 0 0,9-3-5,1 0 0,-1-1 0,0-1 0,-1 0 1,1 0-1,17-11 0,79-55 149,-54 37-109,-41 26 21,-1-1 0,0-1-1,21-17 1,-34 25-14,1 0 1,-1 0-1,0-1 1,0 1-1,0-1 1,0 1-1,0-1 1,-1 1-1,1-1 0,1-4 1,-2 5-59,0-1 1,-1 1-1,1 0 1,-1 0-1,1 0 1,-1 0-1,0-1 1,0 1-1,0-2 1,1 3-88,-1 0 60,1 1 0,-1 0 0,0-1 0,1 1 1,-1 0-1,0-1 0,1 1 0,-1 0 1,0-1-1,1 1 0,-1 0 0,0 0 1,1 0-1,-1-1 0,1 1 0,-1 0 0,1 0 1,-1 0-1,0 0 0,1 0 0,-1 0 1,1 0-1,-1 0 0,1 0 0,-1 0 1,1 0-1,1 0-17,24-3-46,-1 2-1,1 1 1,0 1 0,-1 0 0,1 2 0,-1 2-1,0 0 1,0 1 0,42 17 0,-64-22 65,0 1-1,0-1 1,0 0 0,0 1-1,-1 0 1,1-1 0,0 1-1,-1 0 1,0 0 0,1 1-1,-1-1 1,0 0 0,0 1 0,0 0-1,0-1 1,-1 1 0,3 3-1,-3-1-3,0-1-1,0 1 0,0-1 0,-1 0 1,1 1-1,-1-1 0,0 1 0,0-1 1,-1 1-1,0-1 0,-1 8 0,-4 14 182,-11 55-72,17-76-83,-1 1 1,1 0-1,0 0 1,0 0 0,0 0-1,2 8 1,-1-13-16,-1 0 1,0 1 0,0-1-1,1 0 1,-1 0-1,1 0 1,-1 0 0,1 0-1,-1 0 1,1 0-1,0 0 1,-1 0 0,1 0-1,0 0 1,0 0-1,0 0 1,0-1 0,0 1-1,0 0 1,0 0-1,0-1 1,0 1 0,0-1-1,0 1 1,0-1 0,0 0-1,1 1 1,-1-1-1,0 0 1,0 0 0,0 0-1,1 0 1,-1 0-1,0 0 1,0 0 0,0 0-1,2-1 1,3 0 11,0-1 0,0 0 0,0 0-1,0-1 1,0 0 0,-1 0 0,1 0 0,-1 0 0,0-1 0,0 0 0,7-7 0,1-3 41,0-2 1,14-20 0,75-92 50,-14 19 40,-68 82-100,-2 0 0,18-39 0,15-57-17,-30 68-32,28-93-133,-47 144 115,-2 1 0,1 0 0,0 0 0,0 0 0,-1-1 0,0 1 0,0 0 0,0-1 0,0 1 0,-1-4 0,1 7 11,0 0-1,0 0 0,0 0 1,-1 0-1,1 0 1,0 0-1,0 0 1,0 0-1,0 0 0,-1 0 1,1 0-1,0 0 1,0 0-1,0 0 1,-1 0-1,1 0 1,0 0-1,0 0 0,0 0 1,0 0-1,-1 0 1,1 0-1,0 0 1,0 0-1,0 0 0,0 0 1,-1 0-1,1 1 1,0-1-1,0 0 1,0 0-1,0 0 0,0 0 1,-1 0-1,1 1 1,0-1-1,0 0 1,0 0-1,-7 8-246,-2 6 147,2 0-1,-1 1 1,-7 23 0,0-1 104,-104 255 147,103-244-146,1 0 0,-9 66 1,16-40-44,8-64 65,0-1 1,0 1 0,1-1 0,1 1 0,3 15 0,-4-23-5,-1 1 1,1-1-1,0 1 1,0-1 0,0 0-1,1 0 1,-1 1 0,0-1-1,1 0 1,0 0-1,-1 0 1,1-1 0,0 1-1,0 0 1,0-1-1,0 1 1,0-1 0,0 1-1,0-1 1,1 0 0,-1 0-1,0 0 1,1 0-1,-1-1 1,1 1 0,-1-1-1,1 1 1,-1-1 0,1 0-1,-1 0 1,1 0-1,0 0 1,-1 0 0,1-1-1,-1 1 1,1-1 0,-1 0-1,0 1 1,1-1-1,-1 0 1,0 0 0,3-2-1,8-4 35,-2-1-1,1 0 1,20-19-1,30-35 101,-26 25-210,-24 24 43,3-1-11,24-30-1,-36 40 14,0-1-1,-1 1 1,1-1 0,-1 1 0,1-1-1,-1 0 1,-1 0 0,1 0 0,-1 0-1,0 0 1,0 0 0,0-8 0,-1 11-11,0 1 0,0-1 0,-1 0 1,1 0-1,-1 0 0,0 1 1,1-1-1,-1 0 0,0 0 1,0 1-1,0-1 0,0 1 1,0-1-1,-2-1 0,1 0-282,16 8 78,9 4 307,0 0 0,26 4 0,-37-10-24,1-1-1,0-1 0,0 0 1,0 0-1,21-3 1,56-14-1,-82 15-87,5 1 143,-13 1-113,0-1 0,0 1 0,0 0 0,0-1 0,0 1 0,0-1 0,0 1 0,0 0 0,0-1 0,0 1 0,0-1 0,0 1 0,-1-1 0,1 1 0,0 0 0,0-1 0,-1 1 0,1-1 0,-1 1 0,-12 32-37,2 0 0,-10 40 0,21-71 62,-2 5-9,1-1-1,0 0 0,0 1 0,0 10 1,1-16-11,0 0 0,0 0 1,0 0-1,1 0 0,-1 0 1,0 0-1,0 0 0,1 0 1,-1 0-1,0 0 0,1 0 1,-1 0-1,1-1 0,-1 1 1,1 0-1,-1 0 0,1 0 1,0-1-1,0 1 0,-1 0 0,1-1 1,0 1-1,0 0 0,0-1 1,-1 1-1,1-1 0,0 0 1,0 1-1,0-1 0,0 0 1,0 1-1,0-1 0,0 0 1,0 0-1,0 0 0,0 0 1,1 0-1,6-1 30,0 0 1,0 0 0,0-1-1,0-1 1,0 1 0,-1-1-1,14-7 1,7-3-56,128-43-48,46-20 22,-104 44 12,-77 23 39,-18 8 7,0-1 0,0 1 0,-1 0-1,1 0 1,0 0 0,0 0 0,0 0 0,0 1 0,5-1 0,0 0-50,-9 2 30,0-1-12,-1 0 0,1 1 0,0-1 0,-1 1 0,1-1 0,0 1 0,-1 0 0,1 0 1,0-1-1,0 1 0,-2 2 0,-37 28-325,26-20 334,-21 18 0,27-19 15,-1-1 0,2 1 0,0 0 0,0 0 0,1 1 0,0 0 0,-9 23 0,13-26 0,-1 0 0,1 0 0,0 0 0,1 0 0,-1 0 0,2 0 0,-1 1 0,1-1 0,1 0 0,-1 0 0,1 1 0,4 14 0,-4-20 17,0-1 1,0 1-1,0-1 0,1 1 0,-1-1 1,1 1-1,-1-1 0,1 0 1,0 0-1,0 0 0,-1 0 0,2 0 1,-1 0-1,0 0 0,0-1 0,4 3 1,-5-4-8,1 1 1,-1-1-1,1 1 0,0-1 1,-1 0-1,1 1 1,0-1-1,-1 0 1,1 0-1,0 0 1,-1 0-1,1-1 1,0 1-1,-1 0 1,1-1-1,-1 1 1,1-1-1,0 1 1,-1-1-1,1 0 1,-1 0-1,0 0 1,1 0-1,-1 0 0,0 0 1,1 0-1,1-2 1,6-7-33,0 0 0,-1-1 0,0 0 0,9-17 0,21-52-166,-11 20 123,28-57 145,-45 92-53,-1-1 0,10-47-1,-8 7-159,-4-1 0,-2 0-1,-6-75 1,0 127 82,-1 0-1,-1 1 1,0-1 0,-6-15-1,6 19 10,-3-3-72,6 14 107,0 0-1,0-1 1,0 1-1,0 0 1,-1 0-1,1 0 1,0 0 0,0 0-1,0-1 1,0 1-1,-1 0 1,1 0-1,0 0 1,0 0 0,0 0-1,0 0 1,-1 0-1,1 0 1,0 0-1,0 0 1,0 0 0,-1-1-1,1 1 1,0 0-1,0 0 1,0 0-1,-1 1 1,1-1 0,0 0-1,0 0 1,0 0-1,-1 0 1,-1 2-20,1-1 1,-1 1-1,1 0 1,-1 0 0,1 0-1,0 0 1,-1 0-1,1 0 1,-1 3-1,-3 8 26,1 0 0,0 0-1,1 0 1,1 0 0,-2 20 0,-2 10-34,-55 344 152,56-233 45,5-116-244,0-30 90,1 0-1,0 0 1,0-1-1,0 1 1,1 0 0,4 9-1,-5-15 7,0 1-1,0-1 0,0 1 1,1-1-1,-1 0 0,1 0 0,0 0 1,-1 0-1,5 3 0,-5-4-9,0 0-1,0 0 0,1 0 1,-1-1-1,0 1 1,1-1-1,-1 1 0,1-1 1,-1 1-1,0-1 0,1 0 1,-1 0-1,1 1 1,-1-1-1,1 0 0,-1-1 1,1 1-1,2 0 1,19-7 48,0-1 1,0 0-1,26-15 1,-28 13-77,207-93 3,-152 67 112,-74 35-95,1 0 0,-1-1 0,0 1 0,1-1 0,-1 1 0,0-1 0,0 0 0,0 0 0,0 0 0,0 0 1,-1 0-1,1 0 0,0-1 0,1-3 0,-3 5 1,0 1 0,0 0 0,0 0 1,0-1-1,1 1 0,-1 0 0,0 0 0,0-1 0,0 1 0,-1 0 1,1-1-1,0 1 0,0 0 0,0 0 0,0-1 0,0 1 1,0 0-1,0 0 0,0-1 0,0 1 0,-1 0 0,1 0 0,0 0 1,0-1-1,0 1 0,0 0 0,-1 0 0,1 0 0,0-1 1,0 1-1,-1 0 0,1 0 0,0 0 0,0 0 0,-1 0 0,1 0 1,0-1-1,0 1 0,-1 0 0,1 0 0,0 0 0,0 0 1,-1 0-1,1 0 0,0 0 0,-1 0 0,-16 0-81,13 0 67,-12 1-6,-1 1 1,0 0-1,0 2 0,1 0 0,-1 0 0,1 2 0,0 0 0,1 1 1,0 0-1,0 1 0,0 1 0,1 0 0,-21 19 0,26-20 8,1 1 0,0-1 1,0 2-1,1-1 0,0 1 0,1 0 0,-7 15 0,10-19 26,1 0 0,-1 0 0,1 0 1,1 0-1,-1 0 0,1 0 0,0 0 0,0 0 0,1 1 0,0-1 0,0 0 0,1 1 1,-1-1-1,1 0 0,3 11 0,-3-14-12,0-1-1,1 1 1,-1-1 0,0 1 0,1-1 0,-1 0-1,1 0 1,0 1 0,0-1 0,0 0-1,0-1 1,0 1 0,0 0 0,0 0 0,1-1-1,-1 0 1,0 1 0,1-1 0,-1 0-1,1 0 1,0 0 0,-1 0 0,1-1-1,0 1 1,0-1 0,-1 0 0,1 0 0,0 0-1,4 0 1,1-1 27,0 0 0,0-1 0,0 0 0,0 0 0,0-1 0,-1 0 0,1 0 0,13-8 0,-2-2 11,0 0 0,-1 0-1,-1-2 1,0 0 0,-1-2-1,-1 1 1,20-29 0,-28 37-47,13-19-45,-1-1 1,-1 0-1,-2-2 1,17-39-1,-21 35 51,-3-1 1,7-36 0,5-73-13,-21 141 15,6-52-207,-2-1 0,-6-75 0,2 126 143,-1-1-1,0 1 0,0-1 0,-2-6 1,3 11 42,-1-1 0,0 0 0,1 0 0,-1 1 1,0-1-1,0 1 0,0-1 0,0 1 1,-1-1-1,1 1 0,0 0 0,-1-1 0,1 1 1,0 0-1,-4-2 0,5 3 18,-1 0 0,0 0 0,0 0 0,1-1 0,-1 1 0,0 0 0,1 0 0,-1 1 0,0-1 1,1 0-1,-1 0 0,0 0 0,0 0 0,1 1 0,-1-1 0,1 0 0,-1 0 0,0 1 0,1-1 0,-1 1 0,1-1 0,-1 0 0,0 1 0,1-1 0,-1 1 0,1 0 0,-1 0 1,-11 18-50,5-4 17,1 1-1,0 0 1,-4 24 0,-5 53-235,8-48 325,6-39-45,-12 72-4,-5 130 0,20-176 149,1-1 0,12 51 0,-11-67-105,0 1-33,1 0 1,1 0 0,1 0-1,14 23 1,-19-34-9,-1-3 2,1 1 0,-1-1 0,1 0 0,0 0 0,0 0 0,0 0 0,0 0 0,0 0 0,0 0 0,0-1 0,0 1 0,1-1-1,-1 1 1,1-1 0,2 1 0,-3-2-2,-1 1 0,1-1 0,-1 0 0,1 1 0,-1-1 0,1 0 0,-1 0 0,1 0 0,-1 0 0,1-1 0,-1 1 0,1 0 0,-1 0 0,0-1 0,1 1 0,-1-1 0,1 0 0,-1 1-1,0-1 1,1 0 0,-1 0 0,0 0 0,0 0 0,0 0 0,0 0 0,0 0 0,0 0 0,0 0 0,1-2 0,9-13 20,-2 3 17,0-1 1,12-26-1,-19 35-70,3-7 84,0 0-1,4-19 1,-8 29-58,0-1 0,-1 1 0,0-1 0,1 0 0,-1 1 0,0-1 1,0 0-1,0 1 0,-1-1 0,1 1 0,-1-1 0,1 1 0,-1-1 1,0 1-1,0-1 0,0 1 0,0-1 0,-3-3 0,3 5-7,1 0 1,-1 0-1,1 1 0,-1-1 0,0 0 1,0 0-1,1 1 0,-1-1 0,0 1 0,0-1 1,0 1-1,0-1 0,0 1 0,1-1 0,-1 1 1,0 0-1,0-1 0,0 1 0,0 0 0,0 0 1,0 0-1,0 0 0,0 0 0,0 0 1,0 0-1,0 0 0,0 0 0,0 1 0,0-1 1,0 0-1,0 0 0,0 1 0,0-1 0,0 1 1,0-1-1,0 1 0,0-1 0,1 1 0,-1 0 1,0-1-1,0 1 0,0 1 0,-1 0-21,0 1 0,0 0 0,0 0 0,0-1 0,0 1 0,1 0 0,0 1 0,-1-1 0,1 0 0,0 0 0,1 0 0,-2 5 0,1 10 63,0 1-1,0-1 0,2 0 1,0 1-1,1-1 1,1 0-1,1 0 0,10 29 1,-12-43-15,-1-1 0,1 0 1,-1 1-1,1-1 1,0 0-1,0 0 0,0-1 1,1 1-1,-1 0 0,6 4 1,-6-6-23,0 0 0,0 0 1,0 0-1,0 0 0,0 0 1,0-1-1,0 1 0,0 0 1,1-1-1,-1 0 0,0 0 0,0 1 1,1-1-1,-1 0 0,0-1 1,1 1-1,-1 0 0,3-2 1,1 0 51,1 0 0,-1 0 0,0-1-1,-1 0 1,1-1 0,9-6 0,32-29 240,-37 30-257,66-62 27,16-14-46,-71 68 102,1 0-1,38-21 1,5 10-68,-65 28-45,1 0 0,0-1 0,-1 1 0,1 0 0,0 0 0,0 0 0,-1 0 0,1 0 0,0 0 0,0-1 0,-1 2 0,1-1 0,0 0 0,-1 0 0,1 0 0,0 0 0,0 0 0,-1 1 0,1-1 0,0 0 0,-1 0 0,1 1 0,0-1 0,-1 1 0,1-1 0,-1 0 0,1 1 0,0-1 0,-1 1 0,0 0 0,1-1 0,-1 1 0,1-1 0,0 2 0,1 1-9,-1-1 0,1 1 0,-1 0 0,0-1 1,0 1-1,2 4 0,-2 4 50,0 0 0,-1 0 0,0 0 0,-3 16 0,2-13 8,-12 77 524,9-83-466,3-5 60,7-6-93,7-5-85,0-1 0,-1 0 0,15-15 0,-15 13 26,0 1 1,0 0 0,21-12 0,-17 14 30,21-11-66,-37 19 18,1 0 1,-1 0 0,0 0-1,0 0 1,1 0-1,-1 0 1,0 0-1,0 0 1,1 0 0,-1 0-1,0 0 1,0 0-1,1 0 1,-1 0-1,0 1 1,0-1 0,0 0-1,1 0 1,-1 0-1,0 0 1,0 1-1,0-1 1,1 0 0,-1 0-1,0 0 1,0 1-1,0-1 1,0 0-1,0 0 1,0 0-1,0 1 1,1-1 0,-1 0-1,0 0 1,0 1-1,0-1 1,0 0-1,0 0 1,0 1 0,0-1-1,0 0 1,0 1-1,0 13 162,0-12-153,0 22 148,-1 18 195,2 0-1,12 72 1,-13-111-329,1 0 0,-1-1 1,1 1-1,0-1 0,0 1 1,0-1-1,0 1 0,0-1 1,0 1-1,1-1 0,-1 0 1,1 0-1,0 0 0,0 0 0,0 0 1,0 0-1,0 0 0,0 0 1,0-1-1,0 1 0,1-1 1,-1 0-1,1 0 0,-1 0 1,1 0-1,-1 0 0,1 0 0,-1-1 1,1 1-1,0-1 0,0 0 1,3 1-1,5-2 30,0 0 0,0-1-1,0 0 1,0-1 0,-1 0 0,18-8-1,9-3 7,61-28 8,-75 31-282,-2 1 339,21-13-1,-37 20-699,0-1 0,0 0 0,0 0 0,0 0 0,-1 0 0,0-1-1,1 0 1,5-9 0,-9 12 89,-1 1-1,1 0 1,0-1-1,-1 1 1,1 0-1,-1-1 1,1 1 0,-1-1-1,0 1 1,0-1-1,0 1 1,1 0-1,-1-1 1,-1 1-1,1-1 1,0-1-1,-1 2 180,1 0 0,0 0-1,-1 0 1,1 1 0,-1-1-1,1 0 1,-1 0 0,1 1-1,-1-1 1,0 0 0,1 1-1,-1-1 1,0 1 0,0-1-1,1 1 1,-1-1 0,0 1-1,0-1 1,0 1 0,0 0-1,1-1 1,-1 1-1,0 0 1,0 0 0,-1 0-1,-25-4-4262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7:3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64 4640,'-14'-18'15748,"20"16"-11133,-3 2-4468,0 0-1206,0-1 1241,0 1 0,0-1 0,0 1-1,0-1 1,0 0 0,0 0 0,0 0 0,0 0 0,0-1 0,-1 1 0,1-1 0,3-3 0,-1 2-48,-1 1 0,0-1-1,1 1 1,5-3-1,-9 5-99,0 0-18,-1 0-1,1-1 1,-1 1 0,1 0 0,0 0-1,-1 0 1,1-1 0,-1 1 0,1 0-1,-1 0 1,1-1 0,-1 1 0,1-1-1,-1 1 1,0 0 0,1-1 0,-1 1-1,1-1 1,-1 1 0,0-1 0,1 1-1,-1-1 1,0 1 0,0-1 0,1 1-1,-1-2 742,4 11-7764,-3 5-1734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8:43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244 3 2144,'-1'-3'1212,"0"6"839,-2 10 446,3-11-2212,0-1 1,0 0-1,0 0 1,0 1-1,-1-1 1,1 0-1,0 1 0,-1-1 1,1 0-1,-1 0 1,1 0-1,-1 1 1,1-1-1,-1 0 1,-1 1-1,-17 13 1537,10-11-1448,-1 1 0,1-1 1,-1-1-1,0 1 0,-1-2 0,1 1 1,-12 0-1,-32 9 461,45-10-828,-1 1-1,1-1 0,-1 0 1,-10 0-1,19-2-3,1 0 1,0 0-1,-1 0 1,1 0-1,-1 0 0,1 0 1,0 0-1,-1 1 0,1-1 1,0 0-1,-1 0 0,1 0 1,0 1-1,-1-1 1,1 0-1,0 0 0,-1 1 1,1-1-1,0 0 0,-1 0 1,1 1-1,0-1 1,0 0-1,0 1 0,-1-1 1,1 1-1,0-1 0,0 0 1,0 1-1,0-1 0,0 0 1,0 1-1,0-1 1,0 1-1,0-1 0,0 0 1,0 1-1,0-1 0,0 1 1,0-1-1,0 0 0,0 1 1,0-1-1,0 1 1,1-1-1,6 21-3,-6-19-6,26 75 241,-20-58-76,6 24 0,-6-23-45,-3-4-17,-1 1 0,0-1 0,0 23 0,-2-21 160,8 29-72,-6-36-198,-1 1 0,0-1 1,0 16-1,4 73 360,-4-80-332,3 62 252,-4-3 40,-2-45-251,-3 40 306,4-73-352,0 0 1,0 0-1,0 0 0,0 0 0,-1 0 0,1 0 0,0 0 0,0 0 1,-1 0-1,1 0 0,0 0 0,-1 0 0,1 0 0,-1 0 0,1 0 0,-1 0 1,1-1-1,-1 1 0,-1 1 0,1-1 257,10-1-123,-1-1-101,0 0 0,0-1-1,1 0 1,-1-1 0,0 1 0,0-1 0,-1-1 0,1 0 0,12-8 0,19-8-62,-27 15 40,1 0 0,0 1 0,0 1 0,0 0 0,0 0 0,0 2 0,0-1 0,22 2 0,-26 1 8,1-1 0,-1 2 0,1-1 0,-1 2 0,0-1 0,0 1 0,0 0 0,0 1 0,0 0 0,-1 0 0,0 1 0,13 10 0,-19-14-216,-25-9-18671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8:59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433 85 1984,'3'3'8496,"-3"-4"-8398,0 0 0,0-1 1,-1 1-1,1-1 1,0 1-1,-1 0 0,1 0 1,-1-1-1,0 1 0,1 0 1,-1 0-1,0 0 0,0 0 1,0 0-1,0 0 1,-2-2-1,-22-15 769,8 6-244,5 0-123,10 10-433,0 0 0,0 0 0,0 0 0,0 0 1,0 0-1,0 0 0,-1 1 0,1-1 0,-1 1 0,1 0 1,-1 0-1,1-1 0,-6 0 0,0 2 82,0 1 0,0 0 0,-1 0 0,1 0-1,0 1 1,0 1 0,0-1 0,1 1 0,-1 1 0,-11 6-1,-5 3 83,0 1 0,0 2-1,-24 21 1,38-29-233,1 0 0,0 1 0,1 0 0,-11 14-1,3-5 123,13-14-29,-1-1 0,1 1 0,0-1 0,1 1 1,-1 0-1,-3 8 0,1-1-131,3-6 66,0-1 1,0 0-1,0 1 0,1-1 1,0 1-1,0 0 0,0-1 1,0 7-1,1-7-28,-1 0 0,1 0 0,1 0-1,-1 0 1,1 0 0,-1 0 0,1 0 0,0 0-1,0-1 1,1 1 0,-1 0 0,1-1 0,0 1-1,0-1 1,0 0 0,5 6 0,9 7 173,-12-12-145,0 1-1,0-2 1,0 1 0,0 0 0,1-1 0,0 0 0,-1 0-1,1 0 1,0 0 0,0-1 0,1 0 0,9 3-1,8-1 6,0 0-1,28 0 0,-34-5 155,1 1 1,21-5-1,-33 4-136,0-1 0,0 1 0,0-1 0,0 0 0,-1-1 0,1 1 0,-1-1 0,1 0-1,8-7 1,-13 9-17,1-1 0,-1 1 0,0 0 0,0-1 0,0 1 0,0-1 0,0 1 0,0-1 0,0 0 0,0 1 0,-1-1 0,1 0 0,-1 0 0,1 1 0,-1-1 0,0 0 0,1 0 0,-1 0-1,0 1 1,0-1 0,-1 0 0,1 0 0,0 0 0,0 0 0,-1 1 0,-1-4 0,1 1 10,-1 1 0,1 0 0,-1-1 0,0 1 0,0 0 0,0 0 0,-1 0 0,1 1 0,-1-1 0,1 1-1,-1-1 1,-4-2 0,-26-10-316,27 12 260,0 1-1,0-1 1,-1 0-1,-8-7 1,15 10 9,-1-1 0,1 1 0,-1-1 0,1 1 0,-1 0 0,1-1 0,-1 1 0,0 0 1,1-1-1,-1 1 0,1 0 0,-1 0 0,0 0 0,1 0 0,-1 0 0,0-1 0,0 1 0,-1 0 98,1-6 4,1 5-161,3-1 104,-3 2-34,0 0 0,0 0 0,0 0 0,0 0-1,0-1 1,0 1 0,0 0 0,0 0 0,0 0 0,0 0 0,0 0 0,1 0-1,-1-1 1,0 1 0,0 0 0,0 0 0,0 0 0,0 0 0,0 0 0,1 0 0,-1 0-1,0 0 1,0 0 0,0 0 0,0-1 0,0 1 0,1 0 0,-1 0 0,0 0-1,0 0 1,0 0 0,0 0 0,1 0 0,37-1 47,-22 0 69,-1 0-1,1 2 0,24 2 1,-39-2-118,1-1 0,0 0 0,0 1 0,0-1 0,0 0 0,-1 0 0,1 0 0,0 0 1,0 0-1,0-1 0,-1 1 0,3-1 0,-1 0-9,0 1 0,-1-1 0,1 1 0,0 0 0,-1 0 0,1 0 0,0 0 0,-1 0 0,1 1 0,0-1 0,-1 1 0,1 0 0,-1 0 0,4 1-1,15 3 13,0 10 201,-20-15-86,3 3 566,-9-11-1643,0-5-3947,4 11 2802,-1-1-289,2 3 2218,0-1 0,0 1 1,0 0-1,0 0 0,0-1 1,0 1-1,0 0 0,0 0 1,0-1-1,0 1 0,0 0 1,0 0-1,0 0 0,0-1 1,0 1-1,0 0 0,0 0 1,0-1-1,1 1 0,2-2-3071,-2 2 3071,-1 0 0,0 0 1,0 0-1,1 0 0,-1 0 1,0 0-1,0 0 0,0 0 1,1 0-1,-1 0 0,0 0 1,0 0-1,1 1 0,-1-1 1,0 0-1,2 0 92,12-2-2124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1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70 1728,'0'0'560,"3"-5"789,16 7 6614,-19-2-7777,1-1 0,-1 1 1,0-1-1,1 1 0,-1-1 1,0 0-1,1 1 0,-1-1 1,0 1-1,0-1 0,0 0 1,1 1-1,-1-1 0,0 1 1,0-2-1,-2 0-59,1-1-1,-1 0 1,0 1 0,1-1 0,-1 1-1,0 0 1,-1 0 0,1 0 0,0 0-1,-1 0 1,1 0 0,-1 0 0,0 1-1,1 0 1,-1-1 0,-4 0-1,2 0-48,-5-2 68,-1 0-1,1 1 1,-1 0-1,-18-1 1,5 2 444,-27 2 1,42 1-537,-1 0 0,1 1-1,0-1 1,0 2 0,0-1-1,-13 7 1,14-5-7,0 0 0,0 0 0,0 1 0,0 0 0,0 1 0,1-1 0,0 2 0,1-1-1,-7 8 1,4-3 49,1 1 0,1-1 0,0 1 0,0 0 0,1 1 0,-7 23 0,8-20-3,2 0-1,0 0 0,0 0 1,1 22-1,6 64 404,-2-81-355,-2-16-60,0 0 0,1 0-1,0 0 1,0-1 0,0 1 0,1 0-1,0 0 1,0-1 0,0 1 0,0-1 0,1 1-1,-1-1 1,1 0 0,0 0 0,1 0 0,-1-1-1,1 1 1,-1-1 0,1 0 0,0 0-1,0 0 1,1 0 0,-1-1 0,1 1 0,-1-1-1,1 0 1,-1-1 0,1 1 0,0-1-1,0 0 1,0 0 0,0 0 0,6-1 0,5 0 71,114 4 192,-69-2-239,-35-3-728,-23 0-806,1 0-1,-1-1 1,0 1-1,1-1 1,-1 0-1,0 1 1,0-2-1,0 1 1,2-3-1,1 1-104,7-5-1356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9:02.9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0 2240,'4'0'6037,"-13"1"-5131,-1-1-1,1 1 1,-1 1-1,1 0 1,-15 5-1,14-3-670,1 0 1,0 0-1,-1 1 1,1 0-1,1 0 1,-1 1-1,1 1 0,-13 12 1,17-15-204,1 0 0,0 1 0,0-1-1,0 1 1,1 0 0,-1 0 0,1 0 0,0 0 0,1 0 0,-1 1 0,1-1 0,0 0 0,0 9-1,1-5-10,0 0 0,0 0 0,1-1 0,0 1 0,1-1-1,-1 1 1,6 13 0,-4-16 27,-1 1-1,1-1 1,0 0-1,1 0 0,-1 0 1,1-1-1,1 1 1,-1-1-1,10 9 1,-14-14-21,1 1 0,0 0 0,0-1 0,0 0 0,0 1 0,0-1 0,0 0 0,0 1 0,0-1 0,-1 0 0,1 0 0,0 0 1,0 0-1,0 0 0,0 0 0,0 0 0,0 0 0,0 0 0,0 0 0,2-1 0,-1 0 14,0 0-1,0 0 1,0 0 0,0 0 0,0-1-1,0 1 1,0-1 0,2-2-1,2-3 59,0-1 0,0 1 1,6-11-1,-12 17-92,9-15 81,-1-1 0,-1-1 0,7-21-1,-2 3 53,-8 24-163,-1 1 0,1 0 1,-2-1-1,0 0 0,0 1 0,-1-24 0,-1 35 18,-1 0 0,1 0 0,-1 0 0,1 0-1,-1 0 1,1 1 0,0-1 0,-1 0 0,1 0 0,-1 0 0,1 0-1,-1 1 1,1-1 0,0 0 0,-1 0 0,1 1 0,0-1 0,-1 0-1,1 0 1,0 1 0,-1-1 0,1 0 0,0 1 0,0-1 0,-1 1-1,1-1 1,0 1 0,-2 10 73,0 1 0,1-1 0,1 0 1,1 22-1,0-4 172,-1-17-186,1 0 0,0-1 0,1 1 0,1-1 0,-1 1 0,2-1 0,5 13 0,-9-24-31,0 1 0,1 0 0,-1 0 0,1 0 0,-1-1 0,1 1 0,-1 0 0,1-1 0,0 1 0,-1 0 0,1-1 0,0 1 0,0-1 0,-1 1 0,1-1 0,0 1 0,0-1 0,0 0-1,-1 1 1,1-1 0,0 0 0,0 0 0,0 1 0,0-1 0,0 0 0,0 0 0,0 0 0,-1 0 0,1 0 0,0 0 0,0-1 0,0 1 0,0 0 0,0 0 0,0-1 0,0 1 0,-1 0 0,3-1-1,1-2 39,1 1 0,0-1-1,-1 0 1,1 0-1,4-5 1,35-37 11,-32 30-135,2 2 0,24-21 0,-19 20-58,-10 6 131,1 1 0,0 0 1,0 0-1,17-6 0,-21 12-271,-5 1 264,-1 0 0,1 0 1,-1 0-1,1 0 0,-1 0 0,1 1 0,0-1 1,-1 0-1,1 0 0,-1 1 0,1-1 0,-1 0 0,1 1 1,-1-1-1,1 0 0,-1 1 0,0-1 0,1 1 1,-1-1-1,1 0 0,-1 1 0,0-1 0,1 1 0,-1-1 1,0 1-1,0 0 0,0-1 0,1 1 0,-1-1 0,0 1 1,0-1-1,0 1 0,0 0 0,0-1 0,0 1 1,0-1-1,0 1 0,0-1 0,0 1 0,0 0 0,-1 0 1,1 1 6,3 16 140,-1 0-1,-1 0 1,-1 1-1,-3 26 1,0 17 57,3-43 587,0-19-698,1-1-84,0 0 1,0 0-1,-1 0 0,1-1 0,0 1 0,0 0 0,-1-1 0,1 1 0,0-1 1,0-2-1,0 1-28,8-15 18,0 0 1,1 0 0,15-19-1,-18 27-73,13-12-162,-7 11 89,-12 11 16,2 8-112,-1 8 326,-2 1-1,0 0 0,-2 18 1,-1-20-85,3-14 8,0 1 1,-1-1 0,1 1-1,0-1 1,0 1-1,0-1 1,0 1 0,0 0-1,0-1 1,0 3-1,11-33 311,14-29 0,-21 51-331,-1-1-1,1 1 0,1 0 1,-1 0-1,1 0 0,0 1 1,1-1-1,-1 1 1,1 1-1,11-9 0,0-1-302,-17 16 309,1 0 0,0 0 1,-1-1-1,1 1 1,-1 0-1,1 0 0,-1 0 1,1 1-1,-1-1 0,0 0 1,1 0-1,-1 0 1,0 0-1,0 1 0,3 25 171,-2 0-1,-1 34 1,-1-18-92,1-43-69,0 0 0,0 1-1,0-1 1,0 0 0,1 0 0,-1 1 0,0-1-1,0 0 1,0 0 0,0 0 0,1 1 0,-1-1 0,0 0-1,0 0 1,1 0 0,-1 0 0,0 0 0,0 1-1,1-1 1,-1 0 0,0 0 0,0 0 0,1 0-1,-1 0 1,0 0 0,0 0 0,1 0 0,-1 0 0,0 0-1,0 0 1,1 0 0,-1 0 0,0 0 0,0 0-1,1 0 1,-1 0 0,11-3 62,-3-1-63,0 0 1,0-1-1,-1 1 0,1-2 0,-1 1 0,10-11 0,19-13 21,-29 24-33,112-73 144,-97 63-200,-18 12-168,-17 14 122,11-8 103,-1 0 0,1 0 0,0 0 1,0 0-1,0 0 0,1 0 0,-1 1 0,1-1 0,0 1 0,-1-1 0,1 6 0,-2 1 8,2 0 0,-1 0-1,1 11 1,1-13 11,2 36-74,-1-41 54,0 1 0,-1 0 0,1-1 1,1 1-1,-1-1 0,0 0 1,1 1-1,0-1 0,4 6 0,11 15 387,-17-24-369,1 0 0,-1 1 1,1-1-1,-1 0 0,1 0 0,-1 1 0,1-1 0,0 0 1,-1 0-1,1 0 0,-1 0 0,1 0 0,-1 0 1,1 0-1,0 0 0,-1 0 0,1 0 0,-1 0 0,1 0 1,-1 0-1,1 0 0,0 0 0,-1-1 0,1 1 1,0-1-1,12-7 120,-9 4-117,0-1 0,0 0 0,0 0 0,0 0 0,-1-1 0,0 1 0,0-1 0,0 0 0,2-8 0,-2 5 38,0 0 0,-1-1 1,-1 1-1,1-1 0,-1-14 0,-1 21-39,0 0-1,-1-1 1,1 1-1,-1 0 1,0 0-1,0 0 1,0 0 0,0 0-1,-1 0 1,1 0-1,-1 0 1,0 0-1,-2-2 1,3 3-27,-1 0 0,1 0 0,-1 1 0,0-1 0,1 1 0,-1-1 0,0 1 0,0 0 0,0-1 0,0 1 0,0 0 0,0 0 0,-1 1 0,1-1 0,0 0 0,0 1 0,-1-1 0,-2 1 0,4 0-27,1-1 25,0 1 0,0-1 0,0 1 0,1-1 0,-1 1 0,0 0 0,0-1 1,1 1-1,-1-1 0,0 1 0,1 0 0,-1-1 0,0 1 0,1-1 0,-1 1 0,0 0 1,1-1-1,3 0-5,0 1 0,0 0 0,0-1 0,8 2 0,14-1 89,5-4-77,-18 3 31,1-1 0,-1 0 0,14-5 1,-4-2-28,-23 9 9,1 0-1,0 0 1,0 0-1,-1 0 0,1 0 1,0 0-1,-1 0 1,1 1-1,0-1 1,-1 0-1,1 0 1,0 1-1,-1-1 0,1 0 1,0 1-1,-1-1 1,1 1-1,-1-1 1,1 0-1,-1 1 0,1-1 1,-1 1-1,1 0 1,-1-1-1,1 1 1,-1-1-1,0 1 0,1 0 1,-1-1-1,0 1 1,0 0-1,1-1 1,-1 1-1,0 0 1,0 0-1,0-1 0,0 1 1,0 0-1,0-1 1,0 1-1,0 0 1,0 1-1,0-2 11,5 143 621,-5-142-383,0 4-276,0-3-15,3-6 110,16-31 272,-14 25-324,0 0 0,0-1-1,3-11 1,9-19-127,-16 37 147,1 0 0,0 0-1,-1 0 1,1-8 0,-1 10-42,-1 0 0,1-1 0,-1 1 0,1 0 1,0 0-1,0-1 0,0 1 0,0 0 0,0 0 0,0 0 1,1 0-1,1-1 0,-3 2-23,1-1-47,0-2-132,11 1 86,-8 4 138,-1-1 0,1 1-1,0 0 1,-1-1 0,7 4 0,-7-3-8,0 0 0,0 0 0,0 0 1,0 0-1,0 0 0,0-1 0,0 0 1,0 1-1,0-1 0,0 0 0,4-1 1,25-3 387,-24 3-285,0 0 1,1 0 0,13-4 0,-2 1-2,-18 4-146,0 0 1,0 0-1,0 0 0,0-1 1,0 1-1,-1 0 0,1-1 1,0 0-1,0 1 1,0-1-1,-1 0 0,3-1 1,-4 1-53,0 1 1,1 0-1,-1 0 1,0 0-1,0 0 1,0 0-1,0-1 1,0 1-1,0 0 1,0 0-1,0 0 1,0 0-1,0-1 1,0 1-1,0 0 1,0 0-1,1 0 1,-1 0-1,-1-1 1,1 1-1,0 0 1,0 0-1,0 0 1,0-1-1,0 1 1,0 0-1,0 0 1,0 0-1,0 0 1,0 0-1,0-1 1,0 1-1,0 0 1,0 0-1,-1 0 1,1 0-1,0 0 1,0-1-1,0 1 1,0 0-1,0 0 1,-1 0 0,1 0-1,0 0 1,0 0-1,0 0 1,0 0-1,-1 0 1,1 0-1,0 0 1,0 0-1,0-1 1,0 1-1,-1 0 1,1 0-1,0 1 1,-1-1-1,-10-2-3046,9 3 2497,0 0 0,-1-1 0,1 1 0,0 0 0,0 0 0,0 0 0,0 0 0,1 1 0,-1-1 0,0 0 0,0 1 0,1-1 0,-1 1 0,-1 2 0,-11 15-3722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9:03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 3232,'5'-5'13514,"20"4"-11317,39-6 1,-37 6-1784,-24 1-368,1 1 1,0-1-1,-1-1 0,1 1 0,0 0 0,-1-1 1,1 0-1,0 0 0,-1 0 0,5-2 0,2 2 16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9:04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8 4384,'-3'-7'6949,"5"15"-2724,-1 0-5069,-1 20 2038,-2-1-1,-1 0 0,-10 43 0,5-24-725,1 0 0,2 1 0,2 64 0,4-86-348,-1-17-12,1 0 0,-1-1 0,0 1-1,0 0 1,-1-1 0,-3 14 0,4-20-179,0-1 0,0 0 0,-1 1 0,1-1 0,0 0-1,0 1 1,0-1 0,0 0 0,-1 0 0,1 1 0,0-1 0,0 0 0,0 0 0,-1 1 0,1-1 0,0 0-1,-1 0 1,1 0 0,0 1 0,0-1 0,-1 0 0,1 0 0,0 0 0,-1 0 0,1 0 0,0 0 0,-1 1-1,1-1 1,0 0 0,-1 0 0,1 0 0,0 0 0,-1 0 0,1 0 0,0-1 0,-1 1 0,1 0 0,0 0-1,-1 0 1,1 0 0,0 0 0,-1 0 0,1 0 0,0-1 0,-1 1 0,1 0 0,-1-1 0,-10-10-4149,2-1 1668,-7-13-3168,10 9 2206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9:04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60 2976,'-1'-3'302,"0"3"-255,1-1 0,0 0 0,-1 1 1,1-1-1,0 1 0,-10-6 8226,20 6-5750,14-5-652,-13 3-1101,0 0 0,20 0 0,74-3 984,-32 1-1017,76-10 799,-82 6-1339,-62 8-214,-4 0 8,1 0 1,-1 0-1,1 0 0,-1 0 0,0 0 1,1-1-1,-1 1 0,0 0 1,1-1-1,-1 1 0,0-1 1,1 1-1,0-2 0,1 1-161,-3 12-9074,0-10 8419,-1 22-6802,-3-18 4758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9:06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8 529 2400,'0'0'67,"0"0"1,-1 0-1,1 0 1,-1 1-1,1-1 1,-1 0-1,1 0 1,0 1-1,-1-1 1,1 0-1,0 1 0,-1-1 1,1 0-1,0 1 1,-1-1-1,1 0 1,0 1-1,0-1 1,-1 1-1,1-1 1,0 1-1,0-1 1,0 1-1,0-1 0,0 0 1,0 1-1,0 0 1,0 0 388,0 0 0,0 1 0,0-1 0,1 0 0,-1 0 0,0 0 0,1 0 0,-1 0 0,1 0 0,0 0 0,0 2 0,1-1 285,-1-1 0,1 1 0,0 0 0,0-1 0,-1 1 0,1-1 0,3 2 0,7 1-228,-8-4-434,0-1 0,0 0 0,-1 1-1,1-1 1,0 0 0,-1-1 0,1 1 0,-1-1-1,1 1 1,-1-1 0,0 0 0,0-1 0,0 1-1,0 0 1,3-4 0,-2 2-17,0 0 0,0-1 0,0 1 1,-1-1-1,0 0 0,0 0 0,0 0 0,-1 0 1,3-9-1,-4 10-34,0 0 1,0-1-1,-1 1 1,0 0-1,0-1 0,0 1 1,0 0-1,-2-7 1,2 11-36,0 0 1,-1-1-1,1 1 1,0 0 0,-1-1-1,1 1 1,0 0-1,-1 0 1,1-1-1,0 1 1,-1 0-1,1 0 1,-1 0 0,1-1-1,0 1 1,-1 0-1,1 0 1,-1 0-1,1 0 1,-1 0 0,1 0-1,0 0 1,-1 0-1,1 0 1,-1 0-1,1 0 1,-1 0-1,1 0 1,0 0 0,-1 1-1,1-1 1,-1 0-1,1 0 1,0 0-1,-1 1 1,1-1-1,0 0 1,-1 0 0,0 1-1,-14 12-7,11-9 60,1 1 0,0 0-1,0 0 1,1 0 0,-1 0 0,1 0 0,0 1 0,1-1 0,-1 1-1,1-1 1,0 1 0,1-1 0,-1 1 0,1 0 0,1 8 0,0 2 15,1 0 0,1 0 0,0 0 1,7 18-1,-10-33-57,2 7 135,1 0 0,0 0-1,1 0 1,7 12 0,-11-19-124,1 1 0,0-1 0,0 0 0,-1 0-1,1 0 1,0 0 0,0 0 0,0 0 0,0-1 0,0 1 0,0 0 0,0 0 0,1-1 0,-1 1 0,0 0 0,0-1 0,0 0-1,1 1 1,-1-1 0,0 0 0,1 1 0,-1-1 0,0 0 0,1 0 0,-1 0 0,0 0 0,1 0 0,-1 0 0,0-1-1,0 1 1,1 0 0,-1-1 0,0 1 0,0-1 0,1 1 0,-1-1 0,0 0 0,1 0 0,16-12 103,-1-1 0,0 0 1,20-24-1,12-10 33,30-16-120,-47 40-57,-1-1-1,34-37 1,-45 39-47,0-1 1,17-28-1,-32 44 72,0-1 0,0 1 0,-1-1 0,-1 0 0,0 0 0,0 0 0,0-1 0,-1 1 0,-1-1-1,1-16 1,-1 25-9,-1 0-1,0-1 1,0 1-1,0 0 1,0 0-1,-1 0 1,1 0-1,0 0 1,0 0-1,-1 0 0,1 0 1,0 0-1,-1 0 1,1 0-1,-1 0 1,1 0-1,-1 1 1,0-1-1,1 0 1,-1 0-1,0 0 1,0 1-1,-1-2 0,1 2-12,0-1 0,-1 1 0,1 0 0,0 0 0,0 0 0,-1-1 0,1 1 0,0 1 0,-1-1 0,1 0 0,0 0 0,0 0 0,-1 1 0,1-1 0,0 0 0,0 1 0,0 0 0,-1-1 0,1 1 0,-1 0 0,-25 17-143,0 1-1,2 0 0,-39 39 1,54-48 206,0 1 1,1 0 0,0 0-1,1 1 1,0 0-1,1 0 1,0 1 0,1 0-1,1 1 1,-8 26-1,11-31-1,0 0 0,1 0 0,0 0 0,1 1-1,-1-1 1,2 0 0,-1 0 0,2 0 0,-1 1-1,1-1 1,0 0 0,1-1 0,0 1 0,1 0-1,-1-1 1,2 0 0,-1 0 0,6 8 0,-8-14-26,-1 0 1,1 0 0,-1-1-1,1 1 1,0 0-1,0-1 1,0 1 0,-1-1-1,2 1 1,-1-1-1,0 0 1,0 0 0,0 0-1,0 0 1,1 0-1,-1-1 1,1 1 0,3 0-1,-2-1 16,0 0 0,0-1 1,0 1-1,0-1 0,0 0 0,0 0 0,0 0 0,0 0 0,0-1 0,4-2 1,7-5 92,0 0 1,-1-1-1,0-1 1,13-13-1,-23 20-87,29-28-70,-2-1-1,49-67 1,-70 85 13,-1-1 0,0-1 1,0 0-1,-2 0 1,0 0-1,-1-1 0,4-22 1,0-12 57,3-66-1,-12 114-69,0-34 148,0 35-137,-2-1-1,1 1 1,0 0 0,-1 0 0,1 0 0,-1-1 0,0 1 0,-2-4 0,3 7 12,0-1-1,0 1 0,0 0 0,-1 0 0,1 0 1,0 0-1,0 0 0,0 0 0,-1 0 0,1 0 1,0-1-1,0 1 0,0 0 0,-1 0 0,1 0 1,0 0-1,0 0 0,0 0 0,-1 0 1,1 0-1,0 0 0,0 0 0,-1 0 0,1 0 1,0 1-1,0-1 0,0 0 0,-1 0 0,1 0 1,0 0-1,0 0 0,0 0 0,-1 0 0,1 0 1,0 1-1,0-1 0,0 0 0,0 0 1,0 0-1,-1 0 0,1 1 0,0-1 0,0 0 1,0 0-1,0 0 0,0 1 0,0-1 0,0 0 1,0 0-1,0 0 0,0 1 0,0-1 0,-8 16-246,7-15 256,-8 22-19,-7 26 1,0 2-35,15-49 58,-56 164 773,52-148-697,0 0 1,2 1 0,-3 32 0,6-41-39,0 0 1,1 0 0,0 0-1,0 0 1,1 0-1,0 0 1,1 0-1,6 14 1,-8-21-14,0 0 0,1 0-1,-1 0 1,1 0 0,0 0 0,0 0-1,0-1 1,1 1 0,-1-1 0,0 1-1,1-1 1,0 0 0,-1 0 0,1 0-1,0 0 1,0-1 0,0 1 0,0-1 0,1 0-1,-1 0 1,0 0 0,0 0 0,1 0-1,-1-1 1,0 0 0,1 1 0,-1-1-1,1-1 1,-1 1 0,0 0 0,1-1-1,-1 1 1,6-3 0,0-2 7,0 0-1,-1 0 1,0-1 0,0 0-1,0-1 1,-1 0 0,0 0-1,0 0 1,-1-1 0,0 0-1,0 0 1,-1-1 0,8-15-1,-13 22-9,1 1 0,-1 0-1,1 0 1,-1-1 0,0 1-1,1-1 1,-1 1 0,0 0-1,0-1 1,0 1 0,0 0-1,-1-1 1,1-2 0,-1 4-29,1-1-1,0 1 1,0-1 0,0 1 0,-1-1 0,1 0 0,0 1-1,-1-1 1,1 1 0,-1 0 0,1-1 0,-1 1-1,1-1 1,0 1 0,-1 0 0,1-1 0,-1 1-1,0 0 1,1-1 0,-1 1 0,1 0 0,-1 0-1,1 0 1,-1-1 0,0 1 0,1 0 0,-1 0-1,-1 0 1,1 1-27,0-1-1,0 1 1,0-1-1,0 1 0,0 0 1,0-1-1,0 1 1,0 0-1,0 0 1,0 0-1,0 0 1,1 0-1,-2 1 0,-2 2-80,0 1 79,-1 0 1,0 1-1,1 0 1,0-1-1,1 2 1,-1-1 0,1 0-1,0 1 1,1-1-1,-1 1 1,1 0-1,1 0 1,-1 0 0,0 8-1,1 6 157,0 0 1,1 0-1,4 32 0,-4-49-88,1-1 0,0 0 0,0 1 0,0-1 0,0 0-1,0 0 1,3 5 0,-4-7-23,1 0 1,-1 0-1,1-1 0,0 1 0,-1 0 0,1 0 1,0-1-1,-1 1 0,1 0 0,0-1 0,0 1 1,-1-1-1,1 1 0,0-1 0,0 1 0,0-1 1,0 0-1,0 1 0,0-1 0,0 0 0,0 0 1,0 0-1,0 0 0,0 0 0,0 0 0,0 0 1,0 0-1,0 0 0,0 0 0,-1 0 0,2-1 1,6-2 28,-1-1 1,-1 1-1,1-2 1,0 1-1,-1-1 1,0 0-1,8-8 1,11-9 43,5-1-47,2 1 0,38-20 0,-48 31 35,0 1 0,1 1-1,0 1 1,36-8 0,-53 15 43,0 0 0,0 0 0,0 1 1,0 0-1,1 0 0,-1 0 1,7 2-1,-9-1-55,0 0 1,-1 0 0,1 0 0,0 1-1,0 0 1,-1-1 0,1 1-1,-1 1 1,0-1 0,0 0-1,6 6 1,0 2 85,-1 1 0,0 0 0,12 22 0,-13-22-161,-1 0 0,2 0-1,14 17 1,-22-28-73,1 0 0,-1 1 0,1-1 0,-1 0 0,1 0 0,-1 1 1,1-1-1,-1 0 0,1 0 0,-1 0 0,0 0 0,1 0 0,-1 0 0,1 0 0,-1 0 0,1 0 1,-1 0-1,1 0 0,-1 0 0,1 0 0,-1-1 0,1 1 0,-1 0 0,1 0 0,-1 0 0,1-1 1,0 1-1,9-8-1648,-9 7 1187,1-1-1,0 0 1,-1 1-1,0-1 1,1 0-1,-1 0 1,0 0-1,0 0 0,0 0 1,0-1-1,-1 1 1,1 0-1,0 0 1,-1-3-1,-2-22-7238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9:14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363 6 2304,'6'-4'757,"-12"3"1083,-13 1 5259,14 0-6520,2-1-409,0 1 0,0 0 0,-1 0 0,1 1 0,0-1 0,0 1 0,0-1 0,0 1 0,0 0 0,0 0 0,0 1 0,-4 1 0,-31 19 885,23-14-788,0 1 0,-25 19 0,7 2-59,1 1 0,-42 55 0,68-78-189,0 1 1,1-1-1,0 1 1,1 0-1,0 0 1,0 0-1,1 0 1,0 1-1,1-1 1,0 1-1,-1 15 1,2-7-9,1-1 1,1 0 0,1 0-1,0 1 1,9 29 0,-3-17 212,2 0 0,15 34 0,-20-53-143,1 0-1,0 0 1,1-1-1,0 0 1,1 0-1,0-1 1,0 0 0,16 13-1,-15-15 66,0 0 1,1 0-1,0 0 0,0-2 1,1 1-1,19 6 0,-25-10-42,0 0-1,1-1 1,-1 0 0,1 0-1,-1 0 1,7-1-1,-11 0-226,1 0 0,-1 0 0,0 0 0,0 0 0,0-1 0,0 1 0,0 0 0,0-1 0,0 1 0,0-1-1,0 1 1,0-1 0,0 0 0,-1 1 0,1-1 0,0 0 0,0 1 0,-1-1 0,1 0 0,0 0 0,-1 0 0,1 0-1,0 0 1,-1 0 0,0 0 0,1 0 0,-1 0 0,1 0 0,-1 0 0,0 0 0,0 0 0,0 0 0,0 0 0,0 0-1,0 0 1,0 0 0,0-2 0,0-6-881,0 3-290,1 0 0,-2 0 0,1 0 0,-1 0 0,0 0 0,0 0 0,0 0 0,-5-11 0,-11-11-1074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9:15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271 9 1984,'0'-3'488,"0"5"-3,0-1-435,0-1 1,0 0 0,0 0 0,0 0 0,0 0 0,0 1 0,0-1 0,0 0 0,0 0 0,0 0-1,0 0 1,0 0 0,0 1 0,0-1 0,0 0 0,-1 0 0,1 0 0,0 0 0,0 0 0,0 1-1,0-1 1,0 0 0,0 0 0,0 0 0,0 0 0,-1 0 0,1 0 0,0 0 0,0 0-1,0 0 1,0 0 0,0 1 0,-1-1 0,1 0 0,0 0 0,0 0 0,0 0 0,0 0 0,-1 0-1,1 0 1,0 0 0,-1-1 1052,-14-2 4705,1 0-4542,12 3-1032,0-1 0,0 0-1,0 1 1,-1 0 0,1-1 0,0 1-1,-4 0 1,1 1 46,1-1 0,-1 0 0,0 0-1,-8-2 1,-8 1 689,16 1-824,4-1-114,-1 1 1,1 0-1,-1 0 1,1 0-1,-1 0 0,1 1 1,0-1-1,-1 0 0,1 1 1,-1-1-1,1 1 1,0-1-1,-1 1 0,1-1 1,0 1-1,-1 0 0,1 0 1,-2 1-1,-1 1 58,0 0 0,0-1 0,0 1-1,0-1 1,-1 0 0,-6 2 0,-2 0 36,9-1-93,0-1 1,0 1-1,0 0 1,0 0-1,1 0 1,-1 1-1,1-1 1,-1 1-1,1 0 1,-4 8-1,4-8-61,-3 4 28,1 0-1,0 1 0,-7 16 1,10-21 3,1 0 0,0 0-1,1 0 1,-1 1 0,1-1 0,0 0 0,0 0 0,0 0 0,0 0 0,1 0 0,0 1 0,1 4-1,7 23 186,1 0 0,2 0-1,16 30 1,-27-60-172,0-1 0,0 1 1,0-1-1,0 1 0,0-1 0,0 0 0,0 0 1,1 1-1,-1-1 0,0 0 0,1 0 0,-1 0 0,1 0 1,-1 0-1,1-1 0,0 1 0,-1 0 0,1-1 1,0 1-1,-1-1 0,1 0 0,0 1 0,0-1 0,-1 0 1,1 0-1,0 0 0,0 0 0,3-1 0,-3 0 4,1 0 0,-1 1 0,1-1 1,-1 0-1,1 0 0,-1-1 0,0 1 0,1-1 0,-1 1 0,0-1 0,0 1 0,0-1 0,0 0 0,0 0 0,-1 0 0,1 0 0,-1-1 0,1 1 0,0-3 0,6-10 125,-5 10-95,0 0 1,0-1-1,-1 1 1,0-1 0,0 0-1,2-10 1,-3 3 8,0 7-14,0 0 1,-1 0 0,0 0-1,0 0 1,-2-10-1,1 6 120,-4-13-178,5 23 1,-1-1-1,1 0 0,0 1 1,-1-1-1,1 0 0,-1 1 1,1-1-1,-1 1 0,1-1 1,-1 1-1,0-1 0,1 1 1,-1-1-1,0 1 0,1-1 1,-1 1-1,0 0 1,1 0-1,-1-1 0,0 1 1,0 0-1,1 0 0,-1 0 1,0-1-1,0 1 0,-1 0 1,-35 4-25,36-4-74,1 0 118,0 0-1,-1 0 0,1-1 0,0 1 1,0 0-1,-1 0 0,1 0 0,0 0 1,0 0-1,-1 0 0,1 0 0,0 0 1,0 0-1,0 0 0,-1 0 0,1 0 1,0 1-1,0-1 0,-1 0 0,1 0 1,0 0-1,0 0 0,0 0 0,-1 0 1,1 0-1,0 1 0,0-1 0,0 0 1,0 0-1,-1 0 0,1 0 0,0 1 1,0-1-1,0 0 3,-1 1 0,1-1-1,0 0 1,0 1 0,-1-1 0,1 0 0,0 0-1,0 0 1,-1 1 0,1-1 0,0 0 0,0 0 0,-1 0-1,1 0 1,0 0 0,-1 1 0,1-1 0,0 0-1,-1 0 1,1 0 0,0 0 0,-1 0 0,1 0 0,0 0-1,-1 0 1,1 0 0,0 0 0,-1-1 0,5 3 75,0 0-1,0 0 1,0 0 0,0-1 0,0 0 0,1 0 0,-1 0 0,0 0 0,1-1 0,-1 0 0,8 0-1,-2 0 18,0-1 0,0-1 0,0 0-1,10-3 1,16-4 97,-24 6-228,-10 1 34,-1 0 4,4 1-106,3-3 3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9:16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7 2656,'-4'-6'15617,"5"19"-13396,7 21-2577,-6-22 513,0-1-1,0 1 1,-1 0 0,-1 0-1,0 0 1,0 0 0,-3 12-1,-1 1 129,2-10-216,-1 25-1,3-35-29,-1-1 0,1 1 0,-1 0 0,0-1 0,0 1 0,0-1 0,-1 1 1,-3 6-1,2 3-216,3-10 305,0-1 0,-1 1 0,0-1 0,1 0 0,-4 7 1,4-10-162,0 0-1,0 1 1,0-1 0,-1 0 0,1 0 0,0 1 0,0-1-1,0 0 1,-1 0 0,1 0 0,0 1 0,0-1 0,-1 0-1,1 0 1,0 0 0,0 0 0,-1 0 0,1 1-1,0-1 1,-1 0 0,1 0 0,0 0 0,-1 0 0,1 0-1,0 0 1,0 0 0,-1 0 0,0-1-191,0 1 1,0 0-1,0-1 1,0 1-1,0-1 1,0 1-1,1-1 1,-1 0-1,0 1 1,0-1-1,1 0 1,-2-1-1,-2-3-1702,1 0 0,0-1 1,1 1-1,-4-10 0,-2-3-1842,2 8 643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9:16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23 2656,'-4'-4'2930,"13"-1"2604,4 5-1838,52-6 789,112 1-2517,-130 4-1629,-25-1-143,38 4-1,-36-2 87,-21-1-3517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9:17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15 3808,'0'0'125,"0"0"0,-1 0 0,1-1 0,0 1-1,0 0 1,-1 0 0,1-1 0,0 1 0,0 0 0,0 0 0,-1-1 0,1 1 0,0 0 0,0-1 0,0 1 0,0 0 0,0 0-1,0-1 1,0 1 0,0 0 0,0-1 0,-1 1 0,1 0 0,0-1 0,1 1 0,-1 0 0,0-1 0,0 1 0,0 0 0,0-1-1,0 1 1,0 0 0,0-1 0,0 1 0,1 0 0,-1-1 0,0 1 0,1-1 67,-1 1 0,1 0 1,-1-1-1,1 1 0,-1 0 0,1 0 1,-1-1-1,1 1 0,-1 0 0,1 0 1,0 0-1,-1 0 0,1 0 0,-1-1 1,1 1-1,0 0 0,-1 1 0,2-1 1,0 0-62,0 1 1,-1-1-1,1 1 1,0 0-1,0 0 1,-1 0-1,1 0 1,0 0-1,-1 0 1,1 0-1,-1 0 1,1 1-1,-1-1 1,0 0-1,2 3 1,14 27 795,-7-12-518,4 5 285,17 46 0,-14-30-157,-2 0-88,0 1 0,-3 1 1,9 56-1,-17-68-196,-2 1-1,-1-1 1,-5 53 0,1-38-21,1-13 136,-12 60 0,11-78-664,0 0-1,-2 0 1,0-1-1,0 0 1,-1 0 0,-13 21-1,17-32-313,1 0 1,0 0-1,-1 0 0,0 0 0,1 0 0,-1-1 1,0 1-1,0 0 0,-3 1 0,4-3 357,0 1-1,0-1 0,0 0 1,0 0-1,0 0 0,0 1 1,0-1-1,0 0 0,0 0 1,0 0-1,0 0 0,0-1 1,0 1-1,0 0 0,0 0 1,0-1-1,0 1 0,1 0 1,-1-1-1,0 1 0,0-1 1,0 1-1,0-1 0,0 1 1,0-2-1,-18-16-3543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2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73 101 3232,'-7'-5'248,"-19"-11"2205,2 1 3635,14 11-3339,5 1-521,13-4-1456,4 1-471,0 1-1,1 0 0,20-6 1,-12 4 17,-7 3-169,25-6 0,-35 9-150,-1 1-1,1-1 1,-1 1-1,1 0 0,0 0 1,-1 0-1,1 0 0,-1 1 1,1-1-1,-1 1 1,1 0-1,5 3 0,-6-3 7,-1 1 0,1 0 0,-1 0-1,0 0 1,0 0 0,0 0-1,0 0 1,0 0 0,0 1 0,-1-1-1,1 1 1,-1-1 0,0 1-1,0 0 1,0-1 0,0 1 0,0 0-1,0 0 1,-1 0 0,1 0-1,-1 0 1,0 0 0,0 0 0,0-1-1,0 1 1,-1 0 0,0 5-1,-1 1 38,0-1 0,-1 0-1,0 0 1,0 1 0,0-2-1,-1 1 1,-1 0-1,-5 7 1,5-8 33,-7 9 224,2-1-1,-11 20 1,21-33-246,-1-1 1,0 1-1,0 0 1,1 0-1,-1 0 1,1-1-1,0 1 0,-1 0 1,1 0-1,0 0 1,0 0-1,0 0 1,0 0-1,1 0 1,-1-1-1,0 1 1,1 0-1,-1 0 1,1 0-1,0-1 1,0 1-1,-1 0 1,1 0-1,0-1 1,0 1-1,1-1 1,-1 1-1,0-1 0,0 0 1,1 1-1,-1-1 1,1 0-1,-1 0 1,1 0-1,3 2 1,5 2 138,0 0 1,0-1 0,1 0 0,18 4-1,-22-6-136,-2-1-100,0 0 1,0 0 0,0-1 0,0 1-1,-1-1 1,1 0 0,0 0 0,6-1-1,0 0-1662,-1 0-1359,-4-1-1737,1-1-664,5 7 1770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9:19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1056,'-9'0'11568,"11"1"-10902,33 15 1052,-29-14-1508,0 0 0,1 1 0,-1-1 0,0 2 0,-1-1 0,1 1 0,5 4-1,30 27 309,-30-25-517,0-1 0,1 0 0,15 7 0,-21-12-5,16 11 318,-15-10-217,0 0 1,0 0-1,12 4 1,-18-8 824,0 0-890,-1 0-1,1 0 1,-1 0-1,1 0 1,-1 0-1,1 0 1,-1 0-1,0 0 1,1 0-1,-1 0 1,0 1-1,0-1 1,0 0-1,0 0 1,0 0-1,0 2 0,-4 22-102,2-13 103,-31 183 744,13-87-650,14-44 24,4-28-71,0 132 295,3-92-471,-1 137 561,-4-199-528,3-13 294,1 0-148,0 0 1,0 0 0,0 0-1,0 1 1,-1-1 0,1 0-1,0 0 1,0 0 0,-1 0-1,1 0 1,-2 1 0,-23-6 193,21 4-270,1-1-1,-1 1 1,0-1-1,0 0 1,-6-2-1,-3-2-449,-8-5-3040,20 9 2920,-1 0 0,1 0-1,0 0 1,0 0-1,0-1 1,0 1 0,0 0-1,0-1 1,0 1 0,0 0-1,0-1 1,1 1-1,-2-3 1,1 0-258,0 0-1,1 1 1,-1-1 0,1-8-1,2-23-3214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46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1 669 1248,'0'-1'27,"0"1"-1,0 0 1,0 0 0,0 0-1,1-1 1,-1 1 0,0 0-1,0 0 1,0 0 0,0 0-1,1-1 1,-1 1 0,0 0-1,0 0 1,0 0 0,1 0-1,-1 0 1,0 0 0,0 0-1,1 0 1,-1-1 0,0 1-1,0 0 1,0 0 0,6 4 4436,-6-4-4312,0 0-1,1 0 1,-1 0-1,0 0 1,0 0-1,1 0 0,-1 1 1,0-1-1,0 0 1,1 0-1,-1 0 1,0 0-1,1 0 1,-1 0-1,0 0 0,1 0 1,-1 0-1,0-1 1,0 1-1,1 0 1,-1 0-1,0 0 0,0 0 1,1 0-1,-1 0 1,0 0-1,0-1 1,1 1-1,4-7 114,-1 1 1,0-1-1,-1 0 1,0 0-1,0 0 1,0 0-1,-1-1 0,2-8 1,6-17 219,17-39 499,27-83 50,-21 56-747,-8 24-284,-20 58 12,1-1 0,0 1-1,2-1 1,12-20 0,-14 27-73,-4 8 97,0 0-1,0-1 0,0 1 1,0 0-1,1 0 0,-1 1 1,1-1-1,-1 0 0,7-4 1,-8 7-33,0-1 49,1 0-1,0 0 0,-1 0 1,1 0-1,0 1 0,0-1 1,-1 0-1,1 1 0,0-1 1,0 1-1,0 0 0,0 0 1,2 0-1,87 3 368,118 19 0,-133-10-387,0 0 168,81 3 0,242-14-101,68 2-122,-372 1 15,467 24 198,-295 9-217,-2 22-37,-133-28 123,-30-9 2,158 42-4,-193-44 7,0-3 0,71 8 0,195 28-84,-292-46 68,233 30 94,-35-8-56,-159-18 149,-62-8-128,0 1 0,0 1 0,18 8 0,-15-5 166,29 7 1,-43-13-148,1 1 0,0 1 0,-1 0 0,1 0 0,-1 0 0,0 1 0,-1 0 0,1 0 0,-1 1 0,7 7 0,3-5 633,-8-5-1132,-30 3-9022,-19 1 2407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47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0 395 2656,'3'1'496,"-1"-1"0,1 0 1,-1 1-1,0 0 0,1-1 0,-1 1 0,4 3 1,-3-3-137,-1 0 0,0 0 0,1 0 0,-1 0 0,1-1 0,0 1 0,-1 0 0,4-1 0,30 0 6819,-34-1-7015,-1 0 1,1 0-1,-1 0 1,1 0-1,-1-1 0,0 1 1,1 0-1,-1-1 1,0 1-1,0-1 1,0 1-1,0-1 1,0 0-1,0 1 0,-1-1 1,1 0-1,0-3 1,1-9 366,-1 0 1,-1-17-1,-1 16-392,1 0 0,3-16-1,6-10-113,-6 31 25,-1 0 1,0 0-1,0 1 1,-1-2 0,0 1-1,-1-19 1,-1 21-50,1 1 1,0 0-1,1-11 1,0 12-2,-1-1 0,0 1 0,0-1-1,-1-7 1,1 14-3,-1-2-5,1-1 0,-1 1 0,1-1 0,0 1 0,0 0 0,0-1 0,0 1 0,0-1 0,0 1 0,1 0 0,-1-1 1,1 1-1,-1 0 0,3-5 0,-3 7 7,0 0 1,0 0 0,1 0 0,-1 0 1,0-1-1,0 1 0,0 0 0,0 0 0,0 0 0,0-1 0,0 1 0,0 0 0,0 0 1,0 0-1,0-1 0,0 1 0,0 0 0,0 0 0,0 0 0,0 0 0,0-1 0,0 1 1,0 0-1,0 0 0,0 0 0,0-1 0,0 1 0,0 0 0,0 0 0,0 0 1,-1 0-1,1-1 0,0 1 0,0 0 0,0 0 0,0 0 0,0 0 0,-1 0 0,1 0 1,0-1-1,0 1 0,0 0 0,0 0 0,-1 0 0,1 0 0,0 0 0,0 0 0,0 0 1,-1 0-1,1 0 0,0 0 0,0 0-7,-1-1 1,1 1-1,0 0 1,0 0-1,-1-1 0,1 1 1,0 0-1,0 0 0,-1 0 1,1 0-1,0-1 1,0 1-1,-1 0 0,1 0 1,0 0-1,-1 0 1,1 0-1,0 0 0,-1 0 1,1 0-1,0 0 1,-1 0-1,1 0 0,0 0 1,0 0-1,-1 0 0,1 0 1,0 0-1,-1 0 1,1 0-1,0 0 0,-1 1 1,1-1-1,0 0 1,0 0-1,-1 0 0,1 0 1,0 1-1,0-1 0,-1 0 1,1 0-1,0 1 1,0-1-1,0 0 0,-1 0 1,1 1-1,0-1 1,0 0-1,0 0 0,0 1 1,-2 19-219,2-11 264,-5 7-41,-2 9-81,4-3 83,-10 36-1,-2 9-41,14-27-31,1-33 97,0-1 0,0 1 0,0-1 1,-1 1-1,0-1 0,-2 10 0,1-8 3,0 0-1,-2 14 1,-1 3 208,4-14-161,2 3-36,-5-10 639,9-7-582,0 0 0,-1-1 0,1 1 0,-1-1 0,0 0 0,0 0 0,-1 0 0,1 0 0,5-10 0,0 1 6,1 1-52,1 0 1,0 1-1,16-13 0,-8 8-12,16-20-1,-19 20-69,23-20-1,45-36-73,-83 71 113,0 1 0,0-1 1,-1 1-1,1 0 0,0-1 0,-1 1 1,1-1-1,0 0 0,-1 1 0,1-1 1,-1 0-1,1 1 0,-1-1 0,1 0 1,-1 1-1,0-1 0,1 0 1,-1 0-1,0 1 0,1-1 0,-1 0 1,0 0-1,0 0 0,0 0 0,0 1 1,0-1-1,0 0 0,0 0 0,0 0 1,0-1-1,-1 1-20,0 0 1,0 1 0,0-1-1,1 0 1,-1 1-1,0-1 1,0 0-1,0 1 1,0-1 0,0 1-1,0-1 1,0 1-1,-1 0 1,1-1 0,0 1-1,0 0 1,0 0-1,0 0 1,0 0-1,-1 0 1,0 0 0,-26 0-137,0 2 1,1 0 0,-1 2-1,-31 9 1,54-12-385,0 1-1,1 0 1,-1 0 0,-5 3-1,10-4 341,-1-1-1,0 0 1,1 0-1,-1 1 1,1-1-1,-1 0 1,0 1 0,1-1-1,-1 1 1,1-1-1,-1 1 1,1-1-1,-1 1 1,1-1-1,0 1 1,-1-1-1,1 1 1,0 0-1,-1-1 1,1 1 0,0 0-1,0-1 1,-1 1-1,1 0 1,0-1-1,0 1 1,0 0-1,0-1 1,0 1-1,0 0 1,0 0 0,0-1-1,0 1 1,1 0-1,-1-1 1,0 1-1,0 0 1,1 0-1,14 11-6695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54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286 455 2656,'2'-3'3112,"-7"-2"-1067,2 4-1711,0-1 0,0 0 0,0 1 0,-1 0 0,1 0 0,0 0 0,0 0 0,-1 0 0,1 1-1,0 0 1,-1-1 0,-3 1 0,4 0-183,-13 0 254,-1 0 1,0 1-1,1 0 0,-1 1 0,1 1 0,-21 7 0,33-8-365,-6 1 38,1 1 1,-1 0-1,-9 6 0,16-8-54,0 1 0,0-1 0,0 1 0,0 0 0,0-1 0,1 1-1,-1 1 1,1-1 0,0 0 0,0 1 0,-3 4 0,3-2 23,0 0-1,0 0 1,0 0-1,1 1 1,0-1 0,0 0-1,1 1 1,0-1 0,0 0-1,0 1 1,1-1 0,2 12-1,0-7 103,0-1 0,1 0 0,0 0-1,0 0 1,1 0 0,11 16 0,-13-22-96,-1-1 0,1 0 1,-1-1-1,1 1 0,0 0 1,0-1-1,0 1 0,0-1 1,1 0-1,-1 0 0,1 0 1,-1-1-1,1 1 0,0-1 1,-1 0-1,1 0 0,0 0 1,0 0-1,0-1 0,0 0 1,-1 0-1,1 0 0,0 0 1,0 0-1,0-1 0,0 1 1,0-1-1,-1 0 0,1-1 1,0 1-1,-1-1 0,1 1 1,-1-1-1,1 0 0,-1 0 1,0 0-1,0-1 0,0 1 1,0-1-1,0 0 0,-1 0 1,5-5-1,4-8 38,0 0-1,-1-1 1,0 0 0,-2 0-1,0-1 1,10-35 0,-14 34-27,-1 7-85,0 0-1,-1-1 1,0-16-1,-2 28-47,-5 22-150,0-5 214,0 1 0,1-1 0,-3 34 0,1-4 25,-6 35-75,-17 75 382,19-118-13,-17 58 77,23-82-314,-2-1 1,0 0 0,0 0 0,-15 21 0,18-30-16,0 0 0,0 0 0,0-1 0,0 1 0,-1-1 0,1 0-1,-1 0 1,0 0 0,0 0 0,0-1 0,-7 4 0,8-5-19,1-1-1,-1 1 1,1-1 0,-1 0-1,1 1 1,-1-1-1,0 0 1,1-1-1,-1 1 1,1 0 0,-1-1-1,1 1 1,-1-1-1,1 0 1,-1 0-1,1 0 1,0 0-1,0 0 1,-1-1 0,1 1-1,0 0 1,-3-4-1,3 4-38,1 0 0,0 0 0,0 0 0,0 0 0,0-1 0,0 1 0,0 0 0,0 0 0,1-1 0,-1 1 0,0-1-1,1 1 1,-1 0 0,1-1 0,-1 1 0,1-1 0,0 0 0,-1 1 0,1-3 0,0 2-4,1-1-1,-1 1 1,1-1 0,-1 1 0,1-1-1,0 1 1,0-1 0,0 1 0,0 0-1,3-5 1,1 1 25,0-1 0,0 1 0,1 0 0,0 1 0,0-1 0,10-6 0,89-50-237,-4 3 264,-86 48-36,0 0 0,-1-2 1,0 0-1,-1 0 0,18-26 1,47-83 82,-43 46 365,-32 70-500,-1 0 0,1 0 0,-1-1 0,-1 0 0,0 1 0,1-1 1,-2 0-1,1 1 0,-1-1 0,-1-8 0,1 7-49,0 7 67,0 0 0,0 1 0,0-1 0,0 0-1,0 1 1,0-1 0,0 0 0,-1 1 0,1-1-1,0 0 1,0 1 0,-1-1 0,1 0 0,-1 1-1,1-1 1,0 0 0,-1 1 0,1-1 0,-1 1-1,1-1 1,-1 1 0,0 0 0,1-1 0,-1 1-1,1-1 1,-1 1 0,0 0 0,1-1 0,-1 1-1,0 0 1,1 0 0,-1 0 0,0-1 0,1 1-1,-1 0 1,0 0 0,0 0 0,1 0 0,-1 0-1,0 0 1,1 1 0,-1-1 0,-1 0 0,-1 1 1,0-1 0,0 1 0,0 0 0,0 0 0,0 0 0,1 1 0,-1-1 0,0 1 0,-2 1 0,-2 3 17,1-1 0,1 1 0,-1 1 1,1-1-1,0 1 0,0 0 0,1 0 0,-7 14 1,8-15 23,1-1 1,0 1 0,1 0 0,-1 0 0,1 0 0,0 0 0,1 0 0,0 0-1,-1 0 1,2 0 0,-1 0 0,3 11 0,-1-6 146,1 1-24,8 22 0,-9-31-108,-1 1 0,1-1 0,0 0 0,0 0 1,0 0-1,0 0 0,0 0 0,1 0 1,-1-1-1,7 5 0,-8-6-7,1 0 0,-1-1 0,1 1 1,-1-1-1,1 0 0,-1 1 0,1-1 0,-1 0 0,1 0 1,-1 0-1,1 0 0,-1 0 0,1 0 0,-1-1 0,1 1 1,-1-1-1,1 1 0,-1-1 0,1 1 0,-1-1 0,1 0 0,-1 1 1,0-1-1,2-1 0,3-2-12,0-1 1,0 1 0,-1-1-1,6-6 1,25-26 197,66-51 1,12 8-422,-112 78 197,1 0 0,0 0 0,0 0 1,0 1-1,0-1 0,0 1 0,0 0 0,5-1 0,-7 3-6,-1 0-1,1 1 1,-1-1 0,1 0-1,-1 1 1,0-1 0,0 1-1,0-1 1,1 1 0,-2-1 0,1 1-1,0 1 1,-14 67 38,9-51 23,2-1 1,0 1-1,-1 24 1,17-54 441,29-27-373,-24 20-62,34-25-1,-35 30-42,-7 5-45,1 1 1,0-1 0,1 2-1,16-8 1,-27 13 10,0 1 0,0-1 0,0 1 0,0 0 0,0 0 0,1-1 0,-1 1 0,0 0 0,0 0 0,0 0 0,0 0-1,0 0 1,0 0 0,0 0 0,0 0 0,0 1 0,2-1 0,-3 1 13,1 0 0,0 0 0,0-1 0,-1 1 0,1 0 0,-1 0 0,1 0 0,-1-1 0,1 1 0,-1 0 0,0 0 0,1 0 0,-1 0 0,0 0 0,0 0 0,0 0 0,1 0 0,-1 0 0,0 0 0,0 0 0,-1 2 0,10 81-72,-10-79 117,2 1-1,-1-1 1,1 1-1,-1-1 0,1 1 1,1-1-1,-1 1 1,1-1-1,0 0 1,0 0-1,5 8 1,-6-12-30,-1-1 1,1 1-1,-1 0 1,1-1 0,0 1-1,-1 0 1,1-1-1,0 1 1,-1-1 0,1 1-1,0-1 1,0 1-1,-1-1 1,1 0 0,2 1-1,2-3 56,-5 2-45,6-3 35,0-1 1,-1 0-1,1 0 0,-1 0 0,0-1 0,0 0 0,0 1 1,4-7-1,-1 1-69,-1 0 0,0 0 1,9-19-1,-12 18 46,1 0 0,-1 0 0,-1 0 0,0 0 0,0 0 0,-1-1 0,0-18 0,-2 31-44,0-1 0,0 1 0,0-1 0,0 0-1,-1 1 1,1-1 0,0 0 0,0 1 0,-1-1 0,1 0-1,0 0 1,0 1 0,-1-1 0,1 0 0,0 0-1,-1 1 1,1-1 0,0 0 0,-1 0 0,1 0 0,0 1-1,-1-1 1,1 0 0,-1 0 0,1 0 0,0 0 0,-1 0-1,1 0 1,-1 0 0,1 0 0,0 0 0,-1 0 0,1 0-1,-1 0 1,1 0 0,0 0 0,-1-1 0,1 1 0,0 0-1,-1 0 1,1 0 0,-1 0 0,1-1 0,0 1 0,-1 0-1,1 0 1,0-1 0,0 1 0,-1 0 0,1-1 0,0 1-1,0 0 1,-1-1 0,1 1 0,0 0 0,0-1 0,0 1-1,0 0 1,0-1 0,-1 1 0,1-1 0,0 1 0,0 0-1,0-1 1,0 1 0,0-1 0,-14 29-65,11-22 59,-1 1 0,1-1 0,0 1 0,1 0 0,0 0 0,-2 8 0,1 3 72,1 0 0,1 0 0,0 0-1,1-1 1,1 1 0,5 26 0,-6-43-32,0 0-1,0 0 1,1 0-1,-1 0 1,0 0 0,1 0-1,-1 0 1,0 0 0,1 0-1,-1 0 1,1-1 0,0 1-1,-1 0 1,1 0-1,0 0 1,-1-1 0,1 1-1,0 0 1,0-1 0,0 1-1,-1-1 1,1 1 0,0-1-1,0 1 1,0-1-1,0 1 1,0-1 0,0 0-1,0 0 1,0 1 0,0-1-1,0 0 1,0 0 0,0 0-1,0 0 1,0 0-1,0 0 1,0-1 0,0 1-1,0 0 1,0 0 0,0-1-1,2 0 1,3-2 42,0 0 0,-1 0 1,1-1-1,-1 1 0,8-9 0,19-16 93,40-35-59,43-20-240,-97 63 96,-17 21 26,0-1 1,0 0-1,-1 1 1,1-1-1,0 0 1,-1 1-1,1-1 1,-1 1-1,1-1 0,-1 1 1,1 0-1,-1-1 1,1 1-1,-1-1 1,1 1-1,-1 0 1,1-1-1,-1 1 1,0 0-1,0 0 1,1-1-1,-1 1 0,0 1 1,2 1 88,-1 0-1,0 1 1,0-1-1,0 0 1,0 6 0,-1 4-28,1 0 0,0 0 0,4 20 0,-4-29-24,0 0-1,0 0 1,1 0-1,-1-1 1,1 1 0,0 0-1,0-1 1,0 1-1,0-1 1,1 0-1,-1 0 1,1 0-1,0 0 1,0 0-1,5 4 1,-6-7-7,-1 1 1,1 0 0,0 0-1,0-1 1,-1 1 0,1-1-1,0 0 1,0 1 0,0-1-1,0 0 1,0 0 0,-1 0-1,4-1 1,24-6 202,-23 6-191,4-3 6,1-1 0,-1 1 1,18-12-1,-11 6 2,13-12 190,-6 4-121,71-54-364,-91 66 505,-7 4-305,-12 6-264,-1 8 291,-1 1 0,1 1 1,1 0-1,-25 30 0,33-35 35,0 0 1,1 1-1,0 0 0,1 1 1,0-1-1,0 1 0,1 0 1,1 0-1,0 0 0,-2 15 1,5-23 54,0 0 0,0 0 0,0 0 1,0 0-1,1-1 0,0 5 1,-1-7-42,1 0 1,-1 0 0,0 1 0,0-1-1,1 0 1,-1 0 0,0 0 0,1 1-1,-1-1 1,0 0 0,1 0 0,-1 0-1,0 0 1,1 0 0,-1 0 0,1 0-1,-1 0 1,0 0 0,1 0 0,-1 0-1,0 0 1,1 0 0,-1 0 0,0 0 0,1 0-1,-1 0 1,0 0 0,1-1 0,-1 1-1,1 0 1,-1 0 13,4-2 10,1-1-1,-1 1 1,-1-1 0,1 0 0,0 1 0,-1-2-1,1 1 1,-1 0 0,4-6 0,-1 2-12,-1 0-1,1-1 1,6-15-1,-8 15 6,-1-1-64,1 1-1,0 0 1,0 0-1,1 1 1,0-1-1,1 1 0,9-10 1,-11 25-250,15 50 145,3 10 206,-15-50-152,-5-12 105,0 0 1,0 1 0,1-2-1,0 1 1,5 9 0,-7-14-11,0 0 1,0 0-1,-1-1 1,1 1-1,0 0 1,0 0-1,0-1 1,0 1-1,0 0 1,0-1-1,0 1 1,1-1-1,-1 1 1,0-1-1,0 0 1,0 1-1,0-1 1,1 0-1,-1 0 1,0 0-1,0 0 1,0 0-1,1 0 1,-1 0-1,0 0 1,0 0 0,0-1-1,1 1 1,-1-1-1,0 1 1,0 0-1,0-1 1,0 0-1,0 1 1,1-2-1,5-3 43,0 0 0,-1 0 0,1-1 0,8-10 0,4-3 21,2-3-21,29-39 0,8-9-35,-49 60 9,113-126 26,-105 114-54,-2 0 0,0-1 1,-1-1-1,17-41 0,-19 37 1,-2-1 0,-1 0 0,-2-1 1,-1 1-1,-1-1 0,2-41 0,-7 64-74,-1-1 1,0 1-1,0 0 0,0 0 1,-1 0-1,-3-10 0,5 17 58,-1 0 0,1 0 0,-1 0 0,0 0 0,1 0 0,-1 0 0,1 0 0,-1 0 0,1 0 0,-1 0 0,0 0 0,1 0 0,-1 1 0,1-1 0,-1 0 0,1 0 0,-1 1 0,1-1 0,-1 0 0,1 0 0,-1 1 0,1-1 0,-1 1 0,-5 4-45,0 0 1,1 0-1,0 1 0,0 0 0,0 0 0,-5 9 0,-24 44 114,22-34-12,-29 49 38,-45 122 0,82-186-86,1 0 1,0 0 0,1 0 0,0 0 0,0 15 0,2-21 23,0 0-1,0 0 0,0 0 1,1 0-1,0 0 0,-1 0 1,2 0-1,-1 0 0,0 0 1,1-1-1,0 1 0,0-1 1,0 1-1,0-1 0,0 1 1,6 5-1,-3-4 12,1 0 1,-1 0 0,1 0-1,0 0 1,0-1 0,1 0-1,0 0 1,-1-1 0,1 0-1,0 0 1,0-1-1,1 1 1,-1-2 0,0 1-1,1-1 1,-1 0 0,1 0-1,0-1 1,-1 0 0,9-2-1,-2 0 5,-1 0-1,0-1 0,1-1 1,-2 0-1,25-12 1,-18 6-5,-11 7-19,-1-1 0,1 0-1,-1-1 1,0 0 0,9-8 0,-15 12-58,-1-1 15,0 1-79,-4 9 11,3-3 104,-1 0 1,1-1 0,0 1-1,1 0 1,-1 8 0,-2 18 24,0-15 17,1 0 0,1-1 0,1 1 0,1 17 0,0 2-117,-1-30 113,1 1 0,-1-1 0,1 0 0,0 0 0,0 0-1,1 0 1,0 0 0,0 0 0,0 0 0,3 5 0,-5-10-30,0 1 0,1-1 0,-1 1 0,0-1-1,1 1 1,-1-1 0,0 1 0,1-1 0,-1 1 0,0-1 0,1 0 0,-1 1 0,1-1 0,-1 0 0,1 1 0,-1-1 0,1 0 0,-1 0 0,1 1-1,-1-1 1,1 0 0,-1 0 0,1 0 0,-1 0 0,1 0 0,0 0 0,1 0 6,-1 0 1,0 0-1,1-1 1,-1 1-1,0-1 1,0 1-1,1-1 0,-1 0 1,0 1-1,0-1 1,1-1-1,5-4 78,-1 0 1,10-13-1,-13 15-41,6-8-31,0 0 0,-1-1 1,0-1-1,7-16 0,-11 22 10,0 0 0,1 0 0,9-11 0,8-11-12,-7 13-103,-13 16 84,0-1 1,0 0 0,-1 0-1,1 0 1,0 0-1,-1-1 1,2-2-1,-2 2-45,-1 2-165,-9 22-145,-2 3 401,-17 27 0,18-36-13,2 1 0,0 0 0,0 1-1,-9 30 1,17-46-30,0 1 0,0-1 0,0 1 0,0-1 0,0 0 0,0 1 0,0-1 0,0 1 0,0-1 0,1 0 0,-1 1 0,1-1 0,-1 0 0,1 1 0,-1-1 0,1 0 0,0 0 0,-1 0 0,1 0 0,0 1 0,2 0 0,2 3 0,0-1 0,0 0 0,9 5 0,10 8 0,-14-6-3,0 0-14,0-1 0,0 1 1,-1 1-1,-1-1 1,8 15-1,-15-23 16,1 0 0,-1-1-1,0 1 1,0 1 0,0-1 0,0 0 0,-1 0 0,1 0-1,-1 0 1,0 0 0,1 1 0,-2-1 0,1 0-1,0 0 1,-1 0 0,1 1 0,-1-1 0,0 0 0,0 0-1,0 0 1,0 0 0,-1-1 0,1 1 0,-1 0-1,0 0 1,0-1 0,0 1 0,0-1 0,-3 3-1,1-1 22,-1 0-1,0 0 0,0 0 0,0 0 0,0-1 0,0 0 0,-1 0 0,1-1 0,-1 1 0,0-1 0,0 0 0,0-1 0,0 1 0,0-1 0,0-1 0,-1 1 0,1-1 0,0 0 0,0 0 0,-11-2 0,1-1 51,15 3-82,-1 0 0,0 0 0,0 0 0,1-1 0,-1 1 0,0 0 0,1-1 0,-1 0 0,0 1 0,1-1 0,-3-1 0,2 0 42,0 1 0,0 0-1,0-1 1,0 1 0,0-1 0,0 0 0,-3-4 0,5 6-32,-1-1 1,1 0-1,0 0 1,-1 1-1,1-1 1,0 0-1,0 0 1,0 0-1,-1 0 1,1 1-1,0-1 1,0 0-1,0 0 1,1 0 0,-1 0-1,0 1 1,0-1-1,0 0 1,1 0-1,-1 0 1,0 1-1,1-1 1,-1 0-1,0 0 1,1 1-1,-1-1 1,2-1-1,-1 0-11,0 0-1,0 0 1,0 0-1,0 0 1,0-1-1,1-3 1,-2 4 27,1 0 1,-1 0 0,1 0 0,0 0 0,0 0-1,0 0 1,0 1 0,0-1 0,2-2-1,8-7-25,1 1-1,0 1 1,1 0-1,27-15 0,-24 15 17,17-8-6,40-16-1,12-5 64,-56 24-15,43-25 42,-62 33-99,-1-1-1,1 0 1,-1-1 0,14-15 0,-12 12 34,-1-1-1,-1 0 1,0-1-1,-1 0 0,0 0 1,-1-1-1,0 0 1,-1 0-1,6-22 1,-11 30-23,7-33 5,-8 37-7,0 1 0,0-1 0,0 1 1,0-1-1,0 0 0,0 1 0,0-1 0,0 0 0,-1 1 0,1-1 1,-1 1-1,1-1 0,-1 0 0,0 1 0,1-1 0,-1 1 1,0 0-1,0-1 0,0 1 0,-1-2 0,-1 2-23,1-1 0,-1 0-1,0 1 1,0 0 0,1 0-1,-1-1 1,0 2 0,0-1-1,0 0 1,0 1 0,0-1 0,0 1-1,0 0 1,0 0 0,-1 0-1,1 0 1,-5 1 0,4 0 5,1 0 0,-1 0 0,0 0 0,0 1 0,1-1 0,-1 1 0,1 0 0,-1 0 0,1 0 0,0 1 0,-1-1 0,1 1 0,1-1 0,-1 1 0,0 0 0,1 0 0,-1 0 0,1 1 0,0-1 0,-2 4 0,1-1-4,0 1 0,1-1 1,-1 0-1,1 1 0,1 0 0,-1-1 0,1 1 0,0 0 0,1-1 0,0 14 0,0-13 49,1-1 1,0 1-1,1-1 0,0 0 0,0 0 0,0 1 1,1-1-1,-1-1 0,1 1 0,1 0 0,-1-1 1,7 8-1,-8-10 2,1 0 0,0 0 0,1-1 1,-1 1-1,0-1 0,1 1 0,0-1 1,-1 0-1,1 0 0,0-1 0,0 1 0,0-1 1,0 0-1,0 0 0,0 0 0,0 0 1,1-1-1,-1 0 0,0 0 0,4 0 0,1-1-45,-1 0-1,0-1 0,0 0 1,0 0-1,0 0 1,0-1-1,-1-1 0,14-7 1,-3-1 18,0-1 0,17-18 1,-14 13 92,-9 8-84,0 0 0,-1-1 0,0 0 0,11-16 0,-26 27 59,0 2-137,0 0 1,0 0-1,0 0 1,0 0-1,0 1 0,1 0 1,-1 0-1,-4 5 0,-26 31-46,32-37 96,-5 7 5,1 0 0,0 0 0,1 0 0,0 1 0,-7 19 0,4-2-4,-6 31 0,13-54 27,1 0 0,-1-1-1,1 1 1,0 0 0,0 0 0,1 0 0,-1 0 0,1 0 0,0-1-1,1 5 1,-2-7-1,1 1-1,-1-1 0,1 0 0,-1 0 1,1 0-1,-1 0 0,1 0 1,0 0-1,0-1 0,-1 1 0,1 0 1,0 0-1,0 0 0,0-1 1,0 1-1,0 0 0,0-1 1,0 1-1,0-1 0,0 1 0,0-1 1,0 0-1,0 1 0,0-1 1,0 0-1,0 0 0,1 0 1,-1 1-1,0-1 0,0-1 0,0 1 1,0 0-1,0 0 0,1 0 1,-1 0-1,0-1 0,0 1 1,2-1-1,0-1 25,1 0 1,0 0-1,-1 0 1,0 0-1,1-1 1,-1 1-1,0-1 1,0 0-1,2-3 1,25-33 161,-13 16-85,-1 1-57,73-86-58,68-68 237,-138 152-264,-2-1-1,-1 0 1,-1-2-1,-1 0 1,18-48-1,-32 75 17,1-1 0,-1 0 0,1 0-1,-1 0 1,0 1 0,0-1 0,1 0 0,-1 0-1,0 0 1,0 0 0,0 1 0,0-1 0,0 0-1,0 0 1,0 0 0,0 0 0,0 0 0,0 0-1,0 1 1,-1-1 0,1 0 0,-1-1 0,1 2 2,-1 0 1,0 0 0,0 0-1,1 0 1,-1 0-1,0 1 1,1-1 0,-1 0-1,0 0 1,1 1 0,-1-1-1,0 0 1,1 1-1,-1-1 1,0 0 0,1 1-1,-1-1 1,1 1 0,-2 0-1,-5 6-25,-1 0 0,-9 12 0,3 1 12,1 1 0,1 0 1,1 0-1,1 1 0,0 0 1,2 1-1,1 0 0,1 0 1,-6 37-1,-41 206-3386,47-243 1367,-15 51-7134,17-57 5478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54.4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46 8640,'-26'-17'3200,"26"5"-2496,8-1-192,-3 10-256,3 3-1760,0 0 832,11 3-4448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55.4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100 206 4800,'-11'-14'1557,"11"14"-1459,0 0 0,0 0 0,-1 0 0,1-1 0,0 1 0,0 0 1,0 0-1,0 0 0,0-1 0,-1 1 0,1 0 0,0 0 0,0-1 0,0 1 0,0 0 0,0 0 0,0-1 0,0 1 0,0 0 0,0 0 0,0-1 0,0 1 0,0 0 0,0 0 1,0-1-1,0 1 0,0 0 0,0 0 0,0-1 0,1 1 0,-1 0 0,0 0 0,0 0 0,0-1 0,0 1 0,0 0 0,1 0 0,-1 0 0,0-1 0,0 1 0,0 0 0,0 0 1,1 0-1,-1 0 0,0 0 0,0-1 0,1 1 0,-1 0 0,0 0 0,0 0 0,1 0 0,-1 0 0,0 0 0,0 0 0,1 0 0,-1 0 0,2 1 56,-1 0 0,0 0 0,0 0 0,0 1 0,0-1 0,0 0 0,0 0 0,0 1 0,0-1 0,0 1 0,-1-1 0,1 1 0,0-1 0,-1 1 0,1-1 0,-1 1 0,0-1 0,1 4 0,-1 35 1055,-1-28-832,-10 125 1687,-31 146 0,36-253-1168,-19 54 0,24-83-799,0 1-1,1 0 1,-1-1-1,0 1 1,0-1-1,0 1 1,0-1-1,0 1 1,-3 1-1,4-3-79,0 0 0,0 1-1,0-1 1,0 0 0,-1 0-1,1 0 1,0 0 0,0 0 0,0 0-1,0 0 1,-1 0 0,1 0-1,0 1 1,0-1 0,-1 0 0,1 0-1,0 0 1,0 0 0,0 0 0,-1 0-1,1 0 1,0 0 0,0-1-1,0 1 1,-1 0 0,1 0 0,0 0-1,0 0 1,-1 0 0,-2-11 297,1-32-103,2-1 0,8-67-1,-2 38-154,-3 41-29,0-1 0,2 1 1,15-50-1,-14 65-13,1 0 0,0 0 0,1 1 0,1 0 0,0 0 0,1 1 0,1 0 0,13-14 0,-16 21-12,91-93-10,-83 87-28,0 1 0,1 1 0,0 0-1,33-16 1,-47 27 32,-1 0 0,0 0 0,0 0 0,1 0 0,-1 0-1,1 1 1,-1-1 0,0 1 0,1 0 0,-1-1 0,1 1 0,-1 0 0,1 1-1,-1-1 1,1 0 0,-1 1 0,1-1 0,-1 1 0,0 0 0,5 2 0,-4-1-3,0 0 0,1 1 0,-1 0 0,-1 0 0,1 0 0,0 0 0,-1 0 1,0 0-1,1 1 0,-1-1 0,0 1 0,1 4 0,1 0 5,-1 1 0,0 0 0,-1-1 1,0 1-1,0 0 0,-1 1 0,0-1 0,0 0 0,-1 0 0,-2 17 0,1-21 51,0 1-1,0-1 1,-1 0-1,1 1 1,-1-1-1,0 0 1,-1 0-1,1 0 1,-1 0-1,0-1 1,0 1-1,0-1 1,-1 0-1,0 0 1,0 0-1,0 0 1,0 0 0,0-1-1,-7 4 1,2-2 46,-1-1 1,-1 0-1,1 0 1,0-1 0,-1 0-1,0-1 1,1-1-1,-1 1 1,-12-1 0,-14-2-27,-49-6 1,52 3-152,-51 0-2078,84 4 1932,0 0 1,1 0 0,-1 0-1,1 0 1,-1 0-1,0 0 1,1 0-1,-1 0 1,1 0-1,-1 0 1,0 1 0,1-1-1,-1 0 1,1 0-1,-1 1 1,1-1-1,-1 0 1,1 1-1,-1-1 1,1 0-1,-2 2 1,2-2 37,0 1 1,0-1-1,0 1 0,0-1 1,0 0-1,0 1 0,0-1 0,0 1 1,0-1-1,0 1 0,0-1 1,0 1-1,1-1 0,-1 1 1,0-1-1,0 1 0,0-1 0,1 0 1,-1 1-1,0-1 0,1 1 1,3 4-1102,0 0-1,0-1 1,7 6 0,-8-8 988,17 15-3092,26 17 1,-2-6 1426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57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165 420 3968,'-2'-5'244,"2"4"-153,0-1 1,-1 0 0,1 1-1,-1-1 1,1 1 0,-1-1 0,0 1-1,0 0 1,1-1 0,-1 1-1,0 0 1,0-1 0,-1 1-1,1 0 1,0 0 0,-2-1-1,3 1 63,0 1-1,-1-1 1,1 1-1,0-1 1,-1 0-1,1 1 1,0-1-1,0 1 1,0-1-1,0 1 1,0-1-1,-1 0 1,1 1-1,0-1 1,1 0-1,-1 0-51,0 1 0,0 0 1,0-1-1,0 1 0,0 0 0,0-1 0,0 1 1,0 0-1,0 0 0,0-1 0,0 1 0,0 0 0,0-1 1,0 1-1,0 0 0,0-1 0,0 1 0,0 0 1,0 0-1,-1-1 0,1 1 0,0 0 0,0-1 0,0 1 1,0 0-1,-1 0 0,1-1 0,0 1 0,0 0 1,-1 0-1,1 0 0,0 0 0,0-1 0,-1 1 0,1 0 1,0 0-1,-1 0 0,1 0 0,0 0 0,0 0 1,-1 0-1,1-1 0,0 1 0,-1 0 0,1 0 1,0 0-1,-1 0 0,1 0 0,0 1 0,-1-1 0,1 0 1,0 0-1,0 0 0,-1 0 0,1 0 0,0 0 1,-1 0-1,1 1 0,0-1 0,0 0 0,-1 0 0,1 0 1,0 1-1,0-1 0,-1 0 0,-3 4 255,0-1-1,0 0 1,0 1-1,1 0 1,-1 0-1,1 0 1,-4 6-1,4-6-77,-9 14 176,0-1 1,2 2 0,0-1-1,1 2 1,1-1-1,-7 28 1,10-30-181,0-3-61,2 1 0,-4 22 0,7-33-151,0-1 0,0 1-1,0 0 1,0-1 0,0 1-1,1 0 1,0-1 0,0 1-1,0-1 1,0 1 0,0-1-1,1 0 1,-1 1 0,1-1-1,3 4 1,-4-6-24,0 1 0,0-1 1,0 0-1,0 0 0,0 0 0,0 0 1,0 0-1,1-1 0,-1 1 0,0 0 1,1-1-1,-1 1 0,0-1 0,1 1 1,-1-1-1,1 1 0,-1-1 0,1 0 1,-1 0-1,1 0 0,-1 0 0,1 0 0,-1 0 1,1 0-1,-1 0 0,1-1 0,-1 1 1,1-1-1,-1 1 0,1-1 0,-1 1 1,0-1-1,1 0 0,-1 0 0,2-1 1,2-1-22,-1-1 0,0 1 1,0-1-1,0 0 1,-1 0-1,1 0 1,-1 0-1,5-9 1,3-12 14,-1-1 1,12-43 0,-12 32-13,-5 19-62,0 0-1,-2 0 0,0 0 1,0-28-1,-3 45 31,0 0 1,0 0-1,0 0 0,0 0 0,0 1 0,0-1 0,0 0 0,0 0 1,0 0-1,-1 0 0,1 0 0,0 1 0,-1-1 0,1 0 0,-1 0 1,1 0-1,-1 1 0,1-1 0,-1 0 0,1 1 0,-1-1 0,0 0 1,-1 0-1,2 1 4,0 0 0,0 0 0,-1 0 0,1 0 1,0 0-1,-1 0 0,1 0 0,0 0 0,0 0 0,-1 0 0,1 0 1,0 0-1,-1 0 0,1 0 0,0 0 0,0 0 0,-1 0 1,1 1-1,0-1 0,0 0 0,-1 0 0,1 0 0,0 0 0,0 1 1,-1-1-1,-5 14 3,5-11 21,-5 22 62,1 0 0,1 0 0,1 0-1,1 1 1,1 27 0,9 29 396,-7-78-382,-1 0 0,1-1 0,0 1-1,0 0 1,1-1 0,-1 1 0,1-1 0,-1 0 0,4 5 0,-5-7-68,1-1 0,0 1 1,-1 0-1,1 0 0,0 0 0,0 0 1,-1-1-1,1 1 0,0 0 1,0-1-1,0 1 0,0-1 0,0 1 1,0-1-1,0 1 0,0-1 0,0 0 1,1 0-1,-1 1 0,0-1 0,0 0 1,0 0-1,0 0 0,0 0 1,0 0-1,0 0 0,1-1 0,-1 1 1,0 0-1,0-1 0,0 1 0,0 0 1,0-1-1,1 0 0,12-8 41,0 0 0,0 0 0,-1-2 0,-1 0 0,0 0 0,0-1 0,18-24 0,-6 2-159,37-70 0,-21 13 199,-40 89-244,-2 5 33,-4 12-73,-16 155-190,21-160 411,0 1-1,1-1 1,0 1 0,1-1-1,0 0 1,0 1 0,1-1-1,0 0 1,7 17 0,-9-26-28,1 0 1,-1 0 0,1 0 0,-1 0-1,1 0 1,0 0 0,-1 0 0,1 0 0,0 0-1,0 0 1,0 0 0,0 0 0,-1-1-1,1 1 1,0 0 0,1-1 0,-1 1 0,0 0-1,0-1 1,0 1 0,0-1 0,0 0 0,1 1-1,-1-1 1,0 0 0,0 0 0,0 0-1,1 0 1,-1 0 0,0 0 0,0 0 0,0 0-1,1 0 1,-1-1 0,0 1 0,0 0-1,0-1 1,2 0 0,3-2 43,0-1 1,0 1-1,0-1 0,0-1 0,6-5 1,-8 6-45,22-22 20,0-1-1,-2-2 1,28-42 0,-16 13-59,-22 35-304,-14 36 93,-2-2 245,-5 34-28,-2 72-1,9-102 68,0-1-56,0 0 0,4 26 0,-4-37 29,1 0 1,0 1-1,0-1 1,0 0-1,0 0 1,0 0-1,1 0 1,-1 0-1,1-1 1,0 1-1,-1 0 1,1-1-1,1 1 1,-1-1-1,0 0 0,1 1 1,4 2-1,-5-4-4,1 0-1,-1 0 1,0 0-1,0-1 0,1 1 1,-1-1-1,0 0 1,1 1-1,-1-1 0,0 0 1,1 0-1,-1-1 1,1 1-1,-1 0 1,0-1-1,0 0 0,1 1 1,-1-1-1,0 0 1,0 0-1,0 0 0,0 0 1,0-1-1,2-1 1,2-1 6,0-1 1,0 1 0,-1-1-1,0-1 1,0 1 0,7-11-1,1-7 1,-1 0-1,0-1 0,11-38 1,-1 4-5,98-214 166,-110 249-207,-1 1 0,10-40-1,-16 50-11,-1 0 0,0 0-1,-1 0 1,0 0 0,-1 0-1,0 0 1,-3-16 0,4 27 21,-1 1 0,0-1 0,0 0 0,0 1 1,-1-1-1,1 0 0,0 1 0,0-1 0,0 1 0,0-1 0,-1 1 1,1-1-1,0 0 0,0 1 0,-1-1 0,1 1 0,0-1 0,-1 1 1,1-1-1,-1 1 0,1 0 0,-1-1 0,1 1 0,-1-1 0,1 1 1,-1 0-1,1 0 0,-1-1 0,1 1 0,-1 0 0,1 0 1,-1-1-1,0 1 0,1 0 0,-1 0 0,1 0 0,-1 0 0,0 0 1,1 0-1,-1 0 0,0 0 0,1 0 0,-1 0 0,1 1 0,-1-1 1,0 0-1,1 0 0,-1 0 0,0 1 0,-3 1-26,0 1 0,0-1 0,1 1 0,-1 0 0,-5 5-1,-4 8 11,0 1 0,0 0-1,2 0 1,0 1-1,-13 30 1,16-27 19,0 0 1,1 1-1,1 0 1,1 0-1,-3 35 1,1 115 101,7-170-66,-1 14 26,1-1-1,1 1 1,0-1-1,1 0 1,1 0 0,8 28-1,-9-37-56,-1-3 34,1 1 0,-1-1 0,1 1 0,0-1 0,3 5 0,-4-7-11,1 0 0,-1 1 1,0-1-1,1 0 0,-1 0 0,1 0 0,-1 0 1,1-1-1,0 1 0,-1 0 0,1 0 0,0-1 1,0 0-1,2 1 0,3 0-7,-1 0-1,1-1 0,0 0 1,0-1-1,-1 1 1,1-1-1,0 0 1,-1-1-1,11-3 0,2-2 82,33-19-1,-44 21-75,-1 0 0,1-1 0,-1 0 0,0 0 0,-1-1 0,0 0 0,0 0 0,8-12 0,0-3 35,20-42-1,-30 57-28,-3 4-31,1 0 0,-1 0 0,0 0 0,1 0 0,-1-1 0,-1 1 1,1 0-1,0-4 0,1 2 10,-4 9-15,-2 3 8,1 0 0,0-1 0,0 1-1,1 0 1,0 0 0,-2 8 0,-1 5 30,2-10 55,-5 17-99,0 1-1,-4 42 1,11-65 43,1 0 0,0 0 0,0 0-1,0 0 1,1 0 0,-1 0 0,1 0 0,0-1 0,3 6 0,-3-8 3,0 0-1,0 0 0,0 0 1,0 0-1,0-1 1,1 1-1,-1 0 1,1-1-1,-1 1 1,1-1-1,0 0 1,-1 1-1,1-1 1,0 0-1,0 0 1,0 0-1,0 0 0,0-1 1,0 1-1,0 0 1,0-1-1,4 1 1,1-1 30,0 0 0,0 0-1,0-1 1,-1 0 0,1-1 0,0 1 0,-1-1 0,8-3 0,8-2 23,-2-1-65,0 0 0,-1-1 0,0-1 0,-1-1 0,21-15 0,-33 22-52,-1-1 0,1 1-1,8-12 1,-14 16-19,0 0 0,0 0 0,1 0 0,-1 0 0,0 0 0,0 0 0,0 0 0,0 0 0,0 0 0,1 0 0,-1-1 0,0 1 0,0 0 0,0 0 0,0 0 0,0 0 0,0 0 0,0 0 0,0-1 0,0 1 0,0 0 0,0 0 0,0 0 0,1 0 0,-1 0 0,0-1 0,0 1 0,0 0 0,0 0 0,0 0 0,0 0 0,0-1 0,-1 1 0,1 0 0,0 0 0,0 0 0,0 0 0,0 0 0,0-1 0,0 1 0,0 0 0,0 0 0,0 0 0,0 0 1,0 0-1,0 0 0,-1-1 0,1 1 0,0 0 0,0 0 0,0 0 0,0 0 0,0 0 0,0 0 0,-1 0 0,1 0 0,0 0-212,-1 0 1,1 0-1,0 0 1,-1 0-1,1 0 0,-1 0 1,1 0-1,0 0 1,-1 0-1,1 0 1,0 0-1,-1 0 1,1 1-1,0-1 1,-1 0-1,1 0 1,0 0-1,-2 2-802,1 0 158,-11 11-6885,3-9 4288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29:57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60 10624,'-26'-40'3936,"21"35"-3040,5-3-256,0 5-352,-5 0-288,10 9-3936,0 7 2624,8-1-4960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0:01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32 2304,'-1'-1'148,"0"0"1,1 0-1,-1 0 1,0 0-1,1 0 1,-1 0-1,1 0 1,-1 0-1,1 0 0,-1 0 1,1-2-1,-1-12 5025,1 12-3199,0 3-1893,1 0 0,-1 0 0,1 1 1,-1-1-1,1 0 0,-1 0 0,1 0 1,-1 0-1,1 1 0,-1-1 1,0 0-1,1 1 0,-1-1 0,1 0 1,-1 1-1,1-1 0,-1 0 0,0 1 1,1-1-1,-1 1 0,0-1 0,0 0 1,1 1-1,-1-1 0,0 1 0,5 16 393,-3-9-68,6 19 342,-2 1 0,5 52 0,-5 59 533,-1-94-756,0-3 736,-5-40-962,1-3-233,0 0 0,0 0 0,-1 1 0,1-1 0,0 0 0,0 0 0,0 0 0,-1 0-1,1 0 1,-1 0 0,1 0 0,0 0 0,-1 0 0,0-1 0,1 1 0,-1-2 0,3-2 24,8-24-92,0 0 1,7-38-1,-10 37 27,0 1-1,19-43 1,-16 45-24,-10 22 46,1 0 0,0 1-1,0-1 1,0 0 0,1 1 0,-1-1 0,1 1 0,0-1 0,7-6-1,-9 12 29,0 0-1,-1 1 1,1-1 0,-1 0-1,1 1 1,-1-1-1,0 0 1,1 1-1,-1-1 1,0 1 0,0 2-1,4 25-35,-3-1 44,-4 46 1,1-10 138,0-46-68,2-15-110,-1 0 0,1-1 0,0 1 0,0 0-1,0 0 1,0 0 0,1 0 0,0 4 0,0-7-17,-1 0 1,0 0-1,1 0 0,-1 0 0,1 0 0,-1 0 0,1 0 0,-1 0 1,1 0-1,-1 0 0,1-1 0,-1 1 0,1 0 0,-1 0 1,0 0-1,1-1 0,-1 1 0,1 0 0,-1 0 0,0-1 0,1 1 1,4-6 32,0 1 1,-1-1 0,1 0 0,-1 0 0,-1 0-1,1 0 1,3-10 0,11-18-57,1 5-150,30-36 0,-40 55 154,0 0 0,1 0 0,0 1 1,1 1-1,0 0 0,17-10 1,-27 17-2,0 0 1,0 1-1,0-1 1,0 1 0,1-1-1,-1 1 1,0 0-1,0-1 1,1 1 0,-1 0-1,0 0 1,1 0 0,-1 0-1,0 0 1,0 0-1,1 0 1,-1 0 0,0 0-1,0 1 1,1-1-1,1 2 1,-1-1 6,-1 0-1,1 0 1,-1 0 0,0 1 0,1-1-1,-1 0 1,0 1 0,0 0 0,0-1-1,0 1 1,0-1 0,0 1-1,0 2 1,2 7 62,0-1 0,-1 0 0,-1 1 0,1 12 1,-1-17-33,-1 11 104,-1 1 1,0 0 0,-1 0-1,-6 20 1,3-9 73,-3 3 13,5-25-174,2 0 0,-1 0-1,1-1 1,-1 12 0,2-17-56,-14 2-4736,38-13-9460,1-3 9871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0:03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149 524 2816,'0'-1'159,"0"0"-1,0 0 1,1 0 0,-1 0-1,0 1 1,1-1 0,-1 0-1,1 0 1,-1 0 0,1 1-1,0-1 1,-1 0 0,1 0-1,0 1 1,-1-1 0,1 1-1,0-1 1,0 0 0,0 1-1,-1 0 1,1-1 0,0 1-1,0-1 1,1 1 0,-1 0 110,0-1 0,0 1 1,0 0-1,-1-1 1,1 1-1,0 0 0,0-1 1,-1 1-1,1-1 0,0 1 1,-1-1-1,1 1 0,0-1 1,-1 0-1,1 1 1,-1-1-1,1 0 0,-1 0 1,1 1-1,-1-1 0,0 0 1,1 0-1,-1-1 1,0 2-107,0-1 1,0 0 0,0 1 0,0-1-1,-1 0 1,1 1 0,0-1 0,0 0-1,-1 1 1,1-1 0,0 1 0,-1-1-1,1 0 1,-1 1 0,1-1 0,-1 1-1,1-1 1,-1 1 0,1 0 0,-1-1-1,1 1 1,-1 0 0,1-1 0,-1 1-1,0 0 1,1-1 0,-1 1 0,0 0-1,1 0 1,-1 0 0,0 0 0,0 0-1,-2-1-13,1 1-1,0 0 0,0 0 0,0 0 0,-1 0 1,1 1-1,0-1 0,0 1 0,-3 0 0,-4 3 100,0 1 0,1 0 0,-1 0 0,1 1-1,0 0 1,-8 8 0,-38 45 537,52-57-756,0 0 1,0 1-1,1 0 0,-1-1 0,0 1 0,1 0 1,0 0-1,0 0 0,0 0 0,0 0 0,0 0 0,1 0 1,-1 0-1,1 0 0,0 0 0,0 4 0,0-5 7,0 0 0,1 0 0,-1 0 0,1 0-1,0 0 1,-1 0 0,1 0 0,0 0 0,0 0 0,0-1 0,0 1-1,1 0 1,-1-1 0,0 1 0,1-1 0,-1 1 0,1-1 0,0 0-1,-1 1 1,1-1 0,0 0 0,0 0 0,3 1 0,-2-1-7,0 0 0,0 0 1,1 0-1,-1 0 0,0-1 1,0 1-1,1-1 0,-1 0 1,0 0-1,0 0 0,1 0 0,-1-1 1,0 0-1,4 0 0,-2-1-12,0 0 0,-1 0 0,1-1-1,-1 1 1,1-1 0,-1 0-1,0 0 1,5-5 0,-1 0-6,0-1 1,-1 1-1,-1-1 1,1-1 0,-2 1-1,1-1 1,7-19-1,-8 16-37,-2 5 18,0 1 0,0-1 0,-1 0 0,0 0 1,0 0-1,-1 0 0,1-10 0,-4 11 33,-2 14-196,-4 17-176,6-14 308,0 0 63,0 1-1,0-1 1,1 1-1,0 18 1,2-13 43,-1-11-70,0 0 0,1 1 0,0-1 1,2 7-1,-1-3-13,-1-5 48,0 0-1,1 0 1,-1 0-1,1 0 1,0 0-1,3 5 1,-4-8-16,0 0 1,0 0 0,0 0-1,0 0 1,0 0 0,0 0-1,0-1 1,0 1 0,0 0-1,1-1 1,-1 1 0,0-1-1,0 1 1,1-1-1,-1 0 1,0 1 0,1-1-1,-1 0 1,0 0 0,1 0-1,-1 0 1,0 0 0,1 0-1,-1-1 1,3 0 0,3-1 25,0 0 1,0 0 0,0-1 0,0-1-1,0 1 1,10-8 0,35-30 119,-41 30-198,-1 1-1,0-2 1,-1 1 0,0-1 0,9-17-1,32-70 61,-28 52-19,23-46 76,35-105 1,-78 192-99,-1 0 0,0 1 0,0-1 1,0 0-1,-1 0 0,0 0 0,0 0 0,-1-6 1,1 11-4,0 0 1,0-1 0,0 1-1,0 0 1,-1-1 0,1 1-1,-1 0 1,1 0 0,-1 0-1,1-1 1,-1 1 0,1 0-1,-1 0 1,0 0 0,0 0-1,0 0 1,0 0 0,1 0-1,-1 0 1,0 0 0,-1 1-1,1-1 1,0 0 0,0 1-1,0-1 1,0 0 0,-1 1-1,1 0 1,0-1 0,0 1-1,-1 0 1,1-1 0,0 1 0,-1 0-1,1 0 1,0 0 0,0 0-1,-1 0 1,1 1 0,0-1-1,-3 1 1,0 0-13,0 1 1,-1 0-1,1 0 1,0 0-1,0 1 1,1-1-1,-1 1 1,0 0-1,1 0 1,0 0-1,-4 4 1,-1 3 32,0-1 0,1 1 0,-6 11 1,5-4 17,0 0 0,1 0 0,1 0 0,-6 29 0,-8 74-33,19-115 27,-2 22 45,1 0-1,2 45 1,1-56-25,1-1-1,1 1 1,0-1 0,1 0 0,11 29 0,-13-39 5,-1-1 1,1 0-1,1 0 1,-1 0 0,1 0-1,-1-1 1,1 1 0,0-1-1,1 1 1,-1-1-1,0 0 1,1 0 0,0-1-1,-1 1 1,1-1-1,0 0 1,1 0 0,-1 0-1,0 0 1,0-1 0,1 1-1,-1-1 1,1-1-1,-1 1 1,1 0 0,-1-1-1,10 0 1,-3-1-1,0 0 1,-1-1 0,1 0-1,-1-1 1,1 0 0,-1 0-1,0-1 1,0-1-1,0 0 1,0 0 0,-1 0-1,0-2 1,14-11 0,-17 13-45,0-1 1,-1 1 0,0-1 0,0-1-1,0 1 1,-1-1 0,0 1 0,0-1 0,-1-1-1,0 1 1,0 0 0,0-1 0,-1 1 0,0-1-1,-1 0 1,0 0 0,0 0 0,0-7 0,-2 7-34,0 7 33,1 0-1,0 1 1,0-1-1,-1 0 1,1 0-1,0 0 1,0 0-1,0 0 0,0 0 1,0 0-1,0 0 1,0 0-1,1 0 1,-1 0-1,0 0 1,0 0-1,1 0 1,-1 1-1,0-1 1,1 0-1,-1 0 0,1 0 1,0 1-1,-1-1 1,2-1-1,-1 2 2,0 1 0,0-1-1,0 1 1,0-1 0,0 1 0,0-1-1,-1 1 1,1 0 0,0-1 0,0 1-1,0 0 1,-1 0 0,2 1-1,0 0 12,5 4 8,-4-3-53,1-1-1,-1 1 1,0 0 0,0 0-1,-1 1 1,1-1 0,0 1-1,-1-1 1,2 6 0,-1-2 13,0 2 47,0 0 1,0 0-1,-1 0 1,0 1-1,0-1 1,-1 1-1,-1 17 1,-2 12-115,-2 23 328,3-59-232,1-1 0,0 1 1,0-1-1,0 1 1,0-1-1,0 1 1,1-1-1,-1 1 0,1-1 1,-1 1-1,1-1 1,0 1-1,2 2 1,-3-4 16,1 0 0,0 0 1,-1 0-1,1 0 1,0 0-1,0 0 0,0-1 1,0 1-1,0 0 1,0 0-1,0-1 0,0 1 1,0 0-1,0-1 1,1 1-1,-1-1 0,0 0 1,0 1-1,0-1 1,1 0-1,-1 0 0,0 0 1,0 0-1,1 0 1,-1 0-1,0 0 0,0 0 1,1 0-1,0-1 1,11-3 5,0 0 0,0-1 0,-1 0 0,0-1 0,0 0 0,-1-1 0,14-10 0,-6 2-29,0-1 0,-1-1 0,16-20 0,-18 13-38,-11 17-113,-11 22 68,2-8 36,1 1 75,-1 1 0,1-1 0,-3 16 0,5-21-10,1-1 0,0 1 0,0 0 0,0-1-1,0 1 1,0 0 0,1-1 0,-1 1 0,1 0 0,-1-1 0,1 1 0,0-1 0,0 1 0,0-1 0,1 1 0,2 3 0,-2-3-7,1 0 0,-1-1 0,1 1 1,-1-1-1,1 0 0,0 0 0,0 0 1,0 0-1,0 0 0,1 0 0,-1-1 1,0 0-1,1 1 0,-1-1 1,1-1-1,-1 1 0,1 0 0,6-1 1,5 0 84,-1 0 1,0-2-1,21-3 1,-24 3-79,3-1-2,0-1 1,-1 0-1,1-1 0,19-10 0,49-31 39,-3 0-33,-69 44-47,-8 3 10,-1 1 0,1 0 0,0 0 0,-1 0-1,1 0 1,-1 0 0,0 0 0,0 0-1,0 0 1,0 1 0,0-1 0,1 3 0,-1 0 79,0 0 1,0 0 0,0 0 0,0 8-1,-1-7 8,1-1-1,-1 1 1,4 9-1,3 13 46,-6-22-44,0-1-1,0 1 0,1 0 0,-1-1 0,2 0 0,-1 1 0,0-1 0,1 0 0,4 6 0,-5-9-437,8 8 1354,-3-7-6945,-4 4 486,22-8-6309,-4 0 8192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2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4480,'-1'-2'314,"-2"-18"1855,3 16 603,4 15 2362,4 17-3896,-2 1 1,-1 1-1,1 48 0,-3-43-719,6 123 1120,9 82-286,-11-135-1127,3 14-532,-9-101-661,-1-15 241,0 0 0,0 0 0,0 0 1,1 0-1,-1 0 0,2 3 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0:03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419 8 4640,'-19'-7'5102,"19"7"-4913,0 0 0,0 0 1,0 1-1,0-1 1,-1 0-1,1 0 0,0 0 1,0 1-1,0-1 0,0 0 1,0 0-1,0 1 0,0-1 1,0 0-1,1 1 1,-2 2-322,-3 1 659,1 0 0,-1-1 0,0 1 0,-1-1 1,1 1-1,0-1 0,-1 0 0,0-1 0,-6 3 1,-11 8 733,-20 16 767,-1-3 1,-57 26-1,74-41-2060,1 1 0,0 1 0,-32 23 0,56-36-40,1 1 1,-1-1 0,0 1-1,0-1 1,1 1-1,-1 0 1,1-1 0,-1 1-1,0 0 1,1 0-1,-1 0 1,1-1 0,-1 3-1,1-3-36,0 0 1,0 1-1,0-1 0,0 1 0,0-1 1,0 0-1,0 1 0,0-1 0,0 0 1,0 1-1,0-1 0,0 0 0,1 1 1,-1-1-1,0 0 0,0 0 0,0 1 1,0-1-1,1 0 0,-1 1 0,0-1 1,0 0-1,1 0 0,-1 1 0,2 0-358,-1 0-1,1-1 0,-1 1 0,1 0 0,0-1 0,-1 1 0,1-1 1,0 0-1,-1 1 0,1-1 0,3 0 0,16-1-5305,7-5 1790,-1-7 302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0:04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89 4160,'2'-4'359,"0"0"0,0 1-1,1-1 1,-1 0 0,1 1 0,4-6 0,-6 8 256,0 1 1,0-1-1,1-1 1231,-1 2-1231,-1-1 1,1 0-1,-1 0 0,1 1 1,-1-1-1,1 0 1,-1 0-1,1 0 0,-1 0 1,0 0-1,1 0 0,-1-1 1,-4-5 5707,-2 1-6237,-2 0 1150,7 6-1189,1 0-1,-1-1 1,0 1 0,1 0 0,-1-1-1,1 1 1,-1-1 0,0 1-1,1-1 1,-1 0 0,1 1-1,0-1 1,-1 0 0,1 1-1,-1-1 1,1 0 0,0 1 0,-1-1-1,1 0 1,0 1 0,0-1-1,0 0 1,0 0 0,0 0-1,0 1 1,0-1 0,0-1 0,0 2-53,0 0 0,0-1 1,0 1-1,0 0 1,0 0-1,0 0 1,0 0-1,0-1 0,0 1 1,0 0-1,0 0 1,-1 0-1,1 0 1,0-1-1,0 1 0,0 0 1,0 0-1,0 0 1,0 0-1,0 0 1,0 0-1,0-1 0,-1 1 1,1 0-1,0 0 1,0 0-1,0 0 1,0 0-1,0 0 1,-1 0-1,1 0 0,0 0 1,0 0-1,0 0 1,0 0-1,-1 0 1,1-1-1,0 1 0,0 0 1,0 0-1,0 1 1,-1-1-1,1 0 1,0 0-1,0 0 0,0 0 1,0 0-1,0 0 1,-1 0-1,1 0 1,0 0-1,0 0 1,-7 4-1588,7-3 1132,0 0 1,-1 1 0,1-1-1,0 0 1,0 0 0,0 0 0,0 0-1,0 0 1,0 0 0,0 0 0,1 0-1,-1 0 1,0 0 0,0 0-1,1 0 1,-1 0 0,1 0 0,-1 0-1,1 0 1,-1 0 0,1 0-1,1 1 1,10 9-3150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30:04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24 5312,'-7'-4'5559,"11"3"-2122,23 1 43,-4 0-346,51-5-668,297-9-1065,-321 15-1908,30 2-2033,-25 3-3714,9 8 1518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22.6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42 265 2304,'-4'9'2971,"3"-6"-2833,0 0 1,0 1 0,0-1 0,1 0 0,0 0 0,0 1 0,0 3 0,-1 11 195,-12 73 834,7-6-315,2-62-293,-2 49 0,2-23 912,4-49-1424,0 1 1,0-1-1,0 1 1,0-1-1,0 1 1,0-1-1,0 1 1,0-1-1,0 1 1,1-1-1,-1 1 1,0-1-1,0 1 1,0-1-1,0 0 0,1 1 1,-1-1-1,0 1 1,1-1-1,-1 0 1,0 1-1,1-1 1,-1 0-1,1 1 1,11 0 116,1-1-225,31 3 262,1-2 0,86-9-1,-43 1-171,96-11 316,-4 0-84,264 6-214,-65 7 245,-321 3-160,170-13 881,-182 10-984,-1 0 276,0-2 1,71-20-1,-96 21-244,-1 2 0,25-3 0,-22 4 147,13-1 1300,-34-18-1283,0 0-1,1 0 1,1 0-1,2 0 1,0 1-1,15-40 1,-12 39-61,2 0 0,17-27 1,-10 21-92,-7 12-67,0 0-1,1 1 1,0 0-1,25-24 0,-22 26-18,1 1-1,0 1 0,0 0 0,20-10 0,-28 18 32,24-12 21,-29 14-54,0 1 0,-1-1-1,1 0 1,0 1 0,0 0-1,0-1 1,0 1-1,0 0 1,0 0 0,-1 0-1,1 0 1,4 1-1,5 1-143,-1-1 33,-10 0 71,0-1 1,0 0-1,0 0 1,0 1 0,0-1-1,1 0 1,-1 0-1,0 1 1,0-1-1,0 0 1,0 0-1,0 1 1,0-1-1,0 0 1,0 0-1,0 1 1,0-1 0,0 0-1,0 0 1,0 1-1,0-1 1,0 0-1,-1 0 1,1 1-1,0-1 1,0 0-1,0 0 1,0 1-1,0-1 1,0 0 0,-1 0-1,1 0 1,0 1-1,-1 2-1013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26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52 500 2720,'-4'-26'2084,"3"8"2349,-1 42-3221,-1 1 0,-9 32 0,-5 45 11,10-76-745,6-23-424,0-1 1,0 1-1,0 0 1,1-1 0,-1 1-1,1-1 1,-1 1 0,1 0-1,0-1 1,0 1-1,0 0 1,0-1 0,1 4-1,0-4 1247,16-45 421,-7 20-1625,2-8-217,1 2 1,1 0-1,2 1 1,1 0-1,1 1 0,27-30 1,-25 31-1,-17 20 67,1 0 1,1 1 0,-1-1-1,1 1 1,0 0 0,0 0-1,11-7 1,-15 11 44,-1 1 1,1-1-1,0 1 0,0 0 1,0-1-1,0 1 0,-1 0 0,1-1 1,0 1-1,0 0 0,0 0 1,0 0-1,0 0 0,0 0 0,0 0 1,0 0-1,0 0 0,0 0 1,-1 0-1,1 0 0,0 1 0,0-1 1,0 0-1,0 1 0,0-1 1,-1 0-1,1 1 0,0-1 0,0 1 1,0 0-1,-1-1 0,1 1 1,0-1-1,-1 1 0,1 0 0,-1 0 1,1-1-1,-1 1 0,1 0 1,-1 0-1,0 0 0,1 1 0,1 4-10,0 0 0,-1-1-1,0 1 1,0 0 0,0 8-1,-1-9 24,2 33 172,-1-1 0,-2 1 0,-2-1 0,-10 51 0,13-88-149,0 0 0,0 0-1,0-1 1,0 1 0,1 0-1,-1 0 1,0 0 0,0 0 0,1 0-1,-1 0 1,0-1 0,0 1-1,0 0 1,1 0 0,-1 0 0,0 0-1,0 0 1,1 0 0,-1 0-1,0 0 1,0 0 0,1 0 0,-1 0-1,0 0 1,0 0 0,1 0-1,-1 1 1,0-1 0,0 0-1,1 0 1,-1 0 0,0 0 0,0 0-1,0 0 1,1 1 0,-1-1-1,0 0 1,0 0 0,0 0 0,0 1-1,1-1 1,-1 0 0,0 0-1,0 0 1,0 1 0,0-1 0,0 0-1,0 0 1,0 1 0,0-1-1,1 0 1,-1 0 0,0 1 0,0-1-1,0 0 1,0 0 0,0 1-1,0-1 1,-1 0 0,1 0 0,0 1-1,0-1 1,0 0 0,0 0-1,0 0 1,0 1 0,0-1 0,-1 0-1,20-13 597,-17 11-675,11-10 108,-1-2 0,0 0-1,17-26 1,-2 2-241,48-47-349,-60 70 346,-14 13 116,1 0-1,0 1 1,1-1 0,-1 1-1,0-1 1,0 1 0,5-2-1,-7 3 58,1-1 0,-1 1-1,0 0 1,1 0 0,-1 0 0,1 0-1,-1 0 1,0 0 0,1-1-1,-1 1 1,1 0 0,-1 0 0,1 0-1,-1 0 1,0 0 0,1 1-1,-1-1 1,1 0 0,-1 0 0,1 0-1,-1 0 1,0 0 0,1 1-1,-1-1 1,0 0 0,1 0 0,-1 1-1,1-1 1,-1 0 0,0 0-1,0 1 1,1-1 0,-1 0 0,0 1-1,0-1 1,1 0 0,-1 1-1,0-1 1,0 1 0,0-1 0,1 0-1,-1 1 1,0-1 0,0 1-1,0-1 1,0 1 0,0-1 0,0 0-1,0 1 1,0-1 0,0 1-1,0 0 1,4 68-139,-2-46 297,-1 1-1,-3 35 0,1-12 66,2-25-34,-5 3-65,3-22-82,0 1-1,1-1 1,-1 0-1,1 1 1,0-1-1,0 0 1,0 1-1,1 3 1,0 4 141,3 2-317,-3-11 241,0 0-1,0-1 1,1 1 0,-1 0-1,1-1 1,-1 1 0,4 2-1,-3-3-66,-1 0 0,1 1 0,0-1-1,0 0 1,0-1 0,0 1 0,0 0-1,0 0 1,0-1 0,0 1 0,0-1-1,0 0 1,0 0 0,0 0 0,0 0-1,1 0 1,-1 0 0,0 0 0,0 0-1,0-1 1,0 0 0,0 1 0,0-1-1,0 0 1,0 0 0,0 0 0,0 0-1,2-2 1,2-1 43,1-1-1,-1 0 1,0 0-1,-1-1 1,0 0-1,8-9 1,-2-1-22,-1-1 0,0 1 0,-1-2 0,-1 1 0,0-1 0,6-25 1,-8 18-87,-1-1 1,-1 0 0,-2 0 0,1-33 0,-6 45-428,1 11 32,-1 11-16,-1 11 204,-4 17 76,3-22 173,2 1 0,-1-1-1,2 1 1,0 0 0,0-1-1,2 1 1,0 0 0,0 0-1,2 0 1,0-1 0,0 1-1,1 0 1,8 21 0,-9-32 40,0-1-1,0 0 1,0 1 0,0-1 0,0 0 0,6 5-1,-7-7-12,0 1-1,1-1 0,-1 0 1,1 0-1,0 1 0,-1-1 0,1 0 1,0-1-1,0 1 0,-1 0 0,1 0 1,0-1-1,0 1 0,0-1 0,3 1 1,5-2 50,0 0-1,0-1 1,0 1 0,0-2 0,0 0-1,-1 0 1,1 0 0,-1-1 0,0-1 0,0 0-1,0 0 1,-1 0 0,0-1 0,12-11 0,-7 4-73,0 0 1,-1 0 0,0-1-1,-1-1 1,-1 0 0,0-1 0,9-19-1,-15 22-240,-3 11 170,-1 0 0,1 1 0,-1-1 0,1 1-1,0-1 1,-1 0 0,1 1 0,0 0 0,0-1 0,1-1-1,-1 19-725,-1-9 798,0 15-54,3 27 1,-2-41 65,1 0-1,0 0 1,0 0 0,1 0-1,0-1 1,0 0 0,4 8-1,-4-11 11,-1 0 1,1 0-1,0 0 0,0-1 0,0 1 0,0-1 0,1 0 0,-1 1 0,1-2 0,0 1 0,0 0 0,0-1 0,0 0 1,9 4-1,-10-5-4,1 0 0,-1-1 0,1 1 0,-1-1 0,1 0 0,-1 0 0,1 0 0,-1 0 0,1-1 0,0 1 0,-1-1 0,0 0 0,1 0 1,-1 0-1,1 0 0,-1-1 0,0 0 0,0 1 0,0-1 0,4-3 0,3-4 32,0 1 0,-1-1 0,0 0 1,-1-1-1,0 0 0,0-1 0,-1 1 0,0-1 0,5-13 1,4-14-54,17-60 1,-31 92 7,5-23-153,-6 21 56,1-1 0,0 1-1,1 0 1,5-13 0,-11 70-994,-1 37 973,-5 38 133,6-92 90,3-21-14,-1 0 0,-1-1 0,-3 14 0,-9 7-137,14-30 46,0-1 1,0 0-1,-1 1 0,1-1 1,0 1-1,0-1 1,0 0-1,0 1 0,0-1 1,0 0-1,-1 1 1,1-1-1,0 0 1,0 1-1,-1-1 0,1 0 1,0 1-1,0-1 1,-1 0-1,1 0 0,0 1 1,-1-1-1,1 0 1,0 0-1,-1 0 0,1 0 1,0 1-1,-1-1 1,1 0-1,-1 0 1,1 0-1,0 0 0,-1 0 1,1 0-1,0 0 1,-1 0-1,1 0 0,-1 0 1,1 0-1,0 0 1,-1 0-1,1 0 1,-1 0-1,1-1 0,0 1 1,-1 0-1,1 0 1,0 0-1,-1-1 0,1 1 1,0 0-1,-1 0 1,1-1-1,-2 0 51,1-1-1,-1 1 1,1-1 0,-1 0 0,1 1-1,0-1 1,-2-3 0,-1-5-62,1 0 0,-4-19-1,0-3-112,7 32 86,0-1 1,-1 1-1,1 0 0,0 0 0,0-1 0,0 1 0,0-1 1,0 1-1,0 0 0,0-1 0,0 1 0,0 0 0,0-1 0,0 1 1,0 0-1,0-1 0,0 1 0,0 0 0,0-1 0,0 1 1,0 0-1,0-1 0,0 1 0,1 0 0,-1-1 0,0 1 0,0 0 1,0-1-1,1 1 0,-1 0 0,0 0 0,0-1 0,1 1 1,-1 0-1,1-1 5,0 1 0,0 0 1,0 0-1,0 0 1,0 0-1,0 0 0,0 1 1,0-1-1,0 0 0,0 0 1,0 1-1,1 0 1,32 17 12,-26-14 23,0 0 0,-1 0 0,1-1 0,1-1 1,-1 1-1,0-1 0,1 0 0,-1-1 0,1 0 1,-1-1-1,1 0 0,-1 0 0,1 0 0,-1-1 0,17-4 1,-5 0 105,-1-1 0,-1-1 0,1-1 0,-1 0 0,32-20 0,-35 17-88,0 0 0,-1-1 0,-1-1 0,0 0 0,20-25 0,49-83 170,-70 102-188,3-5-66,13-18 204,23-52 0,-34 58-287,30-70-264,-44 98 324,0 0 0,-1 0-1,0 0 1,-1-1-1,0 1 1,1-11 0,-4 6-361,1 13 422,1 0 0,0-1 0,0 1 0,0 0 0,0 0 0,0 0 0,-1 0-1,1 0 1,0 0 0,0 0 0,0 0 0,0 0 0,-1 0 0,1 1 0,0-1 0,0 0 0,0 0 0,0 0 0,0 0 0,-1 0 0,1 0 0,0 0 0,0 0 0,0 0 0,0 0 0,0 0 0,0 1 0,-1-1 0,1 0 0,0 0 0,0 0-1,0 0 1,0 0 0,0 1 0,0-1 0,0 0 0,0 0 0,0 0 0,-11 22-217,11-22 232,-46 116-26,25-59 101,3 0 0,2 1 0,3 1 0,-9 105 0,22-108 69,1-24 13,-1-31-124,0 0 0,0 0-1,0 1 1,0-1-1,0 0 1,1 1-1,-1-1 1,0 0-1,1 0 1,-1 1 0,1-1-1,-1 0 1,1 0-1,0 0 1,-1 0-1,1 0 1,0 0 0,0 0-1,0 0 1,0 0-1,0 0 1,0 0-1,0-1 1,0 1 0,0 0-1,0-1 1,0 1-1,2 0 1,-1 0 0,0-1 1,0 0-1,-1 1 0,1-1 1,0 0-1,0 0 0,0 0 1,0 0-1,0-1 1,0 1-1,-1 0 0,1-1 1,0 1-1,0-1 0,-1 0 1,1 0-1,0 1 1,-1-1-1,3-2 0,51-46 161,-42 35-326,-13 8-359,-1-17-6226,-3 8 3396,-1 3 1125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26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6560,'0'0'2117,"5"-1"-1285,36-6 1261,50-3 1,41 4-21,23-2-1080,32-7-701,-61 11-3506,-90 5 88,-3 6 988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29.1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21 2816,'-4'-17'917,"4"17"-907,0 0 0,0 0 1,0 0-1,0 0 0,0-1 0,0 1 0,0 0 0,0 0 0,0 0 0,0-1 0,0 1 0,0 0 1,1 0-1,-1 0 0,0 0 0,0 0 0,0-1 0,0 1 0,0 0 0,1 0 0,-1 0 0,0 0 1,0 0-1,0 0 0,0 0 0,1 0 0,-1 0 0,0-1 0,0 1 0,0 0 0,1 0 0,-1 0 1,0 0-1,0 0 0,0 0 0,5 2 3749,-3 23-1327,-65 343 1685,42-239-3094,-2 15-249,19-130-523,2 0-1,0 0 1,0 21 0,-2-23 251,4-12-489,0 0 0,0 0 1,0 0-1,-1 0 0,1 0 1,0 0-1,0 0 0,0 0 1,0 1-1,0-1 0,0 0 1,0 0-1,-1 0 0,1 0 1,0 0-1,0 1 0,0-1 1,0 0-1,0 0 0,0 0 1,0 0-1,0 1 0,0-1 1,0 0-1,0 0 0,0 0 0,0 0 1,0 1-1,0-1 0,0 0 1,0 0-1,0 0 0,0 0 1,0 1-1,0-1 0,0 0 1,0 0-1,0 0 0,0 0 1,1 0-1,-1 1 0,0-1 1,0 0-1,0 0 0,0 0 1,0 0-1,0 0 0,0 0 1,1 1-1,-1-3 109,0 0 0,1 0 0,-1 0 0,1 0 0,-1 0 0,1 0 0,0 0 0,1-2 0,0-1-89,1 1-1,-1-1 1,0 0-1,0 0 1,0-6-1,7-15 40,23-64 125,-27 75-275,0-1-1,2 0 0,0 1 0,0 0 0,2 1 1,0 0-1,0 0 0,1 1 0,1 0 0,0 1 0,1 0 1,0 1-1,1 0 0,0 1 0,1 0 0,0 1 1,23-11-1,0 9-380,-37 11 462,0 0-1,0 0 0,1 0 1,-1 0-1,0 0 1,0 1-1,1-1 1,-1 0-1,0 0 0,0 0 1,0 0-1,1 0 1,-1 0-1,0 0 1,0 1-1,0-1 0,0 0 1,1 0-1,-1 0 1,0 0-1,0 1 1,0-1-1,0 0 1,0 0-1,0 0 0,1 1 1,-1-1-1,0 0 1,0 0-1,0 0 1,0 1-1,0-1 0,0 0 1,0 0-1,0 1 1,0-1-1,0 0 1,0 0-1,0 0 0,0 1 1,0-1-1,0 0 1,0 0-1,0 1 1,-1-1-1,1 0 0,0 0 1,-3 19 69,2-13-53,-22 152 546,21-147-590,-6 33 183,1 0 0,-1 49-1,8-92-123,0 0 0,0 0 0,0 1 0,1-1 0,-1 0 0,0 0 0,0 1 0,1-1-1,-1 0 1,0 0 0,1 0 0,0 1 0,-1-1 0,1 0 0,-1 0 0,1 0 0,0 0 0,0 0-1,0 0 1,2 1 0,-2-1-1,1 0-1,0 0 0,0 0 1,0-1-1,-1 1 0,1-1 1,0 1-1,0-1 1,0 0-1,0 1 0,0-1 1,3 0-1,6-2 57,1 1 0,-1-2 0,22-6 0,-18 5-15,11-4-39,-1 0 0,0-1 0,0-2 0,-1-1 0,0 0-1,-1-2 1,-1 0 0,0-2 0,-1-1 0,24-24 0,-38 34-2,19-18 35,-2-1 0,-1-2-1,29-43 1,-51 69-93,0 0 0,0 1-1,0-1 1,0-1 0,0 1 0,-1 0-1,1-3 1,-1 5 13,0-1-1,0 1 0,0-1 1,0 1-1,0 0 1,0-1-1,0 1 1,0-1-1,-1 1 1,1-1-1,0 1 1,0-1-1,0 1 0,-1 0 1,1-1-1,0 1 1,-1 0-1,1-1 1,0 1-1,-1 0 1,1-1-1,0 1 1,-1 0-1,1 0 0,-1-1 1,1 1-1,-1 0 1,1 0-1,-1 0 1,1 0-1,0-1 1,-1 1-1,1 0 1,-1 0-1,1 0 1,-1 0-1,1 0 0,-1 0 1,1 0-1,-1 1 1,1-1-1,-1 0 1,-2 0-7,-1 1-1,1-1 1,0 1 0,-1 0 0,1 0 0,0 0 0,0 0 0,0 1 0,0-1-1,0 1 1,0 0 0,0 0 0,-4 4 0,-3 3 59,-18 21-1,21-22-58,-13 15-47,-22 35 0,35-47 82,0 0 1,1 1 0,0 0-1,1 1 1,-5 17 0,7-22 18,0 2-1,1 1 0,0 0 0,0-1 0,0 15 0,2-23-18,0 0 0,0 0 0,0 0 0,1 0 0,-1 0 0,0 0 0,1 0 0,-1 0 1,1 0-1,0 0 0,0 0 0,0 0 0,0 0 0,0 0 0,0-1 0,0 1 0,1 0 1,-1-1-1,1 1 0,-1-1 0,1 0 0,-1 1 0,1-1 0,0 0 0,0 0 0,-1 0 1,5 2-1,-3-3 32,-1 1 0,1 0 0,0 0 0,0-1 0,-1 0 0,1 1 0,0-1 0,0 0 0,0 0 0,0-1 0,0 1 0,-1 0 0,1-1 0,5-2 0,-4 1-2,0 0 0,1 0 0,-1 0-1,0-1 1,-1 0 0,1 0 0,0 0-1,3-4 1,4-6 8,-1-1 0,-1 1 1,15-29-1,27-72-246,-32 68-283,-19 86-314,1-15 725,7 161 299,-8-185-206,0 1 0,0-1 0,0 1 0,1-1 0,-1 0 0,1 1 0,-1-1 0,1 0 0,-1 0 0,1 1 0,0-1 0,-1 0 1,2 2-1,-1-3-6,0 1 0,-1-1 0,1 1 0,-1-1 0,1 0 0,0 1 1,-1-1-1,1 0 0,0 1 0,0-1 0,-1 0 0,1 0 0,0 0 1,0 0-1,-1 1 0,1-1 0,0 0 0,1-1 0,0 1 18,1-1 0,-1 0 0,0 1-1,0-1 1,0 0 0,0-1 0,0 1-1,0 0 1,0 0 0,0-1 0,0 1-1,0-1 1,-1 0 0,1 0 0,2-3-1,53-78 111,15-20-158,79-81-350,-144 174 289,-2 1-167,-3 9 40,-1 6-59,-16 182 316,4-83 180,10-41-114,1-39 139,0-24-251,0-1-1,0 1 1,0 0 0,0-1 0,0 1 0,0-1 0,0 1 0,0 0 0,0-1 0,1 1-1,-1 0 1,0-1 0,0 1 0,0-1 0,1 1 0,-1-1 0,0 1 0,1 0 0,-1-1-1,1 1 1,0 0 0,0-1-1,-1 0-1,1 0 0,-1 0 1,1 0-1,-1 1 0,1-1 1,-1 0-1,1 0 1,-1 0-1,1-1 0,0 1 1,-1 0-1,1 0 0,-1 0 1,1 0-1,-1 0 0,1-1 1,-1 1-1,1 0 0,0-1 1,2-1 29,0 0 0,1-1 0,-1 1 0,0-1 0,0 0 0,3-4 1,53-76 146,-30 39-185,28-52-154,-27 43-200,-23 42 265,17-19 1,-24 30 77,0 0 1,0-1 0,0 1 0,0 0 0,0 0-1,0 0 1,0 0 0,0 0 0,0 0 0,0 0-1,0 0 1,1 0 0,-1 0 0,0 0-1,0 0 1,0 0 0,0 0 0,0 0 0,0-1-1,0 1 1,0 0 0,0 0 0,1 0 0,-1 0-1,0 0 1,0 0 0,0 0 0,0 0-1,0 0 1,0 1 0,0-1 0,0 0 0,1 0-1,-1 0 1,0 0 0,0 0 0,0 0 0,0 0-1,0 0 1,0 0 0,0 0 0,0 0-1,0 0 1,0 0 0,1 0 0,-1 0 0,0 0-1,0 1 1,0-1 0,0 0 0,0 0 0,0 0-1,0 0 1,0 0 0,0 0 0,0 0 0,0 0-1,0 1 1,0-1 0,0 0 0,0 0-1,0 0 1,0 0 0,0 0 0,0 0 0,0 0-1,0 0 1,0 0 0,0 1 0,1 12-52,0 1 1,7 50-94,-7-46 103,1 0 0,8 32-1,-5-31 137,1-1-1,1 1 0,11 19 1,-18-37-71,1 0 1,0 0-1,-1 0 1,1 0 0,0 0-1,0 0 1,0 0-1,0 0 1,0 0 0,0 0-1,0 0 1,0 0-1,0-1 1,0 1 0,0 0-1,1-1 1,-1 1-1,0-1 1,0 0 0,1 1-1,-1-1 1,2 0-1,-1 0 0,1 0 1,-1 0-1,0-1 0,0 1 0,0-1 0,0 0 0,0 1 0,0-1 0,0 0 0,0 0 0,0 0 1,2-3-1,3-2 24,0 0 1,0-1 0,0 0-1,10-15 1,16-28 36,51-106 0,-81 150-109,0 0 0,-1 0 0,1 0 0,-1 0 1,-1-1-1,1 1 0,-1-1 0,0 1 0,0-1 0,-1 1 0,0-10 0,0 16 18,0-1 0,0 0-1,0 1 1,0-1 0,0 0 0,0 1-1,-1-1 1,1 0 0,0 1-1,0-1 1,0 0 0,-1 1 0,1-1-1,0 0 1,-1 1 0,1-1-1,-1 1 1,1-1 0,0 1 0,-1-1-1,1 1 1,-1-1 0,1 1-1,-1-1 1,0 1 0,1-1 0,-1 1-1,1 0 1,-1 0 0,0-1-1,1 1 1,-1 0 0,0 0 0,1 0-1,-1-1 1,0 1 0,0 0-1,1 0 1,-1 0 0,0 0 0,1 0-1,-1 1 1,0-1 0,1 0-1,-1 0 1,-1 1 0,0 0-31,-1 0 0,1 0 0,0 0 0,0 1 0,-1-1 0,1 1 0,0 0 0,0 0 0,0-1 0,0 1 0,-1 3 0,-6 9 46,1-1 1,1 1-1,0 1 1,1 0-1,0 0 1,2 0-1,0 0 1,-4 26 0,5-14 29,1 0 1,1 0-1,2 0 1,4 33-1,-5-56 5,1 0 0,0-1-1,-1 1 1,2 0 0,-1 0 0,0-1 0,1 1 0,-1-1-1,1 1 1,0-1 0,1 0 0,-1 0 0,0 0 0,1 0-1,-1 0 1,1 0 0,0-1 0,0 1 0,0-1 0,1 0-1,-1 0 1,0 0 0,1 0 0,-1-1 0,1 1 0,0-1-1,-1 0 1,1 0 0,0 0 0,0-1 0,5 1 0,4 0-3,0-1 0,0 0 0,1-1 1,-1-1-1,0 0 0,0 0 1,0-1-1,14-6 0,5-3-129,-2-2 0,30-17 1,-47 24-491,0-1 1,-1 0-1,0-1 1,12-11 0,7-9-1104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31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33 270 3552,'-22'-4'1147,"11"5"-18,11-1-1105,0 0 0,0 0 1,0 0-1,1 0 1,-1 0-1,0 0 0,0 0 1,0 0-1,0 0 1,0 0-1,0 1 0,0-1 1,0 0-1,1 2 1993,0 4 191,1-5-2005,0 0 0,1 0 0,-1 0 0,1 0 0,-1 0 0,1-1 0,-1 1 0,1-1 0,-1 0 1,1 0-1,-1 0 0,1 0 0,0 0 0,2-1 0,1 0 21,0 0 0,0 0 0,0-1 0,-1 0 0,7-3 0,-3 0-95,0-1 0,0 0 0,0 0 0,-1 0 0,0-1 0,0-1 0,-1 1 0,8-10 0,-4 1 11,0 1 1,-1-2-1,13-28 0,-20 38-54,1-2-66,0 0 0,-1 0 0,0 0 1,3-13-1,-5 21-33,-1-1-1,0 1 1,0-1 0,1 1 0,-1 0 0,0-1 0,0 1 0,0-1 0,0 1-1,-1 0 1,1-1 0,0 1 0,-1-1 0,1 1 0,0 0 0,-1 0 0,0-1-1,1 1 1,-1 0 0,0 0 0,0-1 0,1 1 0,-1 0 0,0 0 0,0 0-1,0 0 1,0 0 0,-1 1 0,1-1 0,0 0 0,0 0 0,0 1 0,-1-1-1,1 0 1,0 1 0,-1 0 0,1-1 0,-2 1 0,-3-1 5,1 0 0,-1 1-1,1 0 1,-1 0 0,1 1 0,-1-1 0,1 1 0,-1 1 0,1-1 0,0 1-1,0-1 1,-1 2 0,1-1 0,1 0 0,-1 1 0,0 0 0,1 0 0,-8 7-1,4-3 68,1 0-1,0 0 0,0 1 0,1 0 0,0 1 0,0-1 0,1 1 0,0 0 0,-3 11 0,3-8 33,2 0 0,-1 0 0,2 0 0,0 1 0,0-1 0,1 0 0,0 1 0,1 0 0,1-1 0,3 20 0,-3-26-18,0 0 1,0-1 0,1 1 0,0-1-1,0 0 1,1 1 0,-1-1-1,1 0 1,0 0 0,0-1 0,1 1-1,-1-1 1,1 1 0,0-1 0,0 0-1,1-1 1,-1 1 0,1-1 0,0 0-1,0 0 1,0 0 0,0 0 0,0-1-1,1 0 1,8 2 0,-8-3-16,0 0 0,0 0 0,1 0 0,-1-1 0,0 0 0,1-1 0,-1 1-1,0-1 1,1 0 0,-1-1 0,12-3 0,-10 1-8,0 0 1,-1 0-1,0 0 0,1-1 0,-2 0 0,1 0 0,0-1 0,10-12 0,15-22 135,30-51 0,-40 59-139,-10 13-206,-1-1 0,10-25 0,-17 34-196,-4 11 350,0 0 0,0 0 0,0 0 0,0 0-1,1-1 1,-1 1 0,0 0 0,0 0 0,0 0 0,0 0-1,0 0 1,0 0 0,0 0 0,0 0 0,0 0 0,0 0-1,0 0 1,0 0 0,0 0 0,0 0 0,0 0 0,0 0-1,0 0 1,0-1 0,0 1 0,0 0 0,0 0-1,0 0 1,0 0 0,0 0 0,-1 0 0,1 0 0,0 0-1,0 0 1,0 0 0,0 0 0,0 0 0,0 0 0,0 0-1,0 0 1,0 0 0,0 0 0,0 0 0,0 0 0,0 0-1,0 0 1,0 0 0,0 0 0,0 0 0,0 0 0,0 0-1,0 0 1,-1 0 0,1 0 0,0 0 0,0 0 0,0 0-1,0 0 1,0 0 0,0 0 0,0 0 0,0 0-1,0 0 1,0 0 0,0 0 0,0 0 0,0 0 0,0 0-1,-13 17-245,4 2 227,1 0-1,1 1 1,1-1 0,-8 41 0,-4 85-36,18-142 56,0-1 24,-1 4 74,0 0 0,1 0 1,-1 1-1,2-1 0,-1 0 1,0 0-1,1 0 0,1 1 0,-1-1 1,3 6-1,-4-11-57,0-1-1,1 1 0,-1-1 1,1 1-1,-1 0 1,0-1-1,1 1 1,-1-1-1,1 1 1,0-1-1,-1 0 1,1 1-1,-1-1 0,1 0 1,0 1-1,-1-1 1,1 0-1,0 1 1,-1-1-1,1 0 1,0 0-1,-1 0 1,2 0-1,-1 0 2,1 0 0,0 0-1,-1-1 1,1 1 0,-1 0 0,1-1-1,0 1 1,-1-1 0,3-1 0,3-3 22,0 0 1,0 0-1,7-7 1,-10 8 40,11-9-17,-2-1 0,0-1 0,16-23 0,28-52-15,-17 26-52,26-49-832,-61 106 411,-5 11 102,1 12 89,2 1 243,0 0 0,2 0 0,0-1 0,1 0 0,0 0 0,2 0 0,0-1 0,0 0 1,1 0-1,15 17 0,-21-29 16,-1 0 1,1 0-1,0 0 1,0 0-1,0-1 1,0 0-1,1 1 1,-1-1-1,0 0 1,1-1-1,0 1 0,-1-1 1,1 1-1,0-1 1,0 0-1,0 0 1,0-1-1,0 1 1,-1-1-1,1 0 1,0 0-1,0 0 1,0-1-1,0 0 1,0 1-1,0-1 1,0 0-1,0-1 1,-1 1-1,1-1 1,-1 1-1,1-1 1,-1 0-1,1-1 1,5-4-1,-3 1-45,1 0 1,-1-1-1,0 1 1,0-2-1,-1 1 0,7-12 1,23-51 65,-32 62-85,0 0-1,0 0 1,-1-1-1,2-9 1,-3 15-22,-1-1 0,0 1-1,1 0 1,-1-1 0,0 1 0,-1 0 0,1-1 0,-1 1 0,1 0-1,-1-1 1,0 1 0,0 0 0,0 0 0,-2-3 0,2 5 30,1 0 1,-1 1 0,0-1 0,1 1-1,-1-1 1,1 0 0,-1 1 0,0 0-1,0-1 1,1 1 0,-1-1 0,0 1-1,0 0 1,1 0 0,-1-1 0,0 1-1,0 0 1,0 0 0,0 0 0,1 0-1,-1 0 1,0 0 0,0 0 0,0 0-1,0 0 1,1 0 0,-1 0 0,0 1-1,0-1 1,0 0 0,1 1 0,-1-1-1,0 0 1,-1 2 0,-2 0 38,0 1 0,0 0 0,0 0 0,-6 6 0,1 1-76,0 0 0,1 1-1,1 0 1,0 0 0,0 0 0,1 1-1,-8 23 1,4-7 60,2 1-1,-6 41 0,12-61 55,1 0 1,1 0-1,0 17 1,0-23-26,1 0 0,-1-1 0,0 1-1,1 0 1,0-1 0,-1 1 0,1 0 0,0-1 0,0 1 0,1-1 0,-1 1 0,1-1 0,-1 0 0,1 0 0,-1 1 0,1-1 0,3 2 0,-4-3-19,0 0 1,1-1-1,-1 1 1,1 0 0,-1-1-1,1 1 1,-1-1-1,1 1 1,-1-1 0,1 0-1,-1 0 1,1 0-1,0 0 1,-1 0-1,1 0 1,-1 0 0,1 0-1,-1 0 1,1-1-1,0 1 1,-1-1 0,3 0-1,2-2 41,-1 0 0,1-1 0,-1 1 0,6-6 0,-10 9-60,28-26 99,44-47 1,17-15-249,-72 72 131,34-25-81,-46 36 52,1 1 0,0 0 1,0 0-1,0 1 0,15-5 0,-22 7 34,1 1 0,0 0 0,0-1 1,0 1-1,0 0 0,-1 0 0,1 0 0,0 0 0,0 0 0,0 0 0,0 0 0,0 0 0,-1 0 0,1 0 0,0 0 0,0 0 0,0 0 0,0 1 1,0-1-1,-1 0 0,1 1 0,0-1 0,1 1 0,-2 1 0,1-1 0,-1 0 0,1 1 0,-1-1 0,0 1-1,1-1 1,-1 1 0,0-1 0,0 1 0,0-1 0,0 1 0,0-1 0,0 1 0,-1 1 0,-3 22 9,-2 0 0,0 0 1,-11 25-1,2-6 52,1-9 6,9-23 27,1-1 0,-5 20 0,9-31-72,0 1 0,0-1-1,0 0 1,0 1 0,-1-1-1,1 1 1,0-1 0,0 1-1,0-1 1,0 0 0,0 1 0,0-1-1,1 1 1,-1-1 0,0 1-1,0-1 1,0 0 0,0 1-1,0-1 1,1 1 0,-1-1-1,0 0 1,0 1 0,1-1 0,-1 0-1,0 1 1,0-1 0,1 0-1,-1 1 1,0-1 0,1 0-1,0 1 1,0-1 16,0 0-1,0 0 1,0 0-1,1 1 1,-1-1-1,0 0 1,0 0 0,0-1-1,1 1 1,-1 0-1,2-1 1,6-1 74,-1-1 1,12-6-1,18-12-59,37-27 0,0 0 10,-72 46-62,1 0 0,-1 0 1,1 0-1,-1 1 0,1 0 0,-1 0 1,1 0-1,0 0 0,0 0 0,-1 1 1,7-1-1,-8 1 3,1 1-1,-1-1 1,0 1 0,0-1 0,1 1 0,-1 0-1,0 0 1,0 0 0,0 0 0,0 0 0,0 1-1,0-1 1,-1 0 0,1 1 0,0-1-1,-1 1 1,1 0 0,-1 0 0,3 3 0,1 3 135,0 1 1,6 18 0,-7-17 58,0-1 1,0 0-1,7 10 0,-9-16-132,0 0 1,0-1-1,1 1 1,-1-1-1,0 0 1,1 0-1,0 0 1,-1 0-1,1 0 1,0 0-1,0-1 1,0 1-1,0-1 0,3 1 1,0-1-19,0 0 1,-1 0 0,1-1-1,0 1 1,0-1-1,-1-1 1,1 1-1,9-3 1,47-14 158,-53 14-176,30-10-284,41-20-1,-62 25-882,1-2 1,-2 0-1,0-2 0,20-16 0,-32 24 109,0-1 0,0 1 0,0-2 0,-1 1 0,0 0 0,0-1 0,0 0 0,5-11 0,0-5-3037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35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1 435 2240,'0'0'3968,"18"4"272,-15-5-3991,0 1 1,0 0 0,0-1-1,0 1 1,0-1 0,0 0-1,0 0 1,0 0-1,-1 0 1,1 0 0,0-1-1,-1 1 1,1-1 0,2-2-1,2-3-107,0 1 1,-1-1-1,7-10 0,-5 7-34,19-27 290,-1-1 0,24-46 1,-38 64-319,-29 83-150,-23 48 441,-4 18 154,21-7-110,17-81 300,-20 74 0,18-85-359,7-27-157,0 1 0,0 0 0,0 0 0,0 0 1,-1-1-1,-2 6 0,3-7-714,0 4 466,-1 0 1,-1-1-1,-3 9 0,5-8 110,1-6-51,0 0 0,0 0 0,0 0-1,0 0 1,0 1 0,1-1 0,-1 0 0,0 0-1,0 0 1,0 0 0,0 1 0,0-1 0,0 0-1,0 0 1,0 0 0,-1 0 0,1 1 0,0-1-1,0 0 1,0 0 0,0 0 0,0 0 0,0 0-1,0 1 1,0-1 0,0 0 0,0 0 0,0 0 0,-1 0-1,1 0 1,0 0 0,0 0 0,0 1 0,0-1-1,0 0 1,0 0 0,-1 0 0,1 0 0,0 0-1,0 0 1,0 0 0,0 0 0,0 0 0,-1 0-1,1 0 1,0 0 0,0 0 0,0 0 0,0 0-1,-1 0 1,1 0 0,1-49 1611,10-128-1114,-6 143-408,9-33-1,-2 12-98,-8 34-71,2 0-1,0 0 0,1 0 1,1 1-1,2 0 0,-1 1 0,2 0 1,21-29-1,-25 40 5,0 0 0,1 0 0,0 1 0,0-1 0,1 2 0,0-1 1,0 1-1,0 1 0,1-1 0,-1 2 0,18-7 0,-19 9 34,-1 0 1,1 0 0,-1 1-1,1 0 1,0 0-1,0 1 1,-1 0 0,1 0-1,0 1 1,-1 0-1,1 0 1,0 1-1,-1 0 1,0 0 0,1 1-1,-1 0 1,10 5-1,-5-1 28,1 1-1,-1 1 1,-1 0 0,19 18-1,-26-22-2,1 0 1,-1 1-1,0-1 0,0 1 0,0 0 1,-1 0-1,0 1 0,0-1 0,-1 1 1,0-1-1,0 1 0,1 9 0,-3-14 38,1 1 0,-1-1 0,0 1 0,0-1 0,0 1 0,-1-1 0,1 0 0,-1 1 0,1-1 0,-1 1 0,0-1 0,0 0 0,0 1 0,0-1 0,0 0 0,0 0 0,-4 4 0,2-3-1,0 1-1,-1-1 0,1-1 1,-1 1-1,0 0 0,0-1 1,0 0-1,0 0 1,-5 2-1,-8 1 90,0 0 0,0-1 0,0-1 0,-24 1 0,4-4 5,-75-7 1,80 3-105,20 3-28,9 0-10,0 1 0,0 0 0,0 0 1,1 0-1,-1 0 0,0 0 0,-3 1 0,-12 0-310,17-1 254,4 0 57,1 0 40,140-3 288,165-24-1,-252 17-216,112-36 1,-163 44-66,0-1 0,0 0 0,0 0 0,7-6 0,-11 8-56,-2 1 27,0 0 0,1 0 0,-1 0 0,0 0 0,0 0 0,0 0 0,0-1 0,1 1 0,-1 0 0,0 0 0,0 0 0,0 0 0,0 0 0,0 0 0,0 0 0,1-1 0,-1 1 0,0 0 0,0 0 0,0 0 0,0 0 0,0 0 0,0-1 0,0 1 0,0 0 0,0 0 0,0 0 0,0 0 0,0-1 0,0 1 0,0 0 0,0 0 0,0 0 0,0 0 0,0-1 0,0 1 0,-7-2-6,-13 3-45,7 4 45,1 1 1,0 0-1,0 1 0,1 0 1,-1 1-1,2 0 1,-1 0-1,1 1 1,1 1-1,-1 0 0,2 0 1,-14 20-1,21-28 28,-1 1 0,1-1 0,-1 1 0,1 0 0,0-1 0,0 1 0,0 0 0,1 0 0,-1 0-1,1 0 1,-1 5 0,1-7-13,0 0-1,0 0 1,1 0 0,-1 0-1,0 0 1,1 0-1,-1 0 1,0 0-1,1-1 1,-1 1 0,1 0-1,-1 0 1,1 0-1,-1 0 1,1-1-1,0 1 1,-1 0 0,1-1-1,0 1 1,0 0-1,0-1 1,-1 1-1,1-1 1,0 0 0,0 1-1,0-1 1,0 1-1,0-1 1,0 0-1,0 0 1,0 0 0,0 0-1,0 1 1,0-1-1,0 0 1,0-1-1,1 1 1,2 0 49,-1-1 1,1 1-1,0-1 1,0 0-1,-1 0 0,1 0 1,0-1-1,-1 1 0,1-1 1,-1 0-1,5-3 1,5-4 20,17-17 0,-5 4 53,50-42-24,-74 63-120,0 1 0,-1-1 0,1 0 0,-1 1-1,1-1 1,-1 0 0,1 1 0,-1-1 0,1 0 0,-1 1 0,0-1 0,1 0 0,-1 0 0,0 0 0,0 1 0,0-2 0,-1 1-379,-2 8 30,0 1 350,1 1-1,1-1 1,0 1 0,0 0 0,1-1 0,0 1 0,0 0 0,1 0 0,0-1 0,1 1 0,0-1 0,4 14-1,-4-17 32,0 0 0,-1-1-1,2 1 1,-1-1-1,0 1 1,1-1-1,0 0 1,0 0-1,0 0 1,1 0-1,-1-1 1,1 1 0,0-1-1,0 0 1,0 0-1,0 0 1,0-1-1,1 1 1,0-1-1,-1 0 1,1-1 0,0 1-1,7 1 1,-2-2 67,0-1 1,0 0 0,0-1 0,0 0 0,0 0 0,-1-1-1,1-1 1,15-5 0,76-37 177,-75 32-264,-4 2 23,-1-2 1,0 0-1,0-1 1,19-18-1,-34 27-29,-1 0-1,0-1 1,-1 1-1,1-1 1,-1 0-1,0 0 1,-1 0-1,4-9 1,-7 15-4,0 0 1,1-1 0,-1 1 0,0-1 0,0 1-1,0-1 1,0 1 0,0-1 0,1 1 0,-1-1-1,0 1 1,0 0 0,1-1 0,-1 1 0,0-1-1,1 1 1,-1 0 0,0-1 0,1 1 0,-1 0-1,1-1 1,-1 1 0,0 0 0,1 0 0,-1 0-1,1-1 1,-1 1 0,1 0 0,-1 0 0,1 0-1,-1 0 1,1 0 0,-1 0 0,1 0 0,-1 0-1,1 0 1,-1 0 0,1 0 0,-1 0 0,1 0-1,0 0 1,9 1 12,-6-1-7,-1 0 0,1 1 0,-1 0 0,1-1 0,-1 1 0,0 1 0,1-1 0,3 2 0,11 4-24,-16-6 18,0 0 1,-1 0 0,1 0 0,-1 0 0,1 0-1,0 0 1,-1 0 0,0 1 0,1-1 0,-1 1-1,0-1 1,0 1 0,1-1 0,-1 1 0,-1-1 0,1 1-1,0 0 1,0 0 0,-1 0 0,1-1 0,0 1-1,-1 0 1,0 0 0,0 0 0,1 0 0,-1 2-1,0 7 15,0 0 0,0 0 0,-3 14-1,1-18 18,1 1 0,1 0 0,-1 0 0,2 0-1,-1 0 1,1 0 0,0 0 0,0 0 0,1-1-1,3 11 1,-4-17-5,-1-1-1,0 1 1,1 0 0,-1-1-1,1 1 1,-1 0 0,1-1-1,-1 1 1,1-1-1,-1 1 1,1-1 0,-1 1-1,1-1 1,0 1-1,-1-1 1,1 0 0,0 1-1,-1-1 1,1 0-1,0 0 1,0 1 0,0-1-1,1 0 6,1 0-1,-1 0 1,0 0 0,0 0-1,1 0 1,-1-1 0,4 0-1,5-3 8,-1 0 0,15-8 0,-19 9-9,285-127 28,-284 127-111,5-1-89,-11 7 33,-4 6-59,-3 2 155,1 1 0,1 0 0,0 0 1,1 0-1,0 0 0,1 0 0,-1 18 0,2-24 48,1 0-1,1 0 0,-1-1 1,1 1-1,0 0 0,1 0 1,3 10-1,-3-12 5,-1-1 0,1 1 1,0-1-1,0 0 0,1 0 0,-1 0 0,1 0 1,-1 0-1,1 0 0,0-1 0,0 1 1,0-1-1,5 2 0,-6-3-16,1 0 0,-1-1 0,1 1 0,-1-1 0,1 0 0,-1 1 0,1-1 0,-1-1 0,1 1 0,-1 0 0,1-1 0,-1 1 0,0-1 0,1 1 0,-1-1 0,0 0 0,1 0 0,-1 0 0,3-3 0,3 0 34,1-1 0,-1-1 1,-1 0-1,9-7 0,106-124 38,-107 117-91,0-1-1,-1 0 0,-2-1 1,0-1-1,13-34 0,-13 22 29,-2 0 0,-1 0 0,5-41 0,-12 61-97,-1 0-1,-1 0 1,0-1-1,0 1 0,-6-27 1,6 42 70,0 0 1,0 0 0,0 0-1,0-1 1,0 1-1,0 0 1,0 0-1,0 0 1,0-1 0,0 1-1,0 0 1,0 0-1,0 0 1,-1 0-1,1-1 1,0 1 0,0 0-1,0 0 1,0 0-1,0 0 1,0-1-1,-1 1 1,1 0 0,0 0-1,0 0 1,0 0-1,-1 0 1,1 0-1,0 0 1,0 0-1,0-1 1,-1 1 0,1 0-1,0 0 1,0 0-1,0 0 1,-1 0-1,1 0 1,-7 6-103,-5 13-82,-10 36 121,2 1 0,-22 103 1,36-129 180,0 0 1,3 1-1,-1 38 0,4-68-108,0 1 0,0-1 1,0 1-1,0-1 0,0 0 0,0 1 0,0-1 0,0 0 0,1 0 0,-1 1 1,0-1-1,1 0 0,0 1 0,-1-1 0,1 0 0,-1 0 0,1 0 0,0 0 0,1 2 1,0-2 11,0-1 0,0 1 0,0 0 1,0 0-1,1-1 0,-1 0 0,0 1 1,0-1-1,0 0 0,1 0 0,2 0 1,11-1-14,0 0 0,0 0 0,0-2 1,28-7-1,94-24 92,-127 32-87,-1 0 1,15-7-1,10-2 59,-27 9-112,1 0 1,-1 0 0,0-1-1,-1 0 1,1-1-1,11-7 1,-22 16-6,0-1 1,0 1-1,1-1 0,-3 6 1,-11 19 115,14-26-62,0 0 0,1 1 0,-1-1 0,1 0-1,0 1 1,0 0 0,0-1 0,0 1 0,1 0 0,-1-1 0,1 1 0,0 6 0,0-9 5,1 0-1,-1 1 1,0-1 0,0 0 0,1 0 0,-1 1 0,1-1 0,-1 0-1,1 0 1,0 1 0,-1-1 0,1 0 0,0 0 0,0 0 0,0 0-1,1 1 1,0-1 12,-1 0-1,1-1 1,-1 1-1,1 0 1,-1-1-1,1 1 1,0-1-1,-1 1 1,1-1 0,0 0-1,-1 0 1,1 0-1,0 0 1,0 0-1,-1 0 1,3-1-1,4 0 18,0-1-1,0 0 1,-1-1-1,1 1 0,-1-2 1,8-3-1,41-28-86,-29 17-45,-15 10-12,13-7-51,-25 15 153,0 0 1,0 0-1,0 0 1,0 0-1,0 0 1,1 0-1,-1 0 1,0 0-1,0 0 1,0 0-1,0 0 1,0 0-1,0 0 0,0 0 1,0 0-1,1 0 1,-1 0-1,0 0 1,0 0-1,0 1 1,0-1-1,0 0 1,0 0-1,0 0 1,0 0-1,0 0 1,0 0-1,0 0 0,0 0 1,1 0-1,-1 0 1,0 0-1,0 1 1,0-1-1,0 0 1,0 0-1,0 0 1,0 0-1,0 0 1,0 0-1,0 0 1,0 0-1,0 1 0,0-1 1,0 0-1,0 9-55,-3 8-2,-2-1 48,-1 0 0,0 0 0,-2-1-1,1 0 1,-2 0 0,-17 23 0,12-18-26,2-3 103,0 0 1,0 0-1,-2-1 0,-29 26 0,7-14 40,0-2 0,-52 28 0,80-49-89,-1-1 1,0 0-1,0-1 1,-1 0 0,1 0-1,-1-1 1,1 0-1,-12 0 1,20-1-7,0-1 0,0 0 1,0 0-1,1 0 0,-1 0 0,0 0 0,0 0 1,0 0-1,0 0 0,0-1 0,1 1 1,-1 0-1,0 0 0,0-1 0,0 1 0,1 0 1,-1-1-1,0 1 0,1-1 0,-1 1 1,0-1-1,1 0 0,-1 1 0,0-1 0,1 1 1,-1-1-1,1 0 0,-1 0 0,1 1 1,0-1-1,-1 0 0,1 0 0,0 1 0,-1-1 1,1 0-1,0 0 0,0 0 0,0 0 1,0 1-1,0-1 0,0 0 0,0 0 0,0 0 1,0 0-1,0 0 0,0 1 0,0-1 1,1-1-1,1-4-18,0 1 0,0-1 0,1 1 0,-1-1 0,8-9 0,-4 7 47,0 0 0,1 0 0,0 1 0,1-1-1,10-7 1,47-29-32,-44 31-28,28-16-11,85-36 0,-102 51-296,46-20-598,-32 9-4935,-44 24 4803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36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76 7232,'-11'-17'2314,"11"17"-2266,-1 0 0,1 0-1,0-1 1,0 1 0,0 0-1,0 0 1,0 0-1,0-1 1,0 1 0,-1 0-1,1-1 1,0 1 0,0 0-1,0 0 1,0-1-1,0 1 1,0 0 0,0 0-1,0-1 1,1 1 0,-1 0-1,0 0 1,0-1-1,0 1 1,0 0 0,0 0-1,0-1 1,0 1 0,0 0-1,1 0 1,-1 0 0,0-1-1,0 1 1,0 0-1,1 0 1,-1 0 0,0-1-1,0 1 1,0 0 0,1 0-1,-1 0 1,0 0-1,0 0 1,1 0 0,-1 0-1,0 0 1,0-1 0,1 1-1,-1 0 1,15-2 809,-13 2-698,70-11 2471,84-9-1485,-88 15-1203,105-5 446,-152 10-718,1 1 1,-1 1-1,1 2 1,-1 0-1,39 12 1,-56-14-107,1-1 1,-1 1 0,0 0-1,0 1 1,0-1 0,0 0-1,0 1 1,3 4 0,-6-6-127,1 1 1,-1-1-1,0 1 0,0-1 1,0 1-1,0 0 1,1 3-1,3 6-1971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2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19 175 6976,'-15'-33'2256,"14"32"-2207,1 1 0,0-1 0,-1 0 0,1 1 1,0-1-1,0 1 0,-1-1 0,1 0 0,0 1 1,0-1-1,0 0 0,0 1 0,0-1 0,0 0 0,0 1 1,0-1-1,0-1 0,1-3 237,0-1 1,0 0-1,0 1 0,1-1 1,0 1-1,0-1 0,0 1 1,1 0-1,-1 0 1,1 0-1,1 0 0,5-7 1,-1 6-128,0 0 1,0 1-1,1 0 0,-1 0 1,1 1-1,0 0 1,1 0-1,-1 1 1,1 1-1,-1-1 1,1 1-1,14 0 1,-15 1-34,0 1 0,0 0 0,0 1 0,0-1 1,0 2-1,-1-1 0,1 1 0,0 1 0,-1 0 1,1 0-1,-1 1 0,0-1 0,15 11 0,-10-4 160,-1 1-1,0 1 0,0 0 1,-1 1-1,-1 0 0,0 1 1,-1 0-1,0 0 0,-1 1 1,-1 0-1,0 0 0,-1 1 1,4 16-1,-8-24-151,0-1 0,-1 1 0,0-1-1,-1 1 1,0-1 0,0 1 0,0 0 0,-1-1 0,-3 12-1,4-16-92,-1 1 0,-1-1 0,1 0 0,0 1-1,-1-1 1,0 0 0,0 0 0,0 0 0,0 0 0,0 0-1,-1-1 1,1 1 0,-1-1 0,1 1 0,-1-1 0,0 0-1,0 0 1,0 0 0,0 0 0,-1-1 0,1 1-1,-6 1 1,1-1-141,0-1 0,-1 1 1,1-1-1,0-1 0,-1 0 0,1 0 0,-15-2 0,12 0-1417,0 0-1,0-1 1,-11-4-1,13 5-460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36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84 8544,'-32'-32'3872,"19"20"-3360,13 4-128,5 8-320,13-8-384,4 5 192,9-6 32,1 6 64,0-5-256,-1 8 160,1 0-2624,-6 3 1504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36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49 12288,'-45'-37'5567,"37"29"-4831,3 4-384,10 8-352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41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49 7232,'-15'-14'2314,"14"13"-2230,0 1 1,0-1-1,1 1 0,-1-1 0,0 1 0,0 0 0,0-1 0,0 1 0,0 0 0,0 0 1,0 0-1,0 0 0,0-1 0,1 1 0,-1 0 0,0 1 0,0-1 0,0 0 0,0 0 1,0 0-1,0 1 0,0-1 0,0 0 0,0 1 0,1-1 0,-1 0 0,0 1 1,0 0-1,0-1 0,1 1 0,-1-1 0,-1 2 0,0-1 239,-12 9 718,-14 10-103,20-13-766,-5 5 465,-22 26-1,35-37-585,-3 3 680,9-7-235,-3 1-580,34-21-4673,61-50 0,-59 43 2416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45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12 3072,'-8'-11'10010,"-10"31"-7247,-1 20-1475,-28 79 1,-1 48-525,26-86-228,-17 39 61,37-113-570,-1 9 178,3-16-206,0 0 0,0 0 0,0 1 0,0-1 0,0 0 0,0 0 0,0 0 0,0 0 1,0 1-1,0-1 0,0 0 0,0 0 0,0 0 0,-1 0 0,1 1 0,0-1 0,0 0 1,0 0-1,0 0 0,0 0 0,0 1 0,0-1 0,0 0 0,-1 0 0,1 0 0,0 0 1,0 0-1,0 0 0,0 0 0,0 1 0,-1-1 0,1 0 0,0 0 0,0 0 0,0 0 1,0 0-1,-1 0 0,1 0 0,0 0 0,0 0 0,0 0 0,0 0 0,-1 0 0,1 0 1,0 0-1,0 0 0,0 0 0,-1 0 0,1 0 0,0-2-667,1 0-1,-1 1 1,0-1 0,1 0-1,-1 1 1,1-1 0,0 0-1,0 1 1,-1-1 0,1 1-1,2-2 1,10-26-3952,-7 4 1191,4-1 1168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46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23 4736,'-37'-16'7528,"36"16"-7439,19-3 2119,26 0-513,196 10 1211,-31-7-2389,-193-4-2240,-10 0-2607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46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1 4992,'0'0'97,"-1"0"0,1 0 1,0 0-1,0 0 0,-1 0 1,1 0-1,0 0 0,-1 0 1,1 1-1,0-1 0,0 0 1,-1 0-1,1 0 0,0 0 1,0 1-1,-1-1 0,1 0 1,0 0-1,0 1 0,-1-1 1,1 0-1,0 0 0,0 1 1,0-1-1,0 0 0,0 0 1,-1 1-1,1-1 0,0 0 1,0 1-1,0-1 0,0 0 0,0 1 1,0-1-1,0 1 0,-7 20 1494,4-10-824,-40 100 2456,-18 56-1609,-39 216 1399,99-380-2964,-1 3 104,0 0 1,1 0-1,0 0 1,0 7-1,1-13-112,0 1 1,0-1-1,0 1 0,0-1 0,0 1 0,0-1 0,0 1 0,0-1 0,0 1 0,0 0 0,0-1 0,0 1 0,1-1 0,-1 1 0,0-1 0,0 1 0,1-1 0,-1 1 0,1 0 1,-1-1-26,1 0 1,-1 0 0,0 0 0,1 0 0,-1 0 0,0 0 0,1 0 0,-1 0 0,0 0 0,1 0 0,-1 0 0,0 0-1,0-1 1,1 1 0,-1 0 0,0 0 0,1 0 0,-1 0 0,0 0 0,0-1 0,1 1 0,-1 0 0,1-1 0,16-19 285,-17 20-301,20-28 110,-5 5-173,2 0 0,38-39 0,-46 54 33,1-1-98,0 0 1,0 1-1,1 0 0,0 0 1,21-10-1,-31 18 109,0-1 0,-1 1 1,1 0-1,0 0 0,0 0 0,-1-1 1,1 1-1,0 0 0,0 0 0,0 0 0,-1 0 1,1 0-1,0 0 0,0 1 0,-1-1 1,1 0-1,0 0 0,0 0 0,-1 1 0,1-1 1,0 0-1,-1 1 0,1-1 0,0 1 0,-1-1 1,1 1-1,0-1 0,-1 1 0,1-1 1,-1 1-1,1-1 0,-1 1 0,0 0 0,1-1 1,-1 1-1,1 0 0,-1 0 0,0-1 0,1 2 1,0 3-5,0 0 1,0 0-1,0 1 1,0 8-1,0-7 46,-1 6 144,0-1-1,0 0 0,-3 14 0,1-16 23,1 1-1,1-1 0,0 0 1,1 12-1,0 20 638,-1-42-816,0 0 1,0 1-1,0-1 0,0 0 0,0 1 1,0-1-1,0 0 0,0 1 0,0-1 1,0 0-1,0 1 0,0-1 0,0 0 1,0 0-1,1 1 0,-1-1 0,0 0 1,0 0-1,0 1 0,1-1 0,-1 0 1,0 0-1,0 1 0,1-1 0,-1 0 1,0 0-1,0 0 0,1 1 1,-1-1-1,0 0 0,1 0 0,-1 0 1,0 0-1,1 0 0,-1 0 0,0 0 1,1 0-1,-1 0 0,0 0 0,1 0 1,-1 0-1,0 0 0,1 0 0,-1 0 1,0 0-1,0 0 0,1 0 0,-1 0 1,0 0-1,1-1 0,-1 1 0,0 0 1,1 0-1,-1 0 0,0 0 1,1-1-1,13-9-2754,8-1-2222,-8 7 2965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47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42 5408,'-4'-16'1728,"5"8"-230,-1 8-1466,0 0 1,0 0-1,0 0 0,0 0 0,0 1 0,0-1 1,1 0-1,-1 0 0,0 0 0,0 0 0,0 0 1,0 0-1,0 0 0,0 0 0,0 0 0,0 0 1,0 0-1,0 0 0,0 0 0,0 0 1,0 0-1,0 0 0,0 0 0,0 0 0,0 0 1,0 0-1,0 0 0,0 0 0,1 0 0,-1 0 1,0 0-1,0 0 0,0 0 0,0 0 0,0 0 1,0 0-1,0 0 0,0 0 0,0 0 0,0 0 1,0 0-1,0 0 0,0 0 0,0 0 0,0 0 1,1 0-1,-1 0 0,0 0 0,0 0 0,0 0 1,0 0-1,0 0 0,-1 6 868,1 0-1,-1-1 1,-3 10 0,0 2-131,-11 40 898,9-39-985,2-1-1,-5 33 1,8 6 1126,1-55-1763,0 0 1,0-1 0,0 1-1,0 0 1,0-1 0,0 1-1,0 0 1,1-1 0,-1 1-1,0 0 1,0-1 0,1 1-1,-1-1 1,0 1 0,1-1-1,-1 1 1,0-1 0,1 1-1,-1-1 1,1 1 0,-1-1-1,1 1 1,-1-1 0,1 0-1,-1 1 1,2-1 0,-1 1 24,1-1 0,0 1 0,-1-1 0,1 1 0,0-1 0,-1 0 1,1 0-1,0 0 0,0 0 0,1-1 0,6 0 109,-1-1 0,0 0 0,10-4 0,-9 2-168,-1 0 1,0 0-1,0 0 1,0-1-1,-1 0 1,0-1 0,0 0-1,0 0 1,0 0-1,-1-1 1,0 0-1,-1 0 1,1 0-1,-2-1 1,1 0 0,-1 0-1,0 0 1,0-1-1,-1 1 1,0-1-1,-1 0 1,0 1-1,1-16 1,-2 17-135,3-39-850,-3 15-3622,-1 30 4451,0 1 0,0 0 0,0-1 0,0 1 0,0 0 0,0-1 0,0 1 0,0 0 0,0-1 0,0 1 0,0 0 0,0-1 0,0 1 0,0 0 0,0-1 0,0 1 0,1 0-1,-1 0 1,0-1 0,0 1 0,0 0 0,0-1 0,1 1 0,-1 0 0,0 0 0,0-1 0,1 1 0,-1 0 0,0 0 0,0 0 0,1 0 0,-1-1 0,0 1 0,1 0 0,-1 0-1,0 0 1,1 0 0,-1 0 0,15 4-4890,-8-1 4465,15 5-1137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47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12 4320,'5'-1'315,"28"-9"1930,-42 9 3254,-16 3-3798,5 4-1106,0 1 1,0 0-1,1 2 1,-26 14-1,35-17-517,7-5-61,0 1 1,0 0-1,0-1 0,0 1 0,1 0 0,-1 1 0,1-1 0,-1 0 0,1 1 0,0-1 0,0 1 0,0 0 0,0 0 0,1-1 0,-1 1 0,1 0 0,0 1 0,-1-1 0,1 4 0,0-4 48,1 0 1,0 0-1,0 1 1,1-1 0,-1 0-1,1 0 1,-1 0-1,1 1 1,0-1-1,0 0 1,0 0 0,1 0-1,-1 0 1,1-1-1,0 1 1,-1 0-1,1-1 1,1 1 0,-1-1-1,3 3 1,52 43 991,3 3 174,-58-49-1164,-1 0 0,1-1 0,-1 1 1,0 0-1,0 0 0,1 0 0,-1 0 1,0 0-1,0 0 0,0 3 0,-1-4-49,1 0 0,-1 0 1,0-1-1,0 1 0,0 0 0,0 0 0,0 0 0,0 0 0,-1 0 0,1 0 1,0 0-1,0-1 0,-1 1 0,1 0 0,0 0 0,-1 0 0,1-1 0,-1 1 1,1 0-1,-1 0 0,1-1 0,-1 1 0,0 0 0,1-1 0,-1 1 0,0-1 0,1 1 1,-1-1-1,0 1 0,-1 0 0,-7 2-37,1-1 0,-1 0 1,0 0-1,0-1 0,0 0 0,0 0 1,-16-2-1,18 1-87,-89-5-6070,72 8 3926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48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21 4160,'4'-6'1186,"-4"5"-1017,1 0 1,-1 0 0,1 0 0,-1 0 0,1 1 0,-1-1 0,1 0 0,-1 0 0,1 1 0,0-1 0,0 1 0,-1-1 0,1 0-1,0 1 1,0-1 0,0 1 0,-1 0 0,8-2 6114,-13 15-4402,-49 88 427,-21 78-957,15 7-352,34-87-520,25-88-829,16-17-10700,-6-1 10240,0 1-1013,0-1-1,12-13 1,-7 5-359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49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6 167 5408,'0'0'2,"-2"-6"549,1-1 1,0 1-1,0-11 0,1 15-460,0 0 0,0 1-1,0-1 1,1 1 0,-1-1 0,0 0-1,1 1 1,0-1 0,-1 1-1,1-1 1,0 1 0,-1-1-1,1 1 1,0-1 0,0 1-1,0 0 1,0-1 0,1 1-1,1-2 1,63-53 3584,-65 56-3670,5-5 170,0 0 0,1 1 0,0 0-1,0 0 1,0 1 0,0 0 0,0 0-1,10-2 1,-11 4-35,-2-1-54,-1 1 1,1 1-1,-1-1 1,1 0-1,0 1 1,0 0-1,-1 0 1,1 0 0,0 0-1,0 0 1,-1 1-1,1 0 1,0 0-1,-1 0 1,1 0-1,4 3 1,1 1 24,0 1 0,-1 1-1,0 0 1,0 0 0,0 0 0,-1 1 0,0 0 0,-1 1-1,1-1 1,-2 1 0,1 0 0,-1 1 0,3 9 0,-3-7 138,-1 0 1,0 0 0,-1 1-1,-1-1 1,0 0 0,0 1 0,-1 0-1,-1-1 1,0 1 0,-3 20-1,2-24-95,-1 2 224,0 0-1,-6 18 1,7-26-331,0-1 0,0 0 0,0 0 0,0 0 0,0 0 1,0 0-1,0 0 0,-1 0 0,1 0 0,-1 0 0,1-1 0,-1 1 1,0 0-1,0-1 0,0 0 0,0 1 0,0-1 0,0 0 0,-2 1 1,2-2-22,1 1 0,-1-1 0,0 0 0,1 0 1,-1 1-1,0-1 0,0 0 0,1-1 1,-1 1-1,0 0 0,1 0 0,-1-1 0,0 1 1,1-1-1,-1 1 0,0-1 0,1 0 0,-1 0 1,1 0-1,0 0 0,-1 0 0,1 0 0,-3-2 1,-1-3-57,1 1 1,-1-1 0,1 0-1,-5-8 1,3 4-155,-15-28-2966,14 26-4089,15 27 4114,5 11-2096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03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96 3904,'0'0'76,"0"-1"0,0 1 0,-1-1 0,1 1 0,0-1 0,0 1 0,-1-1-1,1 1 1,0 0 0,-1-1 0,1 1 0,-1-1 0,1 1 0,0 0 0,-1 0 0,1-1 0,-1 1 0,1 0 0,-1 0 0,1-1 0,-1 1 0,1 0 0,-1 0 0,1 0 0,-1 0 0,0 0 0,-4-4 4053,4 3-3897,1 0 1,-1 1-1,0-1 0,0 0 1,0 1-1,1-1 0,-1 0 0,0 0 1,1 0-1,-1 0 0,1 0 0,-1 0 1,1 0-1,-1 0 0,1 1 1,0-2-1,0 1 0,-1 0 0,1 0 1,0 0-1,0-1 0,0 0-30,1-1 1,-1 1-1,0-1 0,0 0 0,0 1 1,0-1-1,0 1 0,-1-1 1,1 1-1,-1-1 0,1 1 0,-3-4 1,1-3 335,0 3-264,1 6-263,1-1 1,0 1 0,0 0-1,0 0 1,0-1-1,-1 1 1,1 0 0,0 0-1,0-1 1,0 1-1,0 0 1,0-1-1,0 1 1,0 0 0,0 0-1,0-1 1,0 1-1,0 0 1,0-1 0,0 1-1,0 0 1,0-1-1,0 1 1,0 0 0,0-1-1,0 1 1,1-4 213,-1 5-237,0 0-1,0 0 1,0 0-1,0-1 1,-1 1-1,1 0 1,0 0-1,0-1 0,0 1 1,1 0-1,-1 0 1,0 0-1,0-1 1,1 2-1,1 12 115,0-1 1,0 1-1,-2 0 0,1-1 0,-3 17 0,1 7 32,0 94 189,3 145 250,3-194-462,2 45 1100,-7-127-1213,0 0 0,0 0 0,0-1 0,0 1 0,0 0 0,0 0 0,0 0 0,0 0 0,0 0 0,0 0 0,0 0 0,0 0 0,0 0 0,0 0 0,0 0 0,0 0 0,0 0 0,0 0 0,0 0 0,0 0 0,0 0 0,0 0 0,-1 0 0,1 0 0,0 0 0,0 0 0,0 0 0,0 0 0,0 0 0,0 0 0,0 0 0,0 0 0,0 0 0,0 0 0,0 0 0,0 0 0,0 0 0,0 0 0,0 0 0,0 0 0,0 0 0,0 0 0,0 0 1,0 0-1,-1 0 0,1 0 0,0 0 0,0 0 0,0 0 0,0 0 0,0 0 0,0 0 0,0 0 0,0 0 0,0 0 0,0 0 0,0 0 0,0 0 0,0 0 0,0 0 0,0 0 0,0 0 0,0 0 0,0 0 0,0 1 0,-3-12-1264,1-6-1145,4 0 684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2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5152,'0'-9'10666,"1"14"-9402,4 19-657,-2 1 0,0 0 0,-1 0 0,-2 36 0,-1-30-287,1 6 18,-1-19-164,1 1 0,0 0 0,4 19 0,-1-33 563,1-11-397,3-19-239,-5 16-41,16-57 282,-10 31-412,19-48 0,-27 83 70,13-27 4,-13 25 4,1 1 0,0-1 0,0 1 0,0-1 1,0 1-1,0-1 0,0 1 0,0 0 0,1 0 0,-1-1 0,0 1 0,1 0 1,2-1-1,-4 2 1,1 0 0,-1-1 0,1 1 0,-1 0 0,1 0 0,-1 0 0,1 0 0,-1 0 0,1 1 0,-1-1 0,1 0 0,-1 0 0,1 0 0,-1 0 0,0 0 0,1 1 0,-1-1 0,1 0 0,-1 0 0,1 1 0,-1-1 0,0 0-1,1 1 1,-1-1 0,0 0 0,1 1 0,-1-1 0,0 1 0,0-1 0,1 0 0,-1 1 0,0-1 0,0 1 0,0-1 0,1 1 0,-1 0 0,3 21 202,-2-17-168,0 14 239,-2 32 0,0-36-93,0 1 0,4 30 0,-3-46-181,0 0 0,0 0-1,0 0 1,0 0 0,0 0 0,0 1 0,0-1-1,0 0 1,0 0 0,0 0 0,1 0 0,-1 1 0,0-1-1,0 0 1,0 0 0,0 0 0,0 0 0,0 0 0,0 0-1,0 1 1,1-1 0,-1 0 0,0 0 0,0 0-1,0 0 1,0 0 0,0 0 0,1 0 0,-1 0 0,0 0-1,0 0 1,0 0 0,0 0 0,0 0 0,1 0-1,-1 0 1,0 0 0,0 0 0,0 0 0,0 0 0,1 0-1,7-5 180,10-15-46,2-9-91,-9 12-195,22-26 0,-30 38 128,1 2 0,0-1 0,0 0 0,0 1 0,0 0 0,1 0 1,-1 0-1,1 0 0,0 1 0,-1-1 0,8-1 0,-10 4 22,0 0-1,0-1 1,0 1-1,0 0 1,0 0-1,-1 0 1,1 1-1,0-1 1,0 0 0,0 1-1,0-1 1,-1 1-1,1 0 1,0-1-1,-1 1 1,1 0-1,0 0 1,-1 0-1,1 0 1,-1 1-1,1-1 1,-1 0-1,0 1 1,0-1 0,2 2-1,1 3 35,0 0 0,0 0 0,-1 0 0,0 0 0,4 9 0,-2 3 26,-1-1 0,0 1 0,-1 0-1,-1 0 1,-1 0 0,-1 22 0,10-40-6993,12-13 1028,-11 7 3965,0 0-1,11-10 0,1-5-1183,4 5 1092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49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77 3808,'1'-1'272,"0"0"-1,0-1 1,-1 1 0,1 0 0,0 0 0,0 0 0,-1-1-1,1 1 1,-1 0 0,1-1 0,-1 1 0,0 0-1,1-1 1,-1 1 0,0-1 0,0 1 0,0-1-1,0 1 1,0 0 0,0-1 0,-1 1 0,1-1-1,0 1 1,-1 0 0,1-1 0,-1 1 0,1 0 0,-2-3-1,-3 0 189,0 0-1,0 0 1,0 1-1,-1-1 1,1 1-1,-1 0 1,0 1-1,-9-4 1,10 5-363,1 1 1,0-1-1,-1 0 0,1 1 1,-1 0-1,1 0 0,-1 1 1,1-1-1,-1 1 0,1 0 1,0 0-1,0 0 0,-6 3 1,5-3-60,0 2-1,0-1 1,0 1 0,0-1-1,0 1 1,1 1 0,0-1 0,-5 5-1,7-6 39,0 1 1,0-1-1,1 1 0,-1 0 0,1 0 0,0-1 0,-1 1 0,1 0 0,1 0 0,-1 1 1,0-1-1,1 0 0,-1 0 0,1 0 0,0 5 0,2 13 352,0 0 0,2 0 0,9 34-1,-2-14-218,-1 10 194,-1 0-1,-3 0 1,0 73 0,-10-99-291,4-24-113,0-1 0,0 0 1,0 0-1,0 0 1,0 0-1,0 1 0,-1-1 1,1 0-1,0 0 1,0 0-1,0 0 1,0 1-1,0-1 0,0 0 1,0 0-1,0 0 1,0 0-1,0 0 0,0 0 1,0 1-1,-1-1 1,1 0-1,0 0 0,0 0 1,0 0-1,0 0 1,0 0-1,-1 0 0,1 0 1,0 0-1,0 1 1,0-1-1,0 0 0,0 0 1,-1 0-1,1 0 1,0 0-1,-8-2-474,-7-8-3283,14 8 3175,-1 1 1,1-1-1,0 0 0,0 0 1,0 0-1,1 0 1,-1 0-1,0-1 0,1 1 1,-1 0-1,1 0 1,0 0-1,0 0 1,0-4-1,5-31-5206,0 14 3592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50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82 6144,'-27'-17'1978,"22"14"-1199,27 3 2122,39-3-654,61-10-1,-94 9-2189,57-14-675,-2-1-4727,-54 15 3628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50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36 5632,'-7'-4'7449,"14"4"-5842,50-3 1833,27-9-2771,-1 0-741,-61 8-1310,-20 4 108,-12 4-3697,2 3 593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51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5472,'1'2'236,"0"-1"1,0 1-1,0-1 1,0 0-1,0 1 0,1-1 1,-1 0-1,0 0 1,1 0-1,-1 0 0,1 0 1,-1 0-1,1 0 1,0 0-1,2 1 1,-1-1 444,7 4 5,0 1-1,0-2 1,0 0 0,1 0 0,0-1 0,0 0 0,-1-1-1,1 0 1,16 1 0,-18-3-566,1 0 0,0-1 0,0 0 0,17-5 0,-22 5-346,0-1 1,0 0-1,0-1 0,0 1 1,-1-1-1,1 0 0,-1 0 1,0-1-1,0 1 0,6-7 1,2-3-2314,-3 2 790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51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0 5568,'1'2'309,"0"0"0,-1 0 1,1 0-1,0 0 0,-1 0 0,1 0 1,-1 0-1,0 0 0,0 0 0,0 0 1,0 0-1,0 0 0,0 0 0,0 0 1,-1 0-1,1 0 0,-2 3 0,0 14 1165,-3 96 2124,1-47-2727,2-22-464,-27 325 1698,27-362-2153,2 0 79,-2-1 0,1 1 0,-1 0 0,-1-1 0,-6 17 0,9-25-52,0 0 0,0 0 0,0 0 0,0 0 0,0 0 0,0 0 0,-1 1 0,1-1 0,0 0 0,0 0 0,0 0 0,0 0 0,0 0 0,0 0 0,0 0 0,0 0 0,0 0 0,0 0 0,-1 0 0,1 0 0,0 0 0,0 0 0,0 0 0,0 0 0,0 0 0,0 0 0,0 1 0,0-1 0,-1 0 0,1 0 0,0-1 0,0 1 0,0 0 0,0 0 0,0 0 0,0 0 0,0 0 0,0 0 0,-1 0 0,1 0 0,0 0 0,0 0 0,0 0 0,0 0 0,0 0 0,-4-6-3075,-1-8-2895,2-6 39,1 15 5313,-3-15-1324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51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5 122 5152,'-4'-24'1648,"4"24"-1625,0 0 1,0 0 0,0-1-1,0 1 1,0 0 0,0 0-1,-1-1 1,1 1-1,0 0 1,0 0 0,0-1-1,0 1 1,1 0-1,-1-1 1,0 1 0,0 0-1,0 0 1,0-1 0,0 1-1,0 0 1,0 0-1,0-1 1,0 1 0,1 0-1,-1 0 1,0 0-1,1-1 1,6-8 390,-2 2 78,0 0-1,0 0 1,1 1 0,0 0 0,0 0-1,1 0 1,-1 1 0,1 0-1,0 0 1,1 1 0,9-5 0,-13 7-354,0 1 0,0 0 1,0-1-1,1 1 1,-1 1-1,0-1 1,0 1-1,1 0 0,-1 0 1,0 0-1,1 0 1,-1 1-1,0-1 0,1 1 1,-1 0-1,0 1 1,0-1-1,0 1 1,0 0-1,0 0 0,4 2 1,-3-1-36,13 7 241,-1 1 0,0 0 0,25 22 0,-38-29-272,0 0 0,0 0 0,0 1 0,0 0 0,-1 0 0,0 0-1,0 0 1,0 0 0,0 1 0,-1-1 0,0 1 0,0-1 0,-1 1 0,0 0-1,0 0 1,0 0 0,0 7 0,-2-3 71,0 0 0,0 0 0,-1-1 0,0 1 0,-1 0 0,0-1 0,0 1-1,-1-1 1,0 0 0,-11 16 0,10-17-54,0-2-1,0 1 1,0-1-1,-1 1 1,0-1-1,0-1 0,-1 1 1,0-1-1,0-1 1,0 1-1,0-1 1,-1 0-1,-9 3 1,15-6-85,0-1-1,0 0 1,0 0 0,0 0 0,0 0 0,0 0 0,0 0 0,0-1 0,0 1 0,0 0-1,0-1 1,0 0 0,0 1 0,1-1 0,-1 0 0,0 0 0,0 0 0,1 0 0,-1-1-1,-2-1 1,-4-4-517,0-1-1,-10-13 1,13 15-60,-12-18-2976,12 14-3915,9 21 2360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52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27 3232,'-1'-1'112,"1"0"0,0 1 0,0-1 0,0 0 0,0 0-1,0 0 1,0 1 0,0-1 0,0 0 0,0 0 0,1 1 0,-1-1 0,0 0 0,0 0 0,1 1 0,-1-1 0,0 0 0,1 1 0,-1-1-1,1 0 1,-1 1 0,1-1 0,-1 1 0,1-1 0,-1 1 0,1-1 0,0 1 0,-1-1 0,1 1 0,0 0 0,-1-1 0,1 1 0,0 0-1,1-1 1,1 0 275,9-2 8467,-13 3-8770,-4 7 4115,-2 1-5358,-17 17 2228,11-13-581,1 0 0,-19 27 0,21-23-254,0 0 0,1 1 1,1 0-1,0 0 0,1 1 0,1 0 0,1 0 0,-3 20 0,8-36-217,-1 0 0,1 1 0,0-1 1,0 0-1,0 0 0,0 1 0,1-1 0,-1 0 1,0 0-1,1 1 0,0-1 0,-1 0 0,1 0 1,0 0-1,0 0 0,2 2 0,-2-3-5,0 1-1,1-1 1,-1 0-1,1 0 1,-1 0-1,1 0 0,0 0 1,-1 0-1,1-1 1,0 1-1,-1-1 1,1 1-1,0-1 1,0 1-1,0-1 1,0 0-1,-1 0 1,1 0-1,0 0 1,3-1-1,21-2-1335,-1-1 1,37-10-1,49-25-7552,-67 20 5521,-3-4-1386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5:52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92 9056,'-32'-48'3360,"22"36"-2624,7 0-192,-2 7 480,0 2-672,5-2-160,0 2-96,0 0-736,10 6-4288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08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85 1312,'5'-8'3445,"-5"4"-3307,0 0-1,1 0 0,0 0 1,0 0-1,0-1 1,0 1-1,1 1 0,-1-1 1,1 0-1,0 0 1,0 1-1,0-1 0,1 1 1,0-1-1,-1 1 1,5-4-1,-2-1 366,-5 13-366,-5 29 51,1-8-88,-19 204 460,17-170-472,-6 50 48,9-78-102,0 53 1,1-4 248,2-60-191,0-13-94,-1 0-1,-2 15 1,2-3 978,1-19-901,5 7-528,2-2 403,-1-1 0,1 0 0,0 0 1,0 0-1,0-1 0,0 0 0,1-1 0,10 4 1,45 16 27,1-3 1,1-3 0,0-2-1,70 6 1,281 1 767,-226-17-308,37-9 69,-219 4-497,12-2 145,-1 0 0,1-1-1,34-10 1,-51 12-281,-1 1 0,1-1 0,-1 0 0,1 1 0,-1 0 0,1-1 0,0 1 0,-1 0-1,1 0 1,3 1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10.4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55 1888,'1'-3'160,"0"2"-127,-1 1 1,0-1-1,1 1 1,-1-1 0,0 0-1,0 1 1,1-1-1,-1 0 1,0 0-1,0 1 1,0-1-1,0 0 1,0 1-1,0-1 1,0 0-1,0 1 1,0-1-1,0 0 1,0 0-1,0 1 1,-1-1-1,1 0 1,0 1-1,-1-1 1,1 0 0,0 1-1,-1-2 1,0 0 307,1 0 1,0 0 0,-1 0 0,1-1 0,0 1 0,0 0 0,1-1-1,-1 1 1,1-3 0,-1 5-280,0 0 1,0 0-1,0 0 0,0-1 1,0 1-1,0 0 0,0 0 0,0 0 1,0 0-1,0-1 0,0 1 1,1 0-1,-1 0 0,0 0 0,0 0 1,0 0-1,0-1 0,0 1 1,0 0-1,0 0 0,1 0 0,-1 0 1,0 0-1,0 0 0,0 0 1,0 0-1,1 0 0,-1-1 0,0 1 1,0 0-1,0 0 0,0 0 1,1 0-1,-1 0 0,0 0 0,0 0 1,0 0-1,1 0 0,-1 0 1,0 0-1,0 0 0,0 1 0,0-1 1,1 0-1,-1 0 0,0 0 1,0 0-1,4 11 507,-2 18-619,-2-7 109,-4 92 90,3-109-133,0-1-1,0 1 1,-1 0-1,-2 4 1,-5 18 136,6-12 60,-12 27 1,1-3 87,5-20-140,9-18-16,0-1-147,0 0 0,0 1 0,1-1 0,-1 0 0,0 0 0,0 1 0,0-1-1,0 0 1,0 0 0,0 1 0,0-1 0,0 0 0,0 1 0,0-1 0,0 0 0,0 0 0,0 1 0,0-1 0,0 0 0,-1 0 0,1 1 0,0-1-1,0 0 1,0 0 0,0 1 0,0-1 0,-1 0 0,1 0 0,0 0 0,0 1 0,0-1 0,-1 0 0,-4 8 67,-14 13 42,14-14-95,0 0-1,0 0 0,0-1 0,-1 1 0,0-2 1,-9 8-1,-4 5 164,7-8 79,12-10-221,-1 1 0,1-1 0,0 0-1,0 0 1,-1 1 0,1-1 0,0 0-1,-1 0 1,1 1 0,0-1-1,-1 0 1,1 0 0,-1 0 0,1 0-1,0 0 1,-1 1 0,1-1 0,-1 0-1,1 0 1,0 0 0,-1 0 0,1 0-1,-1 0 1,1 0 0,0 0 0,-1-1-1,1 1 1,0 0 0,-1 0-1,1 0 1,-1 0 0,0-2-6,1 1 0,0-1 1,-1 0-1,1 1 0,0-1 0,0 1 0,0-1 1,0 1-1,0-1 0,0 1 0,1-1 1,-1 1-1,1-3 0,8-20 12,14-31-120,26-92-1,-9 21 296,-38 118-237,-1 1 1,2-16-1,-2 16 60,0-1 0,4-14 1,-5 3 165,0 18-367,0 9-662,2 4 724,-1-1 0,2 1 0,-1-1 0,1 1 0,9 18 0,2 10-41,3 20 191,-6-17 35,2-1 0,27 59 0,-31-82-99,-6-13 49,0 1 0,0-1 1,0 0-1,1 0 0,0 0 0,6 7 0,5 3 1797,-16-16-1811,1 1 0,0-1 0,0 0 0,0 0 0,0 0 0,0 1 0,-1-1 0,1 0 0,0 0 0,0 0 0,0 0 0,0 1 0,-1-1 0,1 0 0,0 0 0,0 0 0,-1 0 0,1 0 0,0 0 0,0 0 0,0 0 0,-1 0 0,1 0 1,0 1-1,0-1 0,-1 0 0,1 0 0,0 0 0,0-1 0,-1 1 0,1 0 0,0 0 0,0 0 0,-1 0 0,1 0 0,0 0 0,-11-3 124,11 3-119,-6-1 41,0 0 0,-1 0 0,1 1 0,-7 0-1,8 0-58,-1 0 0,1-1-1,0 1 1,-1-1 0,1 0 0,-6-2-1,1 0 54,0 1-1,-1-1 1,1 2-1,-12-1 1,0-1-63,1 3-216,18 1 224,1-1 0,-1 0 0,1 0-1,-1 0 1,1 0 0,-1 0 0,1-1 0,-1 1-1,1-1 1,0 0 0,-1 1 0,1-1 0,0 0-1,-1 0 1,-2-3 0,0-1-3209,11 7-49,-4-1 2823,0-1 0,-1 1 0,1-1 1,0 1-1,0-1 0,0 0 0,0 1 0,0-1 1,0 0-1,-1 0 0,1-1 0,0 1 0,2 0 1,22-19-1532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2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60 5152,'2'-4'590,"0"0"1,0 0-1,0 0 1,0 0-1,0 1 1,1-1-1,4-4 1,3-4 2754,-10 11-3197,0 1 1,1 0-1,-1 0 0,0-1 1,0 1-1,1 0 1,-1-1-1,0 1 0,0 0 1,0 0-1,1-1 0,-1 1 1,0-1-1,0 1 0,0 0 1,0-1-1,0 1 1,0 0-1,0-1 0,1 1 1,-1 0-1,0-1 0,0 1 1,-1-1-1,1 1 1,0 0-1,0-1 0,0 1 1,0 0-1,0-1 0,0 1 1,0-1-1,-1 1 1,1-1-1,-1 1-46,1 0-1,0 0 1,-1 0 0,1 0 0,-1 0 0,1 0-1,-1 0 1,1 0 0,-1 0 0,1 0 0,-1 1-1,1-1 1,0 0 0,-1 0 0,1 0 0,-1 1-1,1-1 1,-1 0 0,1 0 0,0 1 0,-1-1 0,1 0-1,0 1 1,-1-1 0,1 1 0,-9 11 323,2 0 1,-1 1 0,2 0 0,0 0 0,-9 26-1,10-25-300,0 1-1,1 0 1,0-1-1,1 1 0,-1 21 1,6-26 260,3-14-298,5-15-159,-5 2 133,-4 10-106,1 0-1,1 0 1,-1 0 0,1 1-1,0-1 1,5-6 0,-8 13 48,0-1-1,1 1 1,-1-1-1,1 1 1,-1 0 0,1-1-1,-1 1 1,1 0-1,-1-1 1,1 1 0,-1 0-1,1-1 1,0 1 0,-1 0-1,1 0 1,-1 0-1,1 0 1,0 0 0,-1 0-1,1 0 1,0 0-1,-1 0 1,1 0 0,-1 0-1,1 0 1,0 0 0,-1 0-1,1 0 1,-1 1-1,1-1 1,0 0 0,-1 0-1,1 1 1,-1-1-1,1 0 1,-1 1 0,1-1-1,-1 1 1,0-1 0,1 1-1,-1-1 1,1 1-1,16 21 333,-16-22-334,17 30-75,11 17-99,-5-21-4615,-15-19 1082,4 1 1189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15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1 836 1984,'0'0'49,"0"0"0,0-1 0,0 1-1,0 0 1,0 0 0,0 0 0,0 0 0,0 0 0,0-1 0,0 1-1,0 0 1,0 0 0,0 0 0,0 0 0,0-1 0,0 1 0,0 0 0,0 0-1,0 0 1,0 0 0,0-1 0,0 1 0,0 0 0,0 0 0,0 0-1,0 0 1,0 0 0,0 0 0,0-1 0,1 1 0,-1 0 0,0 0 0,0 0-1,0 0 1,0 0 0,0 0 0,0 0 0,1 0 0,-1-1 0,0 1-1,0 0 1,0 0 0,0 0 0,0 0 0,1 0 0,-1 0 0,0 0 0,0 0-1,0 0 1,1 0 0,14-11 3277,14-18-2990,-2-1-1,-1-1 0,-1-1 0,-1-1 0,32-64 0,67-169-330,-89 191 39,-20 46 225,14-40 0,-18 42-57,-7 20-163,0-2 1,0 1 0,-1 0-1,0 0 1,0-1 0,0-13 0,1-7-477,-3 28 219,0 2 49,0-1 149,-1 0 1,1 1-1,0-1 1,0 0-1,-1 1 0,1-1 1,0 0-1,0 1 1,0-1-1,0 1 0,-1-1 1,1 1-1,0-1 1,0 0-1,0 1 0,0-1 1,0 1-1,0 0 1,0 6-37,-1 1 0,0-1 0,-1 0 1,-4 13-1,-3 19-109,7-29 125,0 0 0,-5 13 1,4-14-1,0 0 0,1 0 0,-2 16 1,3-15 43,-1 1 1,-3 12 0,-3 14 74,7-29-86,-4 21 156,1 33-1,1 17-334,0-47 171,5 64-1,5-63 48,-5-27-36,-1 0-1,1 1 1,-1-1-1,0 8 1,0-8-7,0 1 1,0 0-1,1 0 1,0-1-1,1 1 1,-1-1-1,7 11 1,-8-16 9,21 30 524,-22-30-525,1-1-1,-1 1 0,1-1 0,-1 0 0,0 1 1,1-1-1,-1 0 0,1 1 0,-1-1 0,1 0 1,-1 0-1,1 1 0,-1-1 0,1 0 0,-1 0 1,1 0-1,0 0 0,3 2 18,-4-2-25,2 1 18,-1 0-1,1 0 1,-1 0-1,0 0 1,1 0-1,0-1 1,-1 1-1,1 0 1,-1-1-1,1 1 1,0-1-1,0 1 1,-1-1-1,1 0 1,0 0-1,0 0 1,-1 0-1,1 0 1,0 0 0,1-1-1,3-1 96,0 0-1,0 0 1,0-1-1,0 0 1,0 0 0,10-7-1,5-4-25,-12 8-23,-1 0 1,0-1 0,0 0 0,-1 0 0,8-11-1,-3 5 33,-10 10-76,0 0-1,0 0 1,0 0-1,0-1 1,0 1-1,-1 0 1,1-1 0,-1 1-1,0-1 1,0 0-1,-1 1 1,1-1-1,-1 0 1,1 0 0,-1 1-1,0-1 1,-1 0-1,0-5 1,-2-7 9,-1 1 1,0-1 0,-7-14-1,6 16 38,4 10-72,-1-1-1,-1 1 0,1 0 1,0-1-1,-5-4 0,7 8-21,-1 0-1,0 1 1,1-1-1,-1 0 0,0 0 1,0 0-1,0 0 0,1 1 1,-1-1-1,0 0 1,0 1-1,0-1 0,0 1 1,0-1-1,-1 1 1,1-1-1,0 1 0,0 0 1,0 0-1,0-1 0,0 1 1,-1 0-1,1 0 1,0 0-1,0 0 0,-2 1 1,1 0-22,0 1 1,0 0-1,0 1 1,0-1-1,0 0 1,0 1 0,1-1-1,-3 4 1,1-1-17,-1 3-8,1-1 0,0 1 1,0 1-1,1-1 0,0 0 0,-1 10 1,0-5 24,1-2 1,0 1 0,1-1 1,0 1-1,1-1 1,0 1-1,1-1 0,0 1 1,3 12-1,-2-19 50,1 1-1,-1 0 1,1-1 0,0 1 0,1-1-1,-1 0 1,1 0 0,0 0 0,1 0-1,-1-1 1,1 0 0,-1 0 0,7 4-1,-6-4 36,1 0-1,0-1 0,0 0 0,0 0 1,1 0-1,-1-1 0,1 0 1,-1 0-1,1-1 0,0 1 1,11-1-1,7 0 206,-14 0-117,0-1-1,18-2 1,-15 0-38,-1-1 0,0 0 1,0-1-1,0-1 0,0 0 0,-1 0 1,0-2-1,21-13 0,-24 14-50,0-1 0,-1-1 0,0 0 0,0 0-1,-1 0 1,0-1 0,0 0 0,-1 0 0,0-1 0,-1 0-1,5-11 1,-2 7 8,-7 12-55,0 0 0,1 0 0,-1 0 0,0-1 0,0 1 1,0 0-1,-1 0 0,1-1 0,0-2 0,2-8-279,-3 13 269,0 0 0,0 0 0,0 0 0,0 0 0,0-1 0,1 1 0,-1 0 0,0 0 0,0 0 0,0 0 0,1 0 0,-1 0 0,0 0 0,0-1 0,0 1 0,1 0 0,-1 0 0,0 0 0,0 0 0,0 0 0,1 0 0,-1 0 0,0 0 0,0 0 0,0 0 0,1 0 0,-1 0 0,0 0 0,0 0 0,1 1 0,0-1 2,0 1 0,-1-1 0,1 1 0,0 0 0,0 0 1,0-1-1,-1 1 0,1 0 0,0 0 0,-1 0 0,1 0 1,-1 0-1,1 0 0,-1 0 0,1 0 0,-1 0 0,1 2 1,0 7 21,0 1 0,0-1 1,-1 0-1,-1 15 0,0 4 32,1-28-42,-1 10-48,1 0 1,1 0-1,0 0 0,1 0 0,3 14 0,-2-12 96,-2-11-38,-1 0 1,0 0 0,1 0-1,-1 0 1,1 0 0,0 0-1,-1 0 1,1 0-1,0 0 1,0 0 0,0 0-1,1 0 1,-1-1 0,0 1-1,1 0 1,-1-1-1,1 1 1,0-1 0,3 2-1,5 3 369,-9-5-333,0 0-1,0-1 1,-1 1 0,1 0 0,0-1-1,0 1 1,0-1 0,0 0 0,0 1-1,0-1 1,0 0 0,0 1 0,0-1 0,0 0-1,0 0 1,0 0 0,0 0 0,0 0-1,0 0 1,0 0 0,0 0 0,0-1-1,0 1 1,0 0 0,0-1 0,0 1 0,0 0-1,0-1 1,-1 1 0,2-2 0,3-1 8,-2 0 0,1 0 0,0 0 0,-1-1 0,1 0 0,-1 0 0,0 0 0,0 0 0,-1 0 0,4-6 0,1-2-51,18-17-223,-17 17 130,1 1-1,18-17 1,-25 27 89,6-7-235,-7 7 299,-1 1-65,0 0 17,0 0 0,0 0 0,0 0-1,1 0 1,-1 0 0,0 0 0,0 0 0,0 1-1,0-1 1,0 0 0,0 0 0,0 0-1,0 0 1,0 0 0,0 0 0,0 0 0,0 0-1,0 0 1,0 0 0,0 0 0,0 0-1,1 0 1,-1 0 0,0 0 0,0 0 0,0 0-1,0 0 1,0 0 0,0 0 0,0 0-1,0 0 1,0 0 0,0 0 0,0 0 0,0 0-1,0 0 1,0 0 0,0-1 0,0 1-1,0 0 1,1 0 0,-1 0 0,0 0 0,0 0-1,0 0 1,0 0 0,0 0 0,0 0-1,0 0 1,0 0 0,0 0 0,0 0 0,0 0-1,0 0 1,0 0 0,0 0 0,0-1-1,0 1 1,0 0 0,0 0 0,0 0-1,0 0 1,0 0 0,0 0 0,0 0 0,2 5 115,-1 5-237,-1-9 97,0 1 0,0-1 0,0 1 0,0 0 0,0-1 0,0 1 0,0-1 0,-1 1 0,1-1 0,0 1 0,-1-1 0,1 1 1,-1-1-1,-1 3 0,2-3 10,-1-1 1,1 1 0,0 0 0,-1 0 0,1 0-1,0 0 1,0-1 0,-1 1 0,1 0-1,0 0 1,0 0 0,0 0 0,0 0 0,0 0-1,1-1 1,-1 1 0,0 1 0,1 17-19,4 40 54,-5-51-32,0 22 266,0-28-47,-3 1 124,1 0 719,3-9-510,0 2-491,6-19-124,0 0 0,2 0-1,17-32 1,-17 38-29,-6 11-5,0-1 0,1 1 0,0 0 0,0 0 0,0 0 0,1 0 0,0 1 0,6-6 0,-10 10 61,-1 1 1,1-1-1,0 1 1,-1-1-1,1 1 1,-1 0-1,1-1 1,0 1-1,-1 0 1,1 0-1,0 0 1,-1-1-1,1 1 1,0 0-1,0 0 0,-1 0 1,2 0-1,-1 1 18,0-1-1,0 1 1,-1-1-1,1 1 1,0-1-1,-1 1 1,1 0-1,-1-1 1,1 1-1,-1 0 0,1 0 1,-1-1-1,1 1 1,-1 0-1,1 0 1,-1 1-1,4 7 11,-1 1 0,0-1 0,-1 0 0,0 1 0,-1-1 0,0 1 0,0 15 0,-1-18 56,1 0 0,0 0 0,0 0 0,1-1 0,-1 1 0,1 0 0,6 11 0,-8-17-30,0-1 0,0 1 0,0-1-1,1 0 1,-1 1 0,0-1 0,1 1-1,-1-1 1,0 0 0,0 1 0,1-1-1,-1 0 1,1 1 0,-1-1 0,0 0-1,1 0 1,-1 0 0,1 1 0,-1-1 0,0 0-1,1 0 1,-1 0 0,1 0 0,-1 0-1,2 1 1,13-5 495,17-15 61,-28 16-619,22-15 99,-1-2-1,-1-1 0,27-30 1,-47 46-202,-3 3 91,0 1 1,0 0 0,-1 0-1,1 0 1,0 0 0,0 0-1,0 0 1,0 1 0,0-1-1,0 0 1,0 0 0,0 1-1,0-1 1,1 0 0,-1 1-1,0-1 1,0 1 0,1 0-1,0-1 1,-1 1 41,-1 1 1,1-1-1,-1 1 1,1-1 0,-1 1-1,0-1 1,1 1-1,-1-1 1,0 1-1,0-1 1,1 1-1,-1-1 1,0 1-1,0-1 1,0 1-1,1-1 1,-1 1-1,0 0 1,0-1-1,0 1 1,0-1-1,0 1 1,0 0 0,0 18 122,-1-17-162,2 2 36,-1-1 0,0 0 1,1 0-1,0 0 1,1 6-1,0-6-15,-2 0 0,1 0 0,0 0 0,0 0 0,-1 6 0,1-6 26,-1 0 0,0 1 0,1-1 1,-1 0-1,1 0 0,0 0 1,0 0-1,1-1 0,-1 1 0,3 5 1,21 24 103,-12-17-168,-9-12 129,0 1 0,1-1 0,0-1 0,-1 1 1,1-1-1,9 4 0,-2-1 159,-9-4-162,0 0 0,-1-1 0,1 1 0,0-1 0,0 1 0,0-1 0,0 0 0,0 0 0,-1 0 0,1-1 0,0 1 0,0-1 0,0 0 0,0 1 0,-1-1 0,1 0 0,3-2 0,-3 1-35,1 0-1,-1 0 0,0 0 1,1 0-1,-1 0 1,0-1-1,-1 1 0,1-1 1,0 0-1,-1 0 0,1 0 1,2-5-1,9-22 65,-1-1-1,-2 0 1,-1-1-1,-2 0 1,7-43-1,-14 59-73,0 11-176,-1 0 0,1-1 0,0 1 0,0 0 0,2-5 0,-2 22-72,1 0 0,0-1 0,0 1 0,5 13 1,7 19 74,13 78 0,-23-101 806,1 44 0,-5-65-605,0 1 1,0-1 0,0 1 0,0-1-1,0 1 1,0-1 0,0 1 0,-1-1-1,1 1 1,0-1 0,0 1 0,0-1-1,-1 1 1,1-1 0,0 1 0,0-1-1,-1 0 1,1 1 0,-1-1 0,1 0-1,0 1 1,-1-1 0,1 0 0,-1 1 0,1-1-1,0 0 1,-1 0 0,1 1 0,-1-1-1,1 0 1,-1 0 0,1 0 0,-1 0-1,1 0 1,-1 0 0,1 0 0,-1 0-1,1 0 1,-2 0 0,-25-5 439,10 1-421,17 4-57,-2 1-22,0-1 0,0 0-1,1 0 1,-1 0-1,0 0 1,0-1 0,0 1-1,1 0 1,-1-1 0,0 1-1,0-1 1,1 0 0,-1 1-1,1-1 1,-4-2-1,3 2-41,-1 1 11,-1-3-116,3 2 179,0 0 0,0 1 1,1-1-1,-1 1 0,0-1 1,0 1-1,0 0 0,0-1 1,0 1-1,0 0 0,0 0 1,0 0-1,1 0 0,-1 0 1,0-1-1,0 2 0,0-1 1,-1 0-1,-17 0-133,15 1 86,-4 0-241,8-1 258,0 0-1,1 0 1,-1-1-1,0 1 1,0 0 0,0 0-1,0 0 1,0 0-1,0 0 1,0 0 0,0-1-1,0 1 1,0 0-1,1 0 1,-1 0-1,0 0 1,0 0 0,0 0-1,0 0 1,0 0-1,0 0 1,1 0 0,-1 0-1,0 0 1,0-1-1,0 1 1,0 0 0,1 0-1,-1 0 1,0 0-1,0 0 1,0 0-1,0 0 1,0 0 0,1 0-1,-1 1 1,0-1-1,0 0 1,0 0 0,1 0-1,6-1 20,0 1 1,1-2-1,13-2 0,16-4-22,275-4 245,-262 12 206,-44 0-423,0 0 0,0 0 0,-1-1 0,8-1-1,2-4-4732,-13 5 3765,-6-8-5299,2 8 6053,-22-20-2335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16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4 156 3488,'0'0'76,"0"-1"-1,-1 1 1,1-1 0,0 1 0,-1-1-1,1 1 1,0-1 0,0 1 0,-1-1-1,1 1 1,0-1 0,0 1-1,0-1 1,0 0 0,0 1 0,0-1-1,0 1 1,0-1 0,0 0 0,0 1-1,0-1 1,0 1 0,0-1 0,0 1-1,1-1 1,-1 0 0,0 1-1,0-1 1,1 1 0,-1-1 0,2-1 44,-1 1 0,1 0 0,-1-1 0,1 1 0,-1 0 1,1 0-1,0 0 0,0 0 0,2-1 0,5-1 374,0 0-1,19-4 0,47-10 926,12-2-710,32-7-90,27-4-358,108 10-329,-218 20 114,-1 1 0,1 2 0,-1 1 0,0 2 0,42 13 0,-46-8-1838,-4 1 427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18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208 484 1248,'6'-2'2111,"-13"-2"2094,-2-3-2249,7 6-1873,0-1 0,1 1 0,-1 0 0,0 0 0,1 0 0,-1 0 0,0 0 0,0 0 0,0 1 0,0-1 0,0 1 0,0-1 0,0 1 0,0 0 0,0 0 0,0-1 0,-3 2 0,-38 1 583,32 0-585,1 0 1,0 1 0,-1 1 0,1 0-1,-10 5 1,16-7-114,0 0-13,1 1 1,0-1-1,0 1 0,0 0 0,0 0 1,0 0-1,0 0 0,1 0 0,0 0 0,-1 1 1,1 0-1,1-1 0,-1 1 0,-2 6 0,4-9 36,0 1-1,0-1 1,0 0-1,0 1 0,0-1 1,0 0-1,0 1 1,0-1-1,1 1 0,-1-1 1,1 0-1,-1 1 1,1-1-1,-1 0 1,1 0-1,0 0 0,-1 1 1,1-1-1,0 0 1,0 0-1,0 0 1,0 0-1,2 1 0,1 2 47,0-1-1,0 1 1,1-1-1,6 4 0,-2-4 54,-1 1-1,1-1 0,0 0 0,0-1 0,0 0 1,0 0-1,0-1 0,0 0 0,0-1 1,11 0-1,-12-1 47,0 0 1,0 0 0,-1 0-1,1-1 1,-1 0-1,1 0 1,-1-1 0,0 0-1,0-1 1,0 1-1,0-1 1,9-8 0,-15 11-123,1 0 0,-1-1 0,0 1 0,1 0 1,-1-1-1,0 0 0,0 1 0,0-1 1,0 0-1,0 1 0,0-1 0,-1 0 0,1 0 1,0 0-1,-1 0 0,0 0 0,1 0 1,-1 0-1,0 0 0,0 0 0,0 0 0,0 0 1,-1 1-1,1-1 0,0 0 0,-2-4 1,1 3-4,-1-1 0,0 1 1,1 0-1,-1-1 1,-1 1-1,1 0 1,0 0-1,-1 0 0,1 0 1,-1 1-1,0-1 1,0 1-1,-4-3 1,0 1-56,5 2 11,0 0-1,0 1 0,0-1 0,-1 1 1,1 0-1,-1 0 0,1 0 0,-1 0 1,1 0-1,-1 0 0,-3 0 1,6 1 22,0 0 1,0 0-1,1 0 1,-1 0-1,0 0 1,0 0 0,0 0-1,0-1 1,0 1-1,0 0 1,0 0-1,0 0 1,0 0 0,0 0-1,0 0 1,0 0-1,0-1 1,0 1-1,0 0 1,0 0 0,0 0-1,0 0 1,0 0-1,0 0 1,0 0 0,0-1-1,-1 1 1,1 0-1,0 0 1,0 0-1,0 0 1,0 0 0,0 0-1,0 0 1,0 0-1,0 0 1,0 0-1,0 0 1,0-1 0,-1 1-1,1 0 1,0 0-1,0 0 1,0 0-1,0 0 1,0 0 0,0 0-1,0 0 1,-1 0-1,1 0 1,0 0-1,0 0 1,0 0 0,0 0-1,11-7 279,-6 5-197,2-6 10,0 1 1,0-1 0,0 0-1,-1-1 1,0 0-1,-1 0 1,5-10-1,26-71 160,-29 70-206,-4 10-17,34-103-47,-27 83-200,0 2 0,16-30-1,-24 55 72,-1 0 0,1 1 0,0-1-1,0 0 1,5-3 0,-2 15-391,2 13 438,-1 1 0,-1-1 0,2 26 0,1 71 8,-5-60 132,2 153 51,-7-156 154,1-20-77,-1-1 0,-8 42-1,-6-1 548,16-74-654,-1-1-1,1 1 0,-1 0 1,1-1-1,-1 1 0,1 0 1,-1-1-1,0 1 1,0-1-1,0 1 0,0-1 1,0 1-1,0-1 0,0 0 1,0 0-1,0 1 1,-1-1-1,1 0 0,0 0 1,-1 0-1,1 0 0,-4 1 1,3-2-15,1 0-1,-1 0 1,0 0 0,0 0 0,0 0 0,0 0 0,1-1-1,-1 1 1,0 0 0,0-1 0,0 0 0,1 1-1,-1-1 1,0 0 0,1 0 0,-1 0 0,1 0-1,-1 0 1,1 0 0,-3-2 0,0-1-18,-1-1 0,1 1 0,0-1-1,0 0 1,1 0 0,-1 0 0,1 0 0,0-1 0,1 1 0,-1-1 0,-2-11 0,4 15-24,1 0 0,0 0 0,0 0 0,1 0 0,-1 1 0,0-1 0,0 0 1,1 0-1,-1 0 0,1 0 0,0 1 0,0-1 0,-1 0 0,1 0 0,0 1 1,1-1-1,-1 1 0,0-1 0,2-1 0,3-2-33,0 0 0,0 0 0,10-6-1,-1 1 20,-8 5-464,1 0 0,1 0 0,-1 1 1,1 0-1,0 0 0,-1 1 1,2 0-1,-1 0 0,0 1 1,0 1-1,1-1 0,-1 2 1,1-1-1,-1 1 0,1 1 0,14 1 1,-8 2-3468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22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5 251 3136,'0'0'41,"0"0"-1,-1 0 1,1 0 0,0 0 0,0 0-1,0 0 1,0 0 0,-1 0 0,1 0-1,0 0 1,0 0 0,0 0 0,0 0-1,0 0 1,-1 0 0,1 0 0,0 0-1,0 1 1,0-1 0,0 0 0,-1 0-1,1 0 1,0 0 0,0 0-1,0 0 1,0 0 0,0 1 0,0-1-1,0 0 1,0 0 0,-1 0 0,1 0-1,0 0 1,0 1 0,0-1 0,0 0-1,0 0 1,0 0 0,0 0 0,0 1-1,0-1 1,0 0 0,0 0 0,0 0-1,0 0 1,0 1 0,0-1 1,0 0 0,1 0 0,-1 1 0,0-1 1,0 0-1,0 0 0,1 1 0,-1-1 0,0 0 0,0 0 0,1 0 0,-1 0 1,0 1-1,0-1 0,1 0 0,-1 0 0,0 0 0,1 0 0,-1 0 1,0 0-1,1 0 0,-1 0 0,0 0 0,0 0 0,1 0 0,-1 0 1,0 0-1,1 0 0,-1 0 0,1 0 0,18-4 521,1 0 0,20-8 0,-32 9-438,0-1 0,0 0 0,0 0 0,0-1 0,-1 0-1,0 0 1,9-8 0,-11 8 5,1-1 0,-1 0 0,0 0 0,-1 0-1,8-12 1,-11 15-101,1 0-1,-1-1 0,0 1 1,0 0-1,0 0 0,0-1 0,0 1 1,-1 0-1,1-1 0,-1 1 1,0-1-1,0 1 0,-1 0 0,1-1 1,-1-3-1,-1-1-26,-1 0-1,0 0 1,0 0-1,-1 0 1,-7-13-1,9 19-3,0-1 0,1 1 0,-1 0 0,0 0 0,0 0 0,0 0 0,-1 0-1,1 0 1,0 1 0,-1-1 0,1 1 0,-1 0 0,1-1 0,-1 1 0,0 0-1,1 1 1,-1-1 0,0 0 0,0 1 0,0 0 0,-2-1 0,4 1-11,0 0 1,0 1 0,0-1 0,0 0-1,0 0 1,0 1 0,0-1 0,0 0-1,1 1 1,-1-1 0,0 1 0,0-1-1,0 1 1,1-1 0,-1 1-1,0 0 1,1-1 0,-1 1 0,0 0-1,1-1 1,-1 1 0,1 0 0,-1 1-1,-9 23-483,6-11 343,0-3 177,1 1 1,1 0-1,-1 0 0,2 0 1,0 0-1,0 0 1,1 0-1,0 1 1,1-1-1,1 0 1,5 20-1,-5-27-53,0-1 0,0 0 0,1 1 0,3 4 0,8 12-2,-12-17 81,1 1 1,0-1-1,0 0 0,1 1 0,-1-2 1,1 1-1,0 0 0,0-1 0,0 1 1,0-1-1,1 0 0,-1-1 0,1 1 1,0-1-1,0 0 0,0 0 0,0 0 1,0-1-1,0 0 0,0 0 0,0 0 1,1 0-1,-1-1 0,0 0 0,9-1 1,9-1 123,-1-2 0,1 0 0,-1-1 1,0-1-1,31-14 0,-25 8-74,0-2 0,0-2 0,36-26 0,-27 10-168,-27 22-27,1 0 1,18-12-1,-28 22 67,-1-1 0,1 1 0,-1 0 1,1-1-1,-1 1 0,1 0 0,0 0 0,-1 0 0,1-1 0,-1 1 0,1 0 1,0 0-1,-1 0 0,1 0 0,0 0 0,-1 0 0,1 0 0,-1 0 1,1 1-1,0-1 0,-1 0 0,1 0 0,-1 0 0,1 1 0,-1-1 1,1 0-1,0 1 0,1 0 12,-1 1 0,1-1 1,-1 1-1,0-1 0,0 1 1,1 0-1,-1-1 0,0 1 0,0 2 1,4 7 200,-1 0 0,3 17 0,-5-21-64,1 0-41,0-1 0,0 0 1,0 0-1,1 0 0,0 0 1,0 0-1,1-1 0,0 0 1,0 0-1,8 7 0,3 3-14,14 7-18,-28-21 122,0 0 0,0 0 0,0-1 0,0 1 0,1 0 0,-1-1 0,4 1 0,-4-1 989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22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0 736,'-4'1'93,"4"-1"-81,-1 0 0,1 0 0,-1 0 0,1 0 0,-1 0 1,1 1-1,0-1 0,-1 0 0,1 0 0,-1 0 0,1 0 1,0 1-1,-1-1 0,1 0 0,0 0 0,-1 1 1,1-1-1,0 0 0,-1 0 0,1 1 0,0-1 0,-1 0 1,1 1-1,0-1 0,0 1 0,-1 0 0,-10 2 2103,3-2 1445,5 2-3474,1 1 1,-1-1 0,1 1-1,0-1 1,0 1 0,0 0-1,0-1 1,1 1 0,-1 0-1,1 0 1,-1 5 0,-5 10 153,-10 26 412,11-29-348,0 0 0,-1 0-1,0 0 1,-18 25-1,4-16 81,-1 0 0,-1-1 0,-2-2 0,-36 28 0,40-28-1013,30-22-2459,8-2 1104,1 2-1509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26.8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80 284 992,'-18'-1'309,"15"1"-204,0 0 0,1 0-1,-1 0 1,0 0 0,0-1-1,1 1 1,-6-2 0,8 2 12,-1-1 0,0 1 1,1-1-1,-1 1 0,1-1 1,-1 1-1,1-1 0,-1 1 1,1-1-1,-1 1 0,1-1 1,0 0-1,-1 1 0,1-1 1,0 0-1,-1 1 0,1-1 1,0 0-1,0 0 0,0 1 1,-1-1-1,1 0 0,0 1 1,0-1-1,0 0 0,0 0 1,1 1-1,-1-2 987,-1 2-1073,1 0 1,-1 1-1,1-1 1,-1 0-1,1 1 1,0-1-1,-1 1 1,1-1-1,0 1 1,-1-1-1,1 1 0,0-1 1,-1 1-1,1-1 1,0 1-1,0-1 1,0 1-1,-1-1 1,1 1-1,0-1 1,0 1-1,0 0 1,0-1-1,0 1 1,0-1-1,0 1 1,0 0-1,0-1 1,1 1-1,-1-1 0,0 1 1,0 7 193,-3 18 190,-2 32 130,-1 100 648,-1 3 2323,7-166-3212,3-40 17,2 0 1,1 0-1,16-51 1,-12 52-237,30-103-219,-31 117 30,2 2 0,18-36-1,-16 38-19,-8 16 30,0 0 0,0 0 0,1 1 0,0 0 1,1 0-1,0 1 0,0-1 0,1 2 0,12-11 0,-18 16 56,1 1-1,-1-1 1,0 1-1,0 0 1,0 0-1,1 0 1,-1 0-1,0 0 1,1 0-1,-1 1 1,1-1-1,-1 1 1,1 0-1,-1 0 1,1 0-1,-1 0 1,4 1-1,-2 0 1,0 0 0,0 0 0,0 1 0,0-1 0,0 1 0,0 0 0,-1 0 0,1 1 0,4 3 0,3 4 2,-1 0 0,-1 1-1,0 0 1,0 0 0,7 15 0,-15-25 37,6 9 55,-1 1-1,0 1 1,9 23 0,-14-32-21,0 1-1,0 0 1,0 0 0,-1 0-1,1 0 1,-1-1 0,0 1-1,-1 0 1,1 0-1,-1 0 1,1 0 0,-1 0-1,0-1 1,0 1 0,-1 0-1,1-1 1,-4 6 0,2-3 29,-1 0 0,1 0 0,-1 0 0,-1 0 0,1-1 0,-1 0 0,0 0 0,0 0 0,0-1 0,-1 0 0,1 0 0,-1 0 0,0 0 0,-1-1 0,-10 4 0,-8 0-12,-1-1 0,-1-1 1,1-2-1,-1 0 1,-39-2-1,66-1-137,8-1 96,53-13 13,85-31 0,-131 39 85,0 0 1,20-14-1,-5 4-59,-16 8-51,-1 0 0,0-1 0,-1 0-1,0-1 1,0 0 0,-1-1 0,0 0 0,12-18 0,-21 27 2,13-17-209,-14 18 168,0 0 0,0 0 0,0 0 0,0 0 0,0 1 0,0-1-1,0 0 1,0 1 0,0-1 0,0 1 0,0-1 0,0 1 0,0-1 0,1 1 0,0-1 0,-1 2 24,-1-1 0,1 0 0,-1 0 0,1 0 1,-1 1-1,1-1 0,-1 0 0,1 0 0,-1 1 1,1-1-1,-1 0 0,0 1 0,1-1 1,-1 1-1,1-1 0,-1 0 0,0 1 0,0-1 1,1 1-1,-1-1 0,0 1 0,1 1-31,11 15-235,0 3 360,2-1 0,23 27 0,-35-45 82,6 14 1168,-9-21-1246,0 0 0,0 0 0,-1 0 1,0 0-1,-5-11 0,-1-4-36,5 13-133,0-1 0,-1 0 1,0 1-1,-1 0 1,0 0-1,0 0 1,0 0-1,-10-8 1,15 15 66,0 1 1,-1 0-1,1 0 1,0 0-1,-1-1 1,1 1-1,0 0 1,0 0-1,-1 0 0,1 0 1,-1-1-1,1 1 1,0 0-1,-1 0 1,1 0-1,0 0 1,-1 0-1,1 0 1,0 0-1,-1 0 1,1 0-1,0 0 0,-1 0 1,1 0-1,-1 0 1,1 1-1,0-1 1,-1 0-1,1 0 1,-1 1-1,-10 10-330,8-7 278,1-1 1,0 1-1,0 0 0,0 0 0,-2 7 0,0 5 6,1 1 1,1-1-1,0 1 0,1 0 0,1 0 1,0 0-1,1 0 0,6 30 0,-5-44 119,-1 1-1,0-1 1,1 1-1,0-1 1,0 1-1,0-1 0,3 5 1,-4-7-30,1 1 0,-1-1 0,0 0 0,0 0-1,0 1 1,1-1 0,-1 0 0,1 0 0,-1 0 0,1 0 0,-1-1 0,1 1 0,0 0 0,-1-1 0,1 1-1,0-1 1,1 1 0,1-1 68,0 0-1,0-1 1,0 1-1,0-1 1,0 0-1,0 0 1,0 0-1,-1 0 1,1-1-1,0 0 1,-1 1 0,1-1-1,-1-1 1,0 1-1,1 0 1,-1-1-1,0 0 1,-1 1-1,4-5 1,2-3-40,-1-2 1,0 1-1,-1-1 1,7-16 0,-6 13 71,-3 4-273,0 0-1,-1 0 0,0 0 1,0 0-1,-1-1 0,-1 1 1,0-23-1,9 54-756,-7-10 893,0 0-1,0-1 0,1 1 1,1-1-1,-1 0 0,2 0 1,-1 0-1,1-1 0,0 0 1,1 0-1,0 0 0,0-1 1,1 0-1,0 0 0,13 8 1,-6-4 169,-13-9-112,0 0-1,0-1 1,0 1 0,1 0-1,-1-1 1,0 0-1,1 0 1,-1 0 0,1 0-1,-1 0 1,1 0-1,0 0 1,4 0 0,0-1 124,4 0 108,-1 0 1,13-3 0,-19 3-252,0-1 1,0-1 0,0 1-1,0 0 1,-1-1 0,1 0-1,0 0 1,5-4 0,89-67-244,-89 65 110,-7 6 8,0 0 0,1 0 1,-1 0-1,1 0 0,4-3 1,-6 5 87,-1 0 1,1 0-1,-1-1 0,1 1 1,-1 0-1,1 0 0,-1 0 1,1 0-1,-1 0 1,1 0-1,-1 0 0,1 0 1,0 0-1,-1 0 0,1 0 1,-1 0-1,1 1 1,-1-1-1,1 0 0,-1 0 1,1 1-1,-1-1 0,1 0 1,-1 0-1,1 1 1,-1-1-1,0 0 0,1 1 1,-1-1-1,1 1 1,-1-1-1,0 1 0,0-1 1,1 1-1,-1-1 0,0 1 1,0-1-1,1 1 1,2 7 5,-1 1 0,1-1 0,-1 0 1,-1 1-1,0 0 0,0-1 1,-1 1-1,0 0 0,-2 15 1,1 10 393,1-33-358,0 0 0,0 0 0,0 0 0,0-1 1,0 1-1,0 0 0,0 0 0,0 0 1,0 0-1,0-1 0,1 1 0,-1 0 0,0 0 1,1-1-1,0 2 0,-1-2 2,0 0 0,0 0-1,1 0 1,-1 0 0,0 0 0,0 0 0,1 0-1,-1 0 1,0 0 0,0 0 0,1 0-1,-1 0 1,0 0 0,0 0 0,1 0-1,-1 0 1,0 0 0,0 0 0,1-1 0,-1 1-1,0 0 1,0 0 0,0 0 0,1 0-1,-1-1 1,0 1 0,0 0 0,0 0 0,0 0-1,1-1 1,14-23 1048,-14 21-1276,16-31 135,-12 22-115,0 1 1,8-11 0,-8 13 30,-4 8 64,-1 0 0,0 0 0,1 0 0,-1 0 0,1 0 0,0 1-1,-1-1 1,1 0 0,-1 0 0,1 1 0,0-1 0,0 0 0,0 1 53,0 0 1,-1 0 0,1 1-1,-1-1 1,1 0 0,-1 0 0,1 1-1,-1-1 1,0 0 0,1 1-1,-1-1 1,1 1 0,-1-1-1,0 0 1,1 1 0,-1-1 0,0 1-1,1-1 1,-1 1 0,0-1-1,0 1 1,1-1 0,-1 1-1,0 0 1,0-1 0,0 1 0,0 0-1,5 10 91,-1 0 0,2 0 0,-1 0 0,2-1 0,-1 0 0,1 0 0,11 12 0,-15-21-21,-1 1 0,1 0-1,-1-1 1,1 0-1,-1 1 1,1-1 0,0 0-1,0-1 1,-1 1 0,1 0-1,0-1 1,0 0 0,0 1-1,0-1 1,0 0 0,0 0-1,-1-1 1,1 1 0,5-2-1,2 0 90,0-1 0,-1-1-1,1 1 1,13-9 0,-16 8-73,-1-1 0,1 1 1,-1-1-1,0-1 0,0 1 1,-1-1-1,7-8 0,30-50 114,-26 38-177,29-49-767,-45 74 745,0 1-1,1-1 0,-1 1 1,1-1-1,-1 1 1,1-1-1,-1 1 0,1-1 1,-1 1-1,1 0 1,-1-1-1,1 1 0,0 0 1,-1-1-1,1 1 1,-1 0-1,1 0 0,0 0 1,-1 0-1,1 0 1,0 0-1,-1 0 0,1 0 1,0 0-1,-1 0 0,1 0 1,0 0-1,-1 0 1,1 0-1,0 0 0,-1 1 1,1-1-1,-1 0 1,1 1-1,0-1 0,-1 0 1,1 1-1,-1-1 1,1 1-1,0 0 0,2 1-27,0 0 0,-1 1-1,1-1 1,-1 1-1,0 0 1,3 4-1,7 15 61,-2 2 1,0 0-1,-1 0 0,9 44 1,-17-65 26,-1 0 0,1 1 1,-1-1-1,0 1 0,0-1 1,0 0-1,0 1 0,-1-1 0,1 0 1,-1 1-1,0-1 0,-2 4 1,3-5 2,-1-1 0,0 1 1,1-1-1,-1 1 0,0-1 1,0 1-1,0-1 0,0 0 0,-1 1 1,1-1-1,0 0 0,-1 0 1,1 0-1,0 0 0,-1 0 1,1 0-1,-1-1 0,1 1 0,-1 0 1,0-1-1,1 1 0,-1-1 1,0 0-1,1 1 0,-1-1 1,-2 0-1,-14-1 49,0 0 0,0-1 0,0-1 1,0 0-1,0-2 0,1 0 0,0-1 0,0 0 1,-17-10-1,17 2-208,16 12 68,-1 0 1,1 0-1,-1 1 0,0-1 1,0 1-1,0 0 0,0-1 1,-3 0-1,34 15-1464,-16-6 1494,0-1 1,1 0 0,-1-1-1,27 6 1,-3-3 183,-28-6-31,1 0-1,-1 0 0,1-1 1,-1 0-1,1-1 0,-1 0 1,1 0-1,16-3 0,-20 1-55,0 0 1,0-1-1,0 1 0,0-1 0,-1 0 0,1 0 0,-1-1 0,9-7 1,-4 2-11,-1 0 1,0-1 0,9-13 0,-12 15-30,-1-1 0,5-11 0,7-11-60,-15 28 43,-1-1 0,1 0-1,-1 1 1,1-1 0,-1 0 0,1-4 0,4-14-266,-4 14-405,-1 5-58,1 10 301,1 11 195,0-1 0,0 19 0,-2-21 258,0 1 0,1-1-1,8 28 1,-1-25-43,-7-14 49,1 1-1,-1-1 1,0 1-1,2 6 1,-4-10-9,0 0 0,0 1-1,1-1 1,-1 0 0,0 0 0,1 0 0,-1 0 0,1 0-1,-1 0 1,1-1 0,-1 1 0,1 0 0,0 0-1,-1 0 1,1 0 0,0-1 0,0 1 0,0 0 0,0-1-1,-1 1 1,1-1 0,0 1 0,0-1 0,1 1 0,0-1 0,0 1 0,0-1 0,0 0 1,0 0-1,-1 0 0,1 0 1,0-1-1,0 1 0,0 0 0,-1-1 1,1 1-1,0-1 0,0 0 1,2-1-1,1-1 11,-1 0 0,0-1-1,1 0 1,-1 0 0,0 0 0,-1 0 0,1-1 0,-1 1-1,0-1 1,3-5 0,11-16-13,-14 23-96,0-1-1,-1 0 1,1-1 0,-1 1-1,0 0 1,0-1-1,-1 1 1,1-1 0,0-7-1,-2 11-214,-8 17-566,4-7 767,0-1-1,2 1 0,-1 0 1,-2 17-1,5-25 82,-1 1-1,1-1 1,0 1 0,0 0-1,0-1 1,0 1-1,0 0 1,0-1 0,1 1-1,-1-1 1,0 1-1,1-1 1,-1 1-1,1-1 1,0 1 0,-1-1-1,1 1 1,0-1-1,0 1 1,0-1 0,0 0-1,0 0 1,0 0-1,1 0 1,-1 1-1,0-1 1,0-1 0,1 1-1,-1 0 1,1 0-1,-1 0 1,1-1 0,-1 1-1,1-1 1,-1 1-1,3-1 1,2 1 97,1 0-1,-1-1 1,0 0 0,1 0 0,-1 0 0,1-1-1,-1 0 1,0 0 0,1-1 0,-1 0-1,10-4 1,-12 4-70,-1 0-1,1 1 1,-1-1-1,0-1 1,0 1-1,0 0 0,0-1 1,0 1-1,0-1 1,-1 0-1,1 0 1,-1 0-1,0 0 1,0-1-1,0 1 1,0-1-1,0 1 1,-1-1-1,2-6 1,-1 3-44,-1-1 0,-1 1 0,0 0 0,0 0 0,0-1 0,0 1 0,-1 0 0,-1 0 0,1 0 1,-1-1-1,0 2 0,-6-13 0,7 18-17,1 0-1,-1-1 1,0 1 0,0 0 0,0 0-1,0 0 1,0 0 0,0 0-1,0 0 1,0 0 0,0 1 0,0-1-1,0 0 1,-1 1 0,1-1 0,0 1-1,-1-1 1,1 1 0,0-1-1,-1 1 1,1 0 0,0 0 0,-3 0-1,1-1-15,1 1 0,-1 0 0,1 1-1,0-1 1,-1 0 0,1 1 0,-1-1-1,1 1 1,0 0 0,0 0 0,-1 0-1,-2 2 1,4-3 53,-18 17-228,18-16 210,0 0 0,1 0 0,-1 1 0,0-1 0,1 0 0,-1 1 0,1-1 0,-1 1 0,1-1 0,0 1 0,0-1 0,0 1 0,0 2 0,0-3 154,-1-1-127,1 1 0,0-1 0,0 0 0,0 1 0,0-1 0,0 0 0,0 1 0,0-1 0,0 0 0,0 1 0,0-1 0,0 1 0,0-1 0,0 0 0,0 1 0,0-1 0,1 0 0,-1 1 0,0-1 0,0 0 0,0 0 0,0 1 0,1-1 0,-1 0 0,0 1 0,1-1 0,1 1 22,1 0 1,0-1-1,0 0 0,-1 1 1,1-1-1,0 0 1,0 0-1,-1-1 0,1 1 1,4-1-1,31-11 57,-23 7-172,2 0-67,-11 2 134,-1 1 1,1 1-1,0-1 1,0 1-1,0 0 1,9 0 0,23-1-415,-27 1 330,0 0 0,1 1 0,12 2 0,-19-1 78,0 0 0,-1 0-1,1 1 1,-1-1 0,0 1 0,1 0 0,-1 0 0,0 0 0,0 1 0,0 0 0,4 3 0,-6-4 12,0 0 0,-1 0 0,1 0 1,-1 0-1,0 0 0,1 0 0,-1 0 1,0 0-1,0 0 0,0 1 0,-1-1 1,2 5-1,2 33 202,-2-13 96,-1-22-281,-1-3 29,0 0 0,0 0 0,1 0 0,-1 0-1,1 0 1,-1-1 0,2 4 0,-1-5-24,-1 1 1,0-1-1,1 1 1,-1-1-1,1 1 1,-1-1-1,0 0 1,1 1-1,-1-1 1,1 0-1,-1 0 1,1 1-1,0-1 0,-1 0 1,1 0-1,-1 0 1,1 1-1,-1-1 1,1 0-1,-1 0 1,1 0-1,0 0 1,-1 0-1,1 0 1,-1 0-1,1-1 1,-1 1-1,1 0 1,-1 0-1,1 0 0,0 0 1,-1-1-1,1 1 1,7-4 75,0-1-1,-1 1 1,1-1 0,-1 0 0,-1-1-1,1 0 1,10-12 0,8-7-250,-19 20 121,19-16-349,-24 21 349,1-1 0,-1 0-1,0 0 1,1 1 0,-1-1-1,1 1 1,-1-1-1,0 1 1,1 0 0,-1-1-1,1 1 1,-1 0 0,1 0-1,-1 0 1,1 0 0,-1 0-1,3 1 1,0 0 10,-1 1 0,0-1-1,0 1 1,0-1 0,0 1 0,-1 0 0,1 0 0,0 0 0,-1 1-1,1-1 1,-1 0 0,3 5 0,2 3-206,-1 0 0,6 14 0,-8-16-467,-3-6 182,0 1 1,0-1 0,0 0 0,-1 0 0,1 1 0,-1-1 0,0 0 0,1 1 0,-1-1-1,-1 3 1,1-4 388,0 12-3532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27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44 8544,'-23'-32'3168,"18"24"-2464,2 8-192,-2-3-672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28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166 488 4992,'2'-8'4569,"-19"11"-1291,13-2-3723,-7 2 453,-1 0 0,1 1 0,0 0-1,0 1 1,1 1 0,-1-1 0,1 1 0,0 1-1,1 0 1,0 0 0,0 1 0,-9 11 0,17-19-8,1 1 1,-1-1 0,1 1 0,0 0 0,-1-1 0,1 1-1,0 0 1,-1-1 0,1 1 0,0 0 0,0-1 0,0 1-1,0 0 1,-1-1 0,1 1 0,0 0 0,0-1 0,1 1 0,-1 0-1,0 0 1,0-1 0,0 1 0,0 0 0,0-1 0,1 1-1,-1 0 1,0-1 0,1 1 0,-1-1 0,0 1 0,1 0-1,-1-1 1,1 1 0,-1-1 0,1 1 0,-1-1 0,1 0-1,-1 1 1,2 0 0,2 2 47,0 0-1,1-1 1,8 5 0,-7-5 70,0 0 0,0 0-1,1 0 1,-1-1 0,0 0 0,1 0 0,-1-1 0,1 1 0,-1-1 0,1-1 0,-1 1 0,0-1 0,1-1 0,-1 1 0,0-1 0,11-4 0,-15 5-81,0 0 1,1-1-1,-1 1 0,0-1 1,0 0-1,0 1 0,0-1 1,0 0-1,0 0 0,-1 0 1,1-1-1,-1 1 0,1 0 1,-1-1-1,0 1 0,0 0 1,0-1-1,0 1 0,0-1 1,-1 0-1,1 1 0,-1-1 1,0 0-1,0-4 1,0-6 52,0 1 1,-1-1-1,-5-23 1,1 19-186,0-1 1,-10-20-1,-1-4-144,15 38 239,1 1 0,0-1 0,-1 0 0,2 1 0,-1-1 1,0 0-1,1 1 0,-1-1 0,1 1 0,0-1 0,0 1 0,1-1 0,-1 1 0,1-1 0,2-3 0,6-17 47,14-41-12,34-68 0,-56 128-49,19-35-187,-19 37 103,0 0-1,0 0 1,0 0 0,0 1-1,0-1 1,1 1 0,-1-1 0,1 1-1,0 0 1,4-3 0,-6 5 78,-1 0 1,1 0-1,-1 0 1,1 0-1,0 0 1,-1 0-1,1 0 1,-1 0-1,1 0 1,0 0-1,-1 0 1,1 0-1,-1 0 1,1 1-1,-1-1 1,1 0-1,0 0 1,-1 1-1,1-1 1,-1 0-1,1 1 1,-1-1-1,0 0 1,1 1-1,-1-1 1,1 1-1,-1-1 1,0 1-1,1-1 1,-1 1-1,0-1 1,1 1-1,-1-1 1,0 1-1,0-1 1,0 1-1,1 0 1,7 27-114,-7-24 105,6 37-163,-1 0 0,-2 1 0,-1 49 0,-14 132 133,11-221 59,-63 592 650,60-577-438,0-1 0,-2 1 1,0-1-1,0 0 0,-9 16 1,13-30-150,0 0 0,1-1 0,-1 1 0,0-1 0,0 0 0,0 1 1,0-1-1,0 0 0,0 1 0,0-1 0,-1 0 0,1 0 0,0 0 0,-1 0 1,1 0-1,-1 0 0,-2 1 0,3-2-24,0 0 0,0 0 0,0 0 0,0 0 0,-1-1-1,1 1 1,0 0 0,0 0 0,0-1 0,0 1 0,0-1 0,0 1 0,0-1 0,0 1 0,0-1-1,0 1 1,0-1 0,0 0 0,0 0 0,1 1 0,-1-1 0,0 0 0,0 0 0,1 0 0,-2-2-1,0 0 7,-1-1 0,1 0-1,0 0 1,1 0 0,-1 0-1,1-1 1,-1 1 0,1 0-1,-1-8 1,1-4 26,1-22-1,0 18-84,1 0-84,1 0 1,0 0-1,2 0 0,0 0 1,1 0-1,1 1 0,15-33 1,-19 49-8,-1 0 1,1-1-1,0 1 1,0 0-1,0 0 1,1 0-1,-1 0 0,1 1 1,-1-1-1,1 1 1,0-1-1,0 1 1,0 0-1,0 0 1,1 0-1,-1 1 0,1-1 1,-1 1-1,1-1 1,-1 1-1,1 1 1,-1-1-1,1 0 1,0 1-1,0 0 0,-1 0 1,1 0-1,0 0 1,0 0-1,-1 1 1,1 0-1,0-1 1,-1 2-1,1-1 0,4 2 1,18 8-2558,2 1 805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30.0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150 141 3136,'1'2'128,"0"-1"0,0 0 1,0 1-1,0-1 0,-1 1 0,1-1 0,-1 1 1,1-1-1,-1 1 0,0-1 0,1 1 0,-1 0 1,0-1-1,0 1 0,-1 2 0,2 1 58,-1 0-1,0 0 1,-1 0-1,1-1 0,-1 1 1,-2 7-1,0-4 64,1-2-7,-1 0 0,1 0 1,-1 0-1,-1-1 0,1 1 0,-1-1 1,-6 7-1,8-9-115,0-1 0,0 0 1,-1 0-1,1 0 0,-1 0 0,0 0 1,0 0-1,0-1 0,-4 3 1,6-4-87,-1 0 0,1 0 0,-1 0 1,1 0-1,0 0 0,-1 0 1,1 0-1,0 0 0,-1-1 1,1 1-1,0 0 0,-1-1 0,1 1 1,0-1-1,0 0 0,-1 1 1,1-1-1,0 0 0,0 0 1,0 0-1,0 0 0,0 0 0,0 0 1,0 0-1,-1-2 0,-3-3 128,1-1 0,0 0 0,0 0-1,0 0 1,-4-14 0,-10-42 289,15 55-451,2 2-19,-1 0 0,1 0 1,0-1-1,1 1 0,-1 0 1,1 0-1,0 0 0,1-1 0,0 1 1,0 0-1,0 0 0,1 0 1,-1 0-1,1 0 0,1 0 1,-1 0-1,1 1 0,0-1 1,0 1-1,7-8 0,-9 12-3,1-1 0,-1 1 0,1-1 0,0 1 1,0 0-1,0 0 0,-1-1 0,1 1 0,0 1 0,0-1 0,1 0 0,-1 0 0,0 1 0,0-1 0,0 1 0,0 0 0,0 0 0,1-1 0,-1 1 0,0 1 0,0-1 0,0 0 0,0 1 1,1-1-1,-1 1 0,3 1 0,0 0-20,0 0 0,-1 0-1,1 1 1,-1 0 0,0 0 0,0 0 0,0 0 0,0 0 0,-1 1 0,6 6 0,-4-1 14,1 0 0,-1 1-1,0 0 1,-1 0 0,0 0 0,-1 0-1,4 20 1,7 76-146,-14-105 163,5 51 174,-3 0 1,-2 0 0,-11 83-1,4-106 425,-17 52 1,6-26 176,17-53-671,0 0 0,0 1 0,0-1-1,0 0 1,-1 0 0,-2 4 0,4-6-73,0 1 0,0-1 0,0 0-1,0 0 1,-1 0 0,1 0 0,0 1 0,0-1 0,0 0 0,-1 0-1,1 0 1,0 0 0,0 0 0,0 1 0,-1-1 0,1 0-1,0 0 1,0 0 0,-1 0 0,1 0 0,0 0 0,0 0-1,-1 0 1,1 0 0,0 0 0,0 0 0,-1 0 0,1-1 15,-1 1 0,1-1 1,-1 1-1,1-1 1,0 1-1,-1-1 0,1 1 1,0-1-1,-1 1 0,1-1 1,0 1-1,0-1 1,0 0-1,0 1 0,0-1 1,0 1-1,-1-2 1,-1-20 132,1-1 0,0 1 0,4-28 0,13-67-489,-9 73 364,-4 22-162,1-1 0,1 1 0,1 0 0,1 1 0,1 0 0,1 0 0,1 0 0,0 1 0,2 1 0,22-29 0,-31 44-5,0 0 0,1 0 0,0 0 0,0 0 0,7-4-1,-10 7 96,0 1 0,-1-1 0,1 1-1,0-1 1,0 1 0,0 0 0,0-1-1,0 1 1,0 0 0,0 0 0,0-1-1,0 1 1,0 0 0,0 0 0,0 0 0,0 0-1,0 0 1,0 1 0,0-1 0,0 0-1,0 0 1,0 1 0,0-1 0,0 0-1,0 1 1,0-1 0,0 1 0,-1-1-1,1 1 1,0 0 0,0-1 0,-1 1-1,1 0 1,0-1 0,1 3 0,0 1-6,0-1 0,1 1 0,-2 0 0,1 0 0,0 1 0,-1-1 0,1 0 0,-1 1 0,-1-1 0,2 7 1,-1 7-78,-2 23 1,0-29 94,-3 59 137,-14 78 0,16-140 329,1 0 0,0 18 1,1-24-220,5-11 722,56-133-850,-44 95-256,40-74 1,-39 89-140,1 0-1,1 2 1,25-28 0,-44 56 251,-1 0 0,1 0 0,0 1 0,-1-1 0,1 1 0,0-1 0,-1 0 0,1 1 0,0 0 0,0-1 0,0 1 1,0-1-1,-1 1 0,2-1 0,-1 1 17,-1 0 0,0 1 1,1-1-1,-1 0 0,0 0 0,1 0 1,-1 0-1,0 0 0,1 0 0,-1 0 0,0 0 1,1 1-1,-1-1 0,0 0 0,1 0 1,-1 1-1,0-1 0,0 0 0,1 0 1,-1 1-1,0-1 0,0 0 0,0 0 1,1 1-1,-1-1 0,1 4-67,1 0-1,-1-1 1,0 1-1,0 0 1,0 6 0,-1-5 63,6 46-158,-3 61 1,2 25 364,-2-115-44,0-1 0,1 0 0,1 0-1,11 29 1,-10-36 32,0 0 0,1 0 0,13 21 0,-17-31-102,0 0 0,1 0 0,-1-1 0,1 1 0,-1-1 0,1 0 0,0 1 0,0-2 0,0 1 0,1-1 0,-1 1 0,1-1 0,-1 0 0,10 2 0,-11-4-262,-1 0-1,0 0 1,0-1-1,0 1 1,0 0-1,0-1 1,0 0-1,0 1 1,0-1-1,-1 0 1,1 0-1,0 0 1,0 0-1,-1 0 1,1-1-1,0 1 0,2-3 1,5-7-3591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30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1 526 4896,'9'-9'5152,"9"2"-4708,-2-1 0,1-1 0,-1-1 0,-1-1 0,0 0 1,0 0-1,-1-2 0,16-17 0,6-13-143,44-67 0,2-5 118,-59 90-474,1 0 0,31-25 0,-39 34-161,-13 13 86,0 0-1,0-1 0,0 1 0,6-4 1,-8 7 107,0 0 0,-1-1 0,1 1 1,0 0-1,0-1 0,0 1 1,-1 0-1,1 0 0,0 0 1,0 0-1,0 0 0,-1 0 0,1 0 1,0 0-1,0 0 0,0 0 1,-1 0-1,1 0 0,0 1 0,0-1 1,0 0-1,-1 1 0,1-1 1,0 0-1,-1 1 0,1-1 1,0 1-1,-1-1 0,1 1 0,0-1 1,-1 1-1,1 0 0,-1-1 1,1 1-1,-1 0 0,0-1 0,1 2 1,2 2-18,-1 1 0,1 0 1,-1-1-1,2 10 0,51 203 356,-38-123-2962,-13-67-698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2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5408,'2'0'3838,"-2"-1"-3774,6 10 4710,6 12-901,-1-2-2470,2 0 1,26 31 0,-15-20-746,-11-15-738,0-1-1,1 0 1,30 21 0,-37-28-308,-4-5 37,0 0 0,0 0 0,0-1 0,0 1 0,0-1 0,5 2 0,-6-2-260,1 0 0,0-1-1,0 1 1,0-1-1,0 0 1,0 0-1,0 0 1,0 0-1,0 0 1,0-1 0,0 1-1,4-2 1,11-3-2045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32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0 248 2816,'0'0'917,"7"0"2838,-3 1-3605,-1-1-1,1 0 1,-1 0 0,1 0-1,0 0 1,-1-1 0,1 1 0,-1-1-1,1 0 1,-1 0 0,0 0 0,1-1-1,-1 1 1,4-3 0,2-1 56,-1-1-1,0 1 1,0-1 0,9-10-1,-11 9-52,0 0 0,-1-1 0,0 0 0,0 0 0,6-13 0,4-7 204,-10 19-306,-1 0-1,0 0 1,0 0 0,-1-1-1,0 1 1,0-1 0,-1 0-1,-1 1 1,2-18 0,-3 26-425,1 3 14,0 1 304,0-1-1,0 0 1,0 0 0,0 1-1,-1-1 1,1 0 0,-1 1-1,1-1 1,-1 0 0,0 5 0,1 2 6,1 17 45,-2-20 10,1 1-1,0-1 1,0 0-1,0 1 1,0-1-1,6 12 1,4 12 127,-9-23 22,0 0 1,1 0 0,0 0-1,0-1 1,8 12-1,-10-17-103,0 1-1,1-1 1,-1 1-1,0-1 1,1 0-1,0 0 0,-1 0 1,1 0-1,0 0 1,-1 0-1,1 0 1,0-1-1,0 1 0,0 0 1,0-1-1,-1 0 1,1 1-1,0-1 1,0 0-1,0 0 0,0 0 1,0 0-1,0 0 1,0-1-1,0 1 0,3-1 1,4-3 36,0 1 1,1-1-1,-2 0 1,1-1-1,0 0 1,-1-1-1,11-9 1,27-16 17,-4 4-108,-28 18-212,-1 0 0,1 1-1,24-10 1,-38 17 197,1 1 0,0 0 0,-1 0-1,1-1 1,0 1 0,-1 0 0,1 0-1,0 0 1,-1 0 0,1 0 0,0 0-1,0 0 1,-1 0 0,1 0 0,0 0-1,0 1 1,-1-1 0,1 0 0,0 0-1,-1 1 1,1-1 0,0 0 0,-1 1-1,1-1 1,-1 0 0,1 1 0,-1-1-1,1 1 1,-1-1 0,1 1 0,-1-1-1,1 1 1,-1 0 0,1-1 0,-1 1-1,0 0 1,0-1 0,1 1 0,-1 0-1,0-1 1,0 1 0,0 0 0,1 0-1,0 5-8,0 1 0,-1-1-1,0 0 1,0 8 0,0-6 38,-3 80 672,12-89 373,-1-1-976,0-1 0,0 0 1,-1-1-1,1 1 0,-1-2 1,1 1-1,-1-1 0,12-10 1,13-9-73,-21 17-37,14-9-436,-24 15 413,1 1 0,-1-1 0,0 1 0,0 0 0,0-1 0,0 1 0,0 0 0,1 0 0,-1 0 0,0 0 0,0 0 0,0 0 0,1 0 0,-1 0 0,0 0 0,0 1 0,0-1 0,0 0 0,0 1 0,0-1 0,2 2 0,6 5-42,1 0-1,-1 1 1,12 13 0,1 2 93,-5-6-829,7 7-4506,-17-17 3241,-10 1-588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32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14 8320,'-22'-14'3072,"22"19"-2400,0-10-160,3 14-6272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35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0 236 4320,'9'12'2160,"-6"-6"-2140,-1 0-1,0 1 1,0-1 0,0 1 0,-1-1-1,0 1 1,0-1 0,0 1-1,-1 7 1,-6 63 1089,-4 191 973,10-210-340,5-67-414,-2-1-1125,0-1 0,-1 0 0,1-20 0,0-1-97,9-41-97,23-78 0,-21 104-184,2 1 0,37-74 0,-40 95-95,1 0-1,26-32 1,-39 55 234,0 1 0,0 0 0,0 0 0,0 0 0,0 0 0,0 0 0,0 0 0,1 0 0,-1 0 0,0 0 0,0 1 0,1-1 0,-1 0 1,0 1-1,1-1 0,-1 1 0,1 0 0,-1-1 0,3 1 0,-3 0 5,1 0 0,-1 0 1,0 1-1,1-1 0,-1 1 1,0-1-1,1 1 0,-1-1 1,0 1-1,1 0 1,-1 0-1,0 0 0,0 0 1,0-1-1,0 1 0,1 2 1,2 2-23,0 0 1,-1 0 0,0 0-1,0 0 1,-1 0-1,1 1 1,-1-1 0,1 7-1,0 0 111,0-1-1,-1 1 0,-1-1 1,0 1-1,-1 0 0,0 0 1,-2 14-1,2-21 27,-1-1-1,0 0 0,0 1 1,-1-1-1,1 0 1,-1 0-1,0 0 1,0 0-1,0 0 1,0 0-1,-1 0 1,0-1-1,1 1 1,-1-1-1,-1 0 1,1 0-1,0 0 1,-1 0-1,1-1 1,-1 1-1,0-1 0,-5 2 1,3-2 21,0 0 0,0-1 1,-1 0-1,1-1 0,0 1 0,0-1 0,-1 0 1,1-1-1,0 0 0,-12-2 0,9 1-78,-4-1-371,14 0 87,7-2 10,9-5-145,-11 6 310,-1 1 0,1 0 0,9-3 0,176-47-323,-175 46 243,-15 7 131,1-1-1,-1 0 1,1 0 0,0 1 0,-1-1 0,1 1-1,0 0 1,2-1 0,-5 13-28,-4 6 116,3-14-73,1 0-1,0 1 0,0-1 1,0 0-1,0 8 1,-1 10 322,1-18-276,0-1 0,1 1 0,0 0 1,0-1-1,0 1 0,1 6 0,-1-9 4,1 0-1,-1 1 1,1-1-1,-1 0 0,1 1 1,0-1-1,0 0 1,-1 0-1,1 0 1,0 1-1,0-1 1,0 0-1,0 0 0,1 0 1,-1-1-1,0 1 1,0 0-1,1 0 1,-1-1-1,0 1 0,3 0 1,-3 0 11,1 0 1,-1-1-1,1 1 1,0 0-1,-1-1 1,1 1 0,0-1-1,0 0 1,0 0-1,-1 1 1,1-1-1,0 0 1,0-1-1,-1 1 1,1 0-1,0 0 1,0-1-1,-1 1 1,1-1-1,0 0 1,-1 1-1,1-1 1,0 0-1,-1 0 1,1 0-1,-1 0 1,1 0-1,-1 0 1,2-3-1,-1 2-23,0 0 0,0-1 0,0 1 0,0-1 0,-1 1 0,1-1-1,-1 0 1,0 0 0,0 0 0,0 0 0,0 0 0,-1 1 0,1-2 0,-1 1-1,1 0 1,-1 0 0,0 0 0,0 0 0,-1-4 0,1-5-60,0 1-27,0 0-1,-1 0 1,0-1-1,-1 1 1,0 0-1,-6-17 1,8 27 39,0 0 0,-1 1 0,1-1 1,0 0-1,-1 0 0,1 0 1,0 1-1,-1-1 0,1 0 1,-1 1-1,1-1 0,-1 0 0,1 1 1,-1-1-1,0 1 0,1-1 1,-1 1-1,0-1 0,1 1 1,-1-1-1,0 1 0,0 0 0,1-1 1,-1 1-1,0 0 0,0 0 1,0 0-1,1-1 0,-1 1 1,0 0-1,0 0 0,0 0 0,0 0 1,0 0-1,1 1 0,-1-1 1,0 0-1,0 0 0,0 0 1,0 1-1,-1 0 9,1 0-1,0 0 1,0 0 0,0 0 0,0 0-1,0 0 1,0 0 0,0 0 0,0 0-1,0 0 1,0 1 0,0-1 0,1 0-1,-1 1 1,1-1 0,-1 0-1,1 1 1,-1-1 0,1 1 0,0-1-1,0 1 1,-1 1 0,2 0 13,-1-1 1,0 1-1,1-1 0,-1 1 1,1-1-1,0 1 1,0-1-1,0 0 0,0 1 1,0-1-1,0 0 0,1 0 1,-1 1-1,1-1 0,-1 0 1,1-1-1,0 1 1,2 2-1,-1-2 46,0 0 0,0 0 1,-1 0-1,1-1 0,1 1 1,-1-1-1,0 0 0,0 1 0,1-1 1,-1-1-1,0 1 0,1 0 0,5-1 1,3 0 43,1-1-1,-1 0 1,0-1 0,0-1 0,1 0 0,-2 0 0,1-1 0,11-6 0,3-1 7,-7 3-28,31-17 1,-19 5-551,-31 20 229,0 7 94,-1 1 0,0-1 0,-1 0 0,0 1 0,-3 8 0,2-9 172,1 1 1,0-1 0,0 1 0,1-1 0,-1 11 0,2-15 37,0 0 0,0 0 0,1-1 0,-1 1 0,1 0 0,-1 0 0,1-1 0,0 1 0,0 0 0,0-1 0,0 1 0,1-1 0,-1 0 0,1 1 0,-1-1 0,3 3 0,-2-5 38,-1 1 1,1-1-1,-1 0 1,1 1-1,-1-1 0,1 0 1,-1 0-1,1 0 0,-1 0 1,1 0-1,0-1 1,-1 1-1,1 0 0,-1-1 1,1 1-1,-1-1 1,3-1-1,-1 1-9,0 0-34,1 0 1,-1-1-1,0 1 1,0-1-1,1 0 1,-1 0-1,-1 0 1,1 0-1,0-1 1,3-3-1,1-3 36,-1 1 0,7-12 0,5-6 33,-15 22-258,-1 0 0,1-1 1,-1 1-1,0 0 1,0-1-1,3-9 1,-5 14 121,0 0 1,0 0-1,0 0 1,0 0-1,0 0 0,0-1 1,0 1-1,0 0 1,0 0-1,0 0 0,0 0 1,0 0-1,0 0 1,0 0-1,0 0 0,0 0 1,1 0-1,-1 0 1,0 0-1,0 0 0,0 0 1,0 0-1,0 0 1,0 0-1,0 0 1,0-1-1,0 1 0,0 0 1,0 0-1,0 0 1,0 0-1,0 0 0,0 0 1,0 0-1,0 0 1,1 0-1,-1 0 0,0 0 1,0 0-1,0 0 1,0 0-1,0 0 0,0 0 1,0 0-1,0 0 1,0 0-1,0 0 1,0 0-1,0 0 0,0 0 1,0 0-1,0 1 1,1-1-1,-1 0 0,0 0 1,0 0-1,0 0 1,0 0-1,0 0 0,4 6-297,2 9 303,-3-6 27,0 1 1,0-1-1,1 0 0,8 13 0,-10-20 28,-1 0-1,1 1 1,-1-1 0,1 0-1,0 0 1,0 0 0,0 0-1,0 0 1,0-1 0,0 1-1,1 0 1,-1-1 0,1 0-1,-1 0 1,1 1 0,-1-1 0,1-1-1,-1 1 1,1 0 0,5 0-1,-4-1 17,0 0 0,-1-1 0,1 1-1,-1-1 1,1 0 0,0 0 0,-1 0-1,1 0 1,-1-1 0,0 0 0,0 1 0,1-1-1,-1 0 1,0 0 0,0-1 0,-1 1 0,1-1-1,0 1 1,-1-1 0,0 0 0,0 0-1,1 0 1,-2 0 0,1-1 0,0 1 0,2-7-1,0-1-65,-1-1 0,0 0 0,0 0 0,-1 0 0,-1-1 0,0-20 0,2 4-221,-1 17-246,-2 10-39,0 5-259,1 1 754,-1 0 1,1 0-1,-1 0 1,1 0 0,0 0-1,1 0 1,-1-1-1,1 1 1,0 0-1,2 4 1,4 3 32,14 18 1,-22-29 0,2 2 29,-1 0 1,1-1 0,-1 1-1,1 0 1,0-1 0,0 0-1,-1 1 1,1-1 0,0 0-1,0 0 1,0 0 0,1 0-1,-1 0 1,0-1-1,0 1 1,0-1 0,0 1-1,1-1 1,-1 0 0,0 0-1,1 0 1,-1 0 0,0 0-1,0 0 1,1-1 0,-1 1-1,0-1 1,0 0 0,0 1-1,0-1 1,0 0 0,0 0-1,0-1 1,0 1 0,0 0-1,0 0 1,0-1 0,-1 1-1,1-1 1,-1 0 0,1 0-1,-1 1 1,1-1 0,-1 0-1,0 0 1,0 0 0,0 0-1,0 0 1,0 0 0,-1-1-1,1 1 1,-1 0 0,1 0-1,-1-3 1,0-3-140,0-1 1,0 1 0,-1 0-1,-1 0 1,1 0 0,-1-1-1,0 2 1,-1-1-1,0 0 1,-5-9 0,8 17 85,0 0 1,0-1-1,0 1 1,0 0 0,0 0-1,0 0 1,-1-1 0,1 1-1,0 0 1,0 0 0,0 0-1,0-1 1,0 1 0,-1 0-1,1 0 1,0 0-1,0-1 1,0 1 0,-1 0-1,1 0 1,0 0 0,0 0-1,0 0 1,-1 0 0,1 0-1,0-1 1,0 1 0,-1 0-1,1 0 1,0 0-1,0 0 1,-1 0 0,1 0-1,0 0 1,0 0 0,-1 0-1,1 0 1,0 0 0,0 1-1,0-1 1,-1 0-1,1 0 1,0 0 0,0 0-1,-1 0 1,1 0 0,0 0-1,0 1 1,0-1 0,-1 0-1,1 0 1,0 0 0,0 0-1,0 1 1,0-1-1,0 0 1,-1 0 0,1 0-1,0 1 1,0-1 0,0 0-1,0 0 1,0 1 0,0-1-1,-5 17-317,3-3 266,1 1 1,1-1 0,2 25 0,-1-33 80,0 0 0,1 0 0,-1-1 0,1 1 0,0 0 0,0-1 0,1 0 0,0 0 0,0 0 0,0 0 1,1 0-1,4 5 0,-5-8 38,-1 1 0,1-1 1,0 0-1,0 0 0,0 0 1,1-1-1,-1 1 1,0-1-1,1 0 0,-1 0 1,0 0-1,1 0 1,0-1-1,-1 1 0,1-1 1,-1 0-1,7 0 0,-3-1 61,0 0-1,0 0 0,0 0 1,0-1-1,0 0 0,0-1 1,10-4-1,-11 4-74,0-1 1,-1 0-1,0 0 1,1-1-1,-2 1 1,1-1-1,0 0 0,-1-1 1,5-6-1,4-10-76,13-26-1,-12 20 31,-4 4-136,-8 19-3,0 0 0,0-1 0,1 1 0,-1 0 0,1 1 0,5-6 0,-8 10 114,0 0 0,1 0 0,-1 0 0,1 0 0,-1 0-1,0 0 1,1 0 0,-1 1 0,1-1 0,-1 0 0,0 0 0,1 0 0,-1 1 0,0-1 0,1 0 0,-1 1 0,0-1 0,1 0-1,-1 1 1,0-1 0,0 0 0,1 1 0,-1-1 0,0 0 0,0 1 0,0-1 0,1 1 0,-1-1 0,0 0 0,0 1 0,0 0-1,7 15-152,-3-1 116,2 4 46,11 28 0,-14-41 35,0 0-1,0 0 1,1 0-1,0 0 1,0-1-1,1 1 0,-1-1 1,8 6-1,-6-6-46,0 0 179,1 1 0,0-1 0,0 0 0,0-1 0,8 4 0,-13-7-100,-1 0 0,1-1-1,0 1 1,0-1 0,0 1 0,0-1 0,0 0 0,-1 1 0,1-1 0,0 0 0,0-1 0,0 1 0,0 0 0,0 0 0,0-1 0,0 1 0,-1-1 0,1 0-1,0 1 1,0-1 0,-1 0 0,1 0 0,0 0 0,-1 0 0,1 0 0,-1-1 0,1 1 0,1-2 0,4-5 37,-1-1 0,1 1 1,-1-2-1,-1 1 0,8-15 0,16-54-167,-13 33-312,-14 38 313,2-6-697,-2 12 334,-1 8 116,-2 22 341,0-1 0,-1 1 0,-2-1 0,-1 0-1,-1 0 1,-19 51 0,22-71 134,-5 11 407,8-18-529,-1-1 0,1 0 1,0 1-1,-1-1 0,1 0 0,0 0 0,-1 1 1,1-1-1,0 0 0,-1 0 0,1 1 0,-1-1 1,1 0-1,-1 0 0,1 0 0,0 0 1,-1 0-1,1 0 0,-1 0 0,1 0 0,-1 0 1,1 0-1,-1 0 0,1 0 0,-1 0 0,1 0 1,0 0-1,-1 0 0,1 0 0,-1-1 0,1 1 1,0 0-1,-1 0 0,1-1 0,-1 1 0,1 0 1,0 0-1,-1-1 0,1 1 0,-1-1 1,-1-1 44,0 0 0,0-1 1,0 1-1,0-1 0,0 1 1,1-1-1,-1 0 0,1 1 1,-1-1-1,0-3 0,1 4-61,1 0 0,-1 0 0,1 0 0,-1 0 0,1 0 0,0 0 0,0 0 0,0 0 0,0 0 0,0 1-1,0-1 1,1 0 0,-1 0 0,0 0 0,1 0 0,0 0 0,-1 0 0,2-1 0,-1 1-24,0 1-1,-1 0 1,1 0 0,0 0-1,0 0 1,0 1 0,0-1 0,0 0-1,0 0 1,0 1 0,1-1 0,-1 0-1,0 1 1,0-1 0,1 1-1,-1-1 1,0 1 0,0 0 0,1 0-1,-1 0 1,0-1 0,1 1 0,-1 0-1,0 1 1,1-1 0,-1 0-1,0 0 1,1 0 0,-1 1 0,0-1-1,0 1 1,2 0 0,5 3-84,-1-1 0,1 2-1,-1-1 1,7 6 0,-9-6 59,8 7-525,-11-9-256,1 0-1,-1 0 0,0 0 1,1 0-1,-1-1 0,4 2 1,-5-2 615,0-1 0,0 0 0,0 0 0,0 1 0,0-1 0,0 0 0,0 0 0,0 0 0,0 0 0,0 0 0,0-1 0,0 1 0,0 0 0,0 0 0,0-1 0,0 1 0,0 0 0,-1-1 0,1 1 0,0-1 0,0 1 0,1-2 0,19-16-2100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36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55 486 4224,'1'-1'176,"0"1"1,1 0 0,-1 0-1,0-1 1,0 1-1,0-1 1,0 1-1,0-1 1,0 1-1,0-1 1,1 0-1,-1 0 161,0 0-1,0 1 1,0-1-1,0 1 0,0-1 1,0 1-1,0-1 0,0 1 1,0 0-1,2-1 0,-8 1-192,-1 1 0,0 0-1,1 0 1,-1 0 0,0 1-1,1 0 1,-1 0-1,-5 3 1,9-4-163,0 0-1,0 1 1,0-1 0,0 0-1,0 1 1,0-1 0,1 1-1,-1 0 1,1 0 0,-3 2 0,4-2 19,-1-1 1,0 0-1,1 0 1,0 1 0,-1-1-1,1 0 1,0 1 0,-1-1-1,1 0 1,0 1 0,0-1-1,0 0 1,0 1 0,1-1-1,-1 0 1,0 1 0,1-1-1,-1 0 1,1 3 0,0-3 23,1 1 0,-1 0 1,1 0-1,-1-1 0,1 1 1,-1-1-1,1 1 1,0-1-1,0 1 0,0-1 1,2 1-1,23 11 142,-24-11-127,0-1 1,0 0-1,0 0 0,0 0 0,0-1 0,0 1 0,0-1 0,0 0 0,0 0 0,1 0 1,-1 0-1,0 0 0,0-1 0,0 1 0,0-1 0,0 0 0,0 0 0,0 0 0,0 0 1,0-1-1,0 1 0,-1-1 0,1 0 0,0 1 0,-1-1 0,1 0 0,-1-1 0,0 1 1,0 0-1,0-1 0,0 1 0,0-1 0,-1 0 0,1 1 0,-1-1 0,1 0 0,-1 0 0,0 0 1,0 0-1,0 0 0,-1 0 0,1 0 0,-1-1 0,0 1 0,0 0 0,0 0 0,0 0 1,0 0-1,-1-1 0,1 1 0,-1 0 0,0 0 0,-2-5 0,1 4-86,0-1-1,0 1 1,-1 0 0,1-1-1,-1 1 1,0 0-1,-1 1 1,1-1-1,-1 0 1,1 1-1,-1 0 1,0 0 0,0 0-1,0 0 1,-1 1-1,1-1 1,-1 1-1,-9-3 1,14 5 34,-1 0 0,1 0-1,-1 0 1,1 0 0,-1-1 0,0 1-1,1 0 1,-1 0 0,1 0 0,-1 0 0,1 0-1,-1 0 1,0 1 0,1-1 0,-1 0 0,1 0-1,-1 0 1,1 0 0,-1 1 0,1-1 0,-1 0-1,1 1 1,-1-1 0,1 0 0,-1 1-1,1-1 1,-1 1 0,1-1 0,0 0 0,-1 1-1,1-1 1,0 1 0,-1-1 0,1 1 0,0-1-1,0 1 1,-1 0 0,1-1 0,0 1 0,0-1-1,0 1 1,0-1 0,0 1 0,0 0 0,0-1-1,0 1 1,0-1 0,0 1 0,0-1-1,0 1 1,0 0 0,0-1 0,1 1 0,-1-1-1,0 1 1,0-1 0,1 1 0,-1-1 0,0 1-1,1-1 1,-1 1 0,1-1 0,-1 1 0,1-1-1,1 2 64,0 1-1,0-2 0,0 1 1,0 0-1,1 0 0,-1-1 1,0 1-1,1-1 0,0 0 1,-1 0-1,1 1 1,0-2-1,-1 1 0,1 0 1,3 0-1,-2-1 36,-1-1 1,1 1-1,0-1 0,-1 1 0,1-1 1,-1 0-1,1-1 0,-1 1 1,1 0-1,-1-1 0,5-3 1,-1 0 6,0 0 0,-1 0 0,0 0 0,0-1 0,0 0 1,0 0-1,-1-1 0,0 1 0,0-1 0,-1 0 0,0-1 1,0 1-1,2-9 0,4-12-13,-2 0 1,7-40-1,-3 14 99,-1 14 60,5-27-129,-12 46-213,1-13-1765,-11 128 919,-15 210 545,11-186 656,-6-6-58,5-49 62,11-60-246,-8 44 461,6-42-348,1 0 0,0-1 0,-1 1 0,0-1 0,0 1 0,-1-1 0,-2 5 1,4-8-96,1 0 0,-1-1 1,1 1-1,0-1 0,-1 1 1,1-1-1,-1 1 0,1-1 1,-1 0-1,1 1 0,-1-1 1,0 1-1,1-1 0,-1 0 1,0 0-1,1 1 0,-1-1 1,1 0-1,-1 0 1,0 0-1,1 0 0,-1 0 1,0 0-1,0 0 0,1 0 1,-1 0-1,0 0 0,1 0 1,-2-1-1,1 1 38,-1-1-1,0 0 1,1 0-1,-1 0 1,1-1-1,0 1 1,-1 0-1,1 0 1,0-1-1,-2-2 1,-2-3 56,1 1 1,1-1 0,-1 0-1,-3-11 1,4 9-14,2 6-108,0 1-1,0-1 1,1 0-1,-1 0 1,0 1-1,1-6 1,0 7-3,0 0 1,0 0 0,0 0-1,1 0 1,-1 0 0,0 0-1,1 0 1,-1 0 0,1 0-1,-1 0 1,1 0 0,-1 0-1,1 0 1,0 1 0,0-1-1,-1 0 1,1 0 0,0 1-1,0-1 1,0 0 0,1 0-1,7-4 4,0 1 0,1 0-1,-1 1 1,1 0-1,0 0 1,0 1 0,16-2-1,16-4-255,3 0-1238,-32 5 645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38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28 120 1152,'2'0'197,"-1"0"-1,0 0 1,1 0 0,-1 0 0,1 0 0,-1 0-1,0 0 1,1-1 0,-1 1 0,0 0-1,1-1 1,-1 1 0,0-1 0,0 0-1,0 1 1,1-1 0,-1 0 0,2-1 1498,-4-3 533,-2 3-1378,2 7-568,-7 90 665,-1 6-710,9 17-258,3 201 831,-3-297-720,0-14-11,0-1 0,1 1 0,0 0 0,3 14 1,-3-17 54,0 0 0,0 0 0,0 1 1,-1-1-1,1 10 1307,-1-24-908,-12-164 67,5 104-587,-19-215 67,24 264-147,2-1-1,1 1 1,1 0-1,0-1 0,1 1 1,2 0-1,0 0 1,1 1-1,1-1 1,0 1-1,20-33 1,-25 48 17,0 0 1,1 0 0,0 1 0,-1-1 0,2 1-1,-1-1 1,0 1 0,0 0 0,1 0 0,0 1-1,0-1 1,6-3 0,-7 5 12,0 0 0,0 0 0,0 1 0,0-1 0,0 1-1,0-1 1,0 1 0,1 0 0,-1 0 0,0 0 0,0 1 0,0-1 0,0 1 0,0 0 0,0-1 0,0 1 0,0 1-1,0-1 1,4 3 0,11 6-39,-1 0-1,-1 1 1,1 1-1,-2 0 1,0 2 0,0-1-1,-1 2 1,15 21-1,-27-34 81,-1 0-1,1 1 1,-1 0 0,0-1-1,0 1 1,0 0-1,0-1 1,-1 1 0,1 0-1,-1 0 1,0 0-1,0-1 1,0 1 0,0 0-1,0 0 1,0 0-1,-1 0 1,1-1 0,-1 1-1,0 0 1,-1 2-1,0-1 33,0 0-1,0 0 1,0 0-1,0 0 0,-1-1 1,0 1-1,0-1 0,0 0 1,0 0-1,0 0 0,-1 0 1,-6 4-1,-10 5 79,-1-2 0,0 0 0,-1-1 0,-36 10 1,54-18-138,1 0 1,0 0 0,0 0-1,0 0 1,0 1 0,0-1-1,0 1 1,1 0 0,-1 0 0,0 0-1,1 0 1,-1 0 0,1 0-1,0 1 1,0-1 0,0 1-1,0 0 1,0 0 0,1 0 0,-1-1-1,1 2 1,0-1 0,-1 0-1,2 0 1,-1 0 0,0 0-1,1 1 1,-1-1 0,1 0 0,0 0-1,0 1 1,1 4 0,3 13 73,1 0 1,1 0 0,1-1 0,11 23 0,-9-22 110,-2-4 3,1 0 0,1 0 0,1-1 0,0-1 0,1 0 0,0 0 0,2-1 0,0 0-1,0-1 1,1-1 0,0 0 0,1-1 0,21 12 0,-27-19-130,-1 0-1,17 4 1,-19-7-30,0 1 0,0 1 0,1-1 0,-1 1 0,-1 0 0,12 7 0,-1-2-554,-15-7 184,-1 0 1,1 0 0,-1 0-1,0 0 1,0 1 0,0-1-1,1 0 1,-1 0 0,0 0 0,0 0-1,-1 0 1,1 2 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39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65 2496,'-8'-10'1014,"8"10"-953,0-1 1,-1 1-1,1 0 1,-1-1-1,1 1 1,0 0-1,-1-1 1,1 1-1,0-1 1,-1 1-1,1-1 1,0 1 0,0-1-1,0 1 1,-1-1-1,1 1 1,0-1-1,0 1 1,0-1-1,0 1 1,0-1-1,0 1 1,0-1-1,0 1 1,0-1-1,0 1 1,0-1-1,0 0 1,1 1-1,-1-1 1,0 1-1,0 0 1,0-1 0,1 1-1,-1-1 1,0 1-1,1-1 1,-1 0-1,2-1 281,0 0 1,1 0-1,-1 0 0,0 0 1,0 0-1,1 0 0,-1 0 1,1 1-1,0 0 0,-1-1 1,1 1-1,0 0 0,0 0 1,0 0-1,4 0 0,3-1-66,1 0 0,-1 1 0,14 0 0,38 4 202,16 0-38,689-14 664,-733 11-1191,-1 2 1,1 1-1,-1 1 1,54 15 0,-86-19 48,-1 0 0,0 0 1,1 0-1,-1 0 0,0 0 1,1 0-1,-1 0 0,0 1 1,1-1-1,-1 0 0,1 0 1,-1 0-1,0 0 0,1 0 1,-1 1-1,0-1 0,0 0 1,1 0-1,-1 0 0,0 1 1,1-1-1,-1 0 0,0 1 1,0-1-1,0 0 0,1 0 1,-1 1-1,0-1 0,0 0 1,0 1-1,0-1 1,0 0-1,1 1 0,-1-1 1,0 1-1,0-1 0,0 0 1,0 1-1,0-1 0,0 0 1,0 1-1,0-1 0,-1 0 1,1 1-1,0-1 0,0 1 1,0-1-1,0 0 0,0 1 1,0-1-1,-1 0 0,1 0 1,0 1-1,0-1 0,-1 0 1,1 1-1,0-1 0,-1 0 1,-1 2-453,0 0-1,0 0 1,-1 0 0,1-1 0,-1 1 0,-3 1-1,-20 8-1407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40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0 2656,'9'4'8341,"-18"8"-6714,2-8-1467,0 1 1,0-1 0,-1 0-1,-8 3 1,-3 1 134,8-2-191,0 1 0,1 0-1,0 1 1,0 0 0,0 1 0,1 0-1,0 0 1,1 1 0,0 0 0,1 0-1,0 1 1,0 0 0,-7 20 0,1-2-38,2 0-1,2 1 1,0 0 0,-5 44 0,13-34-24,11-51-3887,-7 3 1588,0-1 1,2-18-1,-2 16 1630,4-26-1853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41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49 2080,'-9'-2'285,"7"-1"188,12-9 910,1 1 172,-10 9-1309,0 1 0,0-1 0,1 1 0,-1-1 0,1 1 0,-1 0 0,1 0-1,0-1 1,-1 1 0,1 0 0,0 1 0,0-1 0,0 0 0,0 0 0,0 1 0,0-1 0,2 1 0,0-1-122,0 1 1,0-1-1,0 1 0,-1 1 1,1-1-1,0 0 1,0 1-1,4 1 0,0 2-142,0 0 0,-1 0 0,1 1 0,-1 0 0,0 0 0,0 0 0,11 13 0,-2-3 8,1 0 133,1-1 1,1-1-1,34 18 0,66 23 405,-69-33-288,48 29 0,-82-40-243,-1 0 0,0 0 0,-1 2 0,0-1 0,-1 2 0,0 0 0,12 16 0,-14-14 68,-1 0 1,-1 0-1,10 21 1,-16-30-86,0 0 1,-1 0 0,0 1 0,-1-1 0,1 1 0,-1-1 0,0 1-1,-1 0 1,0-1 0,0 1 0,-2 12 0,2-17-182,-1 0-1,0-1 1,1 1 0,-1-1-1,0 0 1,0 1 0,0-1-1,0 0 1,0 0 0,-1 1-1,1-1 1,0 0 0,0 0-1,-1 0 1,1 0 0,-1-1-1,1 1 1,-1 0 0,1-1-1,-1 1 1,1-1 0,-1 1-1,0-1 1,1 0 0,-1 1-1,0-1 1,1 0 0,-1 0-1,0 0 1,1 0 0,-1-1-1,1 1 1,-1 0 0,0-1 0,-2 0-1,-25-16-2827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23:43:41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5 5216,'0'-1'38,"0"1"0,0 0 0,0 0 1,0 0-1,0 0 0,0 0 0,0-1 0,0 1 1,0 0-1,0 0 0,0 0 0,0 0 0,1-1 1,-1 1-1,0 0 0,0 0 0,0 0 0,0 0 1,0 0-1,0-1 0,0 1 0,0 0 0,0 0 1,0 0-1,1 0 0,-1 0 0,0 0 0,0 0 1,0 0-1,0-1 0,0 1 0,1 0 0,-1 0 1,0 0-1,0 0 0,0 0 0,0 0 0,0 0 1,1 0-1,-1 0 0,0 0 0,0 0 0,0 0 1,0 0-1,1 0 0,-1 0 0,0 0 0,0 0 1,0 0-1,0 0 0,1 0 0,-3 9 5880,-28 16-4969,-64 41 0,66-49-2594,-35 13 0,57-27 386,1 0 432,1-1 0,0 0 1,-1-1-1,0 1 1,1-1-1,-1 0 0,0 0 1,-6 0-1,7-1 467,1-1 0,-1 0 0,1 0-1,0 0 1,-7-3 0,10 4 356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 1664,'0'0'1760,"0"-10"3162,0 5-2287,-8-2-198,-1 9-271,8-1-2129,0-1 0,0 0 0,1 1 0,-1-1 0,0 0 0,0 1 0,1-1 0,-1 1 0,0-1 0,0 1 1,1 0-1,-1-1 0,1 1 0,-1 0 0,1-1 0,-1 1 0,1 0 0,-1 0 0,1-1 0,-1 1 1,1 0-1,0 0 0,0 0 0,-1 0 0,1-1 0,0 1 0,0 2 0,-3 26-89,6 63 271,6 79 794,9-40-533,-13-77-342,25 232 940,-30-269-535,-2-15-449,-1-10-512,2 2-317,-2-4-1422,1-1 0,-2-19 1,7 9-180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2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2 8064,'-1'0'298,"0"0"0,0-1 0,1 1 1,-1 0-1,0 0 0,0 0 0,0 0 0,1 0 1,-1 0-1,0 0 0,0 0 0,0 0 1,1 0-1,-1 0 0,0 0 0,0 0 0,0 1 1,1-1-1,-1 0 0,0 0 0,1 1 1,-1-1-1,0 1 0,1-1 0,-1 1 0,-1 0 1,-20 21 1071,13-12-345,-59 51 1619,-100 70-1,83-68-2228,-18 10-2927,73-44-5131,28-25 5361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0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4480,'-4'-22'2496,"4"21"-2301,0 0-1,0 1 1,0-1 0,0 0 0,0 0-1,1 1 1,-1-1 0,0 0 0,0 0-1,1 1 1,-1-1 0,0 1 0,1-1-1,0-1 1,2-1 895,-1 4-200,6 8 123,-6-6-894,-1 1 0,1-1-1,-1 0 1,0 1 0,0 0-1,0-1 1,0 1 0,0 4-1,3 12 441,9 44 400,6 69 0,-16-104-728,29 173 1038,-10-36-597,-18-119-18,15 59-1,-11-88 526,-4-27-863,1 1-206,-1-3 13,0-1 0,-1 1 0,0 0 0,2-18 0,4-21 217,91-276-231,-37 134-106,-19 38 66,-42 136-103,2-5-682,-4 22 462,1 1 0,-1-1 0,0 0 0,1 0 0,-1 0 0,0 0-1,1 1 1,-1-1 0,1 0 0,-1 0 0,1 1 0,-1-1 0,1 0-1,0 1 1,-1-1 0,1 1 0,0-1 0,1 0 0,-1 1 25,-1-1-1,1 1 1,0 0 0,-1 0 0,1 0-1,0 0 1,-1 0 0,1 0 0,0 0-1,-1 0 1,1 0 0,0 1 0,-1-1-1,1 0 1,0 0 0,-1 0 0,1 1-1,0-1 1,-1 0 0,1 1 0,0 0-1,12 11-2924,-13-11 2973,13 14-1541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0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77 3712,'-11'-12'1741,"11"12"-1653,0 0 0,-1-1 0,1 1 0,0 0-1,0 0 1,-1-1 0,1 1 0,0 0 0,0 0-1,0-1 1,-1 1 0,1 0 0,0 0 0,0-1 0,0 1-1,0 0 1,0-1 0,0 1 0,0 0 0,0-1-1,0 1 1,0 0 0,0-1 0,0 1 0,0 0-1,0-1 1,0 1 0,0-1 0,0 1 98,0-1 1,0 0-1,1 1 1,-1-1-1,0 0 1,0 1-1,0-1 1,0 0-1,-1 1 1,1-1-1,0 0 1,0 1-1,0-1 1,0 0-1,-1 1 0,1-1 1,0 0-1,-1 1 1,1-1-1,0 1 1,-1-1-1,1 1 1,-1-1-1,1 1 1,-1-1-1,1 1 1,-1-1-1,1 1 1,-2-1-1,-5 1 589,-17-1 1699,23 1-2446,0 0 1,1 0-1,-1 0 0,0 0 1,1-1-1,-1 1 0,1 0 1,-1-1-1,0 1 0,1 0 0,-1-1 1,1 1-1,-1-1 0,1 1 1,-1 0-1,1-1 0,0 1 1,-1-1-1,1 0 0,0 1 0,-1-1 1,1 1-1,0-1 0,-1 0 1,1 1-1,0-1 0,0 1 1,0-1-1,0 0 0,0 1 0,0-2 1,1-2 68,-1 4-85,0 0-1,0-1 1,0 1 0,0 0 0,0 0 0,0-1 0,1 1 0,-1 0-1,0 0 1,0-1 0,0 1 0,0 0 0,0-1 0,0 1 0,0 0-1,0 0 1,0-1 0,0 1 0,-1 0 0,1 0 0,0-1 0,0 1-1,0 0 1,0 0 0,0-1 0,0 1 0,-1 0 0,1 0 0,0 0 0,0-1-1,0 1 1,0 0 0,-1 0 0,1-1 0,-9 21 20,4-12 38,-4 10-26,9-18-33,-1 1 0,1-1 1,0 1-1,0-1 1,-1 0-1,1 1 0,0-1 1,0 1-1,0-1 1,0 1-1,0-1 0,0 1 1,0-1-1,0 1 0,0-1 1,0 1-1,0-1 1,0 1-1,0-1 0,0 1 1,0-1-1,0 0 1,0 1-1,1-1 0,-1 1 1,1 0-1,-1-1 448,1-23-4342,8-7-1301,3 15 3142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0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3552,'-1'1'8495,"0"6"-4500,0-4-3944,0-1 0,0 0 0,0 1 0,0-1 0,0 0 0,0 0 0,-1 1 0,-1 1 0,-1 1 200,3-5-198,1 1 1,0-1-1,-1 1 1,1-1-1,-1 1 1,1-1-1,-1 1 1,1-1 0,-1 0-1,1 1 1,-1-1-1,1 0 1,-1 1-1,0-1 1,1 0-1,-1 0 1,1 1-1,-1-1 1,0 0 0,1 0-1,-1 0 1,0 0-1,0 0 1,1-21 2191,0 14-1270,0-7-5987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1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107 113 2080,'-4'-27'1205,"3"26"-1145,1 1 0,0-1 0,0 0-1,0 1 1,0-1 0,0 1 0,0-1 0,0 0-1,0 1 1,1-1 0,-1 1 0,0-1 0,0 0-1,0 1 1,1-1 0,-1 1 0,0-1 0,1 1-1,-1-1 1,0 1 0,1-1 0,-1 1-1,1-1 1,0 0 98,0 0 1,0 1-1,-1-1 0,1 0 0,-1 0 0,1 0 1,-1 0-1,1 0 0,-1 0 0,1 0 0,-1-2 0,1-3 711,0-1-1,-1 0 0,0-10 0,-1-5 1387,-3 78-1998,-2 0 1,-14 55-1,6-38 70,-10 42 212,-7 42 351,30-150-804,1-2 160,0 0 1,-1 0-1,0-1 0,0 1 0,-3 7 0,4-12-263,0 0-1,-1 0 1,1 0 0,0 0-1,0 0 1,0 0 0,0 0 0,0 0-1,-1 0 1,1 0 0,0 0 0,0 0-1,0 0 1,0 0 0,0 0-1,-1 0 1,1 0 0,0 0 0,0 0-1,0 0 1,0 0 0,0 0-1,0 0 1,-1 0 0,1 0 0,0-1-1,0 1 1,0 0 0,0 0 0,0 0-1,0 0 1,0 0 0,0 0-1,0 0 1,-1-1 0,1 1 0,0 0-1,0 0 1,0 0 0,0 0 0,0 0-1,0-1 1,0 1 0,0 0-1,0 0 1,0 0 0,0-1 0,-3-13-4199,7 5 2424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1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95 3712,'-11'-7'865,"6"5"-240,1-1-1,0 0 1,-1 0 0,-3-4 0,7 6-418,0 0 0,1 0 0,-1 1 0,0-1 0,1 0 0,-1 0 0,1 0 0,-1 0-1,1 0 1,0 0 0,-1 0 0,1 0 0,0 0 0,-1 0 0,1 0 0,0 0 0,0 0 0,0 0 0,0-1 0,18-3 113,1 2 0,-1 0 0,0 1 1,1 1-1,23 1 0,3 0 132,306-15 1756,-326 15-2136,-16 0 37,-1 0-1,0 0 1,14-3-1,-16 2 249,-6 1-344,1 0 0,-1 0 0,0 0 1,0 0-1,1 0 0,-1 0 0,0 0 0,1 0 0,-1 0 0,0 0 0,0 0 0,1 0 0,-1 0 0,0 0 0,1 0 1,-1 0-1,0 0 0,0-1 0,1 1 0,-1 0 0,0 0 0,0 0 0,0 0 0,1-1 0,-1 1 0,0 0 0,0 0 0,0 0 1,1-1-1,-1 1 0,0 0 0,0-1 0,0 1 0,0 0 0,0 0 0,0-1 0,0 1 0,0 0 0,1-1 0,-13-10-7100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1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8 4576,'1'-8'1468,"0"13"-282,-1-2-1003,0 0 0,0-1 0,0 1 0,-1 0-1,1 0 1,-1-1 0,0 4 0,-37 76 2073,-13 30-805,0 23-619,-30 74 170,57-152-630,-52 138 1475,75-194-1796,1-1 0,0 0 1,0 0-1,0 0 0,0 0 1,0 1-1,0-1 0,0 0 1,-1 0-1,1 1 0,0-1 0,0 0 1,0 0-1,0 0 0,0 1 1,0-1-1,0 0 0,0 0 1,0 1-1,0-1 0,0 0 1,0 0-1,0 1 0,1-1 0,-1 0 1,0 0-1,0 0 0,0 1 1,0-1-1,0 0 0,0 0 1,0 0-1,1 1 0,7-5 696,15-18-634,-15 15 35,16-14-234,0 2 0,1 0-1,1 2 1,0 1 0,1 1 0,40-16 0,-66 30 64,1 1-1,-1-1 1,0 1 0,0 0-1,1-1 1,-1 1 0,0 0-1,0 0 1,1 0 0,-1 0-1,0 0 1,1 0-1,-1 0 1,0 0 0,1 0-1,-1 0 1,0 1 0,0-1-1,1 1 1,-1-1 0,0 1-1,0-1 1,0 1 0,0 0-1,0 0 1,0-1-1,0 1 1,0 0 0,0 0-1,0 0 1,0 0 0,0 0-1,-1 0 1,1 0 0,0 0-1,-1 1 1,1-1 0,-1 0-1,1 0 1,-1 1-1,0-1 1,1 0 0,-1 2-1,1 4 48,0 0 0,0 0 0,0 0-1,-1 0 1,0 0 0,-2 11-1,-23 107 440,1-7 544,22-109-916,1 5 195,1-14-280,0 0 0,0 0 0,0 0 0,1 1 0,-1-1 0,0 0 0,0 0 0,0 0-1,1 1 1,-1-1 0,0 0 0,1 0 0,-1 0 0,0 0 0,0 0 0,1 0-1,-1 0 1,0 0 0,1 1 0,-1-1 0,0 0 0,1 0 0,-1 0 0,0 0 0,0-1-1,1 1 1,-1 0 0,0 0 0,1 0 0,-1 0 0,0 0 0,0 0 0,1 0 0,-1-1-1,0 1 1,0 0 0,1 0 0,-1 0 0,0 0 0,1-1 0,21-11-1782,-1-1 1,0 0-1,21-19 1,1 0 413,8-9 980,-38 30 282,-8 6 91,-3 3 137,-1 1 0,1-1 1,0 1-1,0-1 0,0 1 0,0 0 1,0 0-1,0 0 0,0 0 0,4-1 1,-2 1 418,6-2 440,0 1 0,-1-1 0,14-7 0,-20 9-847,1-1 1,-1 0-1,0-1 0,0 1 1,1-1-1,-2 1 1,1-1-1,0 0 0,0 0 1,-1 0-1,0-1 1,1 1-1,1-5 0,-2 3-85,0 0-1,-1-1 0,0 1 0,1-6 0,-3-5-273,1 16 208,-1 0 0,1-1-1,0 1 1,0 0 0,0-1-1,-1 1 1,1 0 0,0 0-1,0-1 1,-1 1 0,1 0-1,0 0 1,0 0 0,-1-1-1,1 1 1,0 0 0,-1 0-1,1 0 1,0 0 0,-1 0-1,1 0 1,0-1 0,-1 1-1,1 0 1,0 0 0,-1 0-1,1 0 1,-1 0 0,1 0-1,0 1 1,-1-1 0,1 0-1,0 0 1,-1 0-1,-3 2-18,1-1-1,-1 1 1,0 0-1,1 0 1,0 0-1,0 1 1,-1-1-1,1 1 0,1 0 1,-1 0-1,-4 5 1,-3 3 47,5-5-1,1 0-1,-1 0 0,1 1 1,0 0-1,1-1 0,0 1 0,0 0 1,0 1-1,1-1 0,0 0 0,0 1 1,1-1-1,-1 15 0,2-12 86,0-1 0,0 1 0,1 0 0,0-1 0,1 1 0,0-1 0,0 1 0,1-1 0,0 0 0,6 12 0,-7-19-41,-1 1-1,0-1 1,1 0 0,-1 0 0,1 1 0,0-1 0,0 0 0,0 0-1,0-1 1,0 1 0,0 0 0,1-1 0,-1 1 0,0-1 0,4 2 0,-4-3-25,0 1 0,0-1 0,0 0 0,0 0 1,0 0-1,0 0 0,0 0 0,0 0 1,0 0-1,0-1 0,0 1 0,-1-1 0,1 1 1,0-1-1,0 0 0,0 1 0,-1-1 0,1 0 1,0 0-1,-1-1 0,3 0 0,9-11-615,0 0-1,17-21 1,-14 15-861,3-6-2133,4 0 1093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1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36 2496,'0'-2'439,"0"1"1,1-1-1,-1 0 1,1 0-1,0 0 1,-1 1-1,1-1 1,0 1-1,0-1 1,0 0-1,0 1 1,1 0-1,-1-1 1,0 1-1,0 0 1,1-1-1,-1 1 1,1 0-1,-1 0 1,1 0-1,2-1 1,-2 1-136,3-1 758,-5 8-590,-1 5-486,-23 369 1822,6-195-840,11-99-667,5-60-116,1-8 171,-6 33-1,6-44-141,-1 2 433,1-9-689,1 0 1,0 0-1,0 0 1,-1 0-1,1 0 1,0 0 0,0 0-1,0-1 1,-1 1-1,1 0 1,0 0 0,0 0-1,0 0 1,-1 0-1,1-1 1,0 1-1,0 0 1,0 0 0,0 0-1,0 0 1,-1-1-1,1 1 1,0 0 0,0 0-1,0-1 1,0 1-1,0 0 1,0 0-1,0 0 1,0-1 0,0 1-1,0 0 1,0 0-1,0-1 1,0 1 0,0 0-1,-1-3-687,0 0-1,1 0 0,-1 0 1,1 0-1,0 0 0,0 0 1,0 1-1,0-1 0,1 0 1,-1 0-1,1 0 0,-1 0 1,1 0-1,0 1 0,3-6 1,3-7-2263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1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 6464,'-12'-15'3350,"6"13"814,25 3-3044,-2 2-758,1-2-1,0 1 0,33-3 1,-10 0-59,308 21 865,-328-18-1023,1 0 0,-1-2 0,1 0 0,-1-1 0,41-8 0,-61 9-137,0 0 0,0 0 0,-1-1 0,1 1 0,0 0 0,0-1 0,0 1 0,0-1 0,-1 1 0,1-1 0,0 1 0,0-1 0,-1 0 0,1 1 0,0-1 0,-1 0 0,1 1 0,-1-1 0,1 0 0,0-1 0,2-19-5749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1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4992,'-3'-5'6384,"32"7"-3736,-21-1-2277,0 0 0,1-1 1,9 0-1,175-13 1585,-123 9-1672,-38 4-262,-16 0 33,22-3 1,-14 2-1288,-7 3-5712,-7 1 4278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1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24 5824,'0'-2'381,"0"1"1,1 0 0,-1 0 0,0-1-1,1 1 1,-1 0 0,1 0-1,0 0 1,-1 0 0,1 0-1,0 0 1,-1 0 0,1 0-1,0 0 1,0 0 0,0 0-1,0 0 1,0 1 0,0-1-1,0 0 1,0 1 0,1-2-1,-4 6-320,1-1 0,-1 0 0,0 1 0,1-1 0,0 1 0,-2 4 0,-3 12 51,-59 160 1349,56-149-1198,-5 46 0,12-68-176,2 16 381,1-17-222,-1-10-400,0-16-3701,0 7 2031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2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3648,'-3'0'-29,"3"0"285,-1 0 0,0 0 0,1-1 0,-1 1 0,1 0 0,-1 0 0,0 0 0,1 0 0,-1-1 0,0 1 0,1 0 0,-1-1 0,1 1 0,-1 0 0,1-1 0,-1 1 0,1-1 0,-1 1 0,1-1 0,-1 1 0,1-1 0,0 1 0,-1-1 0,1 1 0,0-1 0,-1 0 0,1 1 0,0-2 0,-1 1 422,1 0-549,0 1 1,0 0 0,0 0 0,-1 0 0,1 0-1,0-1 1,0 1 0,0 0 0,0 0 0,0 0-1,0 0 1,0-1 0,0 1 0,0 0 0,0 0-1,0 0 1,0-1 0,0 1 0,0 0 0,0 0 0,0 0-1,0 0 1,0-1 0,1 1 0,-1 0 0,0 0-1,0-1 391,0 1-391,12-2 1349,-6 1-980,4 0-136,0 0 1,0 0-1,-1 1 1,20 3-1,-24-2-311,0 0 0,-1 0 0,1 0 0,-1 1 0,1-1 0,-1 1 0,0 0 0,0 0 0,0 1 0,0 0 0,0-1 0,3 4 0,-6-4-19,0-1 0,0 0 0,0 1 0,0-1 0,0 1 0,-1-1 0,1 1 0,0-1 0,-1 1 0,0-1 0,1 1 0,-1 0 0,0-1 0,0 1 0,0 0 0,0-1 0,0 1 0,0 0 0,0-1 0,0 1 0,-1 0 0,1-1 0,-2 4 0,-1 2 148,0 1 0,-1 0 0,-6 9 1,8-14-113,-9 16 193,0-1 219,-10 21 0,21-38-447,-1 0-1,1 0 1,0 0-1,0-1 1,-1 1-1,1 0 1,0 0-1,0 0 1,0 0-1,0 0 1,0 0-1,0 0 1,0 0-1,1 0 1,-1 0-1,0 0 1,0 0-1,1 0 1,-1 0-1,1-1 0,-1 1 1,1 0-1,-1 0 1,1 0-1,-1-1 1,1 1-1,0 0 1,-1-1-1,1 1 1,0 0-1,0-1 1,-1 1-1,1-1 1,0 1-1,0-1 1,1 1-1,1 0 36,1 1-1,-1-1 0,1 0 1,0 0-1,-1 0 0,1 0 1,0-1-1,4 1 0,124-12-5,-65 4-1449,1 4-3368,-36 5 2308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1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20 289 4224,'-7'-14'1365,"7"14"-1334,0 0 0,-1-1 0,1 1 0,0 0-1,0 0 1,0 0 0,-1 0 0,1-1 0,0 1 0,0 0-1,-1 0 1,1 0 0,0 0 0,0 0 0,-1 0 0,1 0-1,0 0 1,-1-1 0,1 1 0,0 0 0,0 0 0,-1 0 0,1 0-1,0 1 1,0-1 0,-1 0 0,1 0 0,0 0 0,-1 0-1,1 0 1,0 0 0,0 0 0,0 0 0,-1 0 0,1 1-1,0-1 1,0 0 15,0 0-1,0 0 0,0 0 1,0 0-1,0 0 0,0-1 1,0 1-1,0 0 0,0 0 1,0 0-1,0 0 0,0 0 1,0 0-1,0 0 0,0 0 1,0-1-1,0 1 0,0 0 1,0 0-1,0 0 0,0 0 1,-1 0-1,1 0 0,0 0 1,0 0-1,0 0 0,0 0 1,0-1-1,0 1 0,0 0 1,0 0-1,0 0 0,0 0 1,0 0-1,0 0 0,-1 0 1,1 0-1,0 0 0,0 0 1,0 0-1,0 0 0,0 0 1,0 0-1,0 0 0,0 0 1,0 0-1,-1 0 0,1 0 1,0 0-1,0 0 0,0 0 1,3-8 856,1 0 1,0 0 0,0 1-1,1 0 1,0-1 0,0 2-1,11-12 1,-5 8-558,0 1-1,1 0 1,0 0 0,0 1 0,22-10-1,-28 16-338,0 0 0,-1 0-1,1 0 1,0 1 0,0 0-1,0 0 1,0 0 0,0 1 0,0 0-1,0 0 1,1 1 0,-1 0-1,0 0 1,-1 0 0,1 1-1,8 3 1,50 25 629,8 3 859,-63-29-1232,0-1 0,0-1 0,0 0 0,0 0 0,1-1 0,11 1 0,-13-3-189,-1 1 0,0-1 0,0-1 1,0 1-1,0-1 0,0 0 1,0-1-1,0 0 0,0 0 0,-1 0 1,0-1-1,0 0 0,0 0 0,0-1 1,0 0-1,-1 0 0,0 0 1,0 0-1,0-1 0,-1 0 0,0 0 1,6-12-1,-3 6-224,0 0 0,-2-1 0,6-16 0,-7 6-2993,-2-2-3892,-2 18 668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1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 3072,'0'0'23,"0"-1"-1,0 1 1,0 0 0,0 0 0,-1-1-1,1 1 1,0 0 0,0 0 0,0-1-1,0 1 1,0 0 0,0 0 0,0-1-1,0 1 1,1 0 0,-1 0 0,0-1-1,0 1 1,0 0 0,0 0 0,0 0-1,0-1 1,0 1 0,0 0 0,1 0-1,-1 0 1,0-1 0,0 1 0,0 0-1,0 0 1,1 0 0,-1 0 0,0-1-1,0 1 1,0 0 0,1 0 0,-1 0-1,0 0 1,0 0 0,1 0 0,-1 0-1,0 0 1,0 0 0,1 0 0,-1 0-1,0 0 1,0 0 0,1 0 0,-1 0-1,0 0 1,0 0 0,1 0 0,-1 0-1,0 0 1,1 0 0,9-1 7268,-6 14-6310,-5-7-876,0 1 1,0-1-1,-1 0 0,0 0 0,0 0 0,0 0 0,-1 0 1,0-1-1,-4 8 0,-8 15 203,-92 231 1276,73-166-1340,30-78-147,0 0 1,1 0-1,1 0 0,0 22 1,2-35-53,0 1 1,0 0 0,1 0-1,-1-1 1,1 1 0,-1 0-1,1-1 1,0 1 0,0-1-1,1 1 1,-1-1 0,0 1-1,4 3 1,-2-3 33,0 1 0,1-1 0,0 1 0,0-1 0,0 0 0,0-1 0,4 3 0,8 3 233,-1-2 1,1 0-1,22 5 0,-33-10-235,12 3 77,0 0-1,0-2 1,0 0-1,1-1 0,-1-1 1,1 0-1,-1-1 1,19-4-1,-30 4-52,-5 1-92,0 0-1,0 1 0,-1-1 1,1 0-1,0-1 0,-1 1 1,1 0-1,0 0 1,0 0-1,-1 0 0,1-1 1,0 1-1,-1 0 0,1 0 1,1-2-1,0-1-222,-2 2 52,1 1-1,-1-1 0,0 1 1,0 0-1,1-1 0,-1 1 1,0-1-1,0 1 0,0-1 1,1 1-1,-1-1 1,0 1-1,0 0 0,0-1 1,0 1-1,0-1 0,0 1 1,0-1-1,0 1 0,0-1 1,0 1-1,0-1 0,0 1 1,0-1-1,0 1 0,-1-1 1,1 0-1,-3-8-3234,2 4 1136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1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39 5152,'-6'-3'1528,"0"0"0,-1 1 0,-12-3 0,92 5 2503,230-4-393,-128-4-2982,-157 7-433,-15 1-204,-1 0 0,1 0 0,0 0-1,-1 0 1,1 0 0,0 0 0,-1-1 0,1 0 0,-1 1 0,1-1 0,-1 0 0,1 0 0,-1 0 0,3-2-1,-4 2-41,2-1-1449,-2 15-6376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2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235 535 5888,'0'-2'481,"0"1"0,1-1 0,-1 1 0,1 0 0,-1-1 0,1 1 0,-1 0 1,1-1-1,0 1 0,1-3 2253,-10 14-2050,-12 9-189,-1 0 0,-42 28-1,36-28-353,-35 31-1,58-46-35,-2 1-43,1 0-1,0 1 1,0 0-1,-5 7 1,9-13-34,1 1 0,-1 0 1,1 0-1,-1-1 1,1 1-1,-1 0 0,1-1 1,0 1-1,-1 0 1,1 0-1,0 0 0,0 0 1,0-1-1,0 1 1,-1 0-1,1 0 0,0 0 1,0 0-1,0-1 1,1 1-1,-1 0 1,0 0-1,0 0 0,0 0 1,1-1-1,-1 1 1,0 0-1,1 0 0,-1-1 1,1 1-1,-1 0 1,1 0-1,-1-1 0,1 1 1,-1-1-1,1 1 1,0 0-1,-1-1 0,1 1 1,0-1-1,-1 1 1,1-1-1,0 0 1,0 1-1,0-1 0,-1 0 1,2 1-1,1-1 98,1 1 0,-1 0 0,0-1 0,0 0 1,0 0-1,1 0 0,-1 0 0,0 0 0,0-1 0,0 1 0,0-1 0,1 0 0,3-1 0,5-4 84,22-10 1,-26 11-82,0 0-107,0 0 0,-1 0 0,1 0 0,-1-1 0,0 0 1,-1-1-1,0 0 0,0 0 0,0 0 0,-1-1 0,0 1 1,5-11-1,11-28-1196,-24 61 862,0-1 220,1-1 0,-1 1 0,2-1-1,0 24 1,1-34 139,1 0 0,-1 0 0,1 0 0,-1 0 1,1 0-1,0 0 0,0-1 0,0 1 0,0 0 0,1-1 0,-1 1 0,1 0 0,0-1 0,-1 0 0,1 1 1,0-1-1,1 0 0,-1 0 0,0 0 0,0 0 0,1-1 0,-1 1 0,1-1 0,0 1 0,-1-1 0,1 0 1,0 0-1,0 0 0,0 0 0,0 0 0,0-1 0,0 0 0,-1 1 0,1-1 0,0 0 0,0 0 0,0-1 1,0 1-1,0-1 0,0 1 0,0-1 0,0 0 0,0 0 0,0 0 0,-1 0 0,4-3 0,7-4 43,-1 0 0,0-1 0,-1-1 0,0 0 0,-1-1 0,13-15-1,47-74 56,104-208 28,-111 192-394,-53 99 194,-5 10-21,-1 0 0,0 0 0,0 0 0,-1 0 0,0-1 0,0 0 0,-1 0 0,0 0 0,2-13 0,-4 20 34,0 1 0,0 0 0,0 0 0,0 0-1,0-1 1,0 1 0,0 0 0,0 0 0,0 0 0,0-1 0,0 1 0,0 0 0,-1 0-1,1 0 1,0-1 0,0 1 0,0 0 0,0 0 0,0 0 0,0-1 0,-1 1-1,1 0 1,0 0 0,0 0 0,0 0 0,0 0 0,-1 0 0,1-1 0,0 1 0,0 0-1,0 0 1,-1 0 0,1 0 0,0 0 0,0 0 0,0 0 0,-1 0 0,1 0-1,0 0 1,0 0 0,-1 0 0,1 0 0,0 0 0,-15 6-218,-11 12 120,9-1 63,0 1 1,1 1 0,1 0-1,1 1 1,1 0 0,-19 41 0,-44 137 9,70-178 5,-13 37 121,3 0 0,-13 87 0,29-123 196,1-20-258,-1 0-1,0 0 1,0-1 0,0 1 0,0 0-1,1 0 1,-1-1 0,0 1 0,0 0-1,1-1 1,-1 1 0,1 0 0,-1-1 0,1 1-1,-1-1 1,1 1 0,-1-1 0,1 1-1,-1-1 1,1 1 0,0-1 0,-1 1 0,1-1-1,0 0 1,-1 0 0,1 1 0,0-1-1,2 0 59,0 0-1,0 0 0,0-1 0,0 1 0,0-1 0,0 0 0,0 1 1,0-1-1,0-1 0,5-2 0,29-18 82,-31 18-128,50-37-260,55-52 0,-107 90 163,2-2-54,-6 5 111,0 0 1,0 0-1,0 0 1,0 0-1,0 0 1,0 0-1,0 0 1,0 0-1,0-1 1,0 1-1,0 0 0,0 0 1,0 0-1,0 0 1,0 0-1,0 0 1,0 0-1,0 0 1,1 0-1,-1 0 0,0 0 1,0 0-1,0 0 1,0 0-1,0 0 1,0 0-1,0 0 1,0 0-1,0 0 1,0 0-1,0 0 0,0 0 1,0 0-1,0 0 1,0 0-1,0 0 1,1 0-1,-1 0 1,0 0-1,0 0 0,0 0 1,0 0-1,0 1 1,0-1-1,0 0 1,0 0-1,0 0 1,0 0-1,0 0 0,0 0 1,0 0-1,0 0 1,0 0-1,0 0 1,0 0-1,0 0 1,0 0-1,0 0 1,0 0-1,0 0 0,0 0 1,0 0-1,0 1 1,0-1-1,0 0 1,1 2-60,0 0 0,0 0 1,0 0-1,1 0 1,-1 0-1,0 0 0,3 2 1,4 6 61,-6-7 26,0 0 0,1 0 1,0 0-1,-1 0 0,1 0 0,0-1 0,1 1 0,-1-1 0,0 0 0,1 0 0,-1 0 0,1 0 0,0 0 0,-1-1 0,1 0 0,0 0 0,0 0 0,0 0 0,0 0 0,0-1 0,0 0 0,0 0 0,0 0 0,0 0 0,0-1 0,0 0 0,0 1 0,0-1 0,0-1 0,-1 1 1,1 0-1,0-1 0,-1 0 0,1 0 0,5-4 0,2-3 11,-1-1 1,0-1-1,0 1 1,-1-1-1,-1-1 1,13-22-1,34-82 129,-39 80-111,46-119 261,-8-1-614,-53 149 211,1 1-1,-1-1 1,-1 1-1,1-14 1,-1 20 80,0 0 1,0 0-1,0-1 1,0 1-1,0 0 1,0 0-1,0 0 0,0-1 1,0 1-1,0 0 1,0 0-1,0 0 1,0-1-1,0 1 1,0 0-1,0 0 1,0 0-1,0-1 1,0 1-1,0 0 1,0 0-1,0 0 0,0-1 1,0 1-1,-1 0 1,1 0-1,0 0 1,0 0-1,0-1 1,0 1-1,0 0 1,-1 0-1,1 0 1,0 0-1,0 0 1,0 0-1,0-1 1,-1 1-1,1 0 0,0 0 1,0 0-1,0 0 1,-1 0-1,1 0 1,0 0-1,0 0 1,-1 0-1,1 0 1,0 0-1,0 0 1,0 0-1,-1 0 1,1 0-1,0 0 0,0 0 1,0 0-1,-1 1 1,1-1-1,0 0 1,0 0-1,0 0 1,-1 0-1,1 0 1,0 0-1,0 1 1,0-1-1,0 0 1,0 0-1,-1 1 1,-14 14-270,11-9 206,-6 5 33,1 0-1,0 1 1,1 0-1,0 1 0,1 0 1,1 0-1,0 1 1,1 0-1,-7 28 1,4-7 40,1 1 0,-2 68 0,10 6-45,0-94 100,1-1 1,1 1 0,0-1 0,11 28 0,-13-40-18,1 1 0,-1 0-1,1-1 1,0 1 0,0-1 0,1 1 0,-1-1 0,1 0 0,0 0 0,0 0 0,0 0 0,0 0-1,0-1 1,0 0 0,1 1 0,-1-1 0,1 0 0,0-1 0,-1 1 0,1-1 0,0 0 0,0 1-1,0-2 1,0 1 0,0 0 0,8-1 0,4-2 23,0-1 0,0-1 0,0 0-1,0-1 1,-1-1 0,0 0 0,0-1 0,0-1 0,-1 0 0,-1-1-1,1 0 1,-1-1 0,13-14 0,-9 7-25,-1 0 0,-1-1 0,16-25 0,-24 33-53,-1-1 0,0 0 0,-1 0-1,-1 0 1,0 0 0,0-1 0,-1 1 0,2-14 0,-5 23 6,0 1-1,1-1 1,-1 1 0,-1-1-1,1 1 1,0-1 0,0 1-1,0-1 1,-1 1 0,1-1-1,-1 1 1,1 0 0,-1-1-1,0 1 1,0-2 0,0 2-13,0 1 1,1-1 0,-1 1-1,0-1 1,0 0 0,1 1-1,-1-1 1,0 1 0,0 0-1,0-1 1,1 1 0,-1 0-1,0-1 1,0 1 0,0 0-1,0 0 1,0 0 0,0 0-1,0 0 1,1 0 0,-1 0-1,0 0 1,0 0 0,0 0-1,0 0 1,0 1 0,0-1-1,0 0 1,0 1 0,-5 2-41,1-1 1,0 1 0,0 1-1,1-1 1,-1 1-1,1-1 1,0 1 0,-7 8-1,-2 4 24,-13 20-1,17-20 27,0 0-1,1 1 1,1 0 0,0 0-1,1 0 1,1 1-1,1 0 1,-3 29-1,6-43 15,1 1 0,0-1 0,0 0 0,0 1 0,1-1 0,-1 1 0,1-1 0,0 0 0,1 0-1,-1 1 1,1-1 0,-1 0 0,1 0 0,0-1 0,1 1 0,-1 0 0,1-1 0,5 7 0,-5-7 62,1-1 0,0 1 1,0 0-1,0-1 0,0 0 1,0 0-1,0 0 0,1 0 1,-1-1-1,0 1 0,1-1 1,0 0-1,-1-1 1,1 1-1,-1-1 0,1 0 1,7-1-1,0 0 9,1-1 0,-1-1 0,0 0 0,0 0 0,0-1 1,0-1-1,-1 0 0,0-1 0,0 0 0,0-1 0,-1 0 0,0 0 0,0-1 0,-1-1 0,0 1 1,16-20-1,1-9-16,-1-1 0,-2-2 0,23-51 0,13-24-189,-54 104 13,1-4-19,-4 14-17,-1 9-111,-7 100-44,3-81 300,-3 45 48,-3-1-1,-33 121 0,41-188 43,0-1 0,0 1 0,0-1 0,0 1 0,-1-1 0,1 0 0,-1 0 0,0 0 0,0 0 0,-1 0 0,1 0 0,0 0 0,-5 3 0,7-6-63,-1 0-1,1 0 1,-1 0-1,0 1 1,1-1-1,-1 0 1,0 0-1,0 0 1,1 0-1,-1 0 1,0 0-1,1 0 1,-1-1-1,0 1 1,1 0-1,-1 0 1,1 0-1,-1-1 1,0 1-1,1 0 1,-1-1-1,1 1 1,-1-1-1,0 1 1,1 0-1,-1-1 1,1 1-1,0-1 1,-1 0-1,1 1 1,-1-1-1,1 1 1,0-1-1,-1 1 1,1-1-1,0-1 1,-16-31 143,11 21-147,-2-8-151,-3-6-150,5 21-121,3 11 261,5 11-63,0-11 254,-1 0 1,2 0 0,-1 0-1,1-1 1,0 0 0,0 0-1,0 0 1,1 0 0,-1 0-1,1-1 1,0 0 0,8 5-1,-4-4 80,-1-1-1,1 0 1,0 0-1,0-1 1,1-1-1,-1 1 0,16 1 1,7-2 141,1-1-1,0-2 1,60-9-1,-86 9-294,27-3 104,-1 1-859,46-13 1,-38 5-213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3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1121 2656,'0'12'5015,"0"-21"-1018,0-19-2119,2-30-632,15-80-1,-8 76-589,5-26-112,3 1 0,5 2 0,42-110 0,-54 169-508,1 1 0,0 1 1,2 0-1,1 0 0,1 2 0,1 0 1,1 0-1,1 2 0,32-30 0,-23 28-53,50-31-1,-64 45-20,1 1 0,0 0-1,0 1 1,0 1-1,1 0 1,21-4-1,-31 8 14,0 1-1,0 0 0,0 0 0,1 0 1,-1 0-1,0 1 0,0 0 0,0 0 0,0 0 1,0 1-1,0 0 0,0-1 0,0 2 1,-1-1-1,1 1 0,-1-1 0,1 1 0,-1 0 1,0 1-1,0-1 0,-1 1 0,1 0 1,5 8-1,-8-10 26,1 1-1,-1 0 1,-1-1 0,1 1 0,0 0-1,-1 0 1,1 0 0,-1 0 0,0 0-1,0-1 1,0 1 0,0 0 0,-1 5 0,-2 3 16,1 1 1,-6 10-1,7-18-9,-5 13 79,-1 1-1,-1-1 1,0 0 0,-1-1 0,-1 0-1,-1 0 1,0-1 0,-1 0-1,0-1 1,-1-1 0,-1 0-1,0 0 1,-1-2 0,-30 19-1,31-19 3,14-11-94,0 1-1,0-1 1,0 0 0,-1 0 0,1 1 0,0-1 0,0 0 0,0 1 0,0-1 0,0 0 0,0 1 0,0-1 0,-1 1 0,1-1 0,0 0 0,0 1 0,0-1 0,1 0-1,-1 1 1,0-1 0,0 0 0,0 1 0,0-1 0,0 0 0,0 1 0,2 1-26,0 0-1,0 0 1,0 0-1,0-1 1,1 1-1,-1-1 1,0 1-1,5 1 1,0 1 80,12 6-97,-7-4 44,0 0 0,-1 1-1,0 0 1,0 1 0,0 0 0,-1 0-1,-1 1 1,14 15 0,-19-17 13,1-1 0,-1 1-1,0 0 1,0 0 0,3 10 0,-6-15 7,-1 0 0,1 1 0,-1-1 0,1 0-1,-1 0 1,0 1 0,0-1 0,0 0 0,0 1 0,0-1 0,-1 0-1,1 1 1,-1-1 0,1 0 0,-1 0 0,0 1 0,0-1 0,0 0 0,0 0-1,0 0 1,-1 0 0,0 2 0,-3 0 50,1 0 0,0 1 1,-1-1-1,0-1 0,0 1 0,0-1 0,0 0 0,-1 0 1,1-1-1,-1 1 0,0-1 0,0 0 0,-9 1 0,-8 1 48,0-1 0,-30-1-1,29-1-39,-9 0 60,0-1 0,-64-9 1,94 8-231,-1 1 0,0-2 0,1 1 0,-1 0 0,1-1 0,-7-3-1,10 4 2,-1 1-1,1 0 0,-1-1 0,1 1 0,-1 0 0,1-1 0,-1 1 0,1-1 0,0 1 0,-1-1 0,1 1 0,-1-1 1,1 1-1,0-1 0,0 1 0,-1-1 0,1 0 0,0 1 0,0-1 0,0 1 0,0-1 0,0 0 0,0 1 0,-1-1 0,2 1 1,-1-1-1,0 0 0,0 1 0,0-1 0,0 1 0,0-1 0,0 0 0,0 1 0,1-1 0,-1 1 0,0-1 0,1 1 1,-1-1-1,0 1 0,1-1 0,-1 1 0,0-1 0,1 1 0,-1-1 0,1 1 0,-1 0 0,1-1 0,-1 1 0,2-1 1,18-11-3259,6 6 1126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3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97 4384,'-3'-9'9711,"15"5"-9390,90-26 2416,-34 11-2493,-62 17-490,25-9 1281,-20 3-2203,-3-4-3642,-7 11 3680,-1 1 904,1 0 0,-1 0 0,0 0 0,0 0 0,1 0 0,-1 0 0,0-1 0,1 1 0,-1 0 0,0 0 0,1 0 0,-1 0 0,0 1 0,1-1 0,-1 0 0,0 0 0,0 0 0,1 0 0,-1 0 0,0 0 0,1 1 0,7 3-2200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3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308 576 4160,'-6'-4'1449,"10"0"-704,0 1-91,-4 2-591,0 1 0,0 0-1,0 0 1,0 0 0,0 0-1,0 0 1,0 0 0,0 0 0,0 0-1,0 0 1,0 0 0,0-1-1,0 1 1,0 0 0,0 0 0,0 0-1,0 0 1,0 0 0,0 0-1,0 0 1,0 0 0,0 0 0,0-1-1,-1 1 691,1 0-690,0-1-1,0 1 1,0 0 0,0 0-1,0 0 1,0 0 0,0 0 0,0 0-1,0 0 1,0 0 0,-1 0-1,1 0 1,0 0 0,0 0 0,0 0-1,-11-2 1681,8 2-1534,0 0 1,0 0-1,0 0 1,0 1-1,-7 0 1,-17 13 123,0 2 0,0 0 0,2 1 0,-36 32 0,38-30-227,22-19-105,-10 9 40,0 0-1,1 0 1,-1 2-1,-9 13 1,18-22-18,0 0 1,0 1-1,1-1 1,-1 1-1,1-1 1,0 1-1,-1-1 1,1 1-1,0 0 1,1 0-1,-1 0 1,0 0-1,1-1 1,0 1-1,0 0 1,0 0-1,0 0 1,0 0-1,0 0 0,1 0 1,-1 0-1,1 0 1,0-1-1,0 1 1,0 0-1,0 0 1,1-1-1,1 3 1,0-1 71,1 0 1,0 0-1,0 0 0,0-1 1,1 1-1,-1-1 1,1 0-1,0-1 0,0 1 1,0-1-1,0 0 1,0 0-1,0-1 1,0 1-1,1-1 0,-1 0 1,1-1-1,-1 1 1,1-1-1,-1 0 0,1 0 1,-1-1-1,1 0 1,-1 0-1,0 0 0,6-2 1,-1-2-18,0 1 0,0-1 1,0-1-1,-1 0 1,0 0-1,0-1 0,0 0 1,-1-1-1,0 0 0,-1 0 1,0-1-1,8-11 0,9-22 133,37-88 0,-41 79-91,26-104 0,-37 112-267,4-54 0,-13 82 132,1-1 0,-2 0-1,0 1 1,0-1 0,-2 0-1,0 1 1,-6-17 0,6 24-64,-2-8-242,-14-29 0,17 41 249,0 1-1,0 0 1,0-1 0,0 1 0,0 0 0,-1 0 0,0 0 0,1 1 0,-1-1 0,0 1 0,0-1-1,-1 1 1,1 0 0,-5-2 0,7 3 41,-1 1 0,1 0 0,0-1 0,-1 1 0,1 0 0,-1 0 0,1 0 0,-1 0 0,1 0 1,-1 0-1,1 0 0,0 0 0,-1 0 0,1 1 0,-1-1 0,1 1 0,-3 0 0,2 1 2,0-1 0,-1 1 0,1 0 0,0-1 0,0 1 0,0 0 0,0 0 0,-2 5 0,-2 3-9,0 0-1,1 0 1,-6 17 0,8-19 6,-43 127-117,43-127 165,-4 20 8,2 0-1,0 1 1,2-1-1,0 42 0,2-35 47,0 15 180,3 0 1,1 0 0,3-1-1,12 52 1,-16-95-205,-1-1 0,1 1 0,0-1 0,0 1 0,1-1 0,0 0 0,0 0 0,0 0-1,0-1 1,1 1 0,4 4 0,-5-6 19,0-1 0,0 1 0,0-1 0,1 1-1,-1-1 1,1 0 0,0 0 0,-1-1 0,1 1 0,0-1-1,0 1 1,0-1 0,0-1 0,0 1 0,0 0 0,4-1-1,8-1 62,0 0 0,0-1 0,0-1-1,-1-1 1,1 0 0,-1-1 0,21-9 0,-9 1-42,-1-1 0,-1-1 1,25-19-1,-36 23-68,-1 0-1,0 0 0,0-2 0,-2 1 0,12-16 1,-17 20-16,-1 0-1,0 0 1,-1-1 0,0 1 0,0-1 0,-1 0 0,0 0 0,0 0 0,-1-1 0,2-16 0,-4 21-54,1-1 1,-1 0-1,0 1 1,-1-1-1,1 1 1,-1-1-1,-1 1 1,-1-8-1,2 11 38,0 1 0,1 0 0,-1-1 0,0 1 1,0-1-1,0 1 0,0 0 0,0 0 0,0 0 0,-1-1 0,1 1 0,0 0 0,-1 0 0,1 1 0,-1-1 0,1 0 0,-1 0 0,1 1 0,-1-1 0,1 1 0,-1-1 0,1 1 1,-1 0-1,0 0 0,1-1 0,-1 1 0,0 0 0,1 1 0,-1-1 0,0 0 0,-2 1 0,-1 0-5,-1 1-1,1 0 1,0 0-1,0 0 1,0 0-1,0 1 1,1 0-1,-1 0 1,1 0-1,-1 1 1,1-1 0,-4 5-1,-2 3-7,1 0 0,0 1 0,-10 16 0,14-20 26,0 1-1,1 0 0,0 0 0,0 0 1,1 0-1,1 1 0,-1-1 0,1 1 1,1-1-1,-1 14 0,2-18 31,0 0 0,1 1 0,-1-1 0,1 0 1,0 0-1,0 0 0,1 0 0,0 0 0,0-1 0,0 1 0,0 0 0,1-1 0,-1 1 0,1-1 0,0 0 1,1 0-1,-1 0 0,1 0 0,-1-1 0,1 0 0,6 4 0,-3-2 66,0-2 1,1 1-1,-1-1 0,1 0 0,0 0 1,0-1-1,0 0 0,1 0 1,-1-1-1,0 0 0,17-1 0,-18 0-52,0 0 0,1-1-1,-1 0 1,0-1-1,0 1 1,1-1-1,-1-1 1,-1 1 0,1-1-1,0-1 1,-1 1-1,1-1 1,-1 0-1,5-5 1,7-7-119,-6 6 100,0-1 0,-1 0 0,0-1 0,-1 0-1,11-18 1,74-121-54,-94 149 8,0 0-1,0 0 0,0 0 0,1 1 1,-1-1-1,0 0 0,1 1 0,-1-1 1,1 1-1,0-1 0,-1 1 0,1 0 0,0-1 1,0 1-1,0 0 0,0 0 0,0 1 1,0-1-1,0 0 0,0 1 0,0-1 1,0 1-1,1 0 0,-1-1 0,3 1 1,-3 1 9,1 0 1,0-1-1,0 1 1,-1 0 0,1 0-1,0 1 1,-1-1-1,1 1 1,-1-1 0,0 1-1,1 0 1,-1 0-1,0-1 1,0 2 0,0-1-1,0 0 1,-1 0-1,2 3 1,2 2 101,4 5-84,-8-8 101,-3-4 177,-16-4-168,14 4-136,0-1 1,0 0 0,1 0-1,-1 0 1,-4-2-1,5 2 14,1-1 0,-1 2 0,0-1-1,0 0 1,0 0 0,0 1 0,1 0 0,-1-1-1,0 1 1,0 0 0,0 1 0,0-1 0,0 0-1,0 1 1,0 0 0,1-1 0,-1 1 0,0 0-1,0 1 1,1-1 0,-1 0 0,1 1-1,-1-1 1,1 1 0,0 0 0,-1 0 0,1 0-1,0 0 1,0 0 0,0 0 0,1 1 0,-3 4-1,-4 4-42,2 1-1,-1 0 1,2 1 0,0-1-1,-6 24 1,8-25 50,0 0 1,1 1 0,1 0-1,0 0 1,0-1 0,1 1-1,3 19 1,-2-23 26,-1-5-12,0 1 0,0-1 0,0 0 0,1 1 0,0-1 0,-1 0 0,1 0 0,0 1 0,1-1-1,-1 0 1,1 0 0,-1 0 0,1 0 0,0-1 0,0 1 0,4 4 0,-6-7-10,2 2 30,0 0 0,0 0-1,0 0 1,0-1 0,1 1 0,-1-1-1,1 1 1,-1-1 0,1 0-1,-1 0 1,1 0 0,0 0 0,-1 0-1,1 0 1,0-1 0,0 0 0,5 1-1,37-9 70,0-2-1,0-1 0,-1-3 1,45-20-1,-52 20-107,61-28 76,-83 34-78,0-1-1,0 0 0,-1-1 1,16-14-1,-13 9 37,-7 7-28,0 0-1,-1-1 1,0 0 0,-1-1 0,11-16 0,-12 16-50,-5 9 34,-1 0-1,0-1 0,0 1 0,0 0 0,0-1 0,0 1 1,-1-1-1,1 1 0,0-1 0,0-3 0,-10 9-111,7-1 89,-1-1 0,1 1 0,0 0-1,-1 0 1,1 0 0,-2 6 0,-7 10-76,-113 139-178,118-151 325,1 0 1,0 0 0,0 1-1,1 0 1,0 0 0,1 0-1,-5 14 1,8-21-18,0 0 1,0 0-1,0 0 1,0 0-1,0 0 1,0 0-1,0 0 1,0 0-1,0 0 1,1 0-1,-1-1 1,0 1-1,1 0 1,-1 0-1,0 0 1,1 0-1,-1 0 1,1-1-1,-1 1 0,1 0 1,0-1-1,-1 1 1,1 0-1,0-1 1,-1 1-1,1-1 1,0 1-1,0-1 1,0 1-1,-1-1 1,1 1-1,0-1 1,0 0-1,0 1 1,0-1-1,0 0 0,0 0 1,0 0-1,0 0 1,1 0-1,2 1 87,0-1 0,0 0 0,0 0 1,0 0-1,0-1 0,0 1 0,7-3 0,-6 1-86,1-1 1,-1 0-1,1 0 1,-1-1-1,0 0 1,-1 0-1,1 0 1,-1 0-1,1-1 1,-1 1-1,0-1 1,6-11 0,1-5 32,19-44 0,-26 55-48,33-96-227,-30 84 170,-2-1-279,-6 19 55,-3 15 127,-1 2 123,1 0 1,1 1 0,1-1-1,0 1 1,0-1 0,1 1-1,2 27 1,1-3 40,-2-26-7,0-1 0,4 20 0,-3-27 30,0 0 0,1 0 0,-1 0 0,1 0 0,-1 0 0,1-1 1,1 1-1,-1-1 0,0 1 0,1-1 0,3 4 0,-5-6-5,0 0 1,0-1-1,0 1 0,0-1 0,0 1 1,0-1-1,0 0 0,0 1 1,0-1-1,0 0 0,0 0 0,0 1 1,0-1-1,0 0 0,0 0 0,0 0 1,0 0-1,0-1 0,0 1 1,0 0-1,0 0 0,0-1 0,0 1 1,0 0-1,1-1 0,26-15 226,-23 14-183,4-4-27,-1 0 0,1 0-1,-1-1 1,10-10 0,36-32 109,-36 36-77,-2-2-1,22-23 1,-14 7-187,-1-1-1,25-47 1,-46 76 89,-1 1 0,1 0-1,-1-1 1,1 1 0,0 0-1,0 0 1,3-3 0,-5 9-379,-3 9 290,1-1 0,-1 13 1,-2 13 155,0-13-122,-2 42 0,7-56 124,0 0 0,0-1 1,1 1-1,1 0 1,0-1-1,0 0 0,4 11 1,-5-19-18,-1 0 0,1-1 0,0 1 0,0-1 1,-1 1-1,1-1 0,0 1 0,0-1 0,0 0 1,1 1-1,-1-1 0,0 0 0,0 0 0,1 0 1,-1 0-1,1 0 0,-1 0 0,1 0 0,-1 0 1,1 0-1,-1-1 0,1 1 0,0-1 0,-1 1 1,1-1-1,0 0 0,-1 0 0,1 0 0,0 0 1,0 0-1,-1 0 0,1 0 0,0 0 0,-1-1 1,1 1-1,0-1 0,-1 1 0,1-1 0,2-1 1,1 0 9,-1 0 0,1 0 0,0-1-1,-1 0 1,0 0 0,1 0 0,-1-1 0,4-4 0,1 0 1,5-6-13,0 0 0,-2-1 0,0-1 0,0 0 0,16-32 0,37-93-254,-50 105 138,-1 5-180,-14 30 262,0 1-1,0 0 1,0 0-1,0-1 1,0 1 0,0 0-1,0 0 1,0 0 0,1 0-1,-1-1 1,0 1 0,0 0-1,0 0 1,0 0-1,1 0 1,-1 0 0,0-1-1,0 1 1,0 0 0,0 0-1,1 0 1,-1 0 0,0 0-1,0 0 1,0 0 0,1 0-1,-1 0 1,0 0-1,0 0 1,1 0 0,-1 0-1,0 0 1,3 7-150,-4 17-36,-2-2 28,-40 215-260,-26 64 668,-26 11-154,90-298 9,0 0 1,-1-1 0,-1 1-1,0-1 1,0-1 0,-2 1-1,-17 19 1,25-30-83,0-1-1,0 0 1,0 1 0,-1-1 0,1 0-1,0 0 1,-1 0 0,1 0-1,-1 0 1,1 0 0,-1 0 0,1 0-1,-1-1 1,0 1 0,1-1-1,-1 1 1,0-1 0,0 0 0,1 1-1,-1-1 1,0 0 0,0 0-1,0 0 1,1-1 0,-1 1 0,0 0-1,0-1 1,1 1 0,-1-1 0,-2-1-1,-3-2 18,0-1-1,1 0 1,0 0 0,0-1-1,1 1 1,-1-1-1,1-1 1,1 1 0,-1-1-1,1 1 1,0-1-1,0-1 1,-4-13 0,1 0 13,0-1 0,2 1 0,-5-40 1,9 51-27,0-1 1,1 0 0,0 1 0,0-1 0,1 0-1,1 1 1,0-1 0,0 1 0,1-1 0,5-11-1,-5 15-11,1 0-1,0 1 0,0-1 1,0 1-1,1 0 0,0 1 1,0-1-1,1 1 0,-1 0 1,1 0-1,0 1 0,0-1 1,1 1-1,-1 1 0,11-5 1,1 2 20,1 0 0,0 1 1,35-4-1,-22 5 20,50-7 37,14-2 70,-80 10-137,0-1 0,0-1 0,28-12 0,-31 12-1078,-11 4 687,-1 1 0,1 0 1,0-1-1,0 0 0,-1 1 1,1-1-1,0 0 0,-1 0 1,1 0-1,-1 0 0,1 0 1,-1 0-1,0-1 0,1 1 0,-1 0 1,0-1-1,1-1 0,1-1-1966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3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19 908 2720,'-18'0'5578,"19"1"-4271,0 0-1176,0-1 0,-1 0 0,1 0-1,0 0 1,0 1 0,-1-1 0,1 0 0,0 0 0,0 0 0,0 0-1,-1 0 1,1 0 0,0 0 0,0-1 0,-1 1 0,1 0 0,0 0-1,-1 0 1,1-1 0,1 0 0,14-12 1583,-8 3-889,12-21 0,-14 22-484,76-135 1614,1-1-523,-1 20 8,-76 116-1305,0 0 0,9-21 0,-13 29-268,-1 5 43,-1 4 25,-3 15 62,1 1-1,3 37 1,0-16-14,0-14 30,1 0-1,2-1 1,1 1-1,1-1 1,16 47-1,-19-70 29,0 1 1,1 0-1,-1-1 0,1 0 0,1 0 1,0 0-1,0 0 0,0-1 0,1 0 1,-1 0-1,1 0 0,1-1 0,9 7 1,-10-8 24,0-1 0,0 0 0,0 0 0,1-1 0,-1 1 0,1-1 0,0-1 0,0 1 1,0-1-1,-1 0 0,1-1 0,0 0 0,0 0 0,0 0 0,0-1 0,8-1 0,-2-3-4,0 0 0,0-1-1,-1 0 1,1 0 0,-1-2 0,21-16-1,-16 12-23,34-26 51,-2-2 0,-1-3 1,59-67-1,-101 103-56,-3 3-25,1 1-1,-1-1 0,-1 0 0,5-7 0,-7 11-9,0 0-1,0 0 1,0 0-1,1 0 1,-1-1-1,0 1 0,0 0 1,0 0-1,0 0 1,0 0-1,0 0 1,0 0-1,0 0 1,0 0-1,0-1 1,0 1-1,0 0 1,0 0-1,0 0 0,0 0 1,0 0-1,-1 0 1,1 0-1,0 0 1,0 0-1,0-1 1,0 1-1,0 0 1,0 0-1,0 0 0,0 0 1,0 0-1,0 0 1,0 0-1,0 0 1,0 0-1,-1 0 1,1 0-1,0 0 1,0 0-1,0 0 0,0-1 1,0 1-1,-7 1-71,3 1 64,0 0 0,1 0 0,-1 0 0,1 0 0,-1 1 0,1 0 0,0-1 0,0 1 0,-5 6 1,-23 35-140,25-35 130,-55 92-135,54-88 180,1 1 0,1-1 0,0 1-1,1 0 1,0 1 0,-1 15 0,4-27 11,1 0 0,0-1 0,0 1 0,0 0 0,1 0 0,-1-1 0,1 1 0,-1 0 1,1-1-1,0 1 0,0-1 0,2 5 0,-2-6-6,0 0-1,-1 1 0,1-1 1,0 0-1,0 0 1,0 0-1,1 0 1,-1 0-1,0 0 1,0-1-1,0 1 1,1 0-1,-1 0 1,0-1-1,1 1 1,-1-1-1,0 0 0,1 1 1,-1-1-1,1 0 1,-1 0-1,1 1 1,-1-1-1,1 0 1,1-1-1,2 0 41,0 0 0,0-1-1,0 1 1,0-1 0,0 0 0,0-1-1,-1 1 1,8-6 0,2-3-16,18-16 0,-11 6-20,-1-2 1,-1 0 0,-1-1-1,-1 0 1,19-37-1,-1-8-184,-32 57-16,-9 21-63,-3 10 130,3 2 28,-1 3 21,1 0 0,-3 31 0,8-48 64,0-1 1,1 0-1,0 0 1,0 0 0,1 0-1,0 0 1,0 1-1,0-1 1,1 0-1,-1-1 1,2 1 0,-1 0-1,0 0 1,7 8-1,-7-12-1,0 1-1,1 0 0,-1-1 0,1 0 1,0 0-1,0 1 0,0-2 0,0 1 1,0 0-1,1-1 0,-1 1 0,0-1 1,1 0-1,-1 0 0,1 0 0,-1-1 1,1 1-1,-1-1 0,1 0 1,3 0-1,2 0 41,-1-1 1,0 0-1,1 0 1,-1-1-1,0 0 1,0-1-1,12-5 1,-11 3-30,0 0 0,-1 0 0,1-1 0,-1-1-1,0 1 1,0-1 0,-1-1 0,7-7 0,6-12-23,19-31-1,-35 52-9,46-75 49,58-84 227,-89 139-234,83-124-85,-89 127 50,0-1 0,-1-1 0,-2 1 0,12-42 1,-19 57-44,-1 1 1,0-1 0,-1 0 0,0 1 0,0-1-1,-1 0 1,0 0 0,-1 0 0,-3-16 0,4 25 37,0-1-1,0 1 1,0-1 0,0 0 0,0 1 0,0-1 0,-1 1 0,1-1 0,0 0 0,0 1 0,-1-1 0,1 1 0,0-1 0,-1 1 0,1-1 0,-1 1 0,1 0 0,0-1 0,-1 1 0,1-1 0,-1 1 0,1 0 0,-1-1 0,1 1 0,-1 0 0,1 0 0,-1-1 0,0 1 0,1 0 0,-1 0 0,1 0 0,-1 0 0,0 0-1,1 0 1,-1-1 0,1 2 0,-1-1 0,0 0 0,1 0 0,-1 0 0,1 0 0,-1 0 0,0 0 0,1 1 0,-2-1 0,-2 3-39,0 0 0,-1 0 0,1 1 0,-7 7 0,9-9 36,-17 19-7,1 1 0,0 1 1,2 0-1,1 2 1,1-1-1,1 2 0,1 0 1,1 0-1,-12 46 0,13-32 49,1 1-1,3 0 0,1 0 0,2 0 0,2 1 1,4 44-1,-2-65 16,2 0 0,0 0 0,1 0 0,1-1 0,1 1 0,13 27 0,-17-43-25,1-1 0,0 1 0,0-1 0,0 0 1,1 0-1,-1-1 0,1 1 0,0-1 0,0 1 0,0-1 0,1 0 0,-1-1 1,1 1-1,-1-1 0,1 0 0,0 0 0,0 0 0,0-1 0,0 0 0,6 1 1,1 0 35,-1-2 1,1 1 0,0-2 0,0 1 0,-1-2 0,1 1 0,21-7 0,-8 1 10,41-14 101,-58 18-146,1-1 0,-1 0-1,0-1 1,-1 1 0,13-12 0,-8 6 5,-1-2 0,-1 1 0,0-1 0,0-1 0,-2 0 0,1 0 0,-2-1 0,0 0 0,0 0 0,-1-1 1,-1 0-1,-1 0 0,4-18 0,-7 25-65,0 1-1,0-1 1,-1 0 0,0 1 0,-1-1 0,1 0-1,-1 0 1,-1 1 0,-2-8 0,4 14 25,0 0 0,0 1 0,0-1 0,-1 1 0,1-1 0,0 0 1,0 1-1,-1-1 0,1 1 0,0-1 0,-1 1 0,1-1 0,-1 1 0,1-1 0,-1 1 0,1-1 1,-1 1-1,1 0 0,-1-1 0,1 1 0,-1 0 0,1-1 0,-1 1 0,0 0 0,1 0 0,-1-1 0,0 1 1,1 0-1,-1 0 0,0 0 0,1 0 0,-1 0 0,1 0 0,-1 0 0,0 0 0,1 0 0,-1 0 1,0 1-1,1-1 0,-1 0 0,0 0 0,1 1 0,-1-1 0,1 0 0,-1 1 0,1-1 0,-1 0 1,0 1-1,-3 2-29,1 0 0,0-1 0,-1 1 0,1 0 0,1 1 0,-4 2 1,1 2 32,0-1 0,1 1 0,0 0 1,0 0-1,1 0 0,0 0 1,0 0-1,1 1 0,0-1 1,1 1-1,-1 0 0,1 9 0,1-11 17,1 0 0,-1 0 0,1 0 0,0 0 0,1-1 0,0 1 0,0 0 0,0-1 0,1 1 0,0-1 0,0 0 0,1 0 0,-1 0 0,1 0 0,1 0 0,4 4 0,-1-2 22,1 0 0,-1 0 0,2-1 1,9 6-1,-14-10 1,-1-1 1,1 1 0,0-1-1,0 0 1,0 0-1,0-1 1,0 0-1,0 0 1,0 0 0,0 0-1,8-1 1,1-2-253,-1 0 0,1-1 1,-1-1-1,1 0 0,-1-1 1,0-1-1,-1 0 0,1 0 1,-1-1-1,18-15 0,-24 18-657,-1 0-1,0-1 0,0 0 0,0 0 1,-1 0-1,0 0 0,0-1 1,0 0-1,-1 1 0,0-2 0,0 1 1,0 0-1,-1 0 0,2-8 1,-3 12 576,-1 1 0,0-1 1,0 0-1,0 1 0,0-1 1,0 1-1,0-1 0,0 0 1,0 1-1,-1-1 0,1 1 1,-1-1-1,1 1 0,-1-1 1,0 1-1,1-1 0,-1 1 1,0-1-1,0 1 1,0 0-1,0 0 0,-1-2 1,-12-10-2257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4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 8640,'-23'-7'3904,"36"11"-3392,-3-4 800,9 0-832,15 0 768,8 0-705,19-4 33,3 4-384,30-5-96,-4 2-64,10-5 160,-21 8-96,-10-4-32,-11 8-32,-17-4-3359,-6 0 1823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4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136 245 3136,'24'-28'6309,"-22"26"-6027,0 0-1,-1 0 1,1 0 0,-1-1-1,1 1 1,-1 0-1,0-1 1,0 0 0,0 1-1,0-1 1,-1 1 0,1-1-1,0 0 1,-1 1-1,0-6 1,0 4 17,0-1 1,0 1-1,0 0 0,-1-1 0,0 1 0,0 0 1,0 0-1,0-1 0,-3-4 0,-2-2-164,-1 1 0,-1 0-1,0 0 1,0 1-1,-1 0 1,0 1-1,0 0 1,-1 0 0,0 1-1,0 0 1,-1 1-1,-12-6 1,-5 3-716,27 9 495,1 0 0,-1 0 0,1 0 0,-1 0 0,1 0 0,-1 0 0,1 0 0,-1 0 0,1 0 0,-1 0 0,1 0 0,-1 0-1,1 1 1,-1-1 0,1 0 0,0 0 0,-1 1 0,1-1 0,-1 0 0,1 1 0,-1-1-95,1 1 0,0-1 0,0 1-1,0-1 1,0 1 0,0 0 0,-1-1 0,1 1 0,0-1-1,0 1 1,1-1 0,-1 1 0,0-1 0,0 1 0,0 0-1,0-1 1,0 1 0,1-1 0,-1 1 0,0-1 0,0 1-1,1 0 1,8 11-1877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2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14 201 4160,'-13'4'2357,"22"0"4414,5 6-3911,13 7-678,-17-12-1851,0-1-1,0 0 1,1-1 0,-1 0-1,1-1 1,0 0 0,0-1-1,21 0 1,81 2 896,-4 4-809,-42-3-255,-47-2-158,7-1 46,51-2 0,-29-3 130,34-5-16,193-16-78,-140 17 317,-60 3-309,324-19-195,155 2 300,-226 8 421,139-8-24,25 4 310,-52 7 128,-431 11-1021,890-46 1523,-712 34-2171,-149 8-1239,-22-3-926,-17 7 2624,0-1 0,1 1 0,-1 0 0,0 0 0,1-1 1,-1 1-1,0 0 0,1-1 0,-1 1 0,0 0 0,0-1 0,1 1 0,-1 0 0,0-1 1,0 1-1,0-1 0,0 1 0,1 0 0,-1-1 0,0 1 0,0-1 0,0 1 0,0 0 1,0-1-1,0 1 0,0-1 0,0 1 0,-1-1 0,1 0-25,0 1 0,0-1 0,-1 1 0,1-1-1,0 1 1,0-1 0,-1 1 0,1 0 0,-1-1 0,1 1 0,0-1-1,-1 1 1,1 0 0,-1 0 0,1-1 0,-1 1 0,1 0 0,-1-1 0,-22-10-6659,-1-5 2198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4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91 4736,'-4'-21'1530,"4"13"-932,3-1-629,0-3 3110,1-1-1,7-15 1,-9 40-2836,0-1 1,-1 1 0,-1 0-1,0 12 1,0 17 260,3 8-102,11 148 1324,-13-169-1561,-1-18 20,1-1 1,0 0 0,2 13-1,-1-17-1,-4-10-2621,-3-11-3550,0 11 3641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4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21 149 5632,'-11'-7'1834,"4"8"151,5 1-970,5-2-36,56 3 4599,294-46-1120,-204 20-3982,176-18 42,-193 25-311,-12-4-683,-98 16-723,-22 4 1087,0 0 0,1 0-1,-1 0 1,0 0-1,0 0 1,1-1 0,-1 1-1,0 0 1,0 0 0,0 0-1,1 0 1,-1 0-1,0 0 1,0 0 0,1 0-1,-1 0 1,0 0 0,0 0-1,1 0 1,-1 0-1,0 0 1,0 1 0,0-1-1,1 0 1,-1 0-1,0 0 1,0 0 0,0 0-1,1 0 1,-1 1 0,0-1-1,0 0 1,0 0-1,0 0 1,1 0 0,-1 1-1,0-1 1,0 0 0,0 0-1,0 0 1,0 1-1,0-1 1,0 0 0,1 0-1,-1 1 1,0-1 0,0 0-1,0 0 1,0 1-1,0-1 1,0 0 0,-6 14-2555,4-9 1370,-4 14-815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4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 3808,'0'0'87,"0"0"0,-1-1 0,1 1 0,0 0 0,-1 0 0,1 0 0,0-1 0,-1 1 1,1 0-1,0-1 0,0 1 0,-1 0 0,1-1 0,0 1 0,0 0 0,0-1 0,-1 1 0,1 0 0,0-1 0,0 1 0,0 0 0,0-1 0,0 1 1,0-1-1,0 1 0,0 0 0,0-1 0,0 1 0,0-1 0,0 1 0,0 0 0,0-1 0,0 1 0,0-1 0,0 1 0,1 0 0,-1-1 1,0 1-1,0 0 0,0-1 0,1 1 0,-1 0 0,0-1 0,0 1 0,1 0 0,-1 0 0,0-1 0,1 1 0,-1 0 0,0 0 0,1 0 1,-1-1-1,0 1 0,1 0 0,-1 0 0,0 0 0,1 0 0,0 0 0,2-2 2509,-2 1-2391,-1 1 0,0 0 0,1-1 0,-1 1 0,1 0 0,-1-1 0,0 1-1,1 0 1,-1 0 0,1-1 0,-1 1 0,1 0 0,-1 0 0,1 0 0,-1 0 0,1 0 0,-1 0 0,1 0 0,-1 0 0,1 0 0,-1 0 0,1 0-1,0 0 1,-1 1-78,1 0-1,0 0 1,-1 0-1,1 0 0,0 0 1,-1 0-1,1 0 0,-1 0 1,0 0-1,1 0 1,-1 0-1,0 0 0,1 1 1,1 17 478,0-1-1,0 1 1,-3 36 0,0-14-182,1 261 1199,-2-300-2459,-1-5-959,-3-9-3459,4-2 1378,5-3 1301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4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9 149 3808,'-9'4'6192,"23"-6"2675,-5 1-9884,13-4 1805,-1-1 1,0 0-1,25-12 0,1-1-224,72-29 532,-103 41-986,3-1-41,29-6 0,-47 14-78,1-1-1,-1 1 0,1 0 0,-1 0 1,0-1-1,1 1 0,-1 0 1,1 0-1,-1 1 0,1-1 0,-1 0 1,1 0-1,-1 1 0,0-1 0,1 1 1,-1-1-1,0 1 0,1 0 1,-1 0-1,0-1 0,0 1 0,0 0 1,1 0-1,-1 0 0,0 0 1,1 2-1,1 2 16,1 0 0,-1 1-1,0-1 1,-1 1 0,3 5 0,5 13 408,-7-20-276,0 0 0,0 0 0,0 0 0,0-1 0,1 1 0,0-1 0,-1 0 0,1 0 1,0 0-1,0 0 0,1-1 0,-1 0 0,8 3 0,-6-3 6,1 0 1,0-1-1,0 0 1,0 0-1,0-1 1,-1 1 0,1-2-1,11 0 1,5-4-28,0-1 0,0 0 0,-1-2 0,31-14 0,-35 14-484,0-1 0,0 0 0,0-1 0,30-24 0,-45 31-702,9-8-2189,-8 2-3119,-4 4 3103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4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29 3072,'-20'3'8570,"17"-2"-7694,-1 0 1,0 0-1,0 0 0,0 0 0,0-1 0,-7 1 0,93-9 2148,17 1-2326,105-1 167,-190 9-770,12 1 19,1-2-1,-1 0 1,27-5-1,-45 4-512,4-2 994,-11 3-715,-1-1-357,0 1 357,0 0 1,0 0-1,0 0 1,0-1 0,1 1-1,-1 0 1,0 0-1,0 0 1,0 0 0,0-1-1,0 1 1,0 0-1,0 0 1,0 0 0,0-1-1,0 1 1,0 0-1,0 0 1,0 0 0,0 0-1,0-1 1,0 1-1,0 0 1,-1 0 0,1 0-1,0-1 1,0 1-1,0 0 1,0 0 0,0 0-1,0 0 1,-1-1-359,1 1 359,0 0-1,0 0 1,0 0 0,-1 0-1,1 0 1,0 0-1,-1-1-182,0 1 0,1 0 0,-1 0 0,0 0-1,1-1 1,-1 1 0,0 0 0,1 0 0,-1 0-1,0 0 1,1 0 0,-1 0 0,0 1 0,1-1-1,-2 0 1,0 1-366,-8 1-1476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4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9312,'27'-14'7721,"16"2"-4982,-17 5-1840,33-7-198,0 2-1,119-9 1,-159 20-882,24 0 335,-39 1-888,0 0 0,0 1 0,0 0 1,7 2-1,-2 2-1448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4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9 2656,'1'-1'327,"0"0"1,0 0-1,0 1 0,1-1 1,-1 0-1,0 0 0,0 1 1,1-1-1,-1 1 0,0-1 0,1 1 1,-1 0-1,0 0 0,1-1 1,2 2 2890,-10 3-1688,-10 10-924,2 1 0,0 0-1,1 0 1,1 1 0,-13 21-1,-48 97-79,47-82-195,14-31-246,-15 31 309,-24 62 0,44-96-242,2 1 0,0-1 0,0 1 1,2 0-1,0 0 0,2 0 0,0 34 0,5-19 53,1 0 0,1-1 0,2 0 0,1 0 0,2 0 0,1-2 0,1 1 0,2-2 0,1 0 0,2 0 0,0-2 0,2 0 0,30 32 0,-41-51-140,8 9 111,-1 1-1,24 34 1,-39-51-152,0 0 1,1 0-1,-1 0 1,1-1-1,-1 1 1,1 0-1,0-1 1,-1 1-1,4 1 1,4 4 316,-9-7-349,0 0 1,0 0-1,0 0 0,0 1 0,0-1 0,1 0 0,-1 0 0,0 0 1,0 0-1,0 0 0,0 0 0,0 0 0,0 0 0,0 0 0,0 0 1,0 0-1,0 0 0,0 0 0,1 0 0,-1 0 0,0 0 0,0 0 1,0 0-1,0 0 0,0 0 0,0 0 0,0 0 0,0 0 0,0 0 1,1 0-1,-1 0 0,0 0 0,0 0 0,0 0 0,0 0 0,0 0 1,0 0-1,0 0 0,0 0 0,0 0 0,0 0 0,1 0 0,-1 0 1,0 0-1,0 0 0,0 0 0,0 0 0,0-1 0,0 1 0,0-7-1769,-3-9-2659,3 15 3848,-5-26-7487,4 14 4753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5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54 497 4640,'-14'-5'5738,"14"12"-4867,-1 1 0,-4 15 0,2-9-209,-9 34 566,7-28-857,0-1 0,-1 21 0,4-22-160,1 1-1,2 24 1,0-36-126,0 0 0,0-1 0,1 1 0,0-1 0,0 1 0,0-1 0,1 0 1,0 0-1,7 11 0,-9-15-26,0-1 0,0 0 1,0 1-1,0-1 0,1 0 0,-1 1 1,0-1-1,1 0 0,-1 0 0,1 0 1,0 0-1,-1-1 0,1 1 0,0 0 0,-1-1 1,1 1-1,0-1 0,0 1 0,-1-1 1,1 0-1,0 0 0,0 0 0,0 0 1,-1 0-1,1 0 0,0 0 0,0-1 1,2 0-1,4-2 129,-1 0 0,1 0 1,-1 0-1,13-10 0,-16 10-127,199-140 579,-182 125-792,25-28 0,-46 46 144,1-1-5,-1 1 1,1 0-1,-1-1 1,0 1-1,1 0 1,-1-1-1,1 1 1,-1 0-1,0-1 1,0 1-1,1-1 1,-1 1-1,0-1 1,0 1 0,1-1-1,-1 1 1,0 0-1,0-1 1,0 1-1,0-1 1,0 1-1,0-1 1,0 0-1,0 1 1,0-1-1,0 1 1,0-1-1,0 1 1,0-1 0,0 1-1,0-1 1,0 1-1,-1-1 1,1 1 4,0 0 1,0-1-1,-1 1 1,1 0-1,0 0 0,0 0 1,0 0-1,-1 0 1,1-1-1,0 1 1,0 0-1,0 0 1,-1 0-1,1 0 1,0 0-1,0 0 1,-1 0-1,1 0 0,0 0 1,0 0-1,-1 0 1,1 0-1,0 0 1,0 0-1,-1 0 1,1 0-1,0 0 1,0 0-1,0 0 0,-1 0 1,1 1-1,0-1 1,0 0-1,-1 0 1,1 0-1,0 0 1,0 0-1,0 1 1,0-1-1,-1 0 0,1 0 1,0 0-1,0 0 1,0 1-1,-13 12-111,7-8 44,2-1 82,1 0-1,-1 0 0,0 0 0,1 0 1,0 0-1,0 1 0,0 0 0,1-1 1,0 1-1,-1 0 0,2 0 1,-1 0-1,0 0 0,1 1 0,0-1 1,0 0-1,1 1 0,0-1 0,0 0 1,0 1-1,0-1 0,3 11 0,-1-8 46,0 0 0,0 0 0,1-1 0,0 1 0,0 0 0,5 6 0,-7-12 1,0 0 0,1 0 0,-1 0-1,0 0 1,0 0 0,1-1 0,-1 1 0,1-1 0,0 1 0,-1-1 0,1 1 0,0-1 0,0 0 0,0 0-1,0 0 1,0 0 0,0 0 0,0-1 0,0 1 0,0 0 0,1-1 0,-1 0 0,0 1 0,0-1 0,0 0-1,4 0 1,4-3 55,-1 0-1,1 0 0,-1 0 1,0-1-1,-1-1 0,1 1 0,11-9 1,53-48 23,-27 21-97,61-52-290,-106 91 238,-1 1 0,0-1 0,1 1-1,-1-1 1,1 1 0,-1-1 0,1 1-1,-1-1 1,1 1 0,-1 0 0,1-1-1,0 1 1,-1 0 0,1-1 0,0 1-1,-1 0 1,1 0 0,-1 0 0,1-1-1,0 1 1,-1 0 0,2 0 0,-1 1 9,-1-1 1,0 0-1,1 1 1,-1-1-1,0 1 1,1-1-1,-1 1 1,0-1-1,0 1 1,1-1-1,-1 1 1,0-1-1,0 1 1,0-1-1,0 1 1,0-1-1,0 1 1,0-1-1,0 1 1,0 0-1,0 0 1,-6 34-52,6-35 60,-17 51-187,13-40 302,0 0 1,0 1-1,1-1 1,1 1 0,-2 18-1,4-30-97,0 0 1,0 1-1,0-1 0,1 0 0,-1 0 0,0 0 0,0 0 0,1 1 1,-1-1-1,0 0 0,0 0 0,0 0 0,1 0 0,-1 0 0,0 0 0,0 0 1,1 0-1,-1 0 0,0 0 0,1 0 0,-1 0 0,0 0 0,0 0 1,1 0-1,-1 0 0,0 0 0,0 0 0,1 0 0,-1 0 0,0 0 0,0 0 1,1-1-1,-1 1 0,0 0 0,4-2 27,-1 0 0,0 0 0,0-1 0,0 1 0,-1-1 0,5-4 0,6-7 45,11-3-37,1 1 0,1 1 0,49-20 0,-15 7-19,-27 10-49,-16 8-101,1 2-1,0-1 1,25-7 0,-42 16 96,0 0 1,0-1 0,0 1 0,0 0 0,0 0-1,1-1 1,-1 1 0,0 0 0,0 0 0,0 0-1,0 0 1,0 1 0,1-1 0,0 0-1,-1 1 10,-1 0 0,1-1-1,-1 1 1,1-1-1,-1 1 1,0 0 0,1-1-1,-1 1 1,0 0-1,1 0 1,-1-1-1,0 1 1,0 0 0,1 0-1,-1-1 1,0 1-1,0 0 1,0 0 0,0 0-1,0-1 1,-1 2-1,-3 44 21,-1 5 91,5-46-68,0-1-1,0 1 1,1-1 0,-1 1 0,1-1-1,0 1 1,1-1 0,2 8 0,-3-11 2,0 0 0,0 0 0,0 1 0,0-1 0,0 0 0,0 0 1,0 0-1,0 0 0,1 0 0,-1 0 0,0 0 0,0-1 0,1 1 1,-1 0-1,1-1 0,-1 1 0,0-1 0,1 0 0,-1 1 0,1-1 1,-1 0-1,1 0 0,-1 0 0,1 0 0,0 0 0,-1 0 0,1 0 1,-1 0-1,1-1 0,-1 1 0,3-2 0,3 0 53,1-1-1,0 0 1,-1 0 0,13-9-1,0-3-90,-1 0 0,-1-2 0,0 0 0,22-28 0,-26 29-147,-14 16 128,1 0 0,-1-1 1,0 1-1,0 0 0,1-1 0,-1 1 0,0 0 1,0 0-1,1-1 0,-1 1 0,1 0 1,-1 0-1,0-1 0,1 1 0,-1 0 0,0 0 1,1 0-1,-1 0 0,1 0 0,-1-1 1,0 1-1,2 0 0,1 7-289,-5 16 190,-1-7-6,-3 31 43,6-44 105,0 1 1,0 0 0,1 0-1,-1-1 1,1 1-1,0 0 1,0-1 0,0 1-1,0-1 1,2 5-1,-2-8 2,0 1 1,-1 0-1,1 0 0,0-1 0,0 1 0,-1-1 1,1 1-1,0-1 0,0 1 0,0-1 0,0 1 1,0-1-1,0 0 0,0 1 0,0-1 0,0 0 1,0 0-1,-1 0 0,1 0 0,0 0 0,0 0 1,0 0-1,0 0 0,0 0 0,0 0 0,0-1 1,0 1-1,0 0 0,0-1 0,2 0 0,29-15 346,-30 15-369,176-118 358,-105 60-487,-57 45 172,-14 13-70,0-1 0,0 0 0,0 0 0,0 0 0,0 0 0,-1 0 0,1 0 0,0 0 0,-1-1-1,0 1 1,1 0 0,1-6 0,-49 9-293,46-1 313,-1 0 1,1 1-1,-1-1 0,1 0 0,-1 0 0,1 0 0,-1 0 1,1 1-1,0-1 0,-1 0 0,1 1 0,-1-1 0,1 0 1,0 1-1,-1-1 0,1 0 0,0 1 0,-1-1 0,1 1 1,0-1-1,0 0 0,-1 2 0,-5 16-170,-2 29-33,6-32 253,1-8-52,0 0 0,0 0 0,1 1 1,0-1-1,2 10 0,-2-13 27,1-1 0,0 1 0,0-1 0,1 1 0,-1-1 0,1 1 0,-1-1 0,1 0 0,0 0 0,0 1 0,1-2 0,3 5 0,-4-5 15,0-1-1,0 1 1,0-1-1,1 0 0,-1 0 1,0 0-1,1-1 1,-1 1-1,0-1 1,1 1-1,-1-1 0,1 0 1,-1 1-1,1-1 1,-1-1-1,1 1 1,-1 0-1,1 0 0,2-2 1,2 1 33,0-1 0,0 0 0,0-1 0,-1 1 0,12-7 1,-4 0-71,0-1 0,-1-1 1,0 0-1,0-1 1,19-24-1,-20 20-13,10-20 0,-7 12 41,-4 2 24,-10 19-113,0 0 1,0 0-1,0 0 0,1 1 0,-1-1 0,4-3 0,9 49-617,-12-35 688,1-1 0,0 1 0,0-1 0,0 0 0,1 0 0,6 8 0,-8-12 17,0-1 1,0 1-1,0-1 1,0 0-1,0 0 1,0 0-1,0 0 1,1 0-1,-1-1 1,1 1-1,0-1 1,-1 1-1,1-1 1,0 0-1,0 0 1,0 0-1,-1 0 1,1-1-1,4 1 1,-1-1 35,1-1 1,-1 0 0,0 0 0,0 0-1,0-1 1,1 0 0,-2 0 0,1-1-1,0 0 1,8-5 0,4-4-5,28-25 1,-36 28-64,-1 0 1,0-1 0,0 0 0,7-11-1,-11 14 4,-1 1 0,-1-1 0,1 0-1,-1 0 1,-1 0 0,1 0-1,-1 0 1,2-12 0,-4 16-22,1 1 1,-1 0-1,0 0 0,0 0 1,0-1-1,-1 1 0,1 0 1,0 0-1,-1 0 0,0 0 1,1 0-1,-2-3 0,2 5 14,-1-1-1,1 1 0,0-1 0,-1 1 0,1 0 1,0-1-1,-1 1 0,1 0 0,-1-1 0,1 1 1,0 0-1,-1-1 0,1 1 0,-1 0 0,1 0 0,-1 0 1,1 0-1,-1-1 0,1 1 0,-1 0 0,0 0 1,0 0-8,-1 0 0,1 1 0,0-1 0,0 0 0,-1 1 0,1-1 0,0 0 0,0 1 0,0 0 0,-1-1 0,1 1 0,-1 1 0,-11 7-41,1 1 0,1 0 0,0 1 0,1 1 0,0-1 0,-11 17 0,8-8 64,1 1 0,1 0-1,-11 32 1,20-48 5,0-1 0,1 1 1,0 0-1,0 0 0,0 0 0,0 0 0,1 0 0,0 5 0,0-8 6,0 0-1,1 0 1,-1-1 0,0 1-1,1 0 1,-1-1 0,1 1-1,0-1 1,0 1 0,-1-1-1,1 1 1,0-1 0,0 1-1,0-1 1,0 0 0,1 1-1,-1-1 1,0 0 0,0 0 0,1 0-1,-1 0 1,1 0 0,-1 0-1,1-1 1,-1 1 0,1 0-1,0-1 1,1 1 0,6 1 54,0 0 0,0-1-1,0-1 1,0 1 0,0-1 0,13-2 0,53-12 152,-60 10-142,12-2-45,6 0-54,0-2 1,0-1-1,-1-2 1,44-21 0,-73 31 17,13-7-6,0-1 0,-1 0 0,0-1 0,24-21 0,-39 31 2,0 0 1,0 0 0,0 0 0,0 0 0,1 0-1,-1 0 1,0 0 0,0 0 0,0 0 0,0 0 0,0 0-1,0 0 1,1 0 0,-1 0 0,0-1 0,0 1-1,0 0 1,0 0 0,0 1 0,1-1 0,-1 0-1,0 0 1,0 0 0,0 0 0,0 0 0,0 0-1,0 0 1,1 0 0,-1 0 0,0 0 0,0 0 0,0 0-1,0 0 1,0 0 0,0 0 0,0 1 0,0-1-1,1 0 1,-1 0 0,0 0 0,0 0 0,0 0-1,0 0 1,0 0 0,0 1 0,0-1 0,0 0 0,0 0-1,0 0 1,0 0 0,4 14-262,-1 18 62,-2-22 213,0 0 0,1 0 0,0 0-1,5 14 1,-1-4 50,-5-14-17,1 0 0,0 0 0,0 0 0,1-1 0,0 1 0,0-1 0,0 0 0,0 0 0,8 10 0,-9-14-8,0 1 1,0-1-1,0 1 0,0-1 0,0 1 0,0-1 0,0 0 1,0 0-1,1 0 0,-1 0 0,0-1 0,1 1 1,-1-1-1,0 1 0,1-1 0,-1 0 0,1 0 0,-1 0 1,1 0-1,-1 0 0,0 0 0,1-1 0,-1 1 1,0-1-1,1 0 0,-1 0 0,3-1 0,20-11 55,-1 0-1,0-2 0,-1-1 1,29-26-1,-18 13-153,-2-2 0,-1-1 0,-1-1-1,33-50 1,-63 83 59,1-1-1,-1 1 1,0-1 0,1 1-1,-1-1 1,1 1-1,-1-1 1,1 1 0,-1-1-1,1 1 1,-1-1 0,1 1-1,-1 0 1,1-1-1,0 1 1,0-1 0,-1 2-1,0-1 1,1 0-1,-1 0 1,0 0-1,0 0 1,1 0-1,-1 0 1,0 0 0,0 0-1,1 0 1,-1 0-1,0 0 1,0 1-1,0-1 1,1 0-1,-1 0 1,0 0-1,0 0 1,0 1 0,1-1-1,-1 0 1,0 0-1,0 0 1,0 1-1,0-1 1,0 0-1,0 0 1,1 1 0,-1 1-20,1 0-1,-1 1 1,1-1 0,-1 0 0,0 1 0,0-1 0,0 1 0,0 3 0,-4 24-53,-1 0-1,-16 52 0,15-65 120,-1 1-1,-1-2 0,0 1 0,-1-1 1,0 0-1,-13 14 0,21-28-13,0-1 1,1 0-1,-1-1 0,0 1 0,0 0 1,1 0-1,-1 0 0,0 0 0,0-1 1,0 1-1,0 0 0,0-1 0,0 1 1,0 0-1,0-1 0,-1 0 0,1 1 1,0-1-1,0 0 0,0 1 0,0-1 1,-1 0-1,1 0 0,0 0 0,0 0 0,-3 0 1,3-1 10,-1 0 0,0 0 0,1 0 0,-1 0 0,1 0 0,-1-1 0,1 1 0,0 0 1,0-1-1,-1 1 0,1-1 0,0 1 0,0-1 0,0 0 0,-1-2 0,-6-8-87,-1-1-487,10 11 273,5 4 105,18 10 199,0-2 0,1-1 0,0-1 0,0-2 0,1 0 0,0-1 0,32 1 0,-40-6 5,-1 0 0,1-1 1,0-1-1,-1 0 1,1-2-1,-1 0 0,0-1 1,0 0-1,0-1 0,15-9 1,-7 2 27,-1-2 1,0 0 0,-1-1-1,-1-2 1,31-30-1,-49 45-80,0-2-71,0 1-1,0 0 0,1 0 0,-1 0 0,1 1 1,0 0-1,0-1 0,10-3 0,-14 7 65,-1 0 0,1 1 0,0-1-1,0 0 1,-1 0 0,1 1 0,0-1 0,-1 0-1,1 1 1,0-1 0,-1 1 0,1-1 0,-1 1-1,1-1 1,-1 1 0,1 0 0,-1-1-1,1 1 1,-1-1 0,0 1 0,1 0 0,-1-1-1,0 1 1,1 0 0,-1 1 0,11 26 3,-9-22-54,-1-1 90,0 0 0,0 0 0,0 1 0,0-1 0,-1 8 1,0-12-10,0-1 1,-1 1-1,1-1 1,0 1-1,0-1 1,0 0-1,-1 1 1,1-1 0,0 1-1,0-1 1,-1 0-1,1 1 1,0-1-1,-1 0 1,1 1-1,0-1 1,-1 0 0,1 0-1,-1 1 1,1-1-1,0 0 1,-1 0-1,1 0 1,-1 0-1,1 0 1,-1 1 0,1-1-1,-1 0 1,1 0-1,-1 0 1,1 0-1,0 0 1,-1 0-1,1 0 1,-1-1 0,1 1-1,-2 0 1,-23-5 95,16 3-149,-3 0 7,1 1 1,0 0 0,-1 1 0,-16 2-1,23-2 5,-1 1 0,1 0 0,0 1 0,-1-1 0,1 1 0,0 0 0,0 1 0,0-1 0,0 1 1,1 0-1,-5 3 0,0 1 24,3-3 10,1 1 0,-1 0 0,1 0 0,0 0 0,-6 8 0,10-12 13,1 1 0,-1-1 1,0 1-1,0-1 0,1 1 1,-1 0-1,0-1 0,1 1 1,0 0-1,-1-1 0,1 1 0,0 0 1,0 0-1,0-1 0,0 1 1,0 0-1,0 0 0,1-1 1,-1 1-1,1 0 0,-1-1 1,1 1-1,-1 0 0,1-1 1,0 1-1,0-1 0,2 3 1,-2-3 0,-1 0 0,1 0 1,0-1-1,0 1 0,0 0 1,0-1-1,0 1 1,0-1-1,0 1 0,0-1 1,0 1-1,0-1 1,0 0-1,0 1 0,0-1 1,0 0-1,0 0 0,0 0 1,0 0-1,0 0 1,1 0-1,-1 0 0,0 0 1,0-1-1,1 1 1,3-2 12,1 1 0,-1-1 1,9-4-1,132-81 319,-95 54-285,-35 18-548,-12 11 92,-7 10 179,0-2 179,0 1 1,1 0-1,-1 0 1,1 0-1,0 0 1,0 1-1,1-1 1,0 0-1,0 1 1,0-1-1,0 1 1,1 7-1,0-10 54,0 0 0,1 0-1,0 0 1,-1 0 0,1 0 0,0 0 0,0 0-1,0 0 1,1 0 0,-1-1 0,1 1-1,-1 0 1,1-1 0,0 1 0,0-1 0,0 0-1,1 0 1,-1 0 0,0 0 0,1 0 0,-1 0-1,1-1 1,0 1 0,-1-1 0,4 2 0,0-1 39,0-1 1,-1 1 0,1-1 0,0-1 0,0 1 0,0-1 0,0 0 0,-1 0 0,1 0-1,8-2 1,9-3 73,26-9-1,-44 13-98,6-2-17,-1 0-1,0-1 1,-1-1 0,1 1 0,-1-1 0,1-1-1,-1 0 1,-1 0 0,14-12 0,-9 2-21,0 1 1,-1-1 0,-1-1-1,0 0 1,-1-1 0,10-25-1,37-114 116,-57 155-114,57-191 105,-52 176-188,4-30 1,-9 40 24,1 0 0,-1 0 0,0-1 0,0 1 1,-1 0-1,0 0 0,-2-7 0,3 13 40,0 1-1,-1-1 1,1 0 0,0 0-1,-1 1 1,1-1 0,0 0-1,-1 1 1,1-1 0,-1 1-1,1-1 1,-1 0 0,1 1-1,-1-1 1,1 1 0,-1-1-1,0 1 1,1 0-1,-1-1 1,0 1 0,0 0-1,1-1 1,-1 1 0,0 0-1,1 0 1,-1-1 0,0 1-1,0 0 1,0 0 0,1 0-1,-1 0 1,0 0-1,0 0 1,1 0 0,-1 1-1,0-1 1,0 0 0,1 0-1,-1 1 1,0-1 0,0 0-1,0 1 1,-2 1-7,-1-1 1,1 1 0,0 0-1,0 0 1,0 1-1,0-1 1,1 1-1,-1-1 1,-2 4-1,-3 5-40,1 2 0,-1-1 0,2 1 0,0 0 0,-5 13 0,-19 75 88,27-89-18,-6 25 107,1 0 0,2 0 0,2 0 0,0 65 0,4-94-70,1 1 0,0 0 1,0 0-1,0-1 0,1 1 0,1-1 0,-1 1 0,1-1 1,1 0-1,0 0 0,0 0 0,0-1 0,1 1 0,0-1 0,1 0 1,-1 0-1,10 8 0,-12-13-119,-1-1 1,1 1 0,0-1-1,0 1 1,-1-1 0,1 0-1,0 0 1,0 0-1,0 0 1,0-1 0,0 1-1,0-1 1,0 0-1,0 0 1,0 0 0,1 0-1,-1 0 1,0-1 0,0 0-1,0 1 1,3-3-1,0 2-788,-2-1-1,1-1 1,0 1-1,0-1 0,-1 1 1,1-2-1,-1 1 1,0 0-1,0-1 0,0 0 1,4-5-1,11-15-2714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5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80 8960,'-19'-31'4064,"14"23"-3520,5-1-160,10 9-320,4-8-448,4 5 192,9-9-1024,-1 7 640,16 2-5056,-2 6 3072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5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211 454 1984,'0'0'640,"1"-7"293,5 1 139,-3 4-706,-1 0 1,0 0 0,0 0-1,0 0 1,0-1 0,0 1 0,-1-1-1,1 1 1,-1-1 0,1 1-1,1-5 1,-2 4-21,-1-1 0,1 1 0,-1 0 0,0 0-1,1-1 1,-1 1 0,-1-5 0,1 7-254,-1 0 0,1-1-1,0 1 1,-1 0 0,1 0 0,-1 0-1,1-1 1,-1 1 0,0 0 0,1 0 0,-1 0-1,0 0 1,0 0 0,0 0 0,0 1-1,0-1 1,0 0 0,0 0 0,0 0-1,0 1 1,0-1 0,0 1 0,0-1-1,-2 0 1,0 0 17,0 1-1,0-1 1,-1 1-1,1-1 1,0 1-1,0 0 1,0 0-1,0 0 1,0 0-1,0 1 1,0 0-1,0-1 1,-5 3-1,3-1-5,0 1 0,0-1 0,0 1 0,0 0 0,1 1 0,-9 7 0,-1 4 42,0 1 0,1 0 0,-12 22 0,21-32-80,-7 11 140,0 1 0,-12 31 0,19-41-133,1 1 0,1 0 0,-1 0 0,1 0 1,1 1-1,-1-1 0,2 0 0,0 13 0,0-19-20,0 0-1,0-1 0,1 1 0,-1 0 1,1-1-1,0 1 0,0 0 0,0-1 0,0 1 1,0-1-1,1 1 0,-1-1 0,1 0 0,-1 1 1,1-1-1,0 0 0,0 0 0,0 0 1,0 0-1,0-1 0,1 1 0,-1-1 0,4 3 1,-1-2 20,1-1 0,-1 1 0,0-1 1,0 0-1,1 0 0,-1-1 0,0 1 0,1-1 1,-1 0-1,1-1 0,8-1 0,47-12 159,0-3 0,83-35 0,-84 30-268,16-13-59,-67 31-90,-7 2-148,-7 2 198,-10 5 56,6 2 82,0 1 0,0 0 0,0 0 0,1 1-1,1 0 1,-11 15 0,15-20 1,2-3-1,0 1 0,1-1 0,-1 0-1,0 0 1,0 1 0,1-1 0,-1 1-1,0-1 1,1 0 0,0 1 0,-1-1-1,1 1 1,0 0 0,0-1 0,0 1-1,0-1 1,0 1 0,0-1 0,0 1-1,0-1 1,1 3 0,0-2 26,0 0 1,0 0-1,0 0 0,1 0 1,-1 0-1,1-1 0,-1 1 1,1 0-1,-1-1 1,1 1-1,0-1 0,4 3 1,-1-1 67,1 0 0,0 0 1,0-1-1,0 1 0,0-2 1,0 1-1,1 0 0,-1-1 1,9 0-1,-3-1 61,-1 0-1,1-2 1,-1 1-1,22-6 1,-28 5-145,-1 0 0,1 1 1,0-1-1,-1-1 0,1 1 1,-1-1-1,0 0 0,0 0 0,0 0 1,0 0-1,0-1 0,-1 1 0,4-5 1,-5 4-25,1 0 0,-1 0-1,0 0 1,0 0 0,0 0 0,0-1 0,-1 1 0,2-9 0,-3 12-4,1-1 0,-1 1 1,0 0-1,0-1 0,-1 1 0,1 0 1,0-1-1,0 1 0,-1 0 0,1-1 0,0 1 1,-1 0-1,0 0 0,1-1 0,-1 1 0,0 0 1,1 0-1,-1 0 0,0 0 0,0 0 0,0 0 1,0 0-1,0 0 0,0 0 0,0 0 0,0 1 1,-1-1-1,1 0 0,0 1 0,0-1 1,0 1-1,-1-1 0,1 1 0,-3-1 0,-3 0-18,0 0-1,-1 0 1,1 0-1,0 1 0,-1 0 1,1 1-1,-1-1 1,1 1-1,-10 3 1,-4 2-7,-39 17 1,53-20 120,5-2-44,-1 0 0,1 0 0,0 0 0,0 0 0,1 0 0,-1 0 0,-3 2 0,5-2-24,0-1-1,0 0 1,0 0 0,1 0 0,-1 1 0,0-1 0,0 0 0,0 0-1,0 0 1,0 0 0,0 0 0,1 1 0,-1-1 0,0 0-1,0 0 1,0 0 0,0 0 0,1 0 0,-1 0 0,0 0 0,0 0-1,0 0 1,1 0 0,-1 0 0,0 0 0,0 1 0,0-1 0,1 0-1,-1-1 1,0 1 0,0 0 0,0 0 0,1 0 0,-1 0 0,0 0-1,0 0 1,0 0 0,1 0 0,10 0 139,9-3-62,-1 0-1,1-1 1,-1-1-1,33-14 1,81-35-148,-129 53 42,-1 0 1,0 0-1,0 0 1,1 0-1,-1 1 0,1-1 1,-1 1-1,1 0 1,-1 0-1,0 0 0,1 1 1,-1-1-1,5 2 0,-6-2 10,-1 1 0,1 0 0,-1 0-1,1 0 1,-1 0 0,1 0 0,-1 0 0,0 0-1,0 0 1,1 0 0,-1 0 0,0 1-1,0-1 1,0 0 0,0 1 0,-1-1-1,1 1 1,0-1 0,-1 1 0,1 0-1,-1-1 1,1 1 0,-1-1 0,0 1-1,0 0 1,1-1 0,-1 1 0,-1 2-1,1 7 36,0-1-1,-2 1 0,1-1 1,-1 0-1,-1 1 0,1-1 1,-6 12-1,5-17 21,2-3-12,0 0-1,0-1 1,0 1-1,1 0 1,-1-1-1,1 1 1,-1 0 0,1 0-1,-1-1 1,1 1-1,0 0 1,0 0-1,0 0 1,0 0-1,0 0 1,0-1-1,1 4 1,-1-5-22,0 0 1,1 0-1,-1 0 1,0 0-1,0 0 1,1 0-1,-1 0 1,0 0-1,1 0 1,-1 0-1,0 0 1,0 0-1,1 0 1,-1 0-1,0 0 1,0 0-1,1 0 1,-1 0-1,0 0 1,1 0-1,-1 0 1,0 0-1,0 0 1,0-1-1,1 1 1,-1 0-1,0 0 1,0 0-1,1 0 1,-1-1 0,0 1-1,0 0 1,0 0-1,0-1 1,1 1-1,-1 0 1,0 0-1,0-1 1,0 1-1,0-1 1,2-1 89,32-19 227,146-86-438,-177 105 67,0 1 0,1-1 0,-1 1 0,1 0 1,0-1-1,4 1 0,-8 1 35,1 0 0,0 0 1,-1 0-1,1 0 0,0 0 0,-1 0 0,1 0 0,0 0 1,-1 0-1,1 1 0,0-1 0,-1 0 0,1 0 1,-1 1-1,1-1 0,-1 1 0,1-1 0,-1 0 1,1 1-1,-1-1 0,1 1 0,-1-1 0,1 1 1,-1-1-1,0 1 0,1-1 0,-1 1 0,0 0 1,1-1-1,-1 1 0,0-1 0,0 1 0,0 0 0,0-1 1,0 1-1,1 0 0,-1-1 0,0 1 0,0 0 1,-1-1-1,1 1 0,0 1 0,0 7 3,-1-3 1,1 1 1,0-1-1,1 0 0,-1 0 0,1 0 0,0 1 1,1-1-1,-1 0 0,1 0 0,5 10 1,-5-14 39,-1 0 0,1 0 1,0-1-1,-1 1 1,1-1-1,0 1 0,0-1 1,0 1-1,0-1 0,0 0 1,0 0-1,1 0 1,-1 0-1,0-1 0,3 1 1,1 1 55,-1-1 0,1 0 0,0 0 0,0-1 0,8 0 0,-3-1-22,0-1 0,1 0 0,-1-1 1,0 0-1,-1-1 0,1 0 0,0-1 1,-1 0-1,0 0 0,-1-1 0,1 0 1,-1-1-1,0 0 0,0-1 0,14-17 1,1-4-142,-1-2 0,-1-1 1,23-47-1,-43 76 52,10-19-146,-1 0 1,9-24-1,-17 40 68,-1 7-6,-3 14-32,-35 180-102,32-175 228,-18 74 17,20-85 49,1-6 27,0 0-1,0 0 1,0 0 0,0 0-1,0 0 1,-4 5-1,5-7-75,0-1 0,0 0-1,0 0 1,-1 1 0,1-1 0,0 0 0,0 0 0,-1 0-1,1 0 1,0 1 0,0-1 0,-1 0 0,1 0-1,0 0 1,-1 0 0,1 0 0,0 0 0,-1 0-1,1 0 1,0 0 0,-1 0 0,1 0 0,0 0 0,-1 0-1,1 0 1,0 0 0,-1 0 0,0 0 0,0-1-1,0 0 1,0 0 0,0 1 0,0-1 0,0 0-1,0 0 1,0 0 0,0 0 0,1 0 0,-2-1 0,-1-3-34,2 5 8,0-1 1,1 1-1,0-1 1,-1 0-1,1 1 1,-1-1-1,1 0 1,0 1-1,-1-1 1,1 0-1,0 0 1,0 1-1,-1-1 1,1-1 0,-5-3-230,3 4 101,5 3 76,-2-2-23,4 1 20,1 3 60,-1 0 32,1-1 0,-1 0 0,1 0 0,0 0-1,0 0 1,0-1 0,1 0 0,12 2 0,-3-3 26,-1-2 0,1 0 0,-1-1 0,1 0-1,-1-1 1,24-9 0,-27 9-90,6-3 124,0 0 0,0-1 1,-1-1-1,0 0 0,0-1 0,-1-1 0,0-1 0,22-20 0,-21 15-73,-1-1 0,0 0-1,-2-1 1,0-1 0,-1 0-1,17-35 1,49-141 128,-66 161-231,-8 20 45,6-15 2,-1-1-1,9-42 0,-18 61 2,1 6-31,-1-1 0,0 1 0,-1-1 0,0 0 0,1 0 0,-2 1 1,0-9-1,-2 16-281,-3 9 211,-5 16 86,0 26 62,1 0 0,-2 66 0,5-50 55,-9 186 99,20-159 442,-3-86-722,3-7-3104,9-12-4571,-8 5 6981,-5 4 488,1-1 1,0 0-1,0 1 0,-1-1 1,1 0-1,-1 0 0,1 1 1,0-1-1,-1 0 0,0 0 1,1 0-1,-1 0 0,0 0 1,1 0-1,-1 0 1,0 0-1,0 0 0,0 0 1,0-1-1,1-3-1104,3-12-1786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2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3072,'-1'0'103,"1"0"1,0 0-1,0-1 1,-1 1-1,1 0 0,0 0 1,0-1-1,-1 1 1,1 0-1,0 0 0,0-1 1,0 1-1,0 0 1,0-1-1,0 1 0,-1 0 1,1-1-1,0 1 1,0 0-1,0 0 0,0-1 1,0 1-1,0 0 1,0-1-1,0 1 0,0 0 1,1-1-1,-1 1 1,0 0-1,0-1 0,0 1 1,0 0-1,0-1 1,0 1-1,1 0 0,-1 0 1,0-1-1,0 1 1,0 0-1,1 0 0,-1-1 1,0 1-1,0 0 1,1 0-1,-1 0 0,0 0 1,0-1-1,1 1 1,-1 0-1,1 0 1,6-7 2563,-2-1 609,-4 18-805,0 9-1312,4 7-475,-1 1-1,1 33 1,-4 57 298,-1-73-735,3-14-31,-2-18 63,0-11 51,-1-3 184,1-12-518,1 0 0,0 0 0,1 0 0,9-27 0,-5 17 13,-1 6-15,1 0 0,0 0-1,1 0 1,1 1 0,0 0-1,1 1 1,1 0 0,1 1 0,0 0-1,15-13 1,-25 26 22,0 0 0,0 1 0,0-1 0,0 1 1,0 0-1,0 0 0,0-1 0,0 1 0,1 1 0,-1-1 0,0 0 0,1 0 0,-1 1 1,1-1-1,-1 1 0,1 0 0,-1 0 0,1 0 0,3 1 0,-5-1 15,1 0 0,-1 1 0,1 0 0,0-1-1,-1 1 1,1 0 0,-1 0 0,0 0 0,1 0 0,-1 0 0,0 0-1,1 0 1,-1 0 0,0 1 0,0-1 0,0 0 0,0 1 0,0-1-1,0 1 1,-1-1 0,1 1 0,0 0 0,-1-1 0,1 1 0,-1-1 0,0 1-1,1 0 1,-1-1 0,0 3 0,1 63 562,-2-40-173,25-48-84,-15 14-352,65-52-190,-63 52 167,0-1 0,1 2 1,0 0-1,25-9 0,-27 11 19,1 1-4,-1 0-1,1 0 1,0 1 0,11-1 0,-19 2 44,0 1-1,1 0 1,-1 1-1,0-1 1,1 1-1,-1-1 1,0 1-1,0 0 1,0 0-1,0 0 1,0 1-1,0-1 1,0 1-1,0-1 1,0 1-1,0 0 1,-1 0-1,3 3 1,0 0 87,-1 0 1,0 0-1,0 1 1,-1 0 0,1-1-1,-1 1 1,-1 0 0,1 1-1,-1-1 1,0 0-1,0 1 1,1 10 0,0 7 30,-2 0 0,-1 29 0,-1-18-330,-5-14-2567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5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91 7872,'-8'-3'934,"6"3"-715,1 0-1,-1-1 1,1 1-1,-1-1 1,1 1-1,-1-1 1,1 0 0,-1 0-1,1 0 1,0 0-1,-2-1 1,2 1-143,1 1-1,0 0 1,0 0 0,0 0 0,0 0-1,0 0 1,0-1 0,-1 1-1,1 0 1,0 0 0,0 0-1,0 0 1,0-1 0,0 1 0,0 0-1,0 0 1,0 0 0,0-1-1,0 1 1,0 0 0,0 0 0,0 0-1,0 0 1,0-1 0,0 1-1,0 0 1,0 0 0,0 0 0,0-1-1,0 1 1,0 0 0,0 0-1,0 0 1,0-1 0,1 1-1,-1 0 1,9-6 1603,18-1 27,78-11 181,152-5 0,-130 14-1730,-90 5-301,-25 2-721,0 0 0,0 1-1,20 1 1,-18 3-1012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5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 5984,'-4'-11'881,"3"9"-613,0 0 0,0 0-1,1-1 1,-1 1 0,1 0-1,0-1 1,-1 1 0,1-5-1,0 7-221,1-1 1140,-1 1-1141,0 0 1,0 0 0,0 0-1,0 0 1,0 0-1,0 0 1,0 0 0,0 0-1,1 0 1,-1 0-1,0 0 1,0 0 0,1 0 911,-1 0-911,6 6 943,8 9-91,46 68 1013,-7-8-670,-27-42-701,-2 1 0,-2 1 0,26 52 0,-26-34-95,-1 0-1,-3 2 1,-2 0 0,-3 1 0,-2 0 0,-2 1 0,-3 0 0,-3 1 0,-2-1-1,-3 1 1,-14 94 0,9-113-263,-21 103 19,23-123-126,-1-1 1,0 1 0,-2-1 0,0-1 0,-13 22 0,17-33-62,0-1 0,0 0 0,0 0 0,-1-1 1,-7 8-1,10-11-379,0 1 0,0-1 0,0 0 0,0 1 0,-1-1 0,1 0 0,0 0 0,-1 0 0,1-1 0,0 1 0,-1-1 0,1 1 0,-1-1 0,1 0 0,-5 0 0,6 0 45,0 0 1,0 0-1,0 0 1,1-1-1,-1 1 0,0 0 1,0 0-1,0-1 1,1 1-1,-1-1 0,0 1 1,0-1-1,1 1 1,-1-1-1,1 1 0,-1-1 1,0 1-1,1-1 1,-1 0-1,1 1 0,-1-1 1,1 0-1,0 0 0,-1 1 1,1-1-1,0 0 1,-1 0-1,1 0 0,0-1 1,-1-1-925,-4-17-3614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49:5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2400,'0'-1'67,"0"1"0,0 0 1,-1-1-1,1 1 0,0 0 0,0-1 0,0 1 1,0 0-1,0-1 0,0 1 0,0 0 0,0-1 1,0 1-1,0 0 0,0-1 0,0 1 0,0 0 1,0-1-1,0 1 0,0 0 0,0-1 0,0 1 1,0 0-1,1-1 0,-1 1 0,0 0 1,0 0-1,0-1 0,1 1 0,-1 0 0,0 0 1,1-1-1,11-14 2355,-4 6-1105,-6 4-768,10-11 4152,-12 16-4664,0 0 0,0 0 1,0 0-1,0 0 0,0 0 1,0 0-1,0 0 0,0 0 1,0 0-1,0 0 0,1 0 1,-1 0-1,0 0 0,0 0 1,0 0-1,0 0 0,0 0 1,0 0-1,0 0 0,0 0 1,0 0-1,0 0 0,1 0 1,-1 0-1,0 0 0,0 0 1,0 0-1,0 0 0,0 0 1,0 0-1,0 0 0,0 0 1,0 1-1,0-1 0,0 0 1,0 0-1,0 0 0,1 0 0,-1 0 1,0 0-1,0 0 0,0 0 1,0 0-1,0 0 0,0 0 1,0 1-1,0-1 0,0 0 1,1 12 190,-8 123 803,5-117-953,-11 263 956,26 191 1126,-3-339-1534,1 35 130,4 61 134,-15-228-875,1 1 0,-1-1 0,0 1 0,0-1 0,1 1-1,-1-1 1,1 1 0,-1-1 0,3 3 0,-3-4-40,0 0-1,0 1 1,0-1 0,0 0-1,0 0 1,1 0 0,-1 0-1,0 0 1,0 0 0,0 0-1,1 0 1,-1 0 0,0 1-1,0-1 1,0 0 0,0 0-1,1 0 1,-1 0 0,0 0-1,0 0 1,0 0 0,1 0-1,-1-1 1,0 1 0,0 0-1,0 0 1,1 0 0,-1 0-1,0 0 1,0 0 0,0 0-1,0 0 1,1 0 0,-1 0-1,0-1 1,0 1 0,0 0-1,0 0 1,0 0 0,1 0-1,-1-1 1,2-2-422,0-1 1,0 1-1,0-1 0,0 0 0,-1 0 1,2-5-1,6-27-3142,-1 0 1141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0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84 3488,'0'0'1115,"0"9"3055,-1-6-3933,0 0 0,-1 0 0,0 0 0,0 0 0,1-1 0,-2 1 0,1 0 1,0-1-1,0 0 0,-1 1 0,1-1 0,-1 0 0,0 0 0,-4 2 0,-7 4 529,-25 9 0,25-10-302,-21 7 261,-45 14 1,66-24-533,-1 0 0,0-1 0,1-1 0,-1-1 0,-20 1 0,27-3-75,1 1 0,0-1 1,-1-1-1,1 1 0,-11-5 0,14 5-87,1 0-1,0-1 1,-1 0 0,1 0-1,0 0 1,0 0-1,0 0 1,1-1-1,-1 1 1,0-1 0,-3-5-1,5 6-28,0 0 1,0 1-1,0-1 0,0 0 0,1 1 1,-1-1-1,1 0 0,-1 0 1,1 0-1,0 0 0,0 1 0,0-1 1,0 0-1,0 0 0,1-3 0,-1 0-1,1 1-31,0 0 0,0-1 0,1 1 0,0 0 0,-1 0 0,1 0 0,1 0 0,-1 0 0,0 0 0,1 1 0,0-1 0,0 1 0,0 0 0,0 0 0,0 0 0,7-4 0,2-2-19,1 1 1,-1 1 0,22-10-1,-17 10 71,1 1-1,0 0 0,0 1 1,0 1-1,1 1 0,0 0 1,-1 2-1,1 0 0,0 1 1,32 4-1,-42-2 33,0 0 0,0 1 1,-1 0-1,1 0 0,-1 1 0,0 0 0,0 0 0,0 1 1,0 0-1,-1 1 0,0-1 0,0 1 0,0 1 0,-1-1 0,0 1 1,0 1-1,-1-1 0,0 1 0,0-1 0,-1 1 0,0 1 0,0-1 1,-1 1-1,0-1 0,3 18 0,0 10 220,-3-1 1,-1 61-1,-16 72 418,10-138-479,-2 1 1,-2-1 0,0-1 0,-2 1 0,-1-1-1,-2-1 1,0 0 0,-2-1 0,-1-1-1,-1 0 1,-40 46 0,56-71-193,1 0 0,-1-1 1,0 1-1,1 0 0,-1-1 0,1 1 1,-1-1-1,0 1 0,1-1 0,-1 1 0,0-1 1,0 1-1,0-1 0,1 0 0,-1 1 0,0-1 1,0 0-1,0 0 0,0 1 0,1-1 1,-1 0-1,-1 0 0,1 0-1,0-1 0,1 1 0,-1-1 0,0 1 0,1 0 0,-1-1 0,1 1 0,-1-1 0,1 1 0,-1-1 0,1 1 0,-1-1 0,1 0 0,-1 1 0,1-1 0,0 0 0,-1 1 0,1-1 0,0 0 0,-1 0 0,0-3 35,1 0-1,-1 0 0,0 1 1,1-1-1,0 0 0,-1 0 1,2 0-1,0-7 0,5-8-113,0 0 0,19-34 0,-10 21-25,54-158-439,-4 11 251,-52 149 215,10-23-110,33-56-1,-48 94 75,2 1 0,-1 1-1,1 0 1,1 0 0,0 1-1,1 0 1,1 1 0,22-16-1,-32 25 52,1 0 0,-1 0 0,1 0 0,-1 0 0,1 1 0,0-1 0,0 1 0,0 0 0,-1 0 0,1 1 0,0-1 0,0 1 0,7 0 0,-9 0 28,0 1 0,0-1 0,0 1 0,0 0 1,0 0-1,0 0 0,0 0 0,0 0 0,-1 0 0,1 1 1,0-1-1,-1 1 0,1-1 0,-1 1 0,1 0 0,-1-1 1,0 1-1,1 0 0,-1 0 0,0 0 0,0 0 0,-1 0 1,1 0-1,0 0 0,-1 0 0,1 0 0,-1 3 0,4 15 66,-1 0 0,0 1-1,-2-1 1,-1 23-1,-11 85 139,4-71 41,-2 0 0,-3-1-1,-34 96 1,36-129-19,0-1-1,-22 33 1,31-54-208,1 0 47,-1 0 0,0 0 0,1 1 0,-1-1 0,0-1 0,1 1 0,-1 0 0,0 0 0,0 0 0,0 0 1,0 0-1,0-1 0,0 1 0,0-1 0,-1 2 0,2-3-15,0 1 0,-1-1 0,1 0 1,0 1-1,0-1 0,0 1 0,0-1 0,0 1 0,0-1 0,0 0 1,0 1-1,0-1 0,0 1 0,0-1 0,0 1 0,0-1 0,1 0 1,37-73 166,-10 20-390,2-8-200,49-77 0,-48 94 190,71-83-1,-82 107 54,0 1 0,2 1 0,0 0 0,1 2 1,41-23-1,-63 39 131,0 0 1,0 1 0,0-1 0,0 1 0,0 0-1,0-1 1,0 1 0,0 0 0,0-1 0,0 1-1,0 0 1,1 0 0,-1 0 0,0 0 0,0 0-1,2 1 1,-3-1 10,1 0 0,0 1 0,-1-1 0,1 0 0,-1 1 0,1-1 0,-1 1 0,0-1 0,1 1 0,-1-1 0,1 1 0,-1-1 0,0 1 0,1-1 0,-1 1 0,0-1 0,0 1 0,1 0 0,-1-1 0,0 1 0,0 0-1,1 5 21,-1 0 0,0-1 0,0 1 0,0 0 0,-2 6-1,1-5-5,-13 99 346,-9 87 335,22-176-612,-2 137 678,3-138-633,2 0 1,0 0-1,1 0 0,0-1 1,1 1-1,1-1 0,10 22 1,-12-32-3,-1 0 1,1-1-1,0 0 1,0 1-1,0-1 1,1 0-1,-1 0 1,1-1-1,8 7 1,-9-8-83,0-1 0,0 1 0,0-1 0,0 0 1,0 0-1,0 0 0,0 0 0,0-1 0,1 1 1,-1-1-1,0 0 0,0 0 0,1 0 1,-1 0-1,0 0 0,5-2 0,3-1-110,0 0-1,0-1 1,-1 0-1,1 0 1,18-12 0,-14 3-1698,-15 13 1503,1 0-1,-1-1 1,1 1 0,-1-1-1,0 0 1,1 1-1,-1-1 1,0 1 0,0-1-1,0 1 1,1-1 0,-1 0-1,0 1 1,0-1 0,0 0-1,0 1 1,0-1-1,0 1 1,0-1 0,0 0-1,0 1 1,0-1 0,0 0-1,-1 1 1,1-1-1,-1-4-2295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0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20 4800,'0'-19'7173,"0"23"-6418,1 0 1,-1 0-1,1 1 1,3 6-1,3 14 182,-4 8-163,-1 1 0,-5 59-1,2-56-427,-26 243 1590,-15 262-132,7-59-451,28-431-1277,3-29-7,1 0 0,2 1 0,0 36 0,2-34-597,0-22-1808,1-5 1000,1-7-441,6-1-693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0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16 166 4992,'-6'-5'1254,"-3"-4"680,9 9-1869,0 0-1,0 0 0,0 0 1,0 0-1,0 0 1,0-1-1,0 1 1,0 0-1,0 0 0,0 0 1,0 0-1,0-1 1,0 1-1,0 0 1,0 0-1,0 0 0,0 0 1,0-1-1,0 1 1,0 0-1,0 0 1,0 0-1,0 0 0,0-1 1,0 1-1,0 0 1,0 0-1,0 0 1,0 0-1,0 0 0,1-1 1,-1 1-1,0 0 1,0 0-1,0 0 1,0 0-1,0 0 0,0 0 1,1 0-1,-1 0 1,0-1-1,0 1 0,0 0 1,0 0-1,1 0 1,-1 0-1,0 0 1,0 0-1,0 0 0,0 0 1,1 0-1,2-2 335,0 0-1,-1-1 1,1 1 0,0-1-1,-1 1 1,0-1-1,1 0 1,-1 0-1,0 0 1,-1 0 0,1-1-1,1-3 1,9-14 344,-6 14-545,-1-1 0,1 2 0,1-1-1,-1 1 1,1 0 0,0 0-1,0 1 1,1-1 0,0 2-1,0-1 1,0 1 0,0 1-1,1-1 1,9-2 0,-16 6-188,-1-1 1,1 1-1,-1 0 0,1-1 1,-1 1-1,1 0 1,-1 0-1,1 0 1,-1 0-1,1 0 0,-1 0 1,1 1-1,-1-1 1,1 0-1,-1 1 1,1-1-1,-1 1 0,1 0 1,1 1-1,-1-1-4,-1 0-1,0 0 0,0 1 1,0-1-1,0 0 1,-1 1-1,1-1 0,0 0 1,-1 1-1,1-1 0,-1 1 1,1-1-1,-1 1 0,1-1 1,-1 4-1,0 2 20,0 0-1,0 0 1,-1 0-1,0 0 1,0 0-1,-1 0 1,-2 8-1,-10 17 208,-1 0-1,-2-1 1,0 0-1,-30 36 1,12-26 258,27-33-136,0 0 0,1 1 0,0 0-1,0 0 1,-8 16 0,15-25-328,0 1 0,0-1 0,-1 0 0,1 0 0,0 0 0,0 0-1,0 0 1,0 0 0,0 1 0,0-1 0,0 0 0,0 0 0,0 0 0,0 0 0,0 0 0,0 1 0,0-1 0,0 0 0,0 0 0,0 0 0,0 0-1,0 1 1,0-1 0,0 0 0,0 0 0,0 0 0,0 0 0,0 0 0,0 1 0,1-1 0,-1 0 0,0 0 0,0 0 0,0 0 0,0 0 0,0 0-1,0 0 1,0 1 0,0-1 0,1 0 0,-1 0 0,0 0 0,0 0 0,0 0 0,0 0 0,0 0 0,1 0 0,-1 0 0,0 0 0,9-1 387,-6 1-235,100-19 606,-75 16-944,90-7 384,-41 10-3792,-54 3 1733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0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97 3136,'-5'-14'1029,"5"13"-999,0 1-1,0-1 1,0 0 0,1 1-1,-1-1 1,0 1 0,0-1-1,0 0 1,0 1-1,0-1 1,1 1 0,-1-1-1,0 1 1,1-1 0,-1 1-1,0-1 1,1 1-1,-1-1 1,0 1 0,1-1-1,-1 1 1,2-1 0,-2 0 142,4-4 800,0 1 1,0-1 0,0 1-1,8-6 1,-9 8-386,0-1 1,1 0-1,-1 0 0,0 0 0,-1 0 0,1 0 1,-1-1-1,1 1 0,2-6 0,-2 5 835,-2 7-302,-1 11-19,-6 18 99,-19 50 0,0 2-619,-19 134 287,-27 105 589,19-118-790,33-118 32,46-178-7306,-21 78 4759,0 0 1,0 0-1,1 0 0,14-19 1,1 9-537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0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31 122 4800,'-18'-14'1557,"18"14"-1497,0 0 1,0 0-1,-13-4 10956,18 3-10496,82-11 3294,-16 3-2705,18-7-459,210-31 385,-259 43-944,62-8-225,-96 10 147,-6 2-21,0 0-1,1 0 0,-1 0 0,0 0 0,0-1 1,0 1-1,0 0 0,1 0 0,-1 0 1,0 0-1,0 0 0,0 0 0,0 0 1,1 0-1,-1 0 0,0 0 0,0 0 1,0 0-1,0 0 0,1 0 0,-1 0 1,0 0-1,0 0 0,0 0 0,1 0 1,-1 0-1,0 1 0,0-1 0,0 0 1,0 0-1,0 0 0,1 0 0,-1 0 1,0 1-1,1-1-647,-30-1-7764,18 1 6224,0 1-1,1 0 1,-1 1-1,-15 4 1,2 5-460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0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3968,'-20'7'1285,"20"-7"-1229,-1 1-1,1-1 0,-1 0 1,1 0-1,-1 0 0,1 0 1,-1 1-1,1-1 0,-1 0 1,1 0-1,0 1 1,-1-1-1,1 0 0,-1 1 1,1-1-1,0 0 0,-1 1 1,1-1-1,0 0 0,0 1 1,-1-1-1,1 1 0,0-1 1,0 1-1,-1-1 1,1 1-1,8 8 7693,0-7-6861,0-1 0,0 0 0,0 0 0,1 0 0,14-1 0,43-8 1167,-22 2-999,220-11 721,-226 15-1753,4 0-651,-16-2-4180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0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13 2720,'2'-13'8682,"-8"25"-4922,0-2-4400,-13 13 2319,-40 39 0,16-19-728,37-36-854,-23 23 596,1 2 0,-38 58 0,26-20 302,-46 110 0,-1 55 446,77-201-1095,2 1 1,2 0-1,1 0 1,-1 71-1,8-64 39,2 0 0,2 0-1,17 62 1,-6-49 267,47 107-1,-61-156-640,0 1-1,0-1 0,1 0 0,0 0 0,0 0 1,1-1-1,0 1 0,0-1 0,0 0 0,7 5 0,-10-9-100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2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3392,'0'0'278,"-1"0"0,1 0 1,0 0-1,-1-1 0,1 1 0,-1 0 0,1-1 1,-1 1-1,1 0 0,0-1 0,-1 1 0,1 0 1,0-1-1,-1 1 0,1-1 0,0 1 0,0 0 1,-1-1-1,1 1 0,0-1 0,0 1 1,0-1-1,0 1 0,0-1 0,-1 1 0,1-1 1,0 1-1,0-1 0,0 1 0,1-2 0,-1 1 10,1 1 0,-1-1 0,1 0 0,-1 0 0,1 0 0,0 0 0,-1 0 0,1 1 0,0-1 0,0 0 0,0 0 0,0 1 0,1-2 0,3 0 109,-1 0-1,1-1 0,0 2 0,0-1 1,10-2-1,-14 4-338,1 0 0,0 0-1,0-1 1,0 2 0,0-1 0,0 0-1,0 0 1,0 1 0,0-1 0,0 1 0,0-1-1,0 1 1,-1 0 0,1 0 0,0 0-1,3 2 1,-4-2-33,0 0 0,-1 0 0,1 0 1,0 0-1,0 0 0,-1 0 0,1 0 0,0 0 0,-1 0 0,1 0 0,-1 1 1,1-1-1,-1 0 0,0 0 0,0 1 0,1-1 0,-1 0 0,0 1 0,0-1 0,0 0 1,0 0-1,-1 1 0,1-1 0,0 0 0,0 1 0,-1-1 0,0 2 0,-3 6 166,0 0 0,-1 0 0,0-1-1,0 0 1,-8 9 0,5-7 149,0 2 0,-6 12 1,13-23-297,0 0-1,1 1 1,-1-1 0,1 0 0,-1 0 0,1 1 0,-1-1-1,1 0 1,0 1 0,0-1 0,0 0 0,0 1 0,0-1-1,0 0 1,0 1 0,0-1 0,0 0 0,0 1 0,1-1 0,-1 0-1,1 0 1,0 2 0,0-1 28,0-1 0,1 0 0,-1 1 1,0-1-1,1 0 0,-1 0 0,1 0 0,-1 0 0,1 0 0,0 0 1,-1 0-1,1 0 0,0-1 0,2 1 0,6 1 93,1 0 1,-1 0-1,1-1 0,13-1 0,-24 0-169,7 0-188,19-1-803,-9-2-2464,-8 2 1603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0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34 5312,'-14'-9'11365,"16"10"-11209,-1 0 0,0-1 0,1 1 0,-1-1 0,1 0-1,-1 1 1,1-1 0,-1 0 0,0 0 0,1 0 0,2 0 0,4 1 261,51 6 177,0-1 0,0-4 0,0-2 0,90-11 0,11-6-293,-55 7-266,-78 6-15,-1 2 0,1 1 0,26 2 0,-15 0-89,-38-1 117,-4 4-69,2 0 25,0-1 1,0 0-1,0 0 1,-1 0 0,1 0-1,-1 0 1,-3 2-1,-8 9 61,-46 49 288,-57 62-93,42-30-80,-54 64 488,18-48-588,61-62-37,-142 163 528,131-141-459,-115 145 1562,176-215-1664,0-1-1,0 0 0,0 0 1,0 0-1,0 0 1,0 0-1,0 0 0,0 0 1,0 0-1,0 1 1,0-1-1,0 0 0,0 0 1,0 0-1,0 0 1,0 0-1,0 0 1,0 0-1,0 0 0,0 0 1,0 1-1,0-1 1,0 0-1,0 0 0,1 0 1,-1 0-1,0 0 1,0 0-1,0 0 0,0 0 1,0 0-1,0 0 1,0 0-1,0 1 0,0-1 1,0 0-1,0 0 1,1 0-1,-1 0 0,0 0 1,0 0-1,0 0 1,0 0-1,0 0 0,0 0 1,0 0-1,0 0 1,1 0-1,-1 0 0,0 0 1,0 0-1,0 0 1,0 0-1,0 0 1,0 0-1,0 0 0,0 0 1,0 0-1,1 0 1,-1 0-1,0-1 0,0 1 1,0 0-1,0 0 1,12-1 182,-8 0-20,268-50 404,-78 12-613,-129 29 138,66-1 0,-85 9-127,-1 2-1,58 7 0,-86-6-676,-46-44-18380,19 23 15969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0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6976,'-20'-5'2256,"13"-1"3911,7 6-6084,5 1 2802,12 6-1765,-1-1-1,1-1 0,33 5 0,56 3 51,-74-10-854,99 7 612,169-10 0,-227 0-988,-44 0-80,0 0 0,-1-2 1,42-7-1,-51 5-512,22-7-2697,-15-1-2239,-13 6 3402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0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188 104 2144,'5'-4'12969,"-3"4"-12291,-6 4 949,3-3-1558,0 0 0,0 0 0,-1 0 0,1 0 0,0-1 0,-1 1 0,1 0 0,-1-1 0,1 0 0,0 1 0,-1-1 0,1 0 0,-1 1 0,1-1 0,-1 0 0,-2-1 0,3 1-48,1 0 0,-1 0 0,1 0-1,-1 0 1,0 0 0,1 0 0,-1 0 0,1 0 0,-1 0 0,1-1 0,-1 1-1,1 0 1,-1 0 0,1-1 0,-1 1 0,1 0 0,-1-1 0,1 1 0,0-1-1,-1 1 1,1 0 0,0-1 0,-1 1 0,1-1 0,0 1 0,-1-1-1,1 1 1,0-1 0,0 1 0,0-1 0,-1 1 0,1-1 0,0 1 0,0-1-1,0 0 1,0 1 0,0-1 0,0 1 0,0-1 0,0 1 0,0-1-1,1 1 1,-1-1 0,0 0 0,1-2-14,1 0 0,-1 0 1,1 1-1,-1-1 0,1 0 0,0 1 0,0-1 1,0 1-1,1 0 0,-1 0 0,1 0 0,-1 0 0,1 0 1,-1 0-1,1 1 0,0-1 0,0 1 0,0 0 0,0 0 1,0 0-1,0 0 0,0 1 0,0-1 0,0 1 1,4-1-1,-7 3 37,0-1 0,0 0 0,0 1 0,0-1 0,-1 0 0,1 0 1,0 1-1,-1-1 0,1 0 0,-1 2 0,0-1 2,0 0 1,-1 0-1,1 0 1,0 0-1,-1 0 1,1 0-1,-1 0 0,0 0 1,0-1-1,0 1 1,0-1-1,0 1 0,0-1 1,0 0-1,0 0 1,0 0-1,0 0 0,-1 0 1,1 0-1,0 0 1,-1-1-1,1 0 1,-1 1-1,-3-1 0,4 0-9,0 0-1,0 0 0,0 0 0,0-1 0,0 1 1,0 0-1,0-1 0,0 1 0,0-1 0,1 0 1,-1 0-1,0 0 0,0 0 0,1 0 0,-1 0 1,1 0-1,-1 0 0,1-1 0,-1 1 0,1-1 1,0 1-1,0-1 0,0 1 0,0-1 0,0 0 1,0 0-1,0 1 0,0-1 0,0 0 0,0-3 1,-4-39-309,5 43 240,0 0 0,0 0 0,-1 0 0,1 0 0,0 1 1,-1-1-1,1 0 0,0 0 0,-1 0 0,1 1 0,-1-1 1,0 0-1,1 1 0,-1-1 0,1 0 0,-1 1 0,0-1 0,0 1 1,1-1-1,-1 1 0,0-1 0,0 1 0,0 0 0,1-1 1,-1 1-1,0 0 0,0 0 0,0-1 0,0 1 0,0 0 1,0 0-1,1 0 0,-3 0 0,-5 1 53,16 5 193,0 1-1,0 0 0,-1 0 1,9 11-1,0 2 63,-1 0-1,-1 1 1,17 33 0,-22-38-23,-2 1 1,0 1-1,0-1 1,-2 1-1,5 26 1,-9-34-150,0 1 1,0-1-1,-1 0 1,0 0-1,-1 1 1,0-1-1,-1 0 1,0 0-1,0 0 1,-1 0-1,0-1 1,-1 1-1,0-1 0,-1 0 1,0 0-1,-7 10 1,9-15-85,-40 48 221,37-46-264,0-1-1,0 1 0,-1-1 1,0 0-1,0-1 0,-9 5 1,9-6-558,-1 0 0,0 0 0,-14 3 1,15-5-574,0 0 1,-1 0-1,1-1 1,-11 0-1,3-1-830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1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6 387 2912,'-5'-2'11887,"5"-3"-8598,7-8-4725,-6 11 2373,14-23-232,21-53-1,-14 27-343,-11 28-286,1 1-1,24-35 1,-30 49-63,0 0-1,0 1 1,1 0 0,1 0 0,-1 1 0,1-1-1,0 2 1,0-1 0,17-7 0,-15 8 128,0 1 0,1 0 0,-1 1 0,20-3 0,-27 5-124,-1 1 0,1 0-1,-1 0 1,1 0-1,-1 0 1,1 0-1,-1 0 1,1 0-1,-1 1 1,1 0-1,-1-1 1,1 1-1,-1 0 1,0 0-1,1 0 1,-1 1-1,0-1 1,0 0-1,0 1 1,0-1 0,0 1-1,0 0 1,-1 0-1,1 0 1,0 0-1,2 4 1,0 2-7,-1 0 0,0 1 1,0-1-1,-1 1 1,0 0-1,0 0 0,-1 0 1,-1 0-1,1 0 0,-2 11 1,-1 10 42,-12 51 1,9-61 84,-1-1 0,0 0 0,-2 0 0,-15 29 1,-49 66 1083,62-98-1006,-9 8 559,39-58 228,63-60-764,-17 21-209,67-100-383,-87 111 201,-36 49 40,0-1 0,1 1 1,0 1-1,1 0 0,24-18 0,-35 29 109,0 0-1,0 1 1,1-1 0,-1 0 0,0 1-1,0-1 1,1 1 0,-1-1 0,0 1-1,1-1 1,-1 1 0,0 0-1,1 0 1,-1 0 0,0-1 0,1 1-1,-1 1 1,1-1 0,-1 0 0,0 0-1,1 0 1,-1 1 0,0-1 0,1 1-1,-1-1 1,0 1 0,1 0-1,-1-1 1,0 1 0,0 0 0,0 0-1,0 0 1,0 0 0,0 0 0,0 0-1,0 0 1,0 0 0,0 0 0,-1 0-1,1 0 1,0 1 0,-1-1-1,1 0 1,0 3 0,1 6 0,0 1 0,-1-1 1,0 1-1,-1 0 0,0-1 0,-2 15 0,-15 65 99,10-55 178,-1-5-148,-1 0-1,-1-1 1,-23 44-1,15-34 130,5-11-124,4-10 160,-11 32 0,18-44-253,1 0-1,-1 0 0,1 0 0,0 0 0,1 0 0,0 1 1,0-1-1,0 0 0,2 11 0,0-7 71,0 0 0,1 1-1,0-1 1,1 0 0,0-1-1,1 1 1,9 14 0,-12-21-69,1 0 0,-1 0 0,1 0 0,0 0 1,0 0-1,0-1 0,0 1 0,1-1 1,-1 0-1,1 0 0,-1 0 0,1-1 0,0 1 1,-1-1-1,1 0 0,0 0 0,0 0 1,0 0-1,0-1 0,0 0 0,0 0 0,0 0 1,5 0-1,2-2-17,1 0 0,0 0 1,-1-1-1,0-1 0,1 0 1,12-6-1,-14 0-107,-6 5-47,-4 1-91,-9-26-6671,3 20 3231,1 4-40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1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7712,'-3'9'7049,"-8"13"-3744,-2 4-2374,9-17-722,1 1 0,0 0-1,0 0 1,1 0 0,0 0 0,1 1 0,0-1 0,1 17 0,0-23-118,0 1 0,1-1 0,0 0 0,0 1 0,0-1 0,0 0 0,0 0 0,1 0 0,0 0 0,0 0 0,0 0 0,0-1 0,1 1 0,0 0 0,-1-1 0,1 0 0,0 0 0,1 0 0,-1 0 0,0 0 0,1-1 0,7 5 0,-6-5 9,0 1 0,0-1 0,0 0 0,0-1 0,0 1 0,0-1 0,0 0 0,1 0 0,-1-1 0,1 1 0,-1-1 0,0 0 0,1-1 0,-1 1 0,7-3 0,-6 2-87,0 0 0,-1-1 0,1 0 1,-1-1-1,0 1 0,0-1 0,0 0 0,0 0 1,0 0-1,-1-1 0,1 0 0,-1 0 0,0 0 1,0 0-1,0-1 0,-1 1 0,0-1 0,5-9 1,-6 9-9,0 0 1,-1-1 0,1 0 0,-1 1-1,0-1 1,-1 0 0,0 0 0,0 1-1,0-1 1,-2-10 0,2 12-44,-1 1 0,0-1 0,0 1 1,0 0-1,0-1 0,-1 1 0,1 0 0,-1 0 0,0 0 1,0 0-1,0 0 0,0 0 0,-1 0 0,1 1 0,-1-1 1,1 1-1,-1 0 0,0 0 0,-6-4 0,-3 2-116,-1-1-1,0 2 0,0-1 1,0 2-1,-1 0 0,1 0 1,0 1-1,-1 1 0,1 0 1,-16 3-1,7-2-1084,14-1-1097,20 0-6787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1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3488,'-5'-22'2765,"5"22"-2468,0-1 1,0 0 0,0 0 0,0 0-1,0 1 1,0-1 0,0 0-1,0 0 1,1 1 0,-1-1-1,0 0 1,0 0 0,1 0-1,-1 1 1,0-1 0,1 0 0,-1 1-1,2-2 1,-1 2-5,0 0 0,1 0 1,-1 0-1,1 0 0,-1 1 0,0-1 0,1 0 1,-1 1-1,0-1 0,1 1 0,-1 0 1,0-1-1,0 1 0,1 0 0,0 0 0,31 19 749,-28-16-855,42 29 539,-1 3 0,50 50 0,-78-70-680,2 3 107,-1 0 1,-1 2 0,0 0-1,27 45 1,-28-34 92,-2 1 1,-1 0-1,-1 1 0,13 63 1,-13-31 257,6 109 0,-17-115-80,-2 0 0,-3 1 0,-20 104 0,13-114-103,-4 0 0,-1-1 0,-3-1 0,-35 72 0,40-96-169,-18 25 0,26-43-422,-1 0 1,1 0 0,-1 0-1,0-1 1,-1 0 0,0 0 0,-9 6-1,12-10-455,1-1-1,-1 1 1,1-1 0,-1 0-1,1 0 1,-1 0 0,0 0-1,-6 0 1,7-1-809,0 0 0,0 0 0,-1-1 0,1 1-1,-5-2 1,-2-3-3308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4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309 670 3552,'0'-1'296,"0"0"1,1 0 0,-1 0-1,0 0 1,1 0-1,-1 0 1,0 0-1,0 0 1,0 0-1,0 1 1,0-1-1,0 0 1,0 0-1,0 0 1,0 0 0,-1 0-1,1 0 1,0 0-1,-1 0 1,1 0-1,0 0 1,-1 0-1,1 1 1,-1-1-1,-1-1 1,1 1-65,0-1 0,-1 1 0,0 0 0,1 1 0,-1-1 0,0 0-1,1 0 1,-1 1 0,0-1 0,0 1 0,1-1 0,-1 1 0,0 0 0,0 0 0,0 0 0,-1 0 0,-4 0 12,0 1 1,0 0-1,1 1 0,-1 0 1,0 0-1,1 0 0,0 0 1,-1 1-1,1 0 0,0 1 1,-9 6-1,1 1-41,0 0 0,1 1 0,-21 24 0,20-19-116,0 1 0,1 1 0,1 0 0,1 1 0,1 0 0,0 0 1,2 1-1,-9 30 0,16-43-52,0 0 0,0 0 1,0 0-1,1-1 0,0 1 1,1 0-1,0 0 0,2 8 1,-3-12-8,1-1 0,0 1 0,0 0 0,1-1 0,-1 0 0,1 1 0,0-1 1,-1 0-1,1 0 0,1 0 0,-1 0 0,0 0 0,1 0 0,0 0 0,-1-1 0,1 0 0,0 1 1,0-1-1,4 2 0,-2-2-1,0-1 0,0 1 0,0-1 0,0 1 0,0-1 0,0-1 0,1 1 1,-1-1-1,0 0 0,0 0 0,0-1 0,9-1 0,3-2 103,0-1 0,25-11 0,-36 13-104,36-15 63,-1-2 1,-1-2 0,38-29 0,105-94 36,-161 123-45,-4 4-178,-14 14-3,-3 6-35,-6 7 93,-3 7 25,0 1 1,-7 23-1,13-34 25,1 0-1,-1 1 0,1-1 1,1 0-1,-1 1 1,1-1-1,0 1 0,1-1 1,0 1-1,2 8 1,-1-8 18,1 1 1,0-1 0,0 0 0,1-1-1,-1 1 1,2-1 0,-1 1 0,1-1-1,0 0 1,0-1 0,8 8 0,-10-11 7,0 0 0,0 0-1,0 0 1,0 0 0,0-1 0,0 1 0,0-1 0,1 0 0,-1 1 0,0-2 0,7 2 0,-8-2 2,0 0 1,1 0-1,-1 0 1,0 0-1,0-1 0,1 1 1,-1-1-1,0 0 0,0 1 1,0-1-1,0 0 1,0 0-1,0 0 0,0-1 1,0 1-1,0 0 0,0-1 1,-1 1-1,3-3 1,1-2 8,-1 1 0,0-1 0,0 0 0,0 0 0,-1 0 0,1-1 0,-1 1 0,-1-1 0,0 0 0,0 1 0,0-1 0,0 0 0,-1 0 0,-1-1 0,1-8 0,-1 7-65,-1 0-1,0 0 1,0 0-1,-1-1 1,0 1 0,0 1-1,-1-1 1,-1 0-1,1 1 1,-11-17 0,12 22-8,0 1 1,0-1 0,0 0 0,-1 0 0,0 1 0,1 0 0,-1-1 0,0 1 0,0 0-1,0 0 1,0 1 0,-1-1 0,1 1 0,0-1 0,-1 1 0,1 0 0,-1 0-1,1 1 1,-1-1 0,1 1 0,-1-1 0,0 1 0,1 1 0,-1-1 0,1 0-1,-5 2 1,4-2 19,0 1 0,-1 1 0,1-1 0,1 0-1,-1 1 1,0 0 0,0 0 0,1 0 0,-1 1 0,1-1-1,-1 1 1,1-1 0,0 1 0,0 0 0,0 1 0,1-1-1,-1 0 1,1 1 0,0-1 0,0 1 0,-3 7 0,5-11 15,0 0 1,-1 1 0,1-1-1,0 0 1,0 1-1,0-1 1,0 1 0,0-1-1,0 0 1,0 1 0,0-1-1,0 1 1,0-1 0,0 0-1,0 1 1,0-1 0,0 1-1,0-1 1,0 0-1,0 1 1,1-1 0,-1 0-1,0 1 1,0-1 0,0 1-1,1-1 1,-1 0 0,0 0-1,1 1 1,-1-1 0,0 0-1,0 1 1,1-1-1,1 1 15,-1-1-1,0 0 0,0 1 0,1-1 0,-1 0 0,0 0 1,1 0-1,-1 0 0,1 0 0,1 0 0,2-1 38,1 0-1,0 0 0,-1 0 0,7-3 1,14-9 78,-1-2 1,33-25 0,-28 19-199,-11 9 77,0 0 1,1 2-1,0 0 1,1 1 0,-1 1-1,2 1 1,-1 1-1,33-5 1,-49 10-16,0 1 0,-1-1 0,1 1 0,0 0 0,-1 0 1,1 1-1,0 0 0,-1 0 0,1 0 0,0 0 0,-1 0 0,7 4 0,-9-4 24,0 0 0,0 1 0,0-1 0,0 1 0,0-1 0,-1 1-1,1 0 1,0 0 0,-1 0 0,1 0 0,-1 0 0,0 0 0,1 0 0,-1 1 0,0-1-1,-1 0 1,1 1 0,0-1 0,-1 0 0,1 1 0,-1-1 0,1 1 0,-1-1-1,0 1 1,-1 3 0,-2 18 60,-1-1 0,-1 0 0,-1 0 0,-2 0 0,-14 31 0,-12 41 509,36-96-537,0 1-1,0-1 1,-1 0-1,1 1 1,0-1-1,-1 0 1,1 0-1,-1 0 1,3-3 0,81-74 49,-41 36-95,-27 26 19,17-17-149,48-34 0,-75 61 80,-3 3 5,-1 0-1,1 0 1,0 1-1,5-4 1,-9 6 27,1 0 1,-1 0-1,1-1 1,-1 1 0,1 0-1,-1 0 1,1 0-1,-1 0 1,1-1-1,-1 1 1,1 0-1,-1 0 1,1 0 0,-1 0-1,1 0 1,-1 0-1,1 0 1,-1 1-1,1-1 1,-1 0-1,1 0 1,-1 0-1,1 0 1,-1 1 0,1-1-1,-1 0 1,1 0-1,-1 1 1,1-1-1,-1 0 1,0 1-1,1-1 1,-1 1 0,0-1-1,1 0 1,-1 1-1,0-1 1,0 1-1,1-1 1,-1 1-1,0-1 1,0 1-1,0-1 1,1 2 0,0 5-3,0 0 1,-1 0 0,1 0-1,-1 0 1,-1 8 0,0 6 47,1-13 1,0 19-71,4 37 0,-3-57 81,1 1-1,-1-1 1,1 0 0,1 0-1,-1 1 1,1-1 0,0-1-1,1 1 1,7 11 0,-10-17-35,0 1 1,-1-1 0,1-1-1,0 1 1,0 0 0,0 0-1,0 0 1,0 0 0,0-1-1,0 1 1,0 0 0,0-1-1,0 1 1,1-1 0,-1 1-1,0-1 1,0 1 0,0-1-1,1 0 1,-1 0 0,0 0 0,0 0-1,1 0 1,-1 0 0,0 0-1,1 0 1,-1 0 0,0-1-1,0 1 1,0 0 0,1-1-1,-1 1 1,0-1 0,1 0-1,2-1 26,-1-1-1,1 0 0,-1 1 1,0-1-1,1-1 0,-2 1 1,1 0-1,3-5 1,57-97 431,-45 72-505,1 0 0,42-53 0,35-13-250,-90 93 333,3-2-335,-7 12 103,-3 7 77,-6 24 59,-15 47 1,4-21 136,-39 149-150,44-174 469,12-33-366,0-1-1,-1 1 1,1-1 0,-1 1-1,0-1 1,1 1 0,-1-1-1,0 0 1,-1 0 0,-2 3 0,4-5-43,1 0 1,-1 0 0,1 1 0,-1-1 0,0 0 0,1 0 0,-1 0 0,0 0 0,1 0 0,-1 0-1,0 0 1,1 0 0,-1 0 0,1 0 0,-1 0 0,0 0 0,1 0 0,-1 0 0,0-1 0,1 1-1,-1 0 1,1 0 0,-1-1 0,0 1 0,1 0 0,-1-1 0,0 0 0,0 0 0,-1-1 1,1 1-1,-1-1 0,1 0 1,-1 0-1,1 1 0,0-1 1,-2-3-1,0-5-26,0-1-1,0 1 1,-1-19-1,-1 3-31,4 15-114,1 11 162,0 0-1,0 0 1,0 1 0,0-1-1,0 0 1,0 0 0,0 0-1,0 0 1,0 0 0,0 0-1,0 0 1,0 0 0,1 0-1,-1 0 1,0 0 0,0 0-1,0 0 1,0 0 0,0 0-1,0 0 1,0 0 0,0 0-1,0 0 1,0 0 0,1 0-1,-1 0 1,0 0 0,0 0-1,0 0 1,0 0 0,0 0-1,0 0 1,0 0 0,0 0-1,0 0 1,1 0 0,-1 0-1,0 0 1,0 0 0,0 0-1,0 0 1,0 0 0,0 0-1,0 0 1,0-1 0,0 1-1,0 0 1,0 0 0,0 0-1,0 0 1,0 0 0,4 5 23,0 0 1,1-1-1,-1 1 0,1-1 1,0 0-1,0 0 0,0 0 1,0-1-1,1 0 0,0 0 1,10 4-1,-8-5-9,0 1 0,0-2 0,1 1 1,-1-1-1,1 0 0,-1-1 0,1 0 0,8-1 1,-1-2 14,0 0 1,-1-1 0,0 0 0,1-1 0,-1-1 0,-1 0 0,1-1 0,-1-1 0,14-9 0,-1-5 66,0-2 0,40-45 0,-63 64-86,27-29 27,-2-1-1,28-44 0,-42 54 42,-1 0-1,-2 0 0,0-1 1,13-46-1,60-341-218,-83 399 184,0 9-79,-1 0 0,-1 0 1,1 0-1,-1 0 0,0 1 1,0-1-1,-2-10 0,2 15 38,0 0 0,0 0 0,0 0-1,0 0 1,0-1 0,0 1 0,0 0 0,0 0 0,0 0-1,0 0 1,0 0 0,0 0 0,0 0 0,0 0 0,0 0-1,0 0 1,0 0 0,0-1 0,0 1 0,0 0 0,0 0-1,-1 0 1,1 0 0,0 0 0,0 0 0,0 0 0,0 0-1,0 0 1,0 0 0,0 0 0,0 0 0,0 0 0,0 0-1,-1 0 1,1 0 0,0 0 0,0 0 0,0 0 0,0 0-1,0 0 1,0 0 0,0 0 0,0 0 0,0 0 0,-1 0-1,1 0 1,0 0 0,0 0 0,0 0 0,0 0 0,0 0-1,0 0 1,0 0 0,0 0 0,0 0 0,0 0 0,0 0-1,0 1 1,-1-1 0,1 0 0,0 0 0,0 0 0,0 0-1,0 0 1,-6 10-153,-7 21 69,2 12 144,2 2 0,-6 79 1,7-46-42,1-24 102,3 1 0,2 0 0,3-1 0,9 73 0,-5-91-24,-3-21-32,0-1-1,0 1 1,1-1 0,1 0-1,11 26 1,-15-39-51,0 0 0,0 0-1,1 0 1,-1 0 0,1 0-1,-1 0 1,1 0 0,0 0-1,-1 0 1,1 0 0,0 0 0,0-1-1,-1 1 1,1 0 0,0 0-1,0-1 1,0 1 0,0-1-1,0 1 1,0-1 0,0 1 0,0-1-1,0 1 1,0-1 0,0 0-1,0 0 1,0 0 0,0 1 0,0-1-1,1 0 1,-1 0 0,0 0-1,0-1 1,0 1 0,2 0-1,5-3-438,-1 1 0,1-1 0,-1-1 0,0 1 0,0-1 0,7-5 0,-10 6-512,0 0 0,-1 0 0,1 0-1,-1 0 1,0 0 0,0-1 0,0 1-1,0-1 1,-1 0 0,1 0-1,-1 0 1,1-4 0,1-2-2134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4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83 7712,'-23'-20'2506,"23"20"-2444,0 0 0,0 0-1,0 0 1,0 0 0,0 0-1,0 0 1,-1 0-1,1 0 1,0 0 0,0 0-1,0 0 1,0-1 0,0 1-1,0 0 1,0 0-1,0 0 1,0 0 0,-1 0-1,1 0 1,0 0 0,0-1-1,0 1 1,0 0 0,0 0-1,0 0 1,0 0-1,0 0 1,0-1 0,0 1-1,0 0 1,0 0 0,0 0-1,0 0 1,0 0-1,0 0 1,0-1 0,0 1-1,0 0 1,0 0 0,0 0-1,0 0 1,1 0 0,-1 0-1,0-1 1,0 1-1,0 0 1,0 0 0,0 0-1,0 0 1,0 0 0,0 0-1,0 0 1,1 0-1,-1 0 1,0 0 0,0-1-1,8 0 1424,-6 0-1251,101-12 5046,101-6-3234,-116 14-1623,155-11-5580,-230 15 1077,-4 3 1318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4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2144,'-1'3'13238,"12"-1"-11447,21-2-470,0-1 0,34-6-1,-10 0-1131,1 3-1,104 6 0,-36 1 37,200-9 125,-103 2-199,220-6 78,64 4 235,-473 6-447,461-5 788,-293-1-398,118-4 82,146-15 65,34-20 252,-328 21-1153,-162 23 243,-7 1-36,-1 0 1,0 0-1,0 0 1,0 0-1,0 0 1,0-1 0,0 1-1,0 0 1,1-1-1,-1 1 1,0-1-1,0 1 1,0-1 0,0 1-1,-1-1 1,2-1-1,-2 2 64,1 0 0,-1 0 0,0 0 0,0 0 0,0-1 0,0 1 0,0 0 0,0 0-1,0 0 1,0 0 0,0 0 0,0-1 0,0 1 0,0 0 0,0 0 0,0 0 0,0 0 0,0 0 0,0 0-1,0-1 1,0 1 0,0 0 0,0 0 0,0 0 0,0 0 0,0 0 0,-1 0 0,1-1 0,0 1 0,0 0 0,0 0-1,0 0 1,0 0 0,0 0 0,0 0 0,0 0 0,-1 0 0,1-1 0,0 1 0,0 0 0,0 0 0,0 0-1,-1 0 1,-5-3-1994,-4 1-303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3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68 2080,'5'-4'2049,"15"-16"2859,-19 19-4542,0-1 1,1 1-1,-1-1 1,0 1 0,0-1-1,0 0 1,-1 1-1,1-1 1,0 0-1,-1 0 1,1 0 0,0-3-1,-1-5 1654,0 2 1778,-6 20-2635,-24 43-128,18-16-817,2 0-1,1 0 1,-5 57-1,4-28-58,-27 283 856,22-176-760,13-155-227,-5 72 482,9-82-388,0-8-123,1-8-280,15-96-7761,-12 68 4543,2 5 1169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2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8 7232,'0'0'2314,"-6"-3"838,6 3-2991,-1-1-1,1 1 1,0 0-1,0-1 0,0 1 1,-1 0-1,1 0 1,0-1-1,0 1 0,-1 0 1,1 0-1,0 0 1,0-1-1,-1 1 1,1 0-1,0 0 0,-1 0 1,1 0-1,0 0 1,-1-1-1,1 1 0,0 0 1,-1 0-1,1 0 1,-1 0-1,1 0 1,0 0-1,-1 0 0,-21 1 2245,-25 7-427,-47 18-41,82-22-1761,0 1 0,1 1-1,0-1 1,0 2 0,-16 11 0,23-15-124,1 0 0,0 0 1,0 0-1,0 1 0,1-1 1,-1 1-1,1-1 0,0 1 0,0 0 1,0 0-1,0 0 0,1 0 1,-1 0-1,1 0 0,0 0 1,0 1-1,1-1 0,-1 0 1,1 1-1,1 5 0,-1-4 14,1-1 0,0 1 0,0 0-1,1-1 1,0 1 0,0 0 0,0-1 0,1 0-1,-1 0 1,1 1 0,1-2 0,-1 1-1,1 0 1,5 5 0,-2-3 54,0-1 1,1 0-1,0 0 1,0-1-1,0 0 0,1 0 1,0-1-1,-1 0 1,19 5-1,-20-7-128,0 0 0,0-1 0,-1 0 0,1-1 0,0 1 0,0-1-1,0-1 1,0 1 0,0-1 0,0 0 0,-1-1 0,1 0 0,0 0 0,9-4-1,-9 2-661,-1 0-1,0 0 0,7-5 0,14-18-6827,-18 19 5019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3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99 5312,'-1'-2'217,"0"2"-113,1 0-1,-1 0 1,1 0 0,-1-1 0,1 1 0,0 0 0,-1 0 0,1-1 0,0 1 0,-1 0 0,1-1 0,0 1-1,-1 0 1,1-1 0,0 1 0,0-1 0,0 1 0,-1 0 0,1-1 0,0 1 0,0-1 0,0 1-1,0-1 1,0 1 0,0 0 0,-1-1 0,1 1 0,5-12 9297,-5 12-9119,12-4 2108,19 0-2833,-20 3 1206,95-13 147,145-16 138,-215 27-952,101-9 160,-57 4 64,-73 9-920,-16 0-4179,-6 1-1485,7 5 4174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3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8384,'-21'11'4544,"36"-6"992,21 7-3841,-12-8-1043,1-1 0,27 0 0,-15-1-170,47 3 152,1-3 1,85-10 0,-159 6-554,0 0 1,0 0-1,19-7 1,-27 8-309,1 0 0,-1-1 0,0 1 0,1-1 0,-1 0 0,0 0 1,0 0-1,0 0 0,0-1 0,-1 1 0,1-1 0,-1 0 0,1 0 0,2-3 0,0-3-1581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4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43 106 3712,'-14'0'6181,"12"-8"-1146,-2 9-3455,3-1-1412,1 0 1,-1 1-1,0-1 1,0 0-1,0 0 1,1 0-1,-1 0 0,0 0 1,0 0-1,0 0 1,1 0-1,-1-1 1,0 1-1,0 0 1,1 0-1,-1-1 0,0 1 1,0 0-1,0-1 1,1 1-123,0 0 1,0-1-1,-1 1 1,1 0-1,0 0 1,0 0-1,0 0 1,-1 0-1,1 0 1,0 0-1,0 0 1,0 0-1,-1-1 1,1 1-1,0 0 0,0 0 1,0 0-1,-1 0 1,1 0-1,0 0 1,0 0-1,0 1 1,-1-1-1,1 0 1,0 0-1,0 0 1,0 0-1,-1 0 1,1 0-1,0 0 1,0 0-1,7-3 968,1-3-950,0 1-1,0 0 1,1 1 0,0 0 0,-1 0-1,1 1 1,13-3 0,68-11 194,8 6-63,117 2-1,-102 16 350,-112-7-336,0-6-1806,2-12-9305,1 17 8525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0:4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5472,'-2'2'3699,"8"-3"1235,8-1-1850,93-8 2094,154 21-3255,-258-11-1910,60 4 88,100 4 33,-160-8-328,-2 0 53,-1 0 1,1 0-1,-1 0 1,1 0 0,0 0-1,-1 0 1,1 0-1,-1 0 1,1 0-1,0 0 1,-1-1 0,1 1-1,-1 0 1,1 0-1,-1 0 1,1-1 0,-1 1-1,1 0 1,0-1-1,2 0-1587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1:3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2816,'0'0'12720,"5"-6"-11734,7-6-716,0 1-1,-1-2 1,-1 1 0,10-16-1,23-26 79,-30 41-184,27-20-1,-3 3 86,-5 6 50,-24 19-127,0 0 1,9-10-1,-17 15-165,0 0 0,0 0 0,0-1 0,0 1 0,0 0 0,1 0 0,-1 0 0,0-1 0,0 1 0,0 0 1,0 0-1,0 0 0,0 0 0,1 0 0,-1-1 0,0 1 0,0 0 0,0 0 0,0 0 0,0 0 0,1 0 0,-1 0 0,0 0 0,0 0 0,0 0 0,1 0 0,-1 0 0,0 0 0,0-1 0,0 1 0,1 0 0,-1 0 0,0 0 0,0 1 0,0-1 1,0 0-1,1 0 0,-1 0 0,0 0 0,0 0 0,0 0 0,1 0 0,-1 11 402,-1-1-316,2 14 96,1 0-1,9 46 1,-8-61-126,-1-1-1,1 1 1,1-1 0,-1 0 0,9 12 0,-10-17-15,0 0 0,0 0 0,0 1 0,1-2 0,-1 1 0,1 0 0,0 0 1,0-1-1,0 0 0,0 1 0,1-1 0,-1-1 0,0 1 0,1 0 0,4 1 0,2-1 39,1-1 0,0 0 0,-1-1 0,1 0 0,0 0 0,-1-1 0,1-1 0,0 1 0,-1-2 0,0 0 0,14-5 0,10-6 186,60-36 0,95-70-119,-177 112-167,9-8-2539,-17 15 1053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1:5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28 992,'0'0'309,"9"-7"7125,-5 3-5604,-4-13 1466,0 81-146,0 108-2354,5-49-273,3-23 2197,-8-103-2570,0 0-1,-1 0 1,1 0 0,-1 1-1,0-1 1,1 0-1,-3-4 1,-5-19 45,7 12-216,2-27 0,0 5 20,0 11 36,9-49-1,-5 48-18,2-52 1,-5 55-473,-1-2-4651,0 18 585,3 6 1450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2:5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3552,'7'-14'9914,"-7"14"-9815,1 0 0,-1-1 0,0 1 0,0 0 0,0 0 0,0 0 0,0 0 0,0-1 1,0 1-1,0 0 0,0 0 0,1 0 0,-1 0 0,0 0 0,0 0 0,0 0 0,0-1 0,0 1 0,1 0 0,-1 0 0,0 0 0,0 0 0,0 0 0,0 0 1,1 0-1,-1 0 0,0 0 0,0 0 0,0 0 0,0 0 0,1 0 0,-1 0 0,0 0 0,0 0 0,1 0 0,-2 14 4746,-7 52-3886,0 67 1,3-35-719,5 318 911,5-143-811,-4-202-329,0-21-165,1 1-1,10 52 1,-11-130-10892,-1-5 4538,0-4 2081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2:5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344 117 3488,'1'2'693,"0"0"1,1 1-1,-1-1 0,0 0 0,-1 1 1,1-1-1,0 1 0,0 4 1,0 3-128,0 1-1,0-1 1,-1 1 0,0-1 0,-1 1 0,0 0-1,-5 16 1,4-20-330,0 0-1,0 1 0,-1-1 0,0 0 0,-1-1 1,0 1-1,0 0 0,0-1 0,-1 0 0,1 0 1,-10 8-1,5-6-52,1-1-1,-1-1 1,0 1 0,0-1 0,-1-1 0,0 0-1,0 0 1,0-1 0,-1 0 0,-15 3-1,18-6-85,0 0 1,0 0-1,0-1 0,-1 0 0,1 0 0,0-1 0,0 0 0,0 0 0,-9-4 0,12 3-76,0 0 0,0 0-1,0 0 1,1-1-1,-1 0 1,1 0 0,0 0-1,-1-1 1,2 1 0,-1-1-1,0 0 1,1 0 0,-1-1-1,1 1 1,-4-8 0,5 7 9,-1 0 1,1-1-1,0 1 1,0-1-1,1 1 1,0-1-1,0 0 1,0 1-1,0-1 0,1 0 1,0 0-1,1 0 1,1-10-1,0 5-14,1 0 0,1 0 0,0 1-1,0-1 1,1 1 0,1 0 0,0 0-1,0 0 1,0 1 0,1 0 0,12-12-1,-7 10 53,-1 1-1,2 0 0,-1 1 0,1 0 0,1 1 0,-1 1 0,28-11 0,-39 17-60,13-5 113,-1 1-1,1 1 1,26-5 0,-38 9-88,0-1 0,0 1 0,0 0 0,0 0 0,1 0 1,-1 0-1,0 0 0,0 1 0,0 0 0,0-1 1,0 1-1,0 0 0,0 0 0,0 1 0,0-1 0,-1 1 1,1-1-1,0 1 0,-1 0 0,1 0 0,-1 0 1,0 0-1,0 1 0,0-1 0,2 3 0,1 3 59,-1 0 0,-1 0 0,0 1 0,0-1-1,0 1 1,2 17 0,1 57 173,-5-75-225,-10 258 1214,1-209-831,-17 64 0,-1 5-87,5 29-106,16-129-130,3-18 107,3-16 295,0-2-425,0 1 1,-1-14 0,0-7-222,7-15-132,14-48 1,-9 43 114,32-108-328,-21 83 404,31-77-578,-41 118 550,-12 30 72,1-1 1,0 1 0,0 0-1,6-8 1,-8 12 32,1-1 1,-1 1-1,1 0 0,-1-1 1,0 1-1,1-1 0,-1 1 1,1 0-1,-1-1 0,1 1 1,-1 0-1,1-1 0,-1 1 0,1 0 1,0 0-1,-1 0 0,1 0 1,-1 0-1,1-1 0,0 2 4,0-1-1,-1 0 1,1 0-1,0 1 1,-1-1-1,1 0 1,-1 1-1,1-1 1,-1 0-1,1 1 1,-1-1-1,1 1 1,-1-1-1,0 1 1,1-1-1,-1 1 1,0-1-1,1 1 1,-1 0-1,0-1 1,1 1-1,-1 0 1,4 12 23,0 1-1,-1-1 1,0 1-1,-1-1 1,-1 1 0,0 21-1,0-5 143,1 7 137,-2-1 0,-2 1 1,-9 56-1,-6 15-94,16-104-171,1-2-9,-1 0 0,1 0 1,0 0-1,0-1 0,0 1 0,0 0 1,0 0-1,0 0 0,1 0 0,0 2 1,-1-4-17,0 0 0,0 0 1,0 0-1,0 0 1,0 0-1,0 0 1,0 0-1,0-1 1,0 1-1,0 0 1,0 0-1,0 0 0,0 0 1,0 0-1,0 0 1,0 0-1,0 0 1,0 0-1,0 0 1,0-1-1,0 1 0,0 0 1,1 0-1,-1 0 1,0 0-1,0 0 1,0 0-1,0 0 1,0 0-1,0 0 1,0 0-1,0 0 0,0 0 1,1 0-1,-1 0 1,0 0-1,0 0 1,0 0-1,0 0 1,0 0-1,0 0 1,0 0-1,0 0 0,0 0 1,1 0-1,-1 0 1,0 0-1,0 0 1,0 0-1,0 0 1,0 0-1,0 0 1,0 0-1,0 0 0,0 0 1,1 0-1,-1 0 1,0 0-1,0 1 1,0-1-1,0 0 1,0 0-1,0 0 1,0 0-1,0 0 0,0 0 1,0 0-1,0 0 1,0 1-1,0-2 0,18-31-137,37-52 1,32-28-354,-40 54 451,20-34-66,-34 46 27,69-77 0,-97 118 84,-3 3-7,0 0 1,0 0-1,0 0 0,0 0 0,0 1 0,3-3 1,-4 4-3,-1 0 0,0 0 0,1 0 0,-1 0 0,1-1 0,-1 1 0,1 0 0,-1 0 0,1 0 0,-1 0 1,1 0-1,-1 1 0,1-1 0,-1 0 0,1 0 0,-1 0 0,0 0 0,1 0 0,-1 1 0,1-1 0,-1 0 1,0 0-1,1 1 0,-1-1 0,1 0 0,-1 1 0,0-1 0,1 0 0,-1 1 0,0-1 0,0 0 0,1 1 1,-1-1-1,0 1 0,0-1 0,0 1 0,1-1 0,-1 0 0,0 1 0,0 0 0,3 6 37,-1 0-1,0 1 0,-1-1 0,0 1 1,0-1-1,0 1 0,-1 13 1,-9 57 375,7-63-285,1-12-111,-9 66 516,-1 91 1,11-138-410,1 0-1,2 0 1,0 0 0,12 42 0,-11-52-84,0 0 0,1 0 1,0-1-1,1 0 0,0 0 0,1-1 0,0 1 1,1-1-1,0-1 0,13 13 0,-20-21-113,0 0 0,1 0 0,-1-1 0,1 1 0,-1 0 0,1-1 0,-1 1 0,1-1 0,0 1 0,-1-1 0,1 0 0,0 0 0,-1 0 0,1 0 0,0 0 0,-1 0 0,1 0 0,0 0 0,-1-1 0,1 1 0,0-1 0,-1 1 0,1-1 0,-1 1 0,1-1 0,-1 0 0,3-2 0,5-2-2187,-1-1 0,0-1-1,9-9 1,-16 15 1870,18-15-3068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2:5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4640,'-2'-4'512,"0"-2"363,2 5-803,0 1 0,0 0 0,0 0 0,0 0 1,0 0-1,0 0 0,0 0 0,0-1 0,0 1 0,0 0 0,0 0 0,0 0 0,0 0 0,0 0 0,0 0 0,0 0 0,1-1 0,-1 1 0,0 0 0,0 0 0,0 0 0,0 0 0,0 0 0,0 0 0,0 0 0,0 0 0,1 0 0,-1 0 0,0 0 1,0-1-1,0 1 0,0 0 0,0 0 0,0 0 0,1 0 0,-1 0 0,0 0 0,0 0 0,0 0 0,0 0 0,0 0 0,1 0 0,-1-6 5523,4 29-880,1 3-3324,-4 46 433,7 332 1115,-2-77-1725,-3-43-370,13-159-862,-10-90-225,-7-14-2883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2:5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15 120 2560,'-13'-8'7888,"13"7"-7701,0 1 0,0 0 0,-1-1 1,1 1-1,0 0 0,0-1 1,0 1-1,0 0 0,0-1 0,0 1 1,0 0-1,0-1 0,0 1 0,0 0 1,0-1-1,0 1 0,0 0 0,0-1 1,0 1-1,0 0 0,1 0 0,-1-1 1,0 1-1,0 0 0,0-1 0,0 1 1,1 0-1,-1 0 0,0-1 1,0 1-1,0 0 0,1-1 0,11-9 783,-8 6-141,3-4-467,1 1 0,1 0 0,-1 0 0,1 1 0,0 0 0,1 0 1,-1 1-1,1 0 0,12-3 0,-7 3-242,-1 0 0,1 2 0,1 0 0,-1 0 0,30 0 0,-42 3-115,0 0 0,0 0 0,0 1 0,0-1 0,0 1 0,0-1 0,0 1 0,0 0 0,0 0 0,-1 1 0,1-1 0,0 0 0,-1 1 0,4 2 0,-5-3 12,1 1 0,-1-1 0,0 0 0,0 1-1,0 0 1,0-1 0,0 1 0,0-1 0,-1 1 0,1 0-1,0 0 1,-1-1 0,1 1 0,-1 0 0,0 0 0,0 0 0,0 0-1,0-1 1,0 1 0,0 0 0,0 0 0,0 0 0,-1 0-1,0 3 1,-2 2 101,-1 1-1,1 0 1,-1-1-1,-1 0 1,1 0-1,-1 0 1,-1 0-1,-9 9 0,-15 21 293,-47 79 369,58-82-520,18-32-177,0 1 0,0-1 1,0 0-1,0 1 0,0 0 0,1-1 0,-1 1 1,1-1-1,0 1 0,-1 0 0,1-1 0,1 5 1,-1-7-39,1 1 1,-1-1 0,0 1 0,1-1 0,-1 1 0,1-1 0,-1 1 0,1-1 0,-1 0 0,1 1 0,0-1 0,-1 0 0,1 1 0,-1-1 0,1 0 0,0 1 0,-1-1 0,1 0 0,0 0 0,-1 0 0,1 0 0,0 0 0,-1 0 0,1 0 0,0 0 0,-1 0 0,1 0 0,0 0 0,1-1 0,27-5 472,-19 4-314,36-8 231,62-22 1,-77 20-1683,35-18 0,-52 25-1298,-14 5 2415,1 0 0,-1 0-1,0 0 1,0 0 0,1 0 0,-1 0 0,0 0-1,0 0 1,1 0 0,-1 0 0,0 0 0,0 0-1,1 0 1,-1 0 0,0 0 0,1 0 0,-1 0-1,0 0 1,0 0 0,1 0 0,-1 0 0,0 0 0,0 0-1,1 0 1,-1 1 0,0-1 0,0 0 0,0 0-1,1 0 1,-1 0 0,0 1 0,0-1 0,0 0-1,0 0 1,1 0 0,-1 1 0,0-1 0,0 0-1,0 0 1,0 1 0,0-1 0,0 0 0,0 0 0,0 1-1,0-1 1,-9 15-6135,-4 5 1994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2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7552,'0'-1'512,"1"0"1,-1 0-1,1 0 0,-1 0 1,0-1-1,1 1 0,0 0 1,-1 0-1,1 0 1,0 0-1,-1 1 0,1-1 1,0 0-1,1-1 0,17-17 2389,-18 18-2821,1 0 0,-1 1 0,0-1 0,1 0 0,-1 0 0,0 1 0,1-1 0,-1 0 0,1 1 0,-1 0 0,1-1 0,0 1 0,-1 0 0,1 0 0,-1 0 0,1 0 0,0 0 0,-1 0 0,1 0 0,-1 0 0,1 1 0,-1-1 0,1 1 0,-1-1 0,1 1 0,-1 0 0,1-1 0,-1 1 0,0 0 0,1 0 0,-1 0 0,0 0 0,0 0 0,0 0 0,0 0 0,0 0 0,0 1 0,0-1 0,0 0 0,0 1 0,0-1 0,-1 1 0,1-1 0,-1 1 0,1-1 0,-1 1 0,1-1 0,-1 1 0,0-1 0,0 1 0,0 0 0,0-1 0,0 2 0,-1 11 276,-1-1 0,0 0 0,0 0 0,-2-1 0,-8 25 0,-5 15 239,17-51-570,-1 1 1,1 0-1,0-1 1,0 1-1,-1 0 1,1-1-1,0 1 1,1 0-1,-1 0 1,0-1-1,0 1 1,1-1 0,-1 1-1,1 2 1,0-3-8,0-1 0,-1 1-1,1 0 1,-1 0 0,1-1 0,0 1 0,-1-1 0,1 1 0,0-1 0,0 1 0,-1-1 0,1 1 0,0-1 0,0 1 0,0-1 0,0 0 0,0 0-1,0 1 1,0-1 0,-1 0 0,1 0 0,0 0 0,0 0 0,0 0 0,0 0 0,0 0 0,1-1 0,77-13-3010,-10 2-3834,-25 7 3754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3:13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2897 1 1472,'0'0'475,"-1"11"4831,-1-9-5155,0 0 0,0 0 0,0 0 0,0-1 0,0 1 0,0-1 0,-1 0 0,1 0 0,0 0 0,-1 0 1,1 0-1,-1 0 0,0 0 0,-4 0 0,-2 1 36,-32 8 345,-55 6 0,14-3-321,-130 23 541,85-14-466,-26 6-44,-190 61 313,-31 41 85,16 24-78,349-150-548,-329 131 199,324-130-185,-256 96 391,219-79-295,1 2 0,2 3 1,-55 39-1,77-46-99,0 2 1,1 1-1,-42 50 0,63-68-26,0 0 1,1 0-1,-1 1 0,1-1 0,0 1 1,1 0-1,-1-1 0,1 1 0,0 0 1,1 1-1,-2 9 0,3-11 10,0-1 0,0 0 0,0 0 0,1 0 0,0 1 1,0-1-1,0 0 0,0 0 0,1 0 0,-1 0 0,1 0 0,0-1 0,0 1 0,1 0 1,-1-1-1,1 0 0,4 6 0,7 3 33,0-1 0,1 0 1,0-1-1,0-1 0,20 10 0,-13-8-28,8 5 0,1-3 1,0 0 0,46 11 0,102 15 186,-63-15-83,-28-3-69,95 20-146,-142-38-1647,-1-1 470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3:14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463 124 2976,'0'0'43,"0"0"0,0 0 0,0-1 0,0 1 0,0 0 0,0 0 0,0 0 0,1 0 0,-1 0 0,0 0 0,0 0 0,0 0 0,0 0 0,0 0 0,0 0 0,0 0 0,0 0 0,0 0 0,0-1 0,0 1 0,0 0 0,0 0 0,0 0 0,0 0 0,0 0 0,0 0 0,0 0 0,0 0 0,0 0 0,0 0 1,0-1-1,0 1 0,0 0 0,0 0 0,0 0 0,0 0 0,0 0 0,0 0 0,0 0 0,0 0 0,0 0 0,0 0 0,0 0 0,0 0 0,0-1 0,0 1 0,-1 0 0,1 0 0,0 0 0,0 0 0,0 0 0,0 0 0,0 0 0,0 0 0,0 0 0,0 0 0,0 0 0,0 0 0,0 0 0,-1 0 0,1 0 0,0 0 0,-1-1 863,1 1-784,0 0 0,0-1-1,-1 1 1,1 0 0,0-1 0,0 1 0,-1 0 0,1-1 0,0 1 0,0 0 0,-1-1-1,1 1 1,0 0 0,-1 0 0,1-1 0,-1 1 0,1 0 0,0 0 0,-1 0 0,1 0-1,-1-1 1,1 1 0,0 0 0,-1 0 0,1 0 0,-1 0 0,1 0 0,-1 0-1,-5-1 622,0-2-329,0 0 1,0 1-1,-1 0 1,1 0-1,-1 1 1,-9-2-1,-49-7 978,-16-2-320,62 11-829,-35-4 585,-90-18 0,135 21-669,-7-2 27,13 2-106,9 0 12,18-4-69,14-1-9,35-1-140,54-4 11,-99 10-12,0 2-1,42 5 0,-63-4 148,0 1 0,-1 0 0,1 0-1,-1 0 1,1 0 0,-1 1-1,0 0 1,0 1 0,0-1-1,9 8 1,-13-10 15,0 1 0,-1-1 0,1 1-1,-1 0 1,1 0 0,-1 0 0,1-1 0,-1 1-1,0 1 1,0-1 0,0 0 0,0 0 0,0 0-1,-1 0 1,1 1 0,-1-1 0,1 0 0,-1 0-1,0 1 1,0-1 0,0 0 0,0 1-1,0-1 1,-1 0 0,1 1 0,-1-1 0,1 0-1,-1 0 1,0 1 0,0-1 0,0 0 0,0 0-1,0 0 1,-2 2 0,-3 4-89,-1 0 0,0 0 1,-1-1-1,1 1 0,-1-2 0,-1 1 0,1-1 1,-1-1-1,0 0 0,-19 8 0,21-9-1305,0 0 1,0 1-1,-8 7 0,7-6-662,-12 10-1877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3:18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5 698 4320,'-5'0'5237,"6"-11"-2309,17-38-779,15-62 0,-21 68-1921,1 1-1,29-66 1,-29 84-102,1 0 1,0 0-1,2 1 0,1 1 0,29-28 0,45-37 383,-72 71-350,2 0 1,41-24-1,-60 38-148,1 1 0,-1 0 0,0 1 0,1-1 0,-1 0 0,0 1-1,1-1 1,-1 1 0,1 0 0,-1 0 0,1 0 0,-1 0 0,1 0 0,2 1 0,-3-1 3,-1 0 1,1 1 0,-1-1 0,1 1-1,-1 0 1,0-1 0,1 1 0,-1 0-1,0 0 1,1 0 0,-1 0 0,0 0-1,0 0 1,0 0 0,0 0 0,0 1-1,0-1 1,0 0 0,-1 0-1,1 1 1,0-1 0,-1 1 0,2 1-1,-1 5 83,1 0 0,-1-1 0,0 1 0,-1 0 0,0 0 0,-1 13-1,-12 48 219,4-24 111,8-39-423,0 8 654,5-14-263,4-6-189,144-143-184,-146 142-68,0-1 0,1 1 0,0 1 0,1 0 0,-1 0 0,1 0 0,1 1 1,-1 0-1,13-5 0,-21 10 37,1-1 1,0 1 0,-1 0 0,1 0 0,0 0-1,0 0 1,-1 0 0,1 0 0,0 0-1,0 0 1,-1 0 0,1 0 0,0 0-1,-1 0 1,1 1 0,0-1 0,0 0-1,-1 0 1,1 1 0,0-1 0,-1 0 0,1 1-1,0 0 1,0 0 4,0 1 0,0-1 0,0 0 1,0 1-1,0-1 0,0 1 0,0-1 0,-1 1 0,1-1 0,0 3 1,0 3 66,0 1 0,0-1 0,0 13 0,-2-8 25,0-1 1,-4 16-1,3-16-21,0-1-1,0 15 1,6-28 51,-1-1 0,1 1 1,-1-1-1,1 0 0,4-7 1,0-2-105,10-23 1,-15 28-50,1 0 1,0 0-1,0 0 0,1 1 1,0 0-1,0 0 1,1 0-1,7-7 0,-13 14 30,1 0-1,-1 0 1,0 0 0,0-1-1,0 1 1,0 0-1,1 0 1,-1 0 0,0 0-1,0 0 1,0 0-1,1 0 1,-1 0 0,0 0-1,0 0 1,0 0-1,1 0 1,-1 0 0,0 0-1,0 0 1,0 0-1,1 0 1,-1 0-1,0 0 1,0 0 0,0 0-1,0 0 1,1 0-1,-1 1 1,0-1 0,0 0-1,0 0 1,0 0-1,1 0 1,-1 0 0,0 0-1,0 1 1,0-1-1,6 11-15,1 14 198,8 83 71,0 3-116,-11-94-70,0 0 0,2 1 0,0-2 0,11 23 0,-16-36-43,1 1 0,0-1 0,0 1 0,0-1 0,0 0 0,0 0 0,1 0 0,-1 0 0,1 0 0,0-1 0,0 1 0,0-1 0,0 0 0,1 0 1,-1 0-1,0 0 0,1 0 0,0-1 0,-1 1 0,1-1 0,0 0 0,0 0 0,-1-1 0,1 1 0,0-1 0,0 0 0,0 0 0,0 0 0,0 0 0,-1-1 0,1 0 0,0 1 0,6-4 0,9-2 17,1-1 0,-1-1 0,-1-1 0,25-15 0,66-55 73,-89 62-40,-1-1 0,0-1-1,-1 0 1,-1-1 0,-1-1 0,14-24 0,-28 42-64,-1 1 1,0-1-1,0 0 1,0 1 0,0-1-1,0 0 1,-1 0-1,1 1 1,-1-1 0,1 0-1,-1 0 1,0 0-1,0 0 1,-1-3-1,1 5-19,-1 0 0,1 0-1,0 0 1,-1 0-1,1 0 1,-1 0-1,1 1 1,0-1-1,-1 0 1,0 0-1,1 1 1,-1-1-1,1 0 1,-1 1-1,0-1 1,0 0-1,1 1 1,-2-1 0,1 0-18,-1 1 1,1 0 0,-1-1-1,1 1 1,0 0 0,-1 0 0,1 0-1,-1 0 1,1 0 0,0 0 0,-1 0-1,1 0 1,0 0 0,-1 1 0,-1 0-1,-4 1 15,0 1-1,1 0 0,-1 1 0,1-1 0,0 1 1,0 0-1,0 0 0,1 1 0,0 0 1,-1 0-1,2 0 0,-1 1 0,1 0 1,-1-1-1,1 2 0,1-1 0,0 0 1,-1 1-1,2-1 0,-1 1 0,1 0 1,0 0-1,1 0 0,-1 0 0,1 0 1,1 0-1,-1 1 0,2 6 0,0-3 43,1-1 1,0 1-1,1-1 0,0 0 0,1 0 1,0 0-1,0 0 0,1-1 0,1 0 0,-1 0 1,1 0-1,11 11 0,-15-18-1,0 0 0,-1 0 0,1-1 0,0 1 0,1-1 0,-1 1 0,0-1 0,0 0 0,1 0 0,-1 0 0,0 0 0,1 0 0,-1-1 0,1 1 0,-1-1 0,1 1 0,-1-1 0,1 0 0,-1 0 0,1 0 0,-1-1 0,1 1 0,-1 0 0,1-1 0,-1 0 0,1 1 0,4-3 0,2-2 42,1-1 1,-1 0-1,-1 0 0,1-1 1,8-9-1,-6 7-114,43-35 63,2 2 0,63-36 0,-109 72-55,17-10 254,-1-1 0,30-25 0,-51 37-251,-5 5 37,0 0 0,0 0 0,0-1 1,0 1-1,0 0 0,0 0 0,0-1 0,0 1 0,0 0 0,0 0 0,0-1 0,-1 1 0,1 0 0,0 0 0,0-1 1,0 1-1,0 0 0,-1 0 0,1 0 0,0-1 0,0 1 0,0 0 0,-1 0 0,1 0 0,0 0 0,0 0 0,0-1 0,-1 1 1,-1 0-3,1-1 1,-1 1-1,0 0 1,0 0-1,1 0 1,-1 0-1,0 0 1,0 0-1,1 0 1,-1 1-1,0-1 1,-2 2-1,-21 7-104,24-9 97,-14 7-28,0 1-1,1 0 1,0 0-1,0 2 1,-21 17-1,27-19 42,0 0 0,1 1 0,0-1 0,0 1-1,0 1 1,2-1 0,-1 1 0,1 0 0,-5 14 0,4-7-25,1 0 1,0 1-1,2-1 1,-3 25-1,5-36 29,1-1 0,0 1 0,0 0-1,1-1 1,-1 1 0,1-1 0,1 0-1,-1 1 1,1-1 0,-1 0 0,1 1 0,1-1-1,-1 0 1,1-1 0,0 1 0,0 0-1,0-1 1,6 6 0,-8-9 9,0 0 1,0 0-1,0-1 0,1 1 1,-1 0-1,0-1 0,0 1 1,1-1-1,-1 1 0,0-1 1,0 0-1,1 0 0,-1 1 1,0-1-1,1 0 0,-1 0 1,1 0-1,-1 0 0,0 0 1,1-1-1,-1 1 0,0 0 1,1-1-1,-1 1 0,0-1 1,0 1-1,0-1 1,1 1-1,-1-1 0,0 0 1,0 0-1,1-1 0,4-3 46,0 0 0,0 0-1,-1-1 1,7-8 0,11-19-11,-2-1 0,-1-1 0,25-62-1,-19 42-146,-25 51 53,0 3 19,-1 0 0,1 1 1,-1-1-1,1 0 0,-1 0 1,0 0-1,0 1 0,1-1 1,-1 0-1,0 0 0,0 0 0,0 0 1,0 0-1,0 1 0,0-1 1,0 0-1,0-2 0,-2 1-102,-1 7 0,-2 10-33,4-13 154,0 4-3,0 0-1,0 0 1,0 0-1,0 1 1,1-1-1,0 0 1,1 0-1,-1 1 1,1-1-1,0 0 1,1 0-1,2 7 1,-1-5-3,0 1 0,1-1 0,1 0 0,-1 0 0,1 0 1,1-1-1,10 13 0,-14-19 26,-1 1 0,1-1 1,0 0-1,0 1 0,-1-1 1,1 0-1,0 0 0,0 0 0,1-1 1,-1 1-1,0 0 0,0-1 0,0 1 1,0-1-1,0 0 0,1 1 0,-1-1 1,0 0-1,0-1 0,1 1 0,-1 0 1,0-1-1,0 1 0,0-1 1,0 1-1,0-1 0,1 0 0,-1 0 1,-1 0-1,4-2 0,1 0 46,0-1-1,-1 0 1,1-1 0,-1 1-1,0-1 1,0 0-1,0-1 1,6-9 0,90-146 13,-89 141-158,-10 15 22,1 0 0,0 0 0,0 0 0,5-4 0,2 49-504,-7-2 651,-1-1-1,-2 1 0,-1 0 0,-9 50 1,10-86-56,-7 34 95,6-34-110,1 0-1,-1 0 1,1 0 0,-1 0-1,0 0 1,0 0-1,0 0 1,0 0 0,0 0-1,0-1 1,-1 1 0,-1 2-1,2-4 5,1 0 0,-1 1 0,0-1 0,1 0-1,-1 0 1,1 0 0,-1 0 0,0 0 0,1 0 0,-1 0 0,1 0-1,-1 0 1,0-1 0,1 1 0,-1 0 0,1 0 0,-1 0-1,1-1 1,-1 1 0,0 0 0,1-1 0,-1 1 0,1 0 0,0-1-1,-1 1 1,1-1 0,-1 1 0,1-1 0,0 1 0,-1-1 0,1 1-1,0-1 1,-1 0 0,-9-18 37,6 8-72,-3-6-138,1-1 1,1 0-1,-3-22 1,7 37 137,1 0 0,-1 0 0,1 0 0,0 1 0,0-1 0,1-4 1,-1 7 8,0 0 0,0-1 1,0 1-1,0 0 0,0 0 1,1 0-1,-1-1 0,0 1 1,0 0-1,0 0 0,0 0 0,0 0 1,0-1-1,1 1 0,-1 0 1,0 0-1,0 0 0,0 0 1,0 0-1,1 0 0,-1-1 1,0 1-1,0 0 0,0 0 1,1 0-1,-1 0 0,0 0 1,0 0-1,0 0 0,1 0 1,-1 0-1,0 0 0,13 7-292,-5 2 253,0-1-1,9 14 1,-10-13 73,0 0 0,13 12 0,-16-18-13,2 3 32,0-1 0,12 7 0,-17-11-33,1 0 0,0 0-1,-1-1 1,1 1 0,0 0 0,-1-1 0,1 1 0,0-1 0,0 0 0,0 0 0,-1 1 0,1-1 0,0 0 0,0-1 0,0 1 0,-1 0 0,4-1 0,1-2 38,-1 0 1,1 0 0,0-1 0,-1 0-1,0 0 1,0 0 0,6-6 0,-2 1 65,12-11-40,-1-2 0,-2-1 0,19-27-1,1-2-31,-34 47-30,-1 1 0,0-1-1,0 0 1,3-9 0,-3 43-94,-3 19-5,7 51-1,-4-81 137,0 0 0,1-1 1,1 0-1,0 1 0,1-2 0,12 23 0,-17-38-37,-1 1 0,1-1 0,0 1 0,0-1-1,0 0 1,0 1 0,0-1 0,0 0 0,0 0 0,0 0 0,0 0 0,1 0 0,-1 0 0,0 0 0,1 0 0,-1 0 0,1-1 0,-1 1-1,1-1 1,-1 1 0,1-1 0,0 1 0,-1-1 0,1 0 0,-1 0 0,1 0 0,0 0 0,-1 0 0,1 0 0,-1 0 0,1-1-1,0 1 1,-1 0 0,1-1 0,1 0 0,1-1 49,-1-1 1,1 1-1,-1-1 0,1 0 1,-1 0-1,0 0 0,5-6 0,18-28 225,-16 23-213,-10 14-71,21-32-11,23-42 0,6-14 81,-32 53-298,-18 50 299,0 0 0,4 20-1,0-13-106,10 54-13,-12-68 76,1 0 0,-1 0 0,2-1 0,-1 1 0,1-1 0,0 1 0,6 6 0,-10-13-23,1 0 0,-1-1 1,1 1-1,-1 0 0,1-1 0,-1 1 0,1-1 0,0 1 0,-1-1 0,1 1 1,-1-1-1,1 1 0,0-1 0,0 0 0,-1 0 0,1 1 0,0-1 1,0 0-1,-1 0 0,1 0 0,0 1 0,0-1 0,-1 0 0,1 0 0,0 0 1,0 0-1,-1-1 0,1 1 0,0 0 0,0 0 0,0 0 0,-1-1 0,1 1 1,0 0-1,-1-1 0,1 1 0,0 0 0,-1-1 0,2 0 0,1-2 20,0-1 0,0 1-1,0 0 1,0-1-1,4-6 1,82-145 201,-84 147-202,0 0-1,0 0 1,1 0 0,0 1-1,0 0 1,10-10 0,-6 2-395,-5 15 304,0 3 52,1 1 0,-1-1 1,0 1-1,-1-1 0,1 1 1,0 1-1,-1-1 0,0 1 1,0-1-1,6 11 0,0-1 2,8 8 57,25 26-1,-35-40-17,1-1 0,0 1 0,0-2 0,1 1 0,19 9 0,-25-15 2,0 1 0,0-1 0,0-1 0,0 1 0,0-1 1,0 1-1,0-1 0,0 0 0,0-1 0,0 1 0,0-1 0,0 1 0,0-1 1,0-1-1,5-1 0,1-1 15,1-1 0,-1 0 0,20-13 0,-13 6-2,0-2 0,-1 0-1,0-1 1,-1 0-1,21-30 1,-34 42-60,-1 1 0,1-1 1,-1 0-1,0 0 0,0 0 1,0 0-1,0 0 0,0-4 1,-1 7 10,0 0 0,0-1 0,1 1 1,-1-1-1,0 1 0,0-1 1,0 1-1,0-1 0,0 1 1,0 0-1,0-1 0,0 1 1,0-1-1,0 1 0,-1-1 0,1 1 1,0-1-1,0 1 0,0 0 1,0-1-1,-1 1 0,1-1 1,0 1-1,0 0 0,-1-1 1,1 1-1,0 0 0,-1-1 1,1 1-1,0 0 0,-1 0 0,1-1 1,-1 1-1,1 0 0,0 0 1,-1 0-1,1-1 0,-1 1 1,1 0-1,0 0 0,-1 0 1,1 0-1,-1 0 0,1 0 1,-1 0-1,1 0 0,-1 0 0,1 0 1,0 0-1,-1 0 0,1 0 1,-1 0-1,1 1 0,-1-1 1,1 0-1,0 0 0,-1 0 1,1 1-1,-1-1 0,1 0 0,-1 1 1,-3 1 16,1 0 0,-1 0 0,1 0 0,-1 0-1,1 1 1,-1-1 0,1 1 0,0 0 0,0 0 0,1 0 0,-1 0 0,1 1 0,-1-1 0,1 1 0,0 0 0,-3 7 0,4-5 18,-1 0 1,1 1-1,0-1 1,0 1-1,0 0 1,1-1-1,0 1 1,1 0-1,-1-1 1,3 10-1,0-4 53,1 1-1,0-1 1,0 0-1,1 0 1,1-1-1,0 1 1,1-1-1,0 0 1,1-1-1,0 0 0,0 0 1,11 9-1,-17-17-73,0 0-1,0 0 0,0-1 1,0 1-1,0 0 0,1-1 1,-1 0-1,1 1 0,-1-1 1,1 0-1,-1 0 0,1-1 1,-1 1-1,1 0 0,0-1 1,-1 0-1,1 1 0,0-1 0,0 0 1,-1-1-1,1 1 0,0 0 1,-1-1-1,6-1 0,-1-1-152,0-1 0,0 0 0,0-1 0,-1 1 0,0-1 0,1-1 0,-2 1 0,1-1 0,9-12 0,-7 6-1122,0 1 0,-1-1 0,11-24 0,2-14-5288,-15 37 3896,9-18-1726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3:19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103 370 4992,'5'-13'3176,"-5"12"-2978,0 1 0,0 0 1,1-1-1,-1 1 1,0 0-1,0-1 0,1 1 1,-1-1-1,0 1 0,0 0 1,0-1-1,0 1 1,0-1-1,1 1 0,-1-1 1,0 1-1,0-1 1,0 1-1,0 0 0,0-1 1,0 1-1,-1-1 0,1 1 1,0-1-1,0 1 1,0 0-1,0-1 0,0 1 1,-1-1-1,1 1 1,0 0-1,0-1 0,-1 1 1,1-1-1,0 1 0,-1 0 1,1-1-1,-1 1-109,0-1 0,1 1 0,-1 0 0,1 0 1,-1 0-1,1-1 0,-1 1 0,0 0 0,1 0 0,-1 0 0,0 0 0,1 0 0,-1 0 0,1 0 0,-1 0 0,0 0 0,1 0 0,-1 1 0,1-1 1,-1 0-1,0 0 0,1 0 0,-1 1 0,1-1 0,-1 0 0,1 1 0,-1-1 0,1 0 0,-1 2 0,-18 17 1004,10-6-958,1 0 0,1 0 0,0 1-1,0 0 1,2 0 0,-1 1 0,-4 23 0,7-21-100,0 1 1,0 0 0,2-1-1,0 1 1,2 0 0,2 23-1,-2-36 41,0 1 1,0-1-1,1 0 0,0 0 0,0 1 0,0-1 0,1-1 0,-1 1 0,5 6 0,-6-10-42,0 0 0,0 1 0,0-1-1,1 0 1,-1 0 0,0 1 0,0-1 0,1 0 0,-1 0-1,1 0 1,-1-1 0,1 1 0,-1 0 0,1 0 0,-1-1-1,1 1 1,0-1 0,-1 0 0,1 1 0,0-1 0,-1 0-1,1 0 1,0 0 0,0 0 0,-1 0 0,1-1 0,0 1 0,-1 0-1,1-1 1,0 1 0,-1-1 0,4-1 0,-2 0 17,1-1 1,-1 1-1,0-1 1,0 0-1,0 0 0,0 0 1,0 0-1,-1-1 1,1 1-1,-1-1 1,0 1-1,3-6 1,-1-2 33,0 1-1,0-1 1,3-20 0,-3 3-79,-1 0 1,-2 0 0,0-1 0,-2 1 0,-1 0 0,-7-31 0,8 52-104,-1-1 0,0 0 0,0 1 0,-1-1 0,0 1 0,0 0 0,-1 0 0,0 0 0,0 1 0,-9-12 0,12 18 75,1-1 0,0 1 0,-1-1 0,1 1 0,-1-1 0,1 1-1,-1-1 1,1 1 0,-1-1 0,1 1 0,-1 0 0,0-1 0,1 1 0,-1 0 0,0 0 0,1-1 0,-1 1 0,0 0 0,1 0-1,-1 0 1,-1 0 0,2 0 10,-1 0 1,1 0-1,0 1 0,-1-1 0,1 0 0,-1 1 0,1-1 1,0 0-1,-1 1 0,1-1 0,0 0 0,-1 1 0,1-1 1,0 1-1,-1-1 0,1 1 0,0-1 0,0 1 1,0-1-1,-1 1 0,1 0 0,-1 2 34,1 0 1,-1 0-1,1 0 1,0 0-1,0 0 1,0 0-1,0 1 1,1 3-1,0-6 14,-1 0-1,0-1 1,0 1 0,1 0-1,-1 0 1,0 0 0,1-1-1,-1 1 1,1 0 0,-1 0-1,1-1 1,-1 1 0,1 0-1,0-1 1,-1 1 0,1-1 0,0 1-1,-1-1 1,1 1 0,0-1-1,0 1 1,-1-1 0,1 0-1,0 1 1,0-1 0,1 0-1,0 1 53,0-1 0,1 0 0,-1 0 0,1-1 0,-1 1-1,0 0 1,1-1 0,-1 1 0,4-2 0,4-2 149,0-1 0,-1 0-1,12-8 1,40-30 165,-2-4 0,85-86 0,-76 58-429,-68 75 19,1-1 1,0 0-1,0 0 1,-1 0-1,1 1 0,0-1 1,0 1-1,0-1 1,0 0-1,0 1 0,0 0 1,0-1-1,0 1 1,0-1-1,0 1 1,2 0-1,-2 0 3,-1 0 0,1 0 0,-1 0 0,1 0 0,-1 1 0,1-1 0,-1 0-1,0 1 1,1-1 0,-1 0 0,1 0 0,-1 1 0,1-1 0,-1 1 0,0-1 0,1 0 0,-1 1 0,0-1 0,0 1 0,1-1 0,-1 1-1,0-1 1,1 2 0,0 3-18,1 1 0,-1-1-1,0 1 1,0 11 0,-1-11 33,1 19-33,-2 0 1,0 0 0,-7 31 0,-20 75 174,20-95-29,-9 28-33,-2 0-1,-3-1 1,-3-1 0,-39 70-1,35-78 94,-94 156 685,122-209-863,-1 3 57,-1 0 0,1 0 0,-1 0 0,0 0 0,0-1 0,0 1 0,-1-1 0,1 0 0,-1 0 0,0 0 0,0 0 0,-7 3-1,10-6-35,0 1-1,0-1 0,0 0 1,0 0-1,0 1 0,0-1 1,0 0-1,0 0 0,0 0 0,0 0 1,-1-1-1,1 1 0,0 0 1,0 0-1,0-1 0,0 1 0,0 0 1,0-1-1,0 1 0,1-1 1,-1 1-1,0-1 0,0 0 0,0 1 1,0-1-1,1 0 0,-1 0 1,0 1-1,0-1 0,1 0 0,-1 0 1,1 0-1,-1 0 0,1 0 1,-1-2-1,-1-1 20,0-1 0,1 0 0,-1 1 1,1-1-1,1 0 0,-2-5 0,2 4-48,0 0 0,0 1 0,0-1 0,1 0 0,0 1-1,0-1 1,0 1 0,1-1 0,-1 1 0,1 0 0,1 0 0,-1-1 0,1 2 0,5-9-1,-3 7-4,0 0-1,0 1 0,1 0 0,0 0 0,0 0 0,1 1 1,-1-1-1,1 1 0,0 1 0,7-3 0,10-4-21,0 2 1,49-10-1,54-1-85,-80 13 74,105-10-173,-132 15-1311,24-5 0,-21 4-214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3:39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1006 3232,'3'-5'8751,"16"-32"-7017,13-39-463,35-71 39,-15 55-731,35-64-69,-62 105-177,22-63 0,-29 64 145,-3-1 0,11-59 0,-24 91 152,-3 21-680,-1 0 0,1 0 1,0 1-1,0-1 0,0 1 1,-2 3-1,-1 6-29,-122 284-129,-31 69 483,57-123 522,85-207-358,-2-1 0,-28 43 0,36-69-244,9-8-191,0 0 0,0 0-1,0 0 1,0 0 0,0 0-1,0 0 1,1 0 0,-1 0-1,0-1 1,0 1 0,0 0-1,0 0 1,0 0 0,0 0-1,0 0 1,-1 0 0,1 0-1,0 0 1,0 0-1,0 0 1,0 0 0,0-1-1,0 1 1,0 0 0,0 0-1,0 0 1,0 0 0,0 0-1,0 0 1,0 0 0,0 0-1,0 0 1,0 0 0,0 0-1,0 0 1,0 0-1,-1 0 1,1 0 0,0 0-1,0 0 1,0 0 0,0-1-1,1-7-64,-1 7 58,0 1 1,0-1 0,0 1-1,0-1 1,0 1-1,0-1 1,0 1-1,0-1 1,0 1 0,0-1-1,0 1 1,0-1-1,1 1 1,-1-1-1,0 1 1,0-1 0,1 1-1,-1 0 1,0-1-1,0 1 1,1-1-1,-1 1 1,26-21-89,1 1 1,45-24-1,12-4 67,102-77 0,67-82 115,-231 188 5,-11 10-56,0 0 0,-1-1 0,12-15 0,-21 24-24,0 1 1,-1-1 0,1 1 0,-1-1-1,0 1 1,1-1 0,-1 0 0,1 1-1,-1-1 1,0 1 0,0-1 0,1 0-1,-1 0 1,0 1 0,0-1 0,0 0-1,0 1 1,0-1 0,0 0 0,0-1-1,0 2-12,0 0 0,-1-1 0,1 1-1,0 0 1,-1 0 0,1 0-1,-1-1 1,1 1 0,0 0-1,-1 0 1,1 0 0,-1 0 0,1 0-1,0 0 1,-1 0 0,1 0-1,-1 0 1,1 0 0,-1 0-1,1 0 1,0 0 0,-1 0 0,1 0-1,-1 0 1,1 1 0,-3-1-15,1 1 0,-1 0 1,1 0-1,-1 0 0,1 1 1,0-1-1,0 0 0,0 1 1,0 0-1,0-1 0,0 1 1,-2 2-1,-2 6-1,1 0 1,0 0-1,1 0 0,0 0 1,1 1-1,0-1 0,0 1 0,1 0 1,-1 19-1,2-1-6,1-1 0,7 46 0,-7-65 36,2-1 0,-1 0 0,1 0 1,1 0-1,-1 0 0,1 0 0,1 0 0,-1-1 0,1 1 0,1-1 0,-1 0 0,7 8 0,-10-14 0,-1 0-1,1-1 1,0 1-1,-1 0 1,1-1 0,-1 1-1,1 0 1,0-1 0,0 1-1,-1-1 1,1 1-1,0-1 1,0 1 0,0-1-1,0 0 1,-1 1 0,1-1-1,0 0 1,0 0 0,0 0-1,0 1 1,0-1-1,0 0 1,0 0 0,0 0-1,0-1 1,-1 1 0,1 0-1,0 0 1,0 0-1,0-1 1,0 1 0,0 0-1,0-1 1,-1 1 0,1-1-1,0 1 1,0-1-1,-1 1 1,1-1 0,0 0-1,-1 1 1,1-1 0,0 0-1,0-1 1,2-2 39,0-1 0,-1 1 0,1-1 0,-1 0 0,0 0 1,2-6-1,0-8 22,0 0 1,-1-1-1,0 1 0,-2-1 1,0 0-1,-2 1 1,0-1-1,-1 0 1,-7-29-1,7 41-127,0 0 0,-1 1 0,0-1 0,0 0 0,-1 1 0,0 0 0,0 0 0,0 0 0,-1 0 0,0 1 0,-1 0 0,-10-10 0,8 9-64,7 6 88,0 1 1,0-1-1,1 0 0,-1 1 1,0-1-1,0 1 0,0-1 0,0 1 1,0-1-1,0 1 0,0 0 0,0-1 1,0 1-1,0 0 0,0 0 1,0 0-1,0 0 0,0 0 0,-2 0 1,18-1 44,0-1 1,0-1 0,-1 0-1,25-9 1,-17 5 23,25-4-1,6 2-40,82-10-104,-105 16 201,-8 1-187,25 0 0,-40 2 152,0 1-1,0-1 1,0 1-1,-1 1 1,1 0-1,0 0 1,12 5-1,-17-6-41,0 1 0,0-1-1,0 1 1,0 0 0,0 0-1,0-1 1,0 1 0,-1 0-1,1 1 1,-1-1 0,0 0-1,1 0 1,0 3 0,11 34 128,-10-30-102,0 5-34,0 1 1,1 15-1,-2-13-11,6 26-1,-3-23 19,1 2 83,8 21 0,-12-37-91,0-1 0,1 0 0,-1 0 0,1 0 0,1 0-1,-1 0 1,1-1 0,-1 1 0,7 4 0,-9-8-4,0-1 0,0 1 1,0-1-1,1 1 0,-1-1 0,0 1 0,0-1 0,0 0 0,1 0 0,-1 0 0,0 1 1,0-1-1,1 0 0,-1-1 0,0 1 0,0 0 0,1 0 0,-1 0 0,0-1 0,0 1 1,0-1-1,1 1 0,-1-1 0,0 1 0,1-2 0,2 0 20,0-1 0,-1 1 0,1-1 1,-1 0-1,1 0 0,4-6 0,7-12 174,15-28 0,-1 0-34,11-6-25,49-53-1,5-4-40,-75 86-75,-1 0 0,22-44 0,-33 55-67,-1-1 1,0 0 0,-1 0-1,4-23 1,-9 37 21,1-8-52,-3 9 36,-4 6-26,-3 6-79,1 0 0,1 1 0,0 0 0,-9 21 0,4-7 42,-1-1 110,-5 10 85,-15 44 1,21-40-102,3 1 0,1 1 0,2-1 0,2 1 0,1 61 0,3-81 64,5 33 0,-4-46-40,1 0-1,0 0 1,0 1 0,1-1-1,0-1 1,6 13-1,-8-19 2,0 1 0,-1-1-1,1 0 1,0 0 0,0 0 0,0 1-1,0-1 1,0 0 0,0 0 0,0-1-1,0 1 1,0 0 0,0 0 0,1 0-1,-1-1 1,0 1 0,0-1 0,1 1-1,1 0 1,-2-1-7,0 0 0,1 0 1,-1 0-1,0-1 0,0 1 0,1 0 0,-1-1 0,0 1 1,0 0-1,0-1 0,1 1 0,-1-1 0,0 0 0,0 1 1,0-1-1,0 0 0,1-1 0,4-4 21,-1 0-1,0-1 1,0 1 0,0-1-1,3-8 1,-5 11-42,8-15 10,-1 0 1,-1-1-1,0 0 1,-2-1-1,0 0 1,-1 0-1,-1-1 1,-1 1-1,2-39 1,-6 55-12,0 1 0,-1 0 0,1 0 0,-1-1 0,0 1 0,0 0 0,0 0 0,-1 0 1,0 0-1,1 0 0,-1 0 0,0 0 0,-1 1 0,1-1 0,-1 1 0,0 0 1,1 0-1,-1-1 0,-1 2 0,1-1 0,-4-3 0,-1 2-4,5 2-19,0 0 0,0 0 0,0 0 0,-1 1 0,-4-2 0,8 3 21,-1 0 1,1 0 0,-1 0-1,1 0 1,-1 0 0,1 0 0,-1 0-1,1 0 1,-1 0 0,1-1 0,-1 1-1,1 0 1,0 0 0,-1 0 0,1-1-1,-1 1 1,1 0 0,-1-1-1,1 1 1,0 0 0,-1-1 0,1 1-1,0 0 1,-1-1 0,1 1 0,0-1-1,-1 0 1,6-2-215,182 10 140,-84-12 165,-49 10-64,-53-5-42,7 0 96,-7 0-22,-1 0-55,1 1 1,-1-1 0,1 0-1,0 0 1,-1 0 0,1 1-1,-1-1 1,1 0-1,0 1 1,-1-1 0,1 0-1,-1 1 1,1-1-1,-1 1 1,1-1 0,-1 1-1,0-1 1,1 1 0,-1-1-1,1 1 1,-1-1-1,0 1 1,0 0 0,1-1-1,-1 1 1,0-1-1,0 1 1,0 0 0,0-1-1,0 1 1,0 0-1,0 0 1,1 27-32,-1-20 101,-8 112-313,7-93 243,1 30 0,1-17 102,-1-35-77,0 1 0,1-1 0,0 0 0,0 0 0,3 8 1,-3-13-22,-1 1 0,1 0 1,0 0-1,-1 0 0,1-1 1,0 1-1,-1 0 0,1-1 1,0 1-1,0 0 0,-1-1 1,1 1-1,0-1 1,0 0-1,0 1 0,0-1 1,0 0-1,0 1 0,0-1 1,0 0-1,0 0 0,0 0 1,0 0-1,0 0 0,0 0 1,0 0-1,0 0 0,0 0 1,1-1-1,1 1 9,0-1-1,-1 1 1,1-1-1,0 0 1,-1 0-1,1 0 1,-1 0-1,5-3 1,37-33-6,54-42 24,-74 62-23,0 1 1,37-17-1,-6 7-48,0 2-1,94-27 0,-129 51 65,-19 0 74,-25 8-203,10-2 64,0 0-1,0 1 1,1 0 0,0 1-1,0 1 1,1 0 0,-20 19-1,21-17 59,0 1 0,0-1 0,1 2 0,1-1 0,0 1 0,-8 17 0,12-21-25,1 0-1,0 1 1,1-1-1,0 1 1,0 0-1,1-1 1,0 1-1,1 0 1,0 0-1,1 19 1,0-24 16,1 0 0,0-1 0,0 1 0,1 0 0,-1 0 1,1-1-1,0 1 0,1-1 0,-1 1 0,1-1 0,0 0 1,0 0-1,0 0 0,7 7 0,-7-9 1,0 1 0,0-1 0,0 0 1,1 0-1,-1 0 0,0 0 0,1-1 0,-1 1 0,1-1 0,0 0 0,0 0 0,-1 0 1,1-1-1,0 1 0,0-1 0,0 0 0,-1 0 0,1 0 0,7-2 0,-6 1 7,0 0 1,1-1-1,-1 0 0,0 0 0,0 0 1,0-1-1,0 0 0,0 0 0,-1 0 1,6-4-1,-4 1 18,0-1 1,0 1 0,-1-1-1,0 0 1,7-14-1,8-19 17,-2-1-1,17-57 0,-15 40-27,-8 15 95,9-52 1,-17 77-89,8-51-119,3-94 1,-11-68-76,-4 222 151,0 2-107,0 0 0,0-1 1,-1 1-1,-2-13 0,-1 16-229,-2 10 100,-4 20 136,2 0 0,1 0 1,0 0-1,-3 46 0,5-39 123,-20 143-56,17-92 62,3 0 1,6 95-1,0-169-7,3 52 131,-3-56-108,0 1-1,0-1 1,1 1-1,0-1 1,0 1-1,6 10 1,-7-15-24,0-1 0,0 1-1,0-1 1,0 0 0,0 1 0,0-1 0,1 0-1,-1 0 1,0 1 0,1-1 0,-1 0 0,1 0 0,-1-1-1,1 1 1,0 0 0,-1 0 0,1-1 0,0 1-1,-1-1 1,1 1 0,0-1 0,-1 0 0,1 0 0,0 0-1,0 0 1,0 0 0,-1 0 0,1 0 0,0-1 0,-1 1-1,1 0 1,0-1 0,0 0 0,-1 1 0,3-2-1,6-4-1,0 1 0,-1-1-1,0-1 1,14-11-1,-19 13-1,44-31 8,2 2 0,71-37 0,-53 33 19,-62 34 3,19-11 260,-24 14-280,0 1 0,0-1 0,0 0 0,0 1 0,0-1 0,-1 0 0,1 0 0,0 0 0,0 0 0,-1 0 0,1 1 0,0-1 0,-1 0 0,1-1 0,-1 1 0,1-1 0,-1 2-21,-1-1-1,1 1 1,-1 0 0,1 0 0,-1 0-1,1-1 1,0 1 0,-1 0 0,1 0 0,-1 0-1,1 0 1,-1 0 0,1 0 0,-1 0-1,1 0 1,-1 0 0,1 0 0,-1 0-1,1 0 1,-1 1 0,1-1 0,-1 0-1,1 0 1,0 0 0,-1 1 0,1-1-1,-1 1 1,-18 7-297,3 3 273,0 1 1,1 0-1,1 1 1,0 0 0,1 1-1,-21 29 1,20-22-4,0 2 0,1-1 1,2 2-1,-15 39 0,23-53 66,0 0 0,0 0 1,1 0-1,1 1 0,-1-1 0,2 20 0,0-27-17,0 0 0,0 0 0,0 0-1,1-1 1,-1 1 0,1 0 0,0 0 0,0-1 0,0 1 0,0-1 0,1 1 0,-1-1-1,1 1 1,-1-1 0,1 0 0,0 1 0,0-1 0,0 0 0,0 0 0,0-1 0,0 1-1,0 0 1,1-1 0,-1 1 0,1-1 0,-1 0 0,1 0 0,0 0 0,3 1 0,-2-2 17,-1 1 1,1-1 0,0 0 0,0 0 0,0 0 0,-1-1-1,1 0 1,0 1 0,0-1 0,-1 0 0,1-1 0,-1 1 0,1-1-1,-1 1 1,1-1 0,-1 0 0,0 0 0,0-1 0,0 1-1,0-1 1,3-4 0,4-4 17,0 0 0,-1 0-1,-1-1 1,9-16 0,22-47 26,41-117 1,-74 178-75,6-21-17,-2-1 0,-1 0 0,-1 0 0,4-72 0,-9 28-74,-10-97 1,7 174 38,0 1 1,0-1 0,0 1 0,-1-1 0,1 1 0,-1-1 0,0 1 0,0 0 0,0-1-1,0 1 1,-2-4 0,2 5 38,1 1 0,0 0 0,0-1 0,-1 1 0,1 0 0,0-1 0,-1 1 0,1 0 0,0 0 0,-1-1 0,1 1 0,0 0 0,-1 0 0,1-1 0,-1 1 0,1 0 0,0 0 0,-1 0 0,1 0 0,-1 0 0,1 0 0,-1 0 0,1 0 0,0 0 0,-1 0 0,1 0 0,-1 0 0,1 0 0,-1 0 0,1 0 0,0 0 0,-1 0 0,1 0 0,-1 1 0,1-1 0,0 0 0,-1 0 0,1 1 0,-1-1 0,-12 14-171,12-12 168,-8 13-9,0 2 0,1-1 1,1 1-1,-7 20 0,4-9 37,-6 15-37,1 1 0,3 1 1,1 0-1,2 1 0,-3 57 0,11-86 42,1 74 249,1-42-72,-2-39-196,1 1-1,0 0 0,1 0 1,0 0-1,1 0 0,0-1 1,1 1-1,7 19 0,20 29 515,-17-38-401,-4-9-46,-4-4-39,-4-5-22,0-1-1,0 1 1,0-1-1,1 0 0,-1 1 1,1-1-1,2 3 1,-3-4-122,1-1 69,0 1 53,0-1 0,-1 1 0,1 0 1,0-1-1,0 1 0,-1 0 0,1 0 0,-1 0 0,1 0 0,2 2 1,8 6 14,-3-6-8,0-1 0,0 1-1,0-2 1,1 1 0,-1-2-1,0 1 1,0-1 0,1 0-1,-1-1 1,0 0 0,0-1-1,12-3 1,-17 4 12,0 0 0,0-1 0,0 0 0,0 1 1,0-2-1,-1 1 0,1 0 0,-1-1 0,1 1 0,-1-1 0,6-6 1,-5 3-7,1 0 1,-1 0-1,0-1 1,-1 1-1,1-1 1,2-9-1,0-3 27,-1-1-1,-1 1 1,-1-1 0,2-24 0,-3 16 84,2-49-149,-4 68 21,0-1 1,-1 0 0,0 1 0,-1-1 0,-4-14 0,5 23-26,1-1 1,0 1-1,-1 0 1,1 0-1,-1-1 1,1 1-1,-1 0 1,0 0-1,0 0 1,1 0-1,-1 0 1,0 0-1,0 0 1,0 0-1,0 0 1,0 1-1,0-1 1,0 0-1,-2 0 1,2 1 9,0-1 1,0 1-1,0 0 1,0 0-1,0 0 1,0 0 0,0 1-1,0-1 1,1 0-1,-1 0 1,0 0-1,0 1 1,0-1-1,0 1 1,0-1 0,0 0-1,0 1 1,1-1-1,-2 2 1,-2 1 1,1 0 0,-1 1 0,1-1 0,0 1 0,0 0 0,1 0 0,-1 0 0,-2 5 0,1 3-20,-1 0 1,1 0 0,1 1 0,1-1 0,-3 20 0,4-7-128,2 45 1,0-51 125,8 31 0,-7-41 49,0-1 0,1 1 0,0-1 0,1 0 0,-1 0 0,6 8 0,-8-15 6,0 1-1,1 0 1,-1 0 0,0 0-1,1-1 1,-1 1 0,1 0-1,-1-1 1,1 0 0,0 1 0,0-1-1,0 0 1,-1 0 0,1 0-1,0 0 1,1 0 0,-1 0-1,0-1 1,0 1 0,0-1-1,0 1 1,0-1 0,1 0 0,-1 0-1,0 0 1,0 0 0,0 0-1,1 0 1,-1-1 0,0 1-1,0-1 1,0 0 0,0 1 0,0-1-1,0 0 1,0 0 0,3-2-1,5-5-2,0 1 0,0-1-1,-1-1 1,0 0-1,10-13 1,-14 16 29,93-117 213,-47 57-387,-46 60 146,0 1 1,0-1-1,9-6 1,-12 10-39,0 1 0,0 0 1,-1-1-1,1 1 0,0 0 0,0 0 1,0 0-1,1 0 0,-1 1 1,0-1-1,0 0 0,0 1 1,1 0-1,-1-1 0,0 1 1,3 0-1,-3 1 15,-1-1 0,0 1 0,0-1 0,0 0 0,0 1 0,0 0 0,0-1 0,0 1 0,-1 0 0,1-1-1,0 1 1,0 0 0,0 0 0,-1 0 0,1 0 0,0 0 0,-1 0 0,1 0 0,-1 0 0,1 0 0,-1 0 0,0 0 0,1 2 0,4 28-176,-3 3 206,-1-1 1,-2 1 0,-2 0-1,-6 37 1,8-66-29,-1 1 55,1-1 1,0 1 0,0 12-1,1-18-48,0 0-1,0 0 1,0 0-1,0 1 1,0-1-1,0 0 1,0 0-1,0 0 0,0 1 1,0-1-1,0 0 1,0 0-1,0 0 1,0 1-1,0-1 1,1 0-1,-1 0 1,0 0-1,0 0 0,0 1 1,0-1-1,0 0 1,1 0-1,-1 0 1,0 0-1,0 0 1,0 1-1,0-1 0,1 0 1,-1 0-1,0 0 1,0 0-1,0 0 1,1 0-1,-1 0 1,0 0-1,0 0 1,0 0-1,1 0 0,-1 0 1,1 0 10,1-1 1,-1 0-1,0 1 1,1-1-1,-1 0 1,0 0-1,0 0 1,0 0-1,0 0 1,2-2-1,23-27 158,36-57 1,-29 38-147,4-9-169,-24 37 53,26-34 0,-39 55 91,0 0 0,0 0 0,0 0 0,0 0 0,0 0 0,0 0 0,0 0 0,1 0 0,-1-1 0,0 1 0,0 0 0,0 0 1,0 0-1,0 0 0,0 0 0,0 0 0,1 0 0,-1 0 0,0 0 0,0 0 0,0 0 0,0 0 0,0 0 0,0 0 1,1 0-1,-1 0 0,0 0 0,0 0 0,0 0 0,0 0 0,0 0 0,0 0 0,1 0 0,-1 0 0,0 1 0,0-1 1,0 0-1,0 0 0,0 0 0,0 0 0,0 0 0,0 0 0,1 0 0,-1 0 0,0 0 0,0 1 0,0-1 0,0 0 1,0 0-1,0 0 0,0 0 0,4 12 22,1 15-71,0 65-157,-2-12 275,-1-46 93,-3-27-109,1 0 1,0 0-1,1 0 0,0 0 1,0 0-1,0-1 0,1 1 1,0 0-1,1 0 0,4 10 1,-6-16-49,-1-1 0,1 1 0,-1 0 0,1 0 0,0 0 0,-1-1 0,1 1 0,0 0 0,0-1 0,-1 1 0,1-1 0,0 1 0,0-1 0,0 1 0,0-1 0,0 1 0,-1-1 0,1 0 0,0 0 0,0 1 0,0-1 0,1 0 0,0 0 10,0 0 0,0-1 1,0 1-1,0 0 0,0-1 0,0 1 1,0-1-1,0 0 0,0 0 0,1-1 1,3-1 16,0-1 0,0-1 1,-1 1-1,6-6 0,-10 6-28,-1-3 111,0-2-70,0 6-22,0 6-28,0-2-87,-8-1-17,10-1 107,-1-3-16,-10 4 101,4 0-373,2 0 251,3 0 40,0 0 0,0 0 1,0 0-1,1 0 0,-1 0 0,0 0 0,0 0 1,0 0-1,0 0 0,0 0 0,0 0 1,0 0-1,0 0 0,1 0 0,-1 0 0,0 0 1,0 0-1,0 0 0,0 0 0,0 0 1,0 0-1,0 0 0,0 0 0,0 0 0,0 0 1,1 0-1,-1-1 0,0 1 0,0 0 0,0 0 1,0 0-1,0 0 0,0 0 0,0 0 1,0 0-1,0 0 0,0 0 0,0 0 0,0 0 1,0-1-1,0 1 0,0 0 0,0 0 1,0 0-1,0 0 0,0 0 0,0 0 0,0 0 1,0 0-1,0 0 0,0-1 0,0 1 1,0 0-1,0 0 0,0 0 0,0 0 0,0 0 1,0 0-1,0 0 0,0 0 0,0 0 0,0-1 1,0 1-1,0 0 0,0 0 0,0 0 1,0 0-1,-6 0-83,3 1-54,-10-1 198,12-4-130,3 3 186,-2 2-227,-1-1-32,-6-1 178,7-2-10,3 1-2,-4 3 6,0-1 1,-2 1-100,3-9-55,0 7 125,0 1-8,0 0-1,0 0 1,0 0-1,0 0 1,0 0-1,0 0 1,-1 0-1,1 0 1,0 0-1,0 1 1,0-1-1,0 0 1,0 0-1,0 0 1,0 0-1,0 0 1,0 0-1,0 0 1,0 0-1,0 0 1,0 0-1,0 0 1,0-1-1,0 1 1,0 0-1,0 0 1,0 0-1,0 0 1,-1 0-1,1 0 1,0 0-1,0 0 1,0 0-1,0 0 1,0 0-1,0 0 1,0 0-1,0 0 1,0 0-1,0 0 1,0 0-1,0 0 1,0 0-1,0 0 1,0 0-1,0 0 1,0 0-1,0 0 1,0-1-1,0 1 3,0 0 0,0 0 0,0 0-1,0 0 1,0 0 0,0 0 0,0 0-1,0 0 1,0 0 0,0 0 0,0 0-1,0 0 1,0 0 0,0 0 0,0 0-1,0 0 1,0 0 0,0 0 0,-1 0 0,1 0-1,0 0 1,0 0 0,0 0 0,0 0-1,0 0 1,0 0 0,0 0 0,0 0-1,0 0 1,0 0 0,0 0 0,0 0-1,0 0 1,0 0 0,0 0 0,0 0-1,0 0 1,0 0 0,0 0 0,0 0-1,0 0 1,0 0 0,0 0 0,0 0 0,0 0-1,0 0 1,0 0 0,0 0 0,0 0-1,0 0 1,0 0 0,0 0 1,0 0 0,0 0 0,-1 0 1,1 0-1,0-1 0,0 1 0,0 0 0,0 0 0,0 0 1,0-1-1,0 1 0,0 0 0,0 0 0,0 0 1,0 0-1,0 0 0,0-1 0,-1 1 0,1 0 0,0 0 1,0 0-1,0 0 0,0 0 0,0 0 0,-1-1 1,1 1-1,0 0 0,0 0 0,0 0 0,0 0 0,-1 0 1,1 0-1,0 0 0,0 0 0,0 0 0,0 0 0,-1 0 1,1 0-1,0 0 0,0 0 0,0 0 0,-1 0 1,1 0-1,0 0 0,0 0 0,0 0 0,0 0 0,-1 0 1,1 0-1,0 1 0,0-1 0,0 0 0,-4 1-595,-8-2-14,7-1 52,8-1 521,-3 3 34,0 0 0,0 0 1,0 0-1,0 0 0,0 0 1,0 1-1,0-1 0,0 0 1,0 0-1,0 0 0,0 0 1,0 0-1,0 0 0,0 0 1,0 0-1,0 0 0,0 0 1,0 0-1,0 0 0,0 0 1,0 0-1,0 0 0,0 0 1,0 0-1,0 0 0,0 0 1,0 0-1,1 0 0,-1 0 1,0 0-1,0 0 0,0 0 1,0 0-1,0 0 0,0 0 1,0 0-1,0 0 0,0 0 1,0 0-1,0 1 0,0-1 1,0 0-1,0 0 0,0 0 1,0 0-1,0 0 419,-1-5-725,-5 5 60,5 0 217,1 0 1,-1 0-1,1 0 0,-1 0 0,1 0 0,-1 0 0,1 0 0,0 0 0,-1 0 0,1 0 1,-1 0-1,1 0 0,-1 0 0,1 1 0,-1-1 0,1 0 0,-1 0 0,1 1 0,0-1 1,-1 0-1,1 0 0,0 1 0,-1-1 0,1 0 0,-1 2 0,0-1 84,-3-2-157,-4 5-92,3-4 303,2 0-362,2 0 259,1-1-1,0 1 1,0 0-1,0 0 1,0 0-1,0 0 1,0 0-1,0-1 0,0 1 1,0 0-1,0 0 1,0 0-1,0 0 1,0 0-1,0 0 1,0-1-1,0 1 1,1 0-1,-1 0 1,0 0-1,0 0 1,0 0-1,0 0 1,0-1-1,0 1 0,0 0 1,0 0-1,0 0 1,0 0-1,1 0 1,-1 0-1,0 0 1,0 0-1,0 0 1,0 0-1,0-1 1,0 1-1,0 0 1,1 0-1,-1 0 0,0 0 1,0 0-1,0 0 1,0 0-1,0 0 1,1 0-1,-1 0 1,0 0-1,0 0 1,0 0-1,0 0 1,0 0-1,1 1 1,-1-1 93,6-7-102,-1 4-76,-4 2 92,0 1 0,-1 0 0,1 0 0,-1 0 0,1-1 0,0 1 0,-1 0 1,1-1-1,-1 1 0,1 0 0,-1-1 0,1 1 0,-1-1 0,1 1 1,-1-1-1,0 1 0,1-1 0,-1 1 0,0-1 0,1 1 0,-1-1 1,0 0-1,1 1 0,-1-2 0,1 0-12,0 0 0,0-1 1,0 1-1,0 0 0,0 0 0,0 0 0,1 0 1,-1 0-1,1 0 0,-1 0 0,3-2 1,-3 4 4,-1 0 0,0 0 0,0 0 1,0-1-1,0 1 0,1 0 0,-1 0 1,0-1-1,0 1 0,0 0 0,0 0 1,0-1-1,0 1 0,0 0 1,0 0-1,1-1 0,-1 1 0,0 0 1,0 0-1,0-1 0,0 1 0,0 0 1,-1 0-1,1-1 0,0 1 0,0 0 1,0 0-1,0-1 0,0 1 0,0 0 12,1-5-13,1 0 0,-1 1 0,0-1 1,0 0-1,0 1 0,0-9 1,9-9-9,-3 3 30,-6 18-14,-1-1-1,1-1 1,0 1 0,0 0 0,-1 0 0,1 0 0,-1 0 0,1 0 0,-1-3 0,0 3-9,1 0-1,0 0 1,-1 0-1,1 1 1,0-1 0,0 0-1,0 1 1,2-3-1,5-9 0,-7 12-12,0-1 0,0 0 0,0 1 0,1-1 0,-1 1 0,0-1 0,1 1 0,2-3 0,9-9-8,10-11 111,-22 23-101,1-1 1,0 0-1,-1 1 1,1-1 0,0 1-1,0-1 1,0 1-1,0 0 1,0 0-1,1 0 1,-1 0-1,0 1 1,0-1-1,1 0 1,-1 1-1,0 0 1,5-1-1,-3 17 144,-2-2-145,0 0 0,-2 0 0,1 0 0,-2 0 0,-2 21 0,1-9 34,0-13 18,0-1 1,-1 1 0,-5 15-1,-2 7 92,-13 41 43,22-74-166,1-1-9,0-1 0,0 0 0,0 0 0,0 1 0,-1-1 0,1 0 0,0 1 0,0-1 0,0 0 0,0 0 0,0 1 0,0-1 0,0 0-1,0 1 1,0-1 0,0 0 0,0 1 0,0-1 0,0 0 0,0 1 0,0-1 0,0 0 0,0 0 0,0 1 0,1-1 0,-1 0 0,0 1 0,1 0 68,-1-1-111,-1 0 43,1 0 0,0-1 0,0 1 0,-1 0-1,1 0 1,0 0 0,-1 0 0,1 0-1,0 0 1,0 0 0,-1 1 0,1-1 0,0 0-1,-1 0 1,1 0 0,0 0 0,0 0 0,-1 0-1,1 0 1,0 1 0,0-1 0,-1 0 0,1 0-1,0 0 1,0 0 0,0 1 0,-1-1 0,1 0-1,0 0 1,0 1 0,0-1 0,0 0 0,-3 4 57,-5 0-26,8-4-30,0 0 1,0 0 0,0 0-1,0 0 1,0 0-1,0 0 1,0-1-1,-1 1 1,1 0-1,0 0 1,0 0-1,0 0 1,0 0 0,0-1-1,0 1 1,0 0-1,0 0 1,0 0-1,0 0 1,0-1-1,0 1 1,0 0 0,0 0-1,0 0 1,0 0-1,0-1 1,0 1-1,0 0 1,0 0-1,0 0 1,0 0-1,1 0 1,-1-1 0,0 1-1,0 0 1,1-3 241,3-16-305,-4 17 72,1 0 0,0-1 0,0 1 0,-1 0 0,0-1 0,1 1 0,-1-4 0,0 5-12,0-1 0,0 1 0,1 0 0,-1-1 0,1 1 0,-1 0 0,1-1 1,-1 1-1,1 0 0,0-2 0,1 1 8,-1 0-1,0 0 1,0 0 0,-1 0-1,1-1 1,1-3 0,0-8 217,10-25-1,1-9-190,10-27 79,-18 58-156,1 1 0,1 0 1,0 1-1,18-29 0,-18 34 111,19-20 1,-19 23-101,-3 3 25,-1 1 0,1 0 0,0 0 1,0 0-1,0 1 0,6-4 0,-9 5-16,1 0-1,0 1 0,0-1 1,0 0-1,1 0 1,-1 1-1,0-1 0,0 1 1,0 0-1,0 0 1,0 0-1,1 0 0,-1 0 1,0 0-1,4 1 1,-5 0-2,-1-1 1,1 1 0,0 0-1,-1-1 1,1 1 0,0 0-1,-1-1 1,1 1 0,-1 0-1,1 0 1,-1 0 0,0 0-1,1-1 1,-1 1 0,0 0-1,0 0 1,1 1 0,1 16 145,-4 11-111,0-1 0,-12 46 0,2-14 129,1-5-47,-20 56 0,23-85-60,4-18-75,2 0 376,2-7-113,0 2-395,0 1 213,1-3-33,0-1 0,0 0-1,0 0 1,0 0 0,0 0-1,0 0 1,0 0 0,1 0-1,-1 0 1,0 0 0,2-1-1,0 1-68,6-8 17,-9 8-280,1-1 1,-1 0-1,0 0 1,0 0-1,0 0 1,0 0 0,0 0-1,0 0 1,0 0-1,0 0 1,0 0-1,-1 0 1,1 0-1,-1 0 1,-1-12-1940,1 7 1233,1 1-1,0 0 0,0 0 1,0 0-1,1 0 0,1-9 1,1 2-870,4-28-2245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3:39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24 160,'-5'-3'64,"5"-6"-64,0 6 1152,-5-2-960,2 2-96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3:41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67 281 2144,'-1'-1'182,"0"0"0,0 1 0,0-1-1,1 0 1,-1 0 0,0 0 0,0 0 0,1 0 0,-1 0 0,0 0 0,1-1-1,-1 1 1,1 0 0,-1 0 0,1 0 0,-1-2 0,1 1 44,0 1 0,-1-1 0,1 0 0,-1 1 0,0-1 0,0 1 0,1-1-1,-1 1 1,0-1 0,0 1 0,0 0 0,0 0 0,-1-1 0,1 1 0,0 0 0,-2-1 0,-30-17 4825,30 18-4536,1 1 316,3 0-206,6 9 422,-5-5-854,1 0-1,-1 0 1,1 0-1,0-1 0,0 1 1,0-1-1,1 0 1,-1 0-1,1 0 1,0 0-1,0-1 1,0 0-1,6 4 1,-8-5-137,0-1 1,0 1 0,1 0-1,-1 0 1,0-1 0,0 0-1,0 1 1,0-1 0,1 0-1,-1 0 1,0 0 0,0 0-1,0 0 1,1-1 0,-1 1-1,0-1 1,0 1 0,0-1-1,0 0 1,0 0 0,0 0-1,0 0 1,0 0 0,0 0-1,-1-1 1,1 1 0,0 0-1,-1-1 1,4-3 0,4-6 168,-1-1 0,0-1 1,9-20-1,-13 25-179,-2 0 0,1 0 0,-1 0 0,0 0 0,-1-1 0,1 1 0,-1-15 0,-1 16-42,0 0 0,-1 0 0,0-1 0,0 1 0,-2-8 0,2 13-1,1 0 0,-1 0 0,0 0 0,0 1-1,0-1 1,0 0 0,0 1 0,0-1 0,0 1 0,0-1 0,-1 1 0,1-1-1,-1 1 1,1 0 0,-1 0 0,1-1 0,-1 1 0,0 0 0,0 1 0,1-1-1,-1 0 1,0 0 0,0 1 0,-2-1 0,2 1-1,0 0-1,0 0 1,0 0 0,0 0-1,0 0 1,0 1 0,0-1-1,0 1 1,0-1 0,1 1 0,-1 0-1,0 0 1,0 0 0,0 0-1,1 0 1,-1 0 0,1 0-1,-1 0 1,1 1 0,-1-1-1,1 1 1,0-1 0,-1 1 0,1-1-1,0 1 1,0 0 0,-1 2-1,-1 2 39,0 1 0,0-1 1,1 0-1,0 1 0,0 0 0,1-1 0,-2 9 0,3 3 67,1 0 1,0 0-1,1 0 1,1-1-1,0 1 1,10 26-1,-10-30 12,2-1 1,0 0-1,0 0 1,2-1-1,14 24 0,-19-34-92,0 1 1,0 0-1,0-1 0,0 1 0,1-1 0,-1 0 0,1 0 0,0 0 1,0 0-1,-1 0 0,1 0 0,0-1 0,1 0 0,-1 1 0,0-1 1,0 0-1,0-1 0,1 1 0,-1 0 0,0-1 0,1 0 0,-1 0 1,1 0-1,-1 0 0,0-1 0,1 1 0,-1-1 0,0 0 0,6-2 1,-4 1 42,0 0 0,0-1 0,0 0 0,0 0 0,-1 0 0,1-1 0,6-6 0,25-32-21,-22 25 72,67-91 134,-15 18-243,-43 59-12,-12 16 7,0 1-1,0 0 1,21-18 0,-32 30-396,-5 8 260,-56 182-209,17-49 548,0-31-12,42-105-172,1-1 0,0 0 0,-1 1 0,1-1 1,-1 0-1,1 0 0,-1 0 0,0 0 0,0-1 1,0 1-1,0 0 0,0-1 0,0 1 1,-1-1-1,1 0 0,-3 1 0,4-1-17,-1-1 0,1 0 0,-1 1 0,1-1-1,0 0 1,-1 0 0,1 0 0,-1 0 0,1 0 0,0 0 0,-1-1-1,1 1 1,-1 0 0,1-1 0,0 1 0,-1-1 0,1 0-1,0 1 1,0-1 0,-1 0 0,1 0 0,0 1 0,0-1 0,0 0-1,0 0 1,0 0 0,0-1 0,0 1 0,1 0 0,-2-1 0,-2-4-2,0 0 0,0 0 0,1 0 0,0 0 0,0-1 0,0 1 0,1-1 0,-2-11 1,5 18 4,0 0 1,0-1 0,0 1 0,0 0 0,0 0 0,0 0 0,0 0 0,0 0 0,0 0 0,0 0 0,0 0-1,0 0 1,0 0 0,0 1 0,0-1 0,0 0 0,0 1 0,1 0 0,32 10 104,-27-9-106,6 1 67,0 0 0,0-1 1,0 0-1,1-1 0,-1 0 1,0-1-1,1-1 0,-1 0 1,0-1-1,0 0 0,0-1 0,0-1 1,0 0-1,-1 0 0,1-2 1,-1 1-1,-1-1 0,1-1 1,-1 0-1,0-1 0,15-14 0,-9 6-11,-1-2 0,-1 1-1,19-31 1,3-9-153,-21 35 74,-2-1 0,0 0 1,11-26-1,-25 49 7,0 0 0,0 0 0,0 0 0,0 0 0,0 0 0,0 0 0,0 1 0,0-1 0,0 0 0,0 0 0,0 0 1,0 0-1,0 0 0,0 0 0,0 0 0,0 0 0,0 0 0,0 0 0,0 0 0,0 0 0,0 0 0,1 0 0,-1 0 0,0 0 0,0 0 0,0 0 0,0 0 0,0 1 1,0-1-1,0 0 0,0 0 0,0 0 0,0 0 0,0 0 0,0 0 0,1 0 0,-1 0 0,0 0 0,0-1 0,0 1 0,0 0 0,0 0 0,0 0 0,0 0 1,0 0-1,0 0 0,0 0 0,0 0 0,0 0 0,1 0 0,-1 0 0,0 0 0,0 0 0,0 0 0,0 0 0,0 0 0,0 0 0,0 0 0,0 0 0,0-1 0,0 1 1,0 0-1,0 0 0,0 0 0,0 0 0,0 0 0,0 0 0,3 11-121,1 16 49,-10 69-163,2-31 347,3-55-77,1-1 1,-1 1 0,0 0-1,-1 0 1,-1-1 0,1 1-1,-1-1 1,-1 0 0,0 0-1,0 0 1,-10 15 0,12-22-17,0 0 0,0-1 0,0 1 0,0 0-1,-1-1 1,1 1 0,-1-1 0,1 0 0,-1 1 0,1-1 0,-1-1 0,0 1 0,1 0 0,-1-1 0,0 1 0,0-1 0,1 0 0,-1 0 0,0 0-1,-3 0 1,2-1-19,0 1 0,0-1 0,0 1-1,0-1 1,0 0 0,0-1-1,1 1 1,-1-1 0,0 0 0,1 0-1,-1 0 1,1 0 0,-6-5-1,16 8 89,-1 0-1,1-1 0,0 0 1,8-1-1,4 1-78,1 0 17,1 0-1,-1-2 1,1 0-1,-1-1 1,37-11-1,-50 11 51,-2 2-761,0-1 0,0 0-1,0 0 1,0-1 0,4-3 0,-8 6 221,0-1 0,0 0 1,0 0-1,0 0 0,0 0 1,0 0-1,-1 0 0,1 0 1,0 0-1,-1 0 0,1 0 1,-1 0-1,1-1 0,-1 1 1,0 0-1,1 0 0,-1 0 1,0-1-1,0 1 1,0 0-1,0 0 0,0-1 1,0 1-1,0 0 0,-1-3 1,0-5-2956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3:42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72 9888,'-15'-32'4480,"7"15"-3904,3 6 1375,10 11-1183,-5-4 576,0-1-1696,0 2-448,8 3 512,2 0-416,3 3 416,5 2-3103,4 7 1855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3:44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241 377 5056,'32'-43'6464,"-32"42"-6368,0 1 1,1-1 0,-1 0-1,0 1 1,1-1 0,-1 0 0,0 1-1,0-1 1,1 0 0,-1 1-1,0-1 1,0 0 0,0 0-1,0 1 1,0-1 0,0 0-1,0 1 1,0-1 0,-1 0 0,1 0-1,0 1 1,0-1 0,-1 0-1,1 1 1,0-1 0,-1 0-1,1 1 1,0-1 0,-1 1 0,1-1-1,-1 1 1,1-1 0,-1 1-1,1-1 1,-1 1 0,0-1-1,1 1 1,-1-1 0,0 1-1,-2-2 135,1 1 0,-1-1 0,0 1 0,0 0 0,1 0 0,-1 0 0,0 0 0,-5-1 0,-1 2 5,-1 0-1,1 1 1,0 0-1,0 0 1,-1 1 0,1 0-1,0 1 1,-13 6-1,11-5-135,0 1 1,0 1-1,1 0 0,0 1 0,0 0 0,-11 10 0,15-11-59,0 0-1,1 1 0,0-1 0,1 1 1,-1 0-1,1 1 0,0-1 0,1 1 1,0-1-1,0 1 0,-2 9 1,5-13-11,-1-1 1,0 0 0,1 1 0,0-1 0,0 1 0,0-1-1,0 1 1,0-1 0,1 0 0,-1 1 0,1-1-1,0 0 1,0 1 0,0-1 0,0 0 0,1 0 0,0 0-1,-1 0 1,1 0 0,0 0 0,0-1 0,0 1 0,1-1-1,-1 1 1,1-1 0,-1 0 0,1 0 0,0 0 0,6 3-1,-3-2 37,1-1-1,-1 0 0,1 0 1,-1 0-1,1-1 0,0 0 1,0 0-1,0-1 0,0 0 1,0 0-1,0 0 1,-1-1-1,1 0 0,0-1 1,0 1-1,7-4 0,-3 1 3,0-1-1,0 0 1,0 0-1,-1-1 0,0 0 1,0-1-1,0 0 1,12-13-1,-21 19-66,8-8 84,0 0-1,0-1 1,-1 0-1,12-19 0,-19 27-92,1-1 0,-1 0-1,0 1 1,0-1-1,0 0 1,0 0 0,0 0-1,-1 0 1,1 0-1,-1 0 1,0 0 0,1 0-1,-1 0 1,-1 0-1,1 0 1,0 0 0,-1 1-1,0-1 1,0 0-1,1 0 1,-2 0 0,1 0-1,0 1 1,0-1-1,-1 0 1,-3-3 0,3 4-25,0 0 1,0-1 0,0 2 0,0-1 0,-1 0 0,1 0-1,-1 1 1,1-1 0,-1 1 0,0 0 0,1-1 0,-1 2-1,0-1 1,0 0 0,-3 0 0,-3 0 34,0 0 1,0 1-1,-11 1 1,5-1-21,23-1 183,0 0 0,0-1 0,0 0 0,-1 0 0,1-1 0,-1 0 0,0 0 0,0-1 1,10-6-1,2-1 29,-5 3-99,0 0-1,0-1 1,-1 0-1,0-2 1,0 1-1,-2-2 0,1 1 1,-1-2-1,13-18 1,-8 8 12,2-2-86,-1-1 1,17-34 0,-23 40-257,-11 20 228,0 0 1,0 0-1,0 0 1,0-1-1,0 1 1,0 0 0,1 0-1,-1 0 1,0 0-1,0 0 1,0 0-1,0 0 1,0 0 0,0 0-1,0 0 1,1 0-1,-1 0 1,0 0-1,0 0 1,0 0 0,0 0-1,0 0 1,0 0-1,0 0 1,1 0 0,-1 0-1,0 0 1,0 0-1,0 0 1,0 0-1,0 0 1,0 0 0,1 0-1,-1 0 1,0 0-1,0 0 1,0 0-1,0 0 1,0 0 0,0 0-1,0 0 1,0 0-1,1 1 1,-1-1-1,3 12-118,0 27 67,-2 0 0,-1 0-1,-7 43 1,-34 157 494,33-201-367,-2 0-1,-1-1 0,-2 0 1,-26 53-1,17-50 36,-1-1 0,-2-1 0,-1-1-1,-2-2 1,-51 51 0,71-78-43,-1-1-1,0 0 0,0 0 1,-14 7-1,20-12-33,0-1-1,0 0 0,0 0 1,0 0-1,0 0 0,0-1 1,0 1-1,0-1 0,-4 1 1,5-2-14,0 1 0,0 0 0,1 0 1,-1-1-1,0 1 0,1-1 0,-1 0 1,0 1-1,1-1 0,-1 0 1,0 0-1,1 0 0,-1 0 0,1 0 1,0-1-1,-1 1 0,0-2 0,1 2-6,-1-1 0,1 1-1,0-1 1,1 1-1,-1-1 1,0 1-1,0-1 1,1 0 0,-1 1-1,1-1 1,-1 0-1,1 0 1,0 1-1,0-1 1,0 0 0,0 0-1,0 1 1,0-1-1,0 0 1,1 0-1,-1 1 1,1-1 0,-1 0-1,1 1 1,-1-1-1,1 0 1,0 1-1,0-1 1,0 1 0,0-1-1,1-1 1,3-3 22,0 1-1,0-1 1,1 1 0,-1 0 0,13-9 0,1 3-19,0 0 0,0 1 0,24-9 0,63-17 38,-65 24-14,91-23 127,-23 8-863,-104 26-245,-1-1 1,0 1-1,0-1 0,0 0 0,4-4 1,1 5-997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3:44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374 17 5472,'5'-16'9914,"-13"17"-7738,-5 1-1087,-23 2 0,19-3-533,-22 4 1,17-1-325,1 2 1,0 0-1,0 1 1,0 1-1,1 1 1,-21 13 0,33-18-182,1 1 0,0 0 0,0 0 1,1 1-1,0 0 0,0 0 1,0 0-1,1 1 0,-1 0 1,2 0-1,-1 0 0,1 1 0,0 0 1,1-1-1,-1 1 0,2 1 1,-1-1-1,-2 14 0,5-19-14,0 0 1,-1 1-1,1-1 0,0 0 0,1 0 0,-1 0 0,0 0 0,1 0 1,0 0-1,0 0 0,-1 0 0,2-1 0,-1 1 0,0 0 0,1 0 0,-1-1 1,4 6-1,-3-7-2,0 1 1,-1-1 0,1 0-1,0 1 1,0-1-1,0 0 1,0 0 0,0 0-1,0 0 1,0 0 0,0-1-1,1 1 1,-1-1-1,0 1 1,0-1 0,0 0-1,1 0 1,-1 0 0,0 0-1,0 0 1,1 0-1,-1-1 1,0 1 0,0-1-1,3 0 1,5-3 71,0 0-1,-1-1 1,0 1 0,15-12 0,35-29 199,-29 21-181,-12 10-86,-1 0-1,0-1 0,-1-1 1,23-28-1,-36 39-60,0 1 6,0 0 0,0 0 0,0 0 0,1 0 1,0 0-1,5-4 0,-5 17 142,0 0 0,7 13 1,-7-16-97,-1-1 0,1 0 0,1 1 1,-1-2-1,1 1 0,-1 0 0,2-1 1,-1 0-1,0 0 0,1-1 0,-1 1 1,1-1-1,0 0 0,9 3 0,-8-4-1307,0-1 0,-1 0-1,1 0 1,-1 0-1,8 0 1,-4-1-942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04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75 6400,'-15'-19'2058,"12"11"-1258,3 7-699,0-1 0,0 0 0,0 0 0,0 0 0,1 1 0,-1-1-1,0 0 1,1 0 0,-1 1 0,1-1 0,0 0 0,-1 1 0,1-1 0,0 1-1,0-1 1,0 1 0,0-1 0,1 1 0,-1 0 0,0-1 0,0 1 0,1 0-1,-1 0 1,1 0 0,-1 0 0,1 0 0,-1 0 0,1 1 0,0-1 0,-1 0-1,1 1 1,0-1 0,0 1 0,2-1 0,7 0 106,1 0 0,-1 1 0,0 0 0,1 0 0,-1 1 0,0 1 0,1 0 0,-1 0-1,0 1 1,12 6 0,14 6 712,53 31-1,-85-44-871,16 10 376,0 1-1,21 17 1,-35-25-240,0 1-1,0 0 1,-1 1-1,0-1 1,-1 1-1,1 0 1,-1 1-1,0-1 1,3 10-1,-6-14-121,-1 0 0,-1 0 0,1 0-1,0 0 1,-1 1 0,1-1 0,-1 0 0,0 0 0,0 0 0,-1 1-1,1-1 1,0 0 0,-1 0 0,0 0 0,0 0 0,0 0 0,-3 6-1,-2 2 110,0-1 1,-1 0-1,-11 14 0,5-8 22,2-3-379,0 0 1,-1-1-1,-1 0 0,0-1 1,0-1-1,-1 0 0,-1-1 1,-30 15-1,37-22-2618,7 2 832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 4800,'-10'3'20199,"16"-3"-20575,53-3 1164,70-12 0,-38 3-561,-31 5-176,89-7-118,-118 17-946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3:46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1415 4224,'-19'7'1365,"19"-7"-1349,0 0 0,0 0 0,-1 0 0,1 0-1,0 0 1,0 0 0,0 0 0,-1 0 0,1 0 0,0 0-1,0 1 1,0-1 0,0 0 0,-1 0 0,1 0 0,0 0-1,0 0 1,0 0 0,0 0 0,0 1 0,0-1 0,-1 0 0,1 0-1,0 0 1,0 0 0,0 0 0,0 1 0,0-1 0,0 0-1,0 0 1,0 0 0,0 1 0,0-1 0,-2 5 36,2-3 166,-1-1 0,1 0 0,-1 1 0,1-1 0,0 1 0,0-1-1,-1 0 1,1 1 0,0-1 0,0 1 0,1-1 0,-1 2 0,1-1 75,-1 0 1,0 0-1,1 0 0,-1 0 1,0 0-1,0 0 0,0 0 1,-1 2-1,1 5 3792,8-16-277,-4 2-3278,1-1-1,-1 0 1,0 0-1,6-11 1,0 1-69,5-8 252,-2 4-292,-1-1 1,0 0 0,-1 0 0,15-47 0,24-168 734,-14 58-714,14 8-153,2 50-352,-25 57 222,2 2 0,49-77 0,-60 112-180,0 1 0,1 0 0,2 1 0,0 1 0,2 2 0,0 0 0,38-26 0,-38 34-25,0 1-1,29-10 1,-43 18 4,2 1 32,0 0 0,1 0 1,-1 2-1,1-1 1,-1 1-1,1 1 0,0 0 1,-1 1-1,16 3 1,-20-3-15,-1 1 1,0 0 0,0 1 0,0 0-1,0 0 1,0 0 0,0 0 0,-1 1-1,0 0 1,0 0 0,0 1 0,0-1-1,7 11 1,-9-12 16,-1 0 1,0 1-1,0-1 0,-1 1 0,1 0 0,-1-1 0,0 1 1,0 0-1,0 0 0,0 0 0,-1 0 0,1 0 1,-1 0-1,0 0 0,-1 0 0,1 0 0,0 0 0,-3 5 1,0 6 35,-2 1 1,0-2 0,-8 19 0,5-16 24,0-1 1,-2 0 0,0-1-1,0 0 1,-2 0 0,0-1-1,-15 14 1,-9 9 89,17-18-155,0-1 1,-30 23-1,34-30 89,7-6-48,1 0 0,0 0-1,-10 10 1,16-14-36,1-1 0,0 1 1,-1-1-1,1 1 0,-1-1 0,1 1 0,0-1 0,0 1 0,-1 0 1,1-1-1,0 1 0,0 0 0,0-1 0,0 1 0,0 0 0,0-1 1,0 1-1,0 0 0,0-1 0,0 1 0,0 0 0,0-1 0,0 1 1,0 0-1,1-1 0,-1 1 0,0-1 0,0 1 0,1 0 0,-1-1 1,0 1-1,1-1 0,-1 1 0,1-1 0,-1 1 0,1 0 1,3 2 20,0 1 1,0-1 0,9 6-1,-3-3 6,25 17-29,-26-18-6,0 0-1,-1 1 0,0 0 0,0 0 0,-1 1 0,11 11 0,-10-8 96,-3-4-22,0 1 1,0 0 0,8 15-1,-12-20-23,0 0-1,0 0 0,-1 0 1,1 1-1,-1-1 0,1 0 1,-1 0-1,0 0 0,0 1 1,0-1-1,0 0 0,0 0 0,0 1 1,0-1-1,-1 0 0,1 0 1,-1 0-1,0 0 0,0 0 1,-1 3-1,-1 0 17,0-1 0,0 1 0,0-1 1,-1 0-1,1 0 0,-1-1 0,0 1 0,0-1 0,-1 0 0,1 0 0,0 0 0,-7 2 0,1-1-44,-1-1 0,0-1 0,1 0 0,-1-1 0,0 0 0,0 0 0,0-1-1,0-1 1,0 0 0,-10-2 0,-13-4-105,-62-23 1,66 18-1155,-41-24 0,47 24-1042,23 11 2070,0 1 0,0-1 0,0 1 0,0-1 0,0 0 0,0 1 0,1-1 0,-1 0 0,0 1 0,0-1 0,1 0 0,-1 0 0,0 0 0,1 0 0,-1 1 0,1-1 0,-1 0 0,0-2 0,1 3 21,1-1 0,-1 0 0,0 1 0,0-1 0,0 0 0,1 1 0,-1-1 0,0 1 0,1-1 1,-1 1-1,0-1 0,1 1 0,-1-1 0,1 1 0,-1-1 0,1 1 0,-1-1 0,1 1 0,-1 0 0,1-1 0,-1 1 0,1 0 1,-1 0-1,1-1 0,0 1 0,-1 0 0,1 0 0,-1 0 0,1 0 0,0 0 0,-1 0 0,2 0 0,43-5-5807,-32 4 4226,22 0-1331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3:46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63 9056,'-3'0'927,"-5"-3"2725,11 3-1138,11-3 2624,0-1-3919,83-7 1730,-48 7-2404,-38 3-530,0 1 0,0-1 0,1-1 0,-1 0 0,16-6 0,-5-1-995,-4 1-2508,0 2-6028,-9 5 6242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3:49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296 820 5984,'1'-14'11344,"-11"17"-7895,4-1-4045,-7 3 1025,-110 47 1108,106-44-1508,1 1 1,1 0 0,0 1-1,0 1 1,-17 17 0,28-24-15,0 1 0,1 0 0,0 0 1,0 0-1,0 0 0,0 0 1,1 1-1,0-1 0,0 1 0,1-1 1,-1 1-1,1 0 0,0 8 0,1-11 16,0 0-1,0 0 1,0 0-1,0 0 1,1 0-1,-1 0 1,1 0-1,0 0 1,0-1-1,0 1 1,3 5-1,-3-6 3,0 0-1,1-1 0,-1 1 0,1-1 0,-1 1 0,1-1 0,-1 0 0,1 0 0,0 1 0,0-1 0,-1 0 0,1-1 0,0 1 1,0 0-1,0 0 0,0-1 0,0 1 0,4-1 0,-1 1 45,-1-1-1,1 0 1,-1-1 0,1 1-1,-1-1 1,0 0 0,1 0-1,-1-1 1,0 1 0,6-3-1,5-4 66,19-12-1,-34 20-147,14-9 8,-1 0 0,0-1 0,0 0 0,-2-1-1,1-1 1,-1 0 0,-1 0 0,0-1 0,-1-1 0,0 1 0,-1-1 0,-1-1 0,6-14 0,94-242-397,-60 158 379,-10 29-136,46-159 0,-83 241 151,5-19-4,4-29-1,-9 45 7,1-1-1,-1 1 0,0-1 0,0 1 0,-1-1 0,0 1 0,0 0 0,0-1 0,0 1 0,-4-9 0,4 14 2,1-1 0,-1 0-1,0 0 1,1 0 0,-1 0 0,0 1-1,1-1 1,-1 0 0,0 0 0,0 1-1,0-1 1,0 1 0,0-1-1,1 1 1,-1-1 0,0 1 0,0-1-1,0 1 1,0 0 0,0 0 0,0-1-1,-1 1 1,1 0 0,0 0-1,0 0 1,0 0 0,0 0 0,0 1-1,0-1 1,0 0 0,0 0 0,0 1-1,0-1 1,0 0 0,0 1-1,0-1 1,0 1 0,-1 0 0,-5 3-9,0 1 1,1-1-1,-12 11 1,18-14 2,-9 7-5,1 0 1,0 1 0,1 0 0,-9 15 0,-21 43 62,22-38 13,3-6-55,1 1 1,1 0 0,-6 27-1,-14 76 119,17-65 40,-32 167 670,42-216-818,-3 23 41,2 0 0,0 41 0,4-68 8,1 0 1,0 0 0,1 0 0,0 0 0,1-1 0,-1 1 0,2 0 0,4 8 0,-7-14-53,1 0 0,-1-1 0,1 1 0,0-1 0,-1 0 1,1 1-1,0-1 0,1 0 0,-1 0 0,0 0 0,0 0 1,1-1-1,-1 1 0,1-1 0,0 1 0,-1-1 1,1 0-1,0 0 0,0 0 0,0-1 0,0 1 0,0-1 1,3 1-1,6-1 58,1 0 1,0-1 0,-1 0-1,17-4 1,-4 1 46,20-5-60,1-1 0,-1-2 0,-1-3 0,57-26 0,-91 37-43,-1 0 0,0-1 0,0 0 0,0-1 0,-1 1 0,0-2 0,11-10 0,-17 15-22,-1 0-1,1 0 0,-1 0 1,0 0-1,0 0 0,0 0 1,0-1-1,0 1 0,-1 0 1,1-1-1,-1 1 0,1 0 0,-1-1 1,0-3-1,0 5-9,0 0-1,0 0 1,0-1 0,-1 1-1,1 0 1,0 0 0,-1 0 0,1 0-1,-1-1 1,1 1 0,-1 0-1,0 0 1,1 0 0,-1 0-1,0 0 1,0 0 0,1 1-1,-1-1 1,0 0 0,0 0-1,0 1 1,0-1 0,0 0-1,0 1 1,0-1 0,-1 1-1,1-1 1,0 1 0,-2-1 0,-4 0 9,-1 0 1,1 1 0,-1-1 0,0 1 0,1 1-1,-1 0 1,1 0 0,-1 0 0,-11 4 0,5 0 17,0 0 1,0 1-1,1 1 0,-14 8 1,22-12-8,1 0-1,0 0 1,0 0 0,1 1-1,-1-1 1,1 1 0,-1 0-1,1 0 1,1 0 0,-1 0-1,0 1 1,1-1 0,0 1-1,-2 6 1,3-8 1,0-1 1,1 1-1,0 0 0,-1-1 1,1 1-1,0 0 1,0-1-1,0 1 0,1 0 1,-1-1-1,1 1 0,0-1 1,-1 1-1,1 0 0,0-1 1,0 0-1,1 1 1,-1-1-1,0 0 0,1 1 1,0-1-1,-1 0 0,1 0 1,0 0-1,0 0 0,0-1 1,0 1-1,4 2 0,2 1 46,0-1-1,1 0 1,-1 0-1,1 0 0,0-1 1,0-1-1,0 0 1,0 0-1,0 0 0,10-1 1,11 0 208,52-6 0,-81 5-264,11-2 23,0 0 0,0-1 0,0 0 0,0-1 0,16-7 0,54-33 113,-45 23-114,7-3-72,1 2-1,73-25 0,-91 38 13,-16 4 29,1 1 0,0 0-1,1 1 1,-1 0 0,0 1-1,1 1 1,-1 0-1,18 1 1,-21 1-2,-2-1-23,0 1-1,0 0 0,0 0 1,1 1-1,-1-1 0,-1 2 1,1-1-1,0 1 0,8 5 0,1 1-3,-14-8 40,0-1 1,-1 1 0,1 0-1,-1 0 1,1 0-1,-1 0 1,1 0 0,1 3-1,-2-3 141,-13-9 245,-10 2-398,13 3-25,-1 1-1,1 0 1,-1 0 0,-19 0-1,2 2 34,0 2 0,-47 8 0,58-6-1,1 0-1,-1 1 0,1 0 1,0 1-1,1 1 0,-17 10 1,27-14-3,-1 0 1,1 0-1,0 1 1,-1 0-1,2 0 1,-1 0-1,0 1 1,1-1-1,0 1 1,-4 6-1,6-10 10,1 1 0,-1 0 0,0-1 0,1 1 0,0 0 0,-1-1 0,1 1 0,0 0 0,-1 0 0,1 0 0,0-1-1,1 1 1,-1 0 0,0 0 0,0-1 0,1 1 0,-1 0 0,1-1 0,-1 1 0,1 0 0,0-1 0,0 1 0,-1-1 0,1 1 0,0-1 0,0 1 0,1-1 0,-1 0 0,0 1 0,0-1 0,1 0 0,-1 0 0,1 0 0,-1 0 0,1 0-1,-1 0 1,3 0 0,4 3 39,0 0 0,1-1 0,0 0 1,-1-1-1,1 0 0,0 0 0,16 0 0,63-2 143,-79-1-177,32-1 25,1-2 1,-1-2-1,0-2 1,0-1 0,41-16-1,-9-2-132,106-42 66,-158 60 1,100-47-64,-90 39 65,51-34 1,-64 37-45,-17 12-101,-10 6-22,-229 139-183,223-133 405,1 0-1,0 1 0,1 1 0,1 0 0,0 1 0,-20 27 0,31-39-21,0 0 0,0 1 0,0-1 0,0 0 0,1 0 0,-1 1-1,1-1 1,-1 1 0,1-1 0,-1 0 0,1 1 0,0-1 0,0 1-1,0-1 1,0 1 0,0-1 0,0 1 0,0-1 0,0 2 0,1-2 6,-1 0 0,1 0 1,0 0-1,-1 0 1,1 0-1,0 0 0,0-1 1,-1 1-1,1 0 0,0-1 1,0 1-1,0-1 1,0 1-1,0-1 0,0 1 1,0-1-1,0 1 0,0-1 1,0 0-1,0 0 1,0 1-1,0-1 0,0 0 1,1 0-1,-1 0 0,2-1 1,6 1 21,0-1 0,0 0 0,0-1 0,0 0 0,0-1 1,9-3-1,52-26 70,-51 22-184,8-3 33,37-25 0,-56 33 35,0-2 0,0 1 1,0-1-1,-1 0 0,0 0 1,0-1-1,10-16 0,-16 23 0,-1 0-1,1 0 1,-1 0-1,1 0 1,-1 0 0,1 1-1,-1-1 1,1 0-1,-1 0 1,0 0 0,0 0-1,0 0 1,1 0-1,-1 0 1,0-1-1,0 1 1,0 0 0,0 0-1,-1 0 1,1 0-1,0 0 1,-1-1 0,1 2 4,-1-1 0,0 0 0,0 1 0,0-1 0,1 1 1,-1 0-1,0-1 0,0 1 0,0 0 0,0-1 1,0 1-1,0 0 0,0 0 0,0 0 0,0 0 1,0 0-1,1 0 0,-1 0 0,0 0 0,0 0 1,0 0-1,0 1 0,0-1 0,0 0 0,-1 1 0,-5 1-1,1 1-1,0 0 0,-1 0 0,1 0 0,0 1 0,1-1 0,-1 1 0,1 1 0,0-1 0,-6 7 0,4-3 22,0 0 1,0 0-1,1 1 1,0 0-1,1 0 0,-5 12 1,9-19 4,0 1 1,0-1 0,0 1-1,1-1 1,-1 1-1,1 0 1,-1 0-1,1-1 1,0 1 0,0 0-1,0-1 1,1 1-1,-1 0 1,0-1-1,1 1 1,0 0 0,0-1-1,0 1 1,0-1-1,0 1 1,0-1-1,1 0 1,-1 1 0,1-1-1,-1 0 1,1 0-1,0 0 1,0 0 0,0-1-1,0 1 1,0 0-1,1-1 1,-1 1-1,0-1 1,1 0 0,-1 0-1,5 2 1,6 0 65,-1 0 0,1-1-1,0-1 1,0 0 0,-1 0 0,1-2 0,0 1 0,18-4 0,-9-1-16,-1 0-1,1-1 1,40-19-1,-45 16-43,0-1 0,0-1 1,-1-1-1,0 0 0,19-20 0,-12 10-20,5-4 33,39-45-1,-54 55-132,-1-1 1,0 0-1,-1-1 0,12-26 1,-71 114-281,41-57 394,-15 27 98,-30 73-1,38-76-3,9-26-54,0 1-1,1-1 1,0 1-1,1 0 1,1 1-1,-3 18 1,8-15 2,-3-15-46,0-1 0,0 1 1,0-1-1,1 0 1,-1 1-1,0-1 0,0 0 1,1 1-1,-1-1 1,0 0-1,1 1 0,-1-1 1,0 0-1,1 1 1,-1-1-1,1 0 0,-1 0 1,0 0-1,1 1 1,0-1-1,1 0 37,1 0-1,0 0 1,-1 0-1,1-1 1,-1 1-1,1-1 1,-1 0-1,1 1 1,2-2-1,0 0-29,257-103 179,-226 88-221,0-1 0,-2-3 0,0 0 0,-2-3 0,39-34 0,-39 29-194,-32 29 216,0 0 0,0 0 0,0 0 0,0-1 0,0 1 1,1 0-1,-1 0 0,0 0 0,0 0 0,0-1 0,0 1 0,0 0 1,0 0-1,1 0 0,-1 0 0,0 0 0,0 0 0,0-1 0,0 1 1,1 0-1,-1 0 0,0 0 0,0 0 0,0 0 0,1 0 0,-1 0 1,0 0-1,0 0 0,0 0 0,1 0 0,-1 0 0,0 0 0,0 0 1,0 0-1,1 0 0,-1 0 0,0 0 0,0 0 0,0 0 1,1 0-1,-1 0 0,0 1 0,0-1 0,0 0 0,0 0 0,1 0 1,-1 0-1,0 0 0,0 0 0,0 1 0,0-1 0,0 0 0,0 0 1,1 0-1,-1 0 0,0 1 0,0-1 0,0 0 0,0 0 0,0 0 1,0 1-1,0-1 0,0 0 0,0 0 0,0 0 0,0 1 0,0-1 1,0 0-1,-3 19-46,-4-5-36,1 0 1,-16 24-1,-71 91 180,-237 335 251,178-280 37,140-169-338,-1-1 0,-1 0 0,0-1 1,-1-1-1,-26 18 0,37-28-14,0-1 0,0 1 0,0 0 0,0-1 0,-1 0 0,1 0 0,0 0 0,0 0 0,-9-1 0,11 0-12,0 0 1,0 0-1,0 0 1,-1-1 0,1 1-1,0-1 1,0 1-1,0-1 1,0 0-1,1 0 1,-1 0 0,0 0-1,0 0 1,0 0-1,1 0 1,-1-1 0,1 1-1,-1-1 1,1 1-1,-2-3 1,2 3-11,0-1 0,0 1 0,1-1 0,-1 0 0,0 1 0,1-1 0,0 0 0,-1 1 0,1-1 0,0 0 0,0 0-1,0 1 1,0-1 0,0 0 0,0 0 0,1-3 0,11-29 31,-7 24-22,52-95 74,-39 75-90,0 0-15,1 1-1,2 1 0,1 1 1,1 1-1,1 1 0,1 1 1,44-33-1,-24 27 13,1 1 0,2 3 0,68-28 0,-27 21 0,96-23 0,33 12-133,-130 29-2785,1-3-4884,-56 13 4031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1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56 2304,'0'-14'752,"5"-1"2528,-4 12-2353,1 0 0,0 0 0,-1 1-1,1-1 1,0 1 0,1 0 0,-1-1 0,0 1 0,3-2 0,-7 10-579,0 1 0,1-1-1,-2 11 1,-2 10 143,-114 457 3104,110-456-3418,-1 0-1,-17 33 0,11-27 36,-14 43 599,31-77-794,0 0 1,0 1-1,-1-1 0,1 0 1,0 0-1,0 0 1,0 0-1,0 0 0,0 0 1,0 0-1,0 0 0,0 0 1,0-1-1,0 1 1,-1 0-1,1 0 0,0-1 1,1 0-1,37-10 21,-15 4 111,11 0-149,1 0 0,0 3 0,1 0 0,-1 3 0,1 1 0,50 6 0,3-2 174,-79-4-145,-4-1-775,0 0 1,0 0-1,0-1 1,-1 0-1,1 0 1,9-4-1,4-2-867,6-2 390,0-1 0,-1-2 0,-1 0 0,0-2 0,34-27 0,-21 7 1476,-18 16 1148,-14 18 2582,-18 29-1791,8-21-1843,2 1 0,-1 0 0,1-1 0,0 1 0,1 1-1,-3 15 1,5-19-260,0 0 0,0 0-1,0 0 1,1-1-1,0 1 1,0 0-1,0 0 1,0-1-1,1 1 1,3 6 0,-4-9-31,0 0 1,0-1 0,0 1 0,0 0 0,0-1 0,0 1 0,1-1 0,-1 1 0,0-1 0,1 0-1,0 0 1,-1 1 0,1-1 0,-1 0 0,1-1 0,0 1 0,0 0 0,0 0 0,0-1 0,-1 1 0,1-1-1,0 1 1,0-1 0,0 0 0,0 0 0,0 0 0,0 0 0,0 0 0,3-1 0,-1 0 10,-1 0 0,0-1 0,1 1 0,-1-1 0,0 0 0,0 0 0,0 0 0,0 0 0,-1 0 0,1 0 1,0-1-1,-1 0 0,0 1 0,0-1 0,0 0 0,0 0 0,0 0 0,2-5 0,1-2 42,-1-1 0,0-1 0,0 1-1,2-14 1,-1 3-17,-1 0 0,-1-1-1,-1 1 1,0-1 0,-2 0 0,-4-35-1,3 54-99,0 0 0,0 0 0,0-1 0,0 1 0,-1 0 0,-2-4 0,4 7-6,0 1-1,-1-1 1,1 0-1,-1 1 1,1-1-1,-1 0 1,1 1-1,-1-1 1,1 1-1,-1-1 1,1 1-1,-1-1 1,0 1-1,1 0 1,-1-1-1,0 1 1,1 0-1,-1-1 1,0 1-1,0 0 1,1 0-1,-1 0 1,0 0-1,0 0 1,1 0-1,-1 0 1,0 0-1,0 0 1,1 0-1,-1 0 1,0 0-1,0 0 1,1 1-1,-1-1 1,0 0-1,1 1 1,-1-1-1,0 0 1,1 1-1,-1-1 1,0 1-1,1-1 1,-2 1-1,-1 3-69,-1-1 0,0 1-1,1-1 1,0 1 0,0 0 0,0 0-1,-3 5 1,-16 37-215,10-21 196,2-3-905,1 0 0,-11 40 0,20-60 643,-1 0 1,1 0-1,0-1 1,0 1-1,0 0 1,0 0-1,0 0 1,0 0-1,1 1 1,-1-2 243,0-1 1,0 1-1,0-1 0,0 0 1,0 1-1,1-1 1,-1 0-1,0 1 0,0-1 1,0 0-1,1 1 1,-1-1-1,0 0 0,0 1 1,1-1-1,-1 0 0,0 0 1,1 1-1,-1-1 1,0 0-1,0 0 0,1 0 1,-1 0-1,1 1 1,-1-1-1,0 0 0,1 0 1,-1 0-1,0 0 0,1 0 1,-1 0-1,1 0 1,-1 0-1,0 0 0,1 0 1,-1 0-1,1 0 1,-1 0-1,0 0 0,1 0 1,-1-1-1,0 1 0,1 0 1,-1 0-1,0 0 1,1-1-1,13-11-3977,3 0 1339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2496,'1'-7'668,"0"0"0,0 0-1,1 0 1,0 0 0,0 0 0,1 1 0,0 0-1,0-1 1,1 1 0,7-11 0,11-22 5138,-17 30-3287,-4 14-875,1 12-1130,15 39 322,2 10-51,-16-54-657,6 31 272,2 0 0,29 74 0,-29-90-203,4 10 390,-14-36-235,0-3-184,0-1 0,0 1 0,0 0 0,0 0 0,1-1 0,-1 1 0,4-3-1,5-10-49,-3-1-10,9-31-1,-7 19-28,-5 12-52,5-24 0,-5 16-151,0 16-408,0 14 287,2 17 151,-6-20 75,7 43-75,-5-30 130,0-1 1,9 30 0,-11-44-25,0 0 0,0 0 0,1-1 0,-1 1 0,0 0 0,0 0 0,1-1 0,-1 1 0,0 0 0,1-1 0,-1 1 0,1 0 0,-1-1 0,0 1 0,1 0 0,0-1 0,-1 1 0,1-1 0,-1 1 0,1-1 0,0 1 0,-1-1 1,1 0-1,0 1 0,-1-1 0,3 1 0,-2-2 75,1 1 0,-1-1 1,1 1-1,-1-1 1,0 0-1,1 0 0,-1 0 1,0 0-1,1 0 1,-1 0-1,1-1 0,4-3 108,1-1-135,-1 1 1,-1-2-1,1 1 1,-1 0-1,5-9 1,21-39-71,-17 29 62,97-149 122,-93 149-657,1 1 0,1 2 1,1 0-1,43-35 0,-63 56 295,-1 1-1,1-1 1,0 1-1,-1-1 1,1 0 0,0 1-1,0 0 1,0-1-1,0 1 1,-1-1-1,1 1 1,0 0 0,0 0-1,0-1 1,0 1-1,0 0 1,0 0 0,0 0-1,0 0 1,0 0-1,0 0 1,0 0 0,-1 1-1,1-1 1,2 0 0,-2 1-233,0 0 0,0 0 1,-1 0-1,1 0 1,0 0-1,0 1 1,0-1-1,-1 0 1,1 0-1,0 0 1,-1 1-1,1-1 0,-1 0 1,0 1-1,1-1 1,-1 3-1,5 18-2885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1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52 2080,'0'-1'169,"0"0"-50,0-1-1,1 1 1,-1 0-1,0 0 1,1-1 0,-1 1-1,1 0 1,0 0-1,-1 0 1,1 0 0,0 0-1,-1 0 1,1 0-1,0 0 1,0 0 0,0 0-1,2-1 1,-2 0 448,1 1 0,-1-1 0,1 1 0,-1-1 0,0 1 0,0-1 0,0 0 0,0 0 0,1-2 0,5-6 5233,-6 11-5610,-1 0 1,1 0-1,-1 0 0,0 0 1,0 0-1,0 0 0,0 0 1,0 0-1,0 1 0,0-1 1,0 0-1,0 0 0,0 0 0,-1 2 1,-18 128 2560,-1 0-1822,-18 338 388,38-462-1529,-3 26 991,0-22-1484,3-11 642,0 0 0,0 0 1,0 0-1,-1 0 0,1 0 1,0 0-1,0 0 0,0 1 1,0-1-1,0 0 0,0 0 0,0 0 1,0 0-1,-1 0 0,1 0 1,0 0-1,0 0 0,0 0 1,0 0-1,0 0 0,0 0 1,0 0-1,-1 0 0,1 0 1,0 0-1,0 0 0,0 0 1,0 0-1,0 0 0,-1 0 1,1 0-1,0 0 0,0 0 1,0 0-1,0 0 0,0 0 1,0 0-1,0 0 0,-1 0 1,1 0-1,0 0 0,0 0 1,0-1-1,0 1 0,0 0 1,0 0-1,0 0 0,-1-1-173,1 1 0,-1-1 0,1 0 0,-1 1 0,1-1-1,0 0 1,-1 0 0,1 1 0,0-1 0,0 0 0,0 0 0,-1 1-1,1-1 1,0 0 0,0 0 0,0 1 0,0-3 0,0 2-297,4-16-1451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1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15 153 4896,'-1'-1'519,"-9"-10"1584,10 11-1990,0 0 1,-1-1-1,1 1 0,0 0 0,0 0 1,0-1-1,-1 1 0,1 0 0,0 0 1,0-1-1,0 1 0,0 0 0,-1-1 1,1 1-1,0 0 0,0-1 0,0 1 0,0 0 1,0-1-1,0 1 0,0 0 0,0-1 1,0 1-1,0 0 0,0-1 0,0 0 1,1 0 328,-1 0 0,0 0 0,1 0 1,-1 0-1,0 0 0,0 0 0,0 0 1,0 0-1,0 0 0,0-1 0,-1-1 1,2-8 2217,1 8-2378,0 1 0,0-1 1,0 1-1,0 0 0,0 0 0,1 0 0,-1 0 0,1 0 0,0 0 0,0 0 0,-1 1 0,1 0 0,0-1 0,6 0 0,5-2-75,0 1 1,17-1-1,0-1 258,243-33 242,-214 31-700,-42 4-3,41-2 51,-53 6-49,2 1-106,-7-2 80,-1 0 0,0 0 0,0 0 1,0 0-1,0 0 0,0 0 0,1 0 1,-1 0-1,0 0 0,0 0 0,0 0 0,0 0 1,0 0-1,1 0 0,-1-1 0,0 1 0,0 0 1,0 0-1,0 0 0,0 0 0,0 0 1,0 0-1,1 0 0,-1-1 0,0 1 0,0 0 1,0 0-1,0 0 0,0 0 0,0 0 1,0-1-1,0 1 0,0 0 0,0 0 0,0 0 1,0 0-1,0-1 0,0 1 0,0 0 1,0 0-125,0-1 1,0 1 0,-1 0-1,1-1 1,0 1 0,0 0-1,-1-1 1,1 1-1,0 0 1,-1 0 0,1-1-1,0 1 1,-1 0 0,1 0-1,0 0 1,-1 0 0,1-1-1,0 1 1,-1 0 0,1 0-1,-1 0 1,1 0 0,0 0-1,-1 0 1,1 0 0,0 0-1,-1 0 1,1 0 0,-1 0-1,1 0 1,-1 1 0,-10 0-2497,-16 14-3610,13-3 3690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1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 7712,'-2'2'1011,"1"-1"-853,1-1 0,0 0-1,-1 0 1,1 1 0,-1-1 0,1 0 0,0 1-1,0-1 1,-1 0 0,1 1 0,0-1 0,-1 1-1,1-1 1,0 0 0,0 1 0,0-1 0,0 1 0,-1-1-1,1 1 1,0 0 0,0 0 66,1-1-1,-1 1 1,0-1 0,1 1-1,-1-1 1,0 0 0,1 1 0,-1-1-1,1 1 1,-1-1 0,1 0-1,-1 1 1,0-1 0,1 0 0,0 1-1,-1-1 1,1 0 0,-1 0-1,1 0 1,-1 1 0,1-1-1,-1 0 1,1 0 0,0 0 0,-1 0-1,2 0 1,16 1 1579,-17-1-1700,43-2 1987,78-14 0,-38 3-1752,136-7-669,-201 16-3072,-14 7 1515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1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 6880,'-4'-9'7663,"4"35"1670,1-9-10548,-11 175 4224,2-73-2728,4-75-195,2-32-43,1 0 1,0 1 0,1-1 0,2 19-1,-2-13-155,0-18-1,0 0 1,0 0-1,0 1 1,-1-1-1,1 0 1,0 0-1,0 0 1,0 1-1,0-1 1,0 0-1,0 0 1,0 0-1,0 1 0,0-1 1,-1 0-1,1 0 1,0 0-1,0 0 1,0 0-1,0 1 1,0-1-1,-1 0 1,1 0-1,0 0 1,0 0-1,0 0 0,-1 0 1,1 0-1,0 0 1,0 0-1,0 0 1,-1 0-1,1 0 1,0 0-1,0 0 1,0 0-1,-1 0 1,1 0-1,0 0 0,0 0 1,0 0-1,-1 0 1,1 0-1,0 0 1,0 0-1,0 0 1,-1 0-1,1 0 1,-5-1-1830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1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14 142 4160,'-13'-3'9061,"20"-3"-4848,-1 3-3623,-1-1-1,0 1 1,-1-1 0,1 0-1,-1-1 1,5-4-1,17-16 441,-7 12-631,0 1 0,0 1 0,22-9-1,-31 16-281,0 1-1,0-1 0,0 2 0,0-1 0,0 2 0,1-1 0,-1 1 0,19 1 0,-19 1 7,-1 0 1,1 1-1,-1 0 0,0 0 1,0 1-1,0 1 0,0-1 0,15 10 1,-17-9-21,0-1 0,0 1 0,0-1 1,0 0-1,1 0 0,-1-1 1,1 0-1,0-1 0,-1 0 0,1 0 1,0 0-1,0-1 0,0 0 1,0-1-1,-1 0 0,1 0 1,0 0-1,8-4 0,-12 4-303,28-14 640,-19 5-2085,-13 9 1280,1 1 0,-1-1 0,1 1 0,-1-1 0,1 0 0,-1 0 0,0 1 0,1-1 0,-1 0 0,0 0 0,0 0 0,0 1 0,1-1 0,-1-1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5984,'0'0'1920,"-8"0"1600,10 3-2393,-1 0 0,0 0 0,0 0 0,0 0 0,1 6 0,-2 35 1648,-5 215 1111,0-152-3539,5-91-536,0-7-3083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1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19 599 3904,'-18'4'8021,"20"-17"-3626,7-5-3439,-1 5-377,50-102 1016,-32 66-1191,1 2 0,3 0 0,38-44 0,-30 47 281,69-59 1,-106 102-676,-1 0 1,1 0-1,0 1 0,0-1 1,-1 0-1,1 1 1,0-1-1,0 1 1,0-1-1,0 1 1,0 0-1,0-1 0,0 1 1,0 0-1,0-1 1,0 1-1,1 0 1,-2 0 1,1 0 0,-1 1 0,1-1 0,-1 0 0,0 0 0,1 1 1,-1-1-1,0 0 0,1 0 0,-1 1 0,0-1 0,1 0 0,-1 1 1,0-1-1,1 1 0,-1-1 0,0 0 0,0 1 0,0-1 0,0 1 1,1-1-1,-1 1 0,0-1 0,0 0 0,0 2 0,1 3 90,-1 1 0,0 0-1,0 0 1,-2 7-1,2-10-88,-4 46 157,-5 34-63,-8 25 147,14-86 36,3-12-325,2-11 113,7-17 146,-5 10-208,-3 5-17,53-100 133,-45 88-129,2 1-1,-1 0 1,2 0-1,21-20 1,-18 21-9,0 1 1,21-13 0,-28 21 24,0-1-1,0 1 1,0 1 0,1-1-1,-1 1 1,1 1-1,10-3 1,-18 5-6,0 0 1,0 0-1,0 0 0,0 0 1,0 0-1,0 0 0,0 0 1,0 0-1,0 1 0,0-1 1,0 0-1,0 1 0,-1-1 1,1 0-1,0 1 0,0-1 0,0 1 1,0-1-1,0 1 0,-1 0 1,1-1-1,0 2 0,1-1-9,-1 1-1,0-1 1,-1 1-1,1 0 0,0 0 1,0-1-1,-1 1 1,1 0-1,-1 0 0,0 0 1,1 1-1,-1 5 19,0-1 1,0 0-1,0 1 0,-4 12 1,-20 71-98,31-95 342,9-10-59,18-13-258,1 1 0,60-34 0,-95 60 53,6-4-20,1 0 1,0 1 0,12-4-1,-18 6 14,0 1-1,1-1 1,-1 1-1,0 0 1,0-1-1,1 1 0,-1 0 1,0 0-1,0 0 1,1 0-1,-1 0 1,0 0-1,0 0 1,1 1-1,-1-1 1,0 0-1,0 1 1,1-1-1,-1 1 1,0-1-1,0 1 1,0 0-1,0-1 0,0 1 1,0 0-1,0 0 1,0 0-1,0-1 1,0 1-1,-1 0 1,2 2-1,4 10 33,-1-1-1,-1 2 1,0-1-1,4 26 1,-4-19-30,8 26 1,-10-40-20,1 1-1,0-1 1,0 0-1,0 0 1,1 0 0,0 0-1,8 9 1,-9-12 16,-1 0 0,1 0 0,0 0 0,0 0 0,0-1 0,0 1 0,1-1 0,-1 0 0,1 0 0,-1 0 0,1-1 0,0 1 0,0-1 0,0 0 0,0 0 0,0 0 0,0 0 0,0-1 0,0 0 0,0 1 0,0-2 0,0 1 0,0 0 0,0-1 0,0 0 0,0 0 0,0 0 0,-1 0 0,1-1 0,0 1 0,5-4 0,15-9 88,-2 0 1,0-1-1,0-2 1,-1 0-1,24-27 1,-37 36 21,0-1 1,0 0-1,-2 0 1,1-1-1,9-19 1,-14 26-86,0-1 1,0 0-1,-1 0 0,1 0 1,-1 1-1,0-1 0,0 0 1,0-1-1,-1 1 1,0 0-1,1 0 0,-1 0 1,-1 0-1,1 0 0,-1 0 1,1 0-1,-1 0 0,-3-7 1,3 9-26,0 0-1,0 0 1,0 0 0,0 0 0,-1 1 0,1-1-1,0 1 1,-1-1 0,0 1 0,1-1 0,-1 1-1,0 0 1,1 0 0,-1 0 0,0 0 0,0 0-1,0 0 1,0 0 0,0 1 0,0-1 0,0 1-1,0-1 1,0 1 0,-1 0 0,1 0-1,0 0 1,0 0 0,0 0 0,0 1 0,-4 0-1,1 0 3,0 1-1,1 0 0,-1 0 1,1 0-1,0 0 0,-1 1 1,1 0-1,0 0 0,1 0 1,-1 0-1,0 0 0,-3 5 1,3-2 0,0 0 1,0 0 0,1 1 0,0-1 0,0 1 0,0 0 0,1-1-1,0 1 1,0 0 0,1 1 0,0-1 0,0 0 0,0 0 0,1 1-1,0-1 1,1 0 0,0 0 0,2 13 0,-1-15-1,-1 0-1,1 0 1,-1 0 0,1 0 0,1 0-1,-1 0 1,1-1 0,0 1 0,0-1-1,0 0 1,0 0 0,1 0 0,0 0-1,0 0 1,0-1 0,0 0 0,1 1-1,-1-2 1,1 1 0,-1 0 0,1-1 0,0 0-1,0 0 1,0-1 0,8 2 0,0-1 21,0-1 0,0-1 0,0 0 1,0-1-1,0-1 0,0 0 0,17-4 1,-4-2 67,0-1 0,36-18 1,9-13 28,-7 2-136,-36 25-5,-6 2 20,-1 0 1,36-26 0,-39 24 55,-11 9 54,-1-1-1,0 0 1,8-8 0,-14 13-102,-1 0 1,1 0-1,0 0 1,0 0-1,-1 0 1,1 1-1,0-1 1,0 0-1,0 0 1,-1 0-1,1 0 1,0 0-1,0 0 1,-1 0-1,1 0 1,0 0-1,0 0 1,-1 0-1,1 0 1,0 0-1,0 0 1,-1 0-1,1-1 1,0 1-1,0 0 1,0 0-1,-1 0 1,1 0-1,0 0 1,0 0-1,0-1 1,-1 1-1,1 0 1,0 0-1,0 0 1,0-1-1,0 1 1,0 0-1,-1 0 1,1 0-1,0-1 1,0 1-1,0 0 1,0 0-1,0-1 1,0 1-1,0 0 1,0 0-1,0 0 1,0-1-1,0 1 1,0 0-1,0 0 1,0-1-1,0 1 1,0 0-1,0 0 1,0-1-1,0 1 1,0 0-1,1 0 1,-1 0-1,0-1 0,-6 6-13,0 0 0,0 1 0,1 0 0,0 0 0,0 0 0,0 1 0,1-1 0,0 1 0,0 0 0,-2 8 0,-3 3 46,-6 9-33,2 2 1,0-1-1,2 2 0,2-1 0,0 2 1,2-1-1,-4 45 0,11-70 0,-1 1 0,1-1 0,1 1 0,-1-1 0,2 6 0,-2-10 9,1 0 0,-1 0 0,0 1 0,1-1 0,-1 0 0,1 0-1,-1 0 1,1 0 0,0 0 0,-1 0 0,1 0 0,0 0 0,0 0 0,-1-1 0,1 1 0,0 0 0,0 0 0,0-1 0,0 1 0,0-1 0,0 1 0,0-1 0,1 1 0,-1-1 0,0 1 0,0-1 0,2 0-1,-2 0 0,0 0-1,0 0 0,0 0 1,0 0-1,0 0 0,0 0 1,0-1-1,0 1 0,0 0 1,0-1-1,0 1 0,-1-1 0,1 1 1,0-1-1,0 0 0,0 1 1,-1-1-1,1 1 0,0-1 1,-1 0-1,1 0 0,0 0 0,-1 1 1,1-1-1,-1-1 0,14-28 90,-12 24-84,83-281 118,-83 279-160,0-1 1,0 0-1,-1 1 0,0-15 1,-9 42-455,7-5 445,0-1 1,2 28-1,-1-10-69,0-28 112,1 0 0,-1 0-1,0 0 1,1 1 0,0-1 0,0 0 0,0 0 0,0 0-1,0 0 1,1 0 0,-1 0 0,3 3 0,-3-5-3,0 1 0,0-1 0,0 0 0,0 0 0,0 0 1,0 0-1,1 0 0,-1-1 0,0 1 0,1 0 0,-1-1 0,0 1 1,1 0-1,-1-1 0,0 0 0,1 1 0,-1-1 0,1 0 0,-1 0 0,1 1 1,-1-1-1,1-1 0,-1 1 0,1 0 0,-1 0 0,1 0 0,-1-1 1,0 1-1,3-1 0,9-6 61,1 0 1,-1-1 0,0 0-1,0-1 1,18-17 0,9-6-131,-2 5-2,1 2 1,1 1 0,50-20-1,-89 43 72,0 1 0,0-1 0,1 1-1,-1-1 1,0 1 0,0-1 0,1 1-1,-1 0 1,0 0 0,1 0 0,-1 0-1,0 0 1,1 0 0,-1 0 0,0 0-1,0 0 1,1 0 0,-1 1 0,0-1-1,1 1 1,-1-1 0,2 2 0,-2-1-6,0 0 0,0 0 1,0 0-1,-1 1 0,1-1 1,0 0-1,0 1 0,-1-1 1,1 0-1,-1 1 0,1-1 1,-1 1-1,0-1 0,1 1 1,-1-1-1,0 1 0,0-1 1,0 4-1,-2 22-5,-1 1 0,-8 36 0,-1 5 127,8-41-117,4-27-5,0-1 1,0 0-1,0 0 1,0 0-1,0 0 0,0 1 1,0-1-1,0 0 0,0 0 1,0 0-1,0 0 0,0 0 1,0 1-1,0-1 1,0 0-1,0 0 0,0 0 1,0 0-1,0 1 0,0-1 1,0 0-1,1 0 0,-1 0 1,0 0-1,0 0 0,0 0 1,0 0-1,0 1 1,0-1-1,0 0 0,1 0 1,-1 0-1,0 0 0,0 0 1,0 0-1,0 0 0,0 0 1,1 0-1,5-3 38,4-9 86,34-56 224,43-58-488,-85 124 138,0 0-1,1-1 1,-1 1-1,0 0 1,1 1 0,-1-1-1,1 0 1,0 1-1,-1-1 1,4 0-1,-6 2-2,1 0 0,-1 0-1,0 0 1,1 0 0,-1 0-1,0 0 1,0 0 0,1 0-1,-1 0 1,0 0-1,1 0 1,-1 0 0,0 0-1,0 0 1,1 0 0,-1 1-1,0-1 1,0 0-1,1 0 1,-1 0 0,0 0-1,0 1 1,0-1 0,1 0-1,-1 0 1,0 1 0,0-1-1,0 0 1,0 0-1,1 1 1,-1-1 0,0 0-1,0 0 1,0 1 0,0-1-1,0 1 1,2 12-50,-2-9 20,32 159 83,-31-157-20,1 1 1,0-1-1,1 0 0,-1 0 0,5 6 0,-7-11-19,0 0 1,1 0 0,-1-1 0,1 1-1,0 0 1,-1 0 0,1-1-1,0 1 1,-1 0 0,1-1 0,0 1-1,0 0 1,-1-1 0,1 1 0,0-1-1,0 1 1,0-1 0,0 0 0,0 1-1,0-1 1,0 0 0,0 0-1,0 0 1,0 0 0,-1 1 0,1-1-1,0 0 1,0-1 0,0 1 0,0 0-1,0 0 1,0 0 0,0-1 0,0 1-1,0 0 1,0-1 0,0 1-1,0-1 1,-1 1 0,1-1 0,0 1-1,1-2 1,14-12 132,-2-1 0,0 0-1,16-22 1,18-20-37,45-28-18,-20 21-83,-42 42-173,-21 15 34,-10 7 132,1 0 0,-1 0 1,0 0-1,0 1 0,1-1 0,-1 0 1,0 0-1,0 0 0,1 1 0,-1-1 1,0 0-1,0 0 0,1 0 1,-1 1-1,0-1 0,0 0 0,0 0 1,0 1-1,1-1 0,-1 0 0,0 1 1,0-1-1,0 0 0,0 0 1,0 1-1,0-1 0,0 0 0,0 1 1,0-1-1,0 0 0,0 1 0,0-1 1,0 1-1,2 14-48,-2 6 57,-1-1-1,-1 0 1,-1 1 0,-1-1 0,-7 23 0,7-25 17,-3 8 16,-1 1-1,-1-1 1,-1-1-1,-14 26 0,22-49-19,1 1 0,-1-1 0,1 1 0,-1-1 0,0 0 0,0 0 0,0 0 0,0 0 0,0 0 0,0 0 0,0 0 0,-1-1 0,1 1 0,-1-1 0,-3 2 0,4-2-8,1-1 0,-1 1 0,0-1 0,1 0 0,-1 1-1,0-1 1,0 0 0,1 0 0,-1 0 0,0 0 0,0-1 0,1 1-1,-1 0 1,0-1 0,1 1 0,-1-1 0,0 1 0,1-1-1,-1 0 1,1 0 0,-1 0 0,1 0 0,-1 0 0,-1-1-1,-1-2 9,0 0-1,0 0 1,0-1-1,0 1 1,1-1-1,-3-6 0,-4-5-13,2-1-1,0 0 1,1-1-1,1 1 1,-6-26-1,12 41-30,-1 1 0,1-1 0,0 0 0,0 0 0,0 0 0,0 0 1,0 1-1,0-1 0,1 0 0,-1 0 0,0 0 0,2-2 0,-2 3 21,1 1 1,-1-1 0,1 0-1,-1 0 1,1 0-1,0 1 1,0-1-1,-1 0 1,1 1-1,0-1 1,0 0-1,0 1 1,-1-1-1,1 1 1,0 0-1,0-1 1,0 1 0,0 0-1,0-1 1,0 1-1,0 0 1,0 0-1,0 0 1,0 0-1,2 0 1,3 1 25,1 0 0,-1 1 1,0-1-1,1 1 0,-1 1 0,0-1 0,0 1 1,0 0-1,9 7 0,-2-3 55,35 24-46,-2 1 1,-1 3 0,67 65-1,-76-71-812,-15-13-3321,-51-27-15176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3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375 611 2656,'0'-3'7488,"-7"-1"-4288,-3 2-2684,1 0 1,-1 1 0,0 0-1,1 0 1,-1 1 0,0 1-1,-18 2 1,4 1 62,-34 10 0,35-8-393,10-3-87,0 1 1,0 1-1,1 0 1,-1 0-1,1 1 0,-17 12 1,24-14-103,0 0 0,0 0 0,1 0 0,-1 1 0,1-1 0,0 1 0,1 0 0,-1 0 0,1 1 0,0-1 0,0 1 0,1-1 0,-1 1 0,1 0 0,1 0 0,-3 10 0,4-9 25,-1-1 1,1 1-1,0 0 1,0-1-1,0 1 0,1-1 1,0 1-1,1-1 1,3 10-1,-5-14-4,1 0-1,0 0 1,0 0 0,0-1-1,0 1 1,0 0-1,0-1 1,0 1 0,1-1-1,-1 1 1,0-1 0,1 0-1,-1 0 1,1 1 0,0-1-1,-1 0 1,1 0-1,0-1 1,0 1 0,0 0-1,-1 0 1,1-1 0,0 1-1,0-1 1,0 0-1,0 0 1,0 1 0,0-1-1,0-1 1,0 1 0,0 0-1,0 0 1,0-1-1,0 1 1,3-2 0,2 0 46,0-1-1,0 0 1,-1-1 0,1 1 0,-1-1 0,0 0 0,1-1-1,5-6 1,43-47 361,-29 28-160,-2 4-249,29-42 0,-51 66-22,0-1 0,0 1 0,-1-1 0,0 0 0,1 1 0,-1-1 0,0 0 0,1-5 0,-5 10-428,0 4 287,3-1 123,-1 0-1,1-1 1,0 1-1,0 0 1,1 0-1,0 0 1,0-1-1,1 6 1,14 38 58,-12-40-61,2 9 189,2-1 1,0-1 0,19 28-1,-18-29-1,9 10 180,-14-17-250,-3-6-62,-1 0-1,1 0 0,-1 0 0,1 0 0,-1 0 0,1 0 1,0 0-1,0 0 0,-1 0 0,1 0 0,0 0 0,0-1 1,0 1-1,0 0 0,0-1 0,2 2 0,5 18-118,-8-16 115,-1-3-21,1 0 1,0 0-1,0 1 0,0-1 0,0 0 0,0 0 0,0 0 0,0 0 0,0 0 0,0 1 0,1-1 0,-1 0 0,0 0 0,1 0 0,-1 0 0,1 0 0,-1 0 0,1 0 0,0 1 0,0-1-57,-1 13 1034,9-24-1018,-8 9-1,0 1 38,-1-1 1,0 1-1,1-1 1,-1 1-1,0 0 1,0-1-1,1 1 1,-1-1-1,0 1 1,0-1-1,0 1 1,0-1-1,1 1 1,-1-1-1,0 1 0,0-1 1,0 1-1,0-1 1,0 1-1,0-1 1,0 1-1,0-1 1,-1 0-1,4-4-99,-3 6 98,0-1-1,0 0 1,0 0-1,0 0 1,0 0-1,0 0 1,0 0 0,0 0-1,0 0 1,0 0-1,0 0 1,0 0 0,0 0-1,0 0 1,0 0-1,0 0 1,0 0 0,0 1-1,0-1 1,0 0-1,0 0 1,0 0 0,0 0-1,0 0 1,0 0-1,0 0 1,0 0-1,0 0 1,0 0 0,1 0-1,-1 0 1,0 0-1,0 0 1,0 0 0,0 0-1,0 0 1,0 0-1,0 0 1,0 0 0,0 0-1,0 0 1,0 0-1,0 0 1,0 0 0,0 0-1,0 0 1,1 0-1,-1 0 1,0 0 0,0 0-1,0 0 1,0 0-1,0 0 1,0 0-1,0 0 1,0 0 0,0 0-1,0 0 1,0 0-1,0 0 1,0-1 0,4-9-213,0 7 348,-3-3 15,-2 4-136,2 1 13,3-1-65,9-10-153,-7 1 85,-3 5 108,-1 1 1,1-1-1,6-7 0,1-4 48,8-4-167,-18 20 105,0 1 0,0 0-1,0-1 1,0 1 0,0 0 0,0-1-1,0 1 1,1-1 0,-1 1-1,0 0 1,0-1 0,0 1 0,1 0-1,-1 0 1,0-1 0,1 1-1,-1 0 1,0 0 0,0-1 0,1 1-1,-1 0 1,0 0 0,1 0-1,0-1 1,0 0-23,8-7 298,-8 7-220,2-3-52,-3 4 11,0 0-1,0 0 1,0 0-1,0 0 1,0 0-1,0 0 0,-1 0 1,1 0-1,0 0 1,0 1-1,0-1 1,0 0-1,0 0 1,0 0-1,0 0 1,0 0-1,0 0 1,1 0-1,-1 0 1,0 0-1,0 0 1,0 0-1,0 0 0,0 0 1,0 0-1,0 0 1,0 0-1,0 0 1,0 0-1,0 0 1,0 0-1,0 0 1,0 0-1,0 0 1,0 0-1,0 0 1,0 1-1,0-1 0,0 0 1,0 0-1,0 0 1,0 0-1,0 0 1,0 0-1,0 0 1,0 0-1,0 0 1,0 0-1,1 0 1,-1 0-1,0 0 1,0 0-1,0 0 1,0 0-1,0 0 0,0 0 1,0 0-1,0 0 1,0 0-1,0-1 1,0 1-1,0 0 1,0 0-1,0 0 1,0 0-1,0 0 1,0 1-92,0-1 86,0 0 0,0-1 0,0 1 1,0 0-1,0 0 0,0-1 0,0 1 0,0 0 0,0 0 0,0-1 1,0 1-1,0 0 0,0 0 0,0-1 0,0 1 0,0 0 0,0 0 1,0-1-1,0 1 0,0 0 0,0 0 0,0-1 0,0 1 0,1 0 1,-1 0-1,0 0 0,0-1 0,0 1 0,0 0 0,1 0 0,-1 0 1,0-1-1,0 1 0,0 0 0,1 0 0,-1 0 0,0 0 0,0 0 1,1 0-1,-1-1 0,0 1-47,1 0 11,2-5 7,-3 6 32,0-1 0,1 0 0,-1 0 0,0 0 0,0 0 0,0 0 1,1 1-1,-1-1 0,0 0 0,0 0 0,0 0 0,0 1 0,0-1 0,1 0 0,-1 0 0,0 1 0,0-1 1,0 0-1,0 0 0,0 1 0,0-1 0,0 0 0,0 0 0,0 1 0,0-1 0,0 0 0,0 0 1,0 1-1,0-1 0,0 0 0,0 0 0,0 0 0,0 1 0,0-1 0,-1 1 0,1-1 210,8 0-416,-7 0 96,0-1 126,0 1 0,1-1 0,-1 0 0,1 0 0,-1 0 0,0 0-1,0 0 1,0 0 0,2-2 0,27-42 82,11-6-59,-22 29 63,-13 18-17,-2-1 0,1-1 0,5-5 0,-1-2-66,-1 0 1,0 0-1,-1-1 0,0 1 0,-1-1 0,-1-1 1,0 1-1,4-23 0,-7 23-17,0-1 1,-1 1 0,0 0-1,-2-1 1,0 1-1,0 0 1,-1 0-1,-1 0 1,-5-16-1,-17-60-148,19 64 243,5 16-205,0-2-50,-1 9 171,1 0 0,-1 0 0,0 1 1,0-1-1,0 1 0,-4-4 0,6 6-24,-1-1 0,1 1 0,0-1 0,-1 1 0,1-1 0,-1 1 0,0 0 0,1-1-1,-1 1 1,1 0 0,-1-1 0,1 1 0,-1 0 0,0 0 0,1 0 0,-1-1 0,0 1 0,1 0 0,-1 0 0,0 0 0,1 0 0,-1 0 0,0 0 0,1 0 0,-1 0 0,0 1-1,1-1 1,-1 0 0,0 1 0,-1 0-25,0 0 0,1 0-1,0 0 1,-1 1 0,1-1-1,0 0 1,-1 1 0,1 0-1,0-1 1,-1 4 0,-4 6-104,1 1 1,-5 19 0,9-29 146,-6 25-129,2 1 1,-3 35-1,-1 1 84,-17 160 398,25-177-218,2-1 0,1 1 0,14 64 0,-15-103-117,1 0 1,0-1-1,1 1 0,0-1 1,0 0-1,0 0 1,1 0-1,0 0 1,7 8-1,-8-11-4,1 0 0,-1 0 1,0-1-1,1 0 0,0 0 0,0 0 0,0 0 0,0 0 0,0-1 1,1 0-1,-1 0 0,1 0 0,-1 0 0,1-1 0,0 0 0,6 1 1,-1-1 18,0-1 1,0-1-1,0 0 1,0 0 0,-1-1-1,1 0 1,0-1-1,-1 0 1,0 0 0,0-1-1,0 0 1,0-1-1,0 0 1,-1 0-1,0-1 1,14-13 0,20-22 64,48-63 1,-61 69-7,-13 15-63,-2 0 0,0-1 1,-1-1-1,-1 0 0,-1 0 1,8-25-1,-6 7-116,-2 0 0,11-73 0,-9 34 20,7-75 12,-18 117 4,0 20-22,-1-1 0,0 0 1,-1 0-1,-2 1 0,-2-20 0,3 36 56,1 1 0,0 0-1,0-1 1,0 1 0,0 0 0,-1-1-1,1 1 1,0 0 0,0-1 0,-1 1 0,1 0-1,0 0 1,-1-1 0,1 1 0,0 0 0,-1 0-1,1 0 1,0-1 0,-1 1 0,1 0 0,0 0-1,-1 0 1,1 0 0,0 0 0,-1 0-1,1 0 1,-1 0 0,1 0 0,0 0 0,-1 0-1,1 0 1,0 0 0,-1 0 0,1 0 0,-1 0-1,1 0 1,0 0 0,-1 1 0,1-1 0,0 0-1,-1 0 1,1 0 0,0 1 0,0-1-1,-1 0 1,1 0 0,0 1 0,-1 0 0,-15 12-254,12-8 248,-1 1 1,1-1-1,1 1 1,-1 0-1,1 0 1,0 0-1,0 0 1,-2 10-1,-13 58 69,12-48-61,-17 75 132,-40 189 502,58-268-546,2-1 0,0 1-1,2 0 1,0 0 0,2 0 0,3 24-1,-3-41-55,0 0 0,1 0-1,-1 0 1,1 0 0,0 0 0,1-1-1,4 8 1,-6-10-16,0 0-1,1 0 0,-1-1 1,0 1-1,1-1 1,-1 1-1,1-1 1,0 1-1,-1-1 0,1 0 1,0 0-1,0 0 1,0 0-1,0 0 1,0 0-1,0-1 0,0 1 1,0-1-1,0 1 1,0-1-1,0 0 1,3 0-1,1 0 28,-1-1 0,1-1 0,-1 1 0,1-1 1,-1 0-1,1 0 0,-1-1 0,8-4 0,4-5 15,16-14 1,-24 19-28,49-45 129,-29 24-49,-23 23-91,10-10 12,-1 0-1,14-17 0,-28 29-96,-7 6-92,-9 11-92,10-8 245,1 1 0,0-1 0,1 1-1,0 1 1,0-1 0,0 0 0,1 1 0,0-1 0,-2 13 0,3-10-2,0 0 0,0 0 1,1 0-1,1 0 0,0 0 1,0 0-1,3 12 0,-3-19 37,0-1-1,0 1 1,0-1-1,1 0 1,-1 1 0,1-1-1,-1 0 1,1 0-1,0 0 1,-1 0-1,4 2 1,-3-3-7,-1 0 1,0 0-1,0 0 1,1 0-1,-1 0 0,0 0 1,1-1-1,-1 1 1,1-1-1,-1 1 0,1-1 1,-1 1-1,1-1 1,-1 0-1,1 0 1,0 0-1,-1 0 0,1 0 1,-1 0-1,4-1 1,-1-1 23,1 0 0,-1 0 1,0-1-1,1 0 0,-1 0 1,-1 0-1,1 0 0,6-7 1,-1 0 100,15-21 1,-21 26-125,0 1 1,-1-1 0,1 0 0,-1 0 0,0 0 0,0 0-1,-1 0 1,1-1 0,-1 1 0,0 0 0,-1-1 0,1-7-1,-2 9-9,1 1 0,-1-1 0,0 0-1,1 0 1,-2 1 0,1-1-1,0 0 1,-1 1 0,1-1 0,-1 1-1,0 0 1,-1-1 0,1 1 0,0 0-1,-1 0 1,1 1 0,-1-1 0,-6-4-1,6 5-27,0 0-1,-1 0 0,1 0 1,-1 0-1,0 0 0,1 1 1,-1 0-1,0 0 1,-5-1-1,-3 1-304,-22 0 1,23 1 91,10 0 234,1 0 0,-1 0 0,1 0 0,0 0 0,-1 0 1,1 0-1,0 0 0,-1 0 0,1 0 0,0 0 0,0 0 0,-1 0 1,1 1-1,0-1 0,-1 0 0,1 0 0,0 0 0,0 1 1,-1-1-1,1 0 0,0 0 0,0 1 0,-1-1 0,1 0 1,0 0-1,0 1 0,-4 4-56,4-2 25,2-2 32,0 0 0,-1 0 1,1 0-1,0 0 1,0 0-1,0 0 1,0 0-1,0 0 0,0-1 1,0 1-1,4 0 1,24 1 164,15-5 1,1-2-1,79-20 0,-63 12-111,78-30-1,-138 42-44,0 0-1,0 1 1,0-1-1,0 0 1,1 1 0,-1-1-1,0 1 1,5 0 0,-7 0-12,1 0 1,-1 0 0,1 1 0,0-1-1,-1 0 1,1 1 0,-1-1 0,0 1-1,1-1 1,-1 1 0,1-1 0,-1 1-1,0-1 1,1 1 0,-1-1-1,0 1 1,1-1 0,-1 1 0,0 0-1,0-1 1,0 1 0,1-1 0,-1 1-1,0 0 1,0-1 0,0 1 0,0-1-1,0 1 1,0 0 0,0-1-1,-1 2 1,-2 39 145,1-33-125,1 1 1,1-1-1,-1 1 0,2 11 1,0 1-12,-1-19 2,0 0 1,0 0-1,0 0 1,0 0-1,0-1 1,0 1-1,0 0 1,1 0-1,-1 0 0,0 0 1,1-1-1,0 1 1,-1 0-1,1-1 1,0 1-1,0 0 1,0-1-1,2 3 1,-2-4 23,0 0 0,0 0 1,0 0-1,0 1 1,0-1-1,0 0 1,0 0-1,0-1 0,0 1 1,0 0-1,0 0 1,0 0-1,0-1 1,0 1-1,0 0 0,0-1 1,0 1-1,0-1 1,0 1-1,0-1 1,0 0-1,-1 1 1,2-2-1,22-18 402,-15 11-416,-1-1 1,0 0 0,-1 0-1,0-1 1,7-16-1,-10 14-17,-4 12-5,0 0 1,0 0 0,0 0 0,0 0-1,0 0 1,0 1 0,1-1-1,-1 0 1,0 0 0,1 0 0,-1 0-1,1 0 1,-1 1 0,1-1-1,-1 0 1,2 0 0,-2 6-116,0 0 0,0 0 0,1 0 0,0 0-1,0 0 1,1 5 0,8 15 266,-8-17-169,1 1-1,1-1 1,8 15-1,-11-21 53,1 0-1,-1 0 1,1 0 0,0 0-1,0 0 1,0 0-1,0-1 1,0 1 0,0-1-1,0 1 1,0-1 0,1 0-1,-1 0 1,1 0 0,-1 0-1,1 0 1,4 1 0,0-2 3,0 0 0,0 0 1,0-1-1,0 1 1,0-1-1,0-1 1,0 0-1,0 0 1,0 0-1,-1 0 0,10-6 1,-10 5-14,0 0 1,0-1-1,-1 1 1,1-1 0,-1 0-1,0-1 1,0 1-1,0-1 1,-1 0-1,1 0 1,-1-1-1,4-7 1,-6 9-5,-1 1 0,1-1 0,-1 1 0,0-1 1,0 0-1,-1 1 0,1-1 0,-1 0 0,0 0 0,0-6 1,-1 3-21,-1-1 1,0 1 0,0 0 0,0 0 0,-4-8 0,6 15-13,-1-1 0,1 1-1,0-1 1,0 0 0,0 1 0,-1-1 0,1 0 0,0 1 0,0-1-1,0 0 1,0 1 0,0-1 0,1 0 0,-1 1 0,0-1 0,0 0-1,0 1 1,0-1 0,1 0 0,-1 1 0,0-1 0,1 1 0,-1-1-1,0 1 1,1-1 0,-1 1 0,1-1 0,1-1 9,0 0 0,0 1 0,0 0 0,0-1 0,0 1-1,0 0 1,1 0 0,2-1 0,8-1 52,0 0 0,16-2 0,-23 4-73,21-4-36,0 2 1,1 2-1,39 1 0,37 2 56,-55-3 564,-49 1-553,0 0 1,0-1 0,1 1 0,-1 0 0,0 0-1,0 0 1,1 0 0,-1-1 0,0 1 0,0 0-1,0 0 1,1-1 0,-1 1 0,0 0 0,0 0-1,0-1 1,0 1 0,1 0 0,-1 0 0,0-1-1,0 1 1,0 0 0,0-1 0,0 1 0,0 0-1,0-1 1,0 1 0,0 0 0,0-1 0,1 0-18,0 1 1,0-1-1,0 0 1,0 0-1,-1 1 1,1-1-1,0 0 1,0 0 0,-1 0-1,1 0 1,-1 0-1,1 0 1,-1 0-1,1 0 1,-1-1-1,1 1 1,-1 0-1,0 0 1,0 0 0,0 0-1,1 0 1,-1-1-1,-1-1 1,29 20-223,-27-17 806,-2 0-539,0 0-32,0 0-1,-1 0 1,1 0 0,0 0 0,0 0 0,0 0 0,0 1-1,0-1 1,-1 0 0,1 1 0,0-1 0,0 1-1,0-1 1,0 1 0,0-1 0,-1 2 0,1-1-12,0-1 0,0 1 0,1 0 1,-1-1-1,0 1 0,0-1 1,0 0-1,0 1 0,0-1 0,0 0 1,0 0-1,0 1 0,0-1 0,0 0 1,0 0-1,-1 0 0,-6 2 32,8-2-21,0 0 0,0 0 0,0 0-1,0 0 1,0 0 0,0 1 0,0-1 0,0 0 0,1 0 0,-1 0 0,0 0 0,0 0 0,0 0 0,0 0-1,0 0 1,0 0 0,0 0 0,0 0 0,0 0 0,0 0 0,0 0 0,0 0 0,0 1 0,0-1-1,0 0 1,0 0 0,0 0 0,0 0 0,0 0 0,0 0 0,0 0 0,0 0 0,0 0 0,0 0-1,0 0 1,-1 0 0,1 0 0,0 0 0,0 0 0,0 0 0,0 1 0,0-1 0,0 0 0,0 0-1,0 0 1,0 0 0,1 0 172,3-13-128,-2 7-14,1 0 0,-1 0 1,0 0-1,-1 0 0,0 0 1,0-1-1,0 1 0,-1 0 1,1 0-1,-2-1 0,1 1 1,-1 0-1,-1-9 0,2 14-44,-1 0 0,1-1 0,0 1 0,0 0 0,-1-1 0,1 1 0,-1 0 0,1-1 0,-1 1 0,0 0 0,1 0 0,-1 0 0,0 0 0,0-1 0,0 1 0,0 0 0,0 1 0,0-1 0,0 0 0,-1-1 1,-7 0-61,8 2 67,0 0 1,0 0 0,-1 0-1,1 1 1,0-1 0,0 0-1,0 1 1,0-1 0,0 1-1,0-1 1,0 1 0,0-1-1,0 1 1,0 0 0,0 0-1,0 0 1,0-1 0,0 1-1,-1 2 1,-10 21-70,9-18 50,-4 10 40,-11 33 0,16-41-11,1 0-1,-1-1 1,1 1 0,1 0-1,-1 0 1,3 15 0,-2-18 3,1-1 1,0 1-1,0-1 1,0 1 0,0-1-1,1 0 1,3 7 0,-3-8 9,0-1 0,0 0 1,0 1-1,0-1 1,0 0-1,1 0 0,-1 0 1,1 0-1,-1-1 1,1 1-1,0-1 0,2 2 1,1-1-5,-1 0 0,1-1 0,0 1 0,0-1 1,0-1-1,0 1 0,0-1 0,-1 0 0,1 0 0,8-2 0,10-2 58,28-8 0,-29 6 12,222-63-54,-155 36 69,-95 32-212,-8 4 136,-27 12-29,1 1 0,-46 28 0,79-40-6,-1 0 0,1 0 0,1 1-1,-1-1 1,1 1 0,-1 1 0,2-1 0,-1 1 0,0-1-1,1 1 1,0 1 0,-4 9 0,7-15 16,1 0-1,0 0 1,-1 0 0,1 0 0,0 0-1,0 0 1,-1 0 0,1 1 0,0-1-1,0 0 1,0 0 0,1 0 0,-1 0-1,0 0 1,0 0 0,1 0 0,-1 0-1,0 0 1,1 0 0,-1 0 0,1 0-1,-1 0 1,1 0 0,0 0 0,-1 0-1,1 0 1,0 0 0,0-1 0,-1 1-1,1 0 1,0-1 0,0 1 0,0 0-1,0-1 1,0 1 0,0-1 0,0 1-1,0-1 1,0 0 0,2 1 0,3 0 57,0 0 0,0 0 0,0 0 0,0-1 0,12 0-1,-4-1 1,-1-1 0,1 0 0,0-1 0,-1-1 0,1 0-1,-1-1 1,-1 0 0,1-1 0,0 0 0,-1-1 0,-1 0-1,1-1 1,-1-1 0,0 0 0,-1 0 0,0-1-1,-1 0 1,14-19 0,-7 3-41,-1-2 1,-1 1-1,-1-2 0,10-35 1,27-122 34,-33 116-47,-13 54-37,-1 0 0,0 0 0,0-28 0,-3 43 27,0 1-1,0 0 1,0 0-1,0 0 1,0 0-1,0-1 1,0 1-1,0 0 1,0 0-1,0 0 1,0-1 0,0 1-1,0 0 1,0 0-1,0 0 1,0-1-1,0 1 1,0 0-1,0 0 1,0 0-1,0 0 1,0-1-1,0 1 1,0 0-1,0 0 1,-1 0 0,1 0-1,0 0 1,0-1-1,0 1 1,0 0-1,0 0 1,-1 0-1,1 0 1,0 0-1,0 0 1,0 0-1,0 0 1,-1-1-1,-5 8-276,2 5 268,0 0 0,0-1 1,1 1-1,1 0 0,-2 23 1,3-30 15,-58 458 510,58-454-502,-6 50-47,1 102 0,7-109-15,-1-28-2341,4 35 1,-3-47-2037,17-30-7131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9792,'-5'0'7423,"5"9"-6463,0-1-192,0 0-480,-3-4-288,3 4-32,-5-8-1536,10 0 864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4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57 2912,'5'-11'13514,"-3"4"-10987,-2 6-2367,0 0-1,1 0 0,-1 0 0,0 0 0,0-1 1,1 2-1,-1-1 0,1 0 0,-1 0 1,1 0-1,-1 0 0,2-1 0,-1 1-71,1 0-1,-1 1 0,0-1 1,0 0-1,0 0 0,0 0 0,1 0 1,-1 0-1,-1-1 0,1 1 1,0 0-1,0 0 0,0-1 1,-1 1-1,1-1 0,0 1 0,-1 0 1,1-4-1,-1 5-70,0 0 0,-1 0 0,1 0 0,0 0 0,0 0-1,-1 0 1,1 0 0,0 0 0,0 0 0,0 0 0,-1 1 0,1-1 0,0 0 0,0 0 0,-1 0-1,1 0 1,0 0 0,0 0 0,0 0 0,-1 1 0,1-1 0,0 0 0,0 0 0,0 0 0,0 1 0,-1-1-1,1 0 1,0 0 0,0 0 0,0 1 0,0-1 0,0 0 0,0 0 0,0 1 0,0-1 0,0 0-1,0 0 1,0 1 0,0-1 0,0 0 0,0 0 0,0 1 0,0-1 0,0 0 0,0 0 0,0 0 0,0 1-1,0-1 1,0 0 0,0 0 0,0 1 0,1-1 0,-1 6 26,1 0 0,-1 0 0,-1-1 0,1 1 0,-1 0 0,-2 9 0,0 7 40,-7 140 798,0 11-535,-2-28-45,-1 14-37,12-146-266,1-10-4,0 0-1,-1-1 0,1 1 1,0 0-1,-1-1 0,-1 5 1,1-6-280,1 0 0,-1 0 1,1 0-1,-1 0 0,0-1 1,1 1-1,-1 0 0,0 0 0,0-1 1,0 1-1,1-1 0,-1 1 1,-1 0-1,4-16-10476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4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52 150 4160,'-11'-10'1206,"8"8"-604,0-1 1,0 0-1,0 1 1,1-1 0,-5-7-1,-12-15 11836,26 24-10140,0-1-2090,-1 1 0,1-1 0,0 1 0,8 0 0,22-5 85,-4-1-82,-1 1 0,64-3 0,-9 2-167,-65 5 51,24 1-1,20-2 107,-36 2-109,-25 2-87,0-1 0,0 0 0,1-1 0,-1 1 0,0-1 0,6-1 1,-11 1-51,0 1-1,1 0 1,-1-1 0,0 1 0,1 0 0,-1 0 0,0-1 0,1 1 0,-1 0 0,0-1 0,0 1 0,0-1 0,1 1 0,-1 0 0,0-1 0,0 1 0,0-1 0,0 1 0,0 0 0,0-1 0,0 1 0,0-1 0,0 1 0,0-1 0,0 1 0,0 0 0,0-1 0,0 1 0,0-1 0,0 1 0,0 0 0,-1-1 0,1 0 0,-7-12-4275,-4 2-1562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4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39 3712,'-19'6'12662,"56"-4"-8530,82-22-40,28-2-3544,-117 21-569,-29 1 28,-1 1 1,1-1 0,0 0 0,-1 0 0,1 0-1,-1 0 1,1 0 0,-1 0 0,1 0 0,-1 0 0,1 0-1,-1-1 1,1 1 0,-1 0 0,1 0 0,-1 0 0,1-1-1,-1 1 1,1 0 0,-1 0 0,1-1 0,-1 1-1,0-1 1,1 1 0,-1-1 0,33 20-21144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4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 5312,'-2'-12'12929,"4"19"-10269,-1 3-2335,-1 1 1,0-1-1,0 1 1,-1-1-1,-4 17 1,-1 19 46,-12 100 753,8-83-942,-5 23-99,14-82 83,0-3-450,1 0 1,0-1-1,-1 1 0,1 0 0,0-1 1,0 1-1,0 0 0,0 0 0,0-1 1,0 1-1,0 0 0,0 0 0,0-1 1,0 1-1,0 0 0,0 0 0,0-1 1,1 2-1,-9-18-12805,-5 1 9387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4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7 279 4160,'0'0'69,"0"0"1,-1 0-1,1 0 1,-1-1-1,1 1 0,0 0 1,-1 0-1,1-1 1,0 1-1,-1 0 1,1-1-1,0 1 0,0 0 1,-1-1-1,1 1 1,0 0-1,0-1 0,-1 1 1,1-1-1,0 1 1,0-1-1,0 1 1,0 0-1,0-2 0,6-5 3874,3-1-421,-3 2-1583,1 0 0,1 0 0,15-9 0,5-4-613,-4 2-740,28-16-1,-40 27-397,-1 0 0,1 1 0,0 1 0,0 0 0,15-3 0,-25 6-160,1 1 1,0 0 0,-1 0 0,1 0 0,-1 0 0,1 0-1,-1 1 1,1-1 0,-1 1 0,1 0 0,-1-1 0,1 1 0,-1 0-1,3 2 1,3 2 97,0 1 0,11 10 0,-13-11 22,0 0 0,0-1 1,0 1-1,11 5 1,-13-8-43,0-1 0,1 1 0,-1-1 0,0 1 0,1-1 0,-1-1 0,1 1 0,-1-1 0,1 1 0,-1-1 0,1-1 0,-1 1 0,0 0 1,1-1-1,-1 0 0,1 0 0,5-3 0,8-3 59,-1-1 1,-1-1-1,1-1 1,-2 0-1,28-24 1,2 1 62,-36 26-511,0 0-1,-1 0 0,0-1 1,0 0-1,13-18 1,-20 26 87,-1-1 0,0 1 0,0-1 0,1 1 0,-1-1 0,0 1 0,0-1 0,0 1 0,0-1 0,1 1 0,-1-1-1,0 1 1,0-1 0,0 1 0,0-1 0,0 1 0,0-1 0,-1 1 0,1-1 0,0 1 0,0-1 0,-20-1-13133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5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43 948 2496,'-5'-2'10850,"23"-12"-9290,-9 4-1068,-1-1-1,-1 0 0,0-1 1,9-18-1,5-10 12,58-79 146,8-15-168,-74 111-367,-1-1 1,-1 0-1,-1-1 0,6-26 0,-2-10 305,10-99 0,-20 108 23,-6 45-409,-1 8-85,-6 11-115,-31 89-217,-3 4 341,19-54 77,-93 229 455,83-168-341,-53 151 968,75-226-923,10-29-13,0 1 0,-1 0 0,-1-1 0,-7 15 0,11-24-51,0-2-149,0 0 0,0-1 0,0 1 0,1 0 0,-1 0 0,1-3 0,5-8-20,1-1 0,0 1-1,1 0 1,1 0-1,0 1 1,19-21 0,0 3-12,1 1 1,2 2 0,1 1 0,53-35 0,89-39 72,-116 67-23,10-6 63,-47 28 68,-9 4-67,-9 7-129,-2 2-105,-11 27 100,1 0 1,1 1 0,-3 32-1,10-56 59,0 2 13,0 0 1,1 0-1,0 0 1,1 8-1,-1-12 14,0 1 0,1-1 0,-1 0 0,1 0 0,0 0-1,0 1 1,0-1 0,1 0 0,-1 0 0,3 4 0,-3-7-7,-1 0 0,0 1 0,0-1 0,1 0 0,-1 0 0,0 1 0,0-1 0,1 0 0,-1 0 0,0 0 0,1 1 0,-1-1 0,0 0 0,1 0 0,-1 0 0,0 0 0,1 0 0,-1 0 0,0 0 0,1 0 0,-1 0 0,0 0 0,1 0 0,-1 0 0,1 0 0,-1 0 0,0 0 1,1 0-1,8-8 272,5-19 235,-10 12-426,-1-1 0,0 1 0,-1-1 0,0 0 0,-1 1 0,-1-1 0,-3-29 0,1 37-93,0 1-1,0-1 1,0 1 0,-1 0-1,0 0 1,0 0 0,-1 0-1,0 0 1,-6-6 0,10 12 6,0 1 0,0 0 0,-1 0 0,1-1 0,0 1 0,0 0 0,-1 0 1,1-1-1,0 1 0,0 0 0,0-1 0,0 1 0,-1 0 0,1-1 0,0 1 1,0 0-1,0-1 0,0 1 0,0 0 0,0-1 0,0 1 0,0 0 0,0-1 1,0 1-1,0 0 0,0-1 0,0 1 0,0 0 0,0-1 0,0 1 0,1 0 1,-1-1-1,0 1 0,0 0 0,0-1 0,0 1 0,1 0 0,-1-1 0,0 1 1,0 0-1,1 0 0,-1-1 0,0 1 0,0 0 0,1 0 0,-1 0 0,0 0 1,1-1-1,-1 1 0,0 0 0,1 0 0,-1 0 0,0 0 0,1 0 0,24-5-85,-18 5 245,6-2-65,23 1 0,-23 1-87,0 0 0,15-3 0,18-2 154,82 0-1,-125 5-180,8 0 27,0 0-1,0 1 0,13 2 0,-22-2 0,0-1-1,0 0 1,0 1 0,0 0-1,1 0 1,-1 0-1,0 0 1,-1 0-1,1 0 1,0 0-1,0 0 1,0 1 0,-1-1-1,1 1 1,0-1-1,-1 1 1,0 0-1,1 0 1,-1-1-1,0 1 1,2 4 0,0 6 38,0 1 1,0 0-1,-2 0 1,2 22-1,2 23-113,-4-49 60,3 14 51,10 30-1,-12-46-18,0-1 0,0 0 0,1 0 0,0 0 0,1 0 0,-1-1 0,1 1 0,0-1 1,8 8-1,-10-11-6,-1-1 0,1 0 0,-1 0 0,1 0 0,0 0 0,0 0 0,-1 0 0,1 0 0,0-1 0,0 1 0,0 0 0,0-1 0,0 0 0,0 0 0,0 1 0,3-1 0,-1-1 17,-1 1 0,1-1 0,0 0 0,0 0 0,-1 0 0,1-1 0,-1 1 0,5-3 0,1-1 8,0-1 0,0-1 0,-1 1 0,0-1 0,9-11 1,-2 0 60,22-35 1,-4 5 3,-12 13-310,-6 10 98,-10 6 214,-5 18-106,0 0 1,0-1-1,1 1 0,-1-1 1,0 1-1,1 0 0,-1-1 1,1 1-1,-1 0 1,1-1-1,0 1 0,0 0 1,-1 0-1,3-2 1,-3 3-10,1-1 1,-1 1-1,1-1 1,-1 0 0,0 1-1,1-1 1,-1 1-1,1-1 1,-1 0 0,0 1-1,0-1 1,1 1-1,-1-1 1,0 0 0,0 1-1,0-1 1,0 0-1,0 0 1,0 1 0,0-1-1,0 0 1,0 1-1,0-2 1,0-1-81,0 2 116,4-16-26,1 5 112,4-9-51,0 1 1,-2-1 0,6-28 0,29-237-585,-41 251 638,-2 18-893,-7 62 583,-1 52 0,3-34 146,1 1-89,-8 56 248,9-77-90,4 73 1,1-55 261,-1-54-277,0 0 0,1 0 0,-1 0 1,2-1-1,-1 1 0,1 0 0,0-1 0,0 1 1,5 7-1,-6-13-3,0-1-1,0 0 1,0 0 0,1 1-1,-1-1 1,0 0 0,0 0-1,0 0 1,0-1 0,1 1-1,-1 0 1,0 0 0,0 0-1,0-1 1,0 1 0,0-1-1,1 0 1,-1 1-2,9-4 56,0-1 0,0-1 0,0 1 0,-1-2 0,12-9 0,39-41-158,-33 31 119,-18 16 25,0 0 0,-1 0 0,0-1 0,-1 0 0,0 0 0,8-20 0,-14 28-49,0 1 0,0-1 0,0 0 0,-1 0 1,1 0-1,-1 0 0,0 0 0,0 0 1,0 0-1,0 0 0,0 0 0,-1 1 0,1-1 1,-1 0-1,0 0 0,-2-5 0,3 7-18,-1-1-1,0 0 1,0 0-1,0 1 1,0-1-1,0 0 1,0 1-1,0-1 1,-1 1-1,1 0 1,-1-1-1,1 1 1,-1 0-1,1 0 0,-1 0 1,0 0-1,1 0 1,-1 0-1,0 0 1,0 1-1,0-1 1,1 0-1,-1 1 1,-4-1-1,-1 0-224,14 6 200,-4-3 41,0 0-1,1 0 1,-1 0-1,0 0 0,1 0 1,0-1-1,-1 1 1,1-1-1,0 0 1,3 1-1,43 3-7,-37-4-19,17 2 63,-1-2 0,1-1 0,-1-2 0,58-10 1,-85 12-40,1-1 0,-1 0 0,1 0 1,-1-1-1,1 1 0,-1 0 0,0-1 0,1 1 1,-1-1-1,0 0 0,3-3 0,-5 5 6,-1 7-15,0 0 0,0 0 0,-1 0 0,-1 0 0,-2 7 0,3-11 6,0 0 0,0 1 0,0-1 0,1 1 0,-1 0 0,1 0 0,0-1 0,0 1 1,0 0-1,0 0 0,1 0 0,0 0 0,0 0 0,0 0 0,0 0 0,1 0 0,1 7 1,-2 2-117,0-12 125,0 1 1,0-1 0,0 0-1,0 0 1,0 0-1,0 0 1,0 0-1,0 0 1,0 0-1,1 1 1,-1-1-1,0 0 1,1 0-1,-1 0 1,1 0-1,-1 0 1,1 0-1,-1 0 1,1 0-1,0 0 1,-1-1 0,1 1-1,1 1 1,0-1 4,-1 1 1,1-1 0,0 0 0,0 0 0,0 0 0,0 0 0,0 0 0,0-1 0,0 1 0,0-1 0,0 1-1,0-1 1,0 1 0,0-1 0,0 0 0,0 0 0,0 0 0,1-1 0,-1 1 0,0 0 0,0-1-1,0 1 1,0-1 0,0 0 0,0 1 0,0-1 0,3-2 0,69-36 134,37-17-451,32 8 327,-128 43 44,-13 4-44,0 1 1,1-1-1,-1 0 0,0 1 1,0 0-1,0-1 1,0 1-1,1 0 1,1 0-1,1-4-85,-3 3 95,-4 2 12,-17 4-241,3 2 94,-9 4 43,0 1 1,1 1 0,-33 23 0,50-31 65,1 0 1,0 0 0,1 1 0,-1-1 0,1 1-1,0 1 1,1-1 0,-1 1 0,1 0-1,0 0 1,1 0 0,0 0 0,0 0 0,1 1-1,-1 0 1,-1 14 0,4-17-11,-1 0 1,1-1-1,0 1 0,0 0 0,1-1 1,-1 1-1,1-1 0,0 1 1,1-1-1,-1 1 0,3 5 1,-3-8 12,0-1 0,0 1 0,1 0 0,-1 0 1,1-1-1,-1 1 0,1-1 0,-1 1 0,1-1 1,0 0-1,-1 0 0,1 0 0,0 1 0,0-2 1,0 1-1,0 0 0,0 0 0,0-1 0,0 1 1,0-1-1,0 1 0,1-1 0,-1 0 0,0 0 1,0 0-1,0 0 0,4-1 0,5-2 25,1 0-1,-1-1 1,-1 0-1,1-1 1,0 0 0,-1-1-1,14-10 1,-8 6-14,24-15 68,-1-1-1,61-56 1,-88 70-85,0-1-1,-1-1 1,-1 1-1,0-2 0,-1 0 1,0 0-1,-2 0 1,1-1-1,-2 0 1,0 0-1,5-29 1,22-137-131,-26 134 1,0-75 0,-7 120 121,0-4-49,0 0 1,0 0-1,0 1 1,-1-1-1,0 0 1,0 1-1,-5-13 1,6 19 50,0-1 1,0 1 0,-1 0 0,1-1 0,0 1-1,-1 0 1,1-1 0,0 1 0,-1 0 0,1-1 0,0 1-1,-1 0 1,1 0 0,-1 0 0,1-1 0,0 1-1,-1 0 1,1 0 0,-1 0 0,1 0 0,-1 0-1,1 0 1,0 0 0,-1 0 0,1 0 0,-1 0 0,1 0-1,-1 0 1,1 0 0,-1 0 0,1 0 0,0 0-1,-1 0 1,1 1 0,-1-1 0,1 0 0,0 0-1,-1 1 1,1-1 0,-1 0 0,1 1 0,-14 12-347,10-5 313,-1 1 0,1-1 0,1 1 0,-4 10 0,0 0 45,-2 12 42,-7 39 1,12-51-43,-23 132 3,24-130 6,1 1-1,0 0 1,4 44 0,-1-37-57,-1-22 56,0 0 1,1 1-1,0-1 0,0 0 0,4 10 1,2 10-2,-6-22 5,0 1 0,0-1 0,1 1 0,0-1-1,0 1 1,4 4 0,4 7 110,-4-7-89,0-1-1,0 0 1,1 0-1,0-1 1,9 9-1,-14-15-15,1 0 0,-1 0 0,1 0-1,0-1 1,0 1 0,-1-1 0,1 0 0,0 1-1,0-2 1,0 1 0,0 0 0,0 0-1,1-1 1,-1 0 0,0 0 0,0 0-1,0 0 1,0 0 0,0 0 0,1-1-1,-1 0 1,4-1 0,1-1-9,-1 0 0,0-1 0,0 0 0,0 0 0,0 0-1,-1-1 1,10-9 0,8-5 103,-17 13-60,0-1-1,0 0 1,-1 0-1,0 0 1,-1-1 0,6-8-1,-5 7-79,-4 5 20,0 1 1,0 0-1,-1 0 0,1-1 0,-1 1 0,0-1 0,0 1 0,0-1 1,0 0-1,0 1 0,-1-1 0,0 0 0,0 0 0,0 1 0,0-1 1,0 0-1,-1 0 0,0 1 0,0-1 0,0 1 0,0-1 0,0 1 1,-1-1-1,1 1 0,-1 0 0,0-1 0,-5-5 0,6 9-5,0-2-46,-1 0 0,1 1 0,-1-1 0,0 1 0,0 0 0,1-1 0,-1 1 0,-3-1 0,4 2 47,0-1 0,0 1-1,1 0 1,-1 0-1,0 0 1,0 0-1,0 0 1,0 1 0,0-1-1,1 0 1,-1 0-1,0 0 1,0 1 0,0-1-1,0 0 1,1 1-1,-1-1 1,0 1 0,1-1-1,-1 1 1,0-1-1,1 1 1,-1 0 0,0-1-1,1 1 1,-1 0-1,0 1 1,-3 3 4,0 1 0,1 0 1,-1 0-1,1 0 0,1 0 0,-1 1 0,1-1 1,0 1-1,1-1 0,-1 1 0,1 0 0,1-1 1,-1 1-1,1 0 0,0 0 0,1 0 1,0-1-1,0 1 0,0 0 0,1-1 0,3 11 1,-2-9 62,1-1 1,-1 0-1,1 0 1,5 7-1,-7-13-38,-1 1-1,0 0 1,1-1-1,0 1 1,-1-1 0,1 0-1,0 1 1,-1-1 0,1 0-1,0 0 1,0 0-1,0 0 1,0 0 0,0-1-1,0 1 1,0 0-1,1-1 1,-1 0 0,3 1-1,1-2 21,-1 1 0,1-1 0,0 0 0,-1 0-1,1-1 1,-1 1 0,7-4 0,37-21 119,-9 4-35,64-32-153,-12 5 46,-61 34 28,23-11 90,-48 24-186,0 0 0,-1 1 0,1 0 0,0 0 0,10-1 0,-14 2 47,0 0 0,0 0 0,-1 0 0,1 0 0,0 1 1,0-1-1,-1 0 0,1 1 0,0-1 0,-1 1 0,1 0 0,0-1 0,-1 1 0,1 0 0,-1 0 0,1 0 0,-1 0 0,1 0 0,-1 0 0,0 1 1,2 2-1,-1-2 15,-1 1 1,0 0-1,1 0 1,-1 0-1,-1 0 1,1 0 0,0 0-1,-1 0 1,1 0-1,-1 0 1,0 0-1,0 0 1,-1 6 0,-1 2 18,-1-1 1,-6 17-1,1-2 19,-10 25 84,13-37-109,0 0 0,1 0 0,0 0-1,-2 16 1,6-27-17,0-1 0,0 1-1,-1-1 1,1 0 0,0 1 0,-1-1-1,1 0 1,-1 0 0,0 1 0,1-1-1,-1 0 1,0 0 0,1 0 0,-1 1-1,0-1 1,0 0 0,-2 1 0,2-2 80,2-4-37,0-1 0,-1 1 1,2-1-1,-1 1 0,0 0 0,1-1 0,0 1 1,0 0-1,0 0 0,4-5 0,7-15-23,-2-1 73,19-30 0,-25 47-138,0 1 0,0 0 1,1 0-1,0 0 1,1 0-1,-1 1 1,1 0-1,8-5 1,-14 11 31,0-1 1,-1 1 0,1-1 0,0 1 0,0 0 0,-1-1 0,1 1 0,0 0 0,0 0 0,0 0 0,-1 0 0,1 0-1,0-1 1,0 1 0,0 1 0,-1-1 0,1 0 0,0 0 0,0 0 0,0 0 0,-1 0 0,1 1 0,0-1-1,0 0 1,-1 1 0,1-1 0,0 1 0,0-1 0,-1 1 0,1-1 0,-1 1 0,1-1 0,0 1 0,-1 0 0,1-1-1,-1 1 1,1 0 0,-1-1 0,0 1 0,1 0 0,-1 0 0,0-1 0,0 1 0,1 0 0,-1 1 0,1 1 23,0 1 1,0-1-1,0 0 1,0 1 0,-1 0-1,0-1 1,1 1-1,-1-1 1,-1 8 0,-1 0-33,1 0 1,1 1 0,0-1 0,2 14 0,-1 12 192,4 12-380,-4-46 222,-1-1 0,0 1 1,1 0-1,-1 0 0,1-1 0,0 1 0,1 4 0,-1-7-14,-1 1-1,0 0 0,0-1 1,1 1-1,-1-1 1,0 1-1,1 0 0,-1-1 1,1 1-1,-1-1 1,0 0-1,1 1 0,-1-1 1,1 1-1,0-1 1,-1 0-1,1 1 0,-1-1 1,1 0-1,-1 1 1,1-1-1,0 0 0,-1 0 1,1 0-1,0 0 0,-1 0 1,1 0-1,0 0 1,-1 0-1,1 0 0,0 0 1,-1 0-1,1 0 1,-1 0-1,1 0 0,0 0 1,0-1-1,5-3 29,0 0 0,-1 0-1,0-1 1,0 1 0,0-1 0,-1-1 0,1 1-1,-1 0 1,5-11 0,9-9 61,12-14-192,-13 16 315,26-27 0,-18 23-378,-15 16 213,-1 1 0,1 0 0,12-8 1,-8 6-153,-12 10 88,0 0 0,0 1 1,1-1-1,-1 0 1,0 1-1,1-1 0,-1 1 1,1 0-1,-1-1 1,1 1-1,0 1 0,3-2 1,4 1 39,-7 0-71,-1 0 0,1 1 0,-1-1 0,1 1 0,0 0 0,-1 0 0,1 0 0,-1 0 0,1 0 0,0 1 0,-1-1 0,1 1 0,-1-1 0,1 1 0,-1 0 0,0 0 0,1 0 0,-1 1 0,0-1 0,0 0 1,4 4-1,-4-3 46,0 0 1,0 0 0,0 0 0,0 0-1,0 0 1,-1 0 0,1 1 0,-1-1 0,0 1-1,0-1 1,0 1 0,0-1 0,0 1-1,0 0 1,-1-1 0,1 1 0,-1 0 0,0 0-1,0-1 1,0 1 0,0 0 0,0 0-1,-1 4 1,-1 0-34,1 1 0,-1-1 1,-1 0-1,1 0 0,-6 10 0,4-10 163,1 1 0,0-1-1,-3 13 1,5-7 43,21-26 64,135-114-117,-80 66-436,-51 43 269,-19 14 22,3 23-207,-3 32 240,-3-37 50,-1 1 0,-2 27 0,1-26-35,1 29-1,0-36-25,-1-6 0,1-1 0,-1 1 0,0 0 0,1 0 0,0-1 0,-1 1 0,1 0 0,0-1 0,0 1 0,1-1 0,-1 1 0,0-1 0,3 4 0,12 7 26,-8-13 96,-4 0-35,1-1-99,0 0 1,0 0 0,0-1-1,0 1 1,0-1-1,-1 0 1,1 0-1,0 0 1,-1-1-1,0 0 1,0 0 0,0 0-1,5-5 1,11-7 38,68-57-297,-87 71 262,3-2-38,-1-1 1,0 0-1,0 0 0,0 0 0,0 0 0,0 0 0,-1 0 1,0-1-1,0 1 0,0-1 0,0 0 0,-1 1 0,0-1 1,1-5-1,-2 8 26,0-1 1,1 1-1,-1 0 1,0 0-1,-1 0 1,1-1 0,0 1-1,-1 0 1,1 0-1,-1 0 1,0 0-1,1 0 1,-1 0-1,0 0 1,0 0-1,0 0 1,-1 0-1,1 1 1,0-1-1,-1 0 1,1 1 0,-1-1-1,0 1 1,1-1-1,-1 1 1,0 0-1,0 0 1,0 0-1,0 0 1,0 0-1,0 0 1,0 0-1,-3 0 1,3 1 18,0 0 0,0 0 0,0 0 1,0 0-1,-1 1 0,1-1 0,0 1 0,0-1 0,0 1 1,0-1-1,0 1 0,0 0 0,-2 1 0,-22 15 2,23-14 2,1-1-1,0 1 1,0 0 0,0 0-1,0-1 1,1 1-1,-1 0 1,1 0-1,0 1 1,0-1-1,0 0 1,0 0 0,0 1-1,1-1 1,0 0-1,-1 1 1,1-1-1,1 0 1,-1 1 0,0-1-1,1 0 1,-1 1-1,1-1 1,0 0-1,0 0 1,3 5 0,-2-4 10,1-1 0,-1 1 0,1-1 0,0 1 0,0-1 0,1 0 0,-1 0 0,1-1 0,-1 1 1,1-1-1,0 0 0,0 0 0,0 0 0,0 0 0,0-1 0,1 1 0,-1-1 0,0 0 0,7 0 1,6 0 162,-1-1 0,1 0 0,-1-2 0,17-2 0,-7 0-150,-9 2 48,1-1 0,-1-1 1,0-1-1,0 0 1,23-11-1,-29 10-45,0 0 1,-1 0-1,1-1 0,-1-1 0,0 0 0,-1 0 1,0-1-1,12-14 0,-13 11 20,0 0 1,0 0-1,9-24 0,-10 27-118,-6 7 51,0 1 0,0 0 0,0-1 1,0 1-1,0-1 0,0 0 0,0 1 1,-1-1-1,1 0 0,-1 1 0,2-4 1,-2 4 0,-1 1 0,1-1 1,0 1-1,0-1 1,0 1-1,0-1 1,0 1-1,0-1 0,0 1 1,1-1-1,-1 1 1,0-1-1,0 1 1,0 0-1,0-1 1,1 1-1,-1-1 0,0 1 1,0-1-1,1 1 1,-1 0-9,1 0 1,-1 1-1,0-1 0,1 0 1,-1 1-1,0-1 1,0 1-1,0-1 0,0 1 1,1-1-1,-1 1 1,0-1-1,0 1 1,0-1-1,0 1 0,0-1 1,0 0-1,0 1 1,0-1-1,0 2 1,-1 42-96,-8 63 0,5-78 135,1-7 204,0 1 0,-1-1-1,-14 38 1,18-60-213,0 1-1,0 0 0,0-1 1,-1 1-1,1-1 0,0 1 1,0 0-1,-1-1 0,1 1 1,-1-1-1,1 1 0,0-1 1,-1 1-1,1-1 0,-1 0 1,1 1-1,-1-1 0,1 0 1,-1 1-1,1-1 0,-1 0 1,0 1-1,0-1 0,0 0 7,0 0 0,1 0-1,-1 0 1,0-1 0,1 1-1,-1 0 1,1 0 0,-1-1-1,0 1 1,1 0 0,-1-1-1,1 1 1,-1-1 0,1 1-1,-1-1 1,1 1 0,-1-1 0,1 0-1,-4-4 81,1-1 0,0 1 0,-4-10 0,5 11-79,-6-12-154,0 0 1,-16-20 0,17 26-12,12 13-94,6 7 217,3 1 49,0-1 0,1-1 1,0 0-1,26 11 0,-37-19 9,-1 0 0,1 0 0,-1-1 0,1 1 0,0-1-1,-1 0 1,1 0 0,0 0 0,-1-1 0,1 1 0,0-1 0,-1 0-1,1 0 1,-1 0 0,6-3 0,4-2 108,0-1 0,18-12 0,-29 17-135,144-82 209,7-3 15,-152 85-226,2 0-18,0 0 0,-1 0 1,1 1-1,0-1 1,0 0-1,0 1 0,0 0 1,0 0-1,0 0 1,1 0-1,-1 0 0,5 0 1,-7 1-68,-1 2 26,0 6 80,0 1-1,0-1 1,-1 0-1,0 0 1,-1 1 0,0-1-1,0 0 1,-1 0 0,0 0-1,0-1 1,-1 1 0,0-1-1,0 0 1,-1 0 0,-7 8-1,0 2 89,-2-2-1,-30 28 1,21-23-65,13-11 5,-1-1-1,-11 8 1,18-13-33,1-1 1,-1 0 0,0-1-1,0 1 1,0-1 0,0 0-1,0 1 1,0-2 0,0 1-1,-8 0 1,10-1-3,1 0 0,0-1 0,-1 1 0,1 0-1,0 0 1,-1-1 0,1 1 0,0-1 0,0 0 0,-2 0-1,0-5-47,10 0-116,13-2 160,0 2-1,0 0 1,0 1 0,38-5-1,104-2-2679,-53 11-6069,-108 1 8575,0 0-50,0 0 0,-1 0 0,1 0 0,0 0 0,0 0 0,0 0 1,0 0-1,-1 0 0,1 0 0,0 1 0,0-1 0,0 0 0,-1 1 0,1-1 0,1 1 0,-2-1 71,0 0 1,0 1-1,0-1 0,0 0 1,0 1-1,0-1 0,0 0 0,0 0 1,0 1-1,-1-1 0,1 0 1,0 0-1,0 1 0,0-1 0,0 0 1,0 0-1,-1 0 0,1 1 1,0-1-1,0 0 0,0 0 0,-1 0 1,1 0-1,0 1 0,0-1 1,0 0-1,-1 0 0,1 0 1,0 0-1,-1 0 0,-3 2-564,1 0-1,-1 0 1,-1-1-1,1 1 1,0-1-1,-5 1 1,-42 2-1896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5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11456,'-8'-28'5215,"21"25"-4543,-5 3-992,2 0-192,-1 0 257,-1 3-1953,2 5 1216,3 4-3328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7 135 5632,'-6'-9'1698,"12"15"1366,-6-3-2441,0-1 0,1 1 0,0-1 0,0 1-1,-1-1 1,2 1 0,0 2 0,4 10 346,10 48 1319,14 120 0,-11 67-1064,-18-233-1141,0-2-26,-1-1 0,-1 0 1,-3 26-1,4-30-9,1-3-27,-1-6-32,0-1-1,0 0 0,0 0 1,0 0-1,0 0 0,0 1 1,0-1-1,0 0 0,0 0 1,0 0-1,0 1 0,0-1 1,0 0-1,0 0 0,0 0 1,0 0-1,0 1 0,0-1 1,-1 0-1,1 0 0,0 0 1,0 0-1,0 0 1,0 1-1,0-1 0,0 0 1,-1 0-1,1 0 0,0 0 1,0 0-1,0 0 0,0 0 1,0 0-1,-1 0 0,1 1 1,0-1-1,0 0 0,0 0 1,-1 0-1,1 0 0,0 0 1,0 0-1,0 0 0,-1 0 1,1-1-13,-1 1 0,0 0 1,1-1-1,-1 1 1,1-1-1,-1 1 1,1-1-1,-1 1 0,1-1 1,-1 0-1,1 1 1,-1-1-1,1 1 0,0-1 1,-1 0-1,1 1 1,-1-2-1,-1-5 12,0 0-1,1 0 1,0-1-1,0 1 1,0-12 0,-2-13 22,-3-40 142,5-89 0,2 88-116,4-56 136,-3 106-101,1 0-1,2-1 1,11-34 0,-13 49-83,18-46-82,-18 49 102,0 0 0,0 1 0,1-1 1,-1 1-1,1 0 0,9-9 1,-10 12 19,0 0-1,-1 0 1,1 1 0,0-1 0,0 1 0,0 0 0,0-1 0,0 2 0,0-1 0,1 0-1,-1 0 1,0 1 0,0 0 0,1 0 0,-1 0 0,0 0 0,0 0 0,1 1 0,-1-1-1,0 1 1,0 0 0,4 2 0,2 0 60,-1 0 0,0 1 0,0 0-1,-1 0 1,1 1 0,-1 0 0,8 8 0,-11-10 5,0 1 1,-1-1-1,0 1 1,0 0-1,0 0 1,0 0 0,3 6-1,-6-8-47,1 0 0,0-1 0,-1 1 0,1 0 0,-1 0 0,1-1 0,-1 1 0,0 0-1,0 0 1,0-1 0,0 1 0,0 0 0,0 0 0,-1-1 0,1 1 0,0 0 0,-1 0 0,1-1 0,-1 1 0,0 0-1,0-1 1,1 1 0,-3 2 0,-1 1-21,-1 0 1,1-1-1,-1 1 0,0-1 0,0 0 0,0 0 0,-1-1 0,1 1 0,-1-1 1,0 0-1,0-1 0,0 0 0,0 0 0,0 0 0,-1 0 0,1-1 1,0 0-1,-1-1 0,1 1 0,-10-2 0,-8-1-1227,19 2 801,0-1 0,0 1-1,0-1 1,1 0 0,-7-2-1,9 1-980,-1 1 0,1 0 0,-1-1 0,1 1 0,0-1 0,0 0 0,-3-2 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4:5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3232,'0'0'17658,"4"8"-17183,-1-7-373,-1 0 1,1 0-1,-1 1 1,1-1-1,-1-1 0,5 2 1,8 2 81,-9-2-120,0-1 0,0 0 0,0 0 0,1 0 0,-1-1 0,12-1 0,0 1 21,205-9 824,-85 1-468,134-5 133,214-5-364,-355 11-250,-4 1-2731,-116 6 1094,0 0 0,0 2 0,-1-1 0,1 1 0,0 1 0,-1 0 0,0 0 0,1 1 0,-1 1 0,15 8 0,11 7-942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0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3328,'1'-1'109,"-1"0"-1,0 1 1,0-1 0,1 1 0,-1-1-1,0 1 1,1-1 0,-1 1-1,0-1 1,1 1 0,-1-1 0,1 1-1,-1-1 1,1 1 0,-1 0 0,1-1-1,-1 1 1,1 0 0,-1 0 0,1-1-1,-1 1 1,1 0 0,-1 0-1,1 0 1,0-1 0,24-4 3543,-6 0-1385,-13 4-1768,0-1 0,0 1 0,1 0 0,-1 1 0,7 0-1,19-3 595,45-6-384,0 3 0,0 3 0,86 9 1,54-4 101,-118-3-742,428-11 1131,115-28-710,-431 24-202,59-3 148,-212 14-338,400-20 1123,-52 22-160,-218-7-980,-36 1-92,32-5 69,-100 7-20,282-17-166,135-18 161,-202 15 62,-62-11-33,-108 13-210,325-24 455,-336 46 134,221 23 1,-146 3-224,-192-23-438,1 1-1,0-1 1,-1 0 0,1 0-1,-1 0 1,1-1 0,-1 1-1,1 0 1,-1 0 0,1-1-1,1 0 1,-3 1 150,0 0 1,1-1-764,-1 1 763,0 0 1,0 0-1,0 0 1,0 0-1,0-1 1,0 1-1,0 0 1,0 0-1,0 0 1,0 0 0,0 0-1,0 0 1,0 0-1,0 0 1,0-1-1,0 1 1,0 0-1,0 0 1,0 0 0,0 0-1,-1 0 1,1 0-1,0 0 1,0-1-487,-11-4-1802,-21-2-3597,18 5 4449,-24-6-4227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0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1824,'1'-3'329,"1"1"0,0-1 0,0 1 0,0-1 0,0 1 0,1 0 0,-1 0 0,1 0 0,-1 1 0,4-3 0,-2 1 185,5-3 480,-5 4-36,-1-1 1,1 1-1,-1-1 1,5-5 0,-8 8-884,0 0-1,1 0 1,-1 0 0,0 0 0,0 0 0,0 0 0,0-1 0,0 1-1,1 0 1,-1 0 0,0 0 0,0 0 0,0 0 0,0 0 0,1 0-1,-1 0 1,0 0 0,0 0 0,0 0 0,1 0 0,-1 0 0,0 0-1,0 0 1,0 0 0,0 0 0,1 0 0,-1 0 0,0 0 0,0 0-1,0 1 1,0-1 0,0 0 0,1 0 0,-1 0 0,0 0 0,0 0-1,0 0 1,0 0 0,0 1 0,0-1 0,1 0 0,-1 0 0,0 0 0,9 13 1893,-7-9-1686,0 0 0,0 0 0,0 1 0,-1-1 0,2 6 0,-2 3-43,-1 0 0,0 0-1,-1 0 1,0 0 0,-1 0 0,-1-1 0,0 1-1,-6 15 1,9-28-228,-4 14 74,0 0-1,2 0 1,0 0 0,0 0-1,1 0 1,1 0 0,2 16-1,0-4 44,-1 0-1,-2 27 1,-1-6-6430,11-43 2110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0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 6656,'-1'0'319,"1"0"-1,-1-1 1,1 1 0,-1 0 0,1 0-1,0 0 1,-1 0 0,1 0 0,-1 0-1,1 0 1,-1 0 0,1 0 0,-1 0-1,1 0 1,0 0 0,-1 0 0,1 1 0,-1-1-1,1 0 1,-1 0 0,-6 9 2292,-2 17-2314,7-17 532,-4 12-239,-15 58 772,19-67-1262,0 0 1,1-1-1,0 1 1,1 0-1,2 13 1,-2-24-98,3 19 206,6 27 0,-8-42-146,0-1 0,1 1 1,-1-1-1,1 1 0,0-1 0,1 0 0,-1 0 1,1 0-1,-1 0 0,1 0 0,0 0 0,5 4 1,-7-7-29,0-1 0,0 1 0,0-1 0,0 1 0,0-1 0,0 1 0,0-1 0,0 1 0,0-1 0,0 0 1,0 0-1,0 1 0,1-1 0,-1 0 0,0 0 0,0 0 0,0 0 0,0-1 0,0 1 0,0 0 0,0 0 0,1-1 0,1 0 0,-1 0 19,1-1 0,-1 1 0,1-1 0,-1 0 0,1 0 0,-1 0 0,0 0-1,3-5 1,3-3 44,-1-1 0,-1 0 0,6-13 0,-12 24-94,7-15 82,5-10 97,18-53 0,-28 71-157,0-1 0,0 1 0,-1-1 0,0 1 0,-1-1 0,1 0 0,-1 1 0,-1-1 0,0 1 0,0-1 0,0 0 0,-3-7 0,3 11-54,-1 1 0,1 0 0,-1 0 1,0 0-1,0 0 0,0 0 0,0 0 1,-1 0-1,-4-4 0,5 6-102,1-1 0,-1 1 0,1 0 0,-1 0 0,0 0-1,1 0 1,-1 1 0,0-1 0,0 0 0,0 1 0,0-1 0,0 1 0,1-1-1,-1 1 1,0 0 0,0 0 0,0 0 0,0 0 0,-4 1 0,6-1-50,-1 0 0,1 0 0,-1 0 0,1 0 1,-1 0-1,1 1 0,-1-1 0,1 0 0,0 0 1,-1 0-1,1 1 0,-1-1 0,1 0 0,-1 0 0,1 1 1,0-1-1,-1 0 0,1 1 0,0-1 0,-1 0 1,1 1-1,0-1 0,0 1 0,-1-1 0,1 0 1,0 1-1,0-1 0,0 1 0,0-1 0,-1 2 0,2-1-304,-1 0-1,0 0 0,1 0 0,-1 0 0,1 0 0,0 0 0,-1 0 0,1 0 0,0 0 0,-1 0 0,1-1 0,0 1 0,0 0 0,0 0 0,0-1 0,1 2 0,7 4-1221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0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 5216,'0'0'58,"0"0"1,0 0 0,0 0-1,0-1 1,0 1-1,0 0 1,0 0 0,0 0-1,-1-1 1,1 1-1,0 0 1,0 0 0,0 0-1,0-1 1,0 1-1,0 0 1,0 0-1,0 0 1,0 0 0,-1 0-1,1-1 1,0 1-1,0 0 1,0 0 0,0 0-1,0 0 1,-1 0-1,1 0 1,0 0 0,0-1-1,0 1 1,0 0-1,-1 0 1,1 0-1,0 0 1,0 0 0,0 0-1,-1 0 1,1 0-1,0 0 1,0 0 0,0 0-1,-1 0 1,1 0-1,0 0 1,0 0 0,0 0-1,0 0 1,-1 1-1,1-1 1,0 0 0,0 0-1,0 0 1,0 0-1,-1 0 1,1 0-1,0 0 1,-1 1 644,-5 0 3057,3 0-3492,0 0 1,0 1 0,0-1-1,0 1 1,1 0-1,-1 0 1,0 0-1,1 1 1,0-1 0,-3 3-1,-20 27 458,22-26-663,-1 0 0,1 0 0,0 1 1,1-1-1,-1 0 0,1 1 0,1 0 0,-1-1 1,1 1-1,0 0 0,1 0 0,0 0 0,0 9 0,2-7 65,-1 1 0,1-1-1,0 0 1,1 0-1,0 0 1,0 0-1,1 0 1,0-1-1,6 9 1,-8-14-8,0 0 1,0 0 0,0 0 0,1-1-1,-1 1 1,1-1 0,5 5-1,-7-6-70,1-1-1,-1 1 1,1 0-1,0 0 0,-1-1 1,1 1-1,-1-1 0,1 0 1,0 1-1,-1-1 1,1 0-1,0 0 0,-1 0 1,1 0-1,0 0 1,-1 0-1,1 0 0,3-2 1,3-1 58,0 0 0,0-1 0,-1 0 0,1-1 0,-1 0-1,0 0 1,0 0 0,0-1 0,8-10 0,-6 7-51,-1-1 0,-1 0 0,0 0 0,0-1-1,-1 0 1,6-13 0,-10 19-35,-1 0 0,1 1 0,-1-1 0,0 0 0,-1 0 0,1 0 0,-1 0-1,0 0 1,0 0 0,-1-7 0,1 9-22,-1 0-1,0-1 0,0 1 0,0 0 1,0 0-1,-1 0 0,1 0 1,-1 1-1,1-1 0,-1 0 1,0 1-1,0-1 0,-1 1 0,1-1 1,0 1-1,-6-4 0,3 3-119,1 0-1,-1 1 1,-1-1-1,1 1 1,0 0-1,0 1 1,-1-1-1,1 1 1,-1 0-1,-8 0 0,3 1-1011,1 0 0,-1 1 0,1 1 0,-18 3 0,25-3-1100,9 1-2162,-4-3 3569,11 4-1313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0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 6304,'0'0'80,"0"0"0,0-1-1,0 1 1,0 0 0,0 0 0,0 0 0,0-1 0,0 1 0,0 0 0,-1 0-1,1 0 1,0 0 0,0 0 0,0-1 0,0 1 0,0 0 0,-1 0-1,1 0 1,0 0 0,0 0 0,0 0 0,0 0 0,-1-1 0,1 1 0,0 0-1,0 0 1,0 0 0,-1 0 0,1 0 0,0 0 0,0 0 0,0 0 0,-1 0-1,1 0 1,-8 6 1676,-3 13 322,8-10-1474,1 0 0,1 0 0,-1 19 0,0-4 239,1-14-644,0 0 0,0 0 0,1 0 1,0 0-1,1 1 0,0-1 0,0 0 1,1 0-1,1 0 0,5 16 0,-7-25-149,-1 0 0,1 0 0,-1 0 0,1 0-1,0 0 1,-1 1 0,1-1 0,0-1 0,0 1-1,-1 0 1,1 0 0,0 0 0,0 0-1,0-1 1,0 1 0,0 0 0,0-1 0,0 1-1,1-1 1,-1 1 0,0-1 0,0 1 0,0-1-1,1 0 1,-1 0 0,0 0 0,0 0 0,0 0-1,1 0 1,-1 0 0,0 0 0,0 0-1,1 0 1,-1-1 0,0 1 0,0 0 0,0-1-1,2 0 1,2-2 53,-1 1 0,0-1 0,1 0 0,-1 0 0,-1 0 1,1-1-1,0 1 0,3-6 0,0 0-19,-1 0 0,0 0 0,0-1 0,-1 0 0,0 0 0,-1 0 0,3-12 0,-5 17-79,-1-1 0,1 1 0,-2-1 0,1 0 0,0 1 0,-1-1 0,0 0 0,-1 1 0,1-1 0,-1 0 0,0 1 0,0-1 0,-1 1 0,0-1 0,-3-6 0,3 7-89,-1 1 1,0 0 0,0 0 0,0 1 0,0-1 0,-1 1-1,1-1 1,-6-3 0,7 6-154,0-1-1,0 1 1,0-1 0,-1 1-1,1 0 1,0 0 0,-1 0-1,1 1 1,-1-1-1,1 0 1,0 1 0,-1 0-1,1-1 1,-1 1 0,0 0-1,-2 1 1,4-1 13,0 0-1,1 0 1,-1 1 0,0-1-1,1 0 1,-1 1 0,1-1 0,-1 0-1,0 1 1,1-1 0,-1 1-1,1-1 1,-1 1 0,1-1 0,0 1-1,-1 0 1,1-1 0,-1 1-1,1-1 1,0 1 0,0 0 0,-1-1-1,1 1 1,0 0 0,0-1-1,0 1 1,0 0 0,0 1 0,-1-1-184,0 10-1581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0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64 5984,'-41'-4'3981,"23"3"3979,28-3-3795,17-4-3221,-1 1 0,46-6-1,-9 2-1107,-19 0-2803,-29 6-2210,-9 5 1284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1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 2976,'-5'-3'9408,"-2"6"-8302,-1 1 0,0-2 0,-1 1 0,1-1 1,0-1-1,-17 2 0,-55-3 57,37-1-22,40 1-1121,-12-1 212,0 2 1,-27 4 0,37-4-220,1 0 0,-1 0 0,1 1 0,-1-1 1,1 1-1,0 0 0,0 1 0,0-1 0,0 1 0,0-1 0,0 1 0,1 1 1,-5 3-1,4-1 32,0-1 0,0 1 1,1-1-1,-1 1 1,1 1-1,0-1 0,-2 7 1,0 7-13,-4 21 0,4-13 167,4-26-189,1 1 1,-1-1-1,1 0 1,0 0-1,0 0 1,0 0-1,0 0 0,0 1 1,0-1-1,1 0 1,-1 0-1,1 0 1,0 2-1,3 3 26,-3-6-15,0-1-1,0 1 0,0 0 0,0-1 1,1 1-1,-1-1 0,0 0 0,0 1 1,3-1-1,-4 0-4,11 2 25,1-1 1,-1-1-1,0 0 0,0 0 1,17-3-1,-4 0-131,9 1 45,-1 1 0,0 2 0,1 1 0,-1 1 0,0 2 0,-1 2 0,35 10 0,-60-15 49,0 0-1,0 0 1,-1 1-1,1 0 1,-1 0 0,10 7-1,-13-8 15,0 0 1,0-1-1,0 1 1,0 0-1,-1 0 0,1 1 1,-1-1-1,1 0 0,-1 0 1,0 1-1,0-1 0,0 1 1,0-1-1,0 1 0,-1-1 1,1 1-1,-1-1 1,0 6-1,0-7 2,0 1 1,0 0-1,0 0 0,-1 0 1,1 0-1,-1-1 0,1 1 0,-1 0 1,0 0-1,1-1 0,-1 1 1,0-1-1,0 1 0,0 0 1,-1-1-1,-1 3 0,-1-1 27,1-1 0,-1 1-1,1-1 1,-1 0-1,0 0 1,1 0 0,-6 2-1,-4 0 69,-1 0-1,1-1 1,-20 2-1,-130 3 9,92-8-2655,31 0-998,30-1 928,9-5-2248,1 5 4533,0 0 1,1 1-1,0-1 0,-1 1 0,1-1 0,-1 1 0,1-1 0,0 1 0,-1-1 0,1 1 0,0-1 0,-1 1 0,1 0 0,0-1 0,0 1 0,0 0 0,20-5-2414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1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 5568,'-8'-4'3010,"2"1"-1080,6 3-1858,0 0-1,-1 0 0,1 0 1,0 0-1,0 0 0,0 0 1,0 0-1,0 0 0,0 0 1,0 0-1,-1 0 0,1 0 1,0 0-1,0 0 0,0 0 1,0 1 427,-1-1-428,1 0 1,0 0-1,0 0 0,0 0 1,0 0-1,0 1 0,0-1 1,0 0-1,0 0 0,0 0 1,0 0-1,0 0 0,0 0 1,0 0-1,0 0 0,0 1 1,0-1-1,0 0 0,0 0 1,0 0-1,0 0 0,0 0 1,0 1-1,-4 15 4222,2-10-4049,0 0-1,0 0 0,1 0 0,-1 9 0,2-8-135,0 1 1,1-1-1,0 0 0,0 0 0,1 0 1,0 0-1,0 0 0,1 0 0,0 0 1,7 12-1,-9-16-54,1-1-1,0 1 1,0-1 0,0 1-1,1-1 1,-1 0-1,0 0 1,1 0 0,-1 0-1,1-1 1,0 1 0,0 0-1,0-1 1,0 0 0,-1 0-1,2 0 1,-1 0 0,0 0-1,0-1 1,0 1 0,0-1-1,0 0 1,0 0 0,1 0-1,-1 0 1,0-1 0,5 0-1,2-2 99,0 1 1,0-2-1,0 1 0,0-1 0,15-9 0,-23 12-128,0-1 1,0 1-1,0-1 1,0 0-1,0 1 0,0-1 1,-1 0-1,1 0 0,0 0 1,-1-1-1,0 1 0,2-4 1,-2 4-1,-1 0-1,1 0 1,-1 0 0,0 0-1,0 1 1,0-1 0,0 0-1,0 0 1,0 0 0,0 0 0,-1 0-1,1 0 1,-1 0 0,1 0-1,-1 0 1,0 0 0,0 1 0,-2-4-1,0 1 2,0 1-1,0-1 1,0 1 0,0 0-1,-1 0 1,1 0-1,-1 0 1,-7-3 0,-1-1-240,-23-9 0,19 15-177,15 1 196,0 0 0,0 0 0,0 0 1,0 0-1,0 0 0,0 0 0,0 0 0,0 0 1,1-1-1,-1 1 0,0 0 0,0 0 0,0-1 1,0 1-1,-2-2 0,4 1-438,0 0 1,1 0-1,-1 0 0,0 1 1,0-1-1,1 0 1,-1 0-1,0 1 0,1-1 1,-1 1-1,0-1 0,3 1 1,24-9-3503,2 8 1875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1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4736,'4'2'8111,"-7"2"-4399,-10 7-2631,9-7 153,-56 67 2227,56-66-3400,0 0 0,0 0-1,1 1 1,0-1 0,0 1 0,1 0-1,-1 0 1,1 0 0,-1 7 0,2-11-33,1 0 0,0 0 0,-1 0 1,1 0-1,0 0 0,0-1 1,0 1-1,0 0 0,1 0 1,-1 0-1,0 0 0,1 0 1,-1 0-1,1-1 0,0 1 1,0 0-1,-1 0 0,1-1 1,0 1-1,1-1 0,-1 1 0,0-1 1,0 1-1,1-1 0,-1 0 1,0 1-1,1-1 0,0 0 1,-1 0-1,1 0 0,-1 0 1,1-1-1,0 1 0,0 0 1,2 0-1,-1 0 3,0-1 0,0 0 0,0 0 0,0 1 0,0-2 0,0 1 0,1 0 0,-1-1 0,0 1-1,0-1 1,0 0 0,0 0 0,0 0 0,0 0 0,0-1 0,-1 1 0,1-1 0,2-2 0,2-1-2,-1 0 0,0 0-1,0 0 1,0-1 0,-1 0 0,6-8-1,-7 9-14,-1 0 0,0 0 0,0-1 0,0 1 0,-1-1-1,0 1 1,0-1 0,0 0 0,0-7 0,-1 10-11,-1 0 0,0 1 1,0-1-1,0 0 0,-1 0 0,1 1 1,-1-1-1,1 1 0,-1-1 0,0 0 1,0 1-1,0-1 0,0 1 0,0 0 1,-1-1-1,1 1 0,-1 0 0,1 0 1,-1 0-1,0 0 0,0 0 0,-3-3 1,3 4-27,0 0 1,-1 0 0,1-1-1,0 1 1,0 0 0,0 1 0,-1-1-1,1 0 1,0 1 0,-1-1 0,1 1-1,-1 0 1,1 0 0,-3 0 0,-4 1-156,0 0 1,-13 4 0,-6 0-525,25-5 407,-1 1 1,1 0-1,0-1 1,0 1 0,0 0-1,-6 3 1,-6 6-4296,36-1-2919,-2-7 3429,3 1 1355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6240,'-1'3'8776,"5"12"-6733,2 7-863,-3 2-182,-1-1-1,-2 1 0,-1 28 1,0-24-431,2-17-238,-1-11-317,0 0-1,0 0 1,0 0-1,0 0 1,0 0-1,-1 0 1,1 0-1,0 0 1,0 0-1,0 0 1,0 1-1,0-1 1,0 0-1,0 0 1,0 0-1,0 0 1,0 0-1,0 0 1,0 0-1,0 0 1,0 0-1,0 0 1,0 0-1,0 0 1,0 0-1,1 0 1,-1 1-1,0-1 1,0 0-1,0 0 1,0 0-1,0 0 1,0 0-1,0 0 1,0 0-1,0 0 1,0 0-1,0 0 1,0 0-1,0 0 1,0 0-1,0 0 1,0 0-1,0 0 1,0 0-1,0 0 1,0 0-1,1 0 1,-1 0-1,0 0 0,0 0 1,0 0-1,0 0 1,0 0-1,0 0 1,0 0-1,0 0 1,0 0-1,0 0 1,0 0-1,0 0 1,0 0-1,0 0 1,1 0-1,-1 0 1,0 0-1,0 0 1,0 0-1,0 0 1,26-42 186,-15 21-205,2 1 0,0 1-1,17-19 1,-26 34 53,0 0 0,0 0 0,1 0 0,-1 0 0,1 1 0,0-1 0,0 1 0,0 1 0,0-1 0,1 1 0,-1-1 0,1 2 0,-1-1 0,1 0 0,0 1 0,-1 0 0,9 0 0,-13 1-27,1 0 0,-1 0-1,1 0 1,-1 0 0,1 1-1,0-1 1,-1 0 0,1 1-1,-1-1 1,0 1 0,1-1-1,-1 1 1,1 0 0,-1 0-1,0-1 1,1 1 0,-1 0-1,0 0 1,0 0 0,0 0-1,0 1 1,2 1 0,-2-1 85,0 1 1,0 0-1,0 0 1,0 0-1,0-1 0,-1 1 1,1 0-1,-1 0 1,0 0-1,0 5 1,2-9-113,0 1 0,-1 0 0,1-1 1,0 1-1,-1-1 0,1 1 0,-1-1 0,1 0 1,-1 1-1,1-1 0,1-2 0,4 0-58,34-20-358,-32 16 424,0 2 1,1-1-1,0 1 1,1 1-1,16-6 1,-25 10 10,-1-1 0,1 1 1,0 0-1,0-1 0,0 1 1,0 0-1,-1 0 0,1 1 1,0-1-1,0 0 0,0 0 1,-1 1-1,1-1 1,0 1-1,0 0 0,-1-1 1,1 1-1,2 2 0,-2-1 34,0-1 0,0 1 0,-1 0 0,1 0-1,-1 0 1,1 0 0,-1 0 0,0 1 0,0-1-1,0 0 1,0 0 0,1 4 0,-1 2 52,1 0 1,-1-1-1,0 1 1,-1 0 0,0 0-1,0 0 1,-3 12-1,1-11-5,1-7-166,1-1-1,-1 0 0,1 1 0,-1-1 1,1 1-1,0-1 0,0 1 0,0-1 0,0 0 1,0 1-1,0-1 0,0 1 0,1 2 1,17-15-12859,-9 6 10517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1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 7648,'-31'-7'2453,"21"6"-1482,3 3-375,-1 0 0,1 1 1,0 0-1,0 0 0,0 0 1,1 1-1,-1 0 0,1 1 1,0-1-1,-11 11 0,13-11-396,0 1-1,0-1 0,0 1 0,1 0 0,-1 1 0,1-1 0,0 1 0,1-1 0,-1 1 0,-1 8 0,3-12-151,1 1 0,0 0 1,0 0-1,-1-1 0,2 1 0,-1 0 0,0 0 0,0-1 0,1 1 0,0 0 0,-1 0 0,1-1 0,0 1 0,1-1 1,-1 1-1,0-1 0,1 1 0,-1-1 0,1 0 0,-1 0 0,1 1 0,0-1 0,0-1 0,4 4 0,0 0 72,1-1 0,-1 0-1,1 0 1,0 0-1,1-1 1,-1 0 0,1-1-1,-1 1 1,1-1 0,0-1-1,0 0 1,0 0-1,-1 0 1,1-1 0,0 0-1,0 0 1,0-1-1,9-2 1,-2 0 41,0-1 0,-1-1 0,0 0 0,0 0 1,0-1-1,-1-1 0,0-1 0,22-16 0,-31 22-128,-1-1 0,0 0 0,0 0 1,0 0-1,0 0 0,-1-1 0,1 1 0,-1-1 0,0 0 1,0 0-1,0 1 0,1-7 0,-2 8-27,-1 1 1,0-1-1,0 0 0,1 1 0,-1-1 1,0 0-1,-1 0 0,1 1 1,0-1-1,0 0 0,-1 0 1,1 1-1,-1-1 0,1 0 1,-1 1-1,0-1 0,0 1 0,0-1 1,0 1-1,0-1 0,0 1 1,0 0-1,0-1 0,0 1 1,-1 0-1,1 0 0,0 0 0,-1 0 1,1 0-1,-1 0 0,1 0 1,-1 1-1,-2-2 0,-8-2-202,1 0-1,-1 1 1,1 0-1,-1 1 1,-18-1-1,7 2-890,-45 3-1,8 9-915,44-7 1184,-14 3-349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0 597 3232,'0'0'26,"0"0"1,0 0-1,0 0 1,0 0 0,1 0-1,-1 0 1,0 0-1,0 0 1,0 0-1,0 0 1,0 0-1,0 0 1,0 0-1,0 0 1,0 0-1,0 0 1,0 0-1,0 0 1,0 0-1,0 0 1,0 0-1,0 0 1,0 0-1,0 0 1,0 0 0,0 0-1,0 0 1,0 0-1,0 0 1,0 0-1,0 0 1,0 0-1,1 0 1,-1 0-1,0-1 1,0 1-1,0 0 1,0 0-1,0 0 1,0 0-1,0 0 1,0 0-1,0 0 1,0 0-1,0 0 1,0 0 0,0 0-1,0 0 1,0 0-1,-1 0 1,1 0-1,0 0 1,0 0-1,0 0 1,0 0-1,9 1 1833,13 3 967,-17-5-2303,1 1-1,-1 0 0,1-1 1,-1 0-1,1-1 0,-1 1 1,1-1-1,-1 0 0,0 0 1,0-1-1,0 1 0,0-1 0,0 0 1,-1-1-1,9-6 0,-1-3 119,0-1-1,-1 0 1,15-25-1,-18 26-375,5-8 70,-1-1 1,-1-1-1,11-31 0,17-74 388,-32 103-574,7-27-63,-4 12-68,20-49 1,-29 88-14,-1 0 0,1-1-1,-1 1 1,1 0 0,-1 0 0,1 0 0,0 0 0,0 0-1,-1 0 1,1 0 0,0 0 0,0 0 0,2-1 0,-3 2-4,1-1 0,-1 1 0,0 0 0,1 0 1,-1 0-1,0 0 0,0 0 0,1 0 0,-1 0 1,0 0-1,1 0 0,-1 1 0,0-1 0,1 0 1,-1 0-1,0 0 0,0 0 0,1 0 0,-1 0 1,0 0-1,0 1 0,1-1 0,-1 0 0,0 1 1,9 11 23,-1 11 73,10 36 1,-4-11 2,-7-22-77,0-1 0,-2 2-1,-1-1 1,2 43-1,-6-50 21,0 1-1,-2 0 0,0 0 1,-1 0-1,-1-1 0,-11 33 1,14-49-14,-1 0 1,1 0 0,-1 0 0,0 0 0,1 0 0,-1 0 0,0 0 0,-1 0-1,1-1 1,-1 0 0,1 1 0,-1-1 0,1 0 0,-1 0 0,0 0 0,0 0 0,0-1-1,-4 2 1,5-2-2,-1 0 0,1-1 0,-1 1 0,1-1 0,-1 1 0,1-1-1,-1 0 1,0 0 0,1 0 0,-1 0 0,1 0 0,-1-1 0,1 1 0,-5-2-1,2 0-13,0-1-1,0 1 0,0-1 0,0 0 0,1 0 0,-7-5 0,-2-5-48,0 0 0,1-1-1,-12-17 1,18 23-11,-3-4-187,1 1 0,-9-18 0,17 29 221,0 0 0,0 0 1,0 0-1,0 0 0,0 0 0,0 0 1,0-1-1,0 1 0,0 0 1,-1 0-1,1 0 0,0 0 1,0 0-1,0-1 0,0 1 1,0 0-1,0 0 0,0 0 0,0 0 1,0 0-1,0-1 0,1 1 1,-1 0-1,0 0 0,0 0 1,0 0-1,0 0 0,0 0 1,0-1-1,0 1 0,0 0 0,0 0 1,0 0-1,0 0 0,0 0 1,1 0-1,-1 0 0,0 0 1,0-1-1,0 1 0,0 0 1,0 0-1,9 0-154,10 4 113,-18-4 30,40 10 55,0-2 1,0-2-1,57 1 0,-67-7 84,0-1-1,-1-1 1,1-2-1,0-1 0,34-10 1,-48 9-49,-1 1 0,0-2 0,0 0 0,-1-1 0,26-18 0,-35 22-43,0-1-1,0 0 0,0 0 1,-1-1-1,0 0 0,0 0 1,0 0-1,-1 0 0,0-1 1,0 1-1,0-1 0,-1 0 1,0-1-1,3-14 0,-4 17-50,-2 4 19,0 0 1,1 1-1,-1-1 0,0 1 0,0-1 1,1 0-1,-1 1 0,0-1 0,0 0 1,0 0-1,0 1 0,0-1 1,0 0-1,0 1 0,0-1 0,0 0 1,0 1-1,-1-1 0,1 0 0,0 1 1,0-1-1,-1 0 0,1 1 0,0-1 1,-1 1-1,0-2 0,-12 66-409,9-27 506,1 47-1,4-64-44,0-1 1,2 1-1,0 0 0,6 20 1,-8-37-37,0-1 0,0 1 1,0 0-1,0-1 0,1 1 0,-1-1 1,0 0-1,1 1 0,0-1 1,0 0-1,3 3 0,-4-4-4,0-1 0,-1 1-1,1 0 1,1-1 0,-1 1-1,0-1 1,0 0 0,0 1-1,0-1 1,0 0 0,0 0-1,0 1 1,0-1-1,1 0 1,-1 0 0,0 0-1,0-1 1,0 1 0,0 0-1,0 0 1,0 0 0,1-1-1,-1 1 1,0-1 0,0 1-1,0-1 1,0 1 0,0-1-1,0 0 1,1-1 0,10-9 120,0 0 0,-1-2 1,0 1-1,15-24 1,-8 11-161,14-17-22,22-29 146,-48 61-135,-2 3-315,-2 20 234,-2-5 123,1-1 0,0 1 0,0-1 0,1 1 1,0-1-1,0 0 0,1 0 0,0 0 0,0 0 0,5 7 0,-5-9 15,1 1 1,0-1 0,0 0-1,0 0 1,0-1-1,1 1 1,0-1-1,0 0 1,0 0-1,0 0 1,0-1-1,8 4 1,-8-6 19,0 0 0,0 0 1,0 0-1,0 0 0,1-1 0,-1 0 1,0 0-1,0-1 0,1 1 1,-1-1-1,0 0 0,0 0 0,0-1 1,0 0-1,8-3 0,3-3-1,0 0-1,-1-1 1,22-16 0,-24 15 26,0-1 1,-1-1 0,0 0 0,0 0 0,14-22 0,-21 27-54,0-2-3,1 1 1,1-1-1,-1 1 1,11-9-1,6-8-325,-23 45-64,-4 54 189,-1-21 133,3-1 48,-2 39 111,-16 95 0,-8-16-44,26-146 109,2-20-91,0 1 1,0-1-1,-1 0 0,1 1 1,-1-1-1,0 0 1,-3 6-1,2-9 109,1-6-56,1-5 30,4-10-86,1-33 1,-1 14-42,15-89-158,51-175 0,-63 278 68,2 0 1,0 1-1,13-25 0,-17 41 34,-1 0 0,2 0-1,-1 0 1,1 0 0,0 1-1,1 0 1,-1 0 0,2 1-1,-1 0 1,0 0 0,14-8 0,-15 12 23,1 0 0,-1 0 1,0 0-1,0 0 1,1 1-1,-1 0 1,1 1-1,-1 0 0,1 0 1,-1 0-1,1 0 1,-1 1-1,1 0 1,8 3-1,-3-1-42,0 1 0,-1 1 1,1 0-1,-1 0 0,0 1 0,17 11 1,-23-12 63,1-1 0,-1 1 0,0 0 0,0 0 0,0 0 0,-1 1 0,5 6 0,-8-10-11,0 0-1,1 1 1,-1-1 0,0 1-1,0 0 1,0-1-1,0 1 1,-1 0 0,1 0-1,-1-1 1,0 1-1,0 0 1,0 0-1,0 0 1,0 0 0,0-1-1,-1 1 1,1 0-1,-1 0 1,-2 4 0,1-3 20,0-1 0,0 1 0,0-1 1,-1 0-1,1 1 0,-1-1 0,0 0 1,0 0-1,0-1 0,0 1 0,-1-1 1,1 1-1,-1-1 0,1 0 0,-1 0 1,0-1-1,0 1 0,0-1 0,0 0 1,-6 1-1,-8 1 31,0-2 1,0 0-1,-28-2 0,13 0-180,-57 1-394,89 1 510,1-1 0,0 0 1,0 0-1,0 1 0,0-1 0,0 0 0,0 1 0,0-1 0,0 0 0,0 0 0,0 1 1,0-1-1,0 0 0,0 0 0,0 1 0,0-1 0,0 0 0,0 1 0,1-1 0,-1 0 1,0 0-1,0 1 0,0-1 0,2 2 3,0 1 0,0-1 1,0-1-1,1 1 0,-1 0 0,0 0 0,1-1 1,-1 1-1,1-1 0,-1 0 0,5 1 0,33 10 43,-11-7 7,0 0 0,0-2 0,0-1 1,0-2-1,1-1 0,-1-1 0,0-1 1,0-2-1,0-1 0,51-17 0,-66 17 3,1 0-1,-1-1 1,1-1-1,-2 0 1,1-1 0,-2 0-1,17-15 1,-23 19-16,-1-1 0,0 0 0,0 0 0,0 0 0,0-1 0,-1 1 0,-1-1 0,1 0 0,-1-1 0,0 1 0,0 0 0,-1-1 0,0 1 0,-1-1 0,1 0 0,-1-13 0,-1 17-21,0 1 0,-1 0 0,1-1 1,-1 1-1,-1-5 0,2 8-13,0-1 1,-1 1 0,1-1 0,0 1 0,0 0-1,0-1 1,0 1 0,0-1 0,-1 1-1,1 0 1,0-1 0,0 1 0,-1-1 0,1 1-1,0 0 1,0-1 0,-1 1 0,1 0-1,0 0 1,-1-1 0,1 1 0,-1 0 0,1 0-1,0-1 1,-1 1 0,1 0 0,-1 0-1,1 0 1,0 0 0,-1 0 0,1 0 0,-1-1-1,1 1 1,-1 0 0,1 0 0,-1 0-1,1 1 1,0-1 0,-1 0 0,1 0 0,-1 0-1,1 0 1,-1 0 0,1 0 0,0 1-1,-1-1 1,1 0 0,-1 0 0,1 1 0,0-1-1,-1 0 1,1 1 0,-4 2 0,1 1 0,0 0 0,-1 0 0,2 0 0,-1 0 0,0 1 0,1-1 0,0 0 0,0 1 0,0 0 0,1 0 0,-2 6 0,0 3-12,2 0 0,-1 0 1,1 16-1,2-22-27,0 0 1,0 0-1,1-1 1,0 1-1,0-1 1,6 13 0,-1-2-93,-6-14 189,1-1 1,-1 1-1,1 0 0,0 0 1,0-1-1,0 1 1,1-1-1,-1 0 1,1 0-1,3 3 1,-5-5-41,1 0 0,0 1 0,-1-1 0,1-1 0,0 1 0,0 0 0,0 0 0,0-1 0,0 1 0,-1-1 0,1 0 0,0 1 0,0-1 0,0 0 0,0 0 0,0 0 0,0 0 0,0-1 0,0 1 0,0 0 0,0-1 0,2 0 0,19-8 166,1-2 1,-2 0-1,23-15 1,-5 4-210,22-13 40,117-61 19,-176 94-47,30-11-164,-32 12 202,1 1-1,-1-1 1,1 1-1,-1-1 1,1 1-1,-1 0 1,0 0-1,1 0 1,-1 0-1,1 0 1,-1 0-1,1 0 1,-1 1-1,1-1 1,-1 0-1,0 1 1,1-1-1,-1 1 1,1 0-1,1 1 1,6 7 54,-1 1 0,0-1 0,-1 2 0,12 21 1,-9-16 297,14 20 1,-17-28-204,-3-3-106,0 1-1,0-2 0,0 1 1,1 0-1,8 6 0,-11-10-52,0 0-1,0 0 1,0 0-1,1 0 1,-1-1-1,0 1 1,0 0-1,0-1 1,1 0-1,-1 1 1,0-1-1,1 0 1,-1 0-1,0 0 1,1-1-1,-1 1 1,0-1-1,0 1 1,1-1-1,2-1 0,-2 1-84,1-1-1,-1 0 0,1 1 0,-1-2 0,0 1 0,6-5 0,-5 3-868,1-1 0,-1 0 1,0 0-1,-1 0 0,1 0 0,3-9 0,1-4-2834,-1-1 0,7-28-1,-1-6-1990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2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196 738 3072,'-1'-1'114,"1"0"0,-1 1 0,0-1-1,1 0 1,-1 0 0,1 1 0,-1-1 0,1 0 0,-1 0 0,1 0 0,0 0 0,-1 0-1,1 0 1,0 0 0,0 1 0,0-1 0,0 0 0,-1 0 0,1 0 0,1 0 0,-1 0-1,0 0 1,0 0 0,0 0 0,0 0 0,1 0 0,-1 0 0,0 0 0,1 0 0,0 0-1,0-5 2021,2 0-193,-2 4-1519,0 0-1,0-1 1,0 1-1,-1 0 1,1 0-1,-1-1 1,1 1 0,-1 0-1,0-1 1,0 1-1,0 0 1,0-1-1,0 1 1,-1 0 0,1 0-1,-1-1 1,1 1-1,-1 0 1,0 0-1,-2-4 1,2 5-322,0 0 0,0 0-1,0 0 1,0 0 0,0 0 0,0 1 0,0-1-1,0 0 1,-1 1 0,1-1 0,0 1 0,-1-1-1,1 1 1,0 0 0,-1-1 0,1 1 0,-1 0-1,1 0 1,0 0 0,-1 0 0,1 0 0,0 0-1,-1 0 1,1 1 0,-1-1 0,1 0 0,0 1-1,0-1 1,-1 1 0,0 0 0,-4 3-60,0 0-1,1 0 1,0 0 0,0 1 0,-5 5 0,3-3 35,-2 4 3,0-1 0,0 1 0,1 1 0,1-1 0,-11 22 0,7-7 11,-14 48-1,20-59-38,2 0 1,-2 23-1,4-32-3,1 1-1,0-1 1,0 1 0,0-1-1,1 1 1,0-1 0,0 0-1,4 9 1,-5-13-34,0-1 1,1 0-1,-1 0 0,0 0 1,1 0-1,-1-1 0,1 1 1,0 0-1,-1 0 0,1 0 1,0 0-1,-1 0 1,1-1-1,0 1 0,0 0 1,0-1-1,0 1 0,-1-1 1,1 1-1,0-1 0,0 1 1,0-1-1,2 1 0,-1-1 0,-1 0-1,0 0 0,1-1 0,-1 1 0,0 0 1,0-1-1,1 1 0,-1-1 0,0 0 0,0 1 1,0-1-1,0 0 0,0 0 0,0 1 0,0-1 0,1-2 1,5-4 34,-1-1 0,0 0 0,9-16 0,-13 20-38,10-16 23,-1-1 0,-1 0 0,11-31 0,-12 26-85,-5 15 44,0-1 0,-1 1 0,0-1 0,-1 0 1,1-17-1,-9 42-77,5-3 78,-1 0 1,2 0-1,-1 0 0,2 0 0,-1 0 0,1 0 1,1 0-1,0 0 0,0 0 0,1-1 1,0 1-1,6 12 0,-8-19 15,1-1-1,-1 0 1,1 0 0,0 0 0,0 0-1,-1 0 1,1 0 0,1 0 0,-1-1-1,0 1 1,0-1 0,0 1 0,1-1-1,-1 0 1,1 0 0,-1 0-1,1 0 1,0 0 0,-1-1 0,1 1-1,2-1 1,5 1 42,-1-2-1,0 1 0,0-1 0,16-4 1,-20 4-28,46-11-5,0-2 0,48-21 0,-79 27 36,0 0 0,-1-2 1,0-1-1,0 0 0,23-20 1,-29 20-63,-1-1 0,0 0 0,-1 0 0,-1-1 0,0-1 0,0 0 0,11-23 0,0-12-10,-2 0 1,20-88-1,-15 48 15,-20 76-47,-2 0 0,0 0-1,0 0 1,-1-27 0,-1 39 29,0 0 0,0 0-1,0 0 1,0 0 0,0 0 0,0 0 0,0 0 0,0 0 0,-1 0 0,1 0-1,0 0 1,-1 0 0,1 0 0,0 1 0,-1-1 0,1 0 0,-1 0-1,0 0 1,1 1 0,-1-1 0,1 0 0,-1 0 0,0 1 0,-1-2-1,1 2 7,0 0 0,0 0 0,0 0 0,0 0 0,0 0 0,0 0 0,0 1 0,0-1 0,1 0 0,-1 0-1,0 1 1,0-1 0,0 0 0,0 1 0,0-1 0,1 1 0,-1 0 0,0-1 0,0 1 0,1-1 0,-1 1-1,0 0 1,1 0 0,-1-1 0,1 1 0,-2 1 0,-5 9 3,1 1 1,0-1 0,0 1-1,1 0 1,1 1-1,0-1 1,-4 24-1,0-6-11,-12 42-92,-30 127 84,47-181 31,1 1-1,1 0 1,0 0-1,4 34 0,-3-45 8,2-1 0,-1 1 0,1-1-1,0 0 1,0 0 0,1 0 0,0 0 0,0 0-1,1-1 1,-1 1 0,2-1 0,-1 0-1,1 0 1,10 10 0,-14-15 23,1 0 1,0 1-1,0-1 1,0 0-1,0 0 1,0 0-1,0 0 1,0-1-1,0 1 1,0-1-1,0 1 1,0-1-1,1 1 1,-1-1-1,2 0 1,1-1 5,-1 1 0,0-1 0,0 0 0,0 0 0,0 0 0,0 0 0,5-4 0,4-2-18,0 0 1,-1-2 0,17-13 0,15-16 27,54-57 0,-76 70 16,-1-1 1,-1-1 0,29-53-1,17-64-17,-50 106-54,-15 35 15,23-59 43,-21 55-69,-1 0-1,-1 0 1,1-1-1,-1 1 1,0 0-1,-1-13 1,0 18 14,0 1 0,0-1 1,0 1-1,0 0 1,0-1-1,-1 1 0,1-1 1,0 1-1,-1 0 0,1-1 1,-1 1-1,0 0 1,1 0-1,-1-1 0,0 1 1,0 0-1,0 0 1,0 0-1,0 0 0,0 0 1,0 0-1,0 0 0,0 0 1,0 1-1,0-1 1,-1 0-1,1 1 0,0-1 1,0 1-1,-1-1 1,1 1-1,0-1 0,-3 1 1,1 0 2,0 0 1,0 1-1,0-1 1,0 1-1,0-1 1,0 1-1,0 0 1,0 0-1,0 1 1,1-1-1,-1 1 1,1-1-1,-1 1 1,1 0-1,-3 2 1,-2 3 9,1-1-1,0 1 1,0 0 0,1 1-1,-9 14 1,-16 45 50,24-52-42,-83 247-13,80-233 7,-10 60-1,18-79-13,0 0 0,1-1 0,0 1 0,0 0 0,1-1 0,0 1 0,1-1 0,0 1 0,0-1 0,6 13 0,-6-18 23,0-1 0,0 1 0,0-1 0,0 1 0,1-1 0,0 0 0,-1 0 0,1 0 0,0-1 0,1 1 0,-1-1 0,0 1 0,1-1 0,-1 0 0,1 0 0,0-1 1,0 1-1,-1-1 0,1 0 0,0 0 0,0 0 0,0 0 0,0-1 0,9 0 0,5 0 46,1-2 0,-1 0 0,0-1 0,21-6 0,-26 6-64,7-2-51,0-1 0,-1-1-1,0 0 1,0-2 0,-1 0-1,0-1 1,30-23 0,-17 1 213,-31 32-165,1 0 0,-1 0 0,0 0 0,0 0 0,1-1 1,-1 1-1,0 0 0,0 0 0,0 0 0,1 0 0,-1 0 0,0-1 1,0 1-1,0 0 0,0 0 0,1-1 0,-1 1 0,0 0 1,0 0-1,0 0 0,0-1 0,0 1 0,0 0 0,0 0 1,0-1-1,0 1 0,0 0 0,0 0 0,0-1 0,0 1 1,0 0-1,0-1 0,0 1 0,0 0 0,0 0 0,0-1 1,0 1-1,0 0 0,0 0 0,0 0 0,0-1 0,-1 1 0,1 0 1,0 0-1,0-1 0,0 1 0,0 0 0,-1 0 0,1 0 1,0 0-1,0-1 0,0 1 0,-1 0 0,1 0 0,0 0 1,0 0-1,-1 0 0,1 0 0,0 0 0,0 0 0,-1-1 1,1 1-1,0 0 0,0 0 0,-1 0 0,1 0 0,-1 0-8,0 0 1,0 0-1,-1 0 0,1 0 0,0 0 1,0 0-1,0 0 0,0 0 0,0 1 0,0-1 1,0 0-1,0 0 0,0 1 0,0-1 0,0 1 1,0-1-1,-1 2 0,-4 3-9,0 1-1,0 0 1,1 1-1,0 0 1,0-1 0,1 2-1,0-1 1,0 0-1,-4 13 1,7-17 15,1 0 1,0 0 0,-1 1-1,2-1 1,-1 0-1,0 0 1,1 0-1,-1 0 1,1 0 0,0 0-1,0 0 1,0 0-1,0 0 1,1 0-1,-1 0 1,1-1-1,-1 1 1,3 2 0,-2-3 23,-1-1 1,0 1-1,0-1 1,1 1-1,-1-1 1,0 0-1,1 0 1,0 0-1,-1 0 1,1 0-1,0 0 1,-1 0 0,1 0-1,0 0 1,0-1-1,0 1 1,-1-1-1,1 0 1,0 1-1,0-1 1,0 0-1,0 0 1,0 0-1,0 0 1,0-1 0,0 1-1,-1 0 1,1-1-1,0 1 1,3-2-1,0-1-2,-1 1 0,0-1 0,0 0 0,0 0 0,0-1 0,0 1 0,-1-1 0,0 0 0,1 0 0,-1 0 0,-1 0 0,1 0-1,-1-1 1,3-5 0,-2 4 4,-1-1 1,0 0-1,0 0 0,-1 0 0,0-1 0,0 1 1,0 0-1,-1 0 0,-1-9 0,1 13-16,-1-1-1,0 1 0,-1-1 1,1 1-1,0 0 0,-1-1 1,0 1-1,0 0 1,0 0-1,0 0 0,0 1 1,0-1-1,-1 0 0,0 1 1,1 0-1,-1-1 1,-5-2-1,7 4-15,-1 0-1,1 1 1,0-1 0,-1 1-1,1-1 1,-1 1 0,1-1 0,-1 1-1,1 0 1,0-1 0,-1 1 0,1 0-1,-1 0 1,1 0 0,-1 0-1,1 1 1,-1-1 0,1 0 0,-1 1-1,1-1 1,-1 1 0,1-1-1,0 1 1,-1 0 0,1-1 0,0 1-1,-1 0 1,1 0 0,0 0-1,0 0 1,0 0 0,0 0 0,0 0-1,0 0 1,0 1 0,0-1 0,0 2-1,0-2 17,0 1-1,0-1 1,0 1-1,0-1 0,1 1 1,-1-1-1,0 1 1,1-1-1,0 1 1,-1 0-1,1-1 1,0 1-1,0-1 1,-1 1-1,1 0 0,1-1 1,-1 1-1,0 0 1,0-1-1,1 1 1,-1 0-1,1-1 1,-1 1-1,1-1 1,0 1-1,-1-1 0,1 1 1,0-1-1,0 1 1,0-1-1,0 0 1,0 0-1,2 2 1,0-1 22,1-1-1,-1 1 1,1-1 0,-1 0 0,1 0 0,0 0 0,-1 0 0,1-1 0,0 0 0,-1 1 0,1-1 0,0-1 0,5 0 0,-2 0 18,0 0 0,-1 0 0,1-1 0,-1 0 0,1 0 0,10-6 0,41-29 152,-35 20-92,26-12-1,-33 21-159,-9 5 90,-1 0-1,1-1 1,-1 1 0,0-1-1,8-7 1,-18 31-305,1-10 323,0 0-1,0-1 1,1 1 0,1 1-1,-1-1 1,2 0 0,-1 0-1,1 0 1,2 12 0,-1-20-41,-1 0 1,0-1-1,1 1 1,-1-1 0,1 1-1,0 0 1,-1-1-1,1 1 1,0-1 0,0 1-1,0-1 1,0 0-1,0 1 1,0-1 0,1 0-1,-1 0 1,0 0 0,1 0-1,-1 0 1,3 1-1,-2-1 14,1 0 0,0 0 0,-1-1 0,1 0 0,-1 1 0,1-1-1,0 0 1,-1 0 0,1 0 0,0 0 0,-1-1 0,4 0 0,4-2 45,0 0 0,0-1 1,-1 0-1,1 0 0,13-10 1,7-7-21,48-45 0,-18 15-478,-59 50 344,-3 31-160,1-25 254,0 0 0,1 1-1,0-1 1,0 0 0,0 1 0,0-1 0,1 0 0,0 1 0,0-1-1,0 0 1,4 10 0,3 1 89,-6-13-83,-1 1 0,1-1-1,-1 1 1,1-1 0,0 0 0,1 0-1,-1 0 1,1 0 0,3 3 0,-5-4-6,0-1 1,1 0 0,-1 0 0,0 0 0,1 0 0,-1 0 0,1 0 0,-1 0 0,1 0 0,-1-1 0,1 1 0,-1 0 0,1-1-1,0 0 1,-1 1 0,1-1 0,0 0 0,0 0 0,-1 0 0,1 0 0,0 0 0,-1 0 0,1 0 0,0-1 0,-1 1 0,1-1 0,0 1-1,-1-1 1,1 1 0,-1-1 0,1 0 0,-1 0 0,1 0 0,-1 0 0,3-2 0,1-2 10,1 1 1,-1-1 0,0 0-1,-1-1 1,1 1-1,-1-1 1,0 0 0,-1 0-1,6-12 1,-1-3-60,10-38 0,-17 56 12,5-16 22,-5 16-8,0 0 1,0-1-1,0 1 0,0 0 1,0 0-1,-1-1 0,1-3 1,-1 6-106,15 15-122,-9-9 240,-1 0 3,1 1-1,0-2 1,0 1 0,1-1-1,-1 0 1,1 0 0,0 0 0,0-1-1,10 3 1,1-3 15,-1 0 0,1-1 0,-1-1 0,1-1 1,0-1-1,0 0 0,-1-1 0,1-1 0,33-10 0,-45 10 14,0 1 0,1-1 0,-1-1 0,-1 1 0,1-1 0,0 0 0,-1 0 0,0 0 0,0-1 1,0 0-1,0 0 0,-1 0 0,6-10 0,-8 12-30,0 0 1,0 0 0,-1 0-1,0 0 1,1-1 0,-1 1-1,0 0 1,0-1 0,-1 1-1,1-1 1,-1 1-1,0-1 1,0 1 0,0-1-1,0 1 1,-1-1 0,1 1-1,-1-1 1,0 1 0,0-1-1,0 1 1,0 0 0,-1 0-1,1-1 1,-1 1 0,0 0-1,-4-4 1,4 5-18,1 0 1,-1 0 0,0 0-1,-1 0 1,1 1-1,0-1 1,0 1-1,-1 0 1,1 0 0,0 0-1,-1 0 1,1 0-1,-1 0 1,0 0-1,1 1 1,-1-1 0,0 1-1,1 0 1,-1 0-1,0 0 1,1 0-1,-1 1 1,0-1 0,1 0-1,-1 1 1,1 0-1,-5 2 1,1-1-10,0 1 1,0 0 0,0 0-1,0 1 1,1-1-1,-1 1 1,1 1 0,0-1-1,1 1 1,-6 6 0,3-3 18,2 0 1,-1 0-1,1 1 1,1 0 0,-1-1-1,1 2 1,-4 14 0,7-21 16,1 0-1,-1 0 1,1 1 0,-1-1 0,1 0 0,0 0 0,0 0 0,0 1 0,1-1 0,-1 0 0,1 0 0,0 0 0,0 1-1,0-1 1,0 0 0,1 0 0,-1-1 0,1 1 0,-1 0 0,1 0 0,0-1 0,0 1 0,0-1 0,1 0-1,-1 1 1,0-1 0,4 2 0,0 0-7,0-1 0,1 0-1,-1 0 1,1 0 0,0-1 0,0 0-1,0 0 1,0-1 0,0 0-1,12 0 1,8 0 11,38-5-1,-45 2 9,4 0-16,1-2 0,-1 0 0,29-10 0,68-34-3,-89 34 5,163-82 97,-191 94-85,-1 0-1,1 0 0,-1-1 1,6-4-1,-9 7-21,0 0 0,0 0 0,0 0 0,0 0 0,0 0 0,0 0-1,-1 0 1,1 0 0,0 0 0,0 0 0,0 0 0,0 0 0,0 0 0,0 0 0,0 0 0,0-1 0,0 1-1,0 0 1,0 0 0,0 0 0,0 0 0,0 0 0,-1 0 0,1 0 0,0 0 0,0 0 0,0 0-1,0 0 1,0 0 0,0 0 0,0 0 0,0 0 0,0 0 0,0 0 0,0 0 0,0-1 0,0 1 0,0 0-1,0 0 1,0 0 0,0 0 0,0 0 0,0 0 0,0 0 0,0 0 0,0 0 0,0 0 0,0 0-1,0 0 1,0 0 0,0 0 0,0-1 0,0 1 0,0 0 0,0 0 0,-7 3-48,-15 10-13,1 2 1,0 0-1,-31 30 0,21-13 95,-35 46-1,58-68-10,-19 27-104,26-35 68,-1 1-1,1-1 1,0 1-1,0-1 1,0 1 0,0-1-1,1 1 1,-1 0-1,0 0 1,1-1 0,0 1-1,0 0 1,0 4 0,0-7 22,0 1 1,0 0 0,1 0 0,-1-1 0,0 1-1,0 0 1,1 0 0,-1-1 0,1 1 0,-1 0-1,0-1 1,1 1 0,-1 0 0,1-1 0,0 1 0,-1-1-1,1 1 1,-1-1 0,1 1 0,0-1 0,-1 1-1,1-1 1,0 0 0,0 1 0,-1-1 0,1 0-1,0 0 1,0 0 0,-1 1 0,1-1 0,0 0 0,0 0-1,0 0 1,-1 0 0,1 0 0,0 0 0,0-1-1,-1 1 1,1 0 0,0 0 0,0 0 0,-1-1 0,1 1-1,1-1 1,3-1 27,-1 0-1,1 0 1,-1-1 0,0 1-1,8-7 1,5-8 38,0 1-1,-2-2 1,0 0 0,22-35-1,38-86 3,-53 96-69,115-199 30,-112 201 3,-1-2 0,-3 0 1,27-75-1,-47 109-34,-4 8 31,-9 12 50,4 1-46,0 0-1,1 0 1,0 1-1,1 0 1,0 0-1,1 1 1,1-1-1,-6 27 1,4 3-33,1 1 0,2 0 0,2 0 0,2-1 1,2 1-1,12 64 0,-12-96-120,0 0 1,0 0-1,1-1 0,1 0 1,0 0-1,0 0 0,1 0 1,8 11-1,-10-17-304,0-1 1,0 1-1,1-1 1,-1 0-1,1-1 0,0 1 1,8 4-1,-8-5-371,0-1 0,1 0 1,-1 0-1,0-1 0,1 1 0,-1-1 1,0-1-1,1 1 0,6-1 0,-8 0 235,-1 0-1,0-1 0,1 1 0,-1-1 0,0 0 0,0 0 0,1 0 0,-1-1 0,0 1 1,0-1-1,0 0 0,-1 1 0,1-1 0,0-1 0,4-3 0,1-4-1164,1 1-1,11-20 1,-18 26 1627,26-43-1906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4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33 1888,'0'-1'382,"0"0"0,0 1 0,1-1 0,-1 0 0,0 0 1,0 1-1,1-1 0,-1 0 0,0 0 0,1 1 0,-1-1 0,0 0 0,1 1 0,-1-1 0,1 0 1,0 0-1,0 0 158,0 1-1,-1-1 1,1 0 0,0 0 0,-1 1 0,1-1 0,-1 0 0,0 0 0,1 0 0,-1 0 0,0 1 0,1-1-1,-1 0 1,0 0 0,0 0 0,0-2 0,0 3-497,1 0 1,-1 0-1,0 0 0,0 0 1,0 0-1,-1-1 0,1 1 0,0 0 1,0 0-1,0 0 0,0 0 0,0 0 1,0 0-1,0-1 0,0 1 1,0 0-1,0 0 0,0 0 0,0 0 1,0 0-1,0 0 0,0 0 0,-1 0 1,1 0-1,0-1 0,0 1 1,0 0-1,0 0 0,0 0 0,0 0 1,0 0-1,-1 0 0,1 0 0,0 0 1,0 0-1,0 0 0,0 0 1,0 0-1,0 0 0,-1 0 0,1 0 1,0 0-1,0 0 0,0 0 0,0 0 1,0 0-1,0 0 0,-1 0 1,1 0-1,0 0 0,0 0 0,0 0 1,0 0-1,0 1 0,-6 5 1209,4 7-923,1 1 1,0-1-1,2 23 1,-1-18 19,-1 21 0,-9 124 1187,10-49-1181,1-52-187,-1-22-1256,-5-50-2582,2 0 1311,2 7 1414,0-1 1,0 0 0,0 0-1,1 1 1,0-1 0,-1 0-1,2-6 1,3-6-2837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4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2720,'30'-19'10677,"-33"27"-9836,-1-1 1,1 0-1,-1 1 1,2-1-1,-3 9 0,4-9-660,0-1-1,0 0 0,0 1 0,1-1 0,0 1 0,0-1 1,0 1-1,1-1 0,0 1 0,1-1 0,2 9 0,-1-7-108,1 0-1,0-1 1,0 1-1,1-1 1,0 0-1,0 0 1,1 0-1,-1-1 1,1 0-1,1 0 0,0 0 1,-1-1-1,1 0 1,1 0-1,-1-1 1,1 0-1,0 0 1,0-1-1,0 0 1,0 0-1,1-1 1,-1 0-1,1-1 1,12 1-1,-9-1 21,1-1 0,-1-1 0,1 0 1,-1-1-1,0 0 0,0-1 0,0-1 0,0 1 0,0-2 0,0 0 1,15-9-1,-18 9-24,0-1 1,0 0-1,0 0 1,-1-1-1,0 0 0,0-1 1,0 0-1,-1 0 1,-1 0-1,1-1 1,-1 0-1,-1 0 0,7-16 1,-10 21-47,0 0 0,-1-1 1,0 1-1,0 0 0,0-1 1,-1 1-1,1-1 0,-1 1 0,0-1 1,0 1-1,-1-1 0,0 1 1,0-5-1,-1 6-7,1-1 1,0 1 0,-1 0-1,0 0 1,0 0-1,0 0 1,0 0-1,0 0 1,0 1-1,-1-1 1,1 1-1,-1-1 1,0 1-1,0 0 1,0 0-1,-4-2 1,-3-1 15,0 1 0,-1 0 1,1 0-1,-1 1 0,0 1 0,-17-3 1,-68 0 186,68 5-319,-44 7-1,60-5-159,1 0-1,-1 1 1,1 0 0,0 1 0,-1 1 0,-12 6-1,24-11 174,-1 1 0,1-1 0,-1 0 0,1 0 0,-1 0 0,1 1 0,-1-1 0,1 0 0,0 0 0,-1 1 0,1-1 0,-1 0-1,1 1 1,0-1 0,-1 0 0,1 1 0,0-1 0,0 1 0,-1-1 0,1 1 0,0-1 0,0 1 0,0-1 0,-1 0 0,1 1 0,0-1 0,0 1 0,0-1-1,0 1 1,0-1 0,0 1 0,0-1 0,0 1 0,0-1 0,0 1 0,0-1 0,0 1 0,1-1 0,-1 1 0,0-1 0,0 1 0,0-1 0,1 1-1,-1-1 1,0 1 0,1-1 0,-1 0 0,0 1 0,1-1 0,-1 0 0,0 1 0,1-1 0,-1 0 0,1 1 0,-1-1 0,1 0 0,-1 0 0,0 0 0,2 1 0,2 1-487,-1 0 0,1 0 1,0-1-1,0 1 0,0-1 1,6 1-1,71 3-6049,-29-2 2475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4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 5408,'-24'-3'11103,"33"7"-9028,-9-1-1911,1-1 0,0 1 0,-1 0 0,0-1-1,1 1 1,-1 0 0,0-1 0,-1 1 0,1 0 0,-1 4-1,0-4-34,-10 78 884,-5 37-234,10-49-323,-18 77 0,20-129-591,1 1-1,0 31 1,3-48-835,5-10-5838,-3 4 5761,-1 1 0,0 0 0,1 0 1,-1-1-1,-1 1 0,1-1 0,-1 1 1,0-8-1,0-17-2137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4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 5632,'-8'-1'671,"3"8"4967,-2 4-1841,-12 8-1932,-33 25 0,11-11-1003,10-6-94,2 1 0,-49 60 0,78-88-759,-3 4 63,0 0-1,0 1 1,0-1 0,1 1 0,-4 7-1,6-11-62,0 0 1,0-1-1,0 1 0,-1 0 0,1 0 1,0 0-1,0-1 0,0 1 0,0 0 0,0 0 1,1 0-1,-1 0 0,0-1 0,0 1 0,0 0 1,1 0-1,0 1 0,0-1 7,-1 0 0,1-1 0,0 1 0,0 0-1,0-1 1,0 1 0,-1-1 0,1 1 0,0-1 0,0 1 0,0-1-1,0 1 1,1-1 0,-1 0 0,0 0 0,0 1 0,2-1 0,32 2 299,1-2 1,65-7-1,-74 4-179,14 0 8,-14 2-141,-1-2 0,1 0 1,-1-2-1,36-12 0,-24 4-1229,0 4-3713,-36 9 4329,0 0-1,0 0 1,1 0-1,-1 0 1,0 1-1,0-1 1,0 1-1,0 0 1,0-1-1,0 1 1,0 0-1,0 0 1,0 0-1,0 0 1,0 1-1,-1-1 1,1 0 0,1 3-1,13 7-2168,10 1 155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4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6880,'0'0'169,"-1"-1"1,1 1 0,-1 0-1,1 0 1,-1 0-1,1-1 1,-1 1-1,1 0 1,-1 0-1,1 0 1,-1 0 0,1 0-1,-1 0 1,1 0-1,-1 0 1,0 0-1,1 0 1,-12 2 10303,129-12-7097,-29 1-3200,61 7-23,-82 3-2226,-60-1 812,0 0 0,0 1 0,-1 0 0,1 0 0,0 0 0,11 5 0,0 4-5805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4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55 3392,'0'-1'163,"-1"0"0,1-1 0,0 1 0,0 0 0,-1 0 0,1-1 0,0 1 0,0 0 1,0 0-1,1-1 0,-1 1 0,0 0 0,0 0 0,1-1 0,-1 1 0,1 0 0,-1 0 0,1 0 0,-1 0 0,1 0 0,0 0 0,0 0 0,-1 0 1,3-2-1,1-1 902,0 0 0,1 1 0,-1-1 0,7-3 0,-11 7-953,0 0 1,0 0-1,1 0 0,-1 0 0,0-1 0,0 1 0,0 0 0,1 0 1,-1 0-1,0 0 0,0 0 0,0 0 0,1 0 0,-1 0 0,0 0 1,0 0-1,1 0 0,-1 0 0,0 0 0,0 0 0,1 0 0,-1 0 1,0 0-1,0 0 0,0 0 0,1 0 0,-1 0 0,0 0 0,0 0 1,0 0-1,1 0 0,-1 1 0,0-1 0,0 0 0,0 0 0,1 0 1,-1 0-1,0 1 0,0-1 0,0 0 0,0 0 0,0 0 0,1 1 1,-1-1-1,0 0 0,0 0 0,0 0 0,0 1 0,0-1 0,2 15 348,-2-10 44,3 21 231,-2 1 0,-1 0-1,-1 0 1,-8 52 0,-32 73 876,30-111-1488,2 1-1,-5 50 1,13-37-379,10-67-3509,-6 8 3152,8-13-2651,1 0 0,1 1 0,15-16 0,-9 16-800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4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7712,'-3'0'450,"0"0"0,1 0 0,-1 0-1,0 0 1,0 0 0,1 0 0,-1 1 0,0-1 0,1 1 0,-1 0-1,1-1 1,-1 1 0,0 0 0,1 1 0,0-1 0,-5 3 0,1 1 23,1 1 0,0-1 0,0 1 0,0 0 0,0 0 0,1 1 0,0-1 0,1 1 0,-5 10 1,5-8-301,0-1 0,1 1 0,0-1 0,0 1 0,1 0 0,0-1 0,0 1 0,1 0 0,0 0 0,1 0 1,0 0-1,4 17 0,-4-22-130,1 0 0,-1-1 0,1 1 1,0 0-1,0 0 0,0-1 0,0 1 1,1-1-1,-1 0 0,1 0 0,0 1 1,0-2-1,0 1 0,1 0 0,3 2 1,-1-2 7,-1-1 0,1 1 0,0-1 0,0 0 0,0 0 0,0-1 0,0 0 1,0 0-1,8 0 0,9-1 32,0-2 1,0-1 0,0 0-1,32-10 1,-55 13-84,27-6 200,38-15 0,-58 18-150,0 0 0,0-1 0,0 1 0,0-1 0,-1-1 0,1 1 0,-1-1 0,0 0-1,-1-1 1,8-7 0,-12 11-34,1 0 0,-1 0 0,0 0 0,0 0-1,0 0 1,0 0 0,-1 0 0,1 0 0,0 0-1,-1-1 1,1 1 0,-1 0 0,0 0 0,0 0 0,0-1-1,0 1 1,0 0 0,0 0 0,-1-1 0,1 1 0,-1 0-1,1 0 1,-1 0 0,0 0 0,0 0 0,0 0-1,0 0 1,0 0 0,-1 0 0,1 0 0,0 1 0,-1-1-1,-1-1 1,-3-2-30,1 0 1,-1 0-1,0 1 0,0 0 0,0 0 0,0 1 1,-1 0-1,0 0 0,-9-3 0,-8-1-95,-1 2 1,-1 0-1,1 2 0,-48 0 0,72 3 64,-36 2-701,34-1 119,1-1-1,-1 1 1,1 0-1,-1 0 1,1 0-1,-4 3 0,17 4-4923,10-5 2495,9-2-2256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 6464,'-3'-5'14064,"-3"11"-13963,-2 2 362,1 1 0,-1-1 1,1 2-1,1-1 0,0 0 1,0 1-1,-5 13 0,4 0-350,7-23-118,0 0-1,0 0 1,0 0 0,0 0-1,0 0 1,0 0 0,0 0-1,0 1 1,0-1 0,0 0-1,0 0 1,0 0 0,0 0-1,0 0 1,0 0 0,0 0 0,0 1-1,0-1 1,0 0 0,0 0-1,1 0 1,-1 0 0,0 0-1,0 0 1,0 0 0,0 0-1,0 1 1,0-1 0,0 0-1,0 0 1,0 0 0,0 0-1,0 0 1,1 0 0,-1 0-1,0 0 1,0 0 0,0 0-1,0 0 1,0 0 0,0 0-1,1 0 1,7-6-513,-6 4 437,-1 0 1,1 0 0,-1 0-1,0 0 1,0 0 0,0 0-1,1-5 1,-1 5 60,0-1-1,0 0 1,0 1 0,1-1 0,-1 1 0,3-4 0,-3 5 31,-1 1 1,0-1 0,1 0-1,-1 1 1,1-1 0,-1 1 0,1-1-1,0 1 1,-1-1 0,1 1-1,0-1 1,-1 1 0,1-1-1,0 1 1,-1 0 0,1 0-1,0-1 1,0 1 0,-1 0 0,1 0-1,0 0 1,0 0 0,0 0-1,-1 0 1,1 0 0,0 0-1,0 0 1,0 0 0,-1 0-1,2 1 1,0 0 88,0 1 0,1 0-1,-1-1 1,0 1 0,0 0-1,-1 0 1,4 4 0,-4-4-92,15 18-12,21 26-1294,-36-46 943,0 1-1,0 0 1,0-1-1,0 1 1,0-1-1,0 1 1,0-1-1,0 1 1,1-1-1,-1 0 1,0 0-1,0 1 1,0-1-1,1 0 1,-1 0-1,0 0 1,0-1-1,0 1 1,1 0-1,-1 0 1,0-1-1,0 1 1,2-1-1,0 0-479,-1 0-1,1 0 0,0-1 1,-1 1-1,1-1 0,-1 1 1,1-1-1,2-3 0,20-27-3230,-2-2 3312,13-18 7254,-35 51-6190,0 0 0,0 0 0,0 0 0,-1 0 0,1 0 0,0 1-1,0-1 1,0 0 0,1 0 0,-1 1 0,0-1 0,0 1-1,0-1 1,0 1 0,1-1 0,-1 1 0,0 0 0,0-1 0,1 1-1,-1 0 1,0 0 0,0 0 0,1 0 0,-1 0 0,0 1 0,0-1-1,1 0 1,-1 0 0,2 2 0,3 0 314,-1 1 1,1 0-1,-1 1 0,0-1 1,5 6-1,8 5 323,127 79-771,-119-80-3134,-22-12 1752,0 1 1,0-2-1,0 1 1,0 0-1,0-1 1,4 1-1,10-1-1780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4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11 7296,'-27'-9'2368,"26"9"-2198,0-1 0,0 1 1,0 0-1,0 0 1,1 0-1,-1 0 0,0 0 1,0 0-1,0 0 0,0 0 1,0 1-1,0-1 1,0 0-1,1 0 0,-1 1 1,0-1-1,-1 2 0,-8 1 1852,5-2-1395,0 1 1,0 0 0,-1 0-1,1 0 1,1 1 0,-1-1 0,0 1-1,1 0 1,-6 5 0,4-3-463,1 0 0,0 0 0,1 0 1,-1 1-1,1 0 0,0-1 0,0 1 0,1 1 1,0-1-1,0 0 0,0 1 0,-2 10 0,-1 6 8,2 0 0,-4 33 0,8-56-172,-9 140 401,9-120-258,1 0-1,1 1 0,0-1 1,11 37-1,-11-51-117,-1-1 0,2 0 0,-1 0 0,0 1 0,1-1 0,0-1 0,5 7 0,-6-9-8,0 0 0,0 0 0,0 0 0,0 0 0,0 0 0,1 0 0,-1-1 0,1 1 0,0-1 0,-1 0 0,1 0 0,0 0 0,0 0 0,-1 0 0,7 0 0,1 0-36,0-1-1,-1-1 1,1 1 0,0-1-1,0-1 1,0 0-1,-1-1 1,1 1 0,-1-2-1,1 1 1,-1-1 0,0-1-1,-1 0 1,1 0-1,-1-1 1,0 1 0,0-2-1,-1 1 1,0-1-1,0-1 1,0 1 0,-1-1-1,0 0 1,-1 0-1,0-1 1,0 0 0,-1 1-1,6-18 1,-9 23 28,0 0 0,0 0 0,-1 0 0,1 0 0,-1-1 0,0 1 0,0 0 0,0 0 0,0-1 0,-1 1 0,1 0 0,-1 0 0,0 0 0,-1-4 0,1 5-21,0 0 1,0-1 0,-1 1-1,1 0 1,-1 1-1,1-1 1,-1 0-1,0 0 1,0 1 0,0-1-1,0 1 1,0-1-1,0 1 1,0 0-1,0 0 1,0 0 0,0 0-1,-1 0 1,-2 0-1,-3-1-43,0 1 1,0 1-1,0-1 0,0 1 0,1 1 0,-1 0 0,0 0 0,0 0 0,0 1 1,1 0-1,-1 0 0,1 1 0,-1 0 0,-8 6 0,-1 0-164,0 1 0,1 1 0,0 1 0,-25 23 0,19-13-2153,-22 27 0,43-48 2105,0 0 0,0 0 0,0 0 0,1 0 0,-1 0 0,0 0 1,1 1-1,-1-1 0,0 0 0,1 0 0,-1 1 0,1-1 0,0 0 0,-1 1 0,1-1 0,0 0 0,0 1 0,0-1 0,0 0 0,0 1 0,0-1 0,0 0 0,1 3 0,10 8-2502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6:5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64,'-10'0'32,"7"0"-32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6:5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 3552,'0'-2'249,"0"0"-1,1 0 1,-1 0 0,1 0-1,0 0 1,-1 0 0,1 0-1,0 1 1,0-1 0,0 0-1,0 1 1,1-1 0,2-2-1,4-8 5145,-8 11-5149,1 1 0,-1 0 1,0-1-1,0 1 0,1 0 0,-1-1 0,0 1 0,0 0 0,0-1 0,0 1 0,0-1 1,0 1-1,0-1 0,0 1 0,0 0 0,0-1 0,0 1 0,0-1 0,0 1 0,0 0 0,0-1 1,0 1-1,0-1 0,-1 1 0,1 0 0,0-1 0,-1 1-190,1 0 0,0 0-1,0 0 1,-1 0 0,1 0-1,0 0 1,-1 0 0,1 0 0,0 0-1,0 0 1,-1 0 0,1 0 0,0 0-1,0 0 1,-1 0 0,1 0 0,0 0-1,0 1 1,-1-1 0,1 0 0,0 0-1,0 0 1,-1 0 0,1 1-1,0-1 1,0 0 0,0 0 0,-1 1-1,1-1 1,0 0 0,0 0 0,0 1-1,0-1 1,0 0 0,0 0 0,0 1-1,0-1 1,0 0 0,-1 1 0,1-1-1,0 1 1,-5 17 256,-1 0-1,2 1 1,-4 32-1,1-3 16,0-1 219,2-1 0,1 75 0,-4 82 261,13-227-6389,-4 22 4839,0 0-1,0-1 0,0 1 1,0 0-1,0-1 1,1 1-1,-1 0 1,1 0-1,-1 0 1,1 0-1,0 0 0,-1 1 1,5-4-1,-2 2-343,1 0-1,-1 0 0,1 1 1,0-1-1,8-2 1,13-3-634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6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 6048,'-1'-1'602,"-1"1"0,1-1 0,-1 1-1,1 0 1,-1 0 0,0 0 0,1 0 0,-1 0 0,1 0 0,-1 0 0,-2 2 0,0-1 94,1 1-1,-1 0 1,1 0-1,0 0 1,-3 2 0,2-1-456,-10 7 607,0 2 0,0-1 0,-18 21 0,29-28-759,0 0 0,0 1 1,0-1-1,0 0 1,1 1-1,-1 0 0,1 0 1,1 0-1,-1 0 1,1 0-1,-1 0 0,1 0 1,1 0-1,-1 0 1,1 0-1,0 10 0,1-9-7,0 0 0,0 0 0,1 0-1,0 0 1,0-1 0,0 1 0,1 0 0,-1-1-1,1 0 1,1 0 0,-1 1 0,1-2-1,-1 1 1,2 0 0,-1-1 0,0 0-1,1 0 1,0 0 0,0-1 0,8 5 0,-6-4-25,1-1 1,-1 1 0,1-2 0,0 1 0,0-1 0,0 0 0,0-1-1,0 0 1,0 0 0,1-1 0,-1 0 0,0 0 0,0-1 0,14-3 0,-11 1 23,0-1 0,-1 1 0,0-2 1,0 0-1,0 0 0,0-1 1,-1 0-1,0 0 0,0-1 1,-1 0-1,0-1 0,0 0 1,0 0-1,-1-1 0,-1 0 1,12-19-1,-10 13-6,-5 10-42,-1-1 1,1 1 0,-1 0 0,2-10 0,-3 13-4,-1 0 1,0 0-1,0 0 1,0 0-1,0 1 1,0-1 0,0 0-1,-1 0 1,1 0-1,0 0 1,-1 1 0,0-1-1,1 0 1,-1 0-1,0 1 1,0-1 0,0 0-1,-2-2 1,-6-8 97,8 9-111,-1 1-1,0 0 0,1-1 1,-1 1-1,0 0 0,0 0 1,0 0-1,-1 0 0,1 0 1,0 0-1,-1 0 0,1 1 1,-1 0-1,-5-3 0,-1 2-72,0 0 0,0 1 0,-1 0 0,1 0-1,0 1 1,-1 0 0,-17 3 0,-1 2-411,-33 11 1,6-1-66,49-13-783,21-1-4847,-13-1 6239,6 0-1236,0-1-1,0 0 1,0 0-1,0-1 0,0 0 1,0-1-1,14-6 0,23-19-3969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6:5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59 3552,'1'0'297,"0"-1"0,0 0 1,0 0-1,1 0 0,-1 0 1,0 0-1,-1-1 0,1 1 1,0 0-1,0 0 0,0-1 0,-1 1 1,1 0-1,-1-1 0,1 1 1,-1 0-1,1-1 0,-1 1 1,0-1-1,1-1 0,-2 1 104,1 1 1,-1-1-1,1 1 0,-1-1 0,0 1 0,0-1 1,1 1-1,-1 0 0,0-1 0,0 1 0,0 0 1,0 0-1,-1 0 0,1 0 0,0 0 1,0 0-1,-1 0 0,-2-1 0,0 0-35,-1 1 0,0 0-1,1 0 1,-1 1 0,0-1 0,1 1-1,-1 0 1,0 0 0,-7 2 0,3-2-8,-2 2-208,-1-1 1,0 2-1,1-1 1,0 2-1,-1-1 1,1 2-1,1-1 0,-20 12 1,22-11-136,0 0 0,0 1 0,1 0 0,0 0 1,0 1-1,0 0 0,1 0 0,0 1 0,1 0 1,-1 0-1,-5 11 0,4 1 9,0 0 0,1 1 0,1-1 0,1 1 0,0 0 0,2 0 0,1 1 0,0-1 0,3 23 0,-2-38 3,1 0 1,0 0-1,0 0 1,0 0-1,0 0 1,1 0-1,0 0 1,1 0-1,-1-1 1,1 1-1,0-1 1,0 1-1,1-1 1,-1 0-1,1-1 1,0 1-1,1-1 1,-1 1-1,1-1 1,0-1-1,0 1 1,0-1-1,0 1 1,0-2-1,1 1 1,0 0-1,-1-1 1,1 0-1,0-1 1,0 1-1,9 0 1,-2 0 27,1-1 0,0-1 1,0 0-1,0-1 0,0-1 0,16-3 0,-21 3-10,1-1 1,0 0-1,-1-1 0,0 0 0,0-1 0,0 0 0,0 0 0,-1-1 0,9-7 0,-15 12-27,0-1 0,0 0-1,0 0 1,-1 0 0,1 0-1,-1 0 1,1 0 0,-1 0-1,0 0 1,0-1 0,0 1-1,0 0 1,0-1 0,0 1-1,0-1 1,-1 1 0,0-1-1,1 1 1,-1-1 0,0 1-1,0-1 1,-1-3 0,0 3-19,1 0 1,-1 0-1,-1 0 0,1 1 1,0-1-1,-1 0 1,1 1-1,-1-1 0,1 1 1,-1 0-1,0-1 1,0 1-1,-1 0 0,1 0 1,0 0-1,-1 1 1,1-1-1,-1 0 0,-2-1 1,-3 0-17,1 0 1,-1 1-1,0-1 1,1 1 0,-1 1-1,0 0 1,0 0-1,0 0 1,0 1-1,0 0 1,0 1-1,-14 2 1,-6 3-175,1 2-1,-34 13 1,36-12-2,23-8 472,-9 5-4689,11-6 4191,0 1 0,1-1 0,-1 0 0,0 1 0,0-1 1,1 0-1,-1 1 0,0-1 0,1 0 0,-1 1 0,1-1 0,-1 0 0,0 0 0,1 0 0,-1 1 0,1-1 0,-1 0 0,1 0 0,-1 0 0,1 0 0,-1 0 0,1 0 0,-1 0 0,0 0 0,1 0 0,0 0 0,11 3-1241,-1-2-1,0 1 1,1-1-1,0-1 1,-1 0-1,13-2 1,21-3-1047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6:5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50 8320,'-30'0'4893,"12"0"523,18 0-5343,0 0 1,0 0-1,0 0 1,0 0 0,-1-1-1,1 1 1,0 0-1,0 0 1,0 0 0,0 0-1,0-1 1,0 1-1,0 0 1,0 0-1,0 0 1,0-1 0,0 1-1,0 0 1,0 0-1,0 0 1,1-1-1,-1 1 1,0 0 0,0 0-1,0 0 1,0 0-1,0 0 1,0-1-1,0 1 1,0 0 0,1 0-1,-1 0 1,0 0-1,0 0 1,0-1-1,0 1 1,1 0 0,-1 0-1,0 0 1,0 0-1,0 0 1,0 0 0,1 0-1,-1 0 1,0 0-1,0 0 1,0 0-1,1 0 1,40-6 1004,-27 3-817,42-4 236,81-2 0,4 1-142,-24 4-272,-86 4-566,-30 0 243,-1 0 0,1 0 0,-1 0 0,1 0 0,-1-1 0,1 1-1,-1 0 1,1 0 0,-1-1 0,0 1 0,1 0 0,-1-1 0,1 1 0,-1 0 0,0-1 0,1 1 0,-1-1 0,0 1 0,0 0 0,1-2 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6:5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 6656,'-6'-14'2144,"5"14"-2100,1-1 0,0 1 0,0 0 1,0-1-1,0 1 0,0 0 0,0 0 1,0-1-1,0 1 0,0 0 0,0-1 1,0 1-1,0 0 0,0 0 0,0-1 0,0 1 1,0 0-1,0-1 0,0 1 0,0 0 1,1 0-1,-1-1 0,0 1 0,0 0 1,0 0-1,0-1 0,1 1 0,-1 0 0,0 0 1,0 0-1,0-1 0,1 1 0,-1 0 1,0 0-1,0 0 0,1 0 0,11-4 1440,-7 3-679,-4 0-625,0 0 1,0 1-1,-1-1 1,1 1-1,0-1 1,0 1-1,0-1 1,0 1-1,0 0 0,0-1 1,0 1-1,0 0 1,0 0-1,0-1 1,0 1-1,0 0 1,0 0-1,0 0 0,0 1 1,0-1-1,0 0 1,0 0-1,0 0 1,0 1-1,0-1 1,-1 0-1,1 1 1,0-1-1,0 1 0,0-1 1,0 1-1,0-1 1,-1 1-1,1 0 1,0 0-1,-1-1 1,1 1-1,0 0 0,-1 0 1,1-1-1,0 2 1,1 2 34,-1 0 1,0 0 0,1 0-1,-1-1 1,0 1 0,-1 0-1,1 0 1,-1 8 0,-3 105 1314,-35 220 1,30-270-1368,7-37-3595,6-39-3614,10-2 2111,-12 10 4185,14-12-4396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6:5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 6816,'-5'-3'746,"-8"-4"952,13 7-1606,-1 0 0,1 0 0,0-1 1,-1 1-1,1 1 0,0-1 0,-1 0 0,1 0 1,0 0-1,-1 0 0,1 0 0,0 0 0,-1 0 0,1 0 1,0 0-1,-1 1 0,1-1 0,0 0 0,-1 0 1,1 0-1,0 1 0,0-1 0,-1 0 0,1 1 1,0-1-1,0 0 0,0 0 0,-1 1 0,1-1 1,0 0-1,0 1 0,0-1 0,0 0 0,0 1 0,0-1 1,0 0-1,-1 1 0,1-1 0,0 0 0,0 1 1,-12 36 2917,9-29-2367,-1 0-1,-3 18 1,5-10-151,0 0 0,1 0-1,0 1 1,3 20 0,-1-27-348,1-1 0,-1 1 0,2-1 0,0 1 0,0-1 0,0 0 0,1 0 0,8 13 0,-10-19-96,0 0 1,0 0-1,1-1 0,-1 1 1,1 0-1,0-1 1,-1 0-1,1 0 1,0 0-1,0 0 1,1 0-1,-1 0 0,5 1 1,-3-1 50,1-1 0,0 1 0,1-1 0,-1 0 0,0-1 0,0 0 0,8 0 0,6-2 124,0-2 0,0 0 0,31-10 0,-32 7-149,0 1 0,0-2 0,23-14 0,-34 18-46,-1-1 0,0 0 0,0-1 0,0 1 0,-1-1-1,1-1 1,-1 1 0,-1-1 0,1 0 0,4-9 0,-9 13-1,1 0 1,0 0 0,-1 0-1,0 0 1,0-1-1,0 1 1,0-1-1,-1 1 1,1 0-1,-1-1 1,0 1 0,0-1-1,0 1 1,0-1-1,-2-6 1,1 6 0,-1-1 0,0 1 0,0 0 0,0 0 0,0 0 0,-1 0 0,0 0 0,1 1 1,-1-1-1,-6-5 0,0 2 16,-1-1 0,1 2 0,-1-1 0,0 1 0,0 1 0,-1 0 0,0 1 0,-17-6 1,15 7-77,0 0 0,0 1 1,-1 1-1,1 0 1,0 0-1,-24 3 0,28-1-265,0 1 0,0 0 0,0 0 0,0 1 0,1 0 1,-1 0-1,1 1 0,0 0 0,0 1 0,-14 10 0,21-14 44,0-1 0,0 1 1,0 0-1,0 0 0,0 0 0,1-1 1,-1 1-1,0 0 0,1 0 1,-1 0-1,0 0 0,0 2 0,1-2 77,0-1-1,0 1 1,1-1 0,-1 1-1,0-1 1,0 0-1,0 1 1,1-1-1,-1 1 1,0-1 0,0 1-1,1-1 1,-1 0-1,0 1 1,1-1-1,-1 0 1,0 1-1,1-1 1,-1 0 0,0 1-1,1-1 1,-1 0-1,1 0 1,-1 0-1,1 1 1,-1-1 0,1 0-1,-1 0 1,1 0-1,-1 0 1,1 0-1,-1 0 1,1 0-1,-1 0 1,1 0 0,23 2-2432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6:5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68 4736,'-22'0'5584,"-17"3"1686,33-2-6848,0 0 0,1 0-1,-1 1 1,0 0 0,0 0 0,1 0-1,0 1 1,-6 3 0,-1 2-163,10-7-231,0 0 0,0 0 0,0 0 0,0 1 0,0-1 0,0 1 0,1-1 0,-1 1 0,0 0 0,1-1 0,-1 1 0,1 0 0,0 0 0,0 0 0,-1 0 0,1 1 0,0-1 0,1 0 0,-1 0 0,0 1 0,0 1 0,1-1-3,-1-1 1,1 1 0,0-1 0,0 1 0,0-1 0,0 1-1,1-1 1,-1 1 0,0-1 0,1 1 0,0-1 0,0 1-1,-1-1 1,2 0 0,-1 1 0,0-1 0,0 0-1,1 0 1,-1 0 0,1 0 0,-1 0 0,1 0 0,0-1-1,0 1 1,0 0 0,0-1 0,0 1 0,0-1-1,5 2 1,-2-1 45,1 0 0,0 0 0,-1 0 0,1-1 0,0 0 0,0 0-1,0-1 1,0 1 0,0-1 0,0-1 0,-1 1 0,8-2 0,11-3 52,-1-1 1,1-2 0,-1 0 0,-1-1 0,1-1 0,-2-1 0,1-1-1,29-23 1,-50 34-98,1 0-1,-1 0 1,0 0-1,1 0 1,-1 0-1,0-1 1,0 1-1,0 0 0,0-1 1,0 1-1,0-1 1,0 0-1,0 1 1,0-1-1,-1 0 1,1 1-1,-1-1 1,1-3-1,-1 3-2,0 1-1,-1-1 1,1 0-1,-1 0 1,0 1-1,1-1 1,-1 0-1,0 1 1,0-1-1,0 1 1,0-1 0,0 1-1,-1 0 1,1-1-1,0 1 1,0 0-1,-1 0 1,-1-2-1,-7-3-53,1 0 0,-1 1 0,0 0 0,0 0 0,-1 1 0,1 1 0,-1 0 0,0 0 0,0 1 0,-17-2 0,-29-1-753,54 5 727,1 0 0,-1 0 0,1 0 0,0 1 0,-1-1 1,1 0-1,-1 1 0,1 0 0,-3 0 0,-13 3-2723,18-4 2640,0 0 0,0 0 1,0 1-1,0-1 1,0 0-1,-1 0 0,1 0 1,0 0-1,0 1 1,0-1-1,0 0 0,0 0 1,0 0-1,0 1 0,0-1 1,0 0-1,0 0 1,0 1-1,0-1 0,0 0 1,0 0-1,0 0 0,0 1 1,0-1-1,0 0 1,0 0-1,0 1 0,0-1 1,0 0-1,0 0 1,0 0-1,0 1 0,0-1 1,0 0-1,1 0 0,-1 0 1,0 0-1,0 1 1,5 7-2341,3 0-1398,5 4 1340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6:5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6560,'-8'0'518,"0"0"0,0 1 0,0 0 0,-13 3 0,17-3-187,1 0 0,-1 1 1,0 0-1,1 0 0,-1 0 0,1 0 1,0 0-1,-1 1 0,1-1 0,0 1 1,-4 5-1,-1 2 219,1 0 1,0 1-1,1-1 0,0 1 1,0 0-1,2 1 1,-1-1-1,1 1 0,-3 18 1,5-21-399,1-1 0,0 1 0,0-1 0,1 1 1,0 0-1,1 0 0,0-1 0,0 1 0,1-1 0,0 1 1,0-1-1,1 0 0,0 0 0,7 12 0,-7-16-66,-1 0 0,1 0 0,0 0-1,1-1 1,-1 0 0,1 1-1,-1-1 1,1-1 0,0 1 0,0 0-1,0-1 1,1 0 0,-1 0-1,0 0 1,1 0 0,0-1 0,-1 0-1,1 0 1,0 0 0,-1-1 0,1 1-1,0-1 1,7-1 0,-3 1 21,1-1 1,0-1 0,-1 0 0,0 0-1,1-1 1,-1 0 0,0-1 0,0 0-1,-1 0 1,15-10 0,-12 6-42,0 0 1,-1-1-1,0-1 1,-1 1-1,0-1 0,12-18 1,-18 24-57,0-1 0,-1 1 0,1-1 0,-1 1 0,0-1 0,0 0 1,-1 0-1,0 1 0,1-1 0,-2 0 0,1-1 0,0 1 0,-1 0 0,0 0 1,0 0-1,-1 0 0,0 0 0,1 0 0,-2 0 0,-1-7 0,1 8-63,0 1 0,0 0 0,0 0 0,-1 0 0,1 0 0,-1 0 0,0 0 0,1 1 0,-1-1 0,0 1 0,-1 0 0,1 0 0,0 0 0,-1 0 0,1 1 0,-1-1 0,1 1 0,-1 0 0,0 0 0,-7-1 0,-4 0-666,-1 0 0,0 1 0,-26 2 0,27 0-1334,1 1-1,-25 6 1,29-3-2459,16-2 1414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 9568,'-1'0'551,"0"0"-1,-1 1 1,1-1 0,0 0 0,-1 1 0,1-1 0,0 1 0,0 0 0,0-1-1,-1 1 1,1 0 0,0 0 0,-2 1 0,-15 18 1911,3-4-1170,-4-1-544,-1-1 0,-1-1 0,0 0 0,-32 13 0,-2 1-371,-64 42-90,-9 4-3230,84-55-1937,39-16 4097,5-2 618,-1 0 0,1 1 0,0-1 0,-1 0 0,1 0 0,-1 0 0,1 1 0,0-1 0,-1 0 1,1 0-1,-1 0 0,1 0 0,0 0 0,-1 0 0,1 0 0,-1 0 0,1 0 0,0 0 0,-1 0 0,1 0 1,-1 0-1,1 0 0,0 0 0,-1 0 0,1 0 0,-1-1 0,1 1 0,0 0 0,-1 0 0,1 0 0,0-1 0,-1 1 1,1 0-1,0-1 0,-1 1 0,1 0 0,0-1 0,-2-3-2720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0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67 3072,'0'-1'84,"-1"0"0,1 0-1,0-1 1,-1 1 0,1 0 0,0 0 0,0 0 0,0 0 0,0-1-1,0 1 1,0 0 0,1 0 0,-1 0 0,0 0 0,1-1-1,0 0 1,1-4 336,1-9 2780,-3 12-2440,0 1-1,1 0 0,0-1 0,-1 1 1,1 0-1,0 0 0,1-3 1,-2 5-694,0 0 0,0 0 1,0 0-1,0 0 1,0 0-1,0 0 1,0 0-1,0 0 0,-1 0 1,1 0-1,0 0 1,0 0-1,0 0 1,0 0-1,0 0 1,0 0-1,0 0 0,-1 0 1,1 0-1,0 0 1,0 0-1,0 0 1,0 0-1,0 0 0,0 0 1,0 0-1,-1 0 1,1 0-1,0 0 1,0 0-1,0 0 1,0 0-1,0 0 0,0 0 1,0 0-1,0 0 1,-1 0-1,1 0 1,0 0-1,0-1 0,0 1 1,0 0-1,0 0 1,0 0-1,0 0 1,0 0-1,0 0 1,0 0-1,0 0 0,0-1 1,0 1-1,0 0 1,0 0-1,0 0 1,0 0-1,0 0 0,0 0 1,0-1-1,0 1 1,0 0-1,0 0 1,0 0-1,0 0 0,0 0 1,0 0-1,0 0 1,0 0-1,0-1 1,0 1-1,0 4 225,-1 0-1,1 0 0,-1 0 1,0 0-1,0 0 1,-1 0-1,1-1 0,-5 8 1,4-6-212,-1 0 0,1 0 0,0 0 0,1 0 0,-3 8 0,-6 56 598,3-1 1,2 106-1,14 109 144,-7-264-1462,-2-19 557,0 1-1,0-1 0,0 0 1,0 0-1,0 0 0,1 0 1,-1 0-1,0 1 0,0-1 0,0 0 1,0 0-1,0 0 0,0 0 1,0 0-1,0 0 0,0 0 1,0 1-1,0-1 0,1 0 0,-1 0 1,0 0-1,0 0 0,0 0 1,0 0-1,0 0 0,0 0 0,1 0 1,-1 0-1,0 0 0,0 0 1,0 0-1,0 0 0,0 0 1,1 0-1,-1 0 0,0 0 0,0 0 1,0 0-1,0 0 0,0 0 1,0 0-1,1 0 0,-1 0 1,0 0-1,0 0 0,0 0 0,0 0 1,0 0-1,1 0 0,1-3-1290,1-1 1,-1 1-1,1 0 0,-1-1 0,2-4 0,-1 2 1221,11-21-2950,3-4-1520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0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90 5408,'2'-12'5429,"-1"16"-3491,-1-3-1844,0 3 284,1 0-1,-1 0 1,-1 0 0,1-1 0,-1 1-1,1 0 1,-1 0 0,0-1-1,-2 5 1,-3 15 703,0 18-235,1 1-1,2 46 0,4-72-719,0-1 0,0 1 0,2-1 0,0 1 0,1-1 0,0 0 0,1 0 0,14 28 0,-17-39-81,1 0 1,-1 0 0,1 0 0,0 0 0,0-1 0,1 1-1,-1-1 1,1 0 0,-1 0 0,1 0 0,0 0-1,0-1 1,1 1 0,-1-1 0,0 0 0,1-1 0,-1 1-1,1-1 1,0 1 0,-1-2 0,1 1 0,0 0-1,0-1 1,-1 0 0,1 0 0,0 0 0,0-1-1,0 1 1,-1-1 0,6-2 0,0 0 12,0 0 1,-1-1 0,1 0-1,-1-1 1,0 0-1,0 0 1,0-1-1,-1 0 1,0 0-1,0-1 1,-1 0 0,0-1-1,8-10 1,11-22 153,-2-1 1,29-69 0,-48 97-206,1 1 21,-1 0 1,-1-1-1,0 1 0,-1-1 1,0 0-1,1-15 1,-3 23-16,-1 1 0,0-1 0,0 0 0,-1 1 0,1-1 0,-1 1 1,0-1-1,0 1 0,0 0 0,-1-1 0,0 1 0,0 0 0,0 0 1,0 0-1,0 0 0,-1 0 0,0 1 0,0-1 0,0 1 0,-6-6 1,1 3-23,-1 0 0,0 1 1,-1 0-1,1 0 0,-1 1 1,0 0-1,0 1 0,0 0 1,0 1-1,-13-2 0,-4 1-167,1 2 0,-49 3 0,66-1 72,1 0-1,0 0 1,0 1 0,-1 0 0,1 0 0,0 1 0,-10 5 0,13-5-585,1-1 0,0 1 0,0 0 0,-6 6 0,25-6-3383,-3-3 2384,0 1-1,1-2 1,21-2-1,19-5-3212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0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 7296,'-2'-1'338,"-21"-1"1800,22 3-1999,0-1 0,0 0-1,0 0 1,0 1 0,0-1 0,0 0 0,0 1 0,0-1-1,0 1 1,0 0 0,0-1 0,0 1 0,1 0 0,-1-1-1,0 1 1,0 0 0,1 0 0,-1 0 0,0 0 0,1-1-1,-1 3 1,-14 24 2113,10-19-1816,0 1 0,0 1 0,1-1 0,-4 12 0,0 11 169,1 0 1,1 0-1,-2 59 0,8-86-552,1 1-1,-1-1 1,1 1-1,0 0 1,0-1-1,1 0 1,-1 1-1,1-1 1,1 0-1,-1 0 1,4 5-1,-5-7 7,1 0-1,0-1 0,0 0 1,0 0-1,0 1 1,0-1-1,1 0 0,-1-1 1,1 1-1,-1 0 1,1-1-1,0 1 0,-1-1 1,1 0-1,0 0 1,0 0-1,0 0 0,0-1 1,0 1-1,0-1 1,5 1-1,-1-1 60,1-1 1,0 0-1,-1 0 0,1 0 0,-1-1 1,1 0-1,-1-1 0,0 0 1,0 0-1,0 0 0,11-8 0,-9 5-36,-1-1 0,1 0 0,-2-1 0,1 0 0,-1 0 0,0-1 0,9-14 0,-6 7-10,0 0 1,10-25 0,-18 35-36,0 0 0,0 0 1,-1 0-1,0 0 1,0 0-1,0 0 0,0 0 1,-1 0-1,0-1 0,-1 1 1,-1-10-1,1 13-33,0 0 1,0 0-1,0 0 0,-1 0 0,1 0 1,-1 0-1,0 1 0,0-1 0,0 0 0,0 1 1,-1 0-1,1-1 0,0 1 0,-1 0 0,0 0 1,1 0-1,-1 1 0,0-1 0,0 1 0,0-1 1,0 1-1,0 0 0,-6-1 0,2 0-62,0 1-1,0 0 0,0 0 1,0 0-1,0 1 0,0 0 1,-1 1-1,1 0 1,-12 2-1,8 0-300,0 0 1,1 1-1,-1 0 0,1 1 1,0 0-1,-17 12 0,25-15 24,-1 0-1,1-1 1,0 1 0,0 0-1,0 1 1,0-1 0,0 0-1,1 1 1,-1-1 0,1 1-1,0-1 1,-1 1-1,1-1 1,0 1 0,1 0-1,-1 0 1,0 0 0,1-1-1,-1 1 1,1 0 0,0 0-1,0 0 1,0 0 0,1 0-1,-1 0 1,1-1-1,-1 1 1,1 0 0,0 0-1,0-1 1,2 6 0,1-3-563,-1 1 0,0-1 0,1 0 1,0 0-1,8 8 0,5 3-2019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0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4800,'-13'4'768,"1"1"0,0 0 0,1 1 0,-1 0 0,1 1 0,0 0 0,1 1 0,-1 0 0,2 1 0,-18 18 0,23-22-431,-1 1 0,1-1 1,1 1-1,-1 0 1,1 0-1,0 0 0,0 0 1,1 1-1,0-1 1,0 1-1,0 0 1,1-1-1,0 1 0,0 12 1,1-18-275,0 0 0,1 1 0,-1-1 1,0 0-1,1 0 0,-1 0 0,1 1 0,-1-1 1,1 0-1,0 0 0,-1 0 0,1 0 1,0 0-1,0 0 0,-1 0 0,1 0 0,0-1 1,0 1-1,0 0 0,0 0 0,2 0 1,0 0 58,0 1 1,0-1 0,0 0 0,0-1 0,0 1 0,1-1 0,-1 1 0,4-1 0,6 0 222,0-1 0,0-1 0,16-3 0,-19 2-214,0 0 0,0-1 0,-1 0 0,1 0 0,-1-1-1,0-1 1,0 1 0,-1-1 0,0-1 0,11-10 0,-18 16-99,0 0 0,0 0 0,0 0 1,0-1-1,0 1 0,0 0 0,0-1 0,0 1 0,-1-1 1,1 1-1,0-1 0,-1 1 0,1-1 0,-1 1 1,0-1-1,0 0 0,1 1 0,-1-1 0,0 1 0,-1-1 1,1 0-1,0-2 0,-1 2-22,0-1-1,-1 1 1,1-1 0,0 1 0,-1-1-1,1 1 1,-1 0 0,0 0 0,0-1-1,0 1 1,-4-3 0,-4-2-204,-1 0 0,0 0 1,0 1-1,-19-7 0,25 11-269,0 0 1,0 0-1,0 1 1,0-1-1,0 1 1,0 0-1,-1 1 1,1-1-1,0 1 1,-10 1-1,15-1 374,0 0 0,0 0 0,-1 0 0,1 0 0,0 1 0,0-1 0,-1 0-1,1 0 1,0 0 0,0 0 0,0 0 0,-1 0 0,1 1 0,0-1 0,0 0 0,0 0 0,0 0 0,-1 1 0,1-1-1,0 0 1,0 0 0,0 1 0,0-1 0,0 0 0,0 0 0,0 0 0,0 1 0,0-1 0,0 0 0,0 0 0,0 1-1,0-1 1,0 0 0,0 0 0,0 1 0,0-1 0,0 0 0,0 0 0,0 1 0,0-1 0,0 0 0,0 0 0,0 1 0,1-1-1,-1 0 1,0 0 0,0 0 0,0 1 0,0-1 0,1 0 0,-1 0 0,0 0 0,12 13-3243,10-1 692,8 1-1573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0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60 6560,'-10'1'1239,"-4"-2"6416,29-7-2774,8 0-3701,0 1 0,48-7 0,49 1-529,-67 9-314,9-1-254,103 4 0,-99 2-1308,-39-1-8158,-22 0 6738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0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7232,'-5'-2'922,"-3"-4"1585,13 5-32,0 10 932,1 1-2791,0 0-1,-1 1 0,-1-1 1,0 1-1,0 0 0,-1 0 0,0 0 1,-1 0-1,1 18 0,-1 11 63,-6 56 1,2-49-253,1-37-410,-8 293-250,19-316-3345,32-82-4088,-31 65 5169,11-26-307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0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8064,'0'0'97,"-1"0"1,1 0 0,-1-1 0,1 1-1,0 0 1,-1 0 0,1 0-1,-1 0 1,1 0 0,-1 0-1,1-1 1,-1 1 0,1 0 0,-1 0-1,1 1 1,-1-1 0,1 0-1,0 0 1,-1 0 0,1 0-1,-1 0 1,1 0 0,-1 1 0,1-1-1,0 0 1,-1 0 0,1 1-1,-1-1 1,1 0 0,0 0-1,-1 1 1,1-1 0,0 0 0,-1 1-1,1-1 1,0 1 0,0-1-1,0 0 1,-1 1 0,-8 23 1084,7-20-443,-6 24-2,0 1 1,2-1 0,1 1-1,1 0 1,1 1-1,2-1 1,1 0 0,1 1-1,7 35 1,-6-52-615,0 1 36,1 1-1,0-1 1,1 0 0,1 0 0,6 14 0,-9-25-134,-1 0 0,1 0 0,0-1 0,-1 1 0,1-1 0,1 1 0,-1-1 0,0 1 0,1-1 0,-1 0 0,1 0 0,-1 0 0,1-1 1,0 1-1,0-1 0,0 1 0,0-1 0,0 0 0,0 0 0,0 0 0,0 0 0,1-1 0,-1 0 0,0 1 0,0-1 0,1 0 0,-1 0 0,6-2 0,6-1 56,1-1 0,-1 0 0,0-1 0,0-1 0,0 0 0,-1-1 0,0-1 0,25-18 0,-12 5-47,-1-2-1,0 0 1,23-29 0,-31 30 32,17-25 0,-29 39-35,-1-1 0,0 0-1,0 0 1,-1 0 0,0-1-1,3-12 1,-7 20-16,1-1 1,-1 1-1,0 0 0,1-1 1,-1 1-1,0-1 0,0 1 0,-1-1 1,1 1-1,-1 0 0,1-1 1,-1 1-1,0 0 0,0-1 1,1 1-1,-2 0 0,1 0 1,-2-4-1,0 3-3,0 0-1,0 0 1,0 1-1,0-1 1,0 0-1,-1 1 1,1 0-1,-1 0 1,1 0-1,-6-1 1,-4-2-12,-1 1 1,0 1 0,0 0-1,0 1 1,-19-1-1,10 3-139,-1 0 0,1 1 0,-1 2 0,1 0 0,-1 1-1,1 2 1,1 0 0,-1 2 0,1 0 0,-36 20 0,50-22-4247,15-6 1856,20-6-577,-26 5 2869,36-9-4898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0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6304,'-1'8'8407,"6"33"-5039,3 27-1052,-1 92 0,-5-70-1833,-1 19 762,-2-72-4445,1-23-4503,2-30 4476,6-3-2346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0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67 8064,'-6'3'624,"4"-3"-494,1 1 0,-1-1 0,1 1 0,-1 0 0,1-1 1,-1 1-1,1 0 0,0 0 0,-1 0 0,1 0 0,0 1 0,0-1 0,0 0 0,0 0 0,0 1 0,0-1 0,0 0 0,0 1 0,1-1 0,-1 1 1,0-1-1,0 3 0,-4 12 526,1 0 1,0 0-1,2 0 1,-1 1 0,2-1-1,0 18 1,1-29-555,0 0 1,1 0-1,0 0 1,0 1-1,0-1 1,1 0-1,-1 0 1,1-1-1,0 1 1,0 0-1,1-1 1,0 1-1,0-1 1,0 0-1,0 0 1,0 0-1,1 0 1,0 0-1,0-1 0,0 0 1,0 0-1,0 0 1,8 4-1,-7-5-32,0 0 0,0 0 0,0 0 0,0-1 0,0 0 0,0 0 0,0 0 0,0-1 0,0 1-1,1-1 1,-1-1 0,0 1 0,0-1 0,0 0 0,0 0 0,0 0 0,0-1 0,0 1 0,0-1-1,0 0 1,-1-1 0,1 1 0,-1-1 0,1 0 0,-1 0 0,5-5 0,2-3 64,0-1 0,-1 1 0,0-2 0,-1 1 0,0-1 0,-1-1 0,11-23 0,-13 23 48,0 0 0,-1-1-1,4-23 1,-7 34-142,-1-1 1,-1 0 0,1 0-1,-1 0 1,0 0-1,0 0 1,0 1 0,-1-1-1,0 0 1,0 0-1,0 0 1,0 1 0,-1-1-1,0 1 1,-3-6-1,3 7-38,0 1 0,-1-1 0,1 1 0,-1 0 0,1 0-1,-1 0 1,0 0 0,0 1 0,0-1 0,0 1 0,0 0-1,0 0 1,0 0 0,0 0 0,0 0 0,-1 1 0,1-1-1,0 1 1,-5 0 0,-3 0-67,0 0 0,0 1 0,-1 1 0,-15 3 0,6 1-215,1 0-1,1 2 0,-1 0 0,1 1 0,1 1 1,0 1-1,0 1 0,1 0 0,0 1 1,2 1-1,-1 0 0,1 1 0,1 1 0,1 0 1,1 1-1,-18 30 0,25-38-412,0 1 0,1 0 0,1 0-1,-4 15 1,6-22 367,0 0 0,1 0 0,-1 1 0,1-1 1,0 0-1,0 0 0,0 1 0,1-1 0,-1 0 0,1 0 0,0 1 0,0-1 0,0 0 0,0 0 0,0 0 0,1 0 0,2 4 0,0-3-635,-1 0 0,1 0 0,0-1 0,6 5 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5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279 570 2304,'5'-3'423,"1"0"-1,-1 0 1,1 1 0,8-3 0,-1 0 1863,-12 5-2127,-1 0 0,1-1 1,0 1-1,-1 0 0,1 0 0,-1-1 1,1 1-1,-1 0 0,1-1 0,-1 1 1,1 0-1,-1-1 0,1 1 0,-1-1 1,1 1-1,-1-1 0,0 1 1,1-1-1,-1 0 0,0 1-30,0-1-1,0 1 1,0 0-1,0-1 1,0 1-1,0-1 1,0 1 0,0 0-1,0-1 1,0 1-1,0 0 1,0-1-1,0 1 1,-1 0 0,1-1-1,0 1 1,0 0-1,0-1 1,-1 1-1,1 0 1,0 0-1,0-1 1,-1 1 0,-1-1 65,1 0 0,0 0 1,0 1-1,-1-1 1,1 0-1,0 1 0,-1-1 1,1 1-1,-1-1 1,1 1-1,-1 0 0,1 0 1,-1 0-1,1 0 0,-3 0 1,-11 3 540,-1 1 1,1 0-1,0 2 1,-24 11-1,-53 36 1022,81-45-1663,1 1-1,-1 0 0,1 1 1,1 0-1,0 0 0,0 1 1,1 0-1,0 0 0,-10 22 1,16-28-75,0 0 1,0 0-1,0 0 1,0 0-1,1 1 1,0-1 0,0 1-1,0-1 1,1 0-1,0 1 1,0-1-1,0 1 1,1-1 0,0 1-1,0-1 1,2 9-1,-1-11-1,-1 1 1,0-1-1,1 0 0,0 1 0,0-1 0,0 0 0,0 0 1,0 0-1,1-1 0,-1 1 0,1 0 0,0-1 1,-1 0-1,1 1 0,0-1 0,1 0 0,-1-1 0,0 1 1,0 0-1,1-1 0,-1 0 0,1 0 0,-1 0 1,1 0-1,5 0 0,0-1 40,1 0 0,0-1 1,0 0-1,0 0 0,0-1 0,-1 0 1,17-7-1,-11 3 7,0-1 0,0 0-1,25-17 1,-33 19-77,0 0 1,-1 0-1,0-1 0,0 0 0,0 0 1,-1-1-1,0 0 0,7-12 0,-9 14 18,-1 0-1,0 0 0,0 0 1,0-1-1,-1 1 0,1 0 0,-1-1 1,-1 1-1,1 0 0,-1-1 0,0 1 1,0-1-1,-1 1 0,0-7 1,0 11-26,1-1 0,0 1 1,-1-1-1,1 1 0,-1-1 1,1 1-1,-1-1 0,0 1 1,0 0-1,1-1 1,-1 1-1,0 0 0,0 0 1,0-1-1,0 1 0,-2-1 1,2 2-9,0-1 1,0 1-1,-1-1 1,1 1-1,0 0 1,0 0-1,0-1 1,0 1-1,-1 0 1,1 0-1,0 0 1,0 0-1,-1 0 1,1 1-1,0-1 1,0 0-1,0 1 1,0-1-1,0 0 1,-1 1-1,0 0 1,-2 1 28,0 0 1,0 0-1,0 1 0,1-1 0,-1 1 1,1 0-1,0 0 0,0 0 1,0 0-1,0 0 0,0 1 0,1-1 1,-1 1-1,1 0 0,-3 7 1,3-5 20,0 0-1,1 1 1,-1-1 0,1 1 0,1-1 0,-1 1 0,1 0 0,0-1 0,2 13 0,1-6-11,0 1-1,0-1 1,1 0 0,1 0-1,11 23 1,-11-28 9,-1 0-1,1 0 1,1 0 0,0-1 0,0 0-1,0 0 1,1 0 0,-1-1 0,13 9-1,-15-13 10,-1 0 1,1 0-1,-1-1 0,1 1 0,-1-1 1,1 0-1,0 0 0,0 0 0,0 0 0,-1-1 1,1 1-1,0-1 0,0 0 0,7-1 0,-6 0 5,0 0 0,1-1-1,-1 0 1,0 0-1,0 0 1,0 0-1,0-1 1,-1 0-1,7-4 1,4-6 41,-1-1-1,0-1 1,0 0-1,16-25 1,-21 25-90,0 0 0,-1 0 0,-1 0 0,10-32 0,-8 22 5,5-21 28,-2 0 1,9-74-1,-10 50-9,4-7-47,7-149 1,-22 214-200,-1 0-1,0 1 1,-3-15 0,4 26 228,0-1 0,0 1 0,0 0 0,0 0 0,0 0 0,0 0 0,0-1 1,0 1-1,0 0 0,0 0 0,0 0 0,0-1 0,-1 1 0,1 0 0,0 0 0,0 0 1,0 0-1,0 0 0,0-1 0,0 1 0,-1 0 0,1 0 0,0 0 0,0 0 0,0 0 1,0 0-1,-1 0 0,1 0 0,0-1 0,0 1 0,0 0 0,0 0 0,-1 0 0,1 0 1,0 0-1,0 0 0,0 0 0,-1 0 0,1 0 0,0 0 0,0 0 0,0 0 0,-1 0 1,1 0-1,0 1 0,0-1 0,0 0 0,0 0 0,-1 0 0,1 0 0,0 0 0,0 0 1,0 0-1,0 0 0,0 1 0,-1-1 0,1 0 0,0 0 0,0 0 0,0 0 0,0 1 1,0-1-1,0 0 0,0 0 0,-9 15-107,4 1 145,0 1 0,2-1 0,-3 23-1,0 53-9,4-59-67,-2 31 74,-2 119 101,7-159-110,1-1 0,1 1 0,1-1 0,1 0 0,14 37 1,-17-54 0,0 0 0,1 0 0,0-1 0,0 1 1,1-1-1,0 0 0,0 0 0,0 0 0,9 8 1,-9-10-1,0 0 0,1 0 0,-1-1 0,1 1 0,0-1 0,-1 0 0,1 0 0,0-1 0,0 1 0,0-1 0,1 0 0,6 0 0,5-1 19,0-1-1,0-1 1,-1 0 0,1-1 0,-1-1 0,18-6 0,16-4-2,-32 10-66,0-2 1,0 0 0,-1 0-1,0-2 1,0 0-1,19-13 1,-26 14 12,-1 0 0,-1 0 0,1 0 0,-1-1 1,0-1-1,-1 1 0,0-1 0,-1 0 1,1-1-1,-2 0 0,9-18 0,-1-11 9,-2-1 0,12-79-1,-18 92 28,-3 5 23,0-1 0,-3-44 0,-1 17 92,2 45-147,0 1 1,-1 0 0,0 0 0,0 0 0,0 0 0,-2-7 0,2 10-17,0-1 0,1 1 0,-1-1 0,0 1 0,1 0 0,-1-1 0,0 1 0,0 0 0,0 0 1,0-1-1,-1 1 0,1 0 0,0 0 0,0 0 0,-1 0 0,1 1 0,0-1 0,-1 0 0,1 1 1,-2-2-1,2 2 19,0 0-1,0 0 1,0 1 0,-1-1 0,1 0 0,0 0 0,0 1 0,0-1 0,0 0 0,0 1 0,0-1 0,0 1-1,0-1 1,0 1 0,1 0 0,-1-1 0,0 1 0,-1 1 0,-14 17 62,9-9 7,1 0 1,1 1-1,-1-1 1,2 1-1,-7 22 1,-10 61 135,19-84-179,-5 30 74,2 0 0,1 1 1,2 54-1,4-78-61,1 0-1,0 0 1,2-1 0,0 1 0,0-1-1,2 0 1,0 0 0,1-1 0,17 26-1,-23-37-10,0-1 0,1 0 0,0 0 0,-1 0 0,1 0 0,0 0-1,0-1 1,0 0 0,1 1 0,-1-1 0,1 0 0,-1 0 0,1-1 0,0 1 0,-1-1 0,1 0-1,0 0 1,0 0 0,7 0 0,-3-1-1,-1 0 1,0 0-1,1-1 0,-1 0 1,0-1-1,0 0 0,0 0 1,0 0-1,0-1 0,8-4 1,190-99 196,-192 100-179,-10 4-35,0 1 0,0 0 0,-1 0 0,1-1 1,0 0-1,-1 1 0,1-1 0,2-4 1,-4 6-2,-1 0 0,0 0 1,0 0-1,0 0 1,0 0-1,0 0 1,0 0-1,0 0 0,0 0 1,0 0-1,0-1 1,0 1-1,1 0 1,-1 0-1,0 0 0,0 0 1,0 0-1,0 0 1,0 0-1,0 0 0,0-1 1,0 1-1,0 0 1,0 0-1,0 0 1,0 0-1,0 0 0,0 0 1,0 0-1,0-1 1,0 1-1,0 0 1,0 0-1,0 0 0,0 0 1,0 0-1,-1 0 1,1 0-1,0 0 1,0 0-1,0-1 0,0 1 1,0 0-1,0 0 1,0 0-1,0 0 1,0 0-1,0 0 0,0 0 1,-1 0-1,-7 0-63,-9 4-19,3 2 47,0 1 0,-16 10-1,25-14 30,0 0 0,1 1 0,-1 0 0,1 0 0,0 0 0,0 0 0,1 0 0,-1 1 0,-3 6 0,6-10 10,1 0 1,-1-1-1,1 1 0,-1 0 0,1 0 1,-1 0-1,1 0 0,0 0 0,-1 0 1,1 0-1,0 0 0,0 0 0,0 0 0,0 0 1,0 0-1,0 0 0,0 0 0,0 0 1,0 0-1,1 0 0,-1 0 0,0 0 0,0 0 1,1 0-1,-1 0 0,1 0 0,-1 0 1,1 0-1,-1 0 0,1-1 0,0 1 0,-1 0 1,1 0-1,0-1 0,0 1 0,0 0 1,-1-1-1,1 1 0,0-1 0,0 1 1,0-1-1,0 1 0,0-1 0,0 0 0,0 1 1,0-1-1,2 0 0,5 2 35,1-1-1,0 1 1,0-2-1,11 0 1,-16 0-23,9 0 8,0 0 0,0-2-1,0 1 1,0-2 0,0 1 0,-1-2-1,1 0 1,-1 0 0,0-1 0,-1-1-1,1 0 1,18-13 0,-28 17-24,0 0-1,1 0 1,-1 0-1,0-1 1,0 1 0,0-1-1,-1 1 1,1-1 0,0 0-1,-1 1 1,0-1 0,2-6-1,-2 8 1,-1-1 0,0 1-1,0-1 1,0 1-1,0 0 1,0-1 0,0 1-1,0 0 1,0-1 0,0 1-1,-1-1 1,1 1 0,0 0-1,-1-1 1,1 1 0,-1 0-1,0 0 1,1 0-1,-1-1 1,0 1 0,0 0-1,0 0 1,0 0 0,0 0-1,0 0 1,0 0 0,0 0-1,0 1 1,-2-2 0,-5-1-43,0 0 1,0 0-1,0 1 1,0 1-1,0-1 1,-1 1-1,1 0 1,0 1 0,-1 0-1,1 1 1,-15 2-1,19-3 59,1 1 0,-1 1 1,1-1-1,-1 0 0,1 1 0,0-1 0,0 1 0,-1 0 0,-2 3 0,5-4-10,0-1 1,0 1-1,1-1 0,-1 1 0,0 0 0,0-1 0,1 1 0,-1 0 1,0 0-1,1 0 0,-1-1 0,1 1 0,-1 0 0,1 0 0,-1 0 1,1 0-1,0 0 0,0 0 0,-1 0 0,1 0 0,0 0 1,0 0-1,0 0 0,0 0 0,0 0 0,0 0 0,0 0 0,0 0 1,1 0-1,-1 0 0,0 0 0,1 0 0,-1 0 0,0 0 0,1 0 1,-1 0-1,2 1 0,1 0 27,0 1 0,1-1 0,-1 0 0,1-1 1,-1 1-1,1 0 0,0-1 0,0 0 0,-1 0 0,9 1 0,3 2-16,-6-2 31,-1-1-1,1 0 0,0 0 1,-1 0-1,1-1 1,0 0-1,0-1 0,10-2 1,0-1 77,0-1 0,30-11 1,20-16 130,-12 4-151,-18 8-183,-32 17 80,0 7 0,-6-1-7,0-1-1,0 1 1,0-1 0,0 1-1,0-1 1,-1 1-1,1-1 1,-1 1 0,0 0-1,0-1 1,0 6-1,2 15-105,3 5 125,-4-23 15,-1 1 1,1-1-1,1 0 0,-1 1 0,1-1 0,4 10 0,-5-14-21,-1 0 0,0-1 0,0 1 0,1 0 0,-1-1 0,0 1 0,1 0 0,-1-1 0,1 1 0,-1-1 0,1 1 0,-1-1 0,1 1 0,-1-1 0,1 1 0,-1-1 0,1 1 0,0-1 0,-1 1 0,1-1 0,0 0 0,-1 0 0,1 1 0,0-1 0,-1 0 0,1 0 0,0 0 0,0 0 0,-1 0 0,1 0 0,0 0 0,0 0 0,-1 0 0,1 0 0,0 0 0,0 0 0,1-2 33,0 1 0,0 0 0,0 0 0,-1-1 0,1 1 0,-1-1 0,1 0 0,1-2 0,0 0 23,64-75-43,-63 73-22,17-16 30,-15 16-42,0 0 0,-1 0 1,6-9-1,-10 14-108,0 2 110,-1 1-1,1-1 0,-1 0 1,0 1-1,1-1 1,-1 0-1,0 1 1,0-1-1,0 1 0,0 1 1,0 1 12,1-1 1,-1 1-1,1-1 0,0 1 1,0-1-1,0 1 0,0-1 1,0 0-1,1 0 0,-1 1 1,1-1-1,0 0 0,0-1 1,0 1-1,1 0 0,-1 0 1,0-1-1,1 1 0,0-1 1,0 0-1,0 0 0,0 0 1,0 0-1,0-1 0,0 1 1,0-1-1,1 0 0,-1 0 1,0 0-1,1 0 0,4 0 1,1-1 28,0-1 0,1-1 1,-1 1-1,0-1 1,0-1-1,0 0 1,-1 0-1,1-1 0,-1 0 1,0 0-1,0-1 1,0 0-1,0-1 1,8-7-1,-6 4-37,0-1 0,-1 0 0,0-1 1,-1 0-1,0 0 0,0 0 0,-1-1 0,11-26 0,7-18 121,-20 47-476,-3 14 164,3 8 151,3 4 122,0 0 0,2 0 0,0 0 0,20 23 0,-27-36-65,1 0-1,0 0 0,0 0 1,0-1-1,0 1 1,1-1-1,-1 0 0,1-1 1,0 1-1,0-1 1,0 0-1,0 0 0,0 0 1,0-1-1,0 1 1,1-1-1,-1-1 0,1 1 1,-1-1-1,0 0 0,9-1 1,0-1 17,0-1 1,0-1-1,0 0 1,-1-1-1,0 0 1,1-1-1,-2-1 1,22-13-1,-31 18-2,1-1-1,-1 0 0,0 1 1,0-1-1,0 0 0,0 0 1,-1-1-1,1 1 0,-1-1 1,0 1-1,0-1 0,0 1 1,2-8-1,-2 4 4,0 0-1,-1 0 1,0 0-1,0 0 1,-1 0-1,0 0 1,-1-9 0,1 14-46,-1-1 1,1 1 0,0 0 0,-1-1 0,0 1-1,1 0 1,-1 0 0,0 0 0,0-1 0,-1 1-1,1 0 1,0 0 0,-1 0 0,1 1 0,-1-1-1,1 0 1,-1 0 0,0 1 0,0-1 0,0 1-1,1 0 1,-2 0 0,-2-2 0,2 2 4,0 0 0,0 0 0,0 0 0,0 1 0,1-1 0,-1 1 0,0 0-1,0 0 1,0 0 0,0 0 0,0 1 0,0-1 0,0 1 0,0-1 0,0 1 0,1 0 0,-1 0 0,-5 3 0,3 0 14,0 0 0,0 0 0,0 1 0,0-1 0,1 1 0,-1 0 0,1 0 0,1 0 0,-1 1 0,1-1 0,-3 7 0,-4 10 39,-11 36 0,19-50-41,1 0 1,-1 0-1,2 0 0,-1 0 1,1 0-1,0 0 0,2 11 1,-2-18-5,0 1 1,1-1 0,-1 1 0,0 0-1,1-1 1,-1 1 0,1-1 0,0 1-1,-1-1 1,1 1 0,0-1 0,0 0-1,0 1 1,0-1 0,0 0 0,0 0-1,0 0 1,1 0 0,-1 0 0,0 0-1,1 0 1,-1 0 0,0 0 0,1 0-1,-1-1 1,1 1 0,-1-1 0,1 1-1,0-1 1,-1 0 0,3 1 0,5-1 10,-1 0 1,1 0-1,-1-1 1,17-3-1,-10 2 3,219-55 171,-196 47-180,-11 1-32,1-1 1,49-26-1,46-37 203,-121 72-162,19-12 201,-31 21-253,-16 21 1,18-20 29,-1 0 0,-15 13 0,-2-2 2,-11 6-37,2 2-1,-53 54 0,87-81 53,0 0 0,0 0 0,0 0 0,1 0 0,-1 0 0,0 0 0,0 0 0,1 0 0,-1 1 0,0-1 0,1 0 0,0 0 0,-1 1 0,1-1 0,-1 0 0,1 1 0,0-1 0,0 0 0,0 1 0,0-1 0,0 1 0,0-1 0,0 0 0,1 1 0,-1-1 0,0 0 0,1 1 0,-1-1 0,1 0 0,-1 0 0,1 0 0,0 1 0,-1-1 0,1 0 0,0 0 0,0 0 0,0 0 0,0 0 0,0 0 0,2 1 0,0 1 37,1-1 0,0 1 0,1-1 0,-1 0 0,0 0 0,1 0 1,-1 0-1,1-1 0,0 0 0,7 1 0,-4-2-19,0 0 0,0 0 0,0-1-1,0 0 1,0 0 0,0-1 0,-1 0 0,1 0 0,0-1 0,-1 0 0,0 0 0,1-1 0,-1 0-1,-1 0 1,1 0 0,-1-1 0,1 0 0,-2-1 0,1 1 0,0-1 0,-1-1 0,0 1-1,-1 0 1,1-1 0,3-8 0,1-7-9,-1-1 0,10-43 0,2-52 7,-11 59 22,4-29-16,5-156 0,-18 239-48,0 1 1,0-1-1,0 0 0,-1 0 1,0 1-1,-1-7 0,2 11 24,0-1 0,-1 1 0,1 0 0,0 0 0,0 0 0,0 0 0,0 0 0,0-1 0,0 1 0,0 0-1,0 0 1,0 0 0,0 0 0,0 0 0,-1 0 0,1-1 0,0 1 0,0 0 0,0 0 0,0 0 0,0 0-1,0 0 1,-1 0 0,1 0 0,0 0 0,0 0 0,0 0 0,0 0 0,-1 0 0,1 0 0,0-1-1,0 1 1,0 0 0,0 0 0,0 1 0,-1-1 0,1 0 0,0 0 0,0 0 0,0 0 0,0 0 0,-1 0-1,1 0 1,0 0 0,-7 8 49,-3 11 24,4 0-48,1 0 1,0 0 0,-3 33-1,2 61 49,8 48 16,2-122-70,0-1 0,13 45-1,-15-73-459,1 0 1,0-1-1,1 1 0,6 10 1,-9-17 235,1 0 1,0-1-1,-1 1 1,1-1-1,0 1 1,1-1-1,-1 0 1,0 0-1,1 0 1,-1 0-1,1 0 1,-1 0-1,1-1 1,0 1-1,0-1 1,0 0-1,4 2 1,1-2-1004,-1-1 1,1 1-1,-1-1 0,1-1 1,-1 1-1,1-1 1,13-4-1,-11 2-256,-1 0 1,13-8-1,-22 11 1462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 3392,'-9'-13'8192,"9"13"-8078,-1 0 0,1 0 0,0-1 0,0 1 0,0 0 0,0 0 0,0 0 0,-1 0 0,1 0 0,0 0 0,0 0 0,0 0 0,0 0 0,-1 0 0,1-1 1,0 1-1,0 0 0,0 0 0,0 0 0,-1 0 0,1 0 0,0 0 0,0 0 0,0 0 0,-1 0 0,1 0 0,0 1 0,0-1 0,0 0 0,0 0 0,-1 0 0,1 0 0,0 0 1,0 0-1,0 0 0,-1 1 0,8-6 3127,-5 3-3138,-1 1 0,1 0 1,0 0-1,-1 0 0,1 0 1,0 0-1,0 0 0,-1 1 1,1-1-1,0 1 0,0-1 1,0 1-1,0 0 0,0-1 1,0 1-1,0 0 0,0 0 1,0 1-1,0-1 0,0 0 1,0 1-1,-1-1 0,1 1 1,0-1-1,0 1 0,0 0 0,0 0 1,-1 0-1,1 0 0,1 2 1,0-2-70,0 1 1,-1 0-1,0 0 1,1 0-1,-1 0 1,0 1-1,0-1 1,0 0-1,0 1 1,-1 0-1,1-1 1,-1 1-1,1 0 1,-1 0-1,0 0 1,0 0-1,0 0 1,-1 0-1,1 6 1,-1-3 43,0 1 0,-1-1 0,0 0 0,0 1 0,-1-1 0,0 0-1,0 1 1,-5 10 0,-2-1 377,-21 27-1,28-40-427,-31 42 901,32-45-898,1 1-1,-1-1 0,0 1 0,1-1 1,-1 1-1,1 0 0,-1-1 1,1 1-1,-1 0 0,1-1 0,0 1 1,-1 0-1,1 0 0,0-1 1,-1 1-1,1 0 0,0 0 1,0-1-1,0 1 0,0 0 0,0 0 1,0 0-1,0 0 0,0-1 1,0 1-1,0 0 0,0 0 0,1 0 1,-1-1-1,0 1 0,0 0 1,1 0-1,-1-1 0,1 1 1,-1 0-1,1-1 0,-1 1 0,1 0 1,-1-1-1,1 1 0,-1-1 1,1 1-1,0-1 0,-1 1 0,1-1 1,0 1-1,-1-1 0,1 0 1,0 1-1,1-1 0,2 2 38,1 0 0,0 0 0,0-1 0,0 1 0,1-1 0,5 0 0,21 0-1331,1-2 0,33-4 0,-26 1-619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5:5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27 583 736,'0'0'8,"-1"0"1,1 1-1,0-1 0,0 0 1,0 0-1,0 1 0,0-1 1,0 0-1,0 1 1,0-1-1,0 0 0,0 0 1,0 1-1,0-1 0,0 0 1,1 0-1,-1 1 0,0-1 1,0 0-1,0 0 0,0 1 1,0-1-1,0 0 1,1 0-1,-1 0 0,0 1 1,0-1-1,0 0 0,1 0 1,-1 0-1,0 0 0,0 1 1,1-1-1,-1 0 0,0 0 1,0 0-1,1 0 0,-1 0 1,0 0-1,0 0 1,1 0-1,-1 0 0,0 0 1,0 0-1,1 0 0,-1 0 1,0 0-1,1 0 0,-1 0 1,1 0-6,-1 0 14,0 0-1,1 1 1,-1-1-1,0 0 1,0 0 0,0 0-1,0 0 1,0 0-1,1 1 1,-1-1-1,0 0 1,0 0-1,0 0 1,0 0 0,0 1-1,0-1 1,0 0-1,0 0 1,0 0-1,1 1 1,-1-1-1,0 0 1,0 0-1,0 0 1,0 1 0,0-1-1,0 0 1,0 0-1,0 1 1,-1-1-1,1 0 1,0 0-1,0 0 1,0 1-1,0-1 1,0 0 0,0 0-1,0 0 1,0 0-1,-1 1 1,-2 8 398,2-9-357,-20 70 881,15-61-154,5-8-692,1-1 0,-1 1 0,1 0 0,0-1 0,-1 1 0,1 0 0,-1-1 0,1 1 0,0 0 0,0-1 0,0 1 0,-1 0 0,1 0 0,0-1 0,0 1 0,0 0 0,0 1-1,0 13 7178,5-20-5777,31-39 885,-26 33-2044,14-20-1,5-7 222,8-2-184,-8 10-180,30-44-1,-33 36 140,39-77 1,-56 95-226,-1 0 0,0-1 0,-2 1 0,0-2 1,-2 1-1,3-25 0,-6 42-67,-1-1 0,0 0 0,0 1 0,0-1 0,-1 0 0,0 1 0,1-1 0,-2 1 0,1-1 0,0 1 0,-1-1 0,0 1 0,0 0 0,-5-8 0,4 8 44,-1 0 0,1 1 1,-1 0-1,0-1 1,0 1-1,0 0 0,-1 1 1,1-1-1,0 1 0,-1 0 1,0 0-1,1 0 0,-9-1 1,8 2-59,0 0 0,0 0 0,0 0 1,0 0-1,0 1 0,0 0 0,0 0 1,0 1-1,0-1 0,0 1 0,0 0 1,1 0-1,-1 1 0,0 0 0,0-1 1,1 2-1,-6 2 0,4-1 9,1 0 1,-1 1-1,1 0 0,0 0 1,1 0-1,-1 0 0,1 1 0,0 0 1,0 0-1,1 0 0,0 0 1,-3 7-1,-16 45 159,3 1 0,-21 106 0,39-156-361,-1 1 240,0 0 1,1 1-1,0-1 0,0 14 1,1-22-198,0-1 0,1 1-1,-1 0 1,0 0 0,0 0 0,1 0 0,-1 0 0,1 0 0,0-1-1,-1 1 1,1 0 0,0 0 0,0-1 0,0 1 0,0-1 0,1 1-1,-1-1 1,0 1 0,1-1 0,-1 0 0,1 0 0,-1 1 0,1-1-1,-1 0 1,1 0 0,0-1 0,0 1 0,-1 0 0,1-1 0,3 2-1,20-2-4022,12-2 1275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1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22 115 2816,'-1'1'86,"0"-1"0,0 1 0,0 0 0,0 0 0,0 0 0,0-1 0,0 1 0,1 0 0,-1 0 0,0 0 0,1 0 0,-1 0 0,1 1 0,-1-1 0,1 0 0,-1 0 0,1 0 0,0 0 0,-1 0 0,1 1 0,0-1 0,0 0 0,0 0 0,0 1 0,0-1 0,0 0 0,1 0 0,-1 0 0,1 3 0,1 14 2395,-2-18-2392,0 1 0,0-1 1,0 0-1,0 1 0,0-1 0,0 0 0,0 1 1,0-1-1,0 0 0,0 0 0,1 1 0,-1-1 1,0 0-1,0 1 0,0-1 0,1 0 0,-1 0 1,0 1-1,0-1 0,1 0 0,-1 0 0,0 1 1,0-1-1,1 0 0,-1 0 0,0 0 0,1 0 1,-1 1-1,0-1 0,1 0 0,-1 0 0,0 0 0,1 0 1,-1 0-1,0 0 0,1 0 0,-1 0 0,0 0 1,1 0-1,-1 0 0,14-3 1550,-8-1-1383,0 0 0,0 0 1,0 0-1,0-1 0,-1 0 0,0 0 0,0 0 0,0 0 1,0-1-1,5-10 0,10-9 142,29-39 1020,-48 63-1370,-1 0-1,1 0 0,-1 0 0,1 0 0,-1 0 0,1 0 0,-1 0 0,1 0 0,-1 0 0,0 0 0,0 0 0,1 0 0,-1 0 0,0 0 0,0 0 0,0-2 0,-10 10 193,5 1-147,0 1-1,1 0 1,0 0-1,1 1 1,0-1-1,-3 17 1,0-1 38,-4 22-19,2 1 0,-2 49 0,2-12 224,5 0-51,3-60-110,-5 46 0,5-69-117,0-1 1,0 1 0,-1 0 0,1-1-1,0 1 1,-1-1 0,0 1-1,1 0 1,-1-1 0,-1 2 0,1-2-35,0 0 1,1-1-1,-1 1 1,0-1-1,0 0 1,0 1 0,0-1-1,0 1 1,0-1-1,0 0 1,0 0-1,0 0 1,0 0-1,0 0 1,0 0 0,0 0-1,-1 0 1,-3 1-18,-1-1 0,1 1 0,0 0 0,-9 3 0,1 0-138,8-1 94,-2-1 28,9-5-68,-2 2 72,19 0 373,-2-2-174,11-1 198,123 0-8,-150 4-496,-6 0-3621,29-16-13541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1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0 599 3808,'2'0'461,"0"1"-1,0-1 1,0 0 0,0 1-1,-1-1 1,1 0 0,0 0 0,0 0-1,0 0 1,0 0 0,0-1-1,2 0 1,5 0 107,-1-1 0,1-1 0,-1 1 0,1-1 0,-1-1 0,0 1-1,0-1 1,-1-1 0,1 1 0,12-12 0,-12 9-393,0-1 1,0 0-1,0 0 0,-1-1 0,-1 0 0,0 0 0,0 0 1,6-14-1,-11 22-165,20-45 1214,29-97 0,-44 125-930,-5 14-246,0 1 0,1-1 0,-1 0 0,-1 0 0,1 1 0,0-5 0,4 32 192,3 258 869,-8-276-1035,0-1-1,-1 1 1,0 0-1,0 0 1,-2 7 0,2-12-55,1 0 0,0 0 0,0 0 0,-1 0 0,1-1 1,0 1-1,-1 0 0,1 0 0,-1 0 0,1 0 0,-1-1 1,1 1-1,-1 0 0,0 0 0,1-1 0,-1 1 1,0 0-1,1-1 0,-1 1 0,0-1 0,0 1 0,0-1 1,0 1-1,0-1 0,1 0 0,-1 0 0,0 1 0,0-1 1,0 0-1,0 0 0,0 0 0,0 0 0,0 0 0,0 0 1,0 0-1,0 0 0,0 0 0,-1-1 0,-49-22 167,34 14-484,16 9-260,3 2 193,8 8 48,15 10 213,-19-16 140,-1 0-1,1 0 0,0-1 0,1 0 1,-1 0-1,1 0 0,-1-1 0,1 0 1,0 0-1,0-1 0,0 0 0,0 0 1,-1-1-1,1 0 0,0 0 0,0 0 1,10-3-1,7-3 61,0-1 0,0-1 0,38-18 0,-41 15-39,-1-1 0,0 0 0,0-2 0,-2 0 0,0-1 0,0-1 0,-1 0 0,22-30 0,-8 5 131,-2-2 0,42-82 0,-57 97-86,16-45-1,-27 64-32,-2 0-1,1 0 1,-1-1 0,-1 1-1,0 0 1,0 0 0,-2-12-1,2 20-61,0 0 1,0 0-1,0 0 0,0 0 0,-1 0 0,1 0 0,0 0 0,-1 0 1,1 0-1,-1 0 0,1 0 0,-1 0 0,1 1 0,-1-1 0,1 0 1,-1 0-1,0 0 0,0 1 0,1-1 0,-1 0 0,0 1 0,0-1 1,0 1-1,-1-2 0,0 2-4,1 0 0,0 0 1,0 0-1,0 0 0,0 0 1,0 0-1,0 1 0,-1-1 1,1 0-1,0 0 0,0 1 1,0-1-1,0 1 0,0-1 0,0 1 1,0-1-1,0 1 0,0 0 1,1 0-1,-1-1 0,0 1 1,0 0-1,0 0 0,0 1 1,-6 7 3,0 0 1,0 1 0,1 0 0,1 0 0,0 0 0,0 1 0,-6 21 0,2 3 80,-4 44-1,8-47-80,-15 120 104,17-114-91,2-1 0,3 43 0,-2-78-57,1 0 0,-1 0 0,0 0 0,0 0 0,1 0 0,-1 0 0,1 0 0,0-1 0,-1 1 0,1 0 0,0 0 0,0-1 0,0 1 0,0 0 0,1-1 0,-1 1 0,0-1 0,1 1 0,-1-1 0,3 2 0,-2-2-317,0 0 0,0 0 0,1-1-1,-1 1 1,0 0 0,1-1 0,-1 1 0,0-1 0,1 0 0,2 0 0,-1 0-540,-1 0 0,0-1 1,0 1-1,1-1 0,-1 0 1,0 0-1,0 0 0,0 0 1,0 0-1,0-1 0,0 1 0,0-1 1,5-4-1,-2-7-3591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1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43 125 6816,'-34'-20'2197,"33"20"-2097,1 0-1,0 0 1,-1 0-1,1 0 1,0 0-1,-1 0 1,1-1-1,-1 1 1,1 0-1,0 0 1,-1 0-1,1-1 1,0 1-1,0 0 1,-1 0-1,1-1 1,0 1-1,0 0 1,-1-1-1,1 1 1,0 0-1,0-1 1,0 1-1,-1 0 1,1-1-1,0 1 1,0-1-1,0 1 1,0 0-1,0-1 1,0 1-1,0 0 1,0-1-1,0 1 1,0-1 0,0 1-1,0 0 1,0-1-1,0 1 1,0-1-1,0 1 1,0 0-1,1-1 1,-1 1-1,0 0 1,0-1-1,0 1 1,1 0-1,-1-1 1,0 1-1,0 0 1,1 0-1,-1-1 1,1 1-1,19-12 1801,-19 11-1780,31-10 827,0 1 0,0 1-1,61-8 1,-86 16-915,112-13 129,-30 5-1128,-75 7-1002,1 0-1,-1 1 1,1 1 0,-1 1-1,0 0 1,27 5-1,-7 3-1459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1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55 959 4384,'-31'20'8522,"35"-22"-8267,-1 0-1,1 0 0,-1 0 1,0 0-1,0-1 0,0 1 1,0-1-1,-1 1 0,1-1 1,-1 0-1,4-6 0,3-5 83,9-22-1,-13 24-130,41-99 782,-10 24-270,-28 67-497,24-52 485,48-83-1,-49 103-225,-27 40-235,-4 10-122,-3 8-69,-49 135 0,-37 163 1,77-260 6,4-13 60,-1-2-1,-2 1 0,-1-1 1,-1-1-1,-1 0 0,-1-1 0,-2-1 1,-28 35-1,14-25 232,31-36-349,0 0 0,0 0 1,0 0-1,1 0 0,-1 0 0,0 0 0,0 0 1,0 0-1,0 1 0,0-1 0,0 0 1,0 0-1,0 0 0,1 0 0,-1 0 0,0 0 1,0 0-1,0 0 0,0 0 0,0 0 0,0 1 1,0-1-1,0 0 0,0 0 0,0 0 1,0 0-1,0 0 0,0 0 0,0 0 0,0 1 1,0-1-1,0 0 0,0 0 0,0 0 0,0 0 1,0 0-1,0 0 0,0 1 0,0-1 1,0 0-1,0 0 0,0 0 0,0 0 0,0 0 1,0 0-1,0 0 0,0 1 0,0-1 1,14-4 16,-12 4-17,8-4-36,0 0-1,-1 0 0,0-1 1,0 0-1,0-1 0,0 0 1,9-8-1,1-1-107,1-1 106,-2-1 0,0-1 0,-2-1-1,24-32 1,-3 2-51,63-61 140,-34 38-28,-29 34 85,-24 26 172,17-20 1,-25 20-199,-7 9-230,-5 7-57,-1 4 201,0 1-1,1-1 1,0 1-1,1 1 1,-1-1 0,2 1-1,-1 0 1,2 0-1,-8 21 1,4-2 98,0 0 0,-4 46 1,10-65-95,1 1 0,0-1 0,1 1 0,1 0 0,-1-1 0,2 1 1,-1-1-1,5 12 0,-5-17 36,1-1 0,-1 0 0,1 0 0,0-1 0,1 1 1,-1 0-1,0-1 0,1 1 0,0-1 0,0 0 0,0 0 0,0 0 0,1 0 1,-1 0-1,1-1 0,-1 0 0,1 1 0,0-1 0,0-1 0,0 1 0,0-1 0,7 2 1,-3-1-8,0-1 0,0 0 0,0 0 0,0-1 0,0 0 1,0-1-1,0 1 0,0-2 0,0 1 0,9-3 0,-11 2 9,0-1 0,0 1-1,-1-1 1,1 0-1,0 0 1,-1 0 0,0-1-1,0 0 1,0 0 0,0 0-1,-1-1 1,0 0 0,6-6-1,-5 1-30,1 1-1,-1-1 1,-1 0 0,1 0-1,-2 0 1,1-1-1,-2 1 1,1-1 0,-1 0-1,-1 1 1,0-1-1,-1 0 1,0 0 0,0 0-1,-1 0 1,-1 0-1,0 1 1,0-1 0,-1 0-1,0 1 1,-1 0-1,0 0 1,-1 0 0,-6-11-1,5 14-11,0 1-1,0-1 0,-1 1 1,0 0-1,0 0 0,0 1 1,-1 0-1,0 1 0,-14-8 1,20 11-15,-1 0-1,1 0 1,0 1 0,0-1 0,-1 0 0,1 1 0,0 0 0,-1-1 0,1 1 0,-1 0 0,1 0 0,0 0 0,-1 1 0,1-1 0,0 1 0,-3 0 0,3-1 16,1 1 0,0-1 0,0 1 0,0 0 0,0-1 0,-1 1 1,1 0-1,0 0 0,0-1 0,0 1 0,0 0 0,1 0 0,-1 0 0,0 0 0,0 1 1,1-1-1,-1 0 0,0 0 0,1 0 0,-1 0 0,1 1 0,0-1 0,-1 0 0,1 1 1,0-1-1,0 0 0,0 3 0,0-3 49,6 8 197,-3-8-228,1 0 0,-1-1 0,0 1 0,1-1 0,-1 1 0,1-1 0,-1 0 0,1-1 0,-1 1 0,1 0 0,-1-1 0,1 0 0,4-2 0,8-3 122,23-12 0,-23 10-164,185-75 510,-185 77-444,0 1 0,0 1 0,0 1 0,0 0 0,17-1 0,-31 4-43,-1 0 1,0 1 0,0-1 0,0 0-1,-1 1 1,1-1 0,0 1-1,0-1 1,0 1 0,0-1 0,0 1-1,0 0 1,-1-1 0,1 1 0,0 0-1,0-1 1,-1 1 0,1 0 0,-1 0-1,1 0 1,-1 0 0,1 0 0,-1 0-1,1 0 1,-1 0 0,0 0 0,1 0-1,-1 0 1,0 0 0,0 0 0,0 2-1,1 5 43,0 1-1,-1 16 0,-1-15-3,1 19 69,-1-1-99,2 0-1,0 1 1,2-1-1,7 29 1,-9-54-2,-1 0 1,1 0 0,0-1 0,0 1-1,1-1 1,-1 1 0,1-1-1,-1 1 1,1-1 0,0 0 0,-1 1-1,1-1 1,0 0 0,1 0 0,-1-1-1,0 1 1,1 0 0,-1-1 0,1 1-1,-1-1 1,1 0 0,-1 0 0,1 0-1,0 0 1,0 0 0,-1-1 0,1 1-1,0-1 1,0 0 0,0 0 0,0 0-1,0 0 1,0 0 0,-1 0 0,1-1-1,0 0 1,0 1 0,3-2 0,17-7 18,0 0 1,-1-1 0,0-1-1,0-1 1,-1-1 0,-1-1-1,0-1 1,-1 0 0,23-26-1,-13 11 34,-2-2-1,-1-1 0,-2-1 1,34-63-1,-42 66-38,-3 0-1,0-2 1,9-39 0,-20 62-51,0 0 0,-1 0 1,0 1-1,-1-13 0,0 19-7,-1 0-132,-2 8 33,-2 8 31,-23 91-53,21-73 175,1-7 4,-3 31 1,3 17 20,4 136 0,11-144 210,-9-63-251,0-1 0,0 0 0,0 1 1,0-1-1,0 0 0,0 1 0,0-1 0,1 1 0,-1-1 0,0 0 0,0 1 0,0-1 0,0 0 0,0 1 0,1-1 1,-1 0-1,0 1 0,0-1 0,1 0 0,-1 1 0,0-1 0,0 0 0,1 0 0,-1 1 0,0-1 0,1 0 1,-1 0-1,0 0 0,1 1 0,0-1 2,0 0 0,-1-1 0,1 1 0,0 0 0,-1 0 0,1 0 0,-1-1 0,1 1 0,0 0 0,-1 0 0,1-1 1,-1 1-1,1-1 0,-1 1 0,2-1 0,16-21 79,-6 0-53,0-1 1,-2 0-1,-1-1 1,0 0-1,7-37 1,-8 33-136,-6 22 127,0 0 0,0-1 0,-1 1 0,0-1-1,1-9 1,-2 15-29,0-1-1,0 0 1,1 1-1,-1-1 1,0 1-1,1-1 1,-1 1-1,1-1 1,-1 1-1,1-1 1,0 1-1,0 0 1,0-1-1,0 1 1,0 0-1,0 0 1,0 0-1,0-1 1,0 1-1,0 0 1,1 0-1,-1 1 1,0-1-1,1 0 1,-1 0-1,2 0 1,5-2-38,0 1 0,-1 0 1,1 0-1,9-1 1,-4 1 184,157-22-78,-138 25-41,-24-1-13,0 0 0,0 0-1,13-2 1,-14 0 6,-5 1 272,-4 1-282,1 0 0,0 0 1,-1 0-1,1 0 0,0 1 1,-1-1-1,1 0 0,0 1 1,0-1-1,-1 0 0,0 2 1,-2 0-25,1 0 0,-1 0 0,1 0 0,-1-1 0,0 1 0,-6 1 0,-17 7-126,20-6 145,1 1-1,-1-1 1,1 1-1,0 0 1,0 0 0,0 1-1,1 0 1,0 0-1,0 0 1,0 1-1,1 0 1,0 0-1,0 0 1,1 0 0,0 0-1,0 1 1,-2 11-1,1-1 19,0 2 9,-2 27-1,5-41-33,1 0 0,0 0 0,1 0-1,-1 0 1,1 0 0,0 0 0,1-1-1,-1 1 1,4 6 0,-2-5-13,0-1 0,0-1 0,1 1 0,-1 0 0,2-1 0,7 9 0,-9-11 41,0 0-1,1-1 1,-1 1 0,1-1-1,0 0 1,-1 0 0,1 0-1,0 0 1,0-1 0,1 1-1,7 0 1,-1 0-33,0-2 0,0 1 0,0-2 0,0 1 0,0-1 0,0-1 1,0 0-1,0-1 0,18-7 0,-4 0-155,-1-1 0,45-27 0,-45 20 32,0 0-1,-1-2 1,22-25 0,-24 24 82,1 0 0,0 2 1,26-17-1,-46 34 69,9-5-4,0 0 1,15-14-1,-22 15 41,-6 5-99,-9 5-77,0 6 106,0 0-1,1 1 1,0 1-1,0-1 1,2 2-1,-14 22 1,19-29 6,-7 11-22,1 1-1,1 0 1,0 1 0,1-1-1,2 2 1,0-1 0,0 0-1,0 23 1,4-36 21,1 1 0,0-1 0,1 1 0,-1 0 0,1-1 0,3 9 0,-4-13 20,1 1 1,0 0-1,0-1 0,0 1 1,0-1-1,0 1 1,1-1-1,-1 0 1,1 0-1,-1 0 1,1 1-1,0-2 1,0 1-1,0 0 1,0 0-1,0 0 0,4 1 1,-5-3-6,0 1-1,0-1 1,1 0 0,-1 0-1,0 0 1,0 0 0,0 0-1,1 0 1,-1 0-1,0 0 1,0 0 0,0-1-1,0 1 1,1 0 0,-1-1-1,0 1 1,0-1 0,0 1-1,0-1 1,1 0 0,20-17-104,-20 16 94,7-7-30,0 0 0,0-1 0,-1 0 1,-1-1-1,9-16 0,28-63-128,-20 38 12,21-37-136,26-55 184,-55 108 172,-2-1 0,10-41 0,9-86 5,-29 130-76,-1-1-1,-3-62 1,0 92-6,-1 0 1,1 1 0,-1-1-1,-1 0 1,-1-6 0,3 10 5,-1 0 1,1 0-1,0 1 1,-1-1-1,1 0 1,0 1 0,-1-1-1,1 0 1,-1 1-1,1-1 1,-1 0-1,0 1 1,1-1-1,-1 1 1,1-1-1,-1 1 1,0-1-1,0 1 1,1-1-1,-1 1 1,0 0-1,0 0 1,1-1 0,-1 1-1,0 0 1,0 0-1,0 0 1,1 0-1,-1 0 1,0 0-1,0 0 1,0 0-1,1 0 1,-1 0-1,0 0 1,0 0-1,0 1 1,1-1-1,-2 1 1,-3 2 22,1 0 1,0 0-1,0 1 0,0-1 1,0 1-1,0 0 0,1 0 0,0 1 1,0-1-1,0 1 0,-3 5 1,2-3 3,-17 31 132,2 0-1,-20 56 1,-19 86-288,57-177 131,-8 28 80,1 1 0,-5 39 0,12-57-71,0 0-1,0 0 0,2 0 0,0 0 0,0 0 1,1-1-1,7 25 0,-5-27 13,0 0 1,0 0-1,1 0 1,0 0 0,9 12-1,-11-20-7,-1 1-1,1-1 1,0 0 0,0 0 0,0-1-1,0 1 1,1-1 0,-1 1 0,0-1-1,1 0 1,0 0 0,0-1 0,-1 1-1,1-1 1,0 0 0,0 0-1,0 0 1,8 1 0,-1-2-15,-1-1 1,1 1 0,0-2-1,-1 1 1,1-1-1,-1-1 1,0 0-1,15-7 1,9-6-18,34-21 0,-59 32 23,210-118 140,-217 122-139,3-1-16,1-1 1,-1-1 0,0 1 0,0-1 0,0 0-1,7-7 1,-12 10-1,-14 14 38,0-3-47,1 1 0,0 0 0,0 0 0,1 1 0,1 1 0,-11 14 1,2 3 73,-31 56 1,48-81-45,-7 13-23,1 0 0,1 1 0,0 0 0,-7 29 0,15-44 21,-1-1 0,1 1 0,0 0 0,0-1 1,0 1-1,1-1 0,-1 1 0,1 0 1,0-1-1,0 1 0,0-1 0,1 0 0,2 6 1,-3-8-1,0 1 1,-1-1 0,1 0 0,0 0 0,0 0-1,0 0 1,0 0 0,1 0 0,-1 0-1,0 0 1,0 0 0,0 0 0,1-1 0,-1 1-1,0 0 1,1-1 0,-1 1 0,1-1 0,-1 0-1,1 1 1,-1-1 0,1 0 0,-1 0-1,1 0 1,-1 0 0,0 0 0,1 0 0,-1-1-1,1 1 1,-1 0 0,1-1 0,-1 1 0,1-1-1,-1 1 1,2-2 0,2-1-13,-1 0-1,1 0 1,0 0-1,-1-1 1,0 0 0,0 0-1,0 0 1,0-1-1,0 1 1,5-10 0,2-6-141,12-29 0,-20 41 121,119-312-622,-90 225 670,34-178 0,-59 215-119,-7 52 93,1 1 0,-1-1-1,-1 1 1,1-1 0,-1 1-1,0-1 1,0 1 0,-3-6-1,4 11 8,0-1 0,0 1 0,0-1 0,0 1 0,-1-1 0,1 1 0,0 0 0,0-1 0,-1 1 0,1-1 0,0 1 0,-1 0 0,1-1 0,-1 1 0,1 0 0,0 0 0,-1-1 0,1 1 0,-1 0 0,1 0 0,-1-1 0,1 1 0,-1 0 0,1 0 0,0 0 0,-1 0 0,1 0 0,-1 0 0,1 0 0,-1 0 0,1 0 0,-1 0 0,1 0 0,-1 0 0,1 0 0,-1 0 0,1 0 0,-1 1 0,-1-1 0,1 1 0,-1 0 0,1 0 0,0 0 0,0 0 0,-1 0 0,1 0 0,0 0 0,0 0 0,0 0 0,-1 2 0,-7 13 17,1 1 0,1 0-1,1 0 1,0 0 0,-4 23-1,1-6-14,-5 30 62,2 1 0,-6 113 0,18-155-51,0 0 0,2 0-1,1 1 1,0-1 0,2-1 0,13 40 0,-17-59 2,1 1-1,0 0 0,-1-1 0,1 1 0,0-1 1,1 1-1,-1-1 0,1 0 0,-1 0 1,1 0-1,0 0 0,0 0 0,1-1 0,-1 0 1,0 1-1,1-1 0,-1 0 0,1-1 1,0 1-1,-1 0 0,1-1 0,0 0 0,0 0 1,0 0-1,0-1 0,0 1 0,0-1 1,0 0-1,0 0 0,0-1 0,0 1 0,0-1 1,0 0-1,0 1 0,4-3 0,11-5 48,0 0 0,-1-1-1,0-2 1,0 1 0,-1-2 0,27-24-1,4-11-193,-42 41 103,-1 0 0,0-1 0,-1 1 0,0-1 0,0 0-1,5-11 1,-9 17 23,0 0 0,1 0 0,-1 0 0,0 0 0,0 0 0,0 0 0,1-1 0,-1 1 0,0 0 0,-1 0 0,1 0 0,0 0 0,0 0 0,0 0 0,-1 0 0,1 0 0,0 0 0,-1 0 0,1 0 0,-1 0 0,1 0 0,-1 0-1,0 0 1,1 0 0,-1 0 0,0 0 0,0 1 0,0-1 0,1 0 0,-1 1 0,0-1 0,0 0 0,0 1 0,0-1 0,0 1 0,0 0 0,-2-1 0,-1-1-23,-1 1 0,1 0 0,0 0 0,0 1 0,-1-1 0,1 1 0,0 0 0,-6 0 0,1 2 29,0-1 0,1 2 0,-1-1 0,1 1 0,-1 0 1,1 1-1,0 0 0,0 0 0,1 1 0,-1 0 0,1 0 0,0 1 1,-10 11-1,12-12 10,0 0 1,1 1-1,-1-1 1,1 1 0,1 0-1,-1 0 1,1 1-1,0-1 1,1 1-1,-1-1 1,1 1-1,1 0 1,-1 0-1,1 0 1,0 0 0,1 0-1,0 13 1,0-17 8,0 0 1,1 0-1,-1 0 1,1 0 0,-1 0-1,1 0 1,0-1-1,0 1 1,1 0 0,-1 0-1,0-1 1,1 1-1,0-1 1,-1 0 0,1 1-1,0-1 1,0 0 0,1 0-1,-1 0 1,0 0-1,1 0 1,-1-1 0,1 1-1,-1-1 1,1 0-1,0 1 1,-1-1 0,1 0-1,0-1 1,0 1-1,0 0 1,0-1 0,6 0-1,2 0 21,1-2 0,-1 1 0,1-2 0,-1 1-1,0-2 1,14-5 0,63-33-100,-68 32 48,13-8 115,1 1 0,1 2 0,41-12 0,-73 26-91,-1 0 0,1 1 0,-1-1 0,1 1 0,-1-1 0,1 1 1,-1 0-1,1 0 0,-1 1 0,5 0 0,-6-1 15,0 1 1,0-1-1,0 1 1,0 0-1,0-1 0,0 1 1,0 0-1,0 0 1,0 0-1,0 0 0,0 0 1,0 0-1,-1 0 1,1 0-1,0 0 0,-1 0 1,1 0-1,-1 0 1,1 1-1,-1-1 0,1 2 1,1 9 64,0 0 0,-1 0 0,0 0 0,-1 1 0,0-1 0,-3 17 0,-1 20 64,1 30 20,3-77-240,1-2 77,0-1 0,1 1 0,-1 0 0,0-1 0,0 1 0,0-1 0,0 1 0,0-1 0,0 0 0,0 1 0,0-1 0,0 0 0,0 0 0,0 1 0,0-3 0,13-15-30,-12 17 7,15-24-45,4-7 39,32-34 1,-44 56 19,1 1-1,0 0 0,0 1 1,1 0-1,-1 0 1,2 1-1,17-8 1,-22 11-2,1 1 1,0 0 0,15-3 0,-20 5-1,1 1 0,-1 0-1,0-1 1,1 2 0,-1-1 0,0 0 0,1 1 0,-1-1 0,0 1-1,0 0 1,0 0 0,1 1 0,2 0 0,89 57 680,-52-31-660,-23-14-208,-12-8 235,1 0 0,12 6 0,-19-11-643,1 0 0,-1 0 1,1 0-1,0-1 0,-1 1 0,1-1 0,5 1 1,-26-2-9531,-10-2 4214,-2-1 3507,-22 1-557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1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10208,'-28'-6'3776,"33"6"-2912,8 3-256,-3-3-544,3 3-160,1 2-320,-1-2 256,0 2-2496,1 4 1472,-4-3-4992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2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64 464 1408,'-2'-1'163,"0"1"-1,1 0 1,-1 0 0,0 1-1,1-1 1,-1 0 0,0 0-1,1 1 1,-1-1 0,1 1-1,-1-1 1,1 1 0,-1 0-1,1 0 1,-1 0 0,1 0-1,0 0 1,-1 0 0,0 1-1,1-2 86,0 1 0,1-1 1,-1 1-1,0-1 0,0 0 0,0 1 0,1-1 0,-1 0 0,0 0 0,0 1 0,0-1 1,0 0-1,0 0 0,1 0 0,-1 0 0,0 0 0,0-1 0,0 1 0,0 0 0,0 0 1,1 0-1,-1-1 0,-1 1 0,2-1-88,-1 1 1,0 0 0,1 0-1,-1-1 1,1 1-1,-1 0 1,1-1-1,-1 1 1,1 0-1,-1-1 1,1 1-1,-1-1 1,1 1-1,-1-1 1,1 1-1,0-1 1,-1 1 0,1-1-1,0 0 1,0 1-1,-1-1 1,1 1-1,0-1 1,0 0-1,0 1 1,0-1-1,0 1 1,0-1-1,0 0 1,0 1 0,0-1-1,0 0 1,0 0-1,2-4 96,1 0 1,-1 1-1,1 0 0,0 0 1,0 0-1,0 0 0,1 0 1,0 0-1,-1 1 0,5-4 0,7-6 82,-4 2-116,53-49 416,-56 53-562,0 1 0,1 0 0,0 0 0,0 1 0,0 0 0,13-4 0,-20 9-56,1-1 0,-1 0-1,1 1 1,0-1-1,-1 1 1,1 0 0,-1 0-1,1 0 1,0 0-1,-1 0 1,1 1 0,0-1-1,-1 1 1,1 0-1,-1-1 1,1 1 0,-1 1-1,0-1 1,1 0-1,-1 0 1,0 1 0,0-1-1,0 1 1,0 0-1,0 0 1,0 0 0,0-1-1,-1 2 1,1-1-1,-1 0 1,1 0 0,0 3-1,2 3 63,0-1 0,-1 1 0,-1-1 0,1 1 0,-1 0 0,0 0 0,-1 0 0,0 0 0,0 11 0,-2 4 43,-1-1 1,0 1-1,-2-1 0,-1 0 1,-1 0-1,0 0 0,-2-1 1,0 0-1,-2 0 0,0-1 1,-1 0-1,-1-1 0,-24 29 1,30-41-8,0 0 0,0-1 1,-12 9-1,16-13-113,-1 0 0,0 0 0,0 0 0,0-1 0,0 1 0,0-1 0,0 0 0,0 0 0,-1 0 0,1 0 0,0 0 0,-5 0 0,7-1-8,1 0 0,0 0 0,0 0 0,0 0 0,0 0 0,-1 0-1,1 0 1,0 0 0,0 0 0,0 0 0,0 0 0,-1 0 0,1 0 0,0 0 0,0 0-1,0-1 1,0 1 0,-1 0 0,1 0 0,0 0 0,0 0 0,0 0 0,0 0 0,0 0-1,0 0 1,-1 0 0,1-1 0,0 1 0,0 0 0,0 0 0,0 0 0,0 0-1,0 0 1,0-1 0,0 1 0,0 0 0,0 0 0,0 0 0,0 0 0,0-1 0,-1 1-1,1 0 1,0 0 0,0 0 0,1 0 0,-1-1 0,0 1 0,0 0 0,0 0 0,0 0-1,0 0 1,0 0 0,0-1 0,5-5-101,79-51-296,-48 31 540,-26 18-118,1 0 1,-1 1-1,23-11 1,12-1 43,0 3 1,1 2 0,91-17-1,-135 31-59,17-3 51,1 1-1,20 1 1,-36 1-52,0 0-1,0 0 0,1 1 1,-1-1-1,0 1 1,0 0-1,0 0 0,0 0 1,0 1-1,-1-1 1,1 1-1,0 0 1,-1 0-1,1 0 0,-1 1 1,6 4-1,-7-4 21,-1-1 0,0 1 0,1-1 0,-1 1 0,0-1 1,-1 1-1,1 0 0,0-1 0,-1 1 0,1 0 0,-1 0 0,0-1 0,0 1 0,0 0 0,0 0 0,-1-1 0,1 1 0,-2 3 0,-1 8 84,-1-1-1,-8 17 1,10-25-112,-33 82 407,33-82-359,2-3-37,1-3-22,6-5-2,58-50 106,-47 39-114,0 0 0,1 2 0,30-18 1,-39 26 49,-3 3-45,1-1-1,-1 1 1,1 0 0,14-4-1,-21 8 21,0-1-1,0 1 0,0 0 1,0-1-1,0 1 0,1 0 1,-1 0-1,0 0 1,0 0-1,0 0 0,0 0 1,1 0-1,-1 0 0,0 1 1,0-1-1,0 0 1,0 1-1,0-1 0,0 1 1,0-1-1,0 1 0,0 0 1,0-1-1,0 1 1,0 0-1,0 0 0,0-1 1,0 1-1,-1 0 0,1 0 1,0 0-1,-1 0 0,1 0 1,-1 0-1,1 0 1,-1 0-1,1 0 0,-1 0 1,0 1-1,0-1 0,1 0 1,-1 2-1,2 35 339,0-9-184,-2-18-54,0-8-86,0 0-1,0-1 0,0 1 1,1 0-1,-1-1 1,1 1-1,0 2 1,0-4-13,-1-1 0,0 1 0,1 0 0,-1-1 0,1 1 0,-1-1 1,1 1-1,-1-1 0,1 0 0,-1 1 0,1-1 0,-1 1 0,1-1 0,-1 0 0,1 0 0,0 1 0,-1-1 0,1 0 1,0 0-1,-1 0 0,1 1 0,0-1 0,-1 0 0,1 0 0,0 0 0,-1 0 0,1 0 0,0-1 0,-1 1 1,1 0-1,0 0 0,-1 0 0,2-1 0,13-4-35,-1-1 1,1-1-1,22-14 0,-2 2 95,16-4-94,58-18 0,-10 5 50,23-8-40,-115 40-4,-18 10-110,-7 5 71,-1 0-1,-22 9 1,-15 8-26,39-18 94,0 1-1,1 0 0,-14 14 1,26-21-5,0-1 1,0 1 0,1-1 0,-1 1 0,1 0 0,0 1-1,1-1 1,-1 0 0,1 1 0,-1 0 0,1-1 0,1 1 0,-1 0-1,1 0 1,0 0 0,-1 8 0,2-10-5,-1-1-1,2 1 1,-1-1 0,0 1-1,0-1 1,1 0 0,-1 1 0,1-1-1,0 1 1,0-1 0,0 0-1,0 0 1,0 1 0,0-1 0,1 0-1,-1 0 1,1 0 0,-1 0-1,1 0 1,0-1 0,0 1 0,0-1-1,0 1 1,0-1 0,0 1-1,0-1 1,0 0 0,1 0-1,-1 0 1,0 0 0,1-1 0,-1 1-1,1-1 1,2 1 0,2 0 27,1-1 0,-1 0 0,1 0 0,-1-1 1,0 0-1,1 0 0,-1-1 0,0 1 0,0-2 0,9-3 1,-3 0-2,0-1 1,-1 0 0,-1-1-1,1-1 1,-1 0 0,0 0-1,13-16 1,-7 5 70,-2 0 1,0-1 0,17-32 0,-23 34-38,0-1 0,-2 0 0,0 0 0,8-41 0,4-88-64,-14 68-47,-6-103 0,1 178 22,-1 0 1,1 0-1,-1 1 0,0-1 0,0 1 1,-1-1-1,0 1 0,-3-7 0,5 12 34,0-1 0,0 1 0,0 0 0,0 0 0,-1-1 0,1 1-1,0 0 1,0 0 0,0-1 0,-1 1 0,1 0 0,0 0 0,0 0 0,-1 0 0,1-1 0,0 1-1,0 0 1,-1 0 0,1 0 0,0 0 0,-1 0 0,1 0 0,0 0 0,0 0 0,-1 0 0,1 0-1,0 0 1,-1 0 0,1 0 0,0 0 0,-1 0 0,1 0 0,0 0 0,0 0 0,-1 0-1,1 0 1,0 1 0,0-1 0,-1 0 0,1 0 0,0 0 0,0 0 0,-1 1 0,1-1 0,0 0-1,0 0 1,0 0 0,-1 1 0,1-1 0,0 0 0,0 1 0,0-1 0,0 0 0,0 0 0,0 1-1,-1-1 1,1 0 0,0 1 0,-8 19-36,3 13 179,-2 66 1,5-51-37,-3 151 473,6-164-593,2 0 0,1-1 0,16 58 0,-20-91-7,3 11-66,1-1 0,9 21 0,-12-29-123,1-1 1,-1 0-1,0 0 0,1 0 0,-1 0 1,1 0-1,-1 0 0,1 0 1,0 0-1,0-1 0,0 1 0,0-1 1,0 1-1,0-1 0,0 0 1,1 0-1,-1 0 0,0 0 0,1 0 1,4 1-1,2-2-1152,0-1 1,0 1-1,0-1 0,13-4 1,-5 2-1127,31-7-2068,-2-8-586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2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1 787 3712,'3'-2'712,"0"1"1,0 0-1,0-1 0,0 0 1,0 1-1,0-1 0,-1 0 1,1-1-1,3-3 1,30-30 1421,3-5-332,25-27-260,96-133-1,-107 122-375,70-144-1,-119 215-1077,-3 6-37,0 0 0,1 0-1,-1 0 1,0 0 0,-1-1 0,1 1 0,0 0 0,-1-1 0,1 1 0,-1-1-1,1 1 1,-1 0 0,0-6 0,-1 8-46,1 0 1,0 0-1,0-1 1,0 1-1,0 0 1,0 0-1,-1 0 0,1-1 1,0 1-1,0 0 1,0 0-1,-1 0 1,1 0-1,0-1 0,0 1 1,0 0-1,-1 0 1,1 0-1,0 0 1,0 0-1,-1 0 1,1 0-1,0 0 0,0 0 1,-1 0-1,1 0 1,0 0-1,0 0 1,-1 0-1,1 0 0,-1 0 1,-9 4 47,-9 12-45,7-1-1,0 0 0,1 0 0,-12 23 0,-24 55 33,5-8 46,-65 92 458,-1 18 24,63-106-293,-28 59 40,72-145-371,2-3 39,8-7 32,9-14-219,-4 3 149,1 1 0,0 1 0,1 1 0,1 0-1,0 1 1,1 1 0,1 0 0,0 1-1,31-13 1,16-3 32,111-30-1,-142 47-33,88-28 175,-119 37-89,0 1 0,1 1 1,-1-1-1,0 1 0,6-1 1,-18 14-68,2-2 49,-1-1 0,-10 12-1,9-12 13,0 1 1,-7 12-1,11-16-13,0 0 1,1 0-1,1 1 1,-1-1-1,-2 13 0,5-18 1,-1-1-1,1 1 0,0-1 0,0 1 0,0-1 0,0 1 0,0 0 0,0-1 0,0 1 0,0-1 0,0 1 1,1-1-1,-1 1 0,1-1 0,-1 1 0,1-1 0,0 1 0,0-1 0,-1 1 0,1-1 0,0 0 0,0 0 1,0 1-1,0-1 0,1 0 0,-1 0 0,0 0 0,0 0 0,1 0 0,-1-1 0,0 1 0,1 0 0,-1 0 1,3 0-1,-1-1 12,-1 1 1,1-1-1,-1 0 0,0 0 1,1 0-1,-1-1 1,1 1-1,-1-1 1,0 1-1,1-1 0,-1 0 1,0 0-1,0 0 1,1 0-1,-1 0 1,0 0-1,0 0 0,3-3 1,0-1 9,0 1 0,0 0 0,-1-1 0,0 0 0,8-10 0,-9 10 12,0 1 0,-1-1 0,1 0 0,-1 0 0,0 0 0,0-1 0,-1 1 0,0 0 0,2-10 0,-3 11-31,0 1 1,-1-1 0,1 1-1,0-1 1,-1 1 0,0 0-1,0-1 1,0 1 0,0 0-1,-1 0 1,1 0 0,-1 0 0,0 0-1,0 0 1,0 0 0,-4-5-1,3 5-26,0 0-1,0-1 0,0 1 0,0 1 1,0-1-1,-1 0 0,1 1 1,-1-1-1,0 1 0,0 0 0,1 1 1,-1-1-1,-6-1 0,0 0-135,13 3 117,17-4 155,-11 1-126,1 0 1,0 0 0,15-1 0,11-4-11,-9 1 114,0 0-1,0 2 0,1 2 0,43-1 1,-59 3-106,-1 1 65,0 0 0,18 3 0,-27-3-44,1 1-1,-1 0 0,1-1 0,-1 1 0,0 0 0,1 0 0,-1 0 0,0 0 0,0 1 0,1-1 0,-1 1 0,0-1 0,0 1 0,-1 0 0,1 0 1,2 3-1,-2-2-15,-1 0 1,0 0-1,0 0 1,0 0-1,-1 0 1,1 0-1,-1 0 1,0 1-1,0-1 1,0 0-1,0 0 1,-1 6-1,1 22-22,0-27 28,1 0 1,0 0-1,0 0 1,0-1-1,1 1 1,-1 0-1,1-1 1,0 1-1,0-1 1,0 0-1,5 6 1,-5-7-12,0 0 1,1 0 0,-1 0 0,1-1-1,-1 1 1,1-1 0,0 0-1,-1 0 1,1 0 0,0 0 0,0 0-1,0 0 1,0-1 0,0 0-1,0 1 1,4-1 0,9-1 34,0 0 0,0-1 0,-1-1 0,1 0 1,-1-1-1,0 0 0,0-2 0,0 0 0,-1 0 0,0-1 0,0-1 1,-1 0-1,0-1 0,0-1 0,-1 0 0,0 0 0,-1-1 0,0-1 1,-1 0-1,0 0 0,-1-1 0,10-18 0,-1-9 46,-1 1-1,16-62 1,12-87-248,-19 75 192,-24 107-36,-1 0 1,0-1-1,0 1 1,0 0 0,0-1-1,-1 1 1,0 0-1,-1-1 1,0-6-1,1 13 10,0 0 0,0-1 0,0 1 0,0 0 0,-1 0 0,1-1 0,0 1 0,0 0 0,0-1 0,0 1 0,0 0 0,0 0 0,0-1 0,0 1 0,-1 0 0,1 0 0,0-1 0,0 1 0,0 0 0,-1 0 0,1 0 0,0-1 0,0 1 0,-1 0 0,1 0 0,0 0 0,0 0 0,-1 0 0,1-1 0,0 1 0,0 0 0,-1 0 0,1 0 0,0 0 0,-1 0 0,1 0 0,0 0 0,-1 0 0,0 1-13,0-1 1,0 1 0,1-1-1,-1 1 1,0 0-1,0 0 1,1-1 0,-1 1-1,0 0 1,1 0-1,-1 1 1,-13 30-87,4 11 58,-9 87 0,12-62 45,-12 267 24,19-330-1,1 0 0,-1 0 0,1 0 0,0 0 0,0 0 0,0-1 0,1 1 0,3 7 1,-2-6-10,-3-5-7,0-1-1,1 1 1,-1 0-1,1 0 0,-1 0 1,1-1-1,-1 1 1,1 0-1,0-1 0,-1 1 1,1 0-1,0-1 1,-1 1-1,1-1 1,0 1-1,0-1 0,-1 1 1,1-1-1,0 0 1,0 1-1,0-1 1,0 0-1,0 0 0,0 1 1,0-1-1,-1 0 1,1 0-1,0 0 1,0 0-1,0 0 0,0 0 1,0-1-1,0 1 1,0 0-1,0 0 0,0-1 1,-1 1-1,1 0 1,0-1-1,0 1 1,1-2-1,3-1 11,1-1 0,-1 1 0,0-1 0,7-8 1,3-4-48,-2-1 0,18-27 0,-23 31 26,-1-2-96,-7 15 93,0-1 0,0 0 0,0 0 1,1 1-1,-1-1 0,0 0 0,1 1 1,-1-1-1,0 0 0,1 1 1,-1-1-1,1 1 0,-1-1 0,1 0 1,-1 1-1,1-1 0,-1 1 0,1 0 1,-1-1-1,1 1 0,0-1 1,-1 1-1,1 0 0,0 0 0,-1-1 1,1 1-1,0 0 0,0 0 0,-1 0 1,2-1-1,11-1 11,51-7-233,160 1 380,-210 8-149,-1 1 0,0 0 0,19 5 0,-31-6 6,1 0 1,-1 1 0,0-1-1,0 1 1,0-1-1,1 1 1,-1 0-1,0-1 1,0 1-1,0 0 1,0 0 0,0 0-1,0 0 1,-1 0-1,1 0 1,0 0-1,0 0 1,-1 0-1,1 0 1,-1 0 0,1 1-1,-1-1 1,1 0-1,-1 0 1,0 1-1,1-1 1,-1 0-1,0 1 1,0-1-1,0 0 1,0 0 0,0 1-1,0-1 1,-1 2-1,-1 14 29,-1 25 1,3-37-2,-1 0 0,2 0 0,-1 0 0,1 0 0,0 0 0,0 0 0,0 0 0,0-1 0,4 7 0,-3-6 22,6 4-202,-6-6 87,0-2-373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2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7136,'-18'-12'2656,"23"12"-2080,8-3-160,-5 3-512,6 3-256,-1 1 224,2 4-1280,2 0 768,-2 9-2112,-2 3 1536,0 3-1216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2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110 516 4640,'-11'-4'1427,"10"3"-766,2 4-207,-1-2-436,1 0 947,-6 7 827,-2 1-702,-2 2-305,0 0-1,1 0 1,1 0-1,0 1 1,-8 18-1,11-19-474,-19 56 709,21-60-909,1 0 1,0 0 0,0-1-1,0 1 1,1 0-1,0 0 1,2 14-1,-2-21-90,0 1-1,0-1 0,0 0 0,0 0 0,0 1 0,1-1 0,-1 0 0,0 1 0,0-1 0,0 0 1,0 0-1,0 1 0,1-1 0,-1 0 0,0 0 0,0 1 0,1-1 0,-1 0 0,0 0 0,0 0 0,1 1 1,-1-1-1,0 0 0,0 0 0,1 0 0,-1 0 0,0 0 0,1 0 0,-1 0 0,1 1 0,11-5 344,-9 3-296,0-1 1,0 0 0,-1 0-1,1 0 1,3-4-1,12-16-73,-2-2 0,-1 1 0,-1-2 0,-1 0 0,-1 0 0,-1-2 0,8-27 0,0-17-60,15-105-1,-31 157 107,9-81 154,-11 88-157,-1 1-1,-1-1 1,0 0 0,0 1-1,-1 0 1,-5-17 0,7 27-26,0 0 0,0-1 0,-1 1 0,1 0 0,0 0 0,-1 0 0,1 0 0,-1 0 0,0 0 0,1 0 0,-1 0 1,0 0-1,1 0 0,-1 0 0,0 0 0,0 0 0,0 1 0,0-1 0,0 0 0,0 0 0,0 1 0,0-1 0,0 1 0,0-1 0,0 1 0,0 0 1,-1-1-1,1 1 0,0 0 0,0 0 0,0 0 0,-1 0 0,1 0 0,0 0 0,0 0 0,0 0 0,-1 0 0,1 0 0,0 1 0,-1 0 1,-1 0 12,0 1 0,0-1 1,0 1-1,0 0 0,1 0 1,-1 0-1,0 0 0,1 1 1,0-1-1,0 0 0,0 1 1,0 0-1,-3 4 0,-1 6 40,1 0 0,0 0 0,1 0 0,-5 26 0,-4 58 238,11-71-241,-5 91 99,7-97-96,1 0 0,1 0 0,10 38 0,-11-53-56,0-1 0,1 0-1,0 0 1,0 0 0,1 0 0,-1 0 0,1 0-1,-1 0 1,1-1 0,0 1 0,1-1 0,-1 0-1,1 0 1,-1 0 0,1-1 0,0 1 0,0-1-1,0 0 1,0 0 0,0 0 0,1 0-1,-1-1 1,0 0 0,1 0 0,6 1 0,9 1-45,1-1 0,0-1 0,-1-1 0,31-3 0,82-19-344,-47 0 121,9 0 334,-77 17 21,-3 3 424,-16 5-320,-8 6-175,-67 48-39,-13 12 25,76-57 158,3-3-147,-16 17 1,24-24-40,0 0 0,1 1 1,-1-1-1,1 1 0,-1-1 0,1 1 1,0-1-1,0 1 0,0 0 0,0 0 1,0-1-1,1 1 0,-1 5 0,1-7 23,0-1 0,0 1 0,0 0 0,0 0 0,0 0 0,1 0 0,-1-1 0,0 1 0,1 0 0,-1 0 0,1-1 0,-1 1 0,1 0 0,-1-1 0,1 1 0,-1 0 1,1-1-1,0 1 0,-1-1 0,1 1 0,0-1 0,-1 1 0,1-1 0,0 1 0,0-1 0,-1 0 0,3 1 0,-1 0 35,0-1 1,1 1-1,-1-1 0,0 0 1,1 1-1,-1-1 1,5-1-1,1 0-41,-1-1 0,0 0-1,0 0 1,0-1 0,0 0-1,0 0 1,-1-1-1,0 0 1,1 0 0,-1 0-1,0-1 1,-1 0 0,1 0-1,5-8 1,3-3-142,-1-2 0,-1 0 0,16-31 0,-17 25 115,-2-1 0,0 0-1,-1 0 1,5-38-1,-9 46 27,15-74 181,12-127 0,-31 203-140,-2-24 0,-1 0-117,3 36 98,0 0 0,0 1 0,0-1 1,-1 0-1,0 1 0,1-1 0,-1 0 0,-2-4 1,2 7-14,1-1 0,0 0 0,-1 1 1,1-1-1,-1 1 0,1-1 0,0 1 1,-1 0-1,1-1 0,-1 1 0,1-1 1,-1 1-1,1 0 0,-1 0 0,0-1 1,1 1-1,-1 0 0,1 0 0,-1-1 1,0 1-1,1 0 0,-1 0 0,0 0 1,1 0-1,-1 0 0,1 0 0,-1 0 1,0 0-1,1 0 0,-1 0 0,0 1 1,1-1-1,-1 0 0,1 0 0,-1 1 1,1-1-1,-1 0 0,0 0 0,1 1 1,-1-1-1,1 1 0,-1-1 0,1 1 1,0-1-1,-1 0 0,0 2 0,-3 2 21,-1 1 0,1 1 0,-1-1 0,1 1 0,1-1 0,-1 1 0,1 0 0,0 0 0,-4 13-1,0 7 63,-6 30-1,9-39-61,-7 38 101,-4 65 1,13-96-118,2 0 0,1 0 0,0 0 0,2 0-1,8 33 1,-7-39 55,18 54 174,-19-64-200,0 1 0,1-2-1,0 1 1,0 0-1,1-1 1,7 9-1,-9-13-28,1 0 0,-1 0 0,1 0 0,0-1 0,0 1 0,0-1 0,0 0 0,1 0 0,-1-1 0,0 1 0,1-1 0,-1 0 0,1 0 0,0-1 0,-1 1 0,1-1 0,7 0-1,8-1 22,0-1-1,32-7 1,-47 8-42,11-3-24,-1 0 0,1 0 1,-1-2-1,-1 0 0,19-9 0,-9 2-161,-12 8 105,22-15 0,-31 18 89,0-1 0,0 1 0,-1 0 0,1-1 0,-1 1-1,0-1 1,1 0 0,-1 0 0,0 0 0,-1 0 0,1 0 0,1-4 0,-3 6-3,1 0 0,-1 0 0,0 0 1,1-1-1,-1 1 0,0 0 1,0 0-1,0 0 0,0 0 0,0-1 1,0 1-1,-1 0 0,1 0 0,0 0 1,0 0-1,-1 0 0,1-1 1,-1 1-1,1 0 0,-1 0 0,1 0 1,-1 0-1,0 0 0,0 0 1,1 1-1,-1-1 0,0 0 0,0 0 1,0 0-1,0 1 0,0-1 0,0 1 1,0-1-1,-1 0 0,-2-1-22,1 1 0,-1 0 0,1 0 0,-1 0 0,1 0-1,-1 0 1,1 1 0,-1 0 0,-6 0 0,1 1 72,-1 0 0,1 1 1,0 0-1,1 1 0,-1 0 0,0 0 0,-12 7 1,16-7-14,0 0 0,0 0 0,1 0-1,-1 1 1,1 0 0,0-1 0,0 1 0,0 1 0,0-1 0,1 1 0,0-1 0,0 1 0,-3 7 0,5-10-22,0 1-1,0-1 1,0 1-1,1 0 1,-1 0-1,1-1 1,0 1-1,0 0 1,0 0-1,0-1 1,0 1-1,0 0 1,1 0-1,-1-1 1,1 1-1,0 0 1,0-1-1,0 1 1,0-1-1,0 1 1,1-1-1,-1 1 1,1-1-1,2 3 1,-1-2 10,0 0 1,0 0 0,1 0 0,-1-1-1,0 0 1,1 1 0,0-1-1,-1-1 1,1 1 0,0 0-1,0-1 1,0 0 0,0 0 0,0 0-1,7 0 1,9 0 36,-1-2-1,1 0 1,30-7 0,56-18 111,-12-6 43,-63 20-143,-15 5 16,-10 4-9,1 1-1,0-1 1,10-2 0,-16 5-43,1 0 1,-1 0-1,1-1 1,-1 1-1,1 0 1,-1 0-1,1 0 1,0 1-1,-1-1 1,1 0-1,-1 1 1,1-1-1,-1 1 1,0-1-1,1 1 1,-1-1-1,1 1 1,-1 0-1,0 0 1,0 0-1,2 1 1,-3-1-11,1-1 0,0 1 0,-1 0 0,1 0 0,-1-1 0,0 1-1,1 0 1,-1 0 0,0 0 0,1 0 0,-1 0 0,0-1 0,0 1 0,0 0 0,0 0 0,0 0 0,0 0 0,0 2 0,-5 17 328,1-8-77,-5 21 131,1-9-364,9-24-39,-1 0-1,0 0 1,0 0-1,0 0 1,0 0-1,0 0 0,0 0 1,1-1-1,-1 1 1,0 0-1,0 0 0,0 0 1,0 0-1,1 0 1,-1 0-1,0 0 0,0 0 1,0 0-1,0 0 1,0 0-1,1 0 0,-1 0 1,0 1-1,0-1 1,0 0-1,0 0 0,0 0 1,1 0-1,-1 0 1,0 0-1,0 0 0,0 0 1,0 0-1,0 0 1,0 1-1,1-1 1,-1 0-1,0 0 0,0 0 1,0 0-1,0 0 1,0 1-1,0-1 0,0 0 1,0 0-1,0 0 1,0 0-1,0 0 0,0 1 1,0-1-1,0 0 1,0 0-1,0 0 0,0 0 1,0 0-1,0 1 1,0-1-1,14-13 138,-11 9-78,13-10-48,1 1 0,0 0-1,1 1 1,38-18 0,-50 27-8,-1 1 1,1 0-1,-1 1 0,1-1 1,-1 1-1,1 0 0,0 1 0,0-1 1,-1 1-1,1 0 0,0 1 1,0-1-1,-1 1 0,8 2 0,-2 1 125,0 0-1,0 1 0,-1 0 0,1 0 0,18 15 0,-15-10-225,40 27 459,-46-33-673,-1 0 0,1 0 1,0-1-1,0 1 0,11 1 0,-7-4-2310,0 0-1967,-32 6-10443,-5-3 11397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4 6304,'-1'-2'2395,"0"1"-2261,1 1-1,0 0 0,0 0 0,0 0 0,0 0 0,-1 0 0,1 0 0,0 0 0,0 0 0,0 0 0,0 0 1,-1 0-1,1 0 0,-3 2 2662,3-2-2662,-18 11 2320,-3 3-1182,4-5-769,1 1-1,0 0 0,1 1 1,0 1-1,1 1 0,0 0 1,1 0-1,-20 28 0,17-19-157,2 1-1,-19 40 0,-13 53 473,29-69-516,3 1 1,-13 79-1,22-89-94,2-1 0,1 1 0,2 0-1,6 44 1,-1-45-38,1 0 0,3 0 0,1-1 0,1-1 0,18 39-1,-17-49-90,1 0 0,2-1 0,0-1-1,1 0 1,1-2 0,1 1 0,33 28 0,33 21 99,-48-46-2534,-35-24 2105,-1-1-1,1 0 0,-1 1 1,1-1-1,-1 0 0,0 0 1,1 1-1,-1-1 0,1 0 0,-1 0 1,1 0-1,0 0 0,-1 0 1,1 0-1,-1 0 0,1 0 1,-1 0-1,1 0 0,-1 0 1,1 0-1,-1 0 0,1 0 1,-1 0-1,1 0 0,-1-1 1,1 1-1,-1 0 0,1 0 1,-1-1-1,0 1 0,1 0 1,-1-1-1,1 1 0,-1 0 1,1-1-1,8-17-5228,-7 12 4118,11-15-1905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37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399 1 2080,'-27'0'3371,"9"3"4532,27-3-7510,129 5 1934,-120-3-2267,0 0-1,-1 2 1,1 0-1,-1 1 1,31 13-1,-37-12 89,0 1 0,-1 0-1,-1 1 1,1 0-1,-1 1 1,0 0-1,-1 0 1,14 21-1,-17-22 8,0 1-1,-1 0 1,0 0-1,0 0 1,-1 1-1,0-1 1,2 15-1,4 8 141,-7-21-173,-1 0 1,1 1-1,-2-1 0,1 1 1,-3 15-1,1 4 179,-7 43 136,0-23 86,6-43-456,1 1 0,-1-1 0,0 1 0,-1-1-1,0 0 1,0 0 0,-1 0 0,-6 9 0,-2 8 45,0 2 39,-1-1 1,-25 37-1,17-35 37,-1-1 0,-1-1 0,-46 40 0,-40 12 278,47-36-106,-9 6 24,54-36-526,14-10 154,-1 0 0,1 0 0,0 0 0,0 1 0,-1-1 0,2 1 0,-1 0 1,0 0-1,1 0 0,-1 0 0,1 1 0,0-1 0,-2 6 0,-6 11-7,9-19-10,1 0 0,-1-1 1,0 1-1,1 0 0,0 0 0,-1 0 0,1 0 0,-1 1 0,1-1 0,0 0 0,0 0 1,0 0-1,-1 0 0,1 0 0,0 0 0,0 0 0,1 0 0,-1 1 0,0-1 0,1 2 1,-1-1 5,1-1 4,-1 0-1,0 0 1,1 0-1,-1 0 1,0 0-1,1 0 1,-1 0 0,1-1-1,0 1 1,-1 0-1,1 0 1,0 0-1,0 0 1,-1-1 0,1 1-1,0 0 1,0-1-1,0 1 1,0-1 0,0 1-1,0-1 1,0 1-1,0-1 1,1 1-1,5 2-1,1 1 35,-1 0 0,1-1 0,0 0 0,0 0-1,1 0 1,15 2 0,7 2 44,2 0 9,6 1-127,-36-7 41,0 0 1,-1 0 0,1 0-1,-1 1 1,1-1 0,-1 1-1,1 0 1,-1-1 0,0 1-1,0 0 1,2 3 0,-3-4-4,0 0 0,-1-1 0,1 1 1,-1 0-1,0 0 0,1 0 0,-1 0 1,0 0-1,1 0 0,-1 0 0,0 0 0,0 1 1,0-1-1,0 0 0,0 0 0,0 0 1,0 0-1,0 0 0,-1 0 0,1 0 1,0 0-1,-1 0 0,1 0 0,0 0 1,-1 0-1,0 1 0,-3 3 29,1 1-1,-1-1 1,-7 6-1,3-1 12,-40 50 39,2 3 1,-72 132 0,86-118-263,31-75 189,0 1 1,1 0 0,-1-1 0,1 1 0,0 0-1,-1-1 1,1 1 0,0 0 0,0-1 0,1 1-1,-1 0 1,1-1 0,-1 1 0,2 3 0,0-2 12,0 0 0,0 0 1,0 0-1,1 0 1,-1-1-1,1 1 1,6 5-1,2 1-62,0-1-1,1 0 1,0-1-1,17 8 1,20 10-24,-15-9 127,0 2 1,59 44-1,-82-54-54,1 1 0,-2 1 0,1 0 0,-1 0 0,-1 1 0,10 16 0,-15-23 30,-1 2 1,0-1-1,-1 0 1,0 0-1,0 1 1,0 0-1,-1-1 0,0 1 1,0 0-1,0-1 1,-1 1-1,0 0 1,-1 0-1,1 0 1,-1-1-1,-3 9 1,2-8-23,-1-1 1,1 1 0,-2-1 0,1 1-1,-1-1 1,0 0 0,0-1 0,-1 1-1,1-1 1,-1 0 0,-1 0 0,1 0-1,-12 7 1,-6 3 89,-1-1 1,-29 12-1,53-26-105,-43 20 149,-1-3 1,-63 16-1,5-13-1552,71-16-1461,-36 0 0,63-4 2351,-5-1-1813,8 0 2147,1 1 0,0 0 1,0-1-1,0 1 1,0 0-1,-1-1 1,1 1-1,0 0 0,0-1 1,0 1-1,0 0 1,0-1-1,0 1 0,0 0 1,0-1-1,0 1 1,0 0-1,0-1 0,0 1 1,0-1-1,0 1 1,0 0-1,1-1 0,-1 1 1,0 0-1,0-1 1,0 1-1,0 0 1,1-1-1,16-27-3699,16-17-715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38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40 3072,'2'-4'748,"0"1"1,1-1-1,-1 1 1,1 0-1,0-1 0,0 1 1,0 1-1,0-1 1,0 0-1,1 1 1,5-4 2692,-10 8-3137,1 1 1,-1-1-1,0 0 0,0 1 0,0-1 1,0 0-1,0 0 0,-3 3 0,1 0 19,-67 127 2888,56-105-2970,0 1 1,2 1-1,-10 36 0,-18 92 37,29-109-177,6-23-188,4-17-277,-1 0-1,0-1 1,0 1 0,0 0 0,-7 12 0,8-32-7268,1-6 5414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39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14 331 7456,'-5'-8'1038,"4"7"-832,0 0 0,0-1 0,0 1 0,0-1 0,1 1 0,-1 0 0,0-1 0,1 0 0,0 1 0,-1-1 0,1 1 0,0-1 0,0 1 0,0-4 0,0 5 103,0-1 0,0 1 0,0-1 1,1 1-1,-1-1 0,0 1 0,1-1 0,-1 1 1,0-1-1,1 1 0,-1 0 0,1-1 0,-1 1 1,1 0-1,-1-1 0,2 0 0,15-8 1282,23-6-876,144-27 474,-25 7-1329,-129 26 171,0 0 0,0-3 0,33-17 0,-50 20-19,0 0 0,0 0 0,-1-2-1,-1 1 1,0-1 0,16-21 0,0 1 103,-26 30-124,-1 1 0,1-1 0,-1 0 0,1 1 0,0-1 0,0 0 0,-1 1 0,1-1 0,0 1 0,0 0 0,-1-1 0,1 1 0,1-1 0,-1 1 4,-1 0-1,0 0 1,0 0 0,0 0 0,1 0-1,-1 0 1,0 0 0,0 1-1,1-1 1,-1 0 0,0 0 0,0 0-1,0 0 1,1 0 0,-1 0-1,0 1 1,0-1 0,0 0 0,1 0-1,-1 0 1,0 0 0,0 1-1,0-1 1,0 0 0,0 0 0,0 1-1,1-1 1,-1 0 0,0 0-1,0 1 1,0 2 4,1 1-1,-1 0 1,1-1-1,-1 1 1,-1 6-1,-7 63 755,-3-1 1,-2 0-1,-36 105 0,18-76 46,-5 17-200,4-12-290,56-144 128,30-49-581,-45 74 115,0 1 1,1 1-1,1 0 0,21-18 0,-31 29 29,0-1 0,0 0 0,0 0 0,0 1 0,0-1 0,0 1 0,0-1 0,0 1-1,0-1 1,0 1 0,1 0 0,-1 0 0,0-1 0,0 1 0,0 0 0,0 0 0,1 0 0,-1 0 0,0 0 0,0 1 0,0-1-1,0 0 1,2 1 0,-1 0 0,0 0 0,0 1 0,0-1 0,0 1-1,0-1 1,-1 1 0,1-1 0,0 1 0,-1 0 0,0 0-1,2 3 1,3 5 5,-1 1 0,0 0 0,5 19-1,-10-29-3,5 15 15,0-1 0,0 0 0,2 0 0,13 23 0,-18-34-2,1 0 0,0-1 1,0 1-1,0-1 0,0 0 1,0 1-1,0-2 0,1 1 1,0 0-1,-1-1 0,1 1 1,0-1-1,0 0 0,1-1 1,-1 1-1,0-1 0,0 0 1,1 0-1,-1 0 0,1 0 1,7 0-1,-3-2 36,1 0 0,-1-1 0,0 1 0,0-2 0,0 1 0,0-1 0,0-1 0,0 1 0,12-9 0,9-6 74,32-27 0,-48 34-136,5-3 43,0 0-1,-2-2 1,0 0 0,-1-1 0,0 0 0,-2-1 0,0-1-1,12-22 1,-24 39-27,-1-1 0,0 1 0,0-1 1,0 0-1,0 0 0,0 0 0,-1 1 0,1-1 0,-1 0 0,0 0 0,0-4 0,0 6-8,0 0 0,-1 0 0,1 0 0,0 0 0,-1-1 0,1 1 0,-1 0 0,1 0 0,-1 0 0,0 0 0,1 0 0,-1 1 0,0-1 0,0 0 0,0 0 0,1 0 0,-1 1 0,0-1 0,0 0 0,0 1 0,0-1 0,0 1 0,0-1-1,0 1 1,-1-1 0,1 1 0,0 0 0,0 0 0,0-1 0,0 1 0,-2 0 0,-2 0-14,1 0 0,-1 1 0,1-1 0,0 1 0,-1 0 0,1 0 0,0 0 0,0 1 0,0-1 0,-1 1 0,2 0 0,-6 3 0,-1 2-76,0 0-1,0 0 0,-11 12 0,15-13 103,0 1 0,1 0 0,0 0 0,0 1 0,1-1 0,0 1 0,0 0 0,1 0 0,0 1 0,0-1 0,1 0 0,0 1 0,1 0 0,-1-1 0,1 16 0,1-11 15,1-1 0,0 0-1,0 1 1,1-1 0,1 0 0,0 0 0,0-1-1,2 1 1,-1-1 0,12 21 0,-14-28-5,1-1 1,-1 1-1,0-1 1,1 0-1,0 0 1,0 0-1,0-1 1,0 1-1,0-1 1,0 1-1,1-1 1,-1 0-1,1 0 1,-1-1-1,1 1 1,0-1-1,0 1 1,0-1-1,0 0 1,0-1-1,0 1 1,0-1-1,0 0 1,6 0-1,-3-1-4,0 0 0,0-1 0,0 0-1,0 0 1,0-1 0,-1 0 0,0 0 0,1 0-1,-1-1 1,0 0 0,0 0 0,-1 0 0,7-8 0,11-12 1,35-49 0,-40 47-22,1 2 1,34-34-1,-44 49-32,-6 6 31,0 0 0,1 0 0,-1 0 0,0 0 0,1 0 0,0 1 0,0-1-1,-1 1 1,1 0 0,7-2 0,-10 4 7,0 0 0,0 0 0,0 0 0,0 0 0,0 0-1,-1 0 1,1 0 0,0 1 0,0-1 0,0 0 0,-1 0 0,1 1 0,0-1 0,0 1-1,-1-1 1,1 1 0,0-1 0,-1 1 0,1-1 0,0 1 0,-1-1 0,1 1-1,-1 0 1,1 0 0,-1-1 0,1 1 0,-1 0 0,1 0 0,-1-1 0,0 1-1,1 1 1,1 5 33,0-1-1,0 1 1,0 8-1,1-2-73,1 5 49,1 0-1,1 0 1,1-1-1,12 24 1,-16-36-1,0 0 0,0-1 0,1 0 0,-1 0 0,1 0-1,0 0 1,0 0 0,8 5 0,-9-7 16,1-1 0,-1 1 0,1-1 0,-1 1 0,1-1 0,-1 0 0,1-1 0,0 1 0,-1 0 0,1-1 0,0 0 0,-1 0 0,1 0 0,4-1 0,2-1-11,-1 0 0,0-1 0,0 0 0,0 0 0,-1-1 0,1 0 0,-1 0 0,0-1 0,0 0 0,11-10 0,5-6 90,36-42 1,-57 59-79,11-14-47,0-1 0,-1 0 0,16-33 0,-26 48 43,-1-1 0,0 0 0,0 0 1,-1 0-1,0 0 0,0 0 0,0 0 0,0 0 1,-1-8-1,0 13-21,0 0 1,0-1 0,0 1-1,0-1 1,0 1 0,0 0-1,0-1 1,0 1 0,0-1-1,0 1 1,0 0 0,0-1-1,0 1 1,0-1 0,-1 1-1,1 0 1,0-1 0,0 1-1,0 0 1,-1-1 0,1 1-1,0 0 1,0-1 0,-1 1-1,1 0 1,0 0 0,-1-1-1,1 1 1,0 0 0,-1 0-1,1 0 1,-1 0 0,1-1-1,0 1 1,-1 0 0,1 0-1,-1 0 1,1 0-1,0 0 1,-1 0 0,1 0-1,-1 0 1,1 0 0,0 0-1,-1 0 1,1 0 0,0 0-1,-1 1 1,-1-1 1,0 1 0,0 0 1,1-1-1,-1 1 0,1 0 0,-1 0 0,1 0 0,-1 0 1,1 0-1,-2 2 0,-1 2 8,1 0 0,-1 0 0,1 0 0,0 1 0,0-1 0,1 1 0,0 0 0,0-1 0,0 1 0,1 0 0,-1 0 0,2 0 0,-1 1 0,1-1 0,-1 0 0,2 0 0,0 7 0,2 12 219,2-1 1,13 44-1,-17-63-211,5 13 26,1 0 0,0 0 0,1-1 0,1 0-1,20 29 1,-27-43-35,0 0 1,1 0-1,-1-1 0,1 0 1,-1 1-1,1-1 0,0 0 1,0 0-1,0 0 0,0-1 0,0 1 1,0-1-1,0 1 0,0-1 1,6 1-1,-4-1-100,0-1 0,1 0 0,-1 0-1,0 0 1,0-1 0,0 1 0,0-1 0,0 0 0,8-3 0,5-4-1115,0 0 0,0-2 1,-1 0-1,20-16 1,-31 22 555,163-101-10611,-118 78 5807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40.8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36 423 5152,'-2'0'111,"1"0"-1,-1 0 1,1 1 0,-1-1 0,0 0-1,1 0 1,-1 1 0,1-1 0,-1 1-1,1-1 1,-1 1 0,1 0 0,0 0 0,-1-1-1,1 1 1,0 0 0,0 0 0,-1 0-1,1 0 1,0 1 0,0-1 0,0 0-1,0 0 1,0 1 0,-1 2 0,2-3 130,1 0 0,-1 0 0,0 0 1,0 0-1,1 0 0,-1 0 0,1 1 1,-1-1-1,1 0 0,-1-1 0,1 1 1,0 0-1,-1 0 0,1 0 0,0 0 1,1 1-1,0-1-66,0 0 1,0 0-1,0 0 1,0 0-1,0 0 0,0-1 1,0 1-1,0-1 1,1 1-1,-1-1 1,0 0-1,0 0 0,1 0 1,-1 0-1,0 0 1,0 0-1,3-1 1,6-1 325,-1-1 0,13-4 0,-6 1 5,0-2-1,-1 0 1,1-1 0,28-22-1,-13 6 79,33-35 0,56-70 807,-65 68-451,-47 53-746,-6 7-99,0-1 0,0 0 0,0-1-1,-1 1 1,1 0 0,-1-1 0,0 1 0,0-1-1,0 0 1,1-5 0,-6 22 200,-22 105 507,23-104-767,1 0 0,0 0 0,1 0 0,0 0-1,1 0 1,0 0 0,6 20 0,-4-22-4,10 28 70,-12-38-75,0 0-1,0 0 1,0-1 0,0 1-1,0 0 1,1 0 0,-1 0-1,0-1 1,1 1 0,0 0-1,-1-1 1,1 0 0,0 1 0,3 1-1,-4-3-11,1 0 1,-1 1-1,1-1 0,-1 0 0,1 0 0,-1 0 1,1 0-1,-1 0 0,1-1 0,-1 1 0,1 0 0,-1-1 1,1 1-1,-1-1 0,1 0 0,-1 1 0,0-1 1,1 0-1,-1 0 0,0 0 0,0 0 0,0 0 0,1 0 1,0-2-1,5-4 51,0-1-1,8-13 1,-12 17-27,34-52 197,-17 25-134,44-51 0,128-105 38,-192 187-141,0 0-1,0 0 1,0 0 0,0 0 0,0 0 0,0 0-1,0 0 1,0 0 0,0 0 0,0 0 0,0 0-1,0 0 1,0 0 0,0 1 0,0-1 0,0 0-1,0 0 1,0 0 0,0 0 0,0 0 0,0 0-1,0 0 1,0 0 0,0 0 0,0 0 0,0 0-1,0 0 1,0 0 0,0 0 0,0 0 0,0 0-1,0 1 1,0-1 0,0 0 0,0 0 0,0 0-1,0 0 1,0 0 0,0 0 0,0 0 0,1 0-1,-1 0 1,0 0 0,0 0 0,0 0 0,0 0-1,0 0 1,0 0 0,0 0 0,0 0 0,0 0-1,0 0 1,0 0 0,0 0 0,0 0 0,0 0-1,1 0 1,-5 11-112,-7 16 4,-9 20 95,-23 44 291,20-47-269,16-26 92,-2-1 0,-1-1 0,0 0 0,-21 25 0,29-38-102,-1-1 1,1 1 0,-1-1 0,0 0 0,0 0 0,0 0 0,0-1 0,0 1 0,0-1 0,0 0 0,-4 2 0,6-3 4,-1 0 1,1 0-1,-1 1 0,1-1 0,0 0 0,-1 0 0,1 0 0,-1 0 0,1-1 0,0 1 0,-1 0 0,1-1 0,0 1 0,-1 0 0,1-1 0,0 0 0,-1 1 0,1-1 0,0 0 0,0 1 0,0-1 0,0 0 1,0 0-1,0 0 0,0 0 0,0 0 0,0 0 0,0-1 0,0 0 0,0 1-6,1 0 0,0 1 0,-1-1 0,1 0 0,0 0 0,0 0 0,0 0 0,-1 0 0,1 0 0,0 0 0,0 1 0,0-1 0,1 0 0,-1 0 0,0 0 0,0 0 0,0 0 0,1 0 0,-1 1 1,0-1-1,1 0 0,-1 0 0,1 0 0,-1 1 0,1-1 0,-1 0 0,1 0 0,0 1 0,-1-1 0,2 0 0,2-3-25,1 0-1,-1 1 1,9-5-1,-9 5 26,8-3 4,0 1 0,1 0 0,-1 0 0,1 1 0,0 1 1,0 0-1,26-1 0,18-5-18,-7-2-200,115-26-1894,-159 36 233,1 0-1,-1 0 1,13 1-1,-19 0 1675,1 15-7981,-8-2 3125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41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97 8384,'-50'-53'3104,"45"49"-2400,5-4-224,10 5-1504,3-6 448,14 1-2080,23 0 1472,21 5-2912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42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11 431 1824,'-1'0'41,"1"0"1,-1 1 0,1-1-1,-1 0 1,1 0-1,-1 0 1,1 1-1,-1-1 1,1 0-1,0 0 1,-1 1-1,1-1 1,-1 0-1,1 1 1,0-1 0,-1 1-1,1-1 1,0 0-1,0 1 1,-1-1-1,1 1 1,0-1-1,0 1 1,-1-1-1,1 1 1,0-1-1,0 1 1,0-1-1,0 1 1,0-1 0,0 1-1,0-1 1,0 1-1,0-1 1,0 1-1,0-1 1,1 2-1,-1 9 6589,0-15-4065,1-5-1814,0 1 0,1 0 0,0 0 0,0 1 0,7-16 0,1-6 65,-4 9-560,1 0-1,1 0 0,1 1 0,1 0 0,0 1 0,1 0 0,1 0 0,1 1 0,1 1 0,0 0 1,30-26-1,-43 42-246,86-65 575,-70 54-408,0 1 0,1 0-1,25-10 1,-42 20-164,0-1 0,0 1 0,0 0 0,0-1 1,0 1-1,0 0 0,0 0 0,0-1 0,0 1 0,0 0 1,0 0-1,0 0 0,0 0 0,0 0 0,0 1 0,0-1 1,0 0-1,0 0 0,0 1 0,0-1 0,1 1 0,-2 0 9,1-1 0,-1 1 0,1 0 0,-1-1 0,0 1 0,1 0 0,-1-1 0,0 1 0,1 0 0,-1 0 0,0 0 0,0-1 0,0 1 0,0 0 0,1 0 0,-1 0 0,0-1 0,-1 1 0,1 2 0,-1 3 96,0 1-1,-1-1 0,0 0 1,-5 12-1,-33 54 164,-1 3 0,10-3 45,31-71-315,-1-1-1,1 1 1,0 0-1,-1 0 0,1 0 1,0 0-1,-1 0 1,1-1-1,0 1 0,0 0 1,0 0-1,0 0 1,0 0-1,0 0 1,0 0-1,1 1 0,-1-1-5,0-1 0,1 0 0,-1 1 0,0-1 0,0 0 0,1 0 0,-1 0 0,0 1 0,1-1 0,-1 0 0,0 0 0,1 0 0,-1 0 0,1 1 0,-1-1 0,0 0 0,1 0 0,-1 0 0,0 0 0,1 0 0,-1 0 0,1 0 0,-1 0 0,0 0 0,1 0 0,0-1 0,3 0 11,0 0 0,0 0 0,1-1 0,-1 0 0,5-3 0,96-50 91,38-24-68,37-25-246,-178 103 219,0 0 0,0 0 1,0 0-1,0 0 1,0 0-1,0 0 0,0 1 1,0-1-1,4 0 1,-6 1-15,1 0 0,-1 0 0,1 0 1,0 1-1,-1-1 0,1 0 0,-1 0 0,1 0 1,-1 1-1,1-1 0,-1 0 0,1 1 0,-1-1 1,1 1-1,-1-1 0,1 0 0,-1 1 1,0-1-1,1 1 0,-1-1 0,0 1 0,1-1 1,-1 1-1,0-1 0,0 1 0,0-1 0,1 1 1,-1 0-1,0-1 0,0 1 0,0-1 0,0 1 1,0 0-1,0-1 0,0 1 0,0-1 1,0 1-1,-1 1 0,0 15 29,-2 1 0,0 0 0,-1-1 0,-9 26 0,8-26 52,-1 1-28,-1 5-43,-6 31 0,12-53-7,1 0 1,0-1-1,0 1 0,0 0 1,0 0-1,0-1 1,-1 1-1,1 0 0,1-1 1,-1 1-1,0 0 0,0 0 1,0-1-1,0 1 1,0 0-1,1-1 0,-1 1 1,0 0-1,1-1 0,-1 1 1,0 0-1,1 0 1,0 0 2,0-1 0,-1 0 0,1 0 0,-1 0 0,1 0-1,0 0 1,-1 0 0,1 0 0,0 0 0,-1 0 0,1 0 0,-1 0 0,1 0 0,0 0 0,-1-1 0,1 1 0,-1 0 0,1 0 0,-1-1 0,2 0 0,4-3 27,0 0 0,0-1-1,6-6 1,-10 10-28,30-29 80,-12 11-106,1 0-1,1 1 0,27-16 1,-32 22 40,-13 9-35,0 0 1,0 0-1,1 0 0,-1 1 1,1-1-1,0 1 0,-1 0 1,1 0-1,10-1 0,-15 3 21,0 0-1,1 0 0,-1 0 1,0 0-1,0 0 0,1 0 1,-1 0-1,0 0 0,1 0 1,-1 0-1,0 0 1,1 0-1,-1 0 0,0 0 1,0 1-1,1-1 0,-1 0 1,0 0-1,0 0 0,1 0 1,-1 1-1,0-1 0,0 0 1,1 0-1,-1 1 0,0-1 1,0 0-1,0 0 1,0 1-1,0 10 63,-13 15-10,10-21-95,0 2 33,0 1 0,0 0 1,0-1-1,1 1 0,1 0 1,-1 0-1,1 0 1,1 0-1,-1 1 0,3 13 1,-2-18 6,0-1 1,1 0-1,0 0 0,0 0 1,0 1-1,0-1 1,0 0-1,1-1 1,-1 1-1,1 0 1,0 0-1,4 4 0,-4-5 17,0-1-1,0 1 0,0-1 0,0 0 0,0 1 1,0-1-1,1 0 0,-1 0 0,0-1 0,1 1 0,-1 0 1,0-1-1,1 1 0,-1-1 0,1 0 0,-1 0 1,1 0-1,4-1 0,3 0 7,-1-1-1,1 0 1,0-1-1,-1 0 1,0 0 0,0-1-1,0 0 1,0-1 0,-1 0-1,0 0 1,0-1 0,0 0-1,0 0 1,-1-1 0,0 0-1,11-16 1,-17 22-17,1-1 0,-1 1 0,0-1 0,0 0 0,-1 0 0,1 1 0,0-1 0,0 0 0,-1 0 0,1 0 0,-1 0 1,0 0-1,0 0 0,0 0 0,0 0 0,0 0 0,0 1 0,0-1 0,0 0 0,-1 0 0,1 0 0,-1 0 0,1 0 0,-1 0 0,0 1 0,0-1 0,0 0 0,0 0 0,0 1 1,0-1-1,0 1 0,-1-1 0,1 1 0,0-1 0,-3 0 0,-3-4 21,-1 0 1,0 1 0,0-1-1,0 2 1,-17-8-1,15 8-66,0 0-1,-1 1 1,1 0 0,-1 1-1,1 0 1,-12 0 0,-4-3 24,17 5 98,10-2 72,15-2 96,-11 3-288,-3-1 25,0 0 0,11 2-4,-5 0 156,-1 1 0,1 1 1,-1-1-1,1 1 0,-1 1 1,10 4-1,-7-3 5,0-1 1,21 5-1,-6-4-159,0-2 0,-1-1 0,1-1 1,0-1-1,0-1 0,-1-1 0,0-1 0,26-9 1,145-34-7358,-118 29 3416,6-4-4193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45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217 986 3232,'0'0'50,"0"-1"0,0 1-1,0 0 1,-1 0 0,1-1 0,0 1 0,0 0-1,0 0 1,0-1 0,0 1 0,0 0 0,0 0 0,0-1-1,0 1 1,0 0 0,0-1 0,0 1 0,0 0-1,0 0 1,0-1 0,0 1 0,0 0 0,0 0 0,0-1-1,1 1 1,-1 0 0,0 0 0,0-1 0,0 1-1,0 0 1,1 0 0,-1 0 0,0-1 0,10-1 2123,-9 2-1980,0 0-1,0 0 0,0 0 0,-1 0 1,1 0-1,0 0 0,0 0 0,0-1 1,-1 1-1,1 0 0,0 0 0,0-1 1,-1 1-1,1-1 0,0 1 0,0-1 0,0 0 1,-1 1-63,0 0 0,0-1 0,0 1 0,0 0 1,0 0-1,0-1 0,0 1 0,0 0 0,-1 0 1,1 0-1,0-1 0,0 1 0,0 0 0,0 0 1,0 0-1,-1 0 0,1-1 0,0 1 0,0 0 1,0 0-1,-1 0 0,1 0 0,0 0 0,0 0 1,0-1-1,-1 1 0,1 0 0,0 0 0,0 0 1,-1 0-1,1 0 0,0 0 0,0 0 0,-1 0 1,1 0-1,0 0 0,0 0 0,-1 0 0,1 0 1,0 1-1,0-1 0,0 0 0,-1 0 0,-13 0 392,5 2-200,0 0 0,0 0 0,0 0 0,1 1 0,-1 1 0,1-1 0,-16 10 0,12-5-53,0 0 0,1 1 0,0 0-1,-14 15 1,18-16-219,1 1 0,0-1 0,0 1 0,1 0 0,0 1 0,1-1 0,0 1 0,0 0 0,1 0 0,-3 14 1,3-4 14,0 1 1,1-1 0,2 1 0,1 26 0,0-40-7,-1 1-1,1-1 1,1 1 0,0-1-1,0 0 1,4 9 0,-6-15-46,1 1 1,0-1-1,-1 1 0,1-1 1,0 1-1,0-1 1,0 0-1,0 1 0,0-1 1,0 0-1,1 0 1,-1 0-1,0 0 1,1 0-1,-1 0 0,0 0 1,1 0-1,-1-1 1,1 1-1,0 0 0,-1-1 1,1 0-1,-1 1 1,1-1-1,0 0 0,-1 0 1,1 0-1,0 0 1,-1 0-1,1 0 1,0 0-1,2-1 0,8-3 36,-1 0 0,1 0 0,-1-1-1,0-1 1,11-7 0,52-39 50,-39 26 5,6-3-35,7-4 43,64-58 1,-84 63-130,-1-2 0,-1 0 0,-2-1 0,-1-2 0,21-38 0,15-35-82,110-190-228,-132 236 332,33-73 1,-59 110 53,-2 0-1,-1-1 1,-1 0-1,-1 0 1,-1 0-1,3-45 1,-7 60-49,-1 0-1,-1 0 1,1 0-1,-4-11 1,4 18-21,-1 0 1,1 0 0,-1-1-1,0 1 1,0 0 0,0 1-1,0-1 1,0 0 0,0 0-1,-3-2 1,3 3-3,0 0-1,1 1 1,-1-1-1,0 0 1,0 1-1,0-1 1,0 1-1,0-1 1,-1 1-1,1 0 1,0-1-1,0 1 1,0 0-1,0 0 1,0 0-1,0 0 1,-1 0-1,1 0 1,0 0-1,0 0 1,-1 0-1,-2 1 1,1 0-1,0 0 0,0 1 1,-1-1-1,1 1 0,0-1 0,0 1 1,0 0-1,1 0 0,-1 0 1,-4 5-1,-3 4 20,-13 19 0,16-19-14,-18 23 104,1 2-1,2 1 0,2 1 0,1 0 0,2 2 1,-16 56-1,10-3 30,3 1 1,5 1-1,-3 100 0,17-178-72,1 0 0,1-1 0,1 1-1,0 0 1,2-1 0,-1 0 0,2 0 0,0 0-1,8 16 1,-11-29-37,0 0-1,-1 0 1,1 0-1,0-1 1,1 1-1,-1-1 1,0 0-1,1 1 1,-1-1-1,1 0 1,0 0-1,0-1 1,0 1-1,-1-1 1,2 1-1,-1-1 1,0 0-1,0 0 1,0 0-1,0-1 1,1 1-1,-1-1 1,0 1-1,1-1 1,4-1-1,7 0 17,1-1-1,-1-1 1,1 0-1,15-6 1,-23 6-22,15-4 33,-1-1-1,0 0 1,0-2 0,-1-1-1,24-16 1,-41 25-34,-1-1 0,0 0 0,1 0 0,-1 0 0,0-1 0,0 1 0,-1-1 0,1 1 0,-1-1 0,0 0 0,0 0 0,2-5 0,-4 8-14,1-1 1,-1 1 0,0 0-1,1-1 1,-1 1 0,0-1-1,0 1 1,0 0 0,0-1-1,-1 1 1,1 0 0,0-1-1,0 1 1,-1-1 0,1 1-1,-2-2 1,1 1-12,0 1-1,0-1 1,-1 1 0,1 0-1,0 0 1,-1-1 0,1 1-1,-1 0 1,1 0 0,-1 0-1,1 1 1,-1-1 0,0 0-1,1 1 1,-1-1 0,-2 0-1,-4 0 3,0 0 0,-1 0 1,1 0-1,0 1 0,-1 1 0,1-1 0,0 1 0,0 1 0,0-1 1,0 2-1,-14 4 0,10-2 16,1 0 0,0 0 0,0 1 0,1 1 0,0 0 1,0 0-1,-12 12 0,20-16-17,-1-1 0,1 0 1,0 1-1,0 0 0,0 0 0,0-1 1,1 1-1,-1 0 0,1 0 0,-1 0 0,1 1 1,0-1-1,1 0 0,-2 4 0,2-5 16,0 0 0,0 1 0,1-1 0,-1 0 0,0 0 0,1 0 0,0 0 0,-1 0 0,1 0 0,0 0 0,0 0 0,0 0 0,0 0 0,0-1 0,0 1 0,1 0 0,-1-1 1,1 1-1,-1-1 0,1 1 0,0-1 0,-1 0 0,4 2 0,1 0 12,0 1 0,0-1 0,1-1 0,-1 1 1,1-1-1,0 0 0,0-1 0,0 0 0,12 1 1,7-1-15,33-4-1,-40 2-5,30-3 31,0-2 0,-1-2 0,0-3 0,0-1 0,57-23 0,-92 30-25,101-43 23,-92 38 32,-1-2-1,0 0 0,20-16 1,-21 9 53,-20 18-96,1 0 1,0 1-1,-1-1 1,1 0-1,0 0 0,-1 0 1,1 0-1,-1 0 1,1 0-1,-1 0 0,0 0 1,1 0-1,-1 0 1,0 0-1,0 0 0,0 0 1,1 0-1,-1 0 1,0 0-1,-1-2 1,1 2-8,-1 1 0,1-1 1,-1 1-1,1-1 0,-1 1 1,1-1-1,-1 1 0,1 0 1,-1-1-1,1 1 0,-1 0 1,0-1-1,1 1 0,-1 0 1,0 0-1,1-1 0,-1 1 1,0 0-1,1 0 0,-1 0 1,0 0-1,0 0 0,1 0 1,-1 0-1,-1 0 0,-18 4-138,7 0 112,0 1 0,0 0-1,0 1 1,0 1 0,1 0 0,0 0-1,1 1 1,0 1 0,-14 13 0,13-10 69,2-1 0,-1 1 0,1 1 1,1 0-1,1 0 0,-1 1 0,2 0 1,-8 18-1,8-5-46,6-25 3,1-1 1,0 1-1,0-1 1,0 1-1,0-1 1,0 1-1,0-1 1,0 1-1,0-1 1,1 1-1,-1-1 1,0 1-1,2 2 1,-1-4 16,-1 0 0,1 0 0,0 0 1,0 0-1,-1 0 0,1 0 0,0 0 0,-1 0 0,1 0 1,0 0-1,-1 0 0,1 0 0,0-1 0,-1 1 0,1 0 1,-1 0-1,1-1 0,0 1 0,0-1 0,-1 1-1,8-6 19,0 0 0,-1-1 0,0 1 1,-1-1-1,1-1 0,-1 1 1,9-17-1,2 0-55,50-59-16,-56 66-5,-6 11-157,-7 9-359,-2 4 522,1 0 0,0 0-1,0 0 1,1 1 0,0-1-1,0 1 1,-1 13 0,3-17 23,0 0 0,0 0 0,0 0 1,0 0-1,1 0 0,-1 1 0,1-1 1,0 0-1,1 0 0,-1-1 0,1 1 1,-1 0-1,1 0 0,0-1 0,5 6 1,-5-6 41,0-1 1,0 0 0,1 1 0,-1-1 0,1 0 0,-1-1 0,1 1-1,0 0 1,0-1 0,0 0 0,0 1 0,0-1 0,0 0 0,0-1-1,0 1 1,0-1 0,0 1 0,1-1 0,-1 0 0,6 0 0,32-5 26,-1-2 0,67-19 1,73-37-54,-170 59 39,0-1 0,0-1 0,0 0 0,-1 0 1,0-1-1,14-13 0,-5-2 22,-4 3-298,-14 19 228,0 0 0,0 0 1,1 0-1,-1 0 0,0-1 0,0 1 0,0 0 0,0 0 0,0 0 0,1 0 0,-1 0 1,0 0-1,0 0 0,0 0 0,1 0 0,-1 0 0,0 0 0,0 0 0,0 0 0,0 0 1,1 0-1,-1 0 0,0 0 0,0 0 0,0 0 0,1 0 0,-1 0 0,0 0 0,0 0 1,0 0-1,0 0 0,1 0 0,-1 0 0,0 0 0,0 1 0,0-1 0,0 0 0,0 0 1,1 0-1,-1 0 0,0 0 0,0 0 0,0 1 0,0-1 0,0 0 0,0 0 0,0 0 1,0 0-1,0 1 0,1-1 0,-1 0 0,0 0 0,0 0 0,0 1 0,0-1 0,0 0 1,0 0-1,0 0 0,0 1 0,0-1 0,-1 0 0,3 12 51,-2 15-26,4 31 0,-3-32 66,-2-21-80,1 0-1,1 0 0,-1 0 0,1 0 0,-1 0 0,4 10 1,2 4 52,-5-15-39,0 0 0,0 1 0,1-1 0,-1 0 0,4 6 0,-4-9-16,0 0 1,0 0-1,0 0 0,0 0 0,0 0 1,0 0-1,0 0 0,0 0 1,0 0-1,0-1 0,0 1 0,1-1 1,-1 1-1,0 0 0,0-1 1,1 0-1,-1 1 0,0-1 0,1 0 1,-1 0-1,1 0 0,1 0 1,24-2-216,-1-1 1,1-1-1,-1-2 1,34-11-1,-15 4-1309,-26 8 198,49-16-3267,-60 19 3424,0-2 0,0 1 1,-1-1-1,0-1 0,0 1 1,10-8-1,-12 6 492,0 1-1,0-1 1,-1 1-1,0-1 1,0-1-1,4-7 1,17-48-2866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54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272 634 4896,'-2'-2'367,"1"1"0,-1 0 0,1 0 0,-1-1 1,1 1-1,-1 0 0,0 0 0,1 0 0,-1 1 0,0-1 1,0 0-1,0 1 0,0-1 0,0 1 0,1 0 0,-1-1 1,0 1-1,-3 0 0,-1 1 6,0 0 0,0 0 1,0 1-1,1 0 0,-7 2 1,-1 1 10,-15 5 152,1 1 0,0 1 0,-30 19-1,52-27-493,0 0-1,0 0 0,0 0 0,-7 9 0,11-12-39,0 0 0,0 0 0,0 0 0,1 1 0,-1-1 0,0 0 0,0 0 0,1 1 0,-1-1 0,1 1 0,-1-1 0,1 1 0,-1-1 0,1 1 0,0-1 0,0 1 0,0-1 0,0 1 0,0-1 0,0 1 0,0-1 0,0 1 0,1-1 0,0 3 0,2 0 27,-1 0-1,1-1 1,0 0-1,0 1 0,0-1 1,0 0-1,1-1 0,-1 1 1,1 0-1,0-1 1,0 0-1,0 0 0,0 0 1,0-1-1,0 1 0,0-1 1,0 0-1,1 0 1,-1 0-1,9 0 0,2-1 149,1 1-1,-1-2 0,0 0 0,28-6 1,-35 5-125,0 0 1,0-1-1,-1 0 0,1 0 1,0 0-1,-1-1 0,0 0 1,0-1-1,0 1 1,-1-1-1,1-1 0,7-8 1,-6 5-28,0-1-1,-1-1 1,0 0 0,0 0 0,-1 0 0,-1-1 0,6-17 0,6-27 214,15-102 1,-23 112-239,27-206-103,-35 181 84,-1 42 68,0 27-65,-1-1 1,1 0-1,0 1 0,-1-1 0,0 1 0,1-1 0,-3-3 0,3 5 12,0 1 0,0 0-1,-1-1 1,1 1 0,0 0 0,0-1 0,0 1-1,0 0 1,-1-1 0,1 1 0,0 0 0,0-1-1,-1 1 1,1 0 0,0 0 0,-1 0 0,1-1-1,0 1 1,0 0 0,-1 0 0,1 0 0,0 0-1,-1 0 1,1-1 0,-1 1 0,1 0 0,0 0-1,-1 0 1,1 0 0,0 0 0,-1 0 0,1 0-1,0 0 1,-1 0 0,1 0 0,0 0 0,-1 1-1,1-1 1,0 0 0,-1 0 0,1 0 0,0 0-1,-1 1 1,1-1 0,0 0 0,-1 0 0,1 0-1,0 1 1,0-1 0,-1 0 0,1 1 0,0-1-1,0 0 1,0 0 0,-1 1 0,1-1 0,0 0-1,0 1 1,0-1 0,0 1 0,-11 17 154,2 1 0,0 0 0,-10 34 0,12-34-163,-7 25 180,2 1-1,-9 59 1,1 93 198,19-182-327,1 0 1,1 0-1,0 0 1,1 0-1,1 0 1,0-1-1,1 1 1,0-1-1,10 21 1,-12-31-22,0-1 1,0 1 0,0-1 0,1 0 0,-1 0 0,1 0-1,0 0 1,0 0 0,0-1 0,0 1 0,1-1-1,-1 0 1,0 0 0,1 0 0,0 0 0,-1 0-1,1-1 1,0 0 0,0 0 0,0 0 0,0 0-1,0-1 1,0 1 0,0-1 0,4 0 0,7-1 64,0-1 1,0 0 0,0-1 0,-1-1 0,21-7 0,-19 5-71,-1 0 1,0-1 0,0-1 0,-1 0 0,0-1 0,-1 0-1,17-16 1,-22 18-7,-1 0 0,1-1 1,-2 0-1,1 0 0,-1-1 0,-1 1 0,1-1 0,-1-1 0,-1 1 0,0-1 0,0 0 0,3-16 0,-6 24-18,-1 0 0,1 1 0,-1-1 0,0 0 0,0 1 0,0-1 0,0 0 0,0 0 0,0 1-1,0-1 1,0 0 0,-1 0 0,1 1 0,-1-1 0,1 0 0,-1 1 0,0-1 0,1 1 0,-1-1 0,0 1-1,0-1 1,0 1 0,0-1 0,-1 1 0,1 0 0,0 0 0,-3-2 0,2 2-17,0 0-1,-1 0 1,1 0 0,0 1 0,-1-1 0,1 1-1,-1 0 1,1 0 0,-1 0 0,1 0 0,-1 0-1,1 0 1,0 1 0,-1-1 0,1 1 0,-1-1-1,1 1 1,0 0 0,-3 2 0,-3 0-19,1 2 1,0-1-1,0 1 1,0 0-1,1 1 1,-1 0-1,1 0 1,1 0-1,-1 1 1,1-1-1,0 1 1,-7 15-1,8-16 37,1 0-1,1 0 0,-1 0 0,1 1 0,0-1 0,1 1 0,-1 0 0,1-1 0,1 1 1,-1 0-1,1 0 0,0 0 0,1-1 0,-1 1 0,1 0 0,4 11 0,-4-14 30,1 0-1,-1-1 0,1 1 0,1 0 1,-1 0-1,0-1 0,1 1 0,0-1 1,0 0-1,0 0 0,0 0 1,0 0-1,1 0 0,6 3 0,-4-3 21,0 0 0,0-1 0,0 0 0,0 0-1,1 0 1,-1-1 0,1 0 0,12 0 0,4-2 50,1-1 1,-1-1 0,1-2-1,26-7 1,-48 11-90,8-1 27,0-1 0,1-1 1,-1 0-1,-1-1 0,1 0 0,-1 0 0,1-1 0,-2 0 0,1 0 0,-1-1 0,0 0 0,14-17 0,-2-5 36,-11 15-138,0 1 1,16-18 0,-24 30-38,-1 4-176,0 18 362,1-11-51,-1 1 0,0-1 0,-2 12 0,-15 97 361,16-92-150,1-27-227,0 0 1,0 0-1,0 0 0,0 1 0,0-1 0,0 0 1,0 0-1,0 0 0,0 1 0,1-1 0,-1 0 0,0 0 1,0 0-1,0 1 0,0-1 0,0 0 0,0 0 0,0 0 1,1 0-1,-1 1 0,0-1 0,0 0 0,0 0 1,0 0-1,1 0 0,-1 0 0,0 0 0,0 1 0,0-1 1,0 0-1,1 0 0,-1 0 0,0 0 0,0 0 0,1 0 1,9-2 249,-7 1-216,-1 0 1,0-1 0,1 1-1,-1-1 1,0 1-1,0-1 1,3-3-1,37-51 35,-31 38-82,2 1-1,0 0 0,1 1 1,23-21-1,-36 35-9,1 1 0,0-1-1,0 1 1,0 0 0,1 0 0,-1 0 0,0 0 0,0 0-1,1 0 1,-1 0 0,0 1 0,1-1 0,-1 1-1,4 0 1,-5 0 9,0 0 0,0 0 0,0 1 0,0-1 0,0 0 0,0 1 0,0-1 0,0 1 0,0-1-1,0 1 1,0 0 0,0-1 0,0 1 0,-1 0 0,1-1 0,0 1 0,0 0 0,-1 0 0,1 0 0,-1 0 0,1 0-1,-1 0 1,1 0 0,-1 0 0,1 0 0,-1 0 0,0 0 0,0 0 0,1 0 0,-1 0 0,0 2 0,0 6 47,0 0 0,-1 0 0,0 0 0,-1 0 0,1-1 0,-2 1 1,-5 14-1,3-5 7,-8 8 136,12-24-132,0-1 13,8-2-44,0 0-1,0-1 1,-1 1-1,1-2 1,0 1-1,11-7 1,4-1 3,41-15-115,-37 13 128,1 2 1,0 0-1,41-8 1,-67 18-39,-1 0 0,1 0 1,0-1-1,0 1 0,-1 0 1,1 0-1,0 0 1,0 0-1,0 0 0,-1 0 1,1 0-1,0 0 0,0 0 1,0 0-1,-1 0 1,1 1-1,0-1 0,0 0 1,-1 1-1,1-1 0,0 0 1,-1 1-1,1-1 1,0 1-1,-1-1 0,1 1 1,-1-1-1,1 1 0,-1 0 1,1-1-1,-1 1 0,1-1 1,-1 1-1,1 0 1,-1 0-1,0-1 0,0 1 1,1 0-1,-1 0 0,0-1 1,0 1-1,0 0 1,0 0-1,0 0 0,0-1 1,0 1-1,0 1 0,-1 5 12,0 0 1,0 0-1,-1 0 0,-4 10 0,2-5 124,2-6-85,0 0 0,0 0 0,0 0 1,-7 11-1,8-16-7,24 7 305,-14-8-340,0 0 1,0 0-1,0-1 0,0 0 1,17-5-1,43-17-27,-47 15 17,2-3 31,1-1-1,34-23 1,-2 2 65,-6 1-148,-21 11 126,-47 35-85,2-1-1,-1 2 1,2 0-1,0 1 1,0 0-1,-13 23 1,6-13 29,18-22-25,-1 0 1,1 0-1,0 0 0,0 0 0,0 1 0,0-1 0,-2 8 0,-8 20 143,30-32-58,-12-2-57,-1 0 1,1 0 0,-1-1-1,1 0 1,-1 0-1,0 0 1,0 0-1,0 0 1,-1-1-1,1 0 1,-1 0-1,3-4 1,11-11-9,46-49-53,-62 67 43,-2 15-235,-1-8 241,1 1-1,1-1 0,-1 1 0,1 0 1,0-1-1,1 1 0,0-1 1,2 11-1,-2-14 2,-1-1 0,1 0 0,0 0 0,0 0 0,0 0 0,0-1 0,1 1-1,-1 0 1,0 0 0,1-1 0,0 1 0,-1-1 0,1 1 0,0-1 0,-1 1 0,1-1 0,0 0 0,0 0 0,0 0 0,0 0 0,0-1 0,0 1 0,1 0 0,-1-1 0,0 1-1,0-1 1,0 0 0,0 0 0,5 0 0,13-1 40,1-1 1,0-1-1,0-1 0,-1 0 1,0-2-1,32-12 0,-12 0-86,0-1 0,41-28 0,-1-14 247,-80 61-215,0-1 0,0 1 0,1 0 1,-1-1-1,0 1 0,0-1 0,0 1 1,1 0-1,-1-1 0,0 1 0,0-1 1,0 1-1,0 0 0,0-1 0,0 1 1,0-1-1,0 1 0,0-1 0,0 1 1,0-1-167,3 6 198,-1-2-20,-1 1 1,1 0 0,-1 0-1,0 0 1,0 0-1,-1 0 1,1 0-1,-1 1 1,0-1 0,0 0-1,0 0 1,-1 0-1,1 0 1,-1 0-1,0 0 1,0 0 0,-1 0-1,1 0 1,-1 0-1,1 0 1,-1 0-1,-4 4 1,5-4-3,-1-1 0,1 1 0,-1 1-1,1-1 1,1 0 0,-1 0 0,0 0 0,1 0 0,0 1 0,0-1-1,0 0 1,2 6 0,1-2 8,15 4 74,-16-11-75,0 0-1,1 0 1,-1 1-1,1-2 1,-1 1-1,1 0 1,0-1-1,-1 1 1,1-1-1,0 0 1,-1 1-1,1-1 1,0-1-1,-1 1 1,1 0-1,0-1 1,-1 1-1,1-1 1,-1 0-1,1 0 1,-1 0-1,5-2 1,-3 0-16,0 1 0,0-1 0,0 1 0,1 0-1,4-2 1,-3 3 4,-1-2 0,0 1-1,0 0 1,7-6 0,4-2 9,1 1 1,0 0 0,1 1-1,0 1 1,35-9-1,-26 8-63,28-5 60,-6 3-45,49-10-23,-94 21 253,-11 3-89,-25 11-60,0 0-33,4-1-64,13-6-119,0 0-1,-17 14 0,28-19 165,-2 1 30,0 1 1,1-1 0,0 1 0,-8 9-1,12-13-14,1 0 0,-1-1 0,0 1 0,1 0 0,-1 0 0,1 0 0,-1-1 0,1 1-1,0 0 1,-1 0 0,1 0 0,0 0 0,0 0 0,0 0 0,0 0 0,-1 0-1,1 0 1,0 0 0,1-1 0,-1 1 0,0 0 0,0 0 0,0 0 0,0 0 0,1 0-1,-1 0 1,0 0 0,1 0 0,-1-1 0,1 1 0,-1 0 0,1 0 0,-1 0-1,1-1 1,0 1 0,-1 0 0,1-1 0,0 1 0,0-1 0,-1 1 0,1-1 0,0 1-1,0-1 1,1 1 0,2 0 1,0 1 0,0-1-1,0-1 1,0 1 0,0 0-1,0-1 1,0 0 0,0 0 0,0 0-1,5-1 1,1 0-9,42-3 7,-1-2 0,0-3-1,0-1 1,-1-3 0,71-28-1,9-5 78,-13 5-149,-85 30-91,8-3 267,-91 38 129,26-14-248,1 2-1,1 0 1,-24 17-1,27-14-36,1 0 0,1 1-1,-24 26 1,39-39 49,0 1 0,1 0 0,-1-1 0,1 1 0,0 0 0,0 0 0,-3 9 0,5-12 37,13-4 299,-2-2-338,0 0 0,0-1-1,-1 0 1,1 0 0,-2-1 0,1 0-1,-1-1 1,9-9 0,16-12 348,-23 20-361,0 0 0,-1-1 1,13-16-1,-22 25-49,-11 13-165,7-7 204,1 1 0,0 0 1,0 0-1,0-1 0,1 1 1,0 0-1,0 0 1,0 0-1,1 1 0,0-1 1,0 0-1,2 9 1,-1-13 25,-1-1 1,1 1-1,-1-1 1,1 0 0,0 0-1,0 1 1,0-1 0,-1 0-1,1 0 1,1 0-1,-1 0 1,0 0 0,0 0-1,0 0 1,0 0 0,1 0-1,-1 0 1,0-1-1,1 1 1,-1-1 0,0 1-1,4 0 1,0 0 33,1 0 0,0 0 1,0 0-1,7-1 0,13-1 14,0-2 1,0 0-1,0-2 1,-1 0-1,0-2 1,31-13 0,-44 16-49,-2-1 1,1 0 0,0-1-1,-1 0 1,0-1 0,-1 0-1,1-1 1,-1 0 0,-1 0-1,0 0 1,0-1 0,0-1-1,-1 1 1,-1-1 0,10-18-1,-5 0 20,-1 0 0,11-48-1,-4 8-60,16-37-107,-3 9 103,19-99 0,-49 194 32,0 1 0,0-1 0,0 1 0,1-1 0,-1 0 0,0 1 1,0-1-1,0 1 0,0-1 0,0 1 0,0-1 0,0 0 0,0 1 0,0-1 0,0 1 0,-1-1 0,1 1 1,0-1-1,0 1 0,0-1 0,-1 1 0,1-2 0,-1 3-5,1-1 1,-1 0-1,1 0 0,-1 0 0,1 0 1,-1 0-1,1 0 0,-1 1 0,1-1 1,-1 0-1,1 0 0,0 1 1,-1-1-1,1 0 0,-1 0 0,1 1 1,0-1-1,-1 1 0,1 0 1,-21 25-225,20-24 295,-9 14-70,0 1 1,1 0-1,1 0 0,1 1 0,-11 36 0,-12 98 154,23-105-95,2-23 12,-19 163 44,24-184-98,-1 17 30,2 28-1,0-42-25,-1-1-1,1 0 1,0 0-1,1 1 1,-1-1-1,1 0 1,0 0 0,0 0-1,1-1 1,4 7-1,-6-9 2,1 0 0,-1-1 0,1 1-1,0-1 1,-1 1 0,1-1 0,0 0-1,0 0 1,0 0 0,0 0 0,0 0 0,0 0-1,0 0 1,0-1 0,1 1 0,-1-1-1,0 0 1,0 1 0,0-1 0,1 0 0,-1 0-1,0-1 1,0 1 0,1 0 0,-1-1-1,0 1 1,2-2 0,7-2 39,0 0 0,-1-1 0,0 0 1,10-6-1,-10 5-27,96-53 136,-106 58-160,1 1 0,-1 0-1,0 0 1,1-1 0,-1 1 0,1 0 0,-1 0-1,1-1 1,-1 1 0,1 0 0,-1 0-1,1 0 1,-1 0 0,1 0 0,-1 0-1,1 0 1,-1 0 0,1 0 0,-1 0-1,1 0 1,-1 0 0,1 0 0,-1 0-1,1 0 1,-1 0 0,1 1 0,-1-1-1,1 0 1,-1 0 0,0 1 0,1-1-1,-1 0 1,1 0 0,-1 1 0,1 0 3,-1 1 0,1-1 0,-1 0 0,0 0 0,0 1 0,1-1 0,-1 0 0,0 1 0,0-1 0,0 0 0,-1 1 0,1 1 0,-2 8 5,-1-1 0,-5 12 1,7-17 28,-1 0 0,1-1 1,-1 1-1,2 0 1,-1 0-1,0 6 0,1-10-21,0 0-1,0 1 0,0-1 0,0 0 1,0 0-1,0 0 0,1 0 0,-1 0 1,0 0-1,1 0 0,-1 0 0,0 0 1,1 0-1,0 0 0,-1 0 1,1 0-1,-1 0 0,1 0 0,0 0 1,0-1-1,0 1 0,-1 0 0,1-1 1,0 1-1,0 0 0,0-1 0,0 1 1,0-1-1,0 1 0,0-1 1,0 0-1,0 1 0,0-1 0,2 0 1,10 1 12,-1-1 1,0 0 0,1 0 0,20-5 0,51-15 83,-68 16-124,69-23-98,-36 11 238,-41 13-174,1 0 9,-9 4 40,0-1 1,0 0-1,0 0 0,1 1 0,-1-1 0,0 0 1,0 1-1,0-1 0,0 0 0,0 0 0,0 1 1,0-1-1,0 0 0,0 1 0,0-1 0,0 0 1,0 1-1,0-1 0,0 0 0,0 0 0,0 1 1,-1-1-1,1 0 0,0 0 0,0 1 0,0-1 1,0 0-1,0 0 0,-1 1 0,1-1 0,0 0 1,-1 1-1,-2 4-8,-1 1-1,0-1 1,0 0-1,-8 8 1,7-8 39,0 1 1,0-1-1,-5 10 0,8-13-37,1 0 0,1 0 0,-1 0 0,0 0 0,0 0 0,1 0 0,-1 0 0,1 0 0,0 0 1,-1 1-1,1-1 0,0 0 0,0 0 0,0 0 0,1 0 0,0 3 0,-1-3 12,1-1-1,-1 0 1,1 0 0,0 0 0,-1 1-1,1-1 1,0 0 0,0 0 0,0 0-1,0 0 1,0 0 0,0 0 0,0 0-1,0-1 1,0 1 0,0 0-1,1 0 1,-1-1 0,0 1 0,1-1-1,-1 1 1,0-1 0,1 0 0,-1 0-1,0 1 1,1-1 0,-1 0 0,3 0-1,2 0 43,1-1 0,-1 1 0,0-1 0,11-2 0,-11 1-31,-1 0 0,1 0-1,-1-1 1,0 1 0,0-1 0,0 0 0,8-7 0,-10 8 1,0-1-1,0 1 1,-1-1 0,1 0 0,-1 0 0,1 0 0,-1-1 0,0 1-1,0 0 1,-1-1 0,1 1 0,1-6 0,-3 8-18,0-1 1,0 0 0,0 1-1,0-1 1,0 0 0,-1 1-1,1-1 1,0 0 0,-1 1-1,1-1 1,-1 0-1,0 1 1,1-1 0,-1 1-1,0-1 1,0 1 0,0 0-1,0-1 1,0 1-1,-1 0 1,1 0 0,0 0-1,0 0 1,-1 0 0,1 0-1,-3-2 1,-7 3 4,1 0 1,-21 2-1,4-1-478,100-6 622,-51 3-155,1 0 1,-1 2-1,33 2 0,-49-1 36,1 0 1,0 1-1,-1-1 0,1 1 0,0 1 0,-1-1 0,0 1 0,0 1 0,0-1 0,0 1 0,0 0 0,-1 0 0,0 0 0,0 1 0,8 8 0,-12-11-12,1 1 0,-1-1 0,1 0 1,-1 1-1,0-1 0,0 1 1,0-1-1,0 1 0,0-1 0,-1 1 1,1 5-1,-2 30 196,-1-13 29,3-25-240,-1 1-1,0-1 1,0 0 0,1 1-1,-1-1 1,0 0-1,1 1 1,-1-1-1,0 0 1,1 0 0,-1 0-1,0 1 1,1-1-1,-1 0 1,1 0 0,-1 0-1,0 0 1,1 0-1,-1 1 1,1-1 0,-1 0-1,0 0 1,1 0-1,-1 0 1,1-1 0,14 0 17,-1-1 1,0-1-1,0 0 1,25-10-1,-15 5-46,-20 7 29,30-10 21,1 1 1,1 1-1,44-4 1,-75 13-7,0 0 1,0 0-1,0 1 1,0-1 0,0 1-1,0 0 1,0 0 0,7 4-1,1 0 18,20 14 0,-6-4-122,-17-8 33,7 5-1717,-9-11-5411,-17 3 3995,-12 3-2635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54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733 132 9984,'-50'-28'3680,"45"25"-2848,10 3-256,3 0-96,6 0-384,4-5-384,8 5 160,3 0-768,-3 0 512,1 0-4032,-9 5 2432,-13-14-2432</inkml:trace>
  <inkml:trace contextRef="#ctx0" brushRef="#br0" timeOffset="1">27 47 11456,'-27'-15'4256,"40"10"-3297,36-1-287,-8 6 768,17-5-928,10 2-224,9-2-160,13 1-352,26 1 128,10 3-2720,-10 7 1569,-21 1-5345,-10-8 3680,-12-3-640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58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98 3968,'0'-9'673,"1"1"0,0-1 1,1 1-1,4-17 0,9-13 7360,-14 41-7454,-1 9-93,-2 12 16,-40 372 3219,-2-188-2046,30-144-571,18-75-1082,1 1 0,0-1 1,0 1-1,1 0 0,1 0 0,-1 1 0,1 0 1,1 0-1,0 1 0,0 0 0,1 0 1,0 0-1,18-10 0,-18 12-58,1 1 0,-1 0 0,1 1 0,0 0-1,0 1 1,1 0 0,-1 0 0,1 1 0,0 0 0,-1 1 0,1 0 0,0 1 0,0 0 0,0 1-1,11 2 1,-17-2 30,1 0-1,-1 1 1,1 0-1,-1 0 1,0 0-1,0 0 1,0 1-1,0 0 1,0 0-1,-1 0 0,6 5 1,-8-6 11,0 1 0,0-1 1,0 1-1,0-1 0,0 1 1,-1 0-1,1 0 0,-1 0 0,0 0 1,0 0-1,0 0 0,0 0 0,-1 0 1,1 0-1,-1 0 0,0 0 0,0 0 1,0 1-1,0-1 0,0 0 0,-1 3 1,-2 4 77,0 1 1,0-1-1,-1 0 1,-1 0-1,1-1 1,-1 0-1,-1 1 1,0-2-1,0 1 1,-13 13-1,4-6-12,-1-2 1,0 0-1,-1 0 0,-24 14 0,31-22-53,-1 0 1,1-1-1,-1 0 0,0-1 0,0 0 1,0 0-1,0-1 0,-1-1 0,1 0 0,-1-1 1,-17 1-1,48-10-205,57-17 155,-2-3 0,138-74 0,-167 77 76,136-86 115,-157 97-173,-18 11 54,-1 0 0,0 0 0,0 0 1,8-7-1,-12 9-35,-1 1-64,0-1 64,0 1 0,0 0-1,-1-1 1,1 1 0,0-1 0,0 1 0,0 0 0,0-1 0,0 1 0,-1 0-1,1-1 1,0 1 0,0 0 0,-1 0 0,1-1 0,0 1 0,0 0 0,-1 0-1,1-1 1,0 1 0,-1 0 0,1 0 0,0 0 0,-1 0 0,1-1 0,0 1-1,-1 0 1,0 0 0,-15-1 65,-16 6-163,25-2 84,-1 0-1,0 1 1,1-1 0,0 1 0,0 1 0,0-1 0,0 1 0,-10 11 0,13-12-10,0 1 1,1-1-1,0 1 0,0 0 0,0 0 1,1 0-1,-1 0 0,1 0 0,0 0 1,1 1-1,-1-1 0,1 0 0,0 1 1,0 6-1,1 1 30,0-1 0,0 0 0,2 1 0,-1-1 0,1 1 0,1-1 0,6 17 0,-6-22 7,0 0 0,0 0-1,0-1 1,1 0-1,0 1 1,0-1-1,0-1 1,1 1 0,0-1-1,0 0 1,0 0-1,1 0 1,0 0-1,6 3 1,-9-7 0,0 1 0,1-1 0,-1 0 0,0 0 0,1 0-1,-1 0 1,1 0 0,-1-1 0,1 0 0,-1 0 0,1 0 0,-1 0 0,1 0 0,5-2 0,3-1 8,0-1-1,20-9 1,-18 7-9,43-22 34,-1-1 0,-2-3 0,-1-3 0,71-60 1,-98 73 140,38-41 0,-56 52-189,0 0 0,-1-1 1,-1 0-1,0 0 1,0 0-1,-1-1 0,-1 0 1,0 0-1,-1 0 0,3-21 1,-1-21-48,-4-57 1,-1 72-121,-5 9 522,5 31-361,0 0 0,0-1 0,0 1 0,0 0 1,0 0-1,0 0 0,0 0 0,0 0 1,0 0-1,1 0 0,-1 0 0,0-1 1,0 1-1,0 0 0,0 0 0,0 0 0,0 0 1,0 0-1,0 0 0,-1 0 0,1 0 1,0-1-1,0 1 0,0 0 0,0 0 1,0 0-1,0 0 0,0 0 0,0 0 1,0 0-1,0 0 0,0 0 0,0-1 0,0 1 1,0 0-1,0 0 0,-1 0 0,1 0 1,0 0-1,0 0 0,0 0 0,0 0 1,0 0-1,0 0 0,0 0 0,0 0 0,-1 0 1,1 0-1,0 0 0,0 0 0,0 0 1,0 0-1,0 0 0,0 0 0,0 0 1,0 0-1,-1 0 0,1 0 0,0 0 0,0 0 1,0 0-1,0 0 0,0 0 0,0 0 1,0 0-1,-6 8-268,-38 107-91,6-12 130,-17 52 323,50-134-96,0 0 0,1 1 0,1-1 0,1 1 0,2 33 0,1-32 72,8 38-1,-7-52-43,1-1 0,-1 1-1,1-1 1,1 0 0,-1 0-1,2 0 1,8 12 0,-13-18-16,1-1-1,0 0 1,0 0 0,0 0 0,0 0 0,0 0 0,0 0 0,0 0 0,0 0 0,1 0 0,-1-1 0,0 1 0,0 0 0,1-1 0,-1 1 0,0-1 0,1 0 0,-1 1 0,1-1 0,-1 0-1,3 0 1,-3 0 17,1 0-1,0-1 0,0 1 0,0-1 0,0 0 0,-1 0 0,1 1 0,0-1 0,-1 0 0,1-1 1,-1 1-1,1 0 0,-1 0 0,2-2 0,4-6 82,0 0 0,-1 0 0,0 0 0,7-14 0,-12 20-105,55-113-73,-28 54 194,-21 42-236,-5 13 44,-6 15-21,1 3 92,0 1 0,1-1 0,0 1 0,1 0 0,0 20-1,0-12-8,0 109 2,2-71 67,-1-50-14,0-1 0,1 0 0,3 14 0,-3-20-35,-1 1-1,0-1 1,1 0 0,-1 0-1,1 0 1,-1 0-1,1 1 1,0-1-1,0 0 1,-1 0 0,1 0-1,0 0 1,2 1-1,-2-2-6,-1 1-1,1-1 0,0 0 1,-1 0-1,1 0 0,0 0 1,-1 0-1,1 0 1,0 0-1,-1 0 0,1 0 1,0 0-1,0 0 0,-1 0 1,1 0-1,0 0 0,-1-1 1,1 1-1,0 0 1,-1 0-1,1-1 0,-1 1 1,1-1-1,0 1 0,-1 0 1,1-1-1,0 0 1,2-3 8,1 0 0,-1 0 0,-1 0 1,1-1-1,0 1 0,-1-1 1,0 1-1,0-1 0,1-6 0,1 0 20,19-54 207,-14 37-274,1 0 0,25-48 0,-33 73 36,9-17-43,1 1 0,1 0 1,21-24-1,-25 50-134,-1 3 186,0-1-1,-1 1 1,10 18 0,11 15-91,-24-37 95,1-1 1,0 1 0,0-1 0,1 0-1,-1 0 1,1 0 0,0-1 0,1 0 0,-1 0-1,1 0 1,-1-1 0,1 0 0,0 0 0,0-1-1,1 0 1,-1 0 0,0-1 0,1 0 0,-1 0-1,1 0 1,12-2 0,-10 0 2,0 0 0,1-1 0,-1 0 1,0-1-1,0 0 0,0-1 0,0 0 1,-1 0-1,0-1 0,12-8 0,-6 3 17,-1-1 1,0-1-1,-1-1 0,0 1 0,12-19 0,-22 28-29,-1-1-1,1 1 0,-1-1 0,0 0 0,0 0 0,-1 0 0,1 0 1,-1 0-1,0 0 0,1-7 0,-2 9-8,1 0 1,-1 0-1,0 0 1,0 0-1,0 0 1,-1 0-1,1 0 1,0 0-1,-1 0 1,0 0-1,1 0 1,-1 0-1,0 0 1,0 1-1,0-1 1,0 0-1,0 0 0,0 1 1,0-1-1,-1 1 1,1-1-1,-1 1 1,1 0-1,-3-2 1,2 2-9,1 1 1,-1-1-1,1 1 0,-1-1 1,1 1-1,-1 0 1,1 0-1,-1 0 1,0 0-1,1 0 0,-1 0 1,1 0-1,-1 0 1,1 1-1,-1-1 0,1 0 1,-2 1-1,-27 12-74,29-12 88,-7 3-14,1 0 1,0 1-1,1 0 1,-1 0-1,1 0 1,0 1-1,0 0 1,0 0-1,1 1 1,0 0-1,0 0 1,1 0-1,0 0 1,0 0 0,1 1-1,0 0 1,0 0-1,1 0 1,-3 15-1,3-9-12,0 0 0,1 0 0,0 0 0,1 0 1,4 25-1,-3-29 41,2 1 1,-1-1 0,1 0 0,0 0-1,1-1 1,0 1 0,1-1-1,9 14 1,-12-20-12,0 0 1,0 0-1,0 0 0,1 0 1,-1-1-1,1 1 0,0-1 1,0 0-1,0 0 0,0 0 0,0 0 1,0 0-1,0 0 0,1-1 1,-1 0-1,1 0 0,-1 0 0,1 0 1,-1 0-1,1-1 0,0 1 1,-1-1-1,1 0 0,0 0 1,-1 0-1,1-1 0,-1 1 0,1-1 1,0 0-1,-1 0 0,1 0 1,-1-1-1,6-2 0,3-3 16,-1 0 0,0 0 0,0-1 0,-1-1 0,0 1 0,0-2 0,16-20 0,50-79 101,-32 43-113,-40 61 7,-1-1 1,0 1 0,0-1-1,-1 0 1,1 0 0,-1 0-1,-1 0 1,1 0 0,-1-1-1,0 1 1,0-9 0,-1 13-20,0 0 0,0 0 0,0 0 0,0 0 0,0 0 0,-1 0 1,1 1-1,-1-1 0,0 0 0,1 0 0,-1 0 0,0 0 0,0 0 0,0 1 1,0-1-1,-1 0 0,1 1 0,0-1 0,-1 1 0,1 0 0,-1-1 0,1 1 1,-1 0-1,1 0 0,-1 0 0,0 0 0,0 0 0,0 0 0,0 0 0,1 1 1,-1-1-1,0 1 0,0 0 0,0-1 0,0 1 0,0 0 0,0 0 0,-4 0 1,3 0-9,1 1 0,-1-1 0,0 0 0,0 1 0,1-1 0,-1 1 0,1 0 0,-1 0 0,0 0 0,1 1 1,0-1-1,-1 0 0,1 1 0,-4 3 0,2-2 9,0 1-1,1 0 1,0 0-1,-1 1 1,2-1-1,-1 1 1,-3 6-1,2 0-12,-1 0-1,2 0 1,0 1 0,0 0-1,1-1 1,-1 18-1,2-3-15,5 49 0,-2-63 56,0 1-1,1-1 0,0 0 1,1 0-1,1 0 0,5 12 1,-9-22-13,1 1 0,-1 0 0,1-1 1,0 1-1,0-1 0,0 0 1,0 0-1,0 0 0,0 0 1,0 0-1,1 0 0,-1 0 1,1-1-1,0 1 0,4 1 0,-3-2-3,0 0-1,0 0 1,0 0 0,0-1-1,1 0 1,-1 0-1,0 0 1,0 0-1,0 0 1,5-2-1,6-2 11,0-1 0,-1-1 0,1 0 0,-2 0 0,14-10 0,11-8 1,64-55 1,-80 61-49,13-12-44,-6 5 64,42-28-1,-64 48-19,13-9 30,-20 14-1,0 0-1,1 0 1,-1 0-1,0 0 1,1-1-1,-1 1 1,1 0-1,-1 0 1,0 0 0,1 0-1,-1 0 1,0 0-1,1 0 1,-1 0-1,0 0 1,1 0-1,-1 0 1,0 0 0,1 0-1,-1 0 1,0 1-1,1-1 1,-1 0-1,0 0 1,1 0-1,-1 0 1,0 1 0,1-1-1,-1 0 1,0 0-1,0 1 1,1-1-1,-1 0 1,0 0 0,0 1-1,1-1 1,-1 0-1,0 1 1,0-1-1,0 0 1,0 1-1,0-1 1,1 0 0,-1 1-1,0-1 1,0 0-1,0 1 1,0-1-1,0 1 1,1 11 45,-1-1 0,0 1 0,-1 0 0,0-1 0,-4 13 0,-1 21-9,2-8-40,-1 29 329,18-72-178,-5-1-155,0-1 0,0 0 0,-1 0-1,0-1 1,-1 0 0,10-17-1,-10 15-7,1-1-1,1 1 0,0 1 1,11-12-1,-18 21 15,0 0-1,1 0 1,-1 0-1,0 0 1,1 0 0,-1 0-1,1 0 1,-1 1-1,1-1 1,-1 1-1,1-1 1,-1 1 0,1-1-1,0 1 1,-1 0-1,1-1 1,0 1 0,-1 0-1,1 0 1,0 1-1,-1-1 1,1 0-1,-1 0 1,1 1 0,0-1-1,2 2 1,2 1-3,0 0 0,0 1 1,0 0-1,-1 1 1,7 4-1,12 10 3,4-3-33,0-1 0,2-1 0,-1-2 0,38 11 0,-63-22-316,1 0 0,-1 1-1,0-1 1,0 1 0,-1 0 0,1 0-1,4 4 1,-8-6 214,1 1 0,-1-1 0,1 0-1,-1 1 1,0-1 0,1 1 0,-1-1 0,0 1-1,1-1 1,-1 1 0,0-1 0,0 1 0,0-1-1,1 1 1,-1-1 0,0 1 0,0-1 0,0 1-1,0-1 1,0 1 0,0-1 0,0 1 0,0 0-1,-1 1-13,1-1-1,-1 0 1,0 0-1,1 0 1,-1 0-1,0 0 0,0 0 1,0 0-1,0 0 1,0-1-1,0 1 1,0 0-1,0 0 1,0-1-1,-1 2 0,-8 2-800,-1 0 0,1 0 1,-1 0-1,0-2 0,0 1 0,0-1 0,-15 0 0,12 0-400,1-1-95,-26 0 0,-26-7-2859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7968,'2'1'563,"0"0"0,-1 0 0,1 1 1,-1-1-1,1 1 0,-1-1 0,0 1 0,0-1 1,0 1-1,1 0 0,-1-1 0,-1 1 1,3 3-1,1 3 232,-1 1 1,6 15-1,3 39 1397,8 116 0,-12 39-1315,-7-124-5060,-7-106-3929,4-15 4101,1-2 1361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7:58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37 100 6240,'-29'-5'2304,"21"10"-1792,13-5 2272,8 3-1760,9-3 1568,23-3-1505,36-2 289,37-7-800,-7 1-416,-3-1-128,9-4-32,9 7 0,5-2-2112,-14 2 1153,-14 6-4481,-22-2 3040,-10-2-2176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8:05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1011 1824,'0'1'94,"-1"-1"0,1 0 0,0 1 0,-1-1 0,1 0 0,0 1 0,-1-1 1,1 0-1,0 1 0,-1-1 0,1 1 0,0-1 0,0 0 0,0 1 0,-1-1 0,1 1 0,0-1 0,0 1 0,0-1 0,0 1 0,0-1 1,0 2-1,-3 18 3283,1-7-1073,-1-6 1385,8-10-2050,4-5-1302,0 0 1,-1 0-1,0-1 0,7-10 0,9-10-66,35-37 193,118-102 0,-154 150-385,119-105 522,-123 104-461,-1 0 0,-1-1 0,-1-1 0,-1 0 0,13-25 0,-20 32-4,0-1-1,-1 0 0,-1-1 1,6-23-1,-3 11 151,-6 23-168,-5 17-175,-33 103 184,24-88-68,2 2 0,1-1 0,1 1 0,-4 43-1,9-41-63,0 3 27,1 44 1,2-69 6,0 0-1,0 0 1,1 0-1,0 0 1,0 0-1,1 0 1,0-1 0,1 1-1,8 13 1,-11-20-2,0 0 1,0-1 0,0 1 0,0-1-1,0 0 1,1 1 0,-1-1 0,0 0-1,1 0 1,-1 0 0,1 1 0,-1-2-1,1 1 1,-1 0 0,1 0-1,0 0 1,-1-1 0,4 1 0,-3-1-1,1 0 1,-1 0 0,0 0 0,0-1-1,0 1 1,1-1 0,-1 0 0,0 0-1,0 0 1,0 0 0,0 0-1,0 0 1,0 0 0,0-1 0,1-1-1,9-7 57,0 0-1,17-21 0,4-5 35,87-69 20,-5 5-64,-94 80-92,-2-1 0,0 0-1,22-35 1,-8-4 39,-2 0 1,28-78-1,-58 134-15,19-43 175,21-82 0,-37 115-108,-3 11-104,0 0-1,0 0 0,0 1 0,0-1 0,0-6 1,-1 9 28,0 0 1,0 0-1,0 0 0,0 0 1,0 0-1,0-1 1,0 1-1,0 0 1,0 0-1,0 0 0,0 0 1,0 0-1,0-1 1,0 1-1,0 0 1,0 0-1,-1 0 1,1 0-1,0 0 0,0-1 1,0 1-1,0 0 1,0 0-1,0 0 1,0 0-1,0 0 0,0 0 1,-1-1-1,1 1 1,0 0-1,0 0 1,0 0-1,0 0 1,0 0-1,0 0 0,-1 0 1,1 0-1,0 0 1,0 0-1,0 0 1,0 0-1,-1 0 0,1 0 1,0 0-1,0 0 1,0 0-1,0 0 1,0 0-1,-1 0 1,1 0-1,0 0 0,0 0 1,0 0-1,0 0 1,0 0-1,-1 0 1,1 0-1,0 1 0,0-1 1,0 0-1,0 0 1,0 0-1,-9 9 42,-4 18 30,1 0 0,1 1-1,-8 35 1,-7 18 125,7-29-36,-3 0-1,-2-1 0,-37 58 1,34-68 58,-119 185 272,147-228-121,11-15-215,23-28 1,19 0-214,-32 27 26,-16 14 14,0-1 1,0 1 0,0 0 0,0 1 0,1 0 0,-1 0 0,13-4 0,-16 6 10,-1 1 1,1-1-1,0 1 1,-1-1-1,1 1 1,0 0-1,-1 0 1,1 0-1,0 1 1,0-1-1,-1 1 1,1-1-1,-1 1 1,1 0-1,0 0 1,-1 0-1,0 0 0,1 1 1,-1-1-1,0 1 1,1-1-1,-1 1 1,3 3-1,6 9 8,-1 0-1,0 0 1,-1 1-1,14 31 0,-14-28 61,0 0 0,24 33-1,-31-48-55,0-1 0,0 0-1,0 1 1,0-1-1,0 0 1,0-1 0,1 1-1,-1 0 1,1-1 0,0 1-1,-1-1 1,1 0 0,0 0-1,0 0 1,0 0 0,0 0-1,0 0 1,0-1-1,0 0 1,4 0 0,-2 0 6,0-1-1,0 0 1,0 0 0,0 0 0,-1-1-1,1 0 1,-1 0 0,1 0 0,-1 0 0,1-1-1,5-5 1,41-31 46,69-49-6,-106 79-30,0-2 1,0 0 0,-1 0-1,-1-1 1,15-18 0,-26 29-6,0 0 0,0 0 0,-1-1 0,1 1 0,0 0 0,-1-1 0,1 1 0,-1 0 0,1-1 0,-1 1 0,0 0 0,0-1 0,1 1 0,-1-1 0,0 1 0,0-1 0,0 1 0,-1-3 0,1 3-17,-1 0 1,1 0-1,-1 1 0,1-1 1,-1 0-1,1 1 1,-1-1-1,0 0 0,1 1 1,-1-1-1,0 0 1,0 1-1,1-1 0,-1 1 1,0 0-1,0-1 0,0 1 1,1 0-1,-1-1 1,0 1-1,0 0 0,0 0 1,0 0-1,0 0 1,0-1-1,0 1 0,1 1 1,-1-1-1,0 0 0,0 0 1,0 0-1,-1 1 1,-6 0-18,-1 0 0,0 1 0,1 1 0,0 0 0,0 0 0,0 0 0,0 1 0,0 0 1,1 0-1,-1 1 0,1 0 0,0 1 0,1-1 0,-1 1 0,1 0 0,0 1 0,1 0 1,0 0-1,0 0 0,0 0 0,1 1 0,0 0 0,-5 12 0,6-10 44,1 0 0,0 0 0,0 1-1,0-1 1,2 0 0,-1 1 0,1-1 0,1 1-1,2 12 1,-3-20-23,1 0 0,-1 0 1,1 0-1,0 0 0,0 0 0,0 0 0,1-1 1,-1 1-1,1 0 0,-1 0 0,1-1 0,0 1 1,0-1-1,0 0 0,0 0 0,1 1 0,-1-1 1,1-1-1,-1 1 0,1 0 0,-1-1 0,1 1 1,0-1-1,0 0 0,0 0 0,0 0 0,0 0 1,0 0-1,0-1 0,0 1 0,0-1 0,0 0 0,0 0 1,5 0-1,3-2 19,0 0 0,-1 0 0,1-1 0,-1 0 0,1 0 0,16-10 0,57-35-88,-84 47 69,170-121 75,-94 55-81,-75 66-68,4 21 95,-6-5-69,0-1-1,-7 27 1,-1 1 12,-18 94 99,23-119-36,-2-1-1,0 0 1,0 0 0,-2 0 0,0-1-1,-11 16 1,17-28 5,-1 1-1,0-1 1,1 0-1,-1 0 1,-1 0-1,1 0 1,0 0-1,-1-1 1,1 1-1,-7 2 1,9-5-29,0 1 0,1-1 0,-1 0 1,0 0-1,1 0 0,-1 0 0,0 0 0,1 0 0,-1 0 1,1 0-1,-1 0 0,0-1 0,1 1 0,-1 0 0,0 0 1,1 0-1,-1-1 0,1 1 0,-1 0 0,0-1 0,1 1 1,-1-1-1,1 1 0,-1-1 0,1 1 0,0-1 0,-1 1 1,0-2-1,-8-16 22,5 3-41,1-1 0,1 1 0,0 0-1,1-20 1,0-2 17,0 22 6,3-31 0,1 7-165,-3 38 151,0 1-1,-1 0 1,1-1 0,0 1-1,0-1 1,0 1-1,0-1 1,1 1-1,-1-1 1,0 1 0,0-1-1,0 1 1,0-1-1,0 1 1,0 0-1,1-1 1,-1 1 0,0-1-1,0 1 1,1 0-1,-1-1 1,0 1-1,1 0 1,-1-1 0,0 1-1,1 0 1,-1-1-1,1 1 1,-1 0-1,0 0 1,1-1 0,1 1-1,-1 0 1,0 0-1,0 0 1,0 0-1,0 1 1,0-1 0,0 0-1,0 0 1,0 1-1,0-1 1,0 1-1,0-1 1,1 1 0,3 3-4,0-1 0,0 1 1,7 7-1,73 91 6,-77-93 52,0-1 1,0 0-1,1-1 0,0 0 0,1 0 1,9 5-1,-14-9-22,-1-2-1,1 1 1,0 0-1,-1-1 1,1 0-1,0 0 1,0 0 0,0-1-1,0 0 1,0 1-1,0-2 1,-1 1-1,1-1 1,0 1 0,0-1-1,0-1 1,4-1-1,4-2 15,-1 0-1,-1-1 1,1 0-1,-1-1 1,0-1-1,14-12 1,56-58 186,-77 74-208,7-7 24,0-1 0,0-1-1,-2 1 1,1-1 0,-1-1-1,-1 0 1,12-28 0,-20 40-41,1 0 0,0 0 0,0 0 0,-1-1 1,1 1-1,-1 0 0,0 0 0,0-1 0,0 1 1,0 0-1,0 0 0,0-1 0,0 1 0,-1 0 1,1 0-1,-1 0 0,0-1 0,1 1 0,-1 0 1,0 0-1,0 0 0,-1 0 0,1 0 1,0 0-1,-1 1 0,1-1 0,-1 0 0,1 1 1,-1-1-1,0 1 0,0-1 0,0 1 0,0 0 1,1 0-1,-4-1 0,0 0-8,-1 0 0,1 0 0,-1 1 0,1 0 0,-1 0 0,0 1 0,1-1 0,-1 1 0,0 0 0,0 1 0,1-1 0,-12 4 1,10-2-14,0 0 1,-1 1-1,1 0 1,0 1-1,1-1 1,-1 1 0,1 1-1,-1-1 1,1 1-1,1 0 1,-1 0 0,1 1-1,0 0 1,0 0-1,-6 9 1,5-4 57,0 0 0,1 0 0,0 1-1,1 0 1,0 0 0,0 0 0,2 0 0,-3 23 0,3-21 15,1-1 0,1 1 0,1 0 0,-1-1 1,5 17-1,-4-25-39,0-1 0,0 1 1,1-1-1,-1 1 0,1-1 0,0 0 1,1 1-1,-1-1 0,1 0 1,0-1-1,0 1 0,0 0 0,0-1 1,1 0-1,-1 0 0,1 0 1,0 0-1,7 4 0,0-2 1,1-1 0,0 1 0,0-2 0,0 0 0,0 0 0,1-1-1,-1-1 1,1 0 0,21-1 0,-10-2-172,-1 0 0,0-2 0,1-1 0,28-9 1,-33 7-531,-1 0 1,1-1 0,-2-1-1,1 0 1,-1-2 0,17-13 0,-22 14-897,0-1 0,-1 0 0,0 0 0,0-1 0,-2-1 0,1 0 0,-2 0 0,9-17 0,-15 26 879,0 0 0,0 0 0,-1-1 0,3-8 0,-4 10 336,0 0-1,0-1 1,0 1-1,0 0 1,-1 0 0,0-4-1,1 7 359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8:05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14 208 8384,'-13'-8'3104,"16"8"-2400,7-8-224,8 4 960,17-4-896,23-7 352,37-1-544,13-1-128,0 2-128,0-5 0,23 7-64,12-2-1984,1-2 1056,-14 9-5696,5-7 3648,-9-13 384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8:09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51 2144,'0'0'63,"-1"-1"0,1 1 0,0 0 0,0 0 0,0 0 0,-1-1 0,1 1 0,0 0 0,0 0 0,0-1 0,0 1 0,0 0 0,0 0 0,0-1 0,0 1 0,0 0 0,-1 0 1,1-1-1,0 1 0,0 0 0,0 0 0,0-1 0,0 1 0,1 0 0,-1 0 0,0-1 0,0 1 0,0 0 0,0 0 0,0-1 0,0 1 0,0 0 0,0 0 0,1-1 0,-1 1 0,0 0 0,0 0 0,0 0 0,0-1 0,1 1 0,-1 0 0,0 0 0,0 0 0,1 0 0,-1 0 0,0-1 0,1 1 146,-1 0 0,1-1-1,-1 1 1,1-1-1,-1 1 1,1 0 0,-1-1-1,0 1 1,1-1-1,-1 0 1,0 1 0,1-1-1,-1 1 1,0-1-1,0 1 1,1-1 0,-1 0-1,0 1 1,0-1-1,0 1 1,0-2 0,-1 1 122,0 1 0,0-1 0,0 1 0,-1 0 0,1-1 0,0 1 0,0 0 0,-1 0 0,1 0 0,0-1 0,0 1 1,-3 1-1,-1 0-77,0 0 0,-1 1 0,1 0 0,0 0 0,0 0 0,0 1 1,1 0-1,-9 5 0,-2 4 466,-16 16 0,18-15-573,0 0 0,1 1 0,1 1 0,0 0 0,1 0 0,-8 19 0,12-23-73,1 1 0,1-1 1,0 1-1,0 0 0,1 0 0,1 0 1,0 0-1,1 0 0,0 1 0,1 14 1,1-23-31,-1 0-1,1 0 1,0 0 0,0 0 0,0 0-1,1 0 1,-1-1 0,1 1 0,3 4 0,-5-7-23,1 0 1,0 0 0,0 0 0,0 0 0,-1 0-1,1 0 1,1 0 0,-1 0 0,0 0 0,0 0 0,0-1-1,0 1 1,0 0 0,1-1 0,-1 1 0,0-1-1,0 0 1,1 1 0,-1-1 0,0 0 0,1 0 0,-1 0-1,1 0 1,-1 0 0,0 0 0,1 0 0,-1 0-1,0 0 1,1-1 0,-1 1 0,2-1 0,2-2 22,1 0 0,-1 0 0,0-1 0,1 1 0,-2-1 1,1-1-1,0 1 0,-1-1 0,0 1 0,0-1 0,6-11 1,5-7 107,14-35 1,-25 48-114,-2 6-28,81-159 160,-79 153-250,0 1 1,4-20-1,-6 24-105,-2 6-42,-39 348 264,36-327 101,-1 1 0,0-1 0,-2 0 0,-1-1 0,0 1 0,-1-1 0,-2-1 0,0 0 0,-1 0 0,-1-1 0,-1 0 1,-27 30-1,37-45-12,-15 14 294,17-18-415,1 0 1,0 1-1,0-1 0,-1 0 0,1 0 1,0 1-1,-1-1 0,1 0 1,0 0-1,-1 0 0,1 0 0,0 0 1,-1 0-1,1 1 0,0-1 1,-1 0-1,1 0 0,0 0 0,-1 0 1,1 0-1,0 0 0,-1 0 1,1 0-1,0-1 0,-1 1 0,1 0 1,0 0-1,-1 0 0,1 0 1,0 0-1,-1-1 0,1 1 0,0 0 1,-1 0-1,1 0 0,0-1 1,0 1-1,-1 0 0,1 0 0,0-1 1,0 1-1,0 0 0,-1-1 1,1 1-1,0 0 0,0 0 0,0-1 1,0 1-1,0 0 0,0-1 1,-1 1-1,1-1 0,0 1 0,0 0 1,0-1-1,0 1 0,0-3 5,0 1-1,0-1 0,0 1 0,0 0 0,1-1 1,-1 1-1,1 0 0,-1-1 0,1 1 1,0 0-1,0 0 0,1-4 0,20-29-53,-9 15 23,25-50 13,-20 36-5,1 0 0,38-50 0,-32 56-45,2 0 0,1 1 1,1 2-1,33-22 0,136-77 416,-81 55-231,-99 58 13,-13 8-2,-14 14-73,-2-1-76,2 0-1,0 1 0,0 1 1,1-1-1,0 1 0,1 0 1,0 1-1,1 0 0,1 0 1,-6 18-1,11-29 19,-4 12 12,1 0 0,-2 26 0,4-36-5,1 0-1,0-1 0,1 1 0,-1 0 0,1 0 0,-1 0 0,1 0 0,0 0 0,1-1 0,-1 1 0,1-1 0,-1 1 0,1-1 0,0 1 0,4 3 0,-5-5-9,0-1 0,1 0 0,-1 1 0,0-1 0,1 0 0,-1 0 0,1 0 0,0 0 0,-1 0 0,1-1 0,0 1 0,-1 0 0,1-1 0,0 0 0,0 1 0,-1-1 0,4 0-1,-1 0 3,-1 0 0,1 0 0,0-1 0,0 1 0,0-1-1,0 0 1,6-3 0,2-2 21,0 0 0,0-1 0,17-13 0,21-17-55,-21 14 36,1 1 1,1 2-1,39-19 1,64-22-133,-124 56 85,0 0 51,-8 5 9,-6 3 8,-20 18-10,13-12-47,1 0 1,-1 1 0,-12 16 0,4-2 20,-15 30 1,29-45 19,0 1-1,0 0 1,1 0 0,1 1-1,0-1 1,-3 18 0,5-26-13,1-1 0,-1 1 0,1-1 1,0 1-1,0-1 0,0 1 0,0 0 0,0-1 0,0 1 0,0-1 1,1 1-1,-1-1 0,1 1 0,-1 0 0,1-1 0,-1 0 1,1 1-1,0-1 0,0 1 0,0-1 0,-1 0 0,1 1 0,1-1 1,-1 0-1,0 0 0,0 0 0,0 0 0,1 0 0,-1 0 1,3 1-1,-1-1-1,0 0 0,0-1 0,0 1 0,0-1 0,0 0 0,1 0 0,-1 0 1,0 0-1,0-1 0,0 1 0,0-1 0,0 0 0,0 0 0,6-2 0,17-9 19,0 0-1,-1-2 0,-1 0 0,0-2 1,-1-1-1,35-32 0,-51 41 1,0 1-1,-1-1 0,0 0 1,0 0-1,7-14 1,-12 19-3,1 0 1,-1 0 0,0 0 0,0-1 0,0 1 0,0-1 0,-1 1-1,1-7 1,-1 9-10,0-1 0,0 0 1,-1 0-1,1 0 0,-1 1 0,1-1 0,-1 0 0,1 0 0,-1 1 0,0-1 0,0 1 0,0-1 0,0 0 0,0 1 0,0 0 0,0-1 0,-3-1 1,-1-1-5,0 1 1,0 0 0,0 0 0,0 0 0,0 1-1,-1 0 1,0 0 0,1 0 0,-1 0 0,0 1 0,0 0-1,0 1 1,-11-1 0,2 1-40,0 1-1,0 1 1,0 0 0,-19 6 0,31-8 24,-1 2 0,1-1 0,-1 0 0,1 1 0,0-1 0,0 1 0,0 0 0,-4 3 1,7-5 11,-1 1 1,1-1 0,-1 1 0,1-1-1,-1 1 1,1 0 0,-1-1 0,1 1-1,-1-1 1,1 1 0,0 0 0,-1 0-1,1-1 1,0 1 0,0 0 0,0-1-1,-1 1 1,1 0 0,0 0 0,0-1-1,0 1 1,0 0 0,0 0 0,0-1-1,1 1 1,-1 0 0,0 0 0,0-1-1,0 1 1,1 0 0,-1 0 0,0-1-1,1 1 1,-1 0 0,1-1 0,-1 1-1,1-1 1,-1 1 0,1-1 0,-1 1-1,1-1 1,1 2 0,3 2-8,0-1 1,1 1-1,0-1 1,0 0-1,0 0 0,0 0 1,1-1-1,-1 0 1,1-1-1,-1 1 0,1-1 1,-1 0-1,11-1 1,7 1 143,-1-2 1,35-6-1,-16 1-49,-2-3 0,1-1 0,66-27 0,58-27 83,-134 57 133,-30 6-278,-6 8-90,-4 4 100,0 0-1,1 0 0,1 0 0,0 1 1,-9 21-1,13-25-29,0-1 0,0 1 0,1 0 0,1 0 0,-1 0 0,1 0 0,0 1 0,1-1 0,0 0 0,2 15 0,-2-22 2,0 0 0,0 0 1,0 1-1,0-1 1,1 0-1,-1 0 0,1 1 1,-1-1-1,0 0 1,1 0-1,0 0 1,-1 0-1,1 0 0,0 0 1,0 0-1,-1 0 1,1 0-1,0 0 1,0 0-1,0 0 0,0-1 1,0 1-1,0 0 1,0-1-1,0 1 0,1-1 1,-1 1-1,0-1 1,0 1-1,0-1 1,1 0-1,-1 0 0,0 0 1,0 0-1,1 1 1,-1-2-1,0 1 1,0 0-1,1 0 0,-1 0 1,0 0-1,2-1 1,5-2 6,0 0-1,-1 0 1,1-1 0,-1 0 0,8-5 0,-14 8-2,63-44 213,-38 27-275,51-30 0,-74 46 62,0 1 0,0 0 0,0 0 0,1 0 0,-1 0 0,0 1 0,0-1 0,1 1 0,-1 0 0,4 0 1,-6 0-16,0-1 0,0 1 0,1 0 0,-1-1 0,0 1 0,0-1 0,0 0 0,0 1 0,0-1 0,-1 0 0,3-1 0,0 0-99,-6 7 151,-13 20 57,11-19-118,1 1-1,0-1 0,0 1 0,-3 7 0,5-8-9,-5 10 15,1 0 0,1 0 0,0 1-1,1-1 1,1 1 0,-1 18 0,4-30 7,0 0 0,0 0 0,1-1 0,0 1 1,0 0-1,0-1 0,1 1 0,-1 0 0,4 4 0,-4-7 12,0 0 0,0 0 0,0-1 0,0 1 0,1 0-1,-1-1 1,0 1 0,1-1 0,0 0 0,-1 1 0,1-1 0,0 0-1,-1 0 1,1 0 0,0 0 0,0 0 0,0-1 0,0 1 0,0 0-1,0-1 1,0 0 0,0 1 0,4-1 0,2-1 6,-1 1 0,1-2 0,-1 1 0,1-1 0,-1 0 0,0-1 0,1 1 0,-1-2 0,-1 1 0,1-1 0,0 0 0,-1 0 0,0 0 0,9-9 0,7-8-65,-1-1 0,24-34 0,-24 30 165,65-78-7,-110 174-293,12-31 133,-7 24 11,8-23 7,-2-1-1,-33 68 1,31-80 64,0 0 1,-2-1-1,-1-1 0,-1-1 1,-1-1-1,-41 38 0,24-26 56,29-27-34,1 0 0,-1 0 0,-1-1 0,1 0 1,-14 8-1,39-37-46,12-13 80,-1-1 0,-2-1-1,-1-2 1,28-61-1,55-114-309,-87 180 209,1 0 1,2 1 0,52-57 0,-66 80-18,0 1 0,1 0 1,0 1-1,1 0 0,-1 0 0,1 1 0,1 1 0,14-5 0,-25 10 21,0 0-1,0 0 1,1 1-1,-1-1 1,0 1-1,1 0 0,-1 0 1,0 0-1,1 0 1,-1 0-1,0 0 0,0 1 1,1-1-1,-1 1 1,0-1-1,0 1 1,1 0-1,-1 0 0,0 0 1,0 0-1,2 2 1,-2-2 9,-1 1 0,0-1 1,1 1-1,-1-1 0,0 1 1,0 0-1,0-1 0,0 1 0,-1 0 1,1 0-1,0-1 0,-1 1 1,1 0-1,-1 0 0,0 0 1,1 0-1,-1 0 0,0 0 1,0 0-1,0 0 0,0 0 1,-1-1-1,1 1 0,-1 0 0,0 3 1,-5 16 15,-1 0-1,-1-1 1,0 0 0,-2 0 0,0-1-1,-1-1 1,-1 1 0,-24 26 0,35-44-11,0 0 1,0 1 0,0-1-1,0 0 1,0 0 0,-1 0-1,1 0 1,0 0 0,-1 0 0,1-1-1,-1 1 1,1 0 0,-1-1-1,1 1 1,-1-1 0,0 1-1,1-1 1,-1 0 0,1 0-1,-1 0 1,0 0 0,1 0-1,-1 0 1,0 0 0,1 0-1,-1-1 1,1 1 0,-1-1-1,1 1 1,-1-1 0,1 0-1,-1 1 1,1-1 0,-1 0-1,1 0 1,0 0 0,-1 0-1,0-1 1,-3-3-25,0 0 0,1 0 1,0-1-1,0 1 0,1-1 1,-1 0-1,-4-11 0,3 8-15,1-3-107,4 12 161,5 0-70,0 0 0,-1 0 0,1 1 1,0-1-1,4 3 0,14 0 36,1-2-1,1-1 1,0-2-1,46-8 0,70-27 309,-92 22-261,-1-3 0,0-2-1,63-37 1,-86 40-82,3-2-39,-27 18 76,1 1 1,-1-1 0,0 0-1,1 0 1,-1 0 0,0 1-1,0-1 1,0 0 0,0 0-1,0-1 1,1 0 0,-1 5-11,0 0 1,-1 0 0,1 0-1,-1 0 1,0 0 0,1 0-1,-2 3 1,-14 96 227,5-40-155,2-26 81,7-29-118,1-5-8,0 0 1,-1 0-1,1 0 0,0 0 1,-1 0-1,0 0 0,1 0 1,-1 0-1,0-1 0,0 1 1,0 0-1,0 0 0,0-1 1,-1 1-1,1-1 1,0 1-1,-1-1 0,1 1 1,-1-1-1,1 0 0,-1 0 1,0 0-1,0 0 0,1 0 1,-3 1-1,-6 2-10,1-1 1,-1 0-1,-18 4 1,15-5-109,6 0 131,-1-1 1,1 0-1,-1 0 0,0-1 1,1 0-1,-1 0 0,0-1 1,1 0-1,-1 0 0,1-1 1,-1 0-1,1 0 0,0-1 1,0 0-1,0 0 0,0-1 1,-11-7-1,-54-41-42,72 52 13,0 0 0,0 0 0,-1 0 0,1 0 0,0 0 0,0 0 0,-1 0 0,1-1 0,0 1 0,0 0 0,0 0 0,-1 0 0,1 0 0,0-1 0,0 1 0,0 0 0,0 0 0,0 0 0,-1-1 0,1 1 0,0 0 0,0 0 0,0 0 0,0-1 0,0 1 0,0 0 0,0 0 0,0-1 0,0 1 0,7-1-66,14 4 153,-20-3-74,135 36 596,-23-5-332,-95-28-244,0 0-1,0-2 1,28 0 0,53-8 88,-95 6-107,134-17 29,-71-1-1894,-51 14-93,-1-1 0,18-11 1,-12 2-1815,-10 3-3881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8:11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54 406 3552,'-3'0'109,"1"0"-1,-1 1 1,1-1 0,-1 1-1,1 0 1,-1 0 0,1 0-1,-1 0 1,1 0 0,0 0-1,0 0 1,-1 1 0,-1 1 0,-13 14 7451,24-22-2528,22-23-3605,-1-3-219,58-52-1,42-19-464,-39 32-120,10-23 412,-88 81-765,0 0 185,-10 14-276,-5 10-86,-25 47 124,19-40-182,-15 38 1,23-49-22,-1-1 1,1 1-1,0 0 1,1 0 0,-1 11-1,2-18 0,0 1 0,0-1 0,0 0-1,0 1 1,0-1 0,1 0 0,-1 1 0,0-1-1,1 0 1,-1 1 0,1-1 0,-1 0 0,1 0 0,0 0-1,0 1 1,-1-1 0,1 0 0,0 0 0,0 0-1,0 0 1,0 0 0,0-1 0,0 1 0,0 0 0,1 0-1,-1-1 1,0 1 0,0-1 0,1 1 0,-1-1 0,0 1-1,1-1 1,-1 0 0,0 1 0,1-1 0,-1 0-1,0 0 1,1 0 0,1-1 0,8 1 13,-1-2 0,1 1 0,-1-1 0,0-1 0,0 0 0,0 0 0,0-1 0,0-1 0,12-7 0,-20 11-36,18-7 82,-16 7-72,1-1-1,-1 0 0,0 0 1,5-4-1,75-44 485,-34 29-399,-9 2 298,-41 27-81,-2-3-255,-1 0 0,1-1-1,-1 1 1,0-1-1,0 0 1,-6 7-1,-2 3 20,0 0-36,-20 31 147,28-41-177,1 0 0,0-1 0,1 1 0,-1 0 0,0 0 0,1 0 0,0 0 0,0 1 0,0 6 0,1-11 3,0 0 0,1 1 0,-1-1 0,1 0 0,-1 0 0,1 0 0,-1 0 0,0 0 0,1 0 0,-1 0-1,1 0 1,-1 0 0,1 0 0,-1 0 0,0 0 0,1 0 0,-1 0 0,1 0 0,-1 0 0,0 0 0,1-1 0,0 1 0,18-7 32,32-18 0,-5 3-92,-16 8-18,-7 3 48,1 1 0,0 1 1,0 1-1,48-8 0,-66 15 25,-1 1 1,0 0-1,0 1 0,0-1 0,0 1 0,0 0 1,0 1-1,0-1 0,0 1 0,0 0 0,0 0 1,-1 0-1,1 1 0,-1-1 0,0 1 0,0 0 1,0 1-1,0-1 0,5 6 0,2 6 633,-1-2-1633,13 22-1,-20-29-86,0 0-1,-1 0 0,1 1 1,-1-1-1,-1 0 1,1 1-1,0 7 0,-1-5-466,-1 0 0,0-1 0,0 1 0,-2 14 0,-9 6-3981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8:11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92 9312,'-28'-55'3424,"24"47"-2656,8-3-192,6 6-1312,3-4 288,5 6-1248,9 3 992,13 3-3136,14 6 2144,5 2-1216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8:12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17 928 5056,'-1'0'88,"1"0"-1,-1-1 1,0 1 0,1 0 0,-1 0 0,1 0-1,-1 0 1,0 0 0,1 0 0,-1 0 0,1 0 0,-1 0-1,0 0 1,1 0 0,-1 0 0,1 1 0,-1-1-1,1 0 1,-1 0 0,0 0 0,1 1 0,-1-1-1,0 1 1,-1 5 3255,11-11-601,7-9-1662,-1 0 1,-1-1 0,13-18-1,-15 17-645,19-22 660,45-80 1,11-47-411,20-34-36,-79 155-422,20-36 223,-44 71-377,-4 9-72,0 0 0,0 0 1,0 0-1,0 0 0,0 0 0,0 0 0,0 0 1,0 0-1,0 0 0,0 0 0,0 0 0,-1 0 1,1 0-1,0 0 0,0 0 0,0 0 0,0 0 1,0 0-1,0 0 0,0 0 0,0 0 0,0 0 1,0 0-1,0 0 0,0 0 0,0 0 0,0 0 1,0 0-1,0 0 0,0 0 0,0 0 0,0 0 1,0 0-1,0 0 0,-1 0 0,1 0 1,0 0-1,0 0 0,0 0 0,0 0 0,0 0 1,0 0-1,0 0 0,0 0 0,0 0 0,0 0 1,0 0-1,0 0 0,0 0 0,0-1 0,0 1 1,0 0-1,0 0 0,0 0 0,0 0 0,0 0 1,0 0-1,0 0 0,0 0 0,0 0 0,0 0 1,0 0-1,0 0 0,0 0 0,0 0 0,0 0 1,0 0-1,-11 15 90,-28 65-94,-42 121 0,68-163 19,2 0 0,1 1 0,2 0 0,-3 46 0,11-77 17,-1 0 1,2 1-1,-1-1 0,1 0 0,4 15 0,-5-21-19,1 0 0,0 0 0,-1 0 0,1 0 1,0 0-1,0 0 0,0 0 0,0 0 0,1-1 0,-1 1 0,0 0 0,1-1 0,-1 1 0,1-1 0,0 0 0,-1 1 0,1-1 0,0 0 0,0 0 0,0 0 0,-1 0 0,1 0 0,0-1 0,1 1 0,-1 0 0,0-1 0,3 1 0,7-2 38,0 1-1,0-2 1,-1 0-1,1 0 0,-1-1 1,0-1-1,14-5 1,-14 5 6,23-8 51,-1-2 0,-1-1 1,49-30-1,-65 33-101,0 0 1,0 0-1,-1-1 0,-1-1 1,0-1-1,-1 0 0,-1-1 0,13-19 1,11-33 66,34-85-1,-37 74 22,-19 49-43,6-14 302,27-86 0,-45 122-171,0-1 1,-1 1-1,0 0 1,-1-11-1,0 19-184,0-1-1,0 1 0,0 0 1,0-1-1,0 1 1,0 0-1,0-1 0,0 1 1,0 0-1,0 0 1,0-1-1,0 1 0,0 0 1,0-1-1,0 1 1,0 0-1,0 0 1,-1-1-1,1 1 0,0 0 1,0-1-1,0 1 1,0 0-1,-1 0 0,1 0 1,0-1-1,0 1 1,-1 0-1,1 0 0,0 0 1,0-1-1,-1 1 1,1 0-1,0 0 0,0 0 1,-1 0-1,0 0 1,-11 6-164,-10 17-92,12-8 293,1 0-1,0 1 1,1 0 0,-10 33 0,-15 72 46,20-70-126,-38 119 540,37-133-353,-2-1-1,-29 51 1,41-80-104,-2 4 13,-1 0-1,0-1 1,-1 0 0,-13 14 0,12-17 171,7-5-171,-10 9-96,9-8 54,1-1 0,-1 1 0,0-1 0,0 0 0,0 0 1,0 0-1,-4 1 0,-1 2-9,-28 19-144,16-10 290,-24 12 1,87-59-166,-28 24 66,21-10-1,14-8-27,-12 1-87,-5 4 11,39-21 0,-69 41 52,0 1 0,0 0 0,0-1 0,0 1-1,0 0 1,0 0 0,0 1 0,0-1 0,1 1 0,-1-1 0,5 1 0,-6 1-3,0-1-1,0 1 1,0 0 0,-1-1-1,1 1 1,-1 0 0,1 0-1,0 0 1,-1 0 0,1 0-1,-1 0 1,0 1 0,1-1-1,-1 0 1,0 1 0,0-1-1,0 1 1,0-1 0,0 1-1,0 0 1,0 1 0,4 9 2,0 0 1,-1 1-1,-1-1 1,3 18-1,-4-17 24,1 0-1,0-1 1,1 1-1,7 15 1,-10-26-8,0-1 0,0 1-1,0-1 1,0 1 0,0-1 0,0 0 0,0 0 0,1 0 0,-1 0 0,0 0-1,1 0 1,-1 0 0,1 0 0,-1 0 0,1-1 0,-1 1 0,1 0 0,0-1-1,-1 0 1,1 1 0,0-1 0,-1 0 0,1 0 0,0 0 0,3 0 0,3-1 47,0 0 0,1-1 0,15-4 0,-18 4-114,120-42 169,-109 37-73,0-1 1,0-1-1,-1-1 1,0 0 0,15-13-1,-29 22-41,-1-1 0,0 1-1,1 0 1,-1-1 0,0 1 0,0-1-1,0 0 1,0 1 0,0-1 0,0 0 0,0 1-1,-1-1 1,1 0 0,-1 0 0,1 0-1,-1 1 1,0-1 0,1 0 0,-1-3-1,-1 4 1,1-1 0,0 1 0,-1 0 0,1 0-1,-1 0 1,1 0 0,-1 0 0,1 0 0,-1 0 0,0 0-1,1 0 1,-1 0 0,0 0 0,0 0 0,0 0 0,0 0-1,0 1 1,0-1 0,0 0 0,0 1 0,0-1-1,0 1 1,0-1 0,-1 1 0,1 0 0,0-1 0,0 1-1,0 0 1,-1 0 0,1 0 0,0 0 0,-2 0-1,-10-1-3,-1 1 0,0 0 0,1 2-1,-1-1 1,0 1 0,1 1 0,0 1-1,0 0 1,0 0 0,0 2 0,0-1-1,1 2 1,0-1 0,-16 13-1,27-18 7,-1 0-1,1 0 0,0 0 1,0 0-1,0 0 0,0 0 0,0 0 1,0 0-1,1 0 0,-1 1 1,0-1-1,0 0 0,1 1 0,-1-1 1,1 0-1,-1 1 0,1-1 1,0 0-1,-1 1 0,1-1 0,0 1 1,0-1-1,0 1 0,0-1 1,0 1-1,0-1 0,1 0 0,-1 1 1,0-1-1,1 1 0,-1-1 1,1 0-1,0 1 0,1 1 0,0 0-7,0 0-1,1 0 0,0 0 0,0 0 0,0 0 0,0-1 0,0 0 1,0 1-1,1-1 0,-1 0 0,7 2 0,8 2-4,0 0-1,1-1 0,0-2 1,35 4-1,80-6-3466,-117-2 1830,21-4 0,-30 3 203,0 0 0,0 0-1,-1 0 1,14-7 0,-21 9 1246,1-1 0,0 1-1,0-1 1,-1 1 0,1 0 0,-1-1 0,1 1 0,0-1-1,-1 0 1,1 1 0,-1-1 0,1 1 0,-1-1 0,1 0-1,-1 0 68,0 1 0,0 0 0,0 0 0,0-1 1,0 1-1,0 0 0,0-1 0,0 1 0,0 0 0,0 0 0,0-1 0,0 1 0,0 0 0,0 0 0,0-1 0,0 1 0,-1 0 0,1 0 0,0-1 0,0 1 0,0 0 0,0 0 0,0-1 0,-1 1 0,1 0 0,0 0 0,-2-2-208,0 1 1,0 0-1,1 0 1,-1 0-1,0 1 1,0-1-1,0 0 1,0 1-1,-2-1 1,-31-3-2152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8:13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72 10464,'-48'-20'3872,"43"20"-3008,5 3-224,13-3-96,19-3-417,26-2 609,32 2-448,13-6-32,-3 1-160,8 1-352,18-1 128,8 0-1279,-12 8 767,-19 0-4224,-17-4 2688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8:15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398 565 2656,'2'-1'155,"31"-14"1533,-31 14-1193,0 0 0,0 0 0,-1-1 0,1 1 0,-1-1 0,1 1 0,-1-1 0,3-3 0,-4 5-360,1-1 1,-1 1-1,0-1 0,0 1 0,0-1 0,0 0 0,0 1 0,0-1 0,0 1 0,0-1 0,0 1 0,0-1 0,0 0 1,0 1-1,0-1 0,0 1 0,0-1 0,-1 1 0,1-1 0,0 1 0,0-1 0,-1 1 0,1-1 0,0 1 0,-1-1 0,1 1 1,-1-1-1,1 1 0,0 0 0,-1-1 0,1 1 0,-1 0 0,1-1 0,-2 1 0,-18-10 1895,8 7-1607,1 0 1,-1 2 0,1-1 0,-1 1 0,0 1 0,1 0 0,-1 1 0,-13 2 0,5 1-149,1 0 1,0 1-1,-37 15 1,43-14-225,0 1 1,1 0 0,1 1-1,-1 0 1,1 1 0,1 0-1,-1 1 1,2 0 0,-1 1-1,1-1 1,1 2-1,0-1 1,1 1 0,0 1-1,0-1 1,2 1 0,0 0-1,-6 19 1,8-17-14,0-1 0,0 1 0,2 0 0,0 0 0,0 0 0,2 0-1,-1 0 1,6 24 0,-6-36-23,1 0-1,0 0 0,-1 0 1,1 0-1,0 0 0,1-1 1,-1 1-1,0 0 0,1 0 1,0-1-1,-1 1 1,1-1-1,0 0 0,0 1 1,0-1-1,1 0 0,-1 0 1,1 0-1,-1 0 0,1-1 1,-1 1-1,1-1 0,0 0 1,0 1-1,0-1 0,0 0 1,0-1-1,0 1 0,0-1 1,0 1-1,0-1 1,0 0-1,0 0 0,0 0 1,0 0-1,0-1 0,0 1 1,0-1-1,0 0 0,0 0 1,3-1-1,8-4 5,0-1 1,0 0-1,-1-1 0,0-1 1,-1 0-1,18-16 1,-10 8 4,-9 9-12,192-168 344,-185 158-342,-1 0 1,0-2-1,-2 0 1,0 0-1,-2-2 0,0 0 1,-1 0-1,-2-1 1,9-25-1,14-59 13,32-190-1,-64 292-46,0 1-13,0 0 1,-1 0-1,1 0 0,-1 0 0,0 0 1,0 0-1,0 0 0,-2-7 1,2 11 26,0-1 1,0 1 0,0 0 0,0 0-1,0 0 1,0 0 0,0 0-1,0 0 1,0 0 0,0-1 0,0 1-1,0 0 1,0 0 0,-1 0 0,1 0-1,0 0 1,0 0 0,0 0 0,0 0-1,0 0 1,0 0 0,0 0-1,-1 0 1,1 0 0,0 0 0,0 0-1,0-1 1,0 1 0,0 0 0,0 0-1,-1 0 1,1 0 0,0 1 0,0-1-1,0 0 1,0 0 0,0 0-1,-1 0 1,-6 4-125,-8 12-25,3-1 151,1 1 0,1 0 1,-15 30-1,-19 59 204,32-76-177,-23 55-7,9-27 97,-30 105 0,51-143-96,1 0 0,1 0 1,1 0-1,0 0 1,2 1-1,0-1 1,1 0-1,1 1 1,8 37-1,-7-49 24,0 1 0,0-1 0,1 1 0,0-1 0,0 0 0,1-1 0,0 1-1,7 8 1,-10-13-20,1 0 1,0 0-1,0-1 0,0 1 0,0-1 0,0 1 0,1-1 0,-1 0 0,1 0 0,-1-1 0,1 1 0,0-1 0,0 0 0,0 0 0,0 0 1,-1 0-1,1 0 0,0-1 0,0 0 0,0 0 0,5-1 0,-1 0 11,1-1 0,-1 0 0,0 0 0,0-1 0,0-1 0,14-7 0,42-33-159,-23 15 243,0 3-136,83-37-1,50-6 169,-165 66-134,24-11 47,-31 13-41,-1 1-1,1-1 1,0-1 0,-1 1 0,1 0 0,0 0-1,-1-1 1,1 1 0,-1-1 0,0 1 0,1-1-1,-1 1 1,1-3 0,-2 4-18,0 0 0,0-1 0,0 1 0,0 0 0,0 0 0,0 0 0,0-1 0,0 1 0,0 0 1,0 0-1,0-1 0,0 1 0,0 0 0,0 0 0,0 0 0,0 0 0,0-1 0,0 1 0,0 0 0,-1 0 0,1 0 0,0-1 0,0 1 0,0 0 0,0 0 1,0 0-1,-1 0 0,1 0 0,0 0 0,0-1 0,0 1 0,0 0 0,-1 0 0,1 0 0,0 0 0,0 0 0,0 0 0,-1 0 0,1 0 0,0 0 1,-9-2 8,-8 4-9,0 0 0,0 1-1,-29 9 1,25-7 7,6-1 36,-1 1 0,1 1 1,1 0-1,-1 1 0,-25 16 0,30-17-17,1 2-1,0 0 0,0 0 1,1 0-1,0 1 0,0 1 1,1-1-1,-11 18 0,9-8 2,0 0 0,2 1-1,0 0 1,1 0 0,1 1-1,1-1 1,-2 31 0,5-44-10,1-1 1,0 0-1,0 0 1,1 0 0,0 0-1,3 11 1,-4-15-7,1-1 0,-1 0 0,1 1 0,-1-1 0,1 0 0,0 1 0,-1-1 0,1 0 0,0 0 0,0 0 0,0 0 0,0 0 0,0 0 0,0 0 0,0 0 0,0 0 0,0 0 0,0 0 0,0-1 0,1 1 0,-1 0 0,0-1 0,1 1 0,-1-1 0,0 1 0,1-1 0,-1 0 0,1 0 0,-1 0 0,1 0 0,-1 0 0,0 0 0,1 0 0,1 0 0,4-2-20,-2 0 0,1 0 0,0-1 1,0 1-1,-1-1 0,1-1 0,-1 1 1,0-1-1,7-6 0,7-7 210,15-20 1,-25 27-175,97-126 292,-59 72-216,2-11-158,-44 67 20,-8 9 24,2-1 8,-1 3-11,0 1 0,0-1-1,0 1 1,0 0 0,1 0-1,0 0 1,-1 0 0,0 6-1,1-3-20,-2 6 43,1 0 1,0 0-1,1 0 0,0 0 0,1 0 1,1 0-1,0 0 0,0 0 0,1 0 1,1-1-1,1 1 0,6 18 1,-8-28-5,-1 0 0,0 0 0,1 0 0,-1-1 0,1 1 1,0-1-1,0 1 0,0-1 0,0 0 0,0 1 0,0-1 1,1 0-1,-1 0 0,1-1 0,-1 1 0,1-1 1,0 1-1,0-1 0,-1 0 0,1 0 0,0 0 0,0 0 1,5 0-1,-3 0 15,0-1-1,-1-1 1,1 1 0,0-1-1,-1 0 1,1 0 0,0 0 0,-1 0-1,1-1 1,-1 0 0,0 0 0,0 0-1,0 0 1,0-1 0,5-3-1,11-13-9,0 0 0,-1 0 0,-2-2-1,19-26 1,37-43-166,-38 55 103,-10 11 121,40-52 0,-41 39-13,37-74 1,8-45-59,-67 150 8,22-62-27,-23 64 15,4-12-46,-5 16 47,0-1 0,0 1 0,0-1 0,0 1 0,0-1 0,-1 1 0,1-1 0,0 1 0,0-1 0,0 1 0,0-1 0,-1 1 1,1-1-1,0 1 0,0 0 0,-1-1 0,1 1 0,0-1 0,-1 1 0,1 0 0,0-1 0,-1 1 0,1 0 0,-1-1 0,0 1 2,1-1 0,0 1 0,-1 0 0,1 0-1,-1 0 1,1 0 0,0 0 0,-1 0 0,1 0 0,0-1-1,-1 1 1,1 0 0,-1 0 0,1 0 0,0 1 0,-1-1-1,1 0 1,0 0 0,-1 0 0,1 0 0,-1 0 0,1 0-1,0 0 1,-1 1 0,1-1 0,-1 0 0,-3 3-7,0 0 1,0 0-1,0 0 1,1 1-1,-1-1 1,1 1-1,-5 7 1,-20 34-57,15-22 53,-24 38 38,-52 121 0,76-149-8,1 1 1,2 1-1,2 0 1,0 0-1,-3 61 1,10-80 29,1 0 1,1 0 0,0 0-1,5 18 1,-5-28-32,1 0-1,0-1 1,0 1 0,0 0 0,1-1-1,4 8 1,-5-11-2,0 1 0,0-1 1,0 1-1,1-1 0,-1 0 0,1 0 1,-1 0-1,1 0 0,0 0 0,0 0 1,-1-1-1,7 3 0,-3-3 2,0 1 0,0-1 0,1 0-1,-1 0 1,0-1 0,1 0 0,-1 0 0,0-1 0,8 0-1,6-4 0,27-8-1,-41 12-14,36-14-17,0-2 0,69-38 0,73-58-34,-123 74 46,-59 37 9,20-14 192,-21 16-188,0-1 0,0 0 0,0 1 1,-1-1-1,1 0 0,0 1 0,-1-1 1,1 0-1,-1 0 0,1 0 0,-1 0 1,1 0-1,-1 0 0,0 0 0,1 0 1,-1 0-1,0 1 0,0-1 0,0 0 1,0-1-1,1 1 0,-2-1 0,1 1-4,-1 1 1,1-1-1,-1 1 0,1 0 0,-1-1 0,1 1 0,-1-1 0,1 1 0,-1 0 0,0 0 0,1-1 0,-1 1 0,1 0 0,-1 0 0,0 0 0,1 0 0,-1 0 0,0 0 0,1 0 0,-1 0 0,0 0 0,0 0 0,-19 1 15,19-1-13,-6 1-15,1 1 0,-1 0 1,0 0-1,1 0 0,0 1 1,-1 0-1,-6 4 0,1 1-8,0 0-1,-16 14 0,18-12 9,1 1 0,0-1 0,0 2 0,1-1-1,1 1 1,0 1 0,1-1 0,0 1 0,1 0 0,0 0 0,1 1-1,1-1 1,-4 24 0,7-33 20,-1 0 1,1 0-1,0 1 0,1-1 1,-1 0-1,1 0 0,0 0 1,0 0-1,0 0 0,0 0 0,1 0 1,2 5-1,-4-8 0,1 0 0,0 0-1,0 0 1,0 0 0,-1 0 0,1-1-1,0 1 1,0 0 0,0 0 0,0-1-1,0 1 1,1 0 0,-1-1 0,0 1-1,0-1 1,0 1 0,2-1 0,-1 0-3,0 0 1,0 0 0,0 0 0,0 0 0,0 0 0,0-1 0,-1 1 0,1-1 0,0 1 0,0-1 0,0 0 0,0 1 0,-1-1 0,3-1 0,0-1-13,0 0 1,1-1 0,-1 1-1,-1-1 1,1 1 0,0-1-1,-1 0 1,3-5-1,21-38-43,-15 24 93,12-23-11,-11 21-60,20-31-1,-24 43 0,-4 8 33,-1-1 0,0 1 0,-1-1 0,1 0 0,2-9 0,-6 15-8,0 0 0,0 0 0,0 0 0,0 0 0,0 0 0,0 0 0,0 0 0,0-1 1,0 1-1,1 0 0,-1 0 0,0 0 0,0 0 0,0 0 0,0 0 0,0 0 0,0 0 0,0 0 0,0 0 0,0 0 0,0 0 1,0 0-1,0-1 0,0 1 0,0 0 0,0 0 0,0 0 0,0 0 0,1 0 0,-1 0 0,0 0 0,0 0 0,0 0 1,0 0-1,0 0 0,0 0 0,0 0 0,0 0 0,0 0 0,0 0 0,0 0 0,1 0 0,-1 0 0,0 0 0,0 0 0,0 0 1,0 0-1,0 0 0,0 0 0,0 0 0,0 0 0,0 0 0,0 0 0,0 0 0,0 1 0,1-1 0,-1 0 0,4 6-9,4 13 26,-2-5 44,0 0 1,0-1 0,1 1-1,1-1 1,0 0-1,18 19 1,-19-23-20,1-1-1,1-1 1,-1 0 0,1 0 0,1 0 0,-1-1-1,1-1 1,0 1 0,17 5 0,-12-6-610,1-1-1,-1-1 1,0 0 0,1-1 0,0-1-1,-1 0 1,1-1 0,0-1 0,0 0 0,-1-1-1,1-1 1,27-8 0,-30 6-68,0 1-1,0-2 1,-1 0 0,0-1-1,0 0 1,0 0 0,-1-1-1,0-1 1,0 0 0,-1 0 0,0-1-1,-1-1 1,0 1 0,12-21-1,-20 29 56,5-11-3350,-5 12 3799,-1 1-1,0-1 1,0 1-1,0-1 1,0 1-1,0-1 1,0 1 0,0-1-1,0 1 1,0-1-1,0 1 1,0-1-1,-1 1 1,1 0 0,0-1-1,0 1 1,0-1-1,0 1 1,-1-1-1,1 1 1,0 0-1,-1-1 1,1 1 0,0-1-1,-1 1 1,1-1-1,-12-3-2383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8:16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15 252 9728,'-15'-3'3584,"25"-2"-2784,27-10-224,3 10 1535,13-7-1279,10-3 992,27-10-1056,49-3-96,11-4-448,-15 1-192,-1 2-64,11 6-1664,3 7 928,-19 11-6303,-16-2 3903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9 133 5888,'-7'-16'1898,"7"15"-1868,-1 1-1,1 0 0,0 0 1,0-1-1,0 1 0,0 0 1,0 0-1,0-1 0,0 1 1,0 0-1,0 0 0,0-1 1,0 1-1,0 0 0,0 0 1,0-1-1,0 1 0,0 0 1,0 0-1,0-1 0,0 1 1,0 0-1,0 0 0,0-1 1,1 1-1,3-11 843,1 0-1,0 1 1,1 0-1,0 0 1,11-13-1,-14 20-666,-1 0 0,1 0-1,0 1 1,0-1-1,1 0 1,-1 1 0,0 0-1,1 0 1,0 0 0,-1 0-1,1 1 1,0-1 0,0 1-1,0 0 1,0 0 0,0 0-1,0 1 1,0-1 0,6 1-1,1 1 69,-1 1-1,0 0 0,0 1 1,0 0-1,0 0 1,0 1-1,14 8 0,-4-1 307,-1 2-1,26 20 1,-44-33-570,9 9 401,0-1 0,-1 1 1,12 14-1,-19-21-322,0 0 0,0 1 0,-1-1 0,1 0 0,-1 1 0,0-1 0,0 1 0,0-1 0,0 1 0,0 0 0,0-1 0,-1 1 0,1 0 0,-1 0 0,0-1 0,1 1 0,-1 0 0,-1 0 0,1 0 0,0-1 0,-1 1 1,-1 5-1,0-4 3,0 0 1,-1-1 0,1 1 0,-1 0-1,0-1 1,0 0 0,0 1 0,-1-1-1,1 0 1,-1-1 0,1 1 0,-1-1-1,0 0 1,-8 4 0,-1-1-138,0 0 1,0-1 0,-25 4-1,29-7-465,1 0 0,-1-1-1,-12-1 1,18 1 10,0 0 0,1 0-1,-1-1 1,0 1 0,0-1 0,1 0 0,-1 0 0,1 0 0,-1 0-1,1 0 1,-1 0 0,1-1 0,0 1 0,-5-4 0,7 4 303,0 1-1,-1-1 1,1 1 0,0-1-1,0 1 1,0-1 0,-1 1 0,1-1-1,0 1 1,0-1 0,0 1-1,0-1 1,0 1 0,0-1 0,0 1-1,0-1 1,0 1 0,0-1-1,0 0 1,0 1 0,1-1 0,-1 1-1,0-1 1,0 1 0,0-1-1,1 1 1,-1 0 0,0-1 0,1 1-1,-1-1 1,0 1 0,1-1-1,-1 1 1,1 0 0,-1-1 0,0 1-1,1 0 1,0-1 0,12-4-2922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36:0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26 2656,'0'0'28,"0"0"0,-1 0 1,1 0-1,0 0 0,0 0 0,0 0 1,-1 0-1,1 0 0,0 0 0,0 0 1,0 0-1,0 0 0,0-1 0,-1 1 0,1 0 1,0 0-1,0 0 0,0 0 0,0 0 1,0 0-1,0-1 0,-1 1 0,1 0 1,0 0-1,0 0 0,0 0 0,0-1 1,0 1-1,0 0 0,0 0 0,0 0 1,0-1-1,0 1 0,0 0 0,0 0 1,0 0-1,0 0 0,0-1 0,0 1 0,0 0 1,0 0-1,0 0 0,0-1 0,0 1 1,0 0-1,0 0 0,0 0 0,1 0 1,-1 0-1,0-1 0,0 1-19,0 0-1,0 0 1,0 0-1,0 0 1,0 0 0,0 0-1,0 0 1,-1 0-1,1 0 1,0 0-1,0 0 1,0 0 0,0 0-1,0 0 1,0 0-1,0 0 1,0 0-1,0 0 1,0 0 0,0 0-1,0 0 1,0 0-1,0 0 1,0 0-1,0 0 1,0 0 0,0 0-1,0 0 1,0 0-1,0-1 1,0 1-1,0 0 1,0 0-1,0 0 1,0 0 0,0 0-1,0 0 1,0 0-1,0 0 1,0 0-1,0 0 1,0 0 0,0 0-1,0 0 1,0 0-1,0 0 1,0 0-1,0 0 1,0 0 0,0-1-1,-4 2 244,-1 0 0,1-1-1,0 0 1,0 0 0,-1 0 0,1-1-1,0 1 1,0-1 0,-8-2-1,-29-10 3205,33 13-3206,5 0-116,6 0 1882,3 13-1584,-2-3-295,1 0 0,-2 0 0,1 0 0,-2 1 0,1-1 0,1 17 0,5 21 302,31 141-193,-39-183-204,43 167-64,-23-90 140,-18-64 13,-1 0 1,-1 0 0,-1 0 0,-1 0 0,0 0-1,-5 22 1,5-36-37,-1 0 0,1-1-1,-1 1 1,0 0-1,0-1 1,0 1 0,0-1-1,-1 1 1,0-1 0,-6 6-1,2-1 2,-2-1 0,1 0-1,-14 9 1,18-15-51,1 0 0,-1 0 0,0-1 0,1 1 1,-1-1-1,0 1 0,0-1 0,0-1 0,0 1 0,0 0 0,0-1 0,0 0 0,0 0 0,0 0 0,0 0 1,-6-2-1,3 0 19,-1 1 0,1-2 0,0 1 0,0-1 1,1 0-1,-1 0 0,-11-9 0,-24-11 69,7 2-15,-73-46-300,79 56 62,24 10 93,1-1 0,-1 0 0,0 1 0,1-2 0,-8-3 0,10 4-7,0 1 0,0 0 0,-1 0 1,1 0-1,0 0 0,-5-1 0,6 2-2,1 0 0,-1 0 0,1-1 0,-1 1 0,0 0 0,1 0 0,-1 0 0,0 0 0,1 0 0,-1 0 0,1 0 0,-1 0 1,0 1-1,1-1 0,-1 0 0,1 0 0,-1 0 0,0 1 0,1-1 0,-1 0 0,1 1 0,-1-1 0,1 0 0,-1 1 0,1-1 0,-1 1 0,1-1 0,-1 1 0,1 0-236,0 0-1,0 0 1,0 0 0,0 0 0,0 0 0,0 0 0,0 0-1,0 0 1,1 0 0,-1 0 0,0 0 0,1 0 0,-1-1-1,1 1 1,-1 0 0,1 0 0,-1 0 0,1-1 0,0 1-1,-1 0 1,1 0 0,0-1 0,-1 1 0,1-1 0,0 1-1,0-1 1,0 1 0,0-1 0,1 1 0,12 7-1904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7T23:36:0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91 2496,'-2'-4'423,"1"3"-209,0 0 0,1 0 0,-1-1-1,0 1 1,1 0 0,-1 0 0,0-1-1,1 1 1,0 0 0,-1-1 0,1 1 0,0 0-1,-1-1 1,1 1 0,0 0 0,0-3-1,1 1 498,-2 1-507,1 0 1,0 1-1,-1-1 1,1 0-1,-1 1 1,0-1-1,1 0 1,-1 1-1,0-1 1,0 1-1,-1-3 1,-4-7 1015,6 10-1143,-1 0-1,1 0 0,-1 0 1,0 0-1,1 0 0,-1 0 0,0 1 1,0-1-1,1 0 0,-1 0 1,0 1-1,0-1 0,0 0 0,0 1 1,0-1-1,0 1 0,0-1 1,0 1-1,-2-1 0,0 0 345,-5 0 60,8 1-448,-1 1 0,1-1-1,-1 0 1,1 0-1,-1 0 1,1 0 0,-1 0-1,1 0 1,-1 0-1,1 0 1,0 0 0,-1 0-1,1 0 1,-1 0-1,1 0 1,-1 0 0,1 0-1,-1 0 1,1 0-1,-1-1 1,1 1 0,0 0-1,-1 0 1,1 0-1,-1-1 1,1 1 0,0 0-1,-1-1 1,1 1-1,0 0 1,-1-1 0,1 1-1,0 0 1,0-1-1,-1 1 1,1-1 0,0 1-1,0-1 1,0 1-1,0 0 1,-1-2 0,-7 2 84,7 1-159,9-1-545,76-2 539,46 1-134,-80 6 372,79 17-1,-100-17 90,-22-5-198,0 1 0,1 1 0,7 1 0,-13-2 1076,-24-1-336,-24-4-698,31 2-141,1 0 0,-25 1 0,-2 4-30,-41 3-181,32 0 377,0-1-1,-58-4 0,81-1-61,-55 8 154,32-8-597,51-1 300,6-2-151,13-4-39,41-1 187,1 2 0,-1 2 0,110 9 0,-154-3 149,1 0 1,0 1 0,-1 1-1,25 8 1,-24-8 146,-17-4-435,1 0-1,-1 0 1,0 1-1,1-1 1,-1 0 0,1 1-1,-1-1 1,0 1 0,1-1-1,-1 1 1,0 0-1,0-1 1,0 1 0,1 0-1,-1 0 1,0 0-1,0 0 1,0 0 0,0 0-1,-1 0 1,1 0-1,0 1 1,1 1 0,7 12-3812,8 5 1286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5:51.1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1888,'-3'8'4419,"3"-7"-4209,1-1-183,-1 0 0,1 0 1,-1 0-1,1 0 0,-1 0 0,1 1 0,-1-1 1,1 0-1,-1 0 0,1 1 0,-1-1 0,1 0 0,-1 1 1,0-1-1,1 1 0,-1-1 0,1 0 0,-1 1 0,0-1 1,0 1-1,1-1 0,-1 1 0,0-1 0,0 1 0,1 0 1,4 20 349,0-3-373,-4-16 10,-1 0-1,1-1 1,-1 1-1,0 0 1,0 0-1,0-1 1,0 1-1,0 0 1,0 0-1,0-1 1,-1 4 0,0 14 127,6 8 10,4 18 93,12 36 438,-11-52-586,-5-11-50,2-1 1,13 27-1,-10-24 21,-6-13 46,0 1 0,9 12-1,-7-13-73,0 0-1,0 0 1,1-1-1,0 0 0,0 0 1,0 0-1,1-1 1,0 0-1,0-1 0,0 1 1,0-2-1,1 1 1,0-1-1,0 0 0,0-1 1,0 0-1,0-1 1,0 0-1,18 0 0,33 0 106,54-1 144,-62 0-314,-39 0 25,0 0 0,0 0-1,0-1 1,19-4 0,171-66 175,-127 42-134,32-14 45,26-5-117,-53 14 30,-59 24-40,1 0 0,0 1 0,35-8-1,-28 11 15,32-2 0,-51 8 8,0 0 0,0 0 0,0 1-1,0 0 1,0 1 0,14 4 0,-2 0-1,0 1-1,-1 1 1,0 1 0,-1 1-1,0 1 1,19 14 0,24 19 24,17 12 52,-6 9 93,-70-59-146,24 14 195,-27-18 32,-1-2-175,-1 0-1,1-1 0,0 1 0,-1 0 1,1 0-1,0 0 0,-1-1 0,1 1 1,-1 0-1,1-1 0,0 1 0,-1 0 1,1-1-1,-1 1 0,1-1 0,-1 1 1,1-1-1,-1 1 0,1-1 0,-1 1 1,1-2-1,5-6 98,-1 0-144,1 0 1,-2 0-1,1-1 0,-1 1 1,0-1-1,3-12 1,7-16-33,-9 25 11,2 1-1,-1-1 1,2 1 0,-1 1 0,2-1 0,-1 1 0,1 1 0,1-1 0,15-10 0,-12 10-45,0 2 0,1-1 0,1 2 0,0 0 0,0 1-1,0 0 1,21-4 0,3 1 56,1 3-1,61-3 0,82 12-273,-25 0 433,-90-3-271,111 14 0,-108-3 104,-2 4 0,131 45 1,-104-24 136,0-4 1,2-5 0,174 26-1,-243-50 5,0-1-1,0-1 0,0-2 1,0 0-1,-1-2 1,1-2-1,-1 0 0,41-14 1,-1-5 103,92-46 1,0-19-143,-97 42-2488,-43 30-905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5:55.6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206 475 1664,'1'-1'103,"0"0"1,-1 0-1,1-1 0,0 1 1,0 1-1,-1-1 0,1 0 1,0 0-1,0 0 1,2-1-1,0 0 94,-1 0 0,0 0 0,0 0 1,1-1-1,-1 1 0,-1-1 0,4-4 1,-4 3 51,0 0 0,0 0 1,-1 0-1,0 0 1,0 0-1,0 0 0,-1-6 1,0-6 133,1 14-368,0 0 1,-1 0-1,1 0 0,-1 0 1,1 0-1,-1 0 0,0 0 0,0 0 1,0 1-1,0-1 0,0 0 1,0 0-1,0 1 0,-1-1 0,1 1 1,0-1-1,-1 1 0,1 0 1,-1-1-1,0 1 0,0 0 0,1 0 1,-1 0-1,0 0 0,0 0 1,0 1-1,0-1 0,0 1 0,-2-1 1,-3-2 125,5 3-137,1-1-1,0 0 1,-1 1-1,0-1 0,1 1 1,-1-1-1,1 1 1,-1 0-1,1-1 1,-1 1-1,0 0 1,1 0-1,-1 0 1,0 0-1,1 1 0,-1-1 1,1 0-1,-1 1 1,1-1-1,-1 1 1,1-1-1,-1 1 1,1 0-1,-1 0 1,1 0-1,-2 1 0,-60 68-333,50-54 322,0 1 1,1 0-1,1 0 1,-11 24-1,19-34 27,1-1-1,0 0 0,0 1 1,0-1-1,1 1 0,0 0 1,1-1-1,-1 1 0,1 7 1,2 11 102,5 26 1,-6-48-101,0 4 17,0-1 0,1 0 0,0-1 0,0 1-1,1 0 1,-1 0 0,1-1 0,1 0-1,-1 1 1,1-1 0,5 5 0,-8-8-6,1 0 1,-1 0 0,1-1-1,0 1 1,0 0 0,0-1 0,0 0-1,0 1 1,0-1 0,0 0-1,0 0 1,0 0 0,0 0-1,1 0 1,-1-1 0,0 1-1,1-1 1,-1 0 0,1 1-1,-1-1 1,0 0 0,1 0-1,2-1 1,3-1 20,1 0 0,0 0-1,-1-1 1,16-8 0,9-3-24,-22 10 4,1-1 0,-1 0 0,0-1 0,0-1-1,0 1 1,11-11 0,52-53 291,-54 50-334,-10 11-33,1 1 0,0 0-1,1 1 1,-1 0 0,1 0-1,1 1 1,-1 1 0,21-6 0,-25 9-4,1-1 0,-1 2 0,0-1 0,1 1 0,8 0 0,-12 1 20,-1 1 1,1-1-1,-1 1 0,1 0 0,-1 1 1,0-1-1,1 1 0,-1-1 0,0 1 1,7 5-1,-4-3 40,0 1 0,0 0 1,0 0-1,0 1 0,7 7 1,-14-12 29,0-1 1,0 0-1,0 1 0,1-1 1,-1 0-1,0 0 1,0 1-1,0-1 0,1 0 1,-1 0-1,0 0 1,0 1-1,1-1 0,-1 0 1,0 0-1,0 0 1,1 1-1,-1-1 1,0 0-1,1 0 0,-1 0 1,0 0-1,0 0 1,1 0-1,-1 0 0,0 0 1,1 0-1,0 0 1,-1 0-24,0 0-1,0-1 1,0 1 0,0 0 0,0 0 0,0-1 0,0 1 0,0 0 0,0 0 0,0 0 0,0-1 0,0 1 0,0 0-1,0 0 1,0-1 0,-1 1 0,1 0 0,0 0 0,0 0 0,0-1 0,0 1 0,0 0 0,0 0 0,-1 0-1,1-1 1,0 1 0,0 0 0,0 0 0,-1 0 0,1 0 0,0 0 0,0-1 0,-1 1 0,0-1-12,0-1 0,0 1 0,0-1 1,0 1-1,1-1 0,-1 1 0,0-1 1,0-2-1,-4-7-125,3 8 83,0 0-1,-1 1 1,1-1-1,-1 1 1,1-1-1,-1 1 1,0 0-1,0 0 1,0 0-1,0 1 1,0-1-1,0 1 1,0-1 0,-1 1-1,1 0 1,-1 0-1,1 1 1,0-1-1,-1 1 1,1 0-1,-1 0 1,1 0-1,-1 0 1,1 0-1,-6 2 1,4 0-14,0 0-1,0 0 1,0 0-1,0 1 1,1 0-1,-1 0 1,1 0-1,0 0 1,0 1-1,-4 4 1,5-5 34,1 0-1,0 1 1,0 0 0,0-1 0,0 1 0,1 0-1,-1 0 1,1 0 0,0 0 0,-1 8 0,0 4-81,1 23-1,2-31 91,-1 2 57,1-1 0,0 1 0,0 0 0,1-1 1,1 0-1,4 13 0,-5-16-12,0-1 0,1 0-1,0 1 1,0-1 0,0-1 0,0 1-1,1 0 1,-1-1 0,1 0 0,1 0 0,6 6-1,-9-9 233,6 2 96,-8-3-362,1 0 1,-1 1 0,0-1 0,0 0 0,1 0 0,-1 0 0,0 0 0,1 1-1,-1-1 1,1 0 0,-1 0 0,0 0 0,1 0 0,-1 0 0,0 0 0,1 0-1,-1 0 1,0 0 0,1 0 0,-1 0 0,1 0 0,-1 0 0,0 0 0,1 0-1,-1-1 1,0 1 0,1 0 0,-1 0 0,0 0 0,1-1 0,-1 1 0,0 0-1,0 0 1,1 0 0,-1-1 0,0 1 0,0 0 0,1-1 0,-1 1 0,0 0-1,1-1 1,1-2 35,-1-1 0,1 1 0,0-1 0,-1 1 0,0-1-1,0 1 1,0-1 0,0 0 0,0-7 0,-1-38 151,0 27-117,-4-114-988,4 135 816,3 21-368,2 1 278,-4-18 190,0 1-1,0-1 1,0 1 0,0-1 0,-1 1 0,1 3-1,-1 4 27,2 0 1,-1 0-1,2 0 0,4 16 0,2 4-74,-6-17 86,1-1 0,1-1 0,0 1 0,0-1 0,1 1-1,10 14 1,-15-26-3,-1-1 0,1 1-1,0 0 1,0 0 0,-1 0 0,1 0-1,0-1 1,0 1 0,0 0-1,0-1 1,0 1 0,0 0-1,0-1 1,0 0 0,0 1 0,0-1-1,0 0 1,0 1 0,0-1-1,1 0 1,0 0 0,0 0 0,-1 0 0,1-1 1,0 1-1,-1 0 0,1-1 1,0 0-1,-1 1 0,1-1 1,-1 0-1,1 0 0,-1 0 1,3-2-1,2-3 34,1-1 0,0 0 0,-1-1 0,5-8 0,-6 9-57,161-202 692,-135 172-626,-13 13-59,-1 0 0,-1-1 0,-1-1 0,17-40 1,33-115 8,-50 137-218,-13 37 99,0 0 0,0 1 0,-1-1 0,0 0 0,1-12 0,-2 19 72,0 0 1,0 0-1,0 0 0,0 0 1,0 0-1,0 0 1,0-1-1,0 1 1,0 0-1,0 0 1,0 0-1,0 0 0,0 0 1,0 0-1,0 0 1,0 0-1,0 0 1,0-1-1,0 1 1,0 0-1,0 0 0,0 0 1,0 0-1,0 0 1,0 0-1,-1 0 1,1 0-1,0 0 1,0 0-1,0 0 0,0-1 1,0 1-1,0 0 1,0 0-1,0 0 1,0 0-1,0 0 1,-1 0-1,1 0 0,0 0 1,0 0-1,0 0 1,0 0-1,0 0 1,0 0-1,0 0 1,0 0-1,0 0 0,-1 0 1,1 0-1,0 0 1,0 0-1,0 0 1,0 0-1,0 0 1,0 0-1,0 0 0,0 0 1,0 0-1,-1 0 1,1 1-1,0-1 1,0 0-1,-8 8-334,-10 16 174,0 10 27,1 0 1,-12 40-1,-15 28 9,23-61 132,2 1-1,2 1 1,1 1-1,-10 51 1,24-84 34,0 0 0,1 0 1,0-1-1,0 1 0,2 13 0,0-20 6,-1-1 0,1 1 1,-1 0-1,1-1 0,0 1 0,1-1 0,-1 0 0,1 1 1,-1-1-1,1 0 0,0 0 0,0 0 0,0 0 1,0 0-1,1 0 0,-1-1 0,1 1 0,0-1 0,3 2 1,-4-2 1,1-1 0,0 0 1,-1 0-1,1 0 0,0 0 1,0-1-1,0 1 0,0-1 1,0 1-1,0-1 0,-1 0 1,1 0-1,0-1 0,0 1 1,0 0-1,0-1 0,0 0 1,0 0-1,2-1 0,5-2 32,-1 0 0,0-1-1,-1 0 1,9-6 0,27-22 41,-3-2 1,62-66-1,-89 86-59,0-1-1,-1-1 1,-1 0 0,0-1-1,-2 0 1,0 0 0,13-34-1,-7-1-46,-2 0 0,10-72 0,-15 25-136,-9 93 108,0 1 0,0 0 0,-2-11 1,0-6-256,-1 11-75,3 12 344,0 0 0,0 0 0,0 0-1,0 0 1,0 0 0,0 0 0,-1 0 0,1 0-1,0 0 1,0 0 0,0 0 0,0 0 0,-1 0-1,1 0 1,0 0 0,0 0 0,0 0 0,0 0-1,0 0 1,-1 0 0,1 0 0,0 0 0,0 0-1,0 0 1,0 0 0,0 0 0,0 0 0,-1 0-1,1 1 1,0-1 0,0 0 0,0 0 0,0 0-1,0 0 1,0 0 0,-1 1 0,0 0-53,0 1 0,0 0 0,-1 0 0,1-1 0,0 1-1,1 0 1,-2 3 0,-48 193-452,10-33 202,34-142 296,-1-2 83,2 1 1,0 0 0,1 0 0,0 32-1,4-42-18,0 1 0,2 0 1,-1 0-1,2 0 0,0-1 0,0 1 0,1-1 0,0 0 0,1 0 0,9 15 0,-12-22-10,1-1 0,-1 0 0,1 0 1,0 1-1,1-2 0,-1 1 0,0 0 0,5 3 0,2 1 181,11 8-220,-20-15 21,0 0-1,0-1 1,0 1 0,1-1-1,-1 0 1,0 1 0,0-1-1,0 0 1,1 0 0,-1 0-1,0 0 1,0 0 0,0 0-1,1 0 1,-1 0 0,0 0-1,0 0 1,2-1 0,8-4 85,0-1 0,0 0 0,0 0 0,-1-1 0,0-1 0,-1 1 0,0-1 0,14-16 0,-17 18-58,-1 0 0,0-1 0,0 0 0,-1 0 0,0 0 0,0 0 0,0-1 0,-1 1 0,0-1 0,-1 0 0,0 0 0,0 0 0,1-16 0,-3 18-15,0-1 0,-1 1 0,-2-10 0,3 14-76,-1 0 1,1 0-1,-1 0 1,0 0-1,0 1 1,1-1-1,-1 0 1,0 0-1,-1 1 1,1-1-1,0 0 1,0 1-1,-1 0 1,1-1-1,-3-1 1,3 3 11,0-1-1,0 1 1,0 0 0,0 0 0,0-1 0,0 1-1,0 0 1,0 0 0,0 0 0,0 0-1,0 0 1,0 0 0,0 1 0,0-1-1,0 0 1,0 0 0,0 1 0,0-1-1,0 1 1,0-1 0,0 1 0,0-1-1,0 1 1,0-1 0,-1 2 0,-1 1 14,1-1 0,-1 1 0,1-1 0,-1 1 0,1 0 1,-3 4-1,2 0-50,-1 1 1,1 0-1,0 0 1,1 0-1,0 0 1,0 0-1,1 0 1,0 1-1,0 9 1,1 8 86,6 41-1,-5-57 24,1-1 0,-1 1 0,2-1 0,-1 0 1,1 0-1,1 0 0,4 10 0,-6-16 3,0 0 1,0 1-1,1-2 1,-1 1 0,0 0-1,1 0 1,0-1 0,0 1-1,0-1 1,0 0-1,0 0 1,0 0 0,0 0-1,1-1 1,-1 0 0,1 1-1,-1-1 1,1 0-1,0 0 1,-1-1 0,6 1-1,3-1 34,0 0 0,-1-1 0,1 0 0,0-1 0,-1 0 0,0-1 0,1 0 0,-1-1 0,15-7 0,12-9 36,45-28 1,-47 25-65,-8 7-144,-1-1 0,-1-2 1,33-30-1,-58 47-382,-5 5 248,-8 9 92,-4 7 23,12-13 108,0-1 0,0 0 0,0 1 0,-4 8 0,-19 35-6,21-39-4,0 0 1,0 0-1,1 1 0,0 0 0,1 0 0,-5 17 1,6-8 96,0-1 1,1 21 0,2-40-62,0 0 0,0 1 0,1-1 0,-1 0 0,0 0 0,0 1 0,0-1 0,1 0 0,-1 0 0,0 1 0,0-1 0,1 0 0,-1 0 0,0 0 0,1 0 0,-1 1 0,0-1-1,1 0 1,-1 0 0,0 0 0,1 0 0,-1 0 0,0 0 0,1 0 0,-1 0 0,0 0 0,1 0 0,-1 0 0,10 0 185,-8-1-176,-1 1 1,1-1 0,-1 0-1,1 0 1,0 0-1,-1 1 1,0-1-1,1-1 1,-1 1-1,0 0 1,1 0-1,-1 0 1,0-1-1,1-1 1,16-25 66,-12 18-102,7-16 46,0-1 0,-2 0 0,13-48 0,-1 5 3,-11 35-4,-2-2 1,-1 1-1,-2-1 1,4-53-1,-11 83-47,3-27-105,-5-59 0,2 76 24,0-7-36,0 23 87,0 0 0,-1 0 0,1 0-1,0 0 1,0 0 0,-1 1 0,1-1 0,0 0 0,-1 0-1,1 0 1,-1 0 0,1 0 0,-1 1 0,1-1 0,-1 0-1,0 1 1,1-1 0,-2-1 0,2 2 22,-1 0 0,1 0 0,0 0 0,-1 0 0,1 0 0,0 0 0,0 0-1,-1 0 1,1 0 0,0 0 0,-1 0 0,1 1 0,0-1 0,0 0 0,-1 0 0,1 0 0,0 0 0,-1 0 0,1 1 0,0-1 0,0 0 0,0 0 0,-1 0 0,1 1-1,0-1 1,0 0 0,0 0 0,-1 0 0,1 1 0,0-1 0,0 0 0,0 1 0,0-1 0,0 0 0,0 0 0,0 1 0,-1-1 0,1 0 0,0 1 0,-4 15-169,4-14 143,-40 213-678,33-151 910,3 0 0,6 99 0,-2-152-142,1 9 117,0-1 1,1 1-1,1 0 1,11 37-1,-11-50-134,1 4 92,0 0 0,1-1 0,9 15 0,-13-24-342,0 0 0,0 0 0,0-1 0,0 1 0,0 0 0,0 0 0,0-1 0,1 1 0,-1-1 0,0 1 0,0-1 0,2 1 0,1 0-1548,-3-1 1605,0 1 0,0-1-1,-1 0 1,1 0 0,0 0-1,0 0 1,0 0 0,0 0-1,-1 0 1,1 0 0,0 0-1,0 0 1,0 0 0,-1 0-1,3-1 1,18-12-3043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5:56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522 145 1568,'0'-3'601,"0"0"0,-1 0 0,1 0 0,-1 0 0,0 0 0,0 0 0,0 0 0,0 0 0,-2-3 0,0 1-208,0 0 0,0 0 0,-1 0 0,-4-4 0,-6-5-242,-30-21 0,37 30 196,2 1-370,-1 1-1,0-1 1,0 1 0,0 0 0,0 1 0,0 0-1,-1 0 1,1 0 0,-1 1 0,0 0 0,1 0 0,-1 0-1,0 1 1,0 0 0,1 0 0,-1 1 0,0 0-1,1 0 1,-1 1 0,1 0 0,-1 0 0,1 0 0,0 1-1,0 0 1,-9 5 0,2 1 57,0 1 0,0 0 0,1 1 0,0 1 0,0 0 0,2 0 0,-1 1 0,2 1-1,0-1 1,-12 25 0,-24 35-7,38-61-40,2-2 69,0-1-1,1 0 1,-5 15 0,8-21-47,0-1 0,1 0 0,-1 0 0,1 1 0,0-1 0,0 0 1,-1 1-1,2-1 0,-1 0 0,0 1 0,0-1 0,1 0 0,-1 0 1,1 1-1,0-1 0,0 0 0,-1 0 0,2 0 0,-1 0 0,0 0 1,2 3-1,59 57 871,-26-28-736,-32-29-123,0 0 0,0 0 0,0 1 0,-1 0 0,0 0 0,0 0 0,0 0 0,-1 0 0,0 0 0,0 1 0,0-1 0,1 13 0,-2-4 131,0 0 0,-1 0 1,-1 0-1,-3 23 0,0-19 109,-1 1-1,0-1 1,-12 25 0,-29 51 422,42-88-627,-1 3 21,-1 0-1,0-1 1,-1 1 0,0-1 0,-1-1 0,-11 12 0,17-20-52,1 1 0,0 0 0,-1 0-1,1-1 1,-1 1 0,1-1 0,-1 1 0,1-1 0,-1 0-1,1 1 1,-1-1 0,1 0 0,-1 0 0,1 0-1,-1 0 1,0-1 0,-2 1 0,3 0-293,0-1 0,0 1 0,0 0 0,0-1 0,0 1 0,0 0 0,0-1 1,1 1-1,-1-1 0,0 0 0,0 1 0,0-1 0,0 1 0,1-1 0,-2-1 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5:57.5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21 576,'0'-20'8457,"23"27"-7655,-9-2-120,28 2-45,1-2 1,0-2-1,49-2 0,-83-1-631,-4 0-35,-1 1 1,0-1 0,1 1 0,-1-1 0,7 3 0,-4 0-1548,0 0 0,0 1 0,12 8-1,-6-4-546,9 5-496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5:58.6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363 14 992,'0'0'78,"0"0"0,-1 0 0,1-1 0,0 1 0,-1 0 0,1-1 0,0 1 0,0-1 0,-1 1 0,1 0 0,0-1 0,0 1 0,0-1 0,0 1 0,-1 0 0,1-1 1,0 1-1,3-7 2742,-16 25-1584,-34 70 40,9-16-781,-61 89 326,87-137-645,0 0 0,-9 33 0,-12 55-92,17-56 115,-5 12-40,8-30-76,2 1 0,1 0 0,-6 54-1,16-85-4,0 0 1,1-1-1,0 1 0,0 0 0,0-1 0,1 1 0,0 0 0,1-1 1,0 0-1,0 0 0,0 0 0,1 0 0,0 0 0,0-1 0,1 1 0,0-1 1,0 0-1,1-1 0,8 8 0,12 5-70,4-3-3294,-23-12 2009,10 5-2685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5:59.9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40 832,'-21'-8'9930,"102"8"-9371,102-1-206,-35-15-155,-32 2 138,-62 13-598,-54 2 265,0 1-1,0-1 0,0 0 0,-1 1 0,1-1 1,0 0-1,-1 0 0,1 1 0,-1-1 1,0 0-1,0 1 0,-7 7-51,-1-1 0,0-1-1,-13 9 1,-15 12 107,10-3-100,1 1-1,1 1 0,2 1 1,-34 51-1,33-42 107,-2-2 0,-2 0 0,-1-2 0,-2-1 0,-1-1 0,-67 49 0,79-65-93,-35 18-1,35-20 136,-5 1 135,17-11-183,5-2 362,9-1-44,-1 0-339,49 1 435,44-1 229,-80-1-602,156-10 469,-64 5-191,-25 3-61,-63 3-372,-17 0-315,-1 1 0,1-2 0,0 1 0,0 0-1,6-2 1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6:00.3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9 101 2240,'-5'-7'524,"5"7"-453,0-1 0,-1 1 0,1 0 0,0-1 1,-1 1-1,1-1 0,0 1 0,0-1 0,-1 1 0,1-1 1,0 1-1,0-1 0,0 1 0,-1-1 0,1 1 1,0-1-1,0 1 0,0-1 0,0 1 0,0-1 0,0 1 1,0-1-1,0 1 0,1-1 0,-1 1 0,0-1 1,0 1-1,0-1 0,0 1 0,1-1 0,-1 1 0,0-1 1,1 0-1,1-2 1105,-2 2-1096,0 1 1,0 0 0,1-1-1,-1 1 1,0 0 0,0-1-1,0 1 1,0 0 0,1 0-1,-1-1 1,0 1-1,0 0 1,1 0 0,-1 0-1,0-1 1,1 1 0,-1 0-1,0 0 1,0 0 0,1 0-1,-1 0 1,0 0-1,1 0 1,-1-1 0,0 1-1,1 0 1,-1 0 0,0 0-1,1 0 1,-1 0 0,0 0-1,1 1 1,-1-1-1,0 0 1,1 0 0,2 0-187,75 6 2031,-51-3-1450,38-1 0,-2-8-84,-1-2 0,92-26 0,-42 10-5255,-81 17 427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6:01.0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208 3 1984,'6'-3'5212,"7"8"-2524,-6-2-3767,-2 2 1168,0-1 0,0 1 0,-1 0 0,1 0 0,-1 0 0,-1 0 0,1 1 0,-1 0 0,0 0 0,0 0 0,-1 0-1,1 0 1,-1 0 0,-1 1 0,1-1 0,-1 0 0,0 1 0,-1 0 0,0-1 0,0 1 0,0-1 0,-1 1 0,1-1 0,-2 1 0,1-1 0,-1 1 0,-3 8 0,3-12-53,0 1 0,0-1 1,-1 0-1,1 1 0,-1-1 0,0 0 1,0 0-1,0-1 0,0 1 0,0-1 1,0 1-1,-1-1 0,1 0 1,-1 0-1,0-1 0,0 1 0,1-1 1,-1 0-1,0 0 0,0 0 1,-5 1-1,-9 0-199,-1 0 1,0-2 0,-21-1-1,36 1 63,-71-6-4524,46 1 944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07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37 2240,'5'-36'8666,"-9"68"-3503,-2 34-4486,-5 118 1235,7-95-1333,4 101 433,1-88-323,-1-98-733,0 0 1,-1-1-1,0 1 1,0 0-1,-2 5 1,1-20-3215,2 9 2575,-1 0 0,1 0-1,0 0 1,0 0 0,-1 0-1,1 0 1,0 0-1,1-4 1,1-10-3098,0 1 1285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7456,'-12'-8'11983,"25"14"-9311,-3-3-2244,-1-1-1,1-1 0,-1 0 1,1 0-1,0-1 1,14-2-1,6 1-325,30 1-560,-34 0-2988,-17 0 1600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6:02.3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0 125 2560,'2'-5'592,"4"-6"3088,4 31-3344,-5 9 323,11 39 95,-6-25-460,-9-33-234,2 1 0,-1-1 0,6 14-1,-5-15 50,0 0 0,0 1 0,-1-1 0,1 14 0,1 1 338,0-13-372,-3-9 76,-1-1 0,1 0 0,0 1 0,-1-1 0,1 1 0,-1-1-1,0 0 1,0 1 0,1 2 0,-1-4-139,0 0 0,0 1 0,0-1 0,0 0 0,0 0 0,0 0 0,0 0 0,0 1 0,0-1 0,1 0 0,-1 0 0,0 0 0,0 0 0,0 0 0,0 0 0,0 1 0,0-1 0,1 0 0,-1 0 0,0 0-1,0 0 1,0 0 0,0 0 0,0 0 0,1 0 0,-1 0 0,0 0 0,0 0 0,0 0 0,1 0 0,-1 0 0,0 0 0,0 0 0,0 0 0,0 0 0,1 0 0,-1 0 0,0 0 0,0 0 0,0 0 0,1 0 0,6-3 216,5-14-89,-1 1 0,-1-2 0,-1 1 0,11-29 1,-14 32-116,6-13-37,21-33 1,-26 48-139,1 0 0,1 1 1,0 1-1,20-20 0,-28 29 132,0 0 0,-1 1 0,1-1 0,0 0 0,0 1 0,0-1 0,0 1 0,0-1-1,0 1 1,0-1 0,0 1 0,0 0 0,0 0 0,0-1 0,0 1 0,0 0 0,0 0 0,0 0-1,0 0 1,0 0 0,0 0 0,0 0 0,0 1 0,0-1 0,0 0 0,0 1 0,0-1 0,0 0-1,0 1 1,0-1 0,0 1 0,0 0 0,0-1 0,0 1 0,0 0 0,-1-1 0,1 1 0,0 0-1,0 1 1,2 2-28,0 0 0,-1 0 0,1 0 0,-1 0 0,0 0-1,0 1 1,1 6 0,48 141 79,-47-142 223,1 0 1,13 17-1,-15-23-29,-3-3-39,2-1-117,0 0-1,-1 0 1,1 0 0,0 0 0,0-1 0,-1 1 0,1 0 0,0-1 0,-1 1 0,1-1 0,0 0 0,-1 0-1,3-1 1,-2 1-21,-1-1-1,1 0 0,0 0 1,0-1-1,-1 1 0,0 0 0,1 0 1,0-4-1,27-56 397,27-90 1,-38 104-314,-12 34-137,0-1 0,-1 0 0,5-25 0,-8 31-122,0 0 20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6:03.0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37 2656,'13'-3'8304,"-12"18"-8384,1-9 168,0 0 0,1 1 1,0-1-1,-1-1 0,2 1 1,-1 0-1,8 9 0,-9-13-52,0 0-1,-1-1 0,1 1 1,0 0-1,0-1 0,0 1 0,0-1 1,1 0-1,-1 0 0,0 0 1,0 0-1,1 0 0,-1 0 1,1 0-1,-1-1 0,0 1 1,1-1-1,-1 0 0,1 0 0,-1 0 1,1 0-1,-1 0 0,1-1 1,2 0-1,3 0 100,1-2 0,-1 1 0,0-1 0,-1 0 0,1-1 0,-1 0 0,1 0 0,-1 0 0,0-1 0,0 0 0,-1-1 0,7-7 0,-12 12-129,0 0 0,0-1 1,0 0-1,0 1 1,-1-1-1,1 1 1,0-1-1,-1 0 0,0 1 1,1-1-1,-1 0 1,0 1-1,0-1 1,0 0-1,0 0 0,0 1 1,0-1-1,0 0 1,-1 1-1,1-1 1,-1 0-1,1 1 0,-1-1 1,0 1-1,1-1 1,-1 1-1,0-1 1,0 1-1,0-1 0,0 1 1,0 0-1,-1-1 1,1 1-1,0 0 1,-1 0-1,1 0 0,0 0 1,-3-1-1,-1 0-66,-1 1 1,0-1-1,0 1 0,0 0 1,0 0-1,-1 1 0,1 0 0,0 0 1,0 0-1,0 1 0,0 0 0,0 0 1,0 0-1,-7 3 0,-7 2-566,3-1-3441,12-4 2286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6:04.0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30 2976,'18'-29'6873,"-17"28"-6680,6 7 1108,-6-5-1519,39 39 628,-22-22-28,26 32-1,-4 1-58,-21-29-300,-1 1 0,-2 1 0,0 0 0,15 32 0,-20-26 118,0 1 1,-2 0-1,-1 0 1,5 45-1,-6-8 193,-2 69 1,-6-110-204,0 0 1,-1 0 0,-8 33 0,7-47-79,-1 1 1,-1-1-1,0 0 0,0 0 1,-2 0-1,1-1 1,-17 22-1,16-24-614,-1 0 0,0-1 1,0 0-1,-1-1 0,-17 13 0,-21 5-1476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6:05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1 612 2560,'1'5'2490,"-1"-5"-2449,8-2 1950,-4 1-1774,-1 1-1,0-1 1,0 0-1,0 0 1,0 0-1,0-1 1,0 1-1,0-1 1,0 1-1,0-1 1,-1 0-1,5-5 1,27-27 291,-14 10-259,-2 0 0,29-49 0,-26 33-66,3 1 1,1 1-1,1 1 1,58-59-1,73-51 142,-149 140-285,-6 5-59,0 1 0,0-1 1,0 0-1,-1 1 0,1-1 1,0 0-1,-1 0 1,1 0-1,-1-1 0,1 1 1,-1 0-1,0 0 1,0-1-1,1-2 0,-21 19-605,7-2 576,0 1-1,1 0 1,1 0-1,0 1 0,0 1 1,2-1-1,0 1 1,-11 28-1,10-17-26,1-1 1,2 1-1,0 0 0,-3 51 1,8-69 129,1 1-1,0-1 1,1 0 0,0 1 0,0-1 0,1 0 0,0 0 0,0 0 0,1 0 0,0 0-1,7 12 1,-8-16-24,1-1 0,-1 0 0,1 1 0,-1-1 0,1 0 0,0-1 0,0 1 0,0-1 0,0 1-1,1-1 1,-1 0 0,1 0 0,-1 0 0,1 0 0,0-1 0,-1 0 0,1 1 0,0-2 0,0 1 0,0 0 0,0-1-1,0 1 1,0-1 0,0 0 0,0-1 0,5 0 0,3-1 37,-1 0 1,1-1-1,-1-1 0,1 0 1,-1-1-1,0 0 1,-1 0-1,1-1 0,-1-1 1,0 0-1,-1 0 0,12-11 1,5-10 4,-1 0 0,34-50 0,11-15-88,-64 86 6,-3 4-56,0-1 1,0 1 0,0-1 0,0 1 0,0 0 0,1 0 0,0 1 0,0-1 0,4-2 0,-7 7 34,0-1 0,0 0 0,0 1 1,0-1-1,0 0 0,0 1 1,0-1-1,0 1 0,-1 0 0,1-1 1,0 3-1,-1-3 24,4 10 7,-1 0 0,-1 1 0,0 0 0,-1-1-1,1 22 1,2 2 490,-4-33-187,1-3-249,0 1 1,0 0-1,0 0 0,0-1 1,-1 1-1,1 0 1,0-1-1,0 1 0,0-1 1,-1 1-1,1-1 0,0 1 1,-1-1-1,1 1 1,-1-1-1,1 0 0,0 1 1,0-2-1,9-16 81,-8 14-39,4-6-121,0 1 0,1 0 0,0 0-1,0 1 1,1 0 0,0 0 0,0 1-1,1 0 1,0 1 0,14-9 0,-20 14 22,-1 0 1,0 0 0,0 0 0,1 0 0,-1 1 0,0-1 0,1 1-1,-1-1 1,1 1 0,-1 0 0,1 0 0,-1 0 0,0 0 0,1 0-1,-1 1 1,1-1 0,-1 1 0,1-1 0,-1 1 0,0 0 0,0 0-1,1 0 1,-1 0 0,0 1 0,0-1 0,0 0 0,0 1 0,0 0-1,-1-1 1,3 3 0,5 6 89,0 1 0,0 0 0,-2 1 0,9 14 0,-7-10-28,13 28 396,1 3-297,-21-44-744,0 1-1,1-1 1,-1 1 0,1-1 0,0 0-1,-1 0 1,1-1 0,1 1 0,2 2-1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6:06.2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12 3488,'-23'-6'1280,"19"1"-992,-1 10-64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6:11.2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229 191 2496,'10'-10'1859,"-6"8"-207,-4 4-1126,-7 12-756,6-11 234,0-1 0,0 1 0,-1-1 0,1 1 0,-1-1 0,-1 3-1,-4 2 263,0-1-1,1 1 0,-2-1 0,1 0 0,-1-1 1,0 0-1,-14 7 0,18-10-166,0-1 1,0 1 0,-1-1-1,1 0 1,0 0-1,0-1 1,-1 1-1,1-1 1,0 0-1,-1 0 1,1 0-1,0-1 1,0 1-1,-1-1 1,1 0-1,0 0 1,0-1-1,0 1 1,-5-4-1,4 3-29,0-1 0,1 0 0,-1-1 0,0 1 0,1-1 0,0 0 0,0 0 0,0 0 0,1 0 1,-5-8-1,6 9-59,1 0 0,-1 0 0,1 0 0,0-1 0,0 1 0,0 0 0,0-1 0,1 1 1,-1-1-1,1 1 0,0-1 0,0 1 0,0-1 0,0 1 0,1-1 0,0 1 0,-1-1 1,3-3-1,0-1-22,0-1 0,1 1 0,0 0 0,1 1 0,0-1 1,0 1-1,1 0 0,0 0 0,0 0 0,14-10 0,-10 9 0,1 0 0,0 1 0,0 1 0,1 0 0,-1 0-1,26-7 1,-34 12 1,-1 0 0,1 1 0,0-1 0,0 1-1,0-1 1,0 1 0,-1 0 0,1 0-1,0 1 1,0-1 0,0 0 0,0 1 0,-1 0-1,1-1 1,0 1 0,0 1 0,3 1 0,-3-1-17,1 1 1,-1-1 0,0 1-1,0 0 1,0 0 0,0 0-1,-1 0 1,1 1 0,-1-1-1,4 8 1,-1 1-29,0 0 0,-1 1 0,-1 0 0,0-1 0,0 1 0,1 24 0,-4 19 215,-3 1 0,-13 81 0,12-109-70,0-7 401,0-1 0,-1 1-1,-14 37 1,19-58-445,0 0-1,0 0 1,-1-1 0,1 1 0,0 0-1,-1 0 1,1-1 0,0 1 0,-1 0-1,1-1 1,-1 1 0,1 0 0,-1-1-1,1 1 1,-1 0 0,0-1 0,1 1-1,-1-1 1,0 1 0,1-1 0,-1 0-1,0 1 1,0-1 0,1 0 0,-1 1-1,0-1 1,0 0 0,0 0 0,1 0-1,-1 0 1,0 0 0,0 0 0,0 0-1,-1 0 1,1-1-6,-1 1 0,1-1-1,0 0 1,0 0 0,0 0-1,0 0 1,0 0 0,0 0-1,0 0 1,0 0 0,0 0-1,1-1 1,-1 1 0,0 0-1,1 0 1,-1-1 0,1 1-1,0-1 1,-1-2 0,-1-7 1,0-1 1,1 0-1,0 0 1,1 0-1,0 0 1,1 0 0,3-14-1,3-2-28,18-52-1,-16 61-72,0 1 0,1 1 0,1 0 0,0 0 0,2 1 0,0 0 0,21-19 0,-21 23 12,1 1 0,0 1 0,1 0 0,0 1 0,1 0 0,25-10 0,-35 17-3,1 0 1,-1 0-1,0 1 0,1-1 1,-1 1-1,1 1 0,0-1 1,-1 1-1,1 0 0,-1 1 1,12 1-1,-16-1 59,1-1 1,-1 1-1,1 0 1,-1 0-1,1 0 1,-1 0-1,0 1 1,1-1-1,-1 1 1,0-1-1,0 1 1,0 0-1,0-1 1,0 1-1,-1 0 1,1 0-1,0 1 1,-1-1-1,0 0 1,1 0-1,-1 1 1,0-1-1,0 1 1,0-1-1,-1 1 1,1-1-1,0 1 1,-1 0-1,0-1 1,0 1-1,0 3 1,-1 9 77,0 1 0,-2-1 1,0 0-1,-1 1 0,0-1 1,-1-1-1,-1 1 0,0-1 1,-1 0-1,-10 15 0,17-29-69,0 0 0,0 0 0,0 1 0,0-1 0,0 0 0,0 1 0,-1-1 0,1 0 0,0 0 0,0 1-1,0-1 1,0 0 0,-1 0 0,1 1 0,0-1 0,0 0 0,-1 0 0,1 0 0,0 1 0,0-1 0,-1 0 0,1 0 0,0 0 0,0 0 0,-1 0-1,1 1 1,0-1 0,-1 0 0,1 0 0,0 0 0,-1 0 0,1 0 0,0 0 0,-1 0 0,1 0 0,0 0 0,0 0 0,-1-1 0,1 1 0,0 0-1,-1 0 1,1 0 0,0 0 0,-1 0 0,1 0 0,0-1 0,0 1 0,-1 0 0,1 0 0,0 0 0,0-1 0,0 1 0,-1 0 0,1 0 0,0-1-1,0 1 1,0 0 0,0 0 0,-1-1 0,1 1 0,0 0 0,0-1 0,0 1 0,0 0 0,0-1 0,0 1 0,0 0 0,0-1 0,-4-21 137,4-4-362,0 25 37,0 8-639,0 24 725,1-13 80,-3 21 0,2-35-3,-1 1 0,0 0 0,0 0 1,-1 0-1,1-1 0,-1 1 0,0 0 0,-4 5 0,0-4 437,4-10 47,0-12 101,2 15-582,1-12 92,0 1-1,1 0 1,0 0-1,1 0 1,0 1-1,7-16 1,-2 8-150,0 0 0,23-33-1,-17 33-24,0 0 0,2 0 0,1 2 0,0 0 0,34-26 0,-50 42 74,0 0 0,0 1 0,0-1 0,-1 0-1,1 1 1,0-1 0,0 0 0,1 1 0,-1 0-1,0-1 1,0 1 0,0-1 0,0 1-1,0 0 1,0 0 0,0 0 0,1 0 0,-1 0-1,0 0 1,0 0 0,0 0 0,0 0-1,0 0 1,1 1 0,-1-1 0,0 0 0,0 1-1,0-1 1,0 1 0,0-1 0,0 1-1,0 0 1,0-1 0,0 1 0,-1 0 0,1 0-1,0 0 1,1 1 0,0 1-3,-1-1 1,1 1 0,0 0-1,-1 1 1,0-1-1,0 0 1,0 0 0,0 0-1,0 1 1,-1-1-1,1 1 1,-1 3 0,-9 119-247,4-72 312,-7 51 132,4-50 43,0 63 0,9-115-181,-1 1 0,1 0 0,-1-1-1,1 1 1,0 0 0,0-1 0,1 1-1,1 3 1,0 1 4,-2-7 199,0-1-220,1 0 1,0-1 0,0 1-1,0 1 1,-1-1 0,1 0-1,0 0 1,-1 1 0,3 0-1,5 0 1,19-2-24,52-10-1,-72 9 34,1 0-1,-1-1 1,1 0-1,-1-1 1,0 1-1,8-6 1,-11 6 11,0 0 0,-1 0-1,0 0 1,1-1 0,-1 1 0,-1-1 0,1 0 0,0 0 0,-1-1-1,0 1 1,3-6 0,0-4 50,-1 0 1,-1 1-1,0-2 0,4-24 1,-5 7-126,-1-35 1,-2 59-118,-1 0 0,1 0 0,-1 0 0,-3-9 0,4 17 132,0 0 1,0 0 0,0 0-1,0 0 1,0 1 0,0-1-1,0 0 1,0 0 0,0 0-1,-1 0 1,1 0 0,0 0-1,0 0 1,0 0 0,0 1-1,0-1 1,0 0 0,-1 0-1,1 0 1,0 0 0,0 0-1,0 0 1,0 0 0,0 0-1,-1 0 1,1 0 0,0 0-1,0 0 1,0 0 0,0 0-1,0 0 1,0 0 0,-1 0-1,1 0 1,0 0-1,0 0 1,0 0 0,0 0-1,0 0 1,-1-1 0,1 1-1,0 0 1,0 0 0,0 0-1,0 0 1,0 0 0,0 0-1,0 0 1,0 0 0,-1-1-1,1 1 1,0 0 0,0 0-1,0 0 1,0 0 0,0 0-1,0 0 1,0-1 0,0 1-1,0 0 1,0 0 0,-6 15-193,6-13 151,-6 20-59,1-1 0,1 1 1,1 0-1,0 44 0,1-13 58,2-34 93,0-1 1,1 1-1,1 0 0,1-1 0,5 21 0,-7-36 2,0 1-1,0-1 1,0 1-1,1-1 1,-1 0-1,1 0 1,0 0-1,0 0 1,0 0-1,0 0 1,1 0-1,-1-1 1,1 1-1,2 2 0,-4-5-5,1 1-1,-1-1 0,0 0 0,1 0 0,-1 1 1,1-1-1,-1 0 0,0 0 0,1 0 0,-1 0 1,1-1-1,-1 1 0,0 0 0,3-1 0,-4 1-3,3-1 18,-1 0 0,1 0 0,-1-1 0,1 1 0,-1-1 0,0 1 0,0-1 0,0 0 0,0 1 0,0-1 0,3-4 0,18-26 90,-17 24-174,43-82 143,-26 47-22,-14 24-187,7-23 1,-6 16 154,-9 23-239,1 0-719,0 10 722,-1 1 124,0 1 0,-1-1 0,0 1 0,-1 9 0,0 4-57,1 111-17,0-133 153,0 1 0,0-1-1,0 1 1,0-1 0,0 1 0,0-1 0,0 1 0,0-1 0,0 1-1,0 0 1,1-1 0,-1 1 0,0-1 0,0 1 0,0-1 0,0 1 0,1-1-1,-1 0 1,0 1 0,1-1 0,-1 1 0,0-1 0,1 1 0,-1-1-1,0 0 1,1 1 0,-1-1 0,1 0 0,-1 0 0,1 1 0,0-1 17,0 0 0,0 0 0,0 0 0,0 0 0,0 0 0,0-1 0,0 1 0,0 0-1,0-1 1,0 1 0,0 0 0,-1-1 0,1 1 0,2-2 0,1-1 64,1-1 0,-1 0 0,0 0 0,6-7-1,54-95 146,-52 82-380,6-9-516,-17 32 383,0 3 43,0 4 182,0 0 1,-1 1-1,1-1 0,-1 0 1,-1 0-1,1 1 0,-3 8 1,-13 48-198,12-49 182,-11 28-83,-2 0 0,-28 50 1,-7 14 51,-42 116 467,90-213-275,0 0 1,0 0-1,-1-1 0,0 1 1,0-1-1,-8 9 0,12-17-78,1 1 0,0-1-1,-1 1 1,1-1-1,-1 1 1,1-1 0,-1 0-1,1 1 1,-1-1-1,1 0 1,-1 1 0,1-1-1,-1 0 1,1 0-1,-1 1 1,1-1 0,-1 0-1,0 0 1,1 0-1,-1 0 1,1 0 0,-1 0-1,0 0 1,1 0-1,-1 0 1,1 0 0,-1 0-1,1 0 1,-1-1-1,0 1 1,1 0 0,-1 0-1,1-1 1,-1 1-1,1 0 1,-1-1 0,1 1-1,-1 0 1,1-1-1,-1 1 1,1-1 0,0 1-1,-1-1 1,0 0-1,-1-2 29,0 0-1,1 0 0,-1 0 1,1 0-1,-1 0 0,-1-6 1,1-7-47,0 1-1,0-1 1,2 0 0,2-31 0,-1 34-15,-1 2-12,1 0 0,1 0-1,0 0 1,1 0 0,0 1 0,0-1-1,1 1 1,0 0 0,1 0-1,0 0 1,1 0 0,0 1-1,1 0 1,-1 1 0,2-1-1,-1 1 1,1 0 0,0 1-1,1 0 1,16-10 0,7 1-73,0 1 0,1 1 0,52-13 0,108-13 107,-174 36 31,-1-1-1,0 0 1,0-1-1,0-1 1,21-13-1,-35 18-21,-1-1 0,1 1-1,-1-1 1,0 0 0,0 0 0,0 0-1,0 0 1,0-1 0,-1 1 0,1-1-1,-1 0 1,0 1 0,0-1 0,-1 0 0,1 0-1,-1 0 1,1-1 0,-2 1 0,2-5-1,-1-3-64,0 0 0,0 1 0,-1-1 0,-1 0 0,-3-19 0,4 30-8,-1-1 0,1 1-1,0 0 1,-1 0 0,1-1 0,-1 1 0,1 0 0,-1 0 0,1 0-1,-1 0 1,0 0 0,0 0 0,0 0 0,1 0 0,-1 0 0,-2-2 0,2 3 33,1 0 1,0 0-1,0 0 1,-1 0 0,1-1-1,0 1 1,-1 0-1,1 0 1,0 0 0,-1 0-1,1 0 1,0 0-1,-1 0 1,1 0 0,0 0-1,-1 0 1,1 0-1,0 0 1,-1 1 0,1-1-1,0 0 1,0 0-1,-1 0 1,1 1 0,-1-1-11,0 1 0,0 0 0,1-1 0,-1 1 1,1 0-1,-1 0 0,1 0 0,-1 0 0,1-1 1,0 1-1,-1 0 0,1 2 0,-2 1-31,-7 25-14,1 1 0,2 0 0,-4 35-1,8-38-18,1-21 124,0 0 0,0 0 0,1 0 0,0 0 0,0 0 0,1 1 0,0-1 0,0 0 0,0 0 0,3 7 0,-4-12-11,1 0 0,-1 0 0,1 0 0,0 0-1,-1 0 1,1 0 0,0 0 0,-1-1-1,1 1 1,0 0 0,0 0 0,0-1-1,0 1 1,-1 0 0,1-1 0,0 1-1,0-1 1,0 1 0,0-1 0,1 0-1,-1 1 1,0-1 0,0 0 0,0 0-1,0 0 1,0 0 0,0 0 0,0 0 0,0 0-1,1 0 1,-1 0 0,0 0 0,0 0-1,0-1 1,0 1 0,0-1 0,1 0-1,2 0 34,-1-1 0,1 0 0,0 0 0,-1 0 0,1 0 0,-1-1 0,0 1 0,0-1 0,3-3-1,10-16 151,-7 10-232,15-16 0,-22 25-21,0 1-1,1 0 1,0-1-1,-1 1 0,1 0 1,0 0-1,0 1 1,0-1-1,1 1 1,-1-1-1,6 0 0,-7 1 15,-1 1-1,0 0 0,1 0 1,-1 1-1,0-1 0,0 0 0,1 0 1,-1 1-1,0-1 0,0 0 1,1 1-1,-1 0 0,0-1 0,0 1 1,0-1-1,0 1 0,0 0 0,1 1 1,19 21-197,-11-12 124,-2-1 144,1-1 0,0-1 0,0 1 0,1-2-1,0 1 1,1-1 0,0-1 0,0 0 0,0 0 0,19 5-1,-23-9 102,-1 0 0,1-1 0,0 0 0,0 0 0,0-1 0,0 0 0,-1 0 0,1 0 0,0-1-1,0 0 1,0-1 0,-1 0 0,1 1 0,-1-2 0,1 1 0,-1-1 0,0 0 0,0-1 0,0 1-1,7-7 1,0 1-128,-1-1-1,1 0 0,-2-1 1,0 0-1,0-1 0,-1-1 1,12-19-1,11-29 64,-4-3 0,23-68 0,-23 55-116,-21 52-69,-1-1 0,6-42 0,-12 32-747,-1 34 374,-1 4 181,-19 60-193,-17 98 1,9-34 364,-57 167 670,85-292-485,-1 0-1,0 0 0,1 1 0,0-1 0,-1 0 0,1 0 1,0 0-1,0 1 0,-1-1 0,1 0 0,0 0 0,0 0 1,0 1-1,1-1 0,-1 2 0,1-3-22,-1 0 0,1 0 0,-1 0 0,0-1 0,1 1 0,-1 0 1,1 0-1,-1 0 0,1 0 0,-1 0 0,1 0 0,-1-1 0,1 1 0,-1 0 0,0 0 0,1-1 0,-1 1 0,0 0 0,1-1 0,-1 1 1,0 0-1,1-1 0,-1 1 0,1-1 0,26-34 389,0-7-457,-15 20-110,2 1 0,0 1 0,26-29 0,-39 49 127,-1-1-1,1 0 1,-1 1-1,1-1 0,0 0 1,-1 1-1,1-1 1,0 1-1,-1-1 0,1 1 1,0-1-1,-1 1 1,1 0-1,0-1 0,0 1 1,0 0-1,-1 0 1,1-1-1,0 1 0,0 0 1,0 0-1,0 0 1,-1 0-1,1 0 0,0 0 1,0 0-1,0 1 1,0-1-1,-1 0 0,2 1 1,0 0-19,0 1 0,0-1 0,-1 1 0,1 0 0,-1 0 0,1 0 0,-1 0 0,0 0 0,1 0 0,0 2 0,16 42-82,-16-37 140,1-1 0,0 0 0,1 0 0,-1 0 0,2 0 0,-1-1 0,8 10-1,-10-15 23,0-1 0,0 1 0,0-1 0,0 1 0,0-1 0,1 0-1,-1 0 1,0 0 0,1-1 0,-1 1 0,1 0 0,-1-1-1,1 1 1,-1-1 0,1 0 0,-1 0 0,1 0 0,-1 0 0,1-1-1,-1 1 1,1-1 0,3 0 0,5-3 16,0 1 0,-1-1 1,16-9-1,-11 5-36,0 0 1,0-2 0,-1 1 0,0-2-1,-1 0 1,0-1 0,0 0 0,18-25-1,-26 26-203,-5 11 170,0 0 0,0 0 0,0 0 0,0 0 0,0 0 0,0 0 0,0 0 0,0-1 0,0 1 0,0 0 0,0 0 0,0 0 0,0 0 0,0 0 0,0 0 0,0 0 0,0 0 0,0-1 0,0 1 0,0 0 0,0 0 0,0 0-1,0 0 1,-1 0 0,1 0 0,0 0 0,0 0 0,0 0 0,0 0 0,0 0 0,0 0 0,0 0 0,0-1 0,0 1 0,-1 0 0,1 0 0,0 0 0,0 0 0,0 0 0,0 0 0,0 0 0,0 0 0,-2 1-49,1-1 1,0 0 0,0 1-1,0-1 1,0 1 0,0-1-1,0 1 1,0-1 0,1 1-1,-1 0 1,0 0-1,0-1 1,0 1 0,0 1-1,-4 5 37,0-1 0,1 1-1,0 0 1,0 0-1,1 1 1,0-1 0,0 1-1,0-1 1,1 1-1,0 0 1,1 0 0,0 0-1,0 0 1,1 0-1,0 0 1,1 11-1,0-18 59,-1 0 0,0-1 0,0 1 0,0-1-1,1 1 1,-1 0 0,0-1 0,1 1 0,-1-1-1,0 1 1,1-1 0,-1 1 0,1-1 0,-1 1 0,1-1-1,-1 0 1,1 1 0,-1-1 0,1 0 0,0 1-1,-1-1 1,1 0 0,-1 0 0,1 1 0,0-1-1,-1 0 1,1 0 0,0 0 0,-1 0 0,1 0-1,0 0 1,-1 0 0,1 0 0,-1 0 0,1 0-1,0 0 1,-1-1 0,1 1 0,0 0 0,-1 0-1,1-1 1,-1 1 0,1 0 0,-1-1 0,2 0-1,-1 1-11,1-1-1,-1 0 0,1 0 0,-1 0 0,1 0 1,-1 0-1,0 0 0,1 0 0,-1-1 1,0 1-1,0 0 0,0-1 0,0 1 1,0-1-1,0 1 0,-1-1 0,1 0 1,0-1-1,0-5 5,-1 1 0,0-1 0,0 1 0,-1-1 0,0 1 0,0-1 0,-3-7 0,-2-6-243,-12-24 1,43 89-1497,-22-38 1726,1 0 1,0-1 0,0 0 0,1 0-1,0 0 1,0 0 0,0-1-1,8 5 1,-10-7 57,1 1-1,0-1 1,0-1-1,0 1 1,0-1 0,0 0-1,0 1 1,0-2-1,1 1 1,-1 0-1,0-1 1,0 0-1,1 0 1,-1 0 0,0-1-1,1 1 1,-1-1-1,0 0 1,0 0-1,0-1 1,0 1 0,4-3-1,0 0-33,-1 0 0,1-1 0,-1 0 0,0 0 0,-1 0 0,1-1 0,-1 0 0,-1-1 0,1 1 0,-1-1 0,0 0 0,0 0 0,5-12-1,4-11-31,-2 0 0,11-41 0,-7 21 57,-11 34-42,43-113-97,-26 78-423,-22 51 478,0 0 0,1 0-1,-1 0 1,0 1 0,0-1 0,0 0 0,0 0-1,0 0 1,0 0 0,0 0 0,0 0-1,0 0 1,0 0 0,0 0 0,1 0 0,-1 1-1,0-1 1,0 0 0,0 0 0,0 0-1,0 0 1,0 0 0,0 0 0,1 0-1,-1 0 1,0 0 0,0 0 0,0 0 0,0 0-1,0 0 1,0 0 0,1 0 0,-1 0-1,0 0 1,0 0 0,0 0 0,0 0 0,0 0-1,0-1 1,0 1 0,0 0 0,1 0-1,-1 0 1,0 0 0,0 0 0,0 0 0,0 0-1,0 0 1,0 0 0,0 0 0,0-1-1,0 1 1,0 0 0,0 0 0,0 0 0,1 0-1,0 15-129,-1-12 83,3 78-114,-4 0-1,-16 111 0,-45 152 158,48-288 63,-2-1 0,-34 81-1,38-110 108,-2 0 1,0 0-1,-1-2 0,-2 0 0,-1 0 0,-38 38 0,48-54 56,0-1 0,-1 0 0,-12 7 0,19-12-138,-1-1 1,0 0-1,1 1 0,-1-1 1,0-1-1,0 1 0,-5 1 1,7-2-33,0 0 0,0 0 0,0 0 0,-1 0 0,1 0 1,0-1-1,0 1 0,0 0 0,0 0 0,0-1 0,0 1 1,0-1-1,0 1 0,0-1 0,0 1 0,0-1 0,0 0 1,1 1-1,-1-1 0,-1-2 0,1 2 7,0 0 1,0 0-1,1 0 0,-1-1 0,0 1 1,1 0-1,0-1 0,-1 1 0,1-1 1,0 1-1,-1 0 0,1-1 0,0 1 1,0-1-1,1-2 0,5-24 200,3 2-198,1 2 1,2-1-1,22-35 0,-12 26-122,47-54-1,-34 50 16,65-57 0,-80 79 42,2 0 1,0 1-1,1 1 0,0 1 0,28-10 0,-2 5-189,0 2-1,65-11 1,105-6-8116,-156 25 5682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4:18.7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22 439 1152,'1'1'461,"2"-2"22,-4 8-420,-1 49-9,1 196 58,1-189 107,-1-126-134,-2-189 1,2 189 84,-7 57 673,8 5-829,-4-1 52,3 2-55,-3-20-422,5 15 404,0 0 0,1 0 0,-1 0 0,1 1 1,0-1-1,0 1 0,0-1 0,1 1 0,5-8 0,4-7-89,-7 10 108,1 0 1,0 0 0,0 1 0,12-12 0,-17 18 64,1 0 1,-1 0 0,0 0 0,1 0 0,-1 0 0,0 0 0,0 0 0,0-1 0,-1 1 0,1 0 0,0-1 0,-1 1 0,0-1 0,1 1-1,-1 0 1,0-1 0,0 1 0,-1-4 0,1 5 36,-5-16 729,0-23-769,-2 26 154,6 13-183,1 0-1,-1 0 1,0-1-1,1 1 1,-1 0 0,1 0-1,-1-1 1,1 1-1,0 0 1,-1 0 0,1-3-1,-1-1 114,2 1 201,-1 4-363,-1 0 0,1 0 0,0 1-1,0-1 1,-1 0 0,1 1 0,0-1-1,0 0 1,0 0 0,-1 1 0,1-1-1,0 0 1,0 1 0,0-1-1,0 0 1,0 1 0,0-1 0,0 0-1,-1 1 1,1-1 0,0 0 0,0 1-1,0-1 1,1 0 0,-1 1 0,0-1-1,0 0 1,0 1 0,0 0-1,4 30 5,0 37 0,5 53-55,0 7 329,-5 31-226,-4 127 128,1-241-7,-1-34-174,1 0 1,-3 17-1,-2 25 15,4-51 19,0 0-1,-1-1 1,1 1-1,0 0 1,-1 0-1,0 0 1,1 0-1,-3 2 0,0-2 36,-6-11-26,7 6-38,0 1 0,0-1 0,0 0 0,0 1 0,0-1 0,0 0 0,1 0 0,0 0 0,-1 0 0,0-5 0,-7-35 15,6 30-4,0-7 56,0-26 0,1 8-126,-11-215-29,8 131 75,4-15 13,2 74 0,0 37-29,0 18 15,-1 0 0,1 0 0,-2 0 0,1 0 1,-3-10-1,3 15 5,-1 1 0,1-1 1,0 1-1,0-1 0,0 1 1,0-1-1,0 0 0,1 1 1,-1-1-1,1 1 0,-1-1 0,1 1 1,0 0-1,0-1 0,2-2 1,0-3 3,-3 8 3,0 0 1,0-1 0,0 1-1,0 0 1,0 0-1,0 0 1,0 0 0,0-1-1,0 1 1,0 0-1,0 0 1,0 0 0,1 0-1,-1-1 1,0 1 0,0 0-1,0 0 1,0 0-1,0 0 1,0 0 0,1 0-1,-1 0 1,0-1-1,0 1 1,0 0 0,0 0-1,0 0 1,1 0-1,-1 0 1,0 0 0,0 0-1,0 0 1,0 0-1,1 0 1,-1 0 0,0 0-1,0 0 1,1 0 0,4 6-121,3 12-75,-8-18 196,6 18-2,3 23 1,-4-21-44,6 20 1,5 21 77,-6-22 75,-3-5-139,-1 0 0,2 61 0,-2-20 53,-1-20-103,4 31 239,-8-65-108,-1-20 27,1-13-30,1-308-2601,-6 225 2821,0-54 337,-7-83 1227,7 209-1831,2 19-113,1 17-27,1 52 59,3-1 0,12 68 0,16 164 216,-26-155 0,-2-39 14,-2 76 140,-1-100-218,-8 94-1217,8-152 374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4:30.07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249 388 992,'0'0'2405,"-4"8"-1290,-1 12-450,2 0 0,0 1 0,0 38 1,0-5-95,1 17-244,10 107 1,-6-148-231,18 116 425,-9-77-564,7 34 148,-14-70-84,-1-12 127,0 26 251,-3-34-421,-1-13 13,0 1 42,1-1 0,-1 1 0,0-1-1,0 1 1,1-1 0,-1 1 0,0-1 0,0 0-1,0 1 1,0-1 0,0 0 0,1 0 0,-3 1-1,2-2-12,1 1-1,-1-1 1,0 1-1,1-1 0,-1 1 1,1-1-1,-1 0 0,1 1 1,-1-1-1,1 0 0,-1 1 1,1-1-1,-1 0 0,1 0 1,0 1-1,0-1 0,-1-1 1,-1-4-14,0-1-1,0 1 1,1 0 0,-1-14 0,-3-9-47,-16-55-191,-7-28 361,27 109-109,-20-118 155,16 97-160,0-11-85,-3-93-64,8 107 127,-1 6-7,1 1-1,1-1 1,0 1 0,1-1 0,4-15-1,13-49-149,-7 25 342,-7 24-106,-1 0-1,-1 0 1,-2-46-1,-1 75-68,-8-63 54,3 32-68,5 25 29,0 2-40,0 0-1,0 0 0,0 0 0,-1 0 0,0 1 0,-1-7 0,2 10 28,0-1-1,0 1 1,0-1-1,0 1 1,0-1-1,0 1 1,0-1-1,1 1 1,0-3-1,1-8 116,-10-85-142,10 139-76,2 0 0,13 54 0,3 27 31,3 322 444,-21-393-299,-1-29-41,0 0-1,-5 30 1,0-14-27,-5 26 245,2-30-269,2 1-1,1-1 1,2 44 0,2-39-319,0-25 353,0-13 182,0-7 182,5-311-225,0 97-613,8 265 309,-6 3 284,0 70 1,-10 53 418,0-34-605,0 209 382,1-325-202,-1 1 0,-1-1-1,0 1 1,-2-1 0,-12 30 0,5-12-89,2-13 41,8-21-87,0 0-1,1 1 1,-3 10-1,-8 15-120,8 4 116,3-29 44,0-18-7,-1 2-46,2-1-20,1 0 1,1 1 0,1-13 0,1-5-85,-2 12 58,2 1 0,5-19 1,-2 8 12,-2 6-13,0 1 0,1 1-1,2-1 1,-1 1 0,16-27-1,-21 42 57,1 0 0,-1 0 0,1 0 0,0 0 0,0 0 0,0 0 0,0 1-1,0-1 1,0 1 0,0 0 0,1-1 0,-1 1 0,0 0 0,1 0 0,-1 0 0,1 1-1,-1-1 1,6 0 0,1 0 6,1 1-1,0 1 0,17 2 0,8 0-202,-28-2 171,1 0 1,-1 0 0,1 1 0,-1 0 0,0 0 0,9 5-1,9 2 120,-17-7-8,-4-1-51,-1 0 0,0 0-1,1 0 1,-1 0 0,0 1 0,0-1-1,0 1 1,0 0 0,4 4 437,-7-4-468,-1 0 0,1-1 0,-1 1 0,0 0 0,0-1 0,0 1 0,0 0 0,0-1 1,0 1-1,0-1 0,-1 0 0,1 1 0,0-1 0,-1 0 0,1 0 0,-1 0 0,1 0 0,-1 0 0,-2 1 0,-33 13 70,36-15-66,-36 13 20,11-4 78,-41 8-1,48-13-120,-1-2-1,0 0 1,0-1 0,0-2-1,-20-1 1,37 1-49,-1 0 1,1 1 0,-1 0 0,1 0-1,0 0 1,-1 0 0,1 1-1,-1-1 1,-6 3 0,12-3 10,-1 0 0,0 0 0,0 0 0,0 0 0,0 1 0,0-1 0,0 0 0,0 1 1,0-1-1,0 0 0,0 1 0,0 0 0,0-1 0,0 1 0,1 1 0,8 3-44,16 3 29,0-2 0,-1-1 1,39 2-1,33 7 188,87 22 210,-152-32-149,62 1 784,-114-5-485,-73-6-217,-6 0-68,41 4-196,27 1-79,-50 3 0,78-1 85,-20 1 0,-26 7 0,31-8-457,12-1 236,16 0-952,52 0 1154,62-9 1,-20-11 1975,-104 19-1930,-5-5 563,-12-2-108,3 3-413,1 2 0,-1 0 1,1 0-1,-28 0 0,-57 4-117,80 1-82,-1 0-1,1 1 0,0 0 1,0 2-1,1 0 0,0 1 1,-33 16-1,47-20 3,2-1 92,0-1 1,0 1 0,0-1 0,0 1-1,0-1 1,0 0 0,0 1 0,0-1-1,0 0 1,0 0 0,0 1 0,-2-1-1,9 0-628,-1 0 662,0 0 0,0 0 0,0-1 0,0 1 0,8-3 0,-11 2 12,0 0-1,0 0 1,-1 0-1,1 0 1,0 0-1,-1 0 1,1 0-1,0 0 0,-1-1 1,0 1-1,1-1 1,-1 1-1,0-1 1,0 0-1,0 1 1,0-1-1,0 0 1,1-2-1,30-55-51,-31 56 28,1 0 0,-1 0 0,1 0 0,0 0 1,0 1-1,0-1 0,0 0 0,0 1 0,1 0 1,-1-1-1,1 1 0,0 0 0,4-2 0,3-1-1,-1 1 0,1 0 0,10-2 0,-11 4 75,0-1-1,-1 0 0,17-12 1220,-25 14-1252,-6-3 367,-12 0-125,-11 5-223,0 1 0,0 1 1,0 1-1,1 2 0,-33 10 0,58-15-69,-5 2-74,0-1-1,0 0 1,-1 0-1,1-1 1,-10 1-1,14-1-377,13 5-292,7-1 697,0-1 1,0 0-1,1-1 1,32 1-1,68-7-136,-98 2 232,77-8-52,32-2 377,-107 12-308,-7-1 117,1 0 0,21-3 0,-136 14 1674,61-4-1759,-93 21-144,112-22 31,1 0-1,-1 1 1,2 2-1,-29 15 1,26-12-36,16-10-15,0 1 0,0-1-1,0 1 1,0 0 0,0 1 0,1-1 0,0 1 0,0 0-1,-4 5 1,7-8 64,1-1 0,-1 1 1,1 0-1,0 0 0,-1 0 0,1 0 0,0 0 0,-1 0 0,1 0 0,0-1 0,0 1 0,0 0 0,0 0 1,0 0-1,0 0 0,0 0 0,0 0 0,0 0 0,1 0 0,-1 0 0,0 0 0,0 0 0,1 0 1,-1-1-1,1 1 0,-1 0 0,1 0 0,-1 0 0,1-1 0,0 1 0,-1 0 0,1 0 0,0-1 0,-1 1 1,1-1-1,0 1 0,1 0 0,1 1 3,0 0-1,0 0 1,1-1 0,-1 1 0,1-1-1,-1 0 1,0 0 0,6 1 0,0-2 6,-1 1 1,0-2 0,1 1 0,-1-1 0,0-1 0,0 1-1,12-5 1,55-24 115,-75 30-100,31-15 210,44-30-1,-46 26-89,-17 10 399,-19 14-403,-13 19-282,-5 4 316,-137 105 431,151-124-545,-1-1 1,0 0-1,0-1 1,-1 0-1,-13 5 1,23-11-83,-1 0 1,1 0 0,-1-1 0,1 1 0,-1-1 0,1 0-1,-1 0 1,0 0 0,1 0 0,-1 0 0,1-1-1,-1 0 1,1 0 0,-1 0 0,1 0 0,-7-3 0,10 3 14,0 0 0,-1 1 0,1-1 1,0 0-1,-1 0 0,1 0 0,0 0 1,0 1-1,0-1 0,0 0 1,0 0-1,0 0 0,0 0 0,0 0 1,0 0-1,0 1 0,0-1 0,0 0 1,1 0-1,0-1 0,6-3-104,0 0 0,1 0 0,10-5-1,-11 7 113,1-1-1,-1 0 1,11-9 0,-14 8 125,0 0 1,-1 0 0,0 0 0,0 0 0,0-1 0,4-9 0,-7 12-62,1 1 1,-1 0 0,1-1 0,-1 1-1,0-1 1,0 1 0,0-1 0,-1 1-1,1 0 1,0-1 0,-1 1 0,1 0-1,-2-3 1,-15-30 99,10 21-24,-2 3-238,9 11 100,0-1-1,0 1 0,0 0 1,-1 0-1,1-1 1,0 1-1,0 0 1,-1 0-1,1-1 1,0 1-1,-1 0 0,1 0 1,0 0-1,-1-1 1,1 1-1,0 0 1,-1 0-1,1 0 1,0 0-1,-1 0 0,1 0 1,0 0-1,-1 0 1,1 0-1,0 0 1,-1 0-1,1 0 1,0 0-1,-1 0 0,0 0 1,-3 6 0,0-1 1,0 1-1,1 0 1,-1 1-1,2-1 1,-1 1-1,0-1 1,1 1 0,-2 12-1,-7 17 87,7-24-114,1 1 0,-3 18 0,6-31 14,0 1 0,0-1 0,0 1 0,-1-1 0,1 1 0,0 0 0,0-1 0,0 1 0,0-1 0,0 1 0,0-1 0,1 1 0,-1-1 0,0 1 0,0-1 0,0 1 0,0-1-1,1 1 1,-1-1 0,0 1 0,0-1 0,1 1 0,-1-1 0,0 0 0,1 1 0,-1-1 0,0 1 0,2-1 0,-2 1 23,1-1-1,0 0 1,0 0 0,0 1 0,0-1-1,0 0 1,0 0 0,0 0 0,0 0-1,0 0 1,0-1 0,0 1 0,0 0-1,1-1 1,2 0 19,0-1 0,0 1 0,-1-1 0,1 0-1,-1 0 1,1 0 0,3-4 0,7-6 24,1 0 0,1 1 0,24-14 0,-40 25-36,5-3 38,-1 1-1,0-1 1,1 1-1,-1 0 1,1 0-1,0 1 1,-1 0-1,1 0 1,0 0-1,0 0 1,0 1-1,7-1 1,-9-1 134,-6-2 65,-9-5 149,10 8-354,-2-2-40,0 0 1,0 1 0,0-1-1,-7-2 1,7 4 1,0-1 0,1 0-1,-1 0 1,1 0 0,-1-1 0,-5-5 0,8 8 10,0-1 14,-1-1 1,1 0 0,-1 1-1,1-1 1,0 0 0,0 1-1,-2-4 1,3 5-38,0-1-1,-1 1 1,1-1 0,0 1-1,-1-1 1,1 0 0,-1 1 0,1 0-1,0-1 1,-1 1 0,0-1-1,1 1 1,-1-1 0,1 1-1,-1 0 1,1 0 0,-1-1 0,0 1-1,0 0-88,22 0-501,-5 9 474,-7 4 672,-9-13-508,0 1 0,0-1 0,1 0 0,-1 1 1,0-1-1,0 0 0,0 1 0,0-1 0,0 0 0,0 1 1,0-1-1,-1 0 0,1 1 0,0-1 0,0 0 0,0 1 1,0-1-1,0 0 0,0 1 0,-1-1 0,1 0 0,0 1 1,0-1-1,-1 0 0,0 1 15,-1 0-1,1 0 1,-1 0 0,1-1-1,-1 1 1,0-1 0,1 1-1,-1-1 1,0 0 0,1 0 0,-1 1-1,0-1 1,-2-1 0,-4 2 32,1 0-1,0 1 1,0 0 0,0 0 0,-13 5 0,7-2-157,-35 16-165,47-21 204,0 1 1,0 0 0,0 0 0,0-1-1,1 1 1,-1 0 0,0 0 0,1 0-1,-1 0 1,1 0 0,-1 0 0,1 0-1,-1 0 1,1 0 0,-1 0 0,1 0-1,0 0 1,0 0 0,0 0 0,0 0-1,0 3 1,0 30 130,1-20 4,-1 2-73,-1 2-55,2 0-1,0 0 1,0 0-1,7 22 1,-4-21 28,-4-15-4,1 1 1,0-1-1,0 1 1,1-1-1,-1 1 1,1-1-1,0 0 1,0 0-1,1 0 1,4 7-1,1-1 4,-7-8 12,1 0 0,0 0 0,0 0 0,0 0 1,0 0-1,0 0 0,0 0 0,0-1 0,5 3 0,2 0-32,0-1-1,0 1 1,1-2-1,0 1 1,-1-2-1,1 1 1,0-1 0,0 0-1,13-2 1,116-8 356,-120 4-366,-15 4 38,0 0 0,-1 0 0,1 0 0,0 0 0,7 0 0,-11 1-30,0 1 52,1-1-1,-1 0 1,0 0-1,1 0 1,-1 0-1,1 0 1,-1 0 0,1 0-1,-1 0 1,1 0-1,-1 0 1,0 0-1,1 0 1,-1 0-1,1 0 1,-1 0-1,1 0 1,-1 0-1,0-1 1,1 1-1,-1 0 1,1 0-1,-1-1 1,0 1 0,1 0-1,-1 0 1,3-4 452,-22 1 420,-14-7-725,0 1 0,-1 2 0,1 1 0,-1 2 0,-1 1 0,-43 3 0,63 2-178,-1 1-1,1 0 1,-25 9-1,21-5-50,-32 5 0,35-10 50,-27-1 0,33 2-376,18-1-721,8-1 913,21 4 0,-20-2 266,22 0 0,44 5-229,-56-7 227,-19 0-49,1 0 0,0-1 0,14-2 0,-13 1 314,-9 1-296,-1 0-1,1 0 1,-1 1 0,1-1-1,-1 0 1,1 0-1,-1 0 1,1 0-1,-1 0 1,1 0-1,0 0 1,-1 0-1,1 0 1,-1-1 0,1 1-1,-1 0 1,1 0-1,-1 0 1,0-1-1,1 1 1,-1 0-1,1 0 1,-1-1-1,1 1 1,-1 0 0,0-1-1,1 1 1,-1-1-1,0 1 1,1 0-1,-1-1 1,0 1-1,0-1 1,1 1-1,-1-1 1,0 1 0,0-1-1,0 1 1,0-1-1,1 1 1,-1-1-1,0 0 1,-24 1-169,11 11-977,6-12 1100,7 0-72,-5-1-107,-4 1-186,4-25-3267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4:33.69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21 1472,'0'-4'4560,"9"8"-3814,5 1-43,28 5-1,-32-8-561,-1 0 0,0 0 0,0 1 0,0 0 0,0 1 0,0 0 1,15 9-1,-20-10-94,0-1 1,0 0-1,0 1 1,0-2-1,0 1 1,0 0 0,1-1-1,-1 0 1,1 0-1,-1 0 1,8 0-1,-10-1-16,1 0 0,0 1 0,-1-1 0,1 1-1,-1 0 1,1 0 0,3 1 0,10 4 128,11-1 50,-1 0 1,48 1 0,33-11 265,-76 3-409,44-7 1,-19 1-51,-15 3 141,93-6-69,-43 3 190,-1 3-406,30 13 720,-89-6-552,-1 1 0,39 9 1,-1-1-18,-48-8-17,29 4 113,59 0 1,-90-6-75,24 4 0,-24-3 136,24 2 1,-21-6-42,0 0 0,38-8-1,-2-1 136,167-37-358,-147 29 54,-72 18 29,36-10 28,0 3 0,1 1 0,62-2 0,58 17-19,-126-5 110,0 0 350,63 14 0,-54-7-487,-9-2 102,40 14 0,-51-13 35,26 10-174,-28-8 40,-1 1 1,24 16 0,-45-27 124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5:02.0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1 103 992,'0'0'1077,"4"3"-682,7 3 124,0 0-1,0 1 1,14 10 0,-21-13-443,1-1 0,0 0 0,-1 0 0,1-1 1,1 1-1,-1-1 0,0 0 0,1-1 1,-1 1-1,9 0 0,5 0 561,34-2 0,-27 0-536,-22 0-51,0-1-1,0 0 1,0 1 0,0-1 0,-1-1 0,6-1 0,-5 1-39,0 1 1,0-1 0,0 1 0,0 0 0,1 1 0,5-2 0,9 1 107,1-1 0,-1-1 0,22-6 0,-22 4-78,173-35 556,-65 15-446,53-14 376,-171 37-515,1 0 1,0 1-1,0 0 1,0 1 0,0 0-1,0 0 1,0 1-1,16 4 1,6 3 10,40 16 1,-11-3 290,132 26-74,4 9 182,-158-42-386,-19-6 14,0-2 0,0 1-1,1-2 1,0-1-1,0-1 1,23 1 0,11-5 83,-1-3 0,104-22 1,-47 9-90,-29 6 18,-4-2 90,374-46 870,-417 57-997,-1-1 1,1-2-1,-1-1 1,53-18 0,-52 14 27,-1 1 0,49-6 0,74-1 156,-89 10-231,98-2-26,-134 7 106,0 0-1,0 2 1,-1 1 0,63 13-1,-48-5-18,1-2 0,0-3-1,53 0 1,218 19 310,-287-20-245,8-2 15,47-2 0,-47-1-73,49 4 1,-66 0 15,61 6 78,109 27-1,-155-28-93,1-1 0,0-2 0,1-2 0,57-2 0,157-23 543,-161 12-544,-67 7 105,154-10 104,-151 13-250,-1 1 1,0 1 0,0 1-1,42 12 1,-16 0-9,-22-4-179,1-3-1,53 9 0,-57-17-3528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7712,'3'10'6083,"2"6"-3514,6 18-384,-4 6-633,0 0 0,0 56 0,-7-18-1003,4 150-821,-3-167-5115,-1-48 3516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5:06.6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193 9 1312,'0'5'5290,"-19"6"-4650,16-11-583,0 0 0,1 0 0,-1-1 0,0 1 0,1-1 0,-5-1 0,4 1-45,0 0-20,-4-2 63,-1 0-1,0 1 1,-1 0-1,1 1 1,0 0-1,-9-1 0,-5-3 1728,22 14-2124,1 43 1101,1-26-725,-2 1 1,-1-1-1,-6 35 0,-3 2 326,-3 76-1,5-31-230,-1-38-137,-3 41 112,12-16 303,2-32 2316,-2-69-1938,0 0-682,0-2-93,0 1 1,0-1-1,1 0 1,0 1-1,0-1 1,1 1-1,4-14 1,5-9 7,-2-1 1,8-46 0,-10 47 53,13-93-29,-6 31 90,-4 31-97,-5 25-206,13-46 0,-11 52 113,2-9-1157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5:08.4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45 169 2144,'-4'-10'1109,"4"10"-1103,0 0 1,0 0-1,0-1 0,-1 1 1,1 0-1,0 0 0,0-1 1,0 1-1,0 0 0,-1-1 1,1 1-1,0 0 1,0-1-1,0 1 0,0 0 1,0-1-1,0 1 0,0-1 1,0 1-1,0 0 0,0-1 1,0 1-1,0 0 1,1-1-1,-1 1 0,0 0 1,0-1-1,0 1 0,0 0 1,0 0-1,1-1 0,-1 1 1,0 0-1,0-1 1,1 1-1,-1 0 0,0 0 1,0 0-1,1-1 0,-1 1 1,0 0-1,1 0 0,-1 0 1,0 0-1,0-1 1,1 1-1,18-28 1247,-17 25-1081,-1 0 1,0 0-1,0 0 0,0 0 1,0 0-1,0 0 0,0 0 0,-1 0 1,0 0-1,0 0 0,0 0 1,0-4-1,0 1-14,0 1 0,0-1 0,1 1 0,1-7-1,-1-1 246,-1 12-368,0 0 0,0 0 0,4-24 3470,-2 32-3571,9 41 107,-1 1 0,3 61 0,-10-61 392,-3 50 1,-2-30-171,2 9 185,14 105 0,-9-130-268,-2 69 0,-3-120-166,-3 54 1324,3-56-1320,0 0 0,0 0 0,0 1-1,0-1 1,0 0 0,0 0 0,0 1-1,0-1 1,-1 0 0,1 0 0,0 1 0,0-1-1,0 0 1,0 0 0,0 1 0,0-1 0,0 0-1,0 0 1,-1 0 0,1 1 0,0-1-1,0 0 1,0 0 0,-1 0 0,1 0 0,0 1-1,0-1 1,0 0 0,-1 0 0,1 0 0,0 0-1,-1 0 1,-8-2 192,7 1-165,0 0 1,0 0 0,0 0 0,0 0 0,0-1-1,1 1 1,-3-4 0,-4-7 3,1 0 0,1-1 1,0 1-1,1-2 0,-7-25 1,-7-72-75,7 34 74,0 8-117,3 0 1,-1-84-1,15 76-241,-2 59 67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5:09.7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157 95 1568,'0'-3'52,"0"1"1,-1-1-1,1 0 1,0 1-1,0-1 1,1 1-1,-1-1 0,0 1 1,1-1-1,-1 1 1,1 0-1,0-1 1,0 1-1,0 0 0,0-1 1,1 1-1,1-3 1,-1 2-48,-1 0-1,1 0 1,-1 0 0,1 0 0,-1 0 0,0-1-1,0 1 1,-1 0 0,-5-17 2151,-10 30-350,13-9-1865,-28 30 870,29-30-864,-3 7 1151,1-3-785,1 0-1,0-1 1,0 1-1,1 0 0,-1 0 1,0 7-1,-14 183 618,9-95-404,2-61-338,-2 0 0,-18 55 0,14-55 5,-12 75 482,9-33 1898,16-87-2458,0 1 0,0-1 0,-1 0 0,0 0 1,0 1-1,-1-1 0,1 0 0,-2-7 0,2-7-10,2-9 19,7-162-162,-2 40-734,8 51-3112,-15 90 3134,2 1-1,-1 0 1,1 0 0,0 0-1,1 0 1,0 1 0,1-1-1,0 1 1,0 0 0,1 0-1,0 1 1,8-9 0,14-5-941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5:10.86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95 1 2912,'-36'9'6330,"31"14"-5268,-1-12-837,2 0 1,0 0 0,0 1 0,1-1 0,-2 21-1,4-28 105,0 0-1,1 1 0,-1-1 1,1 1-1,0-1 0,1 0 1,0 5-1,-28 15-4185,27-26 3675,1-1 1,-1 0-1,1 0 1,-1 1-1,1-1 1,0 1-1,0-1 1,2-2-1,2-10-1031,5-16-426,7-12-1540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5:28.26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158 2300 1728,'-2'-2'435,"2"2"-402,-1 0 1,1 0-1,0 0 0,0-1 1,-1 1-1,1 0 1,0 0-1,-3 1 402,2 0-402,-6 9 476,-3 17-270,9-24-152,-28 85 596,3-13 550,18-54-962,0 0-1,1 1 0,-5 36 0,-1 13 153,-2 20-254,12-60-51,-7 126 180,11-135-187,1 1-1,7 32 0,-4-28 39,-4 5 43,-1-21-42,0-11-132,0 1 1,0-1 0,0 0-1,0 1 1,0-1-1,0 0 1,0 1 0,0-1-1,0 0 1,0 0-1,0 1 1,0-1 0,0 0-1,0 1 1,0-1-1,0 0 1,1 0 0,-1 1-1,0-1 1,0 0 0,0 1-1,0-1 1,1 0-1,-1 0 1,0 0 0,0 1-1,1-1 1,-1 0-1,0 0 1,0 0 0,1 0-1,-1 1 1,0-1-1,1 0 1,-1 0 0,0 0-1,0 0 1,1 0 0,-1 0-1,0 0 1,1 0-1,-1 0 1,0 0 0,1 0-1,-1 0 1,0 0-1,1 0 1,-1 0 0,1-1-1,12-6 241,-9 1-166,-1 1 0,0-1-1,0 0 1,0 0 0,0 0 0,-1 0 0,2-9-1,1-1-23,25-103 236,-18 67-232,40-192 429,48-187 15,-74 340-485,29-101 357,-51 180-350,0 0 1,3-25-1,0-3 419,-13 54-547,0 1-1,1 0 0,1 0 0,0 0 1,-3 28-1,0 79 97,7-101-30,-1 80-63,-3 85 60,-26 105 219,15-164-136,11-83-52,-14 98-4,4-64 24,-13 71 51,22-127-172,0 27 0,-3 14 277,5-49-176,2 0 0,0 0-1,2 16 1,-1-8-146,0-24 187,1-1 1,-1 0 0,1 1-1,0-1 1,-1 0-1,4-4 1,2-11 5,23-227 48,-9 67-184,-3 41 36,16-108 326,-17 134-382,4-202 0,-18 212 124,-3-90 141,-1 142 164,-2-22-367,-14-279-214,18 339 247,-1-13-29,1 1 0,2-1 1,0 1-1,8-32 0,3 6 76,-3 0-1,-2 0 0,3-58 1,1-40 1,-3 51-25,-8 80 16,8-148-263,-9 131 291,2-131 28,1 119-203,14-72 0,-9 76 138,25-101-208,-32 137 184,0 0 0,0 0 0,-1 1-1,0-1 1,0-5 0,0 7-4,0 2-63,0 10-36,-13 194-284,10-177 479,-2 16-123,-18 70 1,-73 283 289,64-259-394,12-56 292,5-31-195,10-33 15,1-1 1,-5 25-1,4-6-23,2-19 7,1 0 0,0 18-1,-3 195-10,10 72 256,7-154-135,-2-52 77,3 33-267,1 4 63,15 92 8,-9-91 16,24 284 99,-33-225-27,-17-2 9,1-67 122,-14 73 871,8-120-723,1-13 39,6-36-363,0-1-1,0 30 1,-1 85-34,1-29 175,-6-15 22,29-161-8331,-1-9 4544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5:32.2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51 0 1248,'-10'5'3117,"2"-2"-2479,7-2-550,1 0 1,-1 1 0,0-1 0,1 0 0,-1 1 0,1-1-1,-1 0 1,1 1 0,0-1 0,0 1 0,-1-1 0,1 1 0,0 1-1,1 26-75,0-15 234,0 8 276,6 36 0,-6-43-276,0 0 0,-1 0 0,-1 0 0,-3 21 1,-1 28 116,5-63-362,0 94 274,13 100 0,-10-172-238,0 7 74,2-1 0,11 37 0,-8-32-42,-1 1 1,-1-1-1,1 70 1,-4-63-12,-1 57 493,5 44-64,7-11-307,-10-93-175,1 36-6,-4 9 127,-1 70 236,-1-138-330,0 15 79,-11 57-1,5-51 37,-2 0 0,-2-1 0,-26 59 0,29-74-93,0 1-1,2 0 1,-6 28-1,10-40-53,-3 20 162,-2 56 1,5-55-155,-3 51 82,7 85-1,7-62 92,6 29-157,-4-50 126,0 71 366,-4-45-106,21 98-209,6-78-89,-1-5 196,-21-33-267,-11-82-31,1 1-1,-2-1 0,0 12 0,0-11 0,0-1-1,3 15 1,3 19 212,-6-39-204,0-1 0,0 1 0,0-1 0,0 1 0,-1-1 1,1 1-1,-1-1 0,0 1 0,0-1 0,-2 4 0,-5 25 126,-8 2-193,5-9-9,10-23 100,-1 0-1,1 0 1,0 0-1,-1 0 1,0-1-1,1 1 1,-5 2 0,6-3-128,-1-1 0,0 1 0,0 0 0,0-1 0,0 1 0,0-1 0,0 1 0,0-1 0,0 0 0,0 1 0,0-1 0,0 0 0,0 0 0,0 0 0,0 0 0,-1 0 0,1 0 0,-1 0 0,-6-40-5157,4-34 2326,-11-22-880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5:34.3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83 55 1248,'-3'-1'141,"1"0"-1,-1 0 1,1-1-1,0 1 1,-1-1-1,1 1 1,0-1-1,0 0 1,0 0-1,0 0 1,-3-4-1,-6-6 489,-16-8 3157,28 22-3704,0 0 0,0 0 0,0 0 0,0 0 0,-1 0 0,1 1 0,0-1 0,0 4 0,0 3-4,8 11 46,-7-15-89,0-1 0,0 1 0,0 0-1,-1 0 1,0 0 0,1 0 0,-2 0 0,1 8-1,0-4 83,0 0-1,4 18 0,-3-18-46,0 1 0,-1 0 0,1 9 1,-2-8-32,-9 253 1319,4-118-997,1-23-167,-10 170 88,5-162 124,0 18-230,9 15 112,-8 509 1034,6-342-1448,3-177 258,8 230 780,9-68-1387,-10-146 880,-7-91-255,2 76-34,3 53 8,-8-99-92,0 2 112,4 31-109,0-5-54,-2-36 21,1 17 209,1-46-204,-1 5 135,3 22-103,-3-13-56,1-11-69,-2-44 118,1 0 0,6 34 0,-3-30-22,-3-24 15,0 1 0,5 14 1,-6-15-67,-1-10 45,1 1-1,0-1 0,0 0 0,0 1 0,0-1 0,0 0 0,0 1 0,1-1 0,-1 0 1,0 1-1,1-1 0,-1 0 0,0 0 0,1 1 0,0-1 0,-1 0 0,2 2 1,-1-2 6,9 2-180,-8-2 151,12-2 70,-11 0-38,-1 0 0,0 0 1,0 0-1,0 0 0,0 0 1,0-1-1,0 1 0,-1-1 1,1 1-1,0-1 0,-1 0 1,1 1-1,-1-1 0,0 0 1,1 0-1,-1 0 0,0 0 1,1-3-1,2-5-160,0 0 1,4-16-1,18-103-3889,-15 68 365,4-30 424,-8-16 532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5:37.12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111 5 2912,'-3'-1'256,"-12"-2"241,15 3-461,0 0-1,-1 0 0,1 0 0,0 0 1,-1 0-1,1 0 0,0 0 1,-1 0-1,1 0 0,0 0 1,-1 0-1,1 0 0,0 1 0,0-1 1,-3 2 352,3-2-353,0 0 1,-1 1-1,1-1 0,0 0 0,0 0 1,0 1-1,0-1 0,0 0 1,0 1-1,-1-1 0,1 0 1,0 0-1,0 1 0,-27-8 3944,31 17-2870,-4 14 566,-1-12-1547,0 0 1,-1 0 0,-6 23 0,-2 4-159,2 51-8,3-29 39,-10 204 198,11-174 108,-3 371 520,25-290-812,-1-39-25,13 87 78,-15-126-8,-5-47-78,27 83-1,-3-16 195,-7 15-39,4 15-50,3-22 219,32 142-79,-46-142-83,-5 0 0,-1 132 0,-32 76 252,8-214-269,10-109-120,-12 108 122,9-95-103,-2-1 0,0 0 0,-15 35 0,-10 6 166,-3-2 0,-47 62 0,49-75-150,31-45-36,0 0-1,0 0 0,0 0 0,0 0 0,0 1 0,0-1 0,0 0 0,0 0 0,0 0 0,0 0 0,0 0 0,0 0 0,0 0 0,0 0 0,0 0 0,0 0 0,0 0 0,0 0 0,0 0 0,0 0 0,0 0 0,0 0 0,-1 0 0,1 1 0,0-1 0,0 0 0,0 0 0,0 0 0,0 0 0,0 0 0,0 0 0,0 0 0,0 0 0,0 0 0,0 0 0,0 0 0,-1 0 0,1 0 0,0 0 0,0 0 0,0 0 0,0 0 0,0 0 0,0-1 0,0 1 0,0 0 0,0 0 0,0 0 0,0 0 0,0 0 0,0 0 0,-1 0 0,0-6 68,0-6-134,8-96-173,0 32 297,0-12-182,4 1 0,3 0 0,4 1 0,4 0 0,49-122 0,-35 118 1,27-107 1,-2 15 112,-59 176 5,5-11-101,1 1 0,12-18 1,-10 17-48,13-27 0,-22 42 204,-1 0 0,1-1-1,-1 1 1,1-1 0,-1 1 0,0-1-1,0-3 1,0 4 192,0 11-472,-6 38-7,1 57 0,4-62 181,-1 48 111,-1 34 64,-28 447 227,10-384-463,6-78 286,15-45-287,6-64-480,-5-1 591,0 1-1,1-1 0,-1 1 1,0-1-1,0 1 0,0-1 1,0 0-1,0 0 1,0 0-1,0 1 0,0-1 1,0 0-1,0 0 0,0 0 1,0 0-1,-1-1 1,1 1-1,0 0 0,-1 0 1,1 0-1,-1 0 1,1-3-1,4-1 133,-5 5-129,0-1 0,1 1 0,-1 0 0,0 0 0,1-1 0,-1 1 0,0 0 0,0-1 0,1 1 0,-1-1 0,0 1 0,0 0 0,0-1 0,1 1 0,-1 0 0,0-1 0,0 1 0,0-1 0,0 0 0,1-4 2,-1 0 267,-5 7-216,3 0-212,0-1 122,1 0 0,-1 0 0,1 0 0,-1 0 0,1 0 0,0 0 0,-3 3 0,1-2 17,0 0-1,0-1 1,0 1-1,0 1 1,1-1 0,-1 0-1,0 1 1,-3 5 0,3-5 28,0 0 1,0 0 0,0 0-1,0 0 1,0-1 0,-1 1-1,-6 3 1,-39 22-390,42-22-530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5:46.1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395 3740 2144,'13'-38'6282,"-8"29"-5775,-2-6-98,1-25 0,4-13-134,12-95 213,-6 36-389,-3 33 27,5-25-12,-10 68-45,-2 0 1,0-53-1,5-119 886,-4-10-753,21-2-132,-12 122-60,-2 9 118,57-332 16,-63 386-31,-1 1-1,-2-1 1,-1 0-1,-6-69 1,-31-136 914,-17 27-912,51 206-102,-12-37 83,13 32 225,-2 17 307,-2 4-644,1-1 1,0 1-1,0-1 1,1 1-1,0 0 1,1 0-1,0 0 0,0 13 1,-2 9-32,-16 489 9,18-365 55,8 251 207,-6-293-18,-1-70-156,0-41 57,0-16 245,-27-613 277,-23-174-986,57 687 257,0 8 231,-6 77-33,-1 27-137,0 1 0,0-1 0,0 0 0,1 1 1,-1-1-1,1 1 0,-1-1 0,1 1 0,-1-1 0,1 1 0,0-1 0,-1 1 0,3-2 0,-2 4-15,0 0 1,0 0 0,-1 0-1,1 0 1,0 0 0,0 0-1,-1 0 1,1 0 0,0 0-1,0 3 1,22 65-268,-1-5 199,28 90 77,-6-18 52,-34-109-30,2-1 1,0-1 0,17 25-1,-29-49 20,1 0 0,0 0 0,-1 0 0,1 0 0,0 0 0,0 0 0,0 0 0,-1-1 0,1 1 0,0 0 0,0 0 1,0-1-1,2 2 0,-2-2 3,-1 0 0,0 0 0,1 0 0,-1 0 0,0 0 0,1 0 1,-1 0-1,1 0 0,-1 0 0,0 0 0,1-1 0,-1 1 1,0 0-1,1 0 0,-1 0 0,0 0 0,1-1 0,-1 1 1,0 0-1,0 0 0,1-1 0,-1 1 0,0 0 0,0 0 0,1-1 1,-1 1-1,0 0 0,1-1 0,0-3 16,1 0 0,-1-1 0,1 1 0,-1 0 0,0-1 0,0-5 0,2-21 11,-2-1 1,-1 1-1,-5-40 0,-21-96 185,16 111-176,-87-420-36,89 447-6,-44-159 498,50 181-598,1 0 1,0 0-1,0-1 1,1 1-1,0-1 1,1-9 0,-1 2 5,1 16 92,-1 1-1,0-1 1,1 1 0,-1 0-1,0-1 1,1 1-1,0-1 1,-1 1-1,1-1 1,1 2 0,4 8-22,17 80 30,-10-37 0,15 101-85,-14-62 58,16 127 23,2 229 0,-32 228 28,-31 5 88,16-420-22,-21 316 342,10-387-199,17-137-156,2-25-138,5-21 145,0 0 1,1 1-1,-1 9 1,2-17 64,-27 11 273,26-13-456,1 1 0,-1 0 0,1-1 0,0 1 0,-1 0 0,1-1 0,0 1 0,0-1 0,-1 1 0,1-1 0,0 1 0,0 0 0,-1-1 0,1 1 0,0-1 0,0 1 0,0-1 0,0 1 0,0-1 0,0 1 0,0-2 0,-2-15-10,2 12 20,-2-101-111,2 27-45,-8-241-247,7 197 601,1 73-300,0 50 127,0-1 0,0 1 0,0-1-1,0 1 1,-1-1 0,1 1 0,0-1 0,0 1-1,0-1 1,1 1 0,-1 0 0,0-1 0,0 1-1,0-1 1,0 1 0,0-1 0,0 1 0,1-1-1,-1 1 1,0 0 0,0-1 0,1 1 0,-1-1-1,0 1 1,0 0 0,1-1 0,0 1 0,-1 0-16,1 1 1,-1-1 0,1 1 0,-1 0 0,1-1-1,-1 1 1,1 0 0,-1 0 0,0-1 0,1 1 0,-1 0-1,0 0 1,0 0 0,1-1 0,-1 1 0,0 1 0,18 69-109,-7-26 54,44 160-85,16-2 206,-64-187-70,6 16 16,2 0 0,1-1 0,20 31 0,-33-59-23,-1 0 0,1 0 0,-1 0 0,1 0 0,0-1 0,0 1 0,5 2 0,-7-4 22,-1-1 1,1 1-1,0-1 1,0 1-1,0-1 0,0 0 1,0 0-1,0 1 1,0-1-1,0 0 1,0 0-1,0 0 1,-1 0-1,1 0 1,0 0-1,0 0 1,0 0-1,0 0 1,0-1-1,0 1 1,0 0-1,0-1 1,0 1-1,0 0 1,-1-1-1,1 1 1,0-1-1,0 1 1,0-1-1,-1 0 1,1 1-1,0-1 1,-1 0-1,2-1 1,0-2 2,0 0 0,0 0 0,-1 0 0,1-1 0,-1 1 0,0 0 0,0-1 0,-1 1 0,1-1 0,-1 1 0,0 0 0,-1-8 0,-18-237 79,9 162-57,-2-12-73,-8-152-26,20 250 59,1-1-1,-1 1 1,0 0 0,1 0 0,-1 0-1,1-1 1,-1 1 0,1 0-1,0 0 1,0 0 0,-1 0 0,1 0-1,0 0 1,0 0 0,0 0-1,0 1 1,1-2 0,8-8 22,0-6 46,-2 0 0,1-1 0,7-24 0,-15 37-37,10-30 143,-8 23-221,1 0-1,0 0 0,6-10 0,-5 12 169,-4 8 54,-1 2 24,-2 18 93,9 86-404,0-19 47,0 61 288,-15 192 0,-27-13 373,-24-6 44,0-129-237,43-144-295,10-27-65,-1 0 1,-1-1 0,0 0-1,-14 21 1,21-38-49,0-1 0,1 1 0,-1-1 0,0 0 1,-1 0-1,1 1 0,0-1 0,0 0 0,-1 0 0,1 0 1,0 0-1,-1 0 0,1 0 0,-1-1 0,-1 2 0,2-2-5,0 0 0,0 0 0,0 0 0,0-1-1,0 1 1,0 0 0,0 0 0,0-1-1,0 1 1,0 0 0,0-1 0,0 1 0,0-1-1,1 0 1,-1 1 0,0-1 0,0 1-1,1-1 1,-1 0 0,0 0 0,1 1-1,-1-1 1,1 0 0,-1 0 0,1 0 0,-1 0-1,1 0 1,-1-1 0,-8-16-84,0-2 0,2 1 0,0-1 0,-4-21 0,-12-83 47,22 119 55,-33-246 59,0 2 164,33 240-164,1 4-3,-1 1 0,0-1 0,0 1 0,0-1 1,0 1-1,-1 0 0,1 0 0,-5-8 0,6 12-44,0 0 1,0-1 0,-1 1 0,1 0 0,0 0 0,0 0 0,0-1 0,-1 1 0,1 0 0,0 0-1,0 0 1,-1 0 0,1-1 0,0 1 0,0 0 0,-1 0 0,1 0 0,0 0 0,0 0 0,-1 0 0,1 0-1,0 0 1,-1 0 0,1 0 0,0 0 0,0 0 0,-1 0 0,1 0 0,0 0 0,0 0 0,-1 0-1,1 0 1,-8 9-41,-2 14-62,-1 25 12,2 0 1,-6 97 0,10-83 61,-3 22 215,-33 147 1,34-204-182,-10 37-8,14-57 6,0 0 1,0 0-1,0 0 1,-1 0-1,0-1 0,-6 8 1,9-12-21,-1 0 0,0-1 0,1 1 0,-1 0 0,0-1 1,0 1-1,0-1 0,-3 2 0,5-3 5,-1 1-1,1-1 1,-1 0-1,0 0 1,1 0 0,-1 0-1,0 0 1,1 0-1,-1 0 1,1 0 0,-1 0-1,0 0 1,1 0 0,-1 0-1,1-1 1,-1 1-1,0 0 1,1 0 0,-1-1-1,1 1 1,-1 0 0,1-1-1,-1 1 1,1-1-1,-1 1 1,1 0 0,-1-1-1,1 1 1,0-1-1,-1 1 1,1-1 0,0 1-1,-1-1 1,1-1 0,-10-15-70,2-1 0,0 0 1,1-1-1,0 0 0,-4-24 0,-11-100-129,14 81 190,2 15 44,-9-67 188,17 263-139,-2-73 11,-4-1 0,-3 0 0,-4 0 0,-2-1 1,-35 107-1,38-149-102,1 0-128,-25 59 0,34-98-331,6-27 421,1 1-1,2 0 1,2 0 0,17-36-1,-26 64 55,0 1 0,0 0-1,0-1 1,7-7 0,-9 12 4,1-1 0,0 0-1,-1 0 1,1 0 0,0 1 0,0-1 0,-1 0 0,1 1-1,0-1 1,0 1 0,0-1 0,0 1 0,0-1-1,0 1 1,0 0 0,0 0 0,0-1 0,0 1 0,0 0-1,0 0 1,0 0 0,0 0 0,0 0 0,0 0 0,0 0-1,0 0 1,0 1 0,0-1 0,0 0 0,1 1 0,1 1 2,0 1 1,0-1-1,0 1 0,0 0 1,-1 0-1,1 0 1,-1 0-1,0 0 1,0 1-1,0-1 1,0 1-1,-1-1 1,3 7-1,21 56 60,-3 0 0,-3 1 0,12 80 0,-18-53 101,3 172 0,-24 39-55,5-285-283,2-15 63,0-11 77,18-335 410,-15 312-390,55-588-3,-39 439 71,13-54-112,-12 93 291,-18 128-196,12-69-54,-11 70-12,0-1-1,2 1 1,-1 0-1,1 0 0,6-12 1,-4 35 191,3 22-145,-1 1 0,4 54-1,-1-13-8,11 136 36,1-1-30,-22-206-71,0 1 1,1-1 0,0 0-1,4 8 1,-6-13 51,0-1 0,0 0 1,0 0-1,0 0 0,0 0 0,0 0 0,0 0 1,0 0-1,0 0 0,0 0 0,0 0 1,0 0-1,0 1 0,0-1 0,0 0 0,0 0 1,0 0-1,0 0 0,0 0 0,0 0 1,0 0-1,0 0 0,0 0 0,1 0 0,-1 0 1,0 0-1,0 0 0,0 0 0,0 0 1,0 1-1,0-1 0,0 0 0,0 0 0,0 0 1,0 0-1,0 0 0,1 0 0,-1 0 1,0 0-1,0 0 0,0 0 0,0 0 0,0 0 1,0 0-1,0 0 0,0 0 0,0 0 1,0 0-1,0 0 0,1-1 0,-1 1 0,0 0 1,0 0-1,0 0 0,0 0 0,0 0 1,0 0-1,0 0 0,0 0 0,0 0 0,0 0 1,0 0-1,0 0 0,0 0 0,0 0 1,0 0-1,0-1 0,0 1 0,4-3-15,-1-1 1,0 0-1,0 0 0,0 0 0,-1 0 1,1-1-1,-1 1 0,0-1 0,2-6 1,12-52 85,-9 35-51,21-102 47,-14 60-57,25-74-1,-39 143-5,2-5 7,0 1 0,0-1 0,0 1 0,1 0 0,0-1 1,0 1-1,7-9 0,-10 14-7,0-1-1,1 1 1,-1-1 0,0 1 0,1 0 0,-1-1-1,1 1 1,-1 0 0,0-1 0,1 1 0,-1 0-1,1 0 1,-1-1 0,1 1 0,-1 0-1,1 0 1,-1 0 0,1 0 0,-1-1 0,1 1-1,-1 0 1,1 0 0,-1 0 0,1 0-1,0 0 1,-1 0 0,1 1 0,-1-1 0,1 0-1,-1 0 1,1 0 0,0 1 0,0 0-1,1 0 1,-1 1-1,0-1 1,0 1 0,1-1-1,-1 1 1,0 0-1,-1 0 1,2 2 0,20 45 36,-2 2 0,-2 1 1,15 74-1,16 164 286,-36-201-252,-9-52-14,-4-28-78,1 1 0,0-1 0,4 11 1,-3-14-57,1-8-8,0-13-12,3-41 182,0-86 0,-4 42-13,55-546 87,12 99-224,-37 357 293,-29 172-162,2-20-86,-3 28 222,-2 9-200,0 1 0,0-1 0,1 0 0,-1 1 0,0-1 0,0 1 0,0-1 1,0 1-1,0-1 0,0 0 0,0 1 0,0-1 0,0 1 0,0-1 0,0 1 1,0-1-1,-1 0 0,1 1 0,0-1 0,0 1 0,0-1 0,-1 1 0,0-2 1,1 2-14,0 0 1,0 0 0,0 0 0,0-1 0,0 1 0,0 0 0,0 0 0,0 0 0,0-1 0,0 1 0,0 0 0,0 0 0,0-1 0,0 1-1,0 0 1,0 0 0,0 0 0,0-1 0,0 1 0,0 0 0,0 0 0,0 0 0,0-1 0,1 1 0,-1 0 0,0 0 0,0 0 0,0 0 0,0-1-1,0 1 1,1 0 0,-1 0 0,0 0 0,0 0 0,1-1 0,-1 0 64,-3 1 174,3 1-144,5 55 310,14 414-626,-2-137 115,-4 405 409,2-160 433,-12-494-689,12 136 136,-3-59-346,6 47 239,0 3 289,-14-82-184,-3-123-515,2-7 166,-2-1 193,0 1 0,-1-1 1,1 0-1,0 1 1,-1-1-1,0 0 0,1 1 1,-1-4-1,2-143 123,-3 76-207,0-83-95,15-413-680,67 8 967,-78 546-94,-2 8-8,0 1 0,0-1 0,0 1 0,0 0 0,1 0 0,0 0 1,0 0-1,6-9 0,-8 22-5,-21 437 146,3-130-175,17-283-29,-3 38-39,4-69 58,0 1 0,0-1 0,0 0 0,-1 0 0,1 1 0,1-1 0,-1 0 0,0 0 0,0 1 0,0-1 0,1 0 0,-1 0 0,0 1 0,1-1 0,-1 0 0,1 0-1,0 0 1,-1 0 0,1 0 0,0 0 0,0 0 0,1 1 0,-1-1 5,-1-1 0,1 0 0,0 1-1,0-1 1,0 0 0,0 0 0,0 0 0,0 0 0,0 0 0,0 0-1,0 0 1,0-1 0,0 1 0,0 0 0,0 0 0,0-1-1,0 1 1,0 0 0,-1-1 0,1 1 0,0-1 0,0 1-1,0-1 1,-1 0 0,1 1 0,0-1 0,-1 0 0,1 1-1,0-1 1,0-1 0,3-3 28,0-1 1,0 1-1,0-1 0,-1 1 0,0-1 1,4-10-1,11-41 143,-12 34-133,44-124 23,-50 146-42,1-1 8,0-1-1,-1 1 0,2-1 1,-1 1-1,0-1 0,0 1 1,1 0-1,-1-1 0,1 1 1,0 0-1,2-2 0,-4 4 2,1 0 0,-1-1 0,0 1 0,1 0 0,-1 0 0,0 0 0,1 0 0,-1 0 0,0 0 0,1 0 0,-1 0 0,0 0 0,1 0 0,-1 0 0,0 0 0,1 0 0,-1 0-1,0 0 1,1 0 0,-1 0 0,0 0 0,1 0 0,-1 1 0,0-1 0,1 0 0,-1 0 0,0 0 0,0 1 0,1-1 0,-1 0 0,0 0 0,0 1 0,1-1 0,-1 0 0,0 0 0,0 1-1,0-1 1,0 0 0,1 1 0,-1-1 0,6 17 95,-6-16-100,7 27 33,3 30 1,1 7 60,2 9 35,8 31-279,-21-104 128,0 0 1,1 0-1,-1-1 0,0 1 0,0 0 1,0 0-1,1 0 0,-1-1 0,0 1 1,1 0-1,-1 0 0,1-1 0,-1 1 1,1 0-1,-1-1 0,1 1 0,-1-1 1,1 1-1,0-1 0,-1 1 0,1-1 1,0 1-1,-1-1 0,1 1 0,0-1 1,0 0-1,-1 1 0,1-1 0,0 0 1,0 0-1,0 0 0,0 0 0,0 1 1,1-2 3,-1 1 0,1-1 1,-1 0-1,0 1 1,0-1-1,1 0 0,-1 0 1,0 1-1,0-1 1,0 0-1,0 0 1,0 0-1,0-1 0,0 1 1,0 0-1,0 0 1,-1 0-1,1-1 0,1-1 1,5-16 28,-1 0-1,-1 0 1,-1 0 0,0-1-1,1-37 1,-1 22 18,41-271 195,-28 242 107,-17 64-334,0 0 0,0 0 0,0 0 0,0 0 0,0 0 0,0-1 0,0 1-1,0 0 1,0 0 0,0 0 0,0 0 0,0 0 0,0 0 0,0 0 0,0 0 0,0 0 0,0 0 0,0 0-1,0 0 1,0 0 0,0 0 0,0-1 0,0 1 0,0 0 0,0 0 0,0 0 0,0 0 0,0 0 0,0 0 0,0 0-1,0 0 1,0 0 0,0 0 0,0 0 0,0 0 0,0 0 0,0 0 0,1 0 0,-1 0 0,0 0 0,0 0-1,0 0 1,0-1 0,0 1 0,0 0 0,0 0 0,0 0 0,0 0 0,0 0 0,0 0 0,0 0 0,0 0-1,0 0 1,1 0 0,-1 0 0,0 0 0,0 0 0,0 1 0,0-1 0,0 0 0,0 0 0,0 0 0,0 0-1,3 6 144,2 16 25,30 412-132,-34-232-652,-1-225 415,0-27 110,-10-97-51,-12-116 515,21 255-259,1 5-60,0 0 1,-1 0-1,1 0 1,-1 0-1,0 0 1,0 0-1,0 0 1,-2-3-1,3 5-55,0 1-1,0 0 1,0 0 0,-1 0-1,1 0 1,0 0-1,0-1 1,0 1 0,0 0-1,-1 0 1,1 0 0,0 0-1,0 0 1,0 0-1,0 0 1,-1 0 0,1 0-1,0 0 1,0 0-1,0 0 1,-1 0 0,1 0-1,0 0 1,0 0 0,0 0-1,-1 0 1,1 0-1,0 0 1,0 0 0,0 0-1,-1 0 1,1 0-1,0 0 1,0 0 0,0 1-1,0-1 1,0 0 0,-1 0-1,1 0 1,0 0-1,0 0 1,0 1 0,0-1-1,0 0 1,0 0-1,-1 0 1,1 0 0,0 1-1,0-1 1,0 0 0,0 0-1,-3 7-15,1-1 1,-1 0-1,1 1 0,0-1 1,1 1-1,0 0 0,0-1 0,0 11 1,-1 5-30,-30 313-131,-4 39 259,10-213 28,25-152-403,1-23-143,0-206 727,3 195-135,-1 17 16,-2 14 156,7 114 54,0 0-112,-8-104-358,2 1 1,0-1 0,1 0-1,1 0 1,0 0 0,9 24-1,-12-40 74,1 0-1,0 0 0,-1 0 0,1-1 0,0 1 0,-1 0 0,1 0 1,0 0-1,-1-1 0,1 1 0,-1 0 0,1-1 0,-1 1 0,1-1 1,-1 1-1,2-1 0,1-2 31,-1 0 0,1-1 0,-1 1 1,1-1-1,-1 1 0,0-1 0,0 1 0,-1-1 1,1 0-1,-1 0 0,2-6 0,1-10 71,2-22 0,-3 20-53,29-215 10,-9 51-55,7-141 310,-20 178-191,-1 60-90,3-93 13,-11 134 11,0 8 208,-5-49 1,2 49-234,3 23 23,-1 14-50,0 5-34,5 92-103,-1-27-51,3 78 112,4 184 200,-4-149-26,-6-145-356,-1-34 252,0-1 0,0 0 1,0 1-1,0-1 0,0 0 1,-1 0-1,1 1 0,0-1 1,0 0-1,1 1 0,-1-1 1,0 0-1,0 0 0,0 1 1,0-1-1,0 0 0,0 1 1,0-1-1,0 0 0,0 0 1,1 1-1,-1-1 0,0 0 1,0 0-1,0 0 0,1 1 1,-1-1-1,0 0 0,0 0 1,0 0-1,1 1 0,-1-1 1,0 0-1,0 0 0,1 0 1,-1 0-1,0 0 0,1 0 1,-1 0-1,0 0 0,0 0 1,1 0-1,0 0 0,-1 0-2,1 0-1,0-1 0,0 1 0,0 0 1,0-1-1,-1 0 0,1 1 0,0-1 1,-1 1-1,1-1 0,0 0 0,-1 1 1,1-1-1,-1 0 0,1 0 0,5-10 11,-2 0 0,1 0-1,-2 0 1,1 0 0,-2-1-1,3-20 1,3-11-83,1 2 56,11-44 129,-16 73-19,0 0 0,1 0 0,0 0 0,11-17 0,-16 29-67,0-1-1,0 0 0,0 1 1,1-1-1,-1 1 1,0-1-1,1 1 1,-1-1-1,0 1 0,1-1 1,-1 1-1,1-1 1,-1 1-1,1-1 1,-1 1-1,1 0 0,-1-1 1,1 1-1,-1 0 1,1-1-1,-1 1 1,1 0-1,-1 0 0,1 0 1,0 0-1,-1-1 1,2 1-1,-1 1 2,0 0 1,-1 1-1,1-1 0,0 0 0,0 0 1,-1 1-1,1-1 0,0 0 0,-1 1 0,1-1 1,-1 0-1,0 1 0,1 1 0,39 175 297,-23-95-237,-7-36-61,44 173 129,-54-219-118,11 26-214,-11-26 174,1 0 1,-1-1 0,0 1-1,1 0 1,-1-1 0,1 1 0,-1-1-1,0 1 1,1 0 0,0-1-1,-1 1 1,1-1 0,-1 0 0,1 1-1,-1-1 1,1 1 0,0-1-1,-1 0 1,1 1 0,0-1 0,-1 0-1,1 0 1,0 0 0,0 0-1,-1 1 1,1-1 0,0 0 0,-1 0-1,1 0 1,0-1 0,0 1-1,-1 0 1,2 0 0,1-2-1,-1 1 0,1-1 0,-1 0 0,0 0 0,1 1 0,-1-2-1,0 1 1,0 0 0,0 0 0,-1-1 0,1 1 0,0-1 0,1-5 0,3-4 116,6-23-1,-12 34-92,13-50 214,11-98-1,-12 65-252,-8 54 393,1-46-1,2 166-125,-1-8-293,-5-46 57,4 186 2,-6-218-55,1 0-1,1 0 0,-1-1 0,0 1 0,1 0 0,2 6 0,-3-10 37,1 0-1,-1 0 1,0 0 0,1 0-1,-1 0 1,0 0 0,1 0-1,-1 0 1,1-1 0,-1 1-1,0 0 1,1 0 0,-1 0-1,0 0 1,1 0 0,-1-1-1,0 1 1,1 0 0,-1 0-1,0-1 1,1 1-1,-1 0 1,0 0 0,0-1-1,1 1 1,1-3-10,0 0 26,0 0 0,0 0 0,0 0 0,0 0 1,-1 0-1,0 0 0,1-1 0,-1 1 0,1-6 0,-1 5 29,0 0 0,0 0-1,0 0 1,1 1-1,-1-1 1,6-3 454,-5 13-391,-1 12-79,-23 106 272,4-30-197,16-80-224,2-10-80,2-7-111,38-196-62,-10-200 404,-7 67 54,-13 182 6,-10-170-1,-36-25 144,23 223-168,-5-30 12,12 101-31,-6-22-159,11 58 102,1 24-183,-2 16 33,1 1 0,4 41 0,14 52 53,-2-22-7,13 164 554,-7 336 0,-23-459-354,-14 295-194,11-225 334,5-169-96,0-27-150,1 0 0,0 0-1,3 12 1,-4-24 35,0 1 6,0-1 0,0 1 0,0-1 0,0 1 0,0-1 0,0 1-1,1-1 1,-1 1 0,0-1 0,0 0 0,0 1 0,0-1 0,1 1 0,-1-1-1,0 0 1,0 1 0,1-1 0,-1 0 0,0 1 0,1-1 0,-1 0 0,0 1-1,1-1 1,-1 0 0,1 0 0,-1 1 0,1-1 0,-1 0 0,0 0 0,1 0 0,-1 0-1,1 1 1,-1-1 0,1 0 0,-1 0 0,1 0 0,-1 0 0,1 0 0,0 0-1,0 0-5,1 0 0,0 0 0,-1 0-1,1-1 1,-1 1 0,1 0-1,-1-1 1,1 1 0,-1 0-1,1-1 1,-1 0 0,1 1-1,-1-1 1,0 0 0,1 0 0,-1 0-1,0 0 1,0 0 0,0 0-1,0 0 1,1 0 0,0-3-1,3-2-32,-1-1-1,0 1 1,4-9-1,-8 14 39,64-146 204,-49 113-451,27-48 0,-39 76 308,0 1 0,-1-1-1,3-9 1,2-5 400,-2 13-378,-1 9-55,1 16 25,-3-11 53,1 4-80,0 0 0,2 19 0,2 11-105,-2-3-12,-5-32 86,1 0 0,-1 0 0,1 0 0,1-1 0,2 10 0,-4-14-101,5-6-527,-2-1 546,-1 0 1,-1 0 0,1-1-1,-1 1 1,0 0 0,0-1 0,0 1-1,-1 0 1,0-1 0,-1-7-1,0-5-71,1-63-646,-4 1-1,-20-110 1,20 155-1527,37 172-9002,-29-107 12524,-1 41 1,-2-25 844,-10 74-1,-14 39-61,11-38-262,6-51-1064,-12 186 1625,18-248-2231,-1 131 755,2-122-812,4-7 91,-5-9-61,1 1 0,-1-1 1,0 0-1,1 0 0,-1 0 1,0 0-1,1 0 0,-1 0 1,0 0-1,1 0 0,-1 0 1,0 0-1,1-1 0,-1 1 1,1 0-1,-1 0 0,0 0 1,1 0-1,-1 0 0,0-1 1,0 1-1,1 0 0,-1 0 1,0-1-1,1 1 0,-1 0 1,0 0-1,1-1 0,6-10 237,-1 1 76,6-22 0,7-13-39,-17 41-268,0 1 0,0 0 0,0-1 0,1 1 0,-1 0 0,1 0 0,0 0 0,0 1 0,5-5-1,-7 6-21,1 1 0,-1-1 0,0 1 0,0-1 0,0 1 0,0 0 0,1-1 0,-1 1 0,0 0 0,0 0 0,1 0 0,-1 0 0,0 0 0,1 0 0,-1 0 0,0 0 0,0 1 0,1-1 0,-1 0 0,0 1 0,0-1 0,0 1 0,0-1 0,2 2 0,2 2-273,1 0 0,-1 0 0,8 8 0,3 2-1780,19-1-3054,-33-13 4894,0 0-1,-1 0 1,1 0 0,-1-1 0,1 1 0,-1-1-1,1 1 1,11-10-1721,-9 6 1380,-1-1 1,1 1 0,-1-1 0,3-6 0,-6 11 552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6:00.01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48 36 832,'-47'-8'9545,"52"8"-9080,108 0 1109,-67-5-762,-21 1-664,26-6-26,188 4 1050,-187 6-1080,-40 1-175,0 0 0,0 1 0,17 4 0,1 1 229,-19-5-164,-1 2 1,1-1 0,12 7 0,7 3 251,33 11 411,-42-17-579,0-1 0,0-1 0,0-1-1,0-1 1,27 0 0,78-3 121,187 3 356,-224-1-559,108-11 0,-72 6 155,-3 4-161,-42 0 135,-29 2-124,84 14 0,-82-8 54,79 5-166,-44-5 193,24 8 116,-36-8-277,-38-4 54,46 0 0,37 3 133,-87-6 34,38-2 0,-25-1-241,158-13 196,-175 11-79,12-1-2,0-2 0,-1-2 0,50-16 0,-65 15 84,91-28 112,108-1-432,-217 37 283,366-43 130,-315 39-154,0 2-1,1 3 1,-1 3 0,0 2-1,80 18 1,-119-18-27,0 0 0,0 2 0,0 0 0,-1 1 0,30 17 0,-23-9-129,-1 1 0,-1 1-1,28 27 1,-34-29-702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13 268 7232,'-11'-20'2314,"11"20"-2280,0 0 0,0-1 0,-1 1 0,1 0 0,0 0 0,0-1 0,0 1 0,0 0 0,0-1 0,0 1 0,0 0 0,-1-1 0,1 1 0,0-1 0,0 1 0,0 0 0,0-1 0,1 1 0,-1 0 0,0-1 0,0 1 0,0 0 0,0-1 0,0 1 0,0 0 0,1-1 0,11-44 2411,13-40 1758,-21 74-3740,1 0-1,0 0 1,0 0-1,1 1 1,11-15-1,-15 23-349,0 0 0,0-1-1,0 1 1,0 0-1,1 0 1,-1 0-1,0 0 1,1 1 0,0-1-1,-1 1 1,1-1-1,0 1 1,-1 0 0,1 0-1,0 0 1,0 0-1,0 1 1,0-1 0,0 1-1,0 0 1,0 0-1,0 0 1,0 0-1,0 0 1,0 1 0,0-1-1,0 1 1,0 0-1,0 0 1,0 0 0,0 0-1,-1 0 1,4 3-1,2 1 58,0 0 0,-1 1-1,0 0 1,0 0 0,-1 0 0,1 1-1,-1 0 1,-1 0 0,9 14 0,-10-14-6,-1 0 0,1 0 0,-1 0 0,-1 0 1,1 1-1,-1-1 0,0 1 0,-1-1 1,1 15-1,-2-17-90,0 1 1,-1-1 0,0 1 0,0-1-1,0 1 1,0-1 0,-1 0-1,0 0 1,0 0 0,-1 0-1,1 0 1,-1 0 0,0-1-1,-6 8 1,4-6-246,0 0 1,-1 0-1,1-1 0,-1 1 1,0-1-1,-1-1 1,1 1-1,-1-1 0,0 0 1,-13 5-1,0 0-1959,18-8 1221,-1 1 0,0-1 0,0 0 1,0 0-1,0 0 0,0 0 0,0 0 1,-6 0-1,8-11-8200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6:16.61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216 232 1312,'-22'-15'5088,"22"15"-5062,1-1 0,0 1 1,0 0-1,-1 0 0,1 0 0,0-1 1,-1 1-1,1 0 0,0-1 1,-1 1-1,1-1 0,0 1 0,-1-1 1,1 1-1,-1-1 0,1 1 0,-1-1 1,1 1-1,-1-1 0,1 0 0,-1 1 1,0-1-1,1 0 0,-1 1 1,0-1-1,1 0 0,-1 0 0,0 1 1,0-1-1,0 0 0,0-1 0,1 0 146,-1-1 0,0 0-1,0 0 1,0 0-1,0 1 1,0-1-1,-2-4 1,1-8 586,1 11-590,1 11-139,3 14 243,0 42 0,1 134-166,-5-77-157,3 290 1420,-2-375-1322,8 216 359,-18 248-11,-5-155 154,15-245-386,-5 171 421,5-148-185,1-44-137,8 41-358,-7-90 155,-3-30-59,1 1 1,-1 0-1,0 0 1,0 0-1,0 0 1,0 0-1,0 0 1,0 0-1,0 0 1,0 0-1,0 0 1,0 0-1,0 0 0,0 0 1,0 0-1,0 0 1,1 0-1,-1 0 1,0 0-1,0 0 1,0 0-1,0 0 1,0 0-1,0 0 1,0 0-1,0 0 1,0 0-1,0 0 1,0 0-1,0 0 1,0 0-1,1 1 1,-1-1-1,0 0 1,0 0-1,0 0 1,0 0-1,0 0 1,0 0-1,0 0 1,0 0-1,0 0 1,0 0-1,0 0 1,0 0-1,0 0 1,0 0-1,0 0 1,0 1-1,0-1 1,0 0-1,0 0 1,0 0-1,0 0 1,0 0-1,0 0 1,0 0-1,0 0 1,0 0-1,0 0 1,0 0-1,0 0 1,0 0-1,0 1 1,0-1-1,0 0 1,0 0-1,2-4-1,3-7-23,-2 1 1,1-1-1,-2 0 1,4-23 0,-2 7-63,52-385-962,-20 120 949,-34 277 119,33-167 387,-34 179-301,0 0-1,0-1 1,0 1 0,0-1-1,-1 0 1,0 1 0,1-1-1,-1 1 1,0-1 0,-2-6 0,1 10 1,-2 5-28,-2 15-99,1 0 0,1 0-1,-1 23 1,-3 20-43,-96 459 373,32-253 212,68-261-534,-1 0 1,1-1-1,-1 1 0,-7 9 1,10-15 1,1-1 1,-1 0-1,0 0 1,0 0-1,0 0 1,0 0-1,0 0 1,-1-1-1,1 1 1,0 0-1,0 0 1,0-1-1,-1 1 1,-1 0-1,2-1 2,0 0 0,0 0 0,0 0-1,0 0 1,0 0 0,1-1-1,-1 1 1,0 0 0,0-1 0,0 1-1,0 0 1,1-1 0,-1 1 0,0-1-1,0 1 1,1-1 0,-1 0-1,0 1 1,1-1 0,-1 0 0,1 1-1,-1-1 1,1 0 0,-1 0-1,0-1 1,-6-12-84,1 0 1,-9-29-1,8 22 10,-11-39-82,-11-73 1,3 9 570,23 112-268,1-1-1,0 1 1,1 0 0,0-16-1,1 27-94,0 0 0,0 0 0,0 0 1,0 0-1,0 0 0,0 0 0,-1 0 0,1-1 0,0 1 0,-1 0 0,0-1 0,-1 4 117,3 7-173,8 44 66,-4-32 36,-2 0 0,2 33 1,-5-42-118,0-9-45,0 1 1,0-1 0,0 1 0,0-1-1,1 1 1,-1-1 0,2 5 0,8-17-233,-5-1 327,-1 1 0,-1-1 1,1 0-1,1-13 0,7-44-11,-10 52-39,0 0 39,9-44-145,-10 54 168,1-1-1,0 1 1,0-1-1,0 1 0,1 0 1,0 0-1,6-9 1,-8 14-22,-1-1 0,1 0 0,-1 1 0,1-1 0,-1 0 1,1 1-1,-1-1 0,1 1 0,0-1 0,0 1 1,-1-1-1,1 1 0,0 0 0,0-1 0,-1 1 0,1 0 1,0 0-1,0-1 0,0 1 0,-1 0 0,1 0 0,0 0 1,0 0-1,0 0 0,0 0 0,-1 0 0,1 0 1,0 1-1,0-1 0,0 0 0,-1 0 0,2 1 0,1 1 27,0 0-1,0 0 1,0 0-1,-1 1 1,1-1-1,2 5 1,-1-3-37,28 33 173,48 73-1,13 45-221,-39-62 2,-48-83 56,45 70 7,-44-71-69,0 0 0,0 0 0,1-1 0,1 0 0,-1-1 0,10 7-1,-16-13 39,-1 0 0,0 0-1,1 0 1,-1 0 0,1-1-1,-1 1 1,1 0 0,0-1-1,-1 1 1,1-1-1,0 1 1,-1-1 0,1 0-1,0 0 1,0 0 0,-1 0-1,1 0 1,2 0-1,-3-1 19,1 0-1,-1 0 0,0 0 0,1 0 0,-1 0 0,0 0 0,1 0 0,-1 0 0,0-1 0,0 1 0,0 0 0,0-1 1,0 1-1,-1-1 0,1 1 0,0-1 0,-1 1 0,1-1 0,0-1 0,6-26 62,0-1-1,-2 1 1,3-45 0,-7 28-13,-3 0 1,-10-73 0,3 43-38,9 74-25,-45-334 635,45 334-618,0-1-1,-1 1 1,1 0 0,-1-1 0,0 1 0,0 0 0,-2-4 0,3 6-13,0 0 1,0 0 0,-1 0 0,1 0 0,0 0 0,0 0 0,0 0 0,-1 0 0,1 0 0,0 0 0,0 0 0,0 0 0,-1 0 0,1 0 0,0 1 0,0-1 0,0 0 0,-1 0 0,1 0 0,0 0 0,0 0 0,0 0-1,0 1 1,0-1 0,0 0 0,-1 0 0,1 0 0,0 0 0,0 1 0,0-1 0,0 0 0,0 0 0,0 0 0,0 0 0,0 1 0,0-1 0,0 0 0,0 0 0,0 0 0,0 1 0,0-1 0,0 0 0,0 0 0,0 0 0,0 1-1,0-1 1,-6 47-218,4 134-143,14 4 205,-9-150 144,4 60 35,31 627 546,-37-649-440,-2 72-17,-3-131-162,0-14 15,-2-10-20,-2-16-105,-7-32 1,7 27 87,-99-565-613,86 391 756,2 19 216,11 133 281,8 44-397,3 13 14,6 20 59,-7-21-235,15 52 106,19 113-1,-24-104-88,109 704 153,-119-740-138,19 302-50,-22-320-342,-2-14-157,-3-20 59,-5-40 244,-3-94-1,14-68 29,26-103 111,-16 241 69,-9 85 27,-1 0 0,0 0 0,1 0 1,0 1-1,-1-1 0,1 0 1,2-3-1,-3 6-17,0 0 0,0 0 0,0-1 0,1 1 1,-1 0-1,0 0 0,0 0 0,0 0 0,0-1 0,0 1 1,0 0-1,1 0 0,-1 0 0,0 0 0,0 0 0,0 0 0,0 0 1,1-1-1,-1 1 0,0 0 0,0 0 0,0 0 0,1 0 1,-1 0-1,0 0 0,0 0 0,0 0 0,1 0 0,-1 0 1,0 0-1,0 0 0,0 0 0,1 0 0,-1 0 0,0 0 0,1 1 1,-1-1 15,1 1 1,0 0-1,0 0 1,-1 0-1,1 0 1,-1 0-1,1 0 1,0 0-1,-1 0 1,0 0-1,1 2 0,7 22 142,-2 0-1,3 27 0,16 164-153,-23-190-7,-1-17-7,21 271 250,-14 0 268,-26 143 159,11-359-845,-17 70 0,21-110 62,3-15-109,6-152-1398,1 7 1702,1-60 834,-8 195-907,0 1-1,0 0 1,0-1 0,0 1 0,0 0-1,0-1 1,0 1 0,0 0 0,0-1 0,0 1-1,0-1 1,0 1 0,0 0 0,0-1-1,0 1 1,0 0 0,0-1 0,0 1-1,-1 0 1,1-1 0,0 1 0,0 0 0,0 0-1,-1-1 1,1 1 0,0 0 0,-1-1-1,0 2-6,1-1-1,-1 1 1,1 0-1,-1-1 0,1 1 1,-1 0-1,1 0 1,-1 0-1,1-1 0,0 1 1,-1 0-1,1 0 1,0 0-1,0 0 0,0 0 1,-35 153-175,-6 25 476,-28 92 324,-38 120-799,103-375-8,19-48-827,30-148 667,-24 84 367,56-333-94,-29 130 168,-28 174-26,-11 60-118,20-73 1,-27 128 87,1-4 58,0 13-46,0 8 3,2 8-83,-1 0 1,4 31-1,-8-46 15,29 346 92,-22-226-65,11 467 444,-18-576-617,-5-32-341,-1-54 0,2-91 0,1-3 637,-1 105 27,7-88 0,-2 134-105,1-3 480,0 39-47,1 128-146,-2-53-375,-2 11 169,0-54-306,2 1 1,9 67-1,-9-107-87,-1-11 230,0 0 0,0 0 0,0 0 0,0 1 0,0-1 0,0 0 0,0 1 0,0-1 0,0 0 0,0 0 1,0 1-1,0-1 0,0 0 0,0 0 0,0 1 0,0-1 0,0 0 0,0 0 0,0 1 0,0-1 0,0 0 0,0 0 1,1 1-1,-1-1 0,0 0 0,0 0 0,0 0 0,0 1 0,1-1 0,-1 0 0,0 0 0,0 0 0,0 0 0,1 0 1,-1 1-1,0-1 0,0 0 0,1 0 0,-1 0 0,0 0 0,0 0 0,1 0 0,-1 0 0,0 0 0,0 0 0,1 0 0,-1 0 1,0 0-1,0 0 0,1 0 0,-1 0 0,0 0 0,0 0 0,1 0 0,-1 0 0,0 0 0,0-1 0,1 1 0,30-5-111,-22 22 580,-5 9 12,-4-24-486,-31-99-1595,4-28 1190,14 31 506,9 65-100,-1-44-1,1 8 122,-6-97-139,1 20 23,-21-287 21,23 342 87,-8-78-116,-9-37-76,-47-259 145,29 243 18,16 74-85,-2 16 206,-52-149-1,66 233-298,2-1 0,-7-52-1,-3-93 93,-1-5-118,12 41 48,4 27 30,-29-163 313,18 179-252,5 33 120,-4-1-117,2 10-25,4 15-91,-4-24 117,15 63 64,1 14-112,-1-1 0,0 1 0,0-1 0,0 0 0,0 1 0,0-1 0,0 0 0,0 1 0,0-1 0,-1 1 0,1-1 0,-1 1 0,1-1 0,-1 0 0,0 1 0,0-2 0,0 2 29,1 0 1,0 1-1,0-1 0,0 0 0,0 0 0,-1 0 0,1 1 1,0-1-1,0 0 0,0 0 0,1 0 0,-1 1 0,0-1 1,0 0-1,0 0 0,0 0 0,1 1 0,-1-1 0,0 0 1,1 0-1,-1 1 0,1-2 0,0 1-54,0-3 91,-1 1 0,1-1 1,-1 1-1,0-1 0,0 1 1,-1-6-1,1 6-37,0 1-1,0-1 0,0 0 1,0 0-1,0 0 0,0 0 1,1 0-1,1-5 1,-2 8 12,0 1 0,0-1 1,0 0-1,0 0 0,0 0 1,0 0-1,0 0 1,0 0-1,0 0 0,0 0 1,0 0-1,0 0 1,0 0-1,0 0 0,0 0 1,0 0-1,0 0 1,0 0-1,0 0 0,0 0 1,0 0-1,0 0 1,0 1-1,0-1 0,0 0 1,0 0-1,0 0 1,0 0-1,0 0 0,0 0 1,0 0-1,0 0 1,0 0-1,0 0 0,0 0 1,0 0-1,0 0 0,0 0 1,1 0-1,-1 0 1,0 0-1,0 0 0,0 0 1,0 0-1,0 0 1,0 0-1,0 0 0,0 0 1,0 0-1,0 0 1,0 0-1,0 0 0,0 0 1,0 0-1,0 0 1,0 0-1,0 0 0,0 0 1,0 0-1,1 0 1,0 9 12,2 16-76,50 312 52,-47-309 9,109 442-56,-43-193 280,-12-3 404,-22-90-391,-13-45-113,-24-130-10,-2-7 115,-5-17-169,1-7-190,-3-34 0,3 19 41,-10-142-39,3 19-142,-12-37-92,-27-268 524,45 419-412,6 54 153,0-1 1,1 1 0,3 10-1,0 10 29,47 291-132,-35-228 194,18 150 205,-18 4 458,-21-38-118,2-151-447,4-19-19,0-28 6,-1-1-1,0 1 0,0-1 0,-3 16 0,0-17 56,-1-7-39,3-1-93,1 0 0,-1 0 0,1 0 0,-1 0 0,0 0 1,1 0-1,0 0 0,-1 0 0,1 0 0,0 0 0,-1-2 0,-40-212-486,34 188 571,5 20-83,4 19-23,19 68 20,-9-27-4,51 213-125,-16-76 77,6 23 429,-50-197-398,0 0-251,0-17 129,1-9 51,-1-1 43,-2 0 0,1 1 0,-1-1 0,0 0 0,-2-19 0,0-12-19,5-42-59,0-59-66,-4 139 191,0-2 2,0-1-1,0 1 1,0-1-1,1 1 1,0 0-1,2-7 1,-2 12 2,-1 1 1,0-1 0,0 1 0,0-1 0,0 1-1,0-1 1,1 1 0,-1-1 0,0 1 0,0-1-1,1 1 1,-1 0 0,0-1 0,1 1 0,-1 0 0,1-1-1,-1 1 1,0 0 0,1-1 0,-1 1 0,1-1-1,0 2 4,-1-1 0,0 0 0,1 0 0,-1 0 0,0 0 0,1 1 0,-1-1-1,0 0 1,1 0 0,-1 1 0,0-1 0,0 0 0,1 0 0,-1 1 0,0-1-1,0 0 1,0 1 0,1-1 0,-1 0 0,0 1 0,0-1 0,0 1 0,8 27 208,-7-24-215,17 76 314,26 142-29,6 256 410,-51-424-506,0-40-103,1 1 0,1 0 0,0 0 0,4 19 0,-5-32-69,1 1 0,-1 0-1,0-1 1,0 1 0,0 0-1,0 0 1,-1-1 0,1 1 0,-1 3-1,-3 18-423,0 43 270,2 154 375,-5 73 315,-33 148-216,36-415-247,-1-1-1,-13 38 1,13-48 56,4-12-167,0 0 1,0 0 0,-1 0-1,0 0 1,0-1 0,0 1-1,-4 5 1,4-9-354,1-1 322,1 1 1,0-1-1,-1 1 0,1-1 1,0 1-1,-1-1 1,1 1-1,0-1 1,0 1-1,-1-1 1,1 1-1,0-1 1,0 1-1,0-1 1,0 0-1,0 1 0,0-1 1,0 1-1,0-1 1,0 1-1,0-2 1,0-23-163,0 15 30,14-426 36,-10 366 159,24-313-196,21 91 106,-42 264 16,0 2 0,2-1 0,0 1 0,2 0 0,1 1 0,22-33 0,-31 52 31,-2 5 23,0 0-1,0-1 1,0 1-1,0 0 0,0 0 1,0 0-1,0 0 1,0 0-1,1 0 0,-1 0 1,2-1-1,-2 2-12,0 1 0,0 0-1,-1-1 1,1 1 0,-1 0 0,1 0 0,-1 0-1,1-1 1,-1 1 0,1 0 0,-1 0-1,1 0 1,-1 1 0,3 12-154,-1 1 1,-1-1-1,0 27 1,-1 1 29,54 616 712,-32-433-53,-21-213-508,4 55-139,4-1 1,21 83-1,-30-146 115,1-1 1,0 0-1,0 0 1,0 0-1,0 0 1,0 0-1,0 0 1,0 0 0,1-1-1,2 4 1,-4-5 17,1 0 0,-1 1 0,1-1 0,-1 0 1,1 1-1,0-1 0,-1 0 0,1 0 0,0 1 1,-1-1-1,1 0 0,-1 0 0,1 0 0,0 0 1,-1 0-1,1 0 0,0 0 0,-1 0 0,1 0 1,0 0-1,-1-1 0,1 1 0,0 0 0,-1 0 1,1-1-1,-1 1 0,1 0 0,0-1 0,-1 1 1,1 0-1,-1-1 0,1 1 0,-1-1 0,1 1 1,-1-1-1,0 1 0,1-1 0,-1 1 0,0-1 1,1 0-1,5-9-2,0 0 0,-1-1 0,0 1 1,-1-1-1,0 0 0,3-13 0,-5 17-1,86-306-368,13-41 506,-79 289 283,-23 81 75,2-2-411,-3 101 735,-23 158 1,22-255-785,-38 209-254,38-217 54,5-82-1217,18-81 855,-12 98 436,41-246-230,-49 300 232,4-34-665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6:19.53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104 14 1888,'3'-14'3483,"-4"14"-3332,-1 1 0,1-1 0,-1 1 1,0-1-1,1 1 0,0-1 1,-1 1-1,1 0 0,-1-1 0,1 1 1,0 0-1,-1 0 0,1 0 1,0 0-1,0 1 0,0-1 0,0 0 1,-1 2-1,-4 8 63,1 0 1,0 0-1,0 1 0,2 0 1,-5 18-1,-5 63 633,-5 200 583,18-291-1372,0-4 65,5-127 1029,7-110-101,-11 217-950,3-9 118,-2 15 1021,-3 29-763,-4 52-581,-1-10 203,5-33-117,-15 193 222,14-193-151,0 34 0,2-46-47,0-9 63,0-5-90,0-402 661,-5 386 379,3 71-1508,0 15 386,4-29-32,7 138 141,-4-118-1662,15 61 1,-19-111 955,1 0 0,0 0 0,0 0 0,1 0 0,0-1 0,0 1 0,4 5 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6:20.60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82 40 2656,'-31'-40'9189,"31"41"-9146,-1 4 46,-1 0 1,1-1-1,1 1 1,-1 0-1,1 0 1,0 0 0,0 0-1,0 0 1,1 0-1,2 9 1,-1 1 29,41 328 819,-26-151-18,-10-93-592,-2 86 62,-5-183-374,-1-15-71,0 1 1,-1 0-1,-5-18 1,-1-8-11,1 3 92,-79-504-4587,75 398-1056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6:22.37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116 0 2720,'-50'80'14862,"47"-77"-14706,1 0 1,-1-1-1,0 1 1,0-1-1,0 0 0,0 0 1,0 0-1,0 0 1,-6 2-1,7-3-114,0 0 0,0 0 1,1 1-1,-1-1 0,0 1 0,0-1 0,1 1 0,-1 0 1,1 0-1,-2 2 0,-7 8-469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6:25.33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11 160 1472,'-1'0'17,"1"0"-1,0 1 1,0-1 0,-1 0-1,1 0 1,0 0-1,-1 0 1,1 0 0,0 0-1,0 0 1,-1 0 0,1 0-1,0 0 1,-1 0 0,1 0-1,0 0 1,-1 0-1,1-1 1,0 1 0,0 0-1,-1 0 1,1 0 0,0 0-1,0 0 1,-1-1 0,1 1-1,0 0 1,0 0 0,-1 0-1,1-1 1,0 1-1,0 0 1,0 0 0,0-1-1,-1 1 1,1 0 0,0-1-1,0 1 1,0 0 0,0 0-1,1-28 3952,0 27-3854,1-1-1,-1 1 1,1-1-1,0 1 1,-1 0-1,1-1 1,0 1-1,0 0 1,0 0-1,0 0 1,0 1-1,0-1 1,4 0-1,13-7 501,-8 2 184,-1 1 0,20-7 0,-27 11-744,0-1-2,0 0 0,-1 0 0,1 0 1,-1-1-1,0 1 0,0 0 0,0-1 0,0 0 0,0 1 0,0-1 1,-1 0-1,1 0 0,1-6 0,7-30 4222,-18 43-4025,-34 24 322,40-26-535,-1 0-71,-1 1 0,1 0 0,0 0 1,0 1-1,0-1 0,-3 6 0,5-8-46,0 0-1,1 0 1,0 0-1,-1 1 1,1-1 0,0 0-1,0 0 1,-1 0-1,1 1 1,0-1-1,0 0 1,0 0 0,0 0-1,1 1 1,-1-1-1,0 0 1,0 0-1,1 0 1,-1 0 0,1 1-1,-1-1 1,1 0-1,-1 0 1,1 0-1,0 0 1,0 0 0,-1 0-1,1 0 1,1 1-1,38 22-3624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6:35.35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13 51 1728,'-12'-11'6837,"50"2"-6244,1 2 1,-1 1-1,66-1 0,-92 7-402,-1-1 0,13-3 1,15-2 210,110 6 569,-104 6-975,-31-4-29,24 1 1,2-1 211,44 7 0,-1 1 135,-41-5-67,-30-3-56,25 2 0,20 0 114,-40-2-197,0-1 0,22 0 0,20-4-14,0 3-1,-1 3 0,1 3 1,-1 2-1,0 2 0,-1 3 1,92 33-1,-92-22-14,16 5-41,-12-11 16,118 19-1,230 16 358,-320-45-349,124-6 0,-111-3-144,-102 1 81,44-1 83,0 3 0,52 8 1,-50-3-43,86 2 0,48-12-27,-145 1-27,148-10-7,-107 5 20,36-1-88,346-9-109,-184-16 509,-119 11-360,299-42-15,-369 50-70,162-4 1,521 18 447,-393-27-181,-218 10-265,-37 6 159,178-14-97,-152 14 62,53-2 69,230 3 154,-140 5-163,-90 4-1676,-67 4-4656,-87-1 4061,3 5-1359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6:41.12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54 6 160,'-13'8'5976,"13"-8"-5931,-2 1 128,0 0-1,0-1 1,0 1-1,0 0 1,1 0-1,-1 1 1,0-1-1,1 0 1,-1 0-1,1 1 1,0-1-1,-1 1 1,1 0-1,0-1 1,0 1-1,-1 2 1,-8 7 334,10-10-498,0-1 1,-1 0-1,1 1 0,0-1 0,0 0 1,-1 1-1,1-1 0,0 1 1,0-1-1,-1 1 0,1-1 0,0 1 1,0-1-1,0 0 0,0 1 1,0-1-1,0 1 0,0-1 0,0 1 1,0-1-1,0 1 0,0-1 1,0 1-1,0-1 0,0 1 0,0 0 1,1 0 5,-1 0 1,1 0-1,0 0 1,-1 0 0,1 0-1,0 0 1,-1 0-1,1 0 1,0-1 0,0 1-1,0 0 1,0 0-1,0-1 1,0 1 0,0 0-1,0-1 1,0 1-1,0-1 1,0 0 0,0 1-1,0-1 1,0 0-1,2 1 1,1-1 150,0 0 1,-1 0-1,1 0 1,7-2-1,-7 2-119,14-4 201,0 0 1,25-10-1,-14 4 410,-14 6-393,-3 0-122,1 0 0,-1 0 0,20-11 0,-30 14-114,0 0-1,-1 0 1,1 0-1,0 0 1,0 0 0,0 1-1,0-1 1,0 1-1,0-1 1,2 1 0,3-5 104,-6 5-125,-1 0 1,1 0 0,-1 0-1,1 0 1,-1 0-1,0 0 1,1 0-1,-1 0 1,1 0 0,-1 1-1,1-1 1,-1 0-1,0 0 1,1 0-1,-1 1 1,0-1 0,1 0-1,-1 0 1,0 1-1,1-1 1,-1 0-1,0 1 1,0-1-1,1 0 1,-1 1 0,0-1-1,0 1 1,1 0-1,-1 15 136,-10 21-12,8-32-107,-42 130 439,42-131-495,1-1 0,0 1-1,1 0 1,-1 0 0,1-1-1,-1 1 1,1 4 0,10-10 121,8-8-5,0-1 0,-1 0 0,17-14 1,3-2-48,-32 23-74,6-4 37,1 0-1,0 0 1,0 1-1,0 1 1,1 0-1,0 1 0,19-6 1,-31 11 10,0 0 0,-1 0-1,1 0 1,0 0 0,-1-1 0,1 2 0,0-1 0,-1 0-1,1 0 1,0 0 0,-1 0 0,1 0 0,0 0 0,-1 1-1,1-1 1,-1 0 0,1 0 0,0 1 0,-1-1 0,1 1 0,-1-1-1,1 0 1,-1 1 0,1-1 0,-1 1 0,1-1 0,-1 1-1,0-1 1,1 1 0,-1 0 0,0-1 0,1 1 0,-1-1-1,0 1 1,0 0 0,0-1 0,1 1 0,-1 0 0,0-1 0,0 1-1,0 0 1,0-1 0,0 1 0,0 0 0,-1 1 0,1 5-3,-1 1 1,0-1 0,-3 12 0,1-7-31,-1 6 26,1-8-12,1 0 0,0 0 0,1 0 0,0 1 0,1 10 0,0-19-11,0 0-1,0-1 1,0 1 0,0-1 0,1 1-1,-1-1 1,1 1 0,-1-1-1,1 1 1,0-1 0,-1 1-1,1-1 1,0 0 0,0 1-1,0-1 1,0 0 0,0 0 0,0 1-1,1-1 1,-1 0 0,0 0-1,0-1 1,1 1 0,-1 0-1,1 0 1,-1-1 0,1 1 0,-1 0-1,1-1 1,-1 0 0,1 1-1,-1-1 1,1 0 0,0 0-1,-1 0 1,1 0 0,-1 0-1,1 0 1,2-1 0,2 0-295,1 0 1,-1-1 0,0 0-1,0 0 1,0 0-1,-1-1 1,1 0-1,0 0 1,-1-1-1,0 1 1,6-6 0,40-22-5488,-17 22 3193,-2 2 901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6:42.95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134 307 1728,'-14'0'3970,"14"0"-3924,-9-3 978,8 3-947,0 0-1,0 1 1,0-1 0,0 0-1,0 1 1,0-1 0,0 1 0,0-1-1,0 1 1,0 0 0,1-1-1,-1 1 1,0 0 0,1 0 0,-1 0-1,0-1 1,1 1 0,-1 0-1,0 1 1,-12 24 35,6-14 66,-8 20 251,11-23-195,0 0 0,-9 14-1,0 3 92,11-20-236,0-1 0,0-1-1,-1 1 1,-12 15 1257,19-26-988,12-14-395,10-4 218,-25 23-127,4-2 767,-4 4-808,1-1 0,-1 0 1,0 0-1,0 0 0,0 0 0,0 0 0,0 0 1,0 0-1,0 0 0,1 0 0,-1 0 1,0-1-1,0 1 0,2-1 0,18-8 306,-5 0-162,-1 0 0,0-1-1,13-13 1,-4 4 0,53-37 558,-64 46-765,0-1 0,0-1 1,-1 0-1,11-14 0,-6 7 96,14-15-5,-1-1 0,42-64 0,-71 97-26,11-23 179,-12 25-187,0-1-1,1 1 1,-1-1-1,0 1 1,0-1-1,0 1 1,0-1-1,1 1 0,-1-1 1,0 0-1,0 1 1,0-1-1,0 1 1,0-1-1,-1 1 1,1-1-1,0 1 1,0-1-1,0 1 1,0-1-1,-1 0 1,1 1-1,0-1 1,0 1-1,-1 0 0,1-1 1,0 1-1,-1-1 1,1 1-1,0-1 1,-1 1-1,1 0 1,-1-1-1,1 1 1,-1 0-1,1 0 1,-1-1-1,1 1 1,-1 0-1,0-1 1,-1 1-11,0 0 1,0 1-1,1-1 0,-1 0 1,0 0-1,0 1 1,0-1-1,1 1 1,-1 0-1,0 0 1,1-1-1,-1 1 1,0 0-1,1 0 1,-1 0-1,1 1 1,0-1-1,-1 0 1,-1 3-1,1-2-5,-157 142-557,121-111 538,-69 58-178,103-89 204,0 1 1,1-1 0,-1 1 0,-8 2-1,12-4-4,-1-1 0,0 0 0,1 0 0,-1 1 0,1-1 0,-1 0-1,0 0 1,1 0 0,-1 0 0,0 0 0,1 0 0,-1 0-1,0 0 1,1 0 0,-1 0 0,1 0 0,-1 0 0,0 0 0,1 0-1,-1-1 1,0 1 0,1 0 0,-1 0 0,1-1 0,-1 1 0,1 0-1,-1-1 1,1 1 0,-1-1 0,1 1 0,-1-1 0,1 1 0,-1-1-1,1 1 1,0-1 0,-1 1 0,1-1 0,0 0 0,-1 1 0,1-1-1,0 1 1,0-1 0,0 0 0,0 0 0,-1-4-61,1 1 1,0-1-1,0 1 1,0-1-1,1 1 0,-1 0 1,1-1-1,2-5 1,15-38-658,-13 35 538,43-99-3414,-34 87 1840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6:44.34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198 221 2144,'-22'1'7685,"16"1"-7460,1 0 1,-1 0-1,1 1 0,0 0 0,0 0 1,0 0-1,-7 6 0,0 1-78,-17 20 0,17-17-23,1 1 0,1 0 0,0 0 0,1 0 0,1 2 0,0-1 0,-9 25 0,17-40-112,0 0 1,0 0-1,0 1 1,0-1-1,0 0 1,0 0-1,0 0 1,-1 0-1,1 1 1,0-1-1,0 0 1,0 0-1,0 0 1,0 1-1,0-1 1,0 0-1,0 0 1,0 0-1,0 1 1,0-1-1,0 0 1,0 0-1,0 0 1,0 1-1,0-1 0,1 0 1,-1 0-1,0 0 1,0 1-1,0-1 1,0 0-1,0 0 1,0 0-1,0 0 1,1 1-1,-1-1 1,0 0-1,0 0 1,0 0-1,0 0 1,1 0-1,9-3 558,10-14 91,19-18-19,42-52 1,-80 86-611,0 1 0,-1-1 0,1 0 0,0 1 0,-1-1 0,1 0 0,-1 0 0,0 0 0,1 1 0,-1-1 0,1 0 0,-1 0 0,0 0 0,0 0 0,0 0 0,1 1 0,-1-1 0,0-2 0,-1 3-13,1-1-1,-1 0 1,1 0 0,-1 0-1,1 0 1,-1 0 0,0 1-1,1-1 1,-1 0 0,0 1-1,0-1 1,0 0 0,1 1-1,-1-1 1,-1 0-1,-5-4 73,0 0 0,0-1-1,0 0 1,1 0 0,0 0-1,1-1 1,-1 0 0,1 0-1,0-1 1,1 1 0,-6-15-1,-1-6-22,2 1-1,-6-35 1,7 32-111,7 21-111,-5-7 228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6:47.7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111 208 2304,'-32'17'6580,"31"-16"-6452,-13 20 1707,12-17-1555,0 0 0,-1 0 0,1 0 0,-1 0 0,-6 5 1,6-7-131,-1 1-1,1-1 1,-1 0 0,0 0 0,-6 2 0,3-2-143,9-4 163,1-1 0,-1 0-1,0 0 1,-1 0 0,1-1-1,0 1 1,1-5 0,12-23 184,-5 8-361,2-2 516,-12 25-502,0 0 1,0 0-1,1-1 1,-1 1-1,0 0 1,0 0 0,0 0-1,1 0 1,-1-1-1,0 1 1,0 0 0,0 0-1,0-1 1,0 1-1,1 0 1,-1 0 0,0 0-1,0-1 1,0 1-1,0 0 1,0 0-1,0-1 1,0 1 0,0 0-1,0 0 1,0-1-1,0 1 1,0 0 0,0-1-1,0 1 1,0 0-1,0 0 1,0-1 0,0 1-1,0 0 1,-1 0-1,1 0 1,0-1-1,0 1 1,0 0 0,0 0-1,0 0 1,-1-1-1,1 1 1,0 0 0,0 0-1,0 0 1,-1 0-1,1-1 1,0 1 0,0 0-1,-1 0 1,1 0-1,0 0 1,0 0-1,-1 0 1,1 0 0,0 0-1,0 0 1,-1 0-1,1 0 1,0 0 0,0 0-1,-1 0 1,-21 2 233,16-1-186,-24-1-423,31-1 298,0 0 1,0 0-1,0 0 1,0 1 0,0-1-1,0 0 1,0 0-1,-1 0 1,1 0-1,0 0 1,0-2-1,1 0-8,48-82 577,-29 47-123,-16 32-280,0-1 0,0 1 0,11-12 0,-15 18-102,-1 64 22,0-63-15,0 1-1,0-1 1,0 0-1,0 0 1,1 0-1,-1 0 1,0 0 0,1 0-1,-1 0 1,1 0-1,-1 0 1,1 0-1,-1 0 1,1 0-1,0 0 1,-1 0 0,1 0-1,0 0 1,0-1-1,0 1 1,0 0-1,0-1 1,0 1-1,0 0 1,0-1-1,0 1 1,0-1 0,0 0-1,1 1 1,4 1-67,0-1 1,1 0-1,-1 0 1,8-1 0,2 2 77,-8-1 7,0 0 0,0 1 1,0 0-1,-1 1 0,1-1 1,-1 2-1,12 5 0,-10-4 49,1 0 0,20 6-1,-15-6-152,-10-4 61,1 0 1,-1 0-1,1 0 1,-1-1-1,1 0 1,0 0-1,-1 0 1,1-1-1,0 0 1,-1 0-1,10-3 1,-6 1 64,0 1 0,0 1 0,12-1 0,-19 1-31,0 1 0,0 0 0,0 0-1,0 0 1,0 0 0,0 1 0,0-1 0,0 0 0,0 1-1,-1-1 1,1 1 0,0 0 0,0-1 0,0 1 0,-1 0-1,1 0 1,0 0 0,1 2 0,5 4 115,-8-7-117,1 1 1,0-1-1,0 1 0,0-1 1,-1 1-1,1 0 0,0 0 1,-1-1-1,1 1 0,-1 0 0,1 0 1,-1 0-1,1 0 0,-1 0 1,1-1-1,-1 1 0,0 0 1,0 0-1,1 0 0,-1 0 1,0 0-1,0 0 0,0 0 1,0 0-1,0 2 0,3 20 51,2-20 479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 6816,'-1'-1'142,"1"1"1,0-1 0,-1 1-1,1-1 1,0 1-1,-1-1 1,1 0-1,0 1 1,0-1 0,0 1-1,0-1 1,-1 0-1,1 1 1,0-1-1,0 0 1,0 1 0,0-1-1,0 1 1,0-1-1,1 0 1,-1 1-1,0-2 1,0 2-38,1 0 0,-1-1 0,0 1 0,0 0-1,1 0 1,-1-1 0,0 1 0,0 0 0,1 0 0,-1 0 0,0-1 0,1 1 0,-1 0 0,0 0 0,1 0-1,-1 0 1,0 0 0,1 0 0,-1 0 0,0 0 0,1 0 0,-1 0 0,0 0 0,1 0 0,-1 0-1,0 0 1,1 0 0,-1 0 0,0 0 0,1 0 0,-1 0 0,0 0 0,1 1 0,-1-1 0,0 0 0,0 0-1,1 0 1,-1 1 0,8 2 3358,-7-3-3360,-1 0 0,1 1 0,-1-1 0,1 0 0,-1 0 0,1 0-1,-1 1 1,0-1 0,1 0 0,-1 1 0,1-1 0,-1 0 0,0 1 0,1-1 0,-1 1 0,0-1 0,1 0-1,-1 1 1,0-1 0,1 1 0,-1-1 0,0 1 0,0-1 0,0 1 0,1 0 0,8 19 1652,-6-14-1564,0-1 1,-1 0-1,0 1 1,0 0-1,0-1 0,-1 1 1,0 0-1,0 0 1,1 6-1,-2 84 1158,3-97-1273,1 0 0,0 0 0,-1-1 0,1 1-1,-1-1 1,0 0 0,1 0 0,4-4 0,17-17-467,31-35-1,-7 8 279,-30 29 88,-13 15 56,-1 0 0,2 0 0,-1 0 0,0 0 0,1 1 0,13-8 0,-19 13-3,0 0 1,0-1 0,0 1-1,0 0 1,0 0-1,0 0 1,0 0-1,0 0 1,0 0-1,0 0 1,0 0-1,0 0 1,0 0-1,0 0 1,0 1 0,0-1-1,0 0 1,0 1-1,-1-1 1,1 1-1,0-1 1,0 1-1,0-1 1,0 1-1,-1 0 1,1-1 0,0 1-1,-1 0 1,1 0-1,0-1 1,-1 1-1,1 0 1,-1 0-1,1 0 1,-1 1-1,3 4 101,0-1 0,-1 1-1,0 0 1,1 6 0,-3-11-125,2 7 74,-1 0 1,-1 0-1,1 0 1,-2 14-1,0 0 143,1-21-225,0-1 1,0 0 0,0 0-1,0 0 1,0 0 0,0 0-1,0 1 1,0-1 0,0 0-1,0 0 1,0 0 0,0 0-1,0 0 1,0 1 0,1-1-1,-1 0 1,0 0 0,0 0-1,0 0 1,0 0 0,0 0-1,0 0 1,0 1 0,0-1-1,1 0 1,-1 0 0,0 0-1,0 0 1,0 0 0,0 0-1,0 0 1,1 0-1,-1 0 1,0 0 0,0 0-1,0 0 1,0 0 0,0 0-1,1 0 1,-1 0 0,0 0-1,0 0 1,11-3-268,15-13-255,-22 14 475,23-19-227,-21 16 329,1 0 1,-1 0-1,1 0 0,10-4 1,-16 9-18,1-1 1,-1 1-1,0-1 1,1 1-1,-1 0 1,1-1-1,-1 1 1,1 0-1,-1 0 1,0 0-1,1 0 1,-1 1-1,1-1 1,-1 0-1,1 1 1,-1-1-1,0 0 1,1 1-1,-1 0 1,0-1-1,1 1 1,-1 0-1,0 0 1,0 0-1,0-1 1,0 1-1,0 0 1,0 1-1,0-1 1,0 0-1,0 0 1,0 0-1,0 0 1,-1 1 0,1-1-1,0 2 1,2 4 10,0 0 1,-1 1 0,0-1 0,0 0 0,1 13-1,-2-13-9,4 31-1848,0-23-1684,-5-15 3304,0 0 1,1 0-1,-1 1 1,0-1-1,0 0 1,0 0-1,4 3-3065,-4-3 3066,0 0-1,1 0 1,-1 0-1,0 0 0,1 0 1,-1 0-1,0 0 1,1 0-1,8-1-2922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02.471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16 9 832,'-15'-8'288,"20"16"-224,0-3 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04.76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3 1 1888,'-2'23'5383,"13"-22"-5385,24 6 293,69 7-1,-62-10-204,83 2-145,-87-7 156,51 3 179,211 13 322,-277-13-516,31 9-1,-31-6-13,37 3-1,121-5 268,49 5 221,-136 1-449,395 33-6,-411-35-81,-38-3 171,0-1-1,64-5 1,310-18-170,-377 20 21,295-8-25,-93 4 369,-155 4-447,235 9 371,45-9-60,-111 17-90,-81-3 75,221 34-507,-337-40 442,90 1-1,55-13-19,-32 0 17,6-2-475,-112 3 456,59-5-111,286 0 97,-242 4-113,-46-5-117,40-1 128,-67 7-38,42 1 17,73 19 208,-58-12-97,-35-2-31,261 5 241,-358-8-397,74-6 177,-15-5-107,-45 5 112,-23 4-32,1 1 1,15-1 0,-11 1-105,21 2-384,-26 3 393,-5-1 10,0 0 0,0 0 0,-1 1 0,0-1 0,1 1 0,-1 0 0,0 0 0,-1 0 0,1 0 0,-1 0 0,3 8 0,2 7 0,7 29 0,-12-39 0,15 61-40,20 71-22,-31-117 192,0 1 1,-2-1-1,0 1 0,-1 47 0,-13-63 249,0-6-330,0 0 1,0-1-1,0-1 1,0 1-1,-14-2 1,12 1-86,-24 2 57,0 2 1,-44 11-1,-311 51-5,157-33 96,177-24-99,-75 3 1,-299-16 322,211-22 218,-37-6 149,145 19-361,-140-12 101,161 16-665,1 4 0,-1 3-1,0 5 1,0 4 0,-97 21 0,175-27-623,-1 2 1,-16 6-1,26-9 377,0 1 0,1 0 0,-1 0 0,0 0 1,1 0-1,-1 1 0,1-1 0,-14 16-1404,3 15-688,3-4-352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05.387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48 381 5152,'-35'-21'2309,"24"12"-2225,11 9-86,0 0 0,0 0-1,-1 0 1,1-1 0,0 1 0,0 0-1,0 0 1,0 0 0,0 0 0,0 0-1,0-1 1,0 1 0,0 0-1,0 0 1,0 0 0,0 0 0,0 0-1,0-1 1,0 1 0,0 0 0,0 0-1,0 0 1,0 0 0,0-1 0,0 1-1,0 0 1,0 0 0,0 0 0,0 0-1,0 0 1,0-1 0,0 1 0,0 0-1,1 0 1,10-3-345,-10 3 273,16-4 145,-1 0-1,1 1 1,0 0 0,31 1-1,-13 0 78,143-7 555,129-11 946,-263 15-1421,458-62 1848,304-59-460,-572 98-1403,11-1-700,-82 2-2828,-104 14 1534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07.05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64 1 4064,'-8'1'4373,"7"-2"-4286,0 1 0,0 0 0,0 0 0,0-1 0,0 1 0,0 0-1,0 0 1,0 0 0,0 0 0,0 0 0,0 0 0,0 0 0,0 1 0,0-1-1,0 0 1,1 0 0,-1 1 0,0-1 0,0 1 0,0-1 0,0 1 0,0-1-1,-1 1 1,-1 7-82,-1 0 0,1-1 0,0 1 0,1 0-1,-3 14 1,-1 3 510,4-21-367,1 0-1,1 0 1,-1 0 0,0 0-1,1 5 1,0-8-131,1-1 0,-1 0 0,0 0 0,1 0 0,-1 1 0,1-1 0,-1 0 0,1 0 0,-1 0 0,1 0 0,-1 0 0,0 0 0,1 0 1,-1 0-1,1 0 0,-1 0 0,1 0 0,-1 0 0,1 0 0,-1 0 0,1 0 0,-1 0 0,0-1 0,1 1 0,-1 0 0,1 0 0,-1-1 0,0 1 1,1-1-1,3-3-161,-1-1 1,0 0-1,-1 0 1,1 0 0,-1 0-1,0-1 1,0 1-1,1-7 1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07.912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0 124 4800,'0'0'6741,"2"0"-6757,1 0 70,1-1 0,-1 0 0,1 0-1,-1 0 1,1 0 0,-1 0 0,0-1 0,0 0 0,6-3 0,17-8 314,-22 12-234,-1 0 1,0 0-1,0 0 1,0-1-1,0 1 1,0-1-1,0 1 1,5-6 421,-8 7-522,-1 0 1,1-1 0,0 1-1,0 0 1,0-1 0,0 1-1,0-1 1,0 1 0,0 0 0,-1-1-1,1 1 1,0 0 0,0-1-1,0 1 1,1-1 0,-1 1-1,0 0 1,0-1 0,0 1-1,0 0 1,0-1 0,0 1 0,0-1-1,1 1 1,-1 0 0,0 0-1,0-1 1,1 1 0,-1-1-1,6-7-29,-5 4 122,1 0 1,-1 0-1,1 0 0,-1 0 1,0-4-1,5-13-182,-9 10-307,-23 85-9266,23-58 8643,-4 21-1714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09.02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14 29 3968,'-14'-29'8314,"15"31"-8342,0 0-1,-1-1 1,1 1-1,0-1 1,0 0-1,0 1 0,0-1 1,0 0-1,2 3 1,0 0-71,2 3-30,-1-4-7,-2 1 1,1 0 0,0 0 0,-1 0-1,1 0 1,-1 0 0,0 1-1,-1-1 1,3 8 0,-4-9-234,1 0 1,-1-1 0,1 1 0,0 0 0,0-1-1,0 1 1,11 15-1841,-6-11 1449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09.38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7 4160,'0'-7'8640,"10"7"-9280,3 4 352,0-4-256,6 0 352,2 0-2176,2 0 1312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10.17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113 57 7296,'-23'-43'6496,"6"34"-4320,4 9-1537,-2-5-351,7 5-160,-6 5-640,4-1 289,2 1-609,3 6 480,15 12-2272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4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97 2400,'0'0'779,"14"-7"3279,-14 2-298,-1 3-3669,1 0 1,-1 0-1,0 1 0,1-1 0,-1 0 1,0 1-1,0-1 0,0 1 1,0-1-1,0 1 0,0-1 0,0 1 1,-1-1-1,1 1 0,-4-2 1,-2-5 154,3 4-179,0-1 0,0 1 0,0 0 0,0 0 1,-1 0-1,1 0 0,-1 1 0,-10-6 0,11 7-51,-1 1-1,0-1 0,0 1 1,1 0-1,-1 0 0,0 1 1,0 0-1,0-1 0,0 2 1,-5-1-1,2 2-25,0-1 0,0 1 0,1 0-1,-1 0 1,1 1 0,0 0 0,0 1 0,0-1 0,-12 10 0,-2 2-25,-28 30 0,43-40 41,-21 23-6,1 1 0,1 1 0,1 1 0,2 1 0,-30 57 0,49-83-1,0 1 0,0-1 1,1 1-1,0 0 1,0 0-1,0 0 0,1 0 1,0 0-1,0 9 1,1-12 4,1 0 0,-1 0 0,1 0 0,0 0 0,0-1 1,0 1-1,0 0 0,1 0 0,-1-1 0,1 1 1,0-1-1,0 1 0,0-1 0,1 0 0,-1 0 1,1 0-1,6 6 0,-3-4 68,1-1 0,0 1-1,0-1 1,0 0 0,0-1 0,1 0 0,0 0-1,-1 0 1,1-1 0,0 0 0,13 1-1,2-1 190,-1-2 0,0 0-1,23-4 1,-33 3-138,-1-1 0,-1 0 0,1-1 0,0 0 0,12-6 0,-17 7-11,0-1 0,-1-1 0,1 1-1,0-1 1,-1 0 0,0 0 0,0 0-1,0-1 1,7-8 0,-11 12-97,0 0 0,-1 0 0,1 0 0,0 0 0,-1 0-1,1-1 1,-1 1 0,1 0 0,-1 0 0,0 0 0,1-2 0,-1 3-17,0-1 1,0 1-1,0 0 0,0-1 1,0 1-1,0 0 0,0 0 0,0-1 1,-1 1-1,1 0 0,0 0 1,0-1-1,0 1 0,0 0 1,0 0-1,-1-1 0,1 1 0,0 0 1,0 0-1,0-1 0,-1 1 1,1 0-1,0 0 0,0 0 1,-1 0-1,1 0 0,0-1 0,-1 1 1,-1 0-21,0 0 1,-1-1-1,1 1 1,0 0-1,0 0 1,0 1-1,0-1 1,-1 0-1,1 1 1,-2 0-1,-10 4-118,1 0 0,0 1 0,0 1-1,1 0 1,-21 15 0,13-6-51,0 1 1,-21 22-1,31-27 162,0 0 1,1 1 0,0 0-1,1 1 1,1 0-1,0 0 1,-9 25-1,10-19 13,1-1 0,1 1-1,1 0 1,0 0 0,1 29 0,2-40 67,0 1 0,1-1 0,1 1 0,0-1 0,0 1 1,1-1-1,0 0 0,6 13 0,-7-18-3,0 0 0,0-1 0,0 1 0,0-1 0,1 1 0,0-1-1,0 0 1,-1 0 0,2 0 0,-1 0 0,0-1 0,1 1 0,-1-1 0,1 0 0,0 0 0,-1 0 0,1 0-1,0-1 1,0 0 0,0 0 0,7 1 0,-6-1 2,0-1 0,0 0-1,0-1 1,0 1 0,0-1 0,0 0-1,0 0 1,-1-1 0,1 1 0,0-1-1,-1 0 1,1 0 0,-1-1 0,0 1 0,7-6-1,1-3 34,0 0-1,0 0 0,13-19 0,58-83-70,-8 9-194,-65 92 93,0 0 1,0 1 0,2 0-1,-1 1 1,21-15 0,-25 21 47,0 0 1,0 0-1,0 1 1,1 0 0,-1 0-1,1 1 1,0 0-1,0 0 1,0 1-1,0 0 1,0 0-1,14 1 1,-12 1 50,-1 1 0,1-1 0,-1 2 0,1-1 0,-1 1 0,0 1 0,0 0 0,0 0 0,0 1 0,-1 0 0,0 0 0,0 1 0,10 9 0,7 8 56,-2 2 0,31 42 1,-26-32-161,5 6 295,1-1 0,42 36 0,-69-68-178,7 7 564,-13-14-639,-1-1-1,1 1 1,-1-1 0,1 0 0,-1 1 0,1-1 0,-1 0 0,1 1 0,-1-1-1,1 0 1,-1 0 0,1 0 0,0 1 0,-1-1 0,1 0 0,-1 0 0,1 0-1,0 0 1,-1 0 0,1 0 0,-1 0 0,1 0 0,0 0 0,0-1-1,2-1-735,0 0 0,0 0 0,0 0-1,-1 0 1,1-1 0,-1 1-1,0-1 1,0 0 0,0 0-1,0 1 1,0-1 0,0-1-1,-1 1 1,1 0 0,0-5 0,7-17-1831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45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1 3968,'-13'0'1802,"-9"20"3693,-23 34-2952,-31 57-261,13-16-1471,-141 150 331,189-227-1015,-22 25-1210,37-43 1014,-1 1 0,1-1-1,0 0 1,0 0-1,0 0 1,0 0 0,0 0-1,0 0 1,0 1-1,-1-1 1,1 0 0,0 0-1,0 0 1,0 0-1,0 0 1,0 1 0,0-1-1,0 0 1,0 0-1,0 0 1,0 0 0,0 1-1,0-1 1,0 0-1,0 0 1,0 0 0,0 1-1,0-1 1,0 0-1,0 0 1,0 0 0,0 0-1,0 1 1,0-1-1,1 0 1,-1 0-1,0 0 1,0 0 0,0 0-1,0 0 1,0 1-1,0-1 1,0 0 0,1 0-1,-1 0 1,0 0-1,0 0 1,0 0 0,0 0-1,1 0 1,-1 0-1,0 1 1,0-1 0,0 0-1,0 0 1,1 0-1,-1 0 1,0 0 0,0 0-1,0 0 1,0 0-1,1 0 1,12-2-2320,-11 2 1604,20-1-1396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6144,'0'4'2438,"0"-8"-1431,-15 4 8005,-19 5-6707,22-1-2044,1 0-1,0 0 1,1 1 0,-1 0-1,1 1 1,0 0 0,0 1-1,0 0 1,1 1 0,1 0-1,-1 0 1,1 1 0,0 0-1,1 0 1,-7 11 0,45-41-875,-26 16 561,0 1 0,1 0 0,-1 0 0,1 0 0,0 1 0,0-1 0,0 1 1,7-2-1,-9 4 98,-1 1 0,1-1 0,-1 1 1,1 0-1,-1 0 0,1 0 1,-1 0-1,1 0 0,-1 1 1,1 0-1,-1-1 0,1 1 0,-1 1 1,0-1-1,0 0 0,1 1 1,-1 0-1,3 2 0,29 22 239,-21-15-525,19 11 0,-29-19-285,0-1-1,0 0 1,0 0-1,0-1 1,1 1-1,-1-1 1,0 0-1,1 0 1,-1-1 0,5 1-1,-7-1 15,0 0 1,0 0-1,-1-1 0,1 1 0,0-1 1,0 1-1,-1-1 0,1 0 0,0 0 0,-1 1 1,1-1-1,-1 0 0,1 0 0,-1-1 1,0 1-1,1 0 0,-1 0 0,2-2 1,-1 0-459,11-8-1435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47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242 569 3136,'1'0'317,"0"-1"1,-1 1-1,1-1 1,-1 1-1,1-1 1,-1 0-1,1 1 0,-1-1 1,1 1-1,-1-1 1,0 0-1,1 0 1,-1 1-1,0-1 0,1 0 1,-1 0-1,0 1 1,0-1-1,0 0 1,0 0-1,0 0 1,0-1-1,-1 2-181,0-1 1,0 0-1,-1 1 0,1 0 0,0-1 1,-1 1-1,1 0 0,0-1 1,0 1-1,-1 0 0,1 0 0,0 0 1,-1 0-1,1 1 0,0-1 1,-1 0-1,1 0 0,-1 1 0,-25 8 592,16-4-573,1 0 0,0 2-1,0-1 1,0 1 0,1 0 0,0 1-1,0 0 1,1 0 0,0 1-1,-11 16 1,9-10-100,0 0 0,1 1-1,1 0 1,1 1 0,0-1 0,-5 23 0,10-32-49,-4 16 58,1 0-1,-3 27 1,8-43-41,-1 0 0,1 0-1,1 1 1,-1-1-1,1 0 1,1 0 0,-1 0-1,1 0 1,0 0 0,1 0-1,4 8 1,-6-12-9,1 0 1,0 0-1,1 0 1,-1-1-1,0 1 1,1-1-1,-1 0 1,1 1-1,0-1 1,0 0-1,0 0 1,0-1 0,5 3-1,2 0 84,1-1-1,20 4 1,-19-5-4,0 0-1,0-1 1,1-1 0,23-2-1,46-12 303,-67 10-332,0 0 0,0-1 1,-1-1-1,1 0 0,-1 0 0,-1-2 1,1 0-1,-2 0 0,1-2 1,-1 1-1,0-1 0,-1-1 0,0 0 1,-1-1-1,0 0 0,-1 0 1,0-1-1,13-27 0,-17 31-6,8-16 236,15-44-1,-26 63-261,0-1-1,0 1 0,-1-1 0,0 0 0,0 0 0,0 0 1,-1 1-1,0-1 0,0 0 0,-1 0 0,0 0 1,-2-10-1,2 16-59,1-1 1,-1 1-1,1 0 1,-1-1-1,0 1 0,1 0 1,-1 0-1,0-1 1,0 1-1,0 0 1,0 0-1,0 0 1,0 0-1,0 0 1,-1-1-1,1 2-3,0 0 0,0-1 1,0 1-1,1 0 0,-1 0 0,0 0 1,0 0-1,0 0 0,1 0 0,-1 0 1,0 0-1,0 0 0,0 0 0,0 0 0,1 0 1,-1 0-1,0 1 0,0-1 0,-1 1 1,-1 1-47,1 0 0,-1 0 0,0 0 0,1 0 0,-1 0 0,1 1 0,0-1 1,0 1-1,0 0 0,0 0 0,-2 3 0,-1 5-57,0 0-1,0 1 1,1-1-1,0 1 1,-3 21 0,4-8-34,0 45 1,3-58 174,0 0 0,2 0 0,-1 0-1,1 0 1,1-1 0,7 19 0,-9-25 35,1 0 0,1-1-1,-1 1 1,1-1 0,-1 1 0,1-1-1,0 0 1,1 0 0,-1 0 0,1-1-1,0 1 1,0-1 0,0 0 0,0 0 0,0 0-1,1-1 1,6 4 0,-8-6-2,-1 1-1,1-1 1,0 1 0,-1-1 0,1 0-1,0 0 1,-1 0 0,1 0 0,-1 0-1,1-1 1,0 1 0,-1-1 0,1 0-1,-1 0 1,1 0 0,-1 0 0,0 0 0,1 0-1,-1-1 1,0 1 0,4-4 0,3-3 102,0 0 1,-1 0-1,11-15 1,52-76 155,-42 58-620,46-53-1,-74 92 260,0 1 0,0 0 0,0 0 0,0 0 0,1 0-1,-1 0 1,0 0 0,1 0 0,-1 0 0,1 0-1,2 0 1,-3 1 58,0 0 0,-1 0 0,1 0 0,0 0 0,0 0 0,-1 1 0,1-1 0,0 0 0,-1 0 0,1 1 0,0-1 0,-1 0 0,1 1 0,-1-1 0,1 1 0,-1-1 0,1 1 0,-1-1 0,1 1 0,-1-1 0,1 1 0,-1-1 0,1 1 0,-1 0 0,0-1 0,1 1 0,-1 0 0,0-1 0,0 1 0,0 0 0,1-1 0,-1 1 0,0 1 0,4 17 79,0 1-1,-1 0 1,0 26-1,-2-22-4,0 498 1071,-1-511-1080,-2 99 809,1-99-55,-2-15-307,-1-15-89,3-10-329,2-1 0,1 1 1,8-44-1,-4 37-153,2-15-155,21-68 0,-26 108 199,44-143-366,-32 115 173,36-71 1,-45 99 132,1 0 0,10-12 0,-14 20 42,0-1 0,0 1 0,1-1 0,-1 1 0,1 1 0,0-1 1,0 0-1,8-3 0,-10 5 32,-1 0 0,1 1 0,-1-1 1,1 1-1,-1 0 0,1-1 0,0 1 1,-1 0-1,1 0 0,-1 0 0,1 0 0,0 0 1,-1 0-1,1 1 0,-1-1 0,1 0 1,-1 1-1,1-1 0,-1 1 0,1 0 1,-1 0-1,1-1 0,-1 1 0,0 0 0,0 0 1,1 0-1,-1 0 0,0 0 0,0 1 1,0-1-1,0 0 0,0 0 0,0 1 1,0-1-1,0 3 0,3 4 42,0 1 0,-1 0 1,0-1-1,3 17 0,-4-12 12,0-1 1,0 1-1,-1-1 0,-1 1 0,0 0 1,-3 20-1,3-28 7,-1 0 0,-1 0 0,1 0 1,-1 0-1,0 0 0,0-1 0,0 1 0,-1 0 1,1-1-1,-1 0 0,0 0 0,-1 1 0,1-2 1,-1 1-1,1 0 0,-1-1 0,0 0 0,-7 5 1,4-5-65,-1 0 1,1-1-1,-1 0 1,1 0-1,-1 0 0,0-1 1,0 0-1,0-1 1,-11 0-1,73-28-1063,-53 28 1071,70-39-169,-62 33 176,0-1-1,0 0 0,-1 0 1,1 0-1,10-14 1,71-113 496,-19 25-135,-1-3-65,-55 88-343,1-4 64,-2-1-1,0-1 1,13-46-1,-26 75-21,12-46 29,-2 0 0,9-84 1,-18 110 40,-2-25 1,0 23-135,-1 7-41,1 16 102,0 0-1,0 0 1,0 0 0,0 0-1,0 0 1,0 1 0,0-1-1,0 0 1,0 0-1,0 0 1,0 0 0,0 0-1,0 0 1,0 0 0,0 0-1,0 0 1,0 0-1,0 0 1,0 1 0,0-1-1,0 0 1,0 0 0,0 0-1,0 0 1,0 0 0,0 0-1,-1 0 1,1 0-1,0 0 1,0 0 0,0 0-1,0 0 1,0 0 0,0 0-1,0 0 1,0 0-1,0 1 1,0-1 0,0 0-1,0 0 1,0 0 0,0 0-1,-1 0 1,1 0-1,0 0 1,0 0 0,0 0-1,0 0 1,0 0 0,0 0-1,0 0 1,0 0 0,0 0-1,0 0 1,0 0-1,0 0 1,-1 0 0,1 0-1,0 0 1,0 0 0,0-1-1,0 1 1,0 0-1,0 0 1,0 0 0,0 0-1,0 0 1,-6 29-149,-1 54 345,3 1 1,10 112 0,36 166 479,-31-256-588,-9-60-3676,-3-47 3090,1 1 438,0 0-1,0 0 1,0 0 0,0 0-1,-1 0 1,1 0-1,0 0 1,0 0-1,0 0 1,0 0-1,0 0 1,0 0-1,0 0 1,0 0-1,0 0 1,-1 0-1,1 0 1,0 0-1,0 0 1,0 0-1,0 0 1,0 1-1,0-1 1,0 0-1,0 0 1,0 0-1,-1 0-562,1 1 563,0-1-1,0 0 1,0 0-1,0 0 1,0 0-1,0 0 1,0 0-1,0 0 1,0 0-1,0 1 1,-1-2-236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47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44 157 6720,'-10'-7'764,"3"4"222,0-2 0,-12-8 0,19 12-885,0 1-1,0 0 1,0-1-1,0 1 0,0 0 1,0-1-1,0 1 1,0 0-1,0-1 0,0 1 1,0 0-1,0-1 1,0 1-1,0 0 1,0-1-1,0 1 0,0 0 1,0-1-1,0 1 1,0 0-1,1-1 0,-1 1 1,0 0-1,0 0 1,0-1-1,1 1 0,-1 0 1,0 0-1,0-1 1,1 1-1,-1 0 1,1-1-1,12-10 1610,-8 8-1368,2-2-63,-1 1 0,1 0 1,0 0-1,1 0 0,-1 1 1,10-3-1,53-11 279,-48 13-421,245-37-46,-238 38-150,69-6-1294,-84 10-568,-1-1 1,24 5 0,1 6-1584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4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1238 2720,'-17'13'1360,"13"-11"493,12-8 2203,-3 2-3666,0 0 0,0-1 0,-1 0-1,0 0 1,0 0 0,0-1 0,-1 1 0,5-10 0,19-57 618,-24 64-896,27-89 537,12-37-290,61-137 137,-52 131-384,108-262 405,-139 351-405,-19 47-97,2-6-114,-3 10 92,0 0-1,0 0 1,0 0-1,0 0 1,0-1-1,0 1 0,0 0 1,0 0-1,0 0 1,0 0-1,0 0 1,0 0-1,0-1 1,0 1-1,0 0 1,0 0-1,0 0 1,0 0-1,0 0 1,0 0-1,0 0 1,0-1-1,-1 1 1,1 0-1,0 0 1,0 0-1,0 0 0,0 0 1,0 0-1,0 0 1,0 0-1,-1 0 1,1 0-1,0 0 1,0 0-1,0 0 1,0 0-1,0 0 1,0 0-1,-1 0 1,1 0-1,0 0 1,0 0-1,0 0 1,0 0-1,0 0 1,0 0-1,-1 0 0,1 0 1,0 0-1,0 0 1,0 0-1,0 0 1,-1 1-13,0-1 1,1 1-1,-1-1 0,1 1 1,-1 0-1,0-1 0,1 1 1,-1 0-1,1 0 0,0-1 1,-1 1-1,1 0 0,0 0 1,-1 0-1,1 0 0,-36 100-353,-72 211 725,34-77 185,29-85-104,16-57-83,-46 140 523,-17-9 411,47-148-91,44-74-1082,2-4-76,31-42-318,75-76-1,-80 91 339,75-77-218,175-140 0,-176 162-130,-99 84 300,-2 4 17,-3 10 34,2-11-51,-18 58 112,0-4-121,14-40-67,2 0 0,-2 19 0,4-29 93,1 0 1,0 0-1,1 0 0,-1 0 0,1 0 0,1 0 1,-1 0-1,3 6 0,-3-10 7,1-1 0,-1 0 0,0 1 0,1-1 1,-1 0-1,1 0 0,-1 0 0,1 0 0,0 0 0,0-1 0,0 1 0,0-1 0,0 1 0,0-1 0,1 1 1,-1-1-1,0 0 0,1 0 0,-1 0 0,1-1 0,-1 1 0,1-1 0,-1 1 0,1-1 0,-1 0 0,1 0 1,0 0-1,-1 0 0,1 0 0,-1 0 0,1-1 0,-1 1 0,1-1 0,-1 0 0,1 0 0,-1 0 0,0 0 1,1 0-1,-1-1 0,0 1 0,0 0 0,0-1 0,0 0 0,0 0 0,0 1 0,3-5 0,0-3 24,-1 0 0,0 0-1,0 0 1,0 0 0,-1-1-1,-1 0 1,2-11 0,5-73 279,-7 67-274,-2-5-119,-1 27 21,1-1-1,0 1 1,0 0 0,0-1-1,1 1 1,-1 0-1,1 0 1,1-1-1,-1 1 1,1 0-1,0 0 1,0 0-1,5-9 1,1 4 8,1-1-1,0 1 1,0 1 0,1-1 0,20-14-1,-22 19 22,0 0-1,1 1 1,-1 0-1,1 0 1,0 1-1,0 0 0,0 0 1,0 1-1,13-1 1,-19 2 36,0 1-1,0 0 1,0 0 0,-1 1 0,1-1 0,0 1 0,0-1 0,0 1 0,-1 0-1,1 0 1,0 0 0,-1 0 0,1 0 0,-1 1 0,1-1 0,-1 1-1,1 0 1,-1 0 0,0 0 0,0 0 0,0 0 0,0 0 0,-1 0 0,3 3-1,2 6 112,0-1 0,-1 1 0,0 1 0,4 14 0,-4-12-81,18 57 348,-15-41-222,2-1 1,1 0 0,22 42-1,-29-63-171,1 0 0,0-1 0,1 0 0,-1 0 1,1-1-1,1 1 0,-1-1 0,1-1 0,0 1 0,0-1 0,1 0 0,-1-1 0,1 0 0,0 0 0,0-1 0,17 5 0,-15-6-565,0-1-1,0 0 1,0 0-1,0-1 0,-1 0 1,1-1-1,0 0 1,0-1-1,18-5 0,8-5-2037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51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1 863 2912,'0'1'88,"0"-1"0,0 0 0,0 0 1,0 0-1,0 0 0,0 1 0,-1-1 0,1 0 0,0 0 0,0 0 1,0 1-1,0-1 0,0 0 0,0 0 0,0 0 0,0 1 1,0-1-1,0 0 0,0 0 0,0 0 0,0 1 0,0-1 1,0 0-1,0 0 0,0 0 0,1 1 0,-1-1 0,0 0 0,0 0 1,0 0-1,0 0 0,0 1 0,0-1 0,0 0 0,1 0 1,-1 0-1,0 0 0,0 0 0,0 1 0,12 6 1721,-8-6-1487,-1 1 1,1-1-1,0 0 0,0 0 1,5 1-1,-4-3-8,1-1-1,-1 1 1,1-1 0,-1 0-1,0 0 1,0-1 0,0 1-1,6-6 1,-6 6-92,0-2-80,0 1-1,0-1 1,0 0-1,0 0 1,-1-1-1,0 1 1,0-1-1,6-9 1,-3 5 19,17-26 231,-1-1-1,25-55 1,24-78 122,-64 150-443,18-51 144,-3-1 0,23-116 0,-44 173-234,12-46-114,-13 55 103,1-1 1,0 1 0,0 0 0,0 0-1,1 1 1,0-1 0,0 0-1,4-4 1,-6 8 23,-1 1 1,1 0-1,0-1 0,-1 1 0,1 0 0,-1-1 0,1 1 1,0 0-1,-1 0 0,1-1 0,0 1 0,-1 0 0,1 0 1,0 0-1,-1 0 0,1 0 0,0 0 0,0 0 1,-1 0-1,1 0 0,0 1 0,-1-1 0,1 0 0,-1 0 1,1 1-1,0-1 0,-1 0 0,1 1 0,-1-1 0,1 0 1,0 1-1,-1-1 0,1 1 0,-1-1 0,0 1 0,1-1 1,-1 1-1,1 0 0,19 26-118,-20-27 123,12 21 39,-2 0 1,0 1-1,-1 0 0,-2 0 0,0 1 1,-1-1-1,-2 2 0,0-1 0,-1 0 0,-2 1 1,-1 30-1,-1-32 60,-1 0 0,0 0 0,-2 0 0,-8 26 0,9-36-29,-27 69 843,27-74-744,-1 0 1,0 0-1,0 0 0,-1 0 1,1-1-1,-1 1 1,-1-1-1,-7 7 0,11-12-139,1 0-1,-1 0 0,0 0 0,1 0 0,-1 0 0,0 0 0,0-1 1,1 1-1,-1-1 0,0 1 0,0-1 0,0 1 0,0-1 0,0 0 1,1 0-1,-1 0 0,-2 0 0,0-1-20,1 0 1,0 0-1,-1 0 0,1 0 1,0 0-1,0-1 0,0 0 1,0 1-1,-3-3 1,0-1-86,0 0 0,1 0 0,-1 0 0,1-1 0,0 0 1,1 0-1,-1 0 0,-4-9 0,9 15 41,0-1-1,0 1 0,-1 0 1,1-1-1,0 1 1,0 0-1,0-1 1,-1 1-1,1 0 1,0-1-1,0 1 1,0 0-1,0-1 1,0 1-1,-1 0 0,1-1 1,0 1-1,0 0 1,0-1-1,0 1 1,0-1-1,0 1 1,0 0-1,0-1 1,1 1-1,-1 0 1,0-1-1,0 1 0,0-1 1,0 1-1,0 0 1,1-1-1,-1 1 1,0 0-1,0 0 1,1-1-1,-1 1 1,0 0-1,0-1 1,1 1-1,-1 0 0,0 0 1,1 0-1,-1-1 1,0 1-1,1 0 1,-1 0-1,0 0 1,1 0-1,-1 0 1,0 0-1,1-1 1,0 1-1,24 3-675,-14-1 613,-4-2 106,0 0 0,0 0 0,1-1 0,-1 0 0,0 0 0,10-4 0,43-17 262,-36 13-192,35-15 278,-1-2 1,80-49-1,-118 62-304,-2-1 0,0 0 0,0-1 0,-2-1 0,0-1 0,0 0 0,-2-1 0,0-1 0,-1 0 0,17-34-1,16-38-7,-53 174-1030,-7-1 1092,-2 10 100,14-70-48,1 0 1,0-1 0,1 1 0,2 0-1,0-1 1,9 36 0,-11-55-111,1 0-1,0 0 1,-1 0 0,1-1 0,0 1 0,0 0 0,0 0 0,3 2-1,-4-4-23,1 0 0,-1 1 0,0-1 0,1 1 0,0-1 0,-1 0 0,1 1 0,-1-1 0,1 0-1,-1 0 1,1 0 0,-1 1 0,1-1 0,0 0 0,-1 0 0,1 0 0,0 0 0,-1 0 0,1 0 0,-1 0-1,1 0 1,0 0 0,-1 0 0,1 0 0,-1-1 0,1 1 0,0 0 0,-1 0 0,1-1 0,-1 1 0,1 0-1,-1-1 1,1 1 0,-1 0 0,1-1 0,0 0 0,6-7 62,0 0 0,0 0-1,-1-1 1,0 0 0,0 0 0,8-20 0,0 3-71,52-82-19,-2 5 138,-32 49-501,-30 54 165,-1 5 106,-1 10-8,-4 15-105,-1 37 61,5-59 152,0-1 0,0 1 1,1-1-1,0 1 0,1-1 0,4 13 1,-4-12 49,2 0 0,-1-1 0,1 1 0,0-1 0,8 11 0,-10-16-31,0 0 0,0 0 1,0 0-1,0-1 1,0 1-1,0 0 0,1-1 1,-1 0-1,1 1 1,-1-1-1,1 0 0,-1 0 1,1-1-1,-1 1 1,1 0-1,0-1 0,0 0 1,-1 0-1,1 1 1,0-1-1,3-1 0,4 0 44,-1-1 0,1 0-1,-1-1 1,0 0 0,0 0 0,0-1-1,0 0 1,-1-1 0,9-6-1,-4 2-17,0-1 0,-1 0 0,0-1 0,18-22-1,58-70-415,-86 101 328,-1 1 0,1-1 0,-1 1 0,1-1 0,0 1 0,-1 0 0,1-1-1,0 1 1,0 0 0,3-1 0,-5 2 32,1 0 0,-1 0 0,0 0-1,1 0 1,-1 0 0,0 0 0,1 0 0,-1 0 0,1 0 0,-1 0 0,0 0-1,1 0 1,-1 0 0,0 0 0,1 1 0,-1-1 0,0 0 0,1 0-1,-1 0 1,0 0 0,1 1 0,-1-1 0,0 0 0,1 1-1,-1 0 3,1 0 0,0 0 0,-1 0-1,1 0 1,-1 0 0,1 0 0,-1 1-1,0-1 1,0 0 0,1 0 0,-1 2-1,0 6-23,0-1-1,-2 17 0,0-3 6,-45 345 84,-20 7 216,30-176 186,35-186-397,2-8 35,-1 1 0,0 0 0,0-1 0,-1 1 0,1-1 0,-3 6 0,2-11 318,1-5-247,-1-10 27,4-8-119,1 0 0,1-1 0,12-41 0,-1 7-134,1-13-123,55-239-35,-44 213 125,46-110 0,-68 195 45,25-52-113,-27 59 116,1-1 1,0 1 0,0 0 0,1 0 0,-1 1 0,1-1 0,8-6 0,-11 11 1,0-1-1,0 1 1,0 0 0,0 0 0,0 0 0,0 0 0,0 0-1,1 0 1,-1 0 0,0 1 0,1-1 0,-1 1 0,3-1 0,-4 1 30,1 1 1,-1-1-1,1 0 1,-1 0-1,0 1 1,1-1-1,-1 1 1,0-1-1,1 1 1,-1 0-1,0-1 1,0 1-1,1 0 1,-1 0-1,0 0 1,0 0-1,0 0 1,0 0-1,0 0 1,0 0-1,0 0 1,-1 0-1,2 2 1,0 2 16,1 1 0,-1 0 0,0 0 0,0-1 0,-1 1 0,1 1 0,-1-1 0,-1 0 0,1 0 0,-1 0 0,0 0 0,-1 0 0,1 0 0,-3 11 0,-3 6 100,-1 0 1,-14 32-1,11-30-31,9-23-63,-2 5 52,0 0 0,0 0 0,-1 0 0,-4 7 0,7-12-50,0-1 0,0 0 0,0 0-1,0 0 1,0 1 0,0-1-1,-1 0 1,1 0 0,0-1-1,-1 1 1,1 0 0,0 0-1,-1-1 1,1 1 0,-1-1-1,1 1 1,-1-1 0,1 1-1,-1-1 1,0 0 0,1 0 0,-1 0-1,1 0 1,-1 0 0,-2-1-1,3 1-31,0 0-1,0 0 1,1 0-1,-1-1 1,0 1-1,0-1 1,0 1-1,1 0 1,-1-1-1,0 1 1,1-1-1,-1 0 1,0 1-1,1-1 1,-1 1-1,0-1 1,1 0-1,-1 0 1,1 1-1,0-1 1,-1 0-1,1 0 1,-1 0-1,1 1 1,0-1-1,0 0 0,0 0 1,-1 0-1,1 0 1,0 0-1,0 1 1,0-1-1,0 0 1,0 0-1,1 0 1,-1 0-1,0 0 1,0 0-1,0 1 1,1-1-1,-1 0 1,1 0-1,-1 0 1,0 1-1,1-1 1,-1 0-1,1 0 1,0 1-1,-1-1 1,1 1-1,0-2 1,17-8-63,-1 1 1,1 0 0,0 2-1,20-7 1,80-15 120,-10 2 185,-72 16-124,50-22 1,-76 28-61,0 0 1,-1 0-1,1-1 0,-1 0 0,-1-1 1,1 0-1,-1 0 0,-1-1 1,12-14-1,-17 18-25,1 0-1,-1 0 1,0 0 0,0 0 0,-1-1-1,1 1 1,-1 0 0,1-6 0,-1 7-24,-1 1 0,0-1 0,0 1 0,0-1 0,0 0 0,0 1 0,0-1 0,0 1 0,-1-1 0,0 1 0,1-1 0,-1 1 0,0-1 0,0 1 1,0 0-1,-2-3 0,2 4-9,1 1 1,-1-1-1,1 0 1,0 1-1,-1-1 1,0 1 0,1-1-1,-1 1 1,1-1-1,-1 1 1,0 0-1,1-1 1,-1 1-1,0 0 1,1 0 0,-1-1-1,0 1 1,1 0-1,-1 0 1,0 0-1,0 0 1,1 0 0,-1 0-1,0 0 1,0 0-1,1 0 1,-1 0-1,0 0 1,0 0-1,1 1 1,-1-1 0,0 0-1,1 0 1,-1 1-1,0-1 1,0 1-1,-2 1-36,1 0-1,-1 0 0,1 0 1,-1 1-1,1-1 0,-4 6 1,0 0 3,1 0 0,0 1-1,0-1 1,1 1 0,0 0 0,1 0 0,0 1 0,-4 17 0,7-22 61,-1 0 0,1-1-1,-1 1 1,2 0 0,-1 0-1,0 0 1,1-1 0,0 1 0,0 0-1,0 0 1,1-1 0,0 1 0,0-1-1,0 0 1,0 1 0,0-1-1,1 0 1,0 0 0,0 0 0,3 3-1,-3-4 12,0 0-1,0-1 1,0 1-1,1-1 0,-1 1 1,1-1-1,-1 0 1,1-1-1,0 1 0,-1 0 1,1-1-1,0 0 1,0 0-1,0 0 0,0-1 1,0 1-1,0-1 1,0 0-1,1 0 0,-1 0 1,0-1-1,0 1 0,0-1 1,0 0-1,0 0 1,-1 0-1,1-1 0,0 0 1,0 1-1,4-5 1,20-13 62,32-29 1,-39 30-84,0 1-1,47-29 1,-63 44-35,-1 0 0,0 0 0,0 0 0,1 1 0,-1-1-1,1 1 1,-1 1 0,1-1 0,0 0 0,-1 1 0,1 0 0,0 0 0,-1 0 0,1 1 0,0 0 0,5 1 0,-3 0 60,0 1 0,-1 0 1,1 1-1,-1-1 1,0 1-1,0 0 0,0 1 1,0-1-1,7 9 1,-6-6 84,17 17 534,42 33-1,-57-50-544,1-1-1,0 0 1,0 0-1,1-1 1,-1 0-1,1-1 1,1 0-1,14 2 1,-19-4-21,-1-1 1,1-1-1,0 1 1,0-1 0,0 0-1,0-1 1,0 1-1,0-1 1,-1-1 0,13-3-1,-14 3-194,-1 0 0,1 0-1,-1-1 1,0 0 0,1 1-1,4-6 1,-6 5-471,1-1 0,0 0 0,-1 0 0,0-1 0,0 1 0,4-7 0,-7 10 71,1-1 0,0 0 0,0 1 0,-1-1 0,1 0 0,-1 0 0,0 1 0,1-1 0,-1 0 0,0 0 0,0 0 0,0 1 0,0-1 0,-1 0 0,1 0 0,0 0 0,-1 1 0,1-1 0,-2-2 0,1 1-230,-4-17-4339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5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257 813 3648,'0'-1'123,"0"0"0,1-1 0,-1 1 0,1 0 0,-1 0 0,1 0 0,-1 0 0,1 0 0,0 0 0,0 0 0,-1 0 0,1 0 0,0 0 0,0 1 0,0-1 0,0 0 0,0 0 0,0 1 0,0-1 0,2 0 0,-2 0 171,1 1 0,-1-1 0,0 0 1,1 0-1,-1 0 0,0 0 0,0 0 1,0 0-1,2-2 0,-3 3-180,1-1 0,-1 1 0,0 0 0,1-1 0,-1 1 0,0-1-1,0 1 1,1 0 0,-1-1 0,0 1 0,0-1 0,0 1 0,0-1 0,1 1 0,-1-1 0,0 1 0,0-1-1,0 1 1,0-1 0,0 1 0,0-1 0,0 1 0,-1-2 0,1 2-18,0 0 1,-1-1-1,1 1 1,-1 0-1,1-1 1,0 1-1,-1 0 1,1 0-1,-1-1 1,1 1-1,-1 0 1,1 0-1,-1 0 1,1 0-1,0 0 1,-1 0-1,1-1 1,-1 1-1,0 1 1,-24 2 994,5 5-844,-1 1 1,2 1 0,-1 1-1,1 0 1,1 2 0,0 0-1,1 1 1,-27 28 0,35-32-158,0 0 1,-14 24-1,20-29-50,1-1 0,-1 2 0,1-1 0,0 0 1,0 0-1,1 1 0,-1-1 0,1 0 0,0 11 0,1-14-8,0 0 1,0 0-1,0 0 0,1 1 1,-1-1-1,1 0 0,0-1 1,-1 1-1,1 0 0,0 0 1,0 0-1,0 0 0,0-1 1,0 1-1,1 0 1,-1-1-1,1 1 0,-1-1 1,1 1-1,-1-1 0,1 0 1,0 0-1,-1 0 0,1 0 1,0 0-1,0 0 0,0 0 1,0 0-1,3 0 1,1 0 47,-1 0 0,1 0 0,0 0-1,-1-1 1,1 0 0,-1 0 0,1 0 0,0-1 0,-1 0 0,8-2 0,-1-1-10,0 0-1,0-2 1,-1 1-1,0-1 1,0-1-1,0 0 1,-1 0-1,0-1 1,0-1-1,15-17 1,-18 18-53,-1 1 1,0-2-1,0 1 0,-1-1 0,0 0 1,-1 0-1,0 0 0,0 0 1,-1-1-1,0 0 0,-1 0 0,0 0 1,0 0-1,0-12 0,-5 7-218,3 15 183,0 0 0,0 0 1,0-1-1,-1 1 0,1 0 0,0 0 0,0 0 1,0 0-1,0-1 0,-1 1 0,1 0 0,0 0 1,0 0-1,0 0 0,-1 0 0,1-1 0,0 1 1,0 0-1,0 0 0,-1 0 0,1 0 0,0 0 1,0 0-1,-1 0 0,1 0 0,0 0 0,0 0 1,-1 0-1,1 0 0,0 0 0,-1 1-37,-1-1 1,1 1-1,0 0 0,0 0 0,0 0 0,0 0 0,0 0 1,0 0-1,1 0 0,-1 0 0,0 0 0,0 0 0,1 0 1,-1 0-1,1 1 0,-2 1 0,2-2 39,-4 9-50,0 1 1,0-1-1,1 1 0,0 0 0,-1 15 0,4-22 91,0 1 0,-1-1 0,2 1 0,-1-1 0,1 1 0,-1-1 0,1 1 0,0-1 0,1 0 0,-1 0 0,1 1 0,0-1 0,0 0 0,0 0 0,0-1 0,1 1 0,0 0 0,-1-1 0,1 0 0,1 1 0,-1-1 0,0 0 0,1-1-1,4 4 1,-6-5 11,1 0 0,0 0-1,-1-1 1,1 1-1,0 0 1,0-1 0,-1 0-1,1 0 1,0 1-1,0-2 1,0 1-1,-1 0 1,1-1 0,0 1-1,0-1 1,-1 0-1,1 1 1,0-1 0,-1-1-1,1 1 1,-1 0-1,1-1 1,-1 1-1,0-1 1,4-3 0,5-5 80,0-1 0,-1 1 0,14-21 0,-16 22-39,23-34 20,35-63 0,18-52-64,-2 4 7,-65 124-33,54-100 18,-59 104-39,-1 0 1,-1 0 0,7-34-1,-12 40-117,-2 10-88,-1 0 0,0 0 0,1-16-1,-3 26 213,0 0 0,0 0-1,0 0 1,0 0-1,0 0 1,0 0-1,0 0 1,0-1 0,0 1-1,0 0 1,0 0-1,0 0 1,0 0 0,0 0-1,0 0 1,-1 0-1,1 0 1,0-1-1,0 1 1,0 0 0,0 0-1,0 0 1,0 0-1,0 0 1,0 0 0,0 0-1,-1 0 1,1 0-1,0 0 1,0 0-1,0 0 1,0 0 0,0 0-1,0 0 1,0 0-1,-1 0 1,1 0 0,0 0-1,0 0 1,0 0-1,0 0 1,0 0-1,0 0 1,0 0 0,-1 0-1,1 0 1,0 0-1,0 0 1,0 0 0,0 0-1,0 0 1,0 0-1,0 0 1,0 0-1,-1 1 1,1-1 0,0 0-1,0 0 1,0 0-1,0 0 1,0 0-1,0 0 1,0 0 0,0 0-1,0 1 1,0-1-1,0 0 1,0 0 0,-7 9-95,-3 9 40,1 1 0,1 0 0,-7 25 1,-13 60-128,27-97 172,-22 103 99,-13 175 1,33-261-3,2 0 0,1 0 0,0-1 0,2 1 0,1 0 0,1-1 0,12 41 0,-14-57-1,1-1 0,0 1 0,0-1-1,7 11 1,-8-15-47,0 0 0,0 1 0,-1-1 0,2 0 0,-1 0 0,0 0 1,0-1-1,1 1 0,-1 0 0,1-1 0,-1 0 0,1 1 0,-1-1 0,5 1 0,-4-1 20,1-1 0,-1 0 0,0 1 0,1-1 0,-1 0 1,0-1-1,1 1 0,-1-1 0,0 1 0,1-1 0,-1 0 1,6-3-1,-1 0 13,-1 0 0,1 0 0,11-10 0,-10 6-34,0 0 0,-1-1 0,0 0-1,-1 0 1,1-1 0,-2 0 0,1 0-1,8-22 1,1-6-64,12-48-1,-25 76 11,86-337-382,-78 292 335,-2-1 1,0-57 0,-9 58-321,-2 46 119,-2 10-117,-5 15-179,2-1 490,1 1 1,-4 18-1,-27 155 382,15 7 381,21-187-647,-9 162 369,10-148-317,2 0 0,0 0 0,2 0 0,0-1 0,11 33 0,-12-48-37,0 1 0,0-1-1,1 0 1,8 12 0,-11-17-30,0-1 0,0 1 1,0-1-1,0 0 0,1 1 1,-1-1-1,0 0 0,1 0 1,-1 0-1,1 0 0,-1 0 1,1 0-1,-1 0 0,1-1 0,0 1 1,-1 0-1,1-1 0,0 0 1,0 1-1,-1-1 0,1 0 1,0 0-1,0 0 0,-1 0 1,1 0-1,0 0 0,3-1 1,2-2 18,-1 0 1,1 0-1,-1 0 1,1-1 0,-1 0-1,7-6 1,33-32-109,-26 22 75,-6 8-15,-1 0-6,-1 0 1,0 0-1,0-1 0,13-20 1,-23 27-274,-7 7-71,-10 10 23,5-1 305,0 0 1,1 0-1,0 1 0,1 0 1,1 1-1,-9 15 0,15-24 24,0 0 0,0 0-1,0 0 1,0 0 0,1 0-1,-1 0 1,1 0 0,0 0 0,0 0-1,0 0 1,1 6 0,-1-6-3,1-1 1,-1 0 0,1 0 0,0 0 0,-1 1-1,1-1 1,0 0 0,0 0 0,0 0 0,1 0-1,-1-1 1,0 1 0,1 0 0,-1 0 0,1-1-1,0 1 1,1 0 0,1 1 49,0-1 0,1 1-1,-1-1 1,0-1 0,1 1 0,-1 0-1,1-1 1,-1 0 0,1 0 0,0-1 0,0 1-1,-1-1 1,1 0 0,0 0 0,-1-1-1,1 1 1,0-1 0,-1 0 0,1 0 0,0-1-1,-1 1 1,0-1 0,1 0 0,-1 0-1,0-1 1,0 1 0,0-1 0,0 0 0,-1 0-1,1 0 1,-1-1 0,0 1 0,0-1-1,0 1 1,0-1 0,0 0 0,-1 0 0,0-1-1,0 1 1,0 0 0,0-1 0,-1 1-1,0-1 1,0 1 0,0-1 0,0 0-1,-1-5 1,0 5-47,0 0 0,0 0 0,-1 1 0,0-1 0,0 0 0,0 0 0,-1 1 0,0-1-1,0 1 1,0-1 0,0 1 0,-6-8 0,6 10-35,0-1 0,0 1 0,-1-1 0,1 1 0,-1 0 0,0 0 0,1 0 0,-1 0 0,0 1 0,0-1 0,0 1 0,0-1 0,0 1 0,-1 0 0,1 0 0,0 1 0,-1-1 0,1 1 0,-5-1 0,6 1 4,-1 0 0,1 0 0,-1 0 0,1 1 0,0-1 0,-1 0 0,1 1 0,-1 0 0,1-1 0,0 1 0,0 0-1,0 0 1,-1 0 0,1 1 0,0-1 0,0 0 0,-3 4 0,5-5 29,-1 1-1,1-1 1,0 0-1,0 0 1,0 1-1,-1-1 1,1 0-1,0 0 1,0 1-1,0-1 1,0 0-1,-1 1 1,1-1-1,0 0 1,0 1 0,0-1-1,0 0 1,0 1-1,0-1 1,0 0-1,0 1 1,0-1-1,0 0 1,0 1-1,0-1 1,0 0-1,0 1 1,0-1-1,1 0 1,-1 0-1,0 1 1,0-1 0,0 1-1,12 5-47,18-2 58,-29-4-6,20 1 77,1-1-1,-1-1 1,1-1-1,-1-1 1,0-1-1,36-11 1,-27 4-16,0-1 0,-1-2-1,50-30 1,-78 43-52,2-1-16,1 0-1,-1 0 0,1 0 1,-1 0-1,8-1 1,-11 3 7,1-1 1,0 1-1,-1 0 0,1 0 1,0 0-1,-1 0 1,1 0-1,0 0 0,-1 1 1,1-1-1,-1 0 0,1 0 1,0 0-1,-1 0 1,1 1-1,-1-1 0,1 0 1,0 1-1,-1-1 1,1 0-1,-1 1 0,1-1 1,-1 1-1,0-1 0,1 1 1,-1-1-1,1 1 1,-1-1-1,0 1 0,1-1 1,-1 1-1,0 0 1,0-1-1,1 1 0,-1 0 1,0-1-1,0 1 0,0-1 1,0 1-1,0 0 1,0 1-1,1 13 59,0 1 1,-1-1-1,-4 31 0,1-27 3,2-1 0,1 26 0,0-29-89,2 9 319,-2-23-267,1 0 0,-1 0 0,1-1 0,-1 1-1,1 0 1,-1 0 0,1 0 0,-1-1 0,1 1-1,0 0 1,-1-1 0,1 1 0,0 0-1,0-1 1,0 1 0,-1-1 0,1 1 0,0-1-1,0 1 1,0-1 0,0 0 0,1 1 0,-1-1-8,-1 0 1,1 0 0,0 0-1,0 0 1,-1 0 0,1 0 0,0 0-1,-1 0 1,1-1 0,0 1 0,0 0-1,-1 0 1,1 0 0,0-1-1,-1 1 1,1-1 0,0 1 0,-1 0-1,1-1 1,-1 1 0,1-1-1,-1 1 1,1-1 0,-1 1 0,2-2-1,11-20 296,-7 11-221,4-10-117,0 0 1,10-35-1,6-12-164,-22 56 153,2-2-341,-3 13 102,2 7-25,-4-2 273,1 0-1,-1 0 0,0 1 1,0-1-1,0 1 0,0 6 1,1 7 4,-1-8 29,2 6 39,0 0 0,0 0 0,2 0-1,7 18 1,-11-32-24,0 0-1,0 0 1,1 0-1,-1 0 0,1 0 1,-1-1-1,1 1 1,-1 0-1,1-1 1,0 0-1,0 1 1,0-1-1,0 0 0,0 0 1,0 0-1,0 0 1,0 0-1,1 0 1,-1 0-1,0-1 1,0 0-1,1 1 0,-1-1 1,0 0-1,1 0 1,-1 0-1,0 0 1,1 0-1,-1-1 0,0 1 1,0-1-1,4-1 1,0 0 9,0 0 1,0 0 0,0-1-1,-1 1 1,1-2 0,-1 1-1,0 0 1,0-1 0,0 0-1,-1 0 1,7-8 0,-1-2-137,-1 0 1,0 0 0,7-18-1,17-48-203,-23 57 125,-2-1 0,9-39 0,-17 63 180,0-1 0,0 1 0,0 0 0,0 0-1,0-1 1,0 1 0,0 0 0,0-1 0,0 1 0,0 0 0,0-1 0,1 1 0,-1 0 0,0 0 0,0-1-1,0 1 1,0 0 0,1 0 0,-1-1 0,0 1 0,0 0 0,1 0 0,-1 0 0,0-1 0,0 1-1,1 0 1,-1 0 0,0 0 0,1 0 0,-1 0 0,0-1 0,1 1 0,-1 0 0,0 0 0,1 0 0,-1 0-1,0 0 1,1 0 0,-1 0 0,0 0 0,0 0 0,1 0 0,-1 1 0,0-1 0,1 0 0,-1 0-1,0 0 1,1 0 0,-1 0 0,19 13-91,-11-7 68,18 12-47,2 0 0,42 19 0,-62-34 111,1 1-1,0-1 1,-1 0-1,1-1 1,0 0-1,0-1 1,1 1-1,-1-2 1,0 1-1,0-1 1,0-1-1,0 0 1,15-3-1,-21 3 0,1-1 0,0 1 0,-1-1 0,0 0 0,1 0-1,-1 0 1,0-1 0,0 1 0,0-1 0,-1 1 0,1-1-1,0 0 1,-1 0 0,0 0 0,0-1 0,0 1 0,0 0 0,0-1-1,-1 0 1,2-4 0,-1 1-8,0-1 0,0 1 0,-1 0 0,0-1 1,0 1-1,-1-1 0,0 1 0,0-1 0,-3-12 0,3 16-73,-1 0 0,-1 0-1,1 0 1,-1 0 0,0 0 0,1 1-1,-2-1 1,-3-6 0,5 9 33,1 1 0,-1-1 0,0 0-1,1 1 1,-1-1 0,0 0 0,1 1 0,-1-1 0,0 1-1,1-1 1,-1 1 0,0 0 0,0-1 0,0 1 0,0 0 0,1-1-1,-1 1 1,0 0 0,0 0 0,0 0 0,0 0 0,0 0-1,0 0 1,0 0 0,1 0 0,-1 0 0,0 0 0,0 1-1,0-1 1,0 0 0,0 0 0,1 1 0,-1-1 0,0 1 0,0-1-1,1 1 1,-1-1 0,0 1 0,0-1 0,1 1 0,-1 0-1,1-1 1,-1 1 0,0 1 0,-5 6 14,0 0 1,1 0-1,0 1 0,0 0 1,1 0-1,0 0 0,-2 10 1,-16 71-5,18-73-37,4-15 36,-3 9 9,1 0-1,1 0 1,-1 21-1,2-30 0,0 1 0,0-1-1,0 0 1,1 1-1,-1-1 1,1 1 0,0-1-1,-1 0 1,1 0 0,0 1-1,0-1 1,0 0-1,1 0 1,-1 0 0,1 0-1,-1 0 1,1 0 0,-1-1-1,1 1 1,0 0-1,0-1 1,0 1 0,4 1-1,-2-1 23,1 0 1,-1-1-1,1 0 0,-1 0 0,1 0 0,0-1 0,-1 1 0,1-1 0,0 0 0,-1-1 1,10 0-1,4-3 125,31-11 0,-48 15-148,47-18 21,-2-2 1,0-1-1,-1-3 0,-1-2 1,-2-1-1,57-48 1,-81 60-84,1 1 0,25-15 1,-44 32-117,-3 7 117,-9 16 29,-44 67-176,-2 2 106,55-88 105,0 1-1,0-1 1,0 0-1,1 1 1,0 0-1,-1 11 1,2-16-9,1 0 0,0-1 0,0 1 0,0 0 0,0 0 0,0-1 0,0 1 0,1 0 0,-1-1 0,1 1 0,0 0 0,0-1 0,0 1 0,0-1 0,0 1 0,0-1 0,1 0 0,-1 1 0,1-1 1,0 0-1,2 3 0,0-2 61,0-1-1,0 1 1,1-1 0,-1 0 0,0 0 0,1 0 0,-1 0 0,1-1 0,-1 0 0,1 0 0,8 1 0,-10-2-9,1 0 1,-1-1 0,0 1-1,1-1 1,-1 1 0,0-1-1,1 0 1,-1 0 0,0-1-1,0 1 1,0-1 0,0 1-1,0-1 1,0 0 0,0 0 0,-1 0-1,5-5 1,0 0-17,-1-1 1,-1 1-1,1-1 0,-1-1 0,-1 1 1,0-1-1,0 0 0,4-12 1,16-83 51,-21 89-70,19-115-141,-5 0-1,-1-169 1,-16 282-11,-1 0 0,-1-1-1,-4-18 1,6 35 102,0-1 0,-1 0 0,1 0 0,-1 0-1,1 1 1,-1-1 0,0 0 0,0 1 0,0-1 0,0 1 0,0-1 0,-1-1 0,2 3 25,0 0 1,-1 0-1,1 0 1,0-1-1,-1 1 1,1 0-1,0 0 1,0 0-1,-1 0 1,1 0-1,0 0 1,-1 0-1,1 0 1,0 0-1,-1 0 1,1 0-1,0 0 1,0 0-1,-1 0 1,1 0-1,0 0 1,-1 0-1,1 0 1,0 1-1,0-1 1,-1 0-1,-10 12-152,7-5 129,0 0 0,1 1 1,0-1-1,0 1 0,-3 12 0,-6 43 8,9-43 23,-4 38 26,2 0-1,2 0 1,3 1-1,11 78 1,-7-105-30,2 1 1,19 61 0,-22-84-131,1 1 1,1-1 0,-1-1-1,2 1 1,-1-1 0,9 11 0,-11-16-64,1 0 1,0 0 0,0 0 0,0-1 0,1 1-1,-1-1 1,1 0 0,0 0 0,0-1 0,0 1-1,0-1 1,0 0 0,0-1 0,9 3 0,0-3-1048,0 0 1,-1-1 0,26-2 0,46-8-2243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57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1319 3072,'-22'12'5050,"23"-14"-4319,31-52 789,130-187 344,-101 156-1472,-19 21-237,-3-2 1,35-81-1,45-144 1011,-100 228-909,-10 30-477,-8 31-38,-1 4 45,-3 11-71,-1 3 197,-72 449 1313,71-423-905,-11 90 339,15-114-516,1 0 0,1 0 0,0 0 0,1 0 0,5 20 1,-6-34-75,1 0 0,-1-1 1,1 1-1,-1-1 1,5 7-1,-6-10-48,1 1-1,-1 0 1,1-1 0,-1 1-1,0-1 1,1 1 0,-1 0-1,1-1 1,0 1 0,-1-1 0,1 0-1,-1 1 1,1-1 0,0 1-1,-1-1 1,1 0 0,0 0-1,-1 1 1,1-1 0,0 0-1,-1 0 1,1 0 0,0 0-1,0 0 1,-1 0 0,1 0 0,0 0-1,-1 0 1,1 0 0,0 0-1,0 0 1,-1 0 0,1-1-1,0 1 1,-1 0 0,1 0-1,0-1 1,-1 1 0,1-1-1,-1 1 1,2-1 0,7-9 127,0-1 0,-1 0 1,0 0-1,12-22 0,-7 11-111,142-256 410,-54 70-211,-68 138-181,-23 50-54,78-176 76,-74 158-163,-1 0-1,-2 0 1,8-54 0,-18 84 37,0 7 9,-1-1 0,1 0 0,-1 1 0,0-1 0,0 1 0,0-1 0,0 0 0,0 1 0,0-1 0,0 0 0,0 1 0,-1-1 0,1 0 0,-1 1 0,0-3 0,1 4 32,0 0 1,0 0-1,0 0 1,-1 0-1,1 0 0,0-1 1,0 1-1,0 0 1,0 0-1,0 0 1,0 0-1,0 0 0,0 0 1,-1 0-1,1 0 1,0 0-1,0 0 1,0 0-1,0 0 0,0 0 1,0 0-1,-1 0 1,1 0-1,0 0 1,0 0-1,0 0 1,0 0-1,0 0 0,0 0 1,-1 0-1,1 0 1,0 0-1,0 0 1,0 0-1,0 0 0,0 0 1,0 0-1,0 0 1,-1 0-1,1 1 1,0-1-1,0 0 1,0 0-1,0 0 0,0 0 1,0 0-1,0 0 1,0 0-1,0 0 1,0 1-1,0-1 0,-4 5-63,0 1 0,0-1 0,1 1 0,0 0-1,-3 6 1,-68 162-207,-75 324 1002,82-228 59,54-207-21,13-62-746,0-1 0,0 0 0,0 1 0,0-1 1,0 0-1,-1 1 0,1-1 0,0 1 0,0-1 0,0 0 0,0 1 1,1-1-1,-1 1 0,0-1 0,0 0 0,0 1 0,0-1 1,0 1-1,0-1 0,1 0 0,-1 1 0,0-1 0,0 0 1,0 1-1,1-1 0,-1 0-7,1 0 0,-1 0 0,1 0 0,-1 0 0,0 0 0,1 0 0,-1 0 0,0 0 0,1 0 0,-1 0 0,0 0 0,1-1 1,-1 1-1,0 0 0,1 0 0,-1 0 0,0-1 0,0 1 0,1 0 0,-1 0 0,0-1 0,1 1 0,12-16 202,19-26 0,-11 13-172,168-189-461,-187 216 377,-1 0 0,1 0 0,0 1 0,0-1 0,0 0 0,1 1 0,-1 0 0,0 0 0,0-1-1,1 1 1,-1 1 0,1-1 0,4-1 0,-6 2 28,1 0 1,-1 0-1,0 1 0,0-1 0,1 0 0,-1 0 0,0 1 0,0-1 0,0 1 0,0-1 1,0 1-1,0-1 0,0 1 0,0 0 0,0 0 0,0-1 0,0 1 0,0 0 0,0 0 0,0 0 1,-1 0-1,1 0 0,0 0 0,-1 0 0,1 0 0,-1 0 0,1 1 0,-1-1 0,1 1 0,4 16-40,0-1-1,-1 1 1,2 29-1,6 28 225,-8-55-45,0-3-69,0 0 0,8 17 0,-10-30-15,-1 0 0,1 0 0,1 0 0,-1 0 0,0-1 0,1 1 0,0-1 1,0 0-1,0 1 0,0-1 0,0 0 0,1-1 0,4 4 0,-6-5-6,0 0 0,0-1 0,0 1 0,0-1 0,0 0 0,0 1 0,0-1 0,0 0-1,0 0 1,0 0 0,1-1 0,-1 1 0,0 0 0,0-1 0,0 1 0,0-1 0,-1 0 0,1 0 0,0 1 0,0-1 0,0 0 0,-1-1 0,1 1 0,0 0 0,-1 0 0,3-4 0,2-1 53,0 0 1,0 0-1,-1 0 0,0-1 0,7-14 1,-2 2-80,-1-1 1,-1 0-1,0 0 1,-2-1-1,0 0 1,-2 0 0,0-1-1,-1 1 1,-1-1-1,-2 0 1,-1-29-1,1 50-27,0 0 0,0 0 0,0 1 0,0-1 0,0 0 0,0 0 0,0 1 0,-1-1 0,1 0 0,0 0 0,0 1 0,-1-1 0,1 0 0,0 0 0,-1 1 0,1-1 0,0 0 0,-1 1 0,1-1 0,-1 1 0,1-1 0,-1 1 0,0-1 0,1 1 0,-2-2 0,1 3 1,0-1 1,1 0 0,-1 0-1,0 1 1,1-1 0,-1 1-1,0-1 1,1 0 0,-1 1-1,0-1 1,1 1 0,-1-1-1,1 1 1,-1 0 0,1-1-1,-1 1 1,1 0 0,-1-1-1,1 1 1,0 0 0,-1-1-1,1 1 1,0 0 0,0 0-1,-1 0 1,-2 9 1,0 0 0,1 0 1,0 0-1,1 0 0,0 0 0,0 0 0,1 0 0,0 1 1,1-1-1,0 0 0,0 0 0,6 15 0,-6-21 28,1-1 0,0 0 0,0 1 1,0-1-1,0 0 0,1 0 0,-1-1 0,1 1 0,0 0 0,0-1 0,0 0 0,0 1 0,0-1 0,0 0 0,1-1 0,-1 1 0,0-1 0,1 1 0,0-1 0,6 1 0,6 1 83,-1 0 0,1-2 0,24 0 0,-21-1-326,-1-1 0,0-1 0,0-1 0,19-5 0,-26 5-756,-1 0 0,0-1-1,0-1 1,15-8 0,-23 12 678,0 0 0,-1 0-1,1 0 1,-1 0 0,1 0 0,-1 0-1,1-1 1,-1 1 0,0 0 0,1-1-1,-1 1 1,0-1 0,0 1 0,0-1-1,0 0 1,0 1 0,-1-1 0,1 0-1,0 0 1,-1 0 0,1 1 0,-1-5-1,1-14-2723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7:57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77 297 5984,'-68'-5'2688,"60"1"-2336,11 1 96,7-2-320,22-10 160,3-2-160,28-14-128,5-1-32,27-21 448,-6 5-224,23 1-3968,-8 11 2080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0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379 903 4064,'-2'-1'167,"1"0"0,-1 0 0,0 0 0,0 0 0,0 1 0,1-1 0,-1 1 0,0-1 0,0 1 0,0 0 1,0-1-1,0 1 0,0 0 0,0 0 0,0 1 0,0-1 0,0 0 0,0 1 0,-2 0 0,-7 2 472,0 1 1,-13 6-1,17-7-432,-27 12 202,-3 0 280,-68 39 0,91-44-595,0 0-1,1 0 1,-18 17-1,28-23-77,-1 1 0,0-1 0,1 0 0,0 1 0,0 0 0,0 0 0,1 0 0,-1 0 0,1 0 0,0 1 0,1-1-1,0 0 1,-2 11 0,3-10 39,-1 0-1,1 0 0,1 1 1,-1-1-1,1 0 1,0 0-1,3 7 0,-4-10-26,1-1 0,0 0-1,0 0 1,0 0 0,0 0-1,0 0 1,0-1 0,1 1-1,-1 0 1,1 0 0,-1-1-1,1 1 1,0-1-1,-1 1 1,1-1 0,0 0-1,0 0 1,0 0 0,0 0-1,0 0 1,0 0 0,0 0-1,3 0 1,0-1 62,0 1 0,0-1 1,0 0-1,1 0 0,-1 0 0,0-1 1,0 0-1,0 0 0,7-2 0,2-2 262,26-14-1,-17 6-168,-1-2 0,-1 0-1,-1-2 1,0 0 0,-1-1-1,0-1 1,21-30 0,-22 26-69,-1-1 0,-2-1 0,22-47 0,-16 22 23,15-54 0,-21 51-17,-3-1-1,-2 1 1,-2-2-1,1-98 0,-11 102-262,1 46 42,0 0-1,0 1 1,0-1 0,0 1-1,-1-1 1,0 1-1,1 0 1,-4-5 0,5 9 78,0 0 0,-1-1 0,1 1 0,0 0 1,-1-1-1,1 1 0,0 0 0,-1-1 1,1 1-1,0 0 0,-1 0 0,1-1 1,0 1-1,-1 0 0,1 0 0,-1 0 0,1-1 1,0 1-1,-1 0 0,1 0 0,-1 0 1,1 0-1,-1 0 0,1 0 0,-1 0 1,1 0-1,0 0 0,-1 0 0,1 0 0,-1 0 1,1 1-1,-1-1 0,1 0 0,0 0 1,-1 0-1,1 1 0,0-1 0,-1 0 1,0 1-1,-12 12-480,8-4 353,0 0 0,0 1 1,1-1-1,0 1 0,1 0 0,-5 20 0,-5 65 279,10-58-142,-5 33 374,5 126 0,5-158-163,2 0 0,1-1 0,2 1 0,24 71 0,-26-97 27,10 21 0,-14-30-147,1-1 0,-1 1 0,1-1 0,0 1 1,-1-1-1,1 0 0,0 0 0,0 0 0,0 0 0,1 0 0,-1-1 0,0 1 0,1-1 0,3 2 0,-4-2-35,0-1-1,0 0 1,0 0-1,0 0 1,0 0-1,0 0 1,0 0-1,0-1 1,0 1-1,0-1 1,0 0-1,0 1 1,-1-1-1,1 0 1,0 0-1,0 0 1,-1 0-1,1 0 1,-1 0-1,3-3 1,4-3 95,-1 0 0,10-13 0,8-16 16,-1-1 0,26-54 0,-21 35-680,-22 46 170,-4 8-74,-1 18-122,-2-11 556,0 7-28,1 1 0,0 0 0,1 0 0,1-1 0,0 1 0,1-1 0,0 0 0,0 0-1,9 15 1,-10-21 96,1-1 0,-1 1 0,1 0-1,0-1 1,0 0 0,1 0 0,0 0 0,0-1-1,0 1 1,0-1 0,0-1 0,1 1 0,0-1-1,0 0 1,0 0 0,0 0 0,0-1 0,1 0-1,11 2 1,-12-3-3,1-1-1,-1 0 1,0 0-1,0 0 1,0-1-1,1 0 1,-1 0-1,0 0 1,0-1-1,-1 0 1,1 0-1,0-1 1,0 1-1,-1-1 0,0-1 1,0 1-1,0-1 1,0 1-1,0-2 1,0 1-1,6-9 1,3-5-33,-2 0-1,0-1 1,-1 0 0,15-36-1,-12 17-158,-11 28-31,0 0-1,9-16 1,-12 25 142,1 1 0,-1 0 0,0-1 0,0 1 0,0 0 0,0-1 0,1 1 0,-1 0 0,0-1 0,0 1 0,0 0 0,1-1 0,-1 1 0,0 0-1,1 0 1,-1-1 0,0 1 0,1 0 0,-1 0 0,0-1 0,1 1 0,-1 0 0,0 0 0,1 0 0,-1 0 0,0 0 0,1 0 0,0-1 0,-1 2-1,1-1-1,-1 1 0,1-1 1,-1 1-1,0-1 0,1 1 1,-1-1-1,0 1 0,0-1 1,1 1-1,-1-1 0,0 1 0,0-1 1,0 1-1,0 0 0,1 0 1,1 29-190,-5 14 259,-2 0 0,-2-1 0,-22 79 0,27-115 69,0 0 0,0 0 1,-1-1-1,0 1 0,-5 8 1,7-15-104,1 1 0,-1 0 0,1-1 1,-1 1-1,1 0 0,-1-1 0,0 1 0,1-1 1,-1 0-1,0 1 0,1-1 0,-1 1 0,0-1 1,0 0-1,1 1 0,-1-1 0,0 0 0,0 0 1,0 0-1,1 0 0,-1 0 0,0 0 0,0 0 1,0 0-1,0 0 0,1 0 0,-1 0 1,0 0-1,0 0 0,0-1 0,1 1 0,-1 0 1,0-1-1,1 1 0,-1-1 0,0 1 0,1 0 1,-1-1-1,-1-1 0,1 1-41,-1 0 0,1 0 0,-1-1 1,1 1-1,0-1 0,0 1 0,0-1 0,0 1 1,0-1-1,0 0 0,0 0 0,0 1 0,1-1 0,-1 0 1,1 0-1,-1 0 0,1-2 0,0 1-32,0 1 0,0 0 0,0 0 0,1-1 0,-1 1 0,1 0 0,-1 0 0,1 0 0,0 0 0,0 0 1,0 0-1,0 0 0,0 0 0,0 0 0,1 0 0,1-1 0,0 0 29,-1 1-1,1-1 1,0 1 0,0 0 0,0 1 0,1-1 0,-1 0-1,0 1 1,5-2 0,7-2 38,-1 0 0,0-2 0,0 1 0,0-2 0,-1 0 0,0 0 0,-1-1 0,0-1 0,0 0 0,19-22 0,21-34 156,44-73-1,-58 81-173,-4 9 53,95-158 343,-117 184-372,-1-2-1,-1 1 1,-1-1 0,-1-1 0,-1 0-1,-1 0 1,2-29 0,-7 31-52,0 1 0,-3-25 0,0 37-36,1 0-1,-1-1 1,-1 1 0,0 0-1,-1 0 1,-5-12-1,9 22 56,0 1-1,-1-1 0,1 0 1,0 1-1,-1-1 0,1 0 0,0 1 1,-1-1-1,1 1 0,-1-1 1,1 0-1,-1 1 0,1-1 0,-1 1 1,0 0-1,1-1 0,-1 1 1,1-1-1,-1 1 0,0 0 0,1-1 1,-1 1-1,0 0 0,0 0 1,1 0-1,-1-1 0,0 1 0,0 0 1,1 0-1,-1 0 0,0 0 1,0 0-1,1 1 0,-1-1 0,0 0 1,1 0-1,-1 0 0,0 1 1,0-1-1,1 0 0,-1 0 0,0 1 1,1-1-1,-1 1 0,1-1 1,-1 1-1,1-1 0,-2 1 0,-2 4-36,0-1 0,0 0-1,0 1 1,-5 8-1,-13 27-126,-34 79-1,49-104 191,-8 24-5,1 2-1,2 0 1,1 0-1,-8 75 1,15-63 38,2 0 0,2 0 0,10 76 0,-6-101 17,1-1 0,2 0 0,0 0 0,2 0 0,13 25 0,-19-44 29,2 0 0,-1-1-1,1 1 1,0-1 0,0 0 0,1 0 0,7 6 0,-10-11-42,-1 0 1,0 0 0,0-1-1,0 1 1,1-1-1,-1 0 1,1 1-1,-1-1 1,1 0 0,0-1-1,-1 1 1,1 0-1,0-1 1,0 1-1,-1-1 1,1 0 0,0 0-1,0 0 1,-1 0-1,1-1 1,0 1-1,0-1 1,-1 1 0,1-1-1,-1 0 1,6-3-1,1-1-32,0 0-1,-1-1 1,1 0-1,-1 0 1,0-1-1,-1 0 1,11-13-1,1-6-35,19-31 0,-19 27-92,-14 21 55,0 2-325,-5 7 371,0 0 0,1 0 0,-1 0 1,0 0-1,0 0 0,0 0 0,1 0 1,-1 1-1,0-1 0,0 0 0,0 0 1,1 0-1,-1 0 0,0 1 0,0-1 1,0 0-1,0 0 0,0 0 0,1 1 1,-1-1-1,0 0 0,0 0 0,0 1 1,0-1-1,0 0 0,0 0 0,0 1 1,0-1-1,0 0 0,0 0 0,0 1 1,0-1-1,0 0 0,2 12-99,0-1 0,0 14 0,-2-14 106,1 0-1,4 18 0,1-3 110,-5-20-56,-1-1 0,2 1 0,-1 0 0,1-1 1,0 1-1,0-1 0,0 0 0,1 0 0,-1 0 1,2 0-1,-1 0 0,0 0 0,5 4 0,-7-8-26,0 0 0,-1-1 0,1 0 0,0 1 0,-1-1 0,1 1 1,0-1-1,0 0 0,-1 1 0,1-1 0,0 0 0,0 0 0,0 0 0,-1 1 0,1-1 0,0 0 0,0 0 0,0 0 0,0 0 0,-1 0 0,1-1 0,0 1 0,1 0 0,0-1 3,0 0 0,0 0 0,-1 0 0,1 0 0,0-1 0,0 1 0,-1 0 0,1-1-1,1-1 1,4-5 20,0-1 0,9-18 0,-12 21-6,19-32-48,-4 5-93,34-43 0,-53 75 79,1 0-1,0 0 1,0 0-1,0 0 1,-1 1-1,1-1 1,0 0-1,0 0 0,0 1 1,0-1-1,0 1 1,0-1-1,1 1 1,1-1-1,-3 1 1,1 0 0,-1 0 0,1 0 1,-1 0-1,1 0 0,0 0 0,-1 0 0,1 0 0,-1 0 0,1 0 0,-1 1 0,1-1 0,-1 0 0,1 0 0,-1 1 0,1-1 0,-1 0 1,1 1-1,-1-1 0,0 1 0,1 0 0,1 1-7,-1 0 1,0 0-1,0 0 1,0 0-1,0 1 0,0-1 1,0 0-1,-1 1 1,1-1-1,-1 0 1,0 1-1,0 3 0,-1 16 134,-1-1 0,-8 36 0,-1 2 295,9-50-284,1-2 279,8-10-171,158-117-308,-163 118 49,0 0 1,0 1-1,0 0 0,0 0 1,1-1-1,-1 1 1,0 1-1,0-1 1,1 0-1,-1 0 1,0 1-1,1-1 0,-1 1 1,0 0-1,1 0 1,-1 0-1,1 0 1,2 1-1,-2 0 16,-1 0-1,1 0 1,-1 0-1,0 1 1,1-1 0,-1 1-1,0-1 1,0 1-1,0 0 1,0 0 0,0 0-1,-1 0 1,1 0-1,0 0 1,-1 1-1,2 2 1,10 25-33,-10-22 44,1 0 1,0 0-1,0 0 0,8 12 0,-10-19 22,-1 1-1,1 0 1,-1-1-1,1 1 1,0-1-1,0 1 1,-1-1-1,1 0 1,0 0-1,0 1 1,0-1-1,1-1 1,-1 1-1,0 0 1,0-1-1,0 1 1,1-1-1,-1 1 1,0-1-1,0 0 1,1 0-1,3-1 1,9-1 22,0-1 0,-1-1 0,0 0 1,1-1-1,-2-1 0,23-11 0,73-55 103,-18 11-322,-69 50 73,-22 11 107,0 0 1,0 0-1,0 0 1,0 0-1,0 1 1,0-1-1,-1 0 1,1 0-1,0 0 1,0 0-1,0 0 1,0 0 0,0 0-1,0 0 1,0 0-1,0 1 1,0-1-1,0 0 1,0 0-1,0 0 1,0 0-1,0 0 1,0 0-1,0 0 1,0 1-1,0-1 1,0 0-1,0 0 1,0 0-1,0 0 1,0 0 0,0 0-1,0 0 1,0 0-1,0 0 1,1 1-1,-1-1 1,0 0-1,0 0 1,0 0-1,0 0 1,0 0-1,0 0 1,0 0-1,0 0 1,0 0-1,0 0 1,1 0-1,-1 0 1,0 0 0,0 0-1,0 0 1,0 0-1,0 0 1,0 0-1,0 0 1,0 1-1,1-2 1,-1 1-1,0 0 1,0 0-1,0 0 1,0 0-1,0 0 1,0 0-1,0 0 1,0 0 0,1 0-1,-1 0 1,-5 7 39,5-6-29,-24 33-113,9-13-3,-18 32-1,19-27 132,-11 21 51,23-42-77,0 0 0,1 0 0,-1 1 0,1-1 0,0 0 0,0 1-1,0 6 1,1-11-2,0 0 0,0 0-1,0-1 1,0 1 0,0 0-1,0 0 1,0 0 0,0 0-1,1 0 1,-1-1 0,0 1-1,0 0 1,1 0 0,-1-1-1,1 1 1,-1 0 0,1 0-1,-1-1 1,1 1 0,-1 0-1,1-1 1,-1 1 0,1-1-1,0 1 1,-1-1 0,1 1-1,0-1 1,0 1 0,-1-1-1,1 0 1,0 1-1,0-1 1,0 0 0,0 0-1,-1 0 1,1 0 0,0 1-1,0-1 1,0 0 0,0 0-1,-1-1 1,1 1 0,2 0-1,2-1 28,1 0-1,-1-1 1,1 0-1,9-4 0,-14 6-23,148-72 435,-127 60-420,0-1 0,-1 0-1,0-2 1,-1 0 0,-1-1 0,-1-2 0,0 1 0,-1-2-1,-1 0 1,-1-2 0,0 1 0,14-30 0,2-7 32,-2-2 0,-4-1 0,-2 0 0,28-116 0,-42 130-125,-2 0-1,1-56 1,-8 99 29,0 0 0,-1 0 0,1 1 0,0-1 0,-1 0 0,-1-4 0,2 7 36,-1 0-1,1-1 1,0 1-1,0 0 1,0 0 0,0-1-1,0 1 1,0 0-1,-1 0 1,1-1-1,0 1 1,0 0-1,0 0 1,-1 0 0,1-1-1,0 1 1,0 0-1,-1 0 1,1 0-1,0 0 1,0 0-1,-1 0 1,1 0-1,0-1 1,-1 1 0,1 1-3,-1-1 0,1 0 0,-1 0 0,1 1 0,-1-1 0,1 0 0,-1 1 0,1-1 0,-1 0 0,1 1 0,0-1 0,-1 0 1,1 1-1,0-1 0,-1 1 0,1-1 0,0 1 0,-1 0 0,-26 59-554,5-13 560,1-2 78,2 1-1,2 0 0,-17 70 1,-10 148 127,41-242-110,1-1 1,2 1-1,0-1 1,6 43-1,-6-62-68,0-1 0,0 1 1,1 0-1,-1 0 0,1 0 0,-1-1 0,1 1 0,0 0 1,0-1-1,0 1 0,0 0 0,0-1 0,0 1 1,0-1-1,0 0 0,1 1 0,-1-1 0,0 0 0,1 0 1,2 2-1,-3-3 0,1 1-1,0-1 1,0 1-1,0-1 1,0 0 0,-1 0-1,1 0 1,0 0 0,0 0-1,0 0 1,0-1 0,0 1-1,-1-1 1,1 1 0,0-1-1,2-1 1,7-3 3,-1-1 1,-1 0-1,1-1 1,16-15-1,-25 21-23,29-23-215,-29 23 193,1 0-1,0 0 1,-1-1 0,1 1 0,0 1 0,0-1 0,0 0 0,0 0 0,0 1 0,0-1 0,0 1 0,0 0 0,0-1-1,0 1 1,3 0 0,-5 1 16,1-1-1,-1 1 0,1-1 1,-1 1-1,1 0 0,-1-1 1,1 1-1,-1-1 1,0 1-1,1 0 0,-1 0 1,0-1-1,1 1 0,-1 0 1,0-1-1,0 1 0,0 1 1,1 1-16,1 5 7,0 1 0,0 0 0,-1-1 0,0 16-1,-1-16 14,1 0 0,-1-1-1,1 1 1,1 0-1,4 14 1,-6-21 20,1 1 0,0 0 0,0 0 1,-1-1-1,1 1 0,1 0 0,-1-1 0,0 1 0,0-1 1,0 1-1,1-1 0,2 2 0,-3-2-4,0-1 0,0 0 0,0 1 0,1-1 0,-1 0 0,0 0 0,0 1 0,1-1 0,-1 0 0,0 0 0,1-1 0,-1 1 0,0 0-1,0 0 1,1-1 0,-1 1 0,0 0 0,2-2 0,12-4 46,0-2 1,0 0-1,20-15 0,-7 5-50,174-121-105,-179 123-9,-23 16 102,1 0 1,-1 0-1,0 0 0,0 0 1,0 0-1,0 0 1,0 0-1,0 0 1,0 0-1,0 0 1,0 0-1,0 0 0,0 0 1,1-1-1,-1 2 1,0-1-1,0 0 1,0 0-1,0 0 1,0 0-1,0 0 1,0 0-1,0 0 0,0 0 1,0 0-1,0 0 1,1 0-1,-1 0 1,0 0-1,0 0 1,0 0-1,0 0 1,0 0-1,0 0 0,0 0 1,0 0-1,0 0 1,0 0-1,0 0 1,0 1-1,0-1 1,0 0-1,0 0 1,0 0-1,0 0 0,0 0 1,0 0-1,0 0 1,0 0-1,0 0 1,0 0-1,0 0 1,0 1-1,0-1 1,0 0-1,0 0 0,0 0 1,0 0-1,0 0 1,0 0-1,0 0 1,0 0-1,0 0 1,0 0-1,0 0 1,0 0-1,0 1 0,0-1 1,0 0-1,-10 15-209,-16 16-148,-12 18 347,35-44 12,0 0-1,0 0 0,0 0 0,1 0 0,0 1 0,0-1 0,0 1 0,-1 7 0,3-11 10,-1 1-1,1 0 0,0-1 0,0 1 0,0 0 1,0-1-1,1 1 0,-1 0 0,1-1 1,-1 1-1,1-1 0,0 1 0,0-1 1,0 1-1,1-1 0,-1 0 0,3 4 1,-2-4 9,1 1 0,-1-1 0,1 0 0,-1 0 0,1 0 0,0 0 0,0 0 0,0-1 0,0 1 0,0-1 0,1 0 0,3 1 0,2 0 37,0-1 0,1 0 0,-1 0 0,1-1 0,-1 0 0,1 0 0,-1-1 0,14-4 0,-17 4-44,-1-1 0,0 0 1,0 0-1,0 0 0,0-1 1,0 1-1,-1-1 0,1 0 1,-1-1-1,1 1 0,-1-1 0,-1 0 1,1 0-1,0 0 0,3-7 1,-5 8-9,1-1 0,-1 0 0,-1 1 0,1-1 0,0 0 1,-1 0-1,0 0 0,0 0 0,0-1 0,-1 1 0,1 0 0,-1 0 1,0 0-1,0-1 0,-1 1 0,1 0 0,-1 0 0,0 0 0,-2-7 1,1 8-15,1 0 1,-1 0 0,0 0-1,0 0 1,0 1 0,-1-1-1,1 1 1,0 0 0,-1-1-1,0 1 1,0 1 0,1-1-1,-1 0 1,0 0 0,0 1-1,-1 0 1,1 0 0,0 0-1,0 0 1,-1 0 0,-3 0-1,-6-1-21,1 1 0,-1 0-1,1 0 1,-15 3 0,-1 1-44,1 2 0,-41 12 0,56-14 84,138-47-77,-44 9 99,-47 19-50,1 1 1,0 2-1,56-12 1,-87 24 9,-1 1 1,1-1-1,-1 1 1,1 0-1,0 0 1,0 0-1,-1 1 1,1-1-1,-1 1 1,1 1-1,7 2 1,-9-3 8,-1 0 1,1 1-1,-1-1 1,0 1-1,0 0 1,0 0-1,0-1 1,0 1-1,0 1 1,-1-1-1,1 0 0,0 0 1,-1 1-1,0-1 1,0 0-1,1 1 1,-2 0-1,1-1 1,0 1-1,0-1 1,0 6-1,1 6 45,-1-1-1,0 1 1,-1 0 0,0 0-1,-1 0 1,-1 0 0,0 0-1,-1-1 1,0 1 0,-8 16-1,9-25 19,1-3-20,1 0 1,-1 0 0,0 0 0,0 0 0,1 0-1,-1 1 1,1 2 0,1-3 580,2-6-572,10-17-90,14-33 0,-4 5-19,-11 27 54,42-78-84,-44 84 65,1 0-1,0 0 1,25-25-1,-33 39 0,0-1 0,0 1 0,0 0 0,0-1 0,1 1 0,3-1 0,-6 2 14,0 1-1,0-1 1,-1 1-1,1 0 1,0-1 0,0 1-1,0 0 1,0 0-1,-1 0 1,1 0-1,0 0 1,0 0-1,0 0 1,0 0-1,-1 0 1,1 0-1,0 0 1,0 1-1,0-1 1,0 0-1,-1 0 1,1 1-1,0-1 1,0 1-1,-1-1 1,1 1-1,0-1 1,-1 1-1,1-1 1,0 1-1,-1-1 1,1 1-1,0 1 1,2 6-5,1 0 1,-2 0 0,1 0-1,-1 1 1,-1-1-1,1 9 1,1 3 43,-2-14-28,3 16 87,0 0-1,1 0 1,15 37 0,-17-53-50,-1 0-1,1-1 1,0 1 0,1-1 0,0 0-1,0 0 1,0 0 0,0 0 0,1-1-1,-1 0 1,1 0 0,0 0 0,0 0-1,1-1 1,-1 0 0,1 0 0,0-1 0,8 4-1,-9-5-2,1 1-1,-1-1 0,1 0 1,-1 0-1,1-1 1,0 0-1,-1 0 0,1 0 1,0-1-1,-1 1 1,1-1-1,0-1 0,-1 1 1,0-1-1,1 0 1,-1 0-1,0-1 0,0 1 1,0-1-1,0 0 0,-1-1 1,8-5-1,-1-6 12,0 0 0,-1-1 0,-1-1 0,0 1 0,7-20 0,-15 32-43,42-114-68,-19 46 95,2 2-402,-26 69 356,1 0 0,-1 0 1,0 1-1,1-1 1,-1 0-1,0 0 1,1 1-1,-1-1 0,1 0 1,-1 1-1,1-1 1,-1 1-1,1-1 1,0 1-1,-1-1 0,1 1 1,0-1-1,0 1 12,-1 0 0,0 0 0,1 0-1,-1 1 1,0-1 0,0 0 0,1 0 0,-1 1-1,0-1 1,0 0 0,0 0 0,1 1-1,-1-1 1,0 0 0,0 1 0,0-1 0,0 0-1,1 0 1,-1 1 0,0-1 0,0 0 0,0 1-1,0-1 1,0 1 0,0-1 0,0 1-1,2 33-78,-2-31 69,-2 33 51,0 0 1,-3-1-1,-1 1 1,-1-1-1,-21 57 1,20-69 92,1-5 134,-4 21 1,10-36-237,1 2-26,3-6-54,8-2 40,21-6-115,49-20 0,-3 1-2746,-50 20 1517,-11 4-955,0-1 0,27-13 0,-29 6-1509,-13 10 3220,11-10-2353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02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8064,'-27'-9'3648,"32"9"-2944,-1 0-1216,5 0 288,5 0-3200,-1 5 1856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02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1366 140 7552,'10'-8'3424,"38"-9"-2976,-25 5 672,4 4-704,23-12-224,0 9-160,16-9 256,2 8-192,4-5-992,-9 9 480,-18 1-4160,-9 7 2528</inkml:trace>
  <inkml:trace contextRef="#ctx0" brushRef="#br0" timeOffset="1">14 243 7648,'-14'-32'3456,"14"21"-3008,0 2-384,9 9-128,-1-8-320,10 5 224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3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7040,'3'0'515,"-1"1"0,0 0 0,1 0 0,-1 0 1,0 0-1,1 0 0,-1 0 0,0 1 0,0-1 0,0 1 1,0-1-1,0 1 0,0 0 0,0 0 0,-1 0 0,1 0 1,1 2-1,4 5 739,43 54 3828,0 1-2986,-42-55-2147,1 0 0,0-1 0,0 0 0,15 10 0,-20-16-689,0 0 0,0 1 0,0-1-1,1-1 1,-1 1 0,0-1 0,1 0 0,7 2 0,1 1-1601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03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14 231 6656,'-14'-28'3008,"33"13"-2624,2 3-288,6-1-128,41-10 672,8 3-384,24-5 128,-2 5-224,2-3 384,-7 3-288,-2 3 160,-11 2-256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03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45 7232,'-48'-40'3264,"25"44"-2848,18-4-480,23-4-640,6-1 448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05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472 100 2816,'0'-1'104,"-1"0"1,1-1-1,0 1 1,0 0-1,0-1 1,0 1-1,0 0 1,0-1-1,0 1 1,0 0-1,0-1 1,0 1-1,1 0 1,-1 0-1,1-2 1,3-17 2319,-4 11-1715,1 7-578,-1 1-1,0-1 1,1 1-1,-1-1 1,0 0 0,0 1-1,-1-1 1,1 0-1,0 1 1,0-1-1,-1 1 1,1-1 0,-1 1-1,1-1 1,-1 1-1,0-1 1,1 1-1,-1-1 1,0 1-1,0 0 1,0-1 0,0 1-1,-1 0 1,1 0-1,0 0 1,-3-2-1,1 2-20,0-1-1,-1 1 0,1 0 1,-1 0-1,0 0 0,1 1 1,-1 0-1,0-1 0,1 1 0,-1 0 1,0 1-1,1-1 0,-1 1 1,0-1-1,-4 3 0,-6 1-7,1 1-1,-21 11 1,13-5-66,1 1 1,0 2-1,1-1 0,-23 23 1,-61 73-129,81-83-14,-24 40-1,39-55 138,1 0-1,0 0 1,0 1-1,2 0 0,-1 0 1,-4 25-1,8-35 15,1 1-1,0-1 1,-1 1-1,1-1 1,0 1-1,1-1 1,-1 1-1,0-1 1,1 1 0,-1-1-1,1 1 1,0-1-1,1 4 1,-1-5-3,0 0 1,0 0-1,0 0 0,0 0 1,0 0-1,0 0 1,0 0-1,1 0 1,-1 0-1,0 0 1,0-1-1,1 1 1,-1 0-1,1-1 1,-1 1-1,1-1 0,-1 0 1,0 0-1,1 1 1,-1-1-1,1 0 1,2 0-1,4-1 61,-1 1-1,0-2 1,0 1 0,1-1-1,-1 0 1,0 0-1,-1-1 1,1 0 0,0 0-1,-1 0 1,0-1 0,8-5-1,-4 1 13,0 0 0,-1-1 0,0 0 0,0 0 0,-1-1 0,9-13 0,-9 10-140,0 0-1,0-1 1,-2 0 0,0 0 0,0-1-1,-1 1 1,-1-1 0,0 0 0,-1-1-1,-1 1 1,-1-1 0,0 1 0,0-1-1,-4-25 1,3 41 14,0 0 0,-1 0 1,1 0-1,0 0 0,0 0 0,0 0 0,0 0 0,0 0 1,0 1-1,0-1 0,0 0 0,-1 0 0,1 0 0,0 0 1,0 0-1,0 0 0,0 0 0,0 0 0,-1 0 0,1 0 1,0 0-1,0 0 0,0 0 0,0 0 0,0 0 0,-1 0 1,1 0-1,0 0 0,0 0 0,0 0 0,0 0 0,0 0 1,-1 0-1,1 0 0,0 0 0,0 0 0,0 0 0,0 0 1,0 0-1,0-1 0,0 1 0,-1 0 0,1 0 0,0 0 1,0 0-1,0 0 0,0 0 0,0 0 0,0-1 0,0 1 1,0 0-1,0 0 0,0 0 0,0 0 0,0 0 0,0-1 1,0 1-1,0 0 0,-1 0 0,1 0 0,0 0 0,1 0 1,-1-1-1,0 1 0,0 0 0,0 0 0,-1 1-25,0 0 1,1 0-1,-1 0 0,1 0 0,0 1 0,-1-1 1,1 0-1,0 0 0,-1 1 0,1 1 0,2 29 68,1 0 0,2 0 0,1 0 0,14 45 0,-17-69 55,0 1-1,1 0 1,0-1-1,0 0 1,0 0-1,1 0 1,6 7-1,-9-12-7,1 0 0,-1-1-1,1 1 1,-1-1 0,1 0 0,0 0 0,0 0-1,0 0 1,0 0 0,0 0 0,0-1 0,1 0-1,-1 1 1,0-1 0,1-1 0,-1 1 0,1 0-1,-1-1 1,1 0 0,6 0 0,-7 0-39,0-1 1,-1 0-1,1 0 0,0-1 1,0 1-1,-1 0 0,1-1 1,0 0-1,-1 1 0,0-1 1,1 0-1,-1 0 1,0-1-1,0 1 0,0 0 1,2-4-1,5-8-13,14-25-1,-19 31-13,55-121 87,-6 11-318,-39 99 86,-14 19 124,0-1 0,0 1 1,1 0-1,-1-1 1,0 1-1,0 0 0,1-1 1,-1 1-1,0 0 0,1-1 1,-1 1-1,0 0 1,1 0-1,-1 0 0,0-1 1,1 1-1,-1 0 1,0 0-1,1 0 0,-1 0 1,1 0-1,-1-1 0,0 1 1,1 0-1,-1 0 1,1 0-1,-1 0 0,1 0 1,-1 1-1,0-1 1,1 0-1,-1 0 0,1 0 1,-1 0-1,0 0 1,1 0-1,-1 1 0,0-1 1,1 0-1,-1 0 0,0 1 1,1-1-1,-1 0 1,0 0-1,1 1 0,-1-1 1,0 0-1,0 1 1,1-1-1,-1 0 0,0 1 1,0-1-1,0 1 0,5 12-21,-1 1-1,0-1 0,-1 1 0,1 19 0,4 13 142,-6-36-77,3 16 47,2-1 0,12 35-1,-17-54-39,1 0-1,-1 0 1,1-1-1,1 1 1,-1-1-1,1 0 1,0 0-1,0 0 1,0 0-1,1-1 1,0 1-1,-1-1 1,2-1-1,-1 1 1,8 4-1,-8-6 24,0-1 0,0 1 0,0-1 0,1 0 0,-1-1 0,0 1-1,0-1 1,1 0 0,-1 0 0,0-1 0,0 0 0,7-1 0,-4 0 2,0 0 0,0-1 0,0 0-1,0 0 1,0-1 0,13-9 0,-11 5-30,0 0-1,0-1 1,-1 0-1,0 0 0,-1-1 1,0-1-1,0 1 1,-1-1-1,-1 0 1,11-24-1,-7 7 31,-1-1-1,-1 0 0,6-46 1,-12 46-143,-1 29 69,-1-1-1,0 0 1,0 0 0,0 1 0,0-1 0,0 0 0,0 1 0,0-1 0,0 0-1,0 0 1,-1 1 0,1-1 0,0 0 0,0 1 0,0-1 0,-1 0 0,1 1-1,0-1 1,-1 1 0,1-1 0,-1 1 0,1-1 0,-1 0 0,1 1 0,-1-1-1,1 1 1,-1 0 0,1-1 0,-1 1 0,0-1 0,0 1 0,-6 6-233,1 4 143,0 0 1,0 1-1,1-1 0,-8 24 1,6-10 55,-6 37-1,11-53 80,2 0 0,-1 0 0,1 0 0,0 0 0,1 0 0,-1 0 0,2 0 0,-1 0 0,1 0 0,0 0 0,1-1 0,0 1 0,0-1 0,1 1 0,8 11 0,-8-13 15,0-1 0,1 0 0,-1 0 0,1 0 0,0-1 1,1 1-1,-1-1 0,1-1 0,-1 1 0,1-1 0,1 0 0,-1 0 0,0-1 0,0 1 0,1-2 0,0 1 0,-1-1 1,1 0-1,8 1 0,-4-2 15,0-1 0,0 0 0,0-1-1,-1 0 1,1 0 0,14-6 0,61-28-409,-68 28 31,45-20-224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06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2 338 2496,'-1'-5'773,"1"7"-356,-1-2-393,1 0 0,0 0 0,0 1 0,0-1 0,0 0 0,0 0 0,0 0 1,0 0-1,0 0 0,0 0 0,1 1 0,-1-1 0,0 0 0,0 0 0,0 0 1,0 0-1,0 0 0,0 0 0,0 1 0,0-1 0,0 0 0,0 0 0,0 0 0,0 0 1,0 0-1,1 0 0,-1 0 0,0 0 0,0 0 0,0 0 0,0 1 0,0-1 0,0 0 1,1 0-1,-1 0 0,0 0 0,0 0 0,0 0 0,0 0 0,0 0 0,0 0 1,1 0-1,-1 0 0,0 0 0,0 0 0,0 0 0,0 0 0,0 0 0,0 0 0,1 0 1,-1 0-1,0-1 0,0 1 0,0 0 0,0 0 0,0 0 0,0 0 0,0 0 0,1 0 1,-1 0-1,0 0 0,0 0 0,0 0 0,0-1 0,18 0 3984,-12 1-3461,1 0 1,-1 0-1,10-3 0,-11 1-401,-1 0 0,0-1 0,0 1 0,0-1-1,0 0 1,0 0 0,-1-1 0,1 1 0,-1-1 0,0 1-1,0-1 1,0 0 0,0 0 0,-1-1 0,0 1-1,0 0 1,0-1 0,0 1 0,1-9 0,1-3 14,-1 0 0,0-1 0,-1 1 0,-1-25 1,-1 21-135,-2 0 1,-1 1 0,0-1-1,-2 1 1,-9-27 0,12 42-1829,1 7-275,1 9-1282,4 3 1061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08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1242 4480,'-12'3'2281,"8"-3"-1215,7 0 995,1-15 1661,12-9-3191,-3 4-283,4-7-65,2 2 1,23-25-1,14-19 30,-24 26-96,15-21 214,96-101-1,-142 164-331,3-4 19,0 2 0,1-1 0,-1 0 0,11-5 0,-15 9-11,1-1 0,0 1 1,0-1-1,0 1 0,-1 0 1,1-1-1,0 1 0,0 0 1,0 0-1,0 0 0,0 0 1,-1 0-1,1 0 0,0 0 1,0 0-1,0 0 0,0 0 1,0 0-1,0 0 0,-1 1 1,1-1-1,0 0 0,0 1 1,0-1-1,-1 1 0,1-1 1,0 1-1,0-1 0,-1 1 1,1-1-1,0 1 0,-1 0 1,1-1-1,-1 1 0,1 0 1,-1 0-1,1-1 0,-1 1 1,0 0-1,1 1 0,2 6 51,-1 1-1,0-1 0,-1 1 0,1-1 1,-2 1-1,1 0 0,-1-1 0,-3 18 0,2-9 36,-2 24 158,-2-1 0,-18 65-1,20-92-28,1 0-1,0 1 0,0 16 1,4-22 398,2-9-338,7-10-68,-10 9-130,20-25-38,-2-1 0,25-47 0,-28 43-102,-10 18 9,1 0 1,0 1-1,1 0 1,0 0-1,18-21 0,-26 34 36,1-1 0,0 0-1,-1 1 1,1-1-1,0 0 1,-1 1 0,1-1-1,0 1 1,-1-1 0,1 1-1,0-1 1,0 1-1,0-1 1,-1 1 0,1 0-1,0 0 1,0-1-1,0 1 1,0 0 0,0 0-1,0 0 1,0 0 0,0 0-1,-1 0 1,1 0-1,0 0 1,0 1 0,0-1-1,0 0 1,0 0-1,0 1 1,-1-1 0,1 0-1,0 1 1,0-1 0,0 1-1,-1-1 1,1 1-1,0 0 1,-1-1 0,1 1-1,-1 0 1,1-1-1,0 1 1,-1 0 0,1 0-1,-1-1 1,0 1 0,1 0-1,-1 0 1,1 1-1,1 5 18,1 1-1,-1 0 1,0 0-1,-1 0 0,0 0 1,0 13-1,-3 51 34,2-68-41,-3 35-62,1-25 127,0-1-1,1 1 1,1-1-1,1 1 0,-1-1 1,4 15-1,-4-27-51,1 0-1,-1-1 1,0 1 0,0 0-1,0-1 1,0 1-1,1 0 1,-1-1-1,0 1 1,1 0-1,-1-1 1,0 1-1,1-1 1,-1 1 0,1-1-1,-1 1 1,1-1-1,-1 1 1,1-1-1,-1 0 1,1 1-1,0-1 1,-1 0-1,1 1 1,-1-1-1,1 0 1,0 0 0,-1 0-1,1 1 1,0-1-1,-1 0 1,1 0-1,0 0 1,-1 0-1,1 0 1,0 0-1,0 0 1,-1-1 0,1 1-1,-1 0 1,2 0-1,2-2 33,0 0 0,1 0 0,-1 0 1,0-1-1,3-2 0,-5 3-51,22-17 46,-1 0 1,21-24 0,-28 26-106,1 0 0,0 2 0,1 0 0,29-18 0,-46 32 58,0 0 1,0 1-1,0-1 0,0 1 1,0-1-1,0 1 0,0-1 1,0 1-1,0 0 0,1-1 1,-1 1-1,0 0 0,0 0 1,0 0-1,0 0 0,0 0 1,0 0-1,1 0 0,-1 0 1,0 0-1,0 1 0,0-1 1,0 0-1,0 1 0,0-1 1,2 1-1,-2 1-5,0-1-1,0 0 1,0 1 0,-1-1 0,1 1-1,0 0 1,0-1 0,-1 1 0,1-1-1,-1 1 1,1 0 0,-1-1 0,0 1-1,0 0 1,0 0 0,0-1 0,0 3-1,-1 14 7,-1-1-1,-5 23 1,-2 23-111,9-60 117,-1 2-16,1 1 0,0 0 0,1 10 0,-1-14 31,1 0 1,0 0-1,-1 0 0,1 1 1,0-1-1,0 0 0,0 0 1,0-1-1,1 1 0,-1 0 1,0 0-1,1 0 0,2 2 0,-2-2 18,0-1-1,0 0 1,0 1-1,0-1 1,0 0-1,0 0 1,0 0-1,0-1 1,0 1-1,0 0 1,1-1-1,-1 1 1,0-1-1,1 0 1,-1 0-1,0 0 1,0 0-1,1 0 0,-1 0 1,0 0-1,1-1 1,-1 0-1,0 1 1,0-1-1,0 0 1,0 0-1,3-1 1,-2 0-5,-1 1 0,1-1 0,0 0 0,0 0 0,-1 0 0,1 0 0,-1 0 0,0-1 0,0 1 0,0-1 0,0 0 0,0 1 0,0-1 0,-1 0 0,1 0 0,-1 0 0,0 0 0,0 0 0,0 0 0,0-1 0,-1 1 1,1 0-1,-1 0 0,0-4 0,0 2-41,0 1 1,0-1-1,-1 1 0,0-1 1,0 1-1,0-1 1,0 1-1,-1 0 1,0-1-1,0 1 1,0 0-1,0 0 1,-1 0-1,1 1 1,-1-1-1,0 1 1,-5-6-1,2 5 13,0-1 1,0 1-1,0 0 0,-1 0 1,1 0-1,-13-3 1,15 5-48,0 1 1,0 0 0,0 0-1,0 0 1,0 0 0,0 1-1,0 0 1,0 0 0,0 0-1,-1 0 1,1 1 0,0-1-1,-7 3 1,11-3 43,0 0-1,0 0 1,0 0-1,0 0 1,0 0-1,0 0 1,0 0-1,-1 0 1,1 0 0,0 0-1,0 0 1,0 1-1,0-1 1,0 0-1,0 0 1,0 0-1,0 0 1,0 0 0,0 0-1,0 0 1,0 0-1,0 0 1,0 0-1,0 0 1,0 0-1,0 1 1,0-1-1,0 0 1,0 0 0,0 0-1,0 0 1,0 0-1,0 0 1,0 0-1,0 0 1,0 0-1,0 0 1,0 0 0,0 1-1,0-1 1,0 0-1,0 0 1,0 0-1,0 0 1,0 0-1,0 0 1,0 0 0,0 0-1,0 0 1,0 0-1,0 0 1,0 0-1,1 0 1,-1 0-1,0 0 1,0 0-1,0 1 1,0-1 0,0 0-1,0 0 1,0 0-1,0 0 1,0 0-1,1 0 1,9 5-101,15 2 33,-12-6 100,0-1 1,0 0 0,0-1 0,0 0-1,0-1 1,0-1 0,-1 0 0,1-1-1,22-9 1,-23 7 9,0-1 0,0 0 0,-1 0 0,0-1 0,0-1-1,-1 1 1,18-21 0,56-82 283,-32 40-92,-12 22-121,54-75 10,-75 94-70,-2-1 0,-2-1-1,-1-1 1,16-53 0,-17 41 1,-1-2 0,-3 0 0,-2 0 0,1-66 0,-11 85-160,3 27 107,0 1-1,0-1 1,0 1-1,0-1 1,0 1-1,0 0 1,0-1-1,0 1 0,0-1 1,-1 1-1,1-1 1,0 1-1,0 0 1,-1-1-1,1 1 1,0 0-1,0-1 1,-1 1-1,1 0 1,0-1-1,-1 1 1,1 0-1,0 0 1,-1-1-1,1 1 1,-1 0-1,1 0 1,0 0-1,-1-1 1,1 1-1,-1 0 1,1 0-1,0 0 0,-1 0 1,1 0-1,-1 0 1,1 0-1,-1 0 1,1 0-1,-1 0 1,1 0-1,0 0 1,-1 0-1,1 0 1,-1 1-1,1-1 1,0 0-1,-1 0 1,1 0-1,-1 1 1,1-1-1,0 0 1,-1 0-1,1 1 1,-1-1-1,0 2-11,-1 0 1,0-1-1,1 1 1,-1 0-1,1 0 0,-1 0 1,1 0-1,-2 3 1,-8 21-58,0 0 1,1 0 0,2 1-1,-7 37 1,-13 116 376,16-81-27,3 104 1,10-146-94,3 0 0,2-1 0,16 69 0,-21-122-168,17 67 575,-15-61-643,0-1-1,1 1 0,0-1 0,0 0 0,8 11 1,-12-18-62,1-1 0,-1 1 0,1 0 0,0 0-1,-1-1 1,1 1 0,-1 0 0,1-1 0,0 1 0,0-1 0,-1 1 0,1-1 0,0 1 0,0-1 0,0 0 0,-1 1 0,1-1 0,0 0 0,0 0 0,0 1 0,0-1 0,0 0 0,0 0 0,0 0 0,0 0 0,1 0 0,-2-1-50,1 0 0,0 1-1,0-1 1,-1 1 0,1-1 0,-1 0 0,1 0 0,-1 1 0,1-1 0,-1 0 0,1 0 0,-1 0 0,1 1 0,-1-1 0,0 0 0,0 0-1,1 0 1,-1 0 0,0 0 0,0 0 0,0 0 0,0 0 0,0 0 0,0 1 0,0-1 0,-1 0 0,1 0 0,-1-2 0,-9-32-3766,-3-1 1286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08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21 6560,'-24'-12'2976,"21"16"-928,11 0-1376,-3-4 224,9 0-544,4 0-160,8 4-96,11-8 0,3 4-64,23-8 544,0 3-320,14 2-4256,-6 6 2176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10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1336 3648,'-3'0'3930,"11"0"-2063,-4-1-1589,0 0-1,0-1 1,0 1-1,0-1 1,0 1-1,-1-1 1,1 0-1,0-1 1,-1 1-1,0-1 1,6-5-1,0-1 225,-1-1 0,10-15 0,-13 18-367,160-249 1490,-47 71-1362,-88 138-95,-2 0 1,41-96 0,-36 63-185,-52 132-285,2 0 0,2 1 1,-10 74-1,15-55 554,4 0 1,2 87 0,5-148-204,-1 3 107,0 0 0,6 24 1,-6-35-97,1 0 0,0 0 0,-1 0 1,1 0-1,1-1 0,-1 1 0,0 0 1,1-1-1,-1 1 0,1-1 0,0 0 0,0 1 1,0-1-1,0 0 0,0 0 0,0 0 0,0-1 1,5 4-1,-5-4-26,-1-1 1,1 1-1,0-1 0,-1 0 1,1 1-1,-1-1 0,1 0 1,0 0-1,-1 0 1,1 0-1,-1 0 0,1 0 1,0-1-1,-1 1 0,1 0 1,-1-1-1,1 1 0,-1-1 1,1 0-1,-1 1 1,1-1-1,1-1 0,1-1 43,1-1-1,-1 0 0,0 1 1,0-1-1,-1-1 0,7-7 0,17-34 143,38-86 0,-50 99-185,37-75 77,27-63 53,42-155-213,-97 254 14,28-133-1,-51 195 0,0 0 1,0-1-1,-2-18 0,1 28 13,0-1-1,-1 1 0,1 0 1,0 0-1,0 0 0,0 0 0,-1-1 1,1 1-1,-1 0 0,1 0 1,-1 0-1,1 0 0,-2-1 0,2 1 11,-1 1 1,1 0-1,0 0 0,0-1 0,-1 1 0,1 0 0,0 0 0,-1 0 0,1 0 0,0 0 0,-1 0 0,1 0 0,-1 0 1,1 0-1,0 0 0,-1 0 0,1 0 0,0 0 0,-1 0 0,1 0 0,0 0 0,-1 0 0,1 0 0,0 0 0,-1 0 1,1 0-1,-1 1 0,-1 1-12,-1-1 0,1 1 0,-1 0 0,1 1 0,0-1 0,0 0 1,-3 4-1,-3 7 10,0 0 1,1 1 0,0-1 0,-7 23-1,-15 61 33,17-53 45,-57 225 474,-21 264 204,83-489-501,4-32 94,1 1 1,-2 23 0,5-28 33,1-12-153,4-24-27,-6 27-185,10-44 11,27-76 1,-27 94-32,2 0 0,0 1 1,2 1-1,19-27 0,-32 51 13,8-12-103,1 1 0,14-15 0,-22 25 67,0 0 1,0 0 0,0 0 0,0 1-1,1-1 1,-1 0 0,1 1-1,-1-1 1,1 1 0,0 0-1,-1 0 1,1 0 0,0 0-1,0 1 1,0-1 0,-1 1-1,1-1 1,0 1 0,5 0-1,-6 1 18,0 0-1,0-1 1,-1 1-1,1 0 0,0 0 1,0 0-1,-1 0 1,1 1-1,0-1 1,-1 0-1,1 1 0,-1-1 1,0 1-1,1-1 1,-1 1-1,0 0 1,1 2-1,3 4-3,-2 0 0,6 14 1,-5-10 1,12 30 17,41 97 119,-53-130-75,1 0 1,1 0-1,-1 0 0,1-1 1,1 0-1,10 10 1,-14-15-19,0-1 0,0 1 0,0-1 0,0 0-1,0 0 1,1 0 0,-1 0 0,1-1 0,-1 1 0,1-1 0,-1 0 0,1 0 0,0 0 0,0-1 0,-1 1 0,1-1 0,0 0 0,0 0 0,0-1 0,5 0 0,-2-1 4,0 0 0,0-1 0,-1 0 0,1 0 0,-1 0 0,1-1 1,-1 0-1,0 0 0,0-1 0,-1 0 0,10-10 0,3-5 76,27-43-1,-40 56-86,3-6 10,9-12 70,19-38-1,-14 18 36,-19 28-45,-3 16-87,0 1-1,0 0 0,0-1 1,0 1-1,0 0 1,0-1-1,0 1 1,0 0-1,0-1 1,0 1-1,0 0 1,0-1-1,0 1 1,-1 0-1,1-1 1,0 1-1,0 0 1,0 0-1,0-1 1,-1 1-1,1 0 1,0 0-1,0-1 1,-1 1-1,1 0 1,0 0-1,0 0 1,-1-1-1,1 1 1,0 0-1,-1 0 1,1 0-1,0 0 1,-1 0-1,1 0 0,0 0 1,-1 0-1,1 0 1,0 0-1,-1 0 1,1 0-1,0 0 1,-1 0-1,1 0 1,0 0-1,0 0 1,-1 0-1,1 0 1,0 0-1,-1 0 1,1 1-1,0-1 1,-1 0-1,1 0 1,-4 3-10,1-1 1,-1 1 0,1-1 0,0 1-1,0 0 1,0 0 0,0 0 0,1 0-1,-1 1 1,-2 4 0,-21 44-192,17-34 150,-60 135-126,59-130 258,0 1 1,1 0-1,-11 50 0,19-72-52,1 0-1,0 0 0,-1 0 1,1 0-1,0 1 0,0-1 1,1 0-1,-1 0 0,0 0 0,1 0 1,-1 0-1,1 0 0,0 0 1,1 3-1,-2-5-10,1 1 0,0 0 0,-1 0-1,1-1 1,0 1 0,0-1 0,0 1 0,-1 0 0,1-1 0,0 0 0,0 1-1,0-1 1,0 1 0,0-1 0,0 0 0,0 0 0,0 0 0,0 1 0,0-1-1,0 0 1,0 0 0,0-1 0,0 1 0,0 0 0,0 0 0,0 0 0,0-1-1,0 1 1,0 0 0,1-1 0,1-1 14,0 1 1,0-1-1,0 1 1,0-1-1,0 0 1,-1 0-1,1 0 1,-1-1-1,0 1 1,1-1-1,1-3 1,21-33 178,30-88-254,-17 35 14,-38 90-12,1 0 0,0 0-1,1 0 1,-1 0 0,0 0 0,0 0-1,3-2 1,-4 4 36,0 0-1,1 0 1,-1 0-1,0 0 1,0-1 0,0 1-1,1 0 1,-1 0-1,0 0 1,0 0 0,0 0-1,1 0 1,-1 0-1,0 0 1,0 0-1,1 0 1,-1 0 0,0 0-1,0 0 1,1 0-1,-1 0 1,0 0 0,0 0-1,0 0 1,1 0-1,-1 0 1,0 0-1,1 1 1,5 10-209,-2 3 192,0 0-1,1 21 1,-3-18 27,9 30-1,-10-42 11,1 0 0,0-1 0,0 1 0,0-1 0,0 1 0,1-1 0,0 0 0,0 0 0,0 0 0,6 5 0,-7-7 4,-1-1 1,1 0-1,-1 0 1,1 0-1,-1 0 1,1 0-1,-1-1 1,1 1-1,0-1 1,0 1-1,-1-1 1,1 1-1,0-1 1,0 0-1,-1 0 1,1 0-1,3 0 1,-2 0 13,0-1 0,1 0 0,-1 0 1,0 0-1,0 0 0,0-1 0,0 1 1,5-4-1,1-2 33,0 0 0,-1 0 0,0-1 1,9-12-1,10-16 27,-1-2 0,29-56 1,-23 37-75,-27 48-14,19-31 102,-2-1-1,30-79 1,12-136-69,-61 240-52,6-23-38,0-1-34,-2-1 1,5-71-1,-12 110 63,0-1-19,0 1 1,0-1-1,0 1 0,0-1 0,0 1 0,0 0 1,-1-1-1,1 1 0,-1-1 0,0 1 0,-1-3 1,2 5 41,0 0 1,0 0-1,0 0 1,0-1-1,-1 1 0,1 0 1,0 0-1,0 0 1,0 0-1,0 0 1,0 0-1,0 0 1,0 0-1,0 0 1,-1 0-1,1 0 1,0 0-1,0 0 1,0 0-1,0-1 1,0 1-1,0 0 1,-1 0-1,1 0 1,0 0-1,0 0 1,0 0-1,0 1 0,0-1 1,0 0-1,-1 0 1,1 0-1,0 0 1,0 0-1,0 0 1,0 0-1,0 0 1,0 0-1,-1 0 1,1 0-1,0 0 1,0 0-1,0 0 1,0 1-1,0-1 1,0 0-1,0 0 1,0 0-1,0 0 0,0 0 1,0 0-1,0 0 1,-1 1-1,1-1 1,0 0-1,-2 6-32,-1 0 0,1 0-1,0 0 1,0 0-1,-1 9 1,1-6 14,-7 37-30,2 0-1,2 1 0,1 46 0,17 145 184,-5-156 216,4-1 0,33 119-1,-45-200-407,8 22-221,-8-22 208,0 1 0,0-1 0,0 0 1,0 1-1,0-1 0,0 1 1,1-1-1,-1 0 0,0 1 1,0-1-1,0 0 0,0 0 1,1 1-1,-1-1 0,0 0 0,0 1 1,0-1-1,1 0 0,-1 0 1,0 1-1,1-1 0,-1 0 1,0 0-1,1 0 0,-1 0 1,0 1-1,1-1 0,-1 0 0,0 0 1,1 0-1,-1 0 0,0 0 1,1 0-1,-1 0 0,0 0 1,1 0-1,-1 0 0,0 0 0,1 0 1,0 0-1,-1-1-79,1 0-1,-1 1 1,1-1 0,-1 0-1,0 0 1,1 0-1,-1 1 1,0-1 0,1 0-1,-1 0 1,0 0-1,0 0 1,0 0 0,0 0-1,0 1 1,0-1-1,0 0 1,0 0 0,0 0-1,-1 0 1,1 0 0,0 1-1,-1-3 1,0-3-784,-1-9-886,-1 0 1,-6-22 0,-1-1-327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10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61 5632,'-40'-14'2560,"30"19"-2208,10-10 1472,5 5-1056,5-3 64,7 3-512,24-8-384,-1 4 32,10-4 64,0 5 0,-2-6 320,-1 9-160,-12-8 320,-9 8-288,-11-3-4416,-7 3 2272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11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6 291 5888,'-5'-3'2688,"41"3"-2336,4-17 1696,10 5-1184,40-23 416,10 2-736,11-10-128,-3 6-256,5 3 128,-10 5-192,5 1-320,-13 8 128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13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329 747 3328,'-1'0'50,"1"0"1,0 0-1,0-1 1,0 1-1,0 0 0,0 0 1,0-1-1,0 1 1,0 0-1,0 0 1,0-1-1,-1 1 1,1 0-1,0 0 0,0-1 1,1 1-1,-1 0 1,0 0-1,0-1 1,0 1-1,0 0 0,0 0 1,0-1-1,0 1 1,0 0-1,0 0 1,0-1-1,1 1 0,-1 0 1,0 0-1,0 0 1,0-1-1,1 1 1,-1 0-1,0 0 1,0 0-1,0 0 0,1 0 1,-1-1-1,0 1 1,0 0-1,1 0 1,-1 0-1,0 0 0,0 0 1,1 0-1,4-3 1297,-6 1-814,1 0 1,-1 0-1,0 1 0,0-1 1,0 0-1,0 1 0,0-1 1,0 1-1,0-1 0,-1 1 1,1 0-1,-1-1 0,1 1 1,-3-2-1,-1 0-436,-1 0 1,1 0-1,-1 1 1,1-1-1,-1 1 1,0 1-1,0-1 0,0 1 1,0 0-1,0 0 1,0 1-1,0-1 1,0 2-1,-1-1 0,1 0 1,0 1-1,-7 2 1,-3 1-110,1 1 1,-1 0-1,1 1 1,0 1 0,-18 10-1,26-13 10,1 0 0,-1 0 0,1 1 0,0 0 0,0 0 0,0 0 0,1 1 0,0 0 0,0 0 0,1 0 0,-1 1 0,1 0 0,1-1 1,-1 1-1,1 1 0,0-1 0,1 0 0,0 1 0,0-1 0,0 1 0,1 0 0,0-1 0,1 1 0,0 0 0,0 0 0,2 9 0,-1-5-7,2 0 0,-1 1 0,2-1 1,-1-1-1,2 1 0,-1 0 0,2-1 1,0 0-1,12 18 0,-13-23 43,0 0 0,0 0 1,1 0-1,-1 0 0,1-1 0,1 0 0,7 4 0,-10-6 7,1 0-1,0-1 1,0 0 0,-1 0-1,1-1 1,1 1-1,-1-1 1,0 0-1,0-1 1,0 1-1,9-1 1,-9 0-13,0-1 1,0 0-1,0 0 0,-1 0 1,1 0-1,0-1 1,-1 0-1,1 0 1,-1 0-1,6-3 0,3-5 134,22-20 0,-16 14-84,34-31 152,80-69-65,-108 96-177,10-7 58,-1-2 0,-2-1-1,48-57 1,-48 43 43,-3 0 1,-2-2-1,-2-1 1,-2-1-1,-2-1 1,-2-1-1,-3 0 1,18-90-1,-31 127-136,-1 0 0,-1 0 0,0 0 0,0-1 0,-2 1 0,1 0 1,-2 0-1,0 0 0,-5-18 0,7 30 29,0 0 0,-1 0 0,1-1 0,0 1 1,-1 0-1,1 0 0,-1 0 0,1 0 0,-1 0 0,0 0 1,0 0-1,1 0 0,-1 0 0,0 0 0,0 0 0,0 0 1,0 1-1,0-1 0,0 0 0,0 1 0,0-1 1,0 0-1,0 1 0,0 0 0,-1-1 0,1 1 0,0 0 1,0-1-1,0 1 0,-1 0 0,1 0 0,0 0 0,0 0 1,0 0-1,-1 0 0,1 0 0,0 1 0,0-1 0,-1 0 1,1 1-1,0-1 0,0 1 0,0-1 0,0 1 0,-1 0 1,-4 3-9,0 0-1,1 0 1,0 0 0,-1 1 0,2-1 0,-9 11 0,1 1-28,1 0 0,-11 24 0,17-30 29,-14 28 57,2 0 0,2 1 0,1 1 0,2 0 0,2 1 0,2 0 0,-4 60 0,10-81 27,2 0 0,0 0-1,2 0 1,0-1 0,1 1-1,1-1 1,0 1 0,2-1-1,0-1 1,1 1 0,1-1-1,1 0 1,1-1 0,0 0-1,1 0 1,1-1 0,25 26-1,-32-37-13,-1 0 0,1-1 0,0 0 0,1 0 0,-1 0 0,1-1 0,-1 0 0,1 0 0,0 0 0,0-1 0,8 2 0,-9-3-5,0 0 1,1 0 0,-1-1 0,0 0 0,0 0 0,1 0 0,-1-1-1,0 0 1,0 0 0,0 0 0,0-1 0,0 1 0,0-1 0,7-5-1,7-4 35,0-1 0,-2-1-1,1-1 1,-2-1 0,0 0-1,-1-1 1,22-28 0,-31 34-51,1 1 1,-1-1 0,-1-1 0,0 1 0,5-14-1,-9 21-14,0-1 0,0 1-1,0-1 1,0 0-1,-1 1 1,1-1 0,-1 0-1,0 0 1,0 1 0,0-1-1,-1 0 1,1 1 0,-1-1-1,0 0 1,0 1-1,0-1 1,-1 1 0,1-1-1,-4-5 1,4 8-19,1 0 1,-1 0-1,0 0 1,0 0-1,1 1 1,-1-1-1,0 0 0,0 0 1,0 1-1,0-1 1,0 0-1,0 1 1,0-1-1,0 1 0,0-1 1,-1 1-1,1 0 1,0-1-1,0 1 0,0 0 1,0 0-1,-1 0 1,1 0-1,0 0 1,0 0-1,0 0 0,0 0 1,-1 1-1,1-1 1,0 0-1,0 1 1,0-1-1,0 1 0,0-1 1,0 1-1,0-1 1,0 1-1,0 0 1,0 0-1,-1 0 0,-4 4-73,1 0-1,0 1 0,0 0 0,-8 10 1,12-14 74,-12 15-57,2 1 0,0 1 0,0 0 0,-10 30 0,16-37 75,2 1-1,0 0 1,0 0-1,1-1 0,1 2 1,0-1-1,0 0 0,3 22 1,0-19 53,1-1 1,5 22 0,-7-33-44,1 0 1,-1 0 0,1 0-1,0 0 1,0 0 0,0 0-1,0-1 1,1 1 0,-1-1-1,1 1 1,0-1-1,0 0 1,7 5 0,-5-6-5,-1 0 1,1 0-1,0 0 1,-1 0-1,1-1 1,0 0-1,0 0 1,0 0-1,0-1 1,0 0-1,0 0 1,0 0-1,0 0 1,0-1-1,6-1 1,6-3 51,0 0 1,0 0 0,19-10-1,38-23 156,115-80-1,-184 115-222,166-111 127,-169 113-128,-1 0-1,1 0 0,0 0 1,-1 0-1,1-1 1,-1 1-1,0 0 0,1-1 1,-1 1-1,0-1 0,0 0 1,0 1-1,0-1 1,0 0-1,0 0 0,0-3 1,-19 14-134,-57 49 22,60-45 127,0 0 0,1 0 0,1 1 0,0 1 0,-21 30-1,19-20 11,0 1-1,2 1 1,-11 29-1,20-45-16,1 0 0,0 1 0,0-1 0,-2 23 0,5-27 1,0-1 0,0 1 0,1 0-1,-1 0 1,1-1 0,1 1 0,-1 0-1,1-1 1,5 11 0,-7-16-1,1 1 1,0-1-1,-1 1 1,1-1-1,0 1 1,0-1-1,0 0 1,0 1-1,0-1 1,1 0-1,-1 0 1,0 0-1,0 0 1,1 0-1,-1 0 1,1 0-1,-1 0 1,1-1-1,-1 1 1,1 0-1,-1-1 1,1 1-1,0-1 1,-1 0-1,1 0 1,-1 1-1,1-1 1,0 0-1,-1 0 1,1-1-1,1 1 0,2-1 16,-1-1 0,0 1 0,-1-1 0,1 0-1,0 0 1,0 0 0,-1 0 0,1-1 0,-1 1 0,6-6-1,2-4 13,-1 1 0,0-2 0,16-26 0,18-45 47,-30 57-16,10-27 119,27-90 1,-48 135-221,0 0 0,-1-1 0,-1 1-1,2-17 1,-3 26 25,0 0 0,0-1-1,0 1 1,0 0 0,0 0 0,0-1-1,0 1 1,0 0 0,0 0 0,0-1-1,0 1 1,0 0 0,0 0-1,0-1 1,0 1 0,0 0 0,0 0-1,0-1 1,0 1 0,-1 0 0,1 0-1,0 0 1,0-1 0,0 1-1,0 0 1,0 0 0,-1 0 0,1-1-1,0 1 1,0 0 0,0 0 0,-1 0-1,-5 5-219,-4 16 71,8-11 165,-1 1 0,2 0 1,0-1-1,0 1 0,1 0 0,0 0 1,1 0-1,0 0 0,1-1 0,0 1 0,1-1 1,0 1-1,0-1 0,1 0 0,1 0 0,6 12 1,-10-20 5,0-1 0,1 1 1,-1 0-1,1 0 0,-1 0 1,1-1-1,-1 1 0,1-1 1,0 1-1,0-1 1,0 0-1,0 0 0,0 0 1,0 0-1,0 0 0,0 0 1,1 0-1,-1-1 0,0 1 1,0-1-1,1 0 0,-1 0 1,0 1-1,0-2 0,1 1 1,-1 0-1,0 0 1,1-1-1,-1 1 0,2-2 1,7-1 55,0-2 0,-1 0 0,0 0 0,18-13 1,-15 10-30,335-217 34,-316 209-330,-31 16 254,-1-1 0,0 1 1,1 0-1,-1 0 0,0 0 0,1 0 0,-1 0 0,0 0 0,1 0 0,-1 0 0,0 0 0,1 0 0,-1 1 0,0-1 0,1 0 0,-1 0 1,0 0-1,1 0 0,-1 0 0,0 1 0,1-1 0,-1 0 0,0 0 0,0 0 0,1 1 0,-1-1 0,0 0 0,0 0 0,1 1 0,-1-1 1,0 0-1,0 1 0,0-1 0,0 0 0,1 1 0,-1-1 0,0 0 0,0 1 0,0-1 0,0 0 0,0 1 0,0 0 0,3 14-27,-3-15 29,4 42 251,-3 64 1,-2-63 16,6 57 1,-3-86-235,0 0 1,1-1-1,1 0 0,7 19 0,-9-27 19,1 1 1,0-1-1,6 11 0,-5-11-50,0 1-1,0-1 1,1 0 0,0 0-1,7 6 1,-10-9 5,0-1 0,1 0-1,-1 1 1,1-1 0,-1 0 0,1 0 0,-1-1 0,1 1 0,0 0 0,-1-1-1,1 0 1,0 1 0,-1-1 0,1 0 0,0 0 0,4-2 0,0 1 7,-1-1 1,0 0 0,0-1 0,0 0 0,0 0 0,0 0-1,0-1 1,-1 0 0,0 0 0,1 0 0,4-6 0,23-17 28,-1 3 87,-14 10-138,26-15 1,-31 20 6,18-14 1,10-6-93,-25 21 72,-12 6 67,-1 1 0,1-1 0,-1 0 0,0 0-1,5-3 1,-6 6-398,2 1-1144,0 0-1,0 1 0,1 0 1,3 3-1,5 9-1826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4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11712,'-32'9'5311,"1"11"-4607,12-7 1728,11 2-1472,-20 5 384,6 0-800,-9 0-256,4 5-192,-9-5-704,9-5 320,-5-2-2976,14 2 1792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5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4 458 3552,'-3'-1'8897,"6"-1"-6432,3-2-3321,13-15 1412,-1-1-1,0-1 1,25-39 0,19-25-309,-25 45-125,2 1 1,47-36-1,-71 62-18,0-1 0,-1 0 0,20-25 0,-28 29 164,-7 9-259,-4 4-254,-6 24-171,6-17 524,-1 1 0,2-1 0,0 1-1,0-1 1,0 1 0,2 1 0,-1-1-1,2 0 1,-2 23 0,4-30-25,-1 0-1,1 1 1,0-1 0,0 0 0,1 0 0,-1 0 0,1 0-1,0 0 1,0-1 0,0 1 0,0 0 0,1-1-1,0 0 1,-1 1 0,1-1 0,6 4 0,-8-6-40,1 0 0,0 0 0,0 0 0,0 0-1,0-1 1,0 1 0,0-1 0,0 1 0,0-1 0,0 0 0,0 0 0,0 0 0,1 0 0,-1 0 0,0 0 0,0-1 0,0 1 0,0-1 0,0 1 0,0-1 0,0 0 0,0 0 0,0 1-1,3-4 1,4-1 92,-1 0-1,0-1 0,13-12 0,19-19 23,26-24-123,-57 53-137,1 1 0,0 0 0,0 1 0,0 0 1,14-5-1,-23 11 61,17-5-364,-18 5 406,1 0 0,0 0-1,-1 0 1,1 0 0,0 0 0,-1 0 0,1 0 0,-1 0 0,1 0 0,0 0 0,-1 1 0,1-1 0,-1 0 0,1 0-1,0 0 1,-1 1 0,1-1 0,-1 0 0,1 1 0,-1-1 0,1 1 0,-1-1 0,1 0 0,-1 1 0,0-1-1,1 1 1,-1-1 0,0 1 0,1 0 0,-1-1 0,0 1 0,0-1 0,1 1 0,-1-1 0,0 1 0,0 0 0,0-1-1,0 1 1,0 0 0,0-1 0,0 1 0,0-1 0,0 1 0,0 0 0,0 0 0,0 1 9,-1 27 125,0-19-46,0 0 1,1-1-1,1 1 1,1 15-1,-1-25-74,-1 1 0,0-1-1,0 1 1,0-1 0,1 1 0,-1-1 0,0 1-1,1-1 1,-1 0 0,0 1 0,1-1 0,-1 1-1,1-1 1,-1 0 0,0 1 0,1-1 0,-1 0 0,1 0-1,-1 1 1,1-1 0,-1 0 0,1 0 0,-1 0-1,1 0 1,-1 1 0,1-1 0,-1 0 0,1 0-1,0 0 1,-1 0 0,1 0 0,-1 0 0,1-1-1,-1 1 1,1 0 0,-1 0 0,1 0 0,0-1-1,24-9 589,-21 8-558,4-3 85,18-8-125,-1 1 0,1 2 0,29-9 0,-48 17-43,1 0 0,0 1 1,0 0-1,0 0 0,0 1 0,0 0 1,0 0-1,0 1 0,0 0 1,0 0-1,0 1 0,0 0 0,-1 0 1,1 1-1,11 5 0,-6 1 121,22 16 0,-22-15-118,20 12-1,-28-19 12,-1 0 0,0 0 0,0 1 1,5 4-1,2 4-592,-10-12 271,0 1 0,0-1 0,0 1 1,0-1-1,-1 1 0,1-1 1,0 0-1,0 0 0,0 1 0,0-1 1,0 0-1,0 0 0,0 0 0,0 0 1,0 0-1,0 0 0,0 0 0,0 0 1,0 0-1,0 0 0,0-1 0,0 1 1,0 0-1,0-1 0,-1 1 0,1-1 1,0 1-1,0-1 0,0 1 0,-1-1 1,1 0-1,0 1 0,0-1 0,0-1 1,7-6-4407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55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32 7136,'-35'-32'3232,"22"32"-2816,8 0-288,-5 7-2144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56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1014 3552,'4'-1'6488,"0"-3"-3320,10-13-2891,-9 10 670,54-79 125,-29 44-958,44-79 1,38-121 435,-59 121 4,-19 34 396,-30 75-847,-1-1 1,0 0-1,-1 0 0,1-26 0,-4 44-131,0-1 0,0 0 0,0 0-1,-3 8 1,-1 2 68,-9 39 75,3 1 1,1 1-1,4 0 0,-1 74 0,7-109-26,1 0-1,1 0 0,8 39 1,-9-53-24,1 0 0,0 1-1,1-1 1,-1 0 0,1 0 0,0 0 0,1-1 0,0 1 0,-1-1 0,2 0 0,-1 0-1,0 0 1,1-1 0,0 1 0,8 5 0,-10-9-12,1 1-1,-1-1 0,0 1 1,1-1-1,-1 0 1,0 0-1,1-1 1,-1 1-1,1-1 1,0 0-1,-1 0 1,1 0-1,-1 0 1,1 0-1,-1-1 1,1 0-1,-1 1 1,1-1-1,-1-1 1,0 1-1,1 0 1,-1-1-1,0 0 1,4-2-1,2-3 5,0 0 1,0-1-1,-1 1 1,0-2-1,0 1 1,-1-1-1,-1 0 0,1-1 1,-1 1-1,-1-1 1,0 0-1,6-16 1,45-160 102,-41 126-36,0 8-98,-4 0 0,11-104 0,-20 126-80,-1 13-15,0-1 0,-2 0 0,-3-34 0,4 31-347,-3 91 573,-13 77 0,16-147-157,-14 177 388,3-35-226,5-85-64,-19 167 534,24-219-575,-1 7 188,3-10 31,4-6 170,13-38-232,2-7-255,-17 39 16,1 0 0,0 0 0,1 0 0,8-12 0,-12 20 14,0 1 0,1-1 0,-1 1 0,0-1 0,1 1 0,-1 0 0,1-1 0,-1 1 0,1 0 0,2-1 0,-3 2-3,0-1-1,0 1 1,0 0 0,-1 0 0,1-1 0,0 1-1,0 0 1,0 0 0,0 0 0,0 0 0,0 0 0,0 1-1,0-1 1,0 0 0,0 0 0,0 1 0,3 1-41,0 0-1,-1 0 1,0 1 0,0 0 0,1-1 0,-2 1 0,6 6 0,0-1 26,5 4 74,0-1 0,2 0 0,-1-1-1,25 13 1,-27-17 26,0-1 0,1 0 0,-1-1 0,1 0 0,0-1 0,0 0 0,25 1 0,-28-4-28,1 1-1,-1-2 0,0 0 1,1 0-1,-1 0 1,0-2-1,1 1 1,-1-1-1,0-1 0,12-6 1,-16 7-14,-1-1 0,0 1 0,-1-1-1,1-1 1,-1 1 0,0-1 0,0 1 0,0-1 0,0-1 0,-1 1-1,0 0 1,0-1 0,0 1 0,-1-1 0,0 0 0,2-10 0,-1 4-43,0-1 0,-1 0 0,-1 0 1,0 0-1,-1 0 0,-2-23 1,0 27-58,0 0 1,0 0-1,0 0 1,-8-17 0,9 24 55,0 0 1,0 0 0,0 0 0,0 0 0,0 1 0,0-1 0,0 0 0,-1 0 0,1 1 0,-1-1 0,0 1-1,1 0 1,-1-1 0,0 1 0,0 0 0,0 0 0,0 0 0,1 0 0,-1 0 0,-3 0 0,3 1 4,0 0 1,0 0-1,0 0 1,0 0 0,0 0-1,0 0 1,0 1-1,0-1 1,0 1 0,0 0-1,0-1 1,0 1 0,1 0-1,-1 0 1,0 0-1,1 0 1,-1 1 0,1-1-1,-1 0 1,1 1-1,-1-1 1,-1 3 0,0 1 18,-1-1 0,2 1 0,-1-1 1,0 1-1,1 0 0,0 0 0,0 0 1,1 0-1,-1 0 0,1 0 0,0 1 1,0-1-1,1 0 0,0 1 0,0-1 1,1 9-1,0-6 5,0-1 1,1 1-1,0-1 1,0 0-1,1 0 1,0 0-1,0 0 0,0 0 1,1-1-1,0 0 1,8 10-1,-3-6 31,0 0 0,1-1 0,0 0 0,0-1 0,1 0 0,13 8 0,-18-13-361,0 0 0,0 0 0,1-1 0,-1 1 0,0-2 0,1 1 0,-1-1-1,1 0 1,0 0 0,-1 0 0,1-1 0,0 0 0,-1-1 0,10-1 0,-13 2-190,-1-1 0,1 0 0,-1 0 0,0 0 0,1 0 0,-1 0 0,0 0 1,1 0-1,-1-1 0,0 1 0,0-1 0,0 1 0,3-4 0,9-8-2416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57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15 7040,'-60'-15'3200,"57"19"-2752,-2-4 1856,10 0-1344,3 0 672,6 3-960,27-3-33,4 5-383,21-5-96,2 0-96,9-5 32,3 5-64,11-3-3455,-6 6 1855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58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514 186 4480,'-3'-15'1983,"3"13"-1237,0-1 0,-1 1 0,1 0 0,-1-1 0,1 1 0,-3-4 0,-14-21 2776,12 19-3184,0 0 0,0 0 0,-1 1 0,0-1 1,0 2-1,0-1 0,-1 0 0,-8-5 0,4 5-170,0 1 0,0 1 0,0-1 0,0 2 0,-1 0 0,1 0 0,-24-4 0,4 4 38,-39-1-1,57 5-194,-1 1-1,1 0 1,0 0 0,0 2-1,-23 6 1,22-4-25,0 1 0,-20 10 1,30-13-5,0-1-1,0 1 1,0-1 0,0 1 0,1 0 0,-1 1-1,1-1 1,0 0 0,0 1 0,1 0 0,-1 0 0,-3 6-1,6-8 28,-1 0-1,0 1 0,1-1 1,0 1-1,-1-1 0,1 1 1,0-1-1,0 0 0,1 1 1,-1-1-1,0 1 0,1-1 1,-1 0-1,1 1 0,0-1 1,0 0-1,0 1 0,0-1 1,2 2-1,3 6 89,1 0 1,14 15-1,-9-10-44,9 13 130,-1 1-1,-2 1 0,-1 1 1,-1 1-1,-2 0 0,-1 1 0,-1 0 1,-2 1-1,-1 0 0,6 55 1,-14-76-43,-1 0 1,0-1 0,0 1-1,-1 0 1,-1-1-1,-4 17 1,4-21-78,-1 0 0,0 0 1,0 0-1,-1 0 0,0 0 0,0-1 0,0 0 0,-1 0 0,-11 12 1,14-17-61,1-1 1,-1 0 0,1 0-1,-1 0 1,1 0 0,-1 0-1,-3 1 1,-6 0-2919,5-2 1107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8:58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77 8640,'-19'-14'2784,"19"14"-2708,0 0 1,0 0-1,0 0 1,0 0 0,0-1-1,0 1 1,0 0-1,0 0 1,0 0-1,0 0 1,0 0 0,0-1-1,0 1 1,0 0-1,1 0 1,-1 0-1,0 0 1,0 0 0,0-1-1,0 1 1,0 0-1,0 0 1,0 0 0,0 0-1,1 0 1,-1 0-1,0 0 1,0 0-1,0-1 1,0 1 0,0 0-1,1 0 1,-1 0-1,0 0 1,0 0-1,0 0 1,0 0 0,1 0-1,-1 0 1,0 0-1,0 0 1,0 0 0,0 0-1,0 0 1,1 0-1,-1 0 1,0 0-1,14-2 1607,-11 1-1410,26-3 916,0 0-1,42 2 0,-3 0-721,156-16 561,-23 1-1922,-182 16-1344,-14 2 448,1-1-1,-1-1 1,0 1 0,10-2 0,-2-3-1970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9:00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25 4640,'0'-1'262,"0"-1"1,0 1-1,-1 0 0,1-1 1,0 1-1,0-1 0,-1 1 1,1 0-1,0-1 1,-1 1-1,1 0 0,-1 0 1,0 0-1,0-1 0,-1 0 1,2 1-82,0 1 0,-1 0 1,1 0-1,0-1 0,-1 1 1,1 0-1,-1 0 0,1 0 1,0 0-1,-1-1 0,1 1 0,-1 0 1,1 0-1,-1 0 0,1 0 1,-1 0-1,1 0 0,-1 0 1,1 0-1,0 0 0,-1 0 1,1 1-1,-1-1 0,1 0 1,-1 0-1,1 0 0,0 0 0,-1 1 1,1-1-1,-1 0 0,1 0 1,0 1-1,-1-1 0,1 0 1,0 1-1,-1-1 0,1 0 1,0 1-1,-1 0 0,-5 9 286,-1 0-1,2 0 0,-1 1 1,1-1-1,1 1 0,0 1 1,-3 11-1,-2 8 11,-5 11 80,3 0 1,2 0-1,-7 74 0,16-56-263,0-59-156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9:00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30 289 4160,'-13'-10'1333,"12"10"-1296,1 0 1,-1 0-1,0-1 0,1 1 0,-1 0 0,1 0 1,-1 0-1,0 0 0,1-1 0,-1 1 0,1 0 1,-1 0-1,0 0 0,1 1 0,-1-1 0,0 0 1,1 0-1,-1 0 0,1 0 0,-1 0 0,0 1 1,1-1-1,-2 1 0,2-1 131,18-9 10321,17-18-8498,-8 5-1079,5 1-169,2 1-1,0 1 1,55-21 0,-81 37-656,1 0 1,0 0 0,1 1-1,-1 0 1,15-1-1,-20 3-44,0 0 0,-1 0 0,1 0 0,-1 1-1,1-1 1,-1 1 0,1 0 0,-1 0-1,0 0 1,1 0 0,-1 1 0,0-1 0,0 1-1,0 0 1,0 0 0,0 0 0,0 0-1,2 4 1,2 3 104,0 0 0,0 1 1,-1 0-1,8 18 0,-10-17 34,1-1 1,1 0-1,0 0 0,14 17 1,-20-26-146,1 0 0,0 0 0,0 0 1,0 0-1,0 0 0,0-1 0,0 1 0,0 0 1,1 0-1,-1-1 0,0 1 0,0-1 0,0 1 0,1-1 1,-1 0-1,0 1 0,1-1 0,-1 0 0,0 0 0,1 0 1,-1 0-1,0 0 0,0 0 0,1 0 0,-1-1 1,0 1-1,1 0 0,-1-1 0,0 1 0,0-1 0,1 1 1,-1-1-1,0 1 0,0-1 0,1-1 0,4-3 72,0 0-1,-1-1 0,0 1 1,0-1-1,5-7 0,64-107 11,-41 65-2561,-29 49 2011,9-17-2498,-13 22 2611,1 0 0,-1 0 0,1-1 0,-1 1 0,0 0 0,0 0 0,1 0 0,-1 0 0,0 0 0,0 0 0,0-1 0,0 1 0,-1 0 0,1 0 0,0 0 0,0 0 0,-1 0 0,0-2 0,1 3 200,0 0 0,0-1 0,0 1 0,0 0 0,0 0 0,0 0 1,-1 0-1,1-1 0,0 1 0,0 0 0,0 0 0,0 0 1,-1 0-1,1 0 0,0 0 0,0-1 0,0 1 0,-1 0 1,1 0-1,0 0 0,0 0 0,0 0 0,-1 0 0,1 0 1,0 0-1,0 0 0,0 0 0,-1 0 0,1 0 0,0 0 1,0 0-1,-1 0 0,1 0 0,0 0 0,0 0 0,0 1 1,-1-1-1,1 0 0,0 0 0,0 0 0,0 0 0,0 0 1,-1 0-1,1 1 0,0-1 0,0 0 0,0 0 0,0 0 1,0 0-1,-1 1 0,1-1 0,-8 13-2528,-5 16-1550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9:03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24 3808,'-11'-7'1227,"11"6"-825,0 0 1,1-1 0,-1 1 0,0 0 0,0 0 0,1-1 0,-1 1-1,1 0 1,-1 0 0,1 0 0,0 0 0,0-2 0,-6 74 6725,2-45-7065,2 1 0,1 40 0,1-43 156,0 2 652,0-19-2165,7-23-5857,4-1 4725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9:03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0 6144,'-2'1'340,"0"0"0,0 0 0,0 0 1,1 0-1,-1 1 0,0-1 0,1 0 0,-1 1 0,1-1 1,-1 1-1,1-1 0,0 1 0,0 0 0,0 0 1,0-1-1,-2 4 0,-5 9 469,-71 105 1874,-66 135 1,95-162-2313,37-71 3,-5 11-151,13-22-3054,22-19-4449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4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8640,'2'3'6509,"13"9"-3136,24 15-1346,-17-11-1390,0 1 0,-1 0 0,-1 2 0,29 35-1,-12-7 196,33 56 0,-35-49-244,-3 1 1,-3 2 0,-2 2 0,28 84-1,-37-70-180,-3 1-1,7 106 0,-18-137-240,-3 0 1,-1 0-1,-3 1 1,-10 57-1,5-58-242,-2-1 1,-2 0-1,-31 71 0,31-86-735,-2-2-1,0 0 0,-2 0 1,-1-2-1,0 0 1,-37 35-1,54-57 778,-25 19-2053,24-19 1756,-1 0 0,1 0 0,-1 0-1,1-1 1,-1 1 0,0-1 0,1 1 0,-1-1-1,0 0 1,1 0 0,-1 0 0,0 0 0,1 0-1,-4 0 1,4 0 173,0 0 0,1 0 0,-1-1 0,0 1 1,1 0-1,-1 0 0,0 0 0,1-1 0,-1 1 0,1 0 0,-1-1 0,0 1 0,1 0 0,-1-1 0,1 1 0,-1-1 1,1 1-1,-1-1 0,1 1 0,0-1 0,-1 0 0,1 1 0,0-1 0,-1 1 0,1-2 0,-2-3-905,1 1 0,0-1 0,1 1 0,-1-1-1,1-7 1,3-27-3183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9:03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30 6048,'-8'-1'1290,"-2"-3"3877,16 1-3011,12-4-1496,17-6-38,-33 12-573,0 1 1,0 0-1,0-1 1,0 1-1,0 0 1,0 0-1,0 0 0,-1 0 1,1 1-1,0-1 1,0 0-1,0 1 1,0-1-1,0 1 1,-1 0-1,3 1 0,-3-1-18,0-1 0,0 1 0,0 0 0,0 0 0,-1 0 0,1 0 0,0 0 0,-1 0 0,1 0 0,0 1 0,-1-1 0,0 0 0,1 0 0,-1 0 0,0 1 0,1-1 0,-1 0 0,0 0 0,0 1 0,0-1 0,0 0 0,0 0 0,0 1 0,-1-1 0,1 0 0,0 0 0,-1 2 0,-2 5 196,1 0 1,-2 0-1,-3 7 0,3-7 12,-4 9 255,-2 0 0,-11 16-1,9-16-28,-13 27 0,24-43-436,0 0 0,0 1 0,1-1 0,-1 0 0,1 1 1,-1-1-1,1 0 0,-1 1 0,1-1 0,0 1 0,0-1 0,0 0 0,0 1 0,0-1 0,0 1 1,0-1-1,0 1 0,0-1 0,1 0 0,-1 1 0,0-1 0,1 1 0,-1-1 0,1 0 0,0 1 0,0-1 1,-1 0-1,1 0 0,0 0 0,0 0 0,0 0 0,0 0 0,0 0 0,0 0 0,0 0 0,1 0 0,-1 0 1,0 0-1,0-1 0,1 1 0,-1-1 0,0 1 0,1-1 0,-1 1 0,3-1 0,4 2 9,0-1 1,0 0-1,0 0 0,0-1 0,0 0 0,15-2 0,-13 1-475,-2-1-1,1-1 1,0 1-1,16-8 1,-9 1-3224,24-15 0,-5 0 19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9:04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13 4384,'10'-12'11488,"-43"57"-9637,-50 77-92,-31 92-755,70-129-771,33-66-87,-31 66 207,36-70-346,0-1 1,1 2-1,-5 27 0,9-40 17,1 1 0,-1-1 0,1 0-1,0 1 1,0-1 0,0 1 0,1-1 0,-1 0-1,1 1 1,0-1 0,0 0 0,0 0-1,0 0 1,1 0 0,-1 0 0,1 0-1,0 0 1,-1 0 0,1 0 0,1-1 0,-1 1-1,0-1 1,1 1 0,-1-1 0,1 0-1,0 0 1,-1 0 0,1 0 0,0-1-1,0 1 1,0-1 0,1 0 0,-1 0 0,4 1-1,21 3 59,1 0-1,0-2 1,38-1-1,90-12 143,-140 8-167,0-2-1,0 1 1,0-2 0,-1 0 0,17-8 0,-32 12-245,0 1 0,0-1 0,0 0 0,0 1 0,0-1 0,0 0 0,0 0 0,-1 1 0,1-1 0,0 0 0,0 0 0,-1 0 0,1 0 0,-1 0 0,1 0 0,-1 0 0,1 0 0,-1 0 0,1 0 0,-1-1 0,0 1 0,0 0 0,0 0 0,1 0 0,-1 0 0,0 0 0,-1-1 0,1 1 0,0 0 0,0 0 0,0 0 0,-1-2 0,0 0-644,0 0-1,0 0 1,0 1 0,0-1-1,0 0 1,-1 0 0,0 1-1,1-1 1,-1 1 0,-2-3-1,-10-5-1977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9:05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6 261 7392,'-1'-1'351,"1"1"1,-1-1-1,1 0 1,-1 0-1,1 1 1,-1-1-1,1 0 1,0 0-1,-1 0 1,1 0-1,0 1 1,0-1-1,-1 0 1,1-2-1,0 3-171,1-1-1,-1 1 0,1-1 1,-1 1-1,1-1 1,-1 1-1,0-1 0,1 1 1,-1 0-1,1-1 0,0 1 1,-1 0-1,1-1 0,-1 1 1,2 0-1,6-5 703,16-7-30,1 1 1,0 2-1,29-8 1,-22 7-397,412-155 1581,-413 154-2282,-31 11 161,1 0 1,-1 0-1,1 0 0,0 0 1,-1 0-1,1 0 0,-1 0 1,1 0-1,-1 0 0,1 0 1,-1 1-1,1-1 0,0 0 1,-1 0-1,1 1 0,-1-1 1,1 0-1,-1 1 0,0-1 1,1 0-1,-1 1 0,1-1 1,-1 1-1,0-1 0,1 1 1,-1-1-1,0 1 0,1-1 1,-1 1-1,0-1 0,0 1 1,1-1-1,-1 1 0,0-1 1,0 2-1,4 23-2972,-4-20 2612,2 30-3140,0 7 1174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19:07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395 763 7136,'-1'-1'349,"0"0"0,0 0 0,-1 0 0,1 0 0,-1 1-1,1-1 1,-1 0 0,1 0 0,-1 1 0,1-1 0,-1 1 0,0 0 0,1-1 0,-1 1 0,-2 0 0,-27 2 1371,10 1-997,4-2-439,0 2 0,0-1-1,1 2 1,0 0 0,0 2-1,0-1 1,0 2 0,-16 9 0,19-9-160,0 1 0,1 0 1,0 1-1,1 0 0,0 1 1,1 1-1,0-1 1,0 1-1,-13 22 0,18-24-32,1 0 0,0 0 0,0 0 0,-2 14 0,3-15-29,3-7-34,-1 1-1,1-1 1,0 1-1,-1-1 1,1 0-1,0 1 1,0-1-1,0 1 1,0-1-1,0 1 1,0 1-1,0-3-18,0 0 1,1 0-1,-1 1 0,0-1 0,0 0 1,0 0-1,1 0 0,-1 0 0,0 0 1,0 0-1,0 0 0,1 0 0,-1 0 1,0 0-1,0 0 0,1 0 0,-1 0 1,0 0-1,0 0 0,0 0 0,1 0 1,-1 0-1,0 0 0,0 0 0,1 0 1,-1 0-1,0 0 0,0 0 0,0 0 1,1 0-1,-1-1 0,0 1 0,0 0 1,0 0-1,0 0 0,1 0 0,-1 0 1,0-1-1,0 1 0,26-27 597,-20 19-585,86-75 133,-51 48-123,-36 30-75,1 0-109,0 0-1,0 0 1,1 0-1,8-4 1,-14 8 116,8-2-374,-8 9 67,-2 4 284,1-6 60,0 1 1,0-1-1,1 1 1,0 0-1,-1-1 1,1 1 0,1-1-1,-1 1 1,3 4-1,-3-8 22,0 1 0,0 0 0,0-1 0,1 1-1,-1-1 1,0 1 0,1-1 0,0 0 0,-1 1 0,1-1 0,0 0-1,-1 0 1,1 0 0,0 0 0,0-1 0,0 1 0,0 0-1,0-1 1,0 1 0,0-1 0,0 0 0,0 0 0,0 0 0,3 0-1,4 0 60,-1-1-1,1 0 1,-1-1-1,1 0 0,-1 0 1,16-7-1,-6 0 112,33-19-1,-41 21-158,-1 0 1,0-1-1,0 0 1,0 0-1,-1-1 1,0 0-1,0-1 1,6-11-1,-1-2 17,0-1 1,14-37-1,77-240 109,-54 95-476,-48 194 248,-1 11 54,-1 0 0,0 0 0,1 1 0,-1-1 0,0 0 0,0 0 0,1 0 0,-1 0 0,0 0 0,0 0 1,0 0-1,0 0 0,-1 0 0,1 0 0,0 0 0,0 1 0,0-1 0,-1 0 0,1 0 0,-1 0 0,0-1 0,1 3-2,-1-1 0,0 1 0,0 0 0,0-1 0,0 1-1,1 0 1,-1-1 0,0 1 0,1 0 0,-1 0 0,0 0 0,1 0 0,-1 0-1,1 0 1,0 0 0,-1 0 0,1 0 0,0 0 0,-1 0 0,1 1 0,-8 25 122,-6 29 1,-14 94 325,-14 248 0,40-384-361,2 1 1,-1-1-1,2 1 0,0-1 1,1 1-1,1-1 0,6 24 1,-9-37-63,1-1 0,-1 1 1,0 0-1,0-1 0,0 1 1,1-1-1,-1 1 0,0-1 0,1 1 1,-1-1-1,1 1 0,-1-1 1,1 0-1,-1 1 0,0-1 1,1 1-1,-1-1 0,1 0 1,0 1-1,-1-1 0,1 0 0,-1 0 1,1 0-1,-1 1 0,1-1 1,0 0-1,-1 0 0,2 0 1,-1 0-3,1 0 0,-1-1 0,1 1 0,-1-1 0,1 1-1,-1-1 1,1 0 0,-1 0 0,0 1 0,0-1 0,2-2 0,5-3-15,-1-1-1,12-15 0,-18 21 12,29-39-100,12-15-248,-35 46 247,-7 9 61,0-1 0,0 1 1,1-1-1,-1 1 1,0 0-1,0-1 0,1 1 1,-1-1-1,1 1 1,-1 0-1,0-1 0,1 1 1,-1 0-1,1 0 1,-1-1-1,0 1 0,1 0 1,-1 0-1,2-1 1,-1 2 15,-1-1 1,1 1-1,0-1 1,0 1 0,0 0-1,0-1 1,0 1 0,-1 0-1,1 0 1,0-1-1,-1 1 1,1 0 0,-1 0-1,2 1 1,2 4 38,1 0 0,-1 0 1,2 0-1,-1 0 0,1-1 0,0 0 1,0-1-1,11 8 0,-12-10 14,-1 0 0,1 0 0,0 0 0,0-1 0,0 0 1,0 0-1,1 0 0,-1 0 0,0-1 0,0 0 0,1 0 0,-1 0 0,9-3 0,2 0 57,1-1 1,-1 0-1,0-2 0,-1 0 1,1 0-1,-1-2 0,27-17 1,-32 17-118,-1 0 1,1-1-1,-1 0 1,-1-1-1,0 1 1,0-2-1,7-12 1,-1-3 97,21-52 0,-6 0 196,29-131 0,-46 148-676,-2 0-1,2-114 1,-12 175 404,0 0 1,0 0-1,0 0 1,0 0-1,0 0 1,0 0-1,0 0 1,0 0-1,0 0 0,0 0 1,0 0-1,0 0 1,0 0-1,0 0 1,0 0-1,0 0 1,0 0-1,-1 0 0,1 0 1,0 0-1,0 0 1,0 0-1,0 0 1,0 0-1,0 0 1,0 0-1,0 0 0,0 0 1,0 0-1,0 0 1,0 0-1,0 0 1,0 0-1,0 0 1,0 0-1,0 0 0,0 0 1,0 0-1,0 0 1,0 0-1,0 0 1,0 0-1,-1 0 1,1 0-1,0 0 0,0 0 1,0 0-1,0 0 1,0 0-1,0 0 1,0 0-1,0 0 1,0 0-1,0-1 1,0 1-1,0 0 0,-4 7-108,-5 12 38,-34 144-147,34-128 249,-3 29 215,1 0 0,4 0 0,3 1 0,7 129 0,-1-170-234,1-1 0,1 1 0,8 26 0,-9-40 40,1 1 0,0-1 0,1 0 0,0 0-1,0 0 1,1-1 0,0 0 0,1 0 0,7 8-1,-12-15-20,0 0 0,0 0 0,1-1 0,-1 1-1,0 0 1,1-1 0,-1 0 0,1 1 0,-1-1 0,1 0-1,0-1 1,-1 1 0,1 0 0,6 0 0,-5-1 9,0 0 0,1 0 0,-1-1 0,0 0 0,0 0 0,1 0 0,-1 0 0,8-4 0,2-2 43,1-2 1,-1 0 0,0-1 0,12-11-1,-14 11-43,-6 5-26,0 0 0,0 0 0,-1-1 1,0 0-1,0 0 0,0-1 0,6-11 0,-10 16-31,0-1-1,0 1 0,0-1 0,0 1 0,0 0 0,0-1 1,-1 0-1,1 1 0,-1-1 0,0 1 0,0-1 1,0 0-1,0 1 0,0-1 0,0 1 0,-1-1 1,0 1-1,1-1 0,-1 1 0,0-1 0,0 1 0,0-1 1,0 1-1,-1 0 0,1 0 0,-1-1 0,-1-1 1,2 3 6,0 0 0,0 0 0,-1 0 0,1 0 0,0 0 0,0 0 0,0 0 0,-1 0 0,1 1 0,0-1 0,-1 1 0,1-1 0,-1 1 0,1-1 0,0 1 1,-1 0-1,1 0 0,-1-1 0,1 1 0,-1 0 0,1 1 0,-1-1 0,1 0 0,-1 0 0,1 0 0,-1 1 0,1-1 0,0 1 0,-1-1 0,1 1 0,0 0 0,-2 1 1,-1 0-12,1 1 1,-1-1 0,1 1-1,0 0 1,0 1 0,0-1-1,0 0 1,0 1 0,-3 6-1,3-4 33,0 0 0,1 1 0,0 0 0,0-1 0,0 1 0,1 0 0,0 0 0,0 0 0,1 0 0,-1 0 0,2 0 0,-1 0 0,1 0 0,0 0 0,0 0 0,1-1 0,0 1 0,0 0 0,1-1 0,0 1 0,0-1 0,0 0 0,1 0 0,0 0 0,0-1 0,0 1 0,1-1 0,0 0 0,0 0 0,0-1 0,8 6 0,-6-5 48,0 0 0,1-1 0,-1-1 0,1 1 0,0-1 0,-1 0 0,1-1 1,1 0-1,-1 0 0,0 0 0,11-1 0,-9-1 18,0 0 0,-1-1 0,1-1 1,-1 0-1,0 0 0,0 0 0,1-1 0,-2-1 1,17-7-1,-19 8-46,10-5 44,0-1-1,0 0 0,-1 0 1,-1-2-1,1 0 1,20-21-1,-23 17-94,0 0 1,-2-1 0,1-1-1,8-20 1,-4 4 66,13-45 1,-26 71-97,-1 0 1,0 0 0,0 0-1,-1-13 1,5 7-518,-4 31 440,1 0 0,1 0 0,6 21 0,-4-20 152,-1 0-1,-1 0 0,2 25 1,-5-34-78,0 2 157,0-1 1,0 1-1,-1 0 0,0-1 0,-1 1 1,-7 20-1,6-26 13,0-7 277,-6-2-88,6 2-292,-7-4-26,2 0-10,5 0-97,3 5 117,0-1 1,0 1 0,-1 0 0,1 0 0,0-1-1,0 1 1,0 0 0,0 0 0,0 0 0,0 0-1,0-1 1,0 1 0,0 0 0,-1 0 0,1 0-1,0 0 1,0-1 0,0 1 0,0 0 0,0 0-1,-1 0 1,1 0 0,0 0 0,0 0 0,0-1-1,-1 1 1,1 0 0,0 0 0,0 0 0,0 0-1,-1 0 1,1 0 0,0 0 0,0 0 0,0 0 0,-1 0-1,1 0 1,0 0 0,0 0 0,0 0 0,-1 0-1,1 0 1,0 0 0,0 0 0,0 1 0,-1-1-1,-1 1-84,11 4 52,-2 2 101,-1-1 0,1 0 0,0 0 0,1-1 0,0 0 0,0 0 0,0-1 0,0 0 0,1 0 0,-1-1 0,1 0-1,0 0 1,0-1 0,0 0 0,0-1 0,0 0 0,1-1 0,-1 0 0,14-1 0,7-3-993,-11 1-1757,0 1-1,32 0 1,-10 6-1291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05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49 7040,'-10'-49'2624,"5"49"-2048,-3 0-128,3 0 256,15 12-5184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18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3 106 2976,'-1'0'122,"1"-1"0,0 0 1,-1 1-1,1-1 0,0 0 0,0 0 0,0 1 1,-1-1-1,1 0 0,0 0 0,0 1 0,0-1 0,0 0 1,0 0-1,0 1 0,1-1 0,-1 0 0,0 0 1,0 1-1,0-1 0,1 0 0,3-3 3414,5-4 1493,-4 12-4741,-1 0 1,0 1 0,0 0-1,6 10 1,-4-7-201,97 136 909,-92-128-909,0 0 1,-1 0-1,-1 1 1,11 29-1,-19-43-76,0 0-1,0 1 1,-1 0-1,0-1 1,1 7-1,-1-7 25,0 0 0,0 0 0,0 0 0,0 0 0,1-1 0,-1 1 0,1 0 0,0 0 0,0-1 0,1 4-1,1-1-32,-1 0-1,0 0 0,-1 1 0,1-1 0,-1 0 0,0 1 0,0-1 1,-1 1-1,0 9 0,0-14 9,0-1 1,0 1-1,0-1 1,0 1-1,0-1 1,0 1-1,0 0 1,0-1-1,0 1 1,0-1-1,0 1 0,0-1 1,0 1-1,0-1 1,0 1-1,1-1 1,-1 1-1,0-1 1,0 0-1,1 1 1,-1-1-1,0 1 1,1-1-1,-1 1 1,0-1-1,1 0 1,-1 1-1,0-1 1,1 0-1,-1 0 0,1 1 1,-1-1-1,1 0 1,-1 0-1,1 1 1,-1-1-1,1 0 1,-1 0-1,1 0 1,-1 0-1,1 0 1,0 0 44,1-1 1,-1 1 0,0-1 0,0 1-1,0-1 1,0 0 0,0 1-1,0-1 1,0 0 0,0 0-1,-1 0 1,1 0 0,0 0 0,0 0-1,-1 0 1,1 0 0,-1 0-1,1 0 1,0-2 0,44-87 676,-1 1-634,26-109-157,-42 111-162,-24 75 368,2-8-1426,-5 23-107,-3 13-435,-1 4-1834,2 4 1132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18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0 3072,'5'4'7877,"-1"5"-7299,-1 0-1,-1 0 1,0 0 0,0 0 0,0 1-1,-2-1 1,1 16 0,-3 5 152,-5 30-1,1-16-58,1-9-322,-18 59-1,9-43 203,14-39-62,1-4-3394,15-11-6812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19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88 148 4064,'-3'-14'1307,"3"14"-1237,0 0 1,0-1-1,-1 1 1,1 0-1,0 0 1,0-1-1,-1 1 1,1 0-1,0 0 1,-1 0-1,1-1 1,0 1-1,-1 0 1,1 0-1,0 0 1,0 0-1,-1 0 1,1 0-1,0 0 1,-1 0-1,1 0 1,-1 0 0,1 0-1,0 0 1,-1 0-1,1 0 1,0 0-1,-1 0 1,-8 2 2139,5 1-1809,0 1 0,1 0 1,-1 0-1,1 1 0,0-1 0,0 0 0,0 1 0,1 0 0,-3 6 0,0-1 63,0 0-160,1 1-1,-1-1 1,2 1 0,-4 16 0,6-21-248,0 0 0,0 1 0,1-1 0,0 0 0,0 1 0,1-1 1,-1 0-1,2 1 0,2 9 0,-4-14-36,1-1 0,-1 0 1,1 0-1,-1 1 0,1-1 0,0 0 0,-1 0 1,1 0-1,0 0 0,0 0 0,0 0 1,0 0-1,0 0 0,0 0 0,0-1 1,0 1-1,0 0 0,0-1 0,1 1 1,-1 0-1,0-1 0,0 0 0,1 1 0,-1-1 1,0 0-1,0 1 0,1-1 0,-1 0 1,0 0-1,1 0 0,-1 0 0,0 0 1,3-1-1,4-1 129,-1 0 0,0 0 0,1-1 1,11-6-1,-6 3 33,-7 4-96,0-1-1,0 1 1,-1-1 0,1-1-1,-1 1 1,1-1 0,-1 0 0,0-1-1,6-6 1,-9 8-43,1 0 0,-1-1 0,0 1 0,0-1 0,-1 1 0,1-1 0,-1 1 0,0-1 0,0 0 0,0 1 0,0-1 0,-1 0 0,1 0 0,-1 0 0,0 0 0,0 0 0,-1 0 0,0-4 0,-2-4-43,0-1 0,-1 1-1,-1-1 1,0 1-1,-1 0 1,0 1 0,-1-1-1,0 1 1,0 1-1,-1-1 1,-1 1-1,-12-11 1,19 19-22,0 0 0,0 1 1,0 0-1,0-1 0,0 1 0,0 0 0,0 0 0,0 0 0,0 0 1,-1 0-1,1 1 0,0-1 0,-1 1 0,1 0 0,0-1 1,-1 1-1,-3 0 0,5 1 11,0-1 0,0 0 0,0 0 0,0 1 1,1-1-1,-1 0 0,0 1 0,0-1 0,1 1 0,-1-1 0,0 1 0,1-1 1,-1 1-1,0-1 0,1 1 0,-1 0 0,1-1 0,-2 2 0,2 0 12,-1-1-1,1 1 1,-1-1 0,1 1-1,0-1 1,0 1-1,-1-1 1,1 1-1,0-1 1,0 1-1,0-1 1,1 1 0,0 2-1,-1-1 3,1 1 0,0-1 0,0 0 0,0 0 0,1 0 0,-1 0 0,1 0 0,0-1-1,-1 1 1,1 0 0,1-1 0,-1 1 0,0-1 0,4 3 0,-2-2 28,1 0 0,-1 0 0,1 0 0,0-1 0,0 0 0,0 0-1,0 0 1,7 1 0,-1-1 38,1-1 0,0 1 0,0-2 1,0 0-1,0 0 0,0-1 0,17-4 0,-2-2 27,1-2 0,-1-1 0,-1-1 0,0-1 0,35-22 0,-44 23 169,0 0-1,28-25 1,-45 39-225,1 0-1,-1 0 1,0 0-1,0 0 0,0 0 1,-1 5-1,1-7-32,-15 206 425,14-199-424,1 0 1,0 0-1,0 0 0,0 0 1,2 8-1,-1-14 13,-1 0-1,0-1 1,1 1 0,0 0-1,-1 0 1,1 0 0,0-1-1,0 1 1,0 0 0,0-1-1,0 1 1,0-1 0,0 1-1,1-1 1,-1 0 0,0 0-1,1 1 1,-1-1 0,1 0-1,0 0 1,-1 0 0,1 0-1,0-1 1,-1 1 0,1 0-1,3 0 1,-3-1-7,0 0 0,-1 0 1,1 0-1,0 0 0,-1-1 0,1 1 1,0 0-1,-1-1 0,1 0 0,-1 1 1,1-1-1,0 0 0,-1 0 0,0 1 1,1-1-1,-1 0 0,1-1 0,0 0 1,22-25 29,61-102-130,-53 85 44,-30 43 63,-1 6-14,0 7-25,2 79 104,-3-80-59,1 0 0,0-1 1,0 1-1,1 0 0,1-1 1,-1 1-1,8 15 0,-9-22 7,1 0 0,0-1 0,0 1 0,1 0 0,-1 0 0,1-1 0,0 0 0,0 1 0,0-1 0,0 0 0,1-1 0,-1 1 0,1 0-1,-1-1 1,1 0 0,0 0 0,0 0 0,0 0 0,0-1 0,1 0 0,6 2 0,-1-2 52,1 0 0,-1-1 0,1 0 1,0-1-1,-1 0 0,20-5 0,-8 0-159,-1-1 0,26-12 0,-38 14-386,0 1-1,0-2 1,0 1-1,-1-1 1,0 0-1,12-13 1,10-7-1392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22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35 694 3552,'-27'0'2149,"27"0"-1955,0 1-1,-1-1 1,1-1 0,0 1-1,-1 0 1,1 0 0,0 0-1,-1 0 1,1 0 0,0 0-1,0 0 1,-1 0 0,1 0-1,0 0 1,0-1 0,-1 1-1,1 0 1,0 0-1,-1-1 195,1 1-195,0 0 1,0 0 0,0-1-1,-1 1 1,1 0 0,0 0-1,0-1 1,0 1 0,0 0-1,0-1 1,1-12 1923,11-14-1258,51-66 336,77-110-731,-102 157-143,1 1 1,53-46 0,-84 83-212,-4 4-3,0 1 0,-1 0 0,1-1 0,0 1 0,1 1 0,7-5 0,-12 7-95,0 0-1,0 0 1,0 0 0,1 0-1,-1 0 1,0 0 0,0 0 0,0 0-1,0 0 1,0 0 0,0 0 0,0 0-1,1 0 1,-1 0 0,0 0 0,0 0-1,0 0 1,0 0 0,0 0-1,0 0 1,1 0 0,-1 0 0,0 0-1,0 0 1,0 0 0,0 0 0,0 0-1,0 0 1,0 1 0,0-1 0,0 0-1,1 0 1,-1 0 0,0 0-1,0 0 1,0 0 0,0 0 0,0 0-1,0 1 1,0-1 0,0 0 0,0 0-1,0 0 1,0 0 0,0 0 0,0 0-1,0 1 1,0-1 0,0 0-1,0 0 1,0 0 0,0 0 0,0 0-1,0 0 1,0 1 0,0-1 0,-3 8 74,3-8-52,-25 92 386,8-29-291,-44 128 821,66-195-594,8-11-280,53-82-32,14-17-83,-67 99-36,-1 0 1,2 1-1,24-19 0,-37 32 57,-1 0-1,1 1 1,0-1-1,0 1 1,0-1-1,0 1 1,0-1-1,0 1 0,0 0 1,0-1-1,0 1 1,0 0-1,0 0 1,0-1-1,0 1 1,1 0-1,-1 1 15,0-1 1,0 1-1,-1-1 0,1 1 1,0-1-1,-1 1 0,1-1 1,-1 1-1,1-1 0,0 1 1,-1 0-1,0-1 0,1 1 1,-1 0-1,1 0 0,-1-1 0,0 1 1,1 0-1,-1 0 0,0 0 1,0-1-1,0 2 0,6 24 81,2 46-1,-3-28-69,-3-25 37,0 3-30,1 0 0,1-1-1,1 1 1,10 28-1,-14-47 9,1 0 0,-1-1 0,1 1 0,-1-1 0,1 1 0,0-1 0,0 0 0,0 1 0,0-1 0,0 0 0,1 0 0,-1-1 0,0 1 0,1 0 0,0-1 0,-1 0 0,1 1 0,0-1 0,0 0 0,0-1 0,-1 1 0,1 0 0,0-1 0,6 1 0,-2-2 6,0-1-1,0 1 1,-1-1 0,1-1 0,0 1 0,-1-1 0,0 0 0,0-1 0,9-5 0,-1-2-22,0 0 1,18-19-1,-13 8 49,0 0-1,-2-2 1,-1 0-1,24-49 0,-38 69-36,0-1 0,0 0-1,0 1 1,-1-1-1,0 0 1,0 0 0,0 1-1,0-10 1,-1 12-19,0 1-1,0 0 1,0-1 0,0 1-1,0-1 1,-1 1 0,1 0-1,0-1 1,-1 1 0,1 0-1,-1-1 1,0 1 0,1 0-1,-1 0 1,0-1 0,0 1-1,0 0 1,0 0 0,0 0-1,0 0 1,0 0 0,0 0-1,0 0 1,0 1 0,-1-1-1,1 0 1,0 1 0,-1-1-1,1 1 1,0-1 0,-1 1-1,1 0 1,0-1 0,-4 1-1,1 0-37,-1 0-1,0 0 0,0 0 1,0 1-1,1-1 0,-1 1 1,0 0-1,0 1 1,1-1-1,-1 1 0,-7 4 1,5-2 31,0 1 0,1 0 0,-1 0 0,1 0 0,0 0 1,-10 13-1,11-12-22,0 1 0,1-1 1,0 1-1,0 0 1,0 0-1,1 0 0,0 0 1,0 1-1,1-1 0,0 1 1,0 0-1,1 0 0,0-1 1,1 1-1,-1 0 0,2 9 1,1-9 40,0 1 1,0-1 0,1 0 0,0 0-1,0 0 1,1 0 0,0-1 0,1 1-1,0-1 1,0 0 0,0-1 0,1 1-1,0-1 1,0 0 0,1-1-1,-1 1 1,10 4 0,0 0 73,0-1 0,1 0 0,0-1-1,0-1 1,1-1 0,32 7 0,-42-12-51,0 0-1,0-1 1,0 1-1,0-2 1,0 1-1,0-1 1,0 0 0,0-1-1,0 0 1,-1 0-1,1-1 1,0 0-1,-1 0 1,0 0 0,0-1-1,8-6 1,3 0-38,-14 9 5,0-1 1,-1 0-1,1-1 1,0 1-1,4-5 1,-8 7 2,0 0-3,1 0 0,-1 0 0,0 0 0,1 0-1,-1-1 1,0 1 0,1 0 0,-1 0 0,0 0 0,0-1 0,1 1 0,-1 0 0,0-1 0,0 1-1,1 0 1,-1 0 0,0-1 0,0 1 0,0 0 0,0-1 0,0 1 0,0 0 0,1-1 0,-1 1-1,0 0 1,0-1 0,0 1 0,0 0 0,0-1 0,0 1 0,0-1 0,0 1 0,0 0 0,-1-1 0,1 1-1,0-1 1,0-3-113,18-17 118,-15 16 38,0 0 0,0-1-1,0 1 1,0-1 0,-1 0 0,0 0 0,0 0 0,1-11 0,0 6-98,-2 3 66,0 1 0,-1 0 0,0-1 0,0 1 0,0 0 0,-1-1 0,0 1 0,-4-11 0,2 3-115,3 15 100,0 0 1,0-1-1,0 1 0,0-1 0,0 1 0,0 0 1,-1-1-1,1 1 0,0 0 0,0-1 0,0 1 0,-1 0 1,1-1-1,0 1 0,0 0 0,-1-1 0,1 1 1,0 0-1,0 0 0,-1-1 0,1 1 0,0 0 0,-1 0 1,1 0-1,-1-1 0,1 1 0,0 0 0,-1 0 1,1 0-1,-1 0 0,1 0 0,0 0 0,-1 0 0,1 0 1,0 0-1,-1 0 0,1 0 0,-1 0 0,1 0 1,0 0-1,-1 0 0,0 1 0,0-1-8,0 1 0,-1-1-1,1 1 1,0-1 0,0 1 0,0 0 0,0 0-1,0 0 1,0-1 0,0 1 0,-1 2-1,-3 4-34,1 0-1,-1 0 0,2 1 0,-1-1 0,1 1 1,1 0-1,-1 0 0,1 0 0,0 0 1,1 0-1,0 0 0,0 16 0,2-16 47,0 0-1,0 0 1,1 0 0,0 0-1,0 0 1,5 9-1,-6-15 17,0 1 0,0-1-1,1 0 1,-1 0 0,1 0 0,0 0-1,-1-1 1,1 1 0,0 0-1,0-1 1,0 1 0,0-1-1,1 1 1,-1-1 0,0 0 0,0 0-1,1 0 1,-1 0 0,1-1-1,-1 1 1,1-1 0,-1 1 0,1-1-1,-1 0 1,4 0 0,1 0 6,1-1 1,-1 0 0,1-1-1,-1 1 1,0-1 0,1-1-1,-1 0 1,6-3 0,54-32 17,-53 29-7,121-66 3,2-1-131,-41 23-22,-110 55 488,-21 5-1,17 1-360,0 1 0,1 1-1,-32 24 1,40-28-49,-12 9-2,1 1 1,0 1-1,2 1 0,0 0 0,-31 42 0,46-55 38,0 1 0,0-1 0,0 1 0,1 0 0,0 0 0,0 0 0,0 0 0,1 0 0,-1 7 0,2-10 9,-1-1 0,1 0 0,0 0 0,0 1 0,1-1 0,-1 0 0,0 0 0,1 0 0,-1 1 0,1-1 0,0 0 0,-1 0 0,1 0 0,0 0 0,0 0 0,1 0 0,-1 0 0,0-1 0,1 1 0,-1 0 0,1-1 0,-1 1 0,1-1-1,0 1 1,0-1 0,0 0 0,0 0 0,-1 0 0,5 2 0,0-1 19,0-1-1,0 0 1,-1 0-1,1 0 1,0 0-1,0-1 1,0 0-1,0-1 1,0 1-1,0-1 1,0 0-1,0 0 0,6-3 1,0 0 35,0-1 1,0-1 0,0 0-1,20-14 1,-18 9-56,0 0 1,0-1 0,-1-1 0,-1 0 0,0-1 0,12-18 0,52-98 75,-75 129-81,17-33 79,-2-1 0,-1 0 1,-2-1-1,-1-1 0,12-64 0,-23 96-84,0 1 0,-1 0 0,1-1 0,-1 1 0,0-1 1,0 1-1,0 0 0,-1-1 0,0 1 0,0-1 0,-2-6 0,3 10-3,0 1 0,-1 0 0,1 0 0,0-1 0,0 1 0,0 0 0,0 0 0,-1 0 0,1-1 0,0 1 0,0 0 0,-1 0 0,1 0 0,0 0 0,0-1 0,-1 1 0,1 0 0,0 0 0,0 0 0,-1 0 0,1 0 0,0 0 0,0 0 0,-1 0 0,1 0 0,0 0 0,-1 0 0,1 0 0,0 0 0,0 0 0,-1 0 0,1 0 0,0 0 0,0 0 0,-1 0 0,1 0 0,0 1 0,-1-1 0,1 0 0,0 0 0,0 0 0,0 0 0,-1 0 0,1 1 0,0-1 0,0 0 0,0 0 0,-1 1 0,1-1 0,0 1 0,-10 13-167,9-12 161,-5 7-12,1 1 0,-1 0 0,2 0 0,0 0 0,0 1 0,0-1-1,2 1 1,-3 16 0,3-5 26,0 1 0,2 0 0,1 0 0,5 32 0,-4-44 2,0 0-1,1 0 0,1-1 1,-1 1-1,1-1 0,1 0 1,0 0-1,1 0 0,0 0 1,0-1-1,9 9 0,-11-13-220,1-1 0,0 0 0,0 0 0,0-1 0,1 1 0,-1-1 0,1 0 1,0-1-1,-1 1 0,1-1 0,1 0 0,-1-1 0,0 0 0,0 0 0,0 0 0,10 0 0,40-4-4442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24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7 2912,'0'0'5765,"0"-7"-3290,-4 23-593,2-7-1423,1 0-1,-1 18 1,2-15-127,0-1 1,-4 16 0,-1 14 246,-1 4 109,5-41-562,1 0 0,-2 0 0,1 0 0,0-1-1,-1 1 1,0 0 0,0 0 0,-2 3-1,0-4-1106,7-3 187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4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8384,'0'0'113,"0"-1"0,-1 1 1,1 0-1,0 0 0,0 0 1,0 0-1,0-1 0,0 1 1,0 0-1,-1 0 0,1 0 1,0 0-1,0 0 0,0 0 1,0-1-1,-1 1 0,1 0 1,0 0-1,0 0 0,0 0 1,-1 0-1,1 0 1,0 0-1,0 0 0,0 0 1,-1 0-1,1 0 0,0 0 1,0 0-1,0 0 0,-1 0 1,1 0-1,0 0 0,0 0 1,0 0-1,-1 0 0,1 0 1,0 0-1,0 1 0,-1-1 1,1 0-51,1 0 1,-1 0 0,0 0 0,0 1-1,0-1 1,0 0 0,0 0 0,0 0-1,0 0 1,0 0 0,0 0 0,0 1-1,0-1 1,1 0 0,-1 0 0,0 0 0,0 0-1,0 0 1,0 0 0,0 0 0,0 0-1,1 0 1,-1 0 0,0 0 0,0 0-1,0 0 1,0 1 0,0-1 0,1 0-1,-1 0 1,0 0 0,0 0 0,0 0-1,0-1 1,1 1 0,-1 0 0,0 0 0,0 0-1,0 0 1,0 0 0,0 0 0,0 0-1,1 0 1,-1 0 0,0 0 0,0 0-1,0 0 1,0 0 0,0-1 0,0 1-1,1 0 1,26-5 4610,17 5-2494,-21 1-1322,-17-1-647,-1 0-1,0 1 1,1-1 0,-1 1 0,0 0-1,1 1 1,-1-1 0,0 1 0,9 5-1,-12-6-180,-1 0 1,0-1-1,1 1 0,-1 1 0,0-1 0,0 0 0,0 0 0,0 0 0,0 1 0,0-1 0,0 0 0,0 1 0,0-1 0,-1 1 0,1-1 0,0 1 0,-1-1 0,1 1 0,-1 0 0,0-1 0,0 1 1,1-1-1,-1 1 0,0 0 0,0-1 0,-1 1 0,1 0 0,0-1 0,0 1 0,-1-1 0,1 1 0,-1 0 0,0-1 0,1 1 0,-3 2 0,-2 5 14,-1 0 0,0 0 0,-9 9 0,-9 13 159,12-13-89,-29 48 313,37-59-322,0 1-1,1 0 1,0 0 0,0 0 0,1 0 0,-3 16-1,5-22-42,0 1-1,0-1 0,0 1 0,0-1 0,0 1 1,0-1-1,1 1 0,-1-1 0,1 1 0,0-1 0,0 1 1,0-1-1,0 0 0,0 1 0,0-1 0,1 0 0,-1 0 1,1 0-1,-1 0 0,1 0 0,0 0 0,-1-1 0,1 1 1,0-1-1,1 1 0,-1-1 0,0 1 0,0-1 1,0 0-1,1 0 0,-1 0 0,1-1 0,2 2 0,13-2-257,0 0-1,0-1 0,0-1 1,19-4-1,-31 5-52,56-12-2567,10-1-3405,-22 11-2938,-14 6 3303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28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22 316 2080,'-2'3'333,"0"0"0,1 0-1,-1 0 1,1 0 0,0 1 0,0-1 0,0 0 0,0 1-1,0 5 1,-5 16 1395,5-22-1477,1 1 1,-1 0 0,1 0 0,0 0-1,0 0 1,0 0 0,0 0-1,1 0 1,-1 0 0,3 7 0,1 7 680,-4-15-781,1-1 0,0 0-1,0 0 1,-1 1 0,2-1 0,-1 0 0,0 0 0,2 3-1,5 8 1192,-7-12-1237,0-1 0,1 0 0,-1 1 0,0-1 0,0 0 0,0 0 0,1 0 0,-1 0 0,0 0 0,0 0 0,0 0 0,1-1 0,-1 1 0,0 0 0,2-2 0,0 1-3,0 0 1,-1 0 0,1-1 0,0 1 0,-1-1 0,0 0 0,1 0 0,-1 0 0,0 0 0,2-3 0,21-28 311,-20 26-313,32-53 559,-3 0-1,28-72 1,-19 39-196,-34 75-563,16-24 1,-20 48-158,-2 2 250,0 0 1,-1 0-1,-1 0 1,1 1-1,-1-1 0,0 0 1,-1 16-1,0-2-45,3 159 96,-5-149 58,0 0 1,-2-1-1,-14 52 0,17-76 32,-2-1 0,1 0-1,-1 0 1,-3 6 0,5-10-70,-1 0 0,1 0 0,0 0 1,-1 0-1,1-1 0,-1 1 0,0-1 1,0 1-1,1-1 0,-1 0 0,0 1 1,0-1-1,0 0 0,0 0 0,-3 1 1,2-2-26,1 1 0,0-1 1,-1 0-1,1 0 1,0 0-1,-1 0 0,1 0 1,0 0-1,-1-1 0,1 1 1,0-1-1,-1 1 1,1-1-1,0 0 0,-3-1 1,1-1-27,0 1 0,0-1 1,0 0-1,0 0 0,1-1 0,-1 1 1,-2-5-1,-3-4-41,0-1-1,1-1 1,-12-25-1,16 31-70,2 0 0,-1 0-1,-1-10 1,4 15 27,-1 0 1,1 0 0,-1 0 0,1 0 0,0 0-1,0 0 1,0 0 0,1 0 0,-1 0-1,1 0 1,-1 1 0,3-7 0,-2 9 44,-1-1 1,0 1-1,1-1 1,-1 1-1,1 0 1,-1-1-1,1 1 1,-1 0-1,1-1 1,-1 1-1,1 0 0,-1 0 1,1-1-1,-1 1 1,1 0-1,-1 0 1,1 0-1,0 0 1,-1 0-1,1 0 1,-1 0-1,1 0 1,-1 0-1,1 0 1,0 0-1,-1 0 1,1 0-1,-1 1 1,1-1-1,-1 0 1,1 0-1,-1 0 1,1 1-1,-1-1 1,1 0-1,-1 1 1,1 0-1,20 16-107,-17-14 78,13 13 73,1-1 0,1-1 0,0-1 0,1-1 0,1-1 0,0 0 0,25 8 0,-40-17 32,-1 0 0,1-1-1,0 0 1,0 0 0,-1 0-1,1-1 1,0 0 0,0 0-1,0 0 1,0-1-1,-1 0 1,11-3 0,-9 1 17,1 0-1,-1-1 1,0-1 0,0 1 0,0-1 0,0 0-1,-1-1 1,7-6 0,5-9 29,18-25-1,-3 4-397,-32 40 255,8-6-159,-9 8 204,0 1 0,1-1 0,-1 1-1,0-1 1,1 0 0,-1 1 0,0-1 0,1 1 0,-1-1-1,0 0 1,0 1 0,1-1 0,-1 1 0,0-1 0,0 1 0,0-1-1,0 1 1,0-1 0,0 1 0,0 0 0,6 30-6,-1 0 1,-2 0 0,-1 53 0,0-1-82,-1-51 147,-5 36 0,2-42 46,0 0-1,4 35 1,-1-37 586,-1-22-445,0-3 32,0-13 372,8-128-249,-7 68-353,4-80-72,-3 124 0,3-47-191,4-1 0,20-85 1,-29 160 195,8-22-264,-7 24 259,-1 0 1,1-1 0,-1 1 0,1 0 0,0 0 0,0 0-1,-1 0 1,1 0 0,0-1 0,0 1 0,0 1 0,0-1-1,0 0 1,2-1 0,-2 2 20,-1 0 0,1 0-1,-1 0 1,1-1 0,0 1 0,-1 0 0,1 1-1,-1-1 1,1 0 0,-1 0 0,1 0-1,0 0 1,-1 0 0,1 1 0,-1-1 0,1 0-1,-1 0 1,1 1 0,-1-1 0,1 0-1,-1 1 1,1-1 0,-1 0 0,0 1 0,1-1-1,-1 1 1,0-1 0,1 1 0,-1-1 0,0 1-1,1 0 1,9 19-84,-9-17 60,8 22 83,-1 0 0,-1 0 0,-1 1 0,-1 0 0,-1 0-1,0 35 1,-5-43 157,0-1-1,-6 20 1,7-36-199,0 0-1,-1 0 1,1-1-1,0 1 1,-1 0 0,1-1-1,-1 1 1,1-1-1,-1 1 1,1-1 0,-1 1-1,0-1 1,1 1-1,-1-1 1,1 1 0,-1-1-1,0 0 1,0 1-1,1-1 1,-1 0 0,0 0-1,1 1 1,-1-1-1,0 0 1,0 0 0,1 0-1,-1 0 1,0 0-1,0 0 1,0 0 0,1 0-1,-1 0 1,0-1-1,0 1 1,1 0 0,-2-1-1,-1 1-30,1-1 1,-1 0-1,1 0 0,-1 0 0,0 0 0,1 0 0,0 0 1,-1-1-1,-3-2 0,-16-11-78,18 19-136,4-4 230,0 0 0,0 0 1,0 0-1,0 0 0,-1 0 1,1 0-1,0 0 0,0 0 0,0 0 1,0 0-1,0 0 0,0 0 1,0 0-1,0 0 0,0 0 0,0 0 1,0 0-1,0 0 0,0 0 1,0 0-1,-1 0 0,1 0 1,0 0-1,0 1 0,0-1 0,0 0 1,0 0-1,0 0 0,0 0 1,0 0-1,0 0 0,0 0 1,0 0-1,0 0 0,0 0 0,0 0 1,0 0-1,0 1 0,0-1 1,0 0-1,0 0 0,0 0 1,0 0-1,0 0 0,0 0 0,0 0 1,0 0-1,1 0 0,-1 0 1,0 0-1,0 0 0,0 0 1,0 1-1,0-1 0,0 0 0,0 0 1,0 0-1,0 0 0,0 0 1,0 0-1,1 0 61,-6 3-219,2-2 175,5 0 71,-1-1 58,-1 0-149,0 0 0,0 1 0,0-1 0,0 0 0,0 0 0,0 1 0,0-1 0,0 0 0,-1 0 1,1 1-1,0-1 0,0 0 0,0 0 0,0 0 0,0 1 0,-1-1 0,1 0 0,0 0 0,0 0 0,0 0 0,-1 1 0,1-1 0,0 0 0,0 0 0,-1 0 0,1 0 0,0 0 1,0 0 0,-1 0 1,1 0 0,0 0 0,0 0 0,0 0 0,0 0 0,0 0 0,0 0 0,0 0 0,0 0 0,0 0 0,0 0 0,0 1 0,0-1 0,-1 0 0,1 0 0,0 0 0,0 0 0,0 0 0,0 0-1,0 0 1,0 0 0,0 0 0,0 0 0,0 0 0,0 0 0,0 0 0,0 0 0,0 0 0,0 0 0,0 1 0,0-1 0,0 0 0,0 0 0,0 0 0,0 0 0,0 0 0,0 0 0,0 0 0,0 0-1,0 0 1,0 0 0,0 0 0,0 1 0,0-1 0,0 0 0,0 0 0,0 0 0,0 0 0,0 0 0,0 0 0,0 0 0,0 0 0,0 0 0,0 0 0,0 0 0,0 0 0,0 0 0,0 1-1,0-1 1,0 0 0,1 0 0,0 6 111,-1-6-111,0 0 0,0 0 0,0 0 0,0 1 0,0-1 0,0 0 0,0 0 0,0 0 0,0 0 0,0 1 0,0-1 0,0 0 0,0 0 0,0 0 0,0 1 0,0-1 0,0 0 0,0 0 0,0 0 0,0 0 0,1 1 0,-1-1 0,0 0 0,0 0 0,0 0 0,0 0 0,0 0 0,0 0 0,1 1 0,-1-1 0,0 0 0,0 0 0,0 0 0,0 0 0,1 0 0,-1 0 0,0 0 0,0 0 0,0 0 0,0 0 0,1 0 0,-1 0 0,0 0 2,1 1 0,-1-1 0,0 0 0,1 0 0,-1 0 0,0 0 0,1 1 0,-1-1 0,0 0 0,0 0 0,1 0 1,-1 1-1,0-1 0,0 0 0,1 1 0,-1-1 0,0 0 0,0 0 0,0 1 0,0-1 0,0 0 0,1 1 0,-1-1 0,0 0 0,0 1 0,0-1 0,0 0 0,0 1 0,0-1 0,0 0 0,0 1 0,0-1 0,0 0 0,0 1 1,0-1-1,-1 0 0,1 1 0,0-1 0,0 2-8,0-1 1,0 0-1,1 0 1,-1 0-1,0 0 1,1 0-1,-1 0 1,0 0 0,1 1-1,-1-1 1,1 0-1,0 0 1,-1-1-1,1 1 1,0 0-1,0 0 1,-1 0-1,1 0 1,0-1 0,1 2-1,24 11 108,-14-7-63,-5-3-30,0 0 0,0 0 0,1-1 1,-1 0-1,0-1 0,1 1 0,-1-1 0,1-1 0,-1 1 1,1-1-1,-1-1 0,11-1 0,-3 1 53,-1-1 1,1 0-1,0-2 0,-1 1 1,0-2-1,0 0 0,21-10 1,-14 2-79,23-18 1,-36 25 67,-1 0 1,0-1 0,0-1 0,-1 1-1,12-17 1,-9 6-47,-1 1-1,0-1 1,-2 0 0,0-1-1,-1 1 1,0-1 0,2-33-1,-4 16-188,-11 48-257,3 11 374,0 1 1,2 0-1,0 0 0,2 0 1,1 27-1,1-36 61,1 0 0,0 0 0,1-1 0,1 0 1,0 1-1,1-1 0,1-1 0,0 1 0,13 21 0,-18-34 25,0 1-1,-1-1 1,1 0-1,1 1 0,-1-1 1,0 0-1,0 0 1,0 0-1,1 0 1,-1 0-1,0 0 0,1 0 1,-1 0-1,1-1 1,-1 1-1,1 0 1,-1-1-1,1 1 0,0-1 1,1 1-1,-1-2 3,0 1 0,0 0-1,0 0 1,-1-1 0,1 1 0,0-1-1,0 0 1,-1 1 0,1-1 0,0 0 0,-1 0-1,1 0 1,-1 0 0,1 0 0,-1 0-1,1-1 1,-1 1 0,0 0 0,2-3-1,12-17-51,-1-1 0,0 0-1,-2-1 1,17-41 0,-17 35 83,2-1 0,28-43 0,-39 69-114,-1 0 0,1 0 1,0 0-1,1 1 0,5-5 0,-9 7 55,1 1 0,-1 0 0,1-1 0,-1 1 0,1 0 0,0-1 1,-1 1-1,1 0 0,0 0 0,-1 0 0,1-1 0,0 1 0,-1 0 0,1 0 0,0 0 0,0 0 1,-1 0-1,2 1 0,-1-1 11,0 1 0,0-1 0,0 1 0,0-1 0,-1 1 0,1 0-1,0-1 1,0 1 0,-1 0 0,1 0 0,0-1 0,-1 1 0,1 0 0,-1 0 0,1 0 0,-1 0 0,1 1 0,2 6-12,-1-1 0,0 1-1,0 0 1,-1 0 0,1 14 0,-3 44-94,0-26 349,1-33-177,1 9 4,3-15-71,5-8-3,3-7 175,14-22 0,2-4-162,-11 19 62,-8 8-90,1 1 1,0 0-1,0 1 0,2 0 1,14-12-1,-20 19-45,0 0 0,1 0 0,-1 0 0,1 1 0,-1 0 0,9-3 0,-13 5 45,1 1-1,-1 0 1,0-1-1,1 1 1,-1 0-1,0 0 1,1 1-1,-1-1 1,1 0 0,-1 1-1,0-1 1,0 1-1,1 0 1,-1 0-1,0 0 1,0 0-1,0 0 1,0 0-1,0 0 1,0 1-1,0-1 1,0 1-1,2 2 1,1 3 23,0-1-1,0 1 0,0 0 1,-1 1-1,-1-1 1,4 9-1,10 17 80,-11-22-129,1 2 46,2 0 1,15 20-1,-22-30 25,0-1 0,1 1-1,-1-1 1,1 0 0,-1 0 0,1 1 0,0-2 0,0 1 0,0 0 0,0-1 0,0 1 0,0-1 0,1 0 0,-1 0 0,0 0 0,1 0 0,4 0 0,-5-2-3,-1 1 1,0 0-1,1-1 1,-1 0-1,0 1 1,1-1-1,-1 0 1,0 0-1,0 0 1,0-1-1,0 1 1,0 0-1,0-1 1,-1 1-1,1-1 1,0 0-1,2-3 1,3-4 38,-1 0 0,8-14 0,-10 16-64,33-69 105,-10 17-69,28-42-723,-55 101 683,0 0 0,0 0 0,0 0 0,0 0 0,1 0 0,-1 0 0,0 0 0,0 0 1,0 0-1,0 0 0,1 0 0,-1 0 0,0 0 0,0 0 0,0 0 0,1 0 0,-1 0 0,0 0 1,0 0-1,0 0 0,1 0 0,-1 0 0,0 0 0,0 0 0,0 0 0,0 0 0,1 0 1,-1 0-1,0 0 0,0 1 0,0-1 0,0 0 0,0 0 0,1 0 0,-1 0 0,0 0 0,0 1 1,0-1-1,0 0 0,0 0 0,0 0 0,0 0 0,0 1 0,0-1 0,0 0 0,0 0 0,1 0 1,-1 1-1,0-1 0,0 0 0,0 0 0,4 12-18,-2 12 30,-1 0 0,-3 38-1,1-53-10,-1 24 171,-13 64-1,11-81-39,-1 1 1,-1-2 0,0 1 0,0 0-1,-17 25 1,18-33-130,5-7 7,-1 1 0,1-1 0,-1 1 0,0-1 0,1 0 0,-1 1 0,0-1 0,0 0 0,0 0 0,0 0 0,-1 1-1,1-1 1,0 0 0,0-1 0,0 1 0,-1 0 0,1 0 0,-1 0 0,1-1 0,0 1 0,-4 0 0,5-1-2,0 0 0,0 0 0,0 0 0,0 0 1,0 0-1,0-1 0,0 1 0,0 0 0,0 0 1,0 0-1,0 0 0,0 0 0,0 0 0,0 0 1,0 0-1,0 0 0,0-1 0,0 1 0,0 0 1,0 0-1,0 0 0,0 0 0,0 0 0,0 0 1,0 0-1,0 0 0,0 0 0,0-1 0,0 1 1,0 0-1,0 0 0,0 0 0,0 0 0,0 0 1,0 0-1,0 0 0,1 0 0,-1 0 0,0 0 1,0 0-1,0 0 0,0 0 0,0-1 0,0 1 1,14-11 36,1 1 1,0 0 0,0 1-1,1 1 1,29-11-1,-8 6-2689,60-11-1,-76 23-307,-19 2 2246,0-1-1,1 0 1,-1 0 0,0 0 0,1-1 0,-1 1-1,0 0 1,0-1 0,4-1 0,2-2-2329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28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68 7712,'-76'-68'3520,"53"68"-3072,14 0-448,5 4-704,8 4 416,10 4-224,9 4 320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30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308 452 4160,'-1'-2'380,"-2"-2"802,1 1 1,-1-1 0,0 1-1,0 0 1,-5-4 0,7 6-1035,0 1 0,-1-1 0,1 0 0,-1 1 0,1-1 0,-1 1 0,1-1 0,-1 1 0,1 0 0,-1-1 0,1 1 0,-1 0 0,1 0 0,-1 0 0,1 0 0,-1 0 0,1 1 0,-3 0 0,-9 2 41,0 2 0,0 0 0,1 0 0,-1 1 0,1 0 0,1 1 1,-1 1-1,1 0 0,1 0 0,-1 1 0,-13 16 0,11-10-120,1 0-1,1 0 0,0 1 0,1 1 1,1 0-1,0 0 0,-8 26 0,15-37-17,0 0-1,1 0 0,0 0 0,0 0 0,0 1 1,1-1-1,0 0 0,0 0 0,3 13 1,-3-17-22,0-1 0,1 1 0,-1 0 0,1-1 0,-1 1 0,1 0 0,0-1 0,0 1 0,0-1 0,0 1 0,0-1 0,0 0 0,0 1 0,1-1 0,-1 0 0,0 0 0,1 0 0,-1 0 0,1 0 0,-1 0 1,1 0-1,-1 0 0,1-1 0,0 1 0,-1 0 0,1-1 0,0 0 0,-1 1 0,1-1 0,0 0 0,0 0 0,0 0 0,-1 0 0,1 0 0,0 0 0,0-1 0,-1 1 0,1 0 0,2-2 0,1 1 16,0-1 1,-1 0-1,1 0 0,-1 0 0,1-1 0,-1 0 0,0 0 0,6-5 0,29-30 254,-35 34-257,25-30-15,-1-1-1,45-75 1,-71 108-92,-1 0-1,0 0 1,1-1-1,0 1 1,-1 0-1,1 0 1,0 0-1,3-2 1,-4 4 48,-1-1-1,0 1 1,1 0 0,-1 0-1,0 0 1,1 0 0,-1 0-1,0-1 1,1 1 0,-1 0 0,1 0-1,-1 0 1,0 0 0,1 0-1,-1 0 1,1 1 0,-1-1 0,0 0-1,1 0 1,-1 0 0,0 0-1,1 0 1,-1 1 0,1-1-9,0 1 0,0 0 1,0 0-1,0-1 1,0 1-1,-1 0 0,1 0 1,0 0-1,-1 0 0,1 0 1,0 2-1,4 10 104,0 0-1,-1 0 1,4 22 0,1 7 491,10 2 158,-11-25-89,-8-19-625,0 0-1,1 1 0,-1-1 0,0 0 1,0 0-1,0 0 0,0 0 0,1 0 1,-1 0-1,0 0 0,0 0 1,0 0-1,1 0 0,-1 0 0,0 0 1,0 0-1,0 0 0,1 0 0,-1 0 1,0 0-1,0 0 0,0 0 0,1 0 1,-1 0-1,0 0 0,0 0 0,0 0 1,0 0-1,1 0 0,-1-1 0,0 1 1,0 0-1,0 0 0,0 0 1,0 0-1,1 0 0,-1 0 0,0-1 1,0 1-1,11-9 177,-7 5-149,7-8-21,0-1 0,0 0-1,-1 0 1,13-24 0,-14 21-13,2 0 0,-1 1 0,19-19 0,-24 28-2,-3 4-2,-1 0-1,1 0 0,1 0 0,-1 1 1,0-1-1,0 0 0,1 1 0,2-2 1,-4 3 7,-1 0 1,1 0-1,0 0 1,-1 0-1,1 0 1,0 0 0,-1 1-1,1-1 1,0 0-1,-1 0 1,1 1-1,-1-1 1,1 0 0,0 1-1,-1-1 1,1 1-1,-1-1 1,1 0-1,-1 1 1,0-1-1,1 1 1,-1 0 0,1-1-1,-1 1 1,0-1-1,1 1 1,-1-1-1,0 1 1,0 0-1,1-1 1,-1 1 0,0 0-1,0 1 1,6 22 203,-3-5 198,0 37 0,1-58-331,0 0 0,0 0 1,0-1-1,0 1 0,0-1 1,4-5-1,9-5-88,23-12 29,45-22 1,-47 27-38,-25 16 50,-12 4-31,-1 0-1,0 0 0,1 0 0,-1 0 0,0 0 0,1 0 1,-1 0-1,0 0 0,0 0 0,1 0 0,-1 1 0,0-1 1,0 0-1,1 0 0,-1 0 0,0 1 0,0-1 0,1 0 1,-1 0-1,0 1 0,0-1 0,0 0 0,1 0 0,-1 1 1,1 2 9,-1-1 1,0 1 0,1 0 0,-1-1 0,0 1 0,0 0-1,-1 3 1,1 9 4,0 59 31,-1-73-42,1 1-1,0-1 1,0 1 0,0-1 0,0 1-1,1-1 1,-1 0 0,0 1 0,1-1-1,-1 1 1,0-1 0,1 0 0,0 1-1,-1-1 1,1 0 0,0 0 0,0 1-1,0-1 1,-1 0 0,1 0 0,0 0-1,0 0 1,1 0 0,-1 0 0,0-1-1,0 1 1,0 0 0,1 0 0,-1-1-1,0 1 1,1-1 0,-1 1 0,0-1-1,1 0 1,-1 1 0,1-1 0,-1 0-1,1 0 1,-1 0 0,0 0 0,3 0-1,4-1 19,1-1 0,0 0 0,0 0-1,-1 0 1,10-5 0,-18 7-24,14-6 0,-1 0 0,0 0 0,-1-1 0,1-1 0,18-15 0,-5 4 5,-12 8 1,0 0-1,15-16 0,3-8-282,-39 83 80,7-10 239,-1-2-69,2 0 1,1 0-1,8 44 1,-9-76 50,0-1 0,0 1 0,1-1 0,-1 1 1,1-1-1,-1 1 0,5 5 0,-5-8-17,-1 0 0,1-1 0,-1 1 0,1-1 0,-1 0 0,1 1 0,-1-1 0,1 1 0,0-1 0,-1 0 1,1 1-1,-1-1 0,1 0 0,0 0 0,-1 1 0,1-1 0,0 0 0,0 0 0,-1 0 0,2 0 0,-1 0 0,0 0-1,0-1 1,0 1 0,0-1 0,0 1 0,0-1 0,0 1-1,0-1 1,-1 1 0,1-1 0,0 0 0,0 0-1,0 1 1,-1-1 0,1 0 0,0 0 0,0-1 0,6-10 102,0-1 0,-1 1 0,8-23 0,-2 4-23,59-133-96,5-27 4,-58 136 89,16-83 0,-32 126-105,-1 0 1,0-17-1,-1 25 4,0 0 0,0 0 0,-1 0 0,0 0-1,1 0 1,-1 1 0,-1-1 0,1 0 0,0 1-1,-1-1 1,-3-5 0,5 9 11,-1-1 1,1 1-1,0 0 1,-1-1-1,1 1 1,0 0-1,-1-1 1,1 1-1,0 0 1,-1-1-1,1 1 1,-1 0-1,1 0 1,-1-1-1,1 1 1,-1 0-1,1 0 1,-1 0-1,1 0 1,-1 0-1,1 0 1,-1-1-1,1 1 1,-1 0-1,1 1 1,-1-1 0,-1 0-9,1 1 1,0-1 0,0 1 0,-1-1-1,1 1 1,0 0 0,0-1 0,0 1 0,0 0-1,-1 2 1,-5 4-47,2 1-1,-9 12 1,9-12 54,-12 19-2,2 1 0,0 1 0,2 0 1,1 1-1,-9 37 0,15-43 19,1 1 0,1-1 0,1 1 0,1 0 0,1 0 0,2 0 0,4 32 0,-4-47-17,1 0 0,0 0-1,1-1 1,0 1 0,0-1 0,1 0-1,0 0 1,1 0 0,0 0 0,0-1 0,1 0-1,0 0 1,1 0 0,-1-1 0,1 0-1,14 11 1,-6-8-465,0-1-1,0 0 1,1-1-1,23 8 1,71 16-4888,-98-28 4203,1-1-1,-1-1 1,1 0 0,0-1-1,0 0 1,-1-1 0,1-1-1,0 0 1,16-3 0,43-17-1851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34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1 950 3328,'0'1'276,"0"1"-1,1-1 1,-1 0 0,1 0-1,-1 0 1,1 0 0,0 0-1,-1 0 1,1 0 0,0 0-1,0 0 1,0 0 0,0 0-1,0-1 1,0 1 0,0 0-1,0 0 1,0-1 0,0 1-1,0-1 1,0 1 0,0-1-1,0 0 1,1 1 0,-1-1-1,0 0 1,0 0 0,3 0-1,2-3 69,-1-1 0,0 0 0,1 0 1,-2 0-1,1-1 0,0 1 0,-1-1 0,0-1 0,0 1 0,5-9 0,5-11-32,11-30 1,-14 30 29,22-47-18,59-119 925,-85 179-1201,5-12 111,-8 19-187,-5 11-167,-81 289 773,34-116-222,-31 185 817,56-218 171,21-135-693,3-32-123,19-138-288,11 38-163,-9 43-10,54-198-94,-55 214-8,43-92-1,-44 114-35,2 1-1,2 1 0,31-39 1,-51 72-46,0 1 0,0-1 0,1 0 0,-1 1 0,9-6 0,-11 9 104,-1 0 0,0 1 0,0-1 0,1 0-1,-1 1 1,0-1 0,1 1 0,-1 0 0,0-1 0,1 1-1,-1 0 1,1 0 0,-1 0 0,0 0 0,1 0 0,-1 0-1,1 1 1,-1-1 0,1 0 0,-1 1 0,0-1 0,1 1-1,-1-1 1,0 1 0,0 0 0,1-1 0,-1 1 0,0 0-1,0 0 1,0 0 0,0 0 0,1 1 0,0 1 27,1 0 1,-1 0 0,0 0 0,0 0-1,0 1 1,-1-1 0,1 1-1,-1-1 1,0 1 0,0-1 0,1 6-1,3 44 70,-4-41-126,0 10 118,-1 1-1,-1-1 0,-1 0 1,-1 1-1,-6 26 0,6-39-29,0 1 0,-1 0-1,0-1 1,0 0-1,-1 0 1,-1 0 0,0-1-1,0 0 1,-1 0 0,0 0-1,0-1 1,-11 10 0,12-13-11,-1-1 1,1 0 0,-1-1-1,1 0 1,-1 0 0,0 0 0,-1-1-1,1 0 1,0 0 0,0-1-1,-16 1 1,7 1-16,13-3-68,-1 1 0,1-1 1,0 0-1,0 0 1,0 0-1,-1 0 1,1-1-1,0 1 0,0-1 1,0 0-1,0 0 1,-4-1-1,7 2 46,0-1-1,0 1 1,0 0 0,0 0 0,0-1-1,0 1 1,0 0 0,0 0 0,0-1-1,0 1 1,1 0 0,-1 0-1,0-1 1,0 1 0,0 0 0,0 0-1,0 0 1,0-1 0,0 1 0,1 0-1,-1 0 1,0 0 0,0-1-1,0 1 1,1 0 0,-1 0 0,0 0-1,0 0 1,0 0 0,1-1 0,-1 1-1,0 0 1,0 0 0,1 0-1,-1 0 1,1 0 0,0-1-5,9-5-40,1 0 1,-1 1-1,14-5 0,5-2-80,227-124-65,-182 94 387,3 3 1,130-47-1,-196 82-55,-2 0-182,-17 12 19,-8 6 18,0 1 0,1 1 1,1 0-1,0 2 0,1-1 0,-17 33 1,12-16-46,2 1 1,-22 73 0,37-105 64,0 0 0,0 0 0,1 0 0,0 0 0,-1 0 0,1 0 0,0 0 0,1 1 0,-1-1 0,0 0 0,1 0 0,0 0 0,1 3 1,-2-5-7,0 0 0,1-1 1,-1 1-1,1 0 0,-1 0 1,1-1-1,-1 1 0,1-1 1,-1 1-1,1 0 0,0-1 1,-1 1-1,1-1 0,0 1 1,-1-1-1,1 0 0,0 1 1,0-1-1,-1 0 1,3 1-1,-2-1 6,1 0 1,-1 0-1,1 0 1,0-1-1,-1 1 1,1 0 0,-1-1-1,1 1 1,-1-1-1,1 1 1,-1-1-1,1 0 1,-1 1-1,3-3 1,4-3 21,0 0 0,-1 0 1,0-1-1,0 0 1,6-8-1,30-43-52,-29 38 94,85-124-26,-47 64-400,-57 89 334,1 0-1,-1 0 1,1 1 0,1-1-1,0 1 1,0 0-1,1 0 1,0 0-1,0 0 1,2 0 0,-1 14-1,1-10 26,1 0-1,0 1 0,1-1 1,0 0-1,1 0 0,1-1 1,0 1-1,7 14 1,-9-24-8,-1-1 1,1 0-1,0 1 1,0-1 0,0 0-1,0 0 1,0 0-1,1-1 1,-1 1 0,1 0-1,0-1 1,0 0-1,0 1 1,0-1 0,0-1-1,0 1 1,1 0-1,-1-1 1,1 1-1,-1-1 1,1 0 0,-1 0-1,1-1 1,0 1-1,-1-1 1,1 0 0,0 0-1,-1 0 1,1 0-1,0 0 1,0-1 0,-1 0-1,1 0 1,-1 0-1,6-2 1,0-1 13,-1-1-1,1 0 1,-1 0-1,0 0 1,-1-1-1,1 0 1,-1-1 0,0 1-1,-1-1 1,7-10-1,3-5 45,-2 0 0,16-34 0,5-29 114,-33 80-186,-1 1 1,0-1 0,0 1 0,-1-1 0,0 0-1,0-8 1,0 5 63,0 7-66,1 0-1,-1 0 1,0 0 0,0 0-1,1 0 1,-1 0 0,0 0-1,1 0 1,-1 0 0,1 1-1,0-1 1,-1 0 0,1 0-1,-1 1 1,1-1 0,0 0-1,0 1 1,-1-1-1,1 0 1,0 1 0,0-1-1,0 1 1,0 0 0,-1-1-1,1 1 1,0 0 0,0-1-1,0 1 1,0 0 0,0 0-1,0 0 1,2 0 0,6-1-10,0 0 0,16 2 1,-10 0 24,-5-1-32,0 0 0,0 1 0,0 1 0,-1-1-1,1 1 1,0 1 0,-1 0 0,14 6 0,-19-6 29,1-1 0,0 1 0,-1 0 0,1 0 0,-1 1 0,0-1 0,0 1 0,0 0 0,-1 0 0,0 0 0,1 1 0,-1-1 0,-1 1 0,1-1 0,-1 1 0,1 0 0,0 6 0,2 8 9,-2 1-1,0-1 0,-1 1 0,-2 37 0,0-42 31,0-13-40,0-1 0,0 0-1,0 1 1,0-1-1,0 0 1,1 1 0,-1-1-1,0 0 1,1 1 0,-1-1-1,1 0 1,-1 1 0,1-1-1,0 0 1,-1 0-1,1 0 1,0 0 0,0 0-1,0 0 1,0 0 0,0 0-1,0 0 1,0 0 0,0 0-1,0 0 1,1-1-1,-1 1 1,0-1 0,0 1-1,1-1 1,-1 1 0,0-1-1,1 0 1,-1 1 0,2-1-1,2 0 3,0 0-1,-1 0 1,1 0 0,-1-1-1,1 0 1,-1 0 0,1 0-1,-1 0 1,6-3 0,26-15 25,-2-1 1,0-1-1,44-38 1,-67 50 5,2-2 50,-10 9-90,0-1 0,0 0-1,0 1 1,1 0 0,-1 0 0,1 0 0,5-3-1,-9 5 1,1 1 1,-1-1-1,1 0 0,-1 0 0,0 0 0,1 0 1,-1 1-1,0-1 0,1 0 0,-1 0 0,0 0 0,1 1 1,-1-1-1,0 0 0,1 1 0,-1-1 0,0 0 0,0 1 1,0-1-1,1 0 0,-1 1 0,0-1 0,0 0 0,0 1 1,0-1-1,0 1 0,1-1 0,-1 0 0,0 1 0,0-1 1,0 1-1,0-1 0,0 0 0,0 1 0,-1 0 0,2 19-19,-1-19 22,0 25-2,-1-13 3,1 0 0,0 0-1,1 0 1,1 0 0,6 25 0,-3-17-137,5 13 212,-9-33-60,-1 1 0,1-1 0,0 1 0,0-1 0,-1 1 0,1-1 0,0 0 0,1 1 0,-1-1 0,0 0 0,0 0 0,0 0 0,1 0 0,-1 0 0,1 0 0,2 1 0,-3-2-4,0 1 0,0-1 1,0 0-1,0 0 0,0 1 0,0-1 0,0 0 1,1 0-1,-1-1 0,0 1 0,0 0 0,0 0 1,0 0-1,0-1 0,0 1 0,0 0 0,1-1 1,-1 1-1,0-1 0,-1 0 0,1 1 1,0-1-1,2-1 0,0-2 11,1 1-1,-1-1 1,0 0-1,3-5 1,-2 3-18,16-25 84,21-45-1,0-1-10,-28 55-82,56-86-62,-51 83 59,-1-1-1,23-50 1,-28 49-54,-1 0 0,-2 0 0,0-1 1,5-35-1,-8 18-45,-1 1 0,-2-47 1,-7 58-162,4 33 264,0 0 0,0 0 0,0 0 0,0-1 0,0 1 0,0 0 0,0 0 0,0 0 1,0-1-1,-1 1 0,1 0 0,0 0 0,0 0 0,0 0 0,0-1 0,0 1 0,0 0 1,0 0-1,-1 0 0,1 0 0,0 0 0,0-1 0,0 1 0,0 0 0,-1 0 0,1 0 0,0 0 1,0 0-1,0 0 0,0 0 0,-1 0 0,1 0 0,0 0 0,0 0 0,0 0 0,-1 0 1,1 0-1,0 0 0,0 0 0,-1 0 0,-7 6-147,-4 12 79,6-5 25,2 0-1,-5 20 1,-1 3-3,-38 160 198,41-157-19,2 0 0,2 1 1,2 47-1,3-59-89,1 0 1,1 0-1,2-1 1,0 1-1,14 33 1,-13-41 18,-3-8 49,1 0-1,9 18 1,-12-27-90,0 0-1,-1 0 1,1-1 0,1 1 0,-1-1 0,0 1-1,1-1 1,-1 0 0,1 0 0,-1 0 0,1 0-1,0-1 1,0 1 0,0-1 0,3 2 0,-3-3-3,0 1 0,0-1-1,0 0 1,0 0 0,0 0 0,0 0 0,0 0 0,0-1 0,0 1 0,0-1 0,0 0 0,0 0 0,0 0 0,-1 0 0,5-3 0,-1 1 28,0-1 0,-1 1 0,1-2 0,-1 1 0,0 0 0,5-6 0,16-20-110,-2-1 0,0 0 1,34-65-1,-55 186-265,-2-59 316,1 0 1,9 46-1,-11-74 23,1 0-1,0 0 1,0 0-1,0 0 1,0 0-1,0 0 1,1 0-1,-1 0 1,1-1-1,0 1 1,0 0-1,0-1 1,0 0-1,0 1 1,0-1-1,6 4 1,-6-5 8,0-1 0,-1 1 0,1 0 0,0 0 0,0-1 0,0 1 0,0-1 0,0 0 0,1 0 0,-1 1 0,0-1 0,0 0 1,0-1-1,0 1 0,0 0 0,0-1 0,0 1 0,0-1 0,0 1 0,0-1 0,0 0 0,-1 0 0,1 0 0,0 0 0,0 0 1,2-3-1,7-7 26,0 0 0,0-1 0,-1 0 0,14-24 0,-20 29-78,5-6 58,-1 0 1,-1-1 0,11-27-1,-16 33 21,0 0-1,0 1 0,0-1 0,-1 0 0,0 0 1,0 0-1,-1 0 0,0 0 0,-2-8 0,2 14-63,0 0-1,0 1 0,-1-1 1,1 0-1,-1 1 0,1-1 1,-1 0-1,0 1 0,0-1 1,1 0-1,-1 1 0,0 0 1,0-1-1,-1 1 0,1-1 1,0 1-1,0 0 0,-1 0 1,-1-2-1,2 3 15,1 0-1,-1-1 1,0 1 0,1 0-1,-1 0 1,0 0 0,1 0-1,-1 0 1,0 0 0,1 0-1,-1 0 1,0 0 0,1 0-1,-1 0 1,0 0 0,1 1-1,-1-1 1,0 0 0,0 1-1,-1 0 1,1 0 0,-1 0 0,1 0 0,0 0 0,0 1 0,-1-1 0,1 0 0,0 1 0,0-1 0,-1 3 0,-3 6-27,0 1-1,1 0 0,0 0 0,1 0 1,0 0-1,-2 15 0,2 3 49,0 41-1,3-61-4,0 1 1,1-1-1,1 0 0,-1 1 0,1-1 1,1 0-1,0 0 0,5 11 0,-6-16 20,-1-1-1,1 1 0,0-1 0,0 0 0,1 0 0,-1 0 0,1 0 0,0 0 0,-1-1 0,1 1 0,0-1 0,0 0 0,1 0 0,-1 0 0,0 0 0,1 0 1,-1-1-1,1 0 0,0 1 0,-1-1 0,1-1 0,0 1 0,4 0 0,-1-1 27,1 0 0,0-1 0,0 0 1,0 0-1,-1-1 0,1 0 0,8-3 0,1-2-24,30-16 0,-30 12-11,-1 0 0,0-1-1,0-1 1,-2 0 0,17-19-1,56-80 32,-68 86-73,-4 6 41,20-37-1,-30 45-57,-5 10 18,0 1 0,1-1 0,-1 1 0,1-1 0,0 1 0,-1-1 0,1 1 0,0 0 0,1-3 0,-1 4 18,-1 0 1,0 0-1,0 0 1,0 0 0,0 0-1,0 0 1,0 0-1,0 0 1,1 0-1,-1 0 1,0 0 0,0 0-1,0 0 1,0 0-1,0 0 1,0 0 0,0 0-1,1 0 1,-1 0-1,0 0 1,0 0 0,0 0-1,0 0 1,0 0-1,0 0 1,0 0-1,0 1 1,1-1 0,-1 0-1,0 0 1,0 0-1,0 0 1,0 0 0,0 0-1,0 0 1,0 0-1,0 0 1,0 1-1,0-1 1,0 0 0,0 0-1,0 0 1,0 0-1,0 0 1,0 0 0,0 0-1,0 1 1,0-1-1,0 0 1,0 0 0,0 0-1,0 0 1,0 0-1,0 0 1,0 0-1,0 1 1,0-1 0,0 0-1,0 0 1,0 0-1,0 0 1,-2 11-33,2-9-10,-5 36 16,-2 0 0,-2 0 1,-15 41-1,17-62 141,0 0 1,-1 0-1,-1 0 1,-1-2-1,0 1 1,-1-1-1,0 0 1,-24 22-1,18-27 169,10-8-100,7-2-177,0 0-1,0 0 1,0 0 0,0 0-1,0-1 1,0 1 0,0 0 0,-1 0-1,1 0 1,0 0 0,0-1-1,0 1 1,0 0 0,0 0-1,0 0 1,0 0 0,0 0-1,0-1 1,0 1 0,1 0-1,-1 0 1,0 0 0,0 0-1,0-1 1,0 1 0,0 0-1,0 0 1,0 0 0,0 0-1,0 0 1,0-1 0,1 1-1,-1 0 1,0 0 0,0 0-1,0 0 1,0 0 0,1 0-1,2-4-22,1 1-1,0-1 1,0 1-1,0 0 1,1 1-1,-1-1 1,1 1-1,9-4 0,1-1-15,29-14-146,53-26-502,-36 9-3510,-34 21-1887,-21 14 2954,-12 5-1935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34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40 8480,'-40'-15'3840,"35"10"-3360,5-3 320,10 8-544,4-4-672,4 1 224,3-2-320,3 5 320,-3 0-1824,8 5 1120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34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388 132 8896,'-11'-17'2869,"26"17"-1178,-1 0-1084,28-6 1,-11 2-26,87-7-225,0 6 1,183 16-1,-244-8-891,-37-3-611,0 2 1,0 0 0,0 0-1,31 10 1,-49-11 613,0 0 1,0 0-1,1 0 0,-1 0 1,0 0-1,0 1 0,2 1 1,6 10-2350</inkml:trace>
  <inkml:trace contextRef="#ctx0" brushRef="#br0" timeOffset="1">42 37 9376,'-41'-28'4256,"41"23"-3680,5 2-1184,8 6 224,10-3-192,9 0 352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36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1192 5472,'8'-8'4468,"24"-25"-910,-21 16-2921,9-21 0,-9 16-375,8-15 122,97-166 992,-24 83-761,7-11-67,-55 62-114,-3-3 0,-3-2 0,-3-1 0,35-112 0,-69 182-409,13-43 257,-13 44-295,-1 0-1,1-1 1,-1 1 0,1 0-1,-1 0 1,0 0 0,-1-1-1,-1-7 1,2 12 9,0 0-1,0-1 1,0 1 0,0 0-1,0-1 1,0 1 0,0 0-1,0 0 1,0-1 0,0 1-1,-1 0 1,1 0 0,0-1-1,0 1 1,0 0 0,0 0-1,-1-1 1,1 1 0,0 0-1,0 0 1,-1 0 0,1-1-1,0 1 1,0 0 0,-1 0-1,1 0 1,0 0 0,0 0-1,-1 0 1,1 0 0,0 0-1,-1-1 1,1 1 0,0 0-1,-1 0 1,1 0 0,0 0-1,0 0 1,-1 1 0,1-1-1,0 0 1,-1 0 0,1 0-1,-11 8-111,10-6 98,-4 4-1,-1 0 0,1 0-1,1 1 1,-1-1 0,1 1 0,-4 10 0,0 0 9,-14 24 35,-150 310 254,146-288-45,-18 73-1,36-106-197,2 0 0,1 0-1,1 1 1,0 56-1,5-79 0,-1-1-1,2 1 1,-1-1 0,1 0 0,0 1-1,3 8 1,-4-13-3,1-1 0,-1 1 0,1 0-1,-1-1 1,1 1 0,0 0 0,0-1 0,0 0 0,0 0-1,0 1 1,1-1 0,-1 0 0,1-1 0,-1 1 0,1 0-1,0-1 1,3 2 0,0-2 9,-1 1-1,1-1 1,0-1 0,0 1-1,-1-1 1,1 0 0,0 0-1,0 0 1,0-1-1,0 0 1,-1 0 0,1-1-1,0 0 1,-1 0 0,1 0-1,6-4 1,5-3-15,-1-1 0,0-1 0,26-22 0,-19 10 3,0-1 1,26-36-1,-17 21-21,-8 10 8,-8 11-12,-1 0-1,23-38 0,-28 28-147,-10 25-115,-4 9 73,-4 11 103,4 6 59,1 1 0,1 0-1,1 32 1,1-54 25,-1 8 26,1 1 0,1-1-1,0 0 1,0 1 0,1-1-1,0 0 1,0 0 0,8 17-1,-10-27-18,0 1 0,1 0-1,-1-1 1,0 1 0,1-1-1,-1 1 1,1-1 0,-1 1-1,1-1 1,-1 1-1,1-1 1,-1 1 0,1-1-1,-1 0 1,1 1 0,0-1-1,-1 0 1,1 1 0,0-1-1,-1 0 1,1 0 0,0 0-1,-1 0 1,1 0 0,0 0-1,-1 1 1,1-1 0,0-1-1,-1 1 1,1 0-1,0 0 1,-1 0 0,1 0-1,0 0 1,-1-1 0,1 1-1,0 0 1,-1-1 0,1 1-1,-1 0 1,1-1 0,0 1-1,0-1 1,1-1 31,0 0-1,0 0 1,0 0-1,0 0 1,0 0 0,-1-1-1,1 1 1,-1 0-1,1-1 1,-1 0 0,2-4-1,0-3-15,0-1-1,0 0 0,-1 1 0,-1-1 0,0 0 1,0 0-1,-1-1 0,-1 1 0,0 0 1,0 0-1,-5-18 0,3 20-42,3 5 3,-2 0 0,1-1 0,0 1 0,-1 0 0,0 0 0,0-1 0,0 1 0,0 1 0,-1-1 0,0 0 0,-5-5 0,8 9 16,0 0-1,-1-1 1,1 1-1,0 0 1,-1 0-1,1-1 1,0 1 0,0 0-1,-1-1 1,1 1-1,0 0 1,0-1 0,0 1-1,-1 0 1,1-1-1,0 1 1,0 0 0,0-1-1,0 1 1,0-1-1,0 1 1,0 0-1,0-1 1,0 1 0,0-1-1,0 1 1,0 0-1,0-1 1,0 1 0,0-1-1,0 1 1,0 0-1,0-1 1,0 1 0,1-1-1,-1 1 1,0 0-1,0-1 1,1 1-1,-1 0 1,0-1 0,0 1-1,1 0 1,-1 0-1,0-1 1,1 1 0,-1 0-1,0 0 1,1 0-1,-1-1 1,0 1 0,1 0-1,-1 0 1,0 0-1,1 0 1,0 0-1,33-10-72,-20 7 58,27-8 34,1 2 1,73-5-1,-28 11-2569,-78 3 1711,1 0 0,-1 1 0,14 3 0,-21-4 479,1 1 0,-1 0 0,0 0 1,0 0-1,0 0 0,1 0 1,-1 0-1,2 2 0,-3-2 130,0 0 0,-1-1 0,1 1 0,0 0 0,-1 0 0,1-1 0,-1 1 0,1 0 0,-1 0 0,0 0 0,1-1 0,-1 1 0,0 0 0,0 0 0,1 0-1,-1 0 1,0 0 0,0 0 0,0 0 0,0 0 0,0 1 0,-4 18-2622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36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29 192 8960,'-28'-35'4064,"33"23"-3520,0 4 256,3 0-544,19-12 256,4 0-288,37-8-352,9 8 64,17-4-64,1 8 64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38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1126 4224,'-17'-3'1335,"13"3"-660,0-1-1,0 1 0,1-1 1,-1 0-1,0-1 1,-5-1-1,8 2-509,1 1-1,-1-1 1,0 0 0,0 1 0,1-1-1,-1 0 1,1 1 0,-1-1-1,0 0 1,1 0 0,-1 0 0,1 0-1,0 1 1,-1-1 0,1 0-1,0 0 1,-1 0 0,1 0 0,0 0-1,0 0 1,0 0 0,0 0-1,0 0 1,0 0 0,0 0 0,0 0-1,0 0 1,0 0 0,1 0-1,-1-1 1,5-12 290,0 1 0,0 0 0,2 0 0,-1 0-1,12-15 1,0-1-69,6-14 108,50-76 340,44-20-283,-72 87-228,-27 33-41,-11 10-154,0 1 0,0-1 1,-1-1-1,7-11 0,-14 20-107,1 0-1,0-1 1,-1 1 0,1 0-1,0 0 1,0-1-1,0 1 1,0 0 0,2-1-1,-3 2-16,1 0-1,-1 0 1,0-1-1,1 1 0,-1 0 1,1 0-1,-1 0 1,1 0-1,-1 0 0,1 0 1,-1 0-1,0 0 1,1 1-1,-1-1 1,1 0-1,-1 0 0,1 0 1,-1 0-1,0 1 1,1-1-1,-1 0 0,0 0 1,1 1-1,-1-1 1,0 0-1,1 0 0,-1 1 1,0-1-1,1 0 1,-1 1-1,0-1 1,0 1-1,1-1 0,-1 0 1,0 1-1,0-1 1,0 1-1,2 3 14,-1 0 1,0 0-1,0 0 1,-1 0-1,1 0 1,-1-1-1,0 1 0,0 0 1,0 0-1,0 0 1,-1 0-1,-1 6 1,0 8 54,-39 271 786,41-289-847,0 0-1,0 0 1,0 0-1,0 0 1,0 0-1,0 0 1,0 0-1,0 0 1,0 0-1,0 0 1,1 0-1,-1 0 1,0 0-1,0 0 1,0 0-1,0 0 1,0 0-1,0 0 1,0 0-1,0 0 1,0 0-1,0 0 1,0 0-1,0 0 1,0 0-1,1 0 1,7-16 89,9-26-78,-10 24-33,1 0 1,1 0 0,0 1 0,1 0 0,1 1 0,1 0 0,0 0 0,1 1-1,17-14 1,-16 15-7,-3 2 35,19-14 1,-27 24-36,0 0 0,0 0-1,0 0 1,0 1 0,1-1 0,-1 1 0,0-1 0,1 1 0,-1 0 0,1 0 0,-1 1 0,6-1 0,-9 1 18,1 0 0,-1 0 0,1 0 0,-1 0 0,1 1 0,-1-1 0,0 0 0,1 0 0,-1 0 0,1 1 0,-1-1 0,1 0 0,-1 1 0,0-1 1,1 0-1,-1 1 0,0-1 0,1 1 0,-1-1 0,0 1 0,1-1 0,-1 0 0,0 1 0,0-1 0,0 1 0,1-1 0,-1 1 0,0-1 0,0 1 0,0-1 0,0 1 1,0-1-1,0 1 0,0-1 0,0 1 0,0 0 0,0-1 0,0 1 0,-1-1 0,1 1 0,0 0 0,-7 24 81,6-21-107,-14 36 47,10-27 43,0 0 1,-3 16 0,7-20 102,7-13-86,4-6-50,7-4-45,0 0 0,2 2 0,31-18 0,67-21-79,-112 49 60,1 1 0,0-1 0,-1 1 0,1 0 0,0 0 0,7 0 0,-12 1 25,1 0-1,-1 0 1,1 0-1,-1 0 1,1 1-1,-1-1 1,1 0 0,-1 1-1,1-1 1,-1 1-1,0-1 1,1 1-1,-1 0 1,0-1-1,1 1 1,-1 0-1,0 0 1,0 0-1,0 0 1,0 0-1,0 0 1,0 0 0,0 1-1,0-1 1,0 0-1,0 0 1,-1 1-1,1-1 1,0 3-1,1 5 24,-1 0 0,0 0-1,-1 0 1,0 0 0,0 0 0,-3 11-1,0 20 126,3-38-138,0 0-1,1 0 1,-1 0-1,0-1 1,0 1-1,1 0 1,-1 0 0,1-1-1,-1 1 1,1 0-1,0-1 1,1 3 0,-1-3-6,-1 0 0,1-1 1,0 1-1,-1-1 0,1 1 1,0-1-1,0 1 1,-1-1-1,1 1 0,0-1 1,0 0-1,0 1 0,0-1 1,0 0-1,-1 0 0,1 0 1,0 1-1,0-1 1,0 0-1,0 0 0,0 0 1,0-1-1,0 1 0,-1 0 1,1 0-1,0 0 1,0-1-1,1 1 0,25-11 14,0-1 0,33-21 0,-31 17 116,163-81 23,-157 85-58,-26 9-51,1 0 0,-1-1 0,13-6 0,-22 10-44,0 0 1,0 0 0,-1 0-1,1 0 1,0 0 0,0-1-1,0 1 1,0 0-1,0 0 1,0 0 0,0 0-1,0 0 1,0 0 0,0 0-1,-1 0 1,1 0 0,0 0-1,0 0 1,0 0 0,0 0-1,0 0 1,0 0 0,0 0-1,0-1 1,0 1 0,0 0-1,0 0 1,0 0-1,0 0 1,0 0 0,0 0-1,0 0 1,0 0 0,0 0-1,0-1 1,0 1 0,0 0-1,0 0 1,0 0 0,0 0-1,0 0 1,0 0 0,0 0-1,0 0 1,0 0 0,0 0-1,0-1 1,0 1-1,0 0 1,0 0 0,0 0-1,0 0 1,0 0 0,1 0-1,-1 0 1,0 0 0,0 0-1,0 0 1,-11 4 0,1 1 1,-1 0-1,1 1 1,0 0-1,1 1 1,-18 14-1,14-8 23,0 0 0,1 1 0,0 1 0,1 0 0,0 0 0,-10 22-1,8-11-4,2 1-1,1-1 1,-10 41-1,20-67-14,-1 0 0,1 1-1,0-1 1,0 0 0,0 0 0,0 0-1,0 0 1,0 0 0,0 0-1,0 0 1,0 0 0,0 1 0,0-1-1,0 0 1,0 0 0,0 0-1,0 0 1,0 0 0,0 0 0,0 0-1,0 1 1,0-1 0,0 0-1,0 0 1,0 0 0,0 0 0,0 0-1,0 0 1,0 0 0,0 0-1,0 1 1,0-1 0,0 0 0,0 0-1,0 0 1,1 0 0,-1 0-1,0 0 1,0 0 0,0 0 0,0 0-1,0 0 1,0 0 0,0 0 0,0 1-1,1-1 1,5-4 59,10-15 44,17-19-66,1 0 0,1 2 1,3 2-1,62-45 1,-87 66-41,-12 12-8,0-1 0,0 1 0,1-1 0,-1 1 1,1 0-1,-1 0 0,1-1 0,2 0 0,-3 2 5,-1 0 0,0 0 0,0 0 0,1 0 0,-1 0 0,0 0 0,0 0 0,0 0 0,1 0 0,-1 0 0,0 0 0,0 0 0,0 0 0,1 0 0,-1 0 1,0 0-1,0 1 0,0-1 0,1 0 0,-1 0 0,0 0 0,0 0 0,0 1 0,0-1 0,0 0 0,1 0 0,-1 0 0,0 0 0,0 1 0,0-1 0,0 0 0,0 0 0,0 1 0,0-1 0,0 0 0,3 12-71,-2-9 70,4 12 2,0-1 0,2 0 0,-1 1 0,2-2 1,0 1-1,16 20 0,-21-30 15,0-1 0,0 1 0,0-1 0,1 0 0,-1 0 0,1 0 0,0 0 0,0 0 0,0-1 0,0 0 0,0 0 0,0 0 0,1 0 0,-1-1 0,1 1 0,-1-1 0,1 0 0,0-1 0,-1 1 0,1-1 0,0 0 0,0 0 0,-1 0 0,1-1 0,0 0 0,-1 1 0,1-2 0,-1 1 0,1-1 0,-1 1 0,1-1 0,3-3 0,11-6 5,0-1 0,-1-1 0,-1-1 0,0-1 0,-1 0 0,-1-1 0,0 0 0,-1-1 0,17-29 0,-6 6-9,-3-1-1,-1-1 1,22-68-1,3-45 34,-39 122-13,-2 1 1,0-1-1,-1-34 1,-6 41-115,2 25 64,0-1 0,0 1 0,0-1 0,0 1 0,-1 0 0,1 0 0,-1-1 0,1 1 1,-1 0-1,1 0 0,-1-1 0,0 1 0,0 0 0,0 0 0,-1-2 0,2 3 19,0 0 0,-1 0 0,1 0 0,0 0 0,0 0 0,0 0 1,-1 0-1,1 0 0,0 0 0,0 0 0,0 0 0,-1 0 0,1 0 0,0 0 0,0 0 0,0 0 0,-1 0 0,1 0 0,0 0 0,0 0 0,0 0 0,-1 0 0,1 0 0,0 0 0,0 0 0,0 0 0,0 0 0,-1 1 0,1-1 0,0 0 0,0 0 0,0 0 0,0 0 0,0 0 0,-1 1 0,1-1 1,0 0-1,0 0 0,-5 6-10,1 0 0,0 0 0,0 1 0,0-1 0,1 1 0,0 0 0,-3 9 0,-13 58 37,13-50-25,-33 137 184,-38 169 463,76-326-631,-4 22 141,5-18-56,0-8-97,0 0 0,0 0 0,0 0-1,0 0 1,0 0 0,0 0 0,1 0 0,-1 0 0,0 0 0,0 0-1,0 0 1,0 0 0,0 0 0,0 0 0,0 0 0,0 0-1,1 0 1,-1 0 0,0 0 0,0 0 0,0 0 0,0 0-1,0 0 1,0 0 0,0 0 0,0 0 0,0 0 0,1 0 0,-1 0-1,0 0 1,0-1 0,0 1 0,0 0 0,0 0 0,0 0-1,0 0 1,0 0 0,0 0 0,0 0 0,0 0 0,0 0-1,0 0 1,0-1 0,0 1 0,0 0 0,0 0 0,0 0 0,0 0-1,0 0 1,0 0 0,0 0 0,0 0 0,0-1 0,53-84 56,-44 73-71,1 0 1,0 1-1,0 0 0,1 0 0,1 1 0,0 1 1,0 0-1,1 0 0,17-8 0,-26 15-8,0 1-1,1-1 0,-1 1 1,0 0-1,1 0 1,-1 0-1,1 0 0,-1 1 1,1 0-1,-1 0 1,7 1-1,-8-1 17,-1 0 1,0 1-1,1-1 0,-1 1 0,0 0 1,0 0-1,0 0 0,1 0 0,-1 0 1,0 0-1,0 0 0,0 1 1,-1-1-1,1 1 0,0-1 0,0 1 1,-1 0-1,1 0 0,-1 0 0,0 0 1,1 0-1,0 3 0,-1-3 9,-1 0 0,0 0-1,0 0 1,0 0 0,0 0-1,0 0 1,0 0 0,0 0-1,-1 0 1,1 0 0,-1 0-1,1 0 1,-1 0 0,0-1 0,0 1-1,0 0 1,0 0 0,0-1-1,0 1 1,0-1 0,-1 1-1,-1 1 1,-6 6 48,1 0 0,-14 9 0,21-18-47,-47 37 133,47-37-142,1 1-1,-1-1 1,1 0 0,-1 1-1,1-1 1,-1 0-1,1 1 1,0-1 0,-1 0-1,1 1 1,0-1-1,-1 1 1,1-1 0,0 1-1,-1-1 1,1 1 0,0-1-1,0 1 1,-1-1-1,1 1 1,0-1 0,0 1-1,0 0 1,0-1-1,0 1 1,0-1 0,0 2-1,1-2-12,0 1 0,0 0 0,0 0 0,0-1-1,0 1 1,0 0 0,0-1 0,0 1 0,1-1 0,1 1-1,4 1-11,7 3 21,0-2 0,0 1 1,0-2-1,1 0 0,22 0 1,74-7 10,-86 2 13,-1 0-1,0-2 0,0 0 1,0-2-1,0 0 0,-1-2 1,24-13-1,-42 20-37,11-6 76,0-1-1,-1-1 1,19-14-1,-30 21-19,-1 0-1,1 0 0,-1-1 0,0 1 0,0-1 0,-1 0 0,1 1 0,-1-1 0,1 0 0,-1-1 0,-1 1 1,1 0-1,0 0 0,-1-1 0,0 1 0,0-1 0,-1 1 0,1-7 0,-1 10-45,1 0 0,-1 0-1,0 1 1,0-1 0,0 0-1,0 0 1,-1 0 0,1 0-1,0 0 1,0 0 0,0 0-1,-1 0 1,1 1 0,0-1-1,-1 0 1,1 0 0,-1 0 0,1 0-1,-1 1 1,1-1 0,-1 0-1,0 1 1,1-1 0,-1 0-1,0 1 1,-1-1 0,1 0-5,0 1 1,-1 0-1,1 0 0,0 0 1,-1 0-1,1 0 1,0 0-1,-1 0 1,1 1-1,0-1 0,-1 0 1,1 1-1,0-1 1,0 1-1,-3 1 1,-3 2-14,0 0 0,0 1 0,0 0 0,-8 9 1,9-7 76,-1 0 0,1 1 1,0 0-1,1 1 1,0-1-1,1 1 1,-1 0-1,1 0 1,1 0-1,0 0 1,0 1-1,1-1 1,-1 11-1,2-11-2,0 0 1,1 0-1,0 0 0,1 0 1,-1 0-1,2 0 0,-1 0 0,1 0 1,1-1-1,0 1 0,0-1 1,0 1-1,1-1 0,5 8 1,-7-14-36,-1 1 1,1-1 0,0 0 0,0 0-1,-1 0 1,1 0 0,1 0 0,-1 0 0,0 0-1,0 0 1,1-1 0,-1 0 0,1 1 0,-1-1-1,1 0 1,0 0 0,-1 0 0,6 1 0,-3-2-270,-1 0 1,1 0-1,0-1 1,0 0 0,0 1-1,-1-1 1,1-1 0,0 1-1,6-4 1,61-25-6259,-28 17 3568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44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253 488 2496,'7'-1'264,"3"1"468,0-2 0,0 1 0,0-2 0,0 1 0,19-8 0,-22 6-156,8-5 2654,-15 9-3185,0-1 1,0 1-1,0 0 0,0 0 1,0 0-1,0 0 0,0 0 1,0 0-1,0 0 0,0-1 1,1 1-1,-1 0 1,0 0-1,0 0 0,0 0 1,0 0-1,0 0 0,0-1 1,0 1-1,0 0 0,0 0 1,0 0-1,0 0 1,-1 0-1,1 0 0,0-1 1,0 1-1,0 0 0,0 0 1,0 0-1,0 0 0,0 0 1,0 0-1,0 0 0,0 0 1,0-1-1,0 1 1,-1 0-1,-9-4 1238,2 3-965,0 1 0,-1-1 0,1 1-1,0 0 1,0 1 0,-16 3 0,8 0-114,1 0 0,-22 10 0,24-8-99,1 1 0,-1 0 0,2 1 0,-1 0 0,1 0 0,0 1 0,1 1 0,-11 13-1,9-11-32,2 1-1,-1 0 1,2 1-1,0 0 1,-11 24-1,16-29-50,0 0 0,1 0-1,0 1 1,0-1 0,1 1-1,0-1 1,1 1 0,0 0-1,1 0 1,1 19-1,0-25 0,0-1 0,-1 1-1,2-1 1,-1 1-1,0-1 1,1 1-1,-1-1 1,1 0-1,0 0 1,0 0-1,1 0 1,-1 0-1,0 0 1,1-1 0,0 1-1,-1-1 1,1 0-1,0 0 1,0 0-1,6 3 1,-5-3 6,0-1-1,0 1 1,0-1 0,0 0 0,0 0 0,1 0-1,-1-1 1,0 1 0,1-1 0,-1 0 0,1 0-1,-1-1 1,0 1 0,0-1 0,1 0-1,-1 0 1,5-2 0,1-2 39,0 0 0,-1-1 0,1 0 0,-1 0 0,0-1 0,-1 0 0,0 0 0,0-1 0,0 0 0,-1-1-1,6-9 1,5-10 88,-1 0 0,19-45-1,-13 5-262,-16 45 48,10-22 0,-10 22-114,-4 12-491,-1 27 214,-2 6 554,1 1 0,1 0 1,1 0-1,1-1 0,2 0 1,9 29-1,-7-29-42,15 37 147,-20-53-143,0 0 0,0-1-1,0 0 1,1 0 0,0 0 0,0 0 0,8 7 0,-11-11-43,0 0-1,0 0 1,1 0-1,-1 0 1,0 0-1,1-1 1,-1 1-1,0 0 1,1-1-1,-1 1 1,1-1-1,-1 0 1,1 1-1,-1-1 1,1 0-1,-1 0 1,1 0-1,-1 0 1,1 0-1,-1 0 1,1-1-1,-1 1 1,1 0-1,-1-1 1,1 1-1,-1-1 1,0 0-1,1 1 1,-1-1-1,0 0 1,1 0-1,1-2 1,2-1 21,0-1 0,-1 0 0,1-1 0,-1 1 1,6-11-1,7-15 214,23-59 0,-3 5-83,-37 85-174,52-97-149,-43 83 46,0 1 0,1-1 1,0 2-1,21-21 0,-30 33 88,-1 0-1,1-1 1,-1 1-1,0 0 1,1-1 0,-1 1-1,1 0 1,-1-1 0,0 1-1,1 0 1,-1 0-1,1 0 1,-1-1 0,1 1-1,-1 0 1,1 0-1,-1 0 1,1 0 0,-1 0-1,1 0 1,0 0 0,-1 0-1,1 0 1,-1 0-1,1 0 1,-1 0 0,1 0-1,0 1 1,0 0 4,0 0 0,0-1 0,-1 1 0,1 0 0,0 0 0,0 0 0,-1 0 0,1 0 0,-1 0 0,1 0 0,-1 0 0,1 2 0,1 3 38,0 0-1,0 1 0,0 8 0,-1 4 44,0 0-1,-1 1 1,-1-1 0,-1 0-1,-1 0 1,-5 22 0,0-15 37,0 0 1,-2 0-1,-22 43 1,26-57-9,-1-1 0,0-1 0,-1 1 0,0-1-1,-11 11 1,18-20-93,0-1 0,1 1 0,-1 0 0,0 0 0,0 0 0,0-1 0,0 1 0,0 0 0,-1-1-1,1 1 1,0-1 0,0 0 0,0 1 0,0-1 0,-1 0 0,1 0 0,0 1 0,0-1 0,0 0 0,-1 0 0,1 0-1,0-1 1,0 1 0,-1 0 0,1 0 0,0-1 0,0 1 0,0 0 0,0-1 0,0 0 0,-1 1 0,1-1 0,0 1-1,0-1 1,-1-1 0,0 0-32,1 0-1,-1 0 0,0 0 1,1 0-1,0 0 0,-1 0 1,1-1-1,0 1 0,0 0 0,0-1 1,0 1-1,1-1 0,-1 1 1,1-1-1,-1 0 0,1-3 1,0 4 14,0 0 1,0 1-1,0-1 1,1 0-1,-1 0 1,0 0-1,1 0 1,-1 1-1,1-1 1,0 0-1,0 0 1,0 1-1,0-1 1,0 0-1,0 1 1,0-1-1,0 1 1,0 0-1,1-1 1,1-1-1,0 1-9,0 1 0,0-1 1,0 1-1,1-1 0,-1 1 0,0 0 0,1 0 0,-1 1 0,1-1 0,4 0 0,7 1 2,1 0 0,0 1 1,29 6-1,78 22 89,-14-3 3,-101-24-38,0-1 0,0 0 1,0 0-1,0-1 1,0 0-1,12-2 0,-16 2 0,-1-1-1,1 0 0,-1 0 0,1 0 0,-1-1 0,0 1 0,1-1 0,-1 0 0,0 0 0,0 0 0,0 0 0,0-1 0,-1 1 0,1-1 0,-1 1 0,1-1 0,2-4 0,1-4 39,0 0-1,0-1 0,-1 1 0,6-22 1,9-52 88,-11 42-83,-6 26-156,0-1 0,0-34 0,-1 39-310,-2 13 377,0 0 0,0 0 0,0 0 1,0 0-1,0 0 0,0 0 0,0 0 0,0 0 0,0 1 0,0-1 0,0 0 0,0 0 0,0 0 0,1 0 0,-1 0 0,0 0 0,0 0 0,0 0 1,0 0-1,0 0 0,0 0 0,0 0 0,0 0 0,1 0 0,-1 0 0,0 0 0,0 0 0,0 0 0,0 0 0,0 0 0,0 0 0,0 0 0,1 0 1,-1 0-1,0 0 0,0 0 0,0 0 0,0 0 0,0 0 0,0 0 0,0 0 0,0 0 0,1 0 0,-1-1 0,0 1 0,0 0 0,0 0 0,0 0 1,0 0-1,0 0 0,0 0 0,0 0 0,0 0 0,0 0 0,0-1 0,0 1 0,0 0 0,0 0 0,0 0 0,0 0 0,4 8 20,-1 0-1,-1 0 0,1 0 0,-1 0 0,-1 1 0,2 8 1,0 56 141,-3-31-52,1 15 320,-12 86 0,11-137-369,-1-1 0,0 1 0,-1-1 0,1 1 1,-1-1-1,-5 10 0,7-14-32,-1 0 0,1 0 1,-1 1-1,0-1 0,1 0 1,-1 0-1,0 0 0,0-1 1,0 1-1,0 0 0,0 0 1,0 0-1,0-1 0,0 1 1,0 0-1,0-1 0,0 1 1,0-1-1,0 1 0,0-1 1,-1 0-1,1 1 0,0-1 1,0 0-1,0 0 0,-1 0 1,1 0-1,0 0 0,0 0 1,-1 0-1,1 0 0,0-1 1,0 1-1,0 0 0,-1-1 1,1 1-1,-1-1 0,-1-1 0,0-1 0,0 1-1,0-1 1,1 1-1,-1-1 1,1 0 0,-1 0-1,1 0 1,0 0-1,0 0 1,-1-4 0,-11-16-276,10 18 198,0-1 0,1 0-1,-1-1 1,1 1 0,-3-12 0,5 16 51,1 0 0,-1-1 0,1 1 1,0 0-1,0 0 0,-1-1 0,2 1 0,-1 0 0,0 0 0,1-3 1,-1 3-4,1 1 0,-1 0 1,1 0-1,-1 0 1,1 0-1,-1 0 0,1 0 1,0 0-1,0 0 1,-1 0-1,1 0 0,0 0 1,0 1-1,0-1 1,0 0-1,0 0 0,0 1 1,0-1-1,0 1 1,2-1-1,0 0 0,0 0 0,0 1 1,0-1-1,0 1 0,0 0 0,0 0 1,0 0-1,0 0 0,0 0 0,-1 1 1,1-1-1,4 2 0,34 14-55,-40-15 60,15 6 34,0 0 0,1-1 0,0-1 0,21 4 0,-31-8 10,-1-1 0,1 1 1,0-1-1,-1 0 0,1-1 1,0 0-1,-1 0 0,1 0 1,-1-1-1,1 0 0,-1 0 1,0 0-1,0-1 0,7-4 1,-2 0 9,-1 0 1,0-1 0,0 0-1,-1-1 1,1 0-1,-2-1 1,8-10 0,46-78-19,-41 61 39,-13 25-77,-6 10-33,-1 1 1,1-1-1,-1 0 1,0 0-1,0 0 0,0 0 1,0 0-1,0 0 0,0 0 1,0 0-1,-1 0 0,1-3 1,-5 12-164,1 8 205,1-1 0,1 1 1,0-1-1,1 1 1,1-1-1,0 1 0,1 0 1,0-1-1,6 20 0,-5-25 8,0-1-1,0 1 1,1-1-1,0 0 0,0 0 1,1 0-1,0 0 0,0-1 1,1 0-1,0 0 0,0 0 1,1-1-1,0 0 1,0 0-1,0-1 0,11 6 1,-15-9 9,1 0 1,0-1 0,0 1 0,0-1-1,0 0 1,0 0 0,0-1-1,0 1 1,0-1 0,1 0 0,-1 0-1,0 0 1,5-1 0,-3-1-1,1 1 0,-1-1 0,0-1 0,0 1 0,0-1 1,0 0-1,9-6 0,-1-3 12,0 0 0,0 0 0,-1-1 0,0-1-1,10-16 1,90-111 118,-97 117-26,-15 23-123,-1 0 0,1 0 0,-1 1 0,1-1 0,-1 0 0,0 0 0,1 0 0,-1 0 0,0 1 0,0-1 1,1 0-1,-1 0 0,0 0 0,0 0 0,0 0 0,0 0 0,0 0 0,-1 0 0,1 0 0,0 1 1,0-1-1,-1 0 0,1 0 0,-1-1 0,1 1-8,-1 1 0,1 0 1,-1 0-1,1-1 0,-1 1 0,1 0 1,0 0-1,-1 0 0,1 0 0,-1 0 1,1 0-1,-1 0 0,1 0 0,-1 0 1,1 0-1,-1 0 0,1 0 0,-1 0 1,1 0-1,0 0 0,-1 0 0,1 0 1,-1 1-1,1-1 0,-1 0 0,1 0 1,0 1-1,-1-1 0,1 0 0,0 0 1,-1 1-1,0 0 0,-11 12-175,11-12 173,-9 11-3,1 1 1,1 1-1,0-1 1,1 1-1,1 0 1,0 1-1,1 0 0,0 0 1,-3 17-1,5-12 23,0 0 1,1 0-1,0 0 0,2 1 1,1-1-1,5 34 0,-6-50 2,1 0-1,0 0 0,0 0 1,0 0-1,1-1 0,-1 1 0,1 0 1,0-1-1,0 1 0,0-1 1,0 0-1,1 0 0,-1 0 1,1 0-1,0 0 0,0 0 0,0-1 1,0 1-1,0-1 0,1 0 1,6 4-1,-8-6 17,0 0-1,-1 1 1,1-1 0,0 0-1,-1 0 1,1 0 0,0 0-1,-1 0 1,1 0 0,0-1-1,-1 1 1,1 0 0,-1-1-1,1 1 1,-1-1 0,1 0-1,-1 1 1,1-1 0,-1 0-1,1 0 1,-1 0 0,0 0-1,0 0 1,1 0 0,-1-1-1,0 1 1,1-2 0,1-1 39,1-1 0,-2 0 0,1 0 0,0-1 0,-1 1 0,0 0 0,2-8 0,1-19-119,0 0 0,-1-66 0,-4 95 74,1 0-73,-1 0 0,0 0 1,0 0-1,0-1 1,-1 1-1,1 0 0,-1 0 1,0 0-1,1 0 1,-2 0-1,-1-6 0,-2 23-141,0 31 151,3 80 0,0-6 469,-1-75-241,-2 0 0,-2 0 0,-2-1 0,-2 0 1,-17 43-1,26-80-126,-1 0 1,1 0-1,-1-1 0,-1 1 0,-6 8 1,9-12-44,0-1 1,0 0 0,0 0 0,0 0 0,0 0-1,0 0 1,-1 0 0,1 0 0,0 0-1,0-1 1,-1 1 0,1 0 0,0-1 0,-1 1-1,1-1 1,-1 0 0,1 1 0,-1-1-1,1 0 1,-1 0 0,1 0 0,-1 0 0,1 0-1,-1 0 1,1 0 0,-1 0 0,1-1-1,-1 1 1,1-1 0,0 1 0,-3-2 0,0-1-51,0 0 1,0 0 0,0 0 0,1-1 0,-1 0 0,1 1 0,0-1 0,0-1 0,-4-7 0,2 4-140,1-1 1,0 0 0,0 0 0,-2-14-1,4 18 138,2 1-1,-1 0 1,1-1-1,-1 1 0,1-1 1,0 1-1,1 0 1,-1-1-1,1 1 0,0-1 1,0 1-1,0 0 1,0 0-1,1 0 0,0-1 1,4-5-1,0 2 22,0 0-1,0 1 1,1 0-1,0 0 1,0 0-1,16-10 1,9-3 123,46-22 0,-46 25-36,0 0-1,30-24 1,-42 25-57,0-1 0,-2-1 0,0-1 1,20-27-1,54-91 39,-88 130-42,15-25 7,-13 21-52,1-1 0,0 2 0,9-13 0,-15 23 26,-1-1-1,0 1 1,1-1-1,-1 1 1,1 0-1,-1-1 1,0 1-1,1-1 1,-1 1 0,1 0-1,-1-1 1,1 1-1,-1 0 1,1 0-1,0-1 1,-1 1-1,1 0 1,-1 0-1,1 0 1,-1 0-1,1 0 1,0 0-1,-1 0 1,1 0-1,-1 0 1,2 0-1,-2 0 3,1 1-1,0-1 1,-1 1-1,1-1 0,-1 1 1,1-1-1,-1 1 0,1 0 1,-1-1-1,1 1 0,-1 0 1,0-1-1,1 1 1,-1 0-1,0 0 0,1 1 1,0 6 1,1 0 1,-1 0-1,0 8 1,-1-10 23,4 173 174,-4-137 261,0-41-229,2-7-101,5-6-144,0 0 0,-1 0 0,7-21 0,-9 23-6,0 0 0,0 1 1,1-1-1,0 1 0,0 0 0,1 0 0,10-12 0,-15 21 19,0-1 0,-1 0 0,1 1 0,0-1 1,-1 0-1,1 1 0,0-1 0,-1 1 0,1-1 0,0 1 0,0-1 0,0 1 0,0 0 0,-1-1 0,1 1 0,0 0 0,0 0 0,0 0 0,0 0 0,0 0 0,0 0 0,0 0 0,0 0 0,1 0 0,-1 0-2,0 1 0,0 0 0,0-1-1,0 1 1,0 0 0,0 0-1,0 0 1,0 0 0,0 0 0,-1 0-1,1 0 1,0 0 0,-1 0-1,1 0 1,0 2 0,3 5 4,-1 1 1,-1-1-1,4 17 0,-6-23 19,26 96 99,-25-94-104,0 0 1,1 0 0,-1 0-1,0 0 1,1 0-1,0 0 1,0-1-1,0 1 1,1-1-1,3 5 1,-5-7 11,0 0 0,1 0 0,-1 0 1,0 0-1,0 0 0,1 0 0,-1-1 1,0 1-1,1-1 0,-1 1 0,1-1 0,-1 1 1,1-1-1,-1 0 0,1 0 0,-1 0 1,1 0-1,-1 0 0,1 0 0,-1 0 1,1 0-1,-1-1 0,0 1 0,1 0 1,-1-1-1,1 1 0,-1-1 0,0 0 1,1 1-1,-1-1 0,2-2 0,10-6-4,-2 0 0,1-2 0,-1 1 0,-1-1 0,18-24 0,3-3 16,95-93-229,-119 125 145,1-1 0,0 1 1,0 0-1,15-8 0,-21 13 45,-1 0 0,1 0-1,0 1 1,0-1 0,-1 0-1,1 1 1,0-1-1,0 1 1,0 0 0,-1-1-1,1 1 1,0 0 0,0 0-1,0 0 1,0 1 0,0-1-1,-1 0 1,1 1 0,0-1-1,0 1 1,0 0-1,-1-1 1,1 1 0,0 0-1,-1 0 1,1 0 0,-1 0-1,1 0 1,-1 0 0,0 1-1,1-1 1,1 3 0,-1 0 9,0 0 0,0 0 0,0 0 1,0 0-1,-1 0 0,0 0 0,1 0 1,-2 0-1,2 7 0,0 42 105,-2-43-66,-1 12 165,-6 31 0,2-21-127,4-6 177,12-36-80,3-7-210,-1 0 0,-1-1 0,14-25-1,-16 24-37,2 0-1,0 1 1,17-20-1,-18 26 84,10-12-19,-20 23-8,0 0 0,0 0 1,1 0-1,-1 0 0,0 0 0,1 0 0,-1 0 0,1 1 1,-1-1-1,1 1 0,-1-1 0,1 1 0,-1-1 0,4 1 1,-5 0 11,1 0 1,0 0 0,-1 0 0,1 0-1,0 0 1,0 1 0,-1-1 0,1 0-1,0 1 1,-1-1 0,1 0-1,0 1 1,-1-1 0,1 1 0,-1-1-1,1 1 1,-1-1 0,1 1 0,-1-1-1,1 1 1,-1 0 0,0-1 0,1 1-1,-1 0 1,0-1 0,1 1-1,-1 0 1,0 0 0,0-1 0,0 1-1,0 0 1,1 0 0,0 29-74,-2-22 59,6 70 439,4-85-330,0-19-197,-8 22 50,0-1 1,0 1-1,1 0 0,3-8 1,-1 6 3,-1 0-36,0 1 0,0 0 0,1-1-1,-1 2 1,7-7 0,-10 11 80,1-1 1,-1 1 0,1 0 0,-1 0-1,1-1 1,-1 1 0,1 0 0,-1 0-1,1 0 1,-1 0 0,1 0 0,-1 0-1,1-1 1,0 1 0,-1 1 0,1-1-1,-1 0 1,1 0 0,-1 0 0,1 0-1,-1 0 1,1 0 0,-1 0 0,1 1-1,-1-1 1,1 0 0,-1 0 0,1 1-1,-1-1 1,0 0 0,1 1 0,-1-1 0,1 1-1,-1-1 1,0 0 0,1 1 0,-1-1-1,0 1 1,0-1 0,1 1 0,-1 0-1,13 23 18,-13-22-14,12 28 63,-6-14 35,0-1 0,15 26 0,-19-39-81,-1 0-1,1-1 1,-1 1-1,1 0 1,-1-1-1,1 1 1,0-1-1,0 1 1,0-1 0,0 0-1,0 0 1,0 0-1,0 0 1,0 0-1,1-1 1,-1 1-1,0-1 1,0 1-1,1-1 1,-1 0-1,0 0 1,1 0-1,-1 0 1,0 0-1,1 0 1,-1-1-1,0 1 1,0-1-1,4-1 1,6-2 0,-1 0-1,1-2 1,-1 1-1,12-9 1,-21 12 2,18-9-27,-1-2 1,0 0 0,-1-2 0,-1 0-1,0 0 1,-2-2 0,1 0 0,17-27-1,-30 40 39,-1 0-1,0-1 0,0 1 1,0-1-1,0 0 0,-1 0 1,1 0-1,-1 0 1,0-6-1,0 8-21,-1 0 1,0 1-1,0-1 1,-1 0-1,1 0 1,0 1-1,-1-1 1,0 0-1,1 1 1,-1-1-1,0 1 1,0-1-1,-1 1 1,1-1-1,0 1 1,-1 0-1,0 0 1,-3-5-1,3 6-33,0 0 1,0 0-1,0 0 0,0 0 0,0 0 0,0 0 1,0 0-1,0 1 0,0-1 0,0 1 0,-1 0 1,1-1-1,0 1 0,0 0 0,0 0 0,-1 1 1,1-1-1,0 0 0,0 1 0,0-1 0,-4 2 1,0 0 28,1 0 1,0 0 0,0 1 0,0 0 0,0-1-1,0 2 1,-6 4 0,7-3 24,-1 0 0,1 0 0,0 0 0,1 0 1,-1 1-1,1-1 0,0 1 0,0 0 0,1 0 0,0 0 0,0 0 0,0 0 1,1 0-1,-1 1 0,2-1 0,-1 1 0,1 7 0,0-9-12,0-1 1,1 0-1,-1 1 0,1-1 0,0 0 0,0 0 0,1 0 1,-1 0-1,1 0 0,0 0 0,0 0 0,0-1 1,0 1-1,1-1 0,0 1 0,-1-1 0,1 0 1,0 0-1,1 0 0,-1 0 0,0-1 0,1 1 0,0-1 1,-1 0-1,1 0 0,7 2 0,-3-1 5,1-1 0,-1-1-1,0 1 1,1-2 0,-1 1 0,1-1-1,-1 0 1,1-1 0,-1 0-1,1 0 1,-1-1 0,0 0-1,1 0 1,14-7 0,5-5 26,-1 0 0,44-32 1,-60 38-25,-8 6-42,1 0 1,0 0 0,-1 0-1,8-2 1,-2 1-70,-9 3 88,1 0 1,-1 0 0,1 0 0,-1 0 0,1 1 0,-1-1 0,1 0 0,-1 0 0,1 0 0,-1 1-1,1-1 1,-1 0 0,1 1 0,-1-1 0,0 0 0,1 1 0,-1-1 0,0 0 0,1 1 0,-1-1-1,0 1 1,1-1 0,-1 2 0,0-2 1,2 4 3,-1 0-1,1 0 1,-1 0-1,0 1 1,-1-1-1,1 0 1,-1 1 0,0-1-1,0 1 1,0-1-1,-1 6 1,0 8-66,-4 156 495,11-177-421,-2-4-87,1 0 0,-1 0 0,5-12 1,9-16-156,31-33 135,-47 65 48,1 0 0,0 0 0,0 0 0,0 0 0,6-5 0,-8 8 42,-1 0 0,1-1 0,-1 1 0,1-1 0,-1 1 0,1 0 0,0 0 0,-1-1 0,1 1 0,-1 0 0,1 0 0,0-1 0,-1 1 0,1 0 0,-1 0 0,1 0 0,0 0 0,-1 0 0,1 0 0,0 0 0,-1 0 0,1 0 0,0 0 0,-1 1 0,1-1 0,-1 0 0,1 0 0,0 1 0,-1-1 0,1 0 0,-1 1 0,1-1 0,-1 0 0,1 1 0,-1-1 0,1 1 0,-1-1 0,0 1 0,1-1 0,-1 1 0,1-1 0,-1 1 0,0-1 0,0 1 0,1 0 0,-1-1 0,0 2 0,6 13-8,-2-1 59,1 0 0,1-1-1,12 22 1,-15-31-22,-1-1 1,1 1 0,0 0-1,0-1 1,0 0-1,0 0 1,1 0-1,0 0 1,-1-1 0,1 1-1,0-1 1,0 0-1,0 0 1,0 0-1,1-1 1,6 3 0,0-3-6,1 0 0,-1 0 1,1-1-1,-1 0 1,0-1-1,1-1 0,-1 1 1,0-2-1,0 0 0,0 0 1,0-1-1,0 0 1,-1-1-1,16-9 0,-8 3-28,0-1-1,0-1 1,-1-1 0,-1 0-1,0-1 1,24-30-1,-19 16-58,19-37-1,-14 22-47,-16 28 102,-1 0 0,0-1 0,-2 0 0,1 0 0,7-32 0,-4-4 129,8-105 1,-19 137-116,-5-40-1,-1 8-192,6 42 136,0 7 55,1 1 0,-1 0 0,0 0-1,-1-1 1,1 1 0,-1 0 0,1-1 0,-1 1 0,0 0 0,0 0 0,0 0 0,-1 0-1,-2-4 1,4 7 2,0 0 0,0-1 0,0 1 0,0 0 0,-1 0 0,1 0 0,0 0 0,0 0 0,0 0 0,-1 0 0,1 0 0,0-1 0,0 1 0,0 0 0,-1 0 0,1 0 0,0 0 0,0 0 0,0 0 0,-1 0 0,1 0 0,0 0 0,0 0 0,0 0 0,-1 0 0,1 0 0,0 0 0,0 1 0,0-1 0,-1 0 0,1 0 0,0 0 0,0 0 0,0 0 0,0 0 0,-1 0 0,1 1 0,0-1 0,0 0 0,0 0 0,0 0 0,0 0 0,-1 1 0,1-1 0,0 0 0,0 0 0,0 0 0,0 1 0,0-1 0,0 0 0,0 0 0,0 1 0,-4 13-31,-1 20 14,2 0 0,3 68 1,5-41 428,14 72 0,-12-92-327,1 6 51,1-1 0,2 0-1,27 69 1,-35-108-83,1 0 1,-1 0-1,1-1 0,1 1 0,-1-1 1,1 1-1,0-1 0,11 9 1,-14-13-32,0 0-1,1 0 1,-1-1 0,1 0 0,0 1 0,0-1 0,-1 0 0,1 0-1,0 0 1,0 0 0,0-1 0,0 1 0,0-1 0,0 0 0,0 0 0,0 0-1,0 0 1,0 0 0,0-1 0,0 1 0,-1-1 0,1 0 0,0 0-1,0 0 1,5-3 0,1-1-4,0-1 1,-1 1-1,1-2 0,-1 1 0,0-1 1,11-15-1,38-52-239,-40 50 99,102-161-499,-117 182 604,2-4-61,-1 3 31,-1-1 0,1 0-1,0 1 1,0 0 0,1 0 0,-1 0 0,1 0 0,8-6 0,-12 10 46,1 0 1,-1-1-1,1 1 0,0 0 0,-1 0 0,1 0 0,-1 0 0,1 0 1,0 0-1,-1 0 0,1 0 0,-1 0 0,1 0 0,-1 0 0,1 0 1,0 1-1,-1-1 0,1 0 0,-1 0 0,1 1 0,-1-1 1,1 0-1,-1 1 0,1-1 0,-1 0 0,0 1 0,1-1 0,-1 1 1,1-1-1,-1 0 0,0 1 0,1-1 0,-1 1 0,0-1 0,0 1 1,1-1-1,-1 1 0,0 1 0,8 23 170,-4 0 61,-2 0-1,0 29 1,-1-7 19,-1-28-151,0-1 1,-2 1-1,0 0 1,-1-1-1,-1 1 1,-7 19-1,9-33-68,1 0-1,-1-1 1,0 0-1,0 1 1,0-1-1,-1 0 1,1 0 0,-1 0-1,0-1 1,-1 1-1,-3 3 1,5-6-31,0 1 1,0-1 0,0 0 0,-1 1-1,1-1 1,0-1 0,-1 1 0,1 0-1,-1 0 1,1-1 0,-1 1 0,1-1-1,-1 0 1,0 0 0,1 0-1,-1 0 1,1-1 0,-1 1 0,1 0-1,-1-1 1,-3-1 0,-3-2-43,1 1 1,-1-2-1,1 1 1,0-1-1,1 0 0,-1-1 1,-7-7-1,-25-18-146,72 39-12,-14-4 287,0-1 0,0-1 1,1-1-1,-1 0 0,0-2 1,1 0-1,-1-1 0,0 0 1,0-2-1,0 0 0,-1-1 1,1-1-1,25-12 0,55-29-3962,-97 46 3594,0 1-1,0-1 1,1 1-1,-1-1 1,0 0-1,0 1 1,0-1 0,0 0-1,0 0 1,0 0-1,0 0 1,0 0 0,0 0-1,0 0 1,-1 0-1,1 0 1,0-1 0,-1 1-1,1 0 1,-1 0-1,1-1 1,-1 1-1,1 0 1,-1-1 0,0-1-1,0 3 29,0-1 0,0 0 0,0 0 0,-1 1 0,1-1 0,0 0 0,0 0 0,-1 1 0,1-1 0,0 0 0,-1 1 0,1-1 0,-1 1 0,1-1 0,-1 0 0,1 1 0,-1-1 0,0 0 0,-1 0-191,0 0 1,1 1-1,-1-1 1,0 0-1,1 1 1,-1-1 0,0 1-1,0-1 1,1 1-1,-4-1 1,-37 1-2766,-11 0 998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7:5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1984,'-6'8'11901,"7"-3"-12213,3 157 4048,1-97-3234,21 108 1,-21-151-146,-1-1 1,-1 1-1,0 31 0,-13-164 491,9 75-909,0-1 0,3 1-1,1 0 1,1-1 0,17-64-1,-19 94 70,0 0 0,1 1 0,-1-1 0,1 1-1,0-1 1,1 1 0,-1 0 0,1 0 0,1 0 0,-1 1-1,1 0 1,0 0 0,0 0 0,8-6 0,-11 10 7,0 0 1,-1 0 0,1 1-1,0-1 1,0 1 0,-1-1-1,1 1 1,0 0 0,0-1-1,0 1 1,0 0-1,0 0 1,-1 0 0,1 1-1,0-1 1,0 0 0,0 1-1,0-1 1,-1 1 0,1 0-1,0-1 1,-1 1 0,1 0-1,0 0 1,-1 0-1,1 0 1,-1 0 0,1 1-1,-1-1 1,0 0 0,2 2-1,3 5 62,1-1 0,-1 1 0,-1 0 0,8 13 0,12 27 337,-1 2 0,-2 1 0,-3 1-1,17 72 1,-32-110-346,-2 0-1,2 25 1,-4-37-276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44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37 9632,'-71'-8'4384,"63"4"-3840,11 1 1855,7 3-1439,22-5 1376,7 5-1344,30-3 608,-3 3-928,29-9-96,-6 9-352,29-5-64,-6 10-96,-13-10-608,-14 5 288,-17 0-4544,-10 5 2624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20:44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50 370 12960,'0'-45'5887,"0"5"-5119,-5 17 2240,5 3-1792,-3-20 992,3 7-1280,-10-7-544,5 13-224,-3-9-160,3 12 0,-4-1-1408,4 9 768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8:41.29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109 1 416,'0'0'3,"0"0"-1,0 0 1,0 0 0,0 0-1,0 0 1,0 0-1,0 0 1,0 0 0,0 0-1,0 0 1,0 0 0,-1-1-1,1 1 1,0 0 0,0 0-1,0 0 1,0 0-1,0 0 1,0 0 0,0 0-1,0 0 1,0 0 0,-1 0-1,1 0 1,0 0-1,0 0 1,0 0 0,0 0-1,0 0 1,0 0 0,0 1-1,0-1 1,0 0 0,0 0-1,0 0 1,-1 0-1,1 0 1,0 0 0,0 0-1,0 0 1,0 0 0,0 0-1,0 0 1,0 0 0,0 0-1,0 0 1,0 0-1,0 1 1,0-1 0,0 0-1,0 0 1,0 0 0,0 0-1,0 0 1,0 0 0,0 0-1,0 0 1,0 0-1,0 0 1,0 1 0,0-1-1,-3 11 325,2 16 255,3-9-269,0 1-1,-1 0 1,-1 23 0,-1-9-92,-1 7 52,-10 57 0,6-58 9,-2 58-1,6-49-128,0-29-34,2-1 0,0 1 0,3 19 1,-2-34-88,-1 0 1,1 0 0,0 0-1,0 0 1,1-1 0,-1 1-1,3 4 1,-3-5-52,0-1 0,0 1 1,-1 0-1,1-1 0,-1 1 1,0 0-1,0 0 0,0-1 1,0 5-1,-1-5 72,1 0 1,0 1-1,0-1 0,0 1 1,0-1-1,0 0 0,5 13 1921,9-27-1334,-9 5-612,1 0 1,-1 0 0,-1 0-1,1-1 1,-1 0 0,4-11-1,15-55-64,-1 4-38,3 2-26,-14 33 34,3 1 0,29-56 0,15-11 135,-54 94-119,-3 5 42,0-1 1,0 1-1,0 0 0,0 1 0,1-1 0,-1 0 1,0 0-1,1 0 0,2-1 0,-3 2-18,-1 1 19,0-1 0,0 1 0,0 0 0,0 0 0,0-1 0,1 1 0,-1 0 0,0 0 0,0-1 0,0 1 0,1 0 0,-1 0 0,0 0 0,0 0 0,1-1 0,-1 1 0,0 0 0,0 0 0,1 0 0,-1 0 0,0 0 0,0 0 0,1 0 0,-1 0 0,0 0 0,0 0 0,1 0 0,0 0 0,-1 0 65,1 1 12,-1 0 0,1 0 0,-1-1 0,0 1-1,1 0 1,-1 0 0,0 0 0,1 0-1,-1 0 1,0 0 0,0 1 0,-1-1-43,1 0 1,-1 0-1,0-1 1,0 1-1,0 0 1,0-1-1,0 1 0,0 0 1,0-1-1,-1 1 1,1-1-1,0 0 1,0 1-1,0-1 1,0 0-1,-1 0 1,1 0-1,-2 0 1,-28 0 65,17-1 12,-108 1-105,84 5 170,38-5-174,-1 0 0,1 0 0,0 0 0,0 0 0,0-1 0,0 1 0,0 0 0,0 0 0,0 0 0,0 0 0,0 0 0,0 0 0,0 0 0,0-1-1,0 1 1,0 0 0,0 0 0,0 0 0,0 0 0,0 0 0,0-1 0,0 1 0,0 0 0,0 0 0,0 0 0,0 0 0,0 0 0,0 0 0,0-1-1,0 1 1,0 0 0,0 0 0,0 0 0,0 0 0,0 0 0,1 0 0,-1 0 0,0-1 0,0 1 0,0 0 0,0 0 0,120-8-172,-94 6 218,-1 0 0,0-2 0,28-8-1,2 1 0,84-4-282,-129 15 204,28 0 73,-1 2-1,1 2 0,0 1 0,36 11 0,6 3-141,-35-10 101,-24-4 18,35 3 0,103-2 78,87 7-139,-177-4 85,33 3-101,-68-10 233,10 1-216,50-3 0,147-6 441,-75-2-260,-142 7-125,-17 1-6,1-1 0,-1 1 0,0 0 0,1 1 0,-1-1 1,1 2-1,-1-1 0,14 5 0,0 1-9,-14-5 13,0 0 0,0 0 0,9 5-1,-8-4 16,-6-2-65,6 2 123,17 13 85,-23-16-277,16 0 144,-15 0 4,-1 0-1,1-1 1,-1 0-1,1 1 0,-1-1 1,0 0-1,1 0 1,3-3-1,-4 2-46,0 1 0,1 0 0,-1 0 0,1-1 0,-1 2 0,1-1 0,-1 0-1,1 0 1,2 1 0,4-3-184,-8 3 193,-1 0 0,0 0 1,1 0-1,-1 0 0,1 0 0,-1-1 0,0 1 0,1 0 1,-1 0-1,0 0 0,1 0 0,-1 0 0,0 0 0,1 1 0,-1-1 1,0 0-1,1 0 0,-1 0 0,0 0 0,1 0 0,-1 0 1,0 1-1,1-1 0,-1 0 0,0 0 0,0 0 0,1 1 0,-1-1 1,1 1-1,1 0-2,0 0 1,-1 1-1,1 0 1,0-1-1,0 1 0,-1 0 1,1 0-1,-1 0 1,1 0-1,-1 0 1,0 0-1,0 0 1,0 1-1,0-1 0,0 0 1,-1 1-1,1-1 1,-1 0-1,1 5 1,1 8-24,-2-1 0,0 19 0,0-15 19,0 23-78,2-1 1,9 46 0,-8-63 101,2 10 58,13 43 65,-17-70 179,1 1 0,-1-1 0,0 1-1,0 7 1,-6-30 312,-3-25-641,3-62 182,4 41-231,2 43 21,-2 0 0,-4-32 1,-2-33 192,6 56-751,1 27 597,7 12-1066,-4-7 1000,-1 1 0,0 0 0,0 0 0,0 0 0,-1 0 0,1 0 0,0 7 0,2 5 1,2 12 8,-2 1 0,2 36 0,1 2 132,-5-10 1,-3-45-14,2 1 1,-1-1-1,5 22 1,-2-25 1246,-4-33-757,40-255-685,-34 247 34,-2 14-1,2-35 0,-3 43-312,3 11-79,3 18 130,13 140-42,-15-103 337,-3 45 255,-3-87-144,4 3 1133,-3-26-718,9-133-370,-11 46-1204,-13 176 591,-16 68 619,24-132 456,6-17-545,0 0 1,0 0 0,0-1-1,0 1 1,0 0 0,0 0-1,0 0 1,0 0 0,0 0-1,0 0 1,0 0 0,0 0-1,0 0 1,0 0 0,0 0-1,0 0 1,0-1 0,0 1-1,0 0 1,0 0 0,0 0-1,0 0 1,0 0 0,-1 0 38,1 0-39,0 0 1,0 0 0,0 0-1,0 0 1,0 0 0,0-1-1,0 1 1,0 0 0,0 0-1,0 0 1,0 0-1,-1 0 1,1 0 0,0 0-1,0 0 1,0 0 0,0 0-1,0 0 1,0 0 0,0 0-1,0 0 1,0 0 0,0 0-1,0 0 1,0 0 0,0 1-1,-1-1 1,1 0 0,0 0-1,0 0 1,0-5 52,1 0-1,-1 0 1,1-1 0,2-5-1,8-41 37,8-98 0,-18 78-1290,-2 100 1049,-1-1 0,-1 0 0,-2 0-1,-7 28 1,4-1 545,7-37-256,1-16-139,0 0 0,0 0 0,0 0 0,0 0 0,0 0 0,0 0 0,0 0-1,0 0 1,0 0 0,0 0 0,-1 0 0,1 0 0,0-1 0,-1 1 0,1 0 0,-1 0 0,1 0 0,-1 0 0,1 0-1,-1-1 1,1 1 0,-1 0 0,0-1 0,-1 2 0,-12 15 16,8-12 80,0 0-1,-1-1 1,0 0-1,0 0 1,0-1-1,0 0 0,0 0 1,-1 0-1,1-1 1,-1-1-1,-14 3 1,9-1 37,-10 1 22,9-3-15,-25 4-1,24-2-64,-24 0-1,-122-9 449,141 5-469,-177-8 266,141 4-239,-307-11 212,5 37-250,20-2-105,110-10 88,-1 7 86,186-16-120,30 0-41,0 0 1,0 1 0,-13 2 0,5 0-158,1 0 0,-34-1 0,48 8-417,6-8 554,0-2 63,0 1 1,0 0 0,0 0 0,0 0 0,1 0-1,-1-1 1,0 1 0,0 0 0,0 0 0,1 0 0,-1-1-1,0 1 1,1 0 0,-1 0 0,1-1 0,-1 1-1,1 0 1,-1-1 0,1 1 0,-1-1 0,1 1-1,0-1 1,-1 1 0,1-1 0,0 1 0,0-1-1,0 1 1,1 0 139,-1 0-54,0 0-83,-1-1 1,1 1-1,0 0 0,-1-1 0,1 1 0,0-1 0,-1 1 0,1 0 1,0-1-1,0 0 0,0 1 0,-1-1 0,1 0 0,0 1 0,0-1 1,0 0-1,0 0 0,0 0 0,0 1 0,0-1 0,0 0 0,-1 0 0,1 0 1,2-1-1,2 1-40,3 1 57,0 0-1,0-1 0,0 0 0,0 0 1,-1-1-1,1 1 0,10-4 0,57-17 159,-48 12-361,86-20 125,227-29 1,-300 55-27,0 1 0,63 5 1,80 20 121,-136-17 41,-12-1 389,41-5 684,-83-5-1009,-135-62 34,70 35-208,31 13-7,-1 2 0,0 2 0,-1 1-1,-1 3 1,-60-9 0,-165 3-569,244 20 192,24-3 401,1 0-1,-1 0 1,1 0-1,-1 0 1,1 0-1,-1 0 1,1 1-1,-1-1 0,1 0 1,-1 0-1,1 0 1,-1 1-1,1-1 1,-1 0-1,1 1 1,0-1-1,-1 0 1,1 1-1,0-1 1,-1 1-1,1-1 1,0 0-1,-1 1 0,1-1 1,0 1-1,0-1 1,-1 1-1,1-1 1,0 1-1,0-1 1,0 1-1,0-1 1,0 1-1,0-1 1,0 1-1,0 0 0,0-1 1,0 1-1,0-1 1,0 1-1,0-1 1,0 1-1,1-1 1,-1 1-1,0 0 1,3 2 4,-1 1-1,1-1 1,-1 0 0,1 0 0,0 0 0,0-1 0,0 1 0,0-1-1,1 1 1,-1-1 0,1 0 0,-1 0 0,1-1 0,0 1 0,7 1 0,8 2-1,38 6 1,-47-10 30,22 4 107,62 0 0,-77-6-19,0 0-1,0-1 1,0 0-1,0-2 1,22-7-1,-39 11-84,1 0 0,-1 0-1,1 0 1,-1 0 0,1 0 0,-1-1 0,1 1 0,-1 0-1,1 0 1,-1 0 0,0-1 0,1 1 0,-1 0 0,1-1-1,-1 1 1,0 0 0,1-1 0,-1 1 0,0-1 0,1 1-1,-1 0 1,0-1 0,0 1 0,1-1 0,-1 1-1,0-1 1,0 1 0,0-1 0,0 1 0,0-1 0,0 0-1,0 0-7,0 0-1,-1 0 1,1 0-1,-1 0 0,1 0 1,-1 0-1,0 0 0,1 1 1,-1-1-1,0 0 0,0 0 1,0 1-1,-1-2 1,-5-2 4,1 0 1,-1 0-1,-8-3 1,-7 0-80,0 0 0,0 2 0,0 1 0,-27-2 0,-35-6-7,-24-4 68,-3 0 0,75 7 75,-56-24 1,22 8 125,-21-12-553,70 24 364,20 12-23,0 0 1,0 1-1,0-1 0,0 0 0,0 0 0,0 0 1,0 0-1,0 0 0,0-1 0,0 1 0,1 0 1,-1 0-1,1-1 0,-2-1 0,2 3 6,0-1 0,0 1 0,0 0 0,0 0 0,0 0 0,0 0 0,0-1 0,0 1 0,0 0-1,0 0 1,0 0 0,0 0 0,0-1 0,0 1 0,0 0 0,0 0 0,-1 0 0,1 0 0,0 0 0,0-1 0,0 1-1,0 0 1,0 0 0,0 0 0,-1 0 0,1 0 0,0 0 0,0 0 0,0 0 0,0-1 0,-1 1 0,1 0 0,0 0-1,0 0 1,0 0 0,0 0 0,-1 0 0,1 0 0,0 0 0,0 0 0,0 0 0,0 0 0,-1 0 0,1 0 0,0 0 7,0 0 0,0 1 1,-1-1-1,1 0 0,0 0 1,0 0-1,0 0 0,0 0 1,-1 0-1,1 0 0,0 0 1,0-1-1,0 1 1,0 0-1,-1 0 0,1 0 1,0 0-1,0 0 0,0 0 1,0 0-1,0 0 0,0 0 1,-1 0-1,1 0 0,0-1 1,0 1-1,0 0 1,0 0-1,0 0 0,0 0 1,0 0-1,0 0 0,-1-1 1,1 1-1,0 0 0,0 0 1,0 0-1,0 0 0,0-1 1,0 1-1,0 0 1,0 0-1,0 0 0,0 0 1,0-2-7,-1 1 0,1 0 0,-1 0 1,0 0-1,1 0 0,-1 0 0,0 0 0,0 0 1,0 1-1,0-1 0,0 0 0,0 0 1,0 1-1,0-1 0,0 0 0,0 1 1,0-1-1,0 1 0,0 0 0,0-1 1,0 1-1,-1 0 0,1 0 0,0-1 0,0 1 1,0 0-1,-1 0 0,1 0 0,0 1 1,0-1-1,0 0 0,-1 0 0,0 1 1,-13 7-188,12-6 155,0-1 0,0 1 0,0-1 0,0 1-1,0 0 1,0 0 0,0 0 0,1 1 0,-1-1 0,1 1 0,0-1 0,0 1 0,0 0 0,0 0 0,-2 4 0,-37 118-76,37-111 103,-1 3-67,-4 25 0,8-36 59,1 0 0,-1 0 0,1 0-1,1 0 1,-1 0 0,1 0 0,0 0 0,2 7 0,2 3-3,-1-3 25,0-1 0,0 0 0,11 18 0,34 63 198,-44-80-158,-4-11-7,-1-1 0,0 1-1,1-1 1,-1 1 0,1-1 0,0 1 0,-1-1 0,1 0 0,0 1 0,0-1-1,0 0 1,0 0 0,0 0 0,3 3 363,4-1-513,7 1 143,-12-3-41,1 0 0,-1 0 1,1 0-1,0-1 1,4 1-1,86 7 53,163-15-123,-68 4 157,49-3-48,-44-17-49,-85 9 84,113-1-1,-85 14-36,248 10-267,-344-6 254,30 5 222,86 18-220,-81-15 160,-51-10-95,-21-1-81,1 0 0,-1 0 0,0 1-1,1-1 1,-1 1 0,0 0 0,8 3 0,-3-2 47,-8-2-46,1 1-1,0-1 1,-1 0-1,1 0 1,-1 0-1,1 1 1,-1-1-1,1 1 1,-1-1 0,0 1-1,3 1 1,1-1 12,0 1 1,0-1 0,0-1 0,0 1-1,1-1 1,-1 1 0,0-2 0,0 1 0,1 0-1,-1-1 1,10-3 0,9 0 109,6-3-219,2 3 282,-10-1-127,-13 4-161,-8 1 128,0 0 1,-1 0-1,1 0 0,0 0 1,0 0-1,0 0 0,0 0 1,-1 0-1,1-1 0,0 1 1,0 0-1,0 0 0,1-2 161,-1 2-161,-1-1 1,1 1 0,0-1 0,-1 1 0,1-1 0,-1 1 0,1-1 0,-1 1 0,1-1 0,-1 0 0,1 1 0,-1-1 0,1 0 0,-1 1-1,0-1 1,1 0 0,-1 1 0,0-1 0,0 0 0,0 0 0,0 0 0,1 1 0,-1-1 0,0 0 0,0 0 0,0 1 0,-1-3 0,0-22 40,-2 9-76,3 13 26,0 0 0,0 1 1,-1-1-1,0 0 0,1 0 1,-3-4-1,1 3-46,1 0 0,0 0 0,0 0 0,0 0 0,1 0 0,-1-8 0,1 7 47,-1 1 1,1-1 0,-1 1 0,0-1-1,-2-7 1,1 8-18,1 1 0,0-1 0,1 0 0,-2-6-1,-2-13-30,1 13 61,1 0 1,-3-18-1,-2-11 51,-16-65-114,19 86-32,2 0 1,0 0 0,1 0 0,1-22 0,1 16-357,30 24-247,-12 0 656,-12 1 2,0-1 0,0 0 0,-1 0 0,1-1 1,0 0-1,0 0 0,0-1 0,9-2 0,9-4 111,-24 7-113,0 1 1,1 0 0,-1-1-1,0 1 1,0 0 0,1 0-1,-1 0 1,0-1 0,0 2-1,1-1 1,-1 0 0,0 0-1,0 0 1,1 0 0,-1 1 0,0-1-1,0 1 1,0-1 0,2 1-1,-1 0-11,0 0-1,0 0 1,0 1-1,0-1 0,-1 0 1,1 1-1,0-1 1,0 1-1,1 1 1,2 6 16,-1-1 0,0 1 0,0 0 1,-1 0-1,5 16 0,-4-2-91,4 28-1,-8 10 1138,-8-74-474,2 4-558,3 4 3,0 0 1,0 0 0,-1 0 0,0 0 0,0 1 0,0 0 0,0 0 0,-1 0-1,0 0 1,-9-6 0,-6-1-58,9 5-4,0 0-1,-18-7 1,22 11 69,-16-6-64,0 1 0,1 1 1,-43-5-1,48 9 78,2 1-77,0 0-1,-1 0 1,-29 5 0,-43 5 22,68-7 92,-135 0 202,80-3-187,-4 0-89,-98 2-333,83 7 300,-300-13 202,275 12-266,74-2 98,-62-3 0,76-3 72,-34-3 177,17 0-433,-61 3 1,51 2 186,-156 11-134,207-11 16,-1 0 1,1 0-1,-1 1 0,1 1 0,0-1 1,-1 1-1,1 0 0,1 1 0,-1-1 0,-7 6 1,8-4-487,0 0 0,0 1 0,0-1 1,1 1-1,0 0 0,0 1 0,0-1 1,1 1-1,-6 11 0,-4 18-3193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8:50.55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311 191 1152,'-5'-4'2933,"-1"-4"-2354,6 8-537,-1-1-1,1 1 1,0-1-1,0 1 1,-1-1-1,1 1 1,0 0 0,0-1-1,-1 1 1,1 0-1,0-1 1,-1 1-1,1 0 1,-1-1 0,1 1-1,-1 0 1,1-1-1,0 1 1,-1 0-1,1 0 1,-1 0 0,1 0-1,-1-1 1,1 1-1,-1 0 1,0 0-1,-6-2 452,6 2-482,1 0 0,0 0 0,-1 0 1,1 0-1,0-1 0,-1 1 0,1 0 0,0 0 1,-1 0-1,1 0 0,0 0 0,-1 0 0,1 0 1,0 0-1,-1 0 0,1 0 0,0 0 0,-1 0 1,1 0-1,0 0 0,-1 0 0,1 0 0,0 1 1,-1-1-1,1 0 0,0 0 0,-1 0 0,1 0 1,0 1-1,-1-1 0,1 0 0,0 0 0,0 1 1,-1-1-1,1 0 0,0 1 0,-5 7 16,0 0 0,1 1 0,0 0 0,1-1 0,0 1 0,0 1 0,-1 10 0,-10 30 93,-36 106 131,43-135-151,1 0 0,2 0 0,-5 35 0,7-31-22,1 0 1,2 0 0,4 40-1,-4-46 1112,-1-26-652,0-11-336,0-12-100,1 1-1,8-53 1,26-69-422,-28 123 247,3 1 0,17-38 0,-22 49-125,-4 15 190,-1 0-1,0-1 1,0 1 0,1 0 0,-1 0 0,0 0-1,1 0 1,-1 0 0,1 0 0,0 0 0,-1 0-1,1 0 1,0 0 0,-1 0 0,1 0 0,0 0-1,0 0 1,0 1 0,1-2 0,-1 1-2,0 1 1,-1-1-1,1 1 1,0-1-1,0 1 1,0-1-1,-1 1 1,1 0-1,0 0 1,0-1-1,0 1 1,0 0-1,0 0 1,-1 0-1,1 0 1,0 0-1,0 0 1,0 0-1,0 0 1,0 0-1,0 0 1,-1 1-1,1-1 1,0 0-1,0 0 1,0 1-1,0-1 1,-1 1-1,1-1 1,0 1-1,1 0 1,1 2-1,-1-1 1,1 1-1,0 0 0,-1-1 1,3 5-1,-3-4 42,0-1 0,0 1 0,0-1 0,0 1-1,1-1 1,2 2 0,-2-2-39,0 1-1,-1-1 1,1 1-1,-1 0 1,3 3-1,3 2 58,-7-6 89,0-2-92,0 0 0,0-1 1,0 1-1,0 0 0,0 0 0,0 0 0,0-1 0,0 1 1,0-1-1,0 1 0,-1 0 0,2-2 0,0-1 28,1 0-1,-1-1 0,-1 0 1,1 1-1,0-1 0,-1 0 1,2-7-1,4-28-66,-6 17 188,-1-31 1,-1 21-947,8 46 310,-5-9 416,0 2 39,1-1 0,1 1 0,-1-1 1,1 1-1,0-1 0,7 8 0,1-2 284,-9-9-289,0 0 0,0 0 0,0 1 1,-1-1-1,1 0 0,-1 1 0,0 0 0,0-1 1,0 1-1,1 6 0,2 10-58,5 39-1,-2 1 103,-4-36-24,-2 1-1,-1 0 1,-2 29 0,0-11 395,1-28-369,-6 27 0,2-10-34,-1 6-6,-3 64 69,7-89-58,0 0 0,-3 14 0,1-14-39,1 1-1,0 14 0,1-13 70,-4 25 1,0-7 19,-8 27-173,8-32 23,2-9 104,1-1 1,-1 20-1,3-25-67,0-3 68,0 0 0,1 1-1,3 17 1,1 8 1162,-5-37-1170,-1 0 0,0 1 0,1-1 0,-1 0 0,0 0 0,1 0 0,-1 1 0,1-1 0,0 0 0,-1 0 0,1 0 0,0 0 0,-1 0 0,1 0 0,0 0 0,0-1 0,-2-6 70,-8-9-97,-1 0 0,0 1 0,-1 0 0,-1 1 0,-1 0 0,0 1 0,0 1 0,-22-16 0,-23-12-226,58 40 212,-1 0 0,0 0 1,0 0-1,1-1 1,-1 1-1,1 0 0,-1-1 1,1 1-1,0-1 1,0 0-1,-1 1 1,1-1-1,0 0 0,1 0 1,-1 0-1,0 0 1,0 0-1,1 0 0,-1 0 1,1 0-1,0 0 1,0 0-1,-1 0 0,1 0 1,1 0-1,-1 0 1,0 0-1,0 0 0,1 0 1,-1 0-1,1 0 1,0 0-1,-1 0 0,1 0 1,2-3-1,11-17-10,66-91-36,-76 107 62,4-3-111,-1-1 1,10-8-1,-15 17 108,-1-1 0,1 1 1,0-1-1,-1 1 0,1 0 1,0 0-1,0 0 1,0 0-1,0 0 0,0 0 1,0 0-1,0 1 0,0-1 1,0 1-1,0-1 0,1 1 1,-1 0-1,3 0 0,-3 0-10,0 1 0,0-1 0,-1 1 0,1 0 0,0 0 0,0 0 0,-1 0 0,1 0 0,-1 0 0,1 0 0,-1 1 0,1-1 0,-1 1 0,0-1 0,0 1 0,0-1 0,0 1 0,0-1 0,0 1 0,0 0 0,0 2 0,3 4-74,-2 1 1,1 0-1,1 10 1,-3-11 68,2 4 42,-2-1-1,1 1 1,-2 0 0,1-1-1,-2 1 1,1 0 0,-2-1-1,1 1 1,-2-1 0,1 1-1,-9 20 1,-2-3-4,9-18-23,0 0 1,-1-1 0,-10 17-1,9-19-36,-8 12 157,-1 0-1,0-1 1,-29 27 0,-23 21-330,67-67 211,0 0 1,0 1-1,0-1 0,-1 0 1,1 0-1,0 1 1,0-1-1,0 0 1,0 0-1,0 1 0,0-1 1,0 0-1,0 1 1,0-1-1,0 0 1,0 0-1,0 1 1,0-1-1,0 0 0,0 1 1,0-1-1,0 0 1,0 0-1,0 1 1,0-1-1,0 0 1,1 0-1,-1 1 0,0-1 1,0 0-1,0 0 1,0 0-1,1 1 1,-1-1-1,7 6 96,-7-6-96,3 2 39,0 0 0,0-1 0,0 0 0,0 0 0,0 1 1,1-2-1,-1 1 0,0 0 0,0-1 0,1 1 0,-1-1 0,1 0 0,-1 0 0,0-1 0,1 1 1,-1 0-1,4-2 0,4-1-39,0 0 1,-1-1-1,19-9 0,-16 8-24,-1 1-1,1 0 1,0 0 0,1 2-1,-1-1 1,18 1-1,-19 0 31,9-1 59,11-1-94,-15 2 50,0 1 0,-1-2 0,26-7 0,-9 2 86,-18 5-97,15-2 80,-29 5-226,-15 5 20,-111 34 470,76-28-133,37-9-265,0 0-1,0 1 1,1 1-1,-1 0 1,1 0-1,-18 10 1,13-5-76,11-6 94,0-1 0,0 1 0,0 1 0,-4 3 0,3-1 8,1-1 0,0 1 0,0 1 0,0-1 0,1 0-1,0 1 1,1 0 0,-5 11 0,6-14 58,1-1-89,-1 0 0,1 0-1,0 0 1,0 1 0,0 4 0,1-7 47,0 0 0,0 0 0,0 0 0,0 0 0,0 0 0,0-1 0,0 1 0,1 0 0,-1 0 0,0 0 0,1 0 0,-1-1 0,0 1 0,1 0 0,-1 0 0,1-1 0,0 1 0,-1 0 0,1-1 0,-1 1 0,1-1 0,0 1 0,0-1 0,-1 1 0,2 0 0,-1-1 24,0 1 0,0-1 0,1 0 1,-1 1-1,0-1 0,0 0 0,1 0 1,-1 0-1,0 0 0,0 0 0,1 0 0,-1 0 1,0 0-1,0 0 0,1-1 0,-1 1 1,0-1-1,2 0 0,18-11 156,25-19-118,56-30 0,-74 46 87,12-9 276,-38 22-403,1-1 0,-1 0-1,1 0 1,-1 0 0,0 0-1,0 0 1,0 0 0,-1-1-1,1 1 1,-1-1 0,0 1-1,0-1 1,0 1 0,0-1-1,0-4 1,-1 5-15,1 0-1,-1 0 1,1 0 0,0 0-1,0 0 1,0 0 0,1 0-1,1-3 1,5-11-16,2-9 61,-7 18-10,1-1 0,-2 1 0,1 0 0,-1-1 0,0 0 0,0-16 0,-4-14 37,-3 1-1,-1-1 0,-17-60 1,13 60-53,-4-10-13,-3 1 0,-23-48 0,35 86-36,-49-119-223,31 78 244,21 46-16,0 0 0,1 0 0,0-1 0,0 1 0,0 0 0,0 0 0,1 0 0,0-1 0,0 1-1,0-5 1,1-5 95,4-16-281,-5 28 203,0 1 0,0 0 0,1-1 0,-1 1 0,1 0 0,0 0 0,0-1 0,1-1 0,-1 1 2,0 1 0,0 0 1,0-1-1,0 1 0,-1-1 0,1 1 1,-1-1-1,1-3 0,7-98-13,-8-16 256,-9 100-448,8 17 212,-1 0 0,0 0 0,1 1-1,-1-1 1,0 1 0,0 0 0,0-1 0,-1 1-1,1 0 1,0 0 0,-6-3 0,-34-15 56,24 12-86,14 7 28,1 0-1,-1 0 1,0 0-1,0 0 0,0 0 1,0 1-1,0 0 1,0 0-1,0 0 1,-4 0-1,-40 10 74,30-5-64,-29 9 57,33-9-32,0 0 0,-19 2 0,-9 2-33,30-5-187,0-2 1,-1 0-1,-19 1 1,46 5 34,-8-6 154,1 0 0,0 0 1,-1-1-1,1 0 1,0 0-1,0 0 0,0-1 1,0 0-1,0-1 1,10-1-1,4-2 88,0-2-1,20-8 1,2 0-52,-9 3-64,-11 3-19,31-6 1,-4 5-19,-8 0 154,1 2 1,65-3 0,-59 10 801,-49 24-1531,-1-14 632,-1 1 1,0 0-1,0-1 0,-6 14 0,5-14-31,-28 74 29,15-34-201,-44 94 1,47-117 245,-10 22 133,6-12-138,11-25-114,-8 23 1,13-30 109,-1 0 1,0-1-1,-1 1 0,1-1 1,-1 1-1,0-1 1,0 0-1,0 0 1,-6 5-1,8-8-17,1-1 0,-1 1 0,1 0 0,-1 0 0,1 0 0,0-1 0,-1 1 0,1 0 0,0 0 0,0 0 0,-1 0 1,1 1-1,-4 10-85,1-7 46,0 0 0,0 0 0,0 1 0,1-1-1,-1 1 1,1 0 0,1 0 0,-1 0 0,1 0 0,0 0-1,0 0 1,1 8 0,-6 27-90,2-21 131,1-1 1,0 28-1,2-26-136,-7 36-1,4-35 140,1-8 129,0 0 1,-1 0-1,-8 18 1,11-27-117,-1-1 0,0 1 0,0-1 0,-1 0 0,1 0 0,-1 0 0,0 0 0,0 0 0,0-1 0,-1 0 0,1 1 0,-1-1 0,0 0 0,0-1 0,-8 5 0,-1-1-12,10-4-6,-1 0-1,0 0 1,0-1 0,1 0 0,-1 0 0,0 0-1,0 0 1,-6 0 0,-2-1-67,-1 1-1,1 0 1,0 1 0,0 0-1,-21 7 1,17-1-9,-3 1-239,18-9 296,1 0 0,-1 1 0,1-1 0,-1 0 0,1 0 0,-1 1 0,0-1 0,1 0 0,0 1 0,-1-1 0,1 0 0,-1 1 0,1-1 0,-1 1 0,1-1 0,0 1 0,-1-1-1,1 1 1,0-1 0,-1 1 0,1-1 0,0 1 0,0-1 0,0 1 0,-1-1 0,1 1 0,0 0 0,0-1 0,0 1 0,0-1 0,0 1 0,0 0 0,0-1 0,0 1 0,0-1 0,1 1 0,-1-1 0,0 1 0,0 0-1,0-1 1,1 1 0,12 25-210,-10-21 200,7 10 1,0 0 0,0-1 0,2-1 0,18 18 0,-10-11 126,-7-9-104,13 18 0,-18-23 56,-1 0 0,1-1 0,0 0 0,0 0 0,0-1 0,11 4 0,-18-7-122,8 5 42,17 20-80,-24-25 133,-2 1 8,0 0 0,0 0-1,0 0 1,-1 0 0,1 0 0,-1 0 0,1 0-1,-1 0 1,-1 3 0,0-1-29,0-1 1,0 1-1,-1-1 1,1 0-1,-1 0 1,0 0-1,0 0 0,0 0 1,0 0-1,-1-1 1,-5 4-1,-2 3-78,10-8 57,0 0 0,0 0 1,0 0-1,0 0 1,-1 0-1,1 0 0,0 0 1,-1 0-1,1-1 0,0 1 1,-1 0-1,-1 0 1,3-1 1,-1 0 0,1 0 0,0 0 0,-1 0 0,1 0 0,0 0 0,-1 1 0,1-1 0,0 0 0,0 0 0,-1 0 0,1 1 0,0-1 0,0 0 0,-1 0 0,1 1 0,0-1 0,0 0 0,0 1 0,-1-1 0,1 0 0,0 1 0,0-1 0,0 0 0,0 1 0,0-1 0,0 0 0,0 1 0,0-1 0,0 0 0,0 1 0,0-1 0,0 1 0,0 0-17,0 0 0,1 0 0,-1 0 0,1 0 0,0 0 0,-1 0-1,1 0 1,0 0 0,-1 0 0,3 1 0,0 1-31,0-1 0,0 1 0,0-1-1,1 0 1,6 4 0,-4-3 66,1 0-1,-1 0 0,0 1 1,6 4-1,-8-5-15,1 0-1,-1 0 1,1-1-1,-1 1 1,1-1-1,0 0 1,0 0-1,6 1 1,7 0 74,0-1 0,22 0 832,-41-2-911,0-1 0,0 0 0,0 1 0,0-1 1,0 1-1,0-1 0,0 1 0,0-1 1,0 1-1,0 0 0,-2-1 0,-20-3 112,-29-11 0,-20-4-168,9 4 62,18 10-752,46 5 778,0-1 1,1 0 0,-1-1 0,0 1 0,0 0-1,0 0 1,0 0 0,0-1 0,0 1 0,0 0 0,0-1-1,-1 1 1,1-1 0,0 1 0,-1-1 0,1-1-1,3-29 285,-3 16-229,1-26-6,-2-47 0,-1 28-116,-8-119 98,7 110-61,0-31 6,4 21-136,-2 47 78,1 0 0,9-53 0,-6 62 49,-1 0 1,0-33 0,-3 47 9,0 1 3,0 1-1,0 0 1,-1 0-1,-3-17 1,0 16-48,1-1-1,1 0 1,-3-20 0,0 10-240,0 4-105,-2 30-291,5 0 575,1 1 0,1-1 1,1 17-1,0 2 2,0 68-49,-6 208 293,3-268-197,2-19 53,-7 46-1,3-26 153,4-34-109,0 0 0,-1 0 1,0-1-1,-2 9 0,2 13 677,1-29-698,-1 0-1,1 0 0,0 0 1,0 0-1,-1 0 0,1 0 1,0 1-1,-1-1 0,1 0 1,0 0-1,0 0 0,-1 0 1,1 0-1,0 0 0,-1 0 1,1 0-1,0 0 0,0 0 1,-1-1-1,1 1 0,0 0 1,-1 0-1,1 0 0,0 0 1,0 0-1,-1 0 0,1-1 1,0 1-1,-1 0 0,-3-7 60,-1-1 0,1 1 0,0-1 1,-5-14-1,-2-12-27,2 0 0,2 0 1,-4-42-1,-6-29-74,-35-78-113,33 120-118,12 47 194,6 14-26,0 0 1,0-1-1,0 1 0,0 0 0,1 0 0,-1-1 0,0-2 0,5 10-505,-3-4 543,0 0 0,-1 1-1,1-1 1,0 3 0,1 2-21,9 23-30,-1 0 0,-1 0 0,7 43 1,10 35 57,-1-36 126,57 115 0,-42-115-179,-18-35 326,-20-34-224,-1 0 0,1 0 0,0 0 0,-1 0 0,1 0 0,-1 0 0,0 1 0,0-1 0,0 0 0,0 1 0,0-1 0,0 1 0,-1-1 0,2 6 0,-2-5-32,1 0 1,0 0-1,-1 0 0,2-1 1,-1 1-1,0 0 0,2 3 1,-2-5 10,-1 0 0,1 1 0,0-1 1,0 0-1,0 0 0,0 1 0,0-1 1,0 0-1,0 0 0,0 0 1,0 0-1,0 0 0,1-1 0,-1 1 1,0 0-1,0 0 0,1-1 0,1 1 1,-1-1-15,-1 1 0,0-1 0,1-1 0,-1 1 0,0 0 0,1 0 0,-1 0 0,0-1 0,0 1 0,1 0 0,-1-1 0,0 1 0,0-1 0,0 0 1,1 1-1,0-2 0,2-1-36,-1 0 1,0-1 0,0 1 0,0 0 0,0-1-1,0 0 1,-1 1 0,0-1 0,4-7 0,-5 7 30,1 1 1,0-1 0,0 1 0,0 0-1,0 0 1,1 0 0,-1 0 0,1 0-1,4-4 1,1-5-879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07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8 123 6560,'-7'-26'2117,"7"26"-2081,0-1 0,0 1 1,0-1-1,0 1 0,-1 0 0,1-1 0,0 1 0,0-1 1,0 1-1,0-1 0,0 1 0,0 0 0,0-1 0,0 1 1,1-1-1,-1 1 0,0 0 0,0-1 0,0 1 1,0-1-1,1 1 0,-1-1 0,2-3-43,0-2 376,1 0 0,0 0 0,0 1 0,0-1 0,1 1 0,0 0 1,0 0-1,0 0 0,0 1 0,9-7 0,-9 8-242,2 1-1,-1-1 0,0 1 1,0 0-1,1 0 1,-1 1-1,1 0 0,0 0 1,-1 0-1,1 1 0,0-1 1,-1 1-1,1 0 1,0 1-1,-1 0 0,1 0 1,0 0-1,-1 0 0,1 1 1,-1 0-1,0 0 1,0 1-1,0-1 0,0 1 1,0 0-1,0 1 1,7 5-1,-7-4 26,0-1-1,0 1 1,0 0 0,0 1 0,-1-1-1,0 1 1,0 0 0,-1 0 0,1 0 0,-1 1-1,-1-1 1,1 1 0,-1-1 0,0 1-1,0 0 1,-1 0 0,0 0 0,-1 0-1,1 0 1,-1 0 0,0 0 0,-2 10-1,0-9-28,-1 0-1,1-1 0,-1 1 0,-1-1 1,1 1-1,-1-1 0,-1 0 0,1-1 1,-9 10-1,5-7-56,-1 0-1,0-1 1,0 0-1,-1 0 1,-17 10-1,24-16-128,0-1-1,0 0 1,0 1-1,0-1 1,-1 0 0,1-1-1,0 1 1,-1 0-1,1-1 1,-1 0-1,1 0 1,0 0-1,-1 0 1,-4-1-1,6 0-343,-1 1-1,1-1 1,0 0-1,-1 0 0,1 0 1,0 0-1,0 0 1,0-1-1,-2-1 1,2 2-215,1 0 0,-1-1 0,1 1 0,0-1 0,0 0 0,-1 1 0,1-1 1,0 0-1,0 0 0,1 1 0,-2-5 0,1 1-2023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0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6656,'-1'-2'4305,"5"2"-1579,13 2-623,-7 0-1900,-1-1 0,1-1 0,9 1 0,-10-2 0,-1-1-1,0 1 1,1-2-1,-1 1 1,0-1 0,0 0-1,-1-1 1,1 1-1,-1-2 1,12-7 0,-15 8-121,0 1 1,-1-1 0,1 1 0,-1-1 0,0 0 0,0 0 0,0 0-1,-1-1 1,0 1 0,1-1 0,-1 1 0,-1-1 0,1 0-1,-1 0 1,0 1 0,0-1 0,0 0 0,0-10 0,-1 1 11,-1 1 1,0 0 0,0-1-1,-5-15 1,5 26-83,0 0 0,0 0 1,0-1-1,0 1 0,0 0 0,-1 1 0,0-1 0,1 0 1,-1 0-1,0 1 0,0-1 0,-1 1 0,1-1 1,0 1-1,-1 0 0,0 0 0,1 0 0,-1 0 0,0 1 1,0-1-1,-4-1 0,5 3-7,1-1 0,-1 1-1,0 0 1,1 0 0,-1 0 0,0 0-1,0 0 1,1 0 0,-1 0 0,0 1-1,1-1 1,-1 1 0,0-1 0,1 1-1,-1 0 1,0-1 0,1 1 0,-1 0-1,1 0 1,0 0 0,-1 0 0,1 0-1,0 1 1,0-1 0,-2 2 0,-2 3 61,0 1 0,1-1-1,0 0 1,-4 10 0,-1 4 42,0 0 0,2 1 0,0 0 0,2 0 0,0 1 0,-3 28 0,7-39-76,1 1 1,-1-1-1,2 1 1,0-1-1,0 0 1,1 1-1,0-1 1,1 0-1,0 0 1,1 0-1,0-1 1,1 1-1,0-1 0,7 10 1,-10-16 1,1-1 1,0 1-1,0-1 0,0 0 0,0 0 1,1 0-1,-1 0 0,1-1 1,0 1-1,0-1 0,0 0 1,0 0-1,0-1 0,7 3 0,-5-3 28,1 0-1,-1 0 1,1 0-1,-1-1 0,1 0 1,-1-1-1,1 0 1,-1 0-1,8-2 0,3-2-25,0-1-1,-1-1 0,1 0 1,-2-1-1,1-1 1,20-15-1,-3-3-123,47-49-1,-73 69 85,1 0-68,-1 0 0,1 0 0,0 1 0,14-9 0,-19 14 40,0-1 0,1 0 0,-1 1 0,1 0 1,-1 0-1,1 0 0,0 0 0,-1 0 0,1 1 0,0 0 0,-1-1 1,1 1-1,0 1 0,0-1 0,6 2 0,80 25 38,-82-26 349,-7-4 474,-11-11-429,8 12-404,0 1 0,0-1 0,1 1 1,-1-1-1,0 1 0,0 0 1,-1-1-1,1 1 0,0 0 1,0 0-1,-1 1 0,1-1 0,0 0 1,-1 1-1,-3-1 0,1 1-46,0 0 0,0 1-1,0-1 1,0 1 0,1 0-1,-1 0 1,-7 3 0,1 0-61,2 1 0,-1 0 0,0 1 1,1 0-1,0 0 0,-15 14 0,18-14 103,0 1 1,1 0-1,-1 0 0,1 0 0,0 1 0,1 0 1,0 0-1,0 0 0,-4 13 0,8-18 20,-1 0 0,0-1 0,1 1 0,-1-1 0,1 1 0,0 0 0,-1-1 0,1 1 0,1 0 0,-1 0 0,0-1 0,1 1-1,-1-1 1,1 1 0,0 0 0,0-1 0,0 1 0,0-1 0,0 0 0,1 1 0,-1-1 0,1 0 0,-1 0 0,1 0 0,0 0 0,0 0 0,0 0 0,0 0 0,0-1 0,0 1 0,0-1-1,1 1 1,-1-1 0,1 0 0,4 2 0,-2-1 45,0-1 0,0 1 0,1-1 0,-1 0 0,0 0 0,1 0 0,-1-1 0,0 0 0,7 0 0,-9-1-26,0 1 0,-1-1-1,1 0 1,0 0 0,-1 0-1,1 0 1,-1 0 0,1-1 0,-1 1-1,0-1 1,1 1 0,-1-1-1,0 0 1,0 0 0,0 0-1,0 0 1,-1 0 0,1-1 0,2-3-1,3-7-50,0 0-1,0-1 1,-2 0-1,0 0 0,0-1 1,4-24-1,-9 33-55,0 5 52,0 0 1,0 1-1,0-1 0,1 0 0,-1 0 1,0 0-1,0 0 0,0 0 1,1 1-1,-1-1 0,1 0 0,-1 0 1,0 1-1,2-2 0,-2 2 8,0 0-1,0 0 1,0 0-1,1 0 1,-1 0 0,0 0-1,0 0 1,0 0-1,0 0 1,1 0-1,-1 0 1,0 0-1,0 0 1,0 0-1,0 0 1,0 0 0,1 1-1,-1-1 1,0 0-1,0 0 1,0 0-1,0 0 1,0 0-1,0 0 1,0 1 0,0-1-1,1 0 1,-1 0-1,0 0 1,0 0-1,0 1 1,0-1-1,0 0 1,0 0-1,0 0 1,0 0 0,0 1-1,0-1 1,0 0-1,0 0 1,3 10 82,-3-8-98,5 9 78,1 0 0,0 0 0,0-1 0,14 17 0,-19-26-29,0 1 0,0-1 1,0 1-1,0-1 1,1 0-1,-1 0 1,0 0-1,1 1 0,-1-1 1,1 0-1,-1-1 1,1 1-1,-1 0 1,1 0-1,0-1 0,-1 1 1,1-1-1,0 1 1,0-1-1,-1 0 1,4 1-1,-2-2 24,0 0-1,0 0 1,0 0 0,0 0-1,-1 0 1,1-1 0,0 1-1,-1-1 1,1 1 0,-1-1-1,1 0 1,2-3 0,30-30 83,-27 25-118,1 0 0,1 1 0,0 0-1,0 1 1,1 0 0,22-12 0,-31 19 24,1 0-1,-1 0 1,1 1-1,-1-1 1,1 1 0,-1-1-1,1 1 1,0 0-1,-1 0 1,1 0 0,0 0-1,-1 1 1,1-1-1,-1 1 1,1-1 0,0 1-1,2 1 1,3 2 137,0 0 1,0 1-1,11 9 1,-3-3-16,12 7 329,53 26 1,-65-37-409,1 0 0,1-1 0,-1-1 0,35 6-1,-44-11-179,-1 1 0,1-1 0,0 0 0,-1-1 0,1 1 0,-1-2 0,13-2 0,-14 2-342,-1 0 0,1 0 0,-1-1 0,0 0 0,0 0 0,0 0 0,0 0 0,0-1 0,-1 0 0,1 0-1,4-5 1,13-25-4596,2-5 1563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1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69 236 5728,'0'-1'58,"0"1"101,0-1 1,0 0-1,0 1 1,0-1-1,0 0 1,0 0-1,0 1 1,-1-1-1,1 0 1,0 0-1,0 1 1,-1-1-1,1 0 1,0 1-1,-1-1 1,1 0-1,0 1 1,-1-1-1,0 0 1,1 13 6248,5 26-4865,25 257 2457,-8 129-2373,-20-409-1550,-1-13-119,-1 1 0,0-1 0,1 0 0,-1 1 0,0-1 0,0 1 1,0-1-1,0 0 0,-1 1 0,0 3 0,-4-54-1494,-44-301 1536,28 238 371,4 22-11,11 52-210,-4-18 161,-5-102 1,16 146-214,-1-1 0,2 1 0,-1 0 0,1 0 1,1 1-1,0-1 0,1 0 0,0 1 0,0 0 0,8-13 0,-9 19-68,-1 0 0,1 0 0,0 0 0,0 0 0,0 1 0,1-1 0,-1 1 0,1 0 0,-1 0 0,1 0 0,0 1 0,1-1 0,-1 1 0,0 0-1,1 0 1,-1 0 0,1 1 0,-1 0 0,1 0 0,0 0 0,-1 0 0,1 1 0,0-1 0,0 1 0,0 0 0,5 2 0,-1-1 25,1 2-1,0-1 1,-1 1 0,0 1-1,0 0 1,0 0 0,0 1-1,-1 0 1,1 0 0,-1 1-1,0 0 1,-1 1 0,0-1-1,8 11 1,-9-11 24,-1 1 0,0-1 1,-1 1-1,0 1 0,0-1 0,0 0 0,-1 1 0,0 0 1,-1 0-1,0 0 0,0 0 0,0 0 0,-1 0 1,0 0-1,-1 1 0,0-1 0,-1 11 0,-1-10 20,0 1-1,0-1 1,-1 0-1,0 0 1,-1 0-1,0-1 1,0 1-1,-10 14 1,11-19-64,0 0 0,0 0 0,0-1 0,0 0 0,-1 1 1,1-1-1,-1 0 0,0-1 0,1 1 0,-2-1 0,1 1 0,0-1 1,0-1-1,-1 1 0,1 0 0,0-1 0,-1 0 0,0 0 0,-8 0 0,8-1-179,1-1-1,-1 1 0,1-1 0,-1-1 0,1 1 0,0 0 0,-1-1 0,1 0 0,0 0 1,0 0-1,1-1 0,-1 1 0,0-1 0,-5-5 0,6 5-512,0 0-1,0-1 1,0 1 0,1 0 0,0-1-1,-1 1 1,1-1 0,0 0-1,-2-6 1,4 10 509,0-1-1,0 1 1,0 0-1,0 0 1,0-1-1,-1 1 1,1 0-1,0-1 1,0 1-1,0 0 1,0-1-1,0 1 1,0 0-1,0 0 1,0-1-1,0 1 1,0 0-1,0-1 1,1 1-1,-1 0 1,0 0-1,0-1 1,0 1-1,0 0 1,0 0-1,1-1 1,-1 1-1,0 0 1,0 0-1,0-1 1,1 1-1,-1 0 1,0 0-1,1-1-235,0 1 0,-1 0 0,1 0 0,0 0 0,0 0 0,-1 0 0,1 0-1,0 0 1,-1 0 0,1 1 0,0-1 0,0 0 0,-1 0 0,1 1 0,0-1 0,16 8-2800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1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 5408,'-3'0'647,"3"0"-577,0 0 0,-1 0 0,1 0 0,0-1 0,0 1 0,-1 0 0,1 0 0,0 0 0,-1 0 1,1 0-1,0 0 0,0 0 0,-1 0 0,1 0 0,0-1 0,0 1 0,-1 0 0,1 0 0,0 0 0,0-1 0,0 1 0,-1 0 0,1 0 0,0-1 0,0 1 0,0 0 0,0 0 0,0-1 0,-1 1 0,1 0 0,0 0 0,0-1 0,0 1 0,0-1 0,1 54 9631,3 7-7031,1 78-1388,-5-125-840,0-11-46,0-9-60,0-2-287,1 0 1,0 0 0,1 1-1,0-1 1,4-14-1,22-40-115,-15 34 133,-7 15-26,1 1 0,0 1-1,0-1 1,2 1 0,-1 1-1,1-1 1,15-13 0,-22 24-20,-1-1 0,1 1 0,-1 0 0,1-1 1,0 1-1,-1 0 0,1 0 0,0 0 0,0 1 1,0-1-1,0 0 0,0 1 0,0-1 0,0 1 1,0-1-1,0 1 0,0 0 0,0 0 1,0 0-1,0 0 0,0 0 0,0 1 0,0-1 1,0 1-1,0-1 0,-1 1 0,1 0 0,0-1 1,0 1-1,0 0 0,0 0 0,-1 1 0,1-1 1,-1 0-1,1 0 0,-1 1 0,1-1 0,-1 1 1,0-1-1,1 1 0,0 2 0,2 4 33,-1 0-1,1 1 0,-2-1 0,1 1 1,-1-1-1,1 16 0,0 54 148,-3-69-135,17-32-343,3-17-254,-17 32 523,0 0 1,1 0-1,0 0 0,0 1 0,1 0 1,0 0-1,0 0 0,1 0 1,8-7-1,-13 13 15,-1 1 0,1-1 0,0 1 0,-1-1 0,1 1 0,0 0 0,0-1 0,0 1 0,-1 0-1,1 0 1,0 0 0,0 0 0,0-1 0,-1 1 0,1 0 0,0 0 0,0 0 0,0 1 0,0-1 0,-1 0 0,1 0 0,0 0 0,0 1 0,0-1 0,-1 0 0,1 1 0,0-1 0,-1 0 0,1 1 0,0-1 0,-1 1 0,1-1 0,0 1 0,0 1-1,2 1 31,0 1 0,0 0 0,-1 0-1,1 0 1,1 5 0,5 12 116,-1 0 0,-1 1-1,-1 0 1,4 28 0,-5 1-7685,-5-52 7161,0 0 1,0 1-1,0-1 0,0 0 1,0 1-1,0-1 1,0 0-1,1 1 0,-1-1 1,0 0-1,0 1 0,1-1 1,-1 0-1,0 1 0,1-1 1,-1 1-1,1-1 0,8-8-2391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12 4800,'-9'-3'1533,"8"3"-1238,1 0 0,-1 0 1,1 0-1,0 0 0,-1-1 0,1 1 0,-1 0 0,1 0 0,-1 0 0,1 0 0,0-1 0,-1 1 0,0-1 1180,0 0-1180,1 0 0,-1 1-134,0-1 0,1 1 0,-1-1 0,0 1 1,1 0-1,-1 0 0,0-1 0,0 1 0,1 0 0,-1 0 0,0 0 0,0-1 0,1 1 0,-1 0 0,0 0 0,0 0 0,0 1 0,1-1 0,-1 0 0,0 0 0,0 0 0,1 0 0,-1 1 1,-1-1-1,-14 7 1300,9-3-1101,1 0-1,-1 0 1,1 1 0,0 0-1,0 1 1,1-1 0,-1 1-1,1 0 1,0 0 0,1 1-1,0-1 1,-6 12 0,2 0-68,0 0 0,2 1 1,-8 34-1,12-48-254,1-1-1,0 1 0,1 0 1,-1 0-1,1 0 0,0 0 1,0 0-1,1 0 0,-1 0 1,1 0-1,0 0 0,1 0 1,-1-1-1,1 1 0,0 0 1,0-1-1,0 0 0,1 1 1,-1-1-1,6 7 0,-7-11-34,-1 0-1,0 1 0,1-1 1,-1 0-1,0 1 0,1-1 1,-1 0-1,1 1 1,-1-1-1,1 0 0,-1 0 1,1 0-1,-1 1 0,1-1 1,-1 0-1,1 0 1,-1 0-1,1 0 0,-1 0 1,1 0-1,-1 0 0,1 0 1,-1 0-1,1 0 1,-1 0-1,1 0 0,-1 0 1,1-1-1,-1 1 0,1 0 1,-1 0-1,1-1 1,-1 1-1,1 0 0,-1 0 1,0-1-1,1 1 0,-1 0 1,1-1-1,-1 1 1,0-1-1,0 1 0,1 0 1,-1-1-1,1 0 0,0-2-24,1 0 0,0 0-1,-1 0 1,0 0-1,0-1 1,1-3-1,4-20 34,-4 15-16,1 0-1,0 0 1,0 0 0,2 0-1,-1 1 1,1-1 0,9-13-1,-13 24 18,-1 1-1,0-1 1,1 0 0,-1 1-1,1-1 1,0 1-1,-1-1 1,1 1 0,-1-1-1,1 1 1,0-1-1,-1 1 1,1-1 0,0 1-1,0 0 1,-1 0-1,1-1 1,0 1 0,0 0-1,-1 0 1,1 0-1,0 0 1,0 0 0,0 0-1,-1 0 1,1 0-1,0 0 1,0 0 0,0 0-1,-1 0 1,1 1-1,0-1 1,0 0 0,1 1-1,2 2 71,0-1-1,0 1 1,0 0-1,6 6 1,-3-3 70,30 26 156,-4-3-678,53 36 0,-82-63-227,-1 0 1,1 0 0,-1 0-1,1-1 1,0 1 0,0-1-1,0 0 1,0 0 0,0 0-1,0-1 1,4 1 0,-5-1 0,-1 0 0,0-1 0,0 1 0,0 0 0,0-1 1,0 0-1,0 1 0,0-1 0,0 0 0,0 0 0,0 0 0,0 0 1,0 0-1,-1 0 0,1-1 0,0 1 0,-1-1 0,1 1 1,-1-1-1,3-3 0,8-10-2524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1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5888,'-5'1'9581,"12"8"-6386,-1 1-3353,27 66 3617,-11-25-2584,1-1 1,55 87-1,-72-127-1834,1 1-1679,-7-10 2529,1-1 1,-1 0 0,0 0 0,0 0-1,1 0 1,-1 1 0,0-1-1,0 0 1,0 0 0,1 0-1,-1 0 1,0 0 0,1 1 0,-1-1-1,0 0 1,0 0 0,1 0-1,-1 0 1,0 0 0,0 0-1,1 0 1,-1 0 0,0 0 0,1 0-1,-1 0 1,0 0 0,0 0-1,1-1 1,-1 1 0,0 0-1,1 0 1,-1 0 0,0 0-1,2-3-842,-1 1-1,0-1 0,1 0 0,-1 1 0,0-1 0,-1 0 0,1 0 0,0-5 0,2-4-1382,9-16-748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1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 8544,'0'-1'235,"-1"1"0,1 0 0,-1 0 1,0 0-1,1-1 0,-1 1 0,1 0 0,-1 0 1,1 0-1,-1 0 0,1 0 0,-1 0 0,1 0 1,-1 0-1,0 1 0,1-1 0,-1 0 0,1 0 0,-1 0 1,1 0-1,-1 1 0,1-1 0,-1 0 0,1 1 1,0-1-1,-1 0 0,1 1 0,-1-1 0,1 0 1,0 1-1,-1-1 0,1 1 0,0-1 0,-1 1 1,1 0-1,-14 18 2497,6-4-1911,-89 141 3735,73-121-4453,-2-1 0,-40 40 0,39-50-953,2-1-1372,2 3-3474,18-15 3563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1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4896,'0'0'1584,"8"1"5109,-3 0-6217,0 0 0,0 0 0,0 1 0,0 0 0,0 0 0,-1 0 0,1 1 1,-1-1-1,1 1 0,-1 0 0,0 1 0,0-1 0,0 1 0,3 4 0,4 7-113,-1 0-1,0 1 1,-1 0 0,-1 0-1,0 1 1,-2 0 0,0 0-1,-1 1 1,0 0 0,-2 0-1,0 0 1,-1 0 0,0 0-1,-3 29 1,1-40-270,0 0-1,0 0 1,-1 0 0,0-1 0,-1 1 0,1 0-1,-1-1 1,0 1 0,-1-1 0,0 0 0,0 0-1,0 0 1,-1 0 0,-6 8 0,5-8-107,-1 0 1,0-1-1,-1 1 0,1-1 1,-1-1-1,0 1 0,0-1 1,0-1-1,0 1 0,-1-1 1,1-1-1,-1 1 0,0-1 1,0 0-1,-13 0 0,8-1-586,1-1 0,0 0-1,0-2 1,-23-3 0,28 3-166,0 0 0,0 0 0,1-1 0,-1 0 0,0 0 0,1 0 0,0-1 0,0 0 0,-10-9 0,15 12 512,-1 0 0,1 0 0,0 0-1,0 0 1,1-1 0,-1 1 0,0 0-1,0 0 1,1-1 0,-1 1 0,0 0 0,1-1-1,-1 1 1,1-1 0,0 1 0,-1-1 0,1 1-1,0-1 1,0 1 0,0-1 0,0 1-1,0-1 1,1 1 0,-1-1 0,0 1 0,1 0-1,-1-1 1,1 1 0,0-3 0,11-17-2818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1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8640,'-3'-2'988,"2"2"-829,1 0 0,-1 0 0,0 0 0,1-1 0,-1 1 0,1 0 1,-1 0-1,1-1 0,-1 1 0,1 0 0,0-1 0,-1 1 0,1-1 0,-1 1 0,1-1 0,0 1 0,-1-1 0,1 1 0,0-1 0,0 1 0,-1-1 0,1 1 0,0-2 0,2 20 6311,7 15-3623,2 9-1487,1 15-283,8 41-223,11 185-1820,-30-274 972,-1 4-1968,2-1-1,4 24 0,-2-28-2245,1-20-2090,-5 11 5641,5-15-2073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1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46 270 6816,'-25'-34'2197,"18"19"-1344,5 10-875,0-1 430,0 1 0,0-1 0,0 0-1,1 1 1,0-1 0,0 0 0,1 0 0,0 0 0,0 0-1,1-8 1,0 5 61,1 1 0,0 0 0,1 0 0,0 0-1,0 1 1,1-1 0,0 1 0,0 0 0,7-10 0,-6 12-287,-1 1 1,1-1 0,-1 1 0,1 0 0,0 0 0,1 0-1,-1 1 1,1 0 0,-1 0 0,1 0 0,0 1-1,0-1 1,8 0 0,-5 1-17,0 0 0,0 1 1,1 0-1,-1 0 0,0 1 0,1 1 1,-1-1-1,0 2 0,1-1 0,-1 1 1,0 1-1,0-1 0,13 7 0,-11-3 4,0 0 0,-1 1 0,1 0 0,-1 0 0,-1 1 0,1 0 0,-2 1 0,1 0 0,13 19 0,-14-17 72,0 1 1,-1 1 0,-1-1 0,0 1-1,0 1 1,-1-1 0,-1 1 0,3 15-1,-6-23-138,0 1 0,-1 0 0,0 0 0,0-1-1,0 1 1,-1 0 0,0 0 0,-3 8-1,3-10-87,-1-1-1,0 1 0,0-1 1,0 0-1,0 0 0,-1 0 1,0 0-1,0 0 0,0 0 1,0-1-1,0 0 0,-1 1 0,-4 2 1,3-2-263,-2-1 1,1 1 0,0-1 0,-1 0-1,1-1 1,-1 1 0,0-1-1,0-1 1,1 1 0,-1-1-1,-1 0 1,-11-1 0,12 0-385,1-1-1,-1 0 1,1 0 0,-1 0 0,1-1-1,0 0 1,0 0 0,-1 0 0,-5-4-1,-4-7-3826,10 4 1461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1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7712,'-6'2'4426,"13"-7"-554,4-5-2796,1 1-1,13-10 1,2 0 321,-22 15-1127,0 0 0,0 1 0,0 0 0,1 0 0,-1 0 0,1 1 0,0-1 0,7-1 0,-11 4-199,1-1 1,-1 1-1,1 0 0,-1 0 1,1 0-1,-1 0 1,1 0-1,-1 1 1,1-1-1,-1 1 0,0 0 1,1-1-1,-1 1 1,0 0-1,1 0 1,-1 1-1,0-1 0,0 0 1,0 1-1,0-1 1,0 1-1,0 0 1,2 2-1,5 8 201,0 1-1,0 0 1,-1 1-1,9 20 1,-12-23-73,0 1-1,1-1 1,0 0 0,1 0 0,0-1-1,1 0 1,0-1 0,13 12-1,-20-19-147,1-1 0,0 0 0,-1 0 0,1 0 0,0 0-1,0-1 1,0 1 0,0 0 0,-1-1 0,1 1 0,0-1-1,0 0 1,0 0 0,0 1 0,0-1 0,0-1 0,0 1-1,0 0 1,0 0 0,0-1 0,0 1 0,0-1 0,0 1-1,0-1 1,-1 0 0,1 0 0,0 0 0,0 0 0,-1 0-1,1 0 1,-1-1 0,2-1 0,3-2-5,-1 0 1,0 0-1,0-1 0,-1 0 0,0 0 1,0 0-1,5-11 0,2-8-549,9-32-1,-5 0-4696,-14 44 1924,-1 9 936,0 14-5025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07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584 12 4800,'-11'-10'1557,"5"8"-954,-1 2-169,0 1 1,0 0-1,1 0 0,-1 0 1,0 1-1,-6 2 0,-6 4 614,-23 13 0,41-21-1017,-29 16 657,1 0 0,-37 30 1,36-20-200,1 1 1,1 1 0,1 2 0,-30 43 0,32-35-160,1 1 1,2 1-1,-28 68 0,43-89-267,0 1 0,2-1 0,0 1 0,1 1 0,2-1 0,0 1 0,0 28 0,3-34-22,1 0-1,0 0 1,1 0-1,0 0 1,1-1-1,1 1 0,1-1 1,0 0-1,0 0 1,14 20-1,-5-14-270,0-2-1,1 0 1,1-1-1,1-1 1,0 0-1,1-1 1,0-1-1,37 19 1,16 3-991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1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91 6816,'-20'3'6183,"26"-10"-4878,4-1-300,0 1 1,13-7 0,-4 3 78,-5 3-506,-1 1 0,1 1 1,1 0-1,-1 1 0,1 1 0,17-4 1,-28 7-434,1 0 1,-1 1-1,0-1 1,1 1-1,-1 0 1,0 0-1,1 1 1,-1-1-1,0 1 1,0 0-1,1 0 1,-1 0-1,0 1 1,0-1-1,4 3 1,2 3 205,0-1 0,0 2 0,-1-1 1,9 10-1,10 8 327,-25-23-629,-1 0 0,1 0 1,-1 0-1,1 0 0,0-1 0,0 0 0,0 1 0,0-1 0,0 0 1,0 0-1,0-1 0,0 1 0,0 0 0,0-1 0,0 0 0,0 0 0,1 0 1,-1 0-1,0-1 0,0 1 0,0-1 0,0 0 0,3 0 0,4-4-668,0 0-1,0 0 0,0-1 0,-1 0 0,10-8 1,-16 12 177,37-26-10694,-26 20 7766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2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8384,'0'0'69,"0"0"-1,0 0 1,0 0 0,0 0 0,0 0 0,0 0 0,0 0-1,0 0 1,-1 0 0,1-1 0,0 1 0,0 0 0,0 0-1,0 0 1,0 0 0,0 0 0,-1 0 0,1 0 0,0 0 0,0 0-1,0 0 1,0 0 0,0 0 0,0 0 0,-1 0 0,1 0-1,0 0 1,0 0 0,0 0 0,0 0 0,0 0 0,0 1-1,0-1 1,-1 0 0,1 0 0,0 0 0,0 0 0,0 0-1,0 0 1,0 0 0,0 0 0,0 0 0,0 0 0,0 1-1,-1-1 1,2 9 1735,8 22-210,-4-13-388,35 161 4338,-3 99-2549,-26-72-3192,-9-118-6076,-2-72 4210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2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60 450 3648,'-26'-43'1173,"24"41"-1114,1-1 0,0 1-1,0 0 1,0-1 0,0 1-1,0-1 1,0-3 0,0 4-81,-6-21 892,2 0 1,1 0-1,0-1 1,0-29-1,4 40-334,1 1 1,0 0-1,1-1 0,0 1 1,1 0-1,0 0 0,1 0 1,1 1-1,-1-1 0,2 1 1,9-16-1,-11 21-245,1 0 1,0 0-1,0 1 1,0 0-1,0 0 1,1 0-1,0 0 1,0 1-1,0 0 0,0 0 1,1 1-1,-1-1 1,1 2-1,0-1 1,0 1-1,0 0 0,0 0 1,1 1-1,-1 0 1,0 0-1,8 0 1,-9 2-115,-1-1 1,0 0 0,0 1 0,1 0-1,-1 0 1,0 1 0,0 0 0,0-1 0,0 2-1,0-1 1,-1 0 0,9 6 0,-7-3 17,0 1 1,0-1-1,-1 1 1,1 0-1,-1 0 1,-1 1 0,8 12-1,-4-3 30,-1 0 0,0 1 0,-2 0 0,0 0 0,0 0-1,-2 1 1,2 19 0,-3-15 158,-2-1-1,-3 42 1,2-52-427,-1-1 1,0 0 0,0 0-1,-2 0 1,1 0 0,-1-1-1,0 1 1,-7 10-1,9-17-274,0 0 0,-1 0-1,1-1 1,-1 1-1,1-1 1,-1 1-1,0-1 1,0 0-1,0 0 1,0 0-1,0 0 1,-1-1-1,1 1 1,0-1-1,-1 0 1,1 0 0,-1 0-1,0 0 1,1-1-1,-8 1 1,-4-1-1736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2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8640,'0'0'206,"-1"0"0,1 1 0,-1-1 0,1 0 0,-1 1 0,1-1 1,0 1-1,-1-1 0,1 0 0,0 1 0,-1-1 0,1 1 0,0-1 0,-1 1 0,1-1 0,0 1 1,0 0-1,0-1 0,-1 1 0,1-1 0,0 1 0,0-1 0,0 1 0,0 0 0,0-1 1,0 1-1,0-1 0,0 1 0,1 0 0,7 19 3318,-1-6-2688,-2 6 71,-1 0-1,0 0 1,0 29 0,-2-19-283,2 7 163,6 113 1231,1-209-2068,2 0 1,21-58-1,-32 110 32,11-27-11,-13 32 65,1 1 0,0 0 0,-1-1 0,1 1 0,0-1 0,0 1 0,0 0 1,0 0-1,0-1 0,0 1 0,0 0 0,1 0 0,-1 0 0,0 0 0,1 0 0,-1 1 0,3-2 1,-3 2 0,0 0 1,-1 0-1,1 0 1,-1 0-1,1 0 1,0 0-1,-1 0 1,1 0-1,0 0 1,-1 1-1,1-1 1,-1 0 0,1 0-1,0 1 1,-1-1-1,1 0 1,-1 1-1,1-1 1,-1 1-1,1-1 1,-1 1-1,1-1 1,-1 1 0,0-1-1,1 1 1,-1-1-1,0 1 1,1 0-1,-1-1 1,0 1-1,0-1 1,0 1-1,1 0 1,-1 1 0,4 28 393,-4-22-305,2 104 387,-3-64-524,1-47-12,0-1 1,0 1-1,0-1 0,0 0 1,0 1-1,0-1 0,0 1 1,0-1-1,0 0 0,0 1 1,0-1-1,0 0 0,1 1 1,-1-1-1,0 1 1,0-1-1,0 0 0,1 1 1,-1-1-1,0 0 0,1 1 1,4-3-277,6-11-158,12-26-39,15-23 191,-33 56 326,-1 0 1,1 1-1,1-1 1,-1 1-1,1 0 1,0 0 0,9-5-1,-14 9 9,1 0-1,-1 0 0,0 1 1,1-1-1,-1 1 0,1-1 1,-1 1-1,1-1 1,-1 1-1,1 0 0,-1 0 1,1-1-1,-1 1 0,1 0 1,-1 1-1,1-1 1,-1 0-1,1 0 0,2 2 1,-2-1 17,0 0 0,0 0 0,0 0 0,0 0 1,-1 1-1,1-1 0,-1 1 0,1-1 0,-1 1 1,1 0-1,-1 0 0,2 2 0,1 4 43,0 0-1,-1 0 1,0 0 0,-1 0-1,4 17 1,-1 36-151,-4-43-1474,1-1-1,6 31 1,-8-48 1527,0 1-171,0-1 0,0 1 0,0 0 0,0-1-1,0 1 1,0-1 0,0 1 0,0 0 0,1-1 0,-1 1 0,0-1 0,1 1 0,-1-1 0,0 1 0,1 0 0,-1-1-1,0 0 1,1 1 0,-1-1 0,1 1 0,-1-1 0,1 1 0,-1-1 0,1 0 0,-1 1 0,1-1 0,-1 0 0,1 0-1,0 1 1,-1-1 0,1 0 0,-1 0 0,1 0 0,0 0 0,-1 0 0,2 0 0,11 0-2722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2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 5888,'10'-12'2243,"3"-2"6927,-15 15-8544,1 0 0,-1 1 0,1-1 0,0 0 0,0 0 0,0 1 1,0-1-1,-2 3 0,-6 18 1399,-2 31-2160,7-36 706,-1 12-381,1 1 0,1 40 0,2-67-273,1-1 40,0 0-1,0-1 1,0 1-1,0 0 1,0-1-1,0 1 1,0-1-1,0 1 1,1 0-1,-1-1 1,1 1-1,-1-1 1,1 1-1,-1-1 1,1 1-1,0-1 1,0 0-1,0 1 1,0-1-1,0 0 1,1 2-1,-2-3 28,1 0-1,-1 0 0,0 0 1,0 1-1,1-1 0,-1 0 1,0 0-1,1 0 0,-1 0 0,0 0 1,1 0-1,-1 0 0,0 0 1,1 0-1,-1 0 0,0 0 1,1 0-1,-1 0 0,0 0 1,0 0-1,1 0 0,-1-1 1,0 1-1,1 0 0,-1 0 1,0 0-1,0 0 0,1-1 1,-1 1-1,8-11-279,1-16-133,-8 26 412,8-44-372,-6 30 547,0 0 0,8-22 0,-11 36-127,0 1-1,0-1 1,0 1-1,0-1 1,0 1-1,0 0 1,0-1-1,0 1 1,0-1 0,1 1-1,-1 0 1,0-1-1,0 1 1,1 0-1,-1-1 1,0 1-1,0 0 1,1-1 0,-1 1-1,0 0 1,1 0-1,-1-1 1,0 1-1,1 0 1,-1 0-1,0-1 1,1 1 0,-1 0-1,1 0 1,-1 0-1,0 0 1,1 0-1,-1 0 1,1 0-1,-1 0 1,0 0 0,1 0-1,-1 0 1,1 0-1,-1 0 1,1 0-1,-1 0 1,0 0-1,1 0 1,-1 0 0,1 1-1,-1-1 1,0 0-1,1 0 1,-1 1-1,0-1 1,1 0-1,-1 0 1,0 1 0,1-1-1,-1 0 1,0 1-1,0-1 1,1 0-1,-1 1 1,0 0-1,4 4 271,-1 0-1,0 0 1,4 9 0,-5-10-289,16 34 228,-3-5-1523,28 47 1,-42-79 927,1 1 0,-1 0 0,1 0 0,-1-1 0,1 1 0,-1-1 0,1 1 0,0-1 0,0 0 0,0 0 0,0 0 0,2 1 0,-3-1 49,-1-1 0,1 0-1,0 0 1,0 1 0,0-1 0,0 0 0,0 0 0,0 0 0,0 0-1,0 0 1,0 0 0,0 0 0,-1-1 0,1 1 0,0 0 0,0 0 0,0-1-1,0 1 1,0-1 0,-1 1 0,1 0 0,0-1 0,0 1 0,-1-1 0,1 0-1,0 1 1,0-1 0,0-1 0,8-10-2851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9376,'4'6'1247,"1"0"0,-1 0 0,1 0 0,11 8 0,-9-7-409,0 0 1,0 0-1,7 11 1,17 33 1334,-2 2-1,25 67 1,-39-85-1779,15 35 65,25 54-3089,-53-122 2388,-1 2-430,1-1 1,-1 0 0,1 0 0,0 0-1,0 0 1,4 4 0,-6-7 473,1 0 0,-1 1 0,1-1 1,0 0-1,-1 1 0,1-1 0,-1 0 0,1 0 0,0 1 0,-1-1 1,1 0-1,0 0 0,0 0 0,-1 0 0,1 0 0,0 0 0,-1 0 1,1 0-1,0 0 0,-1 0 0,1 0 0,0-1 0,-1 1 1,1 0-1,0 0 0,-1-1 0,1 1 0,0-1 0,-1 1 0,1 0 1,-1-1-1,1 1 0,-1-1 0,1 1 0,0-1 0,10-14-4036,1 0 1434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2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10 5632,'-5'-9'7798,"5"9"-7735,-11 10 5628,6-5-4710,-5 4-110,0 1 1,-7 10 0,-20 21 81,-12 3-255,-70 49 1,-72 24-905,84-55-2244,70-41-270,10-4 853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2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33 177 4896,'-2'-1'482,"0"1"1,0 0-1,1 0 1,-1-1-1,0 1 1,0-1-1,1 1 1,-1-1-1,0 0 1,-2-1 0,-4-2 3217,8 3-3616,0 1 0,0 0 0,1 0 1,-1 0-1,0 0 0,0 0 0,0 0 1,0 0-1,1 0 0,-1-1 0,0 1 1,0 0-1,0 0 0,0 0 0,0 0 1,0 0-1,1-1 0,-1 1 0,0 0 1,0 0-1,0 0 0,0-1 0,0 1 1,0 0-1,0 0 0,0 0 0,0 0 1,0-1-1,0 1 0,0 0 0,0 0 1,0 0-1,0-1 0,0 1 0,0 0 1,0 0-1,0 0 0,0-1 0,0 1 1,0 0-1,0 0 0,-1 0 1,1 0-1,0-1 0,0 1 0,0 0 1,0 0-1,0 0 0,0 0 0,-1 0 1,1-1-1,0 1 0,0 0 0,0 0 1,0 0-1,-1 0 0,1 0 0,0 0 1,0 0-1,0 0 0,-1 0 0,1 0 1,0 0-1,0 0 0,0 0 0,-1 0 1,1 0-1,14-6 3232,108-28 1787,-60 19-5330,107-44 1,-129 40-2215,-16 7-912,0 1-5471,-20 11 5827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2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9632,'-10'12'8031,"20"-7"-6751,3-5 736,8 3-1184,8-3 0,1 0-480,11 0-576,-1 0 128,5-8-2048,-4 4 1184,-1-12-3391,-3 13 2431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2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258 260 7232,'5'-9'1025,"-6"5"2359,-1 4-2833,1-1 1,0 1-1,-1 0 0,1 0 1,0 0-1,-1 0 1,1 0-1,-1 0 0,1 1 1,-3 0-1,-2 0-117,1 1-1,-1 0 1,0 0-1,1 1 0,-1 0 1,1 0-1,0 0 1,-5 5-1,-36 32 1089,45-39-1462,-15 13 160,1 2 1,1 0 0,1 0 0,0 1 0,1 1-1,1 0 1,0 1 0,2 0 0,-13 34 0,21-49-287,-1 1 0,1 0 0,0-1 0,1 1 0,-1 0 1,1 0-1,0 0 0,0 0 0,0 0 0,2 6 1,-1-8-15,-1-1 1,1 1 0,0 0 0,0-1-1,1 1 1,-1-1 0,1 0-1,-1 1 1,1-1 0,0 0 0,0 0-1,-1 0 1,2 0 0,-1 0 0,0-1-1,0 1 1,0 0 0,1-1 0,4 2-1,1 0-147,1 0-1,0-1 1,0 0 0,0 0-1,0-1 1,0 0-1,0-1 1,0 0 0,0 0-1,10-3 1,0 0 4,0 0 1,-1-2-1,35-13 0,-33 9 193,37-24 0,-9 4 1530,-47 29-1417,0-1-1,-1 1 1,1-1 0,0 1-1,0 0 1,0-1-1,0 1 1,0 0-1,-1 0 1,1 0 0,0 0-1,0-1 1,2 2-1,-3-1-52,0 0 0,1 0 1,-1 0-1,0 0 0,0 0 0,1 0 0,-1 1 0,0-1 0,1 0 0,-1 0 0,0 1 0,0-1 1,0 0-1,1 0 0,-1 1 0,0-1 0,0 0 0,0 0 0,0 1 0,1-1 0,-1 0 0,0 1 1,0-1-1,0 0 0,0 1 0,0 2 119,0 1 1,0-1 0,0 1-1,0-1 1,-2 7-1,0 0 130,-4 58 573,6-59-779,1-1 1,-1 0-1,1 1 0,1-1 1,0 0-1,3 9 0,-5-15-89,1 1 0,1-1 0,-1 1-1,0-1 1,1 0 0,-1 0 0,1 0 0,-1 0 0,1 0-1,0 0 1,0 0 0,0 0 0,0-1 0,0 1-1,0-1 1,1 0 0,-1 1 0,0-1 0,1 0 0,-1 0-1,1-1 1,-1 1 0,1 0 0,-1-1 0,5 1-1,-2-1-4,-1 0 0,0 0 0,1-1 1,-1 1-1,1-1 0,-1 0 0,0 0 0,0 0 0,0-1 0,1 0 0,-1 1 0,-1-2 0,8-3 0,-9 4 10,0 1 1,0-1 0,-1 1 0,1-1 0,-1 0-1,0 0 1,1 1 0,-1-1 0,0 0 0,0 0-1,0 0 1,0 0 0,0 0 0,-1-1 0,1 1-1,0-2 1,-1 0-2,1-1-1,-1 1 1,0 0-1,-1 0 1,1 0 0,-1 0-1,0-1 1,-1-3-1,-3-7 8,-1 0-1,-1 1 0,-13-21 1,17 28 19,-5-6 127,3 5-89,1 1 0,0-1 0,-5-14-1,8 19-50,0 0-1,0-1 0,1 1 1,-1-1-1,1 0 0,0 1 0,0-1 1,0 1-1,1-1 0,-1 1 1,1-1-1,2-5 0,-1 4 13,0 0 0,1 0 0,-1 1 0,1-1-1,1 1 1,-1 0 0,1 0 0,-1 0 0,1 0 0,0 1 0,0-1-1,1 1 1,-1 0 0,1 1 0,-1-1 0,10-3 0,-4 2 91,1 0 0,0 1 0,-1 0 0,1 0 0,0 1 0,0 1 0,13 0 0,-13 1 72,0 0 0,-1 1 0,1 1 0,0 0 0,-1 1 0,0 0 0,1 0 0,-1 1 0,0 0 0,-1 1 0,17 10 0,-21-11-114,0 0 0,0 0 0,0 0 0,0 1 0,-1-1 0,0 1 0,0 0 0,0 1-1,0-1 1,-1 1 0,0-1 0,0 1 0,-1 0 0,0 0 0,0 0 0,0 1 0,0-1 0,-1 0 0,0 1 0,0 10 0,-2-3-105,-1 1 1,0-1-1,-6 21 0,8-35 10,0 1-1,0-1 0,0 0 0,-1 0 0,1 0 0,0 1 0,0-1 0,0 0 0,0 0 0,0 0 0,0 1 1,0-1-1,0 0 0,0 0 0,0 1 0,0-1 0,0 0 0,0 0 0,0 1 0,0-1 0,0 0 0,0 0 1,0 0-1,0 1 0,0-1 0,0 0 0,0 0 0,0 1 0,0-1 0,1 0 0,-1 0 0,0 0 1,0 0-1,0 1 0,0-1 0,0 0 0,1 0 0,-1 0 0,0 1 0,9-7-1045,9-15 155,1-9 473,-7 11 626,21-26-1,-33 44-142,1 0-1,0 0 0,0 0 1,0 0-1,0 0 0,0 0 1,0 1-1,0-1 0,0 0 1,0 1-1,0-1 0,0 1 1,0-1-1,0 1 0,1-1 1,-1 1-1,0 0 1,2-1-1,-2 1 2,0 0 1,0 1-1,0-1 0,0 0 1,-1 1-1,1-1 1,0 0-1,0 1 0,0-1 1,0 1-1,0-1 1,-1 1-1,1 0 0,0-1 1,0 1-1,-1 0 1,1-1-1,0 2 0,2 4 81,1-1-1,-1 1 1,-1 0-1,1-1 1,1 10-1,-3-13-120,4 15 272,-2-7-185,0-1-1,0 1 1,1-1-1,0 1 1,0-1-1,1 0 1,10 12-1,-15-20-89,1 0-1,0 0 0,0 0 1,0 0-1,0-1 0,0 1 1,0 0-1,1 0 0,-1-1 1,0 1-1,0-1 0,0 1 1,1-1-1,-1 1 0,0-1 0,1 0 1,-1 1-1,0-1 0,1 0 1,-1 0-1,3 0 0,-1-1-9,0 0-1,-1 0 0,1 0 0,0 0 0,-1 0 1,1 0-1,-1-1 0,1 1 0,3-4 1,4-3 3,-1-1 1,0-1-1,11-14 1,-19 23 18,38-50-10,-4 4 223,48-49-1,-80 93-162,0 0 1,0 0-1,1 0 0,-1 1 1,0-1-1,1 1 0,0 0 1,-1 0-1,1 0 0,6-1 1,-9 3-42,1 0 1,-1-1-1,1 1 1,-1 0-1,1 0 1,0 0 0,-1 1-1,1-1 1,-1 0-1,1 1 1,-1-1-1,1 1 1,-1-1-1,1 1 1,-1 0-1,0-1 1,1 1-1,-1 0 1,0 0 0,0 0-1,1 0 1,-1 0-1,0 0 1,0 1-1,0-1 1,0 0-1,0 0 1,-1 1-1,1-1 1,1 3-1,2 6 23,1 0 0,-2 1 0,1 0-1,-1-1 1,-1 1 0,2 20 0,-3-15 31,0 1 0,-1-1 0,-5 34-1,3-43-210,0 1 0,0 0-1,-1-1 1,0 0 0,0 0-1,-5 8 1,7-13 49,-1 1 0,1-1-1,0 0 1,-1 0 0,0 1 0,0-1-1,1-1 1,-1 1 0,0 0 0,0 0-1,-1-1 1,1 1 0,0-1 0,-1 0-1,1 1 1,0-1 0,-1 0 0,1 0-1,-1-1 1,-5 2 0,7-2 69,0 0-1,0 0 1,0 0 0,-1 0 0,1 0 0,0-1 0,0 1-1,0 0 1,0-1 0,0 1 0,0 0 0,0-1-1,0 0 1,0 1 0,0-1 0,0 1 0,0-1-1,0 0 1,0 0 0,-1-1 0,-9-10 62,11 8 35,8 6 68,5 4-115,1-2 0,-1 0 0,1 0 0,0-1 0,0-1 0,0 0 0,0-1 0,22-1 1,-16-1 3,1-2 0,-1 0 1,0-1-1,0 0 1,23-10-1,-34 11-32,0 0 1,0-1-1,-1 0 0,1 0 0,-1-1 1,0 0-1,-1 0 0,1-1 0,-1 0 1,0-1-1,0 1 0,5-9 1,0-3 73,0 0 1,-2 0 0,0-1 0,10-31-1,22-85-36,-39 125-18,45-170 119,-20 45 1622,-33 146-749,-4 20-796,-5 43 270,-7 123 0,17-140-336,-1 146-1123,6-147-186,-1-29 501,0 25-2404,0-18-1936,0-22 2785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0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4896,'0'0'79,"0"0"-1,0-1 1,0 1 0,0 0-1,0 0 1,1 0 0,-1-1-1,0 1 1,0 0 0,0 0-1,1 0 1,-1 0 0,0 0-1,0 0 1,1 0 0,-1-1-1,0 1 1,0 0 0,1 0 0,-1 0-1,0 0 1,0 0 0,1 0-1,-1 0 1,0 0 0,0 0-1,1 0 1,-1 0 0,0 0-1,0 0 1,1 1 0,11 1-238,-10-2 461,20 5 390,1 2 0,-1 0-1,0 1 1,-1 2 0,0 0 0,23 15 0,-29-16-354,0 1 0,-1 0 0,-1 1 0,0 1 0,-1 0 0,0 1 1,0 0-1,17 27 0,-15-17 160,-1 1 1,-1 1-1,-1 0 1,15 49-1,7 62 1289,-30-117-1515,-1 0 0,-1 0 0,-1 1 0,0-1 0,-5 30 0,-2-20-66,-1-1 0,-2 0 1,0-1-1,-2 0 0,-26 42 0,6-13 89,-54 68-1,70-104-679,-1-1 0,-24 20 0,29-29-722,-1 0 0,0-1 0,0 0 0,-23 10 0,34-18 388,-1 0 0,0 0 0,0-1-1,0 1 1,0 0 0,-3-1 0,-9 1-2705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2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13216,'-18'-3'6751,"28"3"-3775,8 3-1792,13 2 1920,9-1-1792,10-1-448,3 2-544,15-5-480,-4 0 96,7-8-4224,-3 4 2368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3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91 2976,'9'3'4960,"-8"-3"-4725,-1 0 1,1-1 0,-1 1-1,1 0 1,-1-1 0,0 1-1,1 0 1,-1-1 0,1 1-1,-1 0 1,0-1 0,1 1-1,-1-1 1,0 1 0,1-1-1,-1 1 1,0-1 0,0 1-1,0-1 1,1 1 0,-1-1-1,0 1 1,0-1 0,0 1-1,0-2 1,0 1-15,-1 0 1,0-1-1,1 1 1,-1 0-1,0-1 0,0 1 1,1 0-1,-1 0 0,-2-2 1,-1-2 128,-5-5 365,-1 0 1,-12-10-1,19 17-636,-1 0-1,0 1 0,1 0 0,-1 0 0,0 0 0,0 0 1,0 1-1,0-1 0,0 1 0,-1 0 0,-5-1 0,4 2-60,-1 0-1,0 0 0,1 1 1,-1-1-1,0 1 0,1 1 1,-1-1-1,1 1 0,0 1 0,0-1 1,-7 4-1,-4 4-77,0 0-1,-22 20 1,36-28 49,0 1 0,1 0 0,-1 0 0,1-1 1,-1 2-1,1-1 0,-3 5 0,4-7 14,1 0-1,-1 0 1,1 0 0,-1 0-1,1 0 1,0 0 0,-1 0 0,1 0-1,0-1 1,0 1 0,0 0-1,0 0 1,0 0 0,0 0 0,0 0-1,0 0 1,0 0 0,0 0 0,1 0-1,-1 0 1,0 0 0,0 0-1,1 0 1,-1 0 0,1 0 0,-1 0-1,1-1 1,-1 1 0,1 0 0,0 0-1,-1-1 1,1 1 0,1 1-1,9 6-4,1 0-1,0-1 0,1-1 1,-1 1-1,1-2 0,0 0 1,19 5-1,24 4 163,88 35 0,-140-46-84,1-1 0,0 0-1,0 1 1,-1 0 0,0 0 0,1 0 0,6 7-1,-10-9-30,0 0-1,0 1 0,0-1 1,0 0-1,0 1 0,0-1 1,-1 0-1,1 1 0,0-1 1,-1 1-1,1 0 0,-1-1 1,0 1-1,1-1 0,-1 1 0,0-1 1,0 1-1,0 0 0,0-1 1,0 1-1,0 0 0,-1-1 1,1 1-1,0-1 0,-1 1 1,1-1-1,-1 1 0,0-1 1,0 3-1,-5 4 125,1-1 1,-1 1-1,-1-1 1,1 0-1,-1 0 0,0-1 1,-1 0-1,0 0 1,-13 7-1,11-7-29,-1-1-1,-1 0 1,1 0-1,-1-1 1,1-1-1,-1 1 1,-15 0 0,17-3-114,1-1 0,-1 0 0,-15-2 0,21 1-582,-1 1 1,1-1-1,0 0 1,-1-1-1,1 1 1,0-1-1,0 0 1,0 0 0,-7-4-1,11 6 383,0-1-1,0 1 1,0-1 0,0 1 0,0 0-1,0-1 1,0 1 0,0-1-1,0 1 1,0 0 0,1-1-1,-1 1 1,0 0 0,0-1 0,0 1-1,0-1 1,1 1 0,-1 0-1,0-1 1,0 1 0,1 0-1,-1 0 1,0-1 0,1 1-1,-1 0 1,0 0 0,1-1 0,-1 1-1,0 0 1,1 0 0,-1 0-1,0 0 1,1-1 0,15-8-3134,-16 9 3274,17-8-4601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3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89 6720,'0'0'238,"0"0"0,-1 0 0,1-1 0,-1 1-1,1 0 1,-1 0 0,1 0 0,-1 0 0,1 0 0,-1 0 0,1 0 0,-1 0 0,1 0 0,-1 0 0,1 0 0,-1 0 0,1 0 0,-1 0 0,1 0 0,-1 0-1,1 1 1,-1-1 0,1 0 0,-1 0 0,1 1 0,0-1 0,-1 0 0,1 0 0,-1 1 0,1-1 0,0 1 0,-1-1 0,1 0 0,0 1 0,-1 0 0,-11 20 1341,9-14-1090,1-2-367,0 0-1,0 0 1,0 0-1,1 1 0,0-1 1,0 1-1,0-1 1,1 1-1,-1-1 1,1 1-1,1-1 1,-1 1-1,1 0 1,0-1-1,0 0 1,1 1-1,-1-1 1,1 0-1,4 8 0,-5-10-62,1 0 0,0 0 0,0 0 0,0-1 0,0 1 0,0 0 0,0-1 0,1 1 0,0-1 0,-1 0-1,1 0 1,0 0 0,0 0 0,0 0 0,0-1 0,0 1 0,0-1 0,1 0 0,-1 0 0,0 0 0,1 0 0,-1-1-1,1 1 1,-1-1 0,1 0 0,-1 0 0,1 0 0,-1-1 0,0 1 0,1-1 0,4-1 0,-1 0 47,-1-1 1,1 0-1,0 0 1,-1-1 0,0 0-1,0 0 1,0 0-1,-1-1 1,1 0-1,7-9 1,-5 4 41,0 0-1,-1 0 1,0 0 0,-1-1 0,8-17-1,-12 23-86,-1 0-1,1 0 0,-1-1 0,0 1 0,0 0 1,-1-1-1,1 1 0,-1-1 0,-1 1 1,1-1-1,-1 1 0,-2-9 0,3 11-60,-1-1 0,-1 1 0,1 0 1,0-1-1,-1 1 0,0 0 0,0 0 0,0 0 0,0 0 0,0 0 0,0 1 0,-1-1 0,0 1 0,1 0 0,-1-1 0,0 1 0,0 0 0,0 1 0,0-1 0,-5-2 0,-4 1-236,-1 0-1,0 0 1,1 2-1,-1-1 1,0 2-1,0-1 0,0 2 1,0 0-1,1 0 1,-1 1-1,0 1 1,1 0-1,0 1 1,-1 0-1,1 1 1,-16 8-1,28-12 210,-4 1-457,0 0 0,1 0 0,-1 0 0,1 1 0,-1 0 0,-2 3 0,5-5 231,0 0-1,0 1 1,1-1-1,-1 0 1,1 0-1,-1 0 1,1 0-1,-1 1 1,1-1-1,0 0 1,0 0-1,0 1 1,-1-1 0,1 0-1,0 0 1,0 1-1,1-1 1,-1 0-1,0 0 1,0 1-1,1-1 1,-1 0-1,0 0 1,1 0-1,0 2 1,16 27-3235,4 1-501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3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32 4160,'0'-1'59,"-1"1"0,1 0 1,0-1-1,-1 1 0,1 0 0,0-1 1,0 1-1,-1 0 0,1-1 0,0 1 1,0-1-1,0 1 0,-1-1 0,1 1 1,0-1-1,0 1 0,0 0 0,0-1 1,0 1-1,0-1 0,0 1 0,0-1 1,0 1-1,0-1 0,0 1 0,1-1 1,-1 1-1,0 0 0,0-1 1,0 1-1,0-1 0,1 1 0,-1-1 1,0 1-1,0 0 0,1-1 0,-1 1 1,1-1 368,0 0 1,-1 0-1,1 1 1,-1-1-1,1 0 1,-1 0 0,0 0-1,1 0 1,-1 0-1,0 0 1,1 1 0,-1-6 3962,0 14-2306,-7 101-667,5-90-1198,-4 45 560,-3 0 1,-30 107-1,13-67-135,26-103-619,-1 0 0,1 0 0,0 0 0,-1 0 0,1 1 0,0-1 0,0 0 0,0 0 0,0 0 1,0 0-1,0 1 0,0-1 0,1 0 0,-1 0 0,0 0 0,0 0 0,1 0 0,-1 1 0,1-1 0,-1 0 0,1 0 0,0 0 0,-1 0 0,1 0 0,2 1 0,-1-1 36,0 0 1,1 0 0,0 0-1,-1 0 1,1-1 0,-1 1-1,1-1 1,0 0-1,-1 0 1,6 0 0,66-6 312,0 0-244,-37 4-310,-3-1-5636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4 446 8224,'-4'-2'4971,"11"1"-1828,26 1-445,2-1-1425,-7-2-1077,-1-2 1,0-1-1,47-16 1,-45 11-2571,38-21-1,-54 24 1330,-1 1 0,0-2 0,-1 0 0,0 0-1,0-1 1,-1 0 0,0-1 0,10-15 0,3-8-44,29-58 0,-38 65 1937,-4 8 1111,1 1 0,0 0-1,23-27 1,-33 45-1849,-1-1 1,1 0-1,-1 0 1,1 1-1,-1-1 1,1 0-1,0 1 1,-1-1-1,1 1 1,0-1-1,-1 1 1,1-1-1,0 1 1,0-1-1,0 1 1,-1 0-1,1 0 1,0-1-1,0 1 1,0 0-1,0 0 1,0 0-1,-1 0 1,1 0-1,0 0 1,0 0-1,0 0 1,0 0-1,0 0 1,0 0-1,-1 1 1,1-1-1,0 0 1,0 1-1,0-1 1,0 0-1,-1 1 1,1-1-1,1 2 0,0 1 79,0-1 0,0 1 0,0 0 0,0 0 0,-1 0 0,1 0 0,-1 0 0,0 0 0,2 7 0,2 14 290,-1 1-1,-1-1 1,-1 1 0,-2 33-1,-14 100 1161,-22 22-583,35-175-1034,0-1 1,1 0-1,-1 1 1,1-1-1,-1 0 1,1 1-1,1 6 1,-1-11-18,1 1 1,-1 0-1,0-1 1,0 1 0,0-1-1,1 1 1,-1 0 0,0-1-1,1 1 1,-1-1 0,0 1-1,1-1 1,-1 1-1,1-1 1,-1 0 0,0 1-1,1-1 1,-1 1 0,1-1-1,0 0 1,-1 1 0,1-1-1,1 0-15,-1 0 0,0 1-1,1-1 1,-1 0 0,0-1-1,0 1 1,1 0 0,-1 0-1,0 0 1,0-1 0,0 1-1,1-1 1,-1 1 0,0-1-1,2 0 1,7-6-65,-1 1 1,0-1-1,0 0 0,9-10 0,-8 8-134,1 0-1,15-11 0,-25 19 204,0 0 1,0 1-1,0-1 0,0 1 0,0-1 0,0 1 1,1-1-1,-1 1 0,0 0 0,0 0 0,0-1 0,0 1 1,0 0-1,0 0 0,0 0 0,1 0 0,-1 1 0,0-1 1,0 0-1,0 0 0,0 1 0,1-1 0,0 1 29,0 0 0,-1 1 0,1-1 0,-1 0 0,1 0 0,-1 1 0,0-1 0,1 1 0,-1-1 0,0 1 0,2 3 0,1 3 104,-1 1 1,1 0-1,-2-1 0,3 12 1,-3-12-42,-1-1 25,1-1 1,-1 0-1,2 0 0,2 9 0,-4-14-99,0 1-1,0-1 1,0 1 0,0-1-1,1 1 1,-1-1-1,0 0 1,1 0 0,-1 0-1,0 1 1,1-1 0,-1-1-1,1 1 1,0 0-1,-1 0 1,1 0 0,0-1-1,-1 1 1,4 0 0,4-1 35,-1 1 0,0-1 1,1 0-1,-1-1 0,0 0 1,1 0-1,-1-1 0,0 0 1,0-1-1,0 0 0,0 0 1,-1 0-1,1-1 0,-1 0 1,11-8-1,-17 11-47,1-1-1,-1 1 1,0 0 0,0-1 0,0 1 0,0-1 0,0 0-1,0 1 1,-1-1 0,1 0 0,0 1 0,-1-1-1,0 0 1,1 0 0,-1 0 0,0 1 0,0-1 0,0 0-1,0 0 1,0 0 0,0 0 0,-1-2 0,1 2-24,-1 1 1,1-1-1,0 1 0,-1-1 1,0 1-1,1 0 1,-1-1-1,0 1 1,0 0-1,0-1 1,1 1-1,-1 0 1,-1 0-1,1 0 0,0 0 1,0 0-1,0 0 1,-1 0-1,1 0 1,0 0-1,-1 1 1,1-1-1,0 0 1,-1 1-1,1 0 0,-3-1 1,2 0 39,0 1 0,0 0 1,0 0-1,0 0 0,0 1 1,0-1-1,0 0 0,0 1 1,0-1-1,0 1 0,1 0 1,-1-1-1,0 1 0,0 0 1,1 0-1,-1 0 0,-1 2 0,2-3-4,0 1 0,1 0 0,-1 0 0,0 0 0,1 0 0,-1-1 0,1 1-1,-1 0 1,1 0 0,0 0 0,-1 0 0,1 0 0,0 0 0,0 0 0,0 0-1,0 0 1,-1 0 0,1 0 0,1 0 0,-1 0 0,0 0 0,0 0 0,0 0 0,0 0-1,1 0 1,-1 0 0,1 0 0,-1 0 0,0 0 0,1 0 0,0 0 0,-1 0-1,1 0 1,1 1 0,1 1 21,0 0 0,0 0-1,0 0 1,1 0-1,0 0 1,-1-1 0,1 0-1,0 0 1,0 0 0,0 0-1,0 0 1,1-1 0,4 1-1,5 2-72,0-2 0,25 2-1,4-4-3539,0-2 0,67-12-1,-104 13 2468,0 0-1,0 0 0,0 0 1,0-1-1,-1 0 0,1 0 1,0 0-1,-1-1 0,0 0 1,10-7-1,10-14-1638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3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65 732 5984,'-10'3'2424,"15"-4"1258,19-6-860,-8 1-2504,0-1 1,0 0 0,-1-2 0,-1 1 0,1-2-1,-1 0 1,-1-1 0,0 0 0,0-1 0,-1 0-1,-1-1 1,0 0 0,-1-1 0,0 0 0,-1-1-1,-1 0 1,8-19 0,83-283 1692,-94 299-1771,-2-1 0,3-28 0,0 6 119,-3 30-282,-2-1 1,2-15 0,-3 13 177,0 21-211,-2 25-2,-12 131 77,-10 70-73,11-162 64,-2 0-1,-4-1 0,-2-1 1,-4-1-1,-52 103 0,69-157-46,-1 1 0,0-1 0,0 0 0,-2-1 0,-14 16 0,21-26-36,1 0 0,0 0-1,-1 0 1,0 0 0,0-1-1,0 1 1,0-1 0,0 0-1,0 0 1,-1 0 0,1-1-1,-1 0 1,1 1 0,-1-2 0,1 1-1,-1 0 1,0-1 0,1 0-1,-1 0 1,0 0 0,1-1-1,-1 0 1,-7-1 0,9 0-39,0 1 0,0 0 0,0-1 0,0 1 0,0-1 0,1 0 0,-1 0 0,0 0 0,1 0 0,0 0 0,-1-1 0,1 1 0,0-1 0,0 0 0,-1-2 0,1 2-4,1 1 0,0 0-1,1 0 1,-1 0 0,0-1 0,0 1-1,1 0 1,0-1 0,-1 1 0,1-1-1,0 1 1,0 0 0,0-1 0,0 1-1,1-1 1,-1 1 0,1 0 0,-1-1-1,1 1 1,0 0 0,1-2 0,4-7-7,0 2 0,0-1 1,1 1-1,1 0 0,-1 1 1,2-1-1,-1 2 0,1-1 1,0 1-1,0 0 0,16-7 1,145-75 81,-29 18-44,-92 40 152,47-38-1,-60 42-29,-17 11 92,29-30 1,-30 27-161,-19 22-65,-1-1 0,0 1 0,1 0 0,-1 0 0,1-1 0,0 1 0,-1 5 0,-4 7 6,-55 108 38,53-107 9,2 0-1,0 0 1,1 1-1,-6 32 1,11-22 162,1-27-183,0 0 0,0 0 0,0 0 0,0 0 0,-1 0 1,1 0-1,0 0 0,0-1 0,0 1 0,0 0 1,0-1-1,0 1 0,1-2 0,58-38 147,-3 1-142,17-7-78,61-35-187,-133 80 201,1 0 1,-1 0-1,1 0 1,-1 0-1,1 0 1,-1 1-1,1-1 1,0 1-1,-1 0 1,1-1-1,0 1 1,3 1-1,-4-1 18,-1 0 0,1 1 0,-1-1-1,0 1 1,1 0 0,-1-1 0,0 1 0,0 0 0,1 0 0,-1 0 0,0 0-1,0 0 1,0 0 0,0 0 0,0 0 0,0 0 0,0 0 0,-1 1 0,1-1-1,0 0 1,0 0 0,-1 1 0,1 1 0,4 12 8,-1 1 1,-1 0-1,2 24 1,2 11-7,-4-29 220,-2-15-211,0 1 1,1-1-1,-1 0 1,1 0-1,4 7 0,-5-12 10,0 1 0,0-1 0,0 0 0,1 0 0,-1 0 0,1 0 0,-1 0-1,1-1 1,0 1 0,3 3 0,-4-5-8,0 1-1,0-1 1,0 0-1,0 1 1,0-1-1,0 0 1,0 0-1,0 0 1,0 1-1,0-1 1,0 0-1,0 0 1,0 0-1,0-1 1,0 1-1,0 0 1,0 0-1,0-1 1,0 1-1,-1 0 1,1-1-1,0 1 1,0-1-1,0 1 1,0-1-1,0 1 1,-1-1-1,1 0 1,1 0 0,0-1 16,72-65 259,-62 54-312,0 0 0,-1-1 0,15-25 0,1-9 69,25-67-1,10-53-5,-29 75-24,-8 31-28,-11 26-109,16-55 0,-29 86 35,0 0 0,0 0-1,-1 0 1,0-10 0,0 15 66,0-1 1,0 0-1,0 1 0,0-1 1,0 0-1,0 1 1,-1-1-1,1 0 0,0 1 1,0-1-1,-1 0 1,1 1-1,0-1 0,-1 1 1,1-1-1,-1 1 1,1-1-1,-1 0 0,0 1 13,1 0 0,-1 0-1,0-1 1,1 1-1,-1 0 1,0 0 0,1 0-1,-1 0 1,0 0-1,1 0 1,-1 0 0,0 0-1,1 1 1,-1-1-1,0 0 1,1 0 0,-1 0-1,1 1 1,-1-1-1,0 0 1,1 1 0,-1-1-1,0 1 1,-3 2 1,0 0 0,1 0 0,-1 0 0,1 1 1,0-1-1,0 1 0,0 0 0,0 0 0,0 0 0,-3 7 0,0 5 14,-9 26 0,12-33-14,-67 298-158,64-278 362,-2 54 1,8-70-212,0-1 1,1 0-1,1 1 1,0-1-1,0 0 1,8 23 0,-8-31 39,1 1 0,-1-1 0,0 0 0,1 1 0,0-2 1,0 1-1,0 0 0,0 0 0,1-1 0,0 0 0,-1 0 0,1 0 1,0 0-1,0 0 0,1-1 0,-1 0 0,1 0 0,-1 0 1,1 0-1,-1-1 0,1 0 0,0 0 0,5 1 0,5-1 29,0 0-1,0 0 0,0-2 1,0 0-1,0 0 0,17-5 1,-9 1-23,0 0-1,0-2 1,0-1 0,27-14 0,-38 16-43,-1 0 0,0-1 0,-1 0 0,1-1 0,-1-1-1,-1 1 1,0-1 0,0-1 0,12-17 0,-8 7 22,-1-1 0,-1-1 0,15-42 0,15-74 107,-31 101-68,-4 15-49,13-55 149,-18 69-181,0 0 1,0 0-1,-1 0 0,0 0 1,-1 0-1,1 0 0,-4-12 0,4 19 20,0 0 0,0 0 0,0 0 0,-1 0 0,1 0 0,-1 0 0,1 1 0,0-1 0,-1 0 0,0 0 0,1 0 0,-1 1 0,1-1 0,-1 0 0,-1 0 0,2 0 6,-1 1 1,1 0-1,0 0 1,-1 0-1,1 0 1,0 0-1,-1 0 0,1 0 1,-1 0-1,1 0 1,0 0-1,-1 0 1,1 0-1,-1 0 1,1 0-1,0 0 0,-1 0 1,1 0-1,-1 0 1,1 1-1,0-1 1,-1 0-1,1 0 0,0 0 1,-1 1-1,-1 1-8,0 0-1,0 0 1,0 1-1,0-1 1,1 1-1,-1-1 1,1 1-1,-3 4 1,-4 15 162,1-1 0,-8 40 0,-1 49 181,13-83-251,-3 11 130,3-1 0,2 73 0,2-96-237,0-1-1,2 0 0,-1 0 1,2 0-1,-1-1 0,2 1 1,0-1-1,0 0 0,1 0 1,1-1-1,15 22 0,-19-29-432,1 0-1,0 0 1,0-1-1,0 1 1,0-1-1,1 0 1,-1 0-1,1 0 1,0 0-1,6 1 1,-1 0-1033,0-1 1,0-1 0,0 0-1,15 1 1,23 2-6347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3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13 184 5056,'-12'-17'6600,"16"23"-4400,5 9-1494,0 1 0,0 0 0,-2 0-1,0 1 1,-1 0 0,0 0 0,3 19 0,58 291 1940,-36-194-684,-75-392-389,35 200-1460,4 18-1,1 0 0,2-1 0,2 1 0,6-43 0,-3 63-112,2 0 0,0 0 0,2 0 0,0 0 0,16-29 0,-22 46 9,2 0 1,-1 1-1,0-1 1,1 0-1,0 1 1,-1-1-1,2 1 1,-1 0-1,0 0 1,1 0-1,-1 0 1,1 1-1,0-1 1,-1 1-1,1 0 1,1 0-1,-1 0 1,0 1-1,0 0 1,1-1 0,-1 1-1,0 1 1,1-1-1,-1 1 1,1 0-1,-1 0 1,8 1-1,3 0-28,-1 1-1,1 1 1,-1 0-1,1 1 0,-1 0 1,0 1-1,-1 1 1,1 0-1,-1 1 1,0 1-1,22 17 1,-17-11 214,0 1 1,22 25-1,-35-34-130,0 1 0,0 0 0,0 0 0,-1 0 0,-1 0 0,1 1 0,-1-1 0,0 1 0,-1 0 0,3 11 0,-5-18-33,1 1 0,-1-1 0,0 1 0,0-1 0,0 0 0,0 1 0,-1-1 0,1 0 1,0 1-1,0-1 0,-1 0 0,1 1 0,-1-1 0,1 0 0,-1 0 0,0 0 0,1 1 0,-1-1 0,0 0 0,0 0 0,0 0 1,0 0-1,0 0 0,0 0 0,0-1 0,0 1 0,0 0 0,0 0 0,-2 0 0,0 1 34,-1-1 0,0 0 0,0 1 1,0-1-1,1 0 0,-1-1 0,0 1 0,-7-1 0,-39 0-261,-82-11 1,46-1-815,21 3-1781,23 2-2568,54 8-1469,17 0 3180,-2-1 708,24 1 32,-1-1 742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3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45 8896,'-16'-1'1714,"13"0"-1359,1 1 0,0 0 1,-1 0-1,1 0 0,0 0 1,0 0-1,-1 0 0,-4 2 3616,119-6 2752,55-13-7590,-144 13-2064,13-6-6511,-22 0 3464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4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164 512 6400,'-1'-1'202,"0"0"0,0 1 0,1-1 0,-1 0 0,1 0 0,-1 1 0,1-1 0,-1 0 0,1 0 0,-1 0 0,1 0 0,-1 0 0,1-1 0,-1-6 3903,1 8-4019,0 0 1,0-1-1,0 1 1,0 0-1,0 0 1,0-1-1,0 1 1,-1 0-1,1 0 0,0-1 1,0 1-1,0 0 1,0 0-1,-1-1 1,1 1-1,0 0 1,0 0-1,-1 0 0,1 0 1,0-1-1,0 1 1,-1 0-1,1 0 1,0 0-1,0 0 1,-1 0-1,1 0 1,0 0-1,-1 0 0,1 0 1,0 0-1,0 0 1,-1 0-1,1 0 1,0 0-1,-1 0 1,1 0-1,0 0 0,0 0 1,-1 0-1,1 0 1,0 0-1,-1 0 1,1 0-1,0 1 1,0-1-1,0 0 0,-1 0 1,-15 8 983,5-1-856,1 0-1,-1 1 0,2 0 1,-1 1-1,1 0 0,1 0 1,-1 0-1,2 1 0,-1 1 1,1-1-1,1 1 0,0 1 1,-8 20-1,13-29-194,0 0 0,1 1 0,-1-1 0,1 0 0,0 1 1,0-1-1,0 1 0,1-1 0,-1 0 0,1 0 0,-1 1 0,1-1 0,0 0 0,1 0 0,-1 0 0,0 0 0,1 0 1,0 0-1,-1 0 0,5 4 0,-4-5-4,0 0 1,-1 0-1,2 0 1,-1 0 0,0 0-1,0-1 1,0 1-1,1-1 1,-1 0-1,1 0 1,-1 0-1,1 0 1,-1 0 0,1 0-1,0-1 1,0 1-1,-1-1 1,1 0-1,0 0 1,-1 0 0,1 0-1,0 0 1,0 0-1,-1-1 1,5-1-1,0 0-43,-1-1 1,1 0-1,-1 0 0,0 0 0,0-1 0,0 0 0,-1 0 1,1-1-1,-1 1 0,7-9 0,-4 4-30,-1-1-1,0 0 1,0-1 0,-1 1-1,6-17 1,1-8-31,-2 0 0,11-68 1,3-70 15,-22 143 204,-3 0 1,0 0-1,-8-54 1,-1 51 16,9 31-155,0 1 0,0 0 0,-1 0 0,1 0 0,-1 0 0,1 0 0,-1 0 0,1-1-1,-1 1 1,1 1 0,-1-1 0,0 0 0,0 0 0,0 0 0,1 0 0,-1 0 0,0 1 0,0-1 0,0 0 0,0 1 0,0-1 0,0 1 0,-2-2 0,2 3 0,0-1 1,0 0 0,0 0 0,0 0 0,0 1 0,0-1-1,0 0 1,0 1 0,0-1 0,1 1 0,-1-1 0,0 1-1,0-1 1,0 1 0,1 0 0,-1-1 0,0 1-1,1 0 1,-1 0 0,1-1 0,-1 1 0,1 0 0,-1 0-1,1 0 1,-1 0 0,1 0 0,-1 1 0,-5 29 37,6-30-28,-4 37 124,2 0 1,1 1-1,2-1 0,2 0 1,2 0-1,1 0 0,18 62 1,-20-87-90,1-1 1,0 0 0,1-1 0,0 0 0,1 1-1,0-2 1,1 1 0,0-1 0,1-1 0,0 1-1,0-1 1,18 13 0,-20-17-7,0-1-1,1 1 1,-1-1-1,1-1 1,0 1 0,0-1-1,0-1 1,1 0-1,-1 0 1,0 0 0,1-1-1,-1 0 1,1-1-1,0 0 1,-1 0 0,1-1-1,-1 0 1,1 0-1,-1-1 1,9-3 0,-10 2-65,0 0 0,0-1 0,-1 1 0,1-1 1,-1-1-1,0 1 0,0-1 0,-1 0 0,0 0 1,0-1-1,0 0 0,0 0 0,-1 0 0,4-7 1,-3 4 8,0 0 0,-1 0 0,0-1 0,-1 1 0,0-1 0,0 0 1,-1 0-1,0 0 0,0-19 0,-2 26 23,0 0 0,0 0 1,-1 0-1,1 0 0,-1 0 0,0 0 0,0 0 1,-2-4-1,3 7-3,0-1 0,-1 1 1,1-1-1,0 1 0,-1-1 1,1 1-1,0 0 0,-1-1 1,1 1-1,0-1 0,-1 1 0,1 0 1,-1-1-1,1 1 0,-1 0 1,1 0-1,-1-1 0,1 1 1,-1 0-1,0 0 0,1 0 1,-1 0-1,1-1 0,-1 1 0,1 0 1,-1 0-1,1 0 0,-1 0 1,0 1-1,1-1 0,-1 0 1,1 0-1,-1 0 0,1 0 0,-1 0 1,1 1-1,-1-1 0,1 0 1,-1 0-1,1 1 0,-1-1 1,1 1-1,-1-1 0,1 0 0,0 1 1,-1-1-1,1 1 0,-1-1 1,1 1-1,-12 13 32,0 1-1,2 0 1,0 0 0,-13 28 0,17-34 6,1 0 1,0 1 0,1 0-1,0 0 1,1 0 0,0 0-1,0 0 1,1 1 0,-1 11-1,3-20-21,0 0-1,0 0 1,1 0 0,-1 0-1,0 0 1,0-1-1,1 1 1,-1 0 0,1 0-1,0 0 1,0-1-1,-1 1 1,1 0 0,0-1-1,0 1 1,1-1-1,-1 1 1,0-1 0,0 1-1,1-1 1,-1 0-1,1 0 1,-1 0 0,1 0-1,-1 0 1,1 0-1,0 0 1,-1 0-1,1-1 1,0 1 0,0 0-1,0-1 1,0 0-1,-1 1 1,1-1 0,4 0-1,1 0-23,0 0 0,0-1 1,-1 1-1,1-2 0,0 1 0,0-1 0,0 0 0,10-4 0,-11 3-6,11-5-68,1 0 0,0 2 1,20-6-1,-33 11 52,0 0-1,0 1 1,1-1 0,-1 1-1,0 0 1,0 0 0,1 0-1,-1 1 1,0 0 0,0 0 0,0 0-1,0 1 1,0 0 0,0 0-1,0 0 1,4 3 0,-4-2 41,-1 0 0,0 0 0,0 0 0,0 0 0,-1 1 0,1 0 1,-1 0-1,0 0 0,0 0 0,3 5 0,-3-3 23,0 1 0,-1-1 0,0 1-1,0-1 1,0 1 0,-1 0 0,1 9 0,0 28 129,-1-1 0,-8 66 0,-26 87 949,33-193-1080,0-1 1,-1 1-1,0 0 1,1 0-1,-1-1 1,0 1-1,0-1 1,-1 1-1,1-1 1,0 1-1,-1-1 1,0 0-1,1 1 1,-1-1-1,0 0 1,-3 2-1,5-4-31,0 0 0,-1 1 1,1-1-1,-1 0 0,1 0 0,0 1 0,-1-1 0,1 0 0,-1 0 0,1 0 0,-1 0 0,1 0 0,0 0 1,-1 0-1,1 0 0,-1 0 0,1 0 0,-1 0 0,1 0 0,-1 0 0,1 0 0,-1 0 0,1 0 1,0 0-1,-1-1 0,1 1 0,-1 0 0,1 0 0,-1-1 0,1 1 0,0 0 0,-1 0 0,1-1 0,0 1 1,-1 0-1,1-1 0,0 1 0,0-1 0,-1 1 0,1 0 0,0-1 0,-9-21-157,8 19 174,-6-20-44,2-1 0,0 0 1,-1-31-1,2-73-32,5 96-3,1-1-1,2 1 1,1 0-1,2 0 1,1 1-1,1 0 1,2 0-1,1 1 1,1 0-1,32-51 1,-40 72 59,1 0 1,1 1-1,-1-1 0,11-8 1,-15 15 23,0 0 0,1 0 0,-1 0-1,1 0 1,-1 1 0,1-1 0,0 1 0,0-1 0,0 1 0,0 0 0,0 0 0,0 0 0,0 1-1,0-1 1,0 1 0,0-1 0,1 1 0,4 1 0,-2 0 28,0 1 0,0 0 0,0 0 0,0 1 0,0 0 0,0 0 0,0 0 0,-1 1 0,0 0-1,0 0 1,0 0 0,0 0 0,6 9 0,-3-4 66,0 1-1,-1 0 1,0 1 0,-1-1-1,0 1 1,6 17-1,-10-21-66,1 1 0,-1 0 0,0 0 0,-1 0 0,1 0 1,-2 0-1,1 0 0,-2 12 0,1-17-18,-1 1 0,0 0 1,0 0-1,0 0 0,0-1 1,0 1-1,-1-1 0,0 1 1,1-1-1,-1 1 0,-1-1 1,1 0-1,0 0 0,-1 0 1,0 0-1,1-1 0,-1 1 1,0-1-1,-7 5 1,3-4-28,1 1 0,-1-1 0,0-1 1,0 1-1,-1-1 0,1 0 1,-1-1-1,1 0 0,-1 0 1,1 0-1,-9-1 0,2-1-110,1-1 0,0 0-1,-1 0 1,1-2 0,-18-6 0,28 9-22,0 0 0,0 0 0,0-1 0,0 0 0,0 0 0,0 0 0,0 0 0,-4-4 0,7 6 123,0 0-1,0 0 1,0-1 0,0 1 0,1 0-1,-1 0 1,0 0 0,0-1 0,0 1 0,0 0-1,1 0 1,-1 0 0,0 0 0,0 0-1,0-1 1,1 1 0,-1 0 0,0 0-1,0 0 1,0 0 0,1 0 0,-1 0-1,0 0 1,0 0 0,1 0 0,-1 0-1,0 0 1,0 0 0,1 0 0,-1 0 0,0 0-1,0 0 1,1 0 0,-1 0 0,0 0-1,15 0-37,-14 0 26,174 7-257,-119-5 193,-33-1 116,0 0-1,-1-2 1,24-3 0,-13-2 114,-1-1 0,40-14 1,-56 15-54,0-1 1,-1 0-1,0-1 1,0 0-1,-1-1 0,18-15 1,-29 21-74,0 0-1,0 0 1,-1-1-1,0 1 1,1-1 0,-1 1-1,0-1 1,0 0 0,-1 1-1,1-1 1,-1 0-1,0 0 1,0 0 0,0 0-1,-1 0 1,1-1 0,-1 1-1,0 0 1,-1-7-1,1 8-21,-1 0 0,1 0 0,-1 0 0,0 0-1,0 0 1,0 0 0,0 0 0,0 0 0,-1 1-1,1-1 1,-1 0 0,0 1 0,0-1 0,0 1-1,0 0 1,0 0 0,0 0 0,-1 0-1,1 0 1,-1 0 0,1 0 0,-1 1 0,0-1-1,0 1 1,0 0 0,0 0 0,-3-1 0,3 2-13,1-1 1,-1 1-1,0 0 1,0 1 0,0-1-1,1 0 1,-1 1-1,0-1 1,1 1 0,-1 0-1,0 0 1,1 0-1,-1 0 1,1 0-1,-1 1 1,1-1 0,0 1-1,-1-1 1,1 1-1,0 0 1,-3 4 0,0 0-2,0 0 0,0 0 1,1 0-1,0 1 0,0 0 1,-4 10-1,4-9 59,1 0 0,0 0-1,1 1 1,0-1 0,1 1 0,-1 0 0,2 0-1,-1-1 1,2 14 0,-1-19-19,1 0 0,-1 0 0,1 1 0,0-1 0,0 0 0,0 0 0,1 0 0,-1 0 0,1-1 0,-1 1 0,1 0 0,0-1 1,0 1-1,0-1 0,1 1 0,-1-1 0,0 0 0,1 0 0,0 0 0,-1 0 0,1-1 0,0 1 0,0-1 0,0 0 0,0 1 0,0-1 0,0 0 0,5 0 0,5 1 67,0 0 0,0-1 0,0-1 1,1 0-1,-1 0 0,0-2 0,22-4 0,3-4-58,48-18 0,-63 19-88,1-1 0,-2-2 1,39-23-1,59-41 71,-119 76-15,0-1 1,0 1-1,0 0 0,0 0 0,0-1 1,0 1-1,0 0 0,0 0 0,0 0 1,0 0-1,0 0 0,0 0 0,0 1 1,0-1-1,-1 0 0,1 0 1,0 1-1,0-1 0,0 0 0,0 1 1,0-1-1,0 1 0,0-1 0,-1 1 1,1 0-1,0-1 0,-1 1 0,1 0 1,0-1-1,-1 1 0,1 0 0,-1 0 1,1 0-1,-1 0 0,1-1 0,-1 1 1,1 0-1,-1 0 0,0 0 0,0 0 1,1 0-1,-1 0 0,0 0 0,0 0 1,0 0-1,0 0 0,0 0 0,0 0 1,-1 0-1,1 1 0,-6 26 272,4-18-188,0-1 0,0 0 0,-7 15 0,7-18-69,-13 28 165,11-22-180,5-10-64,2-5-56,28-31-188,-21 23 175,-1 0 1,2 0-1,0 1 1,19-14-1,-29 23 135,1 0-1,-1 1 0,0-1 1,0 0-1,0 1 1,1-1-1,-1 0 1,0 1-1,1 0 1,-1-1-1,1 1 0,-1 0 1,0 0-1,1-1 1,-1 1-1,1 0 1,-1 1-1,0-1 1,1 0-1,-1 0 0,1 1 1,-1-1-1,0 0 1,1 1-1,-1-1 1,0 1-1,1 0 1,-1 0-1,0-1 0,0 1 1,0 0-1,0 0 1,1 1-1,2 3 25,0 0 1,-1 0-1,1 1 0,-1-1 0,0 1 1,1 6-1,3 3 51,0 2 135,7 12 78,-13-27-283,0-1 1,0 1-1,1-1 1,-1 0-1,0 1 1,0-1-1,1 0 1,-1 0 0,1 0-1,-1 0 1,1 0-1,-1 0 1,1-1-1,-1 1 1,4 1-1,4-1-38,-1 0-1,1 0 1,0-1-1,0 0 1,-1-1-1,14-1 0,53-15-179,-45 9 53,0 0 82,-1-1 1,0-2-1,0-1 0,47-27 1,-60 30 69,-12 7-23,0 1 0,0-1 0,-1 0 1,0-1-1,1 1 0,-1-1 0,0 1 0,0-1 1,4-4-1,-7 6-114,-15 15-665,-122 76 993,134-88-157,1 0-1,0 0 0,0 1 0,1-1 1,-1 0-1,-2 5 0,4-7-21,-1 0 0,1 1 0,0-1 0,0 0 0,-1 1 0,1-1-1,0 0 1,0 1 0,0-1 0,0 0 0,0 1 0,-1-1-1,1 1 1,0-1 0,0 0 0,0 1 0,0-1 0,0 1 0,0-1-1,0 0 1,0 1 0,0-1 0,0 1 0,1-1 0,-1 0 0,0 1-1,0-1 1,0 0 0,0 1 0,0-1 0,1 0 0,-1 1 0,0-1-1,0 0 1,1 1 0,-1-1 0,0 0 0,1 1 0,-1-1 0,0 0-1,1 0 1,-1 0 0,0 1 0,1-1 0,-1 0 0,0 0 0,1 0-1,-1 0 1,0 0 0,1 0 0,-1 1 0,1-1 0,-1 0 0,0 0-1,1 0 1,-1 0 0,1-1 0,0 1 0,10-1 69,-1-1 1,1-1-1,0 0 1,-1 0-1,0-1 1,1 0-1,-1-1 0,16-10 1,-16 8-114,0-1 1,-1 1-1,0-2 0,0 1 1,-1-1-1,0-1 0,0 0 1,-1 0-1,0 0 0,-1-1 1,7-15-1,2-12 65,-1 0-1,9-44 1,-12 42-50,-9 32 15,29-113 149,-26 95-130,-1 0 0,2-47 0,-6 68-25,-2-21-168,2 26 176,0-1 1,0 1 0,0-1 0,0 1-1,0 0 1,0-1 0,0 1 0,0 0 0,-1-1-1,1 1 1,0 0 0,0-1 0,0 1-1,-1 0 1,1-1 0,0 1 0,0 0-1,-1-1 1,1 1 0,0 0 0,-1 0 0,1 0-1,0-1 1,-1 1 0,1 0 0,0 0-1,-1 0 1,1 0 0,-1 0 0,1 0 0,0-1-1,-1 1 1,1 0 0,-1 0 0,1 0-1,0 0 1,-1 0 0,1 1 0,0-1 0,-1 0-1,1 0 1,-1 0 0,1 0 0,0 0-1,-1 0 1,1 1 0,0-1 0,-1 0 0,1 0-1,0 1 1,-1-1 0,1 0 0,0 0-1,-1 1 1,-3 2-6,0 1-1,0 0 1,1 0-1,-1 0 1,1 0-1,0 0 1,0 1-1,0 0 1,0-1-1,1 1 1,0 0-1,-3 9 1,-1 7 79,-5 39-1,9-46-21,-16 134 269,17-121-220,1 0-1,2 0 1,6 42 0,-6-62-66,-1 0 1,2-1-1,-1 1 1,1-1-1,0 1 1,0-1-1,0 0 0,6 7 1,-7-10-29,0-1 0,1 1 0,-1-1 0,0 1 0,1-1 0,-1 0 0,1 0 0,0 0 0,0 0 0,0 0 0,0-1 0,0 1 0,0-1 0,0 0 0,1 0 0,-1 0 0,0 0 0,0-1 0,5 1 0,10-2-45,0-1 0,0 0-1,0-2 1,-1 0-1,1 0 1,31-15-1,-43 16 2,1 0-1,-1-1 0,0 0 1,0 0-1,-1-1 0,1 1 1,-1-1-1,0 0 0,7-10 1,-11 14 31,1-1 0,-1 0 1,1 0-1,-1-1 1,0 1-1,0 0 0,0 0 1,0-1-1,-1 1 0,1 0 1,-1-1-1,1 1 0,-1-1 1,0 1-1,0-1 0,0 1 1,0 0-1,0-1 0,0 1 1,-1-1-1,0 1 0,1 0 1,-1-1-1,0 1 0,0 0 1,0-1-1,0 1 0,0 0 1,-1 0-1,-2-4 0,2 5 12,1 0-1,-1-1 1,1 1 0,-1 0-1,0 0 1,1 0 0,-1 0-1,0 0 1,0 0-1,0 1 1,0-1 0,1 0-1,-1 1 1,0 0-1,0-1 1,0 1 0,0 0-1,0 0 1,0 0 0,0 0-1,0 1 1,0-1-1,0 0 1,0 1 0,0-1-1,0 1 1,-2 1 0,-1 0 3,1 0 0,0 0 0,-1 0 0,1 1 0,0 0 0,0 0 0,0 0 1,1 0-1,-7 8 0,7-7 18,-1 1 1,1 0-1,0 1 0,1-1 1,-1 0-1,1 1 0,0-1 1,1 1-1,-1 0 0,1 0 1,0 9-1,0-12 14,1 0 0,0-1 0,0 1 0,1 0 0,-1 0 0,0-1 0,1 1 0,0 0 0,0-1 0,0 1 0,0 0 1,0-1-1,0 1 0,1-1 0,-1 0 0,1 1 0,-1-1 0,1 0 0,0 0 0,0 0 0,0 0 0,0 0 0,0-1 0,1 1 0,4 2 0,-1-1-3,0-1 1,0 0-1,1-1 0,-1 1 0,0-1 0,1 0 1,9 0-1,48-5-24,-54 4-39,24-5 10,0 0 0,0-2 0,-1-2-1,46-18 1,-68 22 5,0 1 0,1 1 0,-1 0 0,0 0 0,23-1-1,-33 4 26,0 0-1,0 0 0,0 0 0,0 0 0,0 0 1,0 1-1,0-1 0,-1 0 0,1 1 0,0-1 1,0 0-1,0 1 0,0-1 0,-1 1 0,1 0 1,0-1-1,-1 1 0,1 0 0,0-1 0,-1 1 1,1 0-1,-1 0 0,1-1 0,-1 1 0,1 0 0,-1 0 1,1 0-1,-1 0 0,0 0 0,0 0 0,1 0 1,-1-1-1,0 1 0,0 1 0,0 3 45,0 0 0,0 0 0,0 0 0,0-1 0,-2 6 0,0 4 59,2-10-83,-1 1 1,0 0 0,0 0 0,0 0 0,0-1 0,-1 1 0,0 0-1,0-1 1,-3 5 0,4-8-74,3-1-164,1 0 127,-1-1 0,0 0 1,0 1-1,0-1 0,0 0 1,0 0-1,0 0 0,0 0 1,-1-1-1,4-2 0,5-2 2,-6 3 66,1 1 1,-1-1 0,1 1-1,-1 0 1,1 0-1,6-1 1,-8 3 20,-1 0 0,0 0 0,0 0 0,0 0-1,0 1 1,1-1 0,-1 1 0,0-1 0,0 1 0,0 0 0,0-1 0,0 1-1,0 0 1,0 1 0,-1-1 0,1 0 0,2 2 0,6 5 88,-7-5-45,0 0-1,0-1 0,0 1 1,1-1-1,-1 0 0,1 0 0,-1 0 1,1 0-1,0-1 0,-1 1 1,1-1-1,0 0 0,0 0 0,0-1 1,0 1-1,0-1 0,0 0 0,7 0 1,18-5 39,0 0 1,-1-2-1,0-1 0,-1-2 1,0 0-1,41-23 1,-57 26-50,1-1 0,-1 0 1,-1-1-1,1 0 0,-1 0 1,-1-1-1,0-1 0,-1 1 1,13-21-1,1-8 75,27-67 1,-41 87-136,39-97-6,30-64 37,-73 167 22,-3 9-99,-1 14-35,0 1 26,-2 1 0,-3 18-1,-1 8 86,-3 83-20,0 11-48,6-67-1624,0-5-3861,3-58 5043,-1 1-1,1-1 1,-1 0 0,0 0-1,1 0 1,-1 0 0,0 0-1,0 0 1,0 0 0,-1 0-1,1 0 1,0 0 0,-1 0-1,1-1 1,-1 1 0,0 0-1,1-1 1,-1 0 0,0 1-1,0-1 1,0 0 0,0 0-1,0 0 1,-4 1 0,-28 10-2158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24 228 10144,'-23'-23'3744,"28"11"-2912,5-8-224,3 7 2143,13-2-1631,19-5 1152,23-5-1312,17-3-384,10 8-352,-14 5-832,-4-2 352,-6 6-5568,-4 2 3233,6 9-5441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0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472 595 2976,'-9'-10'971,"9"10"-932,0 0 1,0 0-1,0 0 1,0-1-1,0 1 1,0 0-1,0 0 1,0 0-1,0 0 1,0-1-1,0 1 1,0 0 0,0 0-1,0 0 1,0 0-1,0-1 1,0 1-1,0 0 1,0 0-1,0 0 1,0-1-1,3-2 2585,-34-11 3040,24 14-5457,0-1 0,1 2-1,-1-1 1,0 1 0,0 0 0,0 0 0,-12 5 0,-43 20 605,57-24-719,-30 15 356,0 2 0,-59 42 1,80-50-433,0 0-1,0 2 1,1-1 0,1 2-1,0 0 1,1 0 0,0 1-1,-11 22 1,20-32 5,0-1 0,0 1 0,0 0 1,1-1-1,0 1 0,0 0 0,0 0 0,0 0 0,1 0 0,0 8 0,0-11 21,0 0-1,1 0 1,-1 0-1,1 0 0,-1 0 1,1 0-1,0 0 0,0 0 1,0 0-1,0-1 1,0 1-1,0 0 0,0-1 1,1 1-1,-1-1 0,1 1 1,-1-1-1,1 1 1,-1-1-1,1 0 0,0 0 1,-1 0-1,1 0 0,0 0 1,0 0-1,0-1 1,0 1-1,0-1 0,2 1 1,5 0 123,1 0 1,-1 0-1,1-1 1,-1 0 0,0-1-1,19-4 1,-10 1 41,0-1 1,26-10 0,-32 9-148,-1 0 0,0-1 0,0 0 0,-1 0-1,1-1 1,13-15 0,-14 13-28,0-1 0,-1 0-1,0-1 1,0 0 0,-2 0-1,1-1 1,10-26-1,-3-4 55,12-51 0,-22 77-58,16-69-154,-3-1 0,-5-1-1,5-164 1,-18 235-171,-3-28 0,3 45 278,0 0 0,0 0 0,0 0 1,0 0-1,0 0 0,0 0 0,0 0 0,0 0 0,0 0 0,0 0 1,0-1-1,0 1 0,0 0 0,0 0 0,0 0 0,0 0 0,0 0 1,0 0-1,0 0 0,0 0 0,0 0 0,0 0 0,0 0 0,0-1 0,0 1 1,0 0-1,0 0 0,0 0 0,0 0 0,0 0 0,0 0 0,0 0 1,0 0-1,0 0 0,0 0 0,0 0 0,0 0 0,0 0 0,0 0 1,-1 0-1,1 0 0,0 0 0,0-1 0,0 1 0,0 0 0,0 0 1,0 0-1,0 0 0,0 0 0,0 0 0,0 0 0,0 0 0,-1 0 0,1 0 1,0 0-1,0 0 0,0 0 0,0 0 0,0 1 0,0-1 0,0 0 1,0 0-1,0 0 0,0 0 0,0 0 0,0 0 0,0 0 0,-1 0 1,-3 8-401,-3 16 330,7-23 50,-12 52 473,-10 95-1,9 55 425,12 194 26,2-387-957,-1 0 0,2 0-1,4 18 1,-5-24-329,0 0 1,1 0 0,0 0-1,0-1 1,0 1-1,0 0 1,3 3-1,-4-7 254,-1 1 1,1-1-1,-1 1 0,0-1 0,1 1 1,-1-1-1,1 0 0,-1 1 0,1-1 0,0 0 1,-1 1-1,1-1 0,-1 0 0,1 1 1,0-1-1,-1 0 0,1 0 0,-1 0 1,1 0-1,0 0 0,-1 0 0,1 0 0,0 0 1,-1 0-1,1 0 0,0 0 0,-1 0 1,1 0-1,1-1 0,1 0-650,12 1-1341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4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23 867 7136,'-1'4'308,"0"-1"0,0 1 0,0-1 0,1 1 0,-1-1 0,1 1 0,0-1 0,0 1 0,0 0 0,0-1 0,1 1 0,0-1 0,-1 1 0,3 4 0,-2-6 263,0 1-1,0-1 1,1 1-1,-1-1 0,1 0 1,0 0-1,2 4 1,-3-6-472,-1 0 0,0 1 0,1-1 0,-1 0 1,1 1-1,-1-1 0,1 0 0,-1 0 0,1 0 1,-1 1-1,1-1 0,-1 0 0,1 0 1,-1 0-1,1 0 0,-1 0 0,1 0 0,-1 0 1,1 0-1,-1 0 0,1 0 0,-1 0 1,1 0-1,-1 0 0,1 0 0,-1-1 0,1 1 1,-1 0-1,1 0 0,-1 0 0,1-1 1,16-14 1663,-4-2-1199,-1-1 0,0 0 0,15-34 0,-7 14-271,141-245 758,-136 232-928,30-87 1,4-57-35,-28 83 354,-29 101-291,-3 19-203,-6 34-85,-16 59 0,-22 42 99,11-40 389,13-34-165,-141 391 452,127-383-522,-47 110 332,75-169-403,1 0 61,-2 0 0,0 0 0,-1 0 0,-19 28 0,28-46-106,0 0 1,-1 1-1,1-1 1,0 0-1,0 0 1,0 0-1,0 1 0,0-1 1,0 0-1,0 0 1,-1 0-1,1 0 1,0 1-1,0-1 1,0 0-1,-1 0 0,1 0 1,0 0-1,0 0 1,0 0-1,0 0 1,-1 1-1,1-1 1,0 0-1,0 0 0,-1 0 1,1 0-1,0 0 1,0 0-1,0 0 1,-1 0-1,1 0 1,0 0-1,0 0 0,-1 0 1,1 0-1,0-1 1,0 1-1,0 0 1,-1 0-1,1 0 1,0 0-1,0 0 1,0 0-1,-1-1 0,1 1-4,0 0-1,0-1 0,-1 1 0,1-1 0,0 1 0,0-1 0,0 0 0,0 1 0,0-1 0,0 1 0,-1-1 0,1 1 1,1-1-1,-1 1 0,0-1 0,0 0 0,2-6-18,1 0 0,-1 1 0,1 0 1,1-1-1,-1 1 0,1 0 0,0 1 0,0-1 1,1 1-1,0 0 0,0 0 0,0 0 0,10-7 0,7-3 39,2 1 0,29-14 0,-31 17 51,9-5-10,109-60 281,-119 62-288,1-1 0,-2-1-1,0 0 1,20-23 0,62-90 20,-2 3-141,-86 111 57,0 0 1,2 2-1,0 0 0,0 0 1,35-18-1,-42 25-7,1 2 0,-1-1 0,1 1 0,0 1-1,1 0 1,-1 0 0,0 1 0,1 0 0,0 1 0,-1 0 0,1 1-1,0 0 1,-1 1 0,1 0 0,-1 0 0,1 1 0,17 6-1,-10-1 7,-13-5 32,1 1-1,-1-1 1,1 0-1,0-1 1,10 2-1,-16-3-10,0 0-1,0 0 0,0 0 1,0 0-1,0 0 0,0-1 1,0 1-1,0 0 1,0 0-1,0 0 0,1 0 1,-1 0-1,0 0 0,0 0 1,0 0-1,0 0 1,0 0-1,0 0 0,0-1 1,0 1-1,0 0 0,0 0 1,0 0-1,0 0 1,0 0-1,0 0 0,0 0 1,0 0-1,0-1 1,0 1-1,0 0 0,0 0 1,0 0-1,0 0 0,0 0 1,0 0-1,0 0 1,0 0-1,0 0 0,0-1 1,-1 1-1,1 0 0,0 0 1,0 0-1,0 0 1,0 0-1,0 0 0,0 0 1,0 0-1,0 0 0,-2-2 2,0 0-1,0 0 1,0 0-1,0 1 1,0-1-1,-1 1 1,1-1-1,0 1 1,-1 0-1,-4-2 1,-29-7-260,30 9 245,-1-1-17,0 1-1,0 0 0,0 0 0,0 1 0,0 0 0,0 0 1,0 1-1,-1 0 0,1 0 0,0 0 0,1 1 0,-1 0 1,0 1-1,-7 3 0,6-2 4,0 1 0,0 0 0,0 1 0,1-1 0,0 2 0,0-1 0,0 1 1,1 0-1,0 0 0,-7 11 0,0 3 96,1 1 0,1 1 1,1-1-1,1 2 0,1-1 0,1 1 1,1 1-1,-4 27 0,10-51-57,0 1-1,-1-1 1,1 1-1,0-1 1,0 1-1,0-1 1,0 1-1,0-1 1,0 1-1,1-1 1,-1 1-1,0-1 1,1 1-1,-1-1 1,1 1 0,0-1-1,-1 0 1,1 1-1,0-1 1,0 0-1,0 0 1,0 1-1,0-1 1,0 0-1,0 0 1,0 0-1,1 0 1,-1 0-1,0-1 1,3 2-1,-1-1 4,0 0 0,0-1-1,0 0 1,0 1 0,0-1-1,0 0 1,0-1 0,0 1-1,0 0 1,0-1 0,0 0-1,-1 0 1,1 1 0,4-4-1,2 0-33,0-1 0,-1 0-1,0 0 1,0-1 0,0 0-1,-1 0 1,10-13-1,42-56-249,-54 68 244,41-64-135,6-9-108,-52 80 263,2-3-29,0 1 0,0 0 0,0 0 0,0 0 0,0 0 0,3-2 0,-5 3 20,0 1-1,1 0 1,-1 0 0,0 0 0,1 0-1,-1-1 1,0 1 0,1 0 0,-1 0-1,0 0 1,1 0 0,-1 0 0,1 0-1,-1 0 1,0 0 0,1 0-1,-1 0 1,0 0 0,1 0 0,-1 1-1,0-1 1,1 0 0,0 0 0,-1 1 0,1 0 0,0-1 0,-1 1-1,1-1 1,-1 1 0,1 0 0,-1-1 0,0 1 0,1 0 0,-1-1 0,0 1 0,1 0 0,-1 1-1,21 82 22,-17-59 106,2 0-1,14 38 0,-15-52-90,0 0 0,1-1 0,0 0 0,0 0 0,1 0 0,0-1 0,11 11 0,-15-17-11,1 0 1,-1 0-1,0-1 0,1 1 1,-1-1-1,1 0 1,0 1-1,0-2 1,0 1-1,0 0 0,0-1 1,0 0-1,1 0 1,-1 0-1,0 0 1,0-1-1,1 0 0,-1 0 1,1 0-1,-1 0 1,0-1-1,6-1 0,-1 0 17,-1-2 0,1 1 0,-1-1 0,0 0 0,11-8 0,35-30-131,-29 22 70,21-17 3,72-53-53,-109 84 98,-1 0 1,0 0-1,0-1 0,0 0 1,-1 0-1,9-14 0,-30 33-216,0-2 236,-4 6 9,2 2 1,0 0 0,-16 25-1,-37 67 308,62-98-316,1 0 1,0 1-1,-5 15 1,9-24-33,1 1 0,0-1 1,0 1-1,0 0 0,1 0 1,-1-1-1,1 1 0,1 0 1,-1 0-1,0 0 0,1-1 0,3 10 1,-3-11 4,0-1-1,0 0 1,0 0 0,1 1 0,-1-1 0,1 0 0,0 0 0,-1-1 0,1 1-1,0 0 1,0 0 0,0-1 0,0 1 0,1-1 0,-1 0 0,0 0 0,1 0-1,-1 0 1,0 0 0,1 0 0,3 0 0,5 1 18,-1-1 0,1 0 0,20-1-1,91-10 135,-103 7-134,-1-1 0,0-1-1,0 0 1,27-12 0,-28 8-44,0 0 0,-1-1-1,0-1 1,-1 0 0,0-1 0,-1-1 0,0 0-1,-1-1 1,14-18 0,80-115-56,19-25 129,-3 3-247,-102 136 105,-3 0-1,-1 0 1,19-53-1,-35 82 73,0 2 2,0 0 0,0 0 0,0 0 0,0 0 0,-1 0 0,1 0 0,-1 0 0,1 0 0,-1-1 0,0 1 0,0 0 0,0 0 0,0 0 0,0 0 0,-1 0 0,1-1 0,-1 1 0,1 0 0,-2-2 0,2 4 3,-1-1 0,1 1 0,0 0 0,-1-1 0,1 1 1,0 0-1,-1-1 0,1 1 0,-1 0 0,1 0 0,-1-1 0,1 1 0,-1 0 0,1 0 0,-1 0 0,1 0 0,-1-1 0,1 1 1,-1 0-1,1 0 0,-1 0 0,1 0 0,-1 0 0,1 1 0,-1-1 0,1 0 0,-1 0 0,1 0 0,-1 0 0,0 1 0,-4 1-26,0 0 0,1 1 0,-1 0 0,0 0-1,1 0 1,0 0 0,-7 7 0,-30 35-30,25-26 63,0-1 22,0 0-1,2 1 0,0 1 0,1 1 0,1 0 0,-15 35 0,7 5 43,2 1 0,4 1 0,-10 81 0,21-127-34,1 0-1,1 1 1,0-1 0,1 0-1,1 0 1,5 34-1,-5-48-25,0 0 0,0 0 1,0 0-1,1 0 0,-1 0 0,1-1 0,-1 1 0,1 0 0,0-1 1,0 1-1,0-1 0,1 1 0,-1-1 0,1 0 0,-1 0 0,1 0 1,-1-1-1,1 1 0,0 0 0,0-1 0,0 0 0,0 0 0,0 0 1,0 0-1,0 0 0,0 0 0,7-1 0,1 1-43,0-1 0,1-1 1,-1 0-1,0-1 0,0 0 0,18-5 0,-7-1 22,1-1 0,-1 0 0,-1-2 0,0 0 0,0-1 0,20-17 0,-6 1-37,-1-2 1,39-44-1,-58 58-25,-5 8-7,-7 10 41,-4 4-17,-3 17-2,-1-1-1,-16 43 1,12-45 104,2 1 0,-5 21 0,10-37-33,1 0 0,0 1 0,1-1 0,-1 1 0,1-1 1,0 1-1,0-1 0,1 1 0,-1-1 0,1 0 0,1 1 0,-1-1 1,4 10-1,-4-14-5,0 1 0,0-1 0,0 1 1,0-1-1,0 0 0,1 0 0,-1 1 0,0-1 1,0 0-1,1 0 0,-1 0 0,1 0 0,-1-1 0,1 1 1,-1 0-1,1 0 0,-1-1 0,1 1 0,0-1 1,-1 0-1,1 1 0,0-1 0,0 0 0,-1 0 1,1 0-1,0 0 0,-1-1 0,1 1 0,0 0 1,-1-1-1,1 1 0,0-1 0,1 0 0,1-1-2,-1 1-1,1-1 1,-1 0-1,0 1 1,0-2-1,0 1 1,0 0-1,0-1 1,0 1-1,-1-1 1,1 0-1,-1 0 1,0 0-1,0 0 1,2-3-1,-2-2-51,1 1-1,-2-1 1,1 0-1,-1 1 1,0-1-1,-1 0 1,0 0-1,-1-11 1,0-4-60,1 10 100,-2 0-1,-2-16 1,1 17-53,1-1 0,0-15 0,2 22 31,1 0 0,-1 1-1,1-1 1,0 0-1,1 1 1,-1-1-1,1 1 1,0 0-1,1-1 1,-1 1 0,1 0-1,0 0 1,0 1-1,1-1 1,-1 1-1,1-1 1,0 1-1,5-4 1,-5 5 43,0 0-1,0 0 1,0 1-1,1-1 1,-1 1-1,1 0 1,0 0-1,0 0 1,0 0 0,0 1-1,0 0 1,0 0-1,0 1 1,0-1-1,0 1 1,0 0 0,0 0-1,0 1 1,0 0-1,7 1 1,-3 1 71,0 1 1,1-1-1,-1 2 1,-1-1-1,1 1 1,-1 1-1,0 0 1,15 12-1,0 6 190,29 36 0,-19-21-41,-3-4-4,2-2 1,2 0-1,0-3 0,75 50 1,-99-74-266,1-1 1,-1 0-1,1-1 1,1 0-1,-1-1 1,0 0-1,1-1 1,0 0-1,-1-1 1,1 0-1,17-2 1,-11 0-707,-1-1-1,1-1 1,-1-1 0,0 0 0,0-1 0,32-14 0,-43 16 214,-1 0 1,1 0 0,0 0-1,-1-1 1,0 0 0,0 0-1,0 0 1,0-1 0,-1 0-1,1 1 1,-1-2 0,0 1-1,-1 0 1,1-1 0,-1 0-1,0 1 1,-1-1 0,0 0 0,1-1-1,-2 1 1,1 0 0,-1-1-1,1-7 1,-1-1-844,0 0 1,-3-27-1,-9-31-3722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4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64 128 12544,'-58'-8'5695,"53"8"-4959,18 0 160,23-4-640,28-4 1248,20 0-864,11 0 96,10-4-448,24-5-1056,29-3 416,-15 0-5024,-3-3 2977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4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50 146 5888,'-31'4'1786,"16"-1"2984,11-2-2505,6-5 1041,4-3-2785,1 0-1,0 1 0,0 0 0,1 0 0,0 0 0,0 1 0,0 0 0,13-5 0,-2 0-33,14-8 199,1 1-1,1 2 0,41-13 1,-73 27-635,0 0 0,1 1 1,-1-1-1,1 0 1,0 1-1,-1 0 0,1 0 1,-1 0-1,1 1 1,-1-1-1,1 1 0,-1 0 1,1-1-1,-1 2 1,5 1-1,-4-1-7,0 1 0,-1-1 0,1 1-1,-1 0 1,0 0 0,1 0 0,-1 0 0,-1 0-1,1 1 1,0-1 0,-1 1 0,3 5 0,0 2 65,0 1 0,-1-1 1,0 1-1,-1 0 1,2 13-1,5 61 330,-9-75-377,1 32 315,-3-29-230,2-1 0,0 1 0,5 22 0,5 5 328,-11-41-464,0 0 1,0 1-1,0-1 1,1 1-1,-1-1 1,0 1-1,0-1 1,1 0-1,-1 1 1,0-1-1,1 0 1,-1 1-1,0-1 1,1 0-1,-1 1 1,0-1-1,1 0 1,-1 0-1,1 1 1,-1-1-1,1 0 0,-1 0 1,1 0-1,-1 0 1,0 0-1,1 0 1,-1 0-1,1 0 1,-1 0-1,1 0 1,-1 0-1,1 0 1,-1 0-1,1 0 1,-1 0-1,1 0 1,-1 0-1,1 0 1,-1-1-1,1 1 1,16-12 210,-3-3-119,0-1 0,-2 0 0,17-29 0,16-20-110,6 4-663,-25 32-1606,-1-1-3375,-23 27 5744,-4 29-16969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4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86 7136,'-42'3'5290,"43"-4"-5060,0 1 0,-1 0-1,1-1 1,0 1-1,0 0 1,-1-1 0,1 1-1,0 0 1,0 0-1,0 0 1,0-1 0,-1 1-1,1 0 1,0 0-1,0 0 1,1 1 0,-2-1-80,24-5 2038,-7 1-1273,51-10 842,-24 4-1092,41-12 661,-57 13-829,0 2-1,46-6 1,-70 12-407,0 1 1,1 0 0,-1 0 0,0 0 0,0 1 0,0-1-1,0 1 1,0 0 0,0 0 0,0 0 0,0 1-1,0 0 1,0-1 0,-1 1 0,1 0 0,0 1 0,-1-1-1,0 1 1,0 0 0,0-1 0,0 1 0,0 0 0,0 1-1,-1-1 1,0 1 0,1-1 0,-1 1 0,0-1 0,-1 1-1,1 0 1,-1 0 0,2 6 0,2 15 315,-4-19-264,0-1 0,0 1-1,1 0 1,2 5-1,1 0 167,-4-9-244,-1 0 1,1 0-1,0 0 1,0 0-1,0 0 1,0-1 0,0 1-1,1 0 1,1 1-1,-2-2-40,0-1 0,0 1 0,1-1 0,-1 1 0,0-1 0,0 0 0,1 1 0,-1-1 0,0 0 0,0 0 0,1 0 0,-1 0 0,0 0 0,1 0 0,-1 0 0,0-1 0,0 1-1,3-1 1,167-45-3412,-87 23-2882,-72 20 4520,-1 0 0,1-1 0,-1-1 0,0 0 0,0-1 0,18-11 0,8-14-3322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4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342 648 4992,'-5'-3'987,"-1"0"-1,-1 0 1,1 0 0,0 1-1,-1 0 1,1 0 0,-14-1-1,7 0 502,6 1-1044,0 0 1,1 1-1,-1 0 1,0 1-1,0-1 0,0 1 1,0 1-1,0-1 1,0 1-1,0 0 1,-7 3-1,7-3-264,0 2 1,-1-1-1,2 1 0,-1 0 0,0 0 1,0 1-1,1 0 0,0 0 0,0 1 1,0 0-1,0 0 0,1 0 0,0 1 1,0-1-1,0 1 0,1 0 1,0 1-1,0-1 0,-3 9 0,-4 8-29,2 1 1,0 0-1,2 1 0,0 0 0,2 0 0,1 0 0,1 1 0,1-1 0,1 1 0,1 0 0,6 36 1,-5-54-118,1 0 1,-1-1 0,2 1-1,-1 0 1,5 8 0,-6-13-18,1 1 1,0-1 0,1 0-1,-1 0 1,0 0 0,1 0-1,0 0 1,-1-1-1,1 1 1,0-1 0,1 1-1,5 2 1,-1-1 12,0-1-1,0 0 1,0 0-1,0-1 1,1 0 0,-1-1-1,1 0 1,11 0-1,-2-1-96,1-1-1,33-6 1,-30 2 19,0-1 0,0 0 0,-1-2 0,1-1 0,-2 0 0,1-2 0,35-24 0,-29 15 127,-1-1 0,-2-2 0,0 0 0,38-49 0,6-20 449,-67 90-528,0 0 1,1 1 0,-2-1 0,1 0 0,0 0-1,0 1 1,0-1 0,-1 0 0,1 0 0,-1 0 0,1 0-1,-1-4 1,0 6-6,0 0 0,0 1 1,0-1-1,0 0 0,0 0 0,0 0 0,0 0 0,0 0 0,0 0 0,-1 0 0,1 0 1,0 0-1,0 0 0,0 0 0,0 0 0,0 0 0,0 0 0,0 0 0,0 0 1,0 0-1,0 0 0,0 0 0,0 0 0,0 0 0,0 0 0,-1 0 0,1 0 0,0 0 1,0 0-1,0 0 0,0 0 0,0 0 0,0 0 0,0 0 0,0 0 0,0-1 0,0 1 1,0 0-1,0 0 0,0 0 0,0 0 0,0 0 0,0 0 0,0 0 0,0 0 1,0 0-1,0 0 0,0 0 0,0 0 0,-1 0 0,1 0 0,0 0 0,0-1 0,0 1 1,0 0-1,0 0 0,0 0 0,0 0 0,0 0 0,1 0 0,-1 0 0,0 0 0,0 0 1,0 0-1,0 0 0,0 0 0,0 0 0,0-1 0,-5 8-156,-6 12-18,2 4 181,0 1-1,2 0 1,0 0 0,2 0 0,0 1 0,2 0-1,1 0 1,1 26 0,1-43 47,0-1 0,1 1-1,0 0 1,0-1 0,1 1 0,0 0 0,1-1 0,0 0 0,4 9-1,-6-13-21,1 0 0,0 0 0,0 0 0,0 0 0,0-1 0,0 1 0,1-1 0,-1 0 0,1 1 0,-1-1 0,1 0 0,0-1 0,0 1 0,0 0 0,0-1 0,0 0 0,0 1 0,1-1 0,-1 0 0,0-1 0,0 1 0,1-1 0,4 1 0,-5-1-28,0 0 0,0 0 0,0-1 0,0 1 1,0-1-1,-1 1 0,1-1 0,0 0 0,0 0 0,-1-1 0,1 1 0,-1 0 1,1-1-1,-1 1 0,4-4 0,-3 2-16,0 0 1,-1 0-1,1 0 0,-1-1 1,0 1-1,0-1 0,0 0 1,0 1-1,2-8 0,-1-2-74,-1 0 1,0 0-1,0 0 0,-1 0 0,-2-23 1,0 15 34,-1-1 0,0 1 0,-2 0 0,-1 0 0,0 0 0,-1 1 0,-18-39 0,22 56 55,1 1 0,-1-1 0,0 0 1,0 0-1,0 1 0,0 0 0,0-1 0,-1 1 1,1 0-1,-1 0 0,0 0 0,1 0 1,-1 1-1,0-1 0,0 1 0,0-1 1,0 1-1,0 0 0,0 1 0,-1-1 1,1 0-1,0 1 0,0 0 0,0-1 1,-1 1-1,1 0 0,-6 2 0,9-2-1,0-1-1,0 1 0,-1 0 1,1 0-1,0 1 0,0-1 0,-1 0 1,1 0-1,0 0 0,0 0 1,0 0-1,-1 0 0,1 0 1,0 0-1,0 0 0,0 0 1,-1 1-1,1-1 0,0 0 1,0 0-1,0 0 0,0 0 1,-1 0-1,1 1 0,0-1 1,0 0-1,0 0 0,0 0 1,0 1-1,0-1 0,0 0 0,0 0 1,-1 0-1,1 1 0,6 5 89,12 2 429,-14-8-453,0 0 1,0 0 0,0 0-1,0-1 1,0 0-1,0 0 1,0 0-1,0 0 1,0 0-1,0-1 1,5-3-1,8-2 36,35-11 34,1 3 0,1 2 1,0 2-1,97-7 0,-141 18-139,0 0 0,0 0 0,0 1 0,1 0 0,15 4 0,-22-4 18,0 1-1,-1-1 1,1 1 0,0 0 0,0 0 0,-1 0 0,1 0 0,-1 1 0,0-1 0,0 1 0,0 0 0,0 0 0,0 0 0,0 0 0,-1 0 0,4 6 0,-3-2 23,0-1-1,-1 1 0,0-1 1,0 1-1,0 0 0,-1 0 1,1 10-1,-1 53 65,-2-57-84,-2 30 178,-3 0 0,-19 73 0,23-98-124,5-13-42,-3-5-26,1 0 0,-1 0 1,1 0-1,-1 0 1,0 0-1,1 0 0,-1 0 1,1-1-1,-1 1 0,1 0 1,-1 0-1,0 0 1,1-1-1,-1 1 0,0 0 1,1 0-1,-1-1 0,0 1 1,1-1-1,6-7-26,-1 0-1,0 0 1,-1-1 0,0 1-1,0-1 1,-1-1 0,5-12-1,-2 5 9,11-25-16,0-3-6,2 1-1,31-50 1,-46 87-25,0 0-1,1 1 1,9-10 0,-6 11-51,-4 8 74,-1 17 59,-3-13-15,7 80 154,-5-52-94,1 0 1,1 1-1,12 36 0,-16-68-35,0 1-1,1-1 0,-1 0 0,1 0 0,0 0 0,1 0 1,-1 0-1,1 0 0,-1 0 0,1-1 0,0 1 0,1-1 1,-1 0-1,0 0 0,1 0 0,0-1 0,0 1 0,0-1 1,0 0-1,0 0 0,0 0 0,0-1 0,0 1 0,1-1 1,-1 0-1,1 0 0,-1 0 0,1-1 0,-1 0 0,1 0 1,8-1-1,-2-1 14,-1 0 0,0-1 0,0 0 0,0-1 0,0 0 0,0 0 0,-1-1 0,1 0 0,-2-1 1,1 0-1,15-14 0,-5 2 26,0-2 1,-1 0-1,23-33 0,26-50-5,-37 54-142,3 1 1,44-50-1,-76 98 70,-1-1-1,0 1 0,1-1 1,-1 0-1,1 1 1,-1-1-1,1 1 1,-1-1-1,1 1 0,-1 0 1,1-1-1,-1 1 1,1-1-1,0 1 0,-1 0 1,1-1-1,0 1 1,-1 0-1,1 0 1,0 0-1,-1 0 0,1-1 1,0 1-1,-1 0 1,1 0-1,0 0 1,0 0-1,0 1 0,0 0 10,0 0-1,0 0 0,0 0 1,0 0-1,-1 1 0,1-1 1,0 0-1,-1 1 0,1-1 1,-1 1-1,1-1 0,-1 0 0,1 3 1,1 10 59,-1 1-1,0-1 1,-1 1 0,0-1 0,-1 1-1,-3 14 1,0 10 42,1 14-12,-6 56-38,6-92-43,0-1 0,-1 1 0,-1-1-1,-9 22 1,13-36-32,0 1 0,0-1-1,0 0 1,0 0 0,-1 0 0,1 0-1,-1 0 1,1 0 0,-1-1 0,0 1 0,0 0-1,1-1 1,-1 0 0,0 1 0,0-1-1,-1 0 1,1 0 0,0 0 0,0 0-1,0 0 1,-1-1 0,1 1 0,0-1-1,-1 1 1,1-1 0,-1 0 0,1 0-1,0 0 1,-1 0 0,1 0 0,-1-1 0,1 1-1,0-1 1,-4-1 0,-1 0-74,0-1 1,0 0-1,0-1 0,0 0 1,1 0-1,-1 0 0,1-1 1,0 1-1,-8-11 0,4 4-49,0-2 0,1 1-1,1-1 1,-10-20 0,18 32 119,-1-1 0,0 1 0,1-1 0,0 1 0,-1-1 0,1 1 1,0-1-1,0 1 0,0-4 0,0 5 26,0-1-1,0 1 1,0 0 0,0-1 0,0 1 0,0 0-1,0-1 1,0 1 0,1 0 0,-1 0 0,0-1-1,0 1 1,0 0 0,1-1 0,-1 1-1,0 0 1,0 0 0,1-1 0,-1 1 0,0 0-1,1 0 1,-1 0 0,0 0 0,1-1-1,-1 1 1,0 0 0,1 0 0,-1 0 0,0 0-1,1 0 1,-1 0 0,0 0 0,1 0 0,-1 0-1,0 0 1,1 0 0,-1 0 0,0 0-1,1 0 1,-1 0 0,0 0 0,1 0 0,-1 0-1,0 1 1,1-1 0,-1 0 0,1 0 0,44 22 198,-1-1-47,-36-17-94,0-1-1,0-1 1,1 1 0,-1-2-1,1 1 1,0-1 0,-1 0-1,1-1 1,0 0 0,-1 0 0,1-1-1,0 0 1,-1 0 0,1-1-1,-1-1 1,9-2 0,-1-2 20,-1-1 0,0 0 0,-1-1 1,0 0-1,13-12 0,61-62 177,-26 24 69,-34 34-224,0-1 0,-2-2 0,-1-1 0,-1 0 0,28-48 0,-31 37-61,-1-2-1,26-86 1,11-94 128,-48 183-35,-9 38-121,13-62 371,-12 56-327,-1 0 1,1 0-1,-1 0 0,-1 0 1,1 0-1,-4-11 1,4 17-53,0 0 1,0 0 0,0 0 0,-1 1-1,1-1 1,0 0 0,-1 0-1,1 1 1,0-1 0,-1 0-1,1 1 1,-1-1 0,1 0 0,-1 1-1,0-2 1,0 2-1,1 0 0,0 0-1,-1 0 1,1 0 0,0 0 0,-1 0-1,1 0 1,0 0 0,-1 0 0,1 0-1,0 0 1,-1 0 0,1 0 0,0 0 0,0 0-1,-1 0 1,1 0 0,0 0 0,-1 0-1,1 1 1,0-1 0,-1 0 0,1 0-1,0 0 1,0 1 0,-1-1 0,-1 2-7,0 0 0,0 0 0,1 1 1,-1-1-1,1 1 0,-1-1 0,1 1 1,-2 3-1,-20 77 2,14-47 24,3-15 0,-67 294 398,67-275-356,2 0-1,1 1 1,2-1-1,6 44 0,1-29-6,3 0 0,20 71 0,-23-108-19,0 0-1,1 0 1,0-1-1,13 19 0,-16-28-44,1 0 0,1-1 0,-1 0-1,1 0 1,1 0 0,-1-1-1,1 0 1,0 0 0,1-1-1,11 7 1,-15-10-80,0 0 0,0-1 0,0 1 0,0-1 0,0 0-1,0 0 1,0 0 0,1-1 0,-1 0 0,0 0 0,1 0 0,-1 0 0,5-1 0,-3 0-242,0-1 0,0 0 1,-1 0-1,1 0 0,0 0 1,-1-1-1,1 0 0,6-5 1,-2-1-523,1 0 0,-2 0-1,1-1 1,-1 0 0,0-1 0,-1 0 0,10-17 0,-8 7-1736,-2-1-1,0 0 1,-1 0 0,9-46 0,-15 62 1852,7-40-2609,-7 11 1141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24 163 11808,'-18'-6'4352,"18"-2"-3361,-5 8-287,15-5 160,3 1-608,9-4 2304,14 0-1440,23-1 1088,40-2-1280,18-1-224,-10 0-448,-7 1-384,-10-6 64,-10 1-2176,-7 4 1216,-10 0-4416,-15 1 3041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5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21 2816,'23'0'8106,"-22"-1"-7541,0 0-1,1 1 1,-1-1-1,0 0 0,0-1 1,0 1-1,0 0 1,0 0-1,0 0 1,0-1-1,1-2 0,-2 4-467,-1 0-1,1-1 1,0 1 0,0 0-1,-1-1 1,1 1-1,0 0 1,-1-1-1,1 1 1,-1 0-1,1-1 1,0 1-1,-1 0 1,1 0-1,-1 0 1,1 0-1,-1-1 1,1 1-1,0 0 1,-1 0-1,1 0 1,-1 0-1,1 0 1,-1 0-1,1 0 1,-1 0-1,1 0 1,-1 0-1,1 0 1,-1 1-1,1-1 1,-1 0-1,-17 4 789,12 0-793,0 0 1,0 0 0,0 1 0,-9 9 0,15-14 360,0 1-441,0-1 1,0 0-1,1 1 1,-1-1-1,0 0 1,1 0-1,-1 1 0,0-1 1,1 0-1,-1 1 1,0-1-1,1 0 1,-1 0-1,1 0 1,-1 0-1,0 1 0,1-1 1,-1 0-1,1 0 1,-1 0-1,1 0 1,-1 0-1,1 0 0,-1 0 1,1 0-1,14 0 108,-14 0-83,21 0 1360,-24 0-1349,1 0-1,0 0 1,0 1-1,0-1 1,0 0-1,-1 1 1,1-1-1,0 1 1,0-1-1,-1 1 1,-3 2 57,-3 0-33,1 1 0,0 0 0,0 0 1,0 0-1,0 1 0,1 0 0,-10 11 1,15-16-65,0 1 1,1-1 0,0 1-1,-1-1 1,1 1 0,-1-1-1,1 1 1,0 0 0,-1-1-1,1 1 1,0 0 0,0-1-1,-1 1 1,1 0 0,0-1-1,0 1 1,0 0 0,0-1-1,0 1 1,0 0 0,0-1-1,0 1 1,0 0 0,0-1-1,1 1 1,-1 1 0,1-2 16,-1 1 0,1 0 1,0 0-1,0 0 0,-1-1 1,1 1-1,0 0 1,0-1-1,0 1 0,0-1 1,0 1-1,0-1 1,0 0-1,0 1 0,1-1 1,3 2-209,0-1 0,1-1 0,-1 1 0,0-1 0,0 0 0,6 0 1,15-7-4973,-25 7 4584,-1-1 0,1 1 1,0 0-1,0-1 0,0 1 0,0-1 1,0 1-1,-1-1 0,1 1 0,0-1 1,-1 1-1,1-1 0,0 0 0,-1 1 1,1-1-1,0 0 0,-1 0 0,1 1 0,-1-1 1,0 0-1,1 0 0,0-2 0,-1-2-3583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5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3808,'7'0'11208,"-9"5"-8326,-8 5-1410,-1 0-1,-13 10 1,13-11-1184,1 0 0,0 0 0,0 1 1,-9 12-1,-1 7-44,2 2 0,-23 48 1,-22 73 252,55-132-447,-7 22 133,1 0 0,2 0 0,-7 51 0,14-63-16,3 1 0,0-1 0,2 0 0,1 1-1,8 43 1,1-24-21,2-1-1,2 0 0,34 76 1,-35-98-493,1-1 0,2-1 1,0 0-1,23 26 0,-36-48-197,0 0 0,0 0 0,1-1 0,-1 1 0,0 0 0,7 3 0,-8-6 155,-1 1 0,0 0 1,0-1-1,0 1 0,1-1 1,-1 1-1,0-1 0,1 0 1,-1 0-1,0 1 0,1-1 0,-1 0 1,0 0-1,1 0 0,-1-1 1,0 1-1,1 0 0,-1 0 0,0-1 1,1 1-1,-1-1 0,0 1 1,0-1-1,1 1 0,-1-1 0,1-1 1,15-15-5772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5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16 153 7712,'-7'-8'1558,"0"-1"-109,5 8-839,5 4 887,2 10 1207,1 10-1185,5 18 511,11 79 0,-18-86-1679,25 408 3266,-29-370-1473,-32-597-1275,29 499-854,2-1 1,1 1-1,1 0 1,5-35-1,-3 48-61,0 0 1,0 0-1,1 0 0,1 1 0,0 0 0,1 0 0,0 0 1,0 1-1,2 0 0,13-17 0,-18 25 48,1-1 0,-1 0 0,1 1 1,0-1-1,1 1 0,-1 0 0,1 1 0,-1-1 0,1 1 0,0 0 0,0 0 0,-1 0 1,2 1-1,8-2 0,-7 2-15,0 1 1,-1 0 0,1 0-1,-1 1 1,1 0-1,-1 0 1,1 1-1,-1-1 1,1 1 0,-1 1-1,8 3 1,1 2 51,0 1 0,0 1 0,-1 0 0,0 1-1,-1 0 1,0 1 0,-1 0 0,0 1 0,12 18 0,-20-25 73,1 1-1,-1 0 0,-1 0 1,1 1-1,-1-1 1,-1 1-1,3 10 1,-4-15-87,-1-1 1,0 0-1,0 1 1,0-1-1,0 1 1,0-1-1,0 0 1,-1 1-1,1-1 1,-1 0-1,0 1 1,1-1-1,-1 0 1,0 0-1,0 1 1,-1-1-1,1 0 1,0 0-1,-1-1 1,1 1-1,-1 0 0,0 0 1,1-1-1,-1 1 1,0-1-1,0 1 1,-4 1-1,-11 6-48,1-1-1,-1-1 0,-1-1 0,1 0 1,-33 6-1,25-8-1350,0-1 1,0-1-1,-43-3 0,63 1 457,0 0 0,1-1-1,-1 0 1,0 0 0,1 0-1,-7-3 1,10 4 727,1 0 1,0 0-1,-1-1 0,1 1 0,0 0 1,-1 0-1,1 0 0,-1-1 0,1 1 1,0 0-1,0 0 0,-1-1 0,1 1 1,0 0-1,-1-1 0,1 1 0,0 0 0,0-1 1,0 1-1,-1-1 0,1 1 0,0 0 1,0-1-1,0 1 0,0-1 0,0 1 1,0-1-1,0 0-86,0 0 0,1 0 0,-1 0 0,1 1 0,-1-1 0,0 0 0,1 0 0,0 0 0,-1 1 0,1-1 0,-1 0 0,2 0 0,18-15-4593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7456,'-6'0'596,"-7"0"2909,1 4 6052,22 0-6656,1-2-2402,0 0 0,0-1 1,0 0-1,0-1 0,15-1 0,5 0-198,94-1 392,0 1-3130,-122 1 1586,0-1-1,-1 1 1,1-1-1,0 1 1,0-1-1,0 0 1,3-1-1,-1 0-2527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09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 6816,'4'-3'3529,"-4"11"-1710,-2 25-835,0-13-234,-23 385 5346,15-102-4485,10-233 277,1-153-1570,4 1 0,30-163 0,-20 181-519,3 0 0,3 1-1,50-107 1,-65 158 97,1 0 0,0 0 0,9-11 0,-15 22 85,0 0 0,0 0-1,-1 0 1,1 0 0,0 0 0,0 1 0,0-1-1,0 0 1,0 0 0,0 1 0,1-1-1,-1 1 1,0-1 0,0 1 0,0-1 0,0 1-1,1 0 1,-1 0 0,0-1 0,0 1 0,3 0-1,-2 1 11,-1-1 0,1 1-1,-1-1 1,1 1-1,-1 0 1,1 0-1,-1 0 1,1 0 0,-1 0-1,0 0 1,1 0-1,-1 0 1,0 0 0,1 2-1,4 5 32,-1 0 0,0 0 0,-1 0 1,5 13-1,-5-11 118,0-1 1,-1 1-1,-1 0 0,0 1 1,0-1-1,-1 0 1,0 0-1,-1 20 1,-1-23-52,0-1 1,0 1 0,0-1-1,-1 1 1,0-1 0,0 0-1,-1 0 1,1 0 0,-2 0-1,1-1 1,0 1 0,-1-1-1,0 0 1,0 0 0,-8 7-1,-3-1-60,0 0 0,0-1 0,-1-1 0,-1-1 0,0 0 0,-24 7 0,18-6-296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5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26 408 9312,'0'0'75,"0"0"1,0-1 0,0 1 0,-1 0-1,1 0 1,0 0 0,0 0 0,0 0-1,0 0 1,0-1 0,0 1-1,0 0 1,0 0 0,0 0 0,0 0-1,-1 0 1,1-1 0,0 1 0,0 0-1,0 0 1,0 0 0,0 0 0,0 0-1,0-1 1,0 1 0,0 0-1,0 0 1,0 0 0,0 0 0,1-1-1,-1 1 1,0 0 0,0 0 0,0 0-1,0 0 1,0 0 0,0-1-1,0 1 1,0 0 0,0 0 0,0 0-1,1 0 1,-1 0 0,0 0 0,0 0-1,0-1 1,0 1 0,11 2 1540,15 10 418,-22-8-1725,0 0 0,0 0 0,0 0 0,0 1 0,-1-1 0,1 1 0,-1 0 0,0 0 0,-1 0 0,1 0 0,-1 1 0,0-1 0,0 1 0,-1-1 0,0 1 0,0-1 0,1 10 0,-1 8 8,-1 1 0,-2-1 0,-3 25 0,2-19 53,-29 169 564,19-127-546,9-53 106,-1 36-1,-4-65-440,3-4-43,1 0-1,1-1 1,-4-26-1,-1-51 149,5 50-50,1-27 156,3 0-1,3 0 1,3 0-1,23-108 0,-24 153-214,1 1 0,2 0-1,0 1 1,1-1-1,1 2 1,24-40 0,-27 53-45,-1 0 0,2 0-1,-1 1 1,1 0 0,0 1 0,1-1 0,14-8 0,-16 11-2,1 1 0,0 1 1,0-1-1,0 1 0,0 1 0,1-1 0,-1 2 0,1-1 0,-1 1 0,16 0 0,-17 1 5,0 0 0,-1 1 0,1-1 0,-1 2 0,0-1 0,1 1 0,-1 0 0,0 0-1,0 0 1,0 1 0,10 6 0,-10-4 2,0-1 0,0 2-1,0-1 1,-1 1 0,0 0 0,0 0 0,0 0-1,-1 0 1,6 12 0,3 10 61,-1 0 1,-2 0-1,-1 1 0,9 47 1,-15-62 45,-1 1 1,-1 0 0,0 0-1,-1 0 1,0-1 0,-1 1-1,-4 18 1,4-29-114,0-1 0,0 1-1,0-1 1,-1 0 0,1 0 0,-1 0-1,0 1 1,1-2 0,-1 1 0,-1 0-1,1 0 1,0-1 0,-1 1 0,1-1-1,-1 0 1,0 1 0,0-1 0,0-1 0,0 1-1,0 0 1,-5 1 0,1-1-134,-1 0 0,1-1 0,-1 0 0,1 0 0,-1 0 1,1-1-1,-1-1 0,1 1 0,-9-2 0,-33-8-1732,-4 0-2314,16 7-2454,15 6 2599,0 5-2368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5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5984,'-1'-3'2803,"7"4"92,7 6 1055,-8 0-2872,0 1 1,0 0 0,3 9 0,0-2-467,-4-6-262,-1 1 1,0-1-1,0 1 0,-1 0 0,0 0 0,-1 0 0,0 1 0,0-1 0,-2 19 1,1-12 94,0-11-171,2-5-129,2-9-76,-1 1-45,4-5-9,0 0 1,5-16-1,-6 15-7,0-1-1,10-14 1,-4 10 49,1 0 0,28-29 0,-41 47-37,0 0 1,0 0-1,0-1 0,1 1 1,-1 0-1,0 0 0,0 0 1,0 0-1,1 0 0,-1 0 1,0-1-1,0 1 0,1 0 0,-1 0 1,0 0-1,0 0 0,1 0 1,-1 0-1,0 0 0,0 0 1,1 0-1,-1 0 0,0 0 1,0 0-1,0 0 0,1 0 1,-1 0-1,0 0 0,0 1 1,1-1-1,-1 0 0,0 0 1,1 0-1,6 9 268,1 14-56,-7-9 13,0 1 1,-2 17 0,1-6 376,0-26-621,0 0-1,0 0 0,0 1 0,1-1 1,-1 0-1,0 0 0,0 0 0,0 0 0,1 0 1,-1 0-1,0 1 0,0-1 0,1 0 1,-1 0-1,0 0 0,1 0 0,-1 0 0,0 0 1,0 0-1,1 0 0,-1 0 0,0 0 1,0 0-1,1 0 0,-1 0 0,0-1 0,0 1 1,1 0-1,-1 0 0,0 0 0,0 0 0,1 0 1,-1-1-1,10-3-194,30-39-462,-25 29 577,-11 9 65,0 1-1,1 0 0,0 0 1,-1 0-1,1 1 0,10-6 1,-13 9 40,-1 0 1,0-1-1,1 1 1,-1 0 0,1 0-1,-1 0 1,1 0-1,-1 0 1,0 0 0,1 0-1,-1 1 1,0-1-1,1 0 1,-1 1 0,0-1-1,1 1 1,-1 0-1,0-1 1,0 1 0,1 0-1,-1 0 1,0 0 0,0 0-1,0 0 1,0 0-1,1 1 1,1 1 48,-1 1 0,1-1 0,-1 1-1,0 0 1,0-1 0,0 1 0,1 7 0,4 7 136,-5-12-391,1 0 0,-1 1 0,-1-1 0,1 0 0,0 9 0,-3-11 1732,0-1-4048,43-7-21509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8:5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68 7712,'-1'-1'124,"1"1"1,-1-1-1,1 1 1,-1-1 0,1 1-1,-1-1 1,1 1-1,0-1 1,-1 0-1,1 1 1,0-1 0,0 0-1,-1 1 1,1-1-1,0 0 1,0 1-1,0-1 1,0 0 0,0 0-1,0 1 1,0-1-1,0 0 1,10-11 1160,-2 4-203,-7 7-939,0 1 0,-1-1 0,1 0 0,-1 1 0,1-1 0,-1 0 1,0 1-1,1-1 0,-1 0 0,0 0 0,0 1 0,1-1 0,-1 0 0,0 0 1,0 0-1,0 1 0,0-1 0,0 0 0,0 0 0,0 0 0,0 1 1,0-1-1,0 0 0,0 0 0,-1 0 0,1 1 0,0-1 0,-1 0 1,1 1-1,0-1 0,-1 0 0,1 0 0,-1 1 0,1-1 0,-1 1 0,1-1 1,-1 0-1,1 1 0,-1-1 0,0 1 0,1 0 0,-1-1 0,0 1 1,0-1-1,1 1 0,-1 0 0,0 0 0,0-1 0,1 1 0,-1 0 1,0 0-1,0 0 0,0 0 0,1 0 0,-1 0 0,0 0 0,0 0 0,0 0 1,1 0-1,-1 0 0,-1 1 0,-10 4 190,1 1 0,-1 0 0,1 1 0,0 0-1,-17 16 1,13-10-152,2 0 0,0 2-1,-16 21 1,23-28-109,1 0 0,0 1 0,0 0 0,0 0 0,2 1 0,-1-1 0,-3 16 0,7-24-91,-1 0 0,1 0 0,0 0 0,0 0-1,0 0 1,0 0 0,0 1 0,0-1 0,1 0 0,-1 0 0,0 0 0,0-1 0,1 1 0,-1 0 0,1 0 0,-1 0 0,1 0-1,-1 0 1,1 0 0,-1 0 0,1-1 0,0 1 0,-1 0 0,1 0 0,0-1 0,0 1 0,0-1 0,-1 1 0,1 0-1,0-1 1,0 0 0,0 1 0,0-1 0,0 1 0,0-1 0,0 0 0,0 0 0,0 0 0,0 0 0,1 0 0,1 1-104,0-1 0,0 0 0,1 0 0,-1-1 1,0 1-1,0-1 0,0 1 0,0-1 0,0 0 1,-1 0-1,1-1 0,5-2 0,2-4 235,-1 0-1,0 0 1,0-1-1,0-1 1,-2 0-1,1 0 1,-1 0-1,-1-1 0,10-19 1,-16 29-74,0 1 0,0 0 0,1-1 0,-1 1 0,0-1 0,0 1 0,1 0 0,-1-1 0,0 1 0,1 0 0,-1-1 0,0 1 0,1 0 0,-1-1 0,0 1 0,1 0 0,-1 0 0,1 0 0,-1-1 0,1 1 0,-1 0 0,0 0 0,1 0 0,-1 0 0,1 0 0,-1 0 0,1 0 0,-1 0 0,1 0 0,-1 0 0,1 0 0,-1 0 0,1 0 0,-1 0 0,0 0 0,1 0 0,-1 1 0,1-1 0,-1 0 0,1 0-1,-1 0 1,0 1 0,1-1 0,-1 0 0,0 1 0,1-1 0,-1 0 0,0 1 0,1-1 0,-1 0 0,0 1 0,22 27 711,-14-15-401,13 8 18,0 0 1,1-2-1,32 22 0,-15-12 51,-33-24-360,0-1-1,0 0 1,1-1-1,0 1 0,0-1 1,0 0-1,0-1 1,8 2-1,-13-3-72,1-1 0,-1 1 0,0-1 0,0 0 0,1 0 0,-1 0 0,0 0 0,1 0 0,-1 0 0,0 0 0,0-1 0,1 1 0,-1-1 0,0 0 0,0 0-1,0 0 1,0 0 0,0 0 0,0 0 0,0 0 0,0-1 0,0 1 0,0-1 0,-1 1 0,1-1 0,-1 0 0,1 0 0,-1 0 0,1 1 0,0-4 0,7-27-256,5 3 206,7-15 66,-19 41 68,1-1 0,0 0 0,0 1-1,0-1 1,0 1 0,0 0 0,1 0-1,5-4 1,-8 6-41,0 1 0,0-1 0,0 1 0,0-1 0,0 1 0,0 0 0,0 0 0,0-1 0,1 1 0,-1 0 0,0 0 0,0 0 0,0 0 0,0 0 0,0 1 0,0-1 0,0 0 0,0 0 0,0 1 0,1-1 0,-1 1 0,1 0 0,23 17 276,-13-9-187,29 20 389,66 34 0,-88-54-845,1 0-1,-1-2 0,1 0 0,1-1 0,-1-1 0,26 3 0,-44-7-130,0-1-1,-1 0 1,1 0-1,0 0 1,0 0-1,0 0 1,0-1-1,0 1 1,-1-1-1,1 1 1,0-1-1,3-1 1,-5 2 222,1 0 0,-1-1 0,0 1 1,1 0-1,-1-1 0,0 1 0,1 0 0,-1-1 1,0 1-1,0-1 0,1 1 0,-1 0 1,0-1-1,0 1 0,0-1 0,0 1 0,0-1 1,1 1-1,-1-1 0,0 1 0,0-1 0,0 0-145,-1-1-1,1 1 0,0 0 0,-1 0 0,1 0 0,0 0 1,-1-1-1,0 1 0,1 0 0,-1 0 0,-1-2 0,-2-2-1497,-1 0-1,0 0 1,-6-4-1,-2-2 125,-10-12-376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9:0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 10976,'-5'0'1054,"4"-1"-962,0 1 0,1 0 0,-1 0 0,1 0 0,-1 0 0,1 0 0,-1 0-1,1 0 1,-1 0 0,0 0 0,1 0 0,-1 0 0,1 0 0,-1 0 0,1 0 0,-1 0 0,0 0 0,1 1 0,-1-1 0,1 0 0,-1 0 0,1 1 0,-1-1 0,1 0 0,0 1 0,-1-1 0,1 1 0,-1-1 0,1 0 0,0 1 0,-1-1 0,1 1 0,0-1 0,-1 1 0,1-1 0,0 1 0,0-1 0,0 1 0,-1 0 0,1-1 0,0 1 0,-1 3 167,0 0-1,0 0 1,0-1 0,0 1-1,-1 0 1,0-1 0,0 0 0,0 1-1,0-1 1,0 0 0,-1 0-1,1 0 1,-1 0 0,-4 4 0,-7 3 572,0 1 1,-16 8-1,12-8-241,-34 23 582,-87 58 1624,48-27-7543,77-57 2227,7-6-388,20-15-8399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9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49 155 2976,'-14'-50'1717,"-4"1"2566,10 30-2292,7 18-1661,0-1 0,0 1 0,0-1-1,1 1 1,-1-1 0,0 1 0,1-1 0,-1 0-1,1 1 1,-1-1 0,1 0 0,0 1 0,0-1-1,0 0 1,0 1 0,0-1 0,0 0-1,0 0 1,1 1 0,0-4 0,9 13 1648,-1 0-1654,-1 0-1,0 1 0,0 0 0,-1 1 0,0 0 1,-1 0-1,0 0 0,-1 1 0,7 19 0,32 90 770,25 60 337,-41-112-1029,-4 3 0,24 102-1,-40-132-124,-2 1 0,-1 1 0,-3-1 0,-1 0 0,-8 74 0,0-86-143,0 1 0,-2-2-1,-1 1 1,-1-1-1,-1-1 1,-26 42-1,32-60-307,0-1-1,0 1 0,-1-2 0,-16 16 1,21-22-176,0 1 0,-1-1 0,1 0 0,-1 0 1,0 0-1,0-1 0,1 1 0,-1-1 1,0 1-1,0-1 0,-1 0 0,1 0 1,0 0-1,0 0 0,0-1 0,-1 0 0,1 1 1,0-1-1,-1 0 0,-4-1 0,7 1 74,0-1 0,0 1 0,0-1 0,0 1 0,0-1-1,0 1 1,0-1 0,0 0 0,0 1 0,0-1 0,1 0 0,-1 0-1,0 1 1,0-1 0,1 0 0,-1 0 0,1 0 0,-1 0 0,1 0-1,-1 0 1,1 0 0,-1 0 0,1 0 0,0 0 0,0 0 0,0 0-1,-1 0 1,1-1 0,0 0 0,0-27-3232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9:0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7648,'0'0'99,"-1"0"1,1 0-1,0 0 1,0 0 0,-1 0-1,1 0 1,0 0-1,0 0 1,0-1-1,-1 1 1,1 0-1,0 0 1,0 0-1,0 0 1,-1 0 0,1 0-1,0 0 1,0 0-1,0-1 1,0 1-1,-1 0 1,1 0-1,0 0 1,0 0-1,0-1 1,0 1 0,0 0-1,0 0 1,-1 0-1,1-1 1,0 1-1,0 0 1,0 0-1,0 0 1,0-1-1,0 1 1,0 0 0,0 0-1,0 0 1,0-1-1,0 1 1,0 0-1,0 0 1,0-1-1,0 1 1,0 0 0,0 0-1,1-1 1,12-7 5824,11-1-1065,-11 5-5049,9 2 540,0 0 0,1 1 0,-1 1 0,0 1 1,0 1-1,0 1 0,0 1 0,0 1 0,-1 1 0,39 15 0,-57-20-347,-1 0 1,0 0-1,0 0 1,1 0-1,-1 0 1,0 0-1,0 0 0,0 1 1,0-1-1,0 1 1,-1 0-1,1-1 1,0 1-1,-1 0 1,1 0-1,-1 0 1,0 0-1,0 0 0,0 0 1,0 0-1,0 1 1,0-1-1,0 0 1,-1 1-1,1-1 1,-1 0-1,1 1 0,-1-1 1,0 1-1,0-1 1,0 0-1,-1 1 1,1 2-1,-2 4 51,0 1-1,-1-1 1,0 1-1,0-1 1,-1 0 0,0 0-1,0-1 1,-11 15-1,-6 6 82,-26 27 1,35-42-78,-139 148 1062,147-158-1040,1 0 0,0 0 0,0 0 0,0 1 0,1-1 0,-1 1 0,1 0 0,-2 7 0,4-11-51,-1 0 0,1 1 0,0-1 0,0 0 0,0 0 0,0 0 0,0 0 0,0 0 0,1 1-1,-1-1 1,0 0 0,0 0 0,1 0 0,-1 0 0,1 0 0,-1 0 0,1 0 0,-1 0 0,1 0 0,0 0 0,0 0 0,-1 0 0,1 0 0,0-1 0,0 1 0,0 0 0,0 0 0,0-1 0,0 1 0,1 0 0,4 2 40,0-1 0,0 1 0,0-1 0,9 1 1,-12-2-29,33 7-83,0-2-1,57 2 1,-8-7-2525,1-4-4499,-44 3 3466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9:09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409 738 2976,'3'-12'1278,"1"1"1,8-20-1,-7 20 120,0 0 1,-1 0-1,3-15 0,-6 22-1122,-1 1 0,0-1 1,1 0-1,-1 0 0,0 1 1,-1-1-1,1 0 0,-1 1 1,0-1-1,1 0 0,-2 1 1,1-1-1,0 1 0,-4-6 1,4 7-213,-1 0 0,1 0 0,-1 0 0,0 0 0,0 1 0,0-1-1,0 1 1,0-1 0,0 1 0,-1 0 0,1-1 0,0 1 0,-1 0 0,1 1 0,-1-1 0,1 0 0,-1 1 0,1-1 0,-1 1 0,1 0 0,-1 0 0,0 0 0,1 0 0,-3 1-1,-4 0 32,0 0-1,0 1 1,0 0-1,0 1 1,-13 5-1,11-2 1,0 0-1,1 0 1,-1 1-1,1 1 1,1 0 0,0 0-1,0 1 1,-15 18-1,-2 9 156,-26 46 0,23-34-1,3-6 76,-41 91 1,65-128-282,0 0 0,1 1 0,0-1 0,0 0 0,0 0 0,0 1 0,1-1 0,0 0 0,1 11 0,-1-13-13,1-1 0,-1 0 0,0 0-1,1 0 1,0 0 0,-1 0 0,1 0-1,0 0 1,0 0 0,0 0-1,0 0 1,1-1 0,-1 1 0,0 0-1,1-1 1,-1 1 0,1-1 0,0 0-1,-1 1 1,1-1 0,0 0 0,0 0-1,0 0 1,0 0 0,0 0 0,0 0-1,3 0 1,3 0 32,1 0 1,-1-1-1,0 0 0,1 0 1,-1-1-1,1 0 1,-1 0-1,0-1 0,0 0 1,1-1-1,9-4 0,9-5 56,46-29-1,-55 30-111,-1-1-1,-1 0 1,0-2-1,-1 1 1,0-2-1,-1 0 1,0-1-1,-2 0 1,0-1-1,-1 0 1,0-1-1,-1 0 0,10-30 1,-19 44-64,1 0 0,-2-1 0,1 1-1,0 0 1,-1-1 0,0-4 0,-2 2-301,-3 10 58,-5 12 34,9-14 267,-5 10 11,0 1-1,0 0 0,1 0 0,1 1 1,0 0-1,0 0 0,2 0 0,-1 0 1,1 13-1,1-19 28,1-1 0,0 0 0,1 0 0,0 1 0,0-1 0,0 0 0,0 0 0,1 0 0,0 0 0,1 0 0,-1 0 0,1 0 0,0-1 0,1 0 0,-1 1 0,1-1 0,0 0 0,0-1 0,1 1 0,-1-1 0,7 5 0,-2-3 70,-1 0 0,1 0-1,1-1 1,-1-1 0,1 0 0,-1 0 0,1 0 0,1-2-1,-1 1 1,0-1 0,14 1 0,-16-3-74,0 0 0,0-1 0,0 1 0,0-2 0,0 1 0,0-1 0,0-1 0,0 1 0,-1-1 0,1 0 0,-1-1 0,0 0 0,0 0 1,0-1-1,9-7 0,5-8 37,-1-2 0,-1 0-1,31-47 1,1 0-18,-42 57-46,44-50-30,-47 56 7,1 0 0,-1 0 1,1 1-1,0 0 0,0 0 0,16-7 1,-21 11 11,-1 0 1,1 1-1,-1 0 1,1-1-1,-1 1 1,1 0 0,0-1-1,-1 1 1,1 0-1,-1 0 1,1 0 0,-1 1-1,1-1 1,0 0-1,-1 1 1,1-1-1,-1 1 1,1-1 0,-1 1-1,1 0 1,-1-1-1,0 1 1,1 0-1,-1 0 1,0 0 0,0 0-1,0 0 1,1 0-1,-1 1 1,0-1 0,0 0-1,0 2 1,2 2-12,0 0 1,0 0 0,-1 0-1,0 1 1,0-1 0,0 1-1,1 8 1,0 12 67,-2 0 1,0 1 0,-2-1-1,0 0 1,-7 27-1,6-34-40,2-17 24,-1 1-1,1-1 1,0 1-1,0 0 1,0-1-1,0 1 0,1-1 1,0 6-1,0-8-22,-1 1 0,0 0 1,1-1-1,-1 1 0,1-1 0,-1 1 0,1 0 0,-1-1 0,1 1 0,0-1 0,-1 1 0,1-1 0,0 0 0,-1 1 0,1-1 0,0 0 0,-1 1 0,1-1 0,0 0 0,0 0 0,-1 0 0,1 1 0,0-1 0,0 0 0,-1 0 0,1 0 0,0 0 0,0-1 0,0 1 0,-1 0 0,1 0 0,0 0 0,0-1 0,12-2-3,-1-1 0,0 0-1,0-1 1,-1 0-1,0-1 1,14-9 0,-1-2-16,37-31 1,-31 19 13,-19 18-55,0 0 0,0 1 1,1 1-1,0 0 0,1 0 0,18-9 0,-30 18 37,0-1 1,1 1-1,-1-1 0,1 1 1,-1-1-1,0 1 0,1 0 1,-1 0-1,1 0 0,-1 0 1,1 0-1,-1 0 0,1 0 1,-1 0-1,0 1 1,1-1-1,-1 1 0,1-1 1,2 2-1,-2-1-1,0 1 1,-1-1-1,1 1 1,0 0-1,0-1 0,-1 1 1,1 0-1,-1 0 1,1 0-1,-1 0 1,1 3-1,1 2-9,0 1-1,0 0 1,-1 0 0,0 0-1,0 0 1,0 9 0,-2 37 71,-1-40 80,1-1 1,1 0-1,3 25 1,-3-37-123,-1 1 0,0-1 0,1 0 0,-1 1 0,1-1 0,0 1 0,-1-1 0,1 0 0,0 0 0,0 1 0,0-1 0,0 0 0,0 0 0,0 0 0,0 0 0,0 0 0,1 0 0,1 1 0,-1-1 11,1 0 0,-1 0 0,1 0-1,0-1 1,-1 1 0,1-1 0,0 1 0,-1-1 0,6 0-1,4-2-5,0 0-1,0 0 0,20-8 1,-26 9-63,76-30-293,126-65 1,-186 85 154,-20 10-119,-4 3-37,-9 13 280,-1 0 0,-14 12-1,9-10 116,-17 23-1,30-35-49,1 0-1,0 1 0,0-1 1,0 1-1,0-1 1,1 1-1,0 0 0,0 0 1,-2 10-1,4-14 13,0 0-1,0 0 1,0 0 0,0 0-1,0 0 1,1 0 0,-1 0-1,1 1 1,-1-1-1,1 0 1,0 0 0,-1 0-1,1 0 1,0-1 0,0 1-1,1 0 1,-1 0 0,0-1-1,1 1 1,-1 0-1,1-1 1,-1 1 0,1-1-1,0 0 1,-1 0 0,1 0-1,0 0 1,0 0-1,0 0 1,0 0 0,0 0-1,3 0 1,-1 0 26,1 1 0,0-2 0,-1 1 0,1 0 0,0-1 0,0 0 0,0 0 0,-1 0 0,1-1 0,0 0 0,0 0 0,-1 0 0,9-3 0,-7 1-39,0-1 0,0 1 0,-1-1 0,1 0 0,-1-1 0,0 0 0,0 1 0,0-2 0,-1 1 0,1 0 0,-1-1 0,-1 0 0,1 0 0,-1 0 0,0 0 0,0 0 0,-1-1 0,0 0 0,0 1 0,-1-1 0,1 0 0,-1 0 0,-1 0 0,1-7 0,-2 4-78,-1 1-1,1 0 1,-1 0 0,-1 0-1,1 0 1,-6-11 0,6 16 15,-1 0 1,1 0-1,-1-1 1,0 1-1,0 1 1,0-1-1,0 0 1,-1 1-1,0 0 1,1 0-1,-1 0 1,0 0-1,-7-3 1,10 6 49,0-1 1,0 0 0,-1 1-1,1-1 1,0 1-1,-1 0 1,1 0-1,-1-1 1,1 1-1,0 0 1,-1 0-1,1 0 1,-1 0-1,1 1 1,0-1-1,-1 0 1,1 1 0,0-1-1,-3 2 1,3-2 5,1 0 1,-1 1-1,1-1 0,-1 1 1,1-1-1,-1 1 1,1-1-1,-1 1 1,1 0-1,0-1 1,-1 1-1,1-1 1,0 1-1,0 0 1,-1-1-1,1 1 1,0 0-1,0-1 0,0 1 1,0 0-1,0 0 1,0-1-1,0 1 1,0 0-1,0-1 1,0 1-1,0 0 1,0-1-1,1 1 1,-1 0-1,0-1 1,0 1-1,1 0 0,-1-1 1,0 1-1,1-1 1,-1 1-1,1 0 1,0 0-1,2 3 20,0 0-1,1-1 1,-1 1 0,1-1-1,0 0 1,0 0-1,0 0 1,0 0 0,6 2-1,2 0 56,-1 0 0,21 5-1,-26-8-32,1-1 0,-1 0 0,1 0-1,0 0 1,-1-1 0,1 0 0,0-1-1,-1 1 1,1-1 0,0-1 0,-1 1-1,1-1 1,-1 0 0,0-1 0,0 1 0,0-1-1,7-5 1,7-5 84,-1-2 1,-1 0-1,26-28 1,-19 19-23,56-54-76,158-158 378,-219 213-441,-1-1-1,-1-1 0,-1-1 1,-2 0-1,0-1 0,12-33 1,-26 57 18,0 1-7,1-1 0,-1 0 0,0 1 0,0-1 0,0 1 0,-1-1 0,1 0 0,-1 0 0,0 1 0,1-1 0,-1-4 0,0 7 23,0-1 0,0 1 1,0 0-1,-1 0 0,1 0 1,0-1-1,0 1 1,0 0-1,0 0 0,0 0 1,0-1-1,0 1 1,0 0-1,0 0 0,-1 0 1,1 0-1,0 0 1,0-1-1,0 1 0,0 0 1,-1 0-1,1 0 0,0 0 1,0 0-1,0 0 1,0 0-1,-1-1 0,1 1 1,0 0-1,0 0 1,0 0-1,-1 0 0,1 0 1,0 0-1,0 0 1,0 0-1,-1 0 0,-8 5-166,-39 45-79,16-17 196,14-15 61,1 1 0,0 0-1,2 2 1,0 0 0,1 0 0,-11 24 0,5-3 40,1 1 0,2 1 0,2 1 0,2 0 0,-14 87 1,26-120 0,0 0 1,0 0 0,1 0 0,3 20 0,-2-29-37,-1 0 1,1 0 0,0 0 0,0 0 0,0 0-1,0 0 1,1 0 0,-1 0 0,1 0 0,0-1-1,-1 1 1,1-1 0,0 1 0,1-1 0,-1 0 0,0 1-1,1-1 1,-1-1 0,1 1 0,0 0 0,-1 0-1,4 0 1,1 1 26,0-1-1,0-1 0,0 0 1,0 0-1,0 0 1,0 0-1,0-1 1,0 0-1,0-1 0,0 0 1,0 0-1,0 0 1,0-1-1,0 0 1,-1-1-1,12-4 0,-7 1-6,0 0 0,0-1 0,0 0-1,-1-1 1,0 0 0,0 0-1,-1-1 1,13-15 0,8-20-11,-1-1 1,38-82-1,0 0-117,-6 24 6,65-118 36,-103 175-36,58-125-316,-190 402 408,27-64 407,-11 93 317,24-55-381,56-169-259,9-23 45,0 0-1,-2 0 1,-8 16-1,20-46-41,0-1-1,4-22 0,-1 4-198,0 2-85,1 0 1,2 0-1,28-55 0,-40 88 181,1 0 0,0-1 0,-1 1 0,1 0 0,0 0 0,0-1-1,0 1 1,0 0 0,0 0 0,0 0 0,0 0 0,1 0-1,-1 1 1,2-2 0,-3 2 8,1 0-1,-1 0 1,1 0-1,-1 0 1,1 0-1,-1 0 1,0 0-1,1 0 1,-1 0-1,1 0 1,-1 1-1,0-1 1,1 0-1,-1 0 1,0 0-1,1 1 1,-1-1-1,0 0 1,1 1-1,-1-1 1,0 0-1,1 0 1,-1 1-1,0-1 1,0 1-1,1-1 1,-1 0-1,0 1 1,0-1-1,0 1 1,3 6-41,-1 0 0,0 0 0,-1 0 1,1 9-1,-1-10 44,6 58-32,-5-33 77,2 0 0,14 57 0,-17-84-18,1 0 0,-1-1 0,1 1 0,-1 0 0,1-1 0,0 0 0,0 1 0,1-1 0,-1 0 0,1 0 0,-1 0-1,1 0 1,0-1 0,0 1 0,0-1 0,0 0 0,1 0 0,-1 0 0,1 0 0,-1 0 0,1-1 0,0 1 0,-1-1 0,1 0 0,0-1 0,0 1 0,0 0 0,0-1 0,4 0 0,6 0 7,0 0 0,-1-1 0,1-1 0,0 0 0,-1-1 0,1 0 0,-1-1 0,0 0 0,0-1 0,-1-1 0,1 0 0,-1-1 0,20-15 0,-18 12-42,-1-1-1,-1-1 1,0 0 0,0-1 0,-1 0-1,-1 0 1,0-1 0,-1-1-1,0 0 1,11-27 0,-9 14 0,32-86-16,-42 112 13,-1 1-1,1-1 1,-1 1-1,0-1 1,0 0-1,0 1 1,0-1-1,0 1 1,0-1-1,0 0 0,0 1 1,0-1-1,-1 1 1,1-1-1,-1-1 1,1 3 6,-1-1 0,1 1 0,0-1 0,0 1 0,-1 0 0,1-1 0,0 1 0,-1 0 0,1 0 0,0-1 0,-1 1 0,1 0 0,0 0 0,-1-1 0,1 1 0,0 0 0,-1 0 0,1 0 0,-1 0 0,1-1 0,-1 1 0,0 0 0,0 0-4,0 0 1,0 1 0,0-1-1,0 0 1,0 0-1,0 1 1,0-1 0,0 0-1,0 1 1,0-1 0,0 1-1,1 0 1,-2 0-1,-6 5-32,0 1-1,1 0 0,0 0 0,1 0 0,0 1 0,-6 8 0,-29 55 110,35-60-77,-4 6-60,2 1-1,-13 36 1,19-48 90,1-1 0,-1 0-1,1 1 1,0-1 0,1 0 0,-1 1 0,1-1 0,0 1 0,1-1 0,-1 1 0,1-1 0,0 0 0,0 1 0,1-1 0,3 8-1,-3-10 1,0 0-1,0 0 0,0-1 0,1 1 0,-1-1 0,1 0 0,-1 0 0,1 0 0,0 0 0,0 0 0,0-1 0,0 1 0,0-1 0,0 0 0,0 1 1,1-2-1,-1 1 0,0 0 0,1-1 0,-1 1 0,0-1 0,7 0 0,3-1 24,-1 0 0,1 0 0,-1-2 0,22-5 0,12-8 6,-28 9-20,1 0 0,32-5 0,-45 11-43,0 1 0,-1 0 0,1 0 0,0 1 0,0 0 1,-1 0-1,1 0 0,0 0 0,8 4 0,5 4 138,25 14-1,-5-2-51,150 57 166,-105-48-7314,-78-26 3502,-12-3-388,-17-2-181,23 1 4188,-35-4-5515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9:09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40 10976,'-32'-16'4960,"40"16"-4321,11 0 289,26-4-640,28 1 1792,20-2-1152,11 2-64,13-2-512,22 5-608,4-4 128,-20 8-3232,-20 4 1856,-18 0-6399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29:13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1080 6880,'1'-1'147,"-1"1"0,0 0 0,0-1 0,0 1 1,1 0-1,-1-1 0,0 1 0,0 0 0,1-1 0,-1 1 1,0 0-1,1 0 0,-1-1 0,0 1 0,1 0 0,-1 0 0,0 0 1,1 0-1,-1-1 0,1 1 0,18-6 132,-15 5 192,1 0-94,-1-1 1,0 0 0,0 0-1,0-1 1,-1 1 0,1-1-1,0 0 1,-1 0 0,6-5-1,1-4 234,12-19-1,-20 28-519,26-42 927,30-67 1,-37 69-543,1 1 1,37-51-1,-53 85-405,2-3 7,0-1 1,1 2 0,1-1-1,16-13 1,-26 24-76,0 0 0,0-1-1,1 1 1,-1 0 0,0 0-1,0-1 1,1 1 0,-1 0 0,0 0-1,1 0 1,-1-1 0,0 1-1,1 0 1,-1 0 0,0 0 0,1 0-1,-1 0 1,0 0 0,1 0 0,-1 0-1,1 0 1,-1 0 0,0 0-1,1 0 1,-1 0 0,0 0 0,1 0-1,-1 0 1,0 0 0,1 0-1,0 1 18,-1 0-1,0 0 0,1 0 0,-1 0 0,0 0 0,1 0 0,-1 0 0,0-1 0,0 1 1,0 0-1,0 0 0,0 0 0,0 1 0,-1 26 241,-1 0-1,-7 30 1,-17 60 250,15-74-332,-52 259 360,-30 202 812,71-426-140,31-123-24,-5 19-1092,14-82 26,32-149-5,-31 187-161,3 2 1,57-122 0,-60 153 32,1 1 0,2 1 1,1 1-1,2 1 1,1 2-1,45-43 1,-71 73 11,19-17-47,24-16 0,-38 29 22,1 0 0,1 0 0,-1 1 0,0 0 0,1 1 0,-1-1 0,1 1 0,12-2 0,-16 4 21,0 0 0,-1 0 0,1 0 0,-1 0 0,1 1-1,-1-1 1,1 1 0,-1 0 0,1-1 0,-1 1 0,1 0 0,-1 1-1,0-1 1,0 0 0,0 1 0,1-1 0,-1 1 0,-1 0 0,1-1-1,0 1 1,0 0 0,-1 0 0,1 0 0,-1 0 0,1 1 0,-1-1-1,1 3 1,4 8 20,-1-1-1,-1 1 0,6 24 1,-10-35-14,4 12 89,-1 1 0,-1 1 0,-1-1-1,0 0 1,-1 0 0,-1 0 0,0 1 0,-4 19 0,3-28-52,1-1 0,-1 0 0,0 0-1,-1 1 1,0-2 0,0 1 0,0 0 0,0 0 0,-1-1 0,0 0 0,0 0 0,-1 0-1,1 0 1,-1-1 0,0 1 0,0-1 0,-1-1 0,1 1 0,-1-1 0,0 0 0,-11 5 0,6-4-21,-1-1 0,1-1 0,-1 1 0,0-2 1,1 0-1,-1 0 0,-19-2 0,23 1-12,-1-2-1,1 1 1,-1-1-1,1 0 1,0-1-1,0 0 0,0 0 1,0-1-1,0 0 1,-12-9-1,19 13-12,1 0 0,-1-1 0,1 1 0,-1 0-1,1-1 1,-1 1 0,1-1 0,-1 1 0,1-1 0,0 1-1,-1-1 1,1 1 0,0-1 0,-1 1 0,1-1 0,0 1 0,0-1-1,-1 1 1,1-1 0,0 0 0,0 1 0,0-1 0,0 1-1,0-1 1,0 0 0,0 1 0,0-2 0,0 1-2,1 0 0,0 0 0,-1 0 0,1 0 0,0 1 1,-1-1-1,1 0 0,0 0 0,0 1 0,0-1 0,-1 0 0,1 1 0,0-1 1,2 0-1,3-2 2,1 1 0,-1 0 0,1 0 0,8-1 0,29-3-64,49 1-1,15-1 10,-39-2 129,0-4-1,96-27 0,-128 27 33,1-2-1,-2-1 0,0-2 0,-1-2 0,58-40 0,-90 57-98,1-1 0,0 0 0,0 1 1,-1-2-1,0 1 0,0 0 0,0-1 0,0 1 0,0-1 1,0 0-1,-1 0 0,2-4 0,-4 8-1,0-1 1,0 1-1,0 0 0,1 0 0,-1 0 0,0 0 1,0 0-1,0 0 0,0 0 0,0-1 0,0 1 1,0 0-1,0 0 0,0 0 0,0 0 0,0 0 1,0 0-1,0-1 0,0 1 0,0 0 0,0 0 1,0 0-1,0 0 0,0 0 0,0 0 0,0 0 0,-1-1 1,1 1-1,0 0 0,0 0 0,0 0 0,0 0 1,0 0-1,0 0 0,0 0 0,0 0 0,0 0 1,0-1-1,-1 1 0,1 0 0,0 0 0,0 0 1,0 0-1,0 0 0,0 0 0,0 0 0,0 0 1,-1 0-1,1 0 0,0 0 0,0 0 0,0 0 1,0 0-1,0 0 0,0 0 0,-1 0 0,1 0 1,0 0-1,0 0 0,0 0 0,0 0 0,0 0 1,0 0-1,-1 1 0,-9 3-51,10-4 53,-20 14 1,0 0 1,1 1-1,1 1 1,-31 34 0,24-24-42,-110 116 13,124-129 42,1 0 1,0 1-1,1 1 0,1-1 1,0 1-1,1 0 0,-7 21 1,13-32 2,0-1 1,0 1 0,1-1-1,-1 1 1,1 5 0,0-8-13,0-1-1,0 1 1,0-1 0,0 1 0,0-1-1,0 1 1,0-1 0,0 1 0,0 0-1,1-1 1,-1 1 0,0-1-1,0 1 1,1-1 0,-1 1 0,0-1-1,1 0 1,-1 1 0,1-1 0,-1 1-1,0-1 1,1 0 0,-1 1 0,1-1-1,-1 0 1,1 0 0,-1 1-1,1-1 1,-1 0 0,1 0 0,-1 0-1,1 1 1,0-1 0,-1 0 0,1 0-1,-1 0 1,1 0 0,0 0-1,7-2 18,-1 1 0,0-1 0,0 0 0,1-1 0,-1 1 0,0-1 0,-1-1-1,12-6 1,-12 6-26,15-9-64,-1-1 1,-1-1-1,0-1 0,-1 0 1,0-2-1,-2 0 0,0-1 1,-1 0-1,19-35 1,59-92-388,-97 166 177,-1-3 313,-5 14 89,-10 49 0,18-71-69,1 1 0,0 0 0,1 0 1,0 0-1,0 0 0,1 0 0,1 0 0,-1-1 1,6 16-1,-5-19-34,1-1 0,-1 0 0,1 0 0,1 0 0,-1 0 0,1 0 1,-1-1-1,1 1 0,6 4 0,-7-6 23,0-1 1,1 1 0,-1-1-1,1 0 1,-1 0-1,1 0 1,0 0-1,-1 0 1,1-1-1,0 0 1,0 0-1,0 0 1,8 1-1,-5-3-4,0 1 0,0-1 0,0-1 0,0 1-1,0-1 1,0 0 0,-1-1 0,1 0-1,-1 0 1,11-7 0,1-2 14,-2 0 0,21-21 0,-9 5-66,-2-2 0,-2 0 1,37-60-1,-12 6 66,-44 73-78,0-1 1,0 0-1,-1 1 1,-1-2 0,3-20-1,-5 31 15,-1 0 0,0-1 1,0 1-1,0 0 0,0-1 0,0 1 0,0-1 0,-1 1 0,1 0 1,-1 0-1,0-1 0,1 1 0,-1 0 0,0 0 0,0 0 0,-1-1 1,1 1-1,-3-3 0,4 5 4,0 0 0,-1 0 0,1 0 0,0 0 0,-1 0 0,1 0 0,0 0 0,0 0 0,-1 0 0,1 0 0,0 0 0,0 0 0,-1 0 0,1 0 0,0 0 0,-1 0 0,1 0 0,0 0 0,0 0 1,-1 0-1,1 0 0,0 0 0,0 1 0,0-1 0,-1 0 0,1 0 0,0 0 0,0 1 0,0-1 0,-1 0 0,1 0 0,0 0 0,0 1 0,0-1 0,0 0 0,0 0 0,-1 1 0,1-1 0,0 0 0,0 0 0,0 1 0,0-1 0,-4 15-86,3-14 89,-4 33 12,1 1-1,2-1 0,3 55 0,0-29 93,-1-45-90,0 1 0,1-1 0,1 1 0,8 29 0,-9-41-10,0 0 0,1 1 0,0-1 0,0 0 0,0 0 1,0 0-1,0 0 0,1 0 0,0-1 0,0 1 0,0-1 0,0 0 1,0 0-1,1 0 0,-1 0 0,1-1 0,0 1 0,0-1 0,0 0 0,0 0 1,7 2-1,5 0 37,1-1-1,-1-1 1,0 0 0,1-1 0,-1-1-1,1-1 1,-1 0 0,1-1 0,-1-1-1,19-5 1,-13 1-18,1-1-1,-1-1 0,-1 0 0,1-2 1,-2-1-1,31-21 0,97-95 17,-131 114-72,-13 11 45,0 0 0,0-1 0,7-7 0,-11 11-12,0 0 0,0 0-1,1 0 1,-1-1-1,0 1 1,0 0 0,0 0-1,0 0 1,0 0-1,0-1 1,0 1-1,0 0 1,0 0 0,0 0-1,1 0 1,-1-1-1,0 1 1,0 0 0,0 0-1,0 0 1,0-1-1,0 1 1,0 0 0,0 0-1,-1 0 1,1-1-1,0 1 1,0 0-1,0 0 1,0 0 0,0 0-1,0-1 1,0 1-1,0 0 1,0 0 0,-1 0-1,1 0 1,0 0-1,0-1 1,0 1-1,0 0 1,0 0 0,-1 0-1,1 0 1,0 0-1,0 0 1,0 0 0,0 0-1,-1-1 1,1 1-7,-1 0 1,0 0-1,1 0 1,-1 0 0,1 0-1,-1 0 1,1 0-1,-1 0 1,1 0-1,-1 0 1,1 0-1,-1 0 1,0 0-1,1 0 1,-1 1 0,0-1-1,-9 8-13,1 0-1,0 1 1,0 0-1,-14 19 1,10-12 16,-130 143 53,106-116-75,12-13 6,23-28 35,0 0-1,1 0 1,-1 1 0,1-1-1,-1 1 1,1-1-1,0 1 1,0 0 0,0-1-1,0 1 1,0 0 0,1 0-1,-1 3 1,1-6-7,0 1 0,0 0 0,0-1 0,0 1 0,0 0 0,0-1 0,1 1 0,-1 0 0,0-1-1,0 1 1,0 0 0,1-1 0,-1 1 0,0-1 0,1 1 0,-1 0 0,1-1 0,-1 1 0,1-1 0,-1 1 0,1-1 0,0 1 0,0-1 2,1 1-1,-1-1 0,0 1 1,1-1-1,-1 0 0,0 1 1,1-1-1,-1 0 1,1 0-1,-1 0 0,0 0 1,1-1-1,-1 1 1,1 0-1,1-1 0,3-1 6,1 0 0,-1-1 0,0 1 0,0-1 0,0-1 0,0 1 0,-1-1 0,1 0 0,-1 0-1,0-1 1,0 1 0,-1-1 0,1 0 0,4-7 0,5-10-60,0 0 0,14-34 0,-6 13-35,-9 16-125,14-38 1,-48 199 61,20-124 196,1-1 0,0 0 0,1 0-1,0 0 1,1 0 0,0 0 0,0 0-1,1 0 1,5 11 0,-6-15-45,0 0 1,1 0-1,-1 0 1,1-1-1,0 0 0,1 1 1,-1-1-1,1 0 0,0-1 1,0 1-1,0-1 1,0 0-1,1 0 0,-1 0 1,1 0-1,0-1 0,6 3 1,0-2 21,1-1 0,-1 0 1,0-1-1,1 0 0,-1-1 1,0 0-1,1 0 0,19-5 1,0-1 107,57-21 0,-75 22-131,0-1 0,0 0 0,-1-1 0,1-1-1,-2 0 1,1-1 0,-1 0 0,0 0-1,-1-1 1,0-1 0,-1 0 0,12-17-1,4-12-46,-1-2 0,24-60 0,-20 41 68,54-89-259,-17 32-155,-62 111 371,16-33-100,-18 37 95,0-1 0,0 0 0,0 1 0,0-1 1,-1 0-1,0 1 0,1-1 0,-1 0 0,-1-4 0,1 7 14,0 1 0,0-1 0,0 1 0,0-1 1,0 1-1,0-1 0,0 1 0,-1-1 0,1 1 0,0-1 0,0 1 0,0-1 0,-1 1 0,1 0 0,0-1 1,0 1-1,-1-1 0,1 1 0,-1 0 0,1-1 0,0 1 0,-1 0 0,1-1 0,-1 1 0,1 0 1,0 0-1,-1-1 0,1 1 0,-1 0 0,1 0 0,-1 0 0,1 0 0,-1 0 0,1-1 0,-1 1 0,1 0 1,-1 0-1,1 0 0,-1 0 0,1 0 0,-1 1 0,0-1 0,-1 1-1,-1 0-1,1 0 1,0 0-1,0 0 1,0 0-1,0 0 1,0 1-1,-2 1 1,-3 4 6,0 0 1,1 0 0,0 0-1,1 1 1,0 0 0,0 0-1,-7 16 1,-13 37 5,3 2 0,-16 74 0,16-57 43,-15 74-1,33-134 8,2 0-1,0 1 1,2 0 0,0-1-1,4 31 1,-4-49-31,0 1-1,1-1 1,-1 0 0,1 0 0,-1 0 0,1 0 0,0 0-1,0 0 1,0 0 0,0 0 0,0 0 0,1 0 0,-1-1-1,3 4 1,-3-4-15,0-1 0,0 1 0,1-1-1,-1 0 1,0 1 0,0-1 0,0 0-1,1 0 1,-1 1 0,0-1 0,0 0-1,1 0 1,-1 0 0,0-1 0,0 1 0,0 0-1,1 0 1,-1-1 0,0 1 0,0-1-1,0 1 1,0-1 0,0 1 0,0-1-1,0 0 1,0 1 0,2-2 0,8-7-38,0-1 1,0 0-1,-1-1 0,-1 0 1,0 0-1,0-1 0,-1 0 1,12-24-1,16-37-194,-35 69 194,0 1-1,0-1 1,0 0-1,-1 0 1,0 0-1,1-5 1,-2 6 29,1 0 1,1-1-1,-1 1 1,0 0-1,1 0 1,0 0-1,1-6 1,-1 8-9,0 0 1,-1 0-1,1 0 1,0 0 0,0 0-1,0 1 1,0-1 0,0 0-1,0 0 1,0 1 0,0-1-1,0 0 1,0 1-1,0-1 1,1 1 0,-1 0-1,0-1 1,0 1 0,1 0-1,-1 0 1,0 0 0,0 0-1,1 0 1,1 0-1,107 4-87,125 21 0,-163-12 91,-62-10 5,0 0 0,0 0 0,0 1 0,17 9 0,-26-12-2,0-1 1,0 1-1,0-1 1,0 1-1,0 0 0,0 0 1,0 0-1,0-1 0,0 1 1,0 0-1,-1 0 0,1 0 1,0 0-1,-1 0 0,1 1 1,0-1-1,-1 0 1,1 0-1,-1 0 0,0 0 1,1 1-1,-1-1 0,0 0 1,0 0-1,0 1 0,0-1 1,0 0-1,0 1 0,0-1 1,0 0-1,-1 0 1,0 3-1,-1 1-11,-1 0 1,1-1-1,-1 1 1,-1 0-1,1-1 1,-5 5-1,-4 6 48,-15 27 144,25-39-161,0 0 0,1 1 0,-1-1-1,1 0 1,0 0 0,0 1 0,0-1 0,1 1 0,-1-1 0,1 1-1,0-1 1,0 5 0,0-8-18,0 1-1,0 0 1,0-1 0,0 1-1,0 0 1,1-1 0,-1 1-1,0-1 1,0 1 0,1-1-1,-1 1 1,0-1 0,1 1-1,-1-1 1,1 1 0,-1-1-1,1 1 1,-1-1 0,1 1-1,-1-1 1,1 0 0,-1 1-1,1-1 1,-1 0 0,2 1-1,-1-1 12,1 0 1,-1 0-1,1 0 0,-1 0 1,0 0-1,1 0 0,-1 0 1,1 0-1,-1 0 0,0-1 0,2 0 1,2-1 31,0 0 1,0 0 0,-1-1 0,0 1 0,8-6-1,-9 5-35,-1 0 0,1 0-1,-1-1 1,1 1-1,-1 0 1,0-1-1,0 1 1,-1-1-1,1 0 1,-1 0-1,0 0 1,0 1-1,0-1 1,0 0-1,-1 0 1,1 0-1,-1-8 1,-1-6-155,-1-1 0,-6-29 0,3 25 106,4 13-18,-1 1 0,0-1 1,-1 1-1,0-1 0,-1 1 1,-8-16-1,12 25 56,0 0 1,0 0-1,0 1 0,0-1 1,0 0-1,0 0 0,0 0 1,0 0-1,0 0 0,0 0 1,0 0-1,0 0 0,0 0 1,0 0-1,0 0 0,0 0 0,0 0 1,0 0-1,0 0 0,0 0 1,0 0-1,0 0 0,0 0 1,-1 0-1,1 0 0,0 0 1,0 0-1,0 0 0,0 0 1,0 0-1,0 0 0,0 0 0,0 0 1,0 0-1,0 0 0,0 0 1,0 0-1,0 0 0,0 0 1,0 0-1,0 0 0,0 0 1,0 0-1,-1 0 0,1 0 1,0 0-1,0 0 0,0 0 0,0 0 1,1 10-128,5 15 5,-4-21 139,0 0 1,1-1-1,-1 1 1,1 0-1,-1-1 0,1 1 1,0-1-1,1 0 1,-1 0-1,0 0 1,1-1-1,0 1 1,-1-1-1,1 0 0,0 0 1,0 0-1,0 0 1,1-1-1,-1 0 1,0 0-1,1 0 1,-1 0-1,7 0 0,3-3 50,1-1 0,-1 0-1,0 0 1,0-2-1,0 0 1,0 0-1,-1-1 1,0-1-1,17-11 1,1-3 1,-2-2 1,39-37-1,-23 16-69,-3-2 0,-1-2 0,-2-2 0,-3-1 0,-2-2 0,-2-1-1,-3-2 1,40-106 0,-2-44-209,-65 202 192,-1 1 1,0-1-1,0 0 1,0 0-1,0 0 0,0 0 1,-1 0-1,0 0 1,1 0-1,-2 0 1,1 0-1,0 0 0,-2-6 1,2 10 18,0 0 0,0-1 0,0 1 0,0 0 0,0 0 0,-1-1 0,1 1 0,0 0 0,0-1 0,0 1 0,0 0 0,0 0 1,0 0-1,-1-1 0,1 1 0,0 0 0,0 0 0,0 0 0,-1-1 0,1 1 0,0 0 0,0 0 0,-1 0 0,1 0 0,0-1 0,0 1 0,-1 0 0,1 0 0,0 0 1,-1 0-1,1 0 0,0 0 0,0 0 0,-1 0 0,1 0 0,0 0 0,-1 0 0,1 0 0,0 0 0,0 0 0,-1 0 0,1 0 0,0 0 0,0 1 0,-1-1 0,1 0 1,0 0-1,0 0 0,-1 0 0,1 1 0,0-1 0,0 0 0,0 0 0,-1 0 0,1 1 0,0-1 0,-12 18-53,-56 123 1,13-24 7,34-73 93,2 0 0,2 2 0,2-1 0,1 2-1,3 0 1,2 1 0,2 0 0,2 0 0,3 80 0,3-110-31,1 1 0,1-1 1,1 0-1,0 0 0,2 0 1,0 0-1,12 23 0,-16-35 5,1-1-1,0 0 1,1 0-1,-1-1 0,1 1 1,0-1-1,0 1 1,0-1-1,1-1 1,0 1-1,-1 0 0,10 4 1,-7-5-5,1 0 0,-1 0 1,1-1-1,0 1 0,0-2 0,0 1 1,0-1-1,10 0 0,7-2 19,0-1 0,-1 0 0,1-2 0,46-15 0,-36 9-29,-1-2 0,0-1 0,-1-2-1,0-1 1,-2-1 0,0-2 0,-1-2-1,40-33 1,-65 49-7,1 0 0,-1-1 0,0 0 0,0 0-1,0 0 1,-1 0 0,0-1 0,0 1 0,3-9 0,-7 15 0,1-1 0,-1 0-1,0 1 1,1-1 0,-1 0 0,0 0 0,0 1 0,0-1 0,1 0 0,-1 0 0,0 0-1,0 1 1,0-1 0,0 0 0,0 0 0,0 0 0,-1 1 0,1-1 0,0-1 0,-1 2-1,1 0 1,0-1-1,-1 1 1,1 0 0,0 0-1,-1 0 1,1-1-1,-1 1 1,1 0-1,0 0 1,-1 0 0,1 0-1,-1 0 1,1 0-1,-1 0 1,1 0-1,-1 0 1,1 0 0,0 0-1,-1 0 1,1 0-1,-1 0 1,1 0 0,-1 1-1,-6 1-7,1 1 1,-1-1-1,-7 6 1,10-5 27,-37 22 38,-67 55-1,67-47 74,13-12 31,1 2 1,-35 38-1,55-53-125,0 1 0,0 0 0,1 0-1,0 0 1,0 1 0,1-1 0,0 1-1,1 1 1,0-1 0,1 1 0,0-1 0,-1 12-1,4-20-28,0 0 0,-1 0 0,1-1-1,0 1 1,0 0 0,0 0-1,1 0 1,-1-1 0,0 1 0,1 0-1,-1 0 1,1-1 0,0 1-1,-1 0 1,1-1 0,0 1 0,2 2-1,-2-3 14,0 0 0,0 0 0,1 0 0,-1 0 0,0-1 1,1 1-1,-1 0 0,1-1 0,-1 1 0,0-1 0,1 1 0,0-1 0,-1 0 0,1 0 0,-1 1 0,3-1 0,4-1 57,1 0-1,-1 0 1,1-1-1,-1 0 1,15-6-1,-1-1-68,-1-1 0,0 0-1,-1-1 1,-1-2-1,0 0 1,0-1-1,-1 0 1,-1-2-1,-1 0 1,0-1 0,-1 0-1,13-20 1,-15 19 33,-8 12-90,1 0 0,-2-1 0,1 0 0,-1 0 0,0 0 0,0-1 1,-1 1-1,0-1 0,3-12 0,-5 19 46,-1 1 0,0-1 0,0 1 0,0-1-1,0 1 1,0-1 0,0 1 0,0-1 0,0 1 0,0-1 0,0 1 0,0-1 0,0 1-1,0-1 1,-1 1 0,1-1 0,0 1 0,-1-2 0,-5 4 7,-8 15 168,11-11-86,-1 0-1,1 1 0,1-1 1,-1 1-1,1 0 1,0 0-1,0 7 1,1-10-54,1 0-1,0 0 1,0 0 0,0 1-1,0-1 1,1 0 0,0 0-1,0-1 1,0 1 0,0 0-1,0 0 1,1 0 0,0-1-1,2 5 1,3 3-18,0-1 0,1-1 1,0 1-1,1-1 0,0 0 0,0-1 0,1 0 0,0-1 1,0 0-1,1 0 0,0-1 0,0-1 0,0 0 0,1 0 1,0-1-1,12 3 0,5-3 10,1 0 0,47-1 0,61-11-1020,-33-3-3007,-88 7 2785,1 0 0,0 0 0,30-14 0,-21 4-4320,46-33 0,-73 47 5530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4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0 2080,'7'7'6852,"-13"-5"-3964,-19-2-2475,17-1 138,-4 1-391,-217 9 1434,204-7-1515,8-1-180,1 1 0,0 1 0,-19 5 0,32-7 41,0 0 0,0 0 1,0 0-1,1 0 0,-1 0 0,0 1 1,1-1-1,-1 1 0,1 0 0,-5 4 0,6-5 56,0 1-1,0 1 1,0-1-1,0 0 1,0 0-1,0 0 1,0 0-1,0 1 1,1-1-1,0 0 1,-1 1-1,1-1 1,0 0-1,0 4 1,10 124 683,-4-76-350,-4-30-233,12 162 685,-12-126-257,-6 66 0,-1-50-281,-5 48 47,-7 48-82,12-109-21,4-28-79,1-22 44,-1 0 1,-2 14-1,3-25-137,-1 0 1,1 1-1,0-1 0,0 1 0,0-1 0,1 5 1,0 8 389,-1-14-154,6-5-6,58-5 176,28-12-231,182-17-1,-257 37-184,-1 0 1,1 2-1,0 0 0,-1 1 1,17 4-1,-32-6-23,14 1-409,-15-1 260,0-1 1,1 1-1,-1 0 1,0-1-1,1 1 1,-1 0-1,0-1 0,1 1 1,-1-1-1,0 1 1,0 0-1,1-1 1,-1 1-1,0-1 1,0 1-1,0-1 0,0 1 1,0-1-1,1 1 1,-1-1-1,0 1 1,0-1-1,0 1 1,0-1-1,-1 1 0,1 0 1,0-1-1,0 1 1,0-1-1,0 1 1,0-1-1,-1 1 1,1-1-1,0 1 0,0-1 1,-1 0-1,-7-19-5310,-1-5 1712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28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5 1984,'8'-5'9674,"-11"18"-8532,-8-4-381,0 0-1,-14 9 1,-13 10 183,8 2-498,0 0 0,2 2 0,2 1 0,1 1 0,-33 59-1,31-40-149,2 1-1,2 1 0,-21 82 0,37-106-119,2 0 0,1 1 0,1-1 0,1 1 0,2 0 0,2 0 0,0-1 0,11 48 0,-7-54 1,1 0-1,1 0 1,1-1-1,1 0 1,1 0 0,1-1-1,1 0 1,27 35-1,-22-38 31,1-1 1,1-1-1,0 0 0,1-2 0,28 17 0,-49-33-276,0 0-1,0 0 1,1 1 0,-1-1-1,0 0 1,0 0 0,0 0-1,0 0 1,0 0 0,1 0-1,-1 1 1,0-1 0,0 0-1,0 0 1,1 0 0,-1 0 0,0 0-1,0 0 1,0 0 0,1 0-1,-1 0 1,0 0 0,0 0-1,0 0 1,1 0 0,-1 0-1,0 0 1,0 0 0,0 0-1,0 0 1,1 0 0,-1 0-1,0-1 1,0 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4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3 293 3808,'-3'-3'6613,"7"3"-6453,-1-1 1,0 0-1,1 0 1,-1 1-1,0-2 0,0 1 1,0 0-1,0-1 0,0 0 1,0 1-1,0-1 1,0 0-1,0 0 0,-1-1 1,1 1-1,-1-1 0,3-3 1,5-7 64,0 0 1,10-19 0,-14 21-99,16-23 161,42-51 0,-59 77-353,0 2-316,-5 6 374,0 0 0,0 0 0,1 0 0,-1 0 0,0 0 0,0 0 1,0 0-1,1 0 0,-1 0 0,0 1 0,0-1 0,0 0 0,1 0 0,-1 0 1,0 0-1,0 0 0,0 1 0,0-1 0,0 0 0,1 0 0,-1 0 0,0 1 1,0-1-1,0 0 0,0 0 0,0 1 0,0-1 0,0 0 0,0 0 0,0 0 1,0 1-1,0-1 0,0 0 0,0 0 0,0 1 0,3 17 20,-1 1 0,-1 0-1,-1 0 1,0 0 0,-4 21-1,2-11 248,-21 292 946,21-282-971,5 57 1,0-13 242,2 15 66,0-66-608,-5 50 309,4-101 511,1-1-1,13-33 1,-2 14-524,3-13-191,2 2 1,48-82 0,-1 34 8,-24 36-193,37-69 1,22-79-247,-58 118 21,-44 90 231,0 0 0,0 0 0,0 1 0,0-1 0,0 0 0,0 1 0,1 0 0,2-3 0,-4 4 125,0 0 0,0 0-1,0 0 1,0 0 0,0 0 0,0 0 0,1 0 0,-1 0 0,0 0 0,0 0 0,0 0-1,0 0 1,0 0 0,0 0 0,1 0 0,-1 0 0,0 0 0,0 0 0,0 0 0,0 0-1,0 0 1,0 0 0,1 0 0,-1 0 0,0 0 0,0 0 0,0 0 0,0 0 0,0 0-1,0 0 1,0 1 0,0-1 0,0 0 0,1 0 0,-1 0 0,0 0 0,0 0 0,0 0-1,0 1 1,2 10-313,-7 44-5610,5-35 4063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4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2560,'-1'-17'5288,"5"25"-3963,0 5-901,-1 1 0,-1-1 0,0 1 0,0-1 0,-2 1 0,1-1 0,-3 18 0,1 7 296,1-30-419,0 17-312,1-16 652,-1-9-611,0 0 1,0 0 0,0 1-1,0-1 1,0 0-1,0 0 1,0 0 0,0 0-1,0 0 1,0 0-1,0 0 1,0 0 0,0 0-1,0 0 1,0 0-1,0 0 1,0 0-1,0 0 1,0 1 0,0-1-1,0 0 1,0 0-1,0 0 1,0 0 0,0 0-1,0 0 1,0 0-1,0 0 1,0 0 0,0 0-1,1 0 1,-1 0-1,0 0 1,0 0 0,0 0-1,0 0 1,0 0-1,0 0 1,0 0 0,0 0-1,0 0 1,0 0-1,0 0 1,0 0 0,0 0-1,0 0 1,1 0-1,-1 0 1,0 0 0,0 0-1,0 0 1,0 0-1,0 0 1,0 0-1,0 0 1,0 0 0,0 0-1,0 0 1,18-22-56,-14 17 94,0 0 0,0 0 0,0 0 0,7-5 0,15-13-65,-10 9-110,28-20 0,-27 24 4,-2 0 73,29-14-1,-40 22-9,0 0 0,1 0 0,-1 1 0,1-1 0,0 1 0,0 1 0,-1-1 0,1 0 0,0 1 0,0 0 0,7 1 0,-11-1 44,-1 1 0,1-1 0,-1 0 1,1 0-1,-1 0 0,1 1 0,-1-1 1,1 0-1,-1 1 0,0-1 1,1 0-1,-1 1 0,1-1 0,-1 0 1,0 1-1,0-1 0,1 1 0,-1-1 1,0 1-1,0-1 0,1 0 1,-1 1-1,0-1 0,0 1 0,0-1 1,0 1-1,0-1 0,0 1 0,0-1 1,0 1-1,0-1 0,0 2 1,-3 20 246,1-12-145,-1 5 12,2-11-78,1-1 1,-1 1-1,1-1 0,-1 0 0,1 1 1,0-1-1,1 1 0,0 5 0,0-2 580,0-7-296,3-1 233,15-6-339,0-1-1,0-1 0,-1 0 0,22-15 0,-21 12-549,1 1-1,0 0 1,32-11 0,-51 22 308,0 0 1,-1-1 0,1 1-1,0 0 1,-1 0-1,1 0 1,0 0 0,-1 0-1,1 0 1,0 0-1,-1 0 1,1 0 0,0 0-1,-1 0 1,1 0-1,0 0 1,-1 0-1,1 1 1,0-1 0,-1 0-1,1 1 1,0-1-1,-1 0 1,1 1 0,-1-1-1,1 0 1,-1 1-1,1-1 1,0 2 0,0-1 33,-1 1 0,1 0 1,0-1-1,-1 1 1,1 0-1,-1-1 0,1 1 1,-1 0-1,0 0 1,0-1-1,0 4 0,0 3 147,-1 0-1,0 0 0,-1-1 0,-4 15 0,3-10-69,0-1-1,0 1 0,0 19 0,-3 9 231,6-26-200,1-3-919,8-23-7081,0 4 5893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4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 5152,'-9'-11'3728,"9"11"-3605,0-1 0,0 1 1,0 0-1,0 0 0,0-1 0,0 1 1,1 0-1,-1 0 0,0-1 1,0 1-1,0 0 0,0 0 1,0-1-1,1 1 0,-1 0 1,0 0-1,0 0 0,0-1 0,1 1 1,-1 0-1,0 0 0,0 0 1,1 0-1,-1 0 0,0-1 1,1 1-1,9-8 1033,-8 6-1054,0 1 0,0-1 0,1 1 0,-1 0 0,0 0 0,1 0 0,-1 0 0,1 1 0,-1-1 0,1 1 0,-1-1 0,1 1 0,3 0 0,-1 0-94,0 0 0,0 0 0,1 0-1,-1 1 1,0 0 0,7 2 0,-11-2-1,1-1 1,-1 1 0,0-1-1,0 1 1,0 0 0,0-1-1,0 1 1,0 0 0,0 0-1,0 0 1,0-1 0,0 1-1,-1 0 1,1 0 0,0 0-1,-1 1 1,1-1 0,0 0-1,-1 0 1,1 0 0,-1 0-1,0 1 1,1-1 0,-1 0-1,0 0 1,0 1 0,0-1-1,0 0 1,0 0 0,0 1-1,0 1 1,-1 1 38,0-1 0,0 0 0,0 0 0,0 0 0,0 0 0,-1 0 0,1 0 0,-1 0-1,0 0 1,0-1 0,0 1 0,-2 2 0,-67 71 1442,70-76-1464,1 1 1,-1 0-1,1-1 0,-1 1 1,1-1-1,0 1 0,-1 0 0,1-1 1,0 1-1,0 0 0,0-1 0,-1 1 1,1 0-1,0 0 0,0-1 1,0 1-1,0 0 0,0-1 0,0 1 1,0 0-1,0 0 0,1-1 0,-1 1 1,0 0-1,1 0 0,-1 1 41,1-1 0,0 1-1,0-1 1,0 0 0,1 1 0,-1-1-1,0 0 1,1 1 0,-1-1 0,0 0-1,3 1 1,3 2 102,0 0 1,1-1-1,-1 0 0,1 0 1,-1-1-1,1 0 0,16 2 1,-5-2-36,37 0-1,-49-2-48,-7 0-99,1 0 0,-1 0 0,0 0 0,1 0 0,-1 0 0,1 0 0,-1 0 0,0 0 0,1 0-1,-1-1 1,0 1 0,1 0 0,-1 0 0,1 0 0,-1 0 0,0-1 0,1 1 0,-1 0 0,0 0 0,0-1 0,1 1-1,-1 0 1,0-1 0,0 1 0,1 0 0,-1-1 0,0 1 0,0 0 0,0-1 0,1 1 0,-1 0 0,0-1-1,0 1 1,0-1 0,0 1 0,0 0 0,0-1 0,0 0 0,-3-17-6322,1 12 3234,2 0 198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4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8 4736,'-1'0'480,"0"-1"0,1 1-1,-1-1 1,0 0 0,0 1 0,1-1 0,-1 1 0,0-1 0,0 1 0,0 0-1,0-1 1,0 1 0,1 0 0,-2-1 0,-18 0 1990,-20 6-1632,12 0-607,1 1 0,0 2 1,0 0-1,1 2 0,-34 17 0,58-25-223,-1-1 0,1 0 1,0 0-1,0 1 0,0 0 0,0-1 1,0 1-1,1 0 0,-1 0 1,0 0-1,1 0 0,-1 0 0,1 0 1,0 0-1,0 1 0,0-1 0,0 0 1,0 1-1,0-1 0,0 1 1,1-1-1,-1 3 0,1-1 34,1-1 0,-1 1 0,1-1 0,0 1 1,-1-1-1,2 1 0,-1-1 0,0 0 0,1 0 0,-1 1 0,1-1 0,0 0 0,0 0 1,0-1-1,3 4 0,3 2 113,-1-1 1,1 0 0,0-1-1,0 0 1,1 0 0,0-1-1,0 0 1,0-1 0,0 1-1,1-2 1,0 0 0,0 0-1,0 0 1,0-1 0,18 1-1,-18-4-55,1 0-1,18-3 1,-29 3-157,1 1 0,0 0 0,0-1 0,-1 1 1,1 0-1,0-1 0,-1 1 0,1-1 0,0 1 0,-1-1 0,1 1 0,-1-1 0,1 0 0,-1 1 1,1-1-1,-1 0 0,1 1 0,-1-1 0,0 0 0,0 1 0,1-1 0,-1 0 0,0-1 0,2-2-1425,1 2-16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5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15 4320,'5'-14'6837,"-4"19"-5862,-1 5-110,-18 70 1348,-15 55-538,6-40-1057,26-89-140,9-15-8502,-6 2 5843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5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 3968,'-4'-5'2461,"3"10"948,0 4-3119,-3 2 288,-1 1 1,0 0-1,-1-1 1,0 0 0,-1 0-1,0-1 1,-13 16-1,-68 61 1319,77-77-1665,-2 1 29,0-1 1,-27 15-1,6-5 576,35-19-802,0-1-1,-1 1 1,1-1-1,0 1 1,0-1-1,-1 1 0,1-1 1,0 0-1,0 0 1,0 1-1,-1-1 1,1 0-1,0 0 1,0 0-1,0 0 1,0 0-1,1 0 1,28 4 144,212 2 584,-195-10-1429,-18-4-3532,-19 6 251,3 4 1265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5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15 3968,'0'-15'6501,"-12"23"-2725,2 2-3060,1 0-1,0 1 1,-12 22 0,10-18-427,1 1-39,1 1 1,1 0 0,0 0-1,1 0 1,-8 35 0,11-33 63,-1 37 1,8-48-198,-2-7-26,3-5-896,4 0-1181,-1 0 0,1 0 0,11-10 0,-17 12 1429,11-5-1619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5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 5888,'-4'-2'748,"-5"-2"-45,4 4 3174,48-8 638,22 3-2752,3 0-959,142-9 23,-166 16-988,-2 0-5241,-33-2 2117,0 3 1104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5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17 6560,'-1'-1'340,"0"0"1,0 0-1,0 0 1,0 0-1,0 0 0,0 0 1,0 0-1,0 1 1,0-1-1,0 0 1,0 0-1,-1 1 0,1-1 1,-3 0-1,-21-2 1687,13 2-1630,-15 1 88,0 1-1,0 1 1,1 2-1,-48 11 1,59-12-359,1 1 0,0-1-1,0 1 0,0 1 1,-17 9-1,27-12-72,0 0 0,0 0 1,1 0-1,-1 1 0,1 0 0,0-1 0,0 1 1,0 0-1,0 1 0,0-1 0,0 0 0,1 1 1,0 0-1,0-1 0,0 1 0,0 0 0,0 0 1,1 0-1,-2 7 0,3-8-8,0 1-1,0-1 1,0 0 0,0 1 0,1-1-1,-1 0 1,1 0 0,0 1-1,0-1 1,0 0 0,1 0-1,-1 0 1,1 0 0,-1 0-1,1-1 1,0 1 0,0 0 0,0-1-1,0 1 1,1-1 0,-1 0-1,6 4 1,1 0 133,0 0 0,1 0 0,-1-1 0,1 0 0,17 6 0,-15-8-90,0 0 1,0 0-1,0-1 1,0-1-1,1 0 0,21-1 1,-15-1-80,0-1 1,-1 0-1,1-2 1,27-8 0,-38 10-707,0-1 1,-1-1-1,1 0 1,12-8-1,-7 7-849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5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5824,'0'-13'1930,"-1"6"-307,1 0-1,0 0 1,3-11-1,-3 16-1495,0 0 1,1 1-1,-1-1 1,1 0-1,0 1 1,0-1-1,0 1 1,-1-1-1,1 1 1,0-1-1,1 1 1,-1 0-1,0-1 1,0 1-1,1 0 1,-1 0-1,0 0 1,3-1-1,-1 0-32,0 0-33,0 1-1,0-1 0,1 1 1,-1-1-1,0 1 1,6-1-1,-8 2-62,0 0-1,0 0 1,0 0 0,0 0-1,0 0 1,0 0 0,-1 1-1,1-1 1,0 0 0,0 0-1,0 1 1,-1-1 0,1 1-1,0-1 1,0 1 0,-1-1 0,1 1-1,0-1 1,-1 1 0,1-1-1,-1 1 1,1 0 0,-1-1-1,1 1 1,-1 0 0,1 0-1,-1-1 1,0 1 0,1 0-1,-1 0 1,0 0 0,0 0-1,1 1 1,0 4 20,1 0 1,-1 1-1,-1-1 0,1 0 0,-1 1 1,0-1-1,-1 1 0,0-1 0,1 0 1,-2 1-1,-2 7 0,-3 6 364,-20 40 0,9-21-121,17-37-209,0 0 1,0 0-1,1 0 1,-1 0-1,1 0 1,0 0 0,-1 0-1,1 0 1,0 0-1,0 0 1,0 0-1,0 0 1,1 0-1,-1 0 1,1 0-1,-1 0 1,1 0 0,-1 0-1,1 0 1,0 0-1,0-1 1,0 1-1,0 0 1,0 0-1,1-1 1,-1 1-1,0-1 1,1 1 0,1 1-1,2 0-19,0 0 0,-1 0 0,1 0 0,0 0 0,0-1 0,1 1 0,-1-1 0,0-1 0,7 2 0,15-1-2215,-18 0 874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1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6240,'2'-8'3069,"3"14"-481,2 18 304,2 123 2090,-8-80-3996,-2 204 1040,-1-201-1789,-5 43 140,7-87-116,1-18-1679,-1-18-3857,1-1 1579,2-1 1243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30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19 608 2144,'-18'6'11621,"33"-9"-9360,-6-1-2075,-1-1 0,0 1 0,0-2 1,0 1-1,-1-1 0,12-12 0,13-9-81,-7 6-130,-11 10 54,17-12-1,-30 22-17,1 0 0,-1 0-1,0 0 1,0 1 0,0-1-1,1 1 1,-1-1 0,0 1-1,1-1 1,-1 1 0,1-1-1,-1 1 1,0 0 0,1 0 0,-1 0-1,1 0 1,-1 0 0,0 0-1,1 0 1,-1 1 0,1-1-1,1 1 1,-2 0 8,0 0-1,0 0 1,0 0-1,0 0 1,1 0-1,-1 0 1,0 0-1,-1 1 1,1-1-1,0 0 1,0 1-1,-1-1 1,1 0-1,0 1 1,-1-1-1,1 3 1,1 6 105,-1-1 0,0 0 1,-1 0-1,0 1 0,-1 12 1,-13 263 1501,45 81-181,-30-353-1364,0-9-44,0 0 1,0 0-1,1 0 1,2 6 0,-2-6 21,-1-1 1,0 0 0,0 0 0,0 0 0,0 1 0,0-1-1,0 6 1,-1-8 1044,0-2-1057,1 0 0,0-1 0,-1 1 0,1 0-1,0-1 1,0 1 0,0 0 0,0 0 0,1-2 0,3-2 60,2-7-70,0-1-1,0 0 1,-1 0 0,4-16-1,13-57-35,-7 25 50,-14 54-47,63-196 40,11 2-151,-15 1 107,-10-6-16,-43 175-41,8-48-126,-12 65 124,0-3 70,-2 10-68,-2 6 63,1 1-1,-1-1 1,0 0-1,1 0 1,-1 1 0,0-1-1,1 0 1,-1 0-1,0 0 1,0 1 0,0-1-1,0 0 1,0 0-1,0-1 1,0-3-17,0-1-1,0 1 1,1 0-1,0-1 1,0 1-1,3-10 1,2-4 48,-16 50-19876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5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 5408,'0'0'86,"0"0"1,0 0-1,-1-1 1,1 1-1,0 0 1,0 0-1,-1-1 1,1 1-1,0 0 1,-1 0-1,1 0 1,0-1-1,-1 1 1,1 0-1,0 0 1,-1 0-1,1 0 1,0 0-1,-1 0 1,1 0-1,0 0 1,-1 0-1,1 0 1,0 0-1,-1 0 1,1 0-1,0 0 1,-1 0-1,1 0 1,0 0-1,-1 0 1,1 0-1,0 0 1,-1 1-1,1-1 1,0 0-1,-1 0 1,1 0-1,0 1 1,0-1-1,-1 0 1,1 0-1,0 1 1,0-1-1,0 0 1,-1 1-1,1-1 1,0 0-1,0 0 1,0 1-1,0-1 1,0 0-1,-1 1 1,-2 24 3119,2-19-3067,-1 11 894,-7 26 1,-1 2-227,-43 276 1230,49-290-1834,0 35 0,4-64-315,0-1 0,0 1 1,0 0-1,0 0 0,1 0 0,-1 0 1,1 0-1,-1-1 0,2 4 1,-1-4-123,-1 0 0,1 0 0,-1-1 1,1 1-1,0 0 0,0 0 0,-1-1 1,1 1-1,0-1 0,0 1 1,0-1-1,0 1 0,-1-1 0,1 1 1,0-1-1,0 0 0,0 0 0,0 1 1,2-1-1,10 3-1707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5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70 237 6240,'-35'-47'2789,"33"43"-2998,-4-2 1096,2-1-1,-1 0 0,-6-12 0,10 16-608,0 1 0,0-1 0,0 0-1,1 1 1,-1-1 0,0 0 0,1 0 0,0 1-1,0-1 1,0 0 0,0 0 0,0 0-1,0 0 1,1 1 0,-1-1 0,3-4-1,-1 1-161,1 1 0,0 0 0,0 1-1,0-1 1,1 0 0,0 1-1,0 0 1,0 0 0,0 0 0,1 0-1,0 1 1,-1-1 0,1 1-1,0 0 1,1 1 0,8-4-1,0 1-17,1 0-1,0 1 0,1 1 0,30-3 1,-31 5-44,1 1 1,-1 0-1,0 1 1,1 1 0,-1 0-1,0 1 1,0 1-1,-1 0 1,1 1-1,-1 0 1,0 1-1,17 10 1,-29-14 24,0 0 0,1 0 1,-1 0-1,0 0 0,0 0 0,0 0 0,0 1 1,0-1-1,2 5 0,-4-6-44,1 0-1,-1 0 1,1 0-1,-1 0 0,0 0 1,1 0-1,-1 0 1,0 0-1,0 0 1,1 0-1,-1 0 1,0 0-1,0 0 1,0 0-1,0 0 1,-1 0-1,1 0 1,0 0-1,0 0 1,-1 0-1,1 0 1,0 0-1,-1 0 1,1 0-1,-1 0 1,1 0-1,-1 0 0,0 1 1,-2-1-43,0 0 0,-1 0 1,1 0-1,0-1 0,0 1 0,0-1 0,-1 1 1,1-1-1,0 0 0,0-1 0,-1 1 0,-2-1 1,-10-1-2913,-24 2 0,21 3 483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5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21 1984,'5'-9'896,"-5"6"-768,0 0 832,0 6-544,-5-6 1472,-3-2-768,3 10-640,-12-5 320,-1 0-480,-10 0 128,1 3-288,1 0 64,7 2-128,1-5-192,5 4 32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5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4736,'-1'7'1352,"0"1"0,0-1 0,0 0 0,-1 0 0,-4 9 0,-19 47-472,-5 15 378,29-72-816,3-5 350,9-9 200,-8 6-1063,17-14 99,-1-2 1,20-23-1,-23 23-174,0 1 1,37-30-1,-53 47 149,1 0 0,-1 0 0,0-1 0,0 1 0,1 0 0,-1 0-1,0 0 1,1-1 0,-1 1 0,0 0 0,1 0 0,-1 0 0,0 0 0,1 0 0,-1 0 0,0-1 0,1 1 0,-1 0 0,0 0 0,1 0 0,-1 0 0,0 0 0,1 0 0,-1 1 0,0-1 0,1 0 0,-1 0-1,0 0 1,1 0 0,-1 0 0,0 0 0,1 1 0,-1-1 0,1 1 10,-1 0 1,1-1-1,-1 1 0,0 0 1,1 0-1,-1 0 0,0 0 0,0 0 1,0-1-1,1 1 0,-1 0 1,-1 2-1,-3 31 278,3-30-279,-6 44 665,46-92 960,-28 32-1705,-3 1-64,1 1-1,0 1 1,13-11 0,-21 20 109,0-1 1,0 0-1,0 0 0,0 0 1,0 1-1,0-1 1,0 1-1,0-1 0,0 1 1,1-1-1,-1 1 0,0 0 1,0-1-1,1 1 0,-1 0 1,0 0-1,0 0 0,1 0 1,1 0-1,-2 1 22,0-1 0,-1 1 0,1-1 0,0 1 0,0-1 0,0 1 0,-1 0 0,1-1 0,0 1 0,-1 0 0,1 0 0,0-1 0,-1 1 0,1 0 0,-1 0 0,1 0 0,-1 0 0,0 0 0,1 1 1,0 4 37,1 0 0,-1 0 0,-1 0 0,1 0 0,-1 0 0,-1 10 0,-2 9 3,1-17-42,1-1 0,0 0-1,1 1 1,0-1 0,1 13-1,0-10 78,-1-10-227,0 1 1,0 0 0,-1 0 0,1 0 0,0-1 0,1 1 0,-1 0-1,0 0 1,0 0 0,0-1 0,0 1 0,1 0 0,-1 0 0,0-1-1,1 1 1,-1 0 0,0 0 0,1-1 0,-1 1 0,1-1 0,-1 1-1,1 0 1,-1-1 0,1 1 0,0-1 0,-1 1 0,1-1 0,0 1-1,-1-1 1,1 0 0,0 1 0,0-1 0,-1 0 0,2 1 0,16-3-3007,8 1 1084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5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20 6304,'0'-1'308,"1"0"0,-1 0 0,0 0 0,0 0 0,0 0 0,0 0 0,0 0 0,0 0 0,-1 0 0,1 0 0,0 0 0,-1 0 0,1 0 0,0 0 0,-1 0 0,1 0 0,-1-1 0,-1 2-159,1 0 1,-1 0-1,1 0 1,0 0-1,-1 0 1,1 0-1,-1 0 1,1 1-1,0-1 1,-1 1-1,1-1 1,0 1-1,-3 0 1,-18 9 236,1 0 0,0 1 1,0 1-1,1 1 0,1 1 1,-22 19-1,33-26-249,2-3-20,0 1 0,1 0-1,0 0 1,0 1 0,0 0 0,-5 8-1,10-14-101,-1 1 0,1-1 0,0 0 0,0 1 0,-1-1 0,1 1 0,0-1 0,0 1 0,0-1 0,0 0 0,0 1 0,0-1 0,0 1 0,0-1 0,0 1 0,0-1 0,0 1 0,0-1 0,0 0 0,0 1 0,0-1 0,0 1 0,0-1 0,0 1 0,1-1 0,-1 0 0,0 1 0,1 0 0,-1-1 25,1 1 0,0-1 0,0 1 0,-1-1 0,1 1 0,0-1 0,0 0 0,0 1 0,0-1 0,-1 0 0,1 0 0,0 0 0,1 1 0,29-3 672,-14-1-623,-1-1 1,0-1-1,0-1 0,0 0 1,-1-1-1,0-1 0,16-9 1,-20 10-123,-2 1-135,0 1 0,19-8 0,-27 13 131,1-1 1,0 0-1,-1 1 1,1-1-1,0 1 1,-1 0-1,1 0 1,0-1-1,0 1 1,0 0-1,-1 0 1,1 1-1,0-1 1,0 0-1,-1 1 1,1-1-1,0 1 1,-1-1-1,1 1 1,0 0-1,-1 0 1,1-1-1,1 3 0,2 2 87,-1 0-1,0 1 0,0-1 0,0 1 1,-1 0-1,0 0 0,0 0 0,-1 1 0,3 7 1,-3-7-1,1 1 0,0-1 1,0 0-1,1 0 0,0 0 0,9 11 1,-13-17-93,1-1 1,-1 1 0,1-1-1,-1 1 1,1 0 0,0-1-1,-1 1 1,1-1-1,0 0 1,0 1 0,-1-1-1,1 0 1,0 1 0,0-1-1,0 0 1,-1 0-1,1 1 1,0-1 0,0 0-1,0 0 1,0 0 0,-1 0-1,3-1 1,-2 1-275,1-1-1,0 1 1,-1-1 0,1 0 0,-1 0-1,1 0 1,-1 0 0,0 0 0,1 0-1,-1 0 1,1-1 0,3-4-910,-1 1 0,1-1-1,-1 0 1,3-8 0,29-57-2264,-13 23 4555,-23 47-908,1-1-1,-1 1 1,1 0-1,-1 0 1,1 0-1,-1 0 1,1 0-1,0 0 1,0 0-1,0 0 1,-1 0-1,1 0 1,0 0-1,0 0 0,0 0 1,0 1-1,0-1 1,1 0-1,-1 1 1,0-1-1,0 1 1,0-1-1,0 1 1,1 0-1,-1-1 1,0 1-1,1 0 1,-1 0-1,0 0 0,2 0 1,0 1 158,1 0 0,-1 0-1,0 1 1,0-1 0,0 1 0,0 0 0,0 0 0,0 0 0,0 0-1,3 4 1,17 12 182,1-1 0,1 0 0,0-2 0,2-1 0,40 15 0,-62-27-532,-1 0 1,1-1-1,0 0 0,-1 0 0,1 0 1,6 0-1,-4-1-619,-1-1 1,1 1-1,-1-1 0,1 0 1,-1-1-1,1 1 0,6-4 1,-5 2-281,0-1 1,0 0-1,0-1 1,0 0-1,-1 0 1,0 0-1,0-1 0,12-12 1,-9 5 487,13-19 0,-6-1 3122,-16 33-2538,-1-1-1,0 1 1,1-1 0,-1 1-1,0-1 1,0 0 0,0 1-1,1-1 1,-1 1 0,0-1-1,0 0 1,0 1 0,0-1-1,0 1 1,0-1 0,0 0-1,0 1 1,0-1-1,-1 1 1,1-1 0,0 0-1,-1 0 1,1 1-9,-1-1 1,1 1-1,0 0 1,-1 0-1,1-1 1,-1 1-1,1 0 1,-1 0-1,1 0 0,-1 0 1,0-1-1,1 1 1,-1 0-1,1 0 1,-1 0-1,1 0 0,-1 0 1,1 1-1,-2-1 1,-26 10 2276,-113 51 978,68-31-2366,-212 113 706,266-131-2184,1 0 1,-32 27-1,38-25-307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5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3808,'-11'-9'7503,"12"8"-7306,-1 1 0,0 0 0,0 0 0,1 0 1,-1 0-1,2-1-89,-1 0 1,1 0 0,-1 0-1,1 0 1,-1 1 0,1-1-1,-1 1 1,4-2 0,8 0 405,-7 1-479,-1 0-1,1 0 1,-1 1-1,1-1 0,0 1 1,-1 0-1,1 1 0,-1-1 1,7 3-1,-11-3-29,1 1 0,-1 0-1,0-1 1,0 1 0,0 0 0,0 0-1,0 0 1,-1 0 0,1 0 0,0 0-1,0 0 1,-1 0 0,1 0 0,0 1-1,-1-1 1,1 0 0,-1 0 0,0 0-1,1 1 1,-1-1 0,0 0 0,0 1-1,0-1 1,1 0 0,-2 1 0,1-1-1,0 0 1,0 2 0,-1 5 133,0 0 0,-1 0 1,-3 9-1,5-15-103,-12 30 712,-27 55 1,-4 13 882,42-98-1550,0 1 1,0-1 0,0 1 0,1-1-1,-1 1 1,1 0 0,0-1-1,0 1 1,0-1 0,0 1-1,0 0 1,1-1 0,-1 1-1,1-1 1,-1 1 0,3 3 0,-2-4-49,0 0 0,0-1 1,0 0-1,0 1 1,1-1-1,-1 0 0,0 0 1,1 1-1,-1-1 1,1 0-1,0 0 0,-1-1 1,1 1-1,0 0 1,-1-1-1,1 1 0,0-1 1,0 1-1,-1-1 0,1 0 1,0 1-1,0-1 1,3-1-1,12 0-47,-1 0-1,0-2 1,27-7 0,-25 5-2068,1 1 1,21-2-1,-16 6-354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2656,'2'-3'8823,"-1"1"-8697,-1-6 240,1 1 0,1-1 0,-1 0 0,5-12 0,-2 6-148,8-22 70,1 0 0,2 1 0,1 1 0,32-50 0,24-19-277,-47 72-139,-24 25 128,-1 5-7,0 0 1,1 0-1,-1 1 1,1-1-1,-1 0 1,0 0-1,1 1 1,-1-1 0,1 0-1,0 1 1,-1-1-1,1 1 1,-1-1-1,1 1 1,0-1-1,-1 1 1,1 0 0,0-1-1,0 1 1,-1 0-1,2-1 1,8-5-103,-8 5 78,1 0 0,-1-1 1,1 2-1,0-1 0,-1 0 0,1 0 1,0 1-1,-1 0 0,6-1 0,1 0-120,74-12 35,0 3 0,0 4 0,122 7 0,-63-1 28,-26-2 150,207 23-73,-279-17 70,331 7 693,-99-5-475,-183-3 19,96-10 0,42-1-355,-38 3 38,-116 2 143,112-12 135,107-14-289,-129 18 298,139-9-191,-241 14 30,22 1-34,-29 4-40,167 7-14,-159 4 56,-14 0 30,6-6 174,18 0-229,5 1-53,-16-3-86,-2 0 288,-32 2-212,53 3 41,-69-6-36,-1 1-1,0 0 0,16 4 1,1 1-12,10 4 6,29-4 96,-55-5-67,27-1 0,1 0 142,32 1-146,-46-3 235,30 4-1,-34-1-278,30-1-1,-29-1 146,28 2 1,67 6 171,-69-6-359,-35 0 202,0-2-1,1 0 1,28-4 0,-16-5-89,-25 7-3,3-4 9,-7 5-35,-1 1-1,1-1 0,-1 1 0,1-1 0,0 1 0,-1-1 0,1 1 0,0-1 1,-1 1-1,1 0 0,0-1 0,0 1 0,0 0 0,3 0 27,1-3 190,-4 5-197,0 0-1,0 0 0,-1 0 1,1 0-1,-1 0 1,0 0-1,1 0 0,-1 2 1,0 0 49,3 21 26,-2 1-1,-1 0 1,-2 0-1,-4 28 1,-2 50 207,11 32 22,-3-132-615,0 0-1,0 1 1,1-1-1,-1 0 0,3 7 1,-3-10 58,0 0 0,1 0 0,-1 0 1,1-1-1,-1 1 0,0 0 0,1-1 1,-1 1-1,1 0 0,-1-1 0,1 1 1,0-1-1,-1 1 0,1-1 0,-1 1 1,1-1-1,0 1 0,0-1 0,-1 0 0,1 1 1,0-1-1,0 0 0,-1 1 0,1-1 1,0 0-1,0 0 0,0 0 0,-1 0 1,1 0-1,0 0 0,0 0 0,0 0 1,0 0-1,-1 0 0,3-1 0,18-4-3111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 3552,'-8'-5'13359,"17"5"-12957,0-1-1,14-4 0,4 1-458,92-6 631,130 6 1,-151 5 79,-98-4-1454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15 429 4480,'-11'-2'2145,"8"2"-829,6-2 279,4-3-1057,0 0 1,0-1-1,-1 0 0,11-12 1,5-5 134,-11 12-546,1 1 0,0 1 0,0-1 0,0 2 0,17-9 1,-28 16-137,0 1 1,0-1 0,0 1 0,0-1 0,0 1 0,0 0 0,0-1 0,0 1 0,0 0 0,0-1 0,1 1-1,-1 0 1,0 0 0,0 0 0,0 0 0,0 0 0,0 1 0,0-1 0,0 0 0,0 0 0,0 1 0,0-1-1,0 0 1,0 1 0,0-1 0,0 1 0,0 0 0,0-1 0,0 1 0,0 0 0,0-1 0,-1 1 0,1 0-1,0 0 1,-1 0 0,1-1 0,0 1 0,-1 0 0,1 0 0,-1 0 0,1 2 0,1 2 23,-1 1 0,0-1 0,0 1 0,0 0 0,-1 0 0,0 7 0,-3 51 601,-23 124 0,-2 32 344,28-211-923,-5 196 778,6-162-518,3-1 1,15 77-1,-15-95-192,-3-17-81,1 0 1,-1 0-1,4 9 0,16 51 238,-20-66-124,4 5 1249,-4-6-1371,-1-1 1,1 1-1,0-1 0,0 1 1,0-1-1,-1 1 1,1 0-1,0-1 0,0 1 1,0 0-1,0 0 0,0 0 1,0 0-1,1 0 0,11-3 219,-9 0-222,1 0 0,-1 0 0,0 0 0,5-4 1,10-9-75,-16 13 26,1 0-1,-1 0 0,0 0 1,0 0-1,0-1 0,4-5 0,-5 6 132,22-21 37,-2 0 0,0-1 1,34-53-1,52-149 168,-44 85-181,-5 15-256,-46 97 98,-3 0 0,11-42 0,-10-6-23,-4 20-1,-1-3-56,-6 44 121,7-34 0,-1 26-15,-1-1 0,-2 0 0,1-30 0,-3 48-29,1 0 1,0 0-1,1 0 1,-1 0-1,1 0 0,1 0 1,6-10-1,-5 8-205,-3 6-589,1-1 0,-1 1 0,1 0 0,0 0 0,1 0-1,-1 0 1,1 1 0,-1 0 0,6-4 0,0 1-1069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 4160,'0'-12'2298,"-5"58"3059,-4 6-3909,3-24-1147,-3 41 1,3-7 330,1 16 107,6-59-425,2-12 251,-3-7-540,0 0 1,0 0-1,0 0 0,0 0 0,0 0 0,0 0 1,1 0-1,-1 0 0,0 0 0,0 0 0,0 0 1,0 0-1,0 0 0,1 0 0,-1 0 0,0 0 1,0 0-1,0 0 0,0 0 0,0 0 0,0-1 0,1 1 1,-1 0-1,0 0 0,0 0 0,0 0 0,0 0 1,0 0-1,0 0 0,0 0 0,0-1 0,0 1 1,0 0-1,0 0 0,1 0 0,-1 0 0,0 0 1,0 0-1,0-1 0,0 1 0,0 0 0,0 0 0,23-41 453,52-70-1,-62 95-544,2-1 0,-1 2 0,2 0 0,0 1 0,1 0 0,0 1 0,1 1 0,22-10 0,-32 16 32,-3 3-27,-1 1 1,0-1 0,1 1-1,6-3 1,-11 5 62,1 0 0,-1 0-1,1 0 1,-1-1 0,1 1 0,-1 0-1,1 0 1,-1 0 0,1 0 0,-1 0-1,1 0 1,-1 0 0,1 0 0,0 0-1,-1 1 1,0-1 0,1 0 0,-1 0-1,1 0 1,-1 0 0,1 1 0,-1-1-1,1 0 1,-1 0 0,1 1 0,-1-1-1,0 0 1,1 1 0,-1-1 0,0 1-1,1-1 1,-1 0 0,0 1 0,0-1-1,1 1 1,-1-1 0,0 1 0,0-1-1,0 1 1,0-1 0,1 1 0,-1-1-1,0 1 1,0-1 0,0 1 0,0-1-1,0 1 1,0-1 0,0 1 0,-1 0-1,1 5 79,-1 0 0,0 0-1,-1 0 1,-3 10-1,-3 13 175,7-23-167,0-3-7,1 0 1,-1 1 0,1-1-1,0 1 1,0 4-1,0-8-64,0 1 0,0-1 0,0 1 0,1-1-1,-1 0 1,0 0 0,0 1 0,0-1-1,0 0 1,0 1 0,1-1 0,-1 0 0,0 1-1,0-1 1,1 0 0,-1 0 0,0 1 0,0-1-1,1 0 1,-1 0 0,0 0 0,0 0-1,1 1 1,0-1 15,0 0-1,0 0 0,-1 0 0,1 0 1,0 0-1,0 0 0,-1 0 0,1-1 1,0 1-1,0 0 0,-1 0 0,1-1 1,0 1-1,-1 0 0,2-1 0,20-12 324,21-17-1,-29 19-461,0 1 0,1 1 0,0 0 0,23-9 0,-37 17 104,0 1 0,0-1 0,0 1 0,0-1-1,0 1 1,0 0 0,0 0 0,0 0 0,1-1-1,-1 1 1,0 0 0,0 0 0,0 1 0,0-1-1,0 0 1,0 0 0,1 0 0,-1 1 0,0-1-1,0 1 1,0-1 0,0 1 0,0-1 0,0 1-1,0-1 1,1 3 0,-1-2 27,0 1 0,0 0 0,0 0 1,0 0-1,0 0 0,0 0 0,-1 0 0,1 0 0,-1 0 1,1 0-1,-1 0 0,0 0 0,0 0 0,0 3 0,-5 51 391,1-14-207,2-23-178,-1-1 0,0 1-1,-1-1 1,-8 21 0,5-20-1484,6-14-618,3-11-705,26-59-5600,-10 36 6038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33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1248,'0'0'3029,"0"-1"-3006,0 1 1,0 0-1,0 0 0,0 0 0,0 0 0,0 0 0,0 0 0,-1 0 1,1-1-1,0 1 0,0 0 0,0 0 0,0 0 0,0 0 1,0 0-1,1 0 0,-1-1 0,0 1 0,0 0 0,0 0 0,0 0 1,0 0-1,0 0 0,0 0 0,0 0 0,0-1 0,0 1 1,0 0-1,0 0 0,0 0 0,0 0 0,0 0 0,1 0 0,-1 0 1,0 0-1,0 0 0,0 0 0,0 0 0,0-1 0,1 1 1,0 0 22,0-1 195,0 1 0,0-1-1,1 1 1,-1-1 0,0 0 0,0 1 0,0-1 0,0 0 0,0 0 0,1-1-1,0-16 3664,-2 12-3304,0 300 5608,-6-328-5669,6 22-526,1 0 0,0 1 0,1-1 0,1 0 0,0 0 0,0 1 1,1 0-1,1-1 0,6-12 0,1 4-67,1 0 0,0 1 0,30-32-1,13 0 338,-55 49-280,1 0 0,0 1-1,0 0 1,0-1 0,0 1 0,0 0 0,0 0 0,0 0-1,1 0 1,-1 0 0,0 0 0,0 1 0,4-1-1,-5 1-8,1 0-1,-1 0 1,0 0-1,0 0 1,1 1-1,-1-1 1,0 0-1,0 1 1,0-1-1,0 0 1,1 1-1,-1 0 1,0-1-1,0 1 1,0 0-1,0-1 1,0 1-1,0 0 1,0 0-1,-1 0 1,1 0-1,0 0 1,0 0-1,-1 0 1,1 0-1,-1 0 1,1 0-1,0 2 1,2 7 50,1-1 0,-2 1 0,0 0 0,0 0 0,1 17 0,-4 54 617,0-37 30,2-44-670,-1 1 0,0-1 0,0 0 0,0 0 0,1 0 0,-1 0 0,0 0 0,0 0 0,0 1 0,1-1 0,-1 0 0,0 0 0,0 0 0,1 0 0,-1 0 0,0 0 0,0 0 0,1 0 0,-1 0 0,0 0 0,0 0 0,1 0 1,-1 0-1,0 0 0,0 0 0,1 0 0,-1-1 0,0 1 0,0 0 0,0 0 0,1 0 0,-1 0 0,0 0 0,0 0 0,1-1 0,5-5 108,1 0-1,-1-1 1,0 1-1,8-14 1,-3 6-100,1-3-17,77-92-536,-88 108 504,-1 0 0,1 0 1,0 0-1,0 0 0,0 0 0,0 0 0,0 1 0,0-1 1,0 0-1,0 1 0,0-1 0,1 1 0,-1-1 0,0 1 0,0 0 1,0-1-1,1 1 0,-1 0 0,2 0 0,-1 0 12,-1 1 1,1-1-1,-1 1 0,1-1 0,-1 1 0,1 0 0,-1 0 0,0 0 0,1 0 1,-1 0-1,0 0 0,0 0 0,0 0 0,0 0 0,2 3 0,0 0 43,1 1 0,-1 1 0,0-1-1,0 0 1,-1 1 0,0-1 0,0 1-1,0 0 1,-1 0 0,0 0-1,0 0 1,0 7 0,0 10 298,-5 45 0,-1-7-75,-4 98 686,8-152-1708,1-7 535,-1 1 0,1-1 0,0 1 0,0-1 0,0 1 0,-1-1 0,1 0 0,0 1 0,0-1 0,0 1 0,0-1 0,0 1 0,0-1 0,0 1 0,0-1 0,0 1 0,0-1 0,0 1-1,1-1 1,-1 1 0,0-1 0,1 1 0,-1-6-4325,0 1 1509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70 5408,'-2'-2'468,"0"-1"0,0 0 1,0 0-1,0 1 0,1-1 0,-3-5 0,4 7-330,0 0-1,0 1 1,0-1-1,0 0 1,0 0-1,0 0 1,0 0-1,0 1 1,0-1-1,0 0 1,0 0-1,1 0 1,-1 1-1,0-1 1,0 0-1,1 0 1,-1 1-1,1-1 1,-1 0-1,1 1 1,-1-1-1,1 0 1,-1 1-1,1-1 1,0 1-1,-1-1 1,1 1-1,0-1 1,0 0-1,5-2 25,-1 0 0,1 0 0,0 0-1,0 1 1,0 0 0,0 0 0,1 0-1,-1 1 1,0 0 0,1 0 0,-1 1 0,1-1-1,-1 1 1,1 1 0,-1-1 0,1 1-1,9 3 1,-14-3-161,-1-1 0,1 1 0,-1-1 0,0 1 0,1 0 0,-1 0 0,0 0 0,0 0 0,1 0 0,-1 0 0,0 0 0,0 0 0,0 0 0,0 0 0,-1 0 0,1 1 0,0-1 0,0 0 0,-1 1 0,1-1 0,-1 1 0,1-1 0,-1 0 0,0 1 0,1-1 0,-1 1 0,0-1 0,0 1 0,0-1 0,0 1 0,-1 2 0,0 4 104,-1 0 0,0-1 0,0 1 0,-1-1 0,0 0 0,-7 13 0,-27 38 861,25-43-667,-9 12 242,20-26-489,0 0-1,0 1 1,1-1 0,-1 0-1,1 1 1,-1-1 0,0 0-1,1 1 1,0-1-1,-1 0 1,1 1 0,0-1-1,0 1 1,0-1 0,0 1-1,0 1 1,1-2 16,-1 0 1,1 0 0,-1 0-1,1 0 1,0 0-1,0 0 1,0 0-1,-1 0 1,1 0 0,0 0-1,0-1 1,0 1-1,0 0 1,0-1 0,0 1-1,0-1 1,1 1-1,-1-1 1,1 1 0,24 4 356,-12-4-375,1-1 0,26-3-1,-13 0-38,44-7-2480,-50 9 959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4384,'-4'2'7118,"4"-1"-6909,-1 0 135,0 1 0,0-1 0,0 1 0,0-1 1,0 0-1,0 1 0,-1-1 0,1 0 0,0 0 0,-1 0 0,-1 2 0,-11 5 546,0 0 1,-25 10-1,-7 3-186,34-14-592,0 0-1,0 1 0,1 1 1,0-1-1,1 2 0,0 0 1,-15 18-1,23-24-79,-1 0 1,1 0-1,-1 0 0,1 0 1,0 1-1,1-1 0,-1 1 1,1-1-1,0 1 1,0 0-1,-1 6 0,2-8 6,1 1 0,-1 0-1,1-1 1,-1 1 0,1 0 0,0-1-1,0 1 1,1-1 0,-1 1-1,1-1 1,0 0 0,-1 1 0,1-1-1,1 0 1,-1 0 0,4 3-1,0 1 15,1-1 0,0 0 0,0-1 0,1 0 0,-1 0 0,14 6 0,-5-3 110,1-2-1,24 7 0,-37-12-257,-1-1 0,1 1 0,0-1 0,0 0-1,0 0 1,0 0 0,0-1 0,-1 1 0,5-2-1,18-7-4236,-12 4 2621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4224,'2'-1'247,"-1"-1"0,0 1-1,1 0 1,0 1 0,-1-1 0,1 0 0,-1 0-1,1 1 1,0-1 0,-1 1 0,1-1 0,0 1 0,0 0-1,-1 0 1,1 0 0,0 0 0,0 0 0,0 0-1,-1 0 1,1 0 0,0 1 0,2 0 0,-1 0-51,-1 0 0,0-1 0,0 1 0,0 1 0,0-1 0,0 0 0,0 0 0,0 1 0,0-1 0,0 1 0,-1-1 0,1 1 0,0 0 0,-1 0 0,0 0 0,1 0 0,1 3 0,0 6 116,1 0 0,-1 0-1,-1 0 1,0 1 0,-1-1 0,1 13 0,-5 67 822,-7-11-459,-24 96-1,20-123-164,13-49-612,-1 1-1,0 0 1,0-1 0,0 1-1,0-1 1,-1 1-1,-5 6 1,8-11 1,0 0 0,-1 0-1,1 0 1,0 1 0,0-1-1,0 0 1,0 0 0,-1 0-1,1 0 1,0 0 0,0 0 0,-1 1-1,1-1 1,0 0 0,0 0-1,0 0 1,-1 0 0,1 0-1,0 0 1,0 0 0,-1 0 0,1 0-1,0 0 1,0 0 0,-1 0-1,1 0 1,0 0 0,0-1-1,0 1 1,-1 0 0,1 0 0,0 0-1,0 0 1,0 0 0,-1 0-1,1-1 1,0 1 0,0 0 0,0 0-1,0 0 1,-1 0 0,1-1-1,0 1 1,0 0 0,0 0-1,0 0 1,0-1 0,-1 1 0,-2-13-4264,6 1 1763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9 5152,'-1'-2'221,"-2"-5"2398,-3 10 366,-10 7-1946,-20 10-68,1 2 1,1 1 0,0 1-1,-47 47 1,69-59-814,-2 2 147,-16 19 1,27-29-220,0 0 0,0 1 1,0-1-1,0 1 0,1-1 1,0 1-1,0 0 0,1 0 1,-3 9-1,4-12-42,0-1 0,0 1 0,-1-1 1,1 1-1,1-1 0,-1 1 0,0-1 0,0 1 0,1-1 0,-1 1 0,0-1 1,1 0-1,0 1 0,-1-1 0,1 0 0,0 1 0,0-1 0,-1 0 0,3 2 1,-1-1 17,0 0 0,0-1 0,0 1 0,1-1 0,-1 1 1,1-1-1,-1 0 0,1 0 0,4 2 0,4-1 71,0 1 0,0-2 0,22 2 0,-32-3-132,221 2-38,-205-1-697,27 3 0,-39-4 127,0 1 1,0 0-1,0 1 0,0-1 1,-1 1-1,1 0 1,0 0-1,8 6 0,-3 5-3323,-5-2 1322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3072,'6'3'12410,"-3"-3"-10986,14-1-1198,0-1 1,0 0-1,20-7 0,8 0 90,18-2-120,1 3 0,0 4 0,86 3 0,-51 2-353,-57-1 149,-77 11-11549,21-7 9104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 5152,'-8'-3'2750,"14"16"100,3 9-440,-8-8-1736,-1 0 0,-1-1-1,0 1 1,-1 0 0,-4 14-1,-1 8-11,-29 262 789,35-280-1410,0-7 23,0 1-1,0-1 1,2 0-1,-1 0 1,1 1-1,1-1 1,2 11-1,2-12-688,-5-10 516,-1 1 0,0-1-1,1 0 1,-1 0 0,0 0-1,1-1 1,-1 1 0,0 0 0,1 0-1,-1 0 1,0 0 0,1 0-1,-1 0 1,0 0 0,0-1-1,1 1 1,-1 0 0,0 0 0,1 0-1,-1-1 1,0 1 0,0 0-1,0 0 1,1-1 0,-1 1-1,0 0 1,0-1 0,8-7-1736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47 3072,'0'-1'177,"0"0"1,0-1-1,0 1 0,0 0 1,0 0-1,1 0 1,-1-1-1,0 1 0,1 0 1,-1 0-1,1 0 1,0 0-1,-1 0 0,1 0 1,0 0-1,0 0 1,-1 0-1,1 0 0,2-1 1,-3 2 57,1-1 0,-1 1 0,1-1 0,-1 1 0,1-1 1,-1 0-1,1 1 0,-1-1 0,1 1 0,-1-1 0,0 0 1,1 1-1,-1-1 0,0 0 0,0 1 0,1-1 0,-1 0 1,0-1-1,0 2-156,-1-1 1,1 1 0,0-1-1,-1 0 1,1 1 0,-1-1 0,1 1-1,0-1 1,-1 1 0,1-1-1,-1 1 1,0 0 0,1-1 0,-1 1-1,1-1 1,-1 1 0,1 0-1,-1 0 1,0-1 0,1 1 0,-1 0-1,0 0 1,1 0 0,-1 0-1,0 0 1,1 0 0,-2 0-1,-19-2 703,-14 4-11,-64 12-1,95-13-716,-15 2 67,1 1 0,0 1 0,0 0 0,1 1 1,0 1-1,0 1 0,0 1 0,1 0 0,0 1 1,-18 15-1,30-22-88,0 1 0,1 0 0,-1 0 0,1 0 0,-1 1 0,1-1 0,1 1 0,-1-1 0,1 1 0,-1 0 0,0 5 0,2-6-5,0-1 0,0 1 0,1 0 0,-1-1 0,1 1 1,0 0-1,0-1 0,0 1 0,1 0 0,0-1 0,-1 1 0,1-1 0,0 1 0,0-1 0,1 1 0,-1-1 0,4 5 0,-1-2 67,0 0-1,1-1 1,0 0-1,0 0 1,0-1-1,1 1 1,-1-1-1,1 0 0,0 0 1,0-1-1,7 3 1,10 4 173,42 11-1,-40-14-159,0-2 0,1 0-1,27 1 1,-41-6-90,-1 1 1,0-2-1,0 1 0,0-2 0,0 1 1,0-1-1,0-1 0,0 0 0,16-7 1,-24 8-349,0 1 1,0-1-1,1 0 1,-1 0-1,0 0 1,-1 0-1,1 0 1,0-1-1,-1 1 1,1-1 0,-1 0-1,0 0 1,0 0-1,0 0 1,0 0-1,0 0 1,0-4-1,2-6-1728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73 5056,'-3'-3'806,"-1"0"0,0 1 0,0-1 0,-7-3 0,6 4 2097,5 2-2865,0 0 0,0 0 0,0-1 0,0 1 0,0 0 0,0 0 0,0 0 0,0 0 0,0 0 0,0 0 0,0 0 0,-1 0 0,1-1 0,0 1 0,0 0 0,0 0 0,0 0 0,0 0 0,0 0 0,0 0 0,0-1 0,0 1 1,0 0-1,0 0 0,0 0 0,0 0 0,0 0 0,0 0 0,0-1 0,1 1 0,-1 0 0,0 0 0,0 0 0,0 0 0,0 0 0,0 0 0,0 0 0,0-1 0,0 1 0,0 0 0,0 0 0,0 0 0,1 0 0,-1 0 0,0 0 0,0 0 0,0 0 0,0 0 0,0 0 0,7-4 85,-6 3 77,10-5-41,0 0-1,0 0 1,0 1 0,1 1 0,0 0-1,0 1 1,0 0 0,0 1 0,0 0 0,1 0-1,-1 2 1,13 0 0,-20 0-167,-1 1 1,1 0-1,-1 0 1,0 0 0,0 0-1,0 0 1,0 1-1,0 0 1,0 0-1,5 3 1,-8-4 16,1 1 1,0-1-1,-1 0 1,0 1-1,1-1 1,-1 1-1,0 0 1,0-1-1,0 1 0,0 0 1,0 0-1,0 0 1,0-1-1,-1 1 1,1 0-1,-1 0 1,1 0-1,-1 0 1,0 0-1,0 0 1,0 0-1,0 0 1,0 0-1,-1 4 0,-3 8 95,-1-1 0,0 0 0,-1 0 0,0-1 0,-15 22 0,7-11 56,-17 23 403,21-32-284,0-1 1,1 2-1,-10 21 0,18-34-237,0 0 0,0 0 0,1 0 0,-1 0 0,1 0 0,-1-1 0,1 1 0,0 0 0,0 0 0,0 0 0,0 0 0,0 0 0,0 0 0,0 0 0,1 0 0,-1 0 0,1 0 0,-1 0 0,3 3 0,-2-3-6,1 0 1,-1 0 0,1 0-1,0-1 1,-1 1 0,1-1-1,0 1 1,0-1 0,0 0-1,0 0 1,1 0 0,-1 0-1,0 0 1,3 1-1,5 0 0,1 0-1,0 0 0,-1-1 0,1 0 0,22-2 0,8-2-245,5-2-1879,1 6-3403,-25 4 2964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5728,'-6'4'5801,"6"-4"-5560,-1 0 1,1 1 0,0-1-1,0 0 1,0 0 0,0 1-1,0-1 1,0 0 0,0 1 0,0-1-1,0 1 1,-7 20 442,3-6 213,-10 31 464,-16 92 0,16-64-872,-46 226 540,58-288-1000,0-7 10,1 1 0,-1 0 1,1-1-1,1 1 1,-1 0-1,1 0 0,0-1 1,0 1-1,1 0 1,-1 0-1,3 7 0,-3-12-77,0-1 0,1 0-1,-1 1 1,0-1 0,0 0 0,0 1-1,1-1 1,-1 0 0,0 1-1,0-1 1,1 0 0,-1 1-1,0-1 1,1 0 0,-1 0 0,0 1-1,1-1 1,-1 0 0,0 0-1,1 0 1,-1 0 0,0 1-1,1-1 1,-1 0 0,1 0 0,-1 0-1,1 0 1,12-5-1501,7-16-2788,-8 8 2386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0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22 238 4480,'-18'-21'1445,"18"21"-1421,0 0 1,0-1-1,-1 1 1,1 0-1,0 0 0,0-1 1,-1 1-1,1 0 0,0-1 1,0 1-1,0 0 0,0-1 1,-1 1-1,1 0 0,0-1 1,0 1-1,0 0 0,0-1 1,0 1-1,0 0 0,0-1 1,0 0-1,0-3-1,0 1 190,0 0-1,0 0 0,0 0 0,0 1 1,1-1-1,-1 0 0,1 0 1,0 0-1,0 1 0,0-1 0,2-4 1,6-9 367,1 1 0,0 1 0,1 0 0,1 0 0,14-13 0,-17 19-419,-1 1 0,1 0 1,0 0-1,1 1 0,0 0 1,0 1-1,0 0 0,1 0 1,15-4-1,-21 9-99,0-1-1,0 1 1,0-1 0,0 2 0,1-1 0,-1 0-1,0 1 1,0 0 0,0 0 0,0 1 0,0 0-1,0-1 1,-1 1 0,1 1 0,0-1 0,7 6-1,-4-2 74,1 1 0,-1-1-1,0 2 1,0-1 0,-1 1-1,0 0 1,7 11 0,-12-15-47,1 0 0,-1 0 0,0 0 0,-1 1 0,1-1 0,-1 1 0,1-1 0,-1 1 0,-1-1 0,1 1 0,-1-1 0,1 1-1,-2 6 1,1-5 55,-1 0 0,-1 0-1,1-1 1,-1 1-1,0-1 1,0 1-1,-1-1 1,1 0 0,-1 0-1,-7 9 1,-2 2 150,-2-1 0,0 0 0,-18 15 0,22-22-234,0 0 0,0-1 0,-1 0-1,0-1 1,0 0 0,-17 6 0,24-11-238,1 0-1,0-1 1,-1 1 0,1-1 0,-1 0 0,1 0 0,-1 0 0,1 0 0,-1 0-1,1-1 1,-1 0 0,1 0 0,0 0 0,-1 0 0,1 0 0,-4-3-1,0 0-1435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3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69 2496,'-51'-13'4320,"50"13"-4110,1 0 1,-1-1 0,0 0-1,0 1 1,1-1-1,-1 1 1,0-1-1,0 0 1,1 0 0,-1 1-1,1-1 1,-1 0-1,1 0 1,-1 0-1,1 0 1,0 1 0,-1-1-1,1 0 1,0 0-1,-1 0 1,1 0-1,0 0 1,0 0 0,0 0-1,0 0 1,0 0-1,0 0 1,0 0-1,0 0 1,1-1 0,2-1-31,-1 0 1,1 1-1,0-1 1,0 1-1,0 0 1,1 0 0,-1 0-1,0 0 1,1 1-1,-1 0 1,1-1-1,-1 1 1,1 0 0,0 0-1,4 0 1,-1 1-71,0 0 0,-1 0 1,1 0-1,0 1 1,-1 0-1,1 0 0,0 0 1,8 4-1,-12-4-91,-1 1-1,1-1 0,0 1 1,0-1-1,-1 1 1,1 0-1,-1 0 1,1 0-1,-1 0 0,0 0 1,0 1-1,0-1 1,0 1-1,0 0 1,-1-1-1,1 1 1,-1 0-1,0 0 0,1 0 1,-1 0-1,-1 0 1,2 4-1,-1-1 16,0 0-1,-1 0 1,0 0-1,0 0 1,0 0-1,-1 0 1,0-1 0,0 1-1,0 0 1,-1 0-1,-3 7 1,-2 1 218,-1 1-1,-1-1 1,-14 18 0,0 1 639,22-33-855,0 1 1,1 0-1,-1 0 0,1 0 0,-1 0 0,1-1 0,-1 1 0,1 0 0,0 0 0,-1 0 0,1 0 0,0 0 0,0 0 0,0 0 0,0 0 0,0 0 0,0 1 1,0-1-1,0 0 0,0 0 0,0 0 0,0 0 0,1 0 0,0 1 0,-1-1 29,1 0 1,0 0-1,0 0 1,0 0-1,0 0 0,0-1 1,1 1-1,-1 0 0,0 0 1,0-1-1,0 1 1,1-1-1,-1 1 0,0-1 1,1 0-1,-1 1 1,0-1-1,2 0 0,11 2 140,0-2 1,0 1-1,0-2 0,21-2 0,5-3-5305,-27 3 1153,4 1-965,1 5 1702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1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1568,'0'0'18,"0"-1"1,0 1-1,0 0 1,0 0-1,0 0 1,-1 0-1,1 0 0,0 0 1,0 0-1,0-1 1,0 1-1,0 0 1,0 0-1,0 0 0,0 0 1,0 0-1,0 0 1,-1-1-1,1 1 1,0 0-1,0 0 1,0 0-1,0 0 0,0-1 1,0 1-1,0 0 1,0 0-1,0 0 1,0 0-1,1-1 0,-1 1 1,0 0-1,0 0 1,0 0-1,0 0 1,0 0-1,0-1 0,0 1 1,0 0-1,0 0 1,0 0-1,0 0 1,1 0-1,-1 0 1,0 0-1,0-1 0,0 1 1,0 0-1,0 0 1,1 0-1,-1 0 1,0 0-1,0 0 0,0 0 1,0 0-1,0 0 1,1 0-1,7-2 1590,-7 2-1385,0 1 0,-1-1 0,1 0 1,0 0-1,-1 0 0,1 1 0,0-1 0,-1 0 0,1 1 0,0-1 0,-1 1 0,1-1 0,-1 0 0,1 1 0,-1-1 0,1 1 1,0 1-1,0-1-127,0-1 0,-1 1 0,1 0 0,0 0 0,0-1 0,0 1 0,0 0 0,0-1 0,-1 1 0,1-1 0,2 1 0,9 1 292,1 0 0,0-1 0,-1-1 1,1 0-1,16-2 0,-1 1-56,621-41 2143,-133 14-1899,-369 15-378,-7-1-247,229 5 588,-189-5-258,-15 1-8,147 11 357,-109-3-206,-128 0-144,-31 3-128,24-2 129,81 6 0,-73 3-33,81-6 0,-31-8-213,180-3 458,3 13-305,-164-2-168,-8-3 93,-68 1 36,98 6 0,-27 9 27,-102-9-185,47-4-1,-29 0 93,111 1-30,-167 0-54,0 0 0,0 0 0,0-1 0,1 1-1,-1 0 1,0 0 0,0 0 0,0 0-1,0 0 1,0 0 0,1 0 0,-1 0 0,0 0-1,0 0 1,0 0 0,0 0 0,0 0 0,1 0-1,-1 0 1,0 0 0,0 0 0,0 0-1,0 0 1,0 0 0,0 0 0,1 1 0,-1-1-1,0 0 1,0 0 0,0 0 0,0 0 0,0 0-1,0 0 1,1 0 0,-1 0 0,0 1 0,0-1-1,0 0 1,0 0 0,0 0 0,0 0-1,0 0 1,0 0 0,0 1 0,0-1 0,0 0-1,0 0 1,0 0 0,0 0 0,0 0 0,0 1-1,0-1 1,0 0 0,0 0 0,0 0-1,0 0 1,0 1 0,0 0-14,-6 42 159,1-7-59,4-22 29,-7 23-1,5-24-43,1-1 0,-2 16 1,-1 29 58,-1 25-13,8-60 206,-1 1-2852,-1-20 1063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2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 3552,'3'-5'7470,"4"0"-4586,12-2-3522,-8 3 1418,-1 0-697,-1 0 0,1 0 0,0 1 0,1 1 0,-1 0 1,18-2-1,-26 4-74,1 0 0,-1 0 0,1 0 0,-1 0 0,0 0 0,1 1 0,-1-1 0,0 1 0,0 0 0,1-1 0,-1 1 0,0 0 0,0 0 0,0 1 0,0-1 0,0 0 0,0 1 0,0-1 0,0 1 0,-1-1 0,1 1 0,0 0 0,-1 0 0,0 0 0,1 0 0,-1 0 0,0 0 0,0 0 0,0 0 0,0 0 0,-1 1 0,1-1 0,0 0 0,-1 1 0,1 3 0,-1 1 58,0 1-1,0-1 1,0 1-1,-1-1 1,0 1 0,-1-1-1,0 1 1,0-1-1,0 0 1,-1 0-1,0 0 1,0 0-1,-1-1 1,0 1 0,-5 6-1,0-1 93,0-1 0,-1 0-1,-1 0 1,0-1 0,0 0-1,-24 15 1,8-7 227,-30 17 743,57-33-795,5 0-36,8 0-45,118 6-501,-86-7-2555,-1-1-3447,-26 0 4341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2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9 2240,'2'-4'251,"0"0"297,-6 4-14,24 11 5465,9 5-3779,-18-13-1670,1-1 0,-1-1 0,0 0 0,22 0 0,-25-2-416,1 1-1,-1 0 1,0 0-1,1 1 1,-1 1-1,0-1 0,0 1 1,1 1-1,9 3 1,-17-5-114,1 0 1,-1 0 0,1 1-1,-1-1 1,1 0 0,-1 1-1,0-1 1,0 0-1,0 1 1,1 0 0,-2-1-1,1 1 1,0 0-1,0-1 1,0 1 0,-1 0-1,1 0 1,-1 0-1,1-1 1,-1 5 0,0 2 63,1 1 0,-2-1 1,-1 12-1,2-16-60,-23 126 270,5-26-182,2 3-64,-34 301 1333,47-359-1264,-6 286 529,11-298-552,-1-6 136,6 41 0,-4-55-77,1-1 0,11 31 0,-15-46-132,0 0 0,0 0 0,0 0-1,0-1 1,0 1 0,-1 0 0,1 0 0,0-1 0,0 1-1,-1 0 1,1 0 0,0-1 0,-1 1 0,1 0 0,-1-1-1,1 1 1,-1 0 0,1-1 0,-1 1 0,1-1 0,-1 1-1,0-1 1,1 1 0,-2 0 0,-19 13 578,13-10-449,0-1 1,0 1-1,0-1 1,-1-1-1,1 0 0,-14 2 1,-53 1-49,30-3-73,-67 2-1480,109-4 994,0 0 1,1 0-1,-1 0 0,0-1 0,1 1 0,-1-1 0,1 1 0,-5-3 0,1 0-1590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2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 3552,'-21'-7'14611,"29"3"-15276,1 1 778,0 1-1,0-1 1,1 1-1,-1 1 1,0 0-1,1 0 1,-1 1-1,1 0 1,9 1-1,-18-1-114,1 0 0,-1 1 0,1-1-1,-1 0 1,1 0 0,-1 1 0,0-1 0,1 1-1,-1-1 1,1 1 0,-1-1 0,0 1-1,0 0 1,1 0 0,-1 0 0,0-1-1,0 1 1,0 0 0,0 1 0,0-1-1,0 0 1,0 0 0,0 0 0,-1 0-1,1 1 1,0-1 0,-1 0 0,1 1-1,-1-1 1,1 1 0,-1-1 0,0 1 0,0-1-1,1 0 1,-1 1 0,0-1 0,0 1-1,0-1 1,-1 1 0,1-1 0,0 1-1,0-1 1,-2 3 0,0 2 79,0 0-1,0 1 1,-1-1 0,0 0-1,-1 0 1,1-1 0,-1 1 0,-6 6-1,-1 1 254,1 1 0,1 0-1,0 1 1,-9 21-1,17-35-280,0 0-1,1 1 1,0-1 0,-1 1-1,1-1 1,0 0-1,-1 1 1,1-1-1,0 1 1,0-1-1,0 1 1,0-1 0,1 1-1,-1-1 1,0 1-1,0-1 1,1 0-1,-1 1 1,1-1-1,0 0 1,-1 1 0,1-1-1,0 0 1,0 0-1,-1 1 1,3 0-1,2 4 123,1-1 0,-1 0 1,1 0-1,7 4 0,0 0-119,-9-6-87,0 0 0,0-1 0,0 1 0,0-1 0,1 0-1,-1 0 1,1 0 0,0 0 0,-1-1 0,1 0 0,0 0 0,0 0 0,0-1 0,0 1 0,0-1 0,0 0-1,0-1 1,6 0 0,-5-1-511,-4 2 58,-1 0-1,1-1 1,0 1 0,-1-1 0,1 1 0,-1-1 0,1 0-1,-1 1 1,1-1 0,-1 0 0,0 0 0,1 0 0,-1 0 0,0 0-1,2-2 1,2-3-1698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6720,'2'-1'2961,"0"4"-2437,-1-2-360,0 0-1,-1 0 1,1 0 0,-1 0 0,0 0 0,1 0-1,-1 1 1,0-1 0,0 0 0,0 0 0,1 1-1,-5 136 5491,-20 64-3351,-2-37-780,-11 56-454,36-213-1064,-2 0-79,1 1-1,1 0 0,0 0 1,0 0-1,0 0 1,1 0-1,2 9 0,-2-17-39,2 7-3095,-1-14-621,1-1 2978,3-59-7494,-1 41 6346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2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14 183 5728,'-7'-47'1840,"6"44"-1751,1 1-1,-1-1 1,1 1 0,0-1 0,-1 1-1,1-1 1,0 1 0,1-1 0,-1 1-1,0 0 1,2-5 0,0-1 195,-1 4 119,0-1-1,1 0 1,-1 0-1,1 1 1,0-1-1,0 0 1,1 1 0,-1 0-1,1 0 1,0 0-1,0 0 1,1 0-1,-1 0 1,1 1 0,-1 0-1,6-4 1,-5 4-256,-1 1 0,1 0 0,0 0 0,0 0 0,0 1 0,0-1 0,0 1 0,0 0 0,0 0 0,0 0 0,0 0 0,1 1 0,-1 0 0,0 0 0,0 0 0,1 0 0,-1 1 0,6 1 0,-3 0-16,0 0-1,-1 1 1,1-1-1,0 2 1,-1-1-1,0 1 1,0 0-1,0 0 1,0 0 0,-1 1-1,0 0 1,1 0-1,-2 1 1,1-1-1,-1 1 1,0 0-1,0 0 1,0 0-1,-1 1 1,0-1 0,0 1-1,2 11 1,-3-9-18,-1 0 0,0 0 0,-1 0 1,0 0-1,0 0 0,-1 0 1,-1 0-1,1 0 0,-1 0 0,-1 0 1,-5 14-1,1-8 1,0-2 1,-1 1-1,0-1 0,-1 0 1,-1-1-1,-11 12 1,16-19-95,0 0 1,0 0 0,-1-1 0,1 0 0,-1 0 0,0 0 0,-1-1-1,1 0 1,0 0 0,-10 3 0,12-5-307,-1 0-1,1 0 1,-1 0-1,1-1 1,-1 1-1,1-1 1,-1 0 0,1-1-1,-1 1 1,1-1-1,-1 0 1,1 0-1,-1 0 1,1-1 0,0 1-1,-8-5 1,11 5-156,-1 0 1,0 0-1,1 0 1,-1 0 0,1-1-1,0 1 1,-1 0-1,1-1 1,0 1 0,0-1-1,0 0 1,-1-1-1,1-6-2080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2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40 106 5568,'-17'-12'1786,"16"11"-1722,1 1 0,0 0 0,-1 0 0,1-1 0,0 1 0,0 0 0,-1-1 0,1 1 0,0 0 0,0-1 0,0 1 0,-1 0 0,1-1 0,0 1 0,0 0 0,0-1 0,0 1 0,0 0 0,0-1 0,0 1 0,0-1 0,0 1 0,0 0 0,0-1 0,0 1 0,0 0 0,0-1 0,0 1 0,0-1 0,1 1 0,-1 0-1,0-1 1,0 1 0,0 0 0,0-1 0,1 1 0,-1 0 0,0-1 0,0 1 0,1 0 0,-1 0 0,0-1 0,1 1 0,-1 0 0,0 0 0,1 0 0,-1-1 0,0 1 0,1 0 0,-1 0 0,1 0 0,0-1 103,21-23 2814,-18 19-2601,0 0 0,1 0 0,-1 1 0,1-1 1,0 1-1,9-6 0,-10 8-304,0 0 0,0 0-1,0 0 1,0 1 0,0-1-1,1 1 1,-1 0 0,0 0-1,1 1 1,5-1 0,-7 1-65,-1 1 1,0-1-1,0 1 1,1-1 0,-1 1-1,0 0 1,0 0-1,0 0 1,0 0-1,0 0 1,0 0 0,0 1-1,-1-1 1,1 0-1,0 1 1,-1 0-1,1-1 1,-1 1 0,1 0-1,-1 0 1,0 0-1,2 3 1,-1-1 6,-1-1 1,1 1-1,-1 0 0,1-1 1,-1 1-1,-1 0 0,1 0 1,0 0-1,-1 0 1,0-1-1,0 1 0,0 0 1,-1 7-1,0-5 70,-1 0 1,0-1-1,0 1 0,0 0 1,-1-1-1,0 0 0,0 1 0,-4 4 1,-5 5 375,-1-1 1,0 0 0,-1-1 0,-26 19 0,14-15 91,20-14-435,1 0 0,0 0 1,0 1-1,1-1 1,-1 1-1,1 0 1,0 1-1,0-1 1,-4 6-1,7-10-88,1 1 0,0 0 0,0-1 0,-1 1-1,1 0 1,0-1 0,0 1 0,0 0 0,0-1 0,-1 1-1,1 0 1,0-1 0,0 1 0,0 0 0,1-1 0,-1 1-1,0 0 1,0-1 0,0 1 0,0 0 0,1-1 0,-1 1 0,1 0-1,0 1 32,0-1 0,0 1 0,0-1 0,0 0-1,0 0 1,1 1 0,-1-1 0,3 2 0,1-1 13,1 1 1,-1-1-1,0 1 0,8 1 1,4 0-339,34 3 0,-6-6-3399,-13-1-3219,-15 0 3887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5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368 551 2976,'0'-1'160,"-1"0"1,1 1-1,-1-1 0,1 0 0,0 1 1,-1-1-1,1 0 0,0 0 1,-1 1-1,1-1 0,0 0 1,0 0-1,0 0 0,0 1 0,0-3 1,0 3-2,0-1 0,0 0 0,0 0 1,0 0-1,0 0 0,0 1 0,-1-1 0,1 0 1,0 0-1,0 1 0,-1-1 0,1 0 1,-1 0-1,1 1 0,0-1 0,-1 0 0,1 1 1,-1-1-1,-1-1 0,-2 0 1,-1-1 1,0 0-1,0 1 0,0 0 1,0 0-1,-1 1 0,1-1 0,-1 1 1,1 0-1,0 0 0,-1 1 1,0 0-1,1 0 0,-1 0 0,-9 2 1,2 0-94,0 1 1,-1 0 0,1 1-1,0 1 1,-20 10 0,15-6 3,0 1 0,1 1 1,0 1-1,-19 17 1,30-24-46,1-1 0,1 1 0,-1 0 0,1 1 0,0-1 0,0 1 0,0-1 0,1 1 0,0 0 0,0 1 0,1-1 0,-1 0 0,1 1 0,1 0 1,-1-1-1,0 14 0,2-19 21,0 1 0,0 0-1,0 0 1,0 0 0,0-1 0,1 1 0,-1 0 0,1 0 0,-1-1 0,1 1 0,-1 0 0,1-1 0,0 1 0,0-1 0,0 1 0,0-1 0,0 1 0,2 1 0,-2-2 11,1 0 0,-1 0 0,1-1 0,-1 1 0,1 0 0,-1-1 0,1 1 0,0-1 0,-1 1 0,1-1 0,0 0 0,-1 1 0,1-1 1,0 0-1,2-1 0,5 0 115,0-1 1,0 0 0,0-1 0,-1 0 0,15-7 0,-22 9-167,25-10 319,0-2-1,-1-1 1,31-22-1,-49 30-272,0 0 0,-1-1-1,1 1 1,-1-1-1,0 0 1,5-10 0,-8 12-93,0 0 1,-1-1-1,1 1 0,-1-1 1,0 1-1,-1-1 1,0 0-1,1 0 0,-2 0 1,1-9-1,-1 14 14,0 1 0,1 0 0,-1-1 1,0 1-1,0 0 0,0-1 0,0 1 0,0 0 0,0-1 0,0 1 0,0 0 0,0-1 0,0 1 1,0 0-1,0 0 0,0-1 0,0 1 0,0 0 0,-1-1 0,1 1 0,0 0 0,0 0 1,0-1-1,0 1 0,-1 0 0,1-1 0,0 1 0,0 0 0,0 0 0,-1 0 0,1-1 0,0 1 1,0 0-1,-1 0 0,1 0 0,0 0 0,-1-1 0,1 1 0,0 0 0,-1 0 0,1 0 0,0 0 1,0 0-1,-1 0 0,1 0 0,0 0 0,-1 0 0,1 0 0,0 0 0,-1 0 0,1 0 1,0 0-1,-1 0 0,1 0 0,0 1 0,0-1 0,-1 0 0,-1 1-54,0 0 0,0 1-1,0-1 1,1 1 0,-1-1 0,0 1-1,-1 1 1,0 1 51,1 0-1,-1 1 0,1-1 0,0 1 1,0-1-1,0 1 0,1 0 1,-1-1-1,1 1 0,1 0 1,-1 0-1,0 0 0,1 0 0,0 0 1,1 0-1,-1 0 0,2 5 1,-2-5 67,1 0 1,1 1 0,-1-1-1,1 0 1,0-1 0,0 1-1,0 0 1,1-1 0,0 1-1,-1-1 1,2 0 0,-1 1-1,0-2 1,1 1 0,0 0-1,6 4 1,-2-3 64,0-1 0,0 0 0,1 0-1,-1-1 1,1 0 0,0 0 0,-1-1 0,1 0 0,0-1 0,1 0-1,-1-1 1,0 1 0,0-2 0,0 1 0,0-1 0,0-1 0,0 0 0,15-4-1,-10 0-4,1 1 0,-1-2 0,-1 0-1,1 0 1,-1-1 0,-1-1-1,0 0 1,0-1 0,0 0-1,15-19 1,-4-1-215,-1-1-1,27-54 1,-9 15 42,-37 66 38,-1 0-13,-1 1 0,1 0 1,1 0-1,-1 0 0,0 0 0,1 0 1,0 0-1,4-3 0,-6 5 34,-1 1 0,1 0-1,-1 0 1,1 0 0,-1 0 0,0 0-1,1 0 1,-1 0 0,1 0 0,-1 0-1,1 0 1,-1 0 0,1 0 0,-1 0-1,1 0 1,-1 0 0,1 0 0,-1 0-1,1 0 1,-1 1 0,0-1 0,1 0-1,-1 0 1,1 1 0,-1-1 0,0 0-1,1 0 1,-1 1 0,0-1 0,1 1-1,-1-1 1,0 0 0,0 1 0,1-1-1,-1 1 1,0-1 0,0 0 0,1 1-1,-1-1 1,0 2 0,7 20-136,-7-20 122,2 13-8,-1 0 0,0 1 0,-2-1-1,1 0 1,-5 23 0,2-18 33,-4 24 291,-2 1 0,-19 52 0,28-94-249,-11 25 349,10-27-357,1 0-1,-1 0 1,0 0-1,0 0 1,1 0-1,-1 0 1,0 0 0,0 0-1,0 0 1,0-1-1,0 1 1,0 0-1,0 0 1,0-1-1,0 1 1,-1-1-1,1 1 1,-2-1-1,3 0 6,-1 0-1,0 0 0,0 0 0,1 0 1,-1 0-1,0 0 0,1-1 1,-1 1-1,0 0 0,1 0 0,-1-1 1,0 1-1,1 0 0,-1-1 0,1 1 1,-1-1-1,1 1 0,-1-1 0,1 1 1,-1-1-1,1 1 0,-1-1 0,1 0 1,-1-1-1,-9-18 425,8 15-377,-11-34 173,12 35-396,-1-1-1,1 0 0,-1 1 0,1-1 1,-1 1-1,0 0 0,-1-1 0,1 1 1,-6-6-1,8 10 128,0 0-1,0 0 1,0 0 0,0 0-1,0 0 1,0 0 0,0 0 0,-1 0-1,1 0 1,0 0 0,0 0-1,0 0 1,0 0 0,0 0 0,0 0-1,0 0 1,0 0 0,0 0-1,-1 0 1,1 0 0,0 0 0,0 0-1,0 1 1,0-1 0,0 0-1,0 0 1,0 0 0,0 0 0,0 0-1,0 0 1,0 0 0,0 0-1,0 0 1,0 0 0,-1 0 0,1 1-1,0-1 1,0 0 0,0 0-1,0 0 1,0 0 0,0 0 0,0 0-1,0 0 1,0 0 0,0 1-1,0-1 1,0 0 0,0 0 0,0 0-1,1 0 1,-1 0 0,0 0-1,0 0 1,0 0 0,0 0 0,0 0-1,0 1 1,0-1 0,3 8-55,6 0 15,-6-5 48,1 1 1,0-1 0,0 0 0,0 0 0,1 0 0,-1-1-1,0 1 1,1-1 0,9 3 0,4-3 98,0-1 1,1-1 0,-1-1-1,1 0 1,25-6-1,-13 2-66,0 1 181,1-2 0,-2-1-1,46-17 1,-64 19-198,0 0 1,0-1-1,0 0 0,-1-1 1,0 0-1,0-1 0,-1 0 1,0 0-1,-1-1 0,0-1 0,10-12 1,71-120-74,-81 129-332,-9 13 390,0 0-1,1 0 0,-1 0 0,0 0 0,0 0 0,0-1 1,0 1-1,0 0 0,0 0 0,0 0 0,1 0 0,-1 0 1,0 0-1,0 0 0,0 0 0,0 0 0,0 0 0,1 0 0,-1 0 1,0 0-1,0 0 0,0 0 0,0 0 0,0 0 0,0 0 1,1 0-1,-1 0 0,0 0 0,0 1 0,0-1 0,0 0 1,0 0-1,0 0 0,0 0 0,1 0 0,-1 0 0,3 11-139,-1 21 65,-3 39 0,0-24 8,1-14 99,-1-1-1,-2 1 0,-6 32 1,4-37 310,4-22-222,0 0 1,0 0-1,0 0 1,0 0-1,-1 0 0,0-1 1,0 1-1,-1 0 1,1-1-1,-7 9 0,9-14-99,0 0 0,0 0 0,-1 0 0,1 0 0,0 0 0,0 1 0,0-1 0,-1 0 0,1 0 0,0 0-1,0 0 1,0 0 0,-1 0 0,1 0 0,0 0 0,0 0 0,-1 0 0,1 0 0,0 0 0,0 0 0,0 0-1,-1 0 1,1 0 0,0-1 0,0 1 0,-1 0 0,1 0 0,0 0 0,0 0 0,0 0 0,0 0 0,-1-1-1,1 1 1,-10-9 220,-4-12-11,-3-18-40,13 27-230,-1 1 0,-1 0 0,-9-16 0,1 5 0,8 12-184,0 1 0,-12-14 0,18 23 205,0 1 0,-1-1 0,1 1-1,0 0 1,0-1 0,0 1 0,0-1 0,-1 1 0,1 0 0,0-1 0,0 1 0,0-1 0,0 1 0,1 0 0,-1-1 0,0 1 0,0-1 0,0 1 0,1 0-1,2 4 10,0 0 0,1 0 0,-1-1 0,1 1 0,0-1 0,1 0 0,-1 0 0,1-1 0,0 1 0,0-1 0,0 0 0,0 0 0,0-1 0,1 0 0,11 4 0,-9-4 61,0 0 0,1-1 0,-1 0 0,1 0 0,0-1 1,-1 0-1,1 0 0,0-1 0,-1 0 0,13-4 0,11-5 138,-2-2 0,0-1-1,49-30 1,-40 17-178,-1-1 1,45-44-1,-64 51-250,-16 17 88,-4 5-43,-9 7-94,-2 1 239,0 1-1,0 0 1,1 1-1,1 1 1,0-1-1,1 1 1,0 1-1,1 0 1,-11 24-1,18-34 62,-1 0 0,1 0 0,0 1 0,0-1-1,1 0 1,-1 1 0,1-1 0,0 1-1,0-1 1,0 1 0,2 6 0,-2-9 27,1 0 1,0 0 0,-1 0-1,1 0 1,0-1-1,0 1 1,0 0-1,0 0 1,1-1 0,-1 1-1,0 0 1,1-1-1,-1 1 1,1-1-1,-1 0 1,1 0 0,0 1-1,0-1 1,-1 0-1,1 0 1,0-1 0,0 1-1,0 0 1,0-1-1,0 1 1,3 0-1,3-1 95,0 1-1,0-1 1,1-1-1,-1 1 1,0-1-1,0-1 1,0 0-1,12-4 0,2-2-25,36-18-1,-40 17-81,0-1 1,-1-1-1,0-1 0,0 0 1,26-26-1,28-45-57,-67 77-49,1-4 12,-3 9-154,-3 6-248,-14 45 217,8-30 280,1 0 1,-4 26-1,9-39 9,1-1 0,-1 0 0,1 1 0,0-1 0,1 1 0,0-1 0,0 0 0,0 0 0,1 1 0,0-1 0,5 11 0,-7-16 2,1 1-1,0 0 0,0-1 1,0 1-1,0-1 1,0 1-1,0-1 0,0 0 1,1 0-1,-1 1 0,0-1 1,1 0-1,-1 0 0,3 1 1,-3-2-7,0 1 0,0-1 0,0 0 0,0 0 0,1 0 0,-1 1 0,0-1 1,0 0-1,0 0 0,1 0 0,-1-1 0,0 1 0,0 0 0,0 0 0,0-1 0,2 0 0,3-2 55,-1 0 0,1-1-1,-1 0 1,0 0 0,0 0-1,6-7 1,4-3-25,3-2 57,10-8-112,0 2 0,63-38 0,-86 57 12,3-2-101,0 1 0,0 0 1,1 1-1,15-5 0,-22 8 68,0-1 0,0 1 0,0 0 0,0 0 0,0 0 0,0 0 0,0 0 0,0 0 0,0 0 0,0 1 0,0-1 0,0 1 0,0 0 0,0-1 1,-1 1-1,1 0 0,0 0 0,0 0 0,-1 0 0,1 0 0,0 1 0,-1-1 0,1 0 0,-1 1 0,0-1 0,1 1 0,0 1 0,-1 0 12,0-1-1,0 0 1,0 0-1,0 1 1,0-1 0,-1 0-1,1 1 1,-1-1-1,0 0 1,0 1-1,0-1 1,0 1 0,0-1-1,0 0 1,-2 6-1,0 3 26,-2 0-1,-5 13 0,2-4 69,1-6-17,4-7 43,-1-1 1,1 0-1,1 0 0,-3 11 0,4-17-93,1 0-1,-1 0 0,0 0 0,0 1 1,1-1-1,-1 0 0,0 0 0,0 0 1,1 0-1,-1 0 0,0 1 1,1-1-1,-1 0 0,0 0 0,0 0 1,1 0-1,-1 0 0,0 0 0,1 0 1,-1 0-1,0 0 0,0 0 0,1 0 1,-1 0-1,0-1 0,1 1 0,-1 0 1,0 0-1,0 0 0,1 0 0,-1 0 1,1-1-1,12-4 242,197-109-253,-202 110-60,0 0 0,0 1 0,0 0 0,1 0 0,12-2 0,-19 5 37,-1-1 0,1 1-1,0 0 1,-1 0 0,1 0-1,-1 0 1,1 0 0,-1 1-1,1-1 1,0 0 0,-1 1-1,1-1 1,-1 1 0,1-1-1,-1 1 1,0 0 0,1-1-1,-1 1 1,0 0 0,1 0-1,-1 0 1,0 0 0,0 1-1,0-1 1,0 0 0,0 0-1,0 0 1,0 1 0,0-1-1,-1 1 1,1-1-1,0 1 1,-1-1 0,1 1-1,-1-1 1,0 1 0,1-1-1,-1 3 1,2 55 770,41-83-224,-38 21-575,12-8-306,-17 11 339,1 0-1,-1 0 1,1-1 0,-1 1-1,1 0 1,-1 0 0,1 0-1,-1 0 1,1 0-1,-1 0 1,1 0 0,-1 0-1,1 0 1,-1 1 0,1-1-1,-1 0 1,1 0-1,-1 0 1,0 0 0,1 1-1,-1-1 1,1 0 0,-1 1-1,1-1 1,-1 0-1,0 1 1,1-1 0,-1 0-1,0 1 1,1-1 0,-1 1-1,0-1 1,0 0-1,1 1 1,-1 0 0,9 23-259,-7-20 294,-1 0 0,0 1 0,1-1 0,0 0 0,0 0 0,0-1-1,1 1 1,-1 0 0,1-1 0,3 4 0,-4-6-2,-1 0 1,0 0-1,1 0 1,-1-1-1,0 1 1,1-1-1,-1 1 1,1-1-1,-1 1 0,1-1 1,-1 0-1,1 0 1,-1 0-1,1 0 1,-1 0-1,1 0 1,-1 0-1,1 0 0,2-1 1,32-12 261,-27 9-194,16-7-127,-1 2-1,1 1 1,1 1-1,36-6 1,-60 13-12,1 0 0,0 0 0,0 0-1,0 0 1,0 0 0,0 0 0,-1 1 0,1 0 0,0-1 0,0 1 0,3 2 0,-4-2 34,-1 0 0,1 0 1,-1 0-1,0 0 0,0 0 0,0 0 0,1 0 0,-1 1 1,0-1-1,-1 0 0,1 1 0,0-1 0,0 1 0,0-1 1,-1 1-1,1-1 0,-1 1 0,0 0 0,1-1 1,-1 1-1,0-1 0,0 4 0,1 17-9,-2-1 0,-6 41 0,-15 46 39,16-81-18,-102 334 300,105-352-206,2-4-4,0 0 0,-1 0 0,0-1 0,0 1 0,0 0 0,-1-1 0,0 1 0,0-1 0,-4 6 0,7-10-74,0 0 0,0 0-1,0 0 1,0 0 0,0-1 0,-1 1 0,1 0 0,0 0 0,0 0 0,0 0 0,0 0 0,0 0 0,0 0-1,0 0 1,0-1 0,0 1 0,0 0 0,0 0 0,0 0 0,0 0 0,0 0 0,0 0 0,0 0 0,-1 0 0,1 0-1,0 0 1,0 0 0,0 0 0,0 0 0,0-1 0,0 1 0,0 0 0,0 0 0,-1 0 0,1 0 0,0 0 0,0 0-1,0 0 1,0 0 0,0 0 0,0 0 0,0 0 0,-1 0 0,1 0 0,0 1 0,0-1 0,0 0 0,0 0 0,0 0-1,0 0 1,0 0 0,0 0 0,0 0 0,-1 0 0,1 0 0,0 0 0,0 0 0,0 0 0,0 1 0,5-19 243,63-166-136,-43 119-26,2 1-1,64-107 1,-90 169-99,69-100-183,-60 89 61,1 1 1,0 0-1,1 1 1,0 0-1,23-15 1,-34 25 91,1 0 0,0-1 1,0 2-1,0-1 0,0 0 0,0 0 0,0 1 0,0-1 1,0 1-1,1-1 0,-1 1 0,0 0 0,0 0 1,0 0-1,0 0 0,1 0 0,-1 1 0,0-1 0,0 1 1,3 0-1,-3 0 26,0 0 0,-1 0-1,1 0 1,-1 1 0,1-1 0,-1 0 0,0 0 0,0 1 0,1-1 0,-1 1 0,0-1-1,0 1 1,0 0 0,0-1 0,-1 1 0,1 0 0,0-1 0,-1 1 0,1 0-1,-1 0 1,0 0 0,1 0 0,-1-1 0,0 1 0,0 2 0,-3 21 26,0-1 1,-1-1 0,-1 1-1,-16 43 1,14-45 93,6-20-96,-3 10 70,-9 21 1,12-30-41,-1 0 1,1-1-1,-1 1 1,1-1 0,-1 0-1,0 1 1,0-1 0,0 0-1,0 0 1,0 0-1,0 0 1,-1-1 0,-3 3-1,5-4-23,0 1-1,0-1 1,-1 0-1,1 0 1,0 0-1,0 0 1,0 0-1,0 0 1,0 0-1,0 0 0,0-1 1,0 1-1,-1 0 1,1-1-1,0 1 1,0-1-1,0 1 1,0-1-1,0 1 1,1-1-1,-1 0 1,0 1-1,0-1 0,0 0 1,1 0-1,-1 0 1,-1-1-1,-1-2 20,0 1-1,1-1 1,-1-1-1,-3-6 0,3 0-81,0 0 0,0 0 0,1 0 0,1-1-1,0 1 1,1-18 0,-1 25 16,2 1-1,-1 0 1,0 0 0,1-1 0,-1 1-1,1 0 1,0 0 0,0 0 0,0 0-1,1 0 1,1-4 0,-2 6 14,0 0 0,0-1 0,0 1 0,0 0 0,1 0 0,-1 0 0,0 0 0,0 0 0,1 0 0,-1 0-1,0 1 1,1-1 0,-1 0 0,1 1 0,-1-1 0,1 1 0,-1 0 0,1-1 0,-1 1 0,1 0 0,0 0 0,-1 0 0,1 0 0,-1 0 0,4 1 0,9 1 30,0-2 1,1 1-1,-1-2 0,0 0 1,1 0-1,-1-1 0,0-1 1,16-6-1,9-4 142,62-31 1,17-25-175,-94 54 75,-10 5-37,0 1 0,0-2 1,-1 0-1,0 0 1,-1-2-1,0 1 0,-1-1 1,0-1-1,9-16 1,7-17-9,-1-1 0,21-58 0,36-124-51,-81 227-18,-1 0-1,0-1 1,0 1-1,0-1 1,0 1 0,0-1-1,-1 1 1,1-1 0,-1 1-1,0-1 1,0 1-1,-2-6 1,2 9 44,0-1 1,0 1-1,0 0 0,0 0 0,0 0 1,0-1-1,0 1 0,-1 0 1,1 0-1,0 0 0,0 0 0,0-1 1,0 1-1,-1 0 0,1 0 1,0 0-1,0 0 0,0 0 1,-1 0-1,1 0 0,0 0 0,0 0 1,-1 0-1,1 0 0,0 0 1,0 0-1,0 0 0,-1 0 0,1 0 1,0 0-1,0 0 0,0 0 1,-1 0-1,1 0 0,0 0 0,0 0 1,-1 0-1,1 0 0,0 0 1,0 0-1,0 0 0,0 1 0,-1-1 1,1 0-1,0 0 0,0 0 1,0 0-1,0 1 0,0-1 0,-1 0 1,1 0-1,0 0 0,0 1 1,-11 12-127,-3 13 65,0 1-1,2 0 1,1 1 0,-7 30-1,2-9 35,-5 11 86,-36 117-166,47-142 186,2 1 0,-7 73 0,15-95 20,0 0 0,0 0 0,5 25 0,-5-37-60,1 0 0,-1-1 1,0 1-1,1 0 0,0-1 0,-1 1 1,1 0-1,0-1 0,0 1 0,-1-1 1,1 1-1,0-1 0,1 1 0,-1-1 1,0 0-1,0 0 0,1 1 1,-1-1-1,0 0 0,1 0 0,-1 0 1,1 0-1,0-1 0,-1 1 0,1 0 1,0-1-1,-1 1 0,1-1 1,0 1-1,0-1 0,-1 0 0,1 0 1,0 0-1,0 0 0,-1 0 0,1 0 1,2-1-1,5-1 44,0 0 0,0-1 1,0 0-1,0-1 0,12-6 0,-16 7-33,24-14-12,-1 0-1,31-26 0,12-8-393,-70 50 354,-1 1-1,0 0 0,1-1 1,-1 1-1,1 0 0,-1 0 1,0 0-1,1-1 0,-1 1 1,1 0-1,-1 0 0,1 0 1,-1 0-1,0 0 0,1 0 1,-1 0-1,1 0 0,-1 0 1,1 0-1,0 0 1,0 7-249,-10 19-90,5-16 308,-3 11-6,-10 38 156,16-53-94,0 0 0,0 0-1,0 0 1,1 0 0,0 0-1,0 0 1,2 10 0,-2-15 4,0 0 1,1 0-1,-1 0 1,0 0 0,0 0-1,1 0 1,-1 0-1,0-1 1,1 1-1,-1 0 1,1 0 0,-1 0-1,1 0 1,0-1-1,-1 1 1,1 0-1,0-1 1,-1 1 0,1-1-1,0 1 1,0-1-1,0 1 1,-1-1-1,1 1 1,2 0 0,-2-1 9,0 0 0,1 0 0,-1 0 0,1 0 0,-1-1 0,1 1 0,-1 0 0,1-1 0,-1 1 0,1-1 0,-1 1 0,0-1 0,1 1 1,-1-1-1,1-1 0,16-11 70,-2 0-1,0-1 1,17-19 0,-4 4-111,-19 19-29,21-18-270,-33 31 276,-1 0-1,1 0 0,0 0 1,0 0-1,0 0 0,0 1 1,0-1-1,1 1 0,0-1 1,-1 1-1,1-1 0,0 1 1,1 0-1,-1-1 0,1 1 1,0 0-1,0 0 0,0-1 1,1 8-1,1-4 56,-1 0 0,1 0 0,1-1 0,0 1 0,0-1 0,0 0 0,0 0 1,1 0-1,0 0 0,0-1 0,1 1 0,0-1 0,0 0 0,0-1 0,0 1 0,1-1 0,-1 0 0,1 0 0,10 4 0,-13-6 12,1-1-1,-1 0 1,0 0-1,1 0 0,-1 0 1,1-1-1,-1 1 1,0-1-1,1 0 0,-1 0 1,1 0-1,-1-1 1,1 1-1,-1-1 0,1 0 1,-1 0-1,0 0 1,0 0-1,1 0 0,-1-1 1,0 0-1,0 1 1,0-1-1,0 0 0,-1-1 1,1 1-1,-1 0 1,1-1-1,-1 1 0,0-1 1,3-4-1,-2 2-19,0 1-1,0-1 0,0 0 0,-1 0 1,0-1-1,0 1 0,0 0 1,-1-1-1,1 1 0,-1-1 1,-1 0-1,1 1 0,-1-1 0,0 0 1,0 1-1,-1-1 0,0 0 1,-2-8-1,2 11-28,-1-1 0,1 1 0,-1 0 0,0 0 0,-1 0 0,1 0 0,0 0 0,-1 0 1,0 1-1,1-1 0,-1 1 0,0 0 0,0 0 0,-1 0 0,1 0 0,0 0 0,-1 1 0,1-1 0,-1 1 0,1 0 0,-5-1 0,-7-1-89,0 1 0,-1 0 0,-27 0 0,35 2 143,0 0 0,0 0 0,0 1-1,0 0 1,0 1 0,0-1 0,0 1 0,-13 6-1,30-6-134,14-4 166,-12 2-66,231-19 97,-236 19-89,29-2-9,-1 1 0,1 2 1,35 5-1,-65-5-25,0 0 0,0 0 0,0 1 0,0-1 0,4 4 0,-8-5 31,0 0-1,-1 1 1,1-1-1,0 1 1,0-1-1,-1 1 1,1-1-1,0 1 1,-1-1-1,1 1 1,0 0-1,-1-1 1,1 1-1,-1 0 1,0-1-1,1 1 1,-1 0-1,1 0 1,-1 0-1,0-1 1,0 1-1,1 0 1,-1 0-1,0 0 1,0 0-1,0-1 1,0 1-1,0 0 1,0 0-1,0 0 1,0 0-1,0 0 1,-1 0-1,-1 6 44,-7 21 137,7-19 166,2-9-338,0 0 0,0 0 0,0 0 0,0 0-1,0 0 1,0 0 0,0 0 0,0 0 0,0-1 0,1 1 0,-1 0-1,0 0 1,0 0 0,0 0 0,0 0 0,0 0 0,0 0-1,0 0 1,0 0 0,0 0 0,0 0 0,0 0 0,0 0 0,0 0-1,0 0 1,0 0 0,0 0 0,0 0 0,0 0 0,0 1 0,1-1-1,-1 0 1,0 0 0,0 0 0,0 0 0,0 0 0,0 0-1,0 0 1,0 0 0,0 0 0,0 0 0,0 0 0,0 0 0,0 0-1,0 0 1,0 0 0,0 0 0,0 0 0,0 0 0,0 0-1,0 0 1,0 0 0,0 0 0,0 0 0,0 0 0,0 1 0,0-1-1,0 0 1,48-41 150,-18 17-57,-28 22-146,1 0 1,-1 0-1,1 0 0,-1 0 0,1 1 1,0-1-1,5-1 0,-7 2 28,0 1 0,0 0 0,-1 0-1,1 0 1,0 0 0,0 0 0,0 0-1,0 0 1,0 0 0,0 1 0,-1-1-1,1 0 1,0 0 0,0 1 0,0-1-1,0 0 1,-1 1 0,1-1 0,0 1-1,-1-1 1,1 1 0,0 0 0,-1-1-1,1 1 1,0-1 0,-1 1 0,1 0 0,-1 0-1,1-1 1,-1 1 0,0 0 0,1 1-1,4 10 69,-1-1-1,-1 1 0,0 0 0,0 0 0,0 15 1,-1-13-55,12 113-379,-13-126 154,-1 0-1,0 0 1,0 0 0,0 0-1,0 0 1,0 0 0,0-1-1,0 1 1,0 0 0,0 0-1,-1 0 1,1 0-1,0 0 1,0-1 0,-1 1-1,0 1 1,-4-2-3234,-1-7 1293,1-5-68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5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1110 93 6240,'-31'-25'2816,"17"30"-2464,9-5 1248,2-5-1024,-2 2-608,10 6 0</inkml:trace>
  <inkml:trace contextRef="#ctx0" brushRef="#br0" timeOffset="1">22 48 8064,'-22'-23'3648,"49"18"-3168,0 2 992,9 3-896,36-3 480,9-2-608,17 1-192,2 4-160,11-5 0,-6 10-64,3-5-32,-10 4 32,-17 1-4608,-15 1 2496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0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372 387 3552,'-22'34'1989,"21"-33"-1833,1 1-1,-1-1 1,0 1 0,1-1-1,0 0 1,-1 1 0,1-1-1,0 1 1,0-1-1,-1 1 1,1 1 0,-1 10 1245,17-31 2903,152-230-1886,-104 157-1934,-9 3 33,-55 88-527,1-1 0,-1 1 0,0-1 0,1 1 0,-1-1 0,0 1 0,1-1 0,-1 1 0,1-1 0,-1 1 0,1-1 0,-1 1 0,1 0 0,-1-1 0,1 1 0,1-1 0,-2 2-17,-1 0 1,1-1-1,0 1 0,0 0 1,-1-1-1,1 1 0,0 0 0,-1-1 1,1 1-1,0 0 0,-1-1 0,1 1 1,-1-1-1,1 1 0,-1-1 1,1 1-1,-2 0 0,-9 13-19,0 0 0,-12 22 0,0 0 88,-9 13 134,-77 114 141,-10-11-101,3-28 53,-17 20 545,75-83 567,57-61-1332,0 1-1,1-1 1,-1 1-1,1-1 1,-1 1 0,0-1-1,0 1 1,1-1-1,-1 0 1,0 1-1,0-1 1,1 0-1,-3 1 1,2-4 316,7-5-172,9-5-163,0 0 1,1 1 0,0 0-1,22-11 1,14-9-19,27-27 137,122-113 1,-130 96-249,-48 50-2,0 1 1,2 2-1,29-23 0,-35 37-80,-20 23 197,-2 0 0,1 0 1,-2-1-1,0 1 0,-5 12 0,-2 7-1,2-3-26,-6 34-1,13-55 62,1 0 0,0 1 0,1 0 0,0-1 0,1 1 0,-1-1 0,2 1 0,2 10 0,-4-19-34,1 0 0,-1 0 1,0 0-1,1 0 1,-1-1-1,1 1 0,-1 0 1,1 0-1,-1-1 1,1 1-1,-1 0 0,1-1 1,0 1-1,0-1 1,-1 1-1,1-1 0,0 1 1,0-1-1,-1 1 0,1-1 1,0 0-1,0 1 1,0-1-1,0 0 0,0 0 1,0 0-1,-1 0 1,1 0-1,0 0 0,0 0 1,0 0-1,0 0 1,0 0-1,0 0 0,0 0 1,-1-1-1,1 1 0,0 0 1,1-1-1,3-1 54,0 0-1,-1-1 0,1 1 1,-1-1-1,1 0 1,3-3-1,-3 1-33,0 0 1,0-1-1,0 1 1,-1-1-1,0 0 1,0 0-1,-1-1 1,0 1-1,0-1 1,0 0-1,-1 1 1,0-1-1,0 0 0,1-10 1,-1 3-41,-1-1 1,0 1-1,-2 0 1,1-1 0,-2 1-1,-3-18 1,-2 7-10,5 20 30,0 0 1,1-1 0,0 1 0,-1-9 0,2 12-28,0 1-1,0-1 1,0 0-1,0 0 1,1 0-1,-1 0 1,1 0-1,-1 1 1,1-1-1,0 0 1,0 0-1,0 1 1,0-1 0,0 1-1,0-1 1,0 1-1,2-2 1,2-2 17,0 1 0,0 0 0,0 0 0,1 0 0,0 1 0,-1 0 1,1 0-1,1 0 0,-1 1 0,0 0 0,8-2 0,0 1-38,-1 1 0,1 1 0,-1 0 0,22 1 0,-29 0 41,0 1-1,1 0 0,-1 0 0,0 1 0,0-1 0,0 1 1,0 1-1,0-1 0,0 1 0,0 0 0,-1 1 0,0-1 1,1 1-1,-1 0 0,-1 0 0,1 1 0,-1-1 0,6 7 1,2 8 147,0 0 0,-1 0-1,17 41 1,4 7 65,-30-63-180,0 0 0,1 0 0,0-1 0,-1 1 0,1-1 0,1 0 0,-1 0 0,0 0 0,1 0 0,5 3 0,-6-4-47,-1-1 0,0 0 0,1 0 0,-1 0 0,1-1 0,-1 1 0,1-1 0,-1 1 0,1-1 0,0 0 0,-1 0 0,1 0 0,-1 0 0,1 0 0,-1-1 0,1 1 0,0-1 0,-1 1 1,1-1-1,3-2 0,15-9-3314,34-25 0,-27 17-358,25-13-237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34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39 2720,'21'-11'1819,"-6"2"2063,-14 9-3812,-1 0 0,0 0 0,0 0 0,1 0 0,-1 0 0,0 0 0,0 0 0,1-1 0,-1 1 0,0 0 0,0 0 0,0 0 0,1 0 0,-1 0 0,0-1 0,0 1 0,0 0 0,0 0 0,0 0 0,1-1 0,-1 1 0,0 0 0,0 0 0,0-1 0,0 1 0,0 0 0,0 0 0,0-1 0,0 1 0,0 0 0,0 0 0,0-1 0,0 1 0,0 0 0,0 0 0,0-1 0,0 1 0,0 0-1,0 0 1,0 0 0,0-1 0,0 1 0,-1 0 0,1 0 0,0-1 0,0 1 0,0 0 0,0 0 0,0 0 0,-1-1 0,0 0 101,1 1-1,-1-1 1,0 0 0,0 1-1,0-1 1,0 1-1,0-1 1,0 1-1,0-1 1,0 1 0,0-1-1,0 1 1,-1 0-1,-9-1 181,0 0-1,0 2 0,0-1 0,1 1 1,-1 1-1,0 0 0,1 0 1,-1 1-1,1 1 0,0-1 1,-19 11-1,6-1 64,1 0 1,0 2-1,-37 31 0,54-41-360,0 0 0,0 1-1,1-1 1,-1 1-1,1 0 1,0 0-1,1 0 1,-1 0-1,1 1 1,0 0 0,1-1-1,0 1 1,0 0-1,0 0 1,1 0-1,0 1 1,0 8-1,1-11-9,1 0-1,-1 1 1,1-1-1,0 0 0,0 0 1,1 0-1,-1 0 0,1 0 1,0 0-1,1 0 0,-1 0 1,1-1-1,0 1 0,0-1 1,0 0-1,1 0 0,-1 0 1,1 0-1,0-1 1,0 1-1,0-1 0,1 0 1,-1 0-1,7 2 0,-2-1-2,1 0-1,-1 0 0,1-1 0,0 0 0,0-1 1,1 0-1,-1 0 0,0-1 0,1-1 1,-1 0-1,0 0 0,1-1 0,-1 0 1,0-1-1,11-3 0,-12 2-551,1 0 0,-1-1 1,0 0-1,0-1 0,14-9 0,-5-3-2907,0 4 1050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0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36 180 4064,'-3'0'330,"0"1"1,0-1-1,0 1 1,1-1-1,-1 1 1,-3 1-1,6-2-185,-1 0-1,0 0 1,1 0-1,-1 1 1,0-1-1,1 0 1,-1 1-1,0-1 1,1 1-1,-1-1 1,1 0-1,-1 1 1,1-1-1,-1 1 1,1-1-1,-1 1 1,1 0-1,0-1 1,-1 1-1,1-1 1,0 1-1,-1 0 1,1 1-1,0-2 79,1 0-1,-1 0 1,1 1-1,0-1 1,-1 0-1,1 0 1,-1 0-1,1 0 1,0 0-1,-1 0 1,1 0-1,-1 0 1,1 0-1,0 0 1,-1 0-1,1 0 1,-1 0-1,1 0 1,1-1-1,17-3 324,-16 3-219,5-2-141,0 0 1,0-1-1,0 0 1,0 0 0,-1-1-1,1 0 1,10-10-1,3-1 124,3-1-119,14-11 312,1 2 1,53-26-1,-89 51-497,1-1 1,-1 1-1,1-1 0,0 1 0,0 0 0,0 0 0,-1 1 0,1-1 0,0 1 0,5 0 0,-8 0-1,0 1-1,1-1 1,-1 0-1,0 1 1,0-1-1,0 1 1,0-1-1,0 1 1,1-1-1,-1 1 1,0 0-1,0 0 1,-1-1-1,1 1 1,0 0-1,0 0 1,0 0-1,0 0 1,-1 0 0,1 0-1,0 0 1,-1 0-1,1 1 1,-1-1-1,1 0 1,-1 0-1,0 0 1,0 1-1,1-1 1,-1 0-1,0 0 1,0 1-1,0-1 1,0 0-1,-1 2 1,0 13 106,-1 0 0,0 0 0,-1 0 0,-8 20 0,6-17-14,0 0 1,-4 29 0,9-45-61,0 1 0,0 0 1,0 0-1,0 0 1,1 0-1,0 0 0,-1-1 1,1 1-1,1 0 0,-1-1 1,3 6-1,-3-7 1,0 0 0,0 0 0,1 0-1,-1-1 1,1 1 0,0 0 0,-1-1 0,1 1 0,0-1 0,0 1-1,0-1 1,0 0 0,0 0 0,0 0 0,1 0 0,-1 0 0,0 0-1,0-1 1,5 1 0,0 0 22,-1-1 0,0 0 0,0 0 0,0-1 0,0 0 0,0 0-1,7-2 1,43-17 83,-48 16-130,37-17 56,-1-2 1,-1-2 0,47-36-1,-39 26-134,-39 26 6,-1 2 0,2 0 1,-1 0-1,0 1 0,18-5 0,-27 10 46,-1 0-1,1 0 1,0 1-1,0-1 1,-1 1-1,1 0 1,0 0-1,0 0 0,0 0 1,-1 0-1,1 1 1,0-1-1,0 1 1,0 0-1,-1-1 0,1 1 1,-1 1-1,1-1 1,-1 0-1,1 1 1,-1-1-1,1 1 1,-1-1-1,0 1 0,0 0 1,0 0-1,0 0 1,0 1-1,-1-1 1,1 0-1,-1 1 1,2 2-1,7 16 50,-2 0-1,0 0 1,-1 1-1,5 31 1,-6-23-528,15 41 1,-7-35-3322,-9-24 1893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0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5312,'-1'-5'490,"-1"-2"904,1 7-1369,1 0 0,0 0 0,0 0 0,0 0 1,0 0-1,-1 0 0,1 0 0,0 0 0,0 0 0,0 0 1,0 0-1,0 0 0,-1 0 0,1 0 0,0 0 0,0 0 1,0 0-1,0 1 0,0-1 0,-1 0 0,1 0 0,0 0 1,0 0-1,0 0 0,0 0 0,0 0 0,0 0 0,-1 1 1,1-1-1,0 0 0,0 0 0,0 0 0,0 0 0,0 0 1,0 0-1,0 1 0,0-1 0,0 0 0,0 0 0,-1 2 203,1 0-1,0 0 1,0 0-1,0-1 0,0 1 1,0 0-1,0 0 1,0 0-1,1 0 0,-1 0 1,1-1-1,-1 1 1,1 0-1,1 3 0,2 6 245,0 6 443,-1-1 1,-1 1-1,0 25 1,-4 52 1406,-23 196 233,8-121-1996,13-133-392,2-22-199,0 0-1,1 0 1,1 0 0,2 18 0,0-18-1910,5-3 518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24 791 3712,'-6'9'1339,"5"-7"-767,0-1 0,0 1 1,0-1-1,0 1 0,0-1 0,0 1 0,0 0 1,0-1-1,-3 6 3182,3-7-3702,1 0-1,0 0 1,0 0 0,-1 0-1,1 0 1,0 0-1,0 0 1,0-1 0,-1 1-1,1 0 1,0 0-1,0 0 1,0 0 0,0-1-1,-1 1 1,1 0-1,0 0 1,0 0 0,0-1-1,0 1 1,0 0-1,0 0 1,0-1 0,0 1-1,0 0 1,0 0-1,0-1 1,0 1 0,0 0-1,0 0 1,0-1-1,0 1 1,0 0 0,0 0-1,0-1 1,2-16 531,0 0 0,1 1 0,1-1 0,9-25 0,-6 18-213,6-19 7,19-55 83,1 18 47,3 2 0,75-120-1,-98 180-416,0 0-1,1 0 1,1 1-1,22-19 1,-26 27-66,1 0 0,-1 1 0,1 0 0,1 1 0,-1 0 0,1 1 0,26-8 0,-29 11-30,-1 1 0,1 1 0,0-1-1,0 2 1,0-1 0,16 2 0,-22 0 3,-1-1 1,1 1 0,0 0-1,-1 0 1,1 0 0,0 1-1,-1-1 1,0 1 0,4 2-1,-5-3-4,0 1-1,-1-1 1,1 1-1,-1-1 1,1 1-1,-1-1 1,0 1-1,0 0 1,0 0-1,0-1 0,0 1 1,0 0-1,0 0 1,0 0-1,-1 0 1,1 0-1,-1 3 1,1-2 6,-1 0 1,0-1 0,-1 1 0,1-1-1,0 1 1,-1 0 0,0-1-1,1 1 1,-1-1 0,0 1 0,0-1-1,0 1 1,-1-1 0,1 0-1,-1 0 1,-1 3 0,-4 3 15,0 0 0,-13 11 0,16-15-2,2-3-12,-9 9 56,0 0-1,-1-1 0,0 0 0,-18 9 1,2 2 137,24-16-198,-1 0 0,0-1 1,0 0-1,-5 3 1,10-6 3,-1 0 0,1 1 0,0-1 0,0 0 0,0 0 0,0 0 0,0 0 0,0 0-1,0 0 1,0 0 0,0 0 0,-1 1 0,1-1 0,0 0 0,0 0 0,0 0 0,0 0 0,0 0 0,0 1 0,0-1 0,0 0 0,0 0 0,0 0 0,0 0 0,0 0 0,0 1 0,0-1 0,0 0 0,0 0 0,0 0 0,0 0 0,0 0 0,0 1 0,0-1 0,1 0 0,-1 0 0,0 0 0,0 0 0,0 0 0,0 0 0,0 0 0,0 1 0,0-1 0,0 0 0,1 0 0,-1 0 0,0 0 0,0 0 0,0 0 0,0 0 0,0 0 0,0 0 0,1 0 0,-1 0 0,14 9-40,20 5-47,-24-11 146,-1 0 0,1 1 1,-1 0-1,1 0 0,-1 1 1,-1 0-1,12 8 0,-20-13-34,1 0 0,-1 1 0,0-1-1,1 1 1,-1-1 0,0 1 0,1-1 0,-1 0-1,0 1 1,1-1 0,-1 1 0,0-1 0,0 1-1,0-1 1,1 1 0,-1 0 0,0-1 0,0 1-1,0-1 1,0 1 0,0-1 0,0 1 0,0-1-1,0 1 1,0-1 0,0 1 0,-1 0 0,1-1-1,0 1 1,0-1 0,0 1 0,-1-1 0,1 1-1,0-1 1,-1 1 0,1-1 0,0 0 0,-1 1-1,1-1 1,0 1 0,-1-1 0,1 0 0,-1 1-1,-2 1 75,0 0 0,0 0-1,0 0 1,0 0-1,0 0 1,-5 1 0,-6 2-9,0-2 0,-1 1 1,0-2-1,-23 2 1,-57-5 107,77 0-227,-23-5 1,5-3-3093,12 5-4666,20 4 4321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1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102 258 3072,'9'-11'4330,"-8"10"-4096,-1 1-1,1 0 0,0 0 0,0-1 1,-1 1-1,1 0 0,0-1 0,-1 1 1,1-1-1,0 1 0,-1-1 0,1 1 0,-1-1 1,1 1-1,1-3 1633,-9 9-1305,-4 8-324,0 0 0,1 1 0,0 0 0,2 1 0,0 0 0,0 0 0,-5 21 0,3-5 142,1 0 1,-7 63-1,15-87-252,1 0 0,-1 0 0,1 0 0,1 0 0,-1 1 0,1-1 0,4 13 0,-5-19-79,1-1 0,0 1 0,0 0 0,-1 0 0,1 0 0,0-1 0,1 1 0,-1 0 0,0-1 1,0 1-1,1-1 0,-1 1 0,1-1 0,-1 0 0,1 0 0,0 0 0,-1 0 0,1 0 0,0 0 0,0 0 1,0 0-1,0-1 0,0 1 0,0-1 0,0 1 0,0-1 0,0 0 0,0 0 0,0 0 0,0 0 0,0 0 0,0 0 1,0 0-1,0-1 0,2 0 0,7-2 72,-1 0 1,0-1 0,0 0-1,0-1 1,0 0 0,11-8-1,55-42 160,-73 52-268,32-28 17,-1-1-1,-2-1 1,-1-3 0,26-38 0,-56 72-45,2-2-46,0 0 0,0 0-1,0 0 1,-1-1 0,1 1 0,-1-1-1,0 1 1,2-10 0,-4 14 47,0-1 0,-1 1 0,1 0 1,-1 1-1,1-1 0,-1 0 0,1 0 1,0 0-1,-1 0 0,1 0 0,-1 0 1,1 0-1,0 1 0,-1-1 0,1 0 0,0 0 1,-1 1-1,1-1 0,0 0 0,-1 0 1,1 1-1,0-1 0,-1 0 0,1 1 1,0 0-1,-5 4 42,1 0 0,1 1 1,-1 0-1,1 0 0,0 0 0,0 1 1,-3 9-1,-10 50 314,15-64-324,0 6 21,0 1 1,0-1 0,0 0-1,1 1 1,0-1 0,2 12-1,-1-15 20,0 0 0,0-1 0,1 1 0,-1 0 0,1-1 0,0 1 0,0-1 0,1 0 0,-1 0 0,1 0 0,0 0 0,3 4 0,-4-7-19,-1 0-1,1 0 1,-1 0 0,1 0 0,-1 0 0,1 0 0,-1 0 0,1 0 0,0-1 0,-1 1 0,1-1-1,0 1 1,0-1 0,-1 0 0,1 1 0,0-1 0,0 0 0,-1 0 0,1-1 0,0 1-1,0 0 1,0 0 0,-1-1 0,1 1 0,0-1 0,-1 0 0,1 1 0,0-1 0,-1 0-1,1 0 1,1-1 0,4-3 37,-1 0 0,0 0 1,0-1-1,0 1 0,7-10 0,36-51 11,-36 46-116,1 1-1,1 0 0,1 1 1,1 0-1,20-16 0,-36 33 26,6-5 17,0 1 0,1 0 0,0 0 0,-1 0 0,2 1-1,-1 0 1,0 1 0,15-5 0,-22 8-15,-1 0 0,0 0 0,1 0 0,-1 0 0,1 0-1,-1 0 1,1 0 0,-1 0 0,1 0 0,-1 0 0,1 0-1,-1 0 1,1 0 0,-1 0 0,1 1 0,-1-1 0,1 0 0,-1 0-1,1 0 1,-1 1 0,0-1 0,1 0 0,-1 1 0,0-1 0,1 0-1,-1 1 1,1 0 0,-1 0-5,1 0 0,-1 0 0,1 0 0,-1 1 0,0-1 0,1 0 0,-1 0 0,0 1 0,0-1 0,0 3 0,-1 3-5,0 1 0,-4 14 0,5-19 25,-57 192 305,55-190-305,1 0 20,0-2 13,0 1 0,0-1 0,0 1 1,0-1-1,0 1 0,1 0 0,0 0 0,0 5 0,0-8-32,0-1 1,0 0 0,0 1-1,0-1 1,0 0-1,0 0 1,0 1-1,0-1 1,0 0-1,1 1 1,-1-1-1,0 0 1,0 0-1,0 1 1,1-1-1,-1 0 1,0 0-1,0 1 1,0-1 0,1 0-1,-1 0 1,0 0-1,0 1 1,1-1-1,-1 0 1,0 0-1,1 0 1,-1 0-1,0 0 1,1 0-1,-1 0 1,0 1-1,1-1 1,-1 0 0,0 0-1,1 0 1,-1 0-1,0-1 1,1 1-1,-1 0 1,0 0-1,0 0 1,1 0-1,-1 0 1,0 0-1,1 0 1,-1 0-1,0-1 1,0 1-1,1 0 1,-1 0 0,0 0-1,0-1 1,1 1-1,-1 0 1,16-16 176,-13 14-124,39-41 28,58-55 22,-76 77-200,1 1 0,37-24 0,-60 43 33,1-1 1,-1 1 0,0 0-1,1-1 1,0 1 0,-1 0-1,1 1 1,0-1 0,-1 0-1,1 1 1,4-1 0,-6 1 34,0 0 1,0 0 0,-1 1 0,1-1 0,0 0-1,0 0 1,-1 1 0,1-1 0,0 0 0,-1 1-1,1-1 1,0 1 0,-1-1 0,1 1 0,-1-1-1,1 1 1,0 0 0,0 1 3,0-1 1,0 1-1,0 0 0,-1-1 0,1 1 1,0 0-1,-1 0 0,1-1 1,-1 1-1,0 2 0,2 18 7,-2 0-1,-4 37 1,2-39 112,0 1 0,2-1 1,0 0-1,4 22 0,-4-39-71,1 0-1,0 1 0,0-1 1,0 0-1,0 0 1,1 0-1,-1-1 0,1 1 1,0 0-1,0 0 1,0-1-1,0 1 1,5 3-1,-6-5-13,1 1 0,0-1-1,0 0 1,0 0 0,0 0 0,0 0 0,0 0 0,0 0-1,0-1 1,0 1 0,1-1 0,-1 1 0,0-1-1,0 0 1,0 0 0,1 0 0,-1 0 0,0 0 0,0 0-1,0-1 1,1 1 0,1-2 0,4-1 12,0 0 0,-1-1 0,1 0 1,-1 0-1,0 0 0,0-1 0,-1-1 0,12-10 0,0-4-28,22-31-1,-9 10-10,-14 20-46,-7 7 20,1 0 0,1 2 0,22-21 0,-21 26-259,-13 7 284,0 1-1,0-1 0,1 0 0,-1 0 1,0 0-1,0 0 0,0 0 0,1 0 0,-1 0 1,0 0-1,0 0 0,0 0 0,1 1 1,-1-1-1,0 0 0,0 0 0,0 0 1,0 0-1,0 0 0,0 1 0,1-1 1,-1 0-1,0 0 0,0 0 0,0 1 1,0-1-1,0 0 0,0 0 0,0 0 0,0 1 1,0-1-1,0 0 0,0 0 0,0 1 1,0 3-40,0 0 0,-1 1 1,0-1-1,-2 7 0,2-4 12,-38 140-287,10-48 339,-36 97-17,34-118 852,105-229 394,-45 89-1248,3 1 0,42-59 0,-50 85-42,2 1 1,1 2-1,2 0 0,49-40 1,-71 66-7,85-66-358,-74 60 258,0 0 0,2 0 0,23-9 0,-42 20 123,1 0 0,0 1 0,0-1 0,0 0 0,1 1 0,-1-1 0,0 1 0,0 0 0,0 0 0,0 0 0,0 0 0,0 0 0,1 0 0,2 1 0,-4 0 5,1 0 1,-1-1-1,0 1 0,1 0 0,-1 0 0,0 0 0,0 0 1,0 0-1,1 0 0,-1 0 0,0 1 0,-1-1 0,1 0 0,0 0 1,0 1-1,0-1 0,-1 1 0,2 2 0,0 3 2,0 0 0,-1 0 0,0 0 0,0 0 0,0 0 0,-1 1 0,0-1 0,0 0 0,-3 11 0,-2 7 122,-11 32 0,9-34-121,7-21 15,-8 24-2,-14 35 0,19-55 28,0 1 0,0-1 0,-1 0 1,0 0-1,0-1 0,0 1 0,-1-1 0,0 0 1,0 0-1,-11 8 0,15-12-14,0 0 1,-1-1-1,1 1 1,-1 0-1,1-1 0,0 0 1,-1 1-1,1-1 0,-1 0 1,0 0-1,1 0 1,-1 0-1,1 0 0,-1 0 1,1 0-1,-3-1 1,0 0 12,1 0 0,-1 0 1,1-1-1,-1 0 0,1 1 1,-5-5-1,-4-3-36,1 0-1,-16-19 1,24 25-31,-21-24-255,24 27 292,-1 0-1,1 0 0,0 0 0,0-1 1,0 1-1,0 0 0,-1 0 1,1 0-1,0 0 0,0 0 1,0 0-1,0 0 0,-1 0 1,1 0-1,0 0 0,0 0 1,0 0-1,-1 0 0,1 0 0,0 0 1,0 0-1,0 0 0,-1 0 1,1 0-1,0 0 0,0 0 1,0 0-1,-1 0 0,1 0 1,0 0-1,0 0 0,0 0 0,0 0 1,-1 1-1,1-1 0,0 0 1,0 0-1,0 0 0,0 0 1,0 0-1,0 1 0,-1-1 1,1 0-1,0 0 0,0 1 0,-3 7-141,3-7 130,-1 3 11,0 1-1,1-1 1,-1 1 0,1-1 0,0 1 0,0-1 0,1 1 0,-1-1 0,1 1 0,0-1 0,0 0-1,1 1 1,-1-1 0,4 7 0,-1-5 30,-1 0 0,1 0 0,1 0-1,-1-1 1,1 1 0,0-1 0,0 0-1,10 7 1,-8-7 5,-1-1-1,0 0 0,1 0 0,0-1 1,0 0-1,0 0 0,0-1 1,0 0-1,1 0 0,-1 0 0,1-1 1,-1 0-1,1-1 0,0 1 1,-1-1-1,1-1 0,-1 0 0,1 0 1,0 0-1,-1-1 0,0 0 1,0-1-1,1 1 0,-1-1 0,-1-1 1,1 1-1,10-8 0,1-4 25,-1 0-1,0-1 0,17-21 0,42-61-14,-45 57-33,-13 17-15,-1-1-1,24-49 1,-34 51-195,-7 22 178,0 0 1,0 0-1,0 0 1,0-1-1,0 1 1,0 0-1,0 0 1,0 0-1,0 0 1,-1 0-1,1 0 1,0 0-1,-1 0 1,1 0-1,-1 0 1,1 0-1,-2-1 1,2 1 17,-1 1 0,0-1 0,1 1 0,-1 0 0,0-1 0,1 1 0,-1 0 0,0-1 0,0 1 0,1 0 0,-1 0 0,0 0 0,0 0 0,1 0 0,-1-1 0,0 1 0,0 1 0,0-1 0,1 0 0,-1 0 0,0 0 0,0 0 0,1 0 0,-1 1 0,0-1 0,0 0 0,0 1 0,-20 11 0,21-11-1,-10 7-12,1 0 0,0 0-1,1 1 1,0 0 0,0 0-1,1 1 1,1 0 0,-1 1-1,1-1 1,1 1 0,0 0-1,1 0 1,0 1 0,1 0-1,-4 23 1,6-29 70,0 0 0,1 1 0,0-1 0,0 1 0,1-1 0,0 1 0,0-1 0,3 11 1,-3-14-26,0 0 1,1 1 0,-1-1 0,0-1 0,1 1 0,0 0 0,0 0 0,0-1 0,0 1 0,0-1 0,0 1 0,1-1 0,-1 0 0,1 0 0,-1 0 0,1 0 0,0 0 0,5 2 0,-1-3 12,-1 1 0,1-1 0,0 0 1,-1 0-1,1-1 0,0 0 0,0 0 0,-1 0 0,12-3 0,8-3 29,28-9-1,-46 12-53,56-20-7,84-44-1,-2 0-116,-142 66 95,-1 0 1,0-1-1,1 2 1,-1-1-1,1 0 0,-1 1 1,1-1-1,0 1 1,4 0-1,-7 0 3,1 1 1,-1-1-1,1 0 0,-1 1 0,1-1 0,-1 1 0,1 0 0,-1-1 0,0 1 0,1 0 0,-1 0 0,0 0 0,0 0 0,0 0 0,0 0 0,0 0 0,0 1 0,0-1 1,0 0-1,0 0 0,0 1 0,-1-1 0,1 1 0,0 0 0,2 9 0,-1-1-1,0 0 1,0 1-1,-1-1 1,-1 1 0,1-1-1,-2 1 1,-3 20 0,3-20 46,-1 0 0,2 0 0,-1 1 0,2-1 1,-1 0-1,1 0 0,1 0 0,4 15 1,-5-23-8,0 0 1,1 1-1,-1-1 1,1 0-1,0 0 1,2 3-1,-4-5-7,1 0-1,0-1 0,0 1 1,0 0-1,0 0 1,0-1-1,0 1 0,0 0 1,0-1-1,0 1 1,0-1-1,0 0 1,0 1-1,1-1 0,-1 0 1,0 1-1,0-1 1,0 0-1,0 0 0,1 0 1,1 0-1,2-1 42,1-1-1,0 1 0,-1-1 0,1 0 1,-1-1-1,10-4 0,31-25 1,7-11 6,47-51 1,40-57 59,-133 143-134,17-17-4,-2-1 0,-1-2 0,-2 0 0,0-1 0,-2-1 0,-1 0 0,16-45 0,-29 68-35,4-16-30,-6 22 60,-1 0 0,0 0 1,1 0-1,-1 0 0,0 0 0,0 1 0,0-1 1,0 0-1,0 0 0,0 0 0,0 0 0,0 0 1,0 0-1,0 0 0,-1 0 0,1-1 0,-10 18-459,-29 56 144,-20 42 512,42-65-113,1 0 0,2 1 0,3 1 0,-7 73 0,15-92 42,1 1 0,5 53 0,-3-85-137,0 0 0,0 0 0,0 1 0,0-1 0,0 0 0,1 0 0,-1 0 0,0 0 0,1 0 0,-1 0 0,1 0 0,-1 0-1,1 0 1,0 0 0,-1 0 0,1-1 0,0 1 0,-1 0 0,1 0 0,1 0 0,-1 0-171,0-1-1,0 0 0,0 0 0,0 1 0,0-1 0,0 0 0,0 0 0,0 0 0,0 0 0,1 0 0,-1 0 0,0-1 0,0 1 1,0 0-1,0 0 0,0-1 0,0 1 0,-1-1 0,1 1 0,2-2 0,-1 1-258,1-1 0,-1 0 0,0 0 0,1 0 0,-1 0-1,0 0 1,0 0 0,0 0 0,-1-1 0,1 1 0,-1-1 0,3-5 0,-1 0-422,0 0 1,0 0-1,1-11 1,-3 10 720,1-1 0,-2 1 0,0-1 0,0 1 0,0-1 0,-1 1 0,-1-1 0,1 1 0,-2 0 1,1 0-1,-1 0 0,-1 0 0,1 0 0,-9-13 0,4 9 642,-1 1 0,0 0 0,0 0 0,-1 1 0,-1 0 0,1 1 0,-2 0 0,-21-14 0,3 6 981,21 13-616,0 0 0,0-1-1,0 0 1,1 0-1,-7-8 1,14 13-769,1 1 0,-1 0 0,1-1 0,-1 1 0,1-1 0,0 0 0,-1 1 0,1-1 0,0 1 0,0-1 1,-1 1-1,1-1 0,0 0 0,0 1 0,0-1 0,0 0 0,0 1 0,0-1 0,0 0 0,0 1 0,0-1 0,0 1 0,0-1 0,0 0 0,0 1 0,0-1 0,1 0 0,-1 1 0,0-1 0,0 1 0,1-1 0,-1 1 0,1-1 0,-1 1 0,0-1 0,1 1 0,-1-1 1,1 1-1,-1-1 0,1 1 0,-1 0 0,1-1 0,0 0 0,2 0 95,0-1-1,0 0 1,1 1 0,-1-1 0,0 1 0,5-1 0,34-6 182,0 2 0,0 2 0,47 2 0,-67 2-435,-4-1-571,0 1 0,0 1 0,30 6 0,-33-2-3277,0 5 1148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1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47 644 6304,'-16'5'923,"12"-4"-497,-1 1-1,0 0 1,1 0 0,0 0-1,-5 3 1,25-4 3595,1-5-3369,0 0-1,0-2 1,-1 0-1,0 0 1,19-12-1,-15 6-289,0 0-1,-1-1 1,32-27-1,45-57 657,-58 55-588,4-4 222,71-63 0,-91 90-462,8-6-172,-30 25-22,0 0 1,0 0-1,0 0 1,0 0 0,0 0-1,0 0 1,0 0 0,1 0-1,-1 0 1,0 0-1,0 0 1,0 0 0,0 0-1,0 1 1,0-1-1,0 0 1,0 0 0,0 0-1,0 0 1,0 0-1,1 0 1,-1 0 0,0 0-1,0 0 1,0 1 0,0-1-1,0 0 1,0 0-1,0 0 1,0 0 0,0 0-1,0 0 1,0 0-1,0 0 1,0 1 0,0-1-1,0 0 1,0 0-1,0 0 1,0 0 0,0 0-1,0 0 1,0 0-1,0 1 1,-1-1 0,1 0-1,0 0 1,0 0 0,0 0-1,0 0 1,-2 8-16,-24 42-28,-31 67 171,44-88 50,2 0-1,-8 35 0,18-60-92,0-1-10,0 0-1,0 0 1,0 0-1,1 0 1,-1 0-1,1 0 1,-1 0-1,1 0 1,0 0-1,1 0 1,-1 1-1,0-1 1,1 0-1,0 0 1,0 0-1,2 5 1,-2-7-33,-1-1 1,1 1-1,0 0 0,0-1 0,0 1 1,0-1-1,0 1 0,0-1 1,0 1-1,0-1 0,0 0 0,0 1 1,0-1-1,0 0 0,0 0 1,0 0-1,1 0 0,-1 0 0,0 0 1,2 0-1,26-5 291,-26 4-315,13-3 17,0-2 1,0 0 0,0 0 0,-1-2-1,1 0 1,-2 0 0,24-20 0,87-84-131,-122 110 98,120-129-596,-118 128 318,-3 6 70,-6 14 5,4-17 203,-25 76-95,6-19 149,9-28-28,4-14 2,1 1 1,-5 31-1,9-43 12,1 0-1,0 0 1,0 0 0,0 1 0,0-1 0,0 0 0,1 0 0,0 0 0,0 0 0,0 0 0,0 0-1,1 0 1,0 0 0,-1 0 0,1-1 0,4 6 0,-5-8-9,0 0 1,0 0-1,0 0 1,0 0-1,0-1 1,0 1-1,0 0 1,0 0-1,0-1 1,0 1-1,0-1 1,0 1-1,0-1 1,1 1-1,-1-1 0,0 0 1,0 0-1,3 1 1,-2-1 4,1-1 0,-1 1 1,1 0-1,-1-1 0,1 1 1,-1-1-1,1 0 0,3-2 1,2-1-9,0-1 1,0 0-1,0-1 1,7-6 0,-4 1-9,-1 0 1,0 0 0,-1-1 0,0 0 0,11-20 0,28-70-113,-42 83 32,-5 16 43,0-1-1,0 1 0,1 0 0,-1-1 1,1 1-1,2-3 0,0-1-28,3 0-86,-6 6 125,1 1-1,-1 0 0,0 1 0,1-1 0,-1 0 0,0 0 0,0 0 1,1 1-1,-1-1 0,2 2 0,0-1-14,1 1 0,-1 0 0,0 0 0,0 0 0,0 0 0,0 1-1,0-1 1,-1 1 0,1 0 0,-1-1 0,0 1 0,1 0 0,1 5 0,1 0-11,-1 1 1,0 0-1,-1 0 1,3 9-1,-2-2 11,-2 0-1,0 0 0,0 0 1,-2 0-1,0 0 1,-3 23-1,3 16 188,1-22-93,-1-31-62,0-1 0,0 1 0,0 0 0,0 0 0,0-1 0,1 1 1,-1-1-1,0 1 0,1 0 0,0-1 0,-1 1 0,1-1 0,0 1 1,0-1-1,0 1 0,0-1 0,0 0 0,0 1 0,2 1 0,-1-2 12,0 0 0,0 0-1,0 0 1,0 0-1,0 0 1,0-1-1,0 1 1,0-1-1,1 1 1,-1-1 0,0 0-1,0 0 1,3 0-1,7-1 84,-1-1 1,1-1-1,-1 1 0,17-8 0,-21 8-71,9-5-19,0 0-1,0-1 1,0-1 0,-1-1 0,-1 0 0,0 0 0,0-2 0,-1 1 0,0-2 0,-1 0 0,17-23 0,5-15 100,-2 0 0,26-58-1,-38 69-88,79-142-366,-80 138-70,-15 30 87,-7 11 124,-5 9-33,-4 6 164,0 2 0,0-1 0,2 2 0,0-1 0,-16 32 0,-31 85 148,54-122-75,3-9-4,-47 127 171,37-94 50,-13 65 0,22-93-154,1 0 0,0-1 0,0 1 0,0 0 0,0-1 0,1 1 0,0 0 0,0-1 1,2 9-1,-2-11-47,-1-1 1,1 0 0,0 0 0,-1 1 0,1-1 0,0 0 0,0 0 0,0 0 0,0 0 0,0 1 0,0-1 0,0-1 0,0 1-1,1 0 1,-1 0 0,0 0 0,0-1 0,1 1 0,-1-1 0,0 1 0,1-1 0,-1 1 0,1-1 0,-1 0 0,1 1 0,-1-1-1,0 0 1,1 0 0,-1 0 0,1-1 0,-1 1 0,1 0 0,-1 0 0,3-1 0,1-1-2,0 0 0,-1 0 0,1 0 1,0-1-1,-1 1 0,1-1 0,-1 0 0,0 0 0,0-1 1,0 1-1,5-7 0,2-4-17,19-29-1,-21 29 65,3-4-218,0 0 1,-1-1-1,-1 0 1,13-38-1,-20 81-301,-3-18 466,0 0 0,0 1 0,1-1 0,0 0 0,1 1 0,-1-1 0,1 0 0,0 0 0,1 0 0,5 10 0,-6-12 19,1 0 0,0-1 1,0 0-1,0 1 0,0-1 1,0 0-1,1-1 1,-1 1-1,1-1 0,0 1 1,0-1-1,0 0 1,0 0-1,0-1 0,0 1 1,9 1-1,-3-2 10,0 0-1,1 0 1,-1-1 0,1 0-1,-1 0 1,1-1-1,11-3 1,-6 0 33,0 0 1,0-1-1,27-13 1,-29 10-66,0 1 0,-1-2 1,0 0-1,0-1 0,-1 0 1,0 0-1,-1-2 0,0 1 0,-1-1 1,0-1-1,-1 0 0,-1 0 1,12-25-1,-18 35-40,-1-1 0,0 1 1,0 0-1,0-1 0,0 1 0,-1 0 0,1-1 1,-1 1-1,0-1 0,0 1 0,-1-7 1,1 8 16,0 1 1,0 0 0,-1 0 0,1 0 0,0 0 0,0 0 0,-1 0 0,1 0 0,-1 0 0,1 0 0,-1 0 0,1 0 0,-1 0 0,0 0 0,1 0 0,-1 1 0,0-1 0,0 0 0,1 0 0,-1 1 0,0-1-1,0 0 1,0 1 0,0-1 0,0 1 0,0-1 0,0 1 0,0 0 0,0-1 0,0 1 0,0 0 0,0 0 0,-1 0 0,1 0 0,0 0 0,0 0 0,0 0 0,0 0 0,0 0 0,-2 1 0,-5 1-67,1 0 0,-1 1 0,1-1 0,-11 7 0,15-8 72,-7 5 16,0 0 1,0 1 0,0 0 0,1 0-1,-17 17 1,21-18 9,0 0-1,0 0 0,0 0 1,1 1-1,0-1 1,0 1-1,1 0 1,0 1-1,0-1 0,-2 8 1,4-12 5,1 1 0,-1-1-1,1 1 1,0-1 0,0 1 0,0-1 0,0 1 0,1-1 0,-1 1-1,1-1 1,0 1 0,0-1 0,0 0 0,1 0 0,-1 1 0,1-1-1,0 0 1,-1 0 0,1-1 0,1 1 0,-1 0 0,0 0 0,1-1-1,-1 0 1,1 1 0,0-1 0,0 0 0,-1 0 0,7 2 0,3 2 14,0-1 1,1 0 0,-1-1-1,1 0 1,0-1 0,18 2 0,5-1 17,1-2 1,-1-1-1,42-5 1,107-26 42,-145 18-179,-57 17-263,-21 9 57,20-4 268,0-1-26,1 1 0,-19 15 0,31-21 40,0 0 0,1 1 1,-1-1-1,1 1 0,0 0 0,0 0 0,0 0 0,1 1 0,0 0 0,-5 11 1,8-15 28,-1-1 0,1 1 0,-1-1 0,1 1 1,0 0-1,0-1 0,0 1 0,0 0 1,0-1-1,0 1 0,1-1 0,-1 1 1,1 1-1,-1-2-17,0-1 1,1 1 0,-1 0 0,0-1-1,0 1 1,1-1 0,-1 1-1,1-1 1,-1 1 0,0-1 0,1 1-1,-1-1 1,1 0 0,-1 1-1,1-1 1,0 0 0,-1 1-1,1-1 1,-1 0 0,1 1 0,-1-1-1,1 0 1,0 0 0,-1 0-1,1 0 1,0 0 0,-1 0 0,1 0-1,0 0 1,-1 0 0,1 0-1,-1 0 1,1 0 0,0 0-1,0-1 1,6-2 29,-1 0 0,0 0 1,0-1-1,0 0 0,-1 0 0,1 0 0,7-10 0,-5 8-12,30-33 123,0-2-1,41-60 1,-18 22-206,142-154 49,-171 197-96,-28 32 86,-1 1-54,0 0 0,0-1 0,-1 1 0,1-1 0,0 1 0,-1-1 0,0 0 0,2-5 0,-4 9 65,0 0 0,-1 0 0,1 0 1,0 0-1,0 1 0,0-1 0,-1 0 1,1 0-1,0 0 0,0 0 1,0 0-1,-1 0 0,1 0 0,0 0 1,0 0-1,-1 0 0,1 0 1,0 0-1,0 0 0,0 0 0,-1 0 1,1 0-1,0 0 0,0 0 0,-1 0 1,1 0-1,0 0 0,0 0 1,0 0-1,-1-1 0,1 1 0,0 0 1,0 0-1,0 0 0,-1 0 0,1 0 1,0-1-1,0 1 0,0 0 1,0 0-1,0 0 0,0-1 0,-1 1 1,1 0-1,0 0 0,0 0 1,0-1-1,0 1 0,0 0 0,0 0 1,0 0-1,0-1 0,0 1 0,0 0 1,0 0-1,0-1 0,0 1 1,0 0-1,0 0 0,0-1 0,0 1 1,0 0-1,0 0 0,0 0 1,1-1-1,-1 1 0,0 0 0,0 0 1,0-1-1,-23 13-40,17-8 53,-1 0 8,0 0-1,-1 1 1,2 0 0,-1 1-1,0-1 1,-9 13 0,3-2 25,1 2 1,1 0-1,1 0 1,1 1-1,0 0 1,1 1-1,1 0 1,1 0-1,1 1 1,1-1-1,0 1 1,2 0-1,0 0 1,2 0-1,0 0 1,5 31 0,-5-46-215,1 1 0,0-1 1,0 0-1,1 0 0,0 0 1,0 0-1,0 0 0,1-1 1,0 1-1,0-1 0,0 1 1,1-1-1,0 0 0,0-1 1,6 8-1,-4-8-665,-1 0 0,1 0 0,-1 0 0,1 0 0,0-1 0,1 0 0,-1 0 0,0-1 0,1 0 0,0 0 0,-1 0 0,1-1 0,0 0 0,0 0 0,7-1 0,40 0-3170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1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11 6048,'-3'-10'1402,"3"10"-1373,0 0 0,0 0 0,0 0 0,0 0 0,0 0 0,0 0 0,0 0 0,0 0 0,0 0 0,0 0-1,0 0 1,0 1 0,0-1 0,0 0 0,-1 0 0,1 0 0,0 0 58,0 0-58,0 0 0,0 0 0,0 0 0,0 0 0,0 0 0,0 0 0,0 0 0,0 0 0,0 0 0,0 0 0,0 0 0,0 0 0,0 0-1,0 0 1,0 0 0,0 0 0,0 0 0,0 0 0,0 0 0,-1 0 0,1 0 0,0 0 0,0 0 0,0 0 0,0 0 0,0 0 0,0 0 0,0 0 0,0 0 0,0 0 0,0 0 0,0 0 0,0 0 58,0 0-58,0 0-1,0 0 1,0 0 0,0 0 0,0 0 0,0-1 0,0 1 0,0 0 0,0 0 0,0 0 0,0 0 0,0 0 0,-2 18 3626,2-5-3089,-3 13 291,0 0 0,-2-1 0,-1 1 0,-1-1 1,-1-1-1,-14 30 0,-2 2-41,-89 183 1269,73-166-1555,-35 69 375,72-137-805,1 1 48,-1-1 0,1 1 0,-4 11 0,6-17-133,0 0 0,0 1-1,0-1 1,0 0-1,0 1 1,0-1 0,0 0-1,0 1 1,0-1 0,0 0-1,0 1 1,0-1-1,0 0 1,0 1 0,0-1-1,0 0 1,0 1-1,1-1 1,-1 0 0,0 1-1,0-1 1,0 0 0,0 0-1,1 1 1,-1-1-1,0 0 1,0 0 0,1 1-1,-1-1 1,1 0-1,0 0 27,0 0 0,0 0-1,0 0 1,0 0-1,1 0 1,-1 0 0,0-1-1,0 1 1,0 0-1,0-1 1,0 1-1,0-1 1,0 1 0,2-2-1,30-20 167,-1-1 1,47-44-1,-24 20-386,-41 36 136,2-4-55,0 2 0,2 0 0,-1 1 0,33-16 0,-50 28 97,1-1 1,0 1 0,0-1-1,0 1 1,0 0 0,0-1 0,0 1-1,-1 0 1,1 0 0,0 0-1,0 0 1,0 0 0,0 0 0,0 0-1,0 0 1,0 0 0,0 0-1,0 0 1,0 1 0,0-1 0,0 0-1,-1 1 1,1-1 0,0 0-1,0 1 1,0-1 0,-1 1 0,1-1-1,0 1 1,0 0 0,-1-1-1,1 1 1,0 0 0,-1 0 0,1-1-1,-1 1 1,1 0 0,-1 0-1,0 0 1,1 0 0,-1-1 0,0 1-1,1 0 1,-1 0 0,0 0-1,0 0 1,0 0 0,0 2-1,1 3-19,-1 0 0,0 0 0,0 0 0,-1 0 0,1 0 0,-4 9 0,-1 1 97,-1-1 1,0 0-1,-2 0 0,1 0 1,-16 20-1,15-24-35,-1-1 0,0 0 0,0 0 0,-1-1 0,0-1 0,-1 1-1,1-2 1,-15 9 0,-3-2 85,0-1 0,-39 13-1,56-23-70,0 0-1,0-1 0,-1 0 1,1-1-1,0 0 0,0-1 1,-18-2-1,28 2-40,0 0-1,0 0 1,0 0 0,0 0 0,0 0 0,0 0-1,0-1 1,0 1 0,0 0 0,0-1 0,0 1-1,0-1 1,0 1 0,0-1 0,0 1 0,1-1-1,-1 0 1,-1-1 0,1 1-13,1 1 0,0-1 1,0 1-1,0-1 0,0 0 0,0 1 0,0-1 1,-1 0-1,1 1 0,0-1 0,1 0 0,-1 1 1,0-1-1,0 1 0,0-1 0,0 0 0,0 1 1,1-1-1,-1 1 0,0-1 0,1 0 1,1-2-15,0 0 1,0 1 0,0-1 0,0 1 0,0 0 0,1 0 0,-1-1 0,1 2 0,2-3 0,2 0-8,0 2 1,1-1 0,-1 1 0,0 0 0,1 0 0,7 0 0,48-2-149,-31 3 119,151-4-42,-154 3 186,-1 0 0,0-2 0,0 0 0,0-2 0,52-19 1,-41 9-76,-1-1 0,0-1 0,48-34 0,-52 27-5,45-42-1,-57 48-110,1 3-49,-10 12-15,-13 4 152,1 0 0,-1 1 0,0-1 0,1 0 0,-1 0 0,0 0 0,1 0 0,-1 1 0,0-1 0,0 0 0,1 0 0,-1 1 0,0-1-1,1 0 1,-1 0 0,0 1 0,0-1 0,0 0 0,1 1 0,-1-1 0,0 0 0,0 1 0,0-1 0,0 0 0,0 1 0,0-1 0,1 0 0,-1 1 0,0-1 0,0 0 0,0 1 0,0 3-34,0 0 1,-1 0-1,1 0 0,-1 0 1,1 0-1,-1 0 1,0 0-1,-1 0 0,-2 6 1,-21 33 7,22-38 29,-17 24 109,-28 31-1,30-39 271,1 0 0,-28 47-1,45-68-356,0 1-1,-1 0 0,1 0 0,0-1 0,-1 1 0,1 0 0,0 0 1,0 0-1,-1-1 0,1 1 0,0 0 0,0 0 0,0 0 0,0 0 0,0-1 1,1 1-1,-1 0 0,0 0 0,0 0 0,0-1 0,1 1 0,-1 0 0,0 0 1,1-1-1,-1 1 0,1 0 0,-1-1 0,1 1 0,-1 0 0,1-1 0,-1 1 1,1-1-1,-1 1 0,1-1 0,0 1 0,-1-1 0,1 1 0,0-1 1,0 1-1,-1-1 0,1 0 0,0 0 0,0 1 0,0-1 0,-1 0 0,1 0 1,0 0-1,0 0 0,0 0 0,0 0 0,0 0 0,15-3 105,0-1-1,0-1 0,18-7 1,-24 8-91,55-24 4,-43 18-109,-1 1 1,28-8-1,-47 16 42,1 0 1,0 1-1,-1 0 1,1-1 0,0 1-1,-1 0 1,1 0-1,0 1 1,-1-1 0,1 1-1,2 0 1,-4-1 22,0 1 0,0-1 1,0 0-1,0 1 0,0 0 0,0-1 1,0 1-1,0-1 0,-1 1 1,1 0-1,0 0 0,0-1 1,-1 1-1,1 0 0,0 0 1,-1 0-1,1 0 0,-1 0 0,1 0 1,-1 0-1,0 0 0,1 0 1,-1 0-1,0 0 0,0 0 1,1 0-1,-1 0 0,0 2 0,-1 2-12,1 0-1,-1 0 1,0 0-1,0 1 1,-1-1 0,1-1-1,-1 1 1,0 0-1,0 0 1,-1-1-1,-3 6 1,-7 8 63,-22 25 1,26-33-57,-182 200-152,-55 22 582,230-219-270,0-1 0,-19 11 0,15-14 41,19-9-174,0 0-1,0 0 1,0 0 0,0 0-1,1 0 1,-1 0-1,0 0 1,0 0-1,0 0 1,0 0 0,1 0-1,-1-1 1,0 1-1,0 0 1,0-1 0,1 1-1,-1-1 1,-1 0-1,2 1-6,-1-1 0,1 1 0,-1 0 0,1-1 0,0 1 0,-1 0 0,1-1 0,0 1 0,-1-1-1,1 1 1,0-1 0,0 1 0,-1-1 0,1 1 0,0-1 0,0 1 0,0-1 0,0 1 0,0-1 0,0 1-1,0-1 1,0 1 0,0-1 0,0 1 0,0-1 0,0 1 0,0-2 0,2-7 26,0-1 1,1 1-1,0 0 0,0-1 1,1 1-1,0 1 0,0-1 1,1 1-1,11-15 0,-1 4-11,1 1-1,0 0 1,23-17-1,-9 10-48,2 2 0,1 1 0,0 2 0,2 1 0,55-22 0,-46 25 60,1 1 1,1 2 0,1 3-1,59-6 1,63 1-691,-56 11-4641,-80 6 2197,-12 4-2847,-7 1 2051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1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43 1568,'4'-5'439,"-4"4"-341,1 1 0,-1-1 0,1 0-1,-1 1 1,1-1 0,-1 0 0,1 1 0,-1-1 0,0 0 0,1 0 0,-1 1 0,0-1 0,0 0-1,0 0 1,1-1 0,2-7 2190,-2 8-2069,-1 1 0,1-1 0,-1 1 0,1-1 0,-1 0 0,0 1 0,1-1 0,-1 0 0,0 1 0,0-1 0,1 0 0,-1 0 0,0 1 0,0-1 0,0 0 0,0 0 0,0 1-204,0 0 1,0-1 0,0 1-1,0 0 1,0 0 0,0 0 0,0 0-1,0 0 1,0 0 0,0 0-1,0 0 1,0 0 0,0-1-1,0 1 1,0 0 0,0 0-1,0 0 1,0 0 0,0 0-1,0 0 1,0 0 0,0 0-1,0-1 1,0 1 0,0 0 0,0 0-1,0 0 1,0 0 0,0 0-1,0 0 1,0 0 0,0 0-1,0 0 1,0 0 0,-1-1-1,1 1 1,0 0 0,0 0-1,0 0 1,0 0 0,0 0 0,0 0-1,0 0 1,0 0 0,0 0-1,-1 0 1,1 0 0,0 0-1,0 0 1,0 0 0,0 0-1,0 0 1,0 0 0,0 0-1,0 0 1,-1 0 0,1 0-1,0 0 1,0 0 0,0 0 0,0 0-1,0 0 1,0 0 0,0 1-1,-5 6 395,-22 93 1630,-65 153 0,74-212-1757,-2-1-1,-2-2 1,-34 48 0,50-79-290,0 3 153,-1-1 0,0 1-1,0-1 1,-1-1-1,0 1 1,-18 13 0,13-17-4119,12-2 1813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1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45 105 3392,'-25'-15'1956,"13"9"2221,4 4-2306,33 0-1182,-16 1-570,227-44 1917,60 17-985,-228 23-849,-49 4 27,23 3 0,-25-1-453,-1 0 0,25-3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1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6 3552,'-4'-5'1280,"11"10"506,-7-4-1717,-1-1-1,1 0 0,0 0 1,0 1-1,-1-1 0,1 1 1,0-1-1,0 0 0,-1 1 0,1-1 1,0 1-1,0-1 0,0 0 1,0 1-1,-1-1 0,1 1 1,0-1-1,0 1 0,0-1 0,0 0 1,0 1-1,0 0 0,0 2 159,-2 6 102,-1-1 0,0 1-1,-1-1 1,0 0 0,0 0 0,-6 8 0,-7 12 222,-49 114 1227,12-24-1044,-111 245 935,158-348-1010,-14 25-1,34-59-395,1 1 0,1 0 0,32-31 0,-21 25-509,2 2 1,36-24-1,-56 41 104,0 0 0,1 0 1,-1 1-1,1 1 0,17-6 0,-24 8 123,0 1-1,0-1 1,-1 1-1,1 0 1,0 0 0,0 0-1,0 0 1,0 0-1,0 0 1,0 1 0,0-1-1,0 0 1,0 1-1,-1 0 1,1-1-1,0 1 1,0 0 0,-1 0-1,1 0 1,0 0-1,-1 0 1,1 0 0,-1 1-1,0-1 1,1 0-1,-1 1 1,0-1-1,0 1 1,0 0 0,0-1-1,0 1 1,0 0-1,0-1 1,0 4 0,1 1 103,0 1 1,-1-1-1,0 1 1,-1 0-1,0-1 1,0 1-1,0 0 1,0 0-1,-3 7 1,2-6-24,0-1-1,1 1 1,-1 0-1,2 0 1,-1 0-1,3 15 1,-1-17-16,0 0-1,0 0 1,1 0 0,-1 0 0,1 0 0,8 10 0,-10-14-6,1 0 1,0 0-1,0 0 1,0 0-1,0 0 1,0-1-1,0 1 1,0 0-1,1-1 1,-1 0-1,1 0 1,-1 0-1,1 0 1,-1 0-1,1 0 1,0 0-1,-1-1 1,1 0-1,4 1 1,1-1 23,0-1 0,0 0 0,0 0 1,0-1-1,0 0 0,0 0 0,0-1 0,-1 0 1,1-1-1,-1 1 0,0-1 0,0-1 0,-1 1 0,1-1 1,10-10-1,-9 7 4,0-1-1,-1 0 1,0-1-1,0 1 1,-1-1 0,0 0-1,-1-1 1,0 0 0,-1 1-1,4-17 1,-7 25-95,-1-1 0,1 0 0,-1 1 0,0-1 0,0 0 0,0 1 0,-1-1 1,1 0-1,0 0 0,-1 1 0,0-1 0,-1-3 0,2 6 12,0-1 1,0 1-1,-1 0 0,1-1 0,0 1 1,0 0-1,0 0 0,-1-1 0,1 1 1,0 0-1,0 0 0,-1 0 1,1-1-1,0 1 0,0 0 0,-1 0 1,1 0-1,0 0 0,-1 0 0,1 0 1,0-1-1,0 1 0,-1 0 0,1 0 1,0 0-1,-1 0 0,1 0 1,0 0-1,-1 0 0,1 0 0,-1 1 1,-11 5-341,-6 14-17,10-9 230,1 0 0,-11 23 0,16-29 165,1-1 0,-1 1 1,1 0-1,0 0 1,0 0-1,1 0 1,0 0-1,-1 0 1,2-1-1,-1 1 1,1 6-1,1-4 87,0 1-1,0-1 1,0 0-1,1 0 1,0 0 0,0 0-1,1 0 1,6 7-1,-9-11-55,1 0 0,0-1 0,1 1 0,-1-1 0,0 0 1,1 0-1,-1 0 0,1 0 0,0 0 0,-1 0 0,1-1 0,0 1 0,0-1 0,0 0 0,0 0 0,0 0 0,1 0 0,-1 0 0,0-1 0,0 1 0,1-1 0,3 0 0,15-5-75,0 0 1,-1-1-1,0-1 0,34-17 0,-9 5-1965,-8 3-522,-4-2-3568,-7 3 1896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2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299 774 4064,'0'0'84,"0"-1"1,0 1 0,0 0-1,0-1 1,-1 1-1,1 0 1,0-1-1,0 1 1,0 0-1,0-1 1,-1 1 0,1 0-1,0-1 1,0 1-1,-1 0 1,1 0-1,0 0 1,-1-1 0,1 1-1,0 0 1,0 0-1,-1 0 1,1-1-1,0 1 1,-1 0-1,1 0 1,-1 0 0,-15-3 1095,-15 6-232,-10 11-360,17-4-344,5-3-68,0 2 0,1-1 0,1 2 0,-33 23 0,43-27-229,0-1 1,1 1-1,-1 0 1,1 0 0,-10 14-1,15-18 70,0 0-1,0-1 1,0 1 0,1 0-1,-1-1 1,1 1-1,-1 0 1,1 0 0,-1 0-1,1 0 1,0-1-1,0 1 1,0 0 0,0 0-1,0 0 1,0 0-1,1 0 1,-1-1 0,1 1-1,-1 0 1,1 0-1,-1-1 1,1 1 0,0 0-1,0-1 1,0 1 0,0 0-1,0-1 1,0 0-1,1 1 1,-1-1 0,0 0-1,1 1 1,1 0-1,-1-1 33,0 1-1,0-1 0,0 0 0,0 0 1,1-1-1,-1 1 0,0 0 0,0-1 1,0 1-1,1-1 0,-1 0 0,0 0 1,1 0-1,-1 0 0,0 0 0,0 0 1,4-1-1,5-2 181,1 1 0,11-6 0,-22 8-217,22-8 137,-1-1 0,0 0-1,0-2 1,-1 0 0,-1-2-1,0 0 1,31-27 0,-35 24-113,-1 0 1,-1-1-1,-1-1 0,0 0 1,18-37-1,-17 26 134,-1-2-1,-2 0 0,10-45 1,8-67 157,-27 124-345,0 0 0,-1 0 0,0-1 0,-2 1-1,-5-31 1,6 47-16,-1 1-1,1 0 0,-1-1 1,0 1-1,0 0 0,1-1 1,-2 1-1,1 0 0,0 0 1,0 0-1,-1 0 0,1 0 1,-1 0-1,0 0 1,1 0-1,-4-1 0,4 2-6,0 1 0,-1-1 0,1 1 0,0-1 0,-1 1 0,1 0 0,-1-1 0,1 1 0,0 0 0,-1 0 0,1 0 0,-1 0 0,1 0 0,-1 1 0,1-1 0,-1 0 0,1 1 0,0-1 0,-1 1 0,1-1 0,0 1 0,-1-1 0,1 1 0,0 0 0,0 0 0,-2 2 0,-1-1-6,1 1 1,0 1-1,0-1 0,0 0 0,0 1 0,0-1 0,1 1 0,-1 0 0,-2 8 0,0 1-109,-6 24 0,8-27 68,-6 32-3,2-1-1,1 2 1,2-1 0,2 0-1,2 1 1,2-1 0,11 66-1,-11-95 156,1 0-1,1 0 0,0 0 1,0-1-1,9 17 0,-11-25 47,1 0 0,-1 1 1,1-1-1,0 0 0,0 0 0,0-1 0,1 1 0,0-1 1,-1 0-1,1 0 0,0 0 0,0 0 0,0 0 0,1-1 0,-1 0 1,1 0-1,7 2 0,-7-3-24,-1-1 1,1 1-1,-1-1 1,0-1-1,1 1 0,-1-1 1,1 1-1,-1-1 1,0 0-1,0-1 0,7-2 1,1-1 61,-2-1 1,21-13 0,-21 12-41,0 0 0,-1-1 1,0 0-1,0-1 1,-1 0-1,0 0 1,0-1-1,-1 0 1,-1 0-1,1-1 0,7-20 1,-13 28-103,0 0 0,-1 1 1,1-1-1,-1 0 0,0 0 0,0 0 1,0 0-1,0 0 0,0 1 1,-1-1-1,0 0 0,1 0 0,-1 1 1,0-1-1,-2-4 0,2 6-27,1 0-1,-1 0 0,1 0 1,-1 0-1,0 0 1,1 0-1,-1 1 1,0-1-1,0 0 0,0 0 1,0 1-1,0-1 1,0 0-1,1 1 1,-2-1-1,1 1 0,0-1 1,0 1-1,0 0 1,0-1-1,0 1 1,0 0-1,0 0 0,0 0 1,-1 0-1,1 0 1,0 0-1,0 0 1,0 0-1,0 0 0,0 0 1,0 1-1,-1-1 1,1 0-1,0 1 0,0-1 1,0 1-1,0-1 1,-1 2-1,-3 1-45,1 0 1,0 1-1,0-1 0,0 1 1,0 0-1,1 0 0,-1 0 0,1 1 1,0-1-1,0 1 0,1-1 0,-1 1 1,1 0-1,-3 9 0,3-7 75,0 0-1,1 0 1,0 0 0,0 0-1,0 1 1,1-1-1,0 0 1,1 0 0,0 0-1,2 11 1,-2-16 15,-1 0 0,1 0 0,0 0 0,0 0 0,0 0 0,0 0 0,0 0 0,0-1 1,1 1-1,-1 0 0,0-1 0,1 1 0,0-1 0,-1 0 0,4 2 0,-1 0 49,0-1 0,0-1 0,0 1 0,0-1-1,0 1 1,1-1 0,4 1 0,3-1 101,1 0 0,0-1-1,-1 0 1,17-3 0,-4-1-60,0-2 0,-1 0 1,1-2-1,-2 0 0,1-2 1,-1-1-1,28-17 0,-44 23-73,1-1-1,-1 0 0,0 0 0,0-1 0,0 0 0,-1 0 0,8-14 0,-5 9 112,-9 12-171,0 0 0,0 0-1,0-1 1,1 1 0,-1 0-1,0 0 1,0-1-1,0 1 1,0 0 0,0-1-1,0 1 1,0 0 0,0-1-1,0 1 1,0 0-1,0 0 1,0-1 0,0 1-1,0 0 1,0-1 0,0 1-1,0 0 1,-1-1-1,2 7-498,14 24 323,-9-18 180,0 1-1,7 23 1,-11-30 48,1 1-1,0-1 1,0 1 0,1-1-1,0-1 1,0 1 0,0 0-1,1-1 1,0 0 0,0 0-1,0 0 1,0-1 0,1 1-1,8 3 1,-13-7 18,0-1 0,1 1 0,-1-1 0,1 0 0,-1 1 0,1-1 0,-1 0 0,1 0 0,-1 0-1,1 0 1,-1-1 0,1 1 0,-1 0 0,1 0 0,2-2 0,19-8 196,-14 3-153,0 0 0,-1 0 1,1-1-1,-2 0 0,12-14 0,-3 3-33,47-65-9,-19 23-145,-26 41-370,-18 20 459,0 0 0,0 0-1,1 0 1,-1 0 0,0 0-1,0 0 1,0 0 0,0 0 0,0 0-1,1 0 1,-1 0 0,0 0-1,0 0 1,0 0 0,0 0 0,0 0-1,1 1 1,-1-1 0,0 0-1,0 0 1,0 0 0,0 0 0,0 0-1,0 0 1,0 1 0,0-1-1,0 0 1,0 0 0,1 0 0,-1 0-1,0 0 1,0 1 0,0-1-1,0 0 1,0 0 0,0 0 0,0 0-1,0 1 1,0-1 0,0 0-1,0 0 1,1 9 8,-1 23 9,-1-11-80,1 1-1,4 26 0,-3-42 101,0-1-1,0 1 0,1 0 1,0 0-1,0 0 0,0-1 1,1 1-1,0-1 0,0 0 1,0 0-1,1 0 0,6 7 1,-9-11 19,1 0-1,-1 0 1,0 0 0,1 0-1,0 0 1,-1 0 0,1 0 0,-1-1-1,1 1 1,0-1 0,-1 0 0,1 1-1,0-1 1,0 0 0,-1 0-1,1 0 1,0 0 0,0 0 0,-1 0-1,4-1 1,3-1 103,1-1-1,15-6 1,-11 4-112,-3 1 4,0-1 1,0-1 0,-1 1 0,0-1-1,0-1 1,0 0 0,-1 0-1,9-9 1,0-3-47,-1 0 1,20-33-1,-32 46-18,0 0 1,0 0-1,-1-1 0,0 0 0,-1 1 0,1-1 1,-2 0-1,3-14 0,-4 45-631,0 15 563,5 43 0,-3-56-51,-2-20 143,0-1 0,1 0 1,0 1-1,0-1 0,0 0 1,0 0-1,1 0 0,3 7 1,-5-11 19,1 0-1,-1 0 1,1 0 0,-1 0 0,1-1-1,-1 1 1,1 0 0,0 0 0,-1 0 0,1 0-1,0-1 1,0 1 0,0 0 0,0-1 0,0 1-1,0 0 1,0-1 0,0 0 0,1 1-1,0 0-3,-1-1-1,1 0 1,0-1-1,-1 1 1,1 0-1,-1 0 1,1-1-1,0 1 1,-1-1-1,1 1 0,-1-1 1,3-1-1,0-1 16,0 1 0,-1-1-1,1 0 1,-1 0 0,0 0-1,0 0 1,0 0-1,0-1 1,0 1 0,-1-1-1,3-6 1,4-7 57,8-24 0,-15 36-103,8-29 11,0 0 0,6-51-1,-12 55 2,-3 16-116,1 1 0,5-15 0,-6 15-276,-1 23 101,-1-4 281,1-1 1,0 1-1,1 0 1,0 0-1,0-1 0,0 1 1,0 0-1,1-1 1,0 1-1,0-1 0,1 0 1,-1 1-1,1-1 1,0 0-1,1-1 0,-1 1 1,1-1-1,0 1 1,0-1-1,5 4 0,-2-4 17,0 1 0,0-1 0,1 0 0,0-1-1,0 0 1,0 0 0,0-1 0,0 0-1,0 0 1,1-1 0,-1 0 0,0-1 0,1 0-1,-1 0 1,16-2 0,1-3 40,0-1 0,0 0 1,44-19-1,-58 21 19,0-1 0,0 0 1,-1-1-1,18-11 0,-28 17-73,0 0 0,-1 0 0,1 0 0,0 0-1,0 0 1,0 0 0,0 0 0,0 0-1,0 0 1,0 0 0,0 0 0,0 0 0,0 0-1,0 0 1,0 0 0,0 0 0,0 0-1,0 0 1,0 0 0,0 0 0,0 0 0,0 0-1,-1 0 1,1 0 0,0 0 0,0-1 0,0 1-1,0 0 1,0 0 0,0 0 0,0 0-1,0 0 1,0 0 0,0 0 0,0 0 0,0 0-1,0 0 1,0 0 0,0 0 0,0 0 0,0 0-1,0 0 1,0 0 0,0 0 0,0 0-1,0-1 1,0 1 0,0 0 0,-6 3-40,-53 56-279,32-30 240,-2 2 123,-48 65 0,75-93-29,-1 1 0,1-1-1,0 1 1,0 0 0,0-1-1,1 1 1,-1 0 0,1 0-1,0 1 1,-1 4 0,2-9 1,0 1 1,1-1 0,-1 1-1,0 0 1,0-1-1,0 1 1,1-1 0,-1 1-1,0-1 1,1 1-1,-1-1 1,0 1 0,1-1-1,-1 1 1,0-1-1,1 1 1,-1-1 0,1 0-1,-1 1 1,1-1-1,-1 0 1,1 0 0,-1 1-1,1-1 1,-1 0-1,1 0 1,0 0 0,-1 1-1,1-1 1,-1 0-1,1 0 1,0 0 0,-1 0-1,1 0 1,-1 0-1,1 0 1,0 0 0,-1-1-1,1 1 1,-1 0-1,1 0 1,31-8 252,-26 6-339,7-3 89,1 0 0,0-1 0,-1-1 0,0 0 0,-1-1 0,1 0-1,-1-1 1,-1 0 0,0-1 0,10-12 0,5-7 16,-2-1-1,32-54 1,-66 102-392,2 0 0,-12 33 0,17-42 345,1 0 0,0-1 0,1 1 1,0 0-1,1 0 0,-1 0 0,3 15 0,-2-22 33,1 1 1,-1-1-1,1 0 0,-1 1 0,1-1 0,0 1 0,0-1 1,0 0-1,1 0 0,-1 0 0,0 1 0,1-1 0,0-1 1,-1 1-1,1 0 0,0 0 0,0-1 0,0 1 0,0-1 1,0 1-1,0-1 0,0 0 0,1 0 0,-1 0 0,0 0 1,1 0-1,-1 0 0,1-1 0,-1 1 0,6-1 0,-4 0 7,0 0-1,0 0 1,0-1 0,0 1-1,1-1 1,-1 0-1,0-1 1,0 1-1,-1-1 1,1 0-1,0 1 1,0-2-1,-1 1 1,1 0-1,-1-1 1,0 0 0,0 1-1,4-6 1,4-3-16,-2-1 0,0 0 0,13-23 0,52-104 219,9-16-64,15-13-67,-84 143-117,-2-1 1,0 0 0,-2 0 0,11-39-1,-20 58-11,1 0-1,-1 0 1,1-10 0,-1 16 19,-1 0 1,0 0-1,0 0 1,0 0-1,0 0 1,0 0-1,0 0 1,0 0-1,0 0 1,0 0-1,-1 0 1,1 0-1,0 1 1,-1-1-1,1 0 1,0 0-1,-1 0 1,1 0-1,-1 1 1,1-1-1,-1 0 1,0 0-1,1 1 1,-1-1-1,0 0 1,1 1-1,-1-1 1,0 1-1,0-1 1,0 1-1,1-1 1,-1 1-1,-1-1 1,0 2-12,0-1 0,0 0-1,0 1 1,0-1 0,0 1 0,0 0 0,0-1 0,1 1 0,-1 0 0,0 0 0,0 0 0,1 0 0,-3 3 0,0-1-23,-10 8 6,1 0 0,0 1 1,0 1-1,1 0 0,1 1 1,0 0-1,1 1 1,1 0-1,0 0 0,1 1 1,-12 33-1,5-1-22,2 0-1,2 0 1,-4 51-1,3 39 234,12-117-87,1-1-1,0 1 0,2 0 0,7 32 1,-9-50-57,1 1 0,-1 0 0,0-1 1,1 1-1,0-1 0,0 1 0,4 4 0,-5-6-11,0-1 0,0 0 0,0 0 0,1 0 0,-1 0 0,0 0 0,1 0 0,-1 0 0,0-1 0,1 1 0,-1 0 0,1-1 0,-1 1 0,1-1 0,-1 1 0,1-1 0,0 0 0,-1 0 0,1 0-1,-1 0 1,3 0 0,7-2 21,-1 0 1,0 0-1,-1-1 0,1-1 0,0 0 0,9-5 0,56-36 86,-60 35-102,82-60-94,-86 62 25,-11 7 46,21-12-235,-21 13 230,1 0 1,-1-1-1,1 1 0,-1 0 0,0 0 0,1 0 0,-1 0 1,1 0-1,-1 0 0,0 0 0,1 0 0,-1 0 0,1 0 1,-1 0-1,0 0 0,1 0 0,-1 0 0,1 0 0,-1 0 1,0 0-1,1 0 0,-1 0 0,0 1 0,1-1 0,-1 0 1,0 0-1,1 0 0,-1 1 0,0-1 0,1 0 0,-1 0 1,0 1-1,1-1 0,-1 0 0,0 1 0,0-1 0,0 0 1,1 1-1,-1-1 0,0 1 0,0-1 0,0 0 0,0 1 1,0-1-1,0 1 0,0-1 0,0 0 0,1 1 0,-1-1 1,-1 1-1,1-1 0,0 0 0,0 1 0,0 0 0,-1 14-58,-1 1 0,0-1 0,-5 17 0,3-17 47,1 1 0,1 0-1,-1 17 1,3-30 29,0 0-1,0 0 1,1 0-1,-1 0 1,1 0 0,0 0-1,-1 0 1,1 0-1,1 0 1,-1-1-1,0 1 1,1 0 0,-1-1-1,1 1 1,0-1-1,0 0 1,0 1 0,0-1-1,0 0 1,0 0-1,0 0 1,1 0-1,-1-1 1,1 1 0,0-1-1,-1 1 1,1-1-1,5 2 1,-1-2 48,0 1-1,-1-1 1,1 0 0,0 0 0,0-1-1,-1 0 1,1 0 0,0-1 0,0 1-1,-1-2 1,12-2 0,-13 2-42,0 1 0,0-1 0,0 0 0,0-1 0,0 1 0,-1-1 0,1 0 0,-1 0 0,0 0 0,0-1 0,4-4 0,10-9-22,-11 12-182,-7 5 183,0 0 0,0 0-1,0 0 1,0 0-1,0 0 1,0 0 0,0 0-1,0 0 1,-1 0-1,1 0 1,0 0 0,0 0-1,0 0 1,0 0 0,0 0-1,0 1 1,0-1-1,0 0 1,0 0 0,0 0-1,0 0 1,0 0-1,0 0 1,0 0 0,0 0-1,0 0 1,0 0-1,0 0 1,0 0 0,0 0-1,0 1 1,0-1-1,0 0 1,0 0 0,0 0-1,1 0 1,-1 0 0,0 0-1,0 0 1,0 0-1,0 0 1,0 0 0,0 0-1,0 0 1,0 0-1,0 0 1,0 0 0,0 0-1,0 0 1,0 0-1,0 0 1,0 0 0,0 0-1,1 0 1,-1 0 0,0 0-1,0 0 1,0 0-1,0 0 1,0 0 0,0 0-1,0 0 1,0 0-1,0 0 1,0 0 0,0 0-1,0 0 1,0 0-1,1 0 1,-4 8-55,-1 0 0,1 0-1,-10 15 1,3-7-19,6-10 87,0 0-1,1 0 1,0 1 0,0-1 0,1 1-1,0-1 1,0 1 0,-1 10-1,3-17-7,0 0 0,0 1 0,0-1 0,0 0 0,0 1 0,0-1 0,0 1 0,0-1 0,0 0 0,0 1 0,1-1 0,-1 0 0,0 0-1,0 1 1,0-1 0,1 0 0,-1 1 0,0-1 0,0 0 0,1 0 0,-1 1 0,0-1 0,1 0 0,-1 0 0,0 0 0,1 0 0,-1 1-1,1-1 1,12 1 168,13-6 189,-17 1-302,1-1 0,-1 0 0,0 0 0,0-1 1,-1 0-1,1 0 0,-2-1 0,9-8 0,-13 11-50,1-1 1,-1 1-1,0-1 0,0 0 1,0 1-1,-1-1 0,0-1 1,0 1-1,0 0 0,0 0 1,-1-1-1,0 1 0,0-1 1,0 1-1,-1-1 0,0 1 1,0-1-1,0 0 0,-1 1 1,0-1-1,0 1 0,-3-9 1,3 13-34,0-1 0,0 0 0,0 1 0,0-1 0,0 1 0,0-1 0,-1 1 0,1 0 0,-1-1 1,1 1-1,-1 0 0,1 0 0,-1 0 0,0 0 0,1 0 0,-1 0 0,0 1 0,0-1 0,0 1 0,0-1 0,-3 0 1,2 1 17,-1-1 1,1 1 0,-1 0-1,1 0 1,0 0 0,-1 0 0,1 0-1,-1 1 1,1 0 0,0-1 0,-5 3-1,-10 9-234,18-12 241,0 0-1,0 1 0,0-1 1,0 0-1,-1 0 0,1 0 1,0 1-1,0-1 0,0 0 1,0 0-1,0 0 0,0 1 1,0-1-1,0 0 0,0 0 1,0 0-1,0 1 0,0-1 1,0 0-1,0 0 0,0 1 1,0-1-1,0 0 0,0 0 1,0 0-1,0 1 0,0-1 1,0 0-1,0 1 0,1-1 2,-1 0 0,1 1-1,0-1 1,-1 1 0,1-1-1,-1 0 1,1 1-1,0-1 1,0 0 0,-1 0-1,1 1 1,0-1 0,-1 0-1,2 0 1,10 2 15,-1-1-1,0-1 0,1 1 1,-1-2-1,12-1 1,21-2 76,-27 3-48,0-1 1,17-4-1,-18 2-21,0 1 0,-1 1-1,1 0 1,0 1 0,0 0 0,19 3 0,-34-2-16,0 0 0,0 0 1,0 0-1,0 0 0,0 1 1,0-1-1,0 0 0,0 1 1,0-1-1,0 1 0,0-1 0,0 1 1,0 0-1,0-1 0,0 1 1,0 0-1,-1 0 0,1-1 1,0 1-1,-1 0 0,1 0 1,0 0-1,-1 0 0,1 0 1,-1 0-1,1 0 0,-1 0 1,0 0-1,1 0 0,-1 2 0,0 2 12,0 0 0,0 0 0,0 0-1,-1 0 1,-1 8 0,-1 3 12,2-12 1,0 0 1,0 0-1,-1 0 1,1 0-1,-1 0 1,0-1-1,0 1 1,-3 3-1,-3 7-70,6-7-42,4-5 267,10-5 406,-6 1-481,37-17-74,-1-1 0,-1-2 1,40-28-1,-79 49-38,48-27-114,-49 28 112,-1 0 1,0 0-1,1 0 0,-1-1 1,1 1-1,0 0 0,-1 0 0,1 0 1,-1 0-1,1 0 0,-1 0 1,1 0-1,-1 0 0,1 1 0,-1-1 1,1 0-1,-1 0 0,1 0 1,-1 0-1,0 1 0,1-1 1,-1 0-1,1 1 0,-1-1 0,0 0 1,1 1-1,-1-1 0,1 0 1,-1 1-1,0-1 0,0 1 1,1-1-1,-1 1 0,12 22 113,-6-11 29,0-3-185,18 28 601,-22-34-718,0-1-1,1 1 1,-1-1 0,0 0 0,1 0 0,0 0 0,-1 0 0,1 0 0,0 0 0,3 1-1,-4-2-1097,-2-1 1105,0 0 0,1 0 0,-1 1 0,0-1 0,0 0 0,0 0 0,1 0 0,-1 0 0,0 0 0,0 0 0,1 0 0,-1 0 0,0 0 0,0 0 0,1 0 0,-1 0 0,0 0 0,0 0 0,0-1 0,1 1 0,-1 0 0,0 0 0,0 0 0,0 0 0,1 0 0,-1 0 0,1-2-1422,-1 2 1422,1-1 0,-1 1 0,0 0 0,0 0 0,0 0 0,0-1 0,0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3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3904,'0'-20'1253,"4"6"654,-4 13-1792,0 1-1,0 0 1,0-1 0,0 1-1,1 0 1,-1 0 0,0-1-1,0 1 1,1 0 0,-1 0-1,0 0 1,0 0 0,1-1 0,-1 1-1,0 0 1,1 0 0,-1 0-1,0 0 1,0 0 0,1 0-1,-1 0 1,0-1 0,1 1 0,0 0-1,-1 1 0,1-1 0,0 0 1,-1 1-1,1-1 0,0 0 0,-1 1 0,1-1 0,0 1 0,-1-1 1,1 1-1,-1-1 0,1 1 0,-1 0 0,1-1 0,-1 1 0,1-1 1,-1 1-1,0 0 0,1 0 0,-1-1 0,0 1 0,0 0 0,0-1 1,1 1-1,-1 0 0,0 1 0,3 28 1728,-1 58-1,-2-21-751,4 236 1237,-4-242-1742,-3-44 207,1-12-1528,-6-45-14226,3 22 12306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2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6880,'-18'-15'3136,"18"10"-2720,0 2 672,5 3-672,-1-5-160,5 2-160,1-6-256,-2 9 96,0-8 160,2 5-32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2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6560,'4'-4'3188,"6"1"-3258,-7 2 477,27-6 591,1 1 1,1 2-1,39-1 0,5-1-692,-17-1-136,195-18 428,-247 24-1031,-3 1-24,0-1 0,1 1 0,-1 0 0,0 0 0,0 1 0,6 1 0,-9-2 317,-1 0 1,0 0-1,0 0 1,0 0 0,1 0-1,-1 0 1,0 0-1,0 0 1,0 0-1,1 1 1,0 0-976,-1-1 975,0 0 1,0 0-1,0 1 1,0-1-1,0 0 1,0 0 0,0 0-1,0 1 1,0-1-1,0 0 1,0 0 0,0 1-1,0-1 1,0 0-1,0 0 1,0 0 139,0 11-3408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2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 7136,'-63'-17'3232,"49"17"-2816,9 0-64,10 0-288,-1-3-160,11 3 32,6-5-192,11 2 160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2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95 527 3552,'2'-11'1734,"-1"11"-1630,-1 0 1,0-1 0,0 1-1,0 0 1,1-1-1,-1 1 1,0 0 0,0-1-1,0 1 1,0-1-1,0 1 1,0 0 0,0-1-1,0 1 1,0-1-1,0 1 1,0 0 0,0-1-1,0 1 1,0-1-1,0 1 1,0 0 0,0-1-1,0 1 1,0-1-1,-1 1 1,1 0 0,0-1-1,0 1 1,-1 0-1,1-1 1,0 1 0,0 0-1,-1 0 1,1-1-1,0 1 1,-1 0 0,1 0-1,0-1 1,-1 1-1,1 0 1,0 0 0,-1 0-1,1 0 1,-1-1-1,1 1 1,0 0 0,-1 0-1,1 0 1,-1 0-1,0 0 1,-1-1-34,0 1 1,0-1-1,-1 1 1,1-1-1,0 1 0,-1 0 1,1-1-1,0 1 0,-1 0 1,1 1-1,0-1 1,-1 0-1,1 1 0,0-1 1,-1 1-1,1 0 1,0 0-1,0 0 0,0 0 1,0 0-1,0 0 0,0 1 1,0-1-1,0 1 1,-2 2-1,0 0-152,1 0 0,0 0 0,0 1 0,0 0-1,1-1 1,0 1 0,-3 7 0,4-9 80,0-1 1,1 1-1,-1 0 0,0 0 0,1-1 0,0 1 1,0 0-1,0 0 0,0 0 0,0 0 1,0-1-1,1 1 0,-1 0 0,1 0 0,1 3 1,-1-5 54,0 1 1,0-1 0,0 0 0,1 1 0,-1-1-1,0 0 1,0 0 0,1 0 0,-1 0-1,1 0 1,-1 0 0,1-1 0,-1 1 0,1 0-1,-1-1 1,1 1 0,0-1 0,-1 1-1,1-1 1,0 0 0,-1 0 0,1 0 0,0 0-1,0 0 1,-1 0 0,1 0 0,0-1-1,2 0 1,3 0 129,-1-1 0,0 0-1,1 0 1,-1-1 0,0 0 0,6-3-1,-9 3-95,1 1 0,-1-1 0,0 0 0,1 0 0,-1 0-1,-1 0 1,1-1 0,0 1 0,-1-1 0,0 0 0,0 1 0,0-1 0,0 0-1,0 0 1,-1 0 0,0-1 0,1-4 0,-1 6-107,-1-1-1,0 0 1,0 1 0,0-1-1,0 1 1,0-1 0,-1 1 0,1-1-1,-1 1 1,0-1 0,0 1-1,-1-1 1,1 1 0,-1 0 0,1 0-1,-1 0 1,0 0 0,0 0-1,0 0 1,-1 0 0,-2-2 0,4 4-23,-1 0 0,1 0 0,0 1 0,0-1 0,0 1 0,-1-1 1,1 1-1,0-1 0,0 1 0,-1 0 0,1-1 0,0 1 1,-1 0-1,1 0 0,0 0 0,-1 0 0,1 0 0,0 0 1,-1 1-1,1-1 0,0 0 0,-1 1 0,1-1 0,0 1 0,0-1 1,-1 1-1,1 0 0,0-1 0,0 1 0,0 0 0,-2 1 1,0 1-30,1-1 1,-1 0 0,1 1-1,-1 0 1,1-1 0,0 1 0,0 0-1,0 0 1,0 0 0,-2 6 0,4-8 101,-1 0 0,1-1 0,0 1 0,0 0 0,0-1 0,0 1 0,-1 0 0,1-1 0,0 1 0,0 0 0,0-1 0,0 1 0,0 0 1,1-1-1,-1 1 0,0 0 0,0-1 0,0 1 0,1-1 0,-1 2 0,1-2 9,-1 0 0,0 0 0,1 1-1,-1-1 1,1 0 0,-1 0 0,0 0 0,1 1 0,-1-1 0,1 0-1,-1 0 1,1 0 0,-1 0 0,1 0 0,-1 0 0,0 0 0,1 0-1,-1 0 1,1 0 0,-1 0 0,1 0 0,4-2 204,0 1 0,0-1 0,0 0 1,4-3-1,-7 4-232,10-6 186,0-1-1,-1 0 0,0 0 1,15-16-1,37-44 384,205-288 864,-265 351-1415,10-11-288,-13 16 251,0 0 0,0-1-1,0 1 1,0 0 0,0 0-1,1 0 1,-1 0-1,0 0 1,0 0 0,0 0-1,0 0 1,0 0 0,1 0-1,-1 0 1,0 0 0,0 0-1,0-1 1,0 1 0,1 0-1,-1 0 1,0 1-1,0-1 1,0 0 0,1 0-1,-1 0 1,0 0 0,0 0-1,0 0 1,0 0 0,0 0-1,1 0 1,-1 0 0,3 10-237,0 50 64,-6 85-1,2-136 211,-11 125 55,-48 207 1,57-325-70,-6 32 246,-3-2-1,-30 80 0,41-121-198,-1 0 0,0-1 0,-1 1 0,1-1 0,-1 1 0,0-1 0,0 0 0,0 0 0,-1 0 0,-6 5 0,9-8-37,0 0 0,0 0 0,0 0 0,0-1 0,0 1-1,0 0 1,0-1 0,0 1 0,0-1 0,-1 1 0,1-1 0,0 0 0,0 0 0,0 1-1,-1-1 1,1 0 0,0 0 0,-1 0 0,1 0 0,0 0 0,0-1 0,-1 1 0,1 0-1,0 0 1,0-1 0,0 1 0,0-1 0,-1 1 0,1-1 0,0 0 0,0 1 0,0-1-1,-2-2 1,0 0 10,1 0-1,-1 0 1,0-1-1,1 0 1,0 1-1,0-1 1,0 0-1,-2-6 1,1 1-50,0-1 1,1 1-1,0-1 0,0 0 1,1 1-1,1-1 0,-1 0 0,2 0 1,-1 0-1,4-14 0,-3 18 23,1-1 1,0 0-1,0 1 0,1-1 0,0 1 0,0 0 0,0 0 0,1 0 0,0 0 0,0 1 0,0-1 0,1 1 0,0 0 1,0 0-1,8-5 0,-2 3 29,1 0 0,-1 0 0,1 2 0,25-9 1,52-8-173,-46 12-766,-38 9 71,1 0 0,-1 1 0,1-1 0,6 1 0,-7 1-900,1-1 0,0 1 1,-1 0-1,7 2 0,6 5-1972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2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16 850 2496,'0'0'67,"-12"5"1154,9-3-435,5-1 1156,4 0-129,-3-1-1562,0 0 0,0 1 1,0-1-1,1-1 0,-1 1 0,0 0 0,0-1 0,0 0 1,0 1-1,0-1 0,0-1 0,0 1 0,0 0 0,5-4 1,-1 1-8,0-1 1,0 0 0,-1 0 0,10-9 0,-2-3 15,-1 1 1,-1-2-1,19-34 1,23-62 181,-30 62-235,65-144 363,-64 130-577,-24 63-7,0-4-261,-5 9-70,-4 11-96,-2 10 341,1 0 1,1 1 0,1 0 0,-6 38 0,7-32 109,3-16 1,-10 41 419,3 0 0,-5 100 1,15-150-334,0 0 1,0 0 0,1 0 0,-1 0-1,1 0 1,3 8 0,-3-12-53,-1 1-1,1-1 1,-1 0 0,1 0 0,0 0-1,0 0 1,0 1 0,-1-1-1,1 0 1,0-1 0,0 1 0,0 0-1,1 0 1,-1 0 0,0-1 0,0 1-1,0 0 1,0-1 0,1 1 0,-1-1-1,0 1 1,1-1 0,-1 0 0,0 0-1,1 0 1,-1 1 0,0-1 0,1 0-1,1-1 1,4 0 70,-1-1 1,0 0-1,0 0 0,1-1 0,-1 0 0,-1 0 0,1 0 1,0-1-1,-1 1 0,9-9 0,-8 8-43,16-14 41,-1-2 0,-1 0 0,19-23 0,46-69 65,-84 110-174,39-55-46,50-95-1,-56 87-28,37-72-7,-61 113 70,-1 0 0,0-1 0,8-45 0,-16 66-59,0 4-19,-1 9 9,-31 94 163,-1 19 218,-6 25-11,-27 99 298,39-153-195,5-32 398,20-57 28,4-14-592,9-15-290,82-79-25,-93 103 59,1 0 0,-1 0-1,0 0 1,0-1 0,1 1 0,-1 1-1,0-1 1,1 0 0,-1 0 0,1 0 0,-1 1-1,1-1 1,-1 1 0,1-1 0,0 1 0,-1 0-1,1-1 1,0 1 0,1 0 0,-1 1-7,-1-1 1,1 1-1,-1-1 1,1 1-1,0 0 1,-1 0 0,0 0-1,1 0 1,-1 0-1,1 0 1,-1 0-1,0 0 1,0 0-1,0 0 1,0 1-1,0-1 1,0 1 0,0-1-1,1 2 1,2 6 9,0-1 1,4 18 0,-6-19 40,0 0 1,1-1-1,-1 1 0,1 0 1,1-1-1,-1 0 0,7 9 1,-4-8-70,16 17 218,-22-23-136,1 0 0,0-1 1,0 1-1,1 0 0,-1 0 0,0 0 0,0-1 1,0 1-1,0-1 0,1 1 0,-1-1 1,0 1-1,1-1 0,-1 0 0,0 1 0,1-1 1,-1 0-1,2 0 0,1-1 29,0-1-1,-1 1 1,1-1-1,-1 0 1,1 0 0,-1 0-1,0 0 1,0-1 0,0 0-1,0 1 1,0-1-1,0 0 1,-1 0 0,0 0-1,1 0 1,2-7 0,3-6 11,0 0 1,6-22-1,-11 30-35,2-6-13,-1 4-65,0-1 0,0 0 0,-1 1 0,-1-1 0,2-17 0,-6 17-292,-2 15-47,-4 17 72,7-16 313,0-1 0,0 1 0,1-1 0,0 1 0,-1-1 0,1 0 0,1 1 0,-1-1-1,1 1 1,-1-1 0,1 1 0,0-1 0,1 0 0,-1 1 0,1-1 0,0 0 0,3 4 0,-1-2 25,0-1 0,0 1 0,1-1 0,0 0 0,0-1 0,0 1-1,0-1 1,1 0 0,0-1 0,11 6 0,-3-2-63,0-1 0,0-1 0,1-1 0,0 0 0,0 0-1,0-2 1,0 0 0,19 0 0,18-5-2730,-1-9-3482,-32 8 3985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2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3 100 7040,'-3'-8'3200,"6"5"-2752,2-2 1408,5 1-1088,4-7 544,7 2-768,21-7 96,6 4-352,20-3-192,0 7-32,9 0 127,-11 8-95,-3 3-1663,-10 5 863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3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216 754 3232,'-16'-1'11568,"56"-37"-9515,-18 14-1695,-2-2 1,-1-1 0,31-55-1,1-38-108,-2 5-254,31-37 265,-72 137-199,-1-1 1,10-30-1,-14 38-76,0-3-465,-4 19 65,-12 43 333,-3 0 1,-1-2-1,-25 49 0,27-65 105,-7 18 112,-3-1-1,-57 86 0,57-100-159,-213 336 421,185-263-88,38-84 193,10-21 8,7-15-252,1 3-189,0 0 0,0 0 1,9-13-1,-5 9-21,5-8-6,2 1 1,0 0-1,1 1 1,0 0-1,21-17 0,97-73 183,-18 16-85,6-25-105,17-14-28,-120 116-41,2 1-1,-1 0 1,2 1-1,0 1 1,0 1-1,1 1 1,0 1-1,1 1 1,0 1-1,0 1 1,0 1 0,1 1-1,0 1 1,27 0-1,-45 4 36,0-1-1,0 1 1,0 0 0,0 0-1,6 3 1,-11-4 13,0 0 0,0 1 0,0-1 0,0 1 0,0-1 0,0 1 0,0 0 0,0-1-1,0 1 1,0 0 0,0 0 0,-1-1 0,2 3 0,-2-3-7,1 1 0,-1-1 0,0 1 0,0-1 0,0 1 0,0-1 0,0 1 0,0-1 0,0 1 0,0-1 0,0 1 0,0-1 0,0 1 0,-1-1 0,1 1 0,0-1 0,0 1 0,0-1 0,-1 1 0,1-1 0,0 1 0,0-1 0,-1 0 0,1 1 0,-1-1 0,1 1 0,0-1 0,-1 0 0,1 0 0,-1 1 0,-19 14 116,-1 0 1,0-2-1,-26 13 0,18-10-72,-78 50-136,90-54 29,1 1 0,1 0 0,-27 30 0,14-4-33,26-35 107,0-1 0,0 1 0,0-1 0,1 1 0,0 0 0,0-1 0,0 1 0,0 0-1,0 6 1,1-10-8,0 0-1,0 0 1,0 1 0,0-1-1,0 0 1,1 0-1,-1 1 1,0-1-1,0 0 1,0 0 0,0 1-1,1-1 1,-1 0-1,0 0 1,0 0-1,1 0 1,-1 1 0,0-1-1,0 0 1,1 0-1,-1 0 1,0 0 0,0 0-1,1 0 1,-1 0-1,0 0 1,0 0-1,1 0 1,-1 0 0,0 0-1,1 0 1,-1 0-1,0 0 1,0 0-1,1 0 1,-1 0 0,0 0-1,1 0 1,7-4 119,0 1 0,0-1 0,-1-1 0,9-6 0,0 1-17,19-14-165,-1-1-1,43-43 1,-64 56 19,-9 7-5,1 1 1,-1-1-1,1 1 0,0 0 0,0 0 1,1 0-1,-1 1 0,1 0 0,9-4 1,-14 7 21,0-1 0,0 1 0,0 0 0,1 0 0,-1 0 0,0 1 0,0-1 0,0 0 0,0 0 1,0 1-1,0-1 0,0 0 0,0 1 0,0-1 0,0 1 0,0-1 0,0 1 0,0 0 0,0 0 0,0-1 0,1 2 1,15 20 31,-11-13 11,-3-3-4,2-1 0,-1 0 0,0 0 0,1 0 0,0-1 0,0 1 0,1-1 0,-1 0 0,1-1 0,0 1 0,0-1 0,0 0 0,0-1 0,1 1 0,-1-1 0,1-1 0,-1 1 0,1-1 0,0 0 0,0-1 0,-1 1 0,1-1 0,0-1 1,0 1-1,-1-1 0,1 0 0,0-1 0,-1 0 0,1 0 0,11-5 0,0-4 7,-1-1 0,0 0 0,0-1 0,27-29 0,-9 9-20,71-65-30,-110 99 54,-5 7-135,-15 21 54,-27 43 1,42-57 36,1 0 0,0 1 0,1 0 0,1 0 1,-6 23-1,11-36 15,1 0 1,-1 0 0,1 1 0,0-1-1,0 0 1,0 0 0,0 0 0,1 1-1,-1-1 1,1 0 0,0 0 0,0 0-1,0 0 1,0 0 0,2 3-1,-2-4 8,1 0-1,-1 0 0,0-1 0,1 1 0,-1 0 0,1-1 0,0 1 0,0-1 0,0 1 0,0-1 1,-1 0-1,2 1 0,-1-1 0,0 0 0,0-1 0,0 1 0,0 0 0,1-1 0,-1 1 0,0-1 1,4 1-1,14-1 56,0-1 1,0 0 0,-1-2 0,21-4 0,76-27 126,-92 25-179,1-1 1,-1-1 0,-1-1-1,0-1 1,0-2-1,-2 0 1,0-1-1,0-1 1,-2-1-1,32-36 1,156-195 389,-199 238-426,56-73 166,-58 75-173,0-1 0,0 0 0,-1 0 0,-1 0-1,0-1 1,0 1 0,1-12 0,-5 21 19,1 1 0,-1 0 0,0-1 0,0 1 0,0-1 0,0 1 1,0 0-1,0-1 0,0 1 0,0-1 0,0 1 0,0 0 0,0-1 0,0 1 1,0-1-1,0 1 0,0 0 0,-1-1 0,1 1 0,0 0 0,0-1 1,0 1-1,-1-1 0,1 1 0,0 0 0,0 0 0,-1-1 0,1 1 0,0 0 1,-1-1-1,1 1 0,0 0 0,-1 0 0,1 0 0,0-1 0,-1 1 1,1 0-1,0 0 0,-1 0 0,1 0 0,-1 0 0,1 0 0,0 0 0,-1 0 1,1 0-1,-1 0 0,1 0 0,0 0 0,-1 0 0,1 0 0,-1 0 1,1 0-1,0 0 0,-1 0 0,1 1 0,-1-1 0,1 0 0,0 0 0,-1 1 1,-3 0-47,1 1 1,-1-1-1,1 1 1,-1 0-1,-3 3 1,-3 4 17,0 0 1,1 0-1,0 1 0,0 1 1,1-1-1,0 1 0,1 1 0,1-1 1,-8 19-1,1 2 44,1 1 0,-9 49-1,-3 61-8,21-117 8,2 1 0,1-1 0,5 41 0,-4-62 20,-1-1 0,1 1 0,0 0 0,1-1 0,-1 1 0,1-1 0,3 7 0,-3-9-11,-1-1 0,0 1 0,0-1 1,1 1-1,-1-1 0,1 0 0,-1 0 1,1 1-1,-1-1 0,1 0 0,0 0 1,0-1-1,-1 1 0,1 0 0,0 0 0,0-1 1,0 1-1,0-1 0,0 0 0,3 1 1,7-1 27,-1-1 0,0 0 0,0-1 0,0 1 0,0-2 0,20-7 0,63-30 49,-86 36-107,32-17 30,61-44-1,-85 54-48,-13 9 38,0 0 11,0 0-1,0 0 0,0 0 1,0 1-1,6-3 1,-9 4-23,0 0 0,0 0 0,0 0 0,0 0 0,0 0 0,0 0 0,0 0-1,1 0 1,-1 0 0,0 0 0,0 0 0,0 0 0,0 0 0,0 0 0,1 0 0,-1 0 0,0 0 0,0 0 0,0 0 0,0 0 0,0 0 0,0 0 0,1 0 0,-1 0 0,0 0 0,0 0 0,0 0 0,0 0 0,0 0 0,0 0 0,0 0 0,1 1 0,-1-1 0,0 0 0,0 0 0,0 0 0,0 0 0,0 0 0,0 0 0,0 0 0,0 1 0,0-1 0,0 0 0,0 0 0,0 0 0,0 0 0,0 0 0,0 0 0,0 1 0,0-1 0,0 0 0,0 0 0,0 0 0,0 0 0,0 0 0,0 1 0,0-1 0,0 0 0,0 0 0,0 0 0,0 0 0,0 0 0,0 0 0,0 0 0,0 1-1,0-1 1,0 0 0,-1 0 0,-4 10 15,4-10-47,-10 17-24,1 0 0,1 0 0,0 1 0,2 0 0,-9 27 0,16-42 74,-1 0 1,0 0-1,1 1 0,0-1 1,0 0-1,0 1 0,0-1 1,1 0-1,-1 0 0,1 1 1,0-1-1,0 0 0,0 0 1,0 0-1,0 0 0,1 0 1,0 0-1,-1 0 0,1-1 1,0 1-1,0 0 0,5 3 1,-5-4 10,0 0 1,1-1 0,-1 1-1,1-1 1,-1 0-1,1 1 1,0-1 0,-1 0-1,1-1 1,0 1-1,0 0 1,0-1 0,-1 0-1,1 1 1,0-1 0,0 0-1,0-1 1,0 1-1,0 0 1,-1-1 0,1 0-1,0 1 1,0-1-1,-1 0 1,1-1 0,3-1-1,-1 1 10,-1-1 0,0 0-1,0 0 1,1 0-1,-2-1 1,1 1 0,0-1-1,-1 0 1,0 0-1,0 0 1,0-1 0,0 1-1,3-10 1,-4 11-33,-1 0 1,0 0-1,0-1 1,-1 1-1,1 0 1,-1-1 0,0 1-1,1 0 1,-1-1-1,-1 1 1,1 0-1,0-1 1,-1 1-1,0 0 1,0-1-1,0 1 1,0 0-1,0 0 1,-1 0-1,1 0 1,-1 0-1,-3-4 1,3 5-19,0 0 0,1 0 0,-1 0 0,0 1 0,0-1 0,0 1 0,-1-1-1,1 1 1,0 0 0,-1 0 0,1 0 0,0 0 0,-1 0 0,1 1 0,-5-2 0,-2 1-19,0 1 1,0 0-1,-10 1 0,-3 0 62,62-13 163,45-20-171,-5 2-110,-56 21 143,1 1-63,28-6 0,-46 12 15,0 1 0,-1 0 0,1 1 0,0-1-1,0 1 1,0 1 0,0-1 0,-1 1-1,11 3 1,-15-3 21,0 0 0,0 0 0,0 0 0,0 0-1,-1 0 1,1 0 0,0 1 0,0-1 0,-1 1 0,1 0-1,-1-1 1,1 1 0,-1 0 0,0 0 0,1 0 0,-1-1-1,0 2 1,0-1 0,-1 0 0,1 0 0,0 0 0,-1 0-1,1 0 1,-1 4 0,1 5 100,0 0-1,-1-1 1,-2 20 0,1-22-85,0 3 25,0-2 0,0 1 0,1-1 1,0 1-1,2 16 1,-1-22-50,0-1 0,0 0-1,0 0 1,0 1 0,1-1 0,-1 0 0,1 0 0,0-1 0,0 1 0,0 0-1,0 0 1,1-1 0,-1 1 0,1-1 0,-1 0 0,1 0 0,4 3 0,2-1 23,0 1 0,1-1 0,-1 0 0,1-1 0,0 0 1,-1 0-1,1-1 0,1-1 0,18 2 0,-5-3-1183,0-1 0,0-1 1,26-6-1,-41 6-448,1 0 0,-1-1 0,16-6 0,-2 1-1017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2:3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37 100 6048,'-23'-17'2752,"15"17"-2400,3 0 2016,10 0-1376,3-3 1280,11 3-1312,17-9 415,4 1-799,36-7 160,6 7-416,16-9-384,-4 9 0,-7-4 160,-11 9-64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4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334 626 1472,'5'-5'7509,"-5"2"-7434,0-1-1,-1 1 1,1-1 0,-1 1-1,0-1 1,0 1 0,0-1-1,0 1 1,-1-1 0,1 1-1,-1 0 1,0 0 0,0 0-1,0 0 1,0 0 0,0 0-1,-1 1 1,0-1 0,1 1-1,-1-1 1,0 1 0,0 0-1,0 0 1,0 1 0,-5-3-1,2 2-78,1 0-1,-1 0 0,1 1 1,-1 0-1,0 0 0,1 0 0,-1 1 1,0-1-1,0 1 0,0 1 1,1-1-1,-1 1 0,0 0 0,1 1 1,-1-1-1,-6 4 0,-5 3-24,1 0-1,0 1 1,1 1-1,0 1 0,0 0 1,1 1-1,1 1 1,0 0-1,1 1 1,-11 15-1,21-27 68,0 1 1,1-1-1,-1 1 0,1 0 1,-1-1-1,1 1 0,0 0 0,0 0 1,1 0-1,-2 5 0,2-7-11,0 0 0,0 0-1,1 1 1,-1-1 0,0 0-1,1 0 1,-1 0 0,1 0-1,-1 0 1,1 0 0,-1 0-1,1 0 1,0 0 0,-1-1-1,1 1 1,0 0 0,0 0-1,0-1 1,0 1 0,-1 0-1,1-1 1,0 1 0,0-1-1,0 1 1,0-1 0,0 1-1,1-1 1,-1 0 0,0 1-1,0-1 1,1 0 0,10 2 64,0-1 1,0 0 0,0 0 0,0-1 0,21-4-1,0 2-167,-16 1 81,80-1 186,-87 3-177,0 0 0,0 0 0,0 1 1,0 0-1,0 1 0,0 0 0,11 6 1,-11-5 109,0 1 1,-1 1-1,12 8 1,-18-11-75,1 0 1,-1 1 0,0-1 0,0 1-1,-1-1 1,1 1 0,-1 0-1,0 0 1,0 0 0,3 8 0,-4-9 0,0 0 0,-1 0 0,1 1 0,-1-1 0,0 0 0,1 1 0,-2-1 1,1 0-1,0 0 0,-1 1 0,1-1 0,-1 0 0,0 0 0,0 0 0,0 0 1,-1 0-1,1 0 0,-1 0 0,1 0 0,-1 0 0,0 0 0,-2 2 0,1-2 20,0 1 0,-1-1 0,1 0 0,-1 0 0,1-1-1,-1 1 1,0-1 0,0 1 0,0-1 0,0 0 0,0-1-1,0 1 1,-1-1 0,1 0 0,-6 1 0,-12-1 174,1-1 0,0-2 1,-34-6-1,37 5-265,-1-2 1,-19-7-1,27 8 20,2 3-481,17 7-74,19 10 328,-14-10 207,0-1-1,0 0 1,1 0 0,0-2 0,-1 1 0,17 0 0,-20-3 65,-1-1-1,1 0 1,0-1-1,-1 0 0,1 0 1,-1-1-1,1 0 1,-1-1-1,17-7 1,9-8 154,-1-2 0,41-31 1,-32 20-79,-4 4-66,-2-1 0,45-45 0,-60 51-11,-2-1 0,0-1 0,-2-1-1,23-41 1,-9 4 164,25-73 0,-45 103-213,-1-1-1,9-50 0,-17 63-46,0-1-1,-2 1 1,0 0 0,-1-1 0,-4-30 0,4 48 12,-1 1 0,1 0 0,-1-1 1,1 1-1,-1 0 0,0-1 0,0 1 0,0 0 0,0 0 1,-1 0-1,1 0 0,0 0 0,-1 0 0,1 0 1,-3-1-1,3 2 13,0 0 1,-1 1-1,1-1 0,0 1 1,-1-1-1,1 1 1,0-1-1,-1 1 1,1 0-1,0 0 0,-1 0 1,1 0-1,-1 0 1,1 0-1,0 0 1,-1 0-1,1 1 0,-1-1 1,1 0-1,0 1 1,-1-1-1,1 1 0,0 0 1,0-1-1,-1 1 1,1 0-1,-1 1 1,-7 4-29,1 1 1,0 0 0,0 0 0,1 1 0,0 0 0,0 0-1,1 1 1,0 0 0,1 0 0,0 0 0,-6 16 0,0 3 28,1 1 1,-11 58 0,17-68 53,-8 41-36,-5 81 1,16-124 15,0 1 1,2-1-1,0 0 0,1 0 1,0 0-1,2 0 0,0 0 1,1-1-1,11 28 0,-13-38 39,1 0 0,-1 0-1,1 0 1,0-1 0,1 1-1,-1-1 1,1 0 0,0 0-1,0 0 1,0-1 0,1 0-1,0 0 1,0 0 0,0-1-1,0 0 1,0 0 0,1 0-1,0-1 1,-1 0 0,1 0-1,0-1 1,0 0 0,0 0-1,0 0 1,0-1 0,0 0-1,12-2 1,-3-1-14,0-1 0,0 0 0,-1-1 0,1-1 0,-1-1 0,-1 0 0,1 0 0,-1-2 0,-1 0 0,26-21-1,16-12-144,-113 116-271,19-26 445,-13 17-93,46-57 61,1 1 0,0 0 0,1 0-1,-1 1 1,2-1 0,-4 12 0,7-19 2,-1 0 0,1 0 1,-1 0-1,1 0 0,0 0 1,0 0-1,0 0 1,1 0-1,-1 0 0,0 0 1,1 0-1,-1 0 1,2 4-1,-2-6-9,1 1 0,-1-1 0,0 1 0,1-1 0,-1 1 0,1-1 0,-1 0 0,0 1 0,1-1-1,-1 1 1,1-1 0,-1 0 0,1 1 0,-1-1 0,1 0 0,0 0 0,-1 1 0,1-1 0,0 0 0,0 0 5,1 0 1,-1 0 0,0 0-1,0 0 1,0 0-1,1-1 1,-1 1-1,0 0 1,0-1-1,0 1 1,0-1-1,0 1 1,2-2-1,8-7 96,-1 0-1,0 0 0,-1-1 1,11-14-1,-8 10-52,7-11 38,-1-1 0,21-39-1,-15 24-439,-24 41 315,0-1 0,0 1 0,1-1 0,-1 1 0,0 0 0,0-1 0,0 1 0,1-1 0,-1 1 0,0 0 0,1-1 0,-1 1 0,0 0 0,1 0 1,-1-1-1,0 1 0,1 0 0,-1 0 0,1-1 0,-1 1 0,0 0 0,1 0 0,-1 0 0,1 0 0,0 0 0,-1 0-1,0 0 1,1 1-1,-1-1 0,0 1 1,0-1-1,0 0 1,0 1-1,1-1 0,-1 1 1,0-1-1,0 1 0,0-1 1,0 1-1,0-1 1,0 0-1,0 1 0,0-1 1,0 1-1,-1-1 0,1 1 1,0-1-1,0 1 1,0-1-1,0 0 0,-1 1 1,1 0-1,-8 18-156,5-12 135,0 0 0,0 0 0,1 0 0,-1 8 0,2-12 64,0 0-1,1 1 1,0-1-1,0 1 1,0-1-1,0 1 1,1-1-1,-1 0 1,1 1-1,0-1 1,2 6-1,-2-7-9,0-1 0,0 1 0,0-1 0,0 0 0,0 1 0,0-1 0,1 0 0,-1 0-1,1 0 1,-1 0 0,1 0 0,-1 0 0,1 0 0,-1 0 0,1-1 0,0 1 0,0-1 0,-1 1 0,1-1 0,0 1 0,0-1 0,-1 0 0,1 0 0,3 0-1,9-1 84,-1-1 0,0 0 0,15-5 0,-11 3 7,4-1-81,26-11 1,-16 4-40,12-4 158,53-28 0,-86 38-221,-8 4 33,0 1 0,0 0 0,0 0 1,1 0-1,-1 0 0,0 0 0,0 0 0,1 0 0,-1 1 0,3-1 0,-5 1 41,0 0 0,0 0 0,0 0 0,0 0 0,0 0 0,0 0 0,1 0 0,-1 0 0,0 0 0,0 0 0,0 0 0,0 0 0,0 0 0,0 1 0,0-1 0,0 0 0,0 0 0,0 0 0,0 0 0,0 0 0,1 0 0,-1 0 0,0 0 0,0 0 0,0 0 0,0 0 0,0 0 0,0 1 0,0-1 0,0 0 0,0 0 0,0 0 0,0 0 0,0 0 0,0 0 0,0 0 0,0 0 0,0 0 0,0 1 0,0-1 0,0 0 0,0 0 0,0 0 0,0 0 0,0 0-1,0 0 1,-1 0 0,1 0 0,0 0 0,-4 8-49,-7 8 0,10-16 35,-5 8 12,1 0-1,-1 0 1,1 0-1,-7 16 1,11-22 13,0 0 0,0 0 0,1 0 0,-1 1 0,1-1 0,-1 0-1,1 1 1,0-1 0,0 0 0,0 1 0,0-1 0,0 1 0,0-1 0,1 0 0,-1 1 0,1-1 0,-1 0-1,1 0 1,0 1 0,0-1 0,0 0 0,0 0 0,1 0 0,2 3 0,-1-2 25,0 0 0,0-1 0,0 1 1,1-1-1,-1 0 0,1 0 0,0 0 1,-1-1-1,1 1 0,0-1 0,0 0 0,0 0 1,0 0-1,0-1 0,0 1 0,0-1 1,0 0-1,6-1 0,2 0 10,0-1 1,0 0-1,0-1 0,21-7 1,-8 3 147,-21 7-199,-1-1 0,1 0 0,-1 0 0,1 0 1,-1-1-1,1 1 0,-1-1 0,0 1 0,5-4 0,-7 4-1,0 0-1,0 0 1,1 0 0,-1 0 0,0 0 0,0 1-1,1-1 1,-1 0 0,0 1 0,1-1 0,-1 1 0,1 0-1,-1-1 1,0 1 0,1 0 0,-1 0 0,2 0-1,-2 1-59,-1-6 165,14 0 176,-9 2-243,0-1 0,-1 1 0,1-1-1,-1 0 1,0 0 0,0-1 0,-1 1 0,1-1-1,-1 0 1,5-8 0,6-10 38,9-9 31,-2-1 0,-1-1-1,20-48 1,34-114-52,-69 184-81,25-85 53,-26 85-48,-2 0-1,0 0 1,0 0 0,-1 0 0,-1 0-1,-1-14 1,1 26 10,0-1 0,0 0 0,0 1 0,0-1 1,0 0-1,0 1 0,0-1 0,0 1 0,-1-1 0,1 0 0,0 1 0,0-1 0,-1 1 0,1-1 1,0 1-1,-1-1 0,1 1 0,0-1 0,-1 1 0,1-1 0,-1 1 0,1-1 0,-1 1 0,1 0 1,-1-1-1,1 1 0,-2-1 0,1 1-4,0 0 1,0 0-1,0 0 0,0 0 1,0 1-1,0-1 1,-1 0-1,1 0 0,0 1 1,0-1-1,0 1 1,0-1-1,1 1 0,-3 0 1,-2 3-31,0 0 1,0 0-1,1 0 1,-7 6-1,7-4 51,0 0-1,0 1 0,0-1 1,1 1-1,0-1 1,1 1-1,-3 8 0,2-7 12,-18 58-73,2 1 0,3 1 0,4 0 0,-5 73 0,16-125 97,0 1 0,1 0 0,1 0 0,1-1 0,0 1 0,1-1 0,9 29 0,-10-41-15,-1-1 1,1 1-1,0-1 1,0 0-1,0 1 1,1-1-1,-1 0 1,1-1-1,-1 1 0,1 0 1,0-1-1,0 1 1,0-1-1,1 0 1,-1 0-1,0 0 1,1-1-1,-1 1 1,1-1-1,0 0 1,-1 0-1,1 0 1,0 0-1,0-1 1,0 1-1,-1-1 0,1 0 1,7-1-1,18-3 131,-10 2-97,1-2 0,-1 0 0,36-12 0,-34 7-95,7-2 153,-1-1 0,31-19 0,-55 28-94,1 0 1,-2 1-1,1-1 1,0 0-1,-1-1 1,1 1-1,-1 0 0,0-1 1,0 1-1,0-1 1,0 0-1,1-6 1,-2 7-17,0 0 0,0 0 0,0 0 0,-1-1 0,1 1 0,-1 0 1,0-1-1,0 1 0,0 0 0,0 0 0,0-1 0,-1 1 0,0 0 0,1 0 1,-3-6-1,2 9-9,0-1 1,1 0 0,-1 0-1,0 0 1,1 0-1,-1 1 1,0-1 0,0 0-1,0 1 1,0-1-1,0 1 1,0-1 0,0 1-1,0 0 1,0-1-1,0 1 1,0 0 0,0-1-1,0 1 1,0 0-1,0 0 1,0 0 0,0 0-1,0 0 1,0 0-1,0 1 1,-1-1 0,1 0-1,0 0 1,0 1-1,-1 0 1,-2 0-68,0 1 1,0-1-1,1 1 0,-1 0 1,1 1-1,-5 2 0,-34 37-264,37-38 342,1 0 0,0 0-1,0 0 1,1 1 0,-1-1 0,1 1 0,0 0-1,-5 10 1,8-13 3,-1-1 1,0 1-1,1 0 0,-1 0 1,1 0-1,-1-1 0,1 1 0,0 0 1,0 0-1,0 0 0,0 0 1,0 0-1,1 0 0,-1-1 0,0 1 1,1 0-1,-1 0 0,1 0 0,0-1 1,0 1-1,-1 0 0,1-1 1,0 1-1,0-1 0,1 1 0,-1-1 1,0 1-1,0-1 0,1 0 1,-1 0-1,2 2 0,2 0 27,0-1 0,0 1 0,0-1 0,1 0 0,-1 0 0,1-1 0,-1 1 0,1-1 1,-1 0-1,1-1 0,10 1 0,-3-2 10,1 0 1,-1-1-1,25-6 1,10-7-34,62-30 0,-87 35 13,52-21 54,-72 30-104,-3 1-88,-8 6-25,-12 14 248,-37 38-372,52-51 253,0-1 0,0 1 1,1 0-1,0 0 0,0 0 1,1 1-1,-5 13 0,7-18 15,0 1 0,1 0-1,0 0 1,-1 0 0,1-1-1,1 1 1,-1 0 0,0 0-1,1 0 1,0-1-1,0 1 1,2 5 0,-3-9 6,1 1-1,-1-1 1,0 1 0,1 0 0,-1-1-1,1 1 1,-1-1 0,1 0 0,-1 1-1,1-1 1,-1 1 0,1-1 0,-1 0-1,1 1 1,0-1 0,-1 0 0,1 0-1,-1 1 1,1-1 0,0 0 0,-1 0-1,1 0 1,0 0 0,0 0 0,-1 0-1,1 0 1,0 0 0,-1 0 0,1 0-1,0 0 1,-1 0 0,1-1 0,-1 1-1,2-1 1,2 0 46,0-1-1,0-1 0,0 1 1,5-4-1,126-110 566,-121 102-589,-2 0 0,0-1-1,0 0 1,-1 0 0,9-20 0,-4 4 70,20-59 0,50-225-138,-81 291-31,3-28-1,-7 44-13,-1 1 0,0 0-1,0-1 1,-1 1 0,0 0 0,0-1-1,-5-12 1,6 19 64,0 0-1,0 0 1,-1 0-1,1 1 0,0-1 1,-1 0-1,1 0 1,-1 0-1,0 1 1,1-1-1,-1 0 1,1 0-1,-1 1 1,0-1-1,0 1 1,1-1-1,-1 1 1,0-1-1,0 1 1,0-1-1,1 1 1,-1 0-1,0-1 1,0 1-1,0 0 1,0 0-1,0-1 1,0 1-1,0 0 0,0 0 1,0 0-1,0 0 1,0 0-1,1 1 1,-1-1-1,0 0 1,0 0-1,0 1 1,-1 0-1,-2 0-9,0 1-1,1 0 0,-1 0 0,1 1 1,-1-1-1,1 1 0,-4 3 0,1 1 12,0 0-1,1 0 1,0 1-1,0 0 1,1 0-1,0 0 1,0 0-1,-4 14 1,1 1 26,-6 46 1,10-50 17,1 0 0,1 0 0,1 1 0,1-1 0,0 0 0,2 1 0,0-1 0,1 0 0,1-1 0,1 1 0,0-1 0,2 0 0,0 0 0,1-1 0,14 21 0,32 32-1049,-13-28-2396,-14-14-2331,-19-20 3372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4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54 213 5408,'-53'-17'2432,"61"17"-2112,5-3 1024,6 3-800,17-13 768,9 6-768,21-18 96,8 5-384,29-12-160,-5 8-64,6 0 160,-11 8-96,-11 4 320,-14 4-224,-20 1-256,-6 2 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35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12 5152,'-2'-10'1308,"-1"8"650,-9 16 592,9-11-2644,-191 203 6942,133-145-5648,23-27-815,24-21-269,-1 0 0,2 1 1,0 0-1,0 1 0,-13 22 1,25-36-87,0 1 0,0 0 0,1 0 1,-1-1-1,0 1 0,1 0 1,-1 0-1,1 0 0,0 0 0,0 0 1,-1 0-1,1-1 0,1 1 0,-1 3 1,0-4-6,1 0 0,-1 0 0,1 0 1,-1 0-1,1 0 0,-1 0 0,1 0 1,-1 0-1,1-1 0,0 1 0,-1 0 1,1 0-1,0-1 0,0 1 1,0 0-1,0-1 0,-1 1 0,1-1 1,0 1-1,0-1 0,0 1 0,0-1 1,0 0-1,0 0 0,0 1 0,2-1 1,12 1 75,1-1 0,-1 0 1,0-1-1,1 0 0,-1-2 1,19-4-1,-11 2 32,36-7 73,111-38-1,-77 8-4338,-79 35 629,0 6 1131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4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27 176 4992,'-27'-11'2240,"37"2"-1952,7 1 704,6 0-608,40-12 0,9 5-256,31-14 256,-4 5-192,41-3 256,-6 2-256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169 751 2400,'0'0'779,"1"4"1599,0-4-2154,1-1-1,-1 0 1,0 0 0,0 1-1,1-1 1,-1 1 0,0-1-1,1 1 1,-1 0 0,2-1-1,12-4 970,-10 2-956,0 0-1,0-1 0,-1 1 1,1-1-1,-1 0 1,0 0-1,7-10 0,-2 1 59,12-22-1,-10 12-180,16-44 0,-20 45-107,72-196-7,-45 127 115,-7 22-138,21-84 0,-47 141-418,-1 12 425,0 0-1,0-1 0,0 1 0,0 0 0,0 0 0,0 0 0,-1 0 0,1 0 0,0 0 1,0 0-1,0 0 0,0 0 0,0 0 0,0 0 0,0 0 0,0 0 0,0-1 0,0 1 1,-1 0-1,1 0 0,0 0 0,0 0 0,0 0 0,0 0 0,0 0 0,0 0 0,0 0 1,0 0-1,-1 0 0,1 0 0,0 0 0,0 0 0,0 0 0,0 0 0,0 0 0,0 0 1,0 1-1,0-1 0,-1 0 0,1 0 0,0 0 0,0 0 0,0 0 0,0 0 0,0 0 0,0 0 1,0 0-1,0 0 0,-13 17-709,4-1 674,2 0 1,0 0-1,1 1 1,-5 19-1,-2 8 96,-14 43 204,-46 136 278,-40 51 493,79-198-732,-125 270 1612,158-345-1885,-5 11 236,0 1 0,1 0-1,-8 26 1,13-38-168,0 0 0,0 0-1,-1 1 1,1-1 0,0 0 0,0 0-1,0 0 1,0 0 0,1 0 0,-1 0 0,0 1-1,1 0 1,-1-1-65,0-1 0,0 0 0,1 0 0,-1 1 0,0-1 0,0 0 0,0 0 0,1 0 0,-1 0 0,0 0 0,0 1 0,1-1 0,-1 0 0,0 0 0,0 0 0,1 0 0,-1 0 0,0 0 0,0 0 0,1 0 0,-1 0 0,0 0 0,0 0 1,1 0-1,-1 0 0,0 0 0,1 0 0,-1 0 0,0 0 0,1 0 0,2-2 34,0 1 1,0-1-1,0 0 1,0 0-1,4-4 1,-3 3 27,18-15 26,-1-1 0,35-40 1,29-51 0,-22 27-43,138-146-223,-135 160 163,89-121-1,-155 190-3,0 0-1,0 0 0,0 0 0,0 0 0,0 0 0,0 0 0,0 0 0,0 1 0,0-1 0,0 0 0,0 0 1,0 0-1,0 0 0,0 0 0,0 0 0,0 0 0,0 0 0,0 0 0,0 0 0,0 1 0,0-1 0,0 0 1,0 0-1,1 0 0,-1 0 0,0 0 0,0 0 0,0 0 0,0 0 0,0 0 0,0 0 0,0 0 0,0 0 0,0 0 1,1 0-1,-1 0 0,0 0 0,0 0 0,0 0 0,0 0 0,0 0 0,0 0 0,0 0 0,0 0 0,0 0 1,1 0-1,-1 0 0,0 0 0,0 0 0,0 0 0,0 0 0,0 0 0,0 0 0,0 0 0,0 0 0,0 0 0,0-1 1,0 1-1,1 0 0,-1 0 0,0 0 0,-1 10-72,-24 74-153,17-61 197,1 0 1,1 1-1,-4 31 0,10-51 59,-1 0 0,1-1-1,1 1 1,-1 0 0,0 0 0,1 0 0,0 0 0,0-1 0,2 6 0,-2-7-8,0 0 1,0 0-1,0 0 1,0-1-1,0 1 1,0 0 0,1-1-1,-1 1 1,1-1-1,-1 1 1,1-1-1,0 0 1,-1 0 0,1 1-1,0-1 1,0 0-1,0-1 1,3 2-1,4 0 88,1-1 0,-1 0 0,1 0 0,-1-1-1,1 0 1,0-1 0,15-3 0,-10 2 7,1 0-31,1 0-1,0-2 0,-1 0 1,0 0-1,31-15 1,-26 8-91,0 0-1,-1-2 1,-1 0 0,0-1 0,20-21-1,-26 22-11,27-21-1,-39 34 10,-1 0-1,0 0 0,0-1 1,0 1-1,1 0 1,-1 0-1,0 0 0,0-1 1,0 1-1,1 0 1,-1 0-1,0 0 0,0 0 1,1 0-1,-1 0 1,0 0-1,1-1 0,-1 1 1,0 0-1,0 0 1,1 0-1,-1 0 0,0 0 1,1 0-1,-1 0 1,0 1-1,0-1 0,1 0 1,-1 0-1,0 0 1,1 0-1,-1 9-205,-10 20 14,7-22 188,-5 15 19,1-6-11,1-1-1,1 1 1,0 0-1,1 1 1,1-1 0,-1 22-1,4-37 34,0 1 1,0 0-1,0 0 0,0-1 0,0 1 1,1 0-1,-1-1 0,1 1 1,-1 0-1,1-1 0,-1 1 0,1-1 1,0 1-1,0-1 0,0 1 0,1 0 1,-1-1-4,0 0 0,0 0 0,0-1 0,0 1 0,0 0 0,0-1 0,0 1 0,0-1 0,0 1 0,0-1 0,1 0 0,-1 0 0,0 1 0,0-1 0,0 0 1,0 0-1,3 0 0,-1-1 35,0 1 0,1-1-1,-1 0 1,0 0 0,1 0 0,-1-1 0,0 1 0,0-1 0,0 1 0,0-1 0,0 0 0,-1 0 0,6-5 0,-5 4-40,0-1 1,0 1-1,0-1 1,-1 0-1,1 0 1,-1 1-1,0-2 1,0 1-1,0 0 1,0 0-1,-1-1 1,0 1-1,1-1 1,-2 1-1,1-1 1,-1 1-1,1-1 1,-1 0-1,-1 1 1,1-1-1,0 1 1,-1-1-1,0 1 1,0-1-1,-1 1 1,1-1-1,-1 1 1,0 0-1,0 0 1,0 0-1,-5-5 1,6 6-63,-1 1 0,1 0 0,-1 0 0,0 0 0,0 0 1,0 0-1,0 1 0,-1-1 0,1 1 0,0-1 0,-1 1 1,-2-2-1,-3 0-17,8 3 55,-1-1 0,1 1-1,0 0 1,0 0 0,0 0 0,0 0 0,0 0 0,0 0-1,-1 0 1,1 0 0,0 0 0,0-1 0,0 1-1,0 0 1,0 0 0,0 0 0,0 0 0,0 0-1,-1-1 1,1 1 0,0 0 0,0 0 0,0 0-1,0 0 1,0-1 0,0 1 0,0 0 0,0 0-1,0 0 1,0 0 0,0-1 0,0 1 0,0 0-1,0 0 1,0 0 0,0 0 0,0 0 0,1-1-1,-1 1 1,0 0 0,0 0 0,0 0 0,0 0-1,0 0 1,0-1 0,0 1 0,0 0 0,1 0 0,-1 0-1,0 0 1,0 0 0,0 0 0,0 0 0,0 0-1,1-1 1,8-4-64,-9 5 56,18-9 19,1 1 0,-1 0-1,1 1 1,1 1-1,19-3 1,101-11-217,-126 18 179,0 1 1,0 1-1,0 0 1,0 1-1,22 3 1,-32-3 27,0 0-1,0 1 1,-1-1 0,1 1 0,0-1 0,-1 1 0,0 0 0,1 0 0,-1 1 0,5 3 0,-6-4 28,0 1 0,-1-1 0,1 0 0,-1 1 0,1-1 0,-1 1 0,0-1 0,0 1 0,0 0 0,0-1 0,0 1 0,0 0 0,-1 0 0,0-1 0,1 1 0,-1 4 0,0-2-3,-1 0 0,1 0 0,-1 0 0,0 0 0,0 0 1,-1 0-1,0 0 0,1-1 0,-1 1 0,-5 6 0,-1 2 93,-1-1 0,-13 13 1,12-14 128,1 1 1,-10 14-1,23-29-90,0 0 0,0 0 0,1 1 0,-1 0-1,8-3 1,18-10-31,21-18-89,-16 9-305,44-22 1,-77 45 250,1 0 1,-1 0-1,1 0 0,0 0 1,-1 1-1,1-1 0,0 1 1,-1-1-1,6 1 0,-7 0 9,0 0 0,0 0 0,0 1-1,0-1 1,0 0 0,0 1-1,0-1 1,0 0 0,0 1 0,0 0-1,0-1 1,0 1 0,-1-1 0,1 1-1,0 0 1,0 0 0,-1-1 0,1 1-1,0 0 1,-1 0 0,1 0 0,-1 0-1,1 0 1,-1 0 0,1 0 0,-1 0-1,1 1 1,-1 4 9,1-1 0,0 1 0,-1-1 0,0 1 0,-1-1 0,1 1 0,-1-1 0,0 1 0,0-1 0,-1 0 0,1 0 0,-4 6 0,3-4 111,0-1-1,0 1 0,0 0 0,1 0 1,-1 9-1,20-26 564,-11 4-697,-1 0 0,1 1 0,1-1 0,-1 2 0,1-1 0,-1 1 0,12-4 0,-14 6-39,0 1 1,1-1-1,-1 2 1,1-1 0,0 0-1,-1 1 1,1 0 0,-1 0-1,1 1 1,-1 0 0,1-1-1,7 4 1,37 12 87,-38-11 86,0-1 1,0 0-1,0 0 1,0-2-1,1 0 1,-1 0 0,1-1-1,15 0 1,46-9-2434,-42 4-1248,-14 4-1570,-4 4 1643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4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1151 3072,'-11'5'2577,"16"-5"72,-4 0-1859,2 0-583,0-1 1,0 1-1,-1-1 1,1 0-1,0 0 1,-1 0-1,1 0 1,-1-1 0,1 1-1,-1 0 1,0-1-1,1 0 1,2-3-1,28-30 687,-29 31-789,126-150 999,-129 152-1172,1-1 1,0 1 0,0 0 0,0 1 0,1-1 0,3-2 0,-6 4 59,0 0-1,0-1 1,0 1 0,1 0 0,-1 0 0,0 0 0,0 0 0,0 0-1,1 0 1,-1 0 0,0 0 0,0 0 0,0 0 0,1 0 0,-1 0 0,0 0-1,0 0 1,1 0 0,-1 0 0,0 0 0,0 0 0,0 0 0,1 0-1,-1 0 1,0 1 0,0-1 0,0 0 0,1 0 0,-1 0 0,0 0-1,0 0 1,0 1 0,1-1 0,-1 1-1,0 0 0,1 0 1,-1 0-1,0 0 1,0 0-1,0 0 0,0 0 1,0-1-1,0 1 1,0 0-1,0 0 1,-1 1-1,-5 26 31,-1-1 0,-18 47 0,4-17-13,-63 279 980,73-282-741,-4 1 105,9-34 449,-5 24 0,9-34 14,2-19 159,3-18-313,1 5-500,7-20 0,-4 14-102,5-13-90,2 0 0,1 1 0,2 0 0,1 2 0,2 0 0,2 1 0,27-34 0,110-144 41,-98 127-107,45-58-117,-100 135 78,1 2 1,1-1 0,0 1-1,12-10 1,-19 17 114,0 0 1,0 0-1,0 1 0,0-1 1,0 1-1,0-1 0,0 1 1,0-1-1,0 1 1,1-1-1,-1 1 0,0 0 1,0 0-1,0 0 1,0 0-1,1 0 0,-1 0 1,2 0-1,-2 0 8,0 1 0,0-1 0,-1 1 0,1-1 0,0 1 0,0-1 0,-1 1 1,1-1-1,0 1 0,-1 0 0,1 0 0,0-1 0,-1 1 0,1 0 0,-1 0 0,1 0 0,-1-1 0,1 2 0,0 4 2,1 0 0,-1 0-1,0 0 1,0 0 0,0 9-1,0 11 50,-1 0-1,-1-1 1,-1 1-1,-1-1 0,-2 1 1,0-1-1,-2-1 1,-1 1-1,-19 42 0,23-60 31,0 0-1,-1 0 0,0 0 1,0 0-1,-1-1 0,-11 10 0,15-13-13,-1-1 0,0 1 0,0-1-1,0 0 1,-1 0 0,1-1-1,0 1 1,-1-1 0,1 1-1,-1-1 1,1 0 0,-1-1 0,0 1-1,0 0 1,1-1 0,-8 0-1,9-1-50,0 1 0,0-1 0,0 1 0,0-1-1,0 0 1,0 0 0,0 0 0,0 0-1,0 0 1,1 0 0,-1-1 0,0 1 0,1 0-1,-1-1 1,1 0 0,-1 1 0,1-1 0,0 0-1,0 1 1,0-1 0,0 0 0,0 0-1,0 0 1,0 0 0,1 0 0,-1 0 0,1 0-1,-1-1 1,1 1 0,0-4 0,0 6-23,0-1 1,0 1 0,0-1-1,0 1 1,0-1 0,1 1-1,-1 0 1,0-1 0,0 1 0,1-1-1,-1 1 1,0-1 0,1 1-1,-1 0 1,0-1 0,1 1-1,-1 0 1,0-1 0,1 1-1,-1 0 1,1 0 0,-1-1-1,0 1 1,1 0 0,-1 0-1,1 0 1,-1 0 0,1-1-1,-1 1 1,1 0 0,-1 0-1,1 0 1,-1 0 0,1 0-1,-1 0 1,1 0 0,-1 0 0,1 0-1,-1 1 1,1-1 0,0 0-1,27 7-192,-22-5 216,16 5-9,0-2 1,0 0-1,41 2 0,-52-7 38,-1 0-1,1-1 0,-1 0 1,1 0-1,-1-1 0,0-1 1,0 0-1,0 0 0,0-1 0,15-8 1,0-4 34,-1 0 1,0-2 0,-1 0-1,-1-2 1,33-38 0,84-123 194,-111 142-192,-1-2-51,-2 0-1,-1-2 0,-2 0 0,20-62 0,-18 35-72,-4-1 0,12-82-1,-27 126-81,-1-1 0,-1-30 0,-5 45-174,2 13 299,0 0 1,0 0-1,0 0 0,-1-1 1,1 1-1,0 0 1,0 0-1,0 0 1,0 0-1,0 0 0,-1 0 1,1 0-1,0 0 1,0 0-1,0-1 1,0 1-1,-1 0 0,1 0 1,0 0-1,0 0 1,0 0-1,0 0 1,-1 0-1,1 0 1,0 0-1,0 0 0,0 0 1,0 0-1,-1 1 1,1-1-1,0 0 1,0 0-1,0 0 0,0 0 1,-1 0-1,0 1-22,0 0-1,-1 0 0,1 1 1,0-1-1,0 0 0,0 1 1,0-1-1,0 1 0,0-1 0,0 3 1,-80 198-326,44-117 297,-45 158-1,71-199 102,2 0 0,2 1 0,2 1 0,2-1 1,4 73-1,0-102 7,1 0 0,0 0 0,7 20 0,-8-32 0,1 1 1,-1-1 0,1 1-1,1-1 1,-1 0-1,0 1 1,1-1-1,0 0 1,0-1 0,0 1-1,0 0 1,1-1-1,-1 0 1,1 0 0,5 3-1,-7-5-13,0 0 0,0 0 0,0 0-1,0-1 1,0 1 0,0-1 0,0 0 0,0 1-1,0-1 1,0 0 0,0 0 0,1 0 0,-1-1 0,0 1-1,0 0 1,0-1 0,0 1 0,0-1 0,0 0-1,0 0 1,0 0 0,2-1 0,4-3 21,0-1 0,0 0 0,11-10 1,-16 13-74,23-23 16,-2-1 0,-1-1 0,24-38 0,-23 32-27,-12 18-85,1 0-1,19-18 1,-23 26 51,-1 0 0,2 1 1,-1 0-1,1 0 0,17-7 0,-20 11 62,0 1 0,1 0 0,-1 0 0,0 1 0,1-1 0,0 2 0,-1-1 0,1 1-1,13 2 1,-13 0 97,-14-3 226,-11-3-142,11 3-203,0 0 1,0 0-1,1 1 0,-1 0 1,0 1-1,0-1 1,0 1-1,1 0 1,-1 0-1,0 1 0,1 0 1,-1 0-1,1 0 1,0 0-1,-7 5 1,4-1-18,1 0 1,0 0 0,1 0-1,-1 1 1,1 0 0,1 0 0,-1 0-1,-7 16 1,-8 12-7,2 2 0,-27 72-1,43-100 46,1 0 0,0 0 0,-2 12-1,4-19 20,0 0-1,0 1 0,0-1 0,0 0 1,0 0-1,1 1 0,-1-1 0,0 0 1,1 0-1,0 0 0,0 1 0,-1-1 1,1 0-1,0 0 0,1 0 0,-1-1 1,0 1-1,0 0 0,1 0 0,1 1 1,-1-2 4,-1 0-1,0-1 1,1 1 0,-1-1 0,1 1 0,-1-1-1,1 1 1,-1-1 0,1 0 0,0 0 0,-1 0-1,1 0 1,-1 0 0,1 0 0,-1 0 0,1-1-1,-1 1 1,1 0 0,-1-1 0,1 0 0,-1 1-1,1-1 1,-1 0 0,0 1 0,1-1 0,1-2-1,5-3 72,0 0-1,13-13 0,-20 19-88,17-19 80,-1-1-1,-1 0 1,-1-1 0,0-1 0,11-25-1,50-120 274,-73 160-388,2-4-100,-1 0 1,0 0 0,0-1-1,1-12 1,-5 23-235,-2 5 107,-5 12-25,-6 25 64,6-14 200,1 2 0,2-1 1,1 0-1,2 1 0,2 48 1,0-69 59,0-1-1,0 1 1,1-1 0,0 0 0,1 0 0,-1 0 0,1 0 0,1 0 0,-1 0-1,1-1 1,5 7 0,-6-10-6,-1 0 0,1-1 0,0 1 0,0-1 0,0 0 0,0 1-1,0-1 1,0-1 0,0 1 0,1 0 0,-1-1 0,1 0 0,-1 0 0,1 0 0,0 0 0,-1 0-1,1-1 1,0 0 0,0 1 0,-1-1 0,1-1 0,0 1 0,5-2 0,0 0 20,0 0 0,-1-1 0,1 0 1,-1-1-1,0 0 0,15-10 0,41-35 81,-58 44-136,12-12-22,0 0 0,-2-1 0,27-38 0,-28 34-45,2 1 1,31-31-1,-47 50 45,1 1 0,0-1-1,1 1 1,-1-1 0,0 1-1,0 0 1,0 0 0,3-1-1,-4 2 11,-1 0-1,1 0 0,0 0 1,-1-1-1,1 1 1,-1 0-1,1 0 0,0 0 1,-1 0-1,1 0 0,-1 0 1,1 0-1,0 0 1,-1 1-1,1-1 0,-1 0 1,1 0-1,-1 0 1,1 1-1,-1-1 0,1 0 1,-1 1-1,1-1 0,-1 0 1,1 1-1,-1-1 1,1 1-1,-1-1 0,0 1 1,1-1-1,-1 0 0,0 1 1,1 0-1,-1-1 1,0 1-1,0-1 0,1 1 1,-1 0-1,2 7-18,0-1 0,-1 1 0,0 0 0,-1 0 0,0 0 0,0 8 0,-8 51 156,6-56-124,-16 135 186,15-107 282,3-39-455,0 0 0,0 0-1,0 1 1,0-1 0,0 0-1,0 1 1,0-1-1,0 0 1,0 1 0,0-1-1,0 0 1,0 0 0,0 1-1,0-1 1,0 0-1,0 1 1,0-1 0,0 0-1,0 0 1,1 1 0,-1-1-1,0 0 1,0 0-1,0 1 1,0-1 0,1 0-1,-1 0 1,0 0 0,0 1-1,1-1 1,-1 0-1,0 0 1,0 0 0,1 0-1,-1 0 1,0 1 0,0-1-1,1 0 1,-1 0 0,0 0-1,1 0 1,-1 0-1,0 0 1,0 0 0,1 0-1,-1 0 1,0 0 0,1 0-1,-1 0 1,0 0-1,0 0 1,1 0 0,-1-1-1,0 1 1,1 0 0,-1 0-1,0 0 1,0 0-1,1 0 1,-1-1 0,2 0 20,0-1 1,0 1 0,0-1 0,0 1-1,-1-1 1,1 0 0,1-2 0,23-32 63,-11 13-64,25-28-1,-28 37-164,2 0 0,-1 0-1,2 2 1,28-20 0,-42 31 117,0 0 0,0 0 0,0 1 0,0-1 0,1 0 0,-1 1 0,0 0 0,0-1 0,1 1 0,-1 0 0,0-1 0,1 1 0,-1 0 0,0 0 0,1 0 1,-1 0-1,0 0 0,1 0 0,-1 1 0,0-1 0,1 0 0,-1 1 0,0-1 0,0 1 0,1-1 0,-1 1 0,0 0 0,0-1 0,0 1 0,0 0 0,0 0 0,0 0 0,0 0 0,0 0 0,0 0 0,0 0 0,0 0 0,-1 0 0,1 0 0,0 2 0,3 6-7,0 0 0,-1 0 0,-1 0-1,4 17 1,-2-8 76,-1-5-40,1 0 0,0 0 0,1 0 0,0 0 0,13 21 0,-15-30 21,-1-1-1,1 1 0,0-1 1,0 1-1,1-1 1,-1 0-1,1 0 0,-1-1 1,1 1-1,0-1 1,0 0-1,0 0 1,0 0-1,0 0 0,1-1 1,-1 1-1,0-1 1,1 0-1,-1-1 1,1 1-1,7-1 0,-3 0 18,0 0 1,0-1-1,0-1 0,0 0 0,0 0 0,0 0 0,0-1 0,-1-1 1,1 1-1,-1-1 0,12-8 0,-14 8-24,0-1 1,0 0-1,-1 0 0,1 0 1,-1 0-1,-1-1 0,1 0 0,-1 0 1,0 0-1,0 0 0,0-1 1,-1 1-1,0-1 0,2-10 1,2-7 19,-2 0 0,-1 0 1,1-26-1,-5 48-66,1-36-68,-1 36 45,-1 0-1,1-1 0,0 1 0,-1 0 0,1 0 0,-1-1 0,1 1 0,-1 0 1,0 0-1,0 0 0,0 0 0,0 0 0,0 0 0,-2-2 0,2 4 26,1-1 1,-1 1-1,1-1 0,-1 1 0,1 0 0,-1 0 0,1-1 0,-1 1 0,1 0 0,-1 0 0,0-1 0,1 1 1,-1 0-1,1 0 0,-1 0 0,0 0 0,1 0 0,-1 0 0,1 0 0,-1 0 0,0 0 0,1 0 0,-1 0 1,0 1-1,1-1 0,-1 0 0,1 0 0,-1 0 0,1 1 0,-1-1 0,1 0 0,-1 1 0,1-1 0,-1 1 1,1-1-1,-1 0 0,1 1 0,-1 0 0,-14 22-166,8-9 210,1-1 0,1 1 0,0 0-1,1 1 1,1-1 0,0 1 0,0 0 0,2 0 0,0 19 0,1-27 28,1 1 0,0-1 0,0 0 0,0 1-1,1-1 1,1 0 0,-1 0 0,1 0 0,4 6 0,-4-8-11,0 0 1,0-1-1,1 1 1,-1-1-1,1 0 1,1 0-1,-1 0 1,0-1-1,1 1 1,0-1-1,-1 0 1,1-1-1,6 3 1,-2-1 26,0-1 0,0-1 0,1 0 0,-1 0 0,1-1 1,-1 0-1,1 0 0,-1-1 0,1-1 0,11-1 0,10-3-1485,52-18 1,-61 17-501,23-6-551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3:5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135 182 3072,'0'-14'6154,"-10"18"-4580,0 6-1412,0-1 0,1 1 0,0 1 0,0 0 0,-10 19 0,-31 66 919,42-69-507,8-13-41,0-14-511,0 1 1,1-1 0,-1 0 0,0 1 0,0-1 0,0 0-1,0 0 1,1 1 0,-1-1 0,0 0 0,0 0 0,1 1 0,-1-1-1,0 0 1,0 0 0,1 1 0,-1-1 0,0 0 0,1 0-1,-1 0 1,0 0 0,1 0 0,-1 0 0,0 1 0,1-1 0,-1 0-1,0 0 1,1 0 0,-1 0 0,4-1 91,-1 0 0,0 0-1,1-1 1,-1 1 0,0-1 0,0 1 0,0-1 0,0 0-1,3-3 1,6-3 92,24-13 104,96-61-140,-128 79-196,38-23-347,-38 24 281,0 0 1,0 0 0,0 0-1,0 1 1,0 0 0,0 0-1,0 0 1,7-1 0,-9 2 74,0 1 1,-1-1 0,1 0 0,-1 1 0,0-1-1,1 1 1,-1 0 0,1-1 0,-1 1 0,0 0-1,1 0 1,-1 0 0,0 0 0,0 0 0,0 0-1,0 0 1,0 1 0,0-1 0,0 0 0,1 3 0,1 2-31,0-1 0,0 1 0,2 9 0,-1-6 137,0 1 0,0-1 0,0 0 0,2 0 0,-1 0 0,1 0 0,0-1 0,13 14 0,-15-19-34,0 1 0,0 0-1,1-1 1,-1 0 0,1 0-1,0 0 1,0 0 0,0-1 0,0 0-1,0 0 1,0 0 0,0-1-1,1 0 1,-1 0 0,1 0-1,-1-1 1,11 0 0,-12 0 15,0-1-1,0 0 1,0 0 0,0 0-1,-1-1 1,1 0 0,0 1-1,-1-1 1,1 0 0,-1-1-1,0 1 1,0-1 0,0 1-1,0-1 1,0 0 0,0 0-1,2-5 1,0 2-24,-1 0-1,0-1 1,-1 1-1,1-1 1,-1 0-1,-1 0 0,1-1 1,0-6-1,-1-2-77,0 1 0,-2 0-1,1-1 1,-2 1-1,0-1 1,-1 1-1,-1 0 1,0 0-1,-6-17 1,2 19-200,5 11 176,1 0 0,0 0 0,0 0 0,0 0 0,0 0 0,0 0 0,0 0 0,0-4 0,3 7 23,0 0 0,0 0 0,1-1 0,-1 1 0,0-1 0,5 1 0,30 1 74,0-2 0,1-1 1,39-6-1,-21 1-45,6 0 23,11-1-17,106 4 0,-177 3 5,5 0-28,0 1 0,-1 0 0,13 2 0,-18-2 21,-1-1 0,1 0 0,0 0-1,0 0 1,-1 0 0,1 1 0,0-1 0,-1 0-1,1 1 1,0-1 0,-1 0 0,1 1 0,0-1-1,-1 1 1,1-1 0,-1 1 0,1 0 0,-1-1-1,1 1 1,-1-1 0,1 1 0,-1 0-1,1-1 1,-1 1 0,0 0 0,0 0 0,1-1-1,-1 1 1,0 0 0,0 0 0,0-1 0,0 1-1,0 0 1,0 0 0,0-1 0,0 1 0,0 0-1,0 0 1,0 0 0,0-1 0,-1 1 0,1 0-1,-1 1 1,-3 4 12,-1 0 1,0 0-1,0 0 0,-1-1 1,0 0-1,0 0 0,0 0 1,-11 6-1,5-3 22,-101 64 87,-3 0-103,100-60 52,0 1 0,0 0 0,2 2 0,-22 24 0,21-16 152,15-23-212,-1 1 0,1 0 1,0-1-1,-1 1 0,1-1 0,0 1 1,-1-1-1,1 1 0,0 0 0,0-1 1,0 1-1,0 0 0,0-1 1,0 1-1,-1 0 0,1-1 0,1 1 1,-1 0-1,0-1 0,0 1 0,0 0 1,0-1-1,0 1 0,1-1 1,-1 1-1,0 0 0,0-1 0,1 1 1,-1-1-1,1 1 0,-1-1 0,0 1 1,1-1-1,-1 1 0,1-1 0,0 1 1,1 0 39,0 0 0,1-1 1,-1 1-1,0-1 0,1 1 1,-1-1-1,0 0 0,1 0 1,-1 0-1,0 0 0,1 0 1,3-2-1,30-9 236,-26 8-196,24-10 114,52-26 1,-71 31-159,0-1 0,0-1 0,-1 0 0,0-1 0,16-17 0,7-14 38,23-22-591,-60 64 491,0 0-1,1-1 1,-1 1 0,0 0 0,0 0-1,0-1 1,1 1 0,-1 0-1,0 0 1,0-1 0,1 1-1,-1 0 1,0 0 0,1 0 0,-1 0-1,0-1 1,1 1 0,-1 0-1,0 0 1,1 0 0,-1 0-1,0 0 1,1 0 0,-1 0-1,0 0 1,1 0 0,-1 0 0,1 0-1,2 12-327,-3-10 319,2 35-181,-2-27 217,0 1 0,1-1 0,0 1 0,1-1 0,4 16 0,-3-18-33,1 2 64,0 0 1,0-1-1,0 1 1,1-1-1,10 14 1,-13-21-3,-1-1 0,1 1 1,-1 0-1,1-1 0,-1 0 0,1 1 1,0-1-1,0 0 0,0 0 0,0 0 1,0 0-1,0 0 0,0 0 0,0-1 1,0 1-1,0-1 0,1 1 0,-1-1 1,0 0-1,0 0 0,0 0 1,1 0-1,-1 0 0,0-1 0,0 1 1,0-1-1,0 1 0,0-1 0,0 0 1,0 0-1,0 0 0,0 0 0,3-1 1,4-4 47,0 0 1,-1-1 0,1 1 0,-1-2-1,14-15 1,30-45 27,-43 55-106,33-49-131,68-134 0,-108 191 76,-2 4 27,0 0 0,0 0 1,1 0-1,-1 0 1,0 1-1,1-1 0,-1 0 1,1 0-1,-1 1 1,0-1-1,1 0 0,0 0 1,-1 1-1,1-1 1,-1 1-1,1-1 0,0 1 1,-1-1-1,1 1 1,0-1-1,0 1 0,1-1 1,-2 1 7,0 0 0,0 1 1,0-1-1,1 0 1,-1 1-1,0-1 0,0 0 1,0 1-1,0-1 0,0 1 1,0-1-1,1 0 0,-1 1 1,0-1-1,0 0 1,0 1-1,0-1 0,0 1 1,-1-1-1,1 0 0,0 1 1,0-1-1,0 0 0,0 1 1,0-1-1,0 0 0,-1 1 1,1-1-1,0 1 1,-8 21-38,4-9-7,-22 56-235,16-43 286,1-1 1,-7 31-1,15-53 19,-1 8 8,-1-1 1,2 1 0,-1 0 0,2 0 0,-1 0 0,3 19-1,-2-28 1,1 0-1,0-1 1,-1 1-1,1 0 1,0-1-1,-1 1 0,1-1 1,0 0-1,0 1 1,0-1-1,1 0 1,-1 1-1,0-1 0,0 0 1,1 0-1,-1 0 1,1 0-1,-1 0 1,1-1-1,-1 1 0,1 0 1,-1-1-1,1 1 1,0-1-1,-1 1 1,1-1-1,2 1 0,5-1 54,-1 0-1,1 0 0,-1 0 1,11-3-1,-15 3-78,14-3 48,-1 0 1,0-2-1,-1 0 0,1 0 0,-1-2 0,16-8 0,7-7-187,40-31 0,-76 51 152,5-4-43,0 1-1,-1 1 1,11-5-1,-16 8 14,-1 0 1,1 0-1,-1 1 1,1-1-1,0 1 1,-1-1-1,1 1 1,0 0-1,-1 0 1,1 0-1,0 0 0,-1 0 1,1 0-1,0 0 1,-1 0-1,1 1 1,-1-1-1,1 0 1,0 1-1,-1 0 1,1-1-1,-1 1 0,1 0 1,1 1-1,4 5-13,1 0-1,0-1 1,14 9-1,-18-14 44,-1 1 1,1 0 0,-1-1-1,1 0 1,0 0-1,0 0 1,0-1-1,-1 1 1,1-1-1,0 0 1,0 0-1,6-1 1,1 0 48,1-1 0,-1-1 0,1 0 0,-1-1 0,0 0 0,0 0 0,17-11 0,-23 12-29,-1 0-1,0 0 1,0 0 0,0 0 0,0-1-1,0 1 1,-1-1 0,0 0 0,0 0-1,0 0 1,0-1 0,0 1 0,-1-1-1,0 0 1,0 1 0,0-1 0,-1 0-1,1 0 1,-1 0 0,1-7 0,-2 6-66,0 0 1,-1 0 0,1 0-1,-1 1 1,0-1 0,-1 0-1,1 0 1,-1 1-1,-3-7 1,5 11 16,-1 0 0,0-1 0,1 1 0,-1 0 0,0 0 1,0 0-1,0-1 0,0 1 0,0 0 0,0 0 0,0 0 0,0 0 0,0 0 0,0 1 0,0-1 0,-1 0 0,1 0 1,0 1-1,-1-1 0,1 1 0,-1-1 0,1 1 0,0 0 0,-1 0 0,1-1 0,-1 1 0,1 0 0,-1 0 1,1 0-1,-1 1 0,1-1 0,0 0 0,-1 0 0,1 1 0,-1-1 0,1 1 0,0-1 0,-1 1 0,1 0 0,0-1 1,0 1-1,-3 2 0,-3 2-14,0 0 0,1 1 1,-1 0-1,1 1 0,1-1 1,-1 1-1,1 0 0,0 0 1,-7 14-1,5-6 40,0 0 1,1 1-1,1 0 0,-5 23 0,9-35 45,0 0 0,0 1 0,0-1 0,1 1 0,0-1 0,0 1 0,0-1 0,1 1 0,-1-1 0,1 1 0,0-1 0,0 1 0,1-1 0,-1 0 0,1 0 0,0 0 0,0 0 0,0 0 0,1 0 0,0 0 0,-1-1 0,1 1 0,0-1 0,1 0 0,6 5 0,5 2 32,2-2 0,-1 0 0,1-1 0,0-1 0,0-1 0,22 5 0,1-3 195,69 5 0,-77-11 42,57-3 1,-77 0-894,1 0 0,19-6 0,-23 5-753,-1-1 0,0 1-1,0-1 1,12-8 0,-2 3-1787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1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 2976,'0'0'92,"-1"-1"-1,1 1 1,0 0 0,-1-1-1,1 1 1,0 0 0,-1 0-1,1-1 1,-1 1 0,1 0 0,0 0-1,-1 0 1,1 0 0,-1 0-1,1-1 1,0 1 0,-1 0-1,1 0 1,-1 0 0,1 0 0,-1 0-1,1 0 1,-1 0 0,0 1-1,2-7 4347,-6 143 1885,-26 192-3211,31-327-3048,-1 16 373,1-18-418,0 0-1,0 0 1,0 0 0,0 0 0,0 0-1,0 1 1,0-1 0,0 0-1,0 0 1,0 0 0,0 0 0,0 0-1,0 0 1,0 0 0,0 1-1,0-1 1,0 0 0,0 0-1,0 0 1,1 0 0,-1 0 0,0 0-1,0 0 1,0 0 0,0 1-1,0-1 1,0 0 0,0 0 0,0 0-1,0 0 1,0 0 0,1 0-1,-1 0 1,0 0 0,0 0 0,0 0-1,0 0 1,0 0 0,0 0-1,0 0 1,1 0 0,-1 0-1,0 0 1,0 0 0,0 0 0,0 0-1,0 0 1,0 0 0,0 0-1,1 0 1,-1 0 0,0 0 0,0 0-1,0 0 1,0 0 0,0 0-1,0 0 1,0 0 0,0 0-1,1 0 1,4-5 189,8-29 562,-2 3-500,7-20-71,-3 9-199,1 1-1,2 1 1,26-43 0,-24 52-101,1 0 1,2 2-1,1 1 1,1 0-1,38-31 1,-60 56 120,0 1 0,1-1-1,-1 1 1,1 0 0,0 0 0,-1 0 0,1 0-1,0 1 1,0 0 0,0 0 0,0 0-1,8-1 1,-10 2 23,0 0-1,1 1 1,-1-1-1,0 1 0,0-1 1,0 1-1,0 0 1,0-1-1,0 1 0,0 0 1,0 1-1,0-1 1,0 0-1,0 0 0,-1 1 1,1-1-1,-1 1 1,1 0-1,-1-1 1,1 1-1,-1 0 0,0 0 1,0 0-1,0 0 1,2 4-1,-1 1 32,1 0 1,-1 0-1,-1 0 1,1 0 0,-1 0-1,0 12 1,-3 48 87,1-48-126,-1 25 34,-6 74 159,0-58 5,0 65 1,8-123 66,0 2-665,0-1 0,0 1-1,1 0 1,-1 0 0,2 5 0,-2-9 228,0 0 0,0 0 0,0 1 0,1-1 0,-1 0-1,0 1 1,0-1 0,0 0 0,1 0 0,-1 1 0,0-1 0,0 0 0,0 0 0,1 1-1,-1-1 1,0 0 0,0 0 0,1 0 0,-1 0 0,0 1 0,1-1 0,-1 0 0,0 0-1,1 0 1,-1 0 0,1 0 0,-1 0-110,1 0 0,0 0 0,0-1 0,0 1 0,0 0 1,0-1-1,-1 1 0,1 0 0,0-1 0,0 1 0,-1-1 0,1 0 0,0 1 0,0-2 0,18-18-4980,7-5 1754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1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7456,'-1'0'171,"0"0"0,0 0 1,1 0-1,-1 1 0,0-1 1,0 0-1,0 1 0,0-1 1,0 0-1,1 1 0,-1-1 0,0 1 1,0 0-1,1-1 0,-1 1 1,0 0-1,1-1 0,-1 1 1,1 0-1,-1-1 0,1 1 1,-1 0-1,1 0 0,-1 0 1,0 1-1,-7 29 1181,7-26-796,-5 39 695,1 1 0,3-1-1,5 79 1,-2-102-855,2 0 0,1 0 0,7 26 0,-9-39-232,1 0-1,0-1 1,0 1-1,1-1 1,0 0-1,0 0 1,0 0-1,1 0 1,0-1-1,1 1 1,7 6-1,-9-10-65,-1-1-1,0 0 1,1 0-1,-1 0 0,1 0 1,0 0-1,-1-1 1,1 0-1,0 0 0,0 0 1,0 0-1,0 0 1,0-1-1,0 0 0,0 0 1,0 0-1,0 0 1,0 0-1,0-1 1,0 0-1,0 0 0,0 0 1,0 0-1,-1-1 1,1 0-1,4-2 0,2-2 0,-1 0-1,0 0 1,-1-1-1,0 0 1,0 0-1,0-1 1,-1 0-1,12-17 1,0-5-58,-2-1-1,0-1 1,-2 0 0,-2-1-1,0 0 1,-3-1 0,12-61-1,-19 54-478,-1 2-5130,-1 37 4831,-1 1 0,1-1 1,-1 1-1,1-1 0,-1 1 1,1 0-1,0-1 1,0 1-1,1-3 0,3 0-2151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1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4 4384,'4'-3'1181,"-4"5"185,-6 7 3265,0-5-3465,0 1-1,-1-1 0,-8 4 1,-20 13 225,6 0-196,-47 45 0,61-51-927,1 2-1,0-1 1,1 2 0,-15 26-1,25-38-203,-9 14 166,2 1-1,-17 44 1,26-60-185,-1 0 0,1 0 0,0 0 0,0 0 0,0 0 0,1 0 0,0 1 0,0-1 0,0 0 0,0 0 0,1 0 0,0 0 1,0 1-1,0-1 0,1 0 0,0-1 0,0 1 0,0 0 0,4 6 0,-3-7-12,1-1 1,-1 0 0,1 0-1,-1 0 1,1 0 0,0 0-1,0-1 1,0 1-1,1-1 1,-1 0 0,0-1-1,1 1 1,0-1 0,-1 0-1,1 0 1,0 0 0,6 0-1,7 0-44,0-1-1,0-1 1,21-3 0,-25 2-287,0-1 0,0 0 0,18-7 0,-22 6-418,1-1 1,-1 0-1,-1 0 1,1-1-1,-1 0 0,0-1 1,0 0-1,10-11 1,14-25-3733,-1 1 1515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1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 7968,'1'-6'3665,"0"12"-1977,0 15-161,-11 122 2027,1-65-2703,-33 504 2242,31-250-2234,12-244-285,0-74-3330,6-23 804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9 167 5152,'-1'1'139,"0"-1"0,1 1 1,-1 0-1,0-1 0,1 1 1,-1 0-1,1 0 0,-1 0 0,1 0 1,-1 0-1,1 0 0,0-1 1,-1 1-1,1 0 0,0 0 0,0 0 1,-1 0-1,1 0 0,0 0 1,0 0-1,0 0 0,1 0 1,-1 0-1,0 0 0,0 0 0,0 0 1,1 0-1,-1 0 0,0 0 1,1 0-1,-1 0 0,1 0 0,0 1 1,2 2 233,0 1 1,1-1 0,-1 0-1,1 0 1,0-1-1,0 1 1,0-1 0,0 0-1,1 0 1,-1 0 0,1-1-1,-1 1 1,1-1-1,0 0 1,0 0 0,0-1-1,1 0 1,-1 0 0,10 1-1,-6-1-98,1 0-1,0-1 1,0-1 0,0 0-1,-1 0 1,1 0-1,0-1 1,-1-1-1,17-6 1,-17 5-166,1-2-1,-1 1 1,-1-1-1,1 0 1,-1-1-1,0 0 1,0 0-1,-1-1 1,10-12-1,-13 14-112,0 1 1,-1-1-1,1 0 0,-1 0 0,0 0 0,0-1 0,-1 1 1,0-1-1,0 1 0,-1-1 0,1 0 0,-2 0 0,1 0 1,-1 0-1,0-8 0,0 14-24,0-1 1,0 1-1,-1 0 1,1-1-1,0 1 1,-1-1-1,1 1 1,-1-1-1,1 1 1,-1 0-1,1 0 1,-1-1-1,0 1 1,0 0-1,0 0 1,0 0-1,0 0 1,0 0-1,0 0 1,0 0-1,0 0 0,-2-1 1,1 2 18,1-1-1,-1 1 1,0-1-1,0 1 1,0 0 0,0 0-1,0 0 1,1 0 0,-1 0-1,0 0 1,0 0 0,0 1-1,0-1 1,-3 2-1,-4 2 5,1 0 0,-1 0 0,1 1-1,0 0 1,-9 8 0,-1 1 64,1 2 0,1 0 0,1 0 0,0 1 0,1 1 0,1 1 0,0 0 0,2 0 0,0 1 0,1 1 0,2 0 0,0 0 0,-9 36 0,16-50-28,0-1 0,1 1-1,-1-1 1,1 1-1,0-1 1,2 11 0,-1-15-12,-1 1 0,1 0 0,0-1 0,0 1 0,0-1 0,0 1 0,0-1 0,0 0 0,1 1 0,-1-1 0,1 0 0,0 0 0,-1 0 0,1 0 0,0 0 0,0-1 0,1 1 0,2 1 0,0 0 35,2 0 0,-1-1 0,0 0 0,0 0 0,1 0 0,-1-1 0,1 0 0,-1-1-1,1 1 1,0-1 0,-1 0 0,1-1 0,-1 0 0,1 0 0,7-2 0,2-1-22,0-2 0,-1 1 1,1-2-1,24-14 0,7-9 25,61-52 1,-21 15-39,93-50 7,-118 78-26,-47 30-5,0-1 0,-1 0-1,0-1 1,13-15 0,-19 15-12,-8 10 17,0 1 1,0 0-1,1 0 1,-1 0-1,0-1 1,0 1-1,0 0 1,0 0-1,0 0 0,0-1 1,0 1-1,0 0 1,0 0-1,0 0 1,0 0-1,0-1 1,-1 1-1,1 0 1,0 0-1,0 0 0,0-1 1,0 1-1,0 0 1,0 0-1,0 0 1,0 0-1,0-1 1,-1 1-1,1 0 1,0 0-1,0 0 0,0 0 1,-1 0-1,0-1 3,-1 1 0,0 0 0,1 0-1,-1 0 1,0 0 0,1 0 0,-1 0-1,0 1 1,1-1 0,-1 1 0,1-1-1,-1 1 1,-2 1 0,-10 4 7,1 1-1,0 0 1,1 0-1,0 2 1,0 0 0,1 0-1,0 1 1,-17 19 0,7-4 48,2 1 0,-32 55 0,11 1 228,35-70-201,1 1-1,0-1 1,0 1 0,-2 21 0,6-32-56,0 0 1,-1 0 0,1 0-1,0 0 1,0 0 0,1 0-1,-1 0 1,0 0-1,1 0 1,-1 0 0,1 0-1,-1 0 1,1-1 0,0 1-1,1 2 1,-1-3-8,0 0 0,0 0 0,-1-1 0,1 1 0,0-1 0,0 1 1,0 0-1,0-1 0,0 0 0,0 1 0,0-1 0,0 1 0,0-1 0,0 0 0,0 0 0,0 0 0,0 0 0,0 0 0,0 0 0,2 0 1,2-1 29,0 0 0,-1 0 1,1-1-1,0 1 1,-1-1-1,0 0 1,1-1-1,-1 1 0,0-1 1,5-3-1,6-7 19,0-1 0,0 0 0,19-26 0,32-54-153,-29 39-18,45-52-82,-55 68-186,-22 34 212,-5 9 45,-4 15 2,3-14 101,-9 36 40,-5 47 0,12-66 76,2 1 0,1-1 0,4 44 0,-3-62-76,-1 0 0,1-1-1,0 1 1,0 0 0,1-1-1,-1 1 1,1-1 0,0 0-1,0 1 1,0-1 0,4 5-1,-4-6 0,-1-1 0,1 0-1,-1 0 1,1 0 0,-1 0 0,1 0 0,-1 0-1,1 0 1,0 0 0,0-1 0,-1 1-1,1 0 1,0-1 0,0 0 0,0 1-1,0-1 1,0 0 0,-1 0 0,1 0 0,0 0-1,0-1 1,0 1 0,0 0 0,0-1-1,-1 1 1,3-2 0,4-1 0,-1 0 0,0-1 0,0 0 0,-1-1 0,1 1 0,-1-1 0,0 0 1,6-7-1,41-53 62,-27 31-151,-12 17 44,1 0 1,0 1 0,1 0-1,1 1 1,0 1 0,1 1-1,25-15 1,-41 27 19,0 0 1,0 0 0,0 0-1,1 0 1,-1 1 0,0-1-1,0 1 1,0-1-1,1 1 1,-1 0 0,0 0-1,1 0 1,-1 0 0,0 0-1,0 0 1,1 1-1,-1-1 1,0 1 0,0 0-1,0-1 1,0 1 0,0 0-1,0 0 1,0 0-1,0 1 1,0-1 0,0 0-1,0 1 1,-1-1 0,1 1-1,0 0 1,-1-1-1,0 1 1,2 2 0,4 7 154,-1-1 1,-1 1 0,0 1-1,0-1 1,3 13 0,-7-21-127,6 21 227,25 62 553,-27-76-732,0 0 0,0 0 0,1-1 0,1 1 1,-1-1-1,11 10 0,-9-12-5,0 1 0,0-1 0,1 0 1,0-1-1,17 9 0,-20-12-90,0-1 0,1 1 0,-1-1 0,0-1 0,1 1 0,-1-1 0,1 0 0,0-1 0,-1 1 0,1-1 0,7-1 0,-7 0-395,1-1-1,-1 1 1,1-1-1,-1-1 1,0 1-1,12-7 1,-12 4-1005,1 1-1,-1-1 1,7-7 0,18-14-2487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3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584 442 2304,'-1'0'259,"1"0"-1,0 1 1,-1-1-1,1 0 1,-1 0-1,1 0 1,0 0 0,-1 0-1,1 0 1,0 0-1,-1 0 1,1 0 0,-1 0-1,1 0 1,0 0-1,-1 0 1,1 0 0,0 0-1,-1-1 1,1 1-1,-1 0 1,1 0-1,0 0 1,0-1 0,-1 1 516,0-1-516,-14-10 517,7 5-182,-3 0-284,0 0 0,0 1 0,-1 1 0,0 0 0,0 0 0,0 1 0,-24-3 1,8 4 30,-1 0 0,-36 4 0,45 0-187,1 0 1,-1 1-1,1 1 1,-25 8-1,36-9-105,-1 1-1,1-1 0,0 1 0,0 1 0,1 0 0,-1 0 0,1 0 0,0 1 0,0 0 0,1 0 0,-9 11 0,2 2 177,1 0 0,-16 36 0,20-37-132,3-6-61,0 0-1,1 0 1,1 1-1,0-1 1,-3 24-1,3 66 193,3-101-221,1 23 79,1 1 0,1-1-1,1 0 1,2-1 0,13 41 0,-16-56-51,0-1 1,1 0 0,0 1 0,0-1-1,0 0 1,1-1 0,0 1-1,1-1 1,-1 0 0,1 0 0,0-1-1,0 0 1,1 0 0,0 0-1,0-1 1,0 0 0,9 4-1,1-3 52,-1-1 0,1-1 0,0 0 0,1-1-1,17-1 1,90-6 503,-103 3-522,-1-1 1,1-1-1,-1-1 1,0 0-1,37-16 0,-46 15-43,1 0 0,-1-1-1,-1-1 1,1 1 0,-1-2-1,0 0 1,-1 0-1,0-1 1,0 0 0,10-14-1,-9 7 58,0 1 0,-1-1 0,0-1-1,-1 1 1,-1-2 0,10-34-1,-17 49-88,-1-1-1,1 1 0,-1-1 0,0 1 0,0-8 0,0 10 4,0 1 0,-1-1 0,1 1 0,0-1 0,-1 1 0,1-1 0,-1 1 0,0-1 0,1 1 0,-1 0 0,0-1 0,0 1 0,0 0 0,0 0 0,0 0 0,0-1-1,0 1 1,-2-1 0,3 2-1,-1-1 0,1 1-1,-1 0 1,1 0-1,-1 0 1,1 0 0,-1-1-1,1 1 1,-1 0-1,1 0 1,-1 0 0,1 0-1,-1 0 1,1 0-1,-1 0 1,1 1-1,-1-1 1,1 0 0,-1 0-1,1 0 1,-1 0-1,1 1 1,-1-1 0,1 0-1,-1 1 1,-11 10-168,7-6 150,-3 4 36,0 1 0,0 1-1,1-1 1,0 1 0,0 1 0,2-1-1,-8 21 1,8-17-41,0 1 0,1-1 0,0 1 0,2 0 0,-2 30 0,4-39 67,1 0 1,0 1 0,0-1 0,0 0-1,1 0 1,0 0 0,0 0-1,1-1 1,0 1 0,0 0 0,1-1-1,8 12 1,-10-16-11,0 1 0,0-1 1,0 1-1,0-1 0,1 0 0,-1 0 0,1 0 0,0-1 0,-1 1 1,1-1-1,0 1 0,0-1 0,0 0 0,0 0 0,0 0 1,0 0-1,0-1 0,1 1 0,-1-1 0,0 0 0,0 0 0,0 0 1,0 0-1,1-1 0,-1 1 0,0-1 0,0 0 0,0 0 1,0 0-1,0 0 0,3-2 0,-1 0 16,0 0-1,0-1 1,0 1-1,0-1 1,-1 0-1,1 0 1,-1-1-1,0 1 1,-1-1-1,1 0 1,-1 0-1,0 0 1,0-1-1,0 1 1,-1-1-1,0 1 1,0-1-1,1-7 1,0 1-27,-1 0 1,-1 0 0,0 0-1,0 0 1,-1 0-1,-1 0 1,0 0 0,-3-15-1,2 20-52,0-1-1,-1 1 0,0 0 0,0 0 0,0 1 1,-1-1-1,-6-9 0,9 14 21,-1 0 0,1 1-1,0-1 1,-1 1 0,1-1 0,-1 1-1,1-1 1,-1 1 0,1 0 0,-1 0-1,0 0 1,0 0 0,0 0 0,0 0 0,0 0-1,0 1 1,0-1 0,0 1 0,0-1-1,0 1 1,0 0 0,0 0 0,0 0-1,0 0 1,0 0 0,0 0 0,0 1 0,0-1-1,0 1 1,0-1 0,0 1 0,-4 1-1,-1 3-6,0 0 1,0 1-1,1 0 0,-1 0 0,1 0 0,1 1 0,-1 0 0,-6 11 0,10-16 31,1 0 0,0 1-1,0-1 1,0 0-1,0 0 1,1 1 0,-1-1-1,0 1 1,1-1 0,0 0-1,0 1 1,-1-1-1,1 1 1,1 2 0,-1-4-8,0 0 0,0 0 0,1 0 0,-1 0 0,0 0 0,1 0 0,-1 0 0,1 0 0,-1 0 0,1 0 0,-1 0 0,1-1 0,-1 1 0,1 0 0,0 0 0,0-1 0,-1 1 0,1 0 0,0-1 0,0 1 0,0-1 0,0 1 0,0-1 0,0 1 0,-1-1 0,1 0 0,0 1 0,0-1 0,0 0 0,0 0 0,1 0 0,-1 0 0,0 0 0,0 0 0,0 0 0,1 0 0,12-3 38,0 0-1,-1-1 1,1-1-1,-1 0 1,0-1-1,0 0 1,12-9-1,7-2 22,2 0 10,327-161 53,-357 176-135,33-13-4,-34 14 8,0 0 1,1 0-1,-1 1 1,1-1 0,-1 1-1,1-1 1,-1 1-1,7 1 1,-10-1 8,1 0 1,-1 1-1,1-1 1,-1 0-1,1 1 1,-1-1-1,1 1 1,-1-1-1,0 1 1,1-1-1,-1 1 0,0-1 1,1 1-1,-1-1 1,0 1-1,0-1 1,1 1-1,-1 0 1,0-1-1,0 1 1,0-1-1,0 1 0,0 0 1,0-1-1,0 1 1,0 0-1,0-1 1,0 2-1,-3 26 2,2-19-14,-25 117-18,8-47 128,6-30-124,7-27 156,0 0 1,1 0-1,-1 30 1,5-48-78,0 0 1,1 0-1,-1 0 1,1 0-1,0 0 1,0 0-1,2 6 1,-2-9-37,-1 0 0,1 0 0,-1 0-1,1 0 1,-1 0 0,1 0 0,0 0 0,-1 0 0,1-1 0,0 1 0,-1 0 0,1 0 0,0-1 0,0 1 0,0-1 0,0 1 0,0 0 0,0-1 0,0 0 0,0 1 0,0-1 0,0 0 0,0 1 0,0-1 0,0 0 0,0 0 0,0 0-1,0 0 1,0 0 0,0 0 0,2 0 0,0-1 6,-1 0-1,1 0 1,-1-1-1,1 1 1,-1 0-1,0-1 1,0 1-1,0-1 0,0 0 1,0 0-1,0 1 1,2-4-1,18-27 45,-17 25-60,76-136 54,-22 35-486,-55 105 329,-3 9 29,-2 12-4,-4 22-17,-1 4 77,2 2 1,2 52-1,3-95 17,-1 0-1,0 0 0,1 0 1,-1 0-1,1 0 0,0 0 1,0-1-1,0 1 0,0 0 1,0 0-1,3 2 0,-3-4 10,0 1-1,0-1 0,1 0 1,-1 0-1,0 0 0,1 0 1,-1 0-1,1 0 0,-1 0 1,1 0-1,-1 0 0,1-1 0,0 1 1,-1-1-1,1 1 0,0-1 1,0 0-1,-1 0 0,1 0 1,2 0-1,5 0 27,0-1-1,-1 0 1,1-1 0,-1 0-1,1 0 1,-1-1 0,0 0-1,9-4 1,3-3 35,35-26 0,-33 20-36,0-2 0,-2-1 0,26-29 1,45-67-37,-81 101-18,23-32 56,26-51 0,-36 53 16,-1 0 0,-2-1 0,19-70 0,-29 84-84,30-109 131,-33 113-212,-2-1-1,-2 1 1,2-36-1,-5 61 69,0 0 1,0 0-1,0 0 0,-1 0 0,1 0 1,-1 0-1,1 0 0,-2-3 1,2 5 31,0-1 0,0 1 0,0 0 1,0 0-1,0 0 0,-1 0 1,1-1-1,0 1 0,0 0 0,0 0 1,0 0-1,-1 0 0,1 0 0,0 0 1,0 0-1,0 0 0,0-1 1,-1 1-1,1 0 0,0 0 0,0 0 1,0 0-1,-1 0 0,1 0 1,0 0-1,0 0 0,0 0 0,-1 0 1,1 0-1,0 0 0,0 0 0,0 0 1,-1 1-1,-10 9-224,5 0 153,1 1 0,-1 0 0,2 0 0,-5 15 0,4-13 53,-64 195-106,47-144 75,-23 111 0,41-149 81,0-1 0,2 0 0,1 1 0,1-1 1,1 1-1,1-1 0,9 41 0,-9-59 15,1 0-1,0 0 1,0 0-1,0 0 1,0 0-1,1-1 1,7 10-1,-9-14-16,-1 0-1,1 0 1,0 1-1,0-1 1,0 0 0,0-1-1,1 1 1,-1 0-1,0-1 1,1 1 0,-1-1-1,1 0 1,0 0-1,-1 0 1,1 0 0,0 0-1,0 0 1,-1-1-1,1 1 1,0-1-1,0 0 1,3 0 0,0-1 5,0-1 0,0 0 0,0 0 0,0 0-1,0-1 1,0 0 0,7-5 0,36-28 102,-42 31-101,247-217 85,-242 208-307,-11 10 79,-7 6 22,4-1 79,0 0 1,0 1-1,0-1 0,0 1 0,1-1 1,-1 1-1,0 0 0,1 0 1,0 0-1,-1 0 0,-1 3 0,-2 3-27,-7 9 36,1 0 0,1 1 1,1 1-1,0 0 0,1 0 0,1 1 0,1 0 0,-7 37 0,13-51 7,-1-1 1,1 1-1,0-1 1,0 1-1,1 0 1,-1-1-1,1 1 1,1-1-1,-1 0 1,1 1-1,0-1 1,0 0-1,0 0 1,5 8-1,-5-11 14,0 1 0,0 0 0,0-1 0,1 1 0,-1-1 0,1 0 0,-1 0 0,1 0 0,0 0 0,0 0 0,0-1-1,0 1 1,0-1 0,0 0 0,0 0 0,0 0 0,1 0 0,-1 0 0,0-1 0,0 1 0,1-1 0,-1 0 0,1 0 0,-1 0 0,5-2 0,-2 1 14,-1-1 0,1 1 0,0-2 0,0 1 0,-1-1 0,1 1 0,-1-2 0,0 1 0,0 0 0,0-1 0,0 0 0,7-8 0,-2 1 22,-1 0 0,0-1 0,15-25 0,-17 23-33,-1 1 0,0-1-1,0 0 1,-2 0 0,6-27 0,-8 34-14,-2 0 0,1 1 0,-1-1 0,0 0 0,0 0 0,-1 1 0,0-1 1,-3-12-1,3 16-27,0 0 1,0 0-1,-1-1 1,1 1-1,-1 0 1,1 0 0,-1 0-1,0 0 1,0 1-1,0-1 1,-1 1-1,1-1 1,-1 1 0,1 0-1,-1-1 1,0 1-1,0 1 1,-4-3-1,-1 1-26,0 0-1,0 1 0,0 0 0,-1 0 0,1 1 1,0 0-1,-1 0 0,-13 2 0,8 0 84,0 0 0,-16 4 0,-14 2-56,38-7 32,5 0-7,0 0 1,0 0-1,0 0 0,0 0 1,1 1-1,-1-1 1,0 0-1,0 0 0,0 0 1,0 1-1,0-1 1,0 1-1,1-1 0,-1 0 1,-1 2-1,8-2-104,42-10 51,80-5 0,52 10 43,-90 7 66,-82-1-113,0-1 0,0 1 0,9 2 0,-14-3 54,-1 1 1,0 0-1,0-1 1,0 1-1,1 0 1,-1 0-1,0 0 1,0 0-1,0 0 1,-1 0-1,1 1 1,0-1-1,0 1 1,-1-1-1,3 4 1,-1 0 23,-1-1 1,0 1-1,0 0 1,0 0-1,-1-1 1,0 1-1,0 0 1,0 0-1,0 1 0,-1-1 1,0 5-1,-1 5 137,-1 0 0,-6 20 0,5-22 12,0 1 0,1 0-1,0 15 1,4-31-84,1 0 0,0 0 0,-1 0 0,1 0 0,-1 0 0,4-5 1,19-23-25,-4 4-60,1 1 0,2 1 0,28-23 0,-39 37-61,-1 0-6,2 0 0,-1 1 0,1 0 1,1 1-1,16-7 0,-30 15 54,0 0 0,-1-1 0,1 1 1,0 0-1,0 0 0,-1 0 0,1-1 0,0 1 0,0 0 0,0 0 0,-1 0 0,1 0 0,0 0 0,0 0 0,0 0 0,-1 1 0,1-1 0,0 0 1,0 0-1,-1 1 0,1-1 0,0 0 0,-1 1 0,2 0 0,-1 0 2,-1-1 1,1 1 0,-1 0-1,1 0 1,-1 0-1,0 0 1,0 0-1,1 0 1,-1 0 0,0 0-1,0 0 1,0 0-1,0 0 1,0 0-1,0 0 1,0 1 0,-2 6-28,1 0 1,-1-1 0,-6 13-1,8-20 32,-14 32-97,-7 14 155,19-41-10,1 0 1,0-1 0,0 1 0,0 0 0,1 0 0,-1 0 0,1 0-1,1 5 1,-1-9-41,0 0-1,0-1 0,0 1 0,0 0 1,0-1-1,1 1 0,-1-1 1,0 1-1,1 0 0,-1-1 0,0 1 1,1-1-1,-1 1 0,0-1 1,1 1-1,-1-1 0,1 1 0,-1-1 1,1 1-1,0-1 0,-1 0 0,1 1 1,-1-1-1,1 0 0,0 0 1,-1 1-1,1-1 0,-1 0 0,1 0 1,0 0-1,-1 0 0,1 0 1,0 0-1,-1 0 0,1 0 0,0 0 1,-1 0-1,1 0 0,0 0 1,-1 0-1,1-1 0,0 1 0,0-1 1,6-1 20,-1 0 1,0-1-1,9-5 0,-9 5-7,34-19 77,-29 14-162,2 1-1,-1 1 1,1 0 0,26-8-1,-37 13 47,-1 1-1,1 0 1,-1 0 0,1 0-1,0 0 1,-1 0-1,1 0 1,-1 0 0,1 1-1,-1-1 1,1 0-1,-1 1 1,1 0 0,-1-1-1,1 1 1,-1 0-1,0-1 1,1 1 0,-1 0-1,0 0 1,0 0-1,0 0 1,1 1 0,-1-1-1,0 0 1,0 0-1,-1 1 1,1-1 0,0 0-1,1 3 1,1 4-32,0-1 1,0 1 0,0 0 0,1 11-1,-2-10 99,7 15 253,-9-23-290,0 0-1,0-1 1,0 1-1,1-1 1,-1 1-1,0-1 0,1 1 1,-1-1-1,0 1 1,1-1-1,-1 1 1,1-1-1,-1 1 1,1-1-1,-1 0 0,1 1 1,-1-1-1,1 0 1,-1 1-1,1-1 1,-1 0-1,1 0 1,0 0-1,-1 1 1,1-1-1,-1 0 0,1 0 1,0 0-1,-1 0 1,1 0-1,0 0 1,-1 0-1,1 0 1,-1-1-1,1 1 1,1 0-1,1-3 28,1 0-1,-1 0 1,1-1 0,-1 1 0,0-1-1,0 0 1,0 0 0,-1 0 0,4-6 0,4-7 27,8-8-132,0 1 0,1 1 1,2 0-1,0 2 0,48-38 1,-60 54 134,-1 1 1,17-6 0,-19 8-35,0-1 1,0 1 0,0-1 0,0 0 0,-1-1 0,0 1 0,7-6 0,8-7-111,-15 12 139,1 0 0,0-1 0,6-7 0,-3 1-41,-1 0-1,0-1 1,0 0 0,9-23-1,16-54-8,-20 50 26,81-271-487,-93 308 416,-1 1 0,0-1 0,0 1 0,0-1 1,0 1-1,0-1 0,0 0 0,0 1 0,0-1 0,-1-1 0,1 3 25,0 0 0,0 0 0,0 0 0,0 0 0,0 0-1,0-1 1,0 1 0,0 0 0,0 0 0,0 0 0,-1 0 0,1 0-1,0 0 1,0 0 0,0 0 0,0 0 0,0 0 0,0-1 0,0 1-1,0 0 1,0 0 0,-1 0 0,1 0 0,0 0 0,0 0-1,0 0 1,0 0 0,0 0 0,0 0 0,0 0 0,-1 0 0,1 0-1,0 0 1,0 0 0,0 0 0,0 0 0,0 0 0,0 0 0,0 0-1,-1 0 1,1 0 0,0 0 0,0 0 0,0 1 0,0-1-1,-8 11-299,-71 198 180,50-124 185,9-30-48,-12 60 0,28-96 26,1 1 0,0 1 0,2-1 0,0 0 0,1 0 0,5 32 0,-5-49 3,1 0 0,0 1 0,-1-1-1,1 0 1,1 0 0,-1 0 0,0 0 0,1 0 0,2 4 0,-3-7-27,0 1 1,-1 0 0,1 0 0,0-1-1,-1 1 1,1-1 0,0 1 0,0-1-1,0 1 1,0-1 0,0 1-1,-1-1 1,1 0 0,0 1 0,0-1-1,0 0 1,0 0 0,0 1-1,0-1 1,0 0 0,0 0 0,0 0-1,0-1 1,0 1 0,0 0 0,0 0-1,0 0 1,0-1 0,0 1-1,0 0 1,0-1 0,-1 1 0,3-2-1,7-5 57,1 0-1,17-16 1,-22 17-92,0 0 0,1 0-1,0 1 1,0 0 0,0 1 0,1-1-1,-1 1 1,1 1 0,10-4 0,-7 5-10,0 0 1,0 0-1,0 1 1,1 0-1,-1 1 1,0 1-1,1-1 1,-1 2 0,0 0-1,0 0 1,18 7-1,-12-5 117,0-1 0,1 0 0,24 0 0,23 4-3412,-56-5 1510,0 0-1,0 0 1,0 1-1,-1 0 0,11 6 1,12 9-2806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35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20 3712,'-1'0'149,"1"0"0,-1-1 0,1 1 0,0-1 0,-1 1 1,1-1-1,0 1 0,-1-1 0,1 1 0,0-1 0,0 1 0,0-1 0,-1 1 1,1-1-1,0 1 0,0-1 0,0 0 0,0 1 0,0-1 0,0 1 0,0-1 0,0 1 1,0-1-1,0 0 0,0 1 0,0-1 0,5-5 4790,-5 12-2806,-6 94 2930,2-60-4586,3 51-1,1-35-280,0-30-62,2 27 0,-1-50-122,10 138 776,-6-122-1912,-2-13-2180,-1-15-4054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3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28 953 3552,'22'-24'10368,"9"-14"-8264,2-3-1499,-15 20-291,-5 5-303,24-23 0,-37 39-16,0 0 1,0 0-1,0-1 1,1 1-1,-1 0 1,0 0-1,0 0 1,0 0-1,0-1 0,1 1 1,-1 0-1,0 0 1,0 0-1,1 0 1,-1 0-1,0 0 1,0 0-1,0-1 1,1 1-1,-1 0 1,0 0-1,0 0 0,1 0 1,-1 0-1,0 0 1,0 0-1,1 0 1,-1 0-1,0 0 1,0 1-1,1-1 1,-1 0-1,0 0 0,0 0 1,1 0-1,-1 0 1,0 0-1,0 0 1,0 1-1,1-1 1,-1 0-1,0 0 1,0 0-1,0 0 1,0 1-1,1-1 0,-1 0 1,0 0-1,0 0 1,0 1-1,0-1 1,0 0-1,0 0 1,0 1-1,0-1 1,0 0-1,0 0 1,0 1-1,0-1 0,0 0 1,0 0-1,0 1 1,0-1-1,0 0 1,0 0-1,0 1 1,0-1-1,0 0 1,-1 22-8,0-20 33,-34 172 448,18-103-400,-80 340 438,91-388 178,-2 0-1,-14 31 0,19-51 515,2-8-874,1-8-126,28-136-54,-19 109-135,0-6-12,2 0 1,2 1 0,23-53-1,-18 61-50,1 1 0,2 1 0,2 1-1,28-32 1,-1 8-1,97-88-1,-138 138 13,0 1-1,0 0 0,1 1 1,0 0-1,20-9 0,-27 14 28,0 0 0,0 0 0,0 0 0,0 0 0,0 0 0,1 1-1,-1-1 1,0 1 0,0 0 0,1 0 0,-1 0 0,0 1 0,0-1 0,1 1 0,-1 0 0,0 0-1,0 0 1,0 0 0,0 0 0,0 1 0,0-1 0,-1 1 0,1 0 0,4 3 0,-3-1 30,0 1 0,0-1 0,-1 1 0,0 0-1,1 0 1,-2 0 0,1 1 0,-1-1 0,1 0 0,-2 1 0,1 0 0,0 0 0,-1-1 0,0 1 0,-1 0 0,1 0 0,-1 0 0,0 0 0,-2 7 0,1-2 32,0-1 0,-2 0 0,1 1 0,-1-1 0,-1 0 0,0-1 0,0 1 0,-1-1 1,0 1-1,-8 10 0,3-8 9,0 1 1,-1-2 0,-1 1 0,0-2-1,0 0 1,-1 0 0,-16 9 0,22-15-15,0-1 1,0 0-1,0 0 1,0 0-1,-1-1 0,1 0 1,-13 1-1,16-3-28,-1 0 0,0 0 0,0 0 0,0-1 0,1 1 0,-1-1 0,0 0 0,1-1 0,-1 1 0,1-1 0,-1 0-1,1 0 1,-5-3 0,8 5-19,1 0 0,-1-1 0,0 1 0,1-1 1,-1 1-1,1-1 0,-1 1 0,1-1 0,-1 1 0,1-1 0,-1 0 0,1 1 0,-1-1 0,1 0 0,-1 1 0,1-1 0,0 0 0,0 0 0,-1 1 0,1-1 0,0 0 0,0 0 0,0 1 0,0-1 0,0 0 0,0 0 0,0 0 0,0 1 1,0-1-1,0 0 0,0 0 0,1 1 0,-1-1 0,0 0 0,0 0 0,1 1 0,-1-1 0,1 0 0,-1 1 0,1-2 0,1 0 8,0-1-1,1 0 1,-1 1-1,1 0 1,-1-1 0,1 1-1,4-3 1,20-8-55,-1 1 1,1 2-1,40-11 1,-36 12 71,43-14-94,13-6-112,148-27 0,-209 54 136,-25 2 41,0 0 0,0 0 0,0 0 0,0 0 1,0 0-1,0 0 0,0 0 0,0 0 0,-1 1 0,1-1 1,0 0-1,0 1 0,0-1 0,0 1 0,0-1 0,0 0 1,0 1-1,-1 0 0,1-1 0,0 1 0,0 0 1,0 1-1,-1-1 7,0 0-1,0 0 1,0 0 0,-1-1 0,1 1 0,-1 0 0,1 0 0,0 0 0,-1 0 0,0 0-1,1-1 1,-1 1 0,1 0 0,-1-1 0,0 1 0,0 0 0,1-1 0,-1 1-1,-1 0 1,0 0 8,-21 19 64,-23 27 0,37-37-75,1 0 0,0 0-1,0 1 1,1 0 0,-7 17 0,11-22 24,1-1 1,0 1-1,1 0 0,-1 0 0,1 0 1,1 0-1,-1 6 0,1-11-1,0 1 0,0-1 0,0 0 0,0 1 0,0-1 0,0 1 0,1-1-1,-1 0 1,0 1 0,1-1 0,0 0 0,-1 1 0,1-1 0,0 0 0,-1 0 0,1 0 0,0 0-1,0 0 1,0 1 0,0-2 0,0 1 0,0 0 0,0 0 0,0 0 0,1 0 0,-1-1 0,0 1-1,0 0 1,1-1 0,-1 1 0,0-1 0,1 0 0,-1 1 0,1-1 0,1 0 0,2 0 12,1 0 1,-1 0-1,1-1 1,-1 0-1,0 0 0,1 0 1,-1-1-1,0 1 1,9-5-1,47-27 120,-42 21-78,2 1-18,-1-2-1,30-24 0,-43 30-40,0 0 0,0 0 1,-1 0-1,0-1 0,0 0 0,-1 0 0,0 0 0,0-1 0,3-9 0,-7 16-16,0-1-1,0 0 0,0 0 0,0 0 1,-1 1-1,1-1 0,-1 0 0,0 0 1,0 0-1,0 0 0,0 0 0,0 0 1,-1 0-1,1 0 0,-1 1 0,0-1 1,0 0-1,0 0 0,-1-2 0,0 2-16,0 0 0,0 0 0,-1 1-1,1 0 1,0-1 0,-1 1 0,1 0-1,-1 0 1,0 0 0,0 0 0,0 1 0,1-1-1,-2 1 1,1 0 0,-5-2 0,1 1-10,1 1 0,0 0 1,0 0-1,-1 0 1,1 1-1,0 0 0,-1 1 1,1-1-1,-11 3 0,8 0-9,-1 0-1,1 0 1,1 1-1,-1 0 1,-12 8-1,20-12 41,0 1-1,1-1 1,-1 1-1,0-1 1,0 1-1,1-1 1,-1 1 0,0 0-1,1-1 1,-1 1-1,1 0 1,-1-1-1,1 1 1,-1 0-1,1 0 1,-1 1-1,1-2-2,0 1-1,0-1 1,0 1-1,0-1 1,0 0-1,0 1 1,0-1-1,0 1 1,0-1-1,1 1 1,-1-1-1,0 0 1,0 1-1,0-1 1,1 0-1,-1 1 1,0-1-1,1 0 1,-1 1-1,0-1 1,0 0-1,1 1 1,0-1 0,2 2-12,0 0 0,0-1 0,0 1 0,1-1 1,-1 0-1,0 0 0,5 0 0,9 2 44,0-1 0,0-1 0,1-1 0,-1 0 0,0-1 0,0-1 0,0-1 0,0 0 0,0-1-1,23-9 1,-18 4 1,-1-1-1,0-1 1,-1 0-1,0-2 1,-1 0-1,0-1 1,23-24-1,56-64 139,-22 23 7,-53 56-147,159-175 68,-167 180-55,-1-1-1,-1-1 1,-1 0 0,-1-1-1,0 0 1,12-40 0,-21 56-75,0-1 1,-1 0-1,0 1 1,0-1 0,-1 0-1,1 0 1,-1 0-1,-1-8 1,1 13 14,0 0 0,-1 0 0,1-1 0,0 1 0,0 0 0,-1 0 0,1-1-1,-1 1 1,1 0 0,-1 0 0,1 0 0,-1 0 0,0 0 0,1 0 0,-3-2 0,3 3 4,-1-1 0,0 1 0,1-1-1,-1 1 1,0 0 0,0 0 0,1-1 0,-1 1 0,0 0-1,0 0 1,1 0 0,-1 0 0,0 0 0,0 0 0,0 0 0,1 0-1,-1 0 1,0 0 0,0 0 0,-5 2-33,2 0 0,-1 0-1,0 1 1,0-1 0,-8 7 0,11-7 48,-21 15-66,1 1-1,1 1 0,1 0 0,1 2 1,0 0-1,-30 48 0,25-29 64,1 1-1,2 1 1,-27 80 0,-21 138 235,52-157 14,16-87-176,0 0 0,1 0 0,1 0 0,3 22 0,-3-34-48,0 0-1,0 0 0,0 0 0,0 0 1,1-1-1,-1 1 0,1 0 0,0-1 0,1 1 1,-1-1-1,0 1 0,1-1 0,0 0 1,4 4-1,-4-5 11,0 0 1,0 0 0,0 0-1,1-1 1,-1 1-1,0-1 1,1 0-1,-1 0 1,1 0-1,0 0 1,-1-1-1,1 1 1,0-1 0,-1 0-1,8 0 1,9-3 154,41-10 1,-39 7-132,38-10-42,104-43 0,-149 52-4,0 0 1,0-1-1,-1-1 1,0 0-1,0 0 0,12-13 1,-20 17 11,-1 0 0,0-1 0,0 0-1,0 0 1,-1 0 0,1-1 0,-2 1 0,1-1 0,-1 0 0,0 0 0,0 0 0,-1 0 0,0-1-1,0 1 1,0-9 0,-1 15-38,-1-1-1,0 0 0,0 0 0,0 0 1,0 0-1,0 0 0,0 0 0,-1 0 1,1 1-1,0-1 0,-1 0 1,0 0-1,1 0 0,-1 1 0,0-1 1,0 0-1,-1-1 0,0 2-7,1 0 0,0 0 0,0 1 0,-1-1 0,1 1 0,-1-1 0,1 1 0,0-1 0,-1 1 0,1 0 0,-1 0 0,1 0 0,-1 0 0,1 0 0,-1 0 0,1 0 0,-1 0 0,1 0 0,0 1-1,-1-1 1,1 1 0,-1-1 0,1 1 0,-2 0 0,-7 4-32,0-1-1,1 2 1,-1-1-1,1 1 1,-12 11 0,-41 39-41,59-53 77,-35 38 133,34-37-100,1 0-1,1 0 0,-1 0 0,0 0 1,1 0-1,0 1 0,0-1 0,0 1 1,0 5-1,1-8-13,1 0 0,0 0 0,-1 0 1,1 0-1,0 0 0,0 1 0,1-1 0,-1 0 0,0 0 0,1 0 1,-1 0-1,1 0 0,0 0 0,0 0 0,0 0 0,0 0 1,0 0-1,0 0 0,0-1 0,0 1 0,1 0 0,-1-1 0,1 1 1,-1-1-1,1 1 0,0-1 0,0 0 0,-1 0 0,1 0 1,0 0-1,0 0 0,4 1 0,2 1 36,-1-1 1,1 0-1,0-1 0,0 0 0,-1 0 0,1-1 1,14 0-1,-1-3 0,0-1 1,0-1 0,0-1-1,39-16 1,-1 0 14,150-40-329,-204 61 270,0 1 0,0-1 0,0 1 0,9 0 0,-13 0 2,1 0 0,0 0 0,0 0 0,0 1 0,-1-1 1,1 1-1,0-1 0,-1 1 0,1 0 0,0-1 1,-1 1-1,1 0 0,-1 0 0,1 0 0,0 2 1,-1-3 8,-1 1 1,0-1 0,1 1-1,-1-1 1,0 1 0,0 0-1,0-1 1,0 1 0,1-1-1,-1 1 1,0 0 0,0-1-1,0 1 1,0-1 0,0 1-1,0 0 1,0-1 0,-1 1-1,1-1 1,0 1 0,0 0-1,0-1 1,0 1 0,-1-1-1,1 1 1,0-1 0,-1 1-1,1-1 1,0 1 0,-1-1-1,0 1 1,-16 17 148,13-14-135,-77 85 195,78-83 93,8-5-171,12-7-27,118-51 100,20-8-501,-153 64 281,0 0 0,-1 0 0,1 1 0,0-1 0,0 1 0,0-1 0,-1 1 0,1 0 0,0 0 0,0 0 0,0 0 0,0 0 0,0 0 1,0 0-1,-1 1 0,1-1 0,0 1 0,0-1 0,0 1 0,-1 0 0,1-1 0,0 1 0,-1 0 0,1 0 0,-1 0 0,2 2 0,0 0-10,-1 1-1,0-1 1,0 1-1,0-1 0,0 1 1,-1 0-1,0-1 1,1 1-1,-2 0 1,2 8-1,-1-9 27,0 1 0,0-1-1,0 1 1,0-1 0,1 0-1,-1 1 1,1-1 0,0 0 0,4 5-1,-5-6 14,0-1 0,1 0 0,-1 1-1,0-1 1,1 0 0,-1 0 0,1 0-1,-1 0 1,1 0 0,0 0 0,-1 0 0,1-1-1,0 1 1,0-1 0,-1 1 0,1-1-1,0 0 1,0 1 0,0-1 0,3 0 0,1-1 43,0 0 0,0-1 0,0 0 0,0 0 0,0 0 0,0 0 0,8-6 0,36-27 58,-26 17-108,13-11 11,0-1 0,-2-2 1,48-57-1,67-119-76,-106 142 51,-29 44 2,47-72 11,-50 73 4,-1 0 1,14-36 0,-17 31-219,-8 25 180,0-1 1,1 1-1,-1-1 1,0 1-1,0-1 1,0 1-1,0 0 1,0-1-1,0 1 1,0-1-1,-1 1 1,1-1-1,0 1 1,-1 0-1,0-2 1,1 3 17,0 0 1,-1-1-1,1 1 1,0 0-1,0 0 1,0 0-1,-1 0 1,1 0-1,0 0 1,0-1-1,-1 1 1,1 0-1,0 0 1,0 0-1,-1 0 1,1 0-1,0 0 1,0 0-1,-1 0 1,1 0-1,0 0 1,-1 0-1,1 0 0,0 0 1,0 0-1,-1 1 1,-4 0-37,1 0 0,-1 0 0,0 1 0,1 0 0,-1 0 0,1 0 0,0 1 0,0-1 0,-6 5 0,1 2 2,-1-1-1,-16 20 0,-7 15 63,2 2-1,2 1 1,2 1 0,2 1-1,2 2 1,-22 69-1,37-96 8,1 0 1,1 1-1,1 0 0,1 0 0,2 0 0,-1 37 1,3-56-5,1-1 0,-1 1 0,1 0-1,0-1 1,0 1 0,1-1 0,-1 1 0,1-1 0,0 1 0,5 7 0,-5-10-7,0 1 0,1 0 0,-1-1 0,1 1 0,-1-1-1,1 0 1,0 0 0,0 0 0,0 0 0,0 0 0,0-1 0,0 1-1,1-1 1,-1 0 0,6 1 0,2 0 36,1-1-1,0 0 1,0-1 0,0 0 0,0 0-1,0-2 1,-1 1 0,1-2 0,0 0-1,-1 0 1,12-5 0,2-2 10,-1-2 0,-1 0 0,42-29 0,-45 26-21,29-29-1,-47 42-44,0 1-31,0-1 0,0 0 0,0 0 0,0 1 1,0 0-1,1-1 0,-1 1 0,0 0 0,1 0 0,2-1 0,-5 2 23,0 0-1,1 0 1,-1 0 0,0 1 0,0-1 0,0 0-1,1 0 1,-1 0 0,0 0 0,0 1 0,1-1-1,-1 0 1,0 0 0,0 0 0,0 1 0,0-1 0,1 0-1,-1 0 1,0 1 0,0-1 0,0 0 0,0 0-1,0 1 1,0-1 0,0 0 0,0 0 0,0 1-1,0-1 1,0 0 0,0 0 0,0 1 0,0-1-1,0 0 1,0 1 0,0-1 0,0 0 0,0 0-1,0 1 1,0-1 0,-3 9-3,1-1 1,-1 0-1,-5 9 1,-7 20-77,10-20-11,-1 3 110,-5 34 0,10-48 23,0 0-1,1 0 0,0 0 0,0 0 1,0 0-1,1 0 0,0 0 0,0 0 1,1 0-1,2 7 0,-4-12-24,1 0 1,-1 0-1,1 1 0,0-1 0,0 0 0,-1 0 1,1 0-1,0 0 0,0 0 0,0 0 0,0 0 1,0-1-1,0 1 0,0 0 0,0 0 1,0-1-1,0 1 0,1-1 0,-1 1 0,0-1 1,0 1-1,1-1 0,-1 0 0,0 0 0,1 1 1,-1-1-1,0 0 0,1 0 0,0-1 0,5 1 46,-1-2 0,0 1 0,0-1 0,12-5 0,-16 6-32,210-69 280,-132 47-249,132-59 0,-197 74-48,29-21 0,-19 11-92,-75 39-744,10 0 799,-59 38-114,88-52 144,1 1 0,0 1-1,0-1 1,1 1 0,0 1-1,-12 17 1,19-23 39,0-1 0,0 0 0,1 0 0,0 1 0,-1-1 0,1 1 0,1-1 0,-1 1 0,0 0 0,1-1 0,0 1 0,0 3 0,0-5-21,0-1 1,0 0 0,0 0-1,0 0 1,1 1-1,-1-1 1,0 0 0,1 0-1,-1 0 1,1 0 0,-1 0-1,1 0 1,0 0 0,0 0-1,-1 0 1,1 0 0,0 0-1,0 0 1,0-1 0,0 1-1,0 0 1,0 0 0,0-1-1,0 1 1,0-1 0,0 1-1,0-1 1,0 1 0,0-1-1,1 0 1,-1 0 0,0 1-1,0-1 1,0 0 0,1 0-1,-1 0 1,0 0 0,0 0-1,0-1 1,2 1 0,4-1 3,1-1 0,-1 0 1,1 0-1,-1-1 0,0 0 1,12-6-1,37-28 80,-41 25-72,0-2-1,-1 0 0,0 0 1,15-22-1,-16 20-24,32-52-429,-49 73 349,1 1-1,-1 0 1,1 0 0,0 1 0,1-1-1,-1 1 1,1-1 0,1 1 0,-1 0 0,0 7-1,1-5 95,0 1 1,1 0-1,0-1 0,0 1 0,1-1 1,0 1-1,1-1 0,3 12 0,-4-19 13,0 0 1,0 0-1,0 0 0,0 0 0,0 0 1,0 0-1,1 0 0,-1 0 0,1 0 0,-1-1 1,1 1-1,0 0 0,0-1 0,0 0 0,0 1 1,0-1-1,0 0 0,0 0 0,0 0 1,0 0-1,0 0 0,3 0 0,0-2 21,-1 0 0,0 0 1,0 0-1,0-1 0,0 1 0,4-3 0,2 0 10,14-9 60,25-15 1,-3 1-175,-22 14 67,-1 0 1,-1-1 0,0-2-1,-1 0 1,-1-1 0,27-29 0,-16 8 8,52-79 0,17-56-8,-62 106-14,-34 58-3,11-15-120,-2 0-1,0-2 1,14-44 0,-25 56-60,-2 14 175,0-1 0,0 1 0,0 0 0,0 0 1,0 0-1,0 0 0,0 0 0,-1-1 0,1 1 0,0 0 1,0 0-1,0 0 0,0 0 0,0 0 0,0 0 1,0 0-1,0 0 0,0-1 0,-1 1 0,1 0 0,0 0 1,0 0-1,0 0 0,0 0 0,0 0 0,0 0 1,-1 0-1,1 0 0,0 0 0,0 0 0,0 0 1,0 0-1,0 0 0,-1 0 0,1 0 0,0 0 0,0 0 1,0 0-1,0 0 0,0 0 0,-1 0 0,1 0 1,0 0-1,-2 2-52,-1-1 1,1 1-1,0 0 1,0 0-1,0 0 1,-4 4-1,-1 4 37,-1 0 1,2 0-1,-1 0 0,1 1 0,1 0 1,-4 12-1,-21 73 263,23-68-123,-28 124 378,30-121-379,2 0-1,1 62 1,3-80-104,1 1 0,0 0 0,1-1 0,0 0 1,1 0-1,0 0 0,8 15 0,15 19-6823,-23-41 4517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3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9376,'-37'5'4256,"24"-1"-3680,8-4 288,10 0-576,-1 0-160,5 8-128,5 0-416,4 0 192,0-1-3680,-1 1 2144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3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55 10976,'-19'0'4960,"33"-3"-4321,-1-1-319,10 4-320,40-5 1536,4 2-832,36-9 416,-4 7-640,14-3-384,-15 5-64,2-6 32,-10 9-32,-9-3-1504,-9 6 800,-23 2-5151,-9 2 3231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3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10048,'46'-23'4544,"61"23"-3936,-21-8 799,4 4-895,54-12 64,-1-1-352,23-3-64,-16 9-96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4:3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3552,'1'-2'282,"-1"1"1,1-1-1,0 0 1,-1 0-1,1 1 1,0-1-1,0 1 0,0-1 1,0 1-1,0-1 1,1 1-1,-1-1 1,0 1-1,1 0 0,-1 0 1,0 0-1,1 0 1,0 0-1,-1 0 1,1 0-1,0 0 0,-1 1 1,4-2-1,-1 1 320,-1 0 0,0 0 0,1 0 0,-1 0-1,0 1 1,1 0 0,-1-1 0,1 1-1,-1 0 1,7 1 0,-8 0-453,-1-1-1,0 1 1,0-1 0,0 1-1,1-1 1,-1 1-1,0 0 1,0 0 0,0-1-1,0 1 1,0 0 0,0 0-1,0 0 1,-1 0-1,1 0 1,0 0 0,0 0-1,-1 1 1,1-1 0,-1 0-1,1 0 1,-1 0-1,1 1 1,-1-1 0,0 0-1,0 1 1,1-1-1,-1 0 1,0 1 0,0-1-1,-1 2 1,1 5 157,-1 1 0,0-1 0,0 0 0,-1 0 0,0 0 0,0 0 0,-5 10 0,7-13-269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5:1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3328,'-13'-4'0,"-19"-4"-32,32-8-1696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5:1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32 129 4992,'-5'-27'1824,"0"-1"-1408,-8-9-128,9 26-416,-1-1 0,5-1-1088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6:1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1 416,'2'65'162,"0"43"689,-5 177 216,20-146-291,-4-49-501,-12-82-235,30 363 288,-18-144 173,-5-32 77,-7-110-415,1-4-53,3 69 111,-1-110-148,13 215 387,-6 78-55,3-212-436,-3-26 153,-5-52-29,15 58-1,-3-24 75,-13-49-63,6 22-57,4 71-1,0 70 82,-3-61 98,1 11 167,1 736 599,-9-693-873,1-42-89,1 8-23,1 4-8,6 129 91,-7-10-18,-5-113-26,-2-156-49,2 324-5,-4-150-251,-6 99-1978,5-247 792,2 0 0,2 37-1,6-32 81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6:2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3529 992,'-1'5'802,"-2"-10"842,-1-7-437,10 4-915,-4 5-197,-1 1 0,1-1 0,0 1 0,0-1 0,0 1 0,0 0 0,1 0 0,2-2 0,-3 1-41,1 1-1,0-1 1,-1 0 0,0 0 0,0 0-1,0 0 1,0 0 0,0 0 0,-1-1-1,1 1 1,1-5 0,9-19 85,-1 13 36,-1 1 0,2 0 0,18-16 1,-6 6 173,-5-3-182,-15 21-135,-1 0-1,1-1 1,7-6 0,0 1 57,16-23 1,-17 20-94,18-18-1,45-39 240,-25 23-59,-11 11-53,-26 24-139,22-17 0,5-3 54,-19 17-1,32-23 0,-29 25 8,33-28 0,-19 2-93,-26 31 62,-1 0-1,8-10 1,-10 11-34,0 0 1,1 0-1,14-11 1,-16 14 61,1-1 1,9-11-1,-10 10 49,1 1 0,10-9 0,13-10-18,-2 0 0,33-39 0,-41 42-31,74-63 261,-22 21-318,-55 50 107,1 0 0,25-15 0,15-12 32,-49 34-75,1 0 1,11-5-1,-13 8-72,0-1 1,0 0 0,13-11 0,23-20 217,7-8 63,-22 19-226,1 1-1,1 1 0,51-28 1,15-10 50,61-67-79,-33 24 26,-63 53 88,-40 31-154,2 1 0,30-19 0,11 3 97,85-32 0,-41 20-111,-103 44 44,39-17 26,83-51 1,-84 37-120,57-54 1,-59 49 182,56-41 1,-42 45-8,1 3 1,116-48-1,49-9-124,-189 77 165,0 0 0,43-8 0,70-6 62,-139 25-175,50-8-60,-20 5 82,0-3-1,57-17 1,-18 2-98,10-4 219,63-25 145,30-13 8,-82 30-261,66-30 50,100-58-25,-204 95-103,1 2-1,125-32 1,-6 10 206,-6 1-158,100-3 55,-128 35-122,-128 13 86,23 1 0,-23 0-91,-1 0 0,19-3-1,-29 3 77,-1-1 1,1 1-1,11 1 0,-11 0-21,0-1 0,0 0 0,10-1 1,92-8 153,-55 5-196,164 1 78,-133 4 50,-77-1-72,0 1 1,0 0-1,10 3 0,-10-3 27,0 1-1,0-1 0,11 0 1,69 8 292,51-15-85,2 0-176,103-7 297,-168 7 25,78-4-560,137-12 748,-234 15-565,123-20-1319,-138 13-3213,-26 8 2470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5:54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37 288 832,'-4'0'297,"8"0"403,-4-10-433,-1-7 680,0 1 1,-2-1-1,-6-26 1,-4-24 1118,8 37-1236,3 24-591,1 1 0,0-1-1,1 1 1,-1-1 0,1 0-1,0 0 1,0 1 0,1-1-1,0 0 1,2-8 0,-2 3 401,-1 5-458,0 7-306,7 16 376,-1-5-173,3 19 250,-1 0 1,5 46-1,-1 66 438,-9-107-543,5 97 258,11 122 588,-10-133-484,0 5-15,-6-115 1311,-1-20-1098,0-34-507,-2 30-63,2-300 143,-4 230-403,-2-43-94,-1 39-88,-8-77-360,13 161 545,0 1 1,0-1-1,0 1 1,0-1-1,0 1 0,-1 0 1,1-1-1,-1 1 1,1-1-1,-1 1 1,1 0-1,-2-2 1,2 3 9,-1 0 1,1 0 0,0 0 0,-1 0-1,1 1 1,0-1 0,-1 0 0,1 0 0,0 0-1,0 0 1,-1 1 0,1-1 0,0 0 0,0 0-1,-1 0 1,1 1 0,0-1 0,0 0-1,0 1 1,-1-1 0,1 0 0,0 0 0,0 1-1,0-1 1,0 0 0,0 1 0,0-1 0,0 0-1,0 1 1,0 0 0,-9 38-2128,5 24-1729,3-43 2354,1 31-902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3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82 6048,'-15'-10'1952,"14"10"-1869,1 0-1,-1-1 1,1 1 0,-1 0 0,1-1 0,0 1 0,-1 0-1,1-1 1,-1 1 0,1-1 0,0 1 0,-1 0 0,1-1-1,0 1 1,-1-1 0,1 1 0,0-2 0,3-4 1468,14 0 686,-17 6-2183,135-26 7413,74 3-5697,-193 22-1747,2 0-368,32 1 0,-31 1-2209,-5-1 676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5:57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0 615 2816,'0'0'9733,"9"0"-9338,85 8 287,-12-3-458,37 2 225,-28-2-178,49 2 204,73 1 298,339 4 38,-227-9-298,-62-2-269,145-2-94,-162-1-23,89-10 332,-129 7-492,-22 2 205,141-12 1,341-17 315,-444 23-587,119-9 209,-27-1 159,-43 4-352,198-12 238,-434 25-150,341-25-85,157-14 304,760-17-197,-840 77-148,-35 1 247,-234-16 69,403 2 176,402-61-170,-524 24-109,-268 19-86,286-16 78,3 20 146,232 31-412,-401-11 284,578-20 170,-740 2-276,812-31 307,-175 11-250,-730 23-74,427-19 159,-317 10-160,66-1-68,387 13-43,-84 32 138,-208 4 114,59 4-174,-211-32 199,-181-8-144,0 0-1,1 0 1,-1 0 0,1 0-1,-1 0 1,0 0-1,1 0 1,-1-1-1,0 1 1,1 0-1,-1 0 1,0 0 0,1 0-1,-1-1 1,0 1-1,1 0 1,-1 0-1,0-1 1,0 1-1,1 0 1,-1-1 0,0 1-1,0 0 1,0-1-1,1 1 1,-1 0-1,0-1 1,0 1-1,0 0 1,0-1 0,0 1-1,0-1 1,0 1-1,0 0 1,0-1-1,0 1 1,0 0-1,0-1 1,0 1 0,0-1-1,0 1 1,0 0-1,0-1 1,-7-20-60,6 17 118,-7-15-64,0 0 0,-2 0 0,0 1 0,-1 0 0,0 1-1,-20-23 1,8 18-38,-39-31 0,16 15 170,45 38-125,1 0 1,0 0 0,-1 0-1,1-1 1,0 1-1,-1 0 1,1 0 0,0-1-1,-1 1 1,1 0-1,0 0 1,0-1 0,-1 1-1,1 0 1,0-1 0,0 1-1,-1 0 1,1-1-1,0 1 1,0-1 0,0 1-1,0 0 1,0-1-1,0 1 1,0-1 0,0 1-1,-1 0 1,1-1 0,1 1-1,-1-1 1,0 1-1,0 0 1,0-1 0,0 1-1,0-1 1,0 1-1,0 0 1,0-1 0,1 1-1,-1 0 1,0-1 0,0 1-1,1 0 1,-1-1-1,0 1 1,0 0 0,1-1-1,-1 1 1,0 0-1,1 0 1,-1-1 0,0 1-1,1 0 1,-1 0 0,1 0-1,2-2-20,0 1-1,0 0 1,0 1-1,0-1 1,5 0-1,10 1-11,0 0 0,0 1 0,0 2 0,0 0-1,22 6 1,-2 3 67,0 1-1,60 30 1,-93-40-10,-1-1 0,1 1 0,-1 0 0,0 0 0,1 0 0,-1 1 0,-1-1 0,1 1 0,5 6 0,-8-8-20,0 0 1,0 0-1,1 0 1,-1 1-1,0-1 1,-1 0 0,1 0-1,0 1 1,-1-1-1,1 0 1,-1 1-1,0-1 1,1 0 0,-1 1-1,0-1 1,-1 0-1,1 1 1,0-1-1,-1 1 1,1-1 0,-1 0-1,-2 5 1,-8 14 34,-2-1 0,0 0 1,-1 0-1,-24 25 0,-27 36 41,50-62-129,-6 14-2032,19-30 1163,1 0 0,-1 0 0,1 0 0,0 1 1,-1 5-1,2 2-1644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5:5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6720,'5'12'3048,"7"21"0,2 24-868,5 65-382,-2 5 282,-16-119-1796,5 14 781,-6-22-1047,0 0-1,0 0 0,0 0 1,0 0-1,0 0 0,0 0 1,0 0-1,0 0 0,0 0 0,0 1 1,0-1-1,0 0 0,0 0 1,0 0-1,0 0 0,0 0 1,0 0-1,0 0 0,0 0 1,0 0-1,0 0 0,0 0 0,0 1 1,0-1-1,0 0 0,0 0 1,0 0-1,0 0 0,0 0 1,0 0-1,0 0 0,1 0 0,-1 0 1,0 0-1,0 0 0,0 0 1,0 0-1,0 0 0,0 0 1,0 0-1,0 0 0,0 0 1,0 0-1,0 0 0,1 0 0,-1 0 1,0 0-1,0 0 0,0 0 1,0 0-1,0 0 0,0 0 1,0 0-1,0 0 0,0 0 1,0 0-1,0 0 0,1 0 0,-1 0 1,0 0-1,0 0 0,0 0 1,0 0-1,0-1 0,2-7 577,0-13-190,0-25 25,10-65 1,-9 100-355,0 1 1,1 0 0,0 0-1,0 0 1,1 0-1,1 0 1,-1 1 0,2 0-1,-1 0 1,15-14 0,-15 18-36,-1 1 1,1 0-1,0 0 1,0 0 0,0 1-1,0 0 1,0 0 0,1 1-1,-1 0 1,1 0-1,0 0 1,0 1 0,-1 0-1,11 0 1,4 0 43,0 1-1,-1 2 1,33 5 0,-25-1-134,-1 0 0,43 18 0,-63-21-34,-1 0-1,1 1 0,0 0 1,-1 0-1,0 1 1,0 0-1,11 10 1,-5 0-3023,20 30 0,-15-21 334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6:0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52 1728,'-1'-2'248,"0"0"0,0 0 0,1 1-1,-1-1 1,1 0 0,-1 0 0,1 0 0,0 0 0,0 0 0,-1-2 0,-1-12 2806,1 15-2896,1 0-1,-1 1 1,1-1-1,-1 0 1,0 0 0,1 1-1,-1-1 1,0 1-1,1-1 1,-1 0-1,0 1 1,0-1 0,0 1-1,0 0 1,0-1-1,1 1 1,-1 0-1,0-1 1,-2 1 0,-20-1 1250,16 2-1264,0 0 0,-1 1 0,1 0 0,0 1 0,0 0 0,1 0 0,-1 0 0,-7 5 0,-47 38 443,56-43-507,-13 12 66,0 1 1,1 0 0,1 1-1,0 1 1,1 1 0,1 0-1,-20 38 1,29-47-89,1 0 1,0 0-1,1 1 0,0-1 1,0 1-1,1 0 1,0 0-1,1 0 0,1 0 1,1 17-1,-1-20-6,1 0-1,1 0 1,0 0-1,0 0 1,0-1-1,1 1 1,0-1-1,1 1 1,0-1-1,0 0 1,0-1-1,1 1 1,0-1-1,0 1 1,9 6-1,-4-4 32,1-1-1,0-1 0,0 0 0,1 0 1,0-2-1,0 1 0,0-1 0,1-1 0,0 0 1,-1-1-1,2 0 0,-1-1 0,0-1 1,0 0-1,0 0 0,1-2 0,-1 1 0,0-2 1,0 0-1,1 0 0,-2-1 0,1-1 1,19-8-1,-11 0 179,-1 0 0,0-2 1,-1 0-1,32-31 0,-42 37-152,0 0-1,0-1 1,-1 0-1,-1-1 1,1 0-1,-2 0 0,1-1 1,9-21-1,-14 24-33,0-1 0,-1-1-1,0 1 1,0 0 0,-1 0-1,0 0 1,0 0 0,-1 0-1,0-1 1,-5-15 0,2 14-73,0 0 0,0 0 0,-1 0 0,0 1 0,-1-1 0,-1 1 0,1 1 0,-1-1 0,-1 1 0,0 0 0,0 1 0,-1 0 0,0 0 0,0 1 0,-1 0 0,0 1 0,-14-8 0,9 7-189,1 1 0,-1 1 0,0 0 0,-1 0 0,1 2 0,-1 0 0,0 1 0,1 0 0,-1 1 0,0 1 0,0 1 0,-20 3 0,8 2-1589,2 4-3424,11 1 1750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6:27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2720,'10'-1'794,"-14"-1"-422,1 1 49,7 0 451,-2 1-94,-2 0-690,2 0-11,-1 0 0,0 0 0,0 1 0,0-1 0,0-1 1,0 1-1,0 0 0,0 0 0,0 0 0,0 0 0,0-1 0,0 1 0,0-1 0,0 1 1,0-1-1,0 1 0,0-1 0,0 1 0,0-1 0,0 0 0,0 1 0,0-2 0,4-2 100,-5 3-138,1 1 0,0-1 0,-1 1 0,1-1-1,-1 0 1,1 1 0,-1-1 0,1 0 0,-1 1-1,1-1 1,-1 0 0,0 0 0,1 1-1,-1-1 1,0 0 0,0 0 0,0 0 0,0 1-1,1-1 1,-1 0 0,0 0 0,0 0-1,-1 0 1,1-1 0,3-3 138,-3 5-167,0 0 0,0 0-1,0 0 1,1-1 0,-1 1 0,0 0-1,0 0 1,0 0 0,0-1 0,0 1 0,0 0-1,1 0 1,-1 0 0,0-1 0,0 1-1,0 0 1,0 0 0,0 0 0,0-1 0,0 1-1,0 0 1,0 0 0,0-1 0,0 1-1,0 0 1,0 0 0,0 0 0,0-1 0,0 1-1,-1 0 1,1-1-1,0 1 0,0 0 0,0 0 0,0 0 0,-1 0 0,1-1 0,0 1 0,0 0 0,0 0 0,0 0 0,0-1 0,0 1 0,0 0 0,0 0 0,0 0 0,0-1 0,0 1 0,0 0 0,0 0 0,0 0 0,0-1 0,0 1 0,0 0 0,0 0 0,0-1 0,0 1 0,0 0 0,0 0 0,0 0 0,0 0 0,1-1 0,-1 1 0,0 0 0,0 0 0,0 0 0,0 0 0,0-1 0,1 1 0,-1 0 0,0 0 0,0 0 0,0 0 0,1 0 0,-1-1 6,0 1 0,1 0 0,-1 0 1,0-1-1,1 1 0,-1 0 1,0 0-1,0-1 0,0 1 0,1 0 1,-1-1-1,0 1 0,0 0 0,0-1 1,1 1-1,-1 0 0,0-1 0,0 1 1,0 0-1,0-1 0,0 1 0,0-1 1,0 0 37,4 4-194,-1-1 1,1 1-1,-1 0 1,0 0-1,0 1 1,4 5-1,23 28 101,-18-19-8,13 24 1,2 3 126,-27-45-78,7 11 23,-1-1 1,2-1 0,-1 1-1,1-1 1,1 0-1,0-1 1,17 14-1,2-5 76,0-1 0,0-1 0,45 16 0,-37-18-52,0 1-1,-1 2 0,65 39 1,-78-39-14,-1 0 0,0 2-1,-1 0 1,-1 1 0,0 1 0,22 31 0,-18-20 27,1-2-1,2-1 1,1-1 0,1-2-1,1 0 1,1-2 0,62 36-1,-64-43-55,78 41 108,5-4-186,-33-14 242,-14-3-218,-39-21 60,32 24 75,-14-10-156,34 31 412,-31-29-210,123 74-24,24 15-39,-85-53-9,-26-18 184,-51-32-288,0-1-1,1-1 1,37 10 0,-61-22 40,31 10 83,53 8 0,-13-3-13,0 4-16,80 36 1,-140-51 6,1-1 0,0-1 0,28 3 0,-15-2 67,13 0-4,-28-4-161,0 1-1,21 5 0,60 21 29,104 34 196,-182-55-126,116 49-183,-110-45 162,0 0-1,40 9 1,58 9 61,-31-9-216,18 17 66,-45-13 117,-28-10-55,-1 1 0,53 32 0,-65-36-1,-1-1 1,1-1 0,1-1-1,27 5 1,-6-1 17,-24-7 5,1-2-1,27 3 1,10 1 32,-28-5-35,-23-2-9,-1 0-1,1 0 0,16 5 0,35 11-96,11 5 39,-27-6-15,-42-15 61,0 0 1,0 0-1,-1 0 0,1 0 0,6 0 0,10 1 25,12 4 29,45 2 0,-47-5-60,18 4-2,-33-4 8,0 0 0,20 0 1,-16-2-6,-1 1 1,0 1-1,1 1 1,-2 1 0,30 10-1,4 2-33,-2-1 25,-22-7 6,46 10 1,-46-13-41,30 10 1,-39-10 109,-1 0 0,2-2 1,-1 0-1,36 2 0,-8-3-103,-1 1-1,-1 2 1,1 2 0,44 15 0,-46-9-27,48 22 1,-40-14 104,-39-17-10,0 0 0,0-1 1,0 0-1,0-1 0,1-1 1,-1 0-1,16 0 0,-19-1-2,-1 0-1,1 0 1,10 3-1,18 3-87,25-4 97,-33-3 20,45 8-1,-39-3-164,-18-3 88,21 6 0,4 2 36,-27-7 2,1 1 1,19 7-1,-31-10-18,1 1 1,0-1-1,0 0 1,0 0-1,0-1 1,10 1-1,-11-1 3,1 0 0,-1 0 0,1 0 0,-1 1-1,1 0 1,-1 0 0,6 2 0,39 17-72,-44-18 75,1 0 0,-1 0 0,1 0-1,0 0 1,8 0 0,17 6 9,10 4-132,-10-4 203,-20-4-120,-1-1 1,1-1-1,0 0 1,18 2-1,-28-4 33,32 3 118,1-1-1,-1-2 1,1-1 0,64-11-1,-79 9-201,1 1-1,37 0 1,-51 2-201,-4 0-514,-1 3-912,0-1 1408,-1 0 1,1 0-1,0 0 0,-1 0 0,0 0 0,1 1 0,-1-1 1,0 0-1,0 0 0,0 0 0,-1 0 0,1 0 0,0 1 0,-1-1 1,0 0-1,1 0 0,-1 0 0,0 0 0,0 0 0,0 0 1,0-1-1,0 1 0,-1 0 0,1 0 0,0-1 0,-1 1 0,-3 2 1,-20 19-1457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7:52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2144,'-3'2'11727,"4"10"-12054,1 2 313,-3 8 336,-2-1 0,0 1 0,-10 37 0,10-50-319,1 7-11,0 1-1,0-1 1,2 0 0,1 25 0,0 1 241,-2 12 48,0-24-193,1 0-1,1 0 1,1 0 0,10 46 0,-9-66 5,-2 0 0,1 0 0,-1 16 0,2 11 84,-1-28-111,0 0 1,1 0-1,1 0 0,5 12 1,1 2 134,-8-20-150,-1 1-1,1-1 0,-1 0 1,1 1-1,0-1 0,0 0 1,1 0-1,-1-1 1,1 1-1,-1 0 0,6 3 1,-6-5 23,1 1 1,-1-1 0,1 0 0,-1 0 0,1 0 0,0 0 0,-1 0 0,1-1 0,0 1 0,0-1 0,0 0-1,-1 0 1,1 0 0,0 0 0,5-1 0,7-2 94,0-1 0,0 0 0,-1-1 0,0-1 0,15-7-1,-19 8-72,-2 2-44,0-1 0,0 0 0,0-1 0,-1 1-1,0-1 1,9-8 0,-7 4 44,2-1 25,-2-1 1,1 1-1,14-23 0,-14 16-79,-1-1-1,-1 0 0,7-21 1,-7 11-14,0 4 70,6-36 0,2-62 139,-15 104-171,0-1 1,-2 0 0,0 1 0,-6-31-1,-8 5-208,10 29 12,-7-7 86,10 19 17,0 0 1,0 0-1,1 0 1,-1 0 0,1 0-1,0 0 1,-2-5-1,3-10-812,1 7-5217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7:54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0 454 3552,'8'-15'2890,"-5"7"1313,-1-14-1307,-3-25-990,0 26-1575,0 1 0,2 0 0,0 0 1,1-1-1,6-20 0,-3 14-110,-5 22-163,1 0 0,0 0 1,0 0-1,1 0 0,2-7 1,-2 8-23,2-5-36,1-1 0,0 1 1,0 0-1,1 0 0,7-8 0,0 2 40,-2 3-67,0 0 0,17-14-1,-24 24 23,-1-1-1,1 1 0,0-1 0,0 1 0,0 0 1,0 0-1,0 1 0,0 0 0,0-1 1,1 1-1,-1 0 0,0 1 0,6-1 0,-8 1 14,-1 0-1,1 0 1,-1 1-1,1-1 1,-1 0-1,1 1 1,-1-1-1,0 1 1,1-1-1,-1 1 1,0 0-1,1-1 1,-1 1-1,0 0 0,0 0 1,0 0-1,0 0 1,0 0-1,0 0 1,0 0-1,0 1 1,0-1-1,0 0 1,0 0-1,-1 1 1,1-1-1,-1 0 1,1 1-1,-1-1 0,1 1 1,-1-1-1,0 1 1,0-1-1,0 3 1,1 0 31,-1 0 1,0 0-1,0 0 0,-1 0 1,1 0-1,-1 0 0,0 0 1,0 0-1,0-1 1,-1 1-1,1 0 0,-4 4 1,-4 10-82,8-15 71,-1 0-1,0 0 0,0 0 0,0 0 1,-3 4-1,10-4-71,-1 0 0,1 0 1,-1-1-1,7 4 0,-8-5 46,0 1-1,-1-1 1,1 1-1,0 0 1,-1 0-1,1 0 0,-1 1 1,0-1-1,0 0 1,4 5-1,-5-5 35,-1-1 0,1 1 0,0-1 1,0 1-1,0 0 0,-1-1 0,1 1 0,-1 0 0,1-1 0,-1 1 0,0 0 0,0-1 0,0 1 0,0 0 0,0 0 0,0-1 0,0 1 1,0 0-1,-1 0 0,0 2 0,-1 1 55,0-1 0,0 1 1,0 0-1,-1-1 0,0 1 1,0-1-1,0 0 0,0 0 0,-1 0 1,1 0-1,-1-1 0,-4 4 1,-3-1 16,-1 0 0,1 0 1,-1-1-1,-15 5 0,21-8-408,0 0-1,-1-1 1,1 0 0,-1 0-1,1 0 1,-1-1 0,1 0-1,-1 0 1,0-1-1,-6-1 1,13 2 190,0 0 1,-1 0-1,1 0 0,0 0 1,0 0-1,0 0 0,-1 0 0,1 0 1,0 0-1,0 0 0,0 0 0,-1 0 1,1-1-1,0 1 0,0 0 1,0 0-1,0 0 0,-1 0 0,1 0 1,0 0-1,0-1 0,0 1 1,0 0-1,0 0 0,-1 0 0,1 0 1,0 0-1,0-1 0,0 1 0,0 0 1,0 0-1,0 0 0,0-1 1,0 1-1,0 0 0,0 0 0,0 0 1,0-1-1,0 1 0,0 0 1,0 0-1,0 0 0,0-1 0,0 1 1,0 0-1,0 0 0,0 0 0,0-1 1,0 1-1,0 0 0,0 0 1,0 0-1,0 0 0,1-1 0,-1 1 1,0 0-1,8-4-2600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7:55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 3808,'1'0'215,"-1"0"-1,1 0 1,0 0 0,-1 0-1,1 0 1,0-1 0,-1 1-1,1 0 1,-1 0-1,1 0 1,-1-1 0,1 1-1,0 0 1,-1-1 0,1 1-1,-1 0 1,1-1 0,-1 1-1,0-1 1,1 1 0,-1-1-1,1 1 1,-1-1 0,0 1-1,1-1 1,-1 1 0,0-1-1,0 1 1,1-1 0,-1 0-1,0 0 1,-2 24 3795,-11 43-1962,11-53-1948,0 1 0,1 0 0,0 0 0,3 27 0,-1-1-9165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7:55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7232,'0'-6'5281,"0"6"-5205,9-2 1937,9-1-523,22-1 0,9-2-817,102-14-218,-86 18-4045,-43 5 1558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7:56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 4480,'-9'0'12053,"33"4"-11590,0-2 0,1 0 0,-1-2 1,42-4-1,-14 0-166,14-1 31,25-1 133,-51 8-359,-39-2-193,-1 9-5999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7:56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49 7040,'-8'8'3685,"20"-10"382,-1 0-3430,96-9 2808,-26-2-2694,58-10-318,-106 18-4699,-16 5 1690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40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59 2304,'5'-8'2027,"5"0"1124,-10 8-3102,0 0-1,0 0 0,0-1 1,0 1-1,0 0 0,1 0 0,-1-1 1,0 1-1,0 0 0,0 0 1,0 0-1,0-1 0,0 1 1,0 0-1,0 0 0,0-1 0,0 1 1,0 0-1,0 0 0,0-1 1,0 1-1,0 0 0,0 0 0,0-1 1,-1 1-1,1 0 0,0 0 1,0 0-1,0-1 0,0 1 1,0 0-1,0 0 0,-1-1 0,-9-8 720,6 7-568,0 0-1,0-1 1,0 2 0,-8-4-1,-3 1 300,10 2-379,-1 0 1,0 1-1,1 0 0,-1 0 0,0 0 0,0 0 0,0 1 1,1 0-1,-1 0 0,0 1 0,0 0 0,0 0 0,-10 3 1,-2 4 268,1 1 0,0 1 1,1 1-1,0 0 0,-25 24 1,37-32-290,0 1 1,1-1-1,-1 1 1,1 0-1,0 0 1,0 0-1,1 1 1,-1-1-1,1 1 1,0-1-1,0 1 1,1 0 0,-1 0-1,1 0 1,0-1-1,0 7 1,0-5 6,1 0-1,1 1 1,-1-1 0,1 0 0,0 1 0,1-1 0,-1 0 0,1 0 0,0 0-1,1 0 1,-1-1 0,6 10 0,-5-11-12,0 0 0,0 0 0,0 0 0,0 0 0,1 0 0,0-1 0,-1 1 0,1-1 0,1 0 0,-1 0 0,0-1 0,1 1 0,-1-1 0,1 0 0,0 0 0,-1-1 0,1 1 0,0-1 0,0 0 0,0 0 0,0-1-1,0 1 1,0-1 0,0 0 0,10-2 0,8 0 160,-14 2-183,1-1-1,-1 0 1,1-1 0,14-4 0,-6 1-130,4-1 507,-22 5-642,1 1 0,0 0 0,-1 0 0,1 0 0,-1 0 0,1-1 0,0 1 0,-1 0 0,1-1 0,-1 1 0,1 0 1,-1-1-1,1 1 0,-1-1 0,1 1 0,-1-1 0,0 1 0,1-1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7:58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43 120 4224,'-1'-1'319,"0"0"1,1 0-1,-1 0 1,0 1-1,0-1 1,1 0-1,-1 0 1,0 0-1,0 1 1,0-1-1,0 1 1,0-1-1,0 1 1,0-1-1,0 1 1,0-1-1,0 1 1,-1 0-1,1 0 1,0-1-1,0 1 1,0 0-1,0 0 1,0 0-1,-1 0 1,1 0-1,-2 1 1,-10-1 1283,51 5 1666,-24-5-3104,1-1 1,-1-1-1,0 0 0,1-1 1,-1 0-1,0-2 0,13-5 1,3-1-94,0 2 0,36-7 0,65-7 6,-53 11-20,-43 7-80,60-2 1,-81 4 44,-10 2 53,-10 10 49,-2-1-122,1 0 0,-12 8 0,-9 10-65,-19 20 58,2-3 91,-40 50 0,-79 129-7,76-106 107,76-102-128,0 0-1,-23 19 1,29-27 3,5-4-51,0-1-1,-1 1 1,1-1-1,0 0 1,-1 1-1,0-1 0,1 0 1,-1 0-1,1 0 1,-1 0-1,0-1 1,0 1-1,0 0 1,1-1-1,-1 1 1,-4 0-1,0 1 14,6-2-23,0 0 0,0 0 0,1 0 1,-1 0-1,0 0 0,0 0 0,0 0 1,0 0-1,0 0 0,0 0 0,0 0 1,0 0-1,0 0 0,0 0 0,0 0 1,0 1-1,0-1 0,0 0 0,0 0 1,0 0-1,0 0 0,0 0 0,1 0 1,-1 0-1,0 0 0,0 0 0,0 0 1,0 0-1,0 0 0,0 0 0,0 0 1,0 0-1,0 0 0,0 0 0,0 0 1,0 1-1,0-1 0,0 0 0,0 0 1,0 0-1,0 0 0,0 0 0,0 0 1,0 0-1,0 0 0,0 0 0,0 0 1,-1 0-1,1 0 0,0 0 0,0 0 1,0 0-1,0 0 0,0 0 0,0 1 1,0-1-1,0 0 0,1 0 260,5 0 49,118-11-114,-37 1-227,82 6 223,-154 4-239,-9 1 45,-1-1 0,1 0-1,0 0 1,-1-1 0,1 1 0,0-1-1,-1 0 1,1-1 0,10-3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7:59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18 199 5152,'-2'-4'5945,"10"12"-1870,0-3-4618,1-3 868,1-1-1,0 0 1,-1 0 0,1 0 0,0-1-1,16-3 1,-16 3-204,8-2 33,0-1 0,0 0 0,0-2 0,-1 0 0,1 0 0,-1-2 0,24-12 0,-38 17-95,0 0 0,0 0-1,0-1 1,0 1 0,0-1-1,-1 0 1,1 1 0,-1-1-1,0 0 1,0 0 0,0-1-1,0 1 1,0 0 0,1-5-1,-2 6-50,-1-1 0,1 1-1,0-1 1,-1 0 0,0 1 0,0-1-1,0 0 1,0 1 0,0-1-1,0 0 1,-1 1 0,1-1-1,-1 1 1,0-1 0,1 1-1,-1-1 1,0 1 0,-1-1-1,1 1 1,0 0 0,-1 0 0,1-1-1,-1 1 1,0 0 0,0 1-1,0-1 1,-2-2 0,-2-1-30,-1 0 1,1 0-1,-1 1 0,0-1 1,0 2-1,0-1 1,-1 1-1,-9-3 1,9 4-14,0 1 0,-1-1 0,1 2 0,0-1 0,0 1 0,-1 0 0,1 1 0,0 0 0,0 0 0,-1 1 0,1 0 0,-9 4 0,10-4 49,1 1 1,0 0-1,0 0 1,0 1-1,0-1 0,0 1 1,1 1-1,-1-1 1,1 1-1,0 0 1,1 0-1,-1 0 0,1 1 1,0-1-1,-3 8 1,1-2 44,2 0 1,-1 1 0,1 0 0,1 0-1,0 0 1,-2 22 0,4-30-22,1 0 1,0 1 0,0-1-1,0 1 1,0-1 0,1 0-1,0 1 1,0-1-1,0 0 1,0 0 0,1 1-1,0-1 1,0 0 0,0 0-1,0-1 1,0 1 0,1 0-1,-1-1 1,1 1-1,0-1 1,0 0 0,5 3-1,-1-1 79,1-1-1,1 1 0,-1-2 0,0 1 0,1-1 0,0-1 0,0 1 0,0-1 1,13 1-1,11-1 249,42-2 0,-35-1-267,-39 1-100,33 1-113,1-2 0,66-11 0,-53 3-3381,-27 5-538,-4 3 1362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7:59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18 3904,'-9'-10'1253,"9"10"-1125,-1 0 0,0 0-1,1-1 1,-1 1 0,1 0 0,-1 0-1,0 0 1,1 0 0,-1 0-1,0 0 1,1 0 0,-1 0 0,1 1-1,-1-1 1,0 0 0,-4 1 4303,16-2 332,5-2-4197,-1 1 1,1 0-1,16 2 1,-19 0-361,-10 0-159,1 0 1,-1 0-1,0 1 0,1-1 0,-1 1 1,4 1-1,-6-2-35,0 0 0,0 1 1,-1-1-1,1 1 0,0-1 0,0 1 1,-1 0-1,1-1 0,0 1 0,-1 0 1,1-1-1,-1 1 0,1 0 0,-1 0 1,1-1-1,-1 1 0,1 0 0,-1 0 1,0 0-1,1 0 0,-1-1 0,0 1 1,0 0-1,0 0 0,0 0 0,0 0 0,0 2 1,-1 8 98,-1 1 0,0-1 0,-1 1 0,0-1 1,-1 0-1,-8 17 0,-3 11 156,11-27-192,-6 19 394,10-29-423,-1 0-1,1 1 1,0-1-1,0 0 1,0 0-1,0 0 1,0 0-1,1 0 1,-1 0-1,1 0 1,-1 1-1,2 2 1,-1-4-18,-1-1 0,1 1 0,-1 0 0,1-1 0,0 1 0,-1-1 0,1 1 0,0 0 0,-1-1 0,1 0 0,0 1 0,0-1 0,-1 1 0,1-1 0,0 0 0,0 0-1,0 1 1,0-1 0,-1 0 0,1 0 0,0 0 0,0 0 0,0 0 0,0 0 0,0 0 0,-1 0 0,2-1 0,24-6 252,-24 7-260,36-15 153,35-11-2037,-61 23-344,-1 0 0,17-1 0,-11 4-698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01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36 310 3136,'0'0'159,"-1"0"1,1 0-1,0 0 1,-1 0-1,1 0 1,-1-1-1,1 1 0,0 0 1,-1 0-1,1 0 1,-1 0-1,1-1 1,0 1-1,0 0 0,-1-1 1,1 1-1,0 0 1,-1 0-1,1-1 1,0 1-1,0 0 1,-1-1-1,1 1-83,0-1 0,0 1 0,0 0-1,0 0 1,-1-1 0,1 1 0,0 0 0,0 0-1,0 0 1,0-1 0,-1 1 0,1 0 0,0 0 0,0 0-1,-1 0 1,1 0 0,0-1 0,0 1 0,-1 0 0,1 0-1,0 0 1,0 0 0,-1 0 0,1 0 0,0 0 0,0 0-1,-1 0 1,1 0 0,0 0 0,0 0 0,-1 0 0,1 0-1,0 0 1,-1 0 0,1 0 0,0 0 0,0 0 0,-1 1-1,1-1 1,0 0 0,0 0 0,-1 1 0,0-1 376,0 1 0,0-1 0,-1 1 0,1-1 0,0 1 0,0-1 0,-1 0 0,1 0 0,0 1 0,-1-1 0,-2 0 0,29-1 598,0-1 1,33-8 0,55-16-747,-64 14 69,133-39 122,-59 15-308,604-122 907,-706 154-1031,0 1 0,0 1 0,0 1 0,1 1 0,26 2 0,-46-1-71,1 0-1,-1-1 0,0 1 1,0 0-1,0 0 0,0 0 1,0 0-1,3 2 1,-4-2-8,-1-1 0,1 1 0,-1-1 0,1 0 0,-1 1 0,1-1 0,-1 1 0,1-1 0,-1 1 0,0-1 1,1 1-1,-1-1 0,0 1 0,0 0 0,1-1 0,-1 1 0,0-1 0,0 1 0,0 0 0,1-1 0,-1 1 0,0-1 1,0 1-1,0 0 0,0-1 0,0 1 0,0 0 0,-1-1 0,1 1 0,0 0 0,0-1 0,0 1 0,-1-1 1,1 1-1,-1 1 0,-1 0-823,0 1 1,0-1-1,-1 0 1,1 1-1,-1-1 1,0 0-1,0 0 1,-3 1-1,-3 3-1651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0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0 193 5472,'0'-1'228,"0"1"0,0-1 1,0 0-1,0 0 0,0 1 1,1-1-1,-1 0 0,0 1 1,0-1-1,1 0 0,-1 1 1,0-1-1,1 0 0,-1 1 0,0-1 1,1 1-1,-1-1 0,1 1 1,-1-1-1,1 1 0,-1-1 1,1 1-1,0-1 0,-1 1 1,1 0-1,-1-1 0,1 1 1,0 0-1,0-1 0,-1 1 0,1 0 1,0 0-1,-1 0 0,1 0 1,0 0-1,-1 0 0,1 0 1,0 0-1,0 0 0,-1 0 1,2 0-1,-1 1-100,1-1 0,-1 0 0,0 1-1,1-1 1,-1 1 0,0-1 0,0 1 0,0-1 0,0 1 0,0 0 0,1 0 0,-1 0-1,0-1 1,0 3 0,16 15 540,-14-14-529,6 9 277,0 0 0,10 22 0,5 6 443,-21-34 215,-5-16 60,2-14-1021,1 0 1,0 1-1,6-24 1,-5 39-103,0-1 0,0 0 0,1 1 0,0 0 0,0-1 0,1 1 0,0 0 0,0 1 0,1-1 0,0 1 0,0 0 0,8-8 0,-3 5 50,0 1 0,0 0 0,1 0 0,0 1 0,0 1 0,0 0 0,1 0 0,0 1 0,0 1-1,1 0 1,-1 0 0,1 1 0,18-1 0,11-1 12,-18 2-369,0 1-1,47 1 1,-56 2-2728,0-1-1,22-3 0,-22 2-860,16 0-579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04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5 4800,'-6'-3'5844,"1"8"-3306,-2 14-2378,2-4 540,-33 85 1012,31-72-1522,1 0 1,1 1-1,2 0 0,0 35 0,3-60-176,-2 37 161,2 0-1,2-1 0,9 58 0,-8-82-112,1 1 1,1-1 0,1 0 0,0-1 0,0 1 0,2-1 0,0-1 0,1 0-1,0 0 1,1 0 0,12 12 0,8 4 214,0-2 1,2-1-1,61 39 0,-88-63-186,1 0 0,0 0-1,0 0 1,0-1 0,0 0-1,8 2 1,-10-3-24,-1-1 1,1 1-1,-1-1 1,1 0-1,-1 0 1,1 0-1,0 0 0,-1-1 1,1 0-1,-1 1 1,1-1-1,-1-1 1,4 0-1,2-3 60,-1-1 0,1 0 0,-1 0 0,-1 0 0,15-16-1,28-40 164,-34 39-233,-1 0 0,18-39 1,14-51 42,-41 98-84,110-273 341,-106 265-354,-2-1 1,-1 0-1,0 0 0,-2-1 1,-1 0-1,-1 1 0,0-30 1,-7 26-961,3 24 660,1 3 264,-2-7-1306,2 8 1262,-1 0 1,1 0-1,0 0 1,0 0-1,0 0 0,-1 0 1,1-1-1,0 1 1,0 0-1,0 0 0,-1 0 1,1 0-1,0 0 1,0 0-1,0 0 0,-1 0 1,1 0-1,0 0 1,0 0-1,0 0 0,-1 0 1,1 1-1,0-1 1,0 0-1,0 0 0,-1 0 1,1 0-1,0 0 1,0 0-1,0 0 1,0 1-1,-1-1 0,1 0 1,0 0-1,-10 11-1901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05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10 791 2720,'-9'30'1605,"9"-8"2579,0-17 187,1-16-1406,2-47-853,19-105 0,-7 68-1670,14-73 198,-14 86-517,-10 60-19,0 1 0,1 0 0,1 0 0,15-29 0,-16 38-56,1-1 1,1 1-1,0 0 0,0 1 1,1 0-1,1 0 0,20-18 1,-26 26-104,1 0 0,0 0 0,0 1 0,0-1 0,0 1 0,1 0 0,-1 1 0,0-1 0,1 1 0,-1 0 0,1 0 0,0 1 0,-1 0 0,1 0 0,9 1 0,-14-1 50,0 1 1,1-1-1,-1 1 1,0-1-1,1 1 0,-1 0 1,0-1-1,0 1 1,1 0-1,-1 0 1,0 0-1,0 0 1,0 0-1,0 0 1,0 0-1,-1 1 1,1-1-1,0 0 0,0 0 1,-1 1-1,1-1 1,-1 0-1,1 1 1,-1-1-1,1 1 1,-1-1-1,0 1 1,0-1-1,0 1 1,0-1-1,0 0 0,0 1 1,-1 1-1,0 7 10,-1-1-1,0 0 1,0 0 0,-5 10-1,5-12-38,-16 34 95,13-32-77,0 1 1,1 1-1,0-1 0,-2 11 1,6-17 24,-1 0 1,1-1 0,-1 1 0,1 0 0,1-1 0,-1 1-1,0 0 1,1 0 0,0-1 0,0 1 0,0-1 0,0 1-1,0-1 1,1 1 0,-1-1 0,4 4 0,1 1-17,1 1-1,0-2 1,0 1 0,1-1 0,0 0 0,0 0 0,1-1 0,12 7 0,-7-4 10,-1 0 1,16 14-1,-27-21 41,0 0 0,0 0-1,0 0 1,0 0 0,0 0-1,-1 1 1,1-1 0,-1 1-1,0-1 1,1 1 0,-1-1-1,0 1 1,-1 0 0,1-1-1,0 1 1,-1 0-1,1 0 1,-1 5 0,-1-5 26,1 0 0,-1 0 0,0 0 0,0 0 0,0 0 0,0 0 1,0 0-1,-1-1 0,1 1 0,-1 0 0,0-1 0,0 1 0,0-1 0,0 0 0,0 0 1,-3 3-1,-2 0-21,0 0 0,0 0 0,0-1 0,0 0 0,-1 0 0,1-1-1,-13 4 1,-5-1 50,-28 5 0,28-7-1295,-27 8 0,47-11-101,-4 2-872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05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63 8064,'-14'-11'3648,"14"-1"736,0 7-2561,4 5-1087,6-6 256,3 1-544,5-4 0,4 6-256,1-5-256,4 8 32,-4-4-64,3 4 32,-4 0-2400,6 4 1344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06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78 8384,'-7'-4'2222,"0"-2"3595,7 6-5761,2-6 3048,13-1-2567,0 1 0,1 1-1,27-7 1,53-3-634,-9 1 95,-81 13-533,0 0 0,0 1 0,12 0 1,-4 0-4084,-9 0 2288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06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8064,'-14'3'3648,"19"-3"-3168,-1 0 2208,1 0-1568,3-3 799,10 3-1119,9-5 192,1 2-608,7-2 96,7 5-320,-3-4-224,-2 8 32,-2-4 0,1 0 32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40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96 2720,'-11'-10'330,"5"5"822,1 1 1,-1-1 0,1 0 0,0-1 0,0 1 0,-6-11 0,11 15-1086,0 1 0,0-1 0,0 1 1,0-1-1,0 1 0,0-1 0,0 1 1,0-1-1,0 0 0,0 1 1,0-1-1,1 1 0,-1-1 0,0 1 1,0-1-1,1 1 0,-1-1 0,0 1 1,0-1-1,1 1 0,-1-1 0,1 1 1,-1 0-1,0-1 0,1 1 0,-1 0 1,1-1-1,-1 1 0,1 0 0,-1-1 1,2 1-1,16-8 892,-17 7-828,9-2 94,1-1-1,0 2 1,0-1-1,0 2 1,0-1-1,0 1 1,0 1-1,0 0 1,0 1-1,13 2 0,-21-2-216,-1-1 0,0 1-1,0 0 1,0-1 0,0 1-1,0 0 1,0 1 0,0-1-1,0 0 1,-1 0 0,1 1-1,0-1 1,-1 1 0,1 0-1,-1-1 1,1 1 0,-1 0-1,0 0 1,0 0 0,0 0-1,0 0 1,0 0 0,0 0-1,-1 0 1,1 0-1,-1 0 1,1 1 0,-1 3-1,1 1 42,-1 0 0,0-1 0,0 1 0,-1 0 0,0 0 0,0 0 0,-5 12 0,-18 44 887,-38 68 0,61-128-851,-1 0 0,1 0 1,-1 1-1,1-1 0,0 0 1,1 0-1,-1 0 1,0 1-1,1-1 0,0 5 1,0-6-33,0 0 0,1-1 1,-1 1-1,1-1 0,-1 1 0,1 0 1,0-1-1,0 1 0,-1-1 1,1 0-1,0 1 0,0-1 1,0 0-1,1 1 0,-1-1 1,0 0-1,0 0 0,1 0 1,-1 0-1,1 0 0,-1 0 1,2 0-1,5 3 93,1-1 0,-1 0 0,0 0 0,1-1 0,14 3-1,48 0 30,-36-3 55,0 3-3405,-30-4 1622,0 1-1,-1 0 1,1 0-1,0 0 1,4 3-1,4 4-1992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07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60 3328,'-7'-5'491,"5"4"93,0-1 0,0 0 0,0 1 0,-1 0 0,1-1 0,-1 1 0,1 0 0,-1 0 0,1 0 0,-1 0 0,0 1 0,1-1-1,-1 1 1,0 0 0,-3-1 0,-5 2 1922,6-1-1037,8 0 289,12-1-792,72-6-194,32-6-190,-66 5-363,86-1 0,-52 12 362,-87-3-603,0 0 0,0 0 0,0 0 0,1 0-1,-1 0 1,0 0 0,0 0 0,0 0 0,0 0 0,0 0 0,1 0 0,-1 0 0,0 0-1,0 0 1,0 0 0,0 0 0,0 0 0,0 0 0,0 0 0,1 0 0,-1-1 0,0 1-1,0 0 1,0 0 0,0 0 0,0 0 0,0 0 0,0 0 0,0 0 0,0 0 0,0-1-1,0 1 1,1 0 0,-1 0 0,0 0 0,0 0 0,0 0 0,0 0 0,0-1 0,0 1-1,0 0 1,0 0 0,0 0 0,0 0 0,0-1 0,0 1-86,0-1-586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08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68 4992,'-6'-3'871,"4"2"-426,0 0 0,-1 0 1,1 0-1,0 0 0,0 0 0,0 0 0,-1 1 0,1-1 1,0 1-1,0 0 0,-4-1 0,3 2 76,1-1 1,-1 1-1,0-1 1,1 0-1,-1 0 0,1 0 1,-4-1-1,4 1-352,0 0 1,0 0-1,0 0 1,0 0-1,0 0 0,0 0 1,0 0-1,0 1 1,0-1-1,0 1 0,0-1 1,-2 2-1,-4 4 580,8-6-733,0 0 0,0 0 0,0 0 0,0 0 0,0 0 0,0 0 0,0 1 0,0-1 1,-1 0-1,1 0 0,0 0 0,0 0 0,0 0 0,0 0 0,0 0 0,0 0 0,0 0 0,0 1 0,0-1 0,0 0 0,0 0 0,0 0 0,0 0 0,0 0 0,0 0 0,0 0 1,0 0-1,0 0 0,0 0 0,1 1 0,-1-1 0,0 0 0,0 0 0,0 0 0,0 0 0,0 0 0,0 0 0,0 0 0,0 0 0,0 0 0,0 0 0,0 0 0,0 0 0,0 0 0,1 1 1,20 2 786,-18-3-811,28 2 239,-1-2 0,0-1 1,44-8-1,-20-1-203,54-18 0,-86 21 1,0 1 0,1 1-1,0 1 1,30-2 0,-51 6-33,0 0 0,0 0 0,0 1 0,0-1 0,-1 0 0,1 1-1,0-1 1,0 1 0,0-1 0,-1 1 0,1 0 0,0 0 0,-1 0 0,1 0 0,2 2 0,-3-2 7,0 0 0,0 0 0,-1 0 0,1 0 0,0 0 0,-1 0 0,1 0 0,-1 1 0,0-1 0,1 0 0,-1 0 0,0 0 0,1 1 0,-1-1 0,0 0 0,0 0 0,0 1 0,0-1 0,0 0 0,-1 0 1,1 1-1,0-1 0,0 0 0,-1 2 0,-8 21 9,0 0 1,-1-1-1,-2 0 0,0 0 1,-1-1-1,-1-1 1,-2 0-1,0-1 1,-1-1-1,0 0 1,-23 17-1,-84 73 259,34-30 279,77-66-347,17-15-95,-1 2 0,0-1 0,1 0 0,-1 1 0,7-1 0,12-1 12,29-8 38,-23 4-47,1 1 1,-1 2-1,0 0 0,32 2 1,16 2 224,-75-1-470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09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77 5888,'1'-2'3270,"7"1"-635,17 3 748,-1-1-2479,10 1 376,-18 0-524,27-2 0,-39 0-687,-1-1 0,1 1 0,-1-1 0,1 1 0,-1-1 1,1 0-1,-1-1 0,0 1 0,1 0 0,-1-1 0,0 0 0,0 0 0,3-2 0,-5 3-58,0 0 0,0 0 0,0 0 0,-1 0 0,1 0-1,0 0 1,0 0 0,-1 0 0,1 0 0,0-1 0,-1 1-1,1 0 1,-1 0 0,0-1 0,1 1 0,-1 0 0,0-1-1,0 1 1,0 0 0,0-1 0,0 1 0,0 0 0,0-1 0,0 1-1,0 0 1,-1-1 0,1 1 0,-1 0 0,1-1 0,-1 1-1,0-2 1,0 2-37,-1-1-1,1 1 1,0-1 0,0 1-1,-1-1 1,1 1-1,-1 0 1,0-1-1,1 1 1,-1 0-1,0 0 1,0 0 0,1 0-1,-1 1 1,0-1-1,0 1 1,0-1-1,0 1 1,0-1 0,0 1-1,-2 0 1,-11 1 25,0 1 0,-16 5 0,19-5 36,-6 2 182,-28 11-1,39-13-115,0 1-1,0 1 0,1-1 1,-1 1-1,1 0 0,-9 8 1,13-11-65,1 0-1,0 1 1,0-1 0,-1 0 0,1 0 0,0 1 0,0-1-1,0 1 1,1-1 0,-1 1 0,0-1 0,0 1 0,1-1 0,-1 1-1,1 0 1,0-1 0,-1 1 0,1 0 0,0-1 0,0 1 0,0 0-1,0 0 1,0 1 0,1 0 19,0 0 0,1-1 1,-1 0-1,0 1 0,1-1 0,-1 0 1,1 0-1,0 1 0,0-1 0,0-1 1,0 1-1,0 0 0,0 0 0,0-1 0,4 2 1,21 13 217,0-2 0,1-1 1,32 11-1,-54-23-347,0 1 1,1-1-1,-1 0 1,1 0-1,-1 0 1,1-1-1,-1 0 1,1-1-1,-1 1 1,1-1-1,-1 0 1,1-1-1,9-3 1,-3 1-813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09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5888,'1'-6'759,"-1"1"-1,1 0 1,0 0 0,0 0-1,0 0 1,1 0 0,-1 0 0,1 0-1,1 1 1,-1-1 0,1 1 0,6-9-1,-7 10-614,0 1 1,0-1-1,0 1 0,1 0 0,-1 0 0,1 0 0,-1 0 0,1 0 0,0 0 1,0 1-1,0-1 0,0 1 0,0 0 0,0 0 0,0 0 0,1 0 0,-1 1 1,0-1-1,0 1 0,1 0 0,5 0 0,-8 1-136,0-1 0,1 0 0,-1 1 0,0-1 0,0 1 0,0 0 0,0-1 0,0 1 0,0 0 0,0 0 1,0 0-1,0 0 0,0 0 0,-1 0 0,1 0 0,0 0 0,-1 0 0,1 0 0,0 0 0,-1 0 0,1 0 0,-1 0 0,0 1 0,1-1 0,-1 0 0,0 0 0,0 1 0,0-1 0,0 0 0,0 2 0,0 7 68,0-1-1,-2 18 0,1-24-43,-8 50 500,-19 60 0,8-36 158,18-70-594,1-1 0,0 1-1,0 0 1,1-1-1,0 12 1,0-16-62,1 0 0,-1-1 0,0 1 0,0 0 1,1 0-1,-1-1 0,1 1 0,0 0 0,-1 0 0,1-1 0,0 1 1,0-1-1,0 1 0,0-1 0,0 1 0,0-1 0,1 1 0,-1-1 1,0 0-1,1 0 0,-1 0 0,1 0 0,-1 0 0,1 0 0,2 1 1,3-1-6,-1 0 0,0 0 0,1-1-1,-1 0 1,0 0 0,1-1 0,7-1 0,8 0-20,60-9-802,-30 2-3566,-21 8 1890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10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56 3552,'-18'2'1324,"5"0"911,4-1 2766,8-1-4950,1 0 1,0-1 0,0 1 0,0 0 0,0 0-1,0 0 1,0 0 0,-1 0 0,1 0-1,0 0 1,0 0 0,0 0 0,0 0 0,0 0-1,-1 0 1,1 0 0,0 0 0,0 0 0,0 1-1,0-1 1,0 0 0,0 0 0,-1 0-1,1 0 1,0 0 0,0 0 0,0 0 0,0 0-1,0 0 1,0 0 0,0 0 0,0 1 0,0-1-1,-1 0 1,1 0 0,0 0 0,0 0-1,0 0 1,0 0 0,0 1 0,0-1 0,0 0-1,0 0 1,0 0 0,0 0 0,0 0 0,0 0-1,0 1 1,0-1 0,0 0 0,0 0-1,0 0 1,0 0 0,0 0 0,0 0 0,0 1-1,0-1 1,1 0 0,-1 0 0,0 0 0,0 0-1,0 0 1,0 0 0,0 0 0,0 1-1,1-1 45,-1 1-1,1 0 0,0-1 0,-1 1 1,1-1-1,0 1 0,-1-1 0,1 1 1,0-1-1,0 0 0,-1 1 0,3-1 0,20 4 501,0-2 0,0 0-1,0-1 1,0-2 0,28-3-1,-20 1-302,203-8 720,-82 5-672,153-25 1,-289 28-743,25-9 0,-17 4-4013,-14 7 2020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1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9 362 6656,'-7'-7'2144,"5"5"-1307,7 14 4502,9 9-4033,1 0 1,18 18 0,21 27-65,-43-52-530,-11-15-651,0 1 1,0-1-1,0 0 0,0 1 1,1-1-1,-1 1 0,0-1 1,0 0-1,0 1 0,0-1 1,0 1-1,-1-1 0,1 0 1,0 1-1,0-1 0,0 1 1,0-1-1,-1 0 0,-1-12 21,1 0 0,0 0 1,1-1-1,0 1 0,3-16 0,-2 16-63,3-12 67,0 1-1,1 0 0,1 0 1,15-35-1,-16 44-7,1 1 0,1 0-1,0 1 1,0 0 0,2 0 0,-1 0-1,2 1 1,0 1 0,0 0 0,1 0-1,21-17 1,-12 14 98,1 1-1,0 0 1,29-12 0,-43 22-176,-1 0 0,1 1 0,0 0 0,-1 0 0,1 0 0,0 1 0,0 0 0,1 1 1,-1-1-1,0 1 0,0 1 0,0-1 0,0 1 0,0 0 0,14 5 0,-8-1 11,-10-4-278,0 0 1,-1 0-1,1 0 0,0 0 1,-1 1-1,1-1 0,-1 1 1,0 0-1,3 2 0,8 7-1381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24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403 285 2144,'5'-5'3605,"-9"-3"-624,1 4-2551,1 0 0,-1 0 0,0 0 0,-1 0 0,1 0 0,0 1 0,-1-1 0,-6-4 0,8 7-393,-1 0 0,1 0-1,0 0 1,0 0 0,-1 0-1,1 0 1,-1 1-1,1-1 1,-1 1 0,1 0-1,-1-1 1,1 1 0,-1 0-1,1 1 1,-1-1-1,1 0 1,0 1 0,-1-1-1,-4 3 1,2-1-81,0-1 1,1 2-1,-1-1 1,0 0-1,1 1 1,0 0-1,0 0 0,-1 0 1,2 1-1,-1-1 1,0 1-1,1 0 1,0 0-1,0 0 1,0 1-1,0-1 1,-4 10-1,5-8 61,-1-1 0,1 1-1,0 1 1,1-1 0,-1 0 0,1 0 0,0 8 0,1-11 9,0 0 0,1 0 0,-1 0 1,1 0-1,0 0 0,0 0 1,0 0-1,0 0 0,0 0 0,1 0 1,-1 0-1,1 0 0,0-1 0,-1 1 1,1-1-1,3 3 0,-2-1 82,1-1-1,0 0 0,0 0 0,0 0 1,0 0-1,0 0 0,1-1 0,7 3 1,-9-4-37,-1 0 0,1 0 0,0 0 0,-1-1 0,1 0 0,0 1 0,-1-1 1,1 0-1,0 0 0,-1-1 0,1 1 0,0 0 0,-1-1 0,1 0 0,-1 1 0,1-1 0,2-1 1,2-2 53,0-1 1,0 1-1,-1-1 1,0 0-1,1 0 1,-2-1 0,1 0-1,-1 0 1,9-12-1,-12 14-84,0 1 1,0-1-1,0 0 0,0 0 0,0 0 1,-1-1-1,0 1 0,0 0 0,0-1 0,0 1 1,-1 0-1,0-1 0,0 1 0,0-1 0,0 1 1,-1 0-1,0-1 0,1 1 0,-4-8 0,3 9-42,0 0-1,-1 0 0,1 0 1,-1 0-1,1 0 0,-1 0 0,0 0 1,0 1-1,-1-1 0,1 1 1,0 0-1,-1-1 0,0 1 0,1 0 1,-1 0-1,0 1 0,0-1 0,0 0 1,-5-1-1,5 3-27,-1-1 0,1 1 0,-1-1 0,1 1 0,-1 0 0,1 0 0,-1 1 0,1-1-1,0 1 1,-1-1 0,1 1 0,0 0 0,-1 0 0,1 1 0,0-1 0,0 1 0,0 0 0,-5 3 0,-3 2-31,1 1 1,1 0-1,-1 0 0,1 1 1,-13 17-1,20-23 65,0-1 1,0 1 0,0 0-1,1 0 1,-1 0-1,1 0 1,0 0-1,0 0 1,0 0-1,0 0 1,1 1-1,-1-1 1,1 0 0,0 0-1,0 1 1,0-1-1,0 0 1,1 0-1,-1 1 1,1-1-1,0 0 1,0 0-1,0 0 1,0 0 0,0 0-1,1 0 1,2 4-1,-3-5 9,0 0 0,1 0 0,0 0 0,-1 0 0,1 0 0,0 0-1,0-1 1,0 1 0,0-1 0,0 1 0,1-1 0,-1 0 0,0 0 0,1 0 0,-1 0-1,5 1 1,-4-1 42,1-1-1,0 0 1,0 0-1,0 0 0,0 0 1,-1 0-1,1-1 0,0 0 1,0 0-1,4-1 1,1-2 61,0 0 1,0-1-1,-1 1 1,1-2 0,-1 1-1,-1-1 1,1 0 0,7-8-1,-15 13-116,5-3 27,0-1-1,0-1 1,-1 1-1,1 0 1,-1-1-1,-1 0 1,1 0-1,-1 0 1,0-1 0,3-7-1,-5 7 5,0 1 1,0-1-1,-1 0 0,0 0 1,0 0-1,0 1 0,-1-1 0,0 0 1,0 0-1,-1 1 0,0-1 1,0 1-1,0-1 0,-1 1 1,0 0-1,0 0 0,-8-11 0,10 16-42,-1-1 0,1 1 0,0-1 0,-1 1 0,1-1 0,-1 1 0,1 0 0,-1 0 0,0 0 0,1 0 0,-1 0 0,0 0 0,0 0 0,0 1 0,1-1 0,-1 1 0,0-1 0,0 1 0,0 0 0,0-1 0,0 1 0,0 0 0,-3 1 0,-2 0-23,1 0 0,-1 1 1,1 0-1,0 0 0,-9 5 0,-5 4-41,-1 0 0,2 2 0,0 0 0,0 2 1,1-1-1,-28 32 0,42-42 61,1 0 0,-1 1 0,1-1 0,0 1 0,0-1 1,0 1-1,1 0 0,-1 0 0,-1 7 0,4-10 18,-1 1 0,1 0 0,0-1 0,-1 1-1,1 0 1,0-1 0,1 1 0,-1 0 0,0 0 0,1-1 0,-1 1 0,1-1 0,0 1-1,0 0 1,0-1 0,0 0 0,1 1 0,-1-1 0,0 0 0,1 1 0,2 2-1,0-1 32,0-1 0,0 1-1,1-1 1,-1 1-1,1-1 1,0 0-1,0-1 1,0 1-1,0-1 1,0 0-1,0 0 1,0-1 0,1 0-1,-1 0 1,1 0-1,-1 0 1,1-1-1,-1 0 1,1 0-1,-1 0 1,1-1 0,-1 0-1,1 0 1,6-3-1,-2 2 23,-1-2-1,0 1 1,0-1 0,-1 0-1,1-1 1,-1 0 0,0 0-1,0-1 1,0 0 0,-1-1-1,0 1 1,-1-1 0,8-10-1,-11 13-40,-1 0 0,0 0 0,1-1 0,-2 1 0,1-1 0,0 1-1,-1-1 1,0 0 0,0 0 0,0 1 0,-1-1 0,0 0 0,0 0 0,0 0-1,-1-6 1,1 7-22,-1 1 1,0 0-1,0-1 0,0 1 0,0 0 0,-1 0 1,1 0-1,-1 0 0,0 0 0,0 0 0,0 0 1,0 0-1,0 1 0,-1-1 0,1 1 0,-1 0 1,1 0-1,-1 0 0,0 0 0,0 0 0,0 0 1,0 1-1,-4-2 0,-1 0-26,0 1 1,0 0-1,-1 1 0,1 0 0,-1 0 1,1 0-1,-1 1 0,1 1 0,-1-1 1,1 2-1,-11 1 0,-5 4-15,0 1 0,-39 18 0,49-19 9,0 0 0,-14 10 0,24-15 19,0 1 0,1 0 0,-1 0-1,1 0 1,-1 0 0,1 1-1,0-1 1,1 1 0,-1 0-1,0 0 1,-3 8 0,6-11 18,-1 1 1,1 0-1,0 0 0,-1 0 1,1 0-1,0 0 1,0-1-1,0 1 1,0 0-1,0 0 0,1 0 1,-1 0-1,1-1 1,-1 1-1,1 0 1,0 0-1,-1 0 0,1-1 1,0 1-1,0-1 1,0 1-1,0-1 0,0 1 1,1-1-1,-1 1 1,0-1-1,1 0 1,-1 0-1,1 0 0,-1 0 1,1 0-1,2 1 1,5 3 47,1 0 0,-1-1 0,1-1 1,13 4-1,-23-7-42,13 3 43,-1 0 1,0-1-1,1-1 1,-1 0-1,1-1 0,0 0 1,-1-1-1,1 0 1,-1-1-1,0-1 1,23-7-1,-28 8-15,0 0 1,-1-1-1,1 0 1,-1-1-1,0 0 1,0 1 0,-1-2-1,1 1 1,-1-1-1,0 0 1,0 0-1,0 0 1,0-1-1,-1 1 1,0-1-1,-1 0 1,1 0-1,-1-1 1,0 1-1,-1-1 1,1 0-1,1-7 1,-3 4-8,0 0 0,-1 0 0,1 0 0,-2 0 1,1 1-1,-2-1 0,1 0 0,-1 0 0,-6-14 1,5 14-53,-1 0 0,0 0 0,-1 1 0,0-1 0,0 1 0,-1 0 0,0 1 1,-10-11-1,14 17 6,-1 0 0,1-1 1,-1 2-1,0-1 0,0 0 1,0 0-1,0 1 0,0 0 1,0-1-1,0 1 0,0 1 1,-1-1-1,1 0 0,0 1 1,0-1-1,-1 1 0,1 0 1,0 0-1,-1 0 0,1 1 1,0-1-1,-1 1 0,1 0 1,0 0-1,0 0 0,0 0 1,0 0-1,-4 3 0,-1 0-4,1 1 0,0-1 0,0 1-1,0 1 1,0-1 0,1 1 0,0 1 0,0-1 0,-7 12-1,9-12 15,0 0 0,0 1-1,1-1 1,0 1 0,0 0-1,1 0 1,0 0 0,0 0-1,0 1 1,1-1 0,0 0-1,1 1 1,0-1 0,0 0-1,0 1 1,1-1 0,0 1-1,0-1 1,1 0 0,0 0-1,0 0 1,1 0 0,0 0-1,0 0 1,1-1 0,0 1-1,5 6 1,-3-4 33,1-1 1,-1 1-1,2-1 1,0 0-1,0-1 1,0 0-1,0 0 0,11 6 1,-14-11 8,-1 1 1,1-1-1,0 0 0,0 0 1,1 0-1,-1-1 0,0 0 1,0 0-1,1 0 0,-1-1 1,0 0-1,1 0 0,-1 0 1,0 0-1,1-1 0,-1 0 1,0 0-1,6-2 0,-3 0 16,-1-1-1,0 1 1,0-1-1,-1 0 1,1-1-1,-1 0 1,0 0-1,0 0 1,0-1-1,6-8 1,-7 8-14,-1 0 0,0-1 0,0 1 0,-1-1 0,1 0 1,-1 0-1,-1 0 0,0 0 0,0-1 0,0 1 0,-1-1 1,0 1-1,0-1 0,-1 0 0,0 1 0,-1-12 0,-1 1-20,-1 0 0,-1 0 0,-1 0 1,0 0-1,-15-31 0,17 42-52,0 0 0,-1 1 1,0-1-1,0 1 1,0 0-1,-8-8 0,10 12 22,0 0 0,0 0 0,-1 0-1,1 1 1,0-1 0,-1 1 0,1-1-1,-1 1 1,0 0 0,1 0 0,-1 0-1,0 1 1,1-1 0,-1 1-1,0-1 1,0 1 0,0 0 0,0 0-1,1 0 1,-1 0 0,-4 1 0,-1 2-22,1-1 0,0 1 0,-1 0 0,1 1 1,0 0-1,0 0 0,1 0 0,-1 1 0,1 0 0,0 0 1,0 0-1,1 1 0,-7 8 0,0 2 6,1 0 0,0 0-1,1 1 1,-10 26 0,17-37 24,1 1 1,0 0 0,0 0-1,1 0 1,-1 0-1,2 0 1,-1 0 0,1 0-1,0 1 1,0-1-1,1 0 1,0 0 0,1 0-1,-1 0 1,1 0-1,1 0 1,-1-1 0,1 1-1,4 6 1,-3-6 32,0 0 1,1-1 0,-1 1-1,2-1 1,-1 0 0,1-1-1,-1 1 1,2-1 0,-1 0-1,0-1 1,1 1 0,0-1-1,0-1 1,0 1 0,1-1-1,13 4 1,-17-6 11,-1-1 1,1 1-1,0-1 0,-1 0 1,1 0-1,0 0 0,-1 0 0,1-1 1,0 1-1,-1-1 0,1 0 1,-1 0-1,1 0 0,-1-1 1,0 1-1,1-1 0,-1 1 0,0-1 1,0 0-1,0-1 0,0 1 1,-1 0-1,1-1 0,-1 0 1,1 1-1,2-5 0,-2 2-6,1-1-1,-1 1 1,0-1 0,-1 0-1,1 0 1,-1 0 0,0 0-1,-1 0 1,1 0 0,-1-1-1,0 1 1,-1 0 0,0-12-1,0 9-41,-2 1 1,1-1-1,-1 0 0,0 0 0,-1 1 0,0-1 0,-1 1 1,1 0-1,-2 0 0,1 0 0,-1 1 0,-10-14 0,13 19-4,-1-1-1,1 1 0,-1 0 0,1 0 0,-1 0 1,0 0-1,0 0 0,0 1 0,0-1 1,0 1-1,0 0 0,0 0 0,-5-1 1,2 0-8,0 2 0,0-1 0,0 1 0,0 0 0,-1 0 1,-10 2-1,5 1-27,-1 0 1,1 1-1,1 0 1,-1 1 0,0 0-1,-15 10 1,18-9 16,1 0 0,0 0 0,0 0 1,1 1-1,0 0 0,0 1 0,0-1 0,-7 13 1,12-17 24,0 1 0,0 0 1,0 0-1,1 0 1,-1 0-1,1 0 1,0 0-1,0 0 0,0 0 1,1 1-1,-1-1 1,1 0-1,0 0 1,0 1-1,1-1 0,-1 0 1,1 0-1,0 0 1,0 1-1,1-1 0,-1 0 1,3 3-1,0 1 27,1 0-1,0 0 0,1-1 1,-1 0-1,2 0 1,-1 0-1,1-1 0,0 0 1,0 0-1,0-1 0,1 0 1,0 0-1,0-1 0,0 0 1,1 0-1,-1-1 1,1 0-1,9 2 0,-11-4 19,-1 0 0,0 0 0,1 0 0,-1-1 0,1 0 0,-1 0 0,1-1 0,-1 0 0,0 0 0,1 0-1,-1-1 1,0 0 0,0 0 0,0 0 0,0-1 0,0 0 0,-1 0 0,1 0 0,-1-1 0,0 0 0,0 0 0,0 0 0,0-1 0,-1 0-1,0 0 1,6-8 0,-7 8-14,0-1-1,0 0 0,-1 1 1,0-1-1,0 0 0,0 0 1,-1 0-1,1-1 0,-2 1 1,1 0-1,-1 0 0,0-12 1,-1 9-14,0-1 0,-1 1 0,0 0 0,-1 0 0,0-1 1,0 1-1,-1 1 0,-5-10 0,7 14-24,-1-1 0,0 1 0,0 0 0,0 0 1,-1 1-1,1-1 0,-1 0 0,0 1 0,0 0 0,0 0 0,-1 0 0,1 1 0,-1-1 0,1 1 1,-1 0-1,0 1 0,0-1 0,0 1 0,0 0 0,0 0 0,0 0 0,0 1 0,-8-1 1,5 2-22,0 0 0,1 0 0,-1 0-1,0 1 1,1 0 0,-1 0 0,1 1 0,0 0 0,0 0 0,0 1 0,0 0 0,1 0 0,-1 1 0,-10 9 0,11-9 12,0 1 0,1 0-1,0 1 1,0-1 0,0 1 0,1 0-1,-5 10 1,8-14 17,-1 1 1,1 0-1,0-1 0,0 1 1,1 0-1,-1 0 0,1 0 1,0 0-1,0 0 0,0 0 1,1-1-1,-1 1 1,1 0-1,0 0 0,0 0 1,0-1-1,3 8 0,1-2 24,0-1 1,0 0-1,0 0 0,1 0 0,0 0 0,1-1 0,0 0 0,0 0 0,0-1 1,1 0-1,0 0 0,0-1 0,12 6 0,-14-8 0,-1-1-1,1 1 1,0-1 0,0-1 0,0 1-1,0-1 1,0 0 0,0 0 0,0-1-1,1 0 1,-1 0 0,0 0-1,0-1 1,0 0 0,0 0 0,0-1-1,0 1 1,0-1 0,0-1-1,-1 1 1,1-1 0,5-3 0,-2 0 53,-1 0 0,0 0 0,-1-1 0,1 0 0,-1 0 1,-1-1-1,8-10 0,-11 14-62,0-1-1,0 0 1,-1 0 0,0 0 0,0 0-1,0-1 1,0 1 0,-1 0 0,0-1-1,0 1 1,-1-1 0,1 1 0,-1-1-1,0 1 1,-2-8 0,1 4-12,-1 0-1,-1 1 1,1-1 0,-1 1-1,-1-1 1,0 1 0,-8-14-1,10 19-9,-1 0 0,1 0 0,0 0-1,-1 0 1,1 0 0,-1 1 0,0-1 0,0 1-1,0 0 1,0 0 0,0 0 0,-1 0-1,1 0 1,-1 1 0,1-1 0,-1 1 0,0 0-1,1 0 1,-1 1 0,0-1 0,1 1 0,-6 0-1,-2 1-25,1 1-1,-1 0 1,1 1-1,0 0 0,0 0 1,0 1-1,1 1 1,-1-1-1,-12 10 1,8-4 22,-1 0 0,1 1 0,1 1 0,-23 27 0,31-33-19,0 0-1,0 0 1,1 1-1,0 0 0,0 0 1,1 0-1,-4 13 1,5-14 31,1-1 1,0 1-1,1 0 1,-1 0-1,1-1 1,0 1-1,1 0 1,-1 0-1,1 0 1,0-1-1,3 9 1,0-2-7,0 0 0,1-1 1,0 1-1,1-1 0,1 0 1,8 10-1,-10-14 48,0-1 1,1 0-1,-1 0 0,2-1 1,-1 1-1,0-1 0,1-1 1,0 0-1,0 0 0,11 5 1,-15-8-20,0 0-1,0 0 1,1 0 0,-1-1 0,0 1 0,0-1 0,1 0 0,-1 1 0,0-1 0,1-1 0,-1 1 0,0-1 0,0 1 0,1-1-1,-1 0 1,0 0 0,0 0 0,0 0 0,0-1 0,0 0 0,0 1 0,0-1 0,-1 0 0,4-3 0,1-1 39,1 0 0,-1-1 1,-1 0-1,1 0 1,-1-1-1,0 0 1,-1 0-1,0 0 1,0-1-1,-1 0 0,0 0 1,5-18-1,-6 16-35,0 0 0,-2 0 0,1 0 0,-1-1 0,-1 1 0,0 0 0,-3-16 0,2 20-24,-1-1 0,0 0 0,-1 1 0,1-1-1,-1 1 1,-1 0 0,0 0 0,-4-6 0,5 9-20,0 0 0,0 0 0,-1 1 0,1 0 1,-1-1-1,0 1 0,0 1 0,0-1 0,0 1 1,0-1-1,-1 1 0,1 0 0,-1 1 0,-6-3 1,2 3-22,-1 0 0,0 0 0,1 1 0,-1 0 0,0 0 0,1 1 0,-1 1 0,1-1 0,-17 6 0,4 1-3,0 0 0,1 1 0,-22 13 0,34-17 35,0 0-1,1 1 0,0 0 0,0 0 1,1 1-1,-1 0 0,-8 11 1,14-15-1,0 0 0,-1 1 0,1-1 0,0 1 1,1 0-1,-1-1 0,1 1 0,-1 0 1,1 0-1,0 0 0,1 0 0,-1 0 0,1 0 1,-1 0-1,1 0 0,0 0 0,1 0 0,-1 0 1,1 0-1,2 7 0,0-2 21,1 1-1,1-2 1,0 1 0,0 0 0,1-1 0,0 0-1,0 0 1,1-1 0,0 0 0,0 0-1,0 0 1,1-1 0,0 0 0,1-1-1,-1 0 1,10 5 0,-10-6 12,1-1 1,-1 1 0,1-1-1,-1-1 1,1 0 0,0 0-1,0 0 1,0-1 0,0-1-1,0 1 1,0-2 0,0 1-1,0-1 1,0 0 0,0-1-1,-1 0 1,18-6 0,-12 0 46,-1-1 1,1 0-1,-2-1 1,1 0-1,-1-1 1,13-16 0,-18 20-14,0-1 1,-1 0 0,0-1 0,-1 1 0,0-1-1,0 0 1,4-11 0,-7 13-55,0 0 0,0-1 0,-1 1 1,1 0-1,-2-1 0,1 1 0,-1-1 0,0 1 0,-1-1 0,-1-10 0,0 9-7,0 0 1,-1 0-1,0 0 0,0 0 0,-1 1 1,0 0-1,0 0 0,-8-10 0,10 15-14,-1-1-1,1 1 1,-1 0-1,0 0 1,-1 0 0,1 0-1,0 1 1,-1-1-1,1 1 1,-1 0 0,0 0-1,0 0 1,0 1-1,0-1 1,0 1-1,0 0 1,0 0 0,0 0-1,-1 1 1,1 0-1,-5 0 1,-1 1-8,1 0-1,-1 1 1,1 0-1,0 0 1,0 1 0,0 1-1,0 0 1,1 0 0,-1 0-1,1 1 1,0 0-1,0 1 1,-11 11 0,13-13 13,1 1 0,0 1 0,1-1-1,0 1 1,0-1 0,0 1 0,0 0 0,1 1 0,0-1 0,0 1 0,1-1 0,0 1 0,0 0 0,0 0 0,1 0 0,0 0 0,0 0-1,1 0 1,0 9 0,2-7 24,0 0-1,0 0 1,1-1-1,0 1 1,1 0-1,0-1 1,0 0 0,1 0-1,0 0 1,0-1-1,1 0 1,0 0-1,0 0 1,0-1-1,1 1 1,0-2-1,0 1 1,1-1-1,15 9 1,-18-12 10,-1 0-1,1 0 1,-1-1-1,1 1 1,0-1 0,0 0-1,0 0 1,-1-1 0,1 1-1,0-1 1,0 0 0,0 0-1,0-1 1,0 0-1,0 0 1,6-1 0,-3-1 24,-1 0 1,1-1-1,-1 1 1,0-1-1,0-1 1,-1 1-1,1-1 1,-1-1-1,9-8 1,-6 5 34,0-2-1,0 1 1,-1-1 0,9-15 0,-14 19-58,1 0 1,-1 0 0,-1 0 0,1 0 0,-1-1 0,-1 1 0,1-1 0,-1 1-1,0-13 1,-2 1 4,-2 1 1,0 0-1,-1 0 0,-1 0 0,0 0 0,-10-21 0,9 26-83,0 0-1,-1 0 0,-1 1 1,-14-19-1,19 28 45,0 0 0,0 0 0,0 0 0,0 0 0,0 0 0,-1 1 0,1-1 0,-1 1 0,0 0 0,0 0 0,0 1 0,0-1 0,0 1 0,0 0 0,0 0 0,0 0 0,-9 0 0,5 1-19,-1 0 1,1 1-1,0 0 1,0 1-1,-1 0 1,1 0-1,-13 6 1,4-1-21,1 1 0,0 1 0,0 0 1,1 1-1,0 1 0,1 0 0,0 1 0,1 0 0,0 2 0,-12 16 1,21-25 34,0 1 1,0-1-1,0 1 1,1 0 0,0 0-1,0 1 1,1-1 0,0 1-1,0-1 1,0 1-1,1 0 1,0-1 0,0 9-1,1-9 26,1 0 0,0 1 0,0-1 0,0 0 0,1-1 1,0 1-1,0 0 0,0 0 0,1-1 0,0 1 0,0-1 0,0 0 0,1 0 0,7 8 0,-1-1 7,1-2 0,0 1 0,1-2 1,0 1-1,0-1 0,1-1 0,20 9 0,-24-13 8,0 0 0,0-1 0,0 0 0,1 0 1,-1-1-1,1 0 0,0-1 0,0 0 0,-1-1 0,1 0 0,0-1 0,17-2 0,-13-1 33,0 0 0,-1 0-1,0-1 1,0-1-1,0 0 1,-1-1 0,0-1-1,0 1 1,-1-2-1,0 0 1,-1 0 0,1-1-1,14-18 1,-21 23-35,0-1-1,-1 1 1,0-1 0,0 0 0,4-8-1,-6 10-9,0 0-1,0 1 1,-1-1-1,1 0 1,-1 0-1,0 1 1,0-1-1,0 0 1,0 0 0,-1 0-1,-1-6 1,-3-1-11,1 1 1,-1 0-1,-1 0 1,0 0 0,0 1-1,-1 0 1,-1 0-1,-9-10 1,12 14-26,-1-1 1,0 1-1,0 0 0,0 1 1,-1 0-1,0 0 0,0 0 1,0 0-1,0 1 0,0 1 1,-1-1-1,1 1 0,-1 0 1,1 1-1,-11-1 0,6 1-21,0 1-1,0 1 0,0 0 0,0 1 0,0 0 0,0 1 1,1 0-1,-22 9 0,12-3 14,0 1-1,1 1 1,0 0 0,1 2-1,0 0 1,1 2 0,-18 18-1,32-30 22,1 0 0,0 1 0,1-1 0,-1 1 0,1 0 0,0-1 0,-1 1 0,2 0 0,-1 0-1,0 1 1,1-1 0,0 0 0,0 1 0,0-1 0,0 0 0,1 1 0,0-1 0,0 1 0,0 5 0,2-4 20,-1 0 0,1-1 0,-1 1 0,2 0 0,-1-1 0,1 1 0,-1-1 1,1 0-1,1 1 0,-1-2 0,1 1 0,0 0 0,7 6 0,-3-3-7,1-1 0,0 0 0,0-1-1,1 0 1,-1 0 0,1-1 0,0-1 0,1 1-1,21 5 1,-24-9 20,0 1-1,1-1 0,-1 0 1,1-1-1,-1 0 1,1 0-1,0 0 0,-1-2 1,0 1-1,1-1 0,-1 0 1,0 0-1,15-8 1,-8 2 56,0-1 0,0-1 1,-1-1-1,-1 0 0,22-23 1,-29 29-42,-1-1 1,0 0 0,-1-1 0,0 1 0,0-1 0,0 0-1,-1 0 1,1 0 0,-2 0 0,1-1 0,2-11-1,-4 8-16,0-1-1,0 0 1,-1 0-1,-1 0 1,0 1-1,0-1 0,-4-13 1,0 6-31,0 1 0,-1 0 0,-1 0 0,-11-20 0,14 29-25,-1 1 0,0 0 1,-1 0-1,1 0 0,-2 1 0,1 0 1,-1 0-1,0 0 0,0 1 1,-12-7-1,15 10 19,-1 1 1,0 0-1,0 0 1,0 0-1,0 1 0,0 0 1,0 0-1,-1 0 1,1 1-1,0 0 0,0 0 1,-1 0-1,1 0 1,0 1-1,-10 2 1,3 1-17,-1 0 1,1 1 0,1 0 0,-1 0-1,-11 9 1,4-2-32,1 1-1,0 0 0,-30 30 1,40-34 37,0 0 1,1 0 0,0 1-1,0-1 1,1 2-1,0-1 1,1 1 0,-8 20-1,11-25 17,1 0-1,0 0 1,0-1-1,1 1 1,-1 0-1,1 0 1,1 0-1,-1 0 1,1 0-1,0 0 1,2 7-1,0-5 13,0 0 0,0 0 0,1-1 0,0 1 0,0-1 0,1 0 0,7 8 0,0-2 0,1-1 1,0 0-1,0-1 1,1 0-1,1-1 1,0-1-1,16 8 1,-25-13 10,1-1 0,0 0 0,0 0 0,0-1 0,0 0 1,0 0-1,0 0 0,1-1 0,-1 0 0,0-1 0,1 0 0,-1 0 1,1 0-1,8-2 0,-7 0 49,-1-1 1,-1 1-1,1-2 0,0 1 1,-1-1-1,1 0 0,-1 0 1,0-1-1,-1 1 0,1-2 1,10-10-1,-14 12-35,1 0 0,-1 0 1,0-1-1,0 0 0,0 1 0,-1-1 0,1 0 0,-1-1 0,-1 1 1,1 0-1,-1 0 0,1-1 0,-2 1 0,1-1 0,0 1 0,-1-1 1,0 1-1,-2-9 0,1 2-31,-2 1 1,1 0-1,-1 1 0,-1-1 1,0 0-1,-1 1 1,0 0-1,-8-12 0,10 17-12,0 1 0,0 0 0,0 1-1,0-1 1,-1 0 0,0 1 0,0 0 0,0 0-1,0 0 1,0 0 0,0 1 0,-1 0-1,0-1 1,1 2 0,-1-1 0,0 0 0,0 1-1,0 0 1,0 0 0,-9 0 0,6 1-29,0 1 1,1 0 0,-1 0 0,0 0 0,0 1 0,1 1 0,-1-1-1,1 1 1,0 0 0,0 1 0,0 0 0,0 0 0,1 0 0,-1 1-1,1 0 1,0 0 0,-8 9 0,13-11 37,-1-1 0,1 0-1,-1 1 1,1 0 0,0-1 0,0 1 0,0 0-1,0-1 1,1 1 0,-1 0 0,1 0 0,0 0-1,-1 0 1,1-1 0,0 1 0,1 0-1,-1 0 1,1 0 0,-1 0 0,1-1 0,0 1-1,0 0 1,0 0 0,0-1 0,0 1 0,3 3-1,-1-1 33,0-1 0,1 1-1,-1 0 1,1-1 0,0 1-1,0-1 1,1 0 0,-1-1-1,1 1 1,0-1 0,9 5-1,-9-6-3,1 0 0,-1-1 0,1 1 0,0-1-1,0-1 1,0 1 0,-1-1 0,1 0 0,0 0 0,0 0-1,0-1 1,0 0 0,-1 0 0,1-1 0,0 1-1,-1-1 1,1-1 0,-1 1 0,0-1 0,7-4 0,-6 3-21,0 0 1,-1 0-1,0 0 1,0 0 0,0-1-1,0 0 1,-1 0-1,0 0 1,0-1 0,0 1-1,-1-1 1,0 0-1,0 0 1,0 0-1,-1-1 1,0 1 0,2-8-1,-4 12-15,1 0-1,-1 0 0,0 0 1,0 0-1,0 1 0,0-1 1,0 0-1,0 0 1,0 0-1,-2-3 0,2 5 8,0-1 0,0 1 0,0 0 0,-1 0 0,1 0 0,0-1 0,0 1 0,0 0 0,-1 0 0,1 0-1,0 0 1,0-1 0,0 1 0,-1 0 0,1 0 0,0 0 0,0 0 0,-1 0 0,1 0 0,0 0 0,-1 0 0,1 0 0,0 0 0,0 0 0,-1 0 0,1 0-1,-13 6-230,-6 9 191,1 2 0,0 0 0,-29 37 0,47-54-52,0 0 1,-1 1-1,1-1 0,0 0 1,0 1-1,-1-1 0,1 0 1,0 1-1,0-1 0,-1 1 1,1-1-1,0 1 1,0-1-1,0 1 0,0-1 1,0 1-1,0-1 0,0 1 1,0-1-1,0 0 0,0 1 1,0-1-1,0 1 0,0-1 1,0 1-1,0-1 0,0 1 1,1-1-1,-1 1 1,1 0-1,-1 0-478,1 0 0,1 0 0,-1-1-1,0 1 1,0 0 0,0 0 0,0-1 0,1 1 0,-1-1 0,0 1 0,3 0 0,12 4-2382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29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552 13 2496,'8'-8'14657,"-11"7"-14521,0 0 0,1 0 0,-1 1 0,0-1 1,0 1-1,0-1 0,0 1 0,1 0 0,-1 0 0,0 0 0,0 1 0,-5 0 0,1 2-123,0 0-1,0 1 0,0 0 1,0 0-1,1 0 1,-9 8-1,-33 36 149,27-26-14,-2 2-147,1 0 0,2 2 0,0 0 0,-16 30 0,31-48-40,1 1 0,0 0 1,0 1-1,1-1 0,1 1 1,-1 0-1,2-1 0,-2 12 0,3-20 50,0 1-1,0-1 0,0 0 0,0 1 0,0-1 0,1 1 0,-1-1 0,0 1 0,1-1 1,-1 0-1,1 1 0,-1-1 0,1 0 0,0 0 0,-1 1 0,1-1 0,0 0 1,0 0-1,0 0 0,0 0 0,0 0 0,0 0 0,0 0 0,0 0 0,1 0 1,-1-1-1,0 1 0,0 0 0,1-1 0,-1 1 0,3 0 0,3 0-16,0 0 0,0-1 0,0 0 0,0 0-1,11-2 1,-13 2 8,0-1-1,1 1 0,-1 0 0,0 0 1,9 2-1,-13-2 21,1 0 1,-1 1-1,1-1 0,-1 1 1,1 0-1,-1-1 0,1 1 1,-1 0-1,0 0 0,1 0 1,-1 0-1,0 0 0,0 0 0,0 0 1,0 1-1,0-1 0,2 2 1,-2 0 63,0 1 0,-1-1 1,1 0-1,0 0 1,-1 0-1,0 1 0,0-1 1,0 3-1,0 2 49,-1 0 0,0 0-1,-1 0 1,0 0 0,0 0-1,-4 10 1,-2-1 187,-14 26 1,12-27-139,-1 0 1,-1-1-1,0 0 1,-27 26-1,14-22-96,1 0 0,-2-1 0,-48 23-1,34-19-28,-22 11-154,51-29-1270,33-22-7417,-1 9 6293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30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 6 3552,'3'-5'6453,"-6"11"-3242,-71 46 1798,-46 18-2648,72-45-1806,46-25-587,1 1-1,-1 0 1,0-1 0,0 1 0,1-1 0,-1 0 0,0 0 0,-2 1-1,2-2-177,11 1 304,2-1-29,-1-1 0,1 0 0,-1 0 0,0-1 0,0-1 0,0 0 0,10-5 0,-12 5-19,37-14 41,61-15 0,-70 23-64,28-9 233,-64 19-252,0 0 5,1 0 1,-1 0-1,0 0 0,0 0 0,0 0 0,0-1 0,0 1 0,1 0 0,-1 0 1,0 0-1,0 0 0,0 0 0,0 0 0,1 0 0,-1 0 0,0 0 1,0 0-1,0 0 0,1 0 0,-1 0 0,0 0 0,0 0 0,0 0 0,1 0 1,-1 0-1,0 0 0,0 0 0,0 0 0,0 0 0,1 0 0,-1 0 1,0 0-1,0 1 0,0-1 0,0 0 0,1 0 0,-1 0 0,0 0 0,0 0 1,0 1-1,0-1 0,0 0 0,0 0 0,0 0 0,1 0 0,-1 1 0,0-1 1,0 0-1,0 0 0,0 0 0,0 0 0,0 1 0,0-1 0,0 0 1,0 0-1,0 0 0,0 1 0,0-1 0,0 0 0,0 0 0,0 0 0,0 0 1,0 1-1,-1-1 0,3 7 76,-1 4 43,0 0 1,0 0 0,-1 0 0,-1 0-1,0 0 1,-3 15 0,1-7 82,-2 13 53,5-30-236,-1 0 0,1 0 0,-1-1 0,0 1 0,1 0 1,-1-1-1,0 1 0,0-1 0,0 1 0,0-1 0,-1 1 0,1-1 0,0 0 0,-3 2 0,4-3-135,-1 0 0,1 1 0,-1-1 0,1 0-1,-1 0 1,0 0 0,1 1 0,-1-1 0,1 0 0,-1 0 0,0 0 0,1 0 0,-1 0 0,1 0-1,-1 0 1,0 0 0,1 0 0,-1-1 0,-1 1 0,-2-1-1266,-6 0-403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31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5 2144,'0'0'41,"0"0"0,0 0 0,0 0 0,0 0 0,0-1 0,0 1-1,0 0 1,0 0 0,0 0 0,0 0 0,0-1 0,0 1 0,0 0 0,0 0 0,-1 0 0,1 0 0,0-1 0,0 1 0,0 0 0,0 0-1,0 0 1,0 0 0,0 0 0,-1 0 0,1 0 0,0-1 0,0 1 0,0 0 0,0 0 0,0 0 0,-1 0 0,1 0 0,0 0 0,0 0-1,0 0 1,0 0 0,-1 0 0,1 0 0,0 0 0,0 0 0,0 0 0,0 0 0,-1 0 0,1 0 0,0 0 0,0 0 0,-11 4 4276,3-1-1817,1 0-695,-8 0 1462,-1 1-984,11-1-1346,5-2-221,621-1 910,-619 0-340,-3 1-1250,-1 0 0,1 1 0,-1-1-1,1 0 1,-1 1 0,1-1 0,0 1 0,-1-1 0,1 1 0,0 0 0,0-1 0,-1 4 0,-1 0 9,-43 55 234,17-24-110,-1 4-97,-1-1 0,-2-1 0,-57 49 0,11-25 66,-146 86 1,197-131-27,28-17-112,0 0 0,0 1 0,0-1 1,0 0-1,0 0 0,0 0 0,0 0 0,0 0 0,0 0 0,-1 1 1,1-1-1,0 0 0,0 0 0,0 0 0,0 0 0,0 0 0,0 0 1,-1 0-1,1 0 0,0 0 0,0 0 0,0 0 0,0 0 0,0 0 1,-1 1-1,1-1 0,0 0 0,0 0 0,0 0 0,0 0 0,0 0 1,-1 0-1,1-1 0,0 1 0,0 0 0,0 0 0,0 0 0,0 0 1,-1 0-1,1 0 0,0 0 0,0 0 0,0 0 0,-2-1-1,2 2 2,0-1 0,0 0 0,0 0-1,0 0 1,0 0 0,0 0 0,0 0 0,0 1-1,0-1 1,0 0 0,0 0 0,0 0 0,0 0-1,0 0 1,0 1 0,0-1 0,0 0 0,0 0-1,0 0 1,0 0 0,0 0 0,0 1 0,0-1-1,0 0 1,0 0 0,0 0 0,0 0 0,0 0-1,0 0 1,0 1 0,0-1 0,1 0-1,-1 0 1,0 0 0,0 0 0,0 0 0,0 0-1,0 0 1,0 0 0,0 0 0,1 0 0,-1 1-1,0-1 1,0 0 0,0 0 0,0 0 0,12 2 4,76-3 35,74 1-107,-51 0 105,-75-1-8,1 1 0,62 8 0,-80-7-1390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1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40 135 6720,'-8'-10'1248,"0"0"0,-12-12 0,20 22-1120,0 0 1,0 0-1,-1-1 1,1 1-1,0 0 1,0 0-1,0 0 1,-1-1-1,1 1 1,0 0 0,0 0-1,0-1 1,0 1-1,0 0 1,-1 0-1,1-1 1,0 1-1,0 0 1,0-1-1,0 1 1,0 0-1,0-1 1,0 1-1,0 0 1,0 0-1,0-1 1,0 1 0,0 0-1,0-1 1,0 1-1,0 0 1,1-1-1,8-7 3141,21-4 506,21 2-2031,64-5 0,-90 13-1558,316-27 705,-315 28-857,27 1 1,-23 0-51,-6-3-398,-17 0-2601,-6 3 2782,-16 19-15304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41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11 224 5152,'-1'2'262,"-1"1"-1,1-1 1,0 1 0,0-1 0,0 1-1,0-1 1,0 1 0,1 0 0,-1-1-1,1 1 1,0 0 0,-1 3 0,5 36 2100,-1-19-1221,4 168 2826,-2-36-2265,-4 4-217,-2-91-1018,4-47-274,-1-14 119,-2-7-290,0 0 0,0 0 1,0 1-1,0-1 0,0 0 0,0 0 0,1 0 0,-1 0 0,0 0 0,0 0 0,0 0 0,0 0 1,0 0-1,0 0 0,0 0 0,0 0 0,0 0 0,0 0 0,0 0 0,0 0 0,0 0 0,0 0 1,0 0-1,0 0 0,0 1 0,0-1 0,1 0 0,-1 0 0,0 0 0,0 0 0,0 0 0,0 0 1,0 0-1,0 0 0,0 0 0,0 0 0,0 0 0,0 0 0,0-1 0,0 1 0,0 0 0,0 0 1,1 0-1,-1 0 0,0 0 0,0 0 0,0 0 0,0 0 0,0 0 0,0 0 0,0 0 0,0 0 1,0 0-1,0 0 0,0 0 0,0 0 0,0 0 0,2-5 4,-1 0 1,1 1-1,-1-1 1,-1 0-1,1 0 1,0 0-1,-1 0 0,0 0 1,-1-8-1,1-13 153,4-11-167,-1-1 1,-2-51-1,-7-15 104,-4-139-413,10 212 451,2 0 0,9-52 0,-7 66-116,0 1 1,1-1-1,1 1 0,0 0 1,1 1-1,13-21 0,-17 32-53,0-1 0,1 1 0,-1 0-1,1 0 1,0 1 0,0-1 0,0 1 0,1 0-1,-1 0 1,1 0 0,0 1 0,-1-1 0,1 1-1,0 0 1,0 1 0,1-1 0,-1 1 0,0 0-1,0 0 1,1 1 0,-1 0 0,0 0 0,1 0-1,-1 0 1,8 2 0,0 1-9,1 0 1,-1 1-1,0 0 0,0 1 1,0 0-1,-1 1 1,0 1-1,22 15 0,-28-18 24,-1 1 0,0 0 0,1 0 0,-2 0 0,1 0 0,-1 1 0,0 0 0,0 0 0,0 0 0,-1 1 0,0-1 0,0 1 0,-1-1 0,0 1 0,0 0 0,1 7 0,-3-9 38,0-1 0,0 0 0,-1 0 0,1 1 0,-1-1 0,0 0 0,0 0 0,-1 0 0,1 0 0,-1 0 0,1 0 0,-1 0 0,-1-1 0,1 1 0,0-1 0,-1 1 0,0-1 0,-3 4 0,-5 3 171,0 0 0,0-1 0,-24 15 0,25-17-127,2-1 18,-1-1 0,1 0-1,-1 0 1,0-1 0,-1 0-1,1 0 1,-16 3 0,16-6-28,-1 0 0,1 0 1,-1-1-1,-15-1 1,21 1-42,-1-1 1,1 0 0,-1 0-1,1 0 1,0-1-1,-1 1 1,1-1 0,0 0-1,0 0 1,1-1-1,-8-4 1,5 1-41,0 1 0,-9-13 0,13 15-494,1 1-1,-1 0 1,1-1 0,0 1-1,-1-1 1,1 1 0,0-1-1,1 1 1,-1-1 0,0 0-1,1 0 1,-1-2-1,2-3-4274,3 4 1557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8:32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101 131 5152,'-5'-3'717,"-8"4"5163,13-1-5811,0 0 1,0 0-1,0 0 0,0 0 1,9 8 2137,15 9-489,-10-11-1451,0 0-1,1-1 1,0 0-1,0-1 1,0-1 0,1 0-1,-1-1 1,1-1 0,0 0-1,-1-2 1,1 1 0,-1-2-1,1 0 1,-1-1 0,16-4-1,-27 5-160,0 1-1,0-1 1,1 0-1,-1 0 1,-1 0-1,8-6 1,-9 7-55,-1 0 1,0-1 0,1 1 0,-1-1 0,0 0-1,0 1 1,0-1 0,0 0 0,0 1 0,0-1 0,0 0-1,-1 0 1,1 0 0,-1 0 0,1 0 0,-1 0-1,0 0 1,0-3 0,0 1 1,0-1 1,0 1-1,-1 0 1,0 0-1,0 0 0,0 0 1,0 0-1,-1 0 1,1 0-1,-1 0 1,0 0-1,0 0 0,-6-6 1,4 5-39,0 1 1,0 0-1,-1 0 0,0 0 1,0 1-1,0-1 0,0 1 1,0 0-1,-7-2 0,3 1-45,0 1 0,-1 0 0,1 1 1,-1 0-1,1 1 0,-1 0 0,0 0 0,1 1 0,-1 0 0,0 1 0,0 0 0,-11 2 0,13 0 5,0 0-1,0 0 1,0 0-1,0 1 1,1 1-1,-1-1 1,1 1 0,-13 11-1,2 1 177,-26 34 0,33-38-48,3-4 16,1 0 1,1 1-1,0 0 1,0 0-1,0 0 0,2 1 1,-5 12-1,7-17-66,0-1-1,1 1 0,0 0 1,1 0-1,-1-1 0,1 1 1,0 0-1,0 0 0,1-1 1,0 1-1,0 0 0,0-1 1,1 1-1,0-1 1,0 1-1,4 8 0,-3-10-21,0 1 0,1-1 0,-1 0-1,1 0 1,0 0 0,0-1 0,0 1-1,0-1 1,1 0 0,-1 0 0,1-1-1,0 1 1,0-1 0,0 0 0,6 2 0,3 0 14,2-1 1,-1 0-1,0 0 1,19-1-1,-8-1-252,0-1 0,1-2-1,-1 0 1,35-9 0,-42 6-1539,-1 0 0,0-1-1,32-17 1,1-5-1768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05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16 2816,'2'-6'1866,"0"-2"2925,-2 8-4762,0 0 1,0 0-1,-1 0 0,1 0 1,0-1-1,0 1 0,0 0 1,0 0-1,0 0 1,0 0-1,0 0 0,0 0 1,0 0-1,0 0 0,0 0 1,0 0-1,0 0 0,0 0 1,0-1-1,-1 1 0,1 0 1,0 0-1,0 0 0,0 0 1,0 0-1,0 0 1,0 0-1,0 0 0,0 0 1,-1 0-1,1 0 0,0 0 1,0 0-1,0 0 0,0 0 1,0 0-1,0 0 0,0 0 1,0 0-1,0 0 0,-1 0 1,1 0-1,0 0 1,0 0-1,0 1 0,0-1 1,0 0-1,0 0 0,0 0 1,0 0-1,0 0 0,0 0 1,-1 0-1,1 0 0,0 0 1,0 0-1,0 0 1,0 0-1,0 1 0,0-1 1,0 0-1,0 0 0,-3 49 2686,-3 231-250,21-5-1443,-15-264-989,13 131 348,-9-106-28,19 66 1,-21-96-283,0 0 0,0 1 0,1-1 0,0 0 1,4 6-1,-6-10-44,0-1-1,0 1 1,1-1 0,-1 1 0,0-1 0,1 0 0,-1 0 0,1 1 0,-1-1-1,1 0 1,-1 0 0,1 0 0,0 0 0,0-1 0,-1 1 0,1 0 0,0-1-1,0 1 1,0-1 0,0 0 0,0 0 0,-1 0 0,4 0 0,1-1 42,0 0-1,-1-1 1,1 0 0,0 0 0,0 0 0,-1-1 0,10-6 0,37-27 100,1-9-160,-37 29-69,2 2 1,0 0-1,33-20 0,-47 32 46,1 0-1,-1 0 1,1 0-1,0 0 1,-1 1-1,1 0 0,0 0 1,0 0-1,0 1 1,0-1-1,9 2 0,-10-1 22,0 1 0,-1 0-1,1 0 1,-1 0-1,1 1 1,-1-1-1,0 1 1,0 0-1,0 0 1,0 0-1,0 0 1,0 1-1,0-1 1,-1 1-1,1 0 1,2 3-1,4 7 65,0 1 0,-1 0 0,0 0-1,7 20 1,19 63 132,-32-89-205,10 36 74,-2 0-1,5 48 1,0 92 96,-4-41-12,-7-111-446,1 6-2477,-4-12-3152,-1-22 3258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06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96 3904,'-2'-15'2428,"2"15"-2342,0 0 0,0 0-1,-1-1 858,1 1-857,0 0 0,0 0 0,-1 0-1,1 0 1,0 0 0,0 0-1,0-1 1,0 1 0,0 0 0,0 0-1,0 0 1,-1 0 0,1 0-1,0 0 1,0 0 0,0 0 0,0 0-1,0 0 1,0 0 0,-1 0 0,1 0-1,0 0 1,0 1 0,0-1-1,0 0 1,-1 0 686,1 1-687,-4 4 304,1 0 0,0 0 0,0 0 0,0 1 0,1-1 0,-1 1 0,2 0 0,-1 0 0,-1 7 0,-3 8 31,-75 174 1670,73-179-1989,1 1-33,-1-1 0,0 0-1,-2-1 1,0 1-1,-21 23 1,22-29 131,-4 2 684,13-12-874,-1 0 0,1 0-1,0 0 1,0 0 0,0 0 0,0 0-1,0 0 1,0 0 0,0 0 0,-1 0-1,1 0 1,0 0 0,0-1 0,0 1-1,0 0 1,0 0 0,0 0 0,0 0 0,0 0-1,0 0 1,0 0 0,0 0 0,0-1-1,0 1 1,0 0 0,-1 0 0,1 0-1,0 0 1,0 0 0,0 0 0,0 0-1,0-1 1,0 1 0,0 0 0,0 0-1,1 0 1,-1 0 0,0 0 0,0 0-1,0 0 1,0-1 0,3-14 98,37-140-128,17-54 431,-55 205-407,19-65 271,-18 62-172,0 0 0,0 0 0,0 0 1,1 0-1,0 1 0,10-12 0,-14 18-97,1 0 0,-1 0 1,0 0-1,1 0 0,-1 1 0,1-1 0,-1 0 0,1 0 0,-1 1 0,0-1 0,1 0 0,-1 0 0,0 1 0,1-1 0,-1 0 0,0 1 0,1-1 0,-1 1 0,0-1 1,0 0-1,1 1 0,-1 0 0,9 13 28,-2 3-1,-1 0 0,8 34-1,-1-4-9,75 222 661,-86-264-447,1 6 254,-3-10-467,0-1 0,0 0 1,0 0-1,-1 1 0,1-1 0,0 0 0,0 0 0,0 0 1,0 1-1,0-1 0,-1 0 0,1 0 0,0 0 0,0 1 1,0-1-1,0 0 0,-1 0 0,1 0 0,0 0 0,0 0 1,0 0-1,-1 1 0,1-1 0,0 0 0,0 0 0,-1 0 1,1 0-1,0 0 0,0 0 0,-1 0 0,1 0 0,0 0 1,0 0-1,-1 0 0,1 0 0,0 0 0,0 0 0,0 0 1,-1-1-1,1 1 0,0 0 0,-1 0 0,-20-6 286,17 5-332,1-1 1,-1 1-1,0 0 1,0 0-1,0 1 1,1-1-1,-1 1 1,0 0-1,0 0 1,0 0-1,0 0 1,-5 2-1,1 0-226,-31 9-206,16 0-3678,18-3 2011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11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103 101 3552,'2'-12'686,"0"0"0,6-15 0,-7 25-389,0 0-1,0-1 0,1 1 1,-1 0-1,0 0 0,4-4 0,-4 5-54,0 0 0,0-1 0,0 1 0,0 0 0,0-1 0,0 1 0,0-1 0,-1 1 0,1-1 0,0-2 0,2-3 991,-1 9-178,-2 17 97,-6 26-126,-18 123 663,-57 309 567,64-334-1387,16-139-794,1-3-50,1 0 0,-1 0 0,0-1 0,0 1 0,0 0 0,0 0 0,0-1 0,-1 1 0,1 0 0,0-1-1,0 1 1,0 0 0,-1 0 0,1-1 0,0 1 0,-1-1 0,1 1 0,0 0 0,-1-1 0,1 1 0,-1-1 0,1 1 0,-1-1 0,1 1 0,-1-1-1,0 1 1,0 0 0,1-1-19,0 0-1,0 0 0,-1 0 0,1 0 0,0 0 0,0 0 0,0 0 1,0 0-1,0 0 0,0 0 0,0 0 0,0 0 0,0 0 1,-1 0-1,1 0 0,0 0 0,0 0 0,0 0 0,0 0 1,0 0-1,0 0 0,0 0 0,0 0 0,0-1 0,0 1 0,0 0 1,0 0-1,-1 0 0,1 0 0,0 0 0,0 0 0,0 0 1,0 0-1,0 0 0,0 0 0,0 0 0,0-1 0,0 1 1,0 0-1,0 0 0,0 0 0,0 0 0,0 0 0,0 0 0,0 0 1,0 0-1,0 0 0,0 0 0,0-1 0,0 1 0,0 0 1,0 0-1,0 0 0,0 0 0,0 0 0,0 0 0,0 0 1,0 0-1,0 0 0,1-1 0,-3-15 250,3-30-1,0 17-150,-1 11-76,0-68-100,18-157-1,10 88 25,3 30-227,-24 107 239,-1 0 1,2 0-1,1 1 0,15-24 1,-20 36 11,-1 0 1,1 0-1,0 1 1,1-1-1,-1 1 1,1 0-1,5-3 1,-9 6 17,1-1-1,0 1 1,0 0 0,0 1 0,0-1 0,0 0 0,0 1-1,0-1 1,0 1 0,0-1 0,0 1 0,0 0 0,0 0-1,0 0 1,0 0 0,0 0 0,0 1 0,0-1 0,0 0-1,0 1 1,0 0 0,0-1 0,4 3 0,1 1 39,0 1 0,-1 0 1,0 0-1,1 0 0,-2 1 1,1 0-1,-1 0 0,0 1 1,0-1-1,0 1 0,-1 0 1,0 0-1,-1 1 0,1-1 1,-2 1-1,1-1 0,-1 1 1,3 15-1,-4-14 6,0-1 0,0 1 1,-1 0-1,0 0 0,-1-1 0,0 1 0,0 0 0,-1-1 1,0 1-1,-1-1 0,0 1 0,0-1 0,0 0 1,-1 0-1,0-1 0,-1 1 0,-7 8 0,0-2 57,-1-1-1,0-1 1,-1 0 0,0 0-1,-28 15 1,13-11 27,-1-1 1,-37 13-1,67-28-129,0 0 0,0 0 0,0 0-1,0 0 1,0 0 0,1 0 0,-1 0-1,0 0 1,0 0 0,0 0 0,0 0 0,0 0-1,0 0 1,0 0 0,0 0 0,0 1-1,0-1 1,0 0 0,0 0 0,0 0-1,0 0 1,0 0 0,0 0 0,0 0 0,0 0-1,0 0 1,0 0 0,0 0 0,0 0-1,0 0 1,0 0 0,0 0 0,0 0 0,0 0-1,0 0 1,0 0 0,0 0 0,0 0-1,0 0 1,0 0 0,0 1 0,0-1-1,0 0 1,0 0 0,0 0 0,0 0 0,0 0-1,0 0 1,0 0 0,0 0 0,0 0-1,10 1-138,25 1 152,0 1-9,-26-2 0,0 0-1,-1 0 0,1 1 1,-1 1-1,1-1 0,-1 1 1,0 1-1,0 0 0,0 0 1,0 0-1,-1 1 0,0 0 1,0 0-1,0 1 0,-1 0 1,1 0-1,-1 1 0,-1 0 1,1 0-1,-1 0 0,-1 0 1,1 1-1,-1 0 0,-1 0 1,1 0-1,-1 0 0,-1 1 1,1-1-1,0 14 0,-1-11 44,-2 0-1,0 0 0,0 0 1,-1-1-1,0 1 1,0 0-1,-2 0 0,1 0 1,-1-1-1,-6 14 1,5-16-20,-1 0 0,1 0 0,-1-1 0,-1 0 1,1 0-1,-1 0 0,-1 0 0,1-1 0,-1 0 1,0-1-1,0 1 0,-15 7 0,9-7 1,-1 0-1,0-1 0,0 0 1,0-1-1,0-1 0,-1 0 1,1-1-1,-1 0 0,-19-1 1,11-4-110,22 3 79,0 0-1,1 0 1,-1-1 0,1 1 0,-1 0 0,1 0 0,-1 0-1,1 0 1,-1 0 0,1-1 0,-1 1 0,1 0 0,-1 0-1,1-1 1,-1 1 0,1-1 0,-1 1 0,1 0 0,-1-1 0,1 1-1,0-1 1,-1 1 0,1 0 0,0-1 0,-1 1 0,1-1-1,0 0 1,0 1 0,-1-2 0,2 1-1,-1 1 1,1-1-1,0 0 1,-1 0-1,1 0 0,0 0 1,0 1-1,-1-1 1,1 0-1,0 1 0,0-1 1,0 1-1,0-1 0,0 1 1,0-1-1,0 1 1,1-1-1,21-5-101,-21 6 96,306-72-166,-268 62 243,-1-1 0,67-31 1,-96 36-30,1 0 1,-2-1 0,1 0 0,-1 0 0,0-1-1,0-1 1,-1 0 0,0 0 0,-1 0-1,0-1 1,0 0 0,-1 0 0,-1-1 0,9-21-1,-12 27-27,0 0 1,-1-1-1,0 1 0,0-1 0,0 1 0,-1-1 0,0 0 0,0 1 0,0-1 1,0 1-1,-1-1 0,0 0 0,0 1 0,-1-1 0,0 1 0,0 0 1,0 0-1,0 0 0,-4-6 0,5 10-14,0 0 1,1 0-1,-1 0 1,0 0-1,0 0 1,0 0-1,1 0 1,-1 0-1,0 1 0,0-1 1,0 0-1,0 1 1,-1-1-1,1 1 1,0-1-1,0 1 1,0-1-1,0 1 0,0 0 1,-1 0-1,1 0 1,0-1-1,0 1 1,0 0-1,-1 1 1,1-1-1,0 0 0,0 0 1,0 0-1,-1 1 1,1-1-1,0 0 1,0 1-1,0-1 1,0 1-1,0 0 1,-2 1-1,0-1-15,1 1 0,0 0-1,-1 0 1,1 0 0,0 1 0,0-1 0,0 0 0,1 1-1,-1-1 1,0 1 0,1 0 0,0-1 0,-1 1-1,0 4 1,1 2 3,0 0 0,0 0-1,1 0 1,0 1 0,0-1-1,3 11 1,13 52-72,-12-54 117,1 0 0,1-1 0,1 0 0,0 0 0,2-1 1,15 25-1,-22-38-18,1 0-1,-1 0 1,0-1 0,1 1 0,-1-1 0,1 0 0,0 0 0,0 0 0,0 0 0,0 0 0,0 0-1,0-1 1,1 1 0,5 1 0,-6-3 1,1 0-1,-1 0 0,0 0 1,1 0-1,-1 0 1,0-1-1,1 1 0,-1-1 1,0 0-1,0 0 1,0 0-1,1 0 0,-1-1 1,-1 1-1,1-1 1,4-2-1,8-9 59,0 0 0,0 0-1,-2-2 1,15-18 0,2-1-182,-9 10 155,2 1-1,26-21 1,-41 38-58,0 0 0,0 1 0,0 0 0,1 0 0,0 1 0,-1 0 0,2 1 0,-1 0 0,0 0 0,1 1 0,11-2 0,-9 4 18,0 1 0,-1 0 1,1 0-1,21 6 0,-29-6 11,-1-1 43,-10-4 320,-8-1-341,-1 0-1,1 0 1,-1 2-1,1 0 1,-1 1-1,0 0 1,0 1-1,0 1 0,-30 4 1,41-3-57,-1 0 0,1 1 0,-1 0 1,1 0-1,0 1 0,0-1 0,0 1 0,0 0 0,0 1 0,1-1 1,-1 1-1,1 0 0,0 0 0,0 0 0,1 0 0,-1 1 0,1 0 1,0 0-1,0-1 0,0 2 0,1-1 0,0 0 0,0 0 0,0 1 1,-1 7-1,1-6 15,1 1 1,0 0-1,0-1 1,0 1 0,1 0-1,0 0 1,1 0-1,0-1 1,0 1-1,1 0 1,-1-1 0,2 1-1,-1-1 1,1 1-1,0-1 1,1 0-1,8 12 1,-6-11 20,1 0 0,0-1 0,1 0 0,0-1 0,0 0 0,0 0 1,1-1-1,0 0 0,9 5 0,0-3 16,0-1 0,-1 0-1,2-2 1,18 4 0,-28-7-26,0 0-1,0-1 0,0 1 1,0-2-1,0 1 0,0-2 1,0 1-1,0-1 1,0 0-1,0-1 0,14-6 1,-11 3 30,-1 0 1,1-1-1,-2-1 0,1 0 1,-1 0-1,0-1 1,13-14-1,13-22 78,-1-2-1,46-82 1,-71 107 35,-9 12-74,-1 9-70,0 1 1,0 0-1,0 0 1,0 0-1,-1-1 1,1 1-1,0 0 1,0 0-1,0 0 1,0 0-1,0-1 1,0 1-1,-1 0 1,1 0-1,0 0 1,0 0-1,0 0 1,0 0-1,-1 0 1,1-1-1,0 1 1,0 0-1,0 0 1,-1 0-1,1 0 1,0 0 0,0 0-1,0 0 1,-1 0-1,1 0 1,0 0-1,0 0 1,0 0-1,-1 0 1,1 0-1,0 0 1,0 0-1,0 0 1,-1 1-1,0-1-18,-1 1-1,1 0 0,-1 0 0,1 0 1,0 0-1,-1 0 0,1 0 1,0 0-1,0 1 0,0-1 1,0 0-1,0 1 0,0-1 0,0 0 1,0 1-1,-1 2 0,-11 31-179,11-28 186,-11 32-37,-11 60-1,21-81 33,1 0 0,0 0 0,2 1-1,0-1 1,5 34 0,-5-49 26,1 0 0,0-1 0,-1 1 0,1 0 0,1-1 0,-1 1 0,0-1 0,1 1 0,-1-1 0,1 0 0,-1 1 0,1-1 0,0 0 0,0 0 0,0 0 0,1 0-1,2 1 1,-4-2 12,1 0-1,0 0 0,0 0 0,0 0 0,-1-1 0,1 1 0,0-1 0,0 1 0,0-1 0,0 0 0,0 0 0,0 0 0,0 0 0,0 0 0,0 0 0,0-1 0,0 1 0,0-1 0,0 1 0,0-1 0,-1 0 0,1 1 0,0-1 0,0 0 0,2-2 0,2-2 22,1 0-1,-1 0 1,0-1-1,0 0 0,-1 0 1,0 0-1,0-1 1,0 0-1,-1 0 1,6-13-1,-1-4-61,0-1-1,5-27 1,-13 48 9,2-9 13,0-1-1,-1 1 1,-1-1-1,0 0 1,-1 0-1,-3-26 1,3 40-6,0-1 0,0 1 0,0 0 0,0-1 0,0 1 0,0 0 0,0 0 0,0-1 0,0 1 0,0 0 0,0-1 0,0 1 0,0 0 0,0 0 0,0-1 0,-1 1 0,1 0 0,0-1-1,0 1 1,0 0 0,0 0 0,-1-1 0,1 1 0,0 0 0,0 0 0,0 0 0,-1-1 0,1 1 0,0 0 0,0 0 0,-1 0 0,1 0 0,0 0 0,-1-1 0,1 1 0,0 0 0,0 0 0,-1 0 0,1 0 0,0 0 0,-1 0 0,1 0 0,0 0 0,-1 0 0,1 0 0,0 0 0,0 0 0,-1 0 0,1 1 0,0-1 0,-1 0 0,1 0 0,0 0 0,0 0 0,-1 0 0,1 1 0,0-1 0,0 0 0,-1 0 0,1 0 0,0 1-1,0-1 1,0 0 0,-1 0 0,1 1 0,0-1 0,-15 20-275,10-11 271,0 0 0,1 0 1,0 0-1,1 1 0,0 0 1,1 0-1,-3 14 0,3-5 9,1 1 0,2 37 0,-1-53-13,1 0 0,-1 0 0,1-1 0,-1 1 0,1 0 1,1-1-1,-1 1 0,0-1 0,1 1 0,0-1 0,3 5 0,-4-6 42,1 0 1,0-1-1,-1 1 0,1-1 1,0 1-1,0-1 1,0 0-1,0 1 0,0-1 1,0 0-1,1-1 0,-1 1 1,0 0-1,0-1 0,1 1 1,-1-1-1,0 0 0,1 1 1,3-1-1,-1-1-5,0 0 0,0 1 0,0-2 0,0 1 0,0 0-1,0-1 1,-1 0 0,1 0 0,-1-1 0,1 1 0,-1-1 0,0 0 0,6-5 0,6-6-14,27-31 0,-32 32 29,3-3-123,-8 9 43,0-1 1,0 1-1,14-10 1,-19 15 34,1 1 0,0 0 0,0 0 0,0 0 1,0 0-1,0 0 0,0 0 0,0 0 0,0 1 0,0-1 1,0 1-1,0 0 0,0-1 0,0 1 0,0 0 0,0 0 1,0 0-1,1 1 0,-1-1 0,0 0 0,0 1 0,2 0 1,-1 1-5,0-1 0,0 1-1,-1 0 1,1 0 0,-1 0 0,1 1 0,-1-1 0,0 1 0,0-1 0,0 1 0,3 4 0,-3-4 27,0 1 0,1-1-1,-1 0 1,1 0 0,0 0 0,4 3 0,-6-5-4,-1-1 1,0 0 0,1 0 0,-1 0 0,1 0 0,-1 0 0,1 0 0,-1 1 0,1-1-1,-1 0 1,1 0 0,-1-1 0,1 1 0,-1 0 0,1 0 0,-1 0 0,1 0 0,-1 0-1,1 0 1,-1-1 0,0 1 0,1 0 0,-1 0 0,1-1 0,-1 1 0,0 0 0,1-1-1,-1 1 1,0 0 0,1-1 0,-1 1 0,0 0 0,1-1 0,-1 1 0,0-1 0,0 1-1,0-1 1,1 0 0,9-23 306,-4 1-269,-1-1 1,3-45-1,-4 31 4,-3-22-36,-1 39-72,-2 17-98,-2 7 68,-3 9 10,6-4 62,0 0 0,0 1 0,1-1 0,0 0 0,1 12 0,1 10-52,1 137 56,-3-154 40,1 0-1,1 0 1,0 0-1,0 0 1,2-1-1,7 23 1,-10-33-98,-1-1 48,4 5 85,-3-6-60,-1 1-1,1-1 0,0 0 0,-1 0 1,1 0-1,-1 0 0,1 0 0,-1 0 1,1 0-1,0 0 0,-1 0 1,1 0-1,-1 0 0,1 0 0,-1 0 1,1 0-1,-1 0 0,1 0 0,-1-1 1,1 1-1,0 0 0,-1-1 1,0 1-1,1 0 0,-1-1 0,1 1 1,12-10 108,-13 10-116,3-4 13,0 1 1,-1-1-1,1 0 1,-1 0-1,0 0 1,0 0 0,0-1-1,-1 1 1,3-9-1,-1 3-47,10-34 8,-1-1 0,7-63 0,-17 100 42,1-7 3,2 115-164,-4-78 122,2 0 1,4 25-1,-1-15 66,-3-18-20,0 0 0,8 24 0,-9-33 8,0 0 1,0-1 0,0 1 0,1-1-1,-1 0 1,1 0 0,0 0-1,1 0 1,-1 0 0,0-1-1,6 5 1,-8-8-16,-1 0 0,1 0 0,0 0 0,0 0 1,0 0-1,0 0 0,0 0 0,0 0 0,0 0 0,0 0 0,-1 0 0,1 0 0,0-1 1,0 1-1,0 0 0,0-1 0,0 1 0,-1-1 0,1 1 0,0-1 0,1 0 1,20-15 159,-19 13-171,4-3 7,0-1-1,0 0 1,-1 0 0,0 0 0,0-1 0,-1 0 0,6-11-1,26-66 74,-17 38-162,0-4 242,-8 21-177,19-36 0,-29 61-73,5-8-124,-7 13 203,0 0 0,0 0-1,0 0 1,1 0 0,-1-1 0,0 1 0,0 0 0,0 0 0,1 0 0,-1 0 0,0 0 0,0 0 0,1 0 0,-1 0 0,0 0 0,0 0 0,0 0 0,1 0 0,-1 0 0,0 0 0,0 0-1,1 0 1,-1 0 0,0 0 0,0 0 0,0 0 0,1 0 0,-1 1 0,0-1 0,0 0 0,0 0 0,1 0 0,-1 0 0,0 0 0,0 1 0,0-1 0,0 0 0,1 0 0,-1 0 0,0 1-1,0-1 1,0 0 0,0 0 0,0 0 0,0 1 0,0-1 0,0 0 0,0 0 0,0 0 0,1 1 0,-1-1 0,0 0 0,3 9-4,0 0 1,0 0-1,-1 0 0,2 15 1,3 11 8,61 196 288,-64-218-330,8 38-111,-11-46 184,-1 1 1,0-1 0,0 0 0,0 0 0,0 0-1,-1 0 1,0 0 0,-1 5 0,2-9-14,-1 0 0,1 0 0,0 0 0,-1 0 0,1-1 0,-1 1 0,1 0-1,-1 0 1,0 0 0,1-1 0,-1 1 0,0 0 0,1-1 0,-1 1 0,0-1 0,0 1 0,0-1 0,0 1 0,1-1 0,-3 1 0,1 0-8,-1-1 0,0 1 0,1-1 0,-1 0 1,0 0-1,1 1 0,-5-2 0,2 1 59,-1-1-1,0 0 1,0-1-1,1 1 1,-12-6-1,6 1-126,0 0-1,0-1 0,0 0 1,1 0-1,0-1 0,-17-19 1,24 23 5,-1 0 1,0 0 0,0 1-1,-6-5 1,9 8-12,2 1 42,0 1-1,-1-1 1,1 0 0,0 0-1,0 1 1,0-1-1,0 0 1,0 0 0,1 0-1,-1 0 1,0 0-1,0-1 1,1 1-1,-1 0 1,0 0 0,1-1-1,1 1 1,7 5 121,0 1-91,1-1 0,0 0 0,0-1 0,1 0-1,-1 0 1,1-1 0,0-1 0,0 0 0,1 0 0,-1-2-1,0 1 1,1-2 0,-1 1 0,1-2 0,-1 0 0,14-2 0,-22 2 20,1-1 1,-1 1 0,1-1 0,-1 0 0,0 0 0,0-1 0,0 1 0,0-1-1,0 0 1,4-4 0,2-3 52,16-21 1,-19 21-60,0 0 1,-1 0 0,0-1-1,-1 0 1,0 0 0,-1 0-1,5-17 1,-5 9 14,0 0 1,-1-1-1,0-36 0,-4 42-37,0 0 0,-5-26 0,6 40-1,0 0 0,0-1 0,0 1-1,0 0 1,0 0 0,0 0 0,0 0 0,0 0 0,0-1-1,0 1 1,0 0 0,0 0 0,0 0 0,0 0-1,0-1 1,0 1 0,0 0 0,0 0 0,0 0-1,0 0 1,0 0 0,0-1 0,-1 1 0,1 0 0,0 0-1,0 0 1,0 0 0,0 0 0,0 0 0,0 0-1,0-1 1,-1 1 0,1 0 0,0 0 0,0 0 0,0 0-1,0 0 1,0 0 0,-1 0 0,1 0 0,0 0-1,0 0 1,0 0 0,0 0 0,-1 0 0,1 0-1,0 0 1,0 0 0,0 0 0,0 0 0,-1 0 0,1 0-1,0 0 1,-7 11-143,-4 18-96,9-12 237,1 1-1,0 0 1,2 1-1,0-1 0,5 26 1,-5-38 40,0 0 0,1 0 0,-1-1 0,1 1 0,0-1 0,1 0 0,0 1 0,-1-1 0,2 0 0,-1 0 0,1-1 0,-1 1 0,1-1 0,0 0 0,1 0 0,-1 0 0,1 0 0,0-1 0,-1 0 0,2 0 0,-1 0 0,0 0 1,0-1-1,1 0 0,0 0 0,-1-1 0,1 0 0,0 1 0,0-2 0,-1 1 0,1-1 0,0 0 0,0 0 0,6-1 0,5-3-324,0 0 0,0 0 0,-1-2 0,25-11 0,-7-2-4021,-4-3-4770,-18 13 5153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12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157 450 6240,'-9'-7'2592,"9"7"-2412,-1-1 0,1 1 0,0 0-1,-1-1 1,1 1 0,0 0 0,-1-1 0,1 1 0,-1 0 0,1-1-1,-1 1 1,1 0 0,0 0 0,-1 0 0,1-1 0,-1 1 0,1 0-1,-1 0 1,1 0 0,-1 0 0,0 0 0,-9 3 4140,-2 0-3638,7-1-540,0 1 0,1 0 0,-1 1-1,1-1 1,0 1 0,0 0-1,0 0 1,1 0 0,-4 5-1,-4 6 76,-12 25 0,16-27-201,0 1 0,2 0 0,-8 25 0,12-34-8,0 0 0,0 0 0,0 0 0,1 1 1,-1-1-1,1 0 0,1 0 0,-1 1 0,1-1 1,0 0-1,0 0 0,0 0 0,1 0 1,2 6-1,-3-8 21,1-1 0,0 1 1,0 0-1,0-1 0,0 1 1,1-1-1,-1 0 0,0 1 1,1-1-1,0-1 0,0 1 1,-1 0-1,6 2 0,-6-4-2,-1 1-1,1 0 1,0-1-1,0 1 1,0-1-1,0 0 0,0 1 1,0-1-1,0 0 1,0 0-1,0 0 1,0 0-1,0-1 0,0 1 1,0-1-1,0 1 1,0-1-1,0 0 1,-1 1-1,1-1 0,0 0 1,3-2-1,1-3 51,-1 1 0,1-1 0,-1 0-1,-1 0 1,1 0 0,-1-1 0,0 1-1,0-1 1,3-9 0,-2 4-4,-1 1 0,-1-1 0,0 0 0,0-1 0,0-11 0,-2 17-32,-1 1 1,1-1-1,-1 0 0,-1 1 1,0-1-1,0 0 1,-3-12-1,2 15-48,1 1 0,-1 0-1,0 0 1,0-1 0,0 1 0,0 0-1,0 1 1,-1-1 0,1 0 0,-1 1-1,0-1 1,0 1 0,0 0-1,0 0 1,0 0 0,-4-1 0,3 0-48,3 3 2,0-1 0,0 0 0,0 0 0,-1 1 0,1-1 0,0 1 0,-1-1 0,1 1 0,0-1 0,-1 1 0,1 0 0,0 0 0,-1 0 0,1-1 0,0 1 0,-1 1 0,1-1 0,-3 0 0,68-17 75,-51 11 154,0-1 1,-1 0 0,1-1 0,-1 0-1,-1-1 1,1 0 0,-2 0 0,1-2-1,-1 1 1,-1-1 0,0-1-1,11-17 1,-5 3-50,-1-1-1,-1 0 0,-1-1 1,-2-1-1,8-29 1,9-32-26,-27 89-102,0 0 1,1 0-1,-1-1 0,1 1 1,-1 0-1,1 0 0,-1-1 1,1 1-1,-1 0 1,1 0-1,1-1 0,-2 2-2,0 0 1,1-1-1,-1 1 0,0 0 0,0 0 0,0 0 0,1 0 1,-1 0-1,0 0 0,0 0 0,0 0 0,1 0 0,-1 0 1,0 0-1,0 0 0,0 0 0,1 0 0,-1 0 0,0 0 0,0 0 1,0 1-1,1-1 0,-1 0 0,0 0 0,0 0 0,0 0 1,0 0-1,1 0 0,-1 0 0,0 1 0,0-1 0,0 0 1,0 0-1,0 0 0,0 0 0,0 1 0,1-1 0,-1 0 0,2 4-27,-1 0-1,1 0 0,0 0 0,-1 0 0,1 5 0,3 18 27,-1 0-1,0 36 1,-5 60 300,-5-14-46,-36 199 1,35-277-224,-1 0 1,-2-1-1,-15 34 0,20-52 22,-1 0 0,-1-1-1,0 0 1,0 0 0,-1 0 0,0-1-1,-1-1 1,0 1 0,-1-1-1,-12 9 1,14-13-18,0 0-1,0-1 0,-17 6 1,21-8-29,1-1 1,-1 0 0,1 0 0,-1 0-1,0-1 1,0 1 0,1-1 0,-1 0 0,0 0-1,1-1 1,-7 0 0,9 1-12,0 0 1,0-1 0,0 1-1,0 0 1,0-1-1,1 1 1,-1 0-1,0-1 1,0 1-1,0-1 1,1 0-1,-1 1 1,0-1 0,1 1-1,-2-2 1,2 2 4,0-1-1,0 1 1,0 0 0,0 0 0,0-1 0,0 1 0,0 0 0,0-1 0,0 1-1,0 0 1,0-1 0,0 1 0,0 0 0,0-1 0,1 1 0,-1 0 0,0-1 0,0 1-1,0 0 1,0 0 0,0-1 0,1 1 0,-1 0 0,0 0 0,0-1 0,1 1 0,-1 0-1,4-3 1,-1 0-1,1 1 0,0 0 1,7-3-1,-7 3 39,187-74-40,-187 74 1,172-62-1093,-144 53-2908,-19 10 2038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14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118 680 5408,'-8'-7'3999,"-3"0"5167,2 9-9222,-26 30 1746,31-28-1650,0 1-1,0 0 1,1 0-1,0 0 1,0 0-1,0 1 1,0-1-1,1 1 1,0-1-1,0 1 0,-1 8 1,-2 10 46,-3 32 0,5-30-40,1 1 1,1 0-1,2-1 1,1 1-1,0-1 1,12 45-1,-14-70-46,2 6 51,0 0 0,1-1 1,-1 1-1,5 5 0,-7-11-23,1 1 0,0-1 0,0 0 0,0 0 0,0 0 0,0 0 0,0 0 0,0 0 1,0 0-1,0 0 0,1-1 0,0 2 0,-1-2-5,0 0 1,0 1-1,0-1 1,-1 0-1,1 0 0,0 0 1,0 0-1,0 0 1,-1 0-1,1 0 1,0 0-1,0-1 1,0 1-1,0 0 1,-1 0-1,1-1 1,0 1-1,0 0 1,-1-1-1,1 1 1,0-1-1,-1 1 1,2-1-1,3-4 21,0 0-1,-1 0 1,1 0 0,-1-1-1,0 0 1,4-7 0,21-44 173,-19 36-143,88-188 17,-81 174-363,-10 56-96,33 103 403,-34-110-40,0-1 0,0 0 0,1 0 0,1-1 0,0 0 0,19 22 0,-24-31 20,0-1-1,-1 0 1,1 1 0,0-1-1,0 0 1,0-1 0,0 1-1,1 0 1,-1-1 0,6 2-1,-7-3 5,0 1-1,1-1 1,-1 0 0,0 0-1,0 0 1,1 0-1,-1 0 1,0 0 0,0-1-1,1 1 1,-1-1-1,0 0 1,0 1 0,0-1-1,0 0 1,0 0-1,3-2 1,0-1 5,0 0-1,0-1 1,0 0 0,-1 0 0,0 0-1,0 0 1,0-1 0,0 1 0,-1-1-1,5-12 1,2-7 58,8-35-1,-16 50-89,39-140-237,-40 144 231,-1 3-19,1 0 0,-1-1 1,1 1-1,0 0 0,0 0 1,0 0-1,0 0 0,0 1 1,1-1-1,1-3 0,-1 6 2,0 1 0,0-1 0,-1 1-1,1-1 1,0 1 0,-1 0 0,1 0-1,0 0 1,-1 0 0,1 0 0,-1 0-1,2 2 1,1-1 5,37 27-65,-29-20 137,1 0-1,-1-1 0,18 8 1,-21-12-7,0-1 1,1 0 0,-1-1-1,1 0 1,0 0-1,0-1 1,0 0-1,0-1 1,0 0-1,-1-1 1,20-3-1,-22 3 24,1-1 0,-1 0-1,0 0 1,0-1 0,0 0 0,0 0 0,-1-1-1,1 0 1,-1 0 0,0-1 0,0 1-1,0-1 1,-1 0 0,1-1 0,-1 1-1,4-8 1,-8 12-57,0 0 0,0 0 0,0-1 0,-1 1 0,1 0 0,0 0 0,-1-1 0,1 1 0,-1 0 0,1-1 0,-1 1 0,0 0 0,0-1 0,0 1 0,1 0 0,-1-1 1,0 1-1,-1-1 0,1 1 0,0 0 0,0-1 0,-1 1 0,1 0 0,0-1 0,-1 1 0,1 0 0,-1-1 0,0 1 0,0 0 0,1 0 0,-1 0 0,0 0 0,0 0 0,-2-2 0,1 2-41,0-1 1,0 1 0,0 0-1,-1 0 1,1 0-1,-1 0 1,1 0 0,0 1-1,-1-1 1,0 1 0,1-1-1,-1 1 1,1 0 0,-1 0-1,1 0 1,-1 1-1,1-1 1,-5 2 0,2-1-2,0 0 0,0 1 1,1-1-1,-1 1 0,1 1 0,-1-1 1,1 0-1,0 1 0,0 0 1,0 0-1,1 0 0,-1 1 0,0-1 1,-4 8-1,6-8 32,0 0 1,1 0-1,0 0 0,-1 1 0,1-1 0,0 0 1,1 1-1,-1-1 0,0 1 0,1-1 1,0 1-1,0-1 0,0 1 0,0-1 0,1 1 1,-1-1-1,1 1 0,0-1 0,0 0 1,0 1-1,2 3 0,2 4 9,1 0 0,0 0 0,1-1 1,0 0-1,1 0 0,0-1 0,0 0 0,1 0 0,17 13 0,-15-14 12,1 0-1,-1-1 0,2 0 0,-1-1 0,1 0 1,0-1-1,0 0 0,18 3 0,-22-7 14,-1 0-1,1-1 1,-1 0 0,0-1-1,1 1 1,-1-2-1,0 1 1,0-1 0,0 0-1,0-1 1,0 0-1,0 0 1,0-1 0,-1 0-1,0 0 1,0-1-1,7-5 1,2-3 31,-1 0 0,0-1 0,0-1 0,-2-1 0,0 0 0,12-18 0,-6 2-19,-2 0-1,0 0 0,15-49 1,43-188-245,-60 207 133,27-130 151,-41 189-96,4-35-31,-5 35-23,1 0 0,-1-1 0,-1 1 0,1-1 0,0 1-1,-1-1 1,1 1 0,-3-5 0,3 8 54,0 0 0,0-1-1,0 1 1,0-1 0,0 1 0,0 0-1,-1-1 1,1 1 0,0 0 0,0-1 0,-1 1-1,1 0 1,0 0 0,0-1 0,-1 1-1,1 0 1,0 0 0,-1-1 0,1 1 0,0 0-1,-1 0 1,1 0 0,0-1 0,-1 1-1,1 0 1,0 0 0,-1 0 0,1 0 0,-1 0-1,1 0 1,0 0 0,-1 0 0,1 0-1,0 0 1,-1 0 0,1 0 0,-1 0 0,1 0-1,0 0 1,-1 1 0,1-1 0,0 0-1,-1 0 1,-1 2-17,1-1 0,-1 0 0,1 0-1,-1 1 1,1-1 0,0 1 0,-1-1-1,1 1 1,-1 2 0,-6 12 22,0 0 0,1 1 0,0 0 0,2 1 1,-6 23-1,-9 96 131,18-119-92,-9 131 220,11-121-145,1 0 1,1-1-1,8 39 0,-8-58-77,0 0-1,1 0 1,0 0-1,0 0 1,1 0-1,0-1 1,0 1-1,1-1 1,0 0-1,0-1 1,1 1-1,-1-1 1,14 11 0,-14-13 25,1-1 1,0 1-1,0-1 1,0 0 0,0-1-1,0 1 1,0-1-1,1 0 1,-1-1 0,1 1-1,0-1 1,-1-1-1,1 1 1,0-1 0,0 0-1,-1-1 1,1 0-1,8-1 1,4-4 1,0 0 0,0-1 0,0-1-1,-1 0 1,0-2 0,0 0 0,-1-1 0,-1-1 0,17-15 0,-23 19-70,-2-2 1,1 1-1,-1-1 1,-1-1 0,0 0-1,0 1 1,7-20 0,27-84 107,-39 107-77,16-50 1,-2 0 0,-3-1 0,9-91 0,-22 140 7,0-19-131,0 27 97,0 0 0,0 0 1,0 0-1,0 0 0,-1 1 0,1-1 1,0 0-1,-1 0 0,1 0 1,-1 1-1,1-1 0,-1 0 1,1 0-1,-1 1 0,1-1 1,-1 0-1,0 1 0,1-1 1,-1 1-1,0-1 0,0 1 1,1-1-1,-1 1 0,0 0 1,-1-1-1,1 1 6,0-1 0,0 1 0,0 0 0,0 0 0,0 0 0,0 0 0,0 0 0,0 0 0,0 1 0,0-1 0,1 0 0,-1 0 0,0 1 0,0-1 0,0 0 0,0 1 0,0-1 0,1 1 0,-1-1 0,0 1 0,0-1 0,1 1 0,-1 0 0,0-1 0,0 3 0,-2 1-3,0 0 0,1 0 0,0 0-1,-3 7 1,-8 23 148,1 1 0,2 0 0,-6 42 0,7-20 199,-1 75 0,10-113-314,1 1 1,1-1 0,0 0-1,1 0 1,1 0 0,1 0-1,1 0 1,0-1 0,2 0-1,0 0 1,1-1 0,0 0-1,2-1 1,0 0 0,24 27-1,-21-27-19,20 19-1826,-27-28-343,2 0 0,13 9-1,-4-4-363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14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257 0 7296,'-1'5'773,"0"0"1,0-1-1,1 1 1,-1 0-1,1 0 1,0 0-1,1-1 1,-1 1-1,1 0 1,2 7-1,1 6 340,-2 1-515,0 0 1,-1-1 0,-1 1-1,-1 0 1,0 0-1,-2 0 1,0-1-1,-9 31 1,7-35-594,0-1 0,-1 0 0,0 0-1,-1 0 1,0-1 0,-1 0 0,-1-1 0,0 1 0,0-2 0,-1 1 0,0-1-1,-13 9 1,13-12-787,1-1 0,-1 0 0,-15 7-1,21-12 10,0 1-1,0-1 0,0 1 0,0-1 0,0-1 0,0 1 0,0 0 1,0-1-1,0 0 0,0 0 0,0 0 0,-7-1 0,-8-7-3380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16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1284 2080,'-1'0'416,"1"-1"-299,0 1 1,0 0 0,0 0-1,0 0 1,0 0 0,0 0-1,0-1 1,0 1 0,1 0 0,-3-3 2941,2 2-2941,0 1 0,-1 0-1,1 0 1,0 0 0,0 0-1,0 0 1,0 0 0,0 0 0,-1 0-1,1 0 1,0 0 0,0 0-1,0 0 1,0 0 0,-1 0-1,1 0 1,0 0 0,0 0-1,0 0 1,0 0 0,0 0-1,-1 0 1,1 0 0,2-5 357,0-1 57,-1 0 0,0 0 0,0-1 0,0 1-1,-1 0 1,0-1 0,-1-6 0,0-11 151,-1-88 1353,4-116-413,1 200-1393,13-110 420,110-325-224,-119 445-376,-1 1 0,2 0-1,0 1 1,1 0-1,1 0 1,11-15 0,-13 22-7,-1 1 1,1-1-1,0 1 1,1 0-1,0 1 1,0 0 0,1 1-1,0 0 1,0 0-1,17-6 1,-24 11-21,0 0-1,0 0 1,0 0-1,0 0 1,0 1-1,0 0 1,1-1 0,-1 1-1,0 0 1,0 1-1,0-1 1,5 1-1,-7 0 0,0-1-1,1 1 1,-1 0-1,1-1 1,-1 1-1,0 0 1,0 0 0,1-1-1,-1 1 1,0 0-1,0 0 1,0 1-1,0-1 1,0 0-1,0 0 1,-1 0-1,1 1 1,0-1-1,0 0 1,-1 1-1,1-1 1,-1 1-1,1-1 1,-1 0-1,0 1 1,0-1 0,1 3-1,-1 4 47,-1 0 1,1 0-1,-1 0 0,-1 0 1,1-1-1,-1 1 0,-4 9 1,-4 7 89,-12 24 1,7-20-105,-93 170 388,70-135-618,38-62 162,-1 0 0,0 1 0,0-1 0,1 0 0,-1 0 0,1 1 0,-1-1 0,1 0 0,-1 1 1,1-1-1,0 0 0,0 1 0,-1-1 0,1 1 0,0-1 0,0 0 0,1 1 0,-1-1 0,0 1 0,0-1 0,1 2 0,0-1 5,1 0-1,-1 0 1,0 0 0,0-1-1,1 1 1,-1 0 0,1-1-1,-1 0 1,1 1-1,0-1 1,0 0 0,3 2-1,5 2 17,1-1 0,0 0 0,0 0 0,13 2 0,-18-5 3,86 20-20,-42-11 163,1 2-1,61 25 1,-111-37-113,1 0 0,-1 1 0,0-1 0,1 1-1,-1 0 1,0-1 0,0 1 0,0 0 0,1 0 0,-1 0 0,0 0 0,0 0-1,0 0 1,-1 0 0,1 0 0,0 0 0,0 0 0,0 1 0,-1-1 0,1 0 0,0 3-1,-1-3-10,0-1 0,0 1 0,0 0 0,0-1 0,0 1 0,0 0 0,-1-1 0,1 1 0,0-1 0,0 1 0,-1 0 0,1-1 0,0 1-1,-1-1 1,1 1 0,-1-1 0,1 1 0,0-1 0,-2 1 0,1 0 13,-1 1 0,0-1 0,0 0 0,0 0 0,0 0 0,0 0 0,-5 1 0,-42 10 158,-1-2 1,-55 4-1,10-2 79,4-2-619,32-8-2915,43-5-1188,40 1-8233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16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46 3648,'0'-1'141,"-1"1"1,1-1-1,0 1 1,-1 0 0,1-1-1,0 1 1,-1-1-1,1 1 1,-1 0-1,1-1 1,0 1-1,-1 0 1,1 0-1,-1-1 1,1 1-1,-1 0 1,1 0 0,-1 0-1,1-1 1,-1 1-1,1 0 1,-1 0-1,0 0 1,1 0-1,-2 0 1,-16-11 9767,16 12-8764,2-1-1108,0 0 0,-1 0 1,1 0-1,0 0 0,0 0 1,0 0-1,0 0 1,0 0-1,0 0 0,-1 0 1,1 0-1,0 0 0,0 0 1,0 0-1,0 0 0,0 0 1,0 0-1,0-1 1,-1 1-1,1 0 0,0 0 1,0 0-1,0 0 0,0 0 1,0 0-1,0 0 1,0 0-1,0 0 0,0-1 1,0 1-1,-1 0 0,1 0 1,0 0-1,0 0 1,0 0-1,0 0 0,0 0 1,0-1-1,0 1 0,0 0 1,0 0-1,0 0 1,0 0-1,0 0 0,0-1 1,45-2 2154,60-16-1664,-99 18-569,-5 1 28,0-1 0,0 1-1,-1 0 1,1 0-1,0 0 1,0 0-1,-1-1 1,1 1-1,0 0 1,0 0-1,-1 0 1,1 1-1,0-1 1,0 0-1,-1 0 1,1 0-1,1 1 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20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56 125 3136,'0'0'1029,"8"-12"4064,-8 8-3882,0-15 2576,-1 13-1854,-2 7 96,-2 8-1416,2-4-533,0-1 0,0 1 0,1 1 0,0-1 0,-3 7 0,1 1-20,-21 88 370,22-85-327,0 0 1,2 0 0,0 1 0,2 20-1,-1-34-72,1-1 0,-1 1-1,1-1 1,0 1-1,-1-1 1,1 0 0,0 0-1,1 1 1,-1-1-1,0 0 1,1 0-1,-1 0 1,3 2 0,-4-4-13,1 1 0,-1 0 0,1-1 0,0 1 0,-1-1 0,1 1 0,0-1 1,-1 0-1,1 1 0,0-1 0,0 0 0,0 1 0,-1-1 0,1 0 0,0 0 1,0 0-1,0 1 0,-1-1 0,1 0 0,0 0 0,0 0 0,0-1 0,0 1 1,-1 0-1,1 0 0,0 0 0,0-1 0,0 1 0,-1 0 0,1-1 0,0 1 0,0 0 1,-1-1-1,1 1 0,0-1 0,-1 1 0,1-1 0,-1 0 0,1 1 0,-1-1 1,2 0-1,9-15 62,0 0 1,-1-1 0,-1 0 0,0 0-1,-1-1 1,11-37 0,-18 51-69,0 1-49,-1 0-1,1 0 1,0 0-1,0-1 1,1 1-1,-1 0 1,1 1-1,0-1 1,2-4-1,-4 7 32,1 0-1,-1 0 1,0 0-1,0 0 1,1 0-1,-1 0 1,0 0-1,0 0 1,1 0 0,-1 0-1,0 0 1,0 0-1,1 0 1,-1 0-1,0 0 1,0 0-1,1 0 1,-1 1-1,0-1 1,0 0-1,1 0 1,-1 0-1,0 0 1,0 0-1,0 1 1,1-1-1,-1 0 1,0 0-1,0 0 1,0 1-1,0-1 1,0 0-1,1 0 1,-1 0-1,0 1 1,0-1-1,0 0 1,0 0 0,0 1-1,0-1 1,0 0-1,0 0 1,0 1-1,0-1 1,0 0-1,0 1 1,2 15-60,-2-13 42,1 9 43,1 0 0,0 1 0,1-1 0,0 0 0,1 0-1,0 0 1,1 0 0,12 21 0,-15-30 4,1 0 0,-1 0-1,1 0 1,0 0 0,0-1-1,1 1 1,-1-1 0,1 0-1,-1 1 1,1-2 0,-1 1-1,1 0 1,0-1 0,0 0-1,0 0 1,0 0 0,0 0-1,0 0 1,0-1-1,5 0 1,-4 0 15,0 0 1,0 0-1,0-1 0,0 0 0,0 0 0,0 0 1,0 0-1,0-1 0,0 0 0,-1 0 0,1 0 1,-1-1-1,1 1 0,-1-1 0,0 0 0,5-5 1,-3 1-14,0 0 0,-1 0 0,0-1 0,0 0 1,-1 1-1,0-2 0,0 1 0,-1 0 1,0-1-1,0 1 0,-1-1 0,0 0 0,-1 0 1,0 0-1,0 0 0,-1 0 0,0 0 0,-1 0 1,0 0-1,0 0 0,-4-11 0,4 16-38,-1 1-1,1-1 0,-1 1 0,1 0 1,-1-1-1,-3-2 0,4 4-30,0 1 0,-1-1 0,1 0 0,0 0 0,0 0 0,0 0 0,0 0 0,1 0 0,-1 0 0,1 0 0,-1-3 0,31 7-637,-12 0 674,1 0 46,1-1 0,0-1 0,0-1 0,-1 0 0,1-2 0,-1 0 0,1-1 0,-1-1 0,22-9 0,-36 11-35,0 1 0,0-1 0,0-1 0,4-3 1,9-6 118,-15 11-126,0 0 1,-1 0 0,0-1 0,1 1-1,-1-1 1,0 0 0,0 1 0,0-1-1,-1 0 1,2-3 0,3-4 144,-8 67-83,-13 92 76,10-107-100,3-15-102,2-20-151,0 0 0,-1 1 0,1-1-1,-2 0 1,-2 11 0,6-30-8738,2-17 3209,0 4 3251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42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45 5312,'-8'-3'1502,"11"7"734,5 11 298,0 13 385,6 48 0,-10-54-2139,-1-9 432,2-17 33,7-7-1158,1 0-37,-1 0 0,0-2 1,-1 1-1,15-22 0,-11 14-103,22-23-1,-31 38 65,0-1 1,1 1-1,0 0 1,0 0-1,0 1 1,11-5-1,-17 8-15,-1 1-1,1 0 1,0 0-1,0-1 1,0 1-1,-1 0 1,1 0 0,0 0-1,0 0 1,-1 0-1,1 0 1,0 0-1,0 1 1,0-1-1,-1 0 1,1 0 0,0 0-1,0 1 1,-1-1-1,1 0 1,0 1-1,-1-1 1,1 1-1,0-1 1,-1 1 0,1-1-1,-1 1 1,1-1-1,-1 1 1,1 0-1,-1-1 1,1 1 0,-1 0-1,0-1 1,1 1-1,-1 0 1,0 0-1,1-1 1,-1 1-1,0 1 1,1 3 36,1 1 0,-2-1 0,1 0 1,0 9-1,-2-5 71,0 1 0,-1-1 0,0 0 1,0 0-1,-1-1 0,0 1 0,-1 0 1,-5 8-1,-4 14 498,59-63 733,-36 25-1462,43-29-162,-48 33 248,-1 1 0,1-1 0,0 1 0,0 0 0,0 1 0,1-1 0,-1 1 0,0 0 0,8 0 0,-11 1 29,1 0-1,-1 0 1,0 1-1,1-1 1,-1 1-1,0 0 1,0 0-1,0-1 1,1 1-1,-1 1 1,0-1-1,0 0 1,-1 0-1,1 1 1,0-1-1,0 1 1,-1 0-1,1-1 1,0 1-1,-1 0 1,0 0-1,0 0 1,1 0 0,0 3-1,0 0 87,0-1 0,-1 0 0,1 1 0,-1-1 0,0 0 0,-1 1 0,1 0 0,-1-1 0,0 1 0,0-1 0,-1 8 0,-1 0 245,1-1 0,0 22 1,1-27-596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20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37 6464,'-5'-11'2944,"5"-1"-2560,-5 4 1728,1 3-1728,8 10-256,-4-10-832,5 5 384,0 0-1216,-2 8 864,2-3-2944,5-2 2016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21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4 962 2496,'-3'29'3221,"4"-28"-2842,0 0-1,1 1 1,0-1 0,-1 0-1,1 0 1,0 0 0,-1 0-1,4 1 1,-1-1-74,0-1 0,-1 0 0,1 1 0,0-1 0,0-1 0,0 1 1,-1 0-1,1-1 0,0 0 0,0 0 0,-1 0 0,1 0 0,-1-1 0,6-2 0,-7 3-214,10-4 193,-1-1-1,0-1 1,0 0 0,-1 0 0,0-1 0,13-13 0,50-59 377,-63 68-552,173-229 477,-88 100-354,-71 102-46,32-76-1,-34 61 287,18-76 0,-54 174-793,-34 77 0,-10 22 563,1 53 291,49-159-416,2 0 1,2 1-1,0 56 1,4-80-96,1 0 1,1 0 0,4 19 0,-5-28 16,1-1 1,-1 1-1,1 0 1,0-1 0,0 1-1,1-1 1,-1 0-1,1 0 1,0 0 0,0 0-1,1-1 1,-1 1-1,5 3 1,-7-6-14,1 0-1,-1 0 1,1 0 0,0 0-1,-1 0 1,1 0 0,0-1-1,-1 1 1,1 0-1,0-1 1,0 0 0,-1 1-1,1-1 1,0 0 0,0 0-1,0 0 1,0 0 0,-1 0-1,1-1 1,0 1-1,0 0 1,0-1 0,-1 1-1,1-1 1,0 0 0,-1 0-1,1 0 1,0 0 0,-1 0-1,1 0 1,1-2-1,3-2 12,-1-1 0,0 1 0,0-1-1,0 0 1,-1 0 0,5-9-1,23-48 161,34-93-1,-7 12 62,-26 67-207,28-96-1,-43 109 57,12-81 0,-28 136-84,-1 0-1,0 0 1,-1 1 0,0-1 0,-1 0 0,-2-16 0,3 24-32,0 1 1,0-1-1,0 0 1,-1 1 0,1-1-1,0 0 1,0 1 0,-1-1-1,1 1 1,0-1-1,-1 1 1,1-1 0,-1 1-1,1-1 1,-1 1-1,1-1 1,-1 1 0,1-1-1,-1 1 1,1 0-1,-1-1 1,1 1 0,-1 0-1,0 0 1,1-1-1,-1 1 1,0 0 0,1 0-1,-1 0 1,0 0-1,1 0 1,-1 0 0,0 0-1,1 0 1,-1 0-1,0 0 1,1 0 0,-1 0-1,0 0 1,1 1-1,-1-1 1,1 0 0,-1 0-1,0 1 1,1-1 0,-1 0-1,1 1 1,-1-1-1,1 1 1,-1-1 0,1 1-1,-1-1 1,0 2-1,-4 4 25,0 1 0,0-1 0,0 1 0,1 1-1,-7 13 1,-15 48 265,19-50-166,-15 45 74,3 1-1,2 1 1,4 1 0,2 0-1,3 0 1,4 1 0,7 132-1,-2-193-227,1 11-379,6 33 1,-6-45-160,0-1 0,0 1 0,0-1 1,3 5-1,-3-8-52,-1 1 0,1-1 0,-1 0 0,1 1 0,0-1 0,0 0 0,0-1 0,0 1 1,3 2-1,8 4-2251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22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63 4992,'-4'-24'1589,"3"23"-1533,1 0-1,0 0 1,0 0-1,0 0 0,0 0 1,-1 0-1,1 0 1,1 0-1,-1 0 1,0 0-1,0 0 1,0 0-1,0 0 1,1 0-1,-1 0 1,1-2-1,1-1 255,5-11 5650,-6 16-5730,0 0 0,0 1 1,-1-1-1,1 0 1,-1 1-1,1-1 0,-1 1 1,1-1-1,-1 1 1,0-1-1,0 1 0,0 1 1,2 22 373,-1 1 0,-1-1 0,-2 0 0,-5 30 0,-26 102 650,12-66-590,-37 310 311,55-376-926,0 2 60,-6 93 273,8-119-358,1 0 0,0-1 1,0 1-1,0 0 0,0-1 0,0 1 0,0-1 1,1 1-1,-1 0 0,0-1 0,0 1 0,0-1 1,1 1-1,-1 0 0,0-1 0,0 1 0,1-1 1,-1 1-1,1-1 0,-1 1 0,1 0 0,0-1-7,-1 0-1,1 0 0,-1 0 1,1 0-1,-1 0 0,1 1 1,-1-1-1,1 0 0,-1 0 1,1-1-1,-1 1 0,1 0 1,-1 0-1,1 0 0,-1 0 0,1 0 1,-1-1-1,1 1 0,-1 0 1,1-1-1,4-1 46,-1-2 0,0 1-1,0 0 1,5-6 0,15-20-54,-1 0 0,24-42 0,15-20-96,-44 68 92,0 1 0,2 1 0,36-32 0,-54 52 0,0-1-1,0 1 1,0 0-1,0-1 1,0 1 0,1 0-1,-1 0 1,0 0-1,0 0 1,1 1 0,-1-1-1,5 0 1,-5 1-1,-1 1 1,0-1 0,1 0 0,-1 1-1,1-1 1,-1 1 0,0-1-1,0 1 1,1-1 0,-1 1-1,0 0 1,0 0 0,0 0-1,0 0 1,1 0 0,-1 0-1,-1 0 1,1 0 0,0 0 0,0 0-1,1 3 1,1 0 16,-1 1 0,1 0 0,-1 1 0,0-1 0,-1 0-1,1 1 1,0 8 0,2 41 100,-3-27-106,3 76 109,-4-97-121,1 0 1,0 0 0,2 12-1,-2-17-10,-1 0 1,1 0-1,0 1 1,0-1-1,0 0 1,0 0-1,0 0 0,0 0 1,0 0-1,1 0 1,-1 0-1,1 0 0,2 2 1,-3-4-16,1 1 1,-1-1 0,1 0-1,-1 1 1,1-1-1,0 0 1,-1 0-1,1 0 1,-1 0 0,1 0-1,-1-1 1,1 1-1,-1 0 1,1-1-1,-1 1 1,1-1-1,-1 1 1,1-1 0,-1 0-1,0 0 1,1 1-1,1-3 1,2 0-107,0 0 30,0-1 1,0 1 0,-1-1 0,1 0-1,-1 0 1,0-1 0,4-6 0,24-38-393,-20 29 397,69-123-61,-70 126 183,23-43 547,-31 53-262,-7 11-5,-7 11 36,1 5-275,1 1-1,1-1 0,1 1 0,-8 38 1,3-8 8,8-37-57,0 0 1,1 0-1,1 0 0,0 1 1,1-1-1,0 0 0,2 18 1,-1-31-10,0 0 1,0 1-1,1-1 1,-1 0-1,0 0 1,0 0-1,1 0 1,-1 0-1,0 0 1,1 0-1,0 0 1,-1 0-1,1 0 1,-1 0-1,1 0 1,0 0-1,0 0 1,1 1-1,-2-2 1,1 0-1,-1 0 0,1 0 0,-1 0 0,1 0 0,-1 0 1,1 0-1,-1 0 0,1 0 0,0 0 0,-1 0 0,1 0 1,-1-1-1,1 1 0,-1 0 0,1 0 0,-1-1 1,1 1-1,-1 0 0,0 0 0,1-1 0,-1 1 0,1-1 1,-1 1-1,1-1 0,2-2 12,0-1 0,-1 1 0,1-1 0,-1 0 0,0 0 0,0 0 0,2-6 0,17-60-242,12-83 1,-31 145 14,-1 15 63,1 11 150,5 24 163,-5-21-65,2 0 0,9 31 1,-11-47-82,0-1 0,0 1 0,0-1 0,0 1 0,0-1 0,1 1 0,0-1 1,0 0-1,0-1 0,1 1 0,-1 0 0,1-1 0,0 0 0,0 0 0,8 5 1,-10-7 11,1 0 1,0 0-1,-1-1 1,1 1-1,0-1 1,-1 1-1,1-1 1,0 0-1,-1 0 1,1-1-1,0 1 1,-1 0-1,1-1 1,0 0-1,-1 1 1,1-1-1,3-2 1,-2 1-95,1 0 0,-1 0 1,1-1-1,-1 0 0,0 0 1,0 0-1,0 0 0,4-5 1,-8 7-93,0 1 1,0 0-1,0-1 1,0 1-1,0-1 1,0 1-1,0-1 1,0 1-1,0-1 1,0 1-1,0 0 1,0-1 0,0 1-1,0-1 1,0 1-1,-1-1 1,1 1-1,0 0 1,0-1-1,0 1 1,-1 0-1,1-1 1,0 1-1,-1 0 1,1-1-1,0 1 1,-1 0 0,1-1-1,0 1 1,-1 0-1,1 0 1,0-1-1,-1 1 1,1 0-1,-1 0 1,1 0 90,-5-2-1847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46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111 729 4064,'-3'2'397,"2"-2"-326,0 1 0,0-1 0,1 0-1,-1 1 1,0-1 0,1 1 0,-1-1 0,1 1-1,-1 0 1,1-1 0,-1 1 0,1-1 0,-1 1-1,1 0 1,-1 0 0,1-1 0,0 1 0,-1 0-1,1 0 1,-7 28 4782,5-18-1616,7-18-1179,9-20-521,8-44-509,-2 7-541,65-143 579,-17 72-981,50-99 534,-114 227-539,14-23 363,-17 29-439,-1 1 0,0 0-1,0 0 1,0 0 0,0 0 0,0 0 0,0 0-1,0 0 1,1 0 0,-1 0 0,0 0 0,0 0-1,0 0 1,0 0 0,0 0 0,0 0 0,0 0-1,1 0 1,-1 1 0,0-1 0,0 0 0,0 0-1,0 0 1,0 0 0,0 0 0,0 0 0,0 0-1,0 0 1,0 0 0,1 0 0,-1 0 0,0 0-1,0 1 1,0-1 0,0 0 0,0 0 0,0 0-1,0 0 1,0 0 0,0 0 0,0 0 0,0 1-1,0-1 1,0 0 0,0 0 0,0 0 0,0 0-1,0 0 1,0 0 0,0 0 0,0 1 0,0-1-1,0 0 1,0 0 0,1 8 22,-2 11-1,-2-1 1,1 0 0,-2 0-1,-10 31 1,-3 10 27,8-24 10,-69 245 253,-4-55-32,46-131-158,-33 113 178,-29 73 651,96-275-896,0-1 1,0 1-1,-1 0 0,1 0 1,-1-1-1,0 0 0,-6 7 1,9-11-59,0 0 1,0 0 0,0 1 0,-1-1 0,1 0 0,0 0 0,0 0 0,0 0 0,0 0 0,-1 0-1,1 0 1,0 0 0,0 0 0,0 0 0,0 1 0,-1-1 0,1 0 0,0 0 0,0 0-1,0 0 1,0 0 0,-1 0 0,1 0 0,0 0 0,0 0 0,0 0 0,0-1 0,-1 1 0,1 0-1,0 0 1,0 0 0,0 0 0,0 0 0,-1 0 0,1 0 0,0 0 0,0 0 0,0-1-1,0 1 1,0 0 0,0 0 0,-1 0 0,1 0 0,0 0 0,0-1 0,0 1 0,0 0 0,0 0-1,0 0 1,0 0 0,0-1 0,0 1 0,0 0 0,0 0 0,0 0 0,-1-16-34,3-3-52,1 1 0,1-1 0,1 1 0,0 0 0,1 0 0,1 1 0,1 0 0,12-21 0,-3 12 46,1-1-1,2 2 0,0 1 1,31-28-1,63-52 28,-44 43-31,66-77-1,-105 102 10,47-53 23,-77 88 7,-1 1 0,0 0-1,0-1 1,1 1-1,-1-1 1,0 1 0,1 0-1,-1-1 1,0 1 0,1 0-1,-1 0 1,0-1 0,1 1-1,-1 0 1,1 0 0,-1 0-1,0-1 1,1 1-1,-1 0 1,1 0 0,-1 0-1,1 0 1,-1 0 0,1 0-1,-1 0 1,0 0 0,1 0-1,-1 0 1,1 0 0,-1 0-1,1 0 1,-1 0-1,1 0 1,-1 1 0,0-1-1,1 0 1,-1 0 0,1 1-1,0 0-5,-1 0-1,1 0 0,0 0 0,-1 1 1,0-1-1,1 0 0,-1 0 0,0 1 0,0-1 1,1 0-1,-1 1 0,0-1 0,0 0 1,-1 2-1,-3 22 83,0-1 1,-2 1-1,-1-1 0,-1-1 1,-12 24-1,-8 27-6,27-70-53,0-1 1,0 1-1,1-1 1,-1 1 0,1-1-1,0 1 1,0-1-1,0 1 1,0-1 0,1 1-1,-1-1 1,1 1-1,0-1 1,0 1 0,0-1-1,3 5 1,-3-6 8,0-1 0,0 0 0,0 1 0,0-1 1,0 0-1,0 1 0,1-1 0,-1 0 0,0 0 1,1 0-1,-1 0 0,1 0 0,-1-1 0,1 1 0,0 0 1,-1-1-1,1 1 0,0-1 0,-1 0 0,1 1 1,0-1-1,-1 0 0,1 0 0,0 0 0,0 0 0,-1 0 1,1 0-1,0-1 0,0 1 0,-1-1 0,1 1 1,-1-1-1,1 0 0,0 1 0,1-2 0,3-2-5,-1 0 0,1 0 0,-1 0 0,0 0 0,0-1 0,0 0 0,-1 0 0,0 0 0,0-1 0,6-9 0,-4 3 27,0 1 1,0-1 0,-1-1 0,0 1 0,-1-1 0,4-24 0,-4 10-65,-1 0 1,-1-32 0,-2 53 3,0 0 0,0 0 0,-1 0 1,0 0-1,0 0 0,-1 0 0,1 0 0,-5-9 0,5 13 10,0 1 0,0-1 0,0 1 0,0 0 0,0 0 0,0-1 0,0 1 0,0 0 0,0 0 0,0 0 0,-1 0 0,1 0 0,-1 0 0,1 0 0,0 1 0,-1-1 0,0 0 0,1 1 0,-1-1 0,1 1 0,-1 0 0,1 0 0,-1-1 0,0 1 0,1 0 0,-1 0 0,0 0 0,1 1 0,-1-1 0,1 0 0,-1 1 0,0-1 0,-1 1 0,-4 2 18,0 0 0,1 1 1,-1-1-1,1 1 0,0 0 0,1 1 0,-1-1 0,1 1 0,-1 0 0,-6 11 0,11-16-17,0 1 0,0 0 0,0 0 0,1 0 0,-1 0 0,1 0 0,-1 1 0,0-1 0,1 0 0,0 0 0,-1 2 0,1-3 5,0 1-1,0-1 1,0 0 0,0 1 0,0-1 0,0 0 0,0 1 0,0-1 0,0 0 0,0 1 0,1-1 0,-1 0 0,0 1-1,0-1 1,0 0 0,0 0 0,1 1 0,-1-1 0,0 0 0,0 0 0,0 1 0,1-1 0,-1 0 0,0 0 0,1 0-1,-1 0 1,1 1 0,0-1 2,1 1 0,0-1 0,-1 0 0,1 0 0,0 0 0,-1 0 0,1 0 0,0 0 0,0 0 0,-1 0 0,1-1 0,0 1 0,-1-1 0,3 0 0,8-5 20,0 0 1,-1-1 0,0 0 0,0-1 0,-1 0 0,14-15 0,6-2 75,11-8-72,2 1 0,1 3-1,2 1 1,88-38 0,-132 65-13,0 0 0,1 0 0,-1 0 0,0 1 1,1-1-1,-1 1 0,1 0 0,-1-1 1,4 1-1,-6 0-7,1 1 0,0-1 0,0 0 0,-1 0 1,1 0-1,0 1 0,-1-1 0,1 0 0,0 1 0,-1-1 1,1 0-1,0 1 0,-1-1 0,1 1 0,-1-1 0,1 1 1,-1 0-1,1-1 0,-1 1 0,1-1 0,-1 1 0,0 0 1,1-1-1,-1 1 0,0 0 0,0-1 0,1 1 0,-1 0 1,0 0-1,0-1 0,0 1 0,0 1 0,1 15 73,-2 0 0,0 0 1,-1-1-1,0 1 0,-6 19 0,-3 22-38,4-2 6,1 59 0,6-109-31,0 0 0,1 0 0,-1 0 0,1-1 0,0 1 0,1 0 0,0-1 0,0 1-1,4 9 1,-4-13 7,-1 0 0,0 0 0,1 0-1,-1 0 1,1 0 0,-1-1 0,1 1-1,0-1 1,0 1 0,0-1 0,0 0-1,0 1 1,0-1 0,0 0 0,0 0-1,1-1 1,-1 1 0,0 0 0,0-1-1,1 1 1,-1-1 0,0 0 0,1 0-1,-1 0 1,1 0 0,2 0 0,1-1 3,-1-1 1,1 1-1,0-1 1,0 0-1,-1 0 1,1 0-1,-1-1 1,0 0 0,0 0-1,0 0 1,0-1-1,7-7 1,-1 0 1,0-1 0,-1 0 0,12-19 0,4-12-33,25-54 0,-11 17-148,-24 53 40,-14 33 65,0 0 1,-1 0-1,0 0 0,-1 0 0,1 0 0,-1 9 0,0 1 66,-2 214 120,2-224-115,-1 3 32,0 0-1,1 0 1,0 0 0,0 0-1,1 0 1,0 0-1,4 13 1,-5-22-51,0 0 0,0 0 0,0 1 0,0-1 0,0 0 0,0 0 0,0 1 1,0-1-1,0 0 0,1 0 0,-1 0 0,0 1 0,0-1 0,0 0 0,0 0 0,0 0 0,1 1 0,-1-1 1,0 0-1,0 0 0,0 0 0,1 0 0,-1 0 0,0 0 0,0 1 0,0-1 0,1 0 0,-1 0 0,0 0 1,0 0-1,1 0 0,-1 0 0,0 0 0,0 0 0,0 0 0,1 0 0,-1 0 0,0 0 0,0 0 0,1 0 1,-1 0-1,0 0 0,0 0 0,0-1 0,1 1 0,-1 0 0,0 0 0,0 0 0,0 0 0,1 0 0,7-10-22,-6 7 4,3-5 9,1 0 1,-1 0-1,-1 0 0,0 0 1,4-11-1,5-10 10,1-2-44,32-61-28,-38 77 4,1 1 1,0 0 0,1 1 0,14-14 0,-22 25 42,0 0 0,1 0 0,-1 0 1,0 1-1,1-1 0,-1 1 1,1-1-1,-1 1 0,6-2 1,-7 3 10,0 0 1,0 0-1,0-1 1,0 1 0,0 0-1,1 0 1,-1 0-1,0 0 1,0 0-1,0 1 1,0-1 0,0 0-1,0 0 1,1 1-1,-1-1 1,0 1-1,0-1 1,0 1 0,0-1-1,0 1 1,-1 0-1,1-1 1,0 1 0,0 0-1,0 0 1,0 0-1,0 1 1,3 4 0,-1 1 0,0 0-1,0 1 1,3 12 0,-2-8 22,4 20 88,8 62 1,-13-66-82,-2-20-21,1 0-1,0 0 1,0 0 0,1 0 0,5 12-1,-7-18 8,0 0-1,0 0 1,0 0-1,0 0 1,1 0-1,-1 0 1,1 0-1,-1-1 1,1 1-1,0 0 1,-1-1-1,1 0 1,0 1-1,0-1 1,0 0-1,0 0 1,0 0-1,1 0 1,-1 0-1,0-1 1,0 1-1,0-1 1,1 1-1,2-1 1,6-1-4,0 0 0,0 0 0,0-1 0,0-1 0,0 0 0,0 0-1,0-1 1,-1-1 0,0 1 0,0-2 0,11-7 0,11-9-77,54-51 0,-72 60 65,5-5-349,-8 71 309,-12-34 27,0 0-1,-1 1 1,-8 34 0,8-41 34,0 1 0,0 16 0,-3 12 54,5-36-79,-1-1 0,1 0 0,0 1 0,1 5-1,0 4-6,-1-15 21,0 1-1,1 0 0,-1-1 1,0 1-1,0 0 1,0-1-1,1 1 0,-1 0 1,0-1-1,0 1 1,1-1-1,-1 1 0,1 0 1,-1-1-1,1 1 1,-1-1-1,1 1 0,-1-1 1,1 0-1,-1 1 1,1-1-1,-1 1 1,1-1-1,0 0 0,-1 0 1,1 1-1,0-1 1,-1 0-1,1 0 0,0 0 1,-1 0-1,1 1 1,0-1-1,-1 0 0,1 0 1,1-1-1,0 1 13,1 0 0,-1 0 0,1 0-1,0-1 1,-1 1 0,1-1 0,-1 0-1,5-1 1,22-17 33,-1 0 0,-1-2-1,43-43 1,-22 21-26,4-8-67,71-89-1,-71 78 60,-75 91-386,-31 50 245,32-50 124,2 1 1,-21 41-1,37-64 22,1 1 0,0 0 0,1 0 1,0 0-1,0 0 0,1 0 0,-1 10 0,2-16-11,0 0-1,0 1 1,0-1-1,0 1 1,0-1 0,1 1-1,-1-1 1,1 0 0,0 1-1,-1-1 1,1 0 0,0 1-1,0-1 1,1 0 0,-1 0-1,0 0 1,1 0-1,-1 0 1,1 0 0,-1 0-1,1-1 1,0 1 0,0-1-1,0 1 1,0-1 0,0 0-1,5 3 1,0-2 24,1 0 0,0 0 0,0 0 0,0-1 0,0-1-1,0 1 1,0-1 0,0 0 0,0-1 0,0 0 0,-1 0 0,1-1 0,0 0 0,0 0 0,8-5 0,-7 3 1,-1 0-1,1 0 1,-1-1 0,0-1-1,-1 1 1,1-1 0,-1-1-1,0 1 1,-1-1 0,0 0-1,0-1 1,0 0 0,6-10-1,-1-5 25,-1 0-1,10-36 1,9-53 49,-16 39-65,5-104 0,-17 167-32,4-93 56,-6 82-104,1 0 0,-9-40 0,9 58 15,-1 0 0,1 1 0,-1-1 0,0 1 0,0-1-1,0 1 1,0 0 0,-3-4 0,4 6 20,-1-1 1,0 0-1,1 1 0,-1-1 1,0 1-1,1 0 1,-1-1-1,0 1 1,0-1-1,1 1 0,-1 0 1,0 0-1,0-1 1,0 1-1,1 0 0,-1 0 1,0 0-1,0 0 1,0 0-1,0 0 1,1 0-1,-1 0 0,0 0 1,0 1-1,0-1 1,1 0-1,-1 0 0,0 1 1,0-1-1,1 1 1,-2 0-1,-3 2 13,1 0 0,0 0 0,0 0 0,0 1 1,0-1-1,1 1 0,-1 0 0,1 0 0,0 1 0,0-1 0,0 0 0,1 1 0,0 0 0,0 0 0,-2 7 0,-3 9 86,2 0 0,-4 30 0,3-8 3,3-1 0,1 2 1,2-1-1,1 0 0,3 0 1,2-1-1,21 81 0,-21-103-174,1 0 0,1-1-1,1 0 1,1 0 0,21 30-1,-28-45-168,0 0 0,0 0-1,1-1 1,-1 1 0,1-1-1,0 0 1,0 0-1,0 0 1,0 0 0,0-1-1,1 0 1,-1 0-1,1 0 1,7 2 0,-5-3-565,0 1 0,0-2 1,0 1-1,0-1 0,0 0 1,0-1-1,0 1 0,0-1 1,12-4-1,35-11-2767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48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29 515 3072,'-20'13'976,"20"-13"-952,0 0 0,-1 0 0,1 1 0,-1-1 0,1 0 0,-1 1 0,1-1 0,0 1 0,-1-1 0,1 0 0,0 1 0,-1-1 1,1 1-1,0-1 0,-1 1 0,1-1 0,0 1 0,0-1 0,0 1 0,0-1 0,-1 1 0,1-1 0,0 1 0,0-1 0,0 2 0,0 0 183,0-1 340,-1 1 0,1 0 1,0 0-1,-1-1 0,1 1 0,0 0 1,0-1-1,1 1 0,-1 0 1,0 0-1,0-1 0,2 4 0,-2-5-383,1 0 0,-1 0 1,1 0-1,0 0 0,-1 0 0,1 1 0,-1-1 0,1 0 0,-1 0 0,1-1 0,-1 1 0,1 0 0,-1 0 0,1 0 0,0 0 1,-1 0-1,1-1 0,-1 1 0,1 0 0,-1 0 0,0-1 0,1 1 0,-1 0 0,1-1 0,-1 1 0,1 0 0,-1-1 1,0 1-1,1-1 0,19-17 1350,7-11-445,32-47 0,-26 32-785,-3 4-107,33-43 508,92-95-1,-130 152-543,14-13 32,-34 35-112,-1 0 0,1 1-1,-1 0 1,1 0 0,0 0 0,1 1 0,5-3-1,-10 5-42,0-1 1,0 1-1,0 0 0,0 0 0,0 0 0,0-1 0,0 1 0,0 0 1,0 0-1,0 1 0,0-1 0,0 0 0,0 0 0,0 0 0,0 1 0,0-1 1,0 0-1,0 1 0,0-1 0,-1 1 0,3 0 0,-2 0 7,0 1 0,1-1 0,-1 1 0,0-1 0,0 1 0,0-1 0,0 1 0,0-1 0,-1 1 0,1 0 0,0 2 0,1 4 64,0 0-1,-1 1 1,0-1-1,0 9 1,0 48 193,-3-1 1,-13 80 0,13-127-249,-1-3 6,1 0-1,0 1 1,1-1-1,1 1 1,1 15 0,1-21 67,-2-6-4,1-4 4,4-7 66,2 0-136,0-2 1,-1 1-1,0-1 0,9-19 1,15-47-127,-27 67 87,14-38-84,1 2-1,2 0 0,33-53 1,-52 95 58,1 1 1,0-1-1,0 1 1,0 0 0,0-1-1,0 1 1,0 0-1,0 0 1,4-2 0,-5 4 21,-1 0 1,1 0-1,-1 0 1,0-1-1,1 1 1,-1 0-1,1 0 1,-1 0-1,1 0 1,-1 0 0,1 0-1,-1 0 1,1 0-1,-1 0 1,1 0-1,-1 0 1,1 0-1,-1 1 1,1-1-1,-1 0 1,1 0-1,-1 0 1,1 1-1,0 0 5,0 0-1,0 0 0,0 0 1,-1 0-1,1 0 0,0 0 1,-1 0-1,1 0 1,0 1-1,-1-1 0,0 0 1,1 3-1,5 23 126,-1 0 1,-2 0-1,1 43 1,-3-35 84,9 56 1,-9-86-209,0 1-1,0-1 0,1 0 1,0 0-1,0 0 1,0 0-1,1 0 0,0 0 1,0-1-1,0 1 1,0-1-1,1 0 1,-1 0-1,1 0 0,0 0 1,0-1-1,1 1 1,-1-1-1,1 0 0,0-1 1,-1 1-1,1-1 1,0 0-1,1 0 0,7 2 1,4-2 15,1 0 0,0-1 0,-1 0 0,1-1 0,25-4 0,-31 2-1,0-1 0,0 1 0,-1-2 0,1 0-1,-1 0 1,1-1 0,-1 0 0,0-1 0,-1 0 0,0-1 0,0 0 0,0-1 0,-1 0 0,0 0 0,9-11 0,-9 7 2,0 0 1,0-1 0,-1 0 0,-1 0 0,0-1 0,-1 1 0,-1-1 0,0-1 0,-1 1-1,0-1 1,3-29 0,-5 25-8,-2 0-1,0 0 1,0 0 0,-7-34-1,7 52-22,0 0 1,-1 0-1,1 0 0,0 0 0,0 0 0,-1 0 0,1 0 1,0 0-1,-1 0 0,1 0 0,-1 0 0,1 0 0,-1 0 1,0 1-1,1-1 0,-1 0 0,0 0 0,0 1 1,1-1-1,-1 1 0,0-1 0,0 1 0,0-1 0,0 1 1,0-1-1,0 1 0,0 0 0,0-1 0,-1 1 0,1 0 3,-1 0-1,1 1 1,-1-1-1,1 0 0,-1 1 1,1 0-1,-1-1 0,1 1 1,-1 0-1,1 0 1,0-1-1,0 1 0,-1 0 1,1 0-1,0 1 0,0-1 1,0 0-1,0 0 0,0 0 1,-1 3-1,-5 8 54,0 0 1,1 0-1,1 1 0,0 0 0,0 0 1,-2 15-1,1-2 18,2 1 0,-2 32 0,6-48-33,0-1 0,0 1 0,1 0 0,1-1 0,0 1 0,5 15 0,-5-19 4,1-1 1,0 1-1,0 0 1,1-1 0,-1 1-1,2-1 1,-1 0-1,1-1 1,0 1 0,6 5-1,-9-9-2,1 0 0,-1 0 0,1 0 0,0 0 0,0 0 1,0-1-1,0 1 0,0-1 0,0 0 0,0 0 0,1 0 0,-1-1 0,0 1 0,1-1 0,5 1 0,-4-2-5,0 1 0,-1-1 1,1 0-1,0 0 0,-1-1 0,1 0 1,0 0-1,-1 0 0,8-4 0,3-6 8,1 0-1,-2 0 0,0-1 1,17-21-1,-19 21-10,124-143-137,-56 62 433,-49 54 77,-29 37-359,-1 2-38,-1 1 0,0 0 0,1-1 0,-1 1 0,0 0 0,1-1 0,-1 1 0,0 0 0,0-1 0,0 1 0,1-1 0,-1 1 1,0 0-1,0-1 0,0 1 0,0-1 0,0 1 0,0-1 0,0 1 0,0-1 0,0 1 0,0 0 0,0-1 0,0 1 0,0-1 0,0 1 0,0-1 0,0 1 0,0 0 1,0-1-1,-1 1 0,1-1 0,0 1 0,-1-1 0,1 1-2,0 0 1,0-1 0,0 1-1,0 0 1,-1 0-1,1 0 1,0 0 0,0 0-1,0-1 1,0 1-1,-1 0 1,1 0-1,0 0 1,0 0 0,0 0-1,-1 0 1,1 0-1,0 0 1,0 0 0,0 0-1,-1 0 1,1-1-1,0 1 1,0 0 0,0 0-1,-1 1 1,1-1-1,0 0 1,0 0 0,0 0-1,-1 0 1,1 0-1,0 0 1,0 0 0,-1 0-1,-4 3-22,0-1 1,0 1-1,0 0 0,0 0 0,1 0 1,-1 0-1,1 1 0,0 0 0,-7 8 1,-3 5 55,-16 25 0,-36 78 130,53-94-118,2-3-16,-15 41 0,22-51 18,1 0 0,0 0-1,1 0 1,0 0 0,0 14 0,2-26-35,0-1-1,0 1 0,0-1 1,0 1-1,0 0 1,0-1-1,0 1 1,1-1-1,-1 1 1,0-1-1,0 1 0,0-1 1,1 1-1,-1 0 1,0-1-1,1 1 1,-1-1-1,0 0 1,1 1-1,-1-1 1,1 1-1,-1-1 0,1 0 1,-1 1-1,1-1 1,-1 0-1,1 1 1,-1-1-1,1 0 1,-1 0-1,1 0 0,0 1 1,-1-1-1,1 0 1,-1 0-1,1 0 1,0 0-1,-1 0 1,1 0-1,-1 0 0,1 0 1,0-1-1,3 1 46,-1-1 1,1 0-1,-1 1 0,0-2 0,7-2 0,-3 0-47,0 0 0,0-1 0,0-1 0,-1 1 0,1-1 0,-1 0 0,5-7 1,35-49-152,-43 57 140,55-86-22,24-33-81,-81 123 101,0 0 0,0-1 0,0 1-1,0 0 1,0 0 0,1 0 0,-1 1 0,0-1-1,0 0 1,3-1 0,-4 2-1,1 0-1,-1 0 1,1 0 0,-1 0-1,1 0 1,-1-1 0,1 1-1,-1 0 1,1 0 0,-1 1-1,1-1 1,-1 0 0,1 0-1,-1 0 1,1 0 0,-1 0-1,1 0 1,-1 1 0,1-1-1,-1 0 1,0 0 0,1 1-1,-1-1 1,1 0 0,-1 1-1,0-1 1,1 0 0,-1 1-1,0-1 1,1 1 0,-1-1-1,0 0 1,0 1 0,0-1-1,1 1 1,-1-1 0,0 2-1,3 7-8,0 0-1,-1 1 0,-1-1 0,1 15 0,2 8 59,0-10 11,0 0 0,10 26 0,-12-42-33,1 0 0,-1 0 1,1 0-1,0-1 0,0 1 0,1-1 0,-1 0 0,1 0 1,0 0-1,1 0 0,-1-1 0,10 8 0,-12-11-16,-1 0 1,1 0-1,-1-1 1,1 1-1,0 0 0,0 0 1,-1-1-1,1 1 0,0-1 1,0 0-1,0 0 0,-1 1 1,1-1-1,0 0 0,0 0 1,0-1-1,0 1 0,0 0 1,-1-1-1,1 1 1,0-1-1,0 1 0,-1-1 1,1 0-1,0 0 0,2-1 1,0-2 21,1 0 1,-1 0 0,0 0-1,0 0 1,0-1-1,-1 1 1,4-6 0,73-136-16,-15 22-150,-61 118 123,0 0 0,0 0-1,0 1 1,1-1 0,0 1 0,7-5 0,-11 9 9,0 0 0,0 0 0,1 0 0,-1 0 0,0 0 0,1 0 0,-1 1 0,1-1 0,-1 1 0,1-1 0,-1 1 0,1-1 0,0 1-1,-1 0 1,1 0 0,-1 0 0,1 0 0,0 0 0,-1 0 0,1 0 0,-1 0 0,1 1 0,0-1 0,-1 0 0,1 1 0,-1 0 0,1-1 0,-1 1 0,0 0 0,1 0 0,-1 0 0,0 0 0,2 1 0,7 8 78,-1 1 0,-1 0 0,0 1 0,12 21 1,7 11 73,-20-34-114,0 0 1,1 0-1,1-1 1,-1-1-1,1 0 0,1 0 1,-1 0-1,1-1 0,1-1 1,11 7-1,-16-11-99,0 1 0,0-1 0,0 0-1,1-1 1,-1 1 0,1-1 0,-1 0-1,0-1 1,1 1 0,0-2 0,-1 1-1,0 0 1,1-1 0,-1-1 0,1 1-1,-1-1 1,0 0 0,0 0 0,0-1-1,8-3 1,-5 0-522,0-1-1,0 0 1,0 0-1,-1 0 1,0-1-1,8-12 1,16-14-1389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51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17 149 4992,'-12'-20'1589,"11"19"-1428,1 0 0,-1-1-1,1 1 1,-1 0 0,1 0-1,0 0 1,-1 0 0,1-1-1,0 1 1,0 0 0,0 0 0,0-1-1,0 1 1,0 0 0,0 0-1,1 0 1,-1-1 0,0 1-1,1 0 1,-1 0 0,1 0-1,-1 0 1,1 0 0,-1-1 0,1 1-1,0 0 1,0 0 0,-1 1-1,2-2 1,0 0 183,-1 1 0,0-1 0,1 1-1,0 0 1,-1 0 0,1 0 0,0 0 0,-1 0 0,1 0-1,0 0 1,0 0 0,0 1 0,0-1 0,4 0-1,-2 2-149,0-1 0,-1 1-1,1 0 1,0 0 0,0 1-1,0-1 1,-1 1-1,1 0 1,-1 0 0,1 0-1,-1 0 1,0 0 0,0 1-1,0 0 1,0-1-1,3 6 1,4 3-6,0 1 0,14 26 0,81 157 1583,-98-186-1392,-7-8-364,0-1 1,0 0-1,0 0 0,0 0 1,0 0-1,0 0 1,0 0-1,0 0 1,0 0-1,0 0 0,0 0 1,0 0-1,1 0 1,-1 0-1,0 0 1,0 0-1,0 1 0,0-1 1,0 0-1,0 0 1,0 0-1,0 0 1,0 0-1,0 0 0,0 0 1,0 0-1,0 0 1,0 0-1,1 0 1,-1 0-1,0 0 0,0 0 1,0 0-1,0 0 1,0 0-1,0 0 1,0 0-1,0 0 0,0 0 1,0 0-1,0 0 1,0 0-1,0 0 1,1 0-1,-1 0 0,0-1 1,0 1-1,0 0 1,0 0-1,0 0 1,0 0-1,0 0 1,0 0-1,0 0 0,0 0 1,0 0-1,0 0 1,0 0-1,0 0 1,0 0-1,0 0 0,0-1 1,1-4 137,-4-42 229,-15-82 1,10 79-455,7 41 40,0-1 0,0 1-1,1-1 1,0 1 0,4-18-1,-4 22 43,1 1-1,0 0 0,1-1 1,-1 1-1,1 0 1,0 0-1,0 0 0,0 0 1,1 1-1,-1-1 0,1 0 1,0 1-1,0 0 1,5-5-1,-5 6 24,0 1 1,0 0-1,0-1 0,0 1 1,0 1-1,0-1 0,0 0 1,0 1-1,0-1 0,1 1 1,-1 0-1,0 0 0,0 0 1,1 1-1,-1-1 0,0 1 0,0 0 1,6 2-1,6 2 227,-1 0 0,21 12 0,-24-11-128,0 0 1,1-1-1,-1-1 0,24 6 1,-33-9 70,8-1-774,-4-10-3308,-6 8 3192,1-5-3137,-1 3 1249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52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9152,'95'0'11958,"16"0"-7652,6 0-6788,-4 0-5919,-108 0 6220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52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27 8384,'-20'4'5199,"32"-5"-2068,28-5-181,99-13 1670,-108 16-4461,0 2 1,47 4-1,56 16-570,-125-17-804,0 0 0,0 0-1,13 0 1,-18-3 217,-1 1 1,0 0-1,1 0 1,-1-1-1,0 0 0,1 0 1,-1 0-1,3-1 1,12-6-2187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53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54 9216,'-3'1'479,"0"-1"-1,0 1 1,0 0 0,0 0 0,0 0-1,0 0 1,1 1 0,-1-1 0,0 1 0,1 0-1,-1-1 1,1 1 0,-1 0 0,1 0 0,-3 4-1,-2 2 319,0 0 0,1 1 0,-8 13-1,5-5-470,1 0 0,2 0 0,-1 0 0,2 1 0,0 0-1,2 0 1,0 0 0,0 0 0,2 1 0,1 33 0,1-35-235,1-1 1,1 1-1,0-1 0,1 0 1,0 0-1,2 0 1,0-1-1,0 0 1,2 0-1,0 0 1,0-1-1,15 18 1,-17-25-43,1 0 1,-1-1 0,1 0 0,0-1 0,0 1 0,1-1 0,0-1 0,0 1 0,0-1 0,12 4 0,-5-4 39,-1 0 0,2-1-1,-1 0 1,0-1 0,18 0 0,-20-2-28,0 0-1,0-1 1,0 0-1,0-1 1,-1 0 0,1-1-1,-1 0 1,1-1-1,-1-1 1,0 0-1,-1-1 1,1 0 0,16-12-1,-4-2 26,0-1 1,-2-1-1,-1-1 0,-1-1 0,21-31 1,-27 33-4,-2-1 1,0 0 0,10-27 0,-16 35-73,-1 0 0,-1 0-1,0 0 1,0 0 0,-2-1-1,0 1 1,0-1 0,-2-27-1,-1 35 4,1-1 0,-1 0-1,-1 0 1,1 0-1,-2 1 1,1-1 0,-7-12-1,7 16-47,0 1 0,-1 0-1,1 0 1,-1 0 0,0 0-1,-1 0 1,1 1 0,-1 0-1,1-1 1,-1 1 0,0 0-1,0 1 1,0-1 0,-1 1-1,1 0 1,-7-3 0,0 2-72,-1 0 0,0 1 0,0 0 0,0 1 0,-16 0 0,2 2-64,-37 5 0,37-2-37,0 2 1,0 0-1,1 2 0,-34 15 1,39-14-819,1 1 1,0 2 0,-18 13-1,36-24 810,-1 0-1,1-1 1,0 1-1,0 0 1,0 0 0,0 0-1,0 0 1,0 0-1,0 0 1,1 0-1,-1 0 1,0 0-1,0 0 1,1 0-1,-1 0 1,1 1-1,-1-1 1,1 0-1,0 0 1,-1 1 0,1-1-1,0 0 1,0 1-1,0 1 1,0-1-193,1-1 1,0 0 0,0 1 0,0-1 0,0 0 0,-1 0-1,2 0 1,-1 0 0,0 0 0,0 0 0,0 0 0,0 0-1,1 0 1,-1 0 0,0-1 0,1 1 0,-1-1-1,0 1 1,4 0 0,21 7-3102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55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9 696 6048,'-1'1'684,"-6"10"5010,15-12-2499,8-8-2458,0-1-1,-1 0 1,0-1 0,-1-1 0,-1 0 0,15-16-1,6-5-181,107-104 399,-114 108-778,-1-1 0,-2-1 0,-1-1 0,-1-1 0,-2-1 0,-1-1 0,22-60 0,-29 63 58,-3 7 36,16-29 0,-24 53-279,-1 0 0,0 0 0,1 0 0,-1 0 0,1 0 0,0 0 0,-1 1 0,1-1 0,-1 0 0,1 0 0,0 1 0,0-1 0,0 0 0,-1 1 0,1-1 0,0 1 0,0-1 0,0 1 0,1-1 0,-1 1 3,-1 0 0,1 0 0,0 0 0,-1 1 0,1-1-1,-1 0 1,1 0 0,0 1 0,-1-1 0,1 0 0,-1 0 0,1 1-1,-1-1 1,1 1 0,-1-1 0,1 0 0,-1 1 0,1-1 0,-1 1-1,0-1 1,1 1 0,-1 0 0,4 6-23,-1-1 0,0 0 0,-1 1 0,3 8 0,-4-10 25,11 34 174,11 71-1,-20-91 34,-2 1 0,0 0 0,-2 0 0,0-1 0,-6 36 1,3-37-7,1-1-87,0-1 0,-9 24-1,10-36-99,0 0 0,0 0-1,0 0 1,0 0 0,0 0-1,-1-1 1,1 1 0,-1-1 0,0 1-1,0-1 1,-1 0 0,1 0-1,-1-1 1,-5 5 0,4-5 6,-1 1 0,0-1 0,1 0 0,-1-1 0,0 1 0,0-1 0,0 0 0,0-1 0,0 1 0,0-1 0,0-1 0,-10 0 0,-2-3-61,1 0 1,-32-13-1,41 14 8,7 3 25,0-1 1,0 1-1,0 0 1,0-1 0,0 1-1,0-1 1,0 1-1,0-1 1,0 0-1,0 1 1,1-1-1,-1 0 1,0 1-1,0-1 1,0-1-1,1 1 5,0 1 0,0-1 0,0 1 0,0-1 0,0 1 0,0-1 0,1 1 0,-1-1-1,0 1 1,0 0 0,1-1 0,-1 1 0,0-1 0,1 1 0,-1 0 0,0-1 0,1 1 0,-1 0-1,0-1 1,1 1 0,-1 0 0,1 0 0,-1-1 0,1 1 0,-1 0 0,0 0 0,1 0 0,-1 0-1,1-1 1,-1 1 0,1 0 0,-1 0 0,1 0 0,0 0 0,29-7-48,43-4 0,-14 2-54,375-79 707,-339 61-450,-78 22-44,-1-2 0,1 0 1,21-14-1,-37 18-192,-7 3 33,-10 3-21,7 1 86,0 1 1,1 0-1,-1 0 0,1 1 0,1 0 1,-13 11-1,17-14-8,1 1 0,-1-1-1,1 0 1,-1 1 0,1-1 0,0 1 0,0 0 0,-1 4 0,2-6-8,1 0 1,-1 0-1,1 1 1,0-1-1,-1 0 1,1 1-1,0-1 0,0 0 1,1 0-1,-1 1 1,0-1-1,1 0 1,0 0-1,-1 1 1,3 2-1,-2-3 11,0 0 1,0 0-1,1 0 0,-1 0 0,1 0 1,-1-1-1,1 1 0,0-1 0,-1 1 1,1-1-1,0 1 0,0-1 0,0 0 1,0 0-1,0 0 0,1 0 0,-1-1 1,0 1-1,0 0 0,1-1 0,-1 1 1,0-1-1,1 0 0,3 0 0,-1 0 44,1-1 0,-1 1-1,0-1 1,0 0 0,0 0-1,0-1 1,0 0 0,0 0-1,-1 0 1,7-3 0,-2-1 41,0-1 0,0 1 0,12-13 0,-18 16-67,-1 0 0,1 0 0,-1 0 0,1-1 0,-1 1 0,0-1 0,0 1 0,0-1 0,-1 0 0,1 1 0,-1-1 0,0 0 0,1-5 0,-2 3-90,1-1 0,-1 0-1,0 0 1,0 0-1,-1 0 1,0 1-1,0-1 1,-1 0-1,0 1 1,0-1-1,0 1 1,-1-1-1,0 1 1,0 0 0,-1 0-1,1 1 1,-1-1-1,-1 1 1,-7-9-1,8 11-157,0 1-1,0 0 1,0 0 0,0 0-1,-1 0 1,1 1-1,-1 0 1,1 0 0,-1 0-1,1 0 1,-1 1-1,1-1 1,-1 1 0,1 1-1,-1-1 1,-5 1-1,2 0-501,-1 1 0,1 0 0,-1 0 0,1 0 0,0 1 0,-1 0 0,-10 7 0,17-9 340,1 0-1,-1 0 1,1 0-1,-1 0 0,1 0 1,0 0-1,-1 0 0,1 1 1,0-1-1,0 0 0,0 1 1,0-1-1,0 1 1,0-1-1,1 1 0,-1 0 1,0-1-1,0 4 0,2 14-4838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43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19 4640,'-6'-4'850,"-7"-7"5880,13 10-6670,-1 1 1,1 0-1,0 0 1,0 0-1,-1-1 1,1 1-1,0 0 1,0 0-1,0 0 1,-1 0-1,1-1 1,0 1-1,-1 0 1,1 0 0,0 0-1,0 0 1,-1 0-1,1 0 1,0 0-1,-1 0 1,1 0-1,0 0 1,0 0-1,-1 0 1,1 0-1,0 0 1,-1 0-1,1 0 1,0 0-1,-1 0 1,-5 3 306,0-1 1,0 0 0,0 1 0,0 0-1,1 1 1,-1-1 0,1 1 0,0 0-1,-7 7 1,-5 3 589,10-9-657,1 1 0,0 0 0,-7 8 1,11-11-213,0-1 0,0 1 0,1-1 0,-1 1 0,1-1 1,-1 1-1,1 0 0,0 0 0,0 0 0,0-1 0,1 1 1,-1 4-1,1-6-72,0-1 0,0 0 0,1 0 0,-1 0 0,0 1 0,0-1 0,1 0 0,-1 0 0,0 0 0,1 0 0,-1 0 0,0 0 0,1 1 0,-1-1 0,0 0 0,1 0 0,-1 0 0,0 0 0,1 0 0,-1 0 0,0 0 0,0-1 0,1 1 0,-1 0 0,0 0 0,1 0 0,-1 0 0,0 0 0,1 0 0,-1-1 0,9-4 88,0 0 1,0-1 0,-1-1-1,0 1 1,0-1-1,9-12 1,-8 9-287,1 1 0,0 0 1,15-10-1,-25 18 162,1 1 0,0 0 0,0-1 1,0 1-1,0 0 0,-1-1 0,1 1 0,0 0 0,0 0 1,0 0-1,0 0 0,0 0 0,0 0 0,0 0 0,0 0 1,0 0-1,-1 0 0,1 1 0,0-1 0,0 0 0,0 1 0,0-1 1,0 0-1,-1 1 0,1-1 0,0 1 0,0-1 0,-1 1 1,1 0-1,0-1 0,-1 1 0,1 0 0,-1-1 0,1 1 1,-1 0-1,2 1 0,2 5 28,0 0 1,-1 0-1,5 11 0,-3-7-27,-2-5 46,0 1-1,0-1 1,1 0-1,0-1 1,0 1 0,1-1-1,8 9 1,-11-12-388,1 0-1,-1-1 1,1 1 0,0 0 0,-1-1 0,1 1-1,0-1 1,0 0 0,0 0 0,0 0-1,1-1 1,-1 1 0,0-1 0,0 1-1,0-1 1,0 0 0,1 0 0,2-1 0,4-1-1043,-1 0 1,0 0 0,0-1 0,16-7 0,32-22-954,-34 19 2071,-5 1 1378,-15 10-644,-1 0 0,1 0 0,0 0 0,0 1 0,0-1 1,0 1-1,0-1 0,0 1 0,0 0 0,0 1 0,0-1 0,0 0 0,6 1 0,-5 0 12,0 1 0,1 0 1,-1 0-1,0 0 0,1 0 0,-1 1 0,0-1 0,0 1 0,0 0 0,-1 1 0,1-1 0,0 1 0,3 2 0,4 5 37,0 0-1,15 19 1,-3 5-128,-19-26-723,1-1 1,0 0-1,7 8 0,-2-8-4785,-10-6 4920,1-1 1,-1 0 0,0 0-1,1 0 1,-1 0 0,1 0 0,-1 0-1,0 0 1,1 0 0,-1 0-1,0 0 1,1 0 0,-1-1 0,0 1-1,1 0 1,-1 0 0,0 0-1,0 0 1,1 0 0,-1-1 0,0 1-1,1 0 1,-1 0 0,0-1-1,4-3-2479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27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3328,'0'0'74,"0"0"-1,0 0 1,0 0 0,0 0 0,-1 0 0,1 0-1,0 0 1,0 0 0,0 0 0,0 0 0,-1 0-1,1 0 1,0 0 0,0 0 0,0 0-1,0 0 1,-1 1 0,1-1 0,0 0 0,0 0-1,0 0 1,0 0 0,0 0 0,0 0-1,-1 0 1,1 1 0,0-1 0,0 0 0,0 0-1,0 0 1,0 0 0,0 1 0,0-1 0,0 0-1,0 0 1,0 0 0,0 0 0,0 1-1,0-1 1,0 0 0,0 0 0,0 0 0,0 0-1,0 1 1,0-1 0,0 0 0,0 0 0,0 0-1,5 12 4963,-1-3-4205,18 152 3336,-9-52-3241,-8-73-549,18 102 1156,-23-135-1404,1-1 1,-1 0-1,1 0 1,-1 0-1,1 0 1,0 0-1,1 2 1,-2-3-102,0-1-1,1 0 1,-1 0 0,0 0-1,0 1 1,0-1 0,1 0 0,-1 0-1,0 0 1,0 0 0,0 0-1,1 1 1,-1-1 0,0 0-1,0 0 1,1 0 0,-1 0 0,0 0-1,0 0 1,1 0 0,-1 0-1,0 0 1,0 0 0,1 0-1,-1 0 1,0 0 0,1 0 0,8-9 528,0-6-281,-2 0 1,0-1-1,7-22 1,-6 16-194,4-10-89,14-37-403,55-106 0,-81 174 267,0 1 1,1-1-1,-1 0 1,1 0-1,-1 0 0,1 1 1,0-1-1,-1 0 1,1 1-1,0-1 0,-1 0 1,1 1-1,0-1 1,1 0-1,-1 1-23,-1 0 0,1 0-1,-1 0 1,0 0 0,1 0 0,-1 0 0,1 1-1,-1-1 1,1 0 0,-1 0 0,1 0 0,-1 0-1,0 1 1,1-1 0,-1 0 0,1 0 0,-1 1-1,0-1 1,1 0 0,-1 1 0,0-1 0,1 0-1,-1 1 1,0-1 0,0 0 0,1 1-1,-1-1 1,0 1 0,0 0 0,10 14-1743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27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16 237 5632,'3'-2'706,"-1"1"1,1-1-1,0 1 1,-1-1-1,1 0 1,-1 0-1,1 0 1,-1 0-1,0-1 1,0 1-1,3-5 1,26-37 991,-24 32-1338,0-1 1,-1 0-1,0 0 1,8-28-1,-13 36-250,0 1 1,-1-1-1,1 1 0,-1-1 0,0 0 1,-1 1-1,1-1 0,-2-8 0,2 12-84,-1 0 0,1 0 0,0-1 0,-1 1-1,1 0 1,-1 0 0,1 0 0,-1 0 0,1 0 0,-1 0-1,0 0 1,0 1 0,1-1 0,-1 0 0,0 0 0,0 0 0,0 1-1,0-1 1,0 0 0,0 1 0,0-1 0,0 1 0,0-1-1,0 1 1,0 0 0,0-1 0,0 1 0,0 0 0,-1 0-1,1 0 1,0 0 0,0 0 0,0 0 0,0 0 0,0 0 0,-1 0-1,1 0 1,-1 1 0,0 0 14,0 0 0,0-1-1,0 1 1,1 1 0,-1-1 0,0 0 0,0 0-1,1 1 1,-1-1 0,1 1 0,-1-1 0,1 1-1,0 0 1,-2 1 0,2-1-2,-6 10 218,1 0 0,0 0 0,0 1 0,2 0 0,-7 25-1,6-23-41,2-3-107,0-1 0,1 1 1,0 0-1,1 0 0,1-1 0,-1 1 0,2 0 1,0 0-1,4 21 0,-3-29-58,-1-1 0,1 1 1,0 0-1,1-1 0,-1 1 0,1-1 0,-1 0 0,1 0 1,0 0-1,0 0 0,0 0 0,1-1 0,-1 0 0,1 1 1,-1-1-1,1 0 0,7 2 0,1 0 46,0 0 0,-1-1 0,2 0 0,19 1 0,-7-2-458,34-2 0,-3-6-4036,-33 1 2729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28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251 0 3552,'-2'5'11733,"-6"-3"-10826,0 0 1,0 0-1,-16 7 1,12-4-314,-4 1-225,0 1 0,0 0 0,1 1 0,-20 14 0,28-17-277,0 1 0,0 0 1,1 0-1,0 0 0,0 1 0,0 0 1,1 1-1,0-1 0,-7 16 1,8-14-80,0 0 1,0 1 0,2-1 0,-1 1-1,1-1 1,0 1 0,1 0 0,0 0-1,1 0 1,0 0 0,0 0 0,1 0-1,1-1 1,-1 1 0,1 0 0,1-1-1,0 1 1,6 11 0,-9-19 19,2 0 1,-1 1-1,0-1 1,0 0-1,1 0 0,-1 0 1,1 0-1,0 0 1,0-1-1,-1 1 0,5 2 1,-5-3-15,0-1 1,0 1-1,1 0 1,-1-1-1,0 0 0,0 1 1,1-1-1,-1 0 1,0 1-1,1-1 1,-1 0-1,0 0 1,1 0-1,-1 0 0,0-1 1,1 1-1,-1 0 1,0 0-1,0-1 1,1 1-1,-1-1 1,2 0-1,1-2 33,0 0 1,-1 1-1,1-1 0,-1-1 0,0 1 1,0 0-1,0-1 0,0 1 1,-1-1-1,4-7 0,2-5-161,8-24 0,-9 21 65,-1-2-1,-1 1 1,-1 0 0,-1-1-1,1-40 1,-6 37 7,1 23 33,1 0 0,0 0 0,0 1 0,0-1 0,-1 0-1,1 0 1,0 0 0,-1 0 0,1 0 0,-1 1 0,1-1 0,-1 0 0,1 0 0,-1 1 0,1-1 0,-1 0 0,0 1 0,0-1 0,0 0 0,0 1 9,1 0-1,0 1 0,0-1 1,-1 0-1,1 0 0,0 0 1,-1 1-1,1-1 0,0 0 1,0 0-1,0 1 0,-1-1 1,1 0-1,0 1 0,0-1 1,0 0-1,0 1 1,-1-1-1,1 0 0,0 1 1,0-1-1,0 0 0,0 1 1,0-1-1,0 0 0,0 1 1,1 8 43,0 0 0,0 0 0,1-1 0,0 1 0,0-1 0,1 1 0,0-1 0,0 0 0,1 0 0,1-1 0,-1 1 0,1-1 0,0 0 0,7 7 0,-5-6-61,0 0 0,0-1 0,1 0 0,1 0 1,-1-1-1,1 0 0,0-1 0,0 0 0,0 0 0,1-1 0,15 5 0,-19-8-379,0 0 1,0 0 0,1-1-1,-1 0 1,1 0-1,-1 0 1,0-1-1,1 0 1,-1 0-1,0-1 1,0 0-1,0 0 1,0 0 0,6-3-1,20-8-1778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30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75 3072,'5'-27'1845,"-5"26"-1650,0 0 0,0 0-1,1 0 1,-1 0 0,0 0 0,1 0 0,-1 0-1,1 0 1,-1 0 0,1 0 0,-1 0-1,1 0 1,0 1 0,0-2 0,0 1 82,1 0 1,-2 0 0,1-1 0,0 1-1,0 0 1,0 0 0,0-1-1,-1 1 1,1-1 0,-1 1 0,1-1-1,-1 1 1,1-1 0,-1 1 0,0-3-1,0 4-191,0 0-1,0-1 1,0 1-1,0 0 0,0 0 1,0-1-1,0 1 1,-1 0-1,1 0 1,0-1-1,0 1 0,0 0 1,1 0-1,-1-1 1,0 1-1,0 0 1,0 0-1,0-1 1,0 1-1,0 0 0,0 0 1,0 0-1,0-1 1,0 1-1,1 0 1,-1 0-1,0-1 0,0 1 1,0 0-1,0 0 1,1 0-1,-1 0 1,0 0-1,0-1 0,1 1 1,-1 0-1,0 0 1,0 0-1,0 0 1,1 0-1,-1 0 0,0 0 1,1 0-1,-1 0 4,1 1 0,-1-1 0,1 1 0,-1 0 0,0-1 0,0 1 0,1 0 0,-1-1 0,0 1 0,0 0 0,0 0 0,0-1 0,1 1 0,-1 0 0,0-1 0,0 1 0,-1 0 0,1 0 0,0-1 0,0 1 0,0 1 0,-16 160 1620,-1 14-783,-35 102 479,8-54-751,28-139 610,21-114-1332,0 1 0,2 0 0,1 0 1,2 0-1,0 1 0,2 1 0,1 0 1,1 0-1,30-41 0,-36 57 52,-1 0 0,10-15 0,-16 22-1,0 0 0,1 1 0,-1-1 0,1 1 0,0-1-1,0 1 1,0 0 0,0 0 0,0 0 0,0 0 0,1 0 0,-1 0-1,4-1 1,-6 3 19,0 0-1,0 0 1,1 0 0,-1 0-1,0 0 1,0 0-1,1 0 1,-1 0-1,0 0 1,0 0 0,1 0-1,-1 0 1,0 0-1,0 0 1,1 0-1,-1 0 1,0 0 0,0 0-1,0 1 1,1-1-1,-1 0 1,0 0-1,0 0 1,0 0 0,0 0-1,1 1 1,-1-1-1,0 0 1,0 0-1,0 0 1,0 1 0,1-1-1,1 11 69,-4 17 94,1-22-103,-2 34 56,0-5 115,2 52 0,1-54-209,0 8 182,1-38-169,-1-1 0,0 1 0,1-1 0,0 0 0,-1 1 0,1-1 0,0 1-1,0-1 1,1 0 0,-1 0 0,0 0 0,1 0 0,1 3 0,-2-5-19,-1 0-1,1 1 1,-1-1 0,1 0 0,-1 1-1,1-1 1,-1 0 0,1 0 0,0 1-1,-1-1 1,1 0 0,-1 0 0,1 0-1,-1 0 1,1 0 0,0 0 0,-1 0-1,1 0 1,-1 0 0,1 0 0,0 0-1,-1 0 1,1 0 0,-1 0 0,1-1-1,-1 1 1,1 0 0,-1 0-1,1-1 1,-1 1 0,1 0 0,-1-1-1,1 1 1,-1-1 0,1 1 0,-1-1-1,1 0 1,17-22 379,-12 14-425,22-27 133,-8 9 34,1 1-1,40-39 1,-34 41-90,53-44-181,-74 64 90,-6 4 38,0-1 0,1 1 0,-1 0-1,0-1 1,0 1 0,1 0 0,-1 0-1,0-1 1,1 1 0,-1 0 0,0 0-1,1 0 1,-1 0 0,0 0 0,1-1-1,-1 1 1,0 0 0,1 0 0,-1 0-1,1 0 1,-1 0 0,1 0 0,-1 1 0,1 0 0,0 0-1,-1 0 1,1 0 0,-1-1 0,0 1 0,1 0 0,-1 0 0,0 0 0,1 0-1,-1 1 1,0 0 0,5 25 4,-4-18 3,1 1-1,0 0 1,1-1 0,0 1-1,0-1 1,6 10 0,-5-10 63,2-1 0,-1 0 0,1 0 0,1 0 0,0-1 0,0 0 0,0 0 0,14 10 0,-14-13-26,0 0-1,0-1 0,0 1 1,0-1-1,0-1 0,1 0 1,-1 0-1,1 0 0,-1-1 1,1 0-1,12 0 0,-10-2-936,3-6-4732,-5 4 3582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30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 7040,'-8'-9'5152,"8"18"-5728,0-1-96,8 3 384,-3-2-1728,3 2 1088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32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218 585 6464,'0'0'103,"0"0"1,0 0-1,-1 0 0,1 0 1,0 0-1,0 0 1,-1 0-1,1 0 0,0 0 1,0 0-1,-1-1 1,1 1-1,0 0 0,0 0 1,0 0-1,-1 0 0,1 0 1,0 0-1,0 0 1,0-1-1,-1 1 0,1 0 1,0 0-1,0 0 1,0-1-1,0 1 0,0 0 1,-1 0-1,1 0 1,0-1-1,0 1 0,0 0 1,0 0-1,0 0 1,0-1-1,0 1 0,0 0 1,0-1-61,0 1 0,0 0 0,0 0 0,0 0 0,0-1 0,0 1 0,-1 0 0,1 0 0,0 0 0,0 0 0,0-1 0,0 1 0,0 0 0,0 0 0,0 0 0,-1 0 0,1-1-1,0 1 1,0 0 0,0 0 0,0 0 0,0 0 0,-1 0 0,1 0 0,0 0 0,0 0 0,0 0 0,-1-1 0,1 1 0,0 0 0,0 0 0,0 0 0,0 0 0,-1 0 0,1 0 0,0 0 0,0 0 0,0 0 0,-1 0 0,1 1 0,0-1 0,0 0 0,0 0 0,-1 0 0,1 0 0,0 0 0,0 0 0,0 0 0,0 0 0,-1 0 0,1 1 0,0-1 0,0 0 0,0 0 0,-6 3 600,0 0 0,1 0 0,-1 0 0,1 1 0,0 0 0,0 0 0,0 0 0,-8 10 0,4-3-331,0 0 0,1 1 0,-7 13-1,8-13-161,1 1 0,1-1 0,0 1 0,1 0-1,0 0 1,1 1 0,0-1 0,1 1 0,1-1 0,0 18-1,1-28-92,1 0-1,-1-1 1,1 1-1,0 0 0,0-1 1,0 1-1,0-1 1,0 1-1,0-1 1,3 3-1,-4-4-40,1-1-1,-1 1 1,0 0-1,1-1 1,-1 1 0,1-1-1,-1 0 1,1 1-1,-1-1 1,1 1 0,0-1-1,-1 0 1,1 1-1,-1-1 1,1 0 0,0 0-1,-1 1 1,1-1-1,0 0 1,-1 0 0,1 0-1,0 0 1,-1 0-1,1 0 1,0 0 0,-1 0-1,1 0 1,0 0-1,-1 0 1,1-1 0,0 1-1,-1 0 1,1 0-1,0-1 1,-1 1 0,1 0-1,-1-1 1,1 1-1,-1-1 1,1 1 0,-1 0-1,1-1 1,-1 1-1,1-2 1,4-4 5,-1 1 0,-1-1 0,1-1 0,-1 1 0,0 0 0,2-9 0,2-3-19,-1 5 31,-2 0 0,1 0-1,-2-1 1,3-15 0,-5 21-21,1-2-17,1-3 37,-1 0 0,1-22 0,-1 26-335,0 21 105,0 57 341,0 36 279,-4-49-32,0 3 183,-16 111 0,15-158-462,0 0 1,0 0-1,-1 0 1,-1-1-1,0 0 0,-1 0 1,0 0-1,-11 15 1,16-25-109,0 1 0,0-1 1,0 1-1,-1-1 1,1 0-1,0 0 0,-1 1 1,1-1-1,0 0 1,-1 0-1,1-1 0,-1 1 1,0 0-1,1 0 1,-1-1-1,0 1 0,1-1 1,-1 1-1,0-1 1,0 0-1,1 0 1,-1 0-1,0 0 0,0 0 1,0 0-1,1 0 1,-1-1-1,0 1 0,0-1 1,1 1-1,-1-1 1,0 1-1,1-1 0,-1 0 1,-2-1-1,1-1-61,-1 0-1,0-1 1,1 1-1,-1 0 1,1-1-1,0 0 1,0 0-1,0 0 1,1 0-1,-1 0 1,1-1-1,0 1 1,0-1-1,1 1 1,-1-1 0,1 0-1,0 1 1,1-1-1,-1 0 1,1 0-1,0 0 1,0 0-1,0 0 1,0 1-1,1-1 1,0 0-1,0 0 1,2-5-1,7-9-39,-1 0-1,2 0 0,18-23 1,45-49-357,-50 64 414,13-12 160,1 1 0,3 3 1,45-32-1,-31 25 72,52-51-1,-95 80-155,0-2 1,0 1-1,-2-1 0,0-1 0,0 0 0,9-24 0,33-105 162,-31 79-208,33-114 97,-45 129 516,-11 65-452,-8 89 315,-6-1 1,-32 114 0,-34 47 142,83-262-607,-1-1 0,0 0 0,1 0 0,-1 0 0,1 0 0,-1 0 0,0 0 0,1 0 0,-1 0 0,1-1 0,-1 1 0,0 0 0,1 0 0,-1 0 0,0 0 0,1 0 0,-1-1 0,0 1 0,1 0 0,-1 0 0,0 0 0,1-1 0,-1 1 0,0 0 0,1-1 0,27-33-278,-23 27 234,0 0-1,0 1 1,1-1 0,0 1-1,1 0 1,-1 0 0,14-8 0,-19 14 29,0-1 0,0 1 0,0-1 1,0 1-1,1 0 0,-1-1 0,0 1 1,0 0-1,0 0 0,0 0 0,0 0 1,0 0-1,1 0 0,-1 0 0,0 0 0,0 0 1,0 1-1,0-1 0,0 0 0,0 1 1,0-1-1,0 1 0,0-1 0,0 1 1,0-1-1,0 1 0,0 0 0,0 0 1,0-1-1,0 1 0,-1 0 0,1 0 1,0 0-1,-1 0 0,2 1 0,1 4 4,0-1-1,0 1 0,-1 0 0,4 12 0,8 33 2,5 19 16,-16-61 90,1 1-1,0-1 0,0 0 1,11 16-1,-14-24-66,1 1-1,-1-1 1,0 1-1,0-1 1,1 0-1,-1 1 1,1-1-1,-1 0 1,1 0-1,2 1 1,-3-1-17,0-1 0,0 0 0,0 0 0,0 0 0,0 1 0,0-1 0,-1 0 0,1 0 0,0 0 0,0-1 0,0 1 1,0 0-1,0 0 0,0 0 0,-1-1 0,1 1 0,0 0 0,0-1 0,0 1 0,0-1 0,-1 1 0,1-1 0,0 1 0,-1-1 0,1 1 0,1-2 1,7-9 91,-1-1 1,0 0 0,0 0 0,10-25 0,-3 7-70,20-25 42,-26 42-47,0 0-1,-1-1 1,0 0-1,-1 0 1,8-25-1,-15 39-34,0-1 0,1 0-1,-1 1 1,0-1 0,0 1 0,0-1 0,0 0-1,0 1 1,0-1 0,0 0 0,0 1-1,0-1 1,0 1 0,0-1 0,0 0 0,0 1-1,0-1 1,0 0 0,-1 1 0,1-1-1,0 1 1,-1-1 0,1 1 0,-1-2-1,1 2-6,-1 0-1,0 0 1,1-1-1,-1 1 1,1 0-1,-1 0 0,0 0 1,1 0-1,-1 0 1,0 0-1,1 0 0,-1 0 1,0 0-1,1 0 1,-1 1-1,1-1 1,-1 0-1,0 0 0,0 1 1,-4 1-44,1 0 0,0 1 0,-1-1 0,1 1 0,-4 4 1,2-1 60,1-1 1,0 2-1,0-1 1,0 0 0,1 1-1,0 0 1,0 0 0,1 0-1,0 1 1,-3 10 0,2-3-11,1 0 0,0-1 0,1 1 0,0 25 0,2-37 21,0 0 1,0 0-1,1 1 0,-1-1 1,1 0-1,0 0 1,0 0-1,0 0 1,0 0-1,3 6 0,-3-8-6,0 0-1,0 1 1,0-1-1,0 0 1,1 0-1,-1 0 1,0 0-1,0 0 1,1 0-1,-1 0 0,0 0 1,1 0-1,-1-1 1,1 1-1,-1-1 1,1 1-1,0-1 1,-1 1-1,1-1 1,-1 0-1,1 0 1,0 0-1,2 0 0,1-1 18,1 0-1,-1 0 1,0 0-1,0-1 1,0 0-1,0 0 1,7-4-1,32-21 127,-37 22-122,101-62-20,-84 54-93,0 1 1,44-15-1,-64 26 100,1 0 0,-1 0-1,0 0 1,1 0 0,-1 1-1,1 0 1,0 0 0,-1 0-1,1 0 1,-1 1 0,1 0-1,-1 0 1,0 0 0,9 3-1,-6 0 40,0 0 0,-1 0 0,0 0-1,0 1 1,0 0 0,0 0 0,0 0 0,4 7-1,0 0 23,-3-3 0,1-1 1,12 12-1,-18-18-67,0-1-1,0 1 1,1 0 0,-1-1-1,1 0 1,-1 1-1,1-1 1,-1 0 0,1 0-1,-1-1 1,1 1 0,0 0-1,0-1 1,-1 0-1,5 1 1,0-2-73,-1 0-1,0-1 1,0 1 0,0-1 0,-1 0-1,1-1 1,10-5 0,37-27-2119,-27 16-114,27-13-4481,-30 20 3863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35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135 831 2720,'-1'-3'269,"1"2"-122,-1 0 0,1 0 0,0 0 0,-1 0 0,1 0 0,0 0-1,-1 0 1,1 0 0,0 0 0,0 0 0,0 0 0,0 0 0,0 0 0,0 0-1,0 0 1,0 0 0,0 0 0,1 0 0,-1 0 0,0 0 0,1 0 0,-1 0-1,3-8 7814,-4 13-6751,1 12 226,-5 26 1,0-8-862,-98 538 3522,81-470-2982,53-259-877,-18 78-378,-1 10 96,30-138-172,-34 179 202,1 1 0,1 0 0,1 0 0,1 0 0,20-29 0,-28 50 48,0 0 0,1 0-1,-1 1 1,1 0 0,0 0 0,1 0-1,10-7 1,-15 11-10,1 0 0,0 0 0,0 0 0,0 0 0,0 0 0,0 0-1,0 1 1,0-1 0,0 1 0,0-1 0,0 1 0,0 0 0,0 0 0,0 0 0,1 0 0,-1 0 0,0 1 0,0-1-1,0 0 1,0 1 0,0 0 0,0-1 0,0 1 0,0 0 0,0 0 0,-1 0 0,1 0 0,0 1 0,2 1 0,0 1 29,-1 0 1,0 0 0,0 0 0,0 0-1,-1 1 1,1-1 0,-1 1 0,0-1 0,-1 1-1,1 0 1,-1 0 0,0 0 0,0 0 0,0 0-1,-1 0 1,1 9 0,-2 2 63,0 1-1,-1-1 1,-6 27 0,2-17 55,-15 39 1,18-57-157,-1-1 1,0 1 0,0-1 0,0 0 0,-1 0-1,0 0 1,0 0 0,-12 11 0,15-17-38,1 0 0,0 0 0,-1 0 1,1 0-1,-1 0 0,1 0 0,-1 0 0,1 0 0,-1-1 0,0 1 1,1-1-1,-1 1 0,0-1 0,0 1 0,1-1 0,-1 0 1,0 0-1,0 0 0,1 0 0,-1 0 0,0 0 0,0-1 1,0 1-1,1-1 0,-1 1 0,0-1 0,1 1 0,-1-1 1,-1-1-1,1 1-34,0-1 1,0 0 0,0 0-1,1 1 1,-1-1-1,1 0 1,-1 0 0,1-1-1,0 1 1,-1 0-1,1 0 1,0-1-1,1 1 1,-1 0 0,0-1-1,1 1 1,-1-1-1,1 1 1,0-1 0,0-3-1,0 4 37,0 0 0,0-1 0,1 1 0,-1 0 0,1-1 0,-1 1 1,1 0-1,0-1 0,0 1 0,0 0 0,0 0 0,0 0 0,1 0 0,-1 0 0,1 0 0,-1 0 0,1 1 0,0-1 0,-1 0 0,1 1 0,0-1 0,0 1 0,4-2 0,4-2 21,0 1 1,1 0-1,-1 1 0,12-2 0,-12 2 0,42-10 60,125-33 338,-130 31-122,78-36 0,-111 43-145,0 0 1,0 0-1,-1-1 0,0-1 0,16-15 1,-21 17-72,-1 0 1,-1 0-1,1 0 0,-1-1 1,0 0-1,-1 0 1,0 0-1,-1-1 1,4-11-1,-5 15-64,-1 0-1,1 1 0,1-1 1,-1 0-1,1 1 0,0 0 1,5-6-1,4 23 286,-10-8-273,0-1 1,-1 2 0,1-1 0,-1 0 0,0 0 0,0 1 0,0-1 0,-1 1 0,2 6 0,6 46 83,-6-31-79,-1-18 3,-1 1-1,1-1 1,0 0-1,1 0 1,7 15-1,-9-21-13,0 0 0,0 0 0,0-1 0,0 1 0,0 0 0,1 0 0,-1-1 0,1 1 0,-1-1 0,1 1-1,0-1 1,-1 0 0,1 0 0,0 0 0,0 0 0,0 0 0,0 0 0,0 0 0,0-1 0,0 1 0,0-1-1,0 1 1,1-1 0,-1 0 0,0 0 0,0 0 0,0 0 0,5-1 0,4-2 1,1-1 0,-1 0 0,1-1 0,-1 0 0,17-12 0,15-6 2,68-33-226,-109 55 213,0 0-1,1 0 0,-1 0 0,0 1 0,0-1 0,1 0 0,-1 1 0,4-1 1,-5 2 2,0-1 1,0 0 0,0 0-1,-1 0 1,1 1 0,0-1 0,-1 0-1,1 1 1,0-1 0,-1 0 0,1 1-1,0-1 1,-1 1 0,1 0 0,-1-1-1,1 1 1,-1-1 0,1 1-1,-1 0 1,1-1 0,-1 1 0,1 0-1,-1-1 1,0 1 0,0 0 0,1 0-1,-1-1 1,0 1 0,0 1-1,2 9 8,-1-1 0,-1 1-1,1 0 1,-3 10-1,2 5 33,-1 20 3,0-11-2,2-1 0,0 1 0,8 36-1,-8-67-21,0-1 0,1 1 0,-1 0 0,1 0 0,0-1 0,3 5-1,-5-7-7,0-1-1,0 1 0,1-1 1,-1 1-1,0-1 0,1 1 1,-1-1-1,1 1 0,-1-1 1,0 1-1,1-1 0,-1 0 0,1 1 1,-1-1-1,1 0 0,0 1 1,-1-1-1,1 0 0,-1 0 1,1 1-1,-1-1 0,1 0 1,0 0-1,-1 0 0,1 0 0,0 0 1,-1 0-1,1 0 0,-1 0 1,1 0-1,0 0 0,-1 0 1,1 0-1,-1 0 0,1-1 1,0 1-1,-1 0 0,1 0 0,-1-1 1,1 1-1,-1 0 0,1-1 1,-1 1-1,1-1 0,-1 1 1,1-1-1,-1 1 0,0-1 1,1 1-1,-1-1 0,1 0 0,1-2 12,0-1-1,-1 0 1,1 1-1,0-1 0,-1 0 1,0 0-1,1-6 1,3-30-145,-5 39 125,6-123-449,-7 106 404,0-1-1,-1 1 1,-1-1 0,-9-28-1,9 38-11,-2-1 0,1 2 0,-1-1-1,0 0 1,0 1 0,-1 0 0,-12-13 0,11 14-54,3 1-150,10 11 146,6 4 70,2-2 57,0 0 0,0-1 0,0-1 0,1 0 0,18 3 0,-25-6 38,0-1 0,1-1-1,0 0 1,-1 0 0,1 0 0,-1-1 0,0 0 0,1-1 0,-1 0 0,0 0 0,11-5 0,10-7 112,-1 0 0,45-32 0,-57 34-111,0 0 1,-1-1 0,-1-1 0,0-1-1,14-19 1,13-21 11,-3-1-1,47-96 0,-64 114-92,4-9 14,43-86 282,-67 131-259,0 0-24,1-1 0,-1 1 0,0-1 0,0 0 0,0 0 0,-1 0 0,1 0 0,0-3 0,-1 6 16,0 0 0,0 0-1,0 0 1,0 0 0,-1 0-1,1 0 1,0-1 0,0 1-1,0 0 1,0 0 0,0 0-1,0 0 1,0 0-1,0 0 1,0 0 0,0-1-1,0 1 1,0 0 0,0 0-1,0 0 1,-1 0 0,1 0-1,0 0 1,0 0-1,0 0 1,0 0 0,0 0-1,0 0 1,0 0 0,-1-1-1,1 1 1,0 0 0,0 0-1,0 0 1,0 0 0,0 0-1,0 0 1,-1 0-1,1 0 1,0 0 0,0 0-1,0 0 1,0 0 0,0 1-1,0-1 1,-1 0 0,1 0-1,0 0 1,0 0 0,0 0-1,0 0 1,0 0-1,0 0 1,0 0 0,0 0-1,-1 0 1,1 1 0,-7 4-32,4-1 33,-1 1 0,1-1-1,0 1 1,0-1 0,1 1 0,-1 0 0,-2 9-1,-1 1 5,-116 341 243,115-327-134,-9 57-1,14-72-89,1 0 0,1 0 0,1-1 0,0 1 0,0 0 0,6 20 0,-6-29-30,1-1-1,-1 1 0,1-1 0,0 0 0,1 1 0,-1-1 0,1 0 0,0 0 0,0-1 0,0 1 1,0-1-1,1 1 0,-1-1 0,9 5 0,-10-6-5,1 0 1,0-1-1,1 0 0,-1 1 1,0-1-1,0 0 0,0-1 1,1 1-1,-1-1 1,0 1-1,1-1 0,-1 0 1,0 0-1,1 0 0,-1-1 1,1 1-1,-1-1 0,0 0 1,0 0-1,1 0 0,-1 0 1,3-2-1,4-3-66,0-1 1,0-1-1,0 0 0,-1 0 0,0 0 1,11-15-1,-18 20 47,0 1 0,-1-1 0,1 0 0,0 0 0,-1 0 0,0 0-1,1 0 1,0-5 0,1-1 16,-3 8-2,0 0 0,1 0 1,-1 1-1,0-1 1,1 0-1,-1 0 0,0 0 1,1 1-1,-1-1 1,1 0-1,0 1 1,-1-1-1,1 0 0,-1 1 1,1-1-1,0 1 1,-1-1-1,1 1 1,0-1-1,0 1 0,0 0 1,-1-1-1,1 1 1,0 0-1,0 0 1,1-1-1,1 1 22,0 0-1,0 1 1,0-1-1,0 0 1,0 1-1,4 1 1,1 0 46,22 4-36,1-1 0,-1-2-1,59-1 1,91-16 451,-158 12-306,-12 0 32,-3 2 175,-17 5-93,8-4-253,-33 16 82,16-9-98,0 1 1,-30 21-1,33-18 26,-23 23 0,34-29-36,-1 0 0,1 0 0,0 1 0,1 0 0,0 0 0,-6 11 0,10-18 8,1 0 0,-1 0 0,0 0 0,0 0 0,0 0 0,0 0 0,0 0-1,0-1 1,0 1 0,0 0 0,0 0 0,0 0 0,0 0 0,0 0 0,0 0 0,0 0 0,0 0 0,0 0 0,1 0 0,-1 0-1,0 0 1,0 0 0,0 0 0,0 0 0,0 0 0,0 0 0,0 0 0,0 0 0,0 0 0,0 0 0,0 1 0,0-1-1,0 0 1,0 0 0,0 0 0,1 0 0,-1 0 0,0 0 0,0 0 0,0 0 0,0 0 0,0 0 0,0 0 0,0 0 0,0 0-1,0 0 1,0 0 0,0 0 0,0 0 0,0 0 0,0 1 0,0-1 0,0 0 0,0 0 0,0 0 0,0 0 0,0 0-1,0 0 1,0 0 0,0 0 0,0 0 0,10-6-71,14-13-78,-22 18 145,43-36-178,-15 11-10,36-22 1,-64 47 149,3-1-200,0 9 72,1 4 172,3 5 15,1-1-1,0-1 1,22 26-1,-28-36-10,-1-1 1,1 0-1,-1 0 1,1 0-1,0-1 1,0 1-1,0-1 0,0 0 1,0 0-1,1 0 1,-1-1-1,1 0 0,-1 0 1,1 0-1,-1 0 1,1 0-1,0-1 1,-1 0-1,1 0 0,5-1 1,-3-1 20,0 0-1,0 0 1,0 0 0,-1-1-1,1 0 1,-1-1 0,0 1-1,0-1 1,0 0 0,9-9-1,-3 1 40,0 0-1,0-1 0,11-17 0,-14 17-78,-1 0-1,-1 0 0,-1-1 0,10-27 0,-11 28-2,88-327 62,-60 198 31,6-19 93,-37 144-239,-3 9 8,1 8 58,0 0 1,-1 0-1,1 0 1,0 0-1,0 0 0,0 0 1,0 0-1,-1 0 1,1 0-1,0 0 0,0 0 1,0 0-1,0 0 1,-1 0-1,1 0 0,0 0 1,0 0-1,0 0 1,0 0-1,-1 0 0,1 0 1,0 0-1,0 0 1,0 0-1,0 0 0,-1 0 1,1 0-1,0 0 1,0 0-1,0 1 0,0-1 1,0 0-1,-1 0 1,1 0-1,0 0 0,0 0 1,0 1-1,-1 0-7,-1 1 1,1 0-1,0 0 0,0 0 0,0 0 1,0 0-1,0 0 0,0 0 0,0 0 1,0 3-1,-1 3-11,-9 34-6,3 0 0,1 1 0,-2 51 0,9-92 29,-13 221 188,13-170-54,2-1-1,11 68 1,-12-111-111,0-1 0,1 1 0,0-1 0,1 0 0,0 0 0,0 0 0,0 0 0,1-1 0,9 14 0,-12-20-35,0 0 0,1 0 0,-1 0 0,0 0 0,1 0-1,-1 0 1,1 0 0,-1 0 0,1-1 0,-1 1 0,1 0-1,0-1 1,-1 0 0,1 1 0,0-1 0,-1 0-1,1 0 1,0 0 0,0 0 0,-1 0 0,1 0 0,0 0-1,-1-1 1,1 1 0,0 0 0,-1-1 0,1 0 0,-1 1-1,1-1 1,-1 0 0,3-1 0,5-3-132,-1-1 0,1 0 0,14-15 0,-20 18 70,3-2 54,0 0 0,-1-1-1,1 1 1,-1-1 0,-1-1 0,1 1-1,-1 0 1,0-1 0,-1 0 0,0 0-1,0 0 1,0 0 0,-1-1 0,0 1-1,0-1 1,-1 1 0,0-1 0,0-9 0,6 17 50,6 5 28,1 0 1,-1-2 0,1 0 0,18 2-1,3 1 95,-12-3-40,0-1-1,1 0 1,43-4 0,-36 0 81,-20 2-126,0-1-1,0 0 1,15-3-1,-11 1-58,9-1 190,-24 4-184,1-1 1,0 1-1,-1 0 1,1 0-1,-1 0 0,1-1 1,0 1-1,-1 0 1,1-1-1,-1 1 0,1-1 1,-1 1-1,1-1 1,-1 1-1,0-1 0,1 1 1,-1-1-1,1 1 1,-1-1-1,0 1 0,0-1 1,1 1-1,-1-1 1,0 0-1,0 1 0,0-1 1,1-1-1,-1 4 122,0-1-133,0 0 0,1 0 0,-1 0 0,0 0 0,0 0 0,0 0 0,0-1 0,0 1 0,0 0 0,-1 0 0,1 0 0,0 0 0,0 0 0,-1 1 0,0 2 25,1 0 0,-1-1-1,1 1 1,0 0 0,0 0-1,0 0 1,1 5 0,1 11-10,-2 55-1440,9-91-11810,-7 12 11903,-1 1 1,1-1-1,0-5 1,1-7-1058,2-21 1,-3 15 1183,0 3 1118,-1 0 0,-1-28 0,-9-37 4627,5 45-588,4-2-1067,0 19-9110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36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1 703 5728,'0'0'1840,"1"1"-1110,0 0-514,0-1 0,0 1 0,0-1 0,0 0 0,0 1 0,0-1 0,0 0 0,0 0 0,0 1 0,0-1 0,0 0 0,0 0 0,0 0 0,0 0 0,0 0 0,2-1-1,23-7 1647,23-16-445,-25 9-1067,-1 0 0,-1-2 0,-1 0 0,0-2 1,33-37-1,-19 13 245,-3-1 1,32-56-1,76-167 2221,-100 186-1232,-48 97-1237,-8 22 0,-20 103-8,26-99-166,-15 62 523,-11 112 0,35-202-586,0 1 1,2 14-1,-1-24-115,0 0 0,1-1 0,0 1 1,0-1-1,0 1 0,1-1 0,-1 1 0,1-1 0,5 8 0,-7-11-23,1 0-1,0 0 0,0 0 0,-1 0 1,1-1-1,0 1 0,0 0 1,0 0-1,0-1 0,0 1 1,0-1-1,0 1 0,0-1 1,1 1-1,-1-1 0,0 1 1,0-1-1,0 0 0,0 0 1,1 0-1,-1 0 0,0 0 1,0 0-1,0 0 0,1 0 1,-1 0-1,0 0 0,0-1 1,0 1-1,0 0 0,1-1 1,-1 1-1,0-1 0,1 0 1,4-3-42,0 1 1,-1-1-1,0 0 1,8-8 0,-10 10 43,69-58 224,-72 60-185,0 0 0,0 0 0,0-1 0,0 1 1,0 0-1,0 0 0,0 0 0,1 0 0,-1 0 0,0 0 1,0 0-1,0 0 0,0 0 0,0 0 0,0 0 1,0 0-1,0 0 0,1 0 0,-1 0 0,0 0 1,0 0-1,0 0 0,0 0 0,0 0 0,0 0 1,1 0-1,-1 0 0,0 0 0,0 0 0,0 0 1,0 0-1,0 0 0,0 0 0,0 0 0,0 0 1,1 0-1,-1 0 0,0 0 0,0 0 0,0 0 0,0 0 1,0 1-1,0-1 0,2 7 380,-3 9-150,0 1-83,1 1 0,2 24 1,0 7 35,-2-48-384,0 1 1,0 0 0,0 0-1,0-1 1,1 1-1,-1 0 1,1 0 0,-1-1-1,1 1 1,-1 0-1,3 2 1,-3-4 56,0 0-1,0 1 1,0-1 0,1 0-1,-1 0 1,0 0 0,0 1-1,1-1 1,-1 0 0,0 0-1,1 0 1,-1 0 0,0 1-1,0-1 1,1 0 0,-1 0-1,0 0 1,1 0 0,-1 0-1,0 0 1,1 0 0,-1 0-1,1 0 1,9-7-3092,-5 0 1401,0 1-1,0-1 1,-1 0-1,0 0 1,0-1 0,5-14-1,5-15-1686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36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9 7136,'-10'-9'3232,"5"9"-2816,1 0 1632,8 0-160,1 0-4992,5 5 2240,-2-5-1952,5 4 1600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37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9 5152,'13'-8'6960,"-4"34"-102,-8-13-6318,-1-1 0,0 1-1,-1 0 1,-1 0 0,0-1-1,-4 15 1,-2 14 199,-32 162 765,7-38-1226,20-107-407,-4 24-745,11-45-91,4-23-761,0 0-1,-1 15 1,5-19-587,-1-3-1743,-5-12 1972,-26-36 246,-21-13 5489,-7 5 5725,60 48-9066,0 1 0,0 0 0,1 0 0,-1 0 0,0 0 0,0 0-1,0 0 1,4 1 0,69 9-931,127-1 0,-191-9 595,-1 0-44,1 0 1,0 0-1,-1 1 1,12 3-1,-19-3 100,0 0 0,0 0 1,-1 0-1,1 0 0,0 0 0,-1 1 0,1-1 0,-1 1 0,0-1 1,1 1-1,-1 0 0,0 0 0,0 0 0,0 0 0,0 1 0,-1-1 1,1 0-1,-1 1 0,3 5 0,-1-1 215,-1 1 1,0 0-1,2 15 0,3 14 651,-7-37-884,1 1 0,-1-1-1,0 1 1,0-1 0,0 1 0,1-1-1,-1 1 1,0-1 0,0 1 0,1-1-1,-1 0 1,1 1 0,-1-1 0,0 1-1,1-1 1,-1 0 0,1 0 0,-1 1-1,0-1 1,1 0 0,-1 0 0,1 1-1,-1-1 1,1 0 0,-1 0 0,1 0-1,-1 0 1,1 0 0,-1 0 0,1 0-1,-1 0 1,1 0 0,-1 0 0,1 0-1,0 0 1,-1 0 0,1 0 0,-1 0-1,0-1 1,1 1 0,-1 0 0,1 0-1,0-1 1,20-13 240,-20 13-221,26-24 432,-22 20-364,-1 0 0,1 0 0,0 1 1,0 0-1,0 0 0,1 0 0,0 0 1,-1 1-1,1 0 0,0 1 0,9-4 1,-14 6-84,1 0 1,-1 0 0,1 0 0,0 0 0,-1 0 0,1 0 0,-1 0 0,1 0 0,-1 1-1,1-1 1,-1 0 0,1 1 0,-1 0 0,1-1 0,-1 1 0,1 0 0,-1 0-1,0-1 1,0 1 0,1 0 0,-1 0 0,0 1 0,0-1 0,0 0 0,0 0 0,0 0-1,0 1 1,0-1 0,-1 1 0,1-1 0,0 0 0,-1 1 0,1-1 0,-1 1 0,0 0-1,1-1 1,-1 1 0,0-1 0,0 1 0,0-1 0,0 3 0,-3 45 124,-11 68 1,5-60-164,-10 50 422,-45 144 0,60-237-439,-1 0 1,0 1-1,-1-2 0,0 1 1,-1-1-1,0 1 0,-14 16 1,19-27 23,-1 0 0,1 0 0,-1-1 0,0 1-1,-4 3 1,6-6 18,0 1 0,0-1 0,1 0 0,-1 1 0,0-1 0,0 0 0,1 0 0,-1 1-1,0-1 1,0 0 0,0 0 0,1 0 0,-1 0 0,0 0 0,0 0 0,0 0 0,1 0-1,-1 0 1,0-1 0,0 1 0,1 0 0,-1 0 0,0-1 0,0 1 0,1 0 0,-1-1-1,0 1 1,1-1 0,-1 1 0,0-1 0,1 1 0,-1-1 0,1 1 0,-2-2-1,-1-3 42,0 0-1,0 0 0,0 0 1,1 0-1,0 0 0,0 0 1,0-1-1,0 1 0,1-1 1,0 1-1,0-1 0,1 0 1,-1 1-1,1-1 0,1-6 1,1-11 31,2 0 0,8-32 0,-9 41-23,2-4-26,0-7 158,2 0-1,0 1 0,15-31 1,-19 48-200,1 0 1,1 0-1,-1 0 1,1 1 0,0-1-1,0 1 1,1 0-1,0 0 1,0 1-1,1 0 1,-1 0-1,1 1 1,0-1 0,12-5-1,12 0-1442,0 0 0,1 2 0,0 1 0,52-3 0,-30 5-644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43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6 4736,'0'-5'2144,"-13"5"-1856,3 5 2016,7 2-1312,-16 1 1504,6 4-1440,-14 4 928,-1 1-1121,-17 3 385,5 3-736,-9 0 64,9 2-320,-5-2 32,13-3-160,1-3-1120,8-5 544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40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161 563 2080,'0'1'65,"0"-1"-1,0 0 1,0 0 0,0 0-1,0 1 1,0-1 0,0 0-1,0 0 1,0 1 0,0-1 0,0 0-1,0 0 1,0 1 0,1-1-1,-1 0 1,0 0 0,0 1-1,0-1 1,0 0 0,0 0-1,0 0 1,1 1 0,-1-1 0,0 0-1,0 0 1,0 0 0,0 0-1,1 0 1,-1 1 0,0-1-1,0 0 1,1 0 0,-1 0-1,0 0 1,0 0 0,0 0 0,1 0-1,-1 0 1,0 0 0,0 0-1,1 0 1,-1 0 0,0 0-1,0 0 1,1 0 0,-1 0-1,0 0 1,1 0 0,1 0 2034,-2-1-1787,0 0 0,0 1 0,0-1 0,0 0-1,0 0 1,0 1 0,0-1 0,-1 0 0,1 1 0,0-1-1,0 0 1,-1 0 0,1 1 0,-1-1 0,1 1 0,0-1 0,-1 0-1,1 1 1,-1-1 0,1 1 0,-2-1 0,1 0-55,0 0 1,0 1-1,-1-1 1,1 1-1,0-1 1,-1 1-1,1 0 1,0 0-1,-1-1 1,1 1-1,-2 0 1,-4 1 75,0-1 0,0 1 1,-12 4-1,11-3 281,-3 0-304,0 1 0,1 0-1,-15 7 1,22-9-272,0 0 0,0 1 1,1-1-1,-1 1 0,0 0 0,1 0 1,-1 0-1,1 0 0,-1 0 1,1 1-1,0-1 0,0 1 0,0-1 1,1 1-1,-4 5 0,5-7-23,0 0-1,0 0 1,0 0-1,0 0 1,0 0-1,0 0 1,0 0-1,0 0 1,0 0-1,0 0 1,0 0-1,1 0 1,-1 1-1,1-1 1,-1-1-1,0 1 1,1 0-1,0 0 1,-1 0-1,1 0 1,-1 0-1,1 0 1,0-1-1,0 1 1,-1 0-1,1 0 1,0-1 0,0 1-1,1 0 1,3 2 30,0 0 1,0 0 0,11 3 0,-7-3-48,0-1 1,0 1-1,1-2 1,-1 1-1,13-1 1,-16-1-44,0 0 1,0 0-1,0-1 1,0 1-1,0-2 1,0 1 0,0 0-1,0-1 1,6-3-1,-11 4 20,1 0 0,-1 1 0,1-1 0,-1 0-1,0 0 1,1 0 0,-1 0 0,0-1 0,0 1 0,0 0-1,0-1 1,0 1 0,0 0 0,0-1 0,0 1-1,-1-1 1,1 1 0,-1-1 0,1 0 0,0-2 0,-1 2-4,0-1 0,0 0 0,0 1 0,0-1 0,-1 0 0,1 1 0,-1-1 0,0 0 0,1 1 0,-1-1 0,-2-3 0,0 0 66,0 1 1,-1 0-1,1 0 1,-1 1-1,0-1 1,0 1-1,0-1 1,-1 1-1,1 0 1,-9-5-1,8 7 47,-1-1-1,1 1 1,0 0 0,-1 0-1,1 1 1,-1-1-1,1 1 1,-10 0-1,15 1-71,-1 0-1,1 0 0,-1 0 0,1 0 1,-1 0-1,1 0 0,-1 0 1,1 0-1,-1 0 0,1 0 0,-1 0 1,1 0-1,0 1 0,-1-1 1,1 0-1,-1 0 0,1 1 0,0-1 1,-1 0-1,1 1 0,-1-1 1,1 0-1,0 1 0,0-1 0,-1 0 1,1 1-1,0-1 0,0 1 1,-1-1-1,1 0 0,0 1 0,0-1 1,0 1-1,0-1 0,-1 2 1,1-2 5,0 1 1,1 0-1,-1-1 1,0 1 0,0 0-1,0-1 1,0 1-1,1-1 1,-1 1 0,0 0-1,1-1 1,-1 1-1,0-1 1,1 1 0,-1-1-1,1 1 1,-1-1-1,1 1 1,-1-1 0,1 1-1,-1-1 1,1 1 0,0-1-1,-1 0 1,2 1-1,3 1 60,0-1 0,0 1 0,1-1 1,-1 0-1,1 0 0,-1-1 0,1 0 0,-1 0 0,1 0 0,5-1 0,0-1 120,0 0 1,-1-1-1,1 0 1,10-5-1,-14 5-140,0-1 0,0 0 0,-1 0 0,1-1 0,-1 0 0,0 0 0,0-1 0,-1 1 0,0-1 0,0 0 0,6-10 0,-1 0 23,0-1-1,-2 0 1,11-28 0,20-67 364,57-138 216,-90 241-631,-4 11-95,-2 8-36,-5 83-346,-36 260 763,0-163-151,21-101-3,-16 61 154,27-118-233,-2-1-1,-22 46 1,4-25-156,26-47 28,-1-1 0,1 1 0,-1 0 1,0-1-1,0 0 0,-9 8 0,12-12 40,1 1 0,-1-1 1,0 1-1,1-1 0,-1 0 0,0 1 0,1-1 0,-1 0 0,0 1 0,1-1 1,-1 0-1,0 0 0,0 0 0,1 0 0,-1 1 0,0-1 0,0 0 0,0 0 1,1-1-1,-1 1 0,0 0 0,0 0 0,1 0 0,-1 0 0,0-1 0,1 1 1,-1 0-1,0-1 0,1 1 0,-1 0 0,0-1 0,1 1 0,-1-1 0,0 1 0,1-1 1,-1 1-1,1-1 0,-1 1 0,1-1 0,0 0 0,-1 1 0,1-1 0,-1 0 1,1 1-1,0-1 0,0 0 0,-1 0 0,1-1 0,-1-3 11,0 1-1,0-1 1,0 0 0,0 0-1,1 0 1,0-9-1,2-1 74,1 0-1,0 0 1,1 0-1,0 0 0,2 1 1,-1 0-1,2 0 1,0 0-1,0 1 1,2 0-1,-1 1 0,1-1 1,1 2-1,1-1 1,-1 1-1,1 1 1,1 0-1,0 1 1,1 0-1,0 1 0,0 0 1,0 1-1,1 0 1,17-5-1,15 0-833,0 1-1,67-6 0,-73 11-1367,-14 3-1007,-5 2 1024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42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25 6816,'-15'-21'2197,"15"21"-2142,0 0-1,0 0 1,0 0-1,-1 0 1,1-1-1,0 1 1,0 0-1,0 0 1,0 0-1,0 0 1,0 0-1,0 0 1,0 0-1,0 0 1,0-1-1,0 1 1,0 0-1,0 0 1,0 0-1,0 0 1,0 0-1,0 0 1,0 0 0,0 0-1,1-1 1,-1 1-1,0 0 1,0 0-1,0 0 1,0 0-1,0 0 1,0 0-1,0 0 1,0 0-1,0 0 1,0 0-1,0 0 1,0-1-1,1 1 1,-1 0-1,0 0 1,0 0-1,0 0 1,0 0-1,0 0 1,4 2 2927,-4-2-2860,0 0 0,0 0 0,0 1 0,0-1 0,0 0 0,0 0 0,0 0 0,0 0 0,0 0 0,0 1 0,0-1 0,0 0 0,0 0 0,0 0 0,0 0 0,0 1 0,0-1 0,0 0 0,2 54 4281,0 24-2609,-7 2-1034,-3 0 0,-4 0 0,-4-1 0,-3 0 0,-41 108 0,57-181-721,-6 18-18,-1-1-1,-22 39 1,29-55-244,6-7 32,8-7-112,-8 6 231,11-10-58,0 0 1,-1 0 0,14-17-1,24-21 22,-45 44 105,0 1-1,1-1 0,-1 1 1,1 0-1,0 1 1,14-5-1,-17 7 34,1 0-1,-1 0 1,1 0 0,0 1-1,-1 0 1,1 0-1,-1 0 1,1 1-1,-1-1 1,1 1 0,-1 0-1,1 1 1,-1-1-1,0 1 1,1 0-1,-1 0 1,0 0 0,7 5-1,-8-5 12,0 1 0,0-1 0,-1 0-1,1 1 1,-1 0 0,1-1 0,-1 1 0,0 0-1,0 0 1,0 1 0,-1-1 0,1 0 0,-1 1-1,0-1 1,1 1 0,-2-1 0,1 1 0,0-1-1,-1 1 1,1 0 0,-1-1 0,0 1 0,-1 6-1,-1-3-69,0 0-1,-1 0 0,0 0 0,0-1 0,0 1 0,-1-1 0,0 0 1,0 0-1,0 0 0,-1-1 0,0 1 0,0-1 0,0 0 0,-1-1 1,0 1-1,0-1 0,0 0 0,0-1 0,-1 1 0,1-1 0,-1 0 0,0-1 1,0 0-1,-7 2 0,9-4-90,1 0 0,0 0 0,-1 0 0,1 0 0,-1-1 0,-5-1 0,8 2 66,1 0-1,-1-1 1,0 0-1,0 1 1,0-1-1,1 0 1,-1 0-1,0 0 1,1 0-1,-1 0 1,1 0-1,-1 0 0,1-1 1,0 1-1,-2-2 1,3 3 52,0-1 1,-1 1-1,1 0 1,0 0-1,0-1 0,0 1 1,0 0-1,0 0 1,-1-1-1,1 1 1,0 0-1,0 0 1,0-1-1,0 1 0,0 0 1,0 0-1,0-1 1,0 1-1,0 0 1,0 0-1,0-1 0,0 1 1,0 0-1,0-1 1,0 1-1,0 0 1,0 0-1,1-1 0,-1 1 1,0 0-1,0 0 1,0 0-1,0-1 1,1 1-1,-1 0 0,0 0 1,0-1-1,0 1 1,1 0-1,-1 0 1,0 0-1,0 0 0,0 0 1,1-1-1,-1 1 1,0 0-1,0 0 1,1 0-1,-1 0 0,0 0 1,1 0-1,-1 0 1,0 0-1,0 0 1,1 0-1,16 0 92,-16 0-92,195 13 900,-165-13-851,-1-2-1,1-1 1,-1-1-1,41-12 1,-70 16-38,19-6-13,-1 0 0,0-1-1,0-1 1,19-11 0,-33 16-42,0 0 0,-1-1 1,1 1-1,-1-1 0,0 0 0,0-1 1,0 1-1,4-7 0,-6 8 22,0-1-1,0 1 0,-1-1 0,0 1 1,1-1-1,-1 1 0,-1-1 0,1 0 0,0 1 1,-1-1-1,0 0 0,0 0 0,0 1 1,-1-6-1,1 7 42,0 0 1,-1 0-1,1-1 0,-1 1 0,1 0 1,-1 0-1,0 0 0,1 0 1,-1 0-1,0 0 0,-1 0 1,1 1-1,0-1 0,0 0 1,-1 0-1,1 1 0,-1-1 1,0 1-1,-2-2 0,2 2 8,0 0-1,0 0 0,0 1 1,0-1-1,0 1 1,0 0-1,0 0 0,-1-1 1,1 1-1,0 1 1,0-1-1,0 0 0,0 0 1,0 1-1,0-1 1,0 1-1,0 0 0,0 0 1,0-1-1,-3 3 1,-3 2 46,0-1 0,0 2 1,0-1-1,1 1 1,-1 0-1,1 1 1,-6 7-1,10-11-53,1 0 0,0-1 0,0 1 1,0 0-1,0 0 0,0 1 0,1-1 0,-1 0 0,1 0 0,0 1 1,0-1-1,0 1 0,0-1 0,1 1 0,-1-1 0,1 1 0,0 0 1,0-1-1,0 1 0,1-1 0,1 7 0,1-3 15,0-1-1,0 1 1,0-1 0,1 0-1,0-1 1,0 1-1,1-1 1,0 1 0,0-1-1,0-1 1,0 1 0,1-1-1,-1 0 1,1 0-1,0 0 1,1-1 0,-1 0-1,0 0 1,1-1 0,10 3-1,-8-3-26,0 0 0,0 0 0,1-1 0,-1 0 0,0-1-1,1 0 1,-1-1 0,0 1 0,1-2 0,-1 1 0,0-2 0,0 1 0,0-1 0,16-7-1,-13 2-49,-1 1-1,0-2 0,0 1 0,16-17 0,-19 15 44,0 0-1,14-23 0,-11 16 2,2-5 51,-1-1 1,-1 0-1,-2-1 0,9-31 0,-17 51-37,-2 4 24,-2 5 86,-18 103-49,18-89 74,2 0 0,0 0 1,4 34-1,-3-50-145,1 0 1,-1 0-1,1-1 0,-1 1 1,1 0-1,0-1 0,0 1 0,0-1 1,1 1-1,-1-1 0,0 1 1,1-1-1,3 3 0,-4-3-4,1-1-1,-1 0 0,1 0 1,0 0-1,-1 0 1,1 0-1,0-1 1,0 1-1,0 0 1,-1-1-1,1 0 1,0 1-1,0-1 0,0 0 1,0 0-1,0 0 1,0 0-1,0 0 1,0 0-1,0-1 1,1 0-1,12-2-45,0-2 0,0 0 0,-1-1-1,25-13 1,53-39-299,-58 34 292,51-38 101,-82 60-44,-1 1 1,1-1-1,-1 1 1,1 0-1,-1-1 0,1 1 1,0 0-1,0 0 1,3 0-1,-6 1-3,1 0 0,-1 0 0,1 0 0,-1 0 0,1 0 0,-1 0 0,0 0 0,1 0 0,-1 0 0,1 0 0,-1 1 0,1-1-1,-1 0 1,1 0 0,-1 0 0,0 1 0,1-1 0,-1 0 0,0 0 0,1 1 0,-1-1 0,1 1 0,-1 0 1,1 0 1,-1 0-1,0 0 0,1 0 1,-1 0-1,0 0 0,0 0 1,0 0-1,0 0 0,0 0 1,0 0-1,0 0 0,0 0 1,0 2-1,-3 11 65,-1 0-1,-6 14 0,-5 21 295,14-44-340,1 3-350,11-8-3,-1-3 261,-1 1-1,1-2 1,-1 1-1,1-1 1,-1-1 0,14-8-1,-13 7 140,0 0 0,0 1 0,1 0 0,21-6 0,-31 11-64,-1 0 1,1 0-1,0-1 0,-1 1 0,1 0 1,0 0-1,-1 0 0,1 1 0,0-1 1,-1 0-1,1 0 0,0 0 0,-1 0 1,1 1-1,0-1 0,-1 0 0,1 1 1,0-1-1,-1 0 0,1 1 0,-1-1 1,1 1-1,-1-1 0,2 2 0,8 16 105,-2-3 39,-4-10-102,-1 0-60,0-1 0,1 1 1,7 5-1,-10-8-3,1-1-1,-1 0 0,1 0 1,-1 0-1,1 0 1,0-1-1,0 1 1,-1 0-1,1-1 1,0 1-1,0-1 0,0 0 1,0 1-1,3-1 1,9-1-54,0 0 0,0-1 0,0 0 0,0-1-1,0-1 1,21-8 0,74-42-450,-100 49 478,-6 4 17,-1 0 0,0 0 0,0-1 0,0 1 0,0-1-1,0 1 1,0-1 0,0 0 0,-1 0 0,3-2 0,-18 5 313,-9 7 33,-1 0 0,1 2 0,-38 22 0,48-22-940,13-9 610,0-1 0,-1 0 0,1 0 1,0 1-1,0-1 0,-1 0 0,1 0 0,0 1 1,0-1-1,0 0 0,-1 1 0,1-1 0,0 0 1,0 1-1,0-1 0,0 0 0,0 1 0,0-1 1,0 0-1,0 1 0,0-1 0,0 0 1,0 1-1,0-1 0,0 0 0,0 1 0,0-1 1,0 0-1,0 1 0,0-1 0,0 0 0,1 1 1,-1-1-1,0 0 0,0 1 0,0-1 1,1 0-1,-1 0 0,0 1 0,0-1 0,1 0 1,-1 0-1,0 1 0,1-1 0,3 3 14,0 0 1,0 1-1,0-1 0,0 1 0,0 0 1,-1 0-1,0 0 0,0 1 0,0-1 1,0 1-1,3 7 0,-2-1 53,-1 0 0,1-1 0,-2 1 0,3 17 0,-3-3-21,-1 0-1,-1 0 0,-1 0 1,-5 29-1,-26 97 81,12-84-212,-49 115 0,51-139-145,-2-1-1,-50 75 0,66-111 214,-1 0 0,1 0 0,-1 0-1,0-1 1,-1 0 0,1 0 0,-1 0 0,0-1-1,0 0 1,0 0 0,-1-1 0,1 1 0,-8 1 0,9-3 2,0-1 1,0 1-1,0-1 1,1-1-1,-1 1 1,0-1 0,0 0-1,0 0 1,0 0-1,0-1 1,0 1 0,0-1-1,1-1 1,-1 1-1,-8-4 1,7 2-1,0 0-1,0-1 1,1 1 0,-1-1 0,1-1-1,0 1 1,1-1 0,-1 0-1,1 0 1,-1 0 0,-2-6 0,3 5-5,0 0 0,1 0 1,0 0-1,0 0 1,0-1-1,1 1 1,0-1-1,0 0 0,1 0 1,0 0-1,0 1 1,1-1-1,0 0 0,0 0 1,0 0-1,1 0 1,0 0-1,0 0 0,1 0 1,0 1-1,0-1 1,1 1-1,6-13 1,-2 9-274,1 1 1,0-1 0,0 1 0,1 1-1,15-13 1,54-32-6105,-50 35 2668,-2 5 1207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42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32 10208,'-35'-20'4640,"17"12"-4032,9 4-544,9 8-160,-5-4-96,10 0-2464,9 5 1472,4-2-3776,4 5 2752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01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14 7712,'-7'-14'3490,"7"17"-2183,8 24 1608,40 164 2103,-37-133-3909,5 110 0,-15 60-96,-2-120-548,0-87-376,0-15-1,1 0 0,0 0 1,0 0-1,0 0 0,3 9 1,-3-14-97,0-1 1,1 0-1,-1 0 1,0 0-1,1 0 1,-1 0-1,0 0 1,0 0-1,1 0 1,-1 0 0,0 0-1,1 0 1,-1 0-1,0 0 1,1 0-1,-1-1 1,0 1-1,0 0 1,1 0-1,-1 0 1,0 0 0,0 0-1,1-1 1,-1 1-1,0 0 1,0 0-1,0 0 1,1-1-1,10-9-79,10-14-30,21-31 1,13-17-190,-46 62 256,1 0 0,0 1 0,0 0-1,19-13 1,-25 20 40,0-1 0,0 1 1,0 0-1,0 0 0,0 1 0,1-1 0,-1 1 0,1 0 0,-1 0 0,1 1 0,7-1 0,-9 1 36,0 0 0,0 1 0,1 0 0,-1-1-1,0 1 1,0 0 0,0 1 0,0-1 0,0 0 0,0 1-1,0 0 1,-1-1 0,1 1 0,0 0 0,-1 0-1,4 5 1,-1-2 48,-1 0-1,0 1 1,0-1 0,0 1-1,-1 0 1,0 0-1,0 0 1,0 0 0,-1 1-1,0-1 1,-1 1-1,1-1 1,-1 1 0,0 0-1,-1-1 1,0 10-1,0-11 7,-1 1-1,1-1 0,-2 1 1,1-1-1,0 0 0,-1 0 1,0 1-1,-1-1 0,1 0 1,-1-1-1,0 1 0,0 0 1,0-1-1,0 0 0,-1 0 1,0 0-1,0 0 1,0 0-1,0-1 0,-7 4 1,0-1-17,1 0 0,-2-1 0,1-1 0,0 1 0,-1-2 0,0 0 0,1 0 0,-1-1 0,-13 0 0,9-1-237,0-1 0,0 0 0,0-2 1,0 0-1,1 0 0,-22-7 0,29 4-180,10 0-21,-1 4 340,0 1 0,1-1 0,-1 0 1,1 1-1,-1-1 0,0 0 0,1 1 0,-1 0 0,3-1 1,67-8 154,-39 5-77,0 0 0,0-2 1,37-12-1,-49 10-2,0 0 0,-1-1 0,0 0-1,0-2 1,-1 0 0,0-1 0,-1-1 0,18-18 0,16-21 191,55-74 0,-103 123-241,0-1 0,-1 0 1,1 1-1,-1-1 0,0 0 1,0 0-1,0 0 0,0-1 1,-1 1-1,1 0 0,-1-1 0,0 1 1,-1 0-1,1-1 0,-1 1 1,0-1-1,0 0 0,-1-4 1,1 8-2,0 0 0,0 0 0,0 0 1,0 0-1,-1 0 0,1 1 0,0-1 1,-1 0-1,1 0 0,-1 0 0,1 1 1,-1-1-1,1 0 0,-1 0 0,1 1 1,-1-1-1,0 1 0,1-1 1,-1 0-1,0 1 0,0-1 0,1 1 1,-1 0-1,0-1 0,0 1 0,0 0 1,1-1-1,-1 1 0,0 0 0,0 0 1,0 0-1,0 0 0,0 0 0,0 0 1,0 0-1,1 0 0,-1 0 0,0 0 1,0 0-1,0 0 0,-1 1 1,-1 0 7,1 0 0,-1 0 1,1 0-1,-1 0 0,1 1 1,0-1-1,0 0 0,-1 1 1,1 0-1,0 0 0,0-1 1,1 1-1,-3 3 1,-1 4 53,0 0 1,1 0-1,0 0 1,1 0-1,0 1 1,0 0-1,1 0 1,0 0 0,1 0-1,0 0 1,1 10-1,0-5 46,1 0 0,1 0 1,0 0-1,1-1 0,1 1 0,9 25 0,-11-35-26,1 0 1,-1-1-1,1 1 1,0 0-1,0-1 1,1 0-1,-1 0 1,1 0-1,0 0 0,0 0 1,7 4-1,-4-3 14,1-1-1,-1-1 1,1 1-1,-1-1 0,1 0 1,15 3-1,-1-3-153,1-1-1,-1 0 1,0-2 0,37-4-1,-46 3-343,0 0-1,1-1 0,-1-1 1,0 0-1,15-7 1,-23 8-206,-1 0 1,0 0-1,0 0 1,0-1-1,0 0 1,0 0-1,0 0 1,-1 0-1,1-1 1,-1 1-1,0-1 1,0 0-1,-1 0 1,1 0 0,-1 0-1,0-1 1,0 1-1,2-6 1,5-31-3426,-7 0-1530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04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1074 5408,'-27'4'1728,"27"-4"-1705,0 0 1,0 0-1,-1 0 1,1 0-1,0 0 1,0 0 0,-1 0-1,1 0 1,0 1-1,0-1 1,-1 0-1,1 0 1,0 0-1,0 0 1,-1 0-1,1 0 1,0 0-1,0 0 1,0 1 0,-1-1-1,1 0 1,0 0-1,0 0 1,0 1-1,-1-1 1,1 0-1,0 0 1,0 1-1,-2 3-16,1-3 216,0 0 1,0 1-1,0-1 0,1 0 1,-1 1-1,0-1 0,1 1 1,0-1-1,-1 4 0,1-5-107,0 1 0,0-1 0,0 1 1,1 0-1,-1-1 0,0 1 0,1-1 0,-1 1 0,0-1 0,1 1 0,-1-1 0,1 1 0,-1-1 0,1 1 0,-1-1 0,1 0 1,-1 1-1,1-1 0,-1 0 0,1 1 0,-1-1 0,1 0 0,0 0 0,-1 0 0,1 1 0,-1-1 0,1 0 0,0 0 0,-1 0 1,1 0-1,0 0 0,-1 0 0,2 0 0,10 0 593,0 0-1,0 0 1,0-1-1,20-5 1,-25 5-455,3-1-35,-1-1-1,1 0 1,-1 0 0,1-1-1,-1 0 1,-1-1 0,17-10-1,-10 5-25,-1-1-1,0-1 0,0 0 1,14-16-1,43-60 255,-10 12-277,42-29 117,13-14 173,-76 70-290,-2-3 1,-2-1 0,29-61-1,-43 69 161,-2-2 0,-2 0-1,18-78 1,-34 120-289,-1 1 0,0 0 1,-1-1-1,1 1 0,-1-1 0,0 1 0,0-1 1,0 1-1,-1-1 0,1 1 0,-3-7 1,3 10-45,0 0 0,-1 1 1,1-1-1,-1 0 1,1 0-1,0 1 1,-1-1-1,1 0 0,-1 1 1,0-1-1,1 1 1,-1-1-1,0 0 1,1 1-1,-1 0 0,0-1 1,1 1-1,-1-1 1,0 1-1,0 0 1,0 0-1,1-1 0,-1 1 1,0 0-1,0 0 1,0 0-1,1 0 1,-1 0-1,0 0 0,0 0 1,0 0-1,0 0 1,1 0-1,-1 0 0,0 1 1,-1 0-1,-2 0-13,0 1 0,-1-1-1,1 1 1,1 0-1,-1 1 1,0-1 0,-4 5-1,-9 8 75,2 1 0,0 0 0,-18 26 0,-36 61 287,43-57-225,1 1 0,2 1 1,-26 79-1,37-87-9,1 0 0,3 0 0,1 0 0,2 1 0,1 43 0,4-65-47,1 0 1,0 0 0,2 1-1,0-1 1,1-1-1,7 20 1,-8-30-24,0 0 1,1-1-1,-1 1 0,1-1 1,1 0-1,0 0 0,0-1 1,0 1-1,0-1 0,1 0 1,0-1-1,1 1 0,-1-1 1,1 0-1,0-1 0,12 7 1,-7-7-23,0 1 1,1-2 0,0 0-1,0 0 1,0-1 0,0-1 0,0 0-1,1-1 1,-1 0 0,0-1 0,0 0-1,0-1 1,0-1 0,0 0 0,0-1-1,-1 0 1,14-7 0,-7 1-64,0-1 0,0-1 0,22-18 0,48-48-79,40-30 50,5-6 262,-130 111-185,22-25 39,-24 26-43,-1 0 0,0 0 1,1 1-1,-1-1 1,0 0-1,0 0 1,-1 0-1,1-1 1,0 1-1,-1 0 1,1 0-1,-1 0 1,1-3-1,-1 5-6,0-1 0,0 0 0,-1 1 0,1-1 0,0 0 0,0 1 0,0-1 0,-1 1 0,1-1 0,0 1 0,-1-1-1,1 1 1,0-1 0,-1 1 0,1-1 0,0 1 0,-1-1 0,1 1 0,-1 0 0,1-1 0,-1 1 0,1 0 0,-1-1 0,0 1 0,1 0 0,-1 0 0,1-1 0,-1 1-1,0 0 1,1 0 0,-1 0 0,1 0 0,-2 0 0,-26 1-255,19 1 238,1 0-1,0 0 1,-1 1 0,1 0-1,1 1 1,-1 0-1,0 0 1,1 1-1,0 0 1,0 0 0,0 0-1,1 1 1,-1 0-1,-5 8 1,-2 4 67,0 1 0,1 0 0,0 1-1,-10 24 1,8-11 83,2-1 0,1 2 0,2 0 0,-10 52 0,19-81-98,0 1-1,1 0 1,0 0 0,0-1-1,0 1 1,1 0 0,-1 0-1,3 7 1,-2-12-19,-1-1 0,0 1 1,0-1-1,0 0 0,1 1 1,-1-1-1,0 1 0,0-1 1,1 0-1,-1 1 0,0-1 1,1 0-1,-1 1 0,0-1 1,1 0-1,-1 0 0,1 1 1,-1-1-1,1 0 0,-1 0 1,0 0-1,1 0 0,-1 1 1,1-1-1,-1 0 0,1 0 1,-1 0-1,1 0 0,-1 0 1,1 0-1,-1 0 1,1 0-1,1-1-14,-1 1 1,0-1-1,0 1 1,0-1-1,1 1 1,-1-1-1,0 0 1,0 1-1,0-1 1,1-1-1,3-4-5,0-1-1,0 0 1,-1 0-1,0 0 1,0 0-1,-1-1 1,0 1-1,3-12 0,1-1-20,22-65-267,9-21-192,-35 100 455,-2 3 1,0 1-1,0-1 1,0 1-1,0-1 0,-1 0 1,1 1-1,0-4 1,3 26-4,0-7 45,9 53 73,-9-45-31,0 0 0,11 34 0,-11-46-3,0 0 1,0 0-1,1 0 1,0-1-1,0 0 1,1 0 0,0 0-1,0-1 1,15 13-1,-16-16-12,0-1 0,0 1 0,0-1 0,0-1-1,0 1 1,1-1 0,-1 0 0,1 0 0,-1 0 0,1-1-1,0 0 1,0 0 0,0-1 0,-1 1 0,1-1-1,0 0 1,10-2 0,-5 0-15,-1-1 0,1 0 0,-1-1 0,0 0 0,0-1 0,0 0 0,-1 0 0,1-1 0,-1 0 0,-1 0 0,1-1 0,-1-1 1,0 1-1,10-15 0,6-9-61,-2-1 1,31-60 0,-34 59-15,40-83 54,-58 142-389,-3 61 545,0 44-111,3-108-19,2 0 0,0-1-1,11 40 1,-12-53 8,1-1 0,-1 0 0,2-1 0,-1 1 0,9 13 0,-10-18-33,1-1 0,-1 1 1,0-1-1,1 0 0,0 0 0,-1 0 0,1 0 0,0 0 0,0 0 0,0-1 0,0 1 0,1-1 0,-1 0 0,0 0 1,0 0-1,1-1 0,4 1 0,3 0-12,0-1 1,1-1-1,-1 0 1,1-1-1,-1 0 1,0-1-1,19-7 1,-14 5-13,5-2-18,-1-1-1,0-1 0,0-1 1,-1 0-1,0-2 1,-1 0-1,0-1 0,-1-1 1,29-31-1,-12 8 21,-2-1-1,52-81 1,-59 85 2,-19 26 22,0 0 1,-1 0-1,1 0 0,-1 0 0,3-10 0,-7 17-16,-1 0-1,0 0 0,1 1 1,-1-1-1,0 0 1,0 0-1,0 0 0,0 0 1,1 1-1,-1-1 1,-1 0-1,1 0 0,0 0 1,0 0-1,0-1 1,-1 2 4,1 0 1,0-1-1,0 1 1,0 0-1,-1 0 1,1-1-1,0 1 1,0 0-1,-1 0 0,1 0 1,0-1-1,-1 1 1,1 0-1,0 0 1,0 0-1,-1 0 1,1 0-1,0 0 1,-1 0-1,1-1 1,0 1-1,-1 0 1,1 0-1,0 0 1,-1 1-1,-1-1-8,0 0 0,0 1 0,0-1-1,0 1 1,0 0 0,1-1 0,-1 1 0,0 0-1,1 0 1,-1 0 0,-1 2 0,-4 3 12,1 1 0,1 0-1,-1 0 1,1 1 0,0 0 0,1-1 0,-6 16 0,-2 0 3,-11 21-9,-56 114-47,72-143 146,-7 26-1,12-35-65,1 0 0,0 0 0,0 0 1,0 0-1,0 0 0,1 0 0,1 8 0,-1-13-30,0 0 0,0 0 0,0 0-1,0 0 1,0 0 0,1 0 0,-1 0 0,0 0 0,0 0 0,1 0 0,-1 0 0,1 0 0,-1 0-1,1 0 1,-1 0 0,1-1 0,0 1 0,-1 0 0,1 0 0,0-1 0,0 1 0,-1 0 0,1-1 0,0 1-1,0-1 1,0 1 0,0-1 0,0 1 0,0-1 0,0 0 0,0 1 0,0-1 0,0 0 0,0 0-1,0 0 1,0 0 0,0 0 0,0 0 0,0 0 0,0 0 0,0 0 0,0 0 0,0-1 0,0 1 0,0 0-1,0-1 1,0 1 0,0-1 0,1 0 0,2-1-34,1 0 1,0-1-1,-1 0 1,1 0-1,-1 0 1,0-1-1,0 0 1,5-6-1,2-7-61,-1-1 1,0 0-1,-1 0 0,-2-1 0,9-29 0,-4 13 16,-2 8 38,25-65 200,-31 87-104,-1 8-33,-1 9-7,-2-12-6,0 41 106,-2 1-1,-1-1 1,-2 1 0,-17 64-1,-6-11 173,-43 97 1,67-181-263,-10 23 69,-1 0 0,-2-1 0,-36 52-1,41-69-81,0-1-1,0-1 0,-1 0 1,-1-1-1,0 0 0,-1-1 1,-1-1-1,-32 19 0,47-29-41,-1 0-1,0 0 0,0-1 0,0 1 0,1 0 1,-1-1-1,0 1 0,0-1 0,0 0 0,0 0 1,0 0-1,0 0 0,0 0 0,-4 0 0,5-1 8,-1 0 0,1 1-1,0-1 1,-1 0-1,1 0 1,0 0 0,-1 0-1,1 0 1,0 0-1,0 0 1,0 0 0,0-1-1,0 1 1,0 0-1,0-1 1,0 1 0,1 0-1,-2-3 1,-1-5-46,0 1 1,1-1 0,0 0-1,0 0 1,1 0 0,0 0-1,0 0 1,1 0-1,0 0 1,1 0 0,0 0-1,1 0 1,0 0 0,0 1-1,5-14 1,-1 8 34,0 0 1,0 0 0,2 1-1,0 0 1,0 0-1,1 0 1,1 1 0,15-15-1,-9 12 47,2 1 1,-1 1-1,24-13 0,61-28 299,-14 8-501,6-1 202,5-3 145,-77 37-47,-1-1 0,0 0 1,-2-2-1,0 0 0,0-1 1,20-25-1,-32 33-64,-1 0 1,1 0-1,-1-1 0,-1 0 1,0 0-1,0-1 0,-1 1 1,-1-1-1,0 0 0,0 0 1,-1 0-1,0 0 0,-1-1 1,0 1-1,-1 0 1,-1-14-1,0 19-25,0-1 0,0 1 0,-1-1 0,0 1 0,0 0 0,-1-1 0,0 1 0,0 0 0,0 1 0,-1-1 0,0 0 0,-7-7 0,8 10-7,0 0 1,0 0-1,0 0 0,0 1 0,0 0 1,-1-1-1,1 1 0,-1 0 0,1 1 0,-1-1 1,0 1-1,0-1 0,0 1 0,0 0 1,0 1-1,0-1 0,0 1 0,0 0 1,0 0-1,0 0 0,-7 1 0,7 1-4,0-1-1,0 1 0,0-1 1,1 1-1,-1 0 0,1 1 1,-1-1-1,1 0 1,0 1-1,0 0 0,0 0 1,0 0-1,0 0 0,1 0 1,-1 1-1,1-1 1,-2 6-1,-3 4 69,1 0-1,0 1 1,-6 22 0,6-12 47,1-1 1,-3 43 0,7-54-50,1 1-1,1-1 1,-1 1 0,2-1 0,0 1 0,1-1-1,4 14 1,-5-21-44,0-1-1,0 0 1,0 0-1,1 0 0,0 0 1,-1 0-1,2-1 1,-1 1-1,0-1 1,1 0-1,-1 0 1,1 0-1,0 0 0,0-1 1,0 1-1,0-1 1,0 0-1,1 0 1,-1-1-1,1 1 1,-1-1-1,7 1 1,3 0-17,-1 0 1,1-2 0,0 1 0,0-2 0,0 1-1,19-5 1,-17 1-26,0 0-1,-1 0 1,1-2-1,-1 0 1,0 0-1,-1-1 1,21-14 0,-5-1 15,-1-1 1,30-30-1,-40 34 61,1 2-1,34-23 1,-52 39-34,0 0-1,0 0 1,-1 0-1,1 0 1,0 0 0,0 1-1,0-1 1,0 1-1,0-1 1,0 1-1,0 0 1,0 0 0,0 0-1,0 0 1,0 0-1,0 0 1,0 0 0,0 1-1,0-1 1,0 1-1,0 0 1,0-1-1,0 1 1,0 0 0,0 0-1,-1 0 1,1 0-1,0 1 1,1 0-1,4 5 96,0 0 0,0 1-1,-1-1 1,10 16 0,-4-5 37,-3-7-109,0-2 0,1 1 0,0-1 0,0 0 0,1-1 0,0 0-1,0-1 1,1 0 0,0-1 0,0 0 0,1-1 0,18 5-1,-13-5-382,0-1 0,0-1-1,26 2 1,-27-5-1081,1 0 0,-1-1 0,27-5 0,-40 6 696,0-1 0,0 0 1,-1 0-1,1-1 0,0 1 1,0-1-1,4-2 0,-6 2 378,-1 1 0,1-1 1,0 1-1,0-1 0,-1 0 0,1 0 0,-1 0 0,0 0 0,1 0 0,-1 0 1,0 0-1,0 0 0,1-3 0,0-4-2121,0 1 0,1-17 0,-3 25 2455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08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1166 4224,'-8'6'7977,"12"-9"-6040,0-1-1630,0-1-1,-1 1 1,1-1-1,-1 1 1,0-1-1,0 0 1,-1-1-1,1 1 1,-1 0 0,2-7-1,0 0-115,44-119 955,27-66 54,59-123-101,-61 136-516,2-5 829,-73 182-1292,9-27 326,-11 32-388,1 0 0,-1 0 0,1-1 1,-1 1-1,0 0 0,0-1 0,0 1 0,0 0 0,0-1 0,-1 1 0,0-4 1,1 6-60,0-1 0,0 1 0,0 0 1,-1 0-1,1 0 0,0-1 0,0 1 0,0 0 1,0 0-1,0 0 0,0 0 0,-1 0 1,1-1-1,0 1 0,0 0 0,0 0 1,0 0-1,-1 0 0,1 0 0,0 0 1,0 0-1,0 0 0,-1 0 0,1-1 0,0 1 1,0 0-1,0 0 0,-1 0 0,1 0 1,0 0-1,0 0 0,-1 0 0,1 1 1,0-1-1,0 0 0,-1 0 0,-8 6-11,-7 12 31,11-10 5,0 0-1,0 1 1,1-1 0,0 1-1,-5 17 1,-7 46 93,13-54-98,-32 219 430,33-209-407,2 0-1,1 0 1,1 1 0,1-1 0,1-1-1,13 43 1,-8-41 37,1 0 0,17 30 1,-24-51-13,1-1 1,1 1-1,0-1 0,0-1 1,0 1-1,0-1 1,1 0-1,0 0 1,1 0-1,-1-1 1,1 0-1,13 7 1,-16-10-77,-1-1 0,1 1 0,-1-1 0,1 0 0,-1 0 0,1-1 0,0 1 0,0-1 0,-1 0 0,1 0 0,0 0 0,0 0 0,-1-1 0,1 0 0,0 1 0,-1-1 0,1 0 0,-1-1-1,1 1 1,-1-1 0,0 0 0,1 1 0,3-5 0,4-2-107,0-2 1,-1 1-1,-1-2 0,1 1 0,7-12 0,-6 6 49,-1 0 1,-1 0 0,0-1 0,-1 0 0,-1 0 0,9-34 0,16-114-55,-23 103 123,18-126 190,-23 150-37,2-33 405,-7 68-727,-2 10 156,-3 17 130,-2 51 89,-37 277 443,-4 26 447,48-368-1085,-1 22 104,2-30-100,0 0 1,0 0-1,0 0 1,1-1-1,-1 1 1,0 0-1,1 0 1,0 0 0,-1-1-1,1 1 1,0 0-1,1 2 1,-2-4-17,0 0 0,0 0 1,0 0-1,0 0 0,0 0 0,1 0 1,-1 0-1,0 1 0,0-1 1,0 0-1,0 0 0,0 0 0,0 0 1,1 0-1,-1 0 0,0 0 1,0 0-1,0 0 0,0 0 0,0 0 1,0 0-1,1 0 0,-1 0 1,0 0-1,0 0 0,0 0 0,0 0 1,0 0-1,1 0 0,-1 0 0,0 0 1,0 0-1,0 0 0,0 0 1,0-1-1,0 1 0,0 0 0,1 0 1,-1 0-1,0 0 0,0 0 1,0 0-1,0 0 0,0 0 0,0-1 1,0 1-1,0 0 0,0 0 0,0 0 1,5-8-49,0 1 1,-1-1 0,-1 0-1,1-1 1,-1 1 0,2-10-1,1-1-12,1-3-7,22-57-241,-26 71 271,1 0 0,0 0 0,1 0 0,0 1 0,0 0 0,1 0 0,6-7-1,-11 14 25,0-1 0,-1 0 0,1 1-1,0-1 1,0 1 0,-1-1 0,1 1-1,0-1 1,0 1 0,0-1-1,-1 1 1,1 0 0,0 0 0,0-1-1,0 1 1,0 0 0,0 0 0,0 0-1,0 0 1,0 0 0,0 0-1,0 0 1,-1 0 0,1 1 0,0-1-1,0 0 1,0 0 0,0 1 0,0-1-1,0 0 1,-1 1 0,1-1-1,0 1 1,0 0 0,-1-1 0,2 2-1,2 2 44,0 1 0,-1-1 0,1 1 0,5 9 0,-5-6-30,11 18 76,-7-12-30,1 0 0,0 0-1,20 23 1,-25-33-39,0-1-1,0 1 1,0-1 0,0 0-1,0 0 1,1-1 0,-1 1-1,1-1 1,0 0 0,0 0-1,0-1 1,0 1 0,0-1-1,0 0 1,0 0 0,10 0 0,-3-2 36,0 0 0,-1-1 0,1 0 0,0-1 0,-1 0 0,1-1 0,-1 0 0,0-1 0,0 0 0,10-7 0,0-1-12,-1-1 0,0-1 1,32-32-1,-29 19 178,-22 27-223,0-1 0,0 0-1,0 1 1,0-1 0,0 0-1,-1 1 1,1-1 0,0 0-1,-1 0 1,1 1 0,-1-1-1,0 0 1,0 0 0,0 0-1,0 0 1,0-2 0,0 4 8,0 0 1,0-1 0,-1 1 0,1 0-1,0-1 1,0 1 0,-1 0-1,1 0 1,0-1 0,0 1-1,-1 0 1,1 0 0,0 0-1,0-1 1,-1 1 0,1 0-1,0 0 1,-1 0 0,1 0-1,0 0 1,-1 0 0,1 0-1,-1-1 1,1 1 0,0 0-1,-1 0 1,1 0 0,0 0-1,-1 1 1,1-1 0,0 0-1,-1 0 1,1 0 0,0 0-1,-1 0 1,1 0 0,0 0-1,-1 1 1,1-1 0,-1 0-1,-13 9-68,7-3 85,-1 2-1,1-1 0,0 1 1,1 0-1,0 1 1,1-1-1,-8 15 0,5-9 16,-9 18 3,1 1 1,1 1 0,2 0 0,-15 58 0,27-88 2,0 1 0,1 0 0,-1-1-1,1 1 1,0 0 0,0-1 0,2 8 0,-2-11-24,0 0 0,0 0 0,1 0 1,-1 0-1,0-1 0,1 1 0,-1 0 1,1 0-1,-1-1 0,1 1 0,-1 0 1,1-1-1,-1 1 0,1 0 0,0-1 0,-1 1 1,1-1-1,1 2 0,-1-2-4,0 0-1,0 0 0,1 1 1,-1-1-1,0 0 1,0 0-1,0 0 0,0 0 1,1 0-1,-1 0 1,0-1-1,0 1 0,0 0 1,0-1-1,0 1 1,1-1-1,1 0 0,3-3-26,0 1 0,-1-1-1,1-1 1,-1 1-1,0-1 1,0 0-1,0 0 1,-1 0 0,5-7-1,34-59-349,-35 56 312,-4 7 12,14-25-49,1 1-1,30-38 0,-47 67 79,0 0 0,1 1 1,-1-1-1,1 0 0,0 1 0,0 0 0,5-3 0,-8 4 20,1 1-1,-1 0 0,1 0 0,-1 0 0,1-1 1,0 1-1,-1 0 0,1 0 0,-1 0 1,1 0-1,-1 0 0,1 0 0,0 0 0,-1 0 1,1 1-1,-1-1 0,1 0 0,-1 0 1,1 0-1,0 1 0,1 0 11,-1 0 0,0 0 1,0 0-1,-1 0 0,1 0 0,0 0 1,0 0-1,0 0 0,-1 1 0,1-1 1,-1 0-1,2 3 0,2 11 66,0 1 1,0 0-1,0 19 0,2 7 41,3 20 131,-6-35-117,2 0 0,10 37 0,-15-63-122,0-1 1,0 1-1,0 0 0,1-1 1,-1 1-1,0-1 0,0 1 1,1-1-1,-1 1 0,0-1 1,1 1-1,-1-1 0,0 1 1,1-1-1,-1 1 0,1-1 1,-1 1-1,1-1 0,-1 0 1,1 1-1,-1-1 0,1 0 1,-1 0-1,1 1 0,1-1 0,-1 0-11,0 0-1,-1 0 0,1 0 0,0-1 0,0 1 0,0 0 0,0-1 1,0 1-1,-1 0 0,1-1 0,0 1 0,0-1 0,-1 1 0,1-1 1,1-1-1,2-2-101,0-1-1,0 0 1,-1 0 0,6-10 0,21-47-191,-16 31 148,28-45-1,-41 74 149,1 0 0,-1 0 0,1 0-1,0 0 1,0 0 0,-1 0 0,1 0-1,1 1 1,-1-1 0,0 1 0,3-2-1,-4 3 4,-1-1 0,1 1-1,-1 0 1,1 0-1,-1 0 1,1 0-1,-1 0 1,1 0-1,-1 1 1,1-1-1,-1 0 1,0 0-1,1 0 1,-1 0-1,1 1 1,-1-1-1,1 0 1,-1 0 0,0 0-1,1 1 1,-1-1-1,0 0 1,1 1-1,-1-1 1,0 0-1,1 1 1,-1-1-1,0 1 1,0-1-1,1 0 1,-1 1-1,0-1 1,0 1-1,0-1 1,0 1 0,0-1-1,1 1 1,-1-1-1,0 0 1,0 1-1,0-1 1,0 1-1,-1 0 1,3 25 155,-2-22-120,-9 143 451,9-146-490,0 0-1,0 1 1,0-1 0,0 1-1,0-1 1,1 0-1,-1 1 1,0-1 0,1 0-1,-1 1 1,1-1 0,-1 0-1,1 0 1,0 1-1,-1-1 1,3 2 0,-2-3-16,-1 1 1,1-1 0,0 1 0,0-1 0,0 1-1,0-1 1,0 0 0,0 0 0,0 0-1,0 1 1,0-1 0,0 0 0,0 0 0,0 0-1,0 0 1,0-1 0,0 1 0,0 0 0,0 0-1,0-1 1,0 1 0,0 0 0,1-2-1,34-15-312,-27 12 344,-1 1 0,1-1 0,14-3 0,-19 7-9,-1 0 0,0 1 0,1-1 0,-1 1 0,1 0 0,-1 0 0,0 0 0,1 1 0,-1-1 0,1 1 1,-1 0-1,0-1 0,1 2 0,2 0 0,12 7 85,-1 1 0,28 21 0,-26-17-2038,24 13 0,-41-25 780,1-1 0,-1 0 1,0 1-1,0-1 0,0 1 0,3 3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08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8 7808,'-10'-8'2880,"15"8"-2240,4 8-160,6-4 2112,1 4-1504,16-5 1407,9 6-1439,31-1-352,31-3-448,10-2-896,-10-3 352,-9 4-4223,1 1 2495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09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1010 4800,'-13'-1'3444,"15"-1"-2131,2 0-844,2-2 50,0-1 1,0 0-1,-1 0 0,1 0 0,-1 0 0,0-1 0,4-7 0,2-4 114,14-28 0,28-74 1543,46-157 0,-47 63-1561,-27 98-324,-14 70-35,14-70 1254,-25 105-1430,-2 9-72,-1 6 0,-4 15-6,1 0 0,1 0 0,-4 30 0,1-1-69,-39 125 88,21-87 97,15-50-1,-70 233 462,59-209-287,-3-2 1,-45 80-1,57-116-156,2-7-58,2 0-1,0 1 0,1 0 0,-9 26 1,17-43-95,0 1 1,0-1 0,0 1-1,0-1 1,-1 1 0,1-1 0,0 1-1,0-1 1,0 1 0,0-1-1,0 1 1,0-1 0,0 1-1,0-1 1,1 1 0,-1-1 0,0 1-1,0-1 1,0 1 0,0-1-1,1 0 1,-1 1 0,0-1 0,0 1-1,1-1 1,-1 1 0,0-1-1,1 0 1,-1 1 0,0-1-1,1 0 1,-1 1 0,1-1 0,1 1-20,-1-1 0,1 0 0,-1 0 0,1 0 0,-1 1 0,0-1 0,1 0 0,-1-1 0,1 1 0,-1 0 0,3-1 0,6-1-117,-1-2 0,14-5-1,-12 4 99,-1-1-1,0 0 1,0-1 0,0 1-1,-1-2 1,0 0-1,9-9 1,-2-2-30,-1 0 0,19-32 0,-25 38 70,67-103-45,-56 89 73,1 1-1,28-27 0,-1 7 404,60-43 0,-97 80-166,-13 10 213,-2 2-369,1 0 0,0 0 1,-1 0-1,-4 7 0,-6 12-27,1 0 0,0 1-1,-8 25 1,-24 76 218,44-122-277,-9 28 296,2 0 0,-5 34 0,12-62-299,1-1-1,0 0 0,0 1 1,0-1-1,0 1 0,0-1 1,0 0-1,0 1 1,0-1-1,1 0 0,-1 1 1,0-1-1,1 0 0,-1 1 1,2 1-1,-1-3-2,-1 1 1,1-1-1,-1 1 0,1 0 1,-1-1-1,1 0 0,0 1 0,-1-1 1,1 1-1,0-1 0,0 0 0,-1 1 1,1-1-1,0 0 0,0 0 0,-1 0 1,1 0-1,0 0 0,0 0 0,0 0 1,3 0-26,-1 0 0,0-1 1,1 0-1,-1 0 0,0 0 1,0 0-1,0-1 0,1 1 1,-1-1-1,-1 1 0,4-4 1,2-1-41,1-2 0,-2 1 1,1-1-1,-1-1 1,-1 1-1,12-19 1,25-61-247,-28 55 406,-3-1 0,0 0 0,-3-1 0,10-64 0,-18 85 8,-1 10-67,1 0 0,-1 0 0,1 1 0,-1-1 0,1 0 0,2-4 1,-2 6-33,0 1 1,-1 0-1,1-1 1,0 1-1,0 0 1,0 0-1,1-1 1,-1 1-1,0 0 1,0 0-1,1 0 1,-1 1-1,0-1 1,1 0-1,-1 0 1,1 1-1,-1-1 1,1 1-1,1-1 1,3 0 42,-1 0 0,1 0 1,-1 1-1,1 0 0,-1 0 1,1 0-1,-1 1 0,0-1 1,1 1-1,-1 1 0,0-1 1,1 1-1,-1 0 0,0 0 1,0 0-1,0 1 0,7 5 1,-3-1 83,1 0-1,-2 1 1,1 0 0,-1 0 0,0 1 0,-1 0 0,10 15 0,4 16 194,-1 0 0,24 69 0,10 24 122,-48-118-508,7 14-372,-12-27 348,0-1-1,0 1 1,1 0 0,-1-1 0,0 1 0,0 0 0,1-1-1,-1 1 1,1-1 0,0 0 0,1 2 0,-2-3-272,0 1-1,0-1 1,1 0 0,-1 1 0,0-1 0,0 0 0,0 0-1,0 0 1,1 0 0,-1 0 0,0 0 0,0 0-1,0 0 1,0 0 0,1-1 0,-1 1 0,0 0 0,0-1-1,1 0 1,1-1-596,0 1-1,0-1 0,0 0 1,-1 0-1,1-1 1,3-3-1,19-22-6365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10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48 112 7968,'-1'0'187,"1"-1"1,-1 1-1,1-1 1,0 1-1,-1-1 1,1 1-1,0-1 1,-1 1-1,1-1 1,0 1-1,0-1 1,-1 0-1,1 1 1,0-1-1,0 1 1,0-2-1,9 0 3943,-3 3-1186,12 7 1589,-7-3-3719,1-1 0,0 0-1,1 0 1,-1-1 0,25 2 0,-22-4-555,0-1 0,0 0 0,1-2 0,18-3 0,4-4-245,0-3-1,71-31 0,-77 30-45,0 1-1,1 2 0,0 1 0,1 2 0,44-5 0,-77 12 30,0 0-1,1 0 1,-1-1-1,0 1 1,1 0-1,-1 0 1,0 0-1,1 0 1,-1 1-1,0-1 1,1 0-1,-1 1 1,0-1-1,0 0 1,1 1-1,-1 0 1,0-1 0,0 1-1,0 0 1,0-1-1,0 1 1,0 0-1,0 0 1,0 0-1,0 0 1,0 0-1,0 0 1,-1 0-1,1 0 1,0 0-1,-1 0 1,1 1-1,0-1 1,-1 0-1,1 2 1,-1 1 7,0 0 0,0 0 0,0 0 0,0 1 0,0-1 1,-1 0-1,0 0 0,0 0 0,0 0 0,-2 5 0,-7 14-54,0-1-1,-2 1 1,-15 21-1,-47 59 25,36-53 3,-4 2 191,-85 80-1,81-87-118,-281 282 383,323-323-410,-5 7 58,24-11 218,34-13 83,49-19-1,-75 23-255,37-12-108,191-59-1645,-246 79 936,17-6-2428,-14 1-1705,-1-19-8692,-2 13 9544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10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 11040,'-7'-1'4360,"21"5"-1984,24 4 829,133 9 1200,-143-15-4412,122 12-594,-131-12-1368,0 0 0,20-2-1,-26 0-863,-5 1-1663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43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86 2304,'-1'-2'484,"-1"-1"0,1 0 0,0 1 0,-1-1 0,1 0 0,-1-4 0,-2-7 3301,4 13-3596,0 1-1,-1-1 1,1 0 0,0 0-1,0 0 1,0 0-1,0 0 1,0 1 0,0-1-1,0 0 1,0 0 0,0 0-1,0 0 1,0 0-1,1 0 1,-1 1 0,0-1-1,0 0 1,1 0 0,-1 0-1,1 1 1,-1-1-1,2-1 1,0 0 85,-1 0 1,1 1-1,0-1 0,0 1 1,0 0-1,0-1 0,1 1 1,3-2-1,3 0 225,0 1 0,1-1 0,18-1 0,-22 4-416,0-1 1,-1 1 0,1 0 0,0 1-1,-1 0 1,1-1 0,-1 2-1,8 1 1,-12-2-77,1 0 0,0-1 0,0 1-1,-1 0 1,1 0 0,0 0 0,-1 0 0,1 1-1,-1-1 1,1 0 0,-1 1 0,0-1 0,1 1-1,-1-1 1,0 1 0,0 0 0,0-1 0,0 1-1,-1 0 1,1 0 0,0-1 0,-1 1 0,1 0-1,-1 0 1,0 0 0,0 0 0,1 3 0,-2 3 40,1 1 1,-1-1-1,-1 0 0,1 0 1,-2 0-1,1 0 1,-5 11-1,-4 4 353,-16 23-1,3-4 428,22-39-740,0 0 1,0 0-1,1 1 0,0-1 1,0 1-1,0-1 0,0 1 1,-1 6-1,2-9-56,1 0 0,-1 1 0,0-1 1,0 0-1,0 1 0,1-1 0,-1 0 0,1 1 0,-1-1 0,1 0 0,-1 0 1,1 1-1,0-1 0,0 0 0,0 0 0,-1 0 0,1 0 0,0 0 1,0 0-1,0 0 0,1-1 0,-1 1 0,0 0 0,0 0 0,0-1 0,3 2 1,10 3 49,0-1 1,1-1 0,0 1-1,20 0 1,2 1-48,-5 1 186,46 8-3722,-63-11 891,-1 1-1,1 1 1,14 7 0,-7-1-877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11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11648,'-8'0'4288,"13"4"-3329,16 4-255,-2 0 1568,7 4-1376,11-1 1184,13 3-1184,3-3-128,-3 1-448,-5-4-736,-6-4 224,-2 1-2272,-5-5 1376,-6-5-4255,-3 1 2975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11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15 9152,'-1'-1'211,"0"1"-55,1 0 0,-1 0 0,0 0 0,1-1 0,-1 1 0,0 0 0,1 0 0,-1 0 0,0 0 0,0 0 1,1 0-1,-1 0 0,0 1 0,0-1 0,1 0 0,-2 1 0,1 0-68,1 0-1,-1 0 1,1 0-1,-1 0 1,1 0 0,-1 0-1,1 1 1,0-1-1,0 0 1,-1 0 0,1 1-1,0-1 1,0 1-1,-2 18 650,-1 0-1,-1-1 0,-8 22 1,-24 57 2077,-4 11 130,23-51-1663,-15 100 0,28-126-985,2 0 0,1 0 0,1 1 0,8 56 1,-7-83-255,0 0 1,0 0-1,1 0 1,0-1-1,0 1 1,1-1-1,0 1 1,-1-1-1,2 0 1,-1 0-1,1 0 1,-1-1-1,1 1 1,9 6-1,-7-6-34,0-1 0,0 0 0,1 0-1,0-1 1,-1 0 0,1 0-1,1-1 1,-1 1 0,0-2 0,0 1-1,11 0 1,-6-1-32,0-1-1,1 0 1,-1-1-1,0 0 1,1-1 0,-1 0-1,0-1 1,-1 0-1,1-1 1,0-1-1,-1 0 1,0 0-1,0-1 1,-1 0 0,1-1-1,16-15 1,-3 0-65,-2 0 0,0-2 0,-2-1 0,0 0 0,22-39 0,-26 36 82,-1 0-1,-1 0 1,-2-1 0,-1-1-1,-1 0 1,-1-1 0,4-32-1,-10 47-19,4-27 14,3-62 1,-10 93 26,0 1 0,-1-1 0,0 1 0,0 0 0,-1-1 0,-1 1 0,0 0 0,0 0 0,-1 0 0,-9-17 0,10 23-40,0 1 1,-1-1 0,1 1 0,-1-1-1,0 1 1,-1 0 0,1 0 0,-1 1 0,1-1-1,-1 1 1,-7-3 0,4 2-43,0 1 0,0 0 0,0 1 1,0 0-1,-1 1 0,1-1 0,-10 1 0,-1 1-126,0 1 0,1 0 0,-1 2 1,0 0-1,1 1 0,-23 8 0,14-2-572,1 1-1,0 1 1,1 1-1,-47 32 1,50-28-1064,1 1 0,-34 36 0,44-42 274,2 0 0,-1 1 0,1 0 1,1 1-1,1 0 0,-9 21 0,10-17 322,-5 21-1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17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257 40 5632,'0'-33'1834,"0"26"-303,0 9-998,0 10 381,-2-1-1,1 0 1,-5 14-1,1-2-140,-24 102 1891,-64 174 0,57-190-2147,-20 115 0,47-180-342,4-16-316,-10 28 1,15-63-4566,1-23-181,4-29 0,8 10 1938,4 4 1061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18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7 238 7968,'-2'-9'736,"1"7"-641,0 1 0,1-1 0,-1 1 0,1-1 0,0 1 0,-1-1 0,1 1 0,0-1-1,0 0 1,0 1 0,0-1 0,0 1 0,0-1 0,1 1 0,-1-1 0,0 1 0,1-1 0,-1 1 0,1-1 0,0 1-1,-1-1 1,1 1 0,0 0 0,0-1 0,0 1 0,0 0 0,0 0 0,0 0 0,2-2 0,8-6 575,1 1 0,0 0 0,1 0 0,-1 1 1,17-6-1,15-4 1280,83-20 1,52 1-1328,-64 15-614,-104 18-44,15-2-750,1 0 1,38-1-1,-61 6 346,0 0 0,0 0 0,0 1 0,-1-1 0,1 1 0,6 2 1,-9-3 212,0 0 1,0 1 0,0 0 0,0-1-1,0 1 1,0 0 0,0-1 0,0 1-1,0 0 1,0 0 0,-1 0-1,1 0 1,0 0 0,-1 0 0,1 0-1,0 0 1,-1 0 0,1 0 0,-1 0-1,1 0 1,-1 0 0,0 0 0,0 0-1,1 2 1,0 24-4692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18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13 8384,'-13'4'3104,"21"-4"-2400,11 0-224,-1 0 2240,8 0-1601,6-4 449,13-1-928,5 2-256,-1-2-224,-9 5-320,0 0 64,2 0-2080,-7 0 1217,1 5-4001,1-2 2784,3 6-2880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19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21 7040,'-32'-2'2282,"31"2"-2240,0 0-1,0 0 0,0 0 1,0 1-1,0-1 0,0 0 1,0 0-1,0 1 1,0-1-1,0 1 0,0-1 1,1 1-1,-1-1 0,0 1 1,0-1-1,0 1 0,0 0 1,1-1-1,-1 1 0,0 0 1,1 0-1,-1 0 0,1-1 1,-1 1-1,1 0 0,-1 0 1,1 0-1,-1 2 0,-1 0 104,-4 8 327,1 0 0,0 1 0,1 0 0,0-1 0,-3 19 0,2-1 669,-1 32 1,6-52-980,0-1 0,0 1 1,1-1-1,4 17 0,-4-20-87,0 0 0,1-1 0,0 1 1,0 0-1,0-1 0,0 1 0,1-1 0,0 0 0,4 6 0,-6-9-40,0 0 0,0 0 0,0 0 0,0 0 0,0 0 0,0-1 0,1 1 0,-1 0 0,0-1-1,1 1 1,-1-1 0,0 1 0,1-1 0,-1 0 0,0 1 0,1-1 0,-1 0 0,1 0-1,-1 0 1,2 0 0,0-1 18,0 1 0,0-1 0,-1 0 0,1 0 0,0 0 0,-1 0 0,1-1 1,-1 1-1,5-3 0,0-3 77,0 1 0,0-1 0,0 0 1,10-15-1,-1-1 102,-2 0 0,-1-2 0,20-49 0,-31 67-156,0 0 1,0 0-1,-1 0 0,1-1 0,-2 1 1,1-14-1,-1 18-42,0 1-1,0-1 1,-1 0 0,1 1 0,-1-1-1,0 0 1,1 1 0,-1-1 0,0 1-1,-1-1 1,1 1 0,0-1 0,-1 1-1,1 0 1,-1-1 0,0 1 0,0 0-1,0 0 1,0 1 0,-4-4 0,-3 2 120,20 2 204,18-4-153,0 2 0,0 2 1,54 2-1,-66 1-39,0-1 0,1 2 0,-1 1 0,0 0-1,-1 1 1,18 7 0,-23-8-71,-1 1 0,-1 1-1,1-1 1,-1 1 0,0 1-1,0 0 1,-1 0 0,0 1-1,0 0 1,10 14 0,87 133-1119,-104-153 561,0-1 1,0 1 0,0 0 0,1-1 0,-1 1-1,0-1 1,1 0 0,-1 1 0,1-1 0,-1 0-1,1 0 1,0 0 0,-1 0 0,1 0-1,0-1 1,0 1 0,2 0 0,26 1-7927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22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0 422 2240,'0'6'482,"0"-2"300,0 0 0,0 0 0,1 0 1,-1 0-1,1 0 0,1 7 0,-1-10-506,-1 0 0,0-1 0,0 1 0,1 0 0,-1 0-1,0 0 1,1-1 0,-1 1 0,1 0 0,-1 0 0,1-1 0,-1 1 0,1-1 0,0 1-1,-1 0 1,1-1 0,0 1 0,-1-1 0,1 1 0,0-1 0,0 0 0,1 1 0,-1-1-118,0 0 1,0 0 0,1 0 0,-1 0-1,0 0 1,0 0 0,0 0 0,0-1 0,0 1-1,0 0 1,0-1 0,0 1 0,0-1-1,0 0 1,1 0 0,4-3 177,0-1 0,-1 0-1,1 0 1,4-7 0,11-16 240,-1-1-1,-2 0 1,26-57-1,-3 7-200,-37 70-354,63-102 252,-61 101-256,25-31 398,-15 21-719,4 25 320,-14-1 40,-1 1 0,1 0 1,-1 0-1,0 0 0,0 0 1,0 1-1,-1 0 0,0 0 1,4 8-1,5 6-1,-9-13-27,-1 0 0,0 0-1,0 0 1,-1 0-1,0 0 1,0 1 0,-1-1-1,0 1 1,0-1 0,0 16-1,-1-22 1131,-1-1-1089,1 0-70,-1 0 0,1 0 1,-1 0-1,1 0 0,0 0 1,-1 0-1,1 0 0,0 0 0,-1 0 1,1 0-1,0-1 0,-1 1 1,1 0-1,0 0 0,-1 0 0,1-1 1,0 1-1,0 0 0,-1 0 0,1-1 1,0 1-1,-1-1 0,1 1-10,0 0 0,0-1-1,-1 1 1,1 0 0,0 0-1,0-1 1,-1 1 0,1 0-1,0 0 1,-1-1 0,1 1-1,0 0 1,-1 0 0,1 0-1,0 0 1,-1-1 0,1 1-1,0 0 1,-1 0 0,1 0-1,-1 0 1,0 0 0,1 0-64,-1 8-618,-5 8 792,5-13-104,-1 0 0,1-1 0,0 1 0,0 0-1,1 0 1,-1 0 0,1 0 0,-1 3 0,0 9-50,-1-1 1,0 1 0,-8 26-1,7-30 81,0 2 14,-1 0 1,-1 0-1,0-1 0,-1 1 1,0-1-1,0 0 0,-11 12 0,12-17 17,-1 0-1,1-1 1,-2 0-1,1 0 1,-1-1-1,0 1 0,0-2 1,0 1-1,-1-1 1,0 0-1,0 0 1,-11 3-1,10-4 14,-1-1-1,-1 0 1,1 0 0,0-1 0,0 0-1,-1-1 1,1 0 0,-1 0-1,1-1 1,0-1 0,0 0-1,0 0 1,-15-6 0,23 7-79,-1 0 0,1-1 0,-1 1 0,1-1 0,0 1 0,-1-1 0,1 0 0,0 0 0,-3-4 0,5 6-1,-1-1-1,1 1 1,-1-1-1,1 0 1,-1 1 0,1-1-1,0 1 1,-1-1-1,1 0 1,0 1-1,0-1 1,-1 0-1,1 1 1,0-1 0,0 0-1,0 1 1,0-1-1,0 0 1,0 0-1,0 1 1,0-1-1,0 0 1,0 1 0,0-1-1,0 0 1,1 0-1,-1 1 1,0-1-1,0 1 1,1-1 0,-1 0-1,0 1 1,1-1-1,-1 1 1,1-1-1,-1 0 1,1 1-1,-1-1 1,1 1 0,-1 0-1,1-1 1,0 0-1,5-2 9,0 1 0,-1-1 0,1 1 0,1 0-1,-1 1 1,0-1 0,0 1 0,0 0 0,1 1 0,8-1-1,9 2-66,33 6 0,-38-5 29,91 20 38,-70-12 152,57 5 0,-90-14-106,1-1 0,-1 0 0,0 0-1,0-1 1,0 0 0,1 0 0,-1-1 0,0 1-1,0-2 1,-1 1 0,1-1 0,0 0-1,-1 0 1,0-1 0,1 1 0,-1-2 0,-1 1-1,7-7 1,2-5 14,0-1 0,-2 0-1,0-1 1,-1-1 0,-1 0 0,12-30-1,-11 19 60,-2-1-1,0 0 0,6-54 1,-14 80-219,0 0 1,0 0 0,-1-1-1,0 1 1,0 0 0,-1 0-1,-1-8 1,2 13 91,0 0 1,0 0 0,0 0-1,0 0 1,-1 0-1,1 0 1,0 0 0,0 0-1,0-1 1,-1 1-1,1 0 1,0 0 0,0 0-1,0 0 1,-1 0-1,1 0 1,0 0 0,0 0-1,0 0 1,-1 0-1,1 0 1,0 0 0,0 0-1,0 1 1,0-1-1,-1 0 1,1 0-1,0 0 1,0 0 0,0 0-1,-1 0 1,1 0-1,0 0 1,0 1 0,0-1-1,0 0 1,0 0-1,0 0 1,-1 0 0,1 1-1,0-1 1,0 0-1,0 0 1,0 0 0,0 0-1,0 1 1,0-1-1,0 0 1,0 0 0,0 0-1,0 1 1,0-1-1,0 0 1,-5 13-144,-1 14 193,2 0 0,1 1 0,1-1 0,1 1 0,2-1 0,1 1 0,6 37 0,-6-57 6,0 1 0,1-1 0,0 1 0,0-1 0,0 0 0,9 13 0,-10-18-19,-1-1 1,0 0-1,1 0 0,0 1 1,-1-1-1,1-1 1,0 1-1,0 0 0,0 0 1,0-1-1,1 1 1,-1-1-1,0 1 0,1-1 1,-1 0-1,0 0 1,1 0-1,-1-1 0,1 1 1,0 0-1,-1-1 1,1 0-1,0 1 0,-1-1 1,6-1-1,1-1 11,0-1 0,0 0 0,-1 0-1,1-1 1,-1 0 0,0 0 0,0-1 0,0 0 0,7-7-1,7-7 4,29-32-1,6-17 72,-38 44-176,0 1 0,36-32 0,-49 50 25,-3 2 20,0 0-1,0 1 1,0-1-1,0 1 1,4-2-1,-6 3 23,-1 1-1,1 0 0,-1 0 1,1 0-1,-1-1 1,1 1-1,-1 0 1,1 0-1,-1 0 0,1 0 1,-1 0-1,1 0 1,-1 0-1,1 0 0,-1 0 1,0 0-1,1 1 1,-1-1-1,1 0 1,-1 0-1,1 0 0,-1 0 1,1 1-1,-1-1 1,1 0-1,-1 0 0,0 1 1,1-1-1,-1 0 1,0 1-1,1-1 1,-1 1-1,0-1 0,1 0 1,-1 1-1,0-1 1,0 1-1,1-1 0,-1 1 1,0-1-1,0 1 1,0-1-1,0 1 0,0-1 1,0 1-1,0-1 1,0 1-1,0 0 1,3 18 39,-1 1 0,-1-1 0,-3 29 0,1-9 83,0-18-46,-4 25 0,2-26 237,0 24-1,4-55-252,1 0 1,0 1-1,1-1 0,0 0 0,5-10 0,-3 7-74,30-83-138,-32 90 122,1-1 0,-1 0 1,1 1-1,1-1 0,-1 1 1,1 0-1,1 1 1,9-11-1,-14 16 20,0 1 0,-1-1 0,1 1 1,-1 0-1,1-1 0,0 1 0,-1-1 1,1 1-1,0 0 0,-1 0 0,1-1 0,0 1 1,-1 0-1,1 0 0,0 0 0,0 0 0,-1 0 1,1 0-1,0 0 0,0 0 0,-1 0 1,1 0-1,0 0 0,-1 1 0,1-1 0,0 0 1,0 0-1,-1 1 0,1-1 0,-1 0 0,1 1 1,0-1-1,-1 1 0,1-1 0,-1 1 1,1-1-1,-1 1 0,1-1 0,-1 1 0,1 0 1,-1-1-1,0 1 0,1 0 0,-1 0 1,3 3-39,-2 0 1,1 0 0,0 0 0,-1 1-1,2 7 1,-1-1 107,-1 0 0,-1 0 0,0 0 0,-2 20 0,2-25-41,0-1 1,0 1 0,2 11-1,0 5 0,9-30 84,29-42 43,-24 29-246,21-21 0,-31 36 84,0 1-1,0 0 1,0 0 0,1 0-1,0 1 1,0 0 0,0 0-1,8-2 1,-12 5-1,-1 0 0,1 1 0,-1-1-1,1 1 1,-1 0 0,1 0 0,-1 0 0,1 0-1,-1 0 1,1 1 0,-1-1 0,1 1 0,-1 0-1,0-1 1,1 1 0,-1 0 0,0 1 0,1-1 0,-1 0-1,0 1 1,0-1 0,0 1 0,0-1 0,0 1-1,-1 0 1,3 2 0,3 5 34,-1-1 0,1 1 0,-2 0 0,9 18 1,12 31 159,25 47 242,-50-101-405,1-1-1,1 0 0,-1 0 1,0 0-1,1 0 1,-1 0-1,1 0 1,0-1-1,4 4 0,-6-6-8,1 1-1,-1 0 0,1-1 0,-1 1 0,1-1 0,-1 0 0,0 1 1,1-1-1,-1 0 0,1 0 0,0 0 0,-1 0 0,1 0 1,-1 0-1,1-1 0,-1 1 0,0 0 0,1-1 0,-1 1 0,1-1 1,-1 0-1,0 1 0,1-1 0,-1 0 0,0 0 0,3-1 0,1-4 7,1 1-1,-1-1 0,0 0 1,0-1-1,-1 1 0,1-1 1,-1 0-1,-1 0 0,6-13 1,3-6-9,11-28-53,-15 33-240,17-31 0,-19 60 347,-2 7-9,-1 0 0,0 0 1,-1 1-1,0-1 0,-2 21 1,3 22 249,-1-47-247,1-1-1,-1 0 0,1-1 0,6 12 0,3 14 7,1 1-1946,7-42-15431,-18 4 16805,-1 1 1,1-1-1,0 0 0,-1 0 0,3-3 0,14-22-3289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23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9 8896,'-22'-9'3296,"30"13"-2560,-11-4-224,6 8-4928,7 4 3328,-6 7-3360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23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1103 8064,'-7'10'2824,"0"0"-1295,8-9-767,7-6 315,-3 2-245,0 0 1,-1-1 0,1 0 0,6-7-1,-1-3-261,15-22-1,-12 16-221,43-72 163,7-11-176,-8 26-76,39-61 56,-69 99-148,30-69 0,42-169 485,-82 229-421,17-68 1144,-33 95-1073,-2 16-179,-2 13-66,-10 43 67,7-19-42,-22 71 62,8-35 114,4 2 1,-13 91-1,29-133-164,1 0-1,2 0 1,0 1 0,2-1-1,2 0 1,0 0 0,10 28-1,-13-50-66,0 1-1,1-1 0,0-1 1,0 1-1,7 10 0,-8-15-2,-1 1-1,0 0 0,1-1 1,-1 1-1,1-1 0,-1 1 0,1-1 1,0 0-1,-1 0 0,1 1 1,0-1-1,0-1 0,0 1 0,0 0 1,0 0-1,0-1 0,0 1 1,0-1-1,0 0 0,1 1 1,3-1-1,-2-1-14,1 0 0,-1-1 0,0 1 0,0-1 1,1 0-1,-1 0 0,0 0 0,0-1 0,-1 1 0,1-1 0,-1 0 1,1 0-1,4-6 0,5-6-49,20-30-1,-27 35 100,46-75 116,-50 82-134,0 0 1,-1-1 0,1 1 0,-1-1 0,0 1 0,1-6 0,-2-7 48,0 16-98,0 0-1,0-1 0,-1 1 0,1-1 1,0 1-1,0 0 0,0-1 1,-1 1-1,1 0 0,0-1 0,-1 1 1,1 0-1,0 0 0,-1-1 0,1 1 1,0 0-1,-1 0 0,1-1 1,0 1-1,-1 0 0,1 0 0,-1 0 1,1 0-1,0 0 0,-1 0 0,1 0 1,-1-1-1,1 1 0,-1 0 1,0 1 7,1-1 1,-1 0 0,0 1 0,1-1 0,-1 0-1,1 1 1,-1-1 0,0 1 0,1-1 0,-1 1 0,1-1-1,-1 1 1,1-1 0,-1 1 0,1-1 0,0 1 0,-1 0-1,1-1 1,0 1 0,-1 0 0,1-1 0,0 1 0,0 0-1,0-1 1,-1 2 0,-4 22 172,5-20-138,-7 52 240,3 0 1,6 104-1,10-51 232,-12-109-494,0 1-1,0 0 1,0 0-1,0 0 1,0 0-1,0 0 1,1-1-1,-1 1 1,0 0-1,1 0 1,-1 0-1,0-1 1,1 1 0,-1 0-1,1 0 1,-1-1-1,1 1 1,-1 0-1,1-1 1,0 1-1,0 0 1,0-1-4,-1 0 0,0 0 0,1 0 0,-1 0 0,0 0 0,1 0 0,-1 0-1,0 0 1,1 0 0,-1 0 0,0 0 0,1 0 0,-1-1 0,0 1 0,0 0 0,1 0 0,-1 0 0,0 0 0,1-1 0,-1 1 0,0-1 0,9-11 78,4-17-247,16-52 0,0-2-5,6 6 31,-28 65 90,-1 0-1,2 0 0,0 0 0,10-10 0,-17 20 38,1 0-1,0 1 0,0-1 0,0 0 0,0 1 1,0-1-1,0 1 0,0-1 0,0 1 0,1 0 1,-1 0-1,0 0 0,1 0 0,-1 1 0,1-1 0,-1 1 1,5-1-1,-3 1 13,-1 1 0,1-1 0,0 1 0,-1 0 0,1 0 0,-1 0 0,1 1 0,-1-1 0,0 1 0,0 0 0,6 4 0,17 14 185,-1 2 0,-1 0 0,33 41 0,-18-20 58,-29-33-109,0 1 0,1-2-1,0 1 1,1-2 0,14 9 0,-19-13-91,-1-1 1,1 0 0,0 0 0,-1-1 0,2 0-1,-1 0 1,0 0 0,0-1 0,0 0 0,1-1-1,-1 0 1,9 0 0,16-6-482,-1 0 1,0-3-1,45-17 0,5-2-3249,-48 18 771,11-4-1501,-15 7-1859,-16 7 1855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24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89 10816,'-47'-40'4000,"44"32"-3136,3-4-224,3 4-896,7-1 0,8 1-1024,9 5 704,18 11-4928,5 4 3040,-6-4-1152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4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11 116 1312,'0'0'421,"4"0"379,-4 0-751,-1 0 0,1 0 0,0 0-1,0 0 1,-1 0 0,1 0 0,0 0 0,0 0-1,-1 0 1,1 0 0,0 0 0,0 0-1,0 0 1,-1 0 0,1 0 0,0 1 0,0-1-1,0 0 1,-1 0 0,1 0 0,0 0-1,0 0 1,0 1 0,-1-1 0,1 0 0,0 0-1,0 0 1,0 0 0,0 1 0,0-1-1,0 0 1,0 0 0,-1 1 0,1-1 0,0 0 55,0 0 0,0 1 0,0-1 0,0 0 1,0 0-1,0 1 0,0-1 0,-1 0 0,1 0 1,0 0-1,0 1 0,0-1 0,0 0 0,-1 0 1,1 0-1,0 0 0,0 1 0,0-1 0,-1 0 1,1 0-1,0 0 0,0 0 0,-1 0 1,1 0-1,0 0 0,0 0 0,-1 0 0,1 0 1,0 0-1,0 0 0,-1 0 0,1 0 0,0 0 1,-1 0-1,1 1 677,2 1-30,10 4 590,15 5 255,-13-7-1253,-1-2 0,1 0 0,0-1 0,0 0 0,20-2 0,8 1 36,-6 1-80,373-3 976,-108-19-1010,51-5 61,-29 5 309,-253 19-473,150-7 92,336-15 823,-386 19-743,438-8 228,-419 10-454,58 0 136,-144 5-178,235 0 236,-229-7-149,224-4 564,-157 5-643,49-3 348,-133 4-573,62 2 499,-119 3-338,-21-2 12,0 1 1,0 0 0,0 1-1,17 5 1,0 0-55,-30-6 474,0-1-428,-1-1 0,1 0 0,0 1 0,-1-1 0,1 1 0,0-1 0,0 1 0,-1 0 0,1-1 0,0 1 0,0 0 0,0-1 0,0 1 0,0 0 0,0 0 0,-1 0 0,1 0 0,0 0 0,0 0 0,0 0 0,0 0 0,1 0 0,33 1 149,-23-1-157,240 0 10,-250 0-8,-1 1-1,1-1 1,0 1-1,0-1 1,-1 1-1,1-1 1,-1 1 0,1 0-1,0 0 1,-1 0-1,1 0 1,-1 0-1,0 0 1,1 0 0,-1 1-1,0-1 1,0 0-1,0 1 1,0-1 0,0 1-1,0-1 1,1 3-1,2 5 92,0-1 1,5 18-1,-9-26-91,6 28 75,-1 0 1,-1-1-1,1 47 1,-3-35-1751,2 1 397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26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34 348 7392,'-7'5'885,"3"-3"-452,0 1 1,1 0 0,-1 0-1,1 0 1,0 0-1,-3 6 5718,7-9-6034,0 0 0,1 0 0,-1-1 0,0 1 0,0-1 0,0 1 0,0 0 0,0-1 0,0 0 0,0 1 0,0-1 0,0 0 0,0 1 0,0-1 0,0 0 0,0 0 0,1-1 0,13-22 407,-10 17-248,16-25-96,2 2 0,1 1 0,1 0 0,1 2 0,2 1 0,0 1 0,2 2 0,1 1 0,0 1 0,2 1 0,46-20 0,-74 38-172,-1 0 0,1 0-1,-1 1 1,1-1 0,0 1-1,0 0 1,0 0 0,0 1-1,0-1 1,6 1 0,-8 1 4,-1 0 0,1-1 1,-1 1-1,1 0 0,-1 0 1,0 0-1,0 1 0,0-1 1,0 0-1,0 1 0,0 0 1,0-1-1,0 1 0,0 0 1,-1 0-1,1 0 0,-1 0 1,1 0-1,-1 0 0,0 0 1,0 1-1,2 2 0,3 14 72,-1 0 0,0 0 0,-1 0 0,-1 0-1,1 22 1,2 14 59,25 121 705,-26-156-655,0 1 0,1-2 0,1 1 0,19 36 0,-25-54-158,0 0 0,0 0 0,0 0-1,0 0 1,0 0 0,1-1 0,-1 1 0,1 0 0,-1-1 0,1 1 0,0-1 0,-1 0-1,1 1 1,0-1 0,0 0 0,0 0 0,0 0 0,0 0 0,4 0 0,-4-1-6,1 0 1,0 0 0,0 0-1,-1 0 1,1-1 0,0 1 0,-1-1-1,1 0 1,-1 0 0,1 0 0,-1 0-1,1 0 1,-1-1 0,0 1-1,3-3 1,3-2-47,-1 0 0,0-1-1,0 0 1,0-1 0,-1 1-1,0-1 1,-1 0 0,0-1 0,0 1-1,0-1 1,4-14 0,0-4-99,0-1 0,7-46 1,-10 44 112,-2 0 0,-1-1 1,-2-56-1,-2 83-26,0 0-1,0 0 1,0 1-1,0-1 1,0 0 0,-3-4-1,4 7 27,0 1 0,0 0 0,-1-1-1,1 1 1,0-1 0,0 1 0,-1-1-1,1 1 1,0 0 0,0-1 0,-1 1 0,1 0-1,0-1 1,-1 1 0,1 0 0,-1-1-1,1 1 1,0 0 0,-1 0 0,1-1-1,-1 1 1,1 0 0,-1 0 0,1 0-1,0 0 1,-1-1 0,1 1 0,-1 0-1,1 0 1,-1 0 0,1 0 0,-1 0-1,1 0 1,-1 0 0,1 1 0,-1-1-1,1 0 1,-1 0 0,1 0 0,0 0-1,-1 1 1,1-1 0,-1 0 0,1 0 0,-1 1-1,1-1 1,0 0 0,-1 1 0,1-1-1,0 0 1,-1 1 0,1-1 0,0 0-1,0 1 1,-1-1 0,1 1 0,0-1-1,0 1 1,-1 0 0,-2 5 45,-1 1 1,1 0-1,1 0 1,-1 0-1,1 0 0,-2 12 1,-4 48 97,8-64-134,-1 8 26,0 0 0,1 1 1,1-1-1,0 1 1,0-1-1,1 0 1,1 0-1,5 16 1,-6-21-17,1 0 0,0 0 0,0 0 0,0-1 0,1 1 0,0-1 0,0 0 0,0 0 0,1-1 0,-1 1 0,1-1 1,0 0-1,1 0 0,-1 0 0,1-1 0,9 5 0,2-2 36,0-1 0,0-1-1,0 0 1,1-2 0,-1 0 0,1 0 0,0-2 0,-1 0 0,1-1-1,-1-1 1,1 0 0,-1-2 0,0 0 0,0-1 0,0 0-1,0-1 1,26-15 0,-27 10-14,0 0 0,-1-1 0,21-21 0,37-47 86,-57 61-101,17-18 46,47-57 38,-77 90-78,10-13 130,-13 17-162,0 0 0,1-1 0,-1 1 0,0-1 0,1 0 0,-1 1 0,0-1 0,0 1 0,1-1 0,-1 1 1,0-1-1,0 0 0,0 1 0,0-1 0,0 0 0,0 1 0,0-1 0,0 1 0,0-1 0,0 0 0,0 1 0,0-1 0,-1 0 0,1 0-1,0 1 0,0 0 0,-1 0 0,1 0 0,0 0 0,0 0 0,0 0 0,0 0 0,-1 0 0,1 0 0,0 0 0,0 0 0,0 0-1,0 0 1,-1 0 0,1 0 0,0 0 0,0 0 0,0 0 0,0 0 0,-1 0 0,1 0 0,0 0 0,0 0 0,0 0 0,0 1 0,0-1 0,-1 0 0,1 0 0,0 0 0,0 0 0,0 0 0,0 0-1,0 0 1,0 1 0,0-1 0,0 0 0,-1 0 0,-5 9-108,4-7 68,-8 12 32,1 0 1,0 1-1,1 0 1,-10 28-1,-15 67 20,17-53 15,-7 36 22,21-81 29,0 0 1,1 0-1,0 0 0,1 0 0,3 23 0,-3-34-67,0 0-1,0-1 0,0 1 1,0 0-1,1-1 0,-1 1 0,0 0 1,0-1-1,0 1 0,1-1 0,-1 1 1,0-1-1,1 1 0,-1 0 1,0-1-1,1 1 0,-1-1 0,1 1 1,-1-1-1,1 0 0,-1 1 0,1-1 1,-1 1-1,1-1 0,0 0 0,-1 0 1,1 1-1,-1-1 0,1 0 1,0 0-1,-1 0 0,1 1 0,0-1 1,-1 0-1,1 0 0,0 0 0,-1 0 1,1 0-1,0 0 0,-1-1 1,1 1-1,-1 0 0,1 0 0,0 0 1,0-1-1,2 0-33,-1 0 1,1-1-1,-1 1 0,0-1 0,0 1 1,0-1-1,0 0 0,0 1 1,0-1-1,0 0 0,1-3 0,7-11-422,9-22 0,8-15 98,-24 47 336,1 1 0,-1 0 0,1 1 0,0-1-1,1 1 1,-1 0 0,7-5 0,-10 8 13,0 1 0,-1 0 0,1-1 1,0 1-1,0 0 0,0 0 0,0 0 0,0-1 0,-1 1 1,1 0-1,0 0 0,0 1 0,0-1 0,0 0 0,0 0 1,-1 0-1,1 1 0,0-1 0,0 0 0,0 0 0,-1 1 1,1-1-1,0 1 0,1 0 0,21 18 142,-13-10 43,13 9 26,-5-4 46,0 0 0,30 16 0,-41-27-214,-1 0 1,1 0 0,0-1-1,0 1 1,0-2-1,0 1 1,0-1 0,1 0-1,-1 0 1,0-1 0,0 0-1,9-1 1,-7-1-4,0 0 0,0 0 0,-1 0 0,1-1 0,0-1 1,-1 0-1,0 0 0,0 0 0,0-1 0,0 0 0,-1 0 0,0-1 0,0 0 1,0-1-1,-1 1 0,9-13 0,3-8-18,-1 0-1,-2 0 1,18-45-1,6-11-223,-35 76 164,-1 1 20,0 0 1,0 1-1,0 0 0,0-1 0,1 1 0,0 1 0,0-1 1,6-5-1,-10 10 14,1 0 1,-1 0-1,0 0 1,1-1-1,-1 1 1,0 0-1,1 0 1,-1 0-1,0 0 1,1 0-1,-1 0 1,0 0-1,1 0 1,-1 0-1,0 0 1,1 0-1,-1 0 1,0 0-1,1 0 1,-1 0-1,0 0 1,1 1-1,-1-1 1,0 0-1,1 0 1,-1 0-1,0 0 1,0 1-1,1-1 1,-1 0-1,0 0 1,0 1-1,1-1 1,-1 0-1,0 0 1,0 1-1,7 12-53,-7-12 55,3 7 5,-1-1-1,0 1 1,0 0-1,-1 0 1,0 0-1,0 13 1,-6 53 57,1-28 104,4-35-107,-1 0 1,-1-1-1,0 1 0,0-1 1,-1 0-1,0 0 0,-6 13 1,7-19-91,-1 1 1,1-1 0,0 0 0,-1 0 0,0-1-1,0 1 1,0-1 0,0 1 0,-1-1-1,0 0 1,1 0 0,-1 0 0,0-1-1,0 1 1,0-1 0,-1 0 0,1 0-1,-7 1 1,1-1-109,-1 0-1,1-1 1,-17-1-1,26 0 121,1 0 15,0 0 0,0 0 0,0 0-1,0 0 1,0 0 0,0 0 0,0 0 0,0 0 0,0 0 0,0 0 0,0 0 0,0 0 0,0 0 0,-1 0 0,1 0 0,0 0-1,0 0 1,0 0 0,0 0 0,0 0 0,0 0 0,0 0 0,0 0 0,0 0 0,0 0 0,0 0 0,0 0 0,0 0-1,0 0 1,0 0 0,-1 0 0,1 0 0,0 0 0,0 0 0,0 0 0,0 0 0,0 0 0,0 0 0,0 0 0,0 0-1,0-1 1,0 1 0,0 0 0,0 0 0,0 0 0,0 0 0,0 0 0,0 0 0,0 0 0,0 0 0,0 0 0,0 0-1,0 0 1,0 0 0,0 0 0,0-1 0,0 1 0,0 0 0,0 0 0,0 0 0,0 0 0,0 0 0,0 0 0,0 0 0,0 0-1,0 0 1,6-5-246,9-5 79,26-9-7,14-7 156,71-36-41,-56 30 140,-56 25-31,43-21 219,74-25 1,-128 52-262,15-2 244,-18 3-238,0 0 0,1 0 1,-1 0-1,0 1 0,1-1 1,-1 0-1,0 0 0,1 0 1,-1 1-1,0-1 0,1 0 0,-1 1 1,0-1-1,0 0 0,1 0 1,-1 1-1,0-1 0,0 1 1,1-1-1,-1 0 0,0 1 0,0-1 1,0 0-1,0 1 0,0-1 1,0 1-1,0-1 0,0 0 1,0 1-1,0-1 0,0 1 0,0-1 1,0 1-1,0-1 0,0 0 1,0 1-1,0-1 0,0 0 1,-1 1-1,-2 11 15,0 0-1,-1 0 1,-1 0 0,-7 13 0,6-11-16,0 0 1,0 0-1,-4 18 1,9-29 5,1 1 0,-1 0 0,1 0 0,0 0 0,-1-1 0,2 1 0,-1 0 0,0 0 0,1 0 1,0-1-1,0 1 0,0 0 0,0-1 0,0 1 0,1-1 0,0 1 0,2 3 0,-2-5-3,0 1 0,0-1 0,0 0 0,0 0 0,1 0 0,-1-1 0,1 1 0,-1-1 0,1 1 0,-1-1 0,1 0 0,0 0 0,0 0 0,0 0 1,-1 0-1,1-1 0,0 1 0,0-1 0,0 0 0,0 0 0,0 0 0,0 0 0,0 0 0,5-2 0,-2 1-68,0-1 1,0 1 0,0-1-1,0-1 1,-1 1-1,1-1 1,-1 0 0,0 0-1,1 0 1,-1-1 0,5-5-1,-8 7 49,1-1 0,-1 0 1,0-1-1,0 1 0,0 0 0,-1 0 0,1-1 0,-1 1 0,0-1 0,0 0 0,0 1 1,0-1-1,0 0 0,-1-4 0,1-8 3,-2 1 0,-2-19 0,2 19-50,-1-4 55,-1-1 0,-1 0 0,-10-34 0,11 46 45,0 0-1,-1 0 1,0 1-1,0-1 0,-1 1 1,1 0-1,-2 0 1,1 1-1,-1 0 0,0 0 1,-11-9-1,6 9 93,9 7 19,2 0-141,1-1 0,0 1 0,0-1 0,0 0 0,-1 1 0,1-1 0,0 0 0,0 1 0,0-1 0,0 0 0,0 0 0,0 0 0,0 0 0,0 0 0,0 0 0,-1 0 0,1 0 0,0 0 0,0 0 0,1-1 0,40-5 110,60-18 1,-76 17 72,1 0 0,33-2 0,-44 7-123,0 1 1,0 1-1,0 0 0,0 2 0,18 3 1,-28-4-38,0 0 1,0 1-1,-1 0 1,1 0 0,-1 1-1,1-1 1,-1 1-1,0 0 1,0 1-1,0-1 1,0 1-1,-1 0 1,0 0 0,1 0-1,-2 1 1,1 0-1,0 0 1,-1 0-1,0 0 1,0 0-1,0 0 1,-1 1 0,0-1-1,0 1 1,0 0-1,-1 0 1,0 0-1,0 0 1,0-1-1,-1 1 1,0 0-1,-1 12 1,0-7 15,-1 0 1,0 0-1,0 0 0,-1 0 1,-1 0-1,0 0 0,-8 15 1,40-55-319,69-74 136,-80 87 155,2 1 0,-1 1 0,2 0 0,22-12 0,-39 25-1,1-1-1,-1 0 0,1 1 0,-1-1 0,1 1 0,0 0 1,0 1-1,0-1 0,-1 1 0,1-1 0,0 1 0,5 1 1,-6-1 9,1 1 0,-1 0 1,0 0-1,0 0 0,0 0 1,0 1-1,0-1 0,0 1 1,0 0-1,-1 0 0,1 0 1,-1 0-1,1 0 0,3 5 1,3 6-3,0-1 0,-1 2 1,0-1-1,-1 1 0,7 20 1,-8-17-275,1 0-1,1-1 1,19 29 0,-23-40-263,0 0-373,-1 0-1,1 0 1,0-1 0,0 1-1,1-1 1,-1 0-1,1 0 1,0 0 0,0 0-1,1-1 1,8 4-1,-3-3-538,-1-1 0,0 0-1,1-1 1,-1 0-1,12 0 1,57-1-6379,-29-1 5393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56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27 584 3712,'-18'7'1221,"17"-7"-1192,1 0 0,0 0 0,-1 0 0,1 1 0,-1-1 0,1 0 1,-1 0-1,1 1 0,0-1 0,-1 0 0,1 1 0,0-1 0,-1 0 0,1 1 0,0-1 0,-1 0 0,1 1 0,0-1 0,0 1 0,0-1 0,-1 1 0,1-1 0,0 1 0,0-1 0,0 1 0,1 6 5192,0-7-5083,10 5 2012,-8-3-1843,1-1 1,0 0-1,-1 0 0,1 0 0,6 0 0,-2-2 15,1 1 0,0-2 1,-1 1-1,1-1 1,-1 0-1,0-1 0,0 0 1,1 0-1,-2-1 0,1 0 1,0 0-1,-1-1 1,9-6-1,7-10 215,0 0 1,29-35-1,-6 6-55,-15 21-291,2 1 0,0 1-1,2 2 1,1 2 0,1 1-1,0 2 1,56-22 0,-85 39-186,-1 1 1,1 0 0,0 0 0,0 0 0,0 1 0,1 0 0,8 0 0,-13 1 23,-1 1 0,1-1 0,-1 0 0,1 1 0,-1 0 0,1 0 0,-1 0 0,0 0 1,1 0-1,-1 1 0,0 0 0,0-1 0,0 1 0,0 0 0,0 0 0,0 1 1,-1-1-1,1 1 0,2 3 0,3 6 25,-1 0 1,0 1-1,0 0 0,5 20 1,17 61 175,-19-60-140,6 25 206,-7-20-222,22 53-1,-27-82 10,1 0-1,0 0 1,0 0 0,1-1-1,0 0 1,1 0-1,0 0 1,1-1 0,15 14-1,-21-21-57,0 1 0,0-1 0,0 0 0,0 0 0,0 0 0,0 0 0,0 0 0,0 0 0,1 0 0,-1-1 0,0 1 0,1-1 0,-1 0 0,0 0 0,1 1 0,-1-2-1,0 1 1,1 0 0,-1 0 0,0-1 0,1 1 0,-1-1 0,0 0 0,0 0 0,0 1 0,1-2 0,-1 1 0,0 0 0,0 0 0,3-3 0,4-4 21,1-1 0,-1-1-1,-1 1 1,14-20 0,136-190-30,-69 107-48,-3 5-48,31-65 288,-112 165-221,0 0 0,0 0 0,1 1 0,0 0 0,0 0 0,11-8 0,-17 13 10,1 1 0,0-1 0,0 1 0,0-1 0,0 1 0,0-1 0,0 1 0,0 0 0,0 0 0,0-1 0,0 1 0,0 0 0,0 0 0,0 0 0,0 0 0,0 0 0,0 0 0,0 0 0,0 0 0,2 1 0,-2 0 3,1 0 1,0 0-1,-1 0 1,1 0-1,-1 0 1,1 0 0,-1 0-1,0 1 1,0-1-1,3 3 1,1 4 44,0 1 0,-1-1 0,6 16 0,-7-17 3,39 102 211,53 220-1,-89-298-1061,3 34 1,-7-51-935,-2 0 0,-2 21 0,-1-26-1505,-2-4 1093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57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7 6656,'-3'-7'5162,"20"18"-1178,-11-5-3432,0 1-1,0-1 1,-1 1 0,0 0-1,-1 0 1,6 12 0,19 50 1091,-21-49-1271,81 244 2159,-39-106-1776,-35-115-583,2 7 3,23 102 0,-18-6-1380,-21-120-2097,-1-15-1124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58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1269 5216,'-10'0'10043,"11"0"-9808,1-1-45,0 0 1,-1-1 0,1 1 0,0 0 0,0-1 0,-1 1 0,1-1 0,-1 0 0,0 1 0,1-1 0,-1 0 0,0 0 0,0 0 0,0 0 0,0 0 0,0 0 0,-1 0 0,1 0 0,-1 0-1,1-3 1,3-64 871,-3-159 420,9-140 172,-4 295-1361,9-73 272,11-4-437,-21 134-98,-1-1 0,2 1 0,0 0 0,1 1 0,1-1 0,0 2 0,12-18 0,-16 28 5,0-1 1,0 1-1,1 0 0,-1 0 0,1 0 0,0 0 1,0 1-1,0 0 0,0 0 0,1 0 0,-1 1 1,1 0-1,0 0 0,-1 0 0,1 1 0,0-1 1,0 1-1,0 1 0,0-1 0,0 1 0,0 0 1,0 1-1,0-1 0,9 3 0,-11-2-6,0 0 0,-1 0 0,1 1 0,-1-1 0,1 1 0,-1 0 0,0-1 0,1 2 0,-1-1-1,0 0 1,0 1 0,-1-1 0,1 1 0,0 0 0,-1 0 0,0 0 0,1 0 0,-1 0 0,-1 0 0,1 1 0,0-1-1,-1 1 1,1-1 0,-1 1 0,0 0 0,0 6 0,1 0 35,-1 1 1,0 0-1,-1 0 1,0 0-1,-1 0 0,0 0 1,-6 20-1,-1-4 14,-2-1 0,-1 0 0,-1-1 0,-27 42-1,35-58-193,-1-1-1,0 0 1,0-1-1,-1 0 0,0 1 1,-1-2-1,-14 13 0,27-22-17,-1 1 0,1-1 0,-1 1 0,1 1 1,0-1-1,0 1 0,0 0 0,0 0 0,0 1 0,0-1 0,7 2 0,15 1 73,28 5 0,-47-6-12,10 2 134,23 7 0,-35-8 36,0 0 0,-1 1 0,1 0-1,-1 0 1,0 1 0,9 5 0,-14-8-76,0-1 1,-1 1 0,1 0 0,0-1 0,0 1 0,-1 0 0,1-1-1,0 1 1,-1 0 0,1 0 0,-1-1 0,1 1 0,-1 0 0,0 0-1,1 0 1,-1 0 0,0 0 0,1 0 0,-1-1 0,0 1 0,0 0-1,0 0 1,0 0 0,0 0 0,0 0 0,0 0 0,0 0 0,0 0-1,-1 0 1,1 0 0,0 0 0,-1 0 0,1 0 0,0-1 0,-1 1-1,1 0 1,-1 0 0,0 1 0,-3 2 98,0 0-1,1-1 1,-1 1 0,0-1 0,-1 0-1,-4 3 1,-33 17 169,-1-3 1,-67 24-1,101-41-256,-11 4-462,0-1-1,0 0 0,0-2 1,-1 0-1,0-1 0,-24-1 1,-17 3-6782,52-5 4929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58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9312,'0'-3'4192,"13"6"-3616,-3-3 2911,3 0-2015,0 0 1600,6 0-1792,2 0-128,3 0-704,-3-3-352,2-1-96,1 4-928,-8-5 512,3 2-5120,7 3 3073,6-8-6529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9:59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12 4064,'-8'-12'7045,"1"21"-2410,0 14-3449,1 0 1,1 0-1,-2 30 1,-1 73 154,7-108-1066,1-12-220,-2 19 242,2 0 1,0 0 0,2 0 0,8 43 0,-9-62-228,1 0 0,1 1-1,-1-1 1,1 0 0,0 0-1,0-1 1,1 1 0,0-1-1,8 10 1,-8-11-30,0-1 1,0 0-1,0 1 0,1-1 1,0-1-1,-1 1 0,1-1 0,0 0 1,0 0-1,1 0 0,-1-1 1,0 1-1,9 0 0,-9-2-39,0 1-1,0-1 0,-1 0 0,1 0 1,0-1-1,0 1 0,0-1 0,-1 0 1,1-1-1,0 1 0,-1-1 0,1 0 1,-1 0-1,0 0 0,7-4 1,-1-3-14,0 1 1,-1-2 0,0 1 0,10-13 0,14-16-156,-32 37 149,0 0-1,0 0 0,0 0 0,0 0 1,0 1-1,0-1 0,0 0 0,0 0 1,1 1-1,-1-1 0,0 1 0,0-1 1,1 1-1,-1 0 0,0-1 0,2 1 1,-2 0 7,0 0 0,0 0 0,-1 1 0,1-1 0,0 0 0,-1 0 0,1 1 0,0-1 0,-1 1 0,1-1 0,-1 0 0,1 1 0,0-1-1,-1 1 1,1-1 0,-1 1 0,0 0 0,1-1 0,-1 1 0,1 0 0,-1-1 0,0 1 0,1 0 0,-1-1 0,0 1 0,0 0 0,0 1 0,5 11 40,1 12 199,2-1-1,1 0 0,15 30 1,-20-48-134,-1 0 0,1 0 1,0-1-1,0 1 0,0-1 1,1 0-1,0 0 0,0-1 1,0 1-1,1-1 0,-1 0 1,1-1-1,0 0 0,0 1 1,0-2-1,1 1 0,10 2 1,-11-3 22,1-2 1,0 1 0,-1-1 0,1 0 0,0 0 0,0-1 0,-1 1 0,1-2 0,-1 1 0,1-1-1,-1 0 1,11-5 0,-5 1-12,1 0 0,-2-1 0,1-1 0,-1 0 0,12-11 0,-18 13-100,1 1 1,-1-1-1,-1 0 1,1-1-1,-1 1 0,0-1 1,-1 1-1,0-1 1,0 0-1,0-1 1,-1 1-1,0 0 0,0-1 1,-1 1-1,0-1 1,1-14-1,-3 11-25,1-1 0,-1 0 0,-1 1 0,0-1 0,0 1 0,-2 0 0,1 0 0,-1 0 0,-1 0 0,-8-15 0,-40-54-339,16 29 24,37 50 156,-1 0-1,0-1 0,0 1 0,0 0 0,1 0 0,-1 0 0,0 0 0,1-1 0,-1 1 0,1 0 0,0 0 0,-1-1 0,1 1 1,0 0-1,0-1 0,0 1 0,0 0 0,0-3 0,2-1-3395,2-3-1932,9 2 2851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00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 8896,'-4'-7'4470,"5"8"-4221,-1 0 1,1 0-1,0-1 0,0 1 0,0 0 1,-1 0-1,1 1 0,0-1 0,-1 0 0,1 0 1,0 2-1,3 12 1352,0 1 1,2 25-1,1 6-629,19 122-75,-11-62-3405,-14-94-217,-1 0 800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00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18 7232,'-28'-9'3264,"19"6"-2848,4-2-1952,10 10 736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00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8640,'0'0'2784,"2"3"-1696,3 12-148,0 0-1,-1 0 1,0 0 0,2 28 0,0-7 440,42 427 4388,-33-275-5333,-8-63-474,-6-43-7229,9-121-4438,-6 0 8581</inkml:trace>
  <inkml:trace contextRef="#ctx0" brushRef="#br0" timeOffset="1">266 1 9728,'0'0'4384,"18"63"-3808,-9-27 2079,-1 1-1567,-3 26 1344,5 9-1408,-10 27 512,3 3-896,-3 1-224,5-7-256,-5-13-64,5-15-32,-1-8-832,1-7 416,3-10-3360,2-6 2048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38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12 3488,'12'-12'14130,"-16"13"-12335,-4 2-1753,0 3 173,0 1-1,0-1 1,1 1-1,0 1 1,0-1-1,1 1 1,0 1-1,0-1 1,1 1-1,0 0 1,1 0-1,0 0 1,0 1-1,-4 16 0,2-2-90,2 0-1,0 1 1,1-1-1,2 48 1,2-57-28,0 0 1,1 0-1,1-1 0,0 1 0,1-1 1,10 26-1,-10-32-45,0 0-1,0 0 1,1 0 0,0 0 0,1-1-1,0 0 1,0 0 0,0-1-1,1 1 1,0-1 0,0-1 0,9 6-1,-11-7-36,7 3 184,1 0-1,16 6 1,-25-11-139,0-1 0,0 0 0,0 0 0,0 0 1,0-1-1,0 1 0,1-1 0,-1 0 0,0 0 1,0 0-1,1-1 0,3 0 0,-1-1 22,-1 0 1,0 0-1,1 0 0,-1-1 0,0 0 0,10-7 0,-12 7-58,-1 0 0,1 0 0,-1 0 0,0-1 0,-1 1 0,1-1 0,0 0-1,-1 1 1,0-1 0,0 0 0,3-7 0,0-7 25,0 1 0,-1-1 1,-1 0-1,-1 0 0,1-22 1,-3 9 5,-1 0 1,-7-40-1,5 57-98,0 0-1,-1 0 0,-1 0 1,0 0-1,0 0 1,-14-22-1,14 29-27,1 0 1,-1 0-1,0 0 0,-1 1 0,0 0 0,0 0 1,0 0-1,-1 1 0,0 0 0,0 0 0,0 1 1,0 0-1,-11-5 0,14 8-175,-1-1 1,0 1-1,0 0 0,0 0 1,0 0-1,0 1 0,0 0 1,0 0-1,0 0 1,-9 2-1,12-1-137,0-1 1,0 1-1,0 0 1,0-1-1,0 1 0,0 0 1,1 0-1,-1 1 1,0-1-1,1 0 1,-1 0-1,-1 3 0,1-3-265,1 1-1,0 0 0,0-1 1,0 1-1,0 0 0,1 0 1,-1 0-1,0 0 0,1 0 0,-1 0 1,1 0-1,0 0 0,-1 0 1,1 3-1,0 18-4171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4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74 3136,'-44'0'11312,"44"0"-11247,0 0 1,0 0-1,0 0 1,-1 0 0,1 0-1,0 0 1,0 0 0,0 0-1,0 0 1,0 0-1,-1 0 1,1 0 0,0 0-1,0 0 1,0 0 0,0 0-1,0 0 1,-1 0-1,1 0 1,0 0 0,0 0-1,0 0 1,0 0 0,0 0-1,-1-1 1,1 1-1,0 0 1,0 0 0,0 0-1,0 0 1,0 0 0,0 0-1,0 0 1,-1 0-1,1-1 1,0 1 0,0 0-1,0 0 1,0 0 0,0 0-1,0 0 1,0-1-1,0 1 1,0 0 0,0 0-1,0 0 1,0 0 0,0 0-1,0-1 1,0 1-1,0 0 1,0 0 0,0 0-1,0 0 1,0 0 0,0-1-1,0 1 1,0 0-1,0 0 1,0 0 0,0 0-1,1 0 1,-1-1 0,0 1-1,0 0 1,0 0-1,0 0 1,10-7 1637,38-5-674,80-8 0,52 7-602,-103 12-361,23-1 119,-55 0 43,-27 2-1780,21-3 1,-29 0-2412,0-2 1180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39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8 4160,'-1'-1'177,"0"0"0,1 0 1,-1 1-1,0-1 0,0 1 0,0-1 0,0 1 1,0-1-1,0 1 0,0-1 0,0 1 1,-1 0-1,1 0 0,0-1 0,0 1 0,0 0 1,0 0-1,0 0 0,0 0 0,-1 0 1,1 1-1,0-1 0,0 0 0,0 0 1,0 1-1,0-1 0,0 1 0,0-1 0,0 1 1,0-1-1,0 1 0,0 0 0,0-1 1,0 1-1,1 0 0,-1 0 0,0 0 0,0 0 1,-4 8 455,0-1 0,1 1 1,0 0-1,0 0 0,1 0 1,-3 12-1,-7 64 876,11-64-1174,-4 22 297,-32 302 2282,35-295-2771,3-1 0,1 1-1,11 62 1,-10-96-229,2 1 0,0-1-1,0 0 1,2 0 0,0-1 0,1 0 0,11 18-1,-12-22-273,2-1-1,-1 0 1,1-1-1,1 1 1,0-2-1,0 1 0,1-1 1,0-1-1,0 1 1,14 6-1,-14-9-330,-1 0-1,2 0 1,-1-1-1,0 0 1,1-1 0,0 0-1,-1-1 1,1 0-1,0-1 1,0 0-1,0 0 1,1-2 0,-1 1-1,0-1 1,0-1-1,19-5 1,28-12-2445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39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12 6560,'-6'-11'1834,"9"16"-696,14 23 1010,6 17 441,17 50 1,-27-61-1812,9 26 228,-4 2 0,17 95 0,-26-110-696,8 51 282,-5 0 0,-4 1 0,-4 0 0,-4 0 0,-22 162 0,15-216-682,-23 84 0,24-109-790,-1-2 1,-1 1 0,0-1-1,-1 0 1,-2-1-1,-20 28 1,0-12-1814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32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8 6304,'1'-7'1497,"3"7"689,-3 1-1925,-1-1 0,1 1 0,0-1 0,-1 1 0,1 0 0,0 0 1,-1-1-1,1 1 0,-1 0 0,0 0 0,1 0 0,0 1 0,2 9 602,-1 0-1,0 1 1,0-1-1,-1 0 1,-1 1-1,0-1 1,0 1 0,-4 20-1,-2-3-491,-1 0-1,-13 34 0,-22 45-517,9-41-3540,31-65 3052,1 0 1,0 0-1,0 0 1,-1 0-1,1 0 1,-1 0-1,-3 3 1,5-5 432,-1 0 1,1 0-1,-1 0 1,0 1-1,1-1 0,-1 0 1,1 0-1,-1 0 1,1 0-1,-1 0 0,0 0 1,1 0-1,-1-1 1,1 1-1,-1 0 0,1 0 1,-1 0-1,1 0 1,-1-1-1,0 1 0,1 0 1,-1-1-1,1 1 1,0 0-1,-1-1 0,1 1 1,-1 0-1,1-1 0,0 1 1,-1-1-1,1 1 1,0-1-1,-1 0 0,-10-13-3664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33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1 528 1664,'0'6'17797,"1"-14"-17534,0 0 0,0 0 0,1 0 0,0 0 0,6-13 0,-1 0-108,5-14-5,1 0-1,2 2 1,28-50 0,-28 59-88,1 1 1,1 1 0,1 1 0,1 0 0,28-24 0,-22 24 18,0 1 1,1 2-1,38-22 0,-61 39-95,0-1-1,0 1 0,0 0 0,0-1 1,0 1-1,0 1 0,0-1 0,0 0 1,0 1-1,0 0 0,4 0 0,-5 0 14,0 0-1,0 1 0,-1 0 1,1-1-1,0 1 0,-1 0 1,1 0-1,-1 0 0,1 0 1,-1 0-1,1 0 0,-1 0 1,0 1-1,1-1 1,-1 0-1,0 1 0,0-1 1,0 1-1,0-1 0,0 1 1,0 2-1,5 10 13,-1 0-1,-1 0 1,0 1 0,-1-1 0,-1 1-1,0 0 1,-1 20 0,1 0-6,7 58 301,26 123 1,-33-208-217,0 1 1,1-1-1,0 0 1,6 12-1,-9-19-64,1 1-1,0-1 0,0 1 1,0-1-1,0 0 1,0 1-1,0-1 1,1 0-1,-1 0 0,0 0 1,1 1-1,-1-1 1,1-1-1,-1 1 0,1 0 1,-1 0-1,1-1 1,0 1-1,-1 0 1,1-1-1,0 0 0,-1 1 1,1-1-1,0 0 1,0 0-1,-1 0 0,1 0 1,2-1-1,0 0 8,0 0-1,-1 0 0,1 0 0,0-1 1,-1 0-1,0 1 0,1-1 1,-1 0-1,0-1 0,0 1 1,3-3-1,4-6 7,15-19 0,-15 18-14,29-38 23,87-99-151,-109 132 46,1 0-1,1 2 0,0 0 0,1 0 1,0 2-1,23-11 0,-34 20 34,0 0 0,0 1-1,1 0 1,-1 0 0,1 1 0,-1 0-1,17-1 1,-20 3 31,0 1 0,0-1 0,0 1 0,1 0 0,-1 0 0,0 1 0,0-1 0,-1 1 0,1 1 0,0-1 0,-1 1 0,1 0 0,6 5 0,-4-2 30,0 1-1,-1 0 1,0 0-1,0 1 1,0 0-1,-1 0 1,10 18-1,-1 4 5,12 36 0,-5-13-143,-15-36-401,7 27 0,-5-1-4400,-7-36 2121,-2-6 2449,1 0-1,-1-1 0,0 1 1,0 0-1,1-1 0,-1 1 1,0 0-1,0 0 0,0-1 0,0 1 1,0 0-1,0-1 0,0 1 1,-1 0-1,1 0 0,0-1 0,0 1 1,0 0-1,-1 0 0,1-1 290,0 0-1,0 0 0,0 0 0,0 0 0,0 1 0,-1-1 0,1 0 1,0 0-1,0 0 0,0 0 0,0 0 0,0 0 0,0 0 0,0 0 1,0 0-1,0 0 0,0 0 0,0 0 0,0 0 0,-1 0 1,1 0-1,0 0 0,0 0 0,0 0 0,0 0 0,0 0 0,0 0 1,0 0-1,0 0 0,0 0 0,0 0 0,0 0 0,0 0 0,-1 0 1,1 0-1,0 0 0,0-1 0,0 1 0,0 0 0,0 0 0,0 0 1,0 0-1,0 0 0,0 0 0,0 0 0,0 0 0,0 0 1,0 0-1,0 0 0,0 0 0,0 0 0,0 0 0,0-1 0,0 1 1,0 0-1,0 0 0,0 0 0,0 0 0,0 0 0,0 0 0,-11-13-3485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34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0 7872,'-1'4'243,"0"0"1,0-1-1,0 1 1,1 0-1,-1 0 1,1 0-1,0 0 1,1 0-1,-1-1 1,0 1-1,1 0 1,0 0-1,0 0 1,0-1-1,3 5 0,0 8 411,16 77 3918,9 107 0,-8 93-2667,-14-188-1082,1 268-2231,-8-369 922,0-2 50,0 0 0,0 0 0,0-1-1,0 1 1,0 0 0,-1 0 0,1-1-1,-1 1 1,0 2 0,1-26-12673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35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5 762 3232,'0'1'90,"-1"0"0,0 0 0,1 0 0,-1 0 0,1 0 0,0 0 0,-1 1 0,1-1 0,0 0 0,0 0 0,-1 1 0,1-1 0,0 0 0,0 0 0,0 1 0,1-1 0,-1 0 0,0 0 0,0 1 0,1-1 0,-1 0 0,1 0 0,-1 0 0,1 0 0,0 2 0,0-1 467,0-1-1,0 1 1,-1 0 0,1 0 0,-1 0-1,1 0 1,-1 0 0,0 0-1,0 0 1,0 3 0,0-4-292,1-1 1,-1 1 0,0 0-1,0-1 1,0 1 0,0-1-1,1 1 1,-1 0 0,0-1-1,0 1 1,1-1 0,-1 1-1,1-1 1,-1 1 0,1 0-1,-1-1-145,0 0 0,1 1 0,-1-1 0,0 0 0,0 0 0,0 0-1,0 0 1,1 1 0,-1-1 0,0 0 0,0 0 0,0 0 0,1 0-1,-1 0 1,0 0 0,0 0 0,0 1 0,1-1 0,-1 0 0,0 0 0,0 0-1,1 0 1,-1 0 0,0 0 0,0 0 0,1 0 0,-1 0 0,0 0-1,0 0 1,0-1 0,1 1 0,-1 0 0,0 0 0,0 0 0,1 0 0,-1 0-1,0 0 1,0 0 0,0-1 0,1 1 0,-1 0 0,3-5 18,-1-1 0,0 1 0,0-1-1,0 1 1,0-1 0,-1 0 0,0 0 0,-1 0 0,1-9 0,1-4-13,10-59 210,3-36 98,-13 90-327,2 0-1,1 0 1,0 1 0,2 0 0,1 0 0,10-22 0,-8 24-58,9-23 93,28-46 1,-25 53-86,-9 13 87,2 0-1,20-24 0,-29 42-139,-1-1-1,1 1 0,1 0 1,-1 1-1,1 0 0,0 0 1,0 0-1,1 1 1,0 0-1,-1 0 0,11-3 1,-17 7-2,8-3-21,0 0-1,0 1 0,0 0 0,1 0 1,13 1-1,-21 0 20,0 2 1,0-1-1,-1 0 0,1 0 1,0 0-1,0 1 1,0-1-1,0 1 0,-1 0 1,1 0-1,0-1 1,0 1-1,-1 0 0,1 0 1,-1 0-1,1 1 1,-1-1-1,1 0 0,-1 1 1,0-1-1,0 0 0,0 1 1,1 0-1,-1-1 1,-1 1-1,1 0 0,0-1 1,0 1-1,-1 0 1,1 0-1,-1 0 0,1-1 1,-1 1-1,0 3 1,1 0 41,-1 1 1,0 0-1,0-1 1,-1 1-1,0-1 1,0 1-1,0-1 1,0 1-1,-1-1 1,0 0-1,0 0 1,-1 1-1,1-2 1,-1 1-1,-6 8 1,-5 4 46,0-2 1,-29 26 0,30-29-113,-54 38-146,67-50 161,0 0 0,0 0 0,-1 0 0,1 0 0,0 1 0,0-1 0,-1 0 0,1 0 0,0 0 1,0 1-1,0-1 0,-1 0 0,1 0 0,0 1 0,0-1 0,0 0 0,0 0 0,0 1 0,-1-1 0,1 0 1,0 0-1,0 1 0,0-1 0,0 0 0,0 1 0,0-1 0,0 0 0,0 0 0,0 1 0,0-1 0,0 0 1,0 1-1,0-1 0,1 0 0,-1 0 0,0 1 0,0-1 0,0 0 0,0 1 0,0-1 0,0 0 1,1 0-1,-1 0 0,0 1 0,0-1 0,0 0 0,1 0 0,-1 0 0,0 1 0,0-1 0,1 0 0,-1 0 1,0 0-1,1 0 0,-1 0 0,0 0 0,0 1 0,1-1 0,-1 0 0,1 0 0,24 5 11,-17-4-138,15 4 110,0 2-1,34 13 0,-55-19 56,0 0 1,-1-1-1,1 1 0,-1 0 0,1 0 0,-1 0 0,1 1 1,-1-1-1,0 0 0,0 0 0,2 3 0,-3-3-14,1-1 0,-1 1 0,0 0 0,0-1 0,1 1-1,-1 0 1,0-1 0,0 1 0,0 0 0,0-1 0,0 1 0,0 0 0,0-1-1,0 1 1,0 0 0,0-1 0,-1 1 0,1 0 0,0-1 0,0 1 0,-1-1-1,1 1 1,0 0 0,-1-1 0,1 1 0,-1-1 0,1 1 0,0-1-1,-1 1 1,1-1 0,-1 1 0,0-1 0,1 0 0,-1 1 0,0-1 0,-10 8 254,1-2 0,-1 1 1,-1-2-1,-21 9 1,-51 11 37,71-22-335,2 0-220,-1-1 0,1 0-1,0-1 1,-20-1 0,24 0-374,-1-1 1,1 0-1,0 0 1,0-1-1,-7-2 1,12 3 201,0 1 1,0-1 0,1 0 0,-1 0-1,0 0 1,0 0 0,-2-3 0,4 4 212,-1-1-1,1 1 1,0-1 0,-1 1 0,1-1 0,-1 1 0,1-1 0,0 1 0,0-1 0,-1 0 0,1 1 0,0-1-1,0 1 1,0-1 0,-1 0 0,1 1 0,0-1 0,0 0 0,0 1 0,0-1 0,0 1 0,0-1 0,0 0-1,1 1 1,-1-1 0,0 0 0,0 1 0,1-2 0,10-12-6598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35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2 4480,'5'-2'12256,"-12"110"-6268,4-70-5219,-7 54 679,-2 62-224,7-83-1077,0-1-1004,5-66 1857,-1 1-5078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36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9 8800,'-41'-8'3264,"24"13"4063,26-5-6079,14 0 96,3 0-800,6 0 256,0 0-448,3 3-384,1-3 0,-4-3-1024,-1 3 608,6 0-4416,-7 0 2721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37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20 3968,'-4'5'4664,"9"1"-262,-4-4-4099,1-1-1,0 0 1,0 0-1,0 0 0,0 0 1,0 0-1,0 0 1,0-1-1,0 1 1,0-1-1,0 1 1,0-1-1,1 0 0,-1 0 1,0 0-1,0 0 1,4-1-1,6-1 1320,24-6 0,-24 5-1014,-1 0-191,76-17 1150,-75 18-1630,0 1 0,0 0 0,0 1 0,0 0-1,16 3 1,-4 2-935,-16-3-585,1-1 1,-1 1 0,13-1-1,9-4-6768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41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 2240,'4'0'6448,"-6"0"-6135,1 1 0,-1-1 1,1 1-1,-1 0 0,1-1 0,-1 1 1,1 0-1,-1 0 0,1 0 0,0 0 1,0 0-1,-1 0 0,1 0 0,0 1 1,-1 1-1,-18 23 1141,19-23-1243,-6 8 257,0 1 1,2 0-1,-1 0 1,-3 14-1,-13 53 876,19-69-1196,-1 5 115,0 0 0,2 1 0,-1-1 0,2 1 0,0 0 0,2 16 0,-1-27-186,1-1 0,-1 1 0,1-1 0,1 1 0,-1-1 0,1 1 0,-1-1 0,1 0 0,0 1 0,1-1 0,-1-1 0,1 1 0,0 0 0,0 0 0,0-1 0,0 0 0,0 1 0,1-1 0,0-1 0,-1 1 0,1 0 0,0-1 0,0 0 0,7 3 0,2-1 73,1 0 0,-1-1 1,1 0-1,0-1 1,0 0-1,0-2 1,22 0-1,-8-2 16,0-2 0,47-11 0,-63 11-102,0 1 1,0-1-1,0-1 0,-1 0 1,1-1-1,15-11 0,-21 12-10,0 1 0,0-1-1,-1-1 1,0 1-1,0-1 1,0 0-1,0 0 1,-1-1-1,0 1 1,-1-1-1,0 0 1,3-7 0,-3 6-69,-1 1 0,-1 0 0,1-1 1,-1 1-1,0-1 0,-1 0 1,0 1-1,0-1 0,0 0 0,-1 1 1,0-1-1,-1 1 0,0-1 1,0 1-1,0 0 0,-1 0 1,0 0-1,-1 0 0,1 0 0,-1 1 1,-1-1-1,1 1 0,-1 0 1,0 0-1,0 1 0,-1 0 0,0 0 1,0 0-1,0 0 0,0 1 1,-1 0-1,-8-4 0,0 3-205,0 0 0,0 0-1,-22-2 1,20 4-2002,-1-1 0,-17-7 1,34 11 1600,-5-3-1741,6 3 2289,16-9-10044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0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14 509 2976,'-14'-3'5770,"18"10"-1716,-2-6-3790,1 0 0,-1-1 0,1 1 0,-1-1 0,1 1 0,-1-1 0,1 0 0,-1 0 0,1 0 1,-1 0-1,1 0 0,-1-1 0,1 1 0,2-2 0,35-12 574,-36 13-797,-1-1-1,0 1 1,1 0-1,-1 0 0,1 0 1,-1 0-1,1 0 1,-1 1-1,1 0 0,6 0 1,-8 1-44,0-1 0,0 1 0,0 0 0,0 0 0,-1 0 0,1 0 0,0 0 0,0 0 0,-1 0 0,1 1 0,-1-1 0,1 1 0,-1-1 0,0 1 0,1-1 0,-1 1 0,0 0 0,0 0 0,0-1 0,-1 1 0,2 2 0,1 4 43,-1-1 0,0 1 1,0 0-1,0 0 0,-1 0 0,0-1 0,-1 12 0,-4 61 497,0-42-355,-5 99 382,-3 60 186,15 0 69,-1-176-511,0 1 0,2-1 0,6 24 0,2-23 50,-11-21-140,0 20-207,10 21-32,-9-37 442,-2-4 202,1-3-180,2-3-517,36-95 644,-27 68-628,41-127 122,2-5-127,-36 119 81,36-68 0,62-90-108,-70 107 125,-31 60-54,81-210-129,-63 157 162,-21 41-29,-1 3-226,-7 37 13,-4 6 33,-7 7-6,6-4-2,1 6 118,8 2-11,-5-5 101,-2-1 1,0-1 1,0 0-1,0 0 0,0 0 1,0 0-1,0 0 0,1-1 1,-1 1-1,0-1 0,1 1 0,0-1 1,-1 0-1,1 0 0,0 0 1,-1 0-1,4 0 0,22 7-17,-20-5 10,0-1 0,0 0-1,0 0 1,1-1 0,-1 0-1,0 0 1,10-1 0,47-6 59,144-8-175,-15 14 222,18 0-300,176-4 541,-158 8-356,-76-8-74,-9-1-67,123 12 263,40-18-13,-208 4-47,121 5 0,-158 5-79,67-6 0,294 1 182,-120-6-203,118-11 432,-159 4-17,68-1 93,-295 18-437,-26-1-97,1 0 0,-1-1 0,1 0-1,-1-1 1,0 0 0,13-3 0,-23 4-124,1 0 0,-1 0 0,1-1 0,-1 1 0,1 0 0,0 0 0,-1 0 0,1-1 0,-1 1 0,1 0 0,-1 0-1,1-1 1,-1 1 0,1 0 0,-1-1 0,0 1 0,1-1 0,-1 1 0,0-1 0,1 1 0,-1-1 0,0 1 0,1-1 0,-1 1 0,0-1 0,1 0 0,-2 0-127,1 1 0,0-1 0,0 1-1,0-1 1,-1 1 0,1-1 0,0 1 0,-1 0-1,1-1 1,0 1 0,-1-1 0,1 1-1,-1 0 1,1-1 0,-1 1 0,1 0-1,-1-1 1,1 1 0,-1 0 0,1 0 0,-1 0-1,1-1 1,-1 1 0,1 0 0,-2 0-1,-14-1-4868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42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397 8 6656,'-26'-4'958,"18"3"-705,1 0 0,-1 0 0,0 0 0,1 1-1,-1 0 1,1 1 0,-11 1 0,8 1 225,0-1 1,0 2-1,0-1 1,0 1-1,0 1 1,1 0-1,0 0 0,0 1 1,-13 10-1,12-7-64,0 1-1,0 0 0,1 0 0,0 1 1,1 0-1,0 1 0,-6 12 0,-8 24 387,2 0 0,3 2 0,-12 53 0,21-69-593,2-1 0,1 1 0,2 1 0,1-1 0,5 62-1,2-50-212,2 0 0,2-1 0,26 77-1,-27-99-469,2 1 1,14 26-1,-19-42 133,0 1 0,1-1 1,0 1-1,1-2 0,0 1 1,0-1-1,1 0 0,9 7 0,-4-6-303,0-1-1,0 1 0,1-2 0,0 0 0,1-1 0,-1 0 0,1-1 0,0-1 0,0 0 0,0-2 0,0 1 0,27-2 0,-16-2-1852,28-7 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42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6240,'1'-1'111,"-1"1"-1,1-1 1,0 1 0,-1-1 0,1 1 0,0-1 0,0 1 0,-1 0-1,1-1 1,0 1 0,0 0 0,0 0 0,0 0 0,-1 0-1,1-1 1,0 1 0,0 0 0,0 0 0,0 1 0,-1-1-1,1 0 1,0 0 0,0 0 0,0 0 0,1 1 0,22 10 67,-21-10 63,62 30 1812,41 23 1539,-83-41-2711,-2 0 0,34 29 0,-34-22-322,-1 0 1,0 2-1,31 46 0,38 84 1268,-71-118-1342,-1 1 0,-2 1 1,-1 0-1,-2 1 0,13 64 1,-19-56-368,-2 1 0,-2 0 0,-1-1 0,-3 1 0,-2-1 0,-14 68 0,14-97-334,0-1 1,-2 0-1,0 1 0,0-2 0,-1 1 1,-1-1-1,-17 24 0,19-31-356,0 1 0,0-1-1,-1 0 1,0-1 0,0 0 0,-1 0 0,1 0-1,-1-1 1,0 0 0,-1-1 0,1 1 0,-1-2 0,0 1-1,-10 2 1,15-6 96,0 1 1,1-1-1,-1 1 0,1-1 0,-1 0 1,0 0-1,1-1 0,-1 1 0,1-1 1,-1 0-1,1 0 0,-1 0 0,1 0 1,-1 0-1,1-1 0,0 0 0,0 1 0,0-1 1,0 0-1,0-1 0,0 1 0,0 0 1,-3-5-1,-2-3-438,1 0 0,-8-14 0,15 24 904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44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147 885 6976,'-1'0'232,"0"0"0,0-1 0,0 1 0,0-1 0,0 1 0,0-1 0,0 1 0,1-1 0,-1 1 0,0-1 0,-1-1 0,-3-2 941,4 4-916,1 0 0,-1-1-1,0 1 1,1 0 0,-1 0 0,1 0 0,-1 0-1,0 0 1,1 0 0,-1 0 0,1 0 0,-1 0-1,0 0 1,1 0 0,-1 0 0,1 1-1,-1-1 1,0 0 0,1 0 0,-1 1 0,1-1-1,-1 0 1,1 1 0,-1-1 0,1 0 0,-1 1-1,-14 14 662,13-12-332,-15 14 347,2 1-1,-23 35 1,34-48-863,1 0 1,0 0 0,0 1 0,1 0-1,0-1 1,0 1 0,0 0-1,0 0 1,1 0 0,0 0 0,0 0-1,1 0 1,0 1 0,0-1 0,0 0-1,2 7 1,-1-11-41,-1 0 0,1 0 0,0 0 0,0 0 0,0 0 0,0-1 0,0 1 0,0 0 0,0-1-1,1 1 1,-1-1 0,0 1 0,1-1 0,-1 0 0,1 1 0,0-1 0,0 0 0,-1 0 0,1 0 0,0 0 0,0-1 0,0 1 0,0 0 0,0-1 0,0 0 0,0 1 0,0-1 0,0 0 0,0 0 0,2 0 0,7 0-14,-1-1 1,1-1-1,-1 1 1,15-6-1,-23 7-35,16-7-36,1 0-1,-1-1 1,0-1 0,-1 0 0,0-2-1,18-14 1,-30 22 74,12-5-360,-15 7 101,1 9-70,0-2 350,-1-1 0,0 1 0,2 8 0,-4-11-4,1 1-1,-1-1 1,1 0 0,0 0-1,0 0 1,0 0 0,1 0-1,-1-1 1,1 1 0,0 0-1,-1-1 1,1 1 0,0-1 0,1 1-1,3 2 1,-3-2 9,1-1 0,0 0 0,0 0-1,0-1 1,0 1 0,0-1 0,0 0 0,1 0 0,-1 0 0,0 0 0,0-1-1,1 0 1,-1 0 0,0 0 0,1 0 0,-1-1 0,0 0 0,1 1 0,-1-2-1,0 1 1,0 0 0,0-1 0,7-3 0,-3 1-63,0-1 0,-1 0 0,1 0 0,-1-1 0,0 1 0,0-1 1,-1-1-1,0 0 0,0 1 0,7-12 0,-9 13-6,-1-1 1,0 1-1,-1-1 0,1 0 1,-1 1-1,3-13 1,-4 14 14,-1 0 1,0 0-1,0 0 1,0-1-1,-1 1 1,1 0-1,-1 0 1,0 0 0,0 0-1,-1 0 1,-2-5-1,3 6 7,-1-2-37,1 1 0,-1 0 0,0 0 0,-1 0 0,1 0 0,-1 0 0,-3-3 0,5 6-196,2 0 217,0 1 0,0-1 0,0 1 0,0 0 1,0-1-1,0 1 0,0 0 0,0 0 0,0-1 0,0 1 0,0 0 0,0 0 0,0 0 1,0 0-1,0 1 0,1-1 0,53 6 236,-1-3-1,0-3 1,1-1 0,-1-3 0,60-12 0,-110 15-202,0 0 5,0 0-1,0 0 1,0 0 0,0 1-1,0 0 1,0-1-1,0 2 1,0-1-1,0 0 1,0 1-1,-1 0 1,1-1-1,5 3 1,-8-2-11,0 0 1,0 0-1,0 0 1,-1 0-1,1 0 1,0 1-1,0-1 1,-1 0 0,1 0-1,-1 1 1,1-1-1,-1 0 1,1 0-1,-1 1 1,0-1-1,0 1 1,1-1-1,-1 0 1,-1 3 0,0 31 64,0-30-41,-6 35 391,5-33-396,0 1-1,0-1 0,1 0 1,0 1-1,1-1 0,0 1 1,0-1-1,0 1 1,3 8-1,-3-13-29,1 1 0,0-1 0,0 0 0,0 0 0,1-1 0,-1 1-1,0 0 1,4 4 0,-4-6 13,1 0 0,-1 0 0,0 0 0,1 0 0,-1 0 0,0-1 0,1 1-1,-1 0 1,1-1 0,-1 1 0,1-1 0,0 0 0,-1 1 0,1-1 0,-1 0-1,1 0 1,0 0 0,-1 0 0,1 0 0,1-1 0,4 0 18,-1 0 1,1-1-1,0 1 1,-1-2-1,0 1 1,0-1-1,10-5 0,42-31-170,-29 18 106,7-6-27,-1-2 0,-1-2 0,-2 0 0,-1-3 0,-1 0 0,31-49 1,58-93-170,-14-6-170,-89 152 372,-9 17-41,-1 0 0,0 0 0,4-14 0,-9 16-218,-1 11 279,0 0 0,0 0 1,0 0-1,0 0 0,0 0 1,0 0-1,0-1 0,-1 1 1,1 0-1,0 0 0,0 0 1,0 0-1,0 0 0,0 0 1,0 0-1,0 0 0,-1 0 1,1 0-1,0 0 0,0 0 1,0 0-1,0 0 0,0 0 1,0 0-1,-1 0 0,1 0 1,0 0-1,0 0 0,0 0 1,0 0-1,0 0 0,-1 0 0,1 0 1,0 0-1,0 0 0,0 0 1,0 0-1,-16 12-309,-4 10 269,0 0-1,2 1 0,0 2 1,-18 34-1,11-11 75,-27 72-1,34-74 59,-23 69 46,36-101-138,2 1 1,0 0 0,0 0 0,2 0 0,0 26 0,1-36 38,0 0 0,1 0 0,0 0 0,0 0 0,0 0 0,1 0 0,-1 0-1,1 0 1,1-1 0,-1 1 0,1-1 0,-1 1 0,1-1 0,0 0 0,1 0 0,-1 0 0,1-1 0,-1 1 0,1-1 0,0 0 0,6 3 0,-4-3 5,0 0 1,0 0 0,0-1 0,0 0 0,0 0 0,1-1-1,-1 0 1,0 0 0,1 0 0,-1-1 0,1 0-1,-1 0 1,1-1 0,-1 1 0,1-2 0,7-1 0,-4 0-89,1-1 0,-1-1 0,0 1 0,-1-2 0,1 1 0,-1-1 0,0 0 0,-1-1 0,1 0 0,-1-1 1,11-13-1,4-8-164,-2-1 1,20-36 0,-13 19 156,78-110-31,-52 81 260,76-145 0,-110 180-102,-2-1 0,-2-1 0,14-60 0,-24 64 106,-5 37-160,-1 0 1,0 0 0,0 0 0,0 0-1,0 0 1,-1 0 0,1 0 0,0 0-1,-1 0 1,1 0 0,-1 0 0,0 0-1,0 0 1,-1-3 0,1 5-12,1-1 1,-1 1-1,0 0 1,1-1-1,-1 1 1,0-1-1,1 1 1,-1 0-1,0-1 1,1 1-1,-1 0 1,0 0-1,1-1 1,-1 1-1,0 0 1,0 0-1,1 0 1,-1 0-1,0 0 1,0 0-1,1 0 1,-1 0-1,0 1 1,0-1-1,1 0 1,-1 0-1,0 1 1,1-1-1,-1 0 1,0 1-1,1-1 1,-1 0-1,-1 2 1,-23 20 20,21-19-18,-22 25 96,1 1 0,1 1 0,1 1 0,2 2 0,1 0 0,2 0 0,-18 47 0,18-32-16,2 0-1,2 1 0,2 0 1,2 1-1,-2 55 0,9-67-484,2 0 0,2 0 0,1 0 0,2-1 0,11 45 0,-11-68-851,1 0 1,0 0-1,1-1 1,1 0-1,0 0 1,16 23-1,-1-7-4744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45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15 9984,'-77'-11'3680,"72"7"-2272,15 8-2272,12 4-1856,23 0 1472,23 4-4064,17-4 2944,14-8 704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45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343 17 4224,'-4'-3'731,"3"2"-610,0 0-1,0 1 1,1-1-1,-7-10 9408,7 21-6462,0 2-2299,-1 1 0,-1-1 0,0 1 0,-6 20 0,-22 48 549,10-30-680,-20 57-30,-121 321 1268,156-417-1828,-10 25 168,1 0 0,-15 69 0,29-104-198,-1-1 1,1 1-1,0 0 1,-1 0-1,1 0 0,0 0 1,0 0-1,0-1 1,1 1-1,-1 0 0,0 0 1,1 0-1,-1 0 1,1-1-1,0 1 1,-1 0-1,1-1 0,0 1 1,0 0-1,0-1 1,2 2-1,-2-2-19,1 0 0,0 0 0,-1 0 0,1 0 0,0-1 0,0 1 0,0 0 0,-1-1 0,1 0 0,0 1 0,0-1 0,0 0 0,0 0 0,0 0 0,0 0 0,0-1 0,0 1 0,-1 0 0,1-1 0,3 0 0,9-4-218,-1 1 0,0-2 0,0 0-1,0-1 1,0 0 0,-1 0 0,0-2-1,-1 1 1,20-20 0,-3-3-53,0-1 0,25-40 0,-30 44 397,-23 28-120,0 0 0,0 0 0,0 0 0,0 0 0,0 0 0,0 0 0,1-1 0,-1 1 0,0 0 0,0 0 0,0 0 1,0 0-1,0 0 0,0 0 0,1 0 0,-1 0 0,0 0 0,0 0 0,0 0 0,0 0 0,0 0 0,1 0 0,-1 0 1,0 0-1,0 0 0,0 0 0,0 0 0,0 0 0,0 0 0,1 0 0,-1 0 0,0 0 0,0 0 0,0 0 0,0 0 0,0 0 1,0 0-1,1 1 0,3 5 87,4 16 80,-6-14-54,1 1 9,1 0 1,0 0-1,0-1 1,0 1-1,1-1 1,1 0-1,11 14 1,-14-20-82,0 1-1,0 0 1,1-1 0,-1 0 0,0 0 0,1 0-1,0 0 1,-1 0 0,1-1 0,0 1 0,0-1-1,-1 0 1,1 0 0,0-1 0,0 1 0,0-1-1,0 0 1,0 0 0,0 0 0,0 0 0,7-2 0,7-2-20,0 0 0,0-2 1,-1 1-1,0-2 1,0 0-1,16-11 0,-24 13 10,-2 0-1,1-1 1,0 0-1,-1 0 1,0-1-1,-1 0 1,1 0-1,-1-1 1,-1 0-1,0 0 1,0 0-1,0 0 1,4-12-1,-6 11-24,0 1 0,3-15 0,-5 20-20,-1 0 1,0 0-1,1 0 0,-1 0 1,-1 0-1,1 0 0,0 0 1,-1 0-1,1 0 0,-1 0 1,-1-3-1,2 5 3,-1 0-1,1 0 1,0 0 0,-1 0-1,1 1 1,-1-1 0,0 0-1,1 0 1,-1 1-1,1-1 1,-1 0 0,0 1-1,0-1 1,0 0 0,1 1-1,-1-1 1,0 1 0,0-1-1,0 1 1,0 0-1,0-1 1,0 1 0,0 0-1,0 0 1,0 0 0,0-1-1,1 1 1,-1 0-1,0 0 1,0 1 0,0-1-1,0 0 1,0 0 0,0 0-1,0 1 1,0-1 0,0 0-1,0 1 1,-1 0-1,-2 1 34,0 0-1,0 1 0,0-1 0,0 1 0,0 0 1,-5 6-1,3-3 74,1 0 1,1 0-1,-1 1 1,1-1-1,0 1 1,1 0-1,-1 0 1,1 0-1,1 1 1,-1-1-1,1 1 1,-1 9-1,3-12-41,-1 0 0,1 0 0,0 0 0,1 0-1,-1 0 1,1 0 0,0 0 0,0 0-1,1 0 1,-1 0 0,1 0 0,0-1-1,0 1 1,1-1 0,-1 1 0,1-1-1,0 0 1,0 0 0,7 6 0,-2-3-33,0 0 1,1 0-1,0-1 1,1 0-1,9 4 0,54 20 122,-67-27-129,24 8-141,63 15 0,-75-23-683,0 0 1,0-2-1,0 0 0,0-1 1,22-2-1,-6-2-4501,56-15 0,-76 15 4096,0-1-1,0 0 1,-1-1-1,0-1 1,0 0-1,17-13 1,25-27-2356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48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1258 5632,'-1'1'200,"-1"-1"1,0 0 0,0 0-1,1 1 1,-1-1 0,0 1-1,1 0 1,-3 1 0,3-2-151,1 1 0,-1-1 1,1 1-1,0-1 0,-1 0 0,1 1 1,0 0-1,-1-1 0,1 1 0,0-1 1,0 1-1,0-1 0,-1 1 1,1-1-1,0 1 0,0 0 0,0-1 1,0 1-1,0-1 0,0 1 1,0 0-1,0-1 0,0 1 0,0-1 1,1 1-1,-1 0 0,0-1 0,0 2 1,1-1 236,0 0 0,0 0 0,0 0 0,-1 0 0,1 0 0,0 0 1,0-1-1,0 1 0,1 0 0,-1 0 0,0-1 0,0 1 0,0 0 0,0-1 0,1 1 1,-1-1-1,0 0 0,0 1 0,3-1 0,0 1 227,0 0 0,0-1 0,0 1 0,0-1 0,5-1 0,-4 1-270,-1-1 0,1 0 1,-1 0-1,0 0 0,1 0 0,-1-1 0,0 0 1,0 0-1,0 0 0,0 0 0,0 0 0,0-1 1,5-5-1,30-24 1007,-19 16-826,20-21 0,-14 9-188,-2-2-1,29-45 1,33-72 393,-38 63-183,-23 45-90,-22 35-324,0 1 0,-1 0 0,1 0 1,0 0-1,0 0 0,1 1 0,-1-1 0,7-3 1,-10 6-34,0 0 1,1 0-1,-1 0 1,0 0-1,1 0 1,-1 0 0,0 0-1,1-1 1,-1 1-1,1 0 1,-1 0 0,0 1-1,1-1 1,-1 0-1,0 0 1,1 0 0,-1 0-1,0 0 1,1 0-1,-1 0 1,0 0-1,1 1 1,-1-1 0,0 0-1,1 0 1,-1 0-1,0 1 1,0-1 0,1 0-1,-1 1 1,0-1-1,0 0 1,1 0-1,-1 1 1,0-1 0,6 16 22,-5-14-19,4 18 27,-1 1 0,-1 0 0,0 31 0,0-12 21,-1-9 49,-1 0 1,-1 1-1,-2-1 1,-7 35 0,7-53-72,-1-1 1,0 0 0,-1 0 0,0 0-1,-1 0 1,0-1 0,-1 0 0,0 0-1,-1 0 1,0-1 0,0 0 0,-1 0-1,-12 10 1,17-17-81,0-1 0,0 0 0,-1 0 0,1 0 0,-1 0 0,1 0 0,-1-1-1,0 1 1,1-1 0,-1 0 0,0 0 0,0-1 0,0 1 0,0-1 0,0 0 0,0 0 0,0 0 0,0 0-1,0-1 1,1 0 0,-1 0 0,0 0 0,0 0 0,0 0 0,1-1 0,-1 1 0,-4-4 0,1 1-37,0-1 1,0 0 0,0 0 0,1 0 0,0-1-1,0 0 1,0 0 0,1-1 0,0 0-1,0 0 1,-7-14 0,11 19 84,0 0-58,0 0-1,0 0 0,0-1 1,0 1-1,0-1 1,1 1-1,-1-5 1,1 7 54,0-1 0,0 0 0,0 1 0,0-1 0,0 1 0,1-1 0,-1 0 0,0 1 0,1-1 0,-1 1-1,0-1 1,1 1 0,-1-1 0,0 1 0,1-1 0,-1 1 0,1-1 0,-1 1 0,1-1 0,-1 1 0,1 0 0,0-1 0,-1 1 0,1 0 0,-1 0 0,1-1 0,0 1 0,-1 0 0,1 0 0,0 0 0,-1 0 0,1 0 0,0 0 0,-1 0 0,1 0 0,0 0 0,26-1 264,1 1 0,-1 1-1,33 7 1,-10-2 23,-23-3-117,126 9 919,-127-12-846,0-1 1,-1-1-1,51-10 1,-54 6-159,0-1 0,0-1 0,-1 0 0,0-2 0,-1 0 0,0-2 1,0 0-1,-1-1 0,-1-1 0,0 0 0,29-32 0,-3-1-67,72-83 13,-110 121-31,0 1 0,1 0 0,0 0 0,0 1 0,1 0 0,0 0 0,12-7 0,-20 13 8,0 1 0,1 0 0,-1 0 0,0 0 0,0 0 0,1 0 0,-1 0 0,0 0 0,0 0 0,1 0 0,-1 0 0,0 0 0,0 0 0,1 0 0,-1 0 0,0 0 0,1 0 0,-1 0 0,0 0 0,0 0 0,1 0 0,-1 0 0,0 0-1,0 0 1,1 1 0,-1-1 0,0 0 0,0 0 0,0 0 0,1 0 0,-1 1 0,0-1 0,0 0 0,0 0 0,0 0 0,1 1 0,-1-1 0,0 0 0,0 0 0,0 1 0,0-1 0,3 15 22,-2 20 134,-2 0 0,-2 0 0,-10 49 0,12-78-161,-35 172 444,23-117-418,13-60-18,0-1-1,0 0 1,0 1-1,-1-1 1,1 0-1,0 1 1,0-1-1,0 0 0,0 1 1,1-1-1,-1 0 1,0 1-1,0-1 1,0 0-1,0 0 0,0 1 1,0-1-1,0 0 1,1 1-1,-1-1 1,0 0-1,0 0 1,0 1-1,0-1 0,1 0 1,-1 0-1,0 1 1,0-1-1,1 0 1,-1 0-1,0 0 0,1 1 1,-1-1-1,0 0 1,1 0-1,-1 0 1,0 0-1,0 0 0,1 0 1,-1 0-1,0 0 1,1 0-1,-1 0 1,0 0-1,1 0 1,-1 0-1,1 0 0,1 0-6,0 0-1,0-1 0,0 1 0,-1-1 0,1 1 0,0-1 0,0 1 0,3-3 0,4-3-58,0 0 0,0-1 1,-1 0-1,0-1 0,0 1 0,0-2 0,8-12 0,40-68-312,-46 71 321,12-22-108,-9 15 178,0 2 1,2-1 0,26-30 0,-39 51-35,0 1 0,0 0 0,0 0 0,0 0 0,1 0 0,-1 1 0,4-3 0,-5 4 18,0 0 1,-1-1-1,1 1 0,-1 0 0,1 0 1,0 0-1,-1 0 0,1 0 0,0 0 0,-1 0 1,1 0-1,-1 0 0,1 1 0,0-1 1,-1 0-1,1 0 0,-1 1 0,1-1 1,0 0-1,-1 0 0,1 1 0,-1-1 1,1 1-1,-1-1 0,1 0 0,-1 1 1,0-1-1,1 1 0,-1-1 0,0 1 0,1-1 1,-1 1-1,0 0 0,1-1 0,-1 1 1,0-1-1,0 2 0,3 4 22,-1 0 1,-1 0-1,1 0 0,-1 0 1,0 0-1,0 0 0,-1 11 1,-5 49 178,0-6 231,5-60-439,0 1-1,0-1 0,-1 0 1,1 0-1,0 0 1,0 0-1,0 0 0,0 0 1,0 0-1,0 0 1,0 1-1,0-1 0,0 0 1,0 0-1,0 0 1,0 0-1,0 0 0,0 0 1,0 0-1,0 1 1,0-1-1,0 0 0,0 0 1,1 0-1,-1 0 1,0 0-1,0 0 0,0 0 1,0 0-1,0 1 1,0-1-1,0 0 0,0 0 1,0 0-1,0 0 1,0 0-1,1 0 0,-1 0 1,0 0-1,0 0 1,0 0-1,0 0 1,0 0-1,0 0 0,0 0 1,0 0-1,1 0 1,-1 0-1,0 0 0,0 0 1,0 0-1,0 0 1,0 0-1,0 0 0,0 0 1,1 0-1,-1 0 1,8-8-265,13-23-93,-13 18 275,12-15-176,45-47 0,-64 74 272,0 0 1,0 0-1,0 0 1,0 0-1,0 1 1,0-1-1,0 0 0,0 1 1,0-1-1,1 0 1,-1 1-1,0-1 1,0 1-1,3-1 1,-3 1-3,-1 0 0,1 0 0,-1 0 0,1 1 0,-1-1 1,1 0-1,0 0 0,-1 0 0,1 1 0,-1-1 0,1 0 0,-1 0 1,1 1-1,-1-1 0,1 1 0,-1-1 0,0 0 0,1 1 1,-1-1-1,0 1 0,1-1 0,-1 1 0,1 0 0,1 4 31,-1-1 0,1 1 0,-1 0 0,1 0-1,0 10 1,-2-15-36,4 63 337,-4-51-276,0 1-1,1-1 1,0 1 0,1-1 0,0 0-1,1 0 1,7 18 0,-9-28-42,0 0 0,0 0 0,1 0-1,-1 0 1,1 0 0,-1 0 0,1 0 0,0 0 0,-1-1 0,1 1 0,0-1 0,0 1 0,0-1 0,4 2 0,-2-1-10,1-1 1,-1 1 0,0-1 0,1 0-1,-1-1 1,1 1 0,6-1 0,5 0-76,1-2 0,-1 0 1,22-6-1,-34 8 40,21-7-133,-1-1 0,0 0 0,-1-2 0,0-1 0,0 0 0,-1-2 0,36-27 0,231-190 249,-284 225-74,-3 4-14,0-1-1,0 1 0,0-1 1,0 1-1,-1-1 0,1 0 0,0 0 1,-1 0-1,1 0 0,-1 0 1,0 0-1,0-1 0,0 1 0,0 0 1,0-1-1,0 1 0,0-5 0,-1 7-7,0-1-1,0 1 1,0-1-1,0 1 0,0-1 1,0 1-1,0-1 0,-1 1 1,1-1-1,0 1 0,0-1 1,-1 1-1,1-1 0,0 1 1,-1-1-1,1 1 0,-1-1 1,1 1-1,0 0 0,-1-1 1,1 1-1,-1 0 0,1-1 1,-1 1-1,1 0 1,-1 0-1,1 0 0,-1-1 1,1 1-1,-1 0 0,1 0 1,-1 0-1,0 0 0,1 0 1,-1 0-1,1 0 0,-1 0 1,1 0-1,-2 0 0,-22 5-109,14-1 141,1 1 1,-1 0-1,1 1 0,0-1 1,0 2-1,1-1 0,0 1 1,0 1-1,0-1 0,-11 17 1,-3 6 245,-30 59-1,46-78-245,-10 19 119,2 0 0,0 1 1,-14 53-1,27-82-132,1 0 0,0 0 0,-1 1-1,1-1 1,0 0 0,0 0 0,0 0 0,1 1 0,-1-1-1,0 0 1,2 3 0,-2-5-18,0 1 1,0-1-1,0 0 0,1 1 1,-1-1-1,0 1 1,1-1-1,-1 1 0,0-1 1,1 0-1,-1 1 0,0-1 1,1 0-1,-1 1 1,1-1-1,-1 0 0,1 0 1,-1 1-1,0-1 0,2 0 1,-2 0-20,1 0 1,0 0 0,0 0-1,0 0 1,0 0-1,0 0 1,0 0-1,0 0 1,-1-1 0,1 1-1,0 0 1,0-1-1,0 1 1,-1-1 0,1 1-1,1-1 1,1-2-114,1 0 1,0 0-1,-1-1 1,1 1-1,-1-1 0,0 0 1,0 0-1,3-6 1,17-37-476,-21 42 576,15-35-46,27-55 142,-44 95-51,0 0-1,0 0 0,0 0 1,0 0-1,0 0 0,0 0 1,0 0-1,0 0 1,0 0-1,0 1 0,0-1 1,0 0-1,1 0 1,-1 0-1,0 0 0,0 0 1,0 0-1,0 0 0,0 0 1,0 0-1,0 0 1,0 0-1,0 0 0,0 0 1,0 0-1,0 0 1,0 0-1,0 0 0,0 0 1,0 0-1,1 0 0,-1 0 1,0 0-1,0 0 1,0 0-1,0 0 0,0 0 1,0 0-1,0 0 0,0 0 1,0 0-1,0 0 1,0 0-1,0 0 0,1 0 1,-1 0-1,0 0 1,0 0-1,0 0 0,0 0 1,0 0-1,0 0 0,0 0 1,0 0-1,0 0 1,0 0-1,0 0 0,1 14 170,-3 25-152,2-31 31,-1 4 32,1 1 1,0 0-1,1 0 1,0-1 0,7 24-1,-7-31-65,0-1 0,1 0 0,0 1 0,0-1 0,0 0 1,0 0-1,1 0 0,0-1 0,0 1 0,0 0 0,0-1 0,0 0 0,1 0 0,-1 0 0,1 0 0,0 0 0,0-1 0,0 0 0,6 3 0,-1-2-29,1 0-1,-1-1 1,1 0-1,0-1 0,0 1 1,-1-2-1,1 0 1,0 0-1,16-3 0,-12 1-13,0-1 0,-1 0-1,1-1 1,-1-1-1,0 0 1,16-8-1,-18 6-33,0-1-1,0 0 0,0-1 0,-1 0 0,0 0 0,-1-1 1,0 0-1,13-19 0,1-8-131,25-53 0,-39 70 143,189-419-693,-167 354 709,58-171 121,-86 247-121,5-17-76,-8 25 95,0 0 0,0-1 0,1 1 0,-1 0 0,0 0-1,0-1 1,0 1 0,0 0 0,0-1 0,-1 1 0,1 0 0,0 0-1,-1-1 1,0-1 0,1 3 7,0 0 0,-1 0-1,1-1 1,0 1 0,-1 0-1,1 0 1,0 0 0,-1 0 0,1-1-1,-1 1 1,1 0 0,0 0-1,-1 0 1,1 0 0,-1 0 0,1 0-1,0 0 1,-1 0 0,1 0-1,-1 0 1,1 0 0,0 0 0,-1 0-1,1 1 1,0-1 0,-1 0-1,1 0 1,-1 0 0,1 0 0,0 1-1,-1-1 1,1 0 0,0 0-1,0 1 1,-1-1 0,1 1 0,-4 2 5,0 0 1,0 1-1,1-1 1,0 1-1,-1 0 1,1 0 0,1 0-1,-4 5 1,-18 42 54,23-49-58,-92 247 360,88-235-346,-12 41 111,3 1-1,-10 66 1,4 114 293,19-228-410,0 13 114,1 0-1,0 0 1,1-1 0,2 1-1,4 20 1,-7-38-111,1-1 0,0 1 1,0-1-1,0 1 0,0-1 0,0 0 0,0 0 1,1 1-1,-1-1 0,1 0 0,-1 0 0,1 0 0,0-1 1,0 1-1,-1 0 0,2-1 0,-1 1 0,0-1 0,0 0 1,0 1-1,1-1 0,-1 0 0,0 0 0,1-1 1,-1 1-1,1 0 0,-1-1 0,1 0 0,4 1 0,-2-1-102,1-1-1,0 0 0,0 0 0,-1 0 0,1-1 0,0 1 0,-1-1 0,0 0 0,1-1 0,-1 0 1,0 0-1,6-4 0,5-7-115,0-1 0,-1 0 1,-1-2-1,0 1 0,11-20 0,-22 32 175,112-164-996,-89 124 741,-1-1-1,19-50 1,63-230-265,-48 87 1073,-57 232-466,-1 0 0,0 0 0,-1 0-1,1 0 1,-1-12 0,0 18-52,0 0 0,0-1 0,0 1 0,0 0 0,0 0 0,0-1 0,0 1 0,0 0 0,0-1 0,0 1 0,0 0 0,0 0 0,0-1 0,0 1-1,-1 0 1,1 0 0,0-1 0,0 1 0,0 0 0,0 0 0,-1-1 0,1 1 0,0 0 0,0 0 0,0-1 0,-1 1 0,1 0 0,0 0 0,0 0 0,0 0 0,-1 0 0,1-1 0,0 1 0,-1 0-1,1 0 1,0 0 0,0 0 0,-1 0 0,1 0 0,0 0 0,-1 0 0,1 0 0,0 0 0,0 0 0,-1 0 0,1 0 0,0 0 0,-1 0 0,1 0 0,0 0 0,0 0 0,-1 1 0,1-1-1,0 0 1,0 0 0,-1 0 0,1 0 0,0 1 0,0-1 0,0 0 0,-1 0 0,1 0 0,0 1 0,0-1 0,0 0 0,0 0 0,-1 1 0,1-1 0,-14 23 277,-50 149 360,11-28-142,25-72-290,3 3 1,3 0-1,-14 88 1,32-139-172,-15 120 292,16-115-203,2 0-1,5 56 0,-3-76-65,0 0 0,1 0 0,1 0 0,-1 0 0,1 0 0,1-1 0,-1 1 0,10 15 0,-10-21-86,0 0 0,-1 1-1,1-1 1,0 0 0,0 0 0,1-1 0,-1 1 0,0-1 0,1 0 0,0 0-1,-1 0 1,1 0 0,0 0 0,0-1 0,0 0 0,0 0 0,1 0-1,-1 0 1,0 0 0,0-1 0,5 0 0,-3 0-84,0 0-1,-1-1 1,1 0 0,0 0 0,0 0 0,-1-1 0,1 0-1,0 0 1,-1 0 0,0-1 0,6-3 0,-4 1 15,0 0 1,-1 0 0,1-1-1,-1 0 1,0 0-1,9-13 1,-1-4-112,-1 0-1,-1-1 1,15-43 0,-27 67 203,4-10-41,25-72-306,-26 69 280,0 0 0,0 0 0,-1 0 0,0-19 0,-1 18 31,-1 11 35,1 0 0,-1 0-1,0 0 1,0 0 0,0 0-1,0 0 1,-1 0-1,1 0 1,-1 0 0,0 0-1,0 0 1,0 0 0,-2-4-1,3 7 5,-1 0-1,1-1 1,-1 1 0,1-1-1,-1 1 1,1 0-1,-1-1 1,0 1 0,1 0-1,-1 0 1,0 0-1,1-1 1,-1 1 0,0 0-1,1 0 1,-1 0-1,0 0 1,1 0 0,-1 0-1,0 0 1,1 1 0,-1-1-1,0 0 1,1 0-1,-1 0 1,1 1 0,-1-1-1,0 0 1,1 0-1,-1 1 1,1-1 0,-1 1-1,0 0 1,-2 1 6,1 0 1,0 0 0,-1 0 0,1 0-1,-3 5 1,-2 4 9,1 2-1,0-1 1,0 1 0,-4 18 0,3-10-48,1-4 106,1 0 0,-4 28 0,8-37 29,0 1-1,1 0 0,0-1 0,0 1 0,0 0 0,1-1 0,4 13 0,-5-19-121,1 0 1,-1 0-1,1 0 1,0 0 0,0-1-1,0 1 1,0 0-1,0 0 1,1-1-1,-1 1 1,0-1-1,1 1 1,-1-1-1,1 1 1,0-1-1,-1 0 1,1 0-1,0 0 1,0 0 0,0 0-1,-1 0 1,1-1-1,0 1 1,0 0-1,0-1 1,0 0-1,0 1 1,0-1-1,1 0 1,-1 0-1,0 0 1,0 0-1,0-1 1,0 1 0,3-1-1,5-2-164,0 0 0,-1 0-1,1-1 1,-1 0 0,18-10 0,13-10-88,57-32-134,-77 46 380,0 1 1,0 0-1,24-5 0,-37 12 94,-1 1 0,1 0 0,0 0 0,-1 0-1,1 1 1,0 0 0,-1 0 0,1 1 0,0 0 0,-1 0-1,1 0 1,0 1 0,-1 0 0,0 1 0,1-1-1,-1 1 1,0 0 0,-1 0 0,1 1 0,0 0 0,-1 0-1,0 0 1,0 1 0,6 6 0,46 60 820,-38-46-392,0-1 1,31 29 0,-43-47-606,0 0 1,1 0-1,-1 0 1,1-1-1,0-1 1,1 1-1,-1-1 1,1-1-1,0 0 1,0 0-1,0 0 1,11 0 0,2 0-2164,1-2 1,36-2-1,6-6-1138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0:48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9 19359,'-26'8'7168,"7"-21"-5568,6 10-448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06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4 143 1984,'3'0'6528,"-3"-24"-5990,0-71 182,0 72-240,-1 22-282,-1 4 88,1 23-135,-1 69 46,3-72-66,-1-23-97,0 0-1,0 0 1,0 0 0,0 0-1,0 0 1,0 0 0,0 0-1,0 0 1,0 0 0,0 1 0,0-1-1,0 0 1,0 0 0,0 0-1,0 0 1,0 0 0,0 0-1,0 0 1,1 0 0,-1 0-1,0 0 1,0 0 0,0 0 0,0 1-1,0-1 1,0 0 0,0 0-1,0 0 1,0 0 0,0 0-1,0 0 1,0 0 0,1 0-1,-1 0 1,0 0 0,0 0 0,0 0-1,0 0 1,0 0 0,0 0-1,0 0 1,0 0 0,0 0-1,0 0 1,1 0 0,-1 0 0,0 0-1,0 0 1,0 0 0,0 0-1,0 0 1,0 0 0,3-1 353,5 5-201,-5-3-154,-1 0 0,0 0 0,1 0 0,-1 0 0,1 0 1,-1-1-1,1 1 0,0-1 0,3 0 0,13 0 139,-1 1-1,1 1 1,-1 0 0,19 5-1,-18-2-116,-13-4-18,0 0-1,0 0 1,0 1-1,0 0 1,-1 1-1,1-1 1,-1 1-1,1 0 1,-1 0-1,0 1 1,7 6-1,-7-6-104,-4-3-262,9 15-287,-10-16 651,0 1 0,1-1 0,-1 1 1,0-1-1,0 0 0,1 1 0,-1-1 1,0 1-1,1-1 0,-1 0 0,0 1 1,1-1-1,-1 0 0,0 1 0,1-1 1,-1 0-1,1 1 0,-1-1 0,1 0 1,-1 0-1,1 0 0,-1 0 0,1 1 1,-1-1-1,1 0 0,-1 0 0,1 0 1,-1 0-1,1 0 0,-1 0 0,1 0 1,23-1 331,-16 1-205,48-5 828,-42 3-700,0 1-1,0 0 1,17 1-1,10 3 312,-22-2-278,-1 1 1,30 6-1,-31-4-4,-9-2-261,-1 0-1,1 0 0,0 0 0,-1 1 1,0 1-1,8 3 0,-13-5-56,1-1 0,-1 0-1,1 0 1,0 0 0,-1 0 0,1 0-1,0-1 1,0 1 0,0-1 0,-1 0 0,1 0-1,4 0 1,-6 0-164,-1 9-4958,0-26-6831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06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11 118 3232,'0'0'59,"-1"0"0,1 0 0,-1 0 0,1 0 1,-1 0-1,1 0 0,-1 0 0,1 0 0,-1 0 0,0 0 0,1 0 1,-1 1-1,1-1 0,-1 0 0,1 0 0,0 0 0,-1 1 0,1-1 0,-1 0 1,0 1-1,1 8 520,1-4 3413,0-6-3710,0 0 0,1 0 0,-1 0-1,0 0 1,0 0 0,0 1 0,1-1 0,-1 0 0,0 1-1,1-1 1,-1 1 0,3-1 0,23-4 523,-23 4-517,141-31 1931,17-11-1244,-60 13-462,-52 19-348,-44 10-152,-1 1 1,1-1 0,1 1 0,-1 0 0,0 0-1,7 2 1,-4-2-50,-9 0-20,1 0 0,-1 0 0,1 0 0,-1 0-1,1 0 1,-1 0 0,1 0 0,-1 0 0,1 0 0,-1 0-1,1 0 1,-1 1 0,1-1 0,-1 0 0,0 0-1,1 0 1,-1 1 0,1-1 0,-1 0 0,0 1 0,1-1-1,0 1 1,3 2-674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07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16 2816,'-4'-4'372,"3"3"-318,1 1 0,-1-1 0,1 1 1,-1-1-1,1 0 0,-1 1 0,1 0 0,-1-1 0,1 1 1,-1-1-1,0 1 0,1 0 0,-1-1 0,0 1 0,0 0 0,1 0 1,-1 0-1,0-1 0,1 1 0,-2 0 0,29-1 9211,3 0-5753,71-1-3383,-64 4 130,181 20 1130,-125-10-1093,-34-4-277,-46-6-96,2 1-3350,3 0-9191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20 3712,'0'-2'114,"1"1"7,-1 0 0,0 0 0,0 0 0,0 0 0,0 0 0,-1 0 0,1 0 0,0 0 0,0 0 0,-1 0 0,1 0 0,0 0 0,-1 0 0,1 0 0,-1 1 0,0-3-1,-3 12 5569,-7 40-4178,9-31-1021,0 21 1,0 11 139,0-33-450,-1 12 505,1-1 0,2 56-1,1-49 863,4-43-924,2-1-435,-2-4-101,-1 1 0,4-20 1,0 1-78,0 6-36,3-14-118,1 0-1,3 1 1,23-45 0,-24 66 232,-14 17-88,0 0 0,0-1 0,0 1 0,1 0-1,-1 0 1,0-1 0,0 1 0,0 0-1,1 0 1,-1 0 0,0 0 0,1-1 0,-1 1-1,0 0 1,0 0 0,1 0 0,-1 0 0,0 0-1,1 0 1,-1 0 0,0 0 0,0 0 0,1 0-1,-1 0 1,0 0 0,1 0 0,-1 0 0,0 0-1,1 0 1,-1 0 0,0 0 0,0 0 0,1 0-1,-1 1 1,0-1 0,1 0 0,-1 0 0,0 0-1,0 1 1,0-1 0,1 0 0,-1 0 0,0 0-1,0 1 1,0-1 0,1 0 0,-1 0-1,0 1 1,0-1 0,0 0 0,0 1 0,0-1-1,0 0 1,0 0 0,1 1 0,-1-1 0,0 0-1,0 1 1,0-1 0,0 0 0,0 1 0,0-1-1,-1 0 1,1 0 0,0 1 0,2 24 122,-1-1-1,-3 27 1,1 22 142,2-20 755,-1-53-1007,0 1 1,0-1-1,0 0 1,0 0-1,0 0 0,0 0 1,0 0-1,0 0 1,0 0-1,0 0 1,0 0-1,1 0 1,-1 1-1,0-1 1,0 0-1,0 0 0,0 0 1,0 0-1,0 0 1,0 0-1,0 0 1,0 0-1,1 0 1,-1 0-1,0 0 1,0 0-1,0 0 0,0 0 1,0 0-1,0 0 1,0 0-1,1 0 1,-1 0-1,0 0 1,0 0-1,0 0 1,0 0-1,0 0 0,0 0 1,0 0-1,0 0 1,1 0-1,-1 0 1,0-1-1,0 1 1,0 0-1,0 0 1,0 0-1,0 0 0,0 0 1,0 0-1,0 0 1,0 0-1,0 0 1,0 0-1,1-1 1,-1 1-1,0 0 1,11-10 392,16-19-132,-23 25-236,25-29 78,34-35-226,-55 61 8,0 0 0,1 0 1,0 1-1,0 0 1,1 1-1,13-6 1,-21 10 93,0 0 0,0 0 0,0 1 0,0-1 0,0 1 1,0-1-1,0 1 0,0 0 0,0 0 0,0 0 0,1 0 1,-1 0-1,0 1 0,0-1 0,0 0 0,0 1 0,0 0 1,0-1-1,0 1 0,0 0 0,-1 0 0,1 0 0,0 0 0,0 1 1,-1-1-1,1 0 0,-1 1 0,1-1 0,-1 1 0,1-1 1,-1 1-1,0 0 0,0 0 0,0 0 0,1 2 0,2 5 38,0 0 0,-1 1 0,0-1-1,0 1 1,-1 0 0,1 11-1,0 4 140,-1 0 0,-2 0-1,0 0 1,-1 0-1,-2 0 1,-8 34 0,11-58-182,-5 20-322,5-14-2974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07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25 3552,'-3'-4'9242,"11"3"-5520,41-6-1967,-29 3-1358,-7 1-180,1 1 1,-1 0-1,1 1 0,24 1 0,75 8 257,66 7-1652,-178-14 828,1-1 0,-1 0-1,1 0 1,-1 0 0,1 0 0,-1 0-1,1 0 1,-1 0 0,3-1 0,15-1-11646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08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 4640,'-14'0'10181,"16"0"-9605,45-1 476,136 4 1465,-131 0-2277,77 14-1,-97-11-567,12 3-1187,-16-2-2631,-15-3 1986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09.3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2400,'0'-5'11104,"3"-1"-8395,-3 5-2645,0 1 0,1-1 0,-1 1 0,0-1 0,0 1 0,0-1 1,1 1-1,-1-1 0,0 1 0,1-1 0,-1 1 0,0 0 0,1-1 0,-1 1 0,0 0 0,1-1 1,-1 1-1,1 0 0,-1-1 0,1 1 0,-1 0 0,1 0 0,-1-1 0,1 1 0,-1 0 0,1 0 1,24-4 830,28 4-359,25 2 64,71 5-197,81 36-46,-216-39-1099,0-1-1,0 0 0,29 0 1,-30-3-576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09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66 3136,'-5'-1'1799,"15"-5"6396,38-10-3272,-18 6-4296,1 2 1,0 0-1,1 2 1,35-2-1,-11 5-566,83 6-1,-103 4-125,2-1-1639,-14-8-2473,-18-1 972,2-2 1029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10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5312,'2'-2'10083,"3"2"-6080,8 4-4688,-5-1 1806,139 20 1338,-82-8-2028,135 23-201,-114-32-487,-28-5-4158,-49-3-453,-4 1 670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11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4160,'3'-3'3396,"-3"3"-3217,1 0-1,-1 0 1,0 0 0,0 0 0,0 0-1,1 0 1,-1 0 0,0-1 0,0 1-1,1 0 1,-1 0 0,0 1-1,0-1 1,0 0 0,1 0 0,-1 0-1,13 2 6152,-9-1-7334,101 4 4902,136 27-2117,-204-25-2487,2-2-1,-1-2 0,49-1 1,-81-3-119,-1 1 0,0-1 0,1 0 0,-1 0 0,8-4 1,6-3-1352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11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10 100 4896,'-7'-13'2324,"6"11"-1608,1 1 0,-1-1 0,1 0 0,0 1 0,0-1-1,0 0 1,0 1 0,0-1 0,0 0 0,0 1 0,0-1 0,0 0 0,1 1 0,-1-1-1,2-2 1,4-5 263,1 0-146,-6 8-740,0-1 1,0 0-1,1 0 1,-1 1-1,1-1 1,0 0 0,-1 1-1,1 0 1,0-1-1,0 1 1,0 0 0,0 0-1,0 0 1,0 0-1,0 0 1,0 1-1,3-1 1,31-6 338,0 3 1,1 0-1,0 3 1,45 3-1,-5 6-318,75 17-1,-90-15-2124,-41-8-2316,1-1-4209,-14-1 5731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11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7808,'38'2'9036,"-23"-1"-6877,27-1 0,-27-1-1580,-1-1-147,0 1 1,25 1 0,-19 2-321,26 3-328,57 12 0,-96-17-2255,-13-3-1969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12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2400,'0'0'80,"0"-1"0,0 1 0,0-1 0,0 0 0,0 1 0,0-1 0,0 1 0,0-1 0,0 1 0,0-1 0,1 1 0,-1-1 0,0 0 0,0 1 0,0-1 0,1 1 0,-1-1 0,0 1 0,1 0 0,-1-1 0,-2-4 2170,1-4 2659,18 9 787,-6 0-5336,42 3 1443,67 11 0,-59-6-1339,-50-6-357,53 5 236,0 3 0,74 23 0,-42-5-1917,-87-27 283,-21-10-8944,11 8 9223,-5-1-1,-12 1-3035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13.4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27 115 5888,'-19'-16'1898,"18"15"-1841,1 1 0,-1-1 0,1 1 0,-1-1 0,1 1 0,-1-1 0,1 1 0,0-1 0,-1 1 0,1-1 0,0 0 0,-1 1 0,1-1 0,0 1 0,0-1 0,-1 0 0,1 1 0,0-1 0,0 0 0,0 1 0,0-1 0,0 0 0,0 0 0,0 1 0,0-1 0,0 0 0,0 1 0,1-1 0,-1 0-1,1 0 1,11-15 1321,-8 12-783,0 0-107,1-1 1,0 1-1,1 0 1,-1 1-1,1-1 1,-1 1-1,1 0 1,0 0-1,0 1 1,0 0-1,1 0 0,-1 0 1,9-1-1,10 0 292,0 2-1,31 0 1,-28 2-320,220-9 841,-216 6-1226,48 4 0,-6-2 74,-49-1-1320,29 4 1,-40-1-52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3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19 6560,'-1'0'144,"1"0"-1,0-1 1,0 1 0,-1 0-1,1-1 1,0 1 0,0-1-1,0 1 1,-1 0 0,1-1 0,0 1-1,0 0 1,0-1 0,0 1-1,0-1 1,0 1 0,0-1-1,0 1 1,0 0 0,0-1 0,0 1-1,0-1 1,0 1 0,0 0-1,0-1 1,0 1 0,0-1-1,1 1 1,-1 0 0,0-1 0,0 1-1,1 0 1,-1-1 0,0 1-1,0 0 1,1-1 0,-1 1-1,1-1 1,1 0 107,-1 1 0,1-1 1,0 1-1,0-1 0,0 1 0,-1 0 0,1-1 0,0 1 0,3 0 0,10 1 701,22 5-1,-35-6-730,6 2-63,-1 0 0,1 0 0,-1 1 0,0-1 0,0 2 0,0-1 0,-1 1 0,7 5 0,-10-8-126,-1 1 1,0 0 0,1-1 0,-1 1-1,0 0 1,0 1 0,-1-1 0,1 0-1,0 1 1,-1-1 0,1 1 0,-1-1-1,0 1 1,0-1 0,0 1 0,0 0-1,0 0 1,0 0 0,-1-1 0,0 1-1,1 0 1,-1 0 0,0 0 0,-1 3-1,0-3 47,0 0-1,0 0 0,0 0 0,-1 0 1,1 0-1,-1 0 0,0-1 0,0 1 1,0 0-1,-3 2 0,-26 24 894,21-20-517,6-5-267,-7 7 1032,11-10-1195,1-1 1,-1 1-1,0-1 1,0 1-1,0-1 0,0 1 1,1-1-1,-1 0 1,0 1-1,0-1 0,1 1 1,-1-1-1,0 0 0,1 1 1,-1-1-1,0 0 1,1 1-1,-1-1 0,0 0 1,1 0-1,-1 1 0,1-1 1,-1 0-1,1 0 1,-1 0-1,1 0 0,-1 0 1,0 1-1,1-1 0,-1 0 1,1 0-1,0 0 1,94 20 1072,-78-17-1978,33 6-8975,-28-2 6319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15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17 4160,'-9'-13'1333,"9"12"-1258,0 1-1,0 0 0,0 0 1,0-1-1,-1 1 0,1 0 1,0 0-1,0 0 0,0-1 1,-1 1-1,1 0 0,0 0 1,0 0-1,0 0 1,-1 0-1,1-1 0,0 1 1,0 0-1,-1 0 0,1 0 1,0 0-1,-1 0 0,1 0 1,-6 1 4940,6-1-4789,-1 0 0,0 1 0,0-1 0,0 0 1,1 1-1,-1-1 0,0 1 0,0-1 0,1 1 0,-1 0 0,0-1 0,1 1 1,-1-1-1,1 1 0,-1 0 0,1 0 0,-1-1 0,1 1 0,-1 0 0,1 0 0,0 0 1,-1-1-1,1 1 0,0 0 0,0 0 0,0 1 0,-8 37 180,5-18 235,-28 170 665,1-7-752,13-77-132,-4 17-139,19-116-242,2-7-13,-1 1-1,1 0 1,0-1-1,-1 1 1,1 0-1,0-1 1,0 1-1,0 0 1,0-1-1,0 1 1,1 0 0,-1-1-1,1 4 1,0-4 84,4-8 170,1 0-344,0 2 0,1-1 0,-1 1-1,1 0 1,0 0 0,15-7 0,48-17-180,-46 22 245,1 1 0,0 1 0,43-3 0,-41 5 33,46 0-52,-48 2 99,42-5-1,-58 4-1520,-16-15-12051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15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99 4064,'-23'-3'1307,"12"-2"453,10 3-753,4 3-63,0-1-398,-1 1 0,1-1 0,-1 1 1,1-1-1,-1 0 0,1 0 0,-1 0 0,1 0 0,2-1 0,5 0 52,160-16 3135,-103 7-3272,121-34 1,-121 28-873,-61 15-689,-1 0-673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16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21 187 5152,'-15'-13'1648,"15"13"-1589,-1 0 0,1 0 0,0-1 1,-1 1-1,1 0 0,0 0 0,-1-1 0,1 1 1,0 0-1,0-1 0,-1 1 0,1-1 1,0 1-1,0 0 0,0-1 0,-1 1 0,1-1 1,0 1-1,0 0 0,0-1 0,0 1 0,0-1 1,0 1-1,0-1 0,0 1 0,0 0 1,0-1-1,0 1 0,0-1 0,0 1 0,1-1 1,-1 1-1,0 0 0,0-1 0,1 0 0,9-8 1859,-9 8-1749,13-8 772,0 1 0,1 0 1,0 0-1,1 2 0,0 0 0,18-4 0,104-17 1020,-65 14-1198,14-5-240,88-14-1617,-153 28-2804,-14 7 2117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17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18 560 3648,'-1'0'304,"0"1"1,0 0 0,1 1-1,-1-1 1,0 0-1,0 0 1,1 0-1,-1 0 1,1 1 0,-1-1-1,1 0 1,-1 0-1,1 1 1,0-1-1,0 0 1,-1 1 0,1-1-1,0 0 1,0 1-1,1-1 1,-1 0-1,0 2 1,1 10 951,-1-9-816,0 1-1,-1-1 1,1 0 0,-1 1-1,0-1 1,0 0 0,0 0-1,-3 6 1,4-9-356,1 5 3351,1-9-3093,2-10-106,-1 0 0,0 1 0,2-27 0,-1 7-60,0 6 45,25-139 229,-24 144-442,2 0-1,0 1 0,1-1 0,0 2 1,19-31-1,-19 39 4,1 0 0,0 0 0,0 1 0,1 0 1,1 0-1,0 1 0,0 1 0,1 0 0,0 0 0,17-7 0,9-2-35,0 2-1,46-12 0,-56 19 43,-11 2 130,31-6-1,-42 12-78,-1-1-1,1 1 1,0 0-1,0 0 0,-1 0 1,1 1-1,0 0 1,-1 0-1,10 3 0,-14-3-30,0-1 0,0 1 0,0-1-1,0 1 1,-1 0 0,1 0 0,0 0 0,0-1-1,0 1 1,-1 0 0,1 0 0,0 0 0,-1 0-1,1 0 1,-1 0 0,1 0 0,-1 1-1,0-1 1,0 0 0,1 0 0,-1 0 0,0 0-1,0 0 1,0 1 0,0-1 0,0 0-1,0 2 1,-1 0 34,1 0-1,-1 0 1,1 1 0,-1-1-1,0 0 1,0-1-1,0 1 1,0 0-1,-1 0 1,-1 3 0,-3 1-17,0 0 1,0 1 0,-1-2-1,1 1 1,-2-1 0,1 0-1,-1 0 1,-14 7 0,12-7-119,9-4 20,-1-1 0,1 0 0,-1 0-1,1 0 1,-1 0 0,0-1 0,0 1 0,1 0 0,-1-1-1,0 1 1,0-1 0,-3 1 0,11 0-44,-1 0 1,0 1-1,0-1 1,0 1-1,0 1 0,0-1 1,0 1-1,0-1 1,-1 1-1,1 1 0,-1-1 1,7 7-1,-4-4 225,-1 1 0,1 0 0,-1 0 0,0 0 0,0 1 1,-1 0-1,6 12 0,-10-19-78,-1 1 1,1-1 0,0 0 0,-1 0 0,0 0 0,1 1 0,-1-1 0,0 0 0,0 0-1,0 1 1,0-1 0,0 0 0,0 0 0,0 1 0,0-1 0,0 0 0,0 0-1,-1 1 1,1-1 0,-1 0 0,1 0 0,-1 0 0,0 2 0,-1-1 12,1-1 1,-1 0 0,0 0-1,1 0 1,-1 0 0,0 0-1,0 0 1,1 0 0,-1-1-1,0 1 1,0-1 0,0 1-1,0-1 1,0 0 0,-4 0 0,-31 2 118,-1-2 1,1-2-1,-43-7 1,40 2-1597,-46-14 0,42 9-3145,32 11 2458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28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43 840 4064,'0'2'484,"1"0"0,-1 0 0,1 0 0,0 0 0,-1 1 0,1-1 0,0 0 0,1 0 0,-1 0 0,0-1 0,3 4 0,-3-3-361,0-1 0,0 0 1,0 0-1,1 0 0,-1 0 0,0 0 1,0 0-1,1 0 0,-1 0 0,0-1 1,1 1-1,-1-1 0,1 1 1,-1-1-1,1 1 0,-1-1 0,1 0 1,-1 1-1,1-1 0,0 0 0,-1 0 1,1 0-1,-1-1 0,1 1 1,-1 0-1,1 0 0,-1-1 0,1 1 1,-1-1-1,1 0 0,-1 1 0,1-1 1,-1 0-1,2-1 0,7-4 86,0 0-1,-1-1 1,1-1-1,-1 0 1,-1 0-1,13-15 1,-11 11-21,-1-1 0,0 1 0,-1-2 0,11-24 0,-17 34-156,-1 0 1,0 0-1,0-1 0,0 1 0,0 0 0,0 0 0,-1-1 1,0 1-1,0-1 0,-1-4 0,1 7-14,-1 0-1,1 0 1,-1 0 0,1 0-1,-1 0 1,0 0-1,0 1 1,0-1 0,0 0-1,0 0 1,0 1 0,0-1-1,-1 0 1,1 1 0,-1-1-1,1 1 1,-1 0-1,1 0 1,-1-1 0,0 1-1,0 0 1,0 0 0,1 1-1,-5-2 1,1 0-15,-1 1-1,1 0 1,-1 1 0,0-1 0,1 1 0,-1 0 0,0 1 0,1-1-1,-1 1 1,1 0 0,-1 1 0,1-1 0,-1 1 0,1 0 0,0 0-1,0 1 1,0-1 0,0 1 0,0 0 0,1 1 0,-7 5-1,3-2 8,1 0 0,0 0 0,0 1 0,1 0 0,0 0 0,0 1 0,1-1 0,0 1-1,1 1 1,0-1 0,-4 14 0,3-5 63,2 0 1,0 0-1,1 0 1,0 0-1,2 0 0,0 1 1,4 21-1,-3-30-15,1-1 1,1 0-1,-1 0 1,1 0-1,1 0 0,8 15 1,-8-18-9,-1-1 0,1 0 1,0 0-1,1 0 1,-1 0-1,1-1 0,0 0 1,0 0-1,0 0 0,1-1 1,5 4-1,-5-5-8,0 1 0,1-1 0,-1-1 0,1 1-1,-1-1 1,1-1 0,-1 1 0,1-1 0,10-1 0,1 0 49,0-2 1,24-6-1,-22 3-58,1-2-1,-1 0 0,-1-1 0,0-1 0,0-1 1,-1 0-1,0-1 0,27-26 0,-17 12 20,0-3-1,-2 0 1,42-63-1,-44 54-101,-2-1 0,-1-2 0,-2 0 0,17-58 0,-30 76-8,0 1 0,-2-1 0,2-34 0,-4-69 124,-3 81 25,1 40-159,0 0 0,-1-1-1,1 1 1,-3-6 0,3 11 59,0 0 0,0 1 1,0-1-1,0 0 0,0 0 1,0 0-1,0 0 0,0 0 1,0 0-1,-1 0 0,1 0 1,0 0-1,0 0 0,0 0 1,0 0-1,0 0 0,0 0 1,0 0-1,0 0 0,-1 1 1,1-1-1,0 0 0,0 0 0,0 0 1,0 0-1,0 0 0,0 0 1,-1-1-1,1 1 0,0 0 1,0 0-1,0 0 0,0 0 1,0 0-1,0 0 0,0 0 1,0 0-1,-1 0 0,1 0 1,0 0-1,0 0 0,0 0 1,0 0-1,0 0 0,0-1 1,0 1-1,0 0 0,0 0 1,0 0-1,0 0 0,0 0 1,0 0-1,0 0 0,0 0 0,-1-1 1,1 1-1,0 0 0,0 0 1,0 0-1,0 0 0,0 0 1,0 0-1,0 0 0,1-1 1,-7 13-261,4-6 211,-14 38-280,-11 49 0,11-36 273,12-41 84,-126 385 516,105-336-385,-4-1-1,-2-1 0,-3-2 1,-43 59-1,53-89 11,-40 62 85,62-91-221,1 0-1,-1 0 0,1 0 0,-1 0 0,0 0 1,0 0-1,0 0 0,-2 2 0,4-4-24,0 0 0,0 0 0,0 0 0,0 0 0,0-1 0,0 1 0,0 0-1,0 0 1,0 0 0,0 0 0,0 0 0,0 0 0,0 0 0,0 0 0,0 0 0,-1 0 0,1 0 0,0 0 0,0 0 0,0 0-1,0 0 1,0 0 0,0 0 0,0 0 0,0 0 0,0 0 0,0 0 0,0 0 0,0 0 0,0 0 0,0 0 0,0 0-1,0 0 1,0 0 0,0 0 0,0 0 0,0 0 0,0 0 0,0 0 0,-1 0 0,1 0 0,0 0 0,0 0 0,0 0-1,0 0 1,9-9-72,112-82-229,-48 37 337,-54 39-40,-1-2 0,-1 0 0,0-1 0,-1-1 0,21-33 0,56-112 67,-81 141-19,169-308-71,-164 301-30,122-237 154,-73 137-112,-37 76-64,-29 52-104,-2 7 19,-8 15 8,-29 78 107,-30 70 158,-10 28 223,3 40 162,13-37-37,9-69-39,43-108-252,-1 0 0,-1-2 0,-27 34 1,34-47-17,-1-1 0,0 0 1,0 0-1,-15 9 0,22-14-159,-1-1-1,1 0 1,0 1 0,0-1-1,-1 0 1,1 0-1,0 0 1,-1 1-1,1-1 1,0 0-1,0 0 1,-1 0-1,1 0 1,0 1 0,-1-1-1,1 0 1,0 0-1,-1 0 1,1 0-1,-1 0 1,1 0-1,0 0 1,-1 0-1,1 0 1,0 0 0,-1 0-1,1 0 1,0 0-1,-1-1 1,1 1-1,0 0 1,-1 0-1,1 0 1,0 0-1,-1 0 1,1-1-1,0 1 1,0 0 0,-1 0-1,1-1 1,0 1-1,0 0 1,-1 0-1,1-1 1,0 1-1,0 0 1,0-1-1,0 1 1,-1 0 0,1-1-1,0 1 1,0 0-1,0-1 1,0 1-1,0 0 1,0-1-1,0 1 1,0 0-1,0-1 1,0 1 0,0-1-1,0 1 1,0-2-51,0 0 1,1 0 0,-1 0-1,0 0 1,1 0 0,-1 0-1,1 0 1,0 0-1,0 0 1,1-2 0,5-5-59,1 1 0,0-1 0,1 2 0,11-10 0,11-8-60,35-41 64,39-33 113,142-65-122,-84 61 488,-154 97-357,8-6 191,19-16 0,-32 24-161,0 1-1,0-1 1,0-1-1,-1 1 1,0 0-1,1-1 1,-2 0-1,1 0 1,3-7-1,-6 11-42,1 0 0,-1 0 0,1 0 1,-1 0-1,1 0 0,-1-1 0,0 1 0,0 0 0,1 0 0,-1-1 1,0 1-1,0 0 0,0 0 0,0-1 0,-1 1 0,1 0 0,0 0 1,0-1-1,-1 1 0,1 0 0,-1 0 0,1 0 0,-1 0 0,0 0 1,1 0-1,-1 0 0,0 0 0,1 0 0,-1 0 0,0 0 1,0 0-1,0 0 0,0 0 0,0 1 0,0-1 0,0 0 0,0 1 1,-1-1-1,1 1 0,0-1 0,0 1 0,0 0 0,0-1 0,-3 1 1,-4-1-72,1 0 1,-1 1 0,0 0 0,0 0 0,-11 2 0,10 0 76,-1 0-1,1 1 1,0 0-1,-1 0 1,1 1-1,-11 6 1,0 2 26,-28 21-1,42-27-12,-1 0 0,1 0 0,0 0 0,0 1 0,1-1 0,0 2-1,0-1 1,1 0 0,0 1 0,0 0 0,1 0 0,0 0 0,0 0 0,1 1 0,0-1 0,0 1 0,1-1-1,-1 13 1,2-13 84,-1 1-1,2 0 0,-1-1 0,3 17 0,-2-23-74,-1 0 0,1 0-1,0 1 1,0-1 0,0 0-1,0 0 1,0 0 0,0-1 0,0 1-1,0 0 1,1 0 0,-1-1 0,1 1-1,0-1 1,-1 1 0,1-1 0,0 0-1,0 1 1,0-1 0,0 0-1,0 0 1,0 0 0,0-1 0,2 2-1,1-1 30,1-1-1,-1 1 1,0-1-1,1 0 1,-1-1-1,0 1 1,0-1-1,1 0 1,-1 0-1,9-4 1,-2 1-28,0-1 1,0-1 0,16-9 0,102-80-141,-91 63 21,2 2 0,70-38 0,-74 52-128,-37 16 222,0 1-1,0 0 1,0-1 0,0 1 0,0 0 0,0-1 0,0 1 0,0 0 0,0-1 0,0 1-1,0-1 1,0 1 0,-1 0 0,1-1 0,0 1 0,-1 0 0,1-1 0,0 1 0,-1 0-1,-11 22-61,2-7 82,1 0 1,-9 20-1,15-28-25,0 0-1,0 0 1,1 0-1,0 0 0,1 1 1,0-1-1,0 10 1,1-17 14,-1 0 1,1 0-1,0 0 1,0 0 0,0 0-1,1 0 1,-1 0-1,0 0 1,0 0-1,0 0 1,1 0 0,-1 0-1,1 0 1,-1 0-1,0 0 1,1 0-1,0-1 1,-1 1 0,1 0-1,-1 0 1,1-1-1,0 1 1,0 0 0,-1-1-1,1 1 1,1 0-1,0 0 19,0-1-1,0 1 1,-1-1 0,1 0-1,0 0 1,0 0 0,-1 0-1,1 0 1,0-1-1,-1 1 1,1 0 0,0-1-1,3-1 1,4-2 73,0 0 0,0-1 0,16-11 1,213-156 380,-220 157-463,0-1 1,-1 0-1,-1-1 1,-1-1 0,0-1-1,-1 0 1,-1 0-1,-1-1 1,10-24 0,53-153-199,-49 123 138,-24 68 34,9-23-120,-2-1 1,9-45-1,-17 61-306,-5 21 90,-6 23 208,-47 235 574,49-223-320,8-41-115,-36 232 665,30-179-826,2 1 0,6 68 0,-3-110-635,1-11 563,0 0-1,0 0 1,-1-1 0,1 1 0,0 0 0,1 0-1,-1-1 1,0 1 0,0 0 0,1 0-1,-1-1 1,1 1 0,-1 0 0,1-1 0,0 1-1,2 2 1,-3-3 120,0-1 0,0 0 0,1 0 0,-1 0 0,0 1 1,0-1-1,1 0 0,-1 0 0,0 0 0,1 0 0,-1 1 0,0-1 0,1 0 0,-1 0 0,0 0 0,0 0 0,1 0 0,-1 0 0,0 0 1,1 0-1,-1 0 0,0 0 0,1 0 0,-1 0 0,0 0 0,1 0 0,-1-1 0,0 1 0,1 0 0,-1 0 0,7-10-3137,0-14-2619,-4 4 2971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28.8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92 8896,'-31'-10'2869,"31"10"-2833,0 0 1,1 0-1,-1 0 1,0 0-1,0 0 1,0 0-1,0 0 0,0 0 1,0 1-1,0-1 1,0 0-1,0 0 1,0 0-1,0 0 1,0 0-1,0 0 0,0 0 1,0 0-1,0 0 1,0 0-1,0 0 1,0 0-1,0 0 0,0 0 1,0 1-1,0-1 1,0 0-1,0 0 1,0 0-1,0 0 1,0 0-1,0 0 0,0 0 1,0 0-1,0 0 1,0 0-1,-1 0 1,1 0-1,0 0 0,0 0 1,0 0-1,0 0 1,0 0-1,0 0 1,0 0-1,0 1 0,0-1 1,0 0-1,0 0 1,0 0-1,0 0 1,0 0-1,0 0 1,0 0-1,-1 0 0,1 0 1,0 0-1,1 0 90,-1 0-1,1 1 1,-1-1-1,0 0 0,1 1 1,-1-1-1,1 0 1,-1 0-1,1 1 0,-1-1 1,1 0-1,0 0 1,-1 0-1,1 0 0,-1 0 1,2 0-1,11 0 1114,1-1 0,17-4 0,12-2-145,200-24 1561,99-9-2756,-279 37-2334,-44 3-2990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30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162 517 3072,'-3'-8'5444,"3"7"-5338,0 1 0,-1 0 0,1-1 1,0 1-1,0 0 0,0 0 0,0-1 1,0 1-1,0 0 0,0 0 1,0-1-1,0 1 0,-1 0 0,1 0 1,0-1-1,0 1 0,0 0 0,0 0 1,-1 0-1,1-1 0,0 1 0,0 0 1,-1 0-1,1 0 0,0 0 1,0-1-1,-1 1 0,1 0 0,0 0 1,0 0-1,-1 0 0,1 0 0,0 0 1,0 0-1,-1 0 0,1 0 0,0 0 1,-1 0-1,1 0 0,0 0 1,0 0-1,-1 0 0,1 0 0,0 0 1,-1 0-1,1 1 0,0-1 0,0 0 1,-1 0-1,-18 3 1979,15-3-1919,1 0 0,0 0 0,0 1 0,0 0 0,0-1 0,-1 1 0,-3 2 0,-3 1 18,-1 1 77,-1 1 0,0 0 0,-10 9 0,19-14-243,1 1-1,0 0 1,-1-1-1,1 1 1,0 1-1,0-1 1,1 0-1,-1 0 1,0 1-1,1-1 1,-1 1 0,1-1-1,0 1 1,0-1-1,0 1 1,0 0-1,0 0 1,1 0-1,-1 5 1,1-7-3,0 0 1,0 1-1,0-1 1,0 0-1,0 0 1,0 1-1,1-1 1,-1 0-1,1 0 1,-1 1-1,1-1 1,-1 0-1,1 0 1,-1 0-1,1 0 1,0 0-1,0 0 1,0 0-1,-1 0 1,3 1-1,-2-1 29,1 0-1,0 0 0,0 0 0,-1-1 1,1 1-1,0 0 0,0-1 1,0 1-1,0-1 0,0 0 1,4 0-1,4 0 111,0-1 0,1-1-1,-1 0 1,11-3 0,-12 3-158,13-5 203,-1-1 0,38-18 0,-41 17-86,-16 9-100,-1-1 1,0 0-1,0 1 1,1-1-1,-1 0 0,0 1 1,0-1-1,0 0 1,0 0-1,0 0 1,0 0-1,0 0 1,0 0-1,0-1 1,-1 1-1,1 0 1,0 0-1,-1-1 1,1-1-1,0 3-9,-1-1-1,0 1 1,0-1-1,0 1 1,-1-1 0,1 1-1,0 0 1,0-1 0,0 1-1,0-1 1,0 1 0,-1-1-1,1 1 1,0-1-1,0 1 1,0 0 0,-1-1-1,1 1 1,0-1 0,-1 0-1,-1 1-14,1-1-1,0 0 1,0 0-1,0 1 1,-1-1-1,1 1 0,0-1 1,0 1-1,-1 0 1,-1-1-1,-13-1-51,-1 1 0,1 0-1,-19 3 1,-2-1-238,34-3 242,8-2 192,15-6 293,-18 9-393,21-10 450,1 0-326,0-1-1,-1-1 1,30-22-1,-32 17-42,-1-1-1,0-1 0,29-38 0,41-75 284,-27 36-303,-43 66-161,-15 22 36,1 0 0,0 0-1,1 0 1,10-10-1,-17 19 31,0 0-1,0 0 0,0 0 1,0-1-1,0 1 1,0 0-1,0 0 0,1 0 1,-1 0-1,0 0 0,0 0 1,0 0-1,0 0 0,0-1 1,1 1-1,-1 0 1,0 0-1,0 0 0,0 0 1,0 0-1,1 0 0,-1 0 1,0 0-1,0 0 0,0 0 1,0 0-1,1 0 1,-1 0-1,0 0 0,0 0 1,0 0-1,0 0 0,0 0 1,1 1-1,-1-1 1,0 0-1,0 0 0,0 0 1,1 0-1,1 9-98,-2 21-40,-1-26 141,-3 59 109,-17 83-1,-54 137 99,-43 20-27,99-261-37,-2-2 0,-1 0 0,-2-1 0,-2-1 0,-49 54 0,71-87-19,0 0-1,0-1 0,-1 0 0,0 1 1,0-2-1,0 1 0,0 0 1,0-1-1,-1 0 0,0 0 1,1-1-1,-10 3 0,14-5-104,0 1 0,1-1 0,-1 0 0,0 0 0,0 0 0,0 0 0,1 0 1,-1 0-1,0 0 0,0 0 0,0 0 0,1 0 0,-1 0 0,0 0 0,0-1 0,1 1 0,-1 0 0,0-1 0,0 1 0,1 0 0,-1-1 0,0 1 0,1-1 0,-1 1 0,0-1 0,1 1 0,-1-1 0,1 0 0,-1 1 0,1-1 0,-1 0 0,1 1 0,0-1 0,-1-1 0,1 0-9,-1 0-1,1 0 1,0 0-1,-1 0 1,1 0-1,1 0 1,-1-1-1,0 1 1,0 0-1,1 0 0,0-3 1,3-6-25,1 0 1,0 0-1,1 1 1,-1-1-1,2 1 1,0 1-1,0 0 1,1-1-1,0 2 1,0 0-1,13-10 1,12-7-50,68-39 0,-96 62 68,31-19-21,49-19 0,-66 32-204,0 2-1,1 0 0,0 1 0,35-4 0,-50 8-292,0 1-1,0 0 0,0 0 1,0 0-1,0 1 0,0 0 1,0 0-1,0 0 1,0 0-1,0 1 0,-1 0 1,6 3-1,8 6-1593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35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43 773 4320,'1'-7'4352,"-1"8"-4128,1 0 0,-1-1 1,0 1-1,1-1 0,-1 1 1,1-1-1,-1 1 0,0 0 0,0-1 1,1 1-1,-1 0 0,0-1 1,0 1-1,0 0 0,0-1 1,0 2-1,-7 207 4281,2-105-3906,0-17 222,-16 91 0,20-175-805,0 1 70,0 1 1,1 0 0,-1 0 0,1 0-1,0-1 1,0 1 0,2 9 0,-2-13-45,0-1-1,0 0 1,0 1 0,1-1 0,-1 1-1,0-1 1,0 0 0,0 1 0,0-1 0,0 0-1,0 1 1,0-1 0,0 1 0,0-1-1,0 0 1,0 1 0,0-1 0,0 1 0,0-1-1,0 0 1,0 1 0,0-1 0,-1 0-1,1 2 1,-1-3-6,1 1 0,0-1 0,-1 1 0,1-1 0,-1 1 0,1-1 0,0 1 0,-1-1 0,1 1 0,0-1 0,-1 0 0,1 1 0,0-1 0,0 1 0,0-1 0,0 0 0,0 1 0,0-2 0,-2-7-68,2 0 1,0-1 0,1-16-1,0 0 3,1-50-48,11-82-1,-9 136 25,1 0 0,1-1-1,1 2 1,0-1 0,2 1-1,1 0 1,17-28 0,-18 36 40,1 0 0,0 0 1,1 1-1,0 1 1,1 0-1,15-12 0,-3 7-21,0 0-1,41-18 1,-53 28 23,0 1 0,1 0 0,0 1 1,0 1-1,18-4 0,-24 6 27,0 1-1,1 0 1,-1 0 0,0 0-1,0 1 1,0 0-1,0 0 1,0 1 0,0 0-1,0 0 1,12 6-1,-16-7 0,-1 0 0,0 0 0,0 1 0,1-1 0,-1 1 0,0 0 0,0-1 0,0 1 0,-1 0 0,1 0 0,0 0-1,-1 1 1,1-1 0,-1 0 0,0 1 0,0-1 0,2 4 0,-3-3 9,1 0 0,-1 0 0,1 1 0,-1-1 0,0 0 0,0 1 0,-1-1 0,1 0 0,-1 0 0,1 1 0,-1-1 0,-2 4 0,-1 3 37,-1 0 1,-1 0-1,0-1 1,0 1-1,0-1 1,-2-1-1,-8 10 0,-2 1 17,-1-1 0,-1 0-1,-1-2 1,0 0-1,-1-1 1,-1-1 0,0-2-1,-48 20 1,67-31-120,1 0-1,-1 0 1,1-1-1,-1 1 1,1-1-1,-1 1 1,1-1 0,-1 0-1,1 0 1,-1-1-1,1 1 1,-1-1-1,1 0 1,0 0-1,-1 0 1,1 0 0,0-1-1,-1 1 1,1-1-1,0 0 1,0 1-1,-4-6 1,6 7 25,1 0-1,0 0 1,0-1 0,0 1-1,-1 0 1,1-1-1,0 1 1,0 0 0,0-1-1,0 1 1,0 0 0,0-1-1,0 1 1,0 0-1,0-1 1,0 1 0,0-1-1,0 1 1,0 0 0,0-1-1,0 1 1,0 0-1,0-1 1,0 1 0,0 0-1,0-1 1,1 1 0,-1 0-1,0-1 1,0 1 0,0 0-1,1 0 1,-1-1-1,0 1 1,9-9-212,-5 7 197,0 0 0,0 0 1,0 1-1,0-1 1,1 1-1,-1 0 0,9-1 1,33 0-78,-27 2 71,103 0 41,27-2 405,-122 1-221,0-3-1,0 0 1,37-11-1,-45 9-78,-2-1-1,1 0 1,-1-2-1,0 0 1,22-15-1,-31 17-34,0 1 0,0-1 0,-1 0 0,0-1 0,0 0 0,-1 0-1,8-12 1,-12 17-54,0-1-1,-1 1 0,1 0 0,-1-1 1,0 0-1,0 1 0,0-1 1,-1 0-1,1 0 0,-1-4 0,0 6-20,0-1-1,-1 0 0,1 1 1,-1-1-1,0 1 0,1-1 1,-1 1-1,0-1 0,-1 1 1,1-1-1,0 1 0,-1 0 1,1 0-1,-1 0 0,-3-4 1,4 5-37,-1-1 0,1 1 0,0-1 1,-1 1-1,1 0 0,-1 0 0,1 0 1,-1 0-1,0 0 0,1 0 1,-1 0-1,0 1 0,0-1 0,0 1 1,1-1-1,-1 1 0,0 0 0,0-1 1,0 1-1,0 0 0,0 0 0,0 0 1,0 1-1,1-1 0,-4 1 0,2 0 21,0 1-1,0 0 0,1-1 1,-1 1-1,0 0 0,1 0 0,0 1 1,-1-1-1,1 0 0,0 1 0,0-1 1,0 1-1,-2 5 0,1-3 42,0 1-1,1 0 1,0 0-1,0 0 1,0 0-1,1 1 1,-1-1-1,2 0 1,-1 1 0,1-1-1,0 0 1,0 1-1,1-1 1,-1 0-1,1 1 1,1-1-1,-1 0 1,1 0-1,1 0 1,-1 0-1,1 0 1,0 0-1,0-1 1,0 1-1,1-1 1,7 8-1,-8-10-1,0 0-1,0 0 0,0-1 0,0 0 1,1 0-1,-1 0 0,1 0 1,-1 0-1,1-1 0,0 1 1,0-1-1,0 0 0,0 0 0,0-1 1,-1 1-1,1-1 0,0 0 1,0 0-1,0 0 0,6-1 1,8-2 67,-1 0 0,1-1 0,19-8 0,-28 9-51,39-13 57,0-2-1,-1-2 0,68-39 1,-56 15 151,-58 43-276,-1 0 0,1 1-1,0-1 1,0 0 0,0 0 0,0 0 0,-1 0 0,1 0-1,0 0 1,-1 0 0,1 0 0,-1 0 0,1 0 0,0-1 0,2-3-512,11 10 225,-11-4 309,0 1-1,0 0 1,-1 0-1,1 1 1,-1-1-1,1 0 1,-1 1-1,0 0 1,0-1-1,0 1 1,2 4-1,16 37 10,-14-28 45,22 60-83,-28-75 55,0 0 0,1 0 0,-1 0 0,1-1 0,-1 1 0,0 0 0,1 0 0,0 0 0,-1 0 0,1-1-1,0 1 1,-1 0 0,1 0 0,0-1 0,-1 1 0,1-1 0,0 1 0,0-1 0,0 1 0,0-1 0,0 1 0,1-1-1,-1 1 10,1-1-1,-1 0 0,1 0 0,-1 0 0,1-1 0,-1 1 0,1 0 0,-1 0 1,1-1-1,-1 1 0,1-1 0,-1 1 0,2-2 0,5-3 76,0 0 0,-1 0 1,14-13-1,-12 11-100,35-28 227,-18 16-192,-2-1 1,-1-1-1,30-34 0,-24 18 14,-3-2-1,39-72 0,29-95 38,-83 180-125,13-47-1,-23 66 3,1 0-1,-1 0 0,0 0 0,0 0 1,-1-1-1,0 1 0,0 0 0,0 0 0,-1-1 1,-1 1-1,1 0 0,-4-8 0,5 13 11,0 1-1,-1 0 0,0 0 1,1 0-1,-1 0 0,1 0 0,-1 0 1,0 1-1,0-1 0,0 0 1,1 0-1,-1 0 0,0 1 1,0-1-1,0 0 0,0 1 0,0-1 1,0 1-1,0-1 0,-1 1 1,1 0-1,0-1 0,0 1 1,0 0-1,0 0 0,0 0 0,-1-1 1,1 1-1,0 1 0,0-1 1,0 0-1,0 0 0,-1 0 1,1 1-1,0-1 0,0 0 1,-2 2-1,-4 1-62,0 1 1,0-1-1,0 2 1,-8 6-1,13-10 106,-6 6-41,-1 1 0,2 0 0,-1 0 0,1 0 0,0 1 0,1 0 0,0 1-1,-6 13 1,-2 6-17,-14 48 1,17-45 108,3 1 1,1 0 0,-4 39 0,9-53-42,1 0 1,1 0-1,1 0 1,1 0 0,0 0-1,1 0 1,7 19 0,-7-28 30,1-1 0,0 1 1,1-1-1,0 0 0,0-1 1,1 1-1,8 8 0,-9-11 8,0-1 1,1 1-1,0-1 0,0 0 0,0-1 0,0 1 1,1-1-1,-1-1 0,1 1 0,7 2 0,-7-5-4,-1 1 0,1-1 0,-1 0-1,1 0 1,0-1 0,-1 0 0,1 0-1,-1 0 1,1-1 0,0 0 0,-1 0-1,1-1 1,-1 0 0,0 0 0,0 0-1,0-1 1,7-4 0,-3 2-62,-1-2 0,1 0 1,-1 0-1,0 0 0,-1-1 1,0 0-1,0-1 0,-1 0 1,7-10-1,19-40-68,-8 12-467,-25 47 522,0 0 0,1 0-1,-1 0 1,0 0 0,0 0 0,0 0-1,0 0 1,0 0 0,0 0-1,0 0 1,1 0 0,-1 0 0,0 0-1,0 0 1,0 0 0,0 0-1,0 1 1,0-1 0,0 0 0,0 0-1,0 0 1,1 0 0,-1 0 0,0 0-1,0 0 1,0 0 0,0 0-1,0 0 1,0 0 0,0 0 0,0 1-1,0-1 1,0 0 0,0 0-1,0 0 1,0 0 0,0 0 0,0 0-1,0 0 1,0 0 0,0 1-1,0-1 1,0 0 0,0 0 0,0 0-1,0 0 1,0 0 0,0 0 0,0 0-1,0 1 1,0 2-34,0 1 1,-1 0-1,0 0 0,0-1 1,0 1-1,-2 4 1,-4 14 57,1 6 11,3-19 12,1 1 0,0 0 1,1 0-1,0 0 0,0 0 0,2 13 1,0-13-35,-1-5 100,1-1 1,-1 1 0,1 0-1,1-1 1,-1 1-1,3 7 1,-3-11-79,0 0-1,-1 0 1,1 0 0,0 0-1,0 0 1,0-1 0,0 1-1,0 0 1,0 0-1,0-1 1,0 1 0,0-1-1,0 1 1,0-1 0,0 1-1,0-1 1,0 1 0,0-1-1,0 0 1,1 0 0,-1 0-1,0 0 1,0 0-1,0 0 1,1 0 0,-1 0-1,0 0 1,0 0 0,0-1-1,0 1 1,1 0 0,0-1-1,3-2-1,0 1-1,0-1 1,0 0-1,0-1 1,-1 1-1,1-1 0,-1 0 1,0 0-1,0 0 1,6-10-1,14-11 34,-19 20-44,78-81-93,-32 26-268,-65 97-325,11-31 692,1 1 1,0-1-1,0 1 0,0-1 1,0 13-1,1-16-3,1 1 1,0-1-1,0 1 0,0 0 0,0-1 0,1 1 0,0-1 1,-1 1-1,1-1 0,1 1 0,-1-1 0,3 6 1,-3-6 21,1-1 1,0 1 0,0 0-1,0 0 1,0-1 0,0 1-1,1-1 1,-1 0 0,1 0-1,-1 0 1,1 0 0,0 0-1,0 0 1,0-1 0,0 1-1,0-1 1,0 0 0,0 0-1,0 0 1,1-1 0,-1 1-1,0-1 1,1 1 0,-1-1-1,0 0 1,1 0 0,4-1-1,6-2-7,1 0 0,-1-1-1,1-1 1,-1 0 0,-1-1-1,1 0 1,-1-1 0,0-1-1,-1 0 1,16-12 0,-19 11-8,-1 1 1,0-1 0,0 0 0,-1-1 0,0 0-1,10-19 1,-13 21-59,-1 0 0,0 0 0,0-1 0,0 1 1,-1-1-1,-1 0 0,1 1 0,-1-1 0,-1-13 0,1 20 22,-1 0 0,0-1 0,1 1 0,0-1 0,0 1 0,-1 0 0,1-1 0,1 1 0,-1 0 0,0 0 0,0 0 0,1 0 0,-1 0 0,4-3 0,-4 4 9,0 1 0,-1-1 0,1 1 0,-1-1 0,1 1 0,0-1 0,0 1 1,-1 0-1,1-1 0,0 1 0,0 0 0,-1 0 0,1-1 0,0 1 0,0 0 0,0 0 0,0 0 0,-1 0 0,2 0 0,-1 0 5,0 1-1,0-1 1,0 1-1,0-1 1,0 1 0,-1-1-1,1 1 1,0 0-1,0-1 1,-1 1 0,1 0-1,0 0 1,-1-1-1,1 1 1,-1 0 0,1 0-1,-1 0 1,1 0-1,-1 0 1,1 1 0,3 9-25,-1 1 0,1 0 0,-2 0 1,3 24-1,-4-28 23,0 7 4,1-1 0,1 1 1,0-1-1,1 0 1,0 0-1,2-1 0,-1 1 1,16 24-1,-20-36 14,1 0-1,-1-1 1,1 1-1,0-1 1,-1 1-1,1-1 1,0 0-1,0 1 1,0-1-1,0 0 1,0 0-1,1-1 1,-1 1-1,0 0 1,0-1-1,0 1 1,1-1-1,-1 0 1,0 0-1,1 0 1,-1 0-1,0 0 1,1 0-1,-1 0 1,0-1-1,4-1 1,3 0 38,-1-1 1,0 0-1,-1 0 1,1-1 0,0 0-1,7-5 1,-2-2-42,0 0-1,-1-1 1,0 0 0,-1-1 0,-1-1 0,14-22-1,-16 25-8,27-46 52,38-82 1,-20 35-54,37-74-437,-89 177 406,-1 0 0,1 0 1,0 0-1,-1 0 1,1 0-1,-1 0 1,0 1-1,1-1 1,-1 0-1,0-1 1,1 1-1,-1 0 1,0 0-1,0 0 0,0 0 1,0 0-1,0 0 1,0 0-1,0 0 1,-1 0-1,1-2 1,0 3 24,0 0 1,0 0 0,0 0 0,0 0 0,0 0 0,0 0-1,-1 0 1,1 0 0,0 0 0,0-1 0,0 1 0,0 0-1,0 0 1,0 0 0,0 0 0,0 0 0,0 0 0,0 0-1,0 0 1,0 0 0,0 0 0,0 0 0,0 0 0,0 0-1,0 0 1,0 0 0,0 0 0,0 0 0,-1 0 0,1 0-1,0 0 1,0 0 0,0 0 0,0 0 0,0 0 0,0 0-1,0 0 1,0 0 0,0 0 0,0 0 0,0 0 0,0 0-1,0 0 1,-1 0 0,1 0 0,0 0 0,0 0 0,0 0-1,0 0 1,0 0 0,0 0 0,0 0 0,0 0 0,0 0-1,0 0 1,0 0 0,0 0 0,0 0 0,0 0 0,0 0-1,0 0 1,0 0 0,0 1 0,-7 4-24,0 0 0,0 1-1,1 0 1,0 0 0,1 1 0,-1 0 0,1 0-1,0 0 1,-4 10 0,-5 10 28,-12 36 1,9-17 73,2 0 1,3 1 0,1 1 0,3 0-1,-3 57 1,10-92 28,1 0-1,1-1 0,0 1 1,0 0-1,1-1 0,1 1 1,0-1-1,9 23 0,-11-33-80,0 0 0,0-1 0,-1 1 0,1-1 0,0 1 0,1-1 0,-1 1 0,0-1 0,0 1 0,1-1 0,-1 0 0,0 0 0,1 0 0,0 0 0,-1 0 0,1 0 0,-1 0 0,1 0 0,0-1 0,0 1 0,-1-1 0,1 1 0,3-1 1,-3 0 4,1 0 1,0-1 0,-1 1 0,1-1 0,-1 0-1,1 0 1,-1 0 0,1 0 0,-1 0 0,1 0-1,-1-1 1,0 1 0,0-1 0,0 0 0,2-1 0,2-3-67,0 0 0,-1-1 0,0 1 0,-1-1 1,1 0-1,-1 0 0,4-9 0,-3 3-60,0-1-1,0 1 1,3-20 0,-7 30 59,-1 0 0,1 0 0,-1 0 0,0 1 0,0-1 0,0 0 0,0 0 0,0 0 0,0 0 0,-1 1 0,0-1 0,1 0 0,-1 0 0,0 1 0,0-1 1,-1 1-1,1-1 0,-1 1 0,1-1 0,-1 1 0,0 0 0,1 0 0,-1-1 0,0 1 0,0 1 0,-1-1 0,1 0 0,0 0 0,-1 1 0,1 0 0,-1-1 0,1 1 1,-4-1-1,39 12 10,0-1 0,45 5 0,20 5 38,-92-17-3,-2-2 12,0 1 0,0 0-1,0 0 1,0 1-1,-1-1 1,6 4-1,-9-5-10,1 1-1,0-1 0,0 1 0,-1 0 0,1-1 0,0 1 0,-1 0 0,1 0 1,-1 0-1,1-1 0,-1 1 0,1 0 0,-1 0 0,0 0 0,1 0 0,-1 0 1,0 0-1,0 0 0,0 0 0,1 0 0,-1 0 0,0 0 0,0 0 1,-1 0-1,1 0 0,0 0 0,0 0 0,0 0 0,-1 0 0,1 0 0,-1 1 1,-3 5 47,1 1 1,-2-1-1,1 0 1,-1-1 0,0 1-1,0-1 1,-11 10-1,-15 19 205,11-13-150,20-21-76,2-2 30,10-4 112,15-11 68,34-42-801,-60 58 553,-1 0 0,0 0 0,0 0-1,0 0 1,0 0 0,0 0 0,1 0 0,-1 0-1,0 0 1,0 0 0,0 0 0,0 0-1,0 0 1,1 0 0,-1 0 0,0 0 0,0 0-1,0 0 1,0 0 0,1 0 0,-1 0 0,0 0-1,0 0 1,0 0 0,0 0 0,0 0 0,0 0-1,1 0 1,-1 0 0,0 1 0,0-1-1,0 0 1,0 0 0,0 0 0,0 0 0,0 0-1,0 0 1,1 0 0,-1 1 0,0-1 0,0 0-1,0 0 1,0 0 0,6 13-34,2 17-14,-8-30 47,0 2 22,1 0 1,-1-1-1,1 1 1,-1 0-1,1-1 0,0 1 1,0-1-1,0 1 1,0 0-1,0-1 0,0 0 1,0 1-1,0-1 1,0 0-1,1 1 1,-1-1-1,1 0 0,-1 0 1,3 1-1,-2-1 23,0-1-1,0 1 0,1-1 1,-1 1-1,0-1 1,0 0-1,1 0 1,-1 0-1,1 0 0,-1 0 1,0 0-1,5-2 1,4-1 51,0-1 1,-1-1 0,1 1 0,16-12-1,-14 7-31,1-1-1,-2 0 1,1-1-1,-1-1 0,-1 0 1,0 0-1,13-21 1,58-103-1,-56 88-105,87-155 65,-93 167-129,-1-2-1,-2 1 1,23-80 0,-37 106 30,2-12-304,-5 23 381,0 0 0,0 0 0,-1 0 0,1 0 0,0-1 0,0 1 0,0 0 0,0 0 0,0 0 0,-1 0 0,1 0 0,0 0 0,0 0 0,0 0-1,0-1 1,-1 1 0,1 0 0,0 0 0,0 0 0,0 0 0,0 0 0,-1 0 0,1 0 0,0 0 0,0 0 0,0 0 0,-1 0 0,1 0 0,0 0 0,0 0 0,0 0 0,0 0 0,-1 1 0,1-1-1,0 0 1,0 0 0,0 0 0,0 0 0,-1 0 0,1 0 0,0 0 0,0 0 0,0 1 0,0-1 0,0 0 0,0 0 0,-1 0 0,1 0 0,0 1 0,-10 6-86,-40 50 6,30-35 99,1 1 0,1 1-1,2 1 1,-27 52-1,19-25 48,-28 90-1,38-97 77,-9 50 1,21-81-72,0 1 0,0 0 1,2-1-1,0 1 0,0-1 0,2 1 0,4 26 0,-5-38-23,0 0 0,0 0-1,0 0 1,1 0 0,-1 0 0,0 0-1,1 0 1,0 0 0,0 0 0,0-1-1,0 1 1,0-1 0,1 0-1,-1 1 1,1-1 0,4 3 0,-3-3-21,0-1-1,-1 1 1,1-1 0,0 0 0,0 0 0,0 0 0,0-1 0,0 1-1,0-1 1,0 0 0,8-1 0,2-1-71,0-1 1,0-1 0,0 0-1,0-1 1,-1 0-1,18-11 1,-15 6-25,0 0 0,-1-2 0,16-14 0,-16 13-74,0 0-1,31-18 0,-45 30 134,-1 1-1,1-1 0,0 1 1,0-1-1,-1 1 1,1 0-1,0 0 0,0-1 1,0 1-1,0 0 0,0 0 1,-1 0-1,1 0 1,0 0-1,0 0 0,0 0 1,0 0-1,0 0 1,-1 0-1,1 0 0,0 1 1,0-1-1,0 0 0,0 1 1,-1-1-1,2 1 1,-1 0 7,0 0 0,0 0 0,0 0 0,-1 0 0,1 0 0,0 1 0,-1-1 0,1 0 0,-1 0 0,0 1 0,1-1 0,-1 0 0,0 0 0,0 1 0,1-1 0,-1 0 0,0 3 0,-1 9 71,-1 0 0,0 0 1,-6 19-1,5-19 18,0 1-1,0-1 1,0 22 0,2-33-66,1 0-1,0-1 1,0 1-1,1 0 1,-1-1 0,0 1-1,0 0 1,1-1-1,-1 1 1,1-1 0,-1 1-1,1-1 1,0 1 0,0-1-1,0 1 1,0-1-1,0 0 1,2 3 0,-2-3 10,0-1 1,1 1-1,-1 0 1,0-1-1,1 1 0,-1-1 1,1 1-1,-1-1 1,1 0-1,-1 1 1,1-1-1,-1 0 1,1 0-1,-1 0 1,1 0-1,1-1 0,5-1-1,-1 1-1,-1-2 1,1 1-1,0-1 1,0 0-1,10-7 1,85-60-644,-56 37 296,-46 32 306,0 1 0,0 0 1,0 0-1,0 0 1,0 0-1,0-1 0,1 1 1,-1 0-1,0 0 1,0 0-1,0 0 0,0 0 1,0 0-1,1 0 1,-1-1-1,0 1 0,0 0 1,0 0-1,0 0 0,1 0 1,-1 0-1,0 0 1,0 0-1,0 0 0,1 0 1,-1 0-1,0 0 1,0 0-1,0 0 0,0 0 1,1 0-1,-1 0 1,0 0-1,0 0 0,0 0 1,1 0-1,-1 0 1,0 0-1,0 0 0,0 1 1,-3 7-134,-11 14 346,7-15-132,1 1 1,1 0-1,0 0 0,0 1 0,0 0 1,-4 12-1,8-19-51,1-1 0,0 1-1,0-1 1,-1 0 0,1 1 0,0-1 0,0 1 0,0-1-1,0 1 1,0-1 0,1 0 0,-1 1 0,0-1 0,1 1 0,-1-1-1,1 0 1,0 2 0,0-2 12,-1 0-1,1-1 1,-1 1-1,1 0 1,-1-1 0,1 1-1,0-1 1,-1 1-1,1 0 1,0-1-1,-1 1 1,1-1 0,0 0-1,0 1 1,0-1-1,-1 0 1,1 1-1,0-1 1,0 0 0,0 0-1,0 0 1,-1 0-1,1 0 1,0 0-1,0 0 1,0 0 0,0 0-1,0 0 1,0 0-1,1-1 1,4-1 38,0 0 1,1 0-1,-1-1 0,0 0 1,0-1-1,0 1 0,-1-1 1,1 0-1,9-9 0,-13 10-66,0 1-1,0-1 0,0 1 1,0-1-1,0 0 0,0 1 1,-1-1-1,1 0 1,-1 0-1,0 0 0,0 0 1,0 0-1,0-1 0,-1 1 1,1 0-1,-1 0 0,0-1 1,0 1-1,0 0 0,0 0 1,-1-1-1,1 1 1,-2-5-1,0 3-73,-1 1-1,1-1 1,-1 1 0,0-1 0,0 1 0,0 0 0,-1 0-1,1 0 1,-1 0 0,0 1 0,0-1 0,-7-3-1,-7-7 29,18 14 48,0 0-1,0-1 1,0 1 0,0 0-1,-1 0 1,1 0-1,0 0 1,0-1-1,0 1 1,0 0 0,0 0-1,0-1 1,-1 1-1,1 0 1,0 0-1,0 0 1,0-1 0,0 1-1,0 0 1,0 0-1,0-1 1,0 1-1,0 0 1,0 0 0,0-1-1,0 1 1,0 0-1,0 0 1,1-1-1,-1 1 1,0 0 0,0 0-1,0 0 1,0-1-1,0 1 1,0 0-1,0 0 1,1 0 0,-1-1-1,0 1 1,1 0-1,12-9-28,19-3-33,38-3 69,-14 3 38,-52 11-30,43-11-83,0 2 0,57-5 0,-101 15 92,0 0 0,0 0 1,0 0-1,0 0 1,0 1-1,0-1 1,0 1-1,0 0 1,-1 0-1,1 0 0,0 0 1,0 0-1,-1 0 1,5 3-1,-5-2 20,-1 0 1,1-1-1,-1 1 1,1 0-1,-1 0 0,1 0 1,-1 0-1,0 0 0,0 0 1,0 0-1,0 0 1,-1 0-1,1 1 0,0-1 1,-1 0-1,0 1 0,1-1 1,-1 0-1,0 4 1,-2 12 118,0 1 1,0-1-1,-10 31 1,8-35-56,4-3-175,0-11 69,0 0 0,0 1 0,0-1 1,0 0-1,0 0 0,0 0 0,0 0 0,0 0 1,0 0-1,1 0 0,-1 1 0,0-1 0,0 0 1,0 0-1,0 0 0,0 0 0,0 0 0,1 0 0,-1 0 1,0 0-1,0 0 0,0 0 0,0 0 0,0 0 1,1 0-1,-1 0 0,0 0 0,0 0 0,0 0 1,0 0-1,0 0 0,1 0 0,-1 0 0,0 0 0,17-10-31,-9 4-137,0 0-57,1-1 0,12-13 0,-16 14 214,1 1 0,-1 0 0,0 0 0,1 1 0,0-1 1,0 1-1,1 1 0,11-6 0,-17 8 11,0 1-1,0 0 1,0 0 0,-1 0 0,1-1 0,0 1-1,0 0 1,0 0 0,0 0 0,0 0-1,0 1 1,0-1 0,0 0 0,0 0 0,0 1-1,0-1 1,0 0 0,0 1 0,0-1-1,0 1 1,0 0 0,1 0 20,-1 1 0,1-1 0,-1 1 0,0 0 0,0-1 0,1 1 0,-1 0 1,0-1-1,1 5 0,1 2 53,-1 1-1,0-1 1,1 15 0,-3-23-75,7 40-14,-4-24-1274,0-1-1,0 21 0,-3-34 681,0 0 0,0 0 0,-1 0 0,1 0 0,-1 0 0,1 0 0,-1 0 0,0 0 0,0 0 0,0-1 0,0 1 0,0 0 0,-1 1 0,1-2 265,-4 11-2113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35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38 9216,'-37'-25'4192,"34"21"-3648,-2-1 1248,5 10-1089,0-10 1,8 5-448,2-3-320,-2 6 32,2-3-1407,4 0 799,-6 0-2432,2 0 1728,-15 0-2752,0 9 2304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36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14 152 3072,'-13'-3'6016,"19"3"-2683,20 3-1944,0-1 0,0-2 0,35-3 0,-21 1-540,76-8 847,131-27 0,-101 12-1536,151-24-233,-171 27-2846,-83 17 1260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1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10880,'10'0'4928,"38"-5"-4289,-16 2 2913,4 0-2080,14-11 1024,3 8-1472,2-11-288,-2 9-480,-8 0-160,-3 4-64,-11-4-256,-4 8 128,-9 0-1152,-1 8 672,-7 4-5376,-5 5 3297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3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40 4160,'0'-2'659,"0"0"1,0 0-1,-1-1 0,1 1 1,0 0-1,-1 0 1,1-1-1,-1 1 0,0 0 1,0 0-1,-1-3 1,2 5-346,-1-1 0,0 0 0,1 0 1,-1 1-1,0-1 0,0 0 0,1 1 1,-1-1-1,0 1 0,0-1 0,0 1 0,0-1 1,-1 0-1,-10 0-498,-10 2 1283,0 1 0,-41 11 0,45-9-727,-9 2 44,-1 2 0,1 1 0,-40 19 0,56-23-346,0 1 0,0 0 1,1 1-1,0 0 0,0 1 0,1 0 1,0 1-1,1 0 0,-1 0 1,-10 17-1,15-19-31,1-1 1,0 1-1,0 0 1,0 0-1,1 0 1,0 0-1,1 0 0,0 0 1,0 1-1,0-1 1,1 0-1,0 1 1,1-1-1,-1 0 0,1 1 1,1-1-1,-1 0 1,1 0-1,1 0 1,-1 0-1,1 0 0,0-1 1,1 1-1,0-1 1,0 0-1,0 0 1,5 6-1,1-3 88,0 1 1,1-1-1,0-1 1,0 0-1,1-1 0,0 0 1,0 0-1,25 8 0,-6-5 33,0-1 1,52 7-1,-77-15-344,-1-1 1,1 1-1,-1-1 1,0 0-1,1 0 1,-1-1-1,7-1 1,-9 1-614,0 0 1,0 0 0,0 0 0,0 0-1,-1-1 1,1 1 0,0-1-1,2-2 1,4-3-1806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38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1 269 3392,'2'0'8048,"6"1"-3352,-5-1-4516,0 0 1,0 1-1,0-2 0,-1 1 0,1 0 1,0-1-1,4 0 0,0-3 122,0 1 0,0-2 0,0 1 1,0-1-1,-1 0 0,0 0 0,9-10 0,37-48 430,-50 60-708,106-151 696,-105 152-321,-4 9-232,-5 9-45,-4 7-89,-11 38-1,18-51-7,1-1 1,0 1-1,0 0 0,1 0 0,1 0 1,0 0-1,1 11 0,-1-18 10,1 0-1,0 0 1,-1-1 0,1 1 0,0 0-1,1-1 1,-1 1 0,0-1 0,1 1-1,0-1 1,-1 1 0,1-1-1,0 0 1,0 0 0,0 0 0,0 0-1,1 0 1,-1-1 0,0 1-1,1 0 1,0-1 0,-1 0 0,1 0-1,-1 0 1,1 0 0,0 0 0,5 0-1,2 1 50,0-1-1,0 0 1,0 0 0,0-2-1,0 1 1,17-4-1,3-3 46,0-2-1,-1-1 1,42-20-1,-65 27-119,29-15-38,0-2 1,46-35-1,-67 44-8,-11 9-2,0 0-1,1 0 0,-1 0 1,0 1-1,1-1 1,-1 1-1,1 0 0,4-1 1,-7 1 21,0 1 0,0 0-1,0 0 1,0 0 0,0 0 0,0 0 0,0 0 0,0 1-1,0-1 1,0 0 0,0 0 0,0 1 0,0-1 0,0 1-1,0-1 1,0 0 0,0 1 0,-1 0 0,1-1 0,0 1 0,0 0-1,-1-1 1,1 1 0,0 0 0,-1 0 0,1-1 0,-1 1-1,1 0 1,-1 0 0,1 0 0,-1 0 0,1 0 0,-1 0-1,1 2 1,-1 2 2,0 0 0,0 0 1,0 0-1,-1 0 0,1 0 0,-1 0 0,0 0 0,-1 0 0,1 0 0,-4 7 0,3-7 26,-2 3-5,0 0 1,0 0 0,0-1-1,-1 1 1,0-1-1,-1 0 1,-7 7-1,0-1-34,0 0 0,-24 15 0,9-12 81,22-14 65,0 1 1,1 0 0,-1 1-1,1-1 1,-6 5 0,22-4-28,17-3-875,0 0 0,1-2 0,-1-1 0,37-8 0,3-5-5460,-25 2-3163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38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17 8128,'-18'-16'3680,"13"16"-3040,15 0-672,-2 0-960,5 8 544,6 4-2304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41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5 702 2816,'0'0'91,"0"0"1,0 0-1,-1 0 1,1 0-1,0 0 1,0 0-1,0 0 1,0 0-1,-1 0 1,1 0-1,0 0 1,0 0-1,0 0 1,0 0-1,0 1 1,-1-1-1,1 0 1,0 0-1,0 0 1,0 0-1,0 0 1,0 0-1,-1 0 1,1 0-1,0 1 1,0-1-1,0 0 1,0 0-1,0 0 1,0 0-1,0 0 1,0 1-1,0-1 1,0 0-1,0 0 1,0 0-1,0 0 1,-1 1-1,1-1 1,0 0 0,0 0-1,0 0 1,1 1-1,3 8 2651,9 7 500,-11-16-3089,0 0-1,0 0 1,0 0-1,0 0 1,0-1-1,-1 1 1,1-1-1,0 1 0,0-1 1,0 1-1,-1-1 1,1 0-1,0 0 1,-1 0-1,1 0 1,1-1-1,1-1 163,119-73 1807,48-34-1449,-131 81-591,-2-2-1,37-40 1,-28 19 86,-3-3 0,-2-1 0,66-118 0,-106 171-172,13-27 205,-15 28-202,1 1 0,-1-1 0,1 0 0,-1 1 0,1-1 0,-1 0 0,0 1 0,0-1 0,0 0 0,0 0-1,0 1 1,0-1 0,-1 0 0,0-2 0,1 3-5,0 1 0,0 0 0,0 0 0,0 0 0,-1-1 0,1 1 0,0 0 0,0 0-1,0 0 1,-1-1 0,1 1 0,0 0 0,0 0 0,0 0 0,-1 0 0,1 0 0,0 0 0,0 0 0,-1-1 0,1 1 0,0 0 0,0 0 0,-1 0-1,1 0 1,0 0 0,0 0 0,-1 0 0,1 0 0,0 0 0,0 0 0,-1 0 0,1 0 0,0 1 0,0-1 0,-1 0 0,1 0 0,0 0 0,0 0-1,-1 1 1,-12 7-103,10-6 88,-4 4 27,0 0 0,0 1 1,0 0-1,1 0 0,-9 12 1,-24 46 15,24-37-2,-24 40 142,3 2-1,-37 104 1,69-163-112,1 0 0,0 1 0,1-1-1,0 1 1,1 13 0,0-21-27,1 0 0,1 0 1,-1 0-1,1 0 0,-1-1 0,1 1 0,0 0 1,0 0-1,1-1 0,-1 1 0,1 0 0,0-1 0,0 0 1,0 1-1,0-1 0,0 0 0,1 0 0,0 0 1,3 2-1,0 0 28,0-2 0,1 1 0,0-1 1,-1 0-1,1 0 0,0-1 0,1 1 1,-1-2-1,0 1 0,1-1 0,-1 0 1,0-1-1,1 0 0,-1 0 0,1 0 1,-1-1-1,8-2 0,6-1-39,0-1 0,-1-1-1,0-1 1,37-18 0,95-57 182,-122 63-58,-1-1 0,50-47 1,-72 61-133,-1-1 0,0 0 0,8-12 0,-14 18-11,1 1 1,-1-1-1,1 0 1,-1 1-1,1-1 1,-1 0-1,0 0 1,1 1-1,-1-1 1,0 0 0,0 0-1,0 0 1,0-1-1,-4 0-88,-8 4-34,-2 4-2,-1 0 1,1 1-1,1 1 0,-19 13 1,12-6 99,0 1-1,-18 19 1,16-11 88,1 1-1,1 0 1,1 2-1,-21 39 1,38-62-17,0-1-1,0 1 1,0 0 0,1 0 0,-1 0-1,1 1 1,0-1 0,0 7-1,1-10-25,-1-1 0,1 0-1,0 0 1,0 1 0,0-1 0,0 0-1,0 0 1,0 1 0,1-1-1,-1 0 1,0 0 0,0 1-1,0-1 1,0 0 0,0 0 0,0 1-1,0-1 1,0 0 0,1 0-1,-1 1 1,0-1 0,0 0-1,0 0 1,1 0 0,-1 1 0,0-1-1,0 0 1,0 0 0,1 0-1,-1 0 1,0 0 0,0 1-1,1-1 1,-1 0 0,0 0-1,0 0 1,1 0 0,-1 0 0,0 0-1,1 0 1,-1 0 0,0 0-1,0 0 1,1 0 0,11-5 140,-9 4-87,13-6-6,0-2 0,0 1 1,-1-2-1,21-17 1,48-50-199,-26 22-87,-21 16-245,-33 38 322,-4 7 79,-2 13-29,1-15 20,-1 13-45,0-8 141,1 0 0,0 0 0,0 1 1,1-1-1,1 13 0,0-19 8,-1 0 0,1-1 0,0 1 0,0 0 1,0-1-1,0 1 0,0-1 0,1 1 0,-1-1 1,1 0-1,0 0 0,0 1 0,0-1 0,0 0 1,0-1-1,0 1 0,0 0 0,0 0 1,1-1-1,-1 0 0,1 1 0,3 1 0,2-1 40,0 0 1,0 0-1,-1-1 0,1 0 0,0 0 0,0 0 0,0-1 0,0-1 1,15-1-1,-1-2-12,-1-1 0,29-10 1,-25 4-42,0 0 0,0-2 0,33-24 0,-34 22 79,-24 14-90,0 1 1,0 0-1,1 0 0,-1 0 1,0 0-1,0-1 0,0 1 1,0 0-1,1 0 0,-1 0 1,0 0-1,0-1 0,0 1 1,1 0-1,-1 0 0,0 0 1,0 0-1,1 0 0,-1 0 1,0 0-1,0 0 0,0 0 0,1 0 1,-1 0-1,0 0 0,0 0 1,1 0-1,-1 0 0,0 0 1,0 0-1,1 0 0,-1 0 1,0 0-1,0 0 0,1 0 1,-1 1-1,0-1 0,0 0 1,0 0-1,1 0 0,-1 0 1,0 0-1,0 1 0,0-1 1,0 0-1,0 0 0,1 0 1,-1 1-1,0-1 0,0 0 1,0 0-1,0 0 0,0 1 1,0-1-1,0 0 0,0 0 1,0 1-1,0-1 0,0 0 1,0 0-1,0 1 0,0-1 1,0 0-1,0 0 0,0 1 1,0-1-1,0 0 0,-5 24 168,2-12-67,2-6-65,0 0 0,1 0 1,-1 1-1,1-1 0,0 0 0,1 0 0,0 1 0,0-1 0,0 0 0,1 0 0,4 11 1,-6-16-19,1 0 1,-1-1 0,1 1 0,0 0 0,0-1 0,-1 1 0,1-1 0,0 1-1,0-1 1,0 1 0,-1-1 0,1 0 0,0 0 0,0 1 0,0-1 0,0 0-1,0 0 1,0 0 0,0 0 0,0 0 0,-1 0 0,3 0 0,21-5 91,-19 4-47,9-3-39,0-1-1,0-1 0,18-10 0,2 0-131,22-9 166,0-2-1,56-37 1,-95 48-144,-14 11-64,-12 6-162,-24 15 140,0 2 1,1 1-1,1 1 1,-42 36-1,67-51 169,-1 2-1,1-1 1,0 1-1,1 0 0,-1 0 1,1 0-1,1 1 1,-5 8-1,9-15 7,0 0-1,0 0 1,0-1 0,-1 1 0,1 0 0,0 0-1,0-1 1,0 1 0,0 0 0,0 0-1,0-1 1,1 1 0,-1 0 0,0 0-1,0-1 1,0 1 0,1 0 0,-1-1-1,0 1 1,1 0 0,-1-1 0,1 1-1,-1 0 1,1-1 0,-1 1 0,1-1 0,-1 1-1,1-1 1,-1 1 0,1-1 0,0 0-1,-1 1 1,1-1 0,0 0 0,-1 1-1,1-1 1,0 0 0,0 1 0,3 0 38,0 0 0,0 0 1,0 0-1,0-1 0,7 1 1,6-2-3,0-1 0,0 0 1,0-1-1,-1-1 1,1 0-1,22-10 1,-12 2-55,-1 0 0,-1-2 1,26-17-1,23-25-468,-74 56 470,0-1-1,0 1 1,1 0 0,-1 0-1,0-1 1,1 1-1,-1 0 1,0 0 0,0 0-1,1 0 1,-1 0-1,0-1 1,1 1 0,-1 0-1,1 0 1,-1 0-1,0 0 1,1 0-1,-1 0 1,0 0 0,1 0-1,-1 0 1,0 0-1,1 0 1,-1 0 0,0 1-1,1-1 1,0 0-1,0 10-419,-7 18 117,3-20 310,-1 0 0,0 0 0,-1 0 0,0-1-1,-7 10 1,-2 2 38,-191 240 498,203-257-530,-67 71 492,58-62-350,-1-2-1,0 1 1,0-2 0,-22 13 0,33-21-143,0 1 1,-1 0 0,1-1-1,0 1 1,-1-1-1,1 1 1,-1-1 0,1 0-1,-1 1 1,1-1 0,-1 0-1,1 0 1,-1 0 0,1 0-1,-1 0 1,-2-1 0,2 0-16,1 1 0,0-1-1,0 0 1,0 0 0,0 0 0,0 0 0,0 0 0,0 0 0,1 0 0,-1 0 0,0 0 0,0 0 0,1 0 0,-1 0 0,1-1 0,-1 1 0,1 0-1,-1 0 1,1-1 0,-1-1 0,0-4-29,0 0 0,1 0-1,-1 0 1,1 0-1,1 0 1,-1 0 0,1 0-1,0 1 1,1-1 0,0 0-1,0 1 1,0-1 0,1 1-1,0-1 1,0 1-1,0 0 1,9-10 0,-4 6-9,0 0 0,0 1 1,1 1-1,0-1 0,1 1 1,0 1-1,0 0 0,1 1 1,16-9-1,28-6-42,77-21 0,-52 19 210,-43 10-3,0-1 0,42-22 0,-60 25-6,0 0 0,0-2 1,-1 0-1,-1 0 0,22-23 1,-37 34-103,1-1 0,-1 0 0,0 0 0,0 1 1,0-1-1,-1-1 0,1 1 0,-1 0 1,0 0-1,1-4 0,-1 5-18,-1 1 0,0-1 0,0 1 0,1-1 0,-1 1 0,0-1 0,-1 1 0,1-1 0,0 1 0,0-1 0,-1 1 0,1-1 1,-1 1-1,1-1 0,-1 1 0,1 0 0,-1-1 0,0 1 0,0 0 0,0 0 0,0-1 0,0 1 0,-2-2 0,2 2-8,0 1 0,0-1-1,-1 0 1,1 1 0,-1-1 0,1 1-1,0-1 1,-1 1 0,1 0 0,-1 0 0,1-1-1,-1 1 1,1 0 0,-1 0 0,1 1 0,0-1-1,-1 0 1,1 0 0,-1 1 0,1-1 0,-1 1-1,1-1 1,0 1 0,-1-1 0,1 1-1,-2 1 1,-1 1 16,0-1 0,0 1-1,0 0 1,0 0 0,0 1-1,-4 5 1,2-2 5,1 1-1,1-1 1,-1 0-1,1 1 1,-3 9-1,6-13 6,0-1-1,0 1 1,0 0-1,0 0 1,1-1-1,-1 1 1,1 0-1,0 0 1,0 0-1,1 0 1,-1-1-1,1 1 0,2 7 1,-3-10 21,1 1 0,-1-1-1,1 0 1,0 1 0,0-1 0,0 0 0,0 1-1,0-1 1,0 0 0,0 0 0,0 0 0,0 0-1,1 0 1,-1 0 0,0 0 0,1-1-1,-1 1 1,0 0 0,1-1 0,-1 1 0,1-1-1,-1 1 1,1-1 0,-1 0 0,1 0 0,0 1-1,-1-1 1,3-1 0,5 1 58,-1-1 1,0-1-1,0 1 1,9-4-1,-9 2-84,64-24 123,2-1-144,-65 26 20,0-1-1,0 2 1,0-1 0,0 1-1,0 0 1,14 2 0,-21-1 6,1 0 0,-1 1 1,0-1-1,1 1 0,-1-1 0,0 1 1,1 0-1,-1 0 0,0 0 1,0 1-1,0-1 0,0 0 1,3 4-1,0-1 87,-1 1 0,0 0 0,6 9 0,-8-10-39,0-1 1,0 1-1,0-1 1,0 0-1,1 0 1,0 0-1,-1 0 1,1-1-1,0 1 1,0-1-1,0 1 1,1-1-1,-1 0 1,1 0-1,-1-1 1,6 3-1,0-2-46,1-1 0,-1 0 0,1 0 0,0-1 0,-1 0 0,1 0-1,0-1 1,-1-1 0,1 0 0,-1 0 0,0 0 0,1-1 0,8-5 0,-4 1-901,0 0-1,23-15 1,-20 9-2374,23-22-1,-35 29 1788,1 0-1,-1 0 1,0-1-1,0 0 0,6-14 1,-7 14 337,18-30-3134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43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186 628 4480,'-10'-5'10837,"12"-2"-10368,32-53 1455,26-42-1421,-38 73-366,1 2 0,1 0 0,33-29 0,91-64 157,48-50 784,-179 149-536,-15 17-47,-11 13-231,-64 59-9,8-8-366,16-8 115,-46 64 0,-36 68 36,46-63 24,-111 146 1131,138-172-315,72-115-854,2 2 1,0 0 0,1 1-1,0 0 1,1 1 0,1 1-1,1 1 1,23-12 0,98-47-148,-3 3 247,-70 32-161,125-91 1,-176 115 41,65-48-212,-82 61 204,0 1 1,0 0-1,0 0 0,0 0 0,0 0 0,0 0 0,1 0 0,-1 0 1,0-1-1,0 1 0,0 0 0,0 0 0,0 0 0,0 0 1,1 0-1,-1 0 0,0 0 0,0 0 0,0 0 0,0 0 0,0 0 1,1 0-1,-1 0 0,0 0 0,0 0 0,0 0 0,0 0 0,0 0 1,1 0-1,-1 0 0,0 0 0,0 0 0,0 0 0,0 0 1,0 0-1,1 0 0,-1 0 0,0 0 0,0 0 0,0 0 0,0 1 1,0-1-1,0 0 0,1 0 0,-1 0 0,0 0 0,0 0 0,0 0 1,0 0-1,0 1 0,0-1 0,0 0 0,-2 12-121,-10 21-91,11-31 209,-17 38 183,-26 43 0,30-59-176,2 1 1,-11 30-1,22-53 15,0 0 0,1 0 0,-1 0 0,1 0 0,-1 0 0,1 0 0,0 0 0,0 0 0,0 1 0,0-1 0,0 0 0,0 0 0,1 0 0,-1 0-1,1 0 1,-1 0 0,1 0 0,0 0 0,0 0 0,0 0 0,0-1 0,0 1 0,0 0 0,1 0 0,-1-1 0,0 1 0,1-1 0,-1 1 0,1-1 0,0 0 0,-1 1 0,1-1 0,0 0-1,0 0 1,0 0 0,0-1 0,0 1 0,0 0 0,0-1 0,0 1 0,0-1 0,0 0 0,0 1 0,0-1 0,0 0 0,0 0 0,1-1 0,-1 1 0,0 0 0,0-1 0,0 1 0,0-1-1,0 0 1,0 1 0,0-1 0,0 0 0,-1 0 0,1-1 0,0 1 0,-1 0 0,1 0 0,2-4 0,2 0 15,-2 0 0,1-1 0,-1 1-1,0-1 1,0 0 0,0 0 0,-1-1 0,0 1 0,0-1 0,-1 0 0,0 1 0,0-1-1,-1 0 1,1 0 0,-1 0 0,-1-1 0,0-6 0,0-15-130,-1 13-129,3-31 0,-1 44 215,-1 0 1,1 0 0,0 0 0,1 0-1,-1 1 1,0-1 0,1 0 0,-1 1-1,1-1 1,0 1 0,0 0 0,0 0-1,0-1 1,0 1 0,1 0 0,-1 1-1,5-4 1,4-1-1,1-1 1,20-7-1,-27 12 4,18-7-21,0 1 0,1 2 1,-1 0-1,1 2 1,1 0-1,-1 2 1,0 0-1,1 2 1,-1 1-1,1 1 0,23 5 1,-40-5 46,0 0-1,0 0 1,-1 1 0,1 0-1,-1 1 1,0 0 0,0 0-1,0 0 1,0 1 0,-1 0-1,0 1 1,0-1 0,0 1-1,8 11 1,-4-3 124,-2 1 0,0-1 0,0 1-1,-2 0 1,0 1 0,5 17 0,-9-23-14,1-1 0,1 0 0,0-1 0,7 13 0,-10-18-102,1-1-1,0 1 0,0-1 1,0 1-1,0-1 1,0 0-1,0 0 0,1 0 1,-1 0-1,1-1 0,-1 1 1,1-1-1,0 1 0,0-1 1,-1 0-1,1 0 0,6 1 1,0-1-20,-1-1 0,0 0 0,1-1 0,-1 1 1,15-5-1,-9 3-114,-4 0-47,167-37-2519,-157 33 1530,0-2 0,-1 0 0,0 0 1,-1-2-1,0 0 0,32-25 1,5-15-1914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46.7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2 818 3904,'0'0'46,"0"0"0,-1 0 0,1 1 0,0-1 1,0 0-1,0 0 0,0 1 0,0-1 0,0 0 0,-1 1 1,1-1-1,0 0 0,0 0 0,0 1 0,0-1 0,0 0 0,0 1 1,0-1-1,0 0 0,0 1 0,1-1 0,-1 0 0,0 0 0,0 1 1,0-1-1,0 0 0,0 0 0,0 1 0,0-1 0,1 0 1,-1 0-1,0 1 0,0-1 0,0 0 0,1 0 0,-1 0 0,0 1 1,0-1-1,1 0 0,-1 0 0,18 8 1562,20-2 1078,-28-6-2372,1 1-1,0-1 1,-1-1-1,1 0 1,-1-1-1,1 1 0,-1-2 1,0 0-1,0 0 1,0-1-1,0 0 1,0-1-1,-1 0 1,0 0-1,0-1 0,0 0 1,-1 0-1,0-1 1,0-1-1,-1 1 1,9-11-1,52-92 611,-33 51-659,-1 9-17,2 1-1,2 2 0,2 2 0,2 2 0,77-62 0,-110 97-146,1 1-1,-1 0 1,1 1 0,0 0-1,1 1 1,-1 0 0,14-4-1,-23 9-90,-1 0 0,1-1-1,-1 1 1,1 0 0,-1 0 0,1 0-1,-1 0 1,1 0 0,-1 0-1,1 0 1,-1 0 0,1 0 0,-1 0-1,1 0 1,-1 1 0,1-1-1,-1 0 1,1 0 0,-1 0 0,1 1-1,-1-1 1,1 0 0,-1 1-1,0-1 1,1 0 0,-1 1-1,1 0 1,0 0 7,-1 0 0,1 0-1,-1 0 1,0 0 0,1 0 0,-1 0-1,0 0 1,0 1 0,0-1 0,1 0-1,-2 2 1,1 4 33,-1 0 1,0 0-1,-2 7 0,2-13-46,-24 81 467,-44 96 0,61-159-453,-5 14 91,-25 41 0,30-62-4,0 0 0,0-1 1,-1 1-1,-1-2 0,0 1 0,-12 9 0,20-19-98,1 1 0,-1-1-1,0 0 1,1 0 0,-1 0-1,0 0 1,0 0 0,0 0-1,0 0 1,0-1-1,0 1 1,0-1 0,0 1-1,0-1 1,0 0 0,0 0-1,0 0 1,-3 0 0,2-1-46,1 0 1,0 1-1,-1-1 0,1-1 1,0 1-1,0 0 1,-1 0-1,1-1 1,0 0-1,0 1 0,1-1 1,-1 0-1,0 0 1,0 0-1,-1-3 1,-2-2-31,1-1 1,-1 0-1,1-1 0,1 1 1,0-1-1,0 1 1,-3-18-1,-2-8-422,51 69-901,-30-29 1506,-1 0 0,1 0 0,0-1-1,0-1 1,0 0 0,1-1 0,-1 0 0,1-1 0,0-1 0,23 0 0,-25-2-36,1-1 1,-1 0-1,1-1 0,-1 0 0,0-1 1,0 0-1,-1-1 0,1 0 1,-1-1-1,0 0 0,0-1 1,-1 0-1,11-10 0,12-13-14,-1-2 0,38-50 0,8-8-205,-64 76 127,0 1 0,1 0 0,0 2 0,1-1 0,0 2 0,1 0 0,23-10 0,-37 19 43,0 0 0,-1 0 0,1 0 0,0 1 0,0-1 1,4 0-1,-6 1-19,-1 0-1,1 0 1,-1 0 0,1 0 0,-1 0-1,1 0 1,-1 1 0,1-1 0,-1 0 0,0 0-1,1 0 1,-1 1 0,1-1 0,-1 0 0,1 0-1,-1 1 1,0-1 0,1 0 0,-1 1-1,1-1 1,-1 0 0,0 1 0,0-1 0,1 1-1,-1-1 1,0 0 0,0 1 0,1-1 0,-1 1-1,0-1 1,0 1 0,0-1 0,0 1-1,0-1 1,0 1 0,0-1 0,0 1 0,0-1-1,0 1 1,0-1 0,0 1 0,0-1 0,0 2-1,-3 12 141,0 0 1,-9 24-1,5-17-9,-86 270 590,92-281-624,4-9 50,4-7-58,29-40 46,-16 20-222,1 0 0,29-25 0,-18 22 21,3 2-1,0 2 1,1 1-1,78-37 1,-108 58 23,-1 1 1,1-1-1,0 2 1,1-1-1,-1 1 1,0 0-1,0 0 1,7 0 0,-11 1 28,-1 0 0,1 0 0,0 0 0,-1 1 0,1-1 0,-1 1 0,1-1 0,0 1 0,-1-1 0,0 1 0,1 0 0,-1 0 0,1 0 1,-1 0-1,0 0 0,1 0 0,-1 0 0,0 0 0,0 0 0,0 0 0,0 1 0,0-1 0,0 1 0,-1-1 0,1 0 0,0 1 1,-1-1-1,1 1 0,-1 0 0,1-1 0,-1 1 0,0-1 0,1 1 0,-1 0 0,0-1 0,0 3 0,0 7 8,-1-1-1,1 1 0,-2 0 1,-3 17-1,-17 46 86,10-40-13,8-21-65,2-9 50,1 0-1,-1 0 0,1 0 1,0 0-1,0 1 0,0-1 1,1 0-1,0 8 0,0-12-59,0 1 0,0-1 0,1 0-1,-1 0 1,0 0 0,1 1 0,-1-1 0,1 0-1,-1 0 1,0 0 0,1 0 0,-1 0-1,0 0 1,1 0 0,-1 0 0,1 0 0,-1 0-1,0 0 1,1 0 0,-1 0 0,0 0-1,1 0 1,-1-1 0,0 1 0,1 0 0,-1 0-1,0 0 1,1-1 0,-1 1 0,0 0-1,1 0 1,-1 0 0,0-1 0,0 1 0,1 0-1,-1-1 1,0 1 0,0 0 0,0-1 0,1 1-1,42-53-101,-25 31-152,35-36-1,-52 57 247,0 0 0,0 0 0,0 0 0,0 1 0,0-1 0,1 0 0,-1 0-1,0 1 1,0-1 0,0 1 0,1-1 0,-1 1 0,0 0 0,0-1 0,1 1 0,-1 0-1,0 0 1,3 0 0,-3 0 7,0 1-1,-1-1 1,1 0-1,0 1 1,-1-1-1,1 1 1,0 0-1,-1-1 1,1 1-1,-1 0 1,1-1 0,-1 1-1,1 0 1,-1-1-1,1 1 1,-1 0-1,0 0 1,1 0-1,-1-1 1,0 1-1,0 0 1,1 0-1,-1 0 1,0 0-1,0 0 1,0-1-1,0 1 1,0 0-1,-1 1 1,-4 63 153,3-51-160,0 1-1,1-1 1,0 1-1,1-1 1,1 1 0,4 20-1,-5-34 20,0 0 1,1 0-1,-1 0 0,1 0 0,-1 0 0,1 0 0,-1 0 0,1 0 1,-1 0-1,1 0 0,0 0 0,0 0 0,-1 0 0,1 0 0,0-1 1,0 1-1,0 0 0,0 0 0,0-1 0,0 1 0,0-1 1,0 1-1,1-1 0,1 1-11,-1-1 1,1 1-1,-1-1 0,1 0 1,-1 0-1,1 0 1,-1-1-1,0 1 1,1-1-1,3 0 0,6-4-43,1 0 0,-1 0 0,15-10-1,-20 10 60,297-177 175,-229 132-304,-69 46 105,-6 5-18,-15 12-42,-2 0 43,-166 145 407,10 16 8,169-169-413,-9 11 226,12-16-202,1 0 0,0 0 0,0 1 0,0-1 1,0 0-1,0 0 0,0 0 0,0 0 0,0 0 0,0 0 0,0 0 0,0 0 0,0 0 0,0 0 0,0 0 0,0 0 0,0 0 0,0 0 1,0 1-1,0-1 0,0 0 0,0 0 0,0 0 0,0 0 0,0 0 0,0 0 0,0 0 0,0 0 0,0 0 0,0 0 0,0 0 1,0 0-1,0 0 0,0 1 0,0-1 0,0 0 0,0 0 0,0 0 0,0 0 0,0 0 0,1 0 0,-1 0 0,0 0 0,0 0 0,0 0 1,0 0-1,0 0 0,0 0 0,0 0 0,0 0 0,0 0 0,0 0 0,0 0 0,0 0 0,0 0 0,1 0 0,9-3 7,-4-1-59,1 1 0,-1-1 0,12-10-1,-5 4-36,32-28-83,-1-1 0,39-47-1,7-7-331,-83 85 439,-5 6 26,0 1 0,-1-1 0,1 0 0,0 0 0,0 1 0,0-1-1,4-1 1,-6 3 34,0 0-1,0 0 0,1 0 0,-1 0 0,0 0 0,0 0 0,0 0 1,0 0-1,1 0 0,-1 0 0,0 0 0,0 0 0,0 0 0,1 0 1,-1 0-1,0 0 0,0 0 0,0 0 0,0 0 0,1 1 0,-1-1 1,0 0-1,0 0 0,0 0 0,0 0 0,0 0 0,0 0 0,1 1 0,-1-1 1,0 0-1,0 0 0,0 0 0,0 0 0,0 1 0,0-1 0,0 0 1,0 0-1,1 18-93,-5 4 111,-1 0-1,-11 33 1,9-33 31,0 0-1,2 1 0,-3 23 1,8-41-27,0-1 1,0 0 0,0 1 0,0-1-1,1 0 1,0 0 0,0 1 0,0-1-1,1 0 1,-1 0 0,1 0 0,0 0-1,0 0 1,4 5 0,-4-7 3,0 1 1,0-1 0,0 0-1,0 0 1,0 0-1,0 0 1,1-1-1,-1 1 1,1-1-1,-1 1 1,1-1 0,0 0-1,0 0 1,-1 0-1,1 0 1,0-1-1,0 1 1,0-1-1,0 0 1,0 1-1,0-1 1,3-1 0,1 0-3,0 0 1,0-1 0,0 0 0,0 0 0,0-1 0,-1 1 0,1-2-1,-1 1 1,0-1 0,0 0 0,0 0 0,8-8 0,-3 2-34,-2-1 1,1 0 0,-1 0-1,-1-1 1,8-14 0,34-70-283,9-14-162,0 21 225,80-89 0,-130 168 209,-7 8-14,-1 0 1,1 0-1,0 0 0,-1 0 0,1 0 1,-1 0-1,0 0 0,0-1 1,0 1-1,2-5 0,-3 7 32,0-1 0,0 1 0,0 0 0,0 0 0,0-1 0,0 1 0,0 0 0,0 0-1,0-1 1,0 1 0,0 0 0,0 0 0,0-1 0,0 1 0,0 0 0,0 0 0,0-1 0,0 1 0,0 0-1,0 0 1,0-1 0,0 1 0,-1 0 0,1 0 0,0 0 0,0-1 0,0 1 0,0 0 0,-1 0-1,1 0 1,0 0 0,0-1 0,0 1 0,-1 0 0,1 0 0,0 0 0,0 0 0,-1 0 0,1 0 0,0 0-1,0 0 1,-1 0 0,1 0 0,0 0 0,0 0 0,-1 0 0,1 0 0,0 0 0,0 0 0,-1 0 0,1 0-1,-1 0 1,-13 5-7,8-2 33,-1 1 0,1 0 1,0 1-1,1-1 0,-1 1 0,-5 7 1,1-2 26,-2 2-53,1 1 1,0 0-1,1 1 1,0 0-1,-14 28 0,7-4 8,-14 45 1,19-48 101,2 0 1,2 1-1,1 0 1,-2 38 0,9-68-51,-1 1 1,1-1 0,1 1-1,-1-1 1,1 1-1,0-1 1,2 7 0,-2-12-45,-1 1 1,1-1 0,-1 0-1,1 0 1,0 0-1,-1 0 1,1 1 0,0-1-1,0 0 1,0 0-1,0-1 1,0 1 0,0 0-1,0 0 1,0 0-1,2 1 1,-1-2-15,-1 0-1,1 1 1,-1-1-1,1 0 1,0 0 0,-1 0-1,1 0 1,-1 0-1,1 0 1,0 0 0,-1-1-1,1 1 1,-1 0 0,1-1-1,-1 0 1,1 1-1,1-2 1,7-3-38,-1-1 1,0 0-1,0 0 1,-1-1-1,15-14 1,39-50-207,-31 33 129,-17 23 46,158-192-721,-129 151 673,64-115 1,-52 56 103,-65 131 3,0 0 0,-14 16 0,12-18 9,-28 40 238,2 2 0,-37 75 0,57-94-60,1 1 1,2 1-1,2 0 0,-15 80 1,26-108-142,1-1 1,0 1-1,1-1 1,0 1 0,0 0-1,1-1 1,1 1-1,0-1 1,5 18 0,-5-23-9,0-1 1,-1-1 0,1 1-1,1 0 1,-1 0 0,0-1-1,1 1 1,0-1 0,0 0-1,0 0 1,0 0 0,1 0-1,-1 0 1,1-1 0,-1 0-1,1 1 1,0-1 0,0-1 0,0 1-1,0 0 1,0-1 0,0 0-1,0 0 1,1 0 0,-1-1-1,6 1 1,-3-1-41,-1 1 0,1-1 0,0-1-1,0 1 1,0-1 0,0-1 0,0 1 0,0-1 0,-1 0 0,1 0 0,-1-1 0,0 0-1,1 0 1,-1-1 0,-1 0 0,1 0 0,8-7 0,0-4 15,-1 0 1,-1 0-1,0-2 1,-1 1-1,-1-1 0,-1-1 1,0 0-1,-1 0 1,-1-1-1,-1 0 0,0 0 1,3-25-1,-9 41 2,3-24-206,-3 26 179,0-1-1,0 1 1,0 0-1,0 0 1,-1-1-1,1 1 1,0 0-1,-1 0 1,1 0-1,0-1 1,-1 1-1,0 0 1,1 0-1,-1 0 1,0 0-1,1 0 0,-2-1 1,2 2 19,0 0 1,-1 0-1,1-1 0,0 1 1,0 0-1,-1 0 0,1 0 1,0 0-1,-1 0 1,1 0-1,0 0 0,0-1 1,-1 1-1,1 0 0,0 0 1,-1 0-1,1 0 0,0 0 1,-1 0-1,1 0 1,0 1-1,-1-1 0,1 0 1,0 0-1,0 0 0,-1 0 1,1 0-1,0 0 0,-1 1 1,-9 9-55,-17 33 202,1 1 1,-23 55 0,27-53-27,18-38-93,-3 5 35,-8 24 0,14-34-47,0 0 0,0-1 0,1 1 0,-1-1 0,1 1 0,-1 0 0,1 0 0,0-1 0,0 1 0,0 0-1,1 0 1,-1-1 0,1 1 0,-1 0 0,1-1 0,1 4 0,0-4 5,-1-1 0,0 1 0,0-1 0,1 1 0,-1-1 0,1 0 0,-1 0 0,1 0 0,0 1 0,-1-1 0,1-1 0,0 1 0,0 0 0,-1 0 0,1-1 0,0 1 0,0-1 0,0 0 0,0 1 0,0-1 0,0 0 0,0 0 0,3 0 0,0-1-19,1 0 1,0 1 0,0-2 0,-1 1-1,1-1 1,10-4 0,11-9-60,-1-1 0,35-28 0,-32 23 30,38-23-1,-65 43 37,10-6-17,0 1 0,1 0-1,0 0 1,0 2 0,16-5-1,-26 8 54,-1 1-1,1-1 1,0 1-1,0 0 1,-1 0-1,1 0 1,0 0-1,0 1 1,0-1-1,-1 1 1,1-1-1,0 1 1,-1 0-1,1 0 0,-1 0 1,1 0-1,-1 1 1,1-1-1,-1 1 1,0-1-1,0 1 1,0 0-1,0 0 1,0 0-1,0 0 1,0 0-1,-1 0 1,1 1-1,-1-1 1,1 1-1,-1-1 0,2 5 1,9 31 543,-9-27-480,0-1 1,0 0 0,9 16-1,-7-18-71,0-1-1,0 1 0,1-1 1,0 0-1,1 0 0,-1-1 1,1 0-1,1 0 0,-1-1 1,1 0-1,0 0 0,0 0 1,0-1-1,1-1 0,-1 1 1,1-1-1,17 3 0,-14-4-523,0 0 1,0-1-1,0-1 0,0 0 0,21-2 1,-22 0-973,0 0 1,1-1 0,-2 0 0,1-1 0,0 0-1,10-6 1,3-2-1955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47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289 61 2144,'11'-4'740,"0"-1"1,-1 0-1,19-12 1,-20 11 1095,-1-1-1,13-10 6028,-21 23-6260,-4 10-1159,-5 4 407,-1-1-1,-20 31 0,1-4-494,-69 142 521,1-1-31,62-130-555,18-30-24,1 1 1,-19 44-1,33-68-254,1-2 47,0 1 0,0 0 0,0-1-1,1 1 1,-1 0 0,0 4 0,1-6-45,0-1-1,0 1 1,1-1 0,-1 1 0,0 0 0,0-1 0,0 0 0,1 1-1,-1-1 1,0 1 0,1-1 0,-1 1 0,0-1 0,1 1 0,-1-1-1,0 0 1,1 1 0,-1-1 0,1 0 0,-1 1 0,1-1 0,-1 0 0,1 0-1,-1 0 1,1 1 0,-1-1 0,1 0 0,-1 0 0,1 0 0,-1 0-1,1 0 1,-1 0 0,1 0 0,-1 0 0,1 0 0,-1 0 0,1 0-1,-1 0 1,1 0 0,-1 0 0,2-1 0,58-9 241,0-3 0,91-32 0,-83 20-241,-39 13-17,0 2 1,45-11 0,-62 19 21,-7 0-68,0 1 0,0 0 1,0 1-1,0-1 0,-1 1 0,1 0 0,0 0 0,0 0 0,0 1 0,5 1 0,-4 0 34,-3-2-210,1 1-1,-1 0 1,0 1 0,0-1-1,5 4 1,-6-4-795,3 1-3174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48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7 307 8480,'0'0'85,"-1"0"1,1 0-1,-1 0 1,1-1-1,0 1 1,-1 0-1,1-1 1,0 1 0,-1 0-1,1-1 1,0 1-1,-1 0 1,1-1-1,0 1 1,0-1-1,-1 1 1,1 0-1,0-1 1,0 1-1,0-1 1,0 1 0,-1-1-1,1 1 1,0-1-1,0 1 1,0-1-1,0 1 1,0 0-1,0-1 1,0 1-1,0-1 1,0 1-1,1-1 1,-1 1 0,0-1-1,0 1 1,0-1-1,1 1 1,-1 0-1,0-1 1,1 0-1,1 0 386,1-1 1,-1 0-1,1 1 0,-1-1 0,1 1 0,5-2 0,9-4 974,0-2 0,-1 0 0,22-16 1,5-4-603,116-52-159,-104 54-733,-43 21-115,48-24-428,-25 7-2578,-34 22 2929,0 1 0,0-1 0,0 0 0,0 0 0,0 0 0,0 0 0,0 0 0,0 0 0,0 0 0,-1 0 0,1-1 0,0 0 0,-1 1 32,0 1-1,0 0 1,0-1 0,0 1 0,1-1 0,-1 1 0,0 0 0,-1-1-1,1 1 1,0-1 0,0 1 0,0 0 0,0-1 0,0 1 0,0-1 0,0 1-1,-1 0 1,1-1 0,0 1 0,0 0 0,0-1 0,-1 1 0,1 0-1,0-1 1,-1 1 0,-1-1-273,1 0 0,-1 0 0,0 0 0,0 0 0,0 1 0,1-1 0,-1 0 0,0 1 0,0 0 0,0-1-1,0 1 1,0 0 0,0 0 0,-2 1 0,-22 1-1459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48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0 121 8640,'0'-1'193,"1"-1"0,-1 1 1,0 0-1,1-1 0,-1 1 1,1 0-1,-1 0 0,1 0 1,-1 0-1,1-1 0,0 1 1,0 0-1,-1 0 0,1 0 0,0 0 1,0 1-1,0-1 0,0 0 1,0 0-1,0 0 0,0 1 1,3-2-1,31-12 2762,-29 13-1871,18-7 980,-6 1-899,30-5 0,23-2-499,108-16-756,-144 26 3,-18 1-809,-1 2 1,1 0-1,-1 1 1,22 2-1,-36-2 559,0 0 0,0 1 0,1 0-1,-1-1 1,0 1 0,0 0 0,0 0 0,0 0-1,0 0 1,-1 0 0,1 1 0,0-1 0,0 0-1,-1 1 1,1 0 0,-1-1 0,0 1 0,1 0-1,-1 0 1,0-1 0,0 1 0,1 3 0,0-1-161,-1 0 1,0 0 0,0 1-1,0-1 1,-1 0 0,0 0-1,0 0 1,0 1 0,0-1-1,-2 8 1,-9 37-2111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2:49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1130 3552,'-2'5'464,"0"2"297,0-1 1,0 1 0,0 0 0,1 0 0,-1 13 6031,3-20-6613,0-1-1,0 1 1,0-1-1,0 0 1,-1 1-1,1-1 1,0 0-1,0 0 1,-1 1-1,1-1 1,0 0-1,-1 0 1,1 0-1,-1 0 1,1-2-1,1 1 176,4-11 243,-1 1 1,1-2-1,4-20 0,-5 17-104,13-31 0,98-247 1277,-92 229-1590,-6 17-3,45-85-1,-49 109-50,1 1 0,1 1-1,1 0 1,2 1-1,21-20 1,116-88 444,24-25 223,-174 149-717,23-20 260,-27 24-307,0 1-1,0-1 1,0 1 0,0 0-1,0 0 1,0 0 0,0 0-1,1 0 1,-1 0 0,0 0 0,1 1-1,3-1 1,-5 1-18,0 0 1,0 1-1,0-1 1,0 0-1,0 1 1,1-1-1,-1 0 1,0 1-1,0 0 1,0-1-1,0 1 1,0-1-1,-1 1 1,1 0-1,0 0 1,0 0-1,0 0 1,0-1-1,-1 1 1,1 0-1,-1 0 1,1 0-1,0 1 1,-1-1-1,0 0 1,1 0-1,-1 0 1,0 0-1,1 0 1,-1 0-1,0 3 1,1 0-3,-1 0 0,0 0 0,0 1 0,0-1 0,0 0 0,-1 0 0,-1 7 0,0-3-21,-1 0 0,-1-1 1,1 1-1,-1-1 0,-1 0 0,1 0 0,-1 0 1,0-1-1,-1 0 0,0 0 0,0 0 0,0-1 1,0 1-1,-1-2 0,-12 8 0,-8 2 36,0-2-1,0-1 0,-31 8 0,19-6 239,14-7-347,-7 4-387,32-9 219,6 1 103,17-1 10,-3 1-41,2 0 165,-1 2 1,0 0-1,0 2 1,0 0 0,0 1-1,25 14 1,-32-14 140,-3-2 114,-1 1 1,10 7-1,-19-12-148,1 0-1,0 0 0,-1 1 0,1-1 1,-1 0-1,0 1 0,0-1 0,1 1 0,-1-1 1,0 1-1,0 0 0,0 0 0,0-1 1,-1 1-1,1 0 0,0 0 0,-1 0 1,1 3-1,-1-3-50,0-1 1,0 0-1,-1 0 0,1 0 1,0 0-1,-1 0 0,1 1 1,-1-1-1,1 0 1,-1 0-1,0 0 0,1 0 1,-1 0-1,0 0 1,0-1-1,0 1 0,1 0 1,-1 0-1,0 0 0,0-1 1,0 1-1,0-1 1,-2 2-1,-27 8 246,28-9-282,-27 6-239,0-2 0,-1-1 0,-32 1 0,-91-6-4451,91-6-4056,50 6 528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4:3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421 321 1888,'0'-1'103,"0"1"0,1-1 0,-1 1 0,0-1 0,0 1 1,0-1-1,1 1 0,-1-1 0,0 1 0,1 0 0,-1-1 0,0 1 0,1-1 0,-1 1 1,0 0-1,1-1 0,-1 1 0,1 0 0,0-1 0,0 0 22,0 1 0,0-1 0,0 0 0,-1 1 1,1-1-1,0 0 0,0 0 0,-1 1 0,1-1 0,-1 0 0,1 0 0,-1 0 0,2-2 0,0-7 498,1-1-1,-2 1 1,1-1-1,-1 0 1,-1 1-1,-1-20 1,-2 4 305,-13-45-1,15 67-868,-1 0 1,0 1-1,1 0 0,-1-1 0,-1 1 0,1 0 1,-4-4-1,-3-6 129,6 10-156,0-1 1,0 0-1,0 1 1,-1-1-1,1 1 1,-1 0-1,1 0 1,-1 0-1,0 1 1,-1-1 0,1 1-1,0 0 1,0 0-1,-1 1 1,1-1-1,-1 1 1,0 0-1,1 0 1,-6 0-1,3 1-27,0 0 0,-1 0 0,1 0 0,0 1 0,0 0 0,1 1 0,-1-1 0,0 1 0,0 1 0,1-1-1,-1 1 1,-10 7 0,1 1-5,1 1-1,0 0 1,1 1-1,1 1 1,0 1-1,0 0 0,1 0 1,-16 30-1,15-22 60,1 1 0,1 0-1,1 1 1,2 0-1,-11 52 1,17-67-22,1 1-1,1-1 1,0 1 0,0-1-1,1 0 1,0 1 0,1-1-1,0 0 1,1 0 0,0 0-1,0 0 1,1 0 0,1-1-1,0 1 1,10 14 0,-12-20 22,1 1 1,-1-1 0,1 0 0,0 0 0,1 0-1,-1 0 1,8 3 0,37 20 115,-22-14-28,-11-5-10,0 0 1,0-1 0,1-1 0,30 6 0,-37-10-69,-1 0 0,1-1 0,-1-1 1,1 0-1,0 0 0,-1-1 0,1 0 0,0 0 1,-1-1-1,13-4 0,5-4 64,0-2 1,0 0-1,-2-2 0,48-32 1,-62 38-33,15-12 155,-25 19-248,0 0 0,0 0 0,1-1 1,-2 1-1,1 0 0,0 0 0,0 0 0,0-1 0,-1 1 1,1 0-1,0-1 0,-1 1 0,1-1 0,-1 1 0,0 0 1,1-3-1,-1 3-5,0 0 1,0 0-1,-1 0 0,1 0 1,0 0-1,0 0 0,-1 0 1,1 0-1,0 0 0,-1 0 1,1 0-1,-1 0 0,1 1 1,-1-1-1,0 0 1,1 0-1,-1 0 0,0 1 1,0-1-1,1 0 0,-1 1 1,0-1-1,0 1 0,0-1 1,0 1-1,0-1 0,0 1 1,0-1-1,0 1 1,0 0-1,0 0 0,0 0 1,0-1-1,0 1 0,-2 0 1,-1 0-69,1 0 0,0 0 0,-1 1 0,1-1 0,-1 1 0,1 0 0,0-1 1,-1 1-1,-4 3 0,3-2 32,0 1 1,1 0-1,-1 1 1,1-1-1,-1 1 0,1 0 1,0 0-1,1 0 1,-1 1-1,1-1 1,-1 1-1,1 0 1,1 0-1,-4 6 0,5-7 47,0-1-1,0 1 0,0 0 0,0 0 1,1 0-1,-1 0 0,1 0 0,0 0 1,0 0-1,1 0 0,-1-1 0,1 1 0,0 0 1,0 0-1,0 0 0,0-1 0,1 1 1,-1 0-1,1-1 0,0 0 0,4 6 0,1 0 81,0 0 0,1-1 0,0 0-1,1 0 1,-1-1 0,1 0-1,1 0 1,0-1 0,12 6 0,-18-10-24,0 0 1,0-1 0,0 0 0,1 1 0,-1-2 0,1 1 0,-1 0 0,1-1 0,-1 0 0,1 0-1,5-1 1,-7 1-15,1-1-1,-1 0 1,0 0-1,0 0 1,0-1-1,0 1 0,0-1 1,0 0-1,-1 0 1,1 0-1,0 0 1,-1 0-1,0 0 1,1-1-1,-1 1 1,4-6-1,-3 3-15,0 0 1,-1 1-1,1-1 0,-1 0 0,0-1 1,-1 1-1,1 0 0,-1 0 0,1-6 1,-2 8-34,1 1-1,-1-1 1,0 1 0,0-1 0,-1 0 0,1 1 0,0-1-1,-1 1 1,0 0 0,1-1 0,-1 1 0,0-1 0,0 1 0,0 0-1,-1 0 1,1 0 0,0-1 0,-1 1 0,0 1 0,1-1-1,-1 0 1,-3-2 0,-6-3-109,1 1 0,-1 0-1,0 1 1,-1 0 0,-22-5 0,28 9-8,1 0 1,-1 1-1,0 0 0,1 0 1,-1 0-1,0 1 1,1 0-1,-1 0 1,1 0-1,-6 3 0,22 0-215,-1-1 531,0 0 0,17 4 1,-2-6-40,0-1 0,1 0 1,-1-2-1,0-1 0,-1-1 1,1-1-1,29-11 0,-43 13-106,-1-1 35,0 0-1,0 0 1,17-10-1,-1-3-75,-11 7-29,0 0 1,15-14 0,-14 12 33,-13 10-40,0 0-1,0 0 0,0-1 0,0 1 0,0-1 0,3-4 0,-4 5 21,0-1-1,0 1 0,1 0 0,-1 0 0,0 0 0,4-2 0,7-5-113,-13 9 106,1-1 0,-1 1 0,1 0 0,0 0 0,-1 0-1,1-1 1,-1 1 0,1 0 0,-1 0 0,1 0 0,0 0 0,-1 0-1,1 0 1,-1 0 0,1 0 0,0 0 0,-1 0 0,1 1 0,-1-1-1,1 0 1,0 0 0,-1 0 0,1 1 0,-1-1 0,1 0 0,-1 1-1,1-1 1,-1 0 0,1 1 0,-1-1 0,1 2 0,12 13-89,-9-7 94,-2-1 0,1 1-1,-1 0 1,0 0-1,0 0 1,-1 0 0,0 0-1,-1 0 1,0 12-1,-3 72 293,3-85-274,-1-1-21,1 0-1,0 1 0,1-1 1,-1 0-1,1 0 0,0 0 0,1 0 1,3 10-1,-4-15 35,0-1-1,0 1 1,-1-1-1,1 1 0,0-1 1,0 1-1,0-1 1,0 0-1,0 0 1,0 1-1,0-1 1,0 0-1,0 0 1,0 0-1,0 0 1,0 0-1,0 0 1,0 0-1,0-1 1,0 1-1,0 0 1,2-1-1,22-8 362,-15 4-217,1-2 0,-1 1 0,-1-1 0,11-10 0,-4 3-54,-6 6-62,0-1 0,-1-1 0,-1 0 0,14-19 0,22-50-264,-40 62 213,-4 16-53,0 0 0,0 0 0,0 0 0,0 0 0,0 0 0,1 0 0,-1 0 1,0 0-1,0 0 0,1 0 0,-1 0 0,1 0 0,-1 0 0,1 0 0,-1 0 0,1 1 0,0-3 0,2 4-25,-1-1 1,1 1-1,-1 0 1,0 0-1,1 0 0,-1 0 1,0 0-1,0 1 1,0-1-1,3 3 0,21 18 92,51 42-419,4 2 399,-70-58 18,0-1-1,0 0 1,1-1-1,0 0 1,0-1-1,13 4 1,-19-8 32,0-1-1,-1 1 1,1-1 0,-1 0 0,1-1-1,0 1 1,-1-1 0,1 0-1,-1-1 1,1 1 0,-1-1 0,0 0-1,0 0 1,1-1 0,-2 1-1,1-1 1,0-1 0,-1 1 0,1 0-1,-1-1 1,0 0 0,0 0-1,0 0 1,-1-1 0,1 1 0,-1-1-1,2-5 1,-1 2-25,0-1-1,-1 0 1,0 0-1,2-12 1,-4 17-60,-1 0-1,1 1 1,-1-1 0,0 0 0,0 0 0,-1 0-1,1 1 1,-1-1 0,0 0 0,0 1 0,0-1-1,0 0 1,0 1 0,-3-4 0,4 7 4,0-1 0,-1 1 1,1 0-1,-1-1 0,1 1 1,0 0-1,-1-1 0,1 1 1,-1 0-1,1-1 0,0 1 1,-1 0-1,1 0 0,-1 0 1,1 0-1,-1-1 0,1 1 1,-1 0-1,1 0 0,-1 0 1,1 0-1,-1 0 0,1 0 1,-1 0-1,1 0 0,-1 0 1,1 1-1,-1-1 0,1 0 1,-1 0-1,1 0 0,-1 1 1,1-1-1,-1 0 0,1 0 1,-1 1-1,1-1 0,0 0 1,-1 1-1,1-1 0,0 0 1,-1 1-1,1 0 0,-17 19-479,12-12 485,0 1 0,1 0 1,0 0-1,1 0 1,0 0-1,0 1 0,1-1 1,-2 18-1,4-22 32,0 0 1,0 0-1,0 0 1,0 0-1,1 0 1,0 0-1,0 0 1,0 0-1,0 0 1,1 0-1,0-1 0,0 1 1,0 0-1,1-1 1,0 0-1,0 0 1,0 0-1,6 7 1,-6-9 27,-1 0-1,1-1 1,-1 1 0,1-1 0,0 0 0,-1 1 0,1-1-1,0-1 1,0 1 0,0 0 0,0-1 0,0 1 0,0-1 0,0 0-1,0 0 1,5-1 0,6-1 42,0 0 0,17-6-1,-22 6-28,230-69 380,-209 63-442,-1-2-1,0-2 0,0 0 1,34-22-1,-63 34-10,0 0 0,0 0-1,1 0 1,-1-1 0,0 1 0,0 0 0,0 0 0,1 0-1,-1 0 1,0 0 0,0 0 0,0-1 0,1 1 0,-1 0-1,0 0 1,0 0 0,1 0 0,-1 0 0,0 0 0,0 0-1,1 0 1,-1 0 0,0 0 0,0 0 0,0 0-1,1 0 1,-1 0 0,0 0 0,0 0 0,1 1 0,-1-1-1,-1 8-393,-13 24 81,5-11 230,7-17 127,1 1 0,0 0-1,1 0 1,-1 0-1,1 0 1,0 0 0,0 0-1,0 0 1,1 0 0,-1 0-1,1-1 1,1 1-1,-1 0 1,1 0 0,-1-1-1,1 1 1,1-1 0,-1 1-1,1-1 1,-1 0-1,1 0 1,0 0 0,1 0-1,-1-1 1,1 1 0,0-1-1,-1 0 1,6 3-1,-7-5 9,1 0 0,-1 0-1,0 0 1,1 0-1,-1 0 1,1-1 0,-1 1-1,1-1 1,-1 1-1,1-1 1,-1 0 0,1 0-1,-1 0 1,1-1-1,-1 1 1,1 0 0,-1-1-1,1 0 1,-1 0-1,1 1 1,-1-1-1,0-1 1,4-1 0,4-3 80,0-1 1,0-1 0,14-14-1,-9 9-54,9-9-8,0-1 0,-2-1 0,0-1 0,-2-1 0,0 0 0,-2-2 0,-2 0 0,0-1 0,13-35 0,4-23-305,28-117 0,-61 202 246,3-8-108,-1 0 1,0 0 0,0-1-1,-1 1 1,-1-1 0,0-17-1,0 28 97,0-1 0,0 1-1,0 0 1,0 0 0,0-1-1,0 1 1,-1 0-1,1-1 1,0 1 0,0 0-1,0 0 1,0-1 0,0 1-1,0 0 1,-1 0 0,1-1-1,0 1 1,0 0-1,0 0 1,-1 0 0,1-1-1,0 1 1,0 0 0,-1 0-1,1 0 1,0 0 0,0 0-1,-1-1 1,1 1-1,0 0 1,0 0 0,-1 0-1,1 0 1,0 0 0,-1 0-1,1 0 1,0 0 0,-1 0-1,0 0-13,0 1 1,0-1-1,0 1 0,0-1 0,0 1 1,0-1-1,0 1 0,0-1 0,1 1 0,-1 0 1,0 0-1,-1 0 0,-3 6 5,0 0 0,0 0 0,0 0 1,1 1-1,0 0 0,0-1 0,-3 12 0,-15 65-40,11-35 148,-4 65 0,13-89 72,1 0 0,1 0 0,2 0 0,7 42 0,-5-52-70,1 0 0,0 0 0,1 0 0,0-1 0,14 21 0,-4-10 83,39 45 0,-49-63-70,0 0 0,1-1 0,-1 0 0,1 0 0,1-1 0,-1 0 0,1 0 0,8 4-1,-11-7-113,-1-1 0,0 1 0,1-1 0,-1 0 0,0 0 0,1 0 0,-1-1 0,1 0 0,-1 0 0,1 0 0,-1 0 0,1-1 0,-1 0 0,1 1 0,-1-2 0,0 1 0,7-3 0,23-15-3783,-13 3-2343,-8 7 3299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4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86 2816,'3'-9'738,"0"0"0,0 0 0,6-12 0,9-10 5238,-17 31-5822,-1-1 1,0 1 0,0 0-1,0-1 1,0 1-1,1-1 1,-1 1 0,0 0-1,0-1 1,1 1 0,-1 0-1,0 0 1,0-1 0,1 1-1,-1 0 1,0-1-1,1 1 1,-1 0 0,1 0-1,-1 0 1,0 0 0,1-1-1,-1 1 1,1 0 0,0 11 2098,-1-6-2138,-2 25 597,-1 1-1,-2 0 1,-14 50-1,4-21-218,-27 127-509,39-178-4130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4:3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13 120 6304,'-10'-4'1757,"10"4"-1725,0 0 0,0 1 0,0-1 0,0 0 0,0 0 0,0 0 0,0 0 0,0 0 0,0 0 0,0 0 0,0 0 1,0 1-1,0-1 0,0 0 0,0 0 0,0 0 0,0 0 0,0 0 0,0 0 0,0 0 0,0 0 0,0 0 0,0 0 0,0 1 0,0-1 0,0 0 0,0 0 0,0 0 0,-1 0 0,1 0 1,0 0-1,0 0 0,0 0 0,0 0 0,0 0 0,0 0 0,0 0 0,0 0 0,0 0 0,-1 0 0,1 0 0,0 0 0,0 0 0,0 0 0,0 0 0,0 0 0,0 0 0,0 0 0,0 0 1,0 0-1,-1 0 0,1 0 0,1 1 138,0-1 0,-1 0 0,1 0 0,0 0 0,-1 0 0,1 0 0,0 1 0,-1-1 0,1 0 0,0 0 0,-1-1 0,1 1 0,0 0 0,-1 0 0,1 0 0,0 0 0,1-1 0,3 0 450,419-71 1929,-345 53-2503,-19 4-2083,0 5-4788,-38 9 4292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4:3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4 256 4992,'-4'3'3438,"13"-8"-1724,-3 3-1385,-1-1 1,1 1 0,-1-1 0,0-1-1,0 1 1,0-1 0,6-6 0,29-35 393,-11 12-95,3-4-152,11-11-24,11-4 156,-55 52-605,1 0 1,0 0-1,0 0 1,0 1-1,0-1 1,0 0 0,0 0-1,0 0 1,0 0-1,0 0 1,0 0-1,0 0 1,0 0-1,0 0 1,0 0-1,0 0 1,0 0-1,0 0 1,0 0-1,0 0 1,0 0-1,0 0 1,0 0-1,0 0 1,0 0-1,0 0 1,0 0-1,0 0 1,1 1-1,-1-1 1,0 0 0,0 0-1,0 0 1,0 0-1,0 0 1,0 0-1,0 0 1,0 0-1,0 0 1,0 0-1,0 0 1,0 0-1,0 0 1,0 0-1,0 0 1,0 0-1,0 0 1,0 0-1,0 0 1,0 0-1,0 0 1,0 0-1,0 0 1,0 0-1,1 0 1,-1 0 0,0 0-1,0 0 1,0 0-1,0 0 1,0 0-1,0 0 1,0 0-1,0 0 1,0 0-1,-2 8 202,-6 17 174,1-3 53,7-21-414,-7 39 566,7-37-550,0-1 0,0 0-1,0 0 1,0 0 0,0 1-1,1-1 1,-1 0 0,0 0-1,1 0 1,0 1 0,-1-1-1,1 0 1,0 0 0,0 0-1,3 3 1,-3-4 26,1 1 0,0-1 0,-1 1 0,1-1 0,0 1 0,0-1 0,0 0 0,0 0 0,0 0 0,1 0 0,-1-1 0,0 1-1,0 0 1,1-1 0,-1 0 0,0 1 0,0-1 0,4 0 0,3-1 43,0 0 1,-1-1-1,15-4 0,-6 1-18,40-11-23,104-47-1,-126 46-128,9-4-234,-44 25-257,-6 7 354,2-5 225,1 0 0,0 1 0,0-1 1,-2 9-1,4-12 35,1 1 1,0-1-1,0 0 1,0 0-1,0 0 0,0 0 1,0 0-1,1 0 1,0 0-1,-1 0 0,1 0 1,0 0-1,1 0 0,-1-1 1,0 1-1,1 0 1,0-1-1,-1 1 0,1-1 1,0 1-1,0-1 0,0 0 1,1 0-1,-1 0 1,1 0-1,-1 0 0,6 2 1,-6-3 9,0 0 0,0 0 1,0-1-1,0 1 0,0-1 0,0 1 1,0-1-1,0 0 0,0 0 1,1 0-1,-1 0 0,0 0 0,0 0 1,0-1-1,0 1 0,0-1 1,0 1-1,0-1 0,0 0 0,0 0 1,0 0-1,0 0 0,0 0 1,0 0-1,-1 0 0,4-3 0,-2 1-41,0 0 1,0-1-1,0 1 0,0-1 0,0 1 0,-1-1 0,1 0 0,-1 0 0,0 0 0,0-1 0,1-5 0,-2 8-41,-1 1 0,0 0 0,1-1 0,-1 1 0,0 0 0,0-1 0,0 1 0,0-1 0,-1 1 0,1 0 0,0-1 0,-1 1 0,1 0 0,0 0 0,-1-1 0,1 1 0,-1 0 0,0 0 0,0 0 0,1-1 0,-1 1 0,0 0 0,0 0 0,0 0 0,0 0 0,0 1 0,0-1 0,0 0 0,0 0 0,0 1 0,-3-2 0,1 0-44,-1 1-1,1 0 1,-1 0 0,0 0 0,1 0 0,-1 1 0,0-1 0,0 1 0,1 0 0,-8 1 0,-7-1 22,-8 1-101,25-1 120,-1 0 0,1 0-1,0 0 1,0 0 0,0 0 0,0 1 0,0-1 0,0 0 0,0 1 0,0-1 0,0 1 0,0-1 0,0 1 0,0-1 0,1 1 0,-2 1 0,32-2 328,6-7-201,1-1 0,-2-1 0,55-23 0,-85 30-94,1 1 1,-1 0-1,0 0 0,1 0 0,-1 0 1,0 1-1,1 0 0,6 0 1,-11 0-8,1 0 1,-1 1 0,0-1 0,1 0-1,-1 0 1,0 1 0,1-1 0,-1 0-1,0 1 1,1-1 0,-1 1 0,0 0-1,0 0 1,1-1 0,-1 1 0,0 0-1,0 0 1,0 0 0,0 0 0,0 0-1,0 0 1,-1 0 0,1 0 0,0 1-1,-1-1 1,1 0 0,0 0 0,-1 1-1,1-1 1,-1 0 0,0 1 0,1-1 0,-1 1-1,0 1 1,-1 3 80,0 1-1,-1 0 1,0-1 0,0 1-1,-1-1 1,1 0 0,-1 0-1,-7 10 1,1 1 30,4 1 996,6-19-1079,0 0 0,0 0 0,1-1 1,-1 1-1,0 0 0,1 0 0,-1 0 0,0 0 0,1 1 0,-1-1 0,1 0 0,3-1 0,2-1 11,46-28 157,-36 20-227,1 1 0,0 0 0,30-11-1,-32 15-19,-12 5-2,-1-1 0,1 1-1,0 0 1,-1 0 0,1 0 0,5-1 0,-7 2 48,-1 1 0,0-1 0,1 0 0,-1 0 0,0 0 0,1 1 1,-1-1-1,0 1 0,0-1 0,1 1 0,-1 0 0,0-1 0,0 1 0,0 0 0,0 0 0,0 0 0,0 0 0,0 0 0,0 0 0,0 0 0,0 0 0,1 2 0,10 19 339,20 42 0,-9-14-201,-19-41-78,-2-6-327,1 1 1,-1 0 0,0 1 0,-1-1-1,1 0 1,-1 0 0,0 1 0,0-1 0,0 1-1,0-1 1,-1 1 0,0-1 0,0 7-1,-5 16-4780,2-14 336,2-1 2128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4:3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41 7136,'-53'-15'3232,"22"3"-2816,17 7-128,9 5-256,-3-3-1216,3-2 640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4:4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3 845 2976,'-2'3'2334,"6"-5"-475,7-3 2097,-9 4-3667,-1-1-1,1 1 1,-1-1-1,1 1 1,-1-1 0,0 0-1,0 1 1,0-1-1,0 0 1,0 0 0,0 0-1,0-3 1,9-28 1348,-9 29-1426,34-175 2784,-7 27-2380,7 26-45,-28 105-369,1 1 1,1-1 0,22-34-1,-21 41-83,1 1 0,0 0 0,1 0 0,1 1 0,0 1 0,0 0-1,1 1 1,19-11 0,12-4 261,68-26 0,-108 49-312,0 0 0,0 1 0,1-1 0,-1 1 1,1 0-1,-1 0 0,1 1 0,8 0 0,-13 0-36,1 0-1,-1 0 1,0 0 0,1 0-1,-1 0 1,0 1 0,1-1-1,-1 1 1,0-1 0,0 1-1,1-1 1,-1 1 0,0 0-1,0 0 1,0 0 0,0-1-1,0 1 1,0 0 0,0 0-1,0 0 1,0 0 0,0 1-1,-1-1 1,1 0 0,0 0-1,-1 0 1,1 1 0,-1-1-1,1 0 1,-1 1 0,0-1-1,1 0 1,-1 1 0,0-1-1,0 0 1,0 3 0,0-1-31,-1 0 1,0 0 0,1 0 0,-1 0 0,0 0 0,0 0 0,-1 0 0,1 0 0,0-1-1,-1 1 1,0 0 0,0-1 0,-2 3 0,-4 4 96,0-1 0,-9 8 1,3-5-257,0 1 1,-1-2 0,-1 0 0,0 0-1,-25 10 1,41-20 147,0 0 0,0 0-1,0 0 1,-1 0-1,1 0 1,0 0 0,0 0-1,0 0 1,0 1 0,0-1-1,0 0 1,0 0 0,0 0-1,0 0 1,0 0-1,0 0 1,0 0 0,0 0-1,0 0 1,0 0 0,0 0-1,0 1 1,0-1-1,0 0 1,0 0 0,0 0-1,0 0 1,0 0 0,0 0-1,0 0 1,0 0 0,0 0-1,0 0 1,0 1-1,0-1 1,0 0 0,0 0-1,0 0 1,0 0 0,0 0-1,0 0 1,0 0 0,1 0-1,-1 0 1,0 0-1,0 0 1,0 0 0,0 0-1,0 0 1,0 0 0,0 1-1,0-1 1,0 0 0,0 0-1,0 0 1,1 0-1,-1 0 1,0 0 0,0 0-1,0 0 1,0 0 0,0 0-1,9 4-17,-7-3-95,11 6 144,-1 1 0,0 1 0,0 0 0,-1 1 0,0 0 0,0 0 0,13 20 0,-19-24 155,-1 1 0,1 0 0,-2 0 0,1 1 0,4 13 0,-7-18-111,0 0 1,0 0 0,-1 0-1,1 1 1,-1-1 0,0 0-1,0 0 1,0 1 0,0-1-1,-1 0 1,1 0 0,-1 1-1,0-1 1,0 0 0,0 0 0,-1 3-1,0-4-26,1-1-1,0 1 0,-1 0 1,1-1-1,-1 0 1,1 1-1,-1-1 1,0 0-1,0 0 0,1 0 1,-1 0-1,0 0 1,0 0-1,0-1 1,0 1-1,0 0 0,-4 0 1,-3 0 63,0 0-1,-14 0 1,-5-1-137,1-1 0,0 0-1,0-2 1,-51-13 0,15-3-2007,2 0-5509,43 15 369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4:4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2656,'1'0'194,"-1"0"1,0-1-1,0 1 1,0 0-1,0-1 1,1 1-1,-1 0 1,0-1-1,0 1 1,1 0-1,-1-1 1,0 1-1,1 0 1,-1 0-1,0-1 1,1 1-1,-1 0 1,1 0-1,-1 0 1,0-1-1,1 1 1,-1 0-1,0 0 1,1 0-1,0 0 1,-1 0 106,1 0 0,0-1-1,-1 1 1,1 0 0,0 0 0,-1 0 0,1-1 0,-1 1-1,1 0 1,0-1 0,-1 1 0,1-1 0,-1 1-1,1-1 1,-1 1 0,1-1 0,-1 1 0,0-1 0,1 1-1,-1-1 1,0 1 0,1-1 0,-1 0 0,0 1 0,0-1-1,1 1 1,-1-1 0,0-1 0,8 0 3028,31 1-2210,114 2-196,-79-2-588,-1 1 460,-142-2-106,-54 1-957,100 3 116,6-1-303,0 0 0,0-1-1,-26-4 1,34 3-2332,25 5-6660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4:4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2 297 3072,'-2'-5'13779,"3"-13"-12577,0 10 46,-1 5-1133,1-1 1,-1 1-1,1-1 1,0 1-1,0 0 1,0-1-1,0 1 1,3-5-1,0-1 30,8-15 53,1 0 0,1 1 0,1 0 0,1 1 0,1 1 0,31-31 0,-44 48-136,1 0-1,-1 0 0,1 0 1,1 0-1,-1 1 1,7-3-1,-12 5-41,1 1-1,0-1 1,0 1-1,0 0 1,-1-1-1,1 1 1,0 0 0,0 0-1,0-1 1,0 1-1,0 0 1,0 0-1,0 0 1,0 0-1,-1 0 1,1 1 0,0-1-1,0 0 1,0 0-1,0 0 1,0 1-1,0-1 1,-1 1 0,1-1-1,0 0 1,0 1-1,-1-1 1,1 1-1,0 0 1,0-1 0,-1 1-1,1 0 1,-1-1-1,1 1 1,-1 0-1,1 0 1,-1-1 0,1 1-1,-1 0 1,0 0-1,1 0 1,-1 0-1,0-1 1,0 1-1,1 0 1,-1 0 0,0 0-1,0 0 1,0 1-1,4 47 431,3 13 416,-6-56-769,0 0 1,1 1 0,0-1-1,0 0 1,0 0-1,1 0 1,3 6-1,-4-10-37,-1 0-1,1 0 0,0 0 1,0 0-1,0-1 1,0 1-1,0 0 0,1-1 1,-1 0-1,0 1 0,1-1 1,-1 0-1,1 0 1,-1 0-1,1 0 0,-1-1 1,1 1-1,0-1 0,-1 0 1,1 1-1,0-1 1,-1-1-1,1 1 0,4-1 1,5-1 49,1-1 1,0 0-1,20-9 0,-23 9-116,49-20-9,52-17-1397,-104 38 597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4:4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2400,'0'-12'1397,"-2"57"11110,-1 5-7150,-1 1-3972,2 54 0,3-26-890,-2-55-333,1 0-1,1-1 1,8 46 0,-8-56-40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4:5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 4896,'-4'4'20641,"8"-1"-21475,1 0 934,0-1-1,1 0 1,-1-1-1,1 1 1,-1-1-1,1 0 1,0-1-1,-1 1 1,1-1-1,9-1 1,-2 1-176,230-13 920,-148 6-632,73-12-74,-21 2-84,-135 17-444,13-2 1181,-16-1-2756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4:5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4896,'-5'-30'2789,"5"30"-2614,0-1 0,0 1 0,0-1 0,0 1 1,1-1-1,-1 1 0,0-1 0,0 1 0,0-1 0,1 1 0,-1-1 0,0 1 0,0 0 0,1-1 0,-1 1 1,0-1-1,1 1 0,-1 0 0,1-1 0,-1 1 0,0 0 0,2-1 0,-2 1 111,1 0 0,-1-1-1,0 1 1,1 0-1,-1-1 1,1 1 0,-1 0-1,0-1 1,1 1 0,-1-1-1,0 1 1,1 0 0,-1-1-1,0 1 1,0-1 0,0 1-1,1-1 1,-1 1 0,0-1-1,0 1 1,0-1-1,0 0 1,1 9 836,0-1-1,0 1 0,2 8 1,4 20-323,-5 101 838,-3-86-1047,10 87-1,-6-123-611,-2 0 0,1 1 0,-2-1 0,0 0 0,-1 1 0,-1-1 0,-5 22 0,6-32-433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4:5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18 108 4320,'-16'-16'1392,"16"15"-1365,0 1 0,0 0 0,0-1 0,-1 1 1,1 0-1,0 0 0,0-1 0,0 1 0,0 0 0,0-1 1,-1 1-1,1 0 0,0-1 0,0 1 0,0 0 0,0-1 0,0 1 1,0 0-1,0-1 0,0 1 0,1 0 0,-1-1 0,0 1 1,0 0-1,0-1 0,0 1 0,0 0 0,0-1 0,1 1 1,-1 0-1,0 0 0,0-1 0,0 1 0,1-1 0,-1 1 180,2-4 506,-1 0 0,1 0-1,-1 1 1,1-1 0,0 0-1,1 1 1,-1 0 0,1-1 0,-1 1-1,1 0 1,0 0 0,0 1-1,0-1 1,5-2 0,-2 1-230,0 1 1,0-1-1,1 2 0,0-1 1,-1 1-1,1 0 1,13-2-1,-4 2-186,1 1-1,0 1 1,-1 0-1,1 1 1,0 1 0,25 6-1,-23-3-34,-1 0 0,-1 0 0,1 2 0,-1 0 0,0 1-1,-1 1 1,0 0 0,0 2 0,23 18 0,-36-26-151,-1 0-1,1 0 1,-1 0 0,1 0 0,-1 0-1,0 1 1,0-1 0,0 1 0,-1-1-1,1 1 1,-1-1 0,0 1-1,0 0 1,0 0 0,0 5 0,-1-7-60,0 1 0,0-1 0,0 1 0,-1-1-1,1 1 1,-1-1 0,1 1 0,-1-1 0,0 0 0,0 1 0,0-1 0,0 0 0,0 0 0,-1 0 0,1 0 0,-1 0 0,1 0 0,-1 0 0,0 0 0,0 0 0,1-1 0,-5 3 0,-10 6 27,0-2 0,-1 0 0,0-1 0,0 0-1,-36 7 1,-18-3-2179,0-7-5620,56-4 5193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6 5888,'-1'0'151,"1"-1"0,-1 1 0,0-1 1,1 1-1,-1-1 0,0 1 0,0 0 1,1-1-1,-1 1 0,0 0 0,0-1 0,1 1 1,-1 0-1,0 0 0,0 0 0,0 0 0,0-1 1,1 1-1,-1 1 0,0-1 0,0 0 0,0 0 1,0 0-1,1 0 0,-1 0 0,0 1 1,0-1-1,1 0 0,-1 1 0,-1 0 0,-1 1 254,0 1-1,1 0 0,-1-1 1,1 1-1,-5 6 0,-4 6 104,-134 146 5497,99-114-5148,21-22 69,-34 43 0,58-67-886,1 0 0,-1 0 0,1-1-1,-1 1 1,1 0 0,-1 0 0,1 0 0,-1-1-1,1 1 1,0 0 0,0 0 0,-1 0-1,1 0 1,0 0 0,0 0 0,0 0-1,0 1 1,0-1-4,1 0 0,-1-1-1,0 1 1,0-1 0,1 1-1,-1-1 1,1 1 0,-1-1-1,0 1 1,1-1 0,-1 1-1,1-1 1,-1 1 0,1-1-1,-1 0 1,1 1 0,-1-1 0,1 0-1,1 1 1,2 0 50,1 0 0,-1 0 0,1 0 0,0-1 0,-1 1 0,6-1 0,28-2 178,39-8-1,-19 3-219,88-4-613,-116 11-2488,36 4 0,-61-3 2252,0 0-1,0 0 1,0 0-1,6 3 1,8 8-4933,-5 4 1712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0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31 3232,'3'-10'2621,"-3"10"-2528,0 0-1,0-1 1,0 1 0,0 0 0,0 0-1,0-1 1,0 1 0,1 0-1,-1 0 1,0 0 0,0-1 0,0 1-1,0 0 1,0 0 0,0 0 0,0-1-1,1 1 1,-1 0 0,0 0-1,0 0 1,0 0 0,0-1 0,1 1-1,-1 0 1,0 0 0,0 0 0,0 0-1,1 0 1,-1 0 0,0 0-1,0 0 1,1 0 0,-1 0 0,0-1-1,0 1 10,0 0 0,0-1 0,-1 1 0,1-1 0,0 1 0,-1-1 0,1 1 0,0 0 0,-1-1 0,1 1 0,-1 0 0,1-1 0,0 1 0,-1 0-1,1 0 1,-1 0 0,1-1 0,-1 1 0,1 0 0,-1 0 0,1 0 0,-1 0 0,1 0 0,-1 0 0,0 0 0,-5-2 277,1 1-304,-1-1 0,1 1 0,0 0 0,0 1 0,-1-1 0,1 1 1,0 0-1,-1 0 0,1 1 0,-6 1 0,-9 2-8,-27 10 0,7-2 34,34-10-61,-31 9-70,34-10 12,0 0-1,0 1 1,1-1 0,-1 0-1,0 1 1,1 0-1,-1 0 1,1-1 0,0 1-1,-3 4 1,4-6 16,1 1-1,0-1 1,0 1 0,0-1 0,0 0 0,-1 1-1,1-1 1,0 1 0,0-1 0,0 1-1,0-1 1,0 0 0,0 1 0,0-1-1,0 1 1,0-1 0,0 1 0,0-1-1,1 0 1,-1 1 0,0-1 0,0 1 0,0-1-1,0 0 1,1 1 0,-1-1 0,0 1-1,0-1 1,1 0 0,-1 1 0,0-1-1,1 0 1,-1 0 0,1 1 0,12 8-41,-12-9 52,69 31 412,-42-20-186,26 16 0,-21-4 258,-31-21-406,-1-1 0,1 1 0,0-1 0,-1 1 0,1 0 1,-1 0-1,1-1 0,-1 1 0,0 0 0,0 0 1,0 0-1,0 1 0,0-1 0,-1 0 0,2 2 1,-3-3-53,1 0 0,0-1 0,0 1 0,0-1 0,0 1 0,0 0 0,-1-1 0,1 1 0,0-1 0,0 1 0,-1-1 0,1 1 0,0-1 1,-1 1-1,1-1 0,-1 1 0,1-1 0,-1 1 0,1-1 0,-1 0 0,1 1 0,-2 0 0,-13 5 402,8-4-379,-6 2 10,1 0 0,-1-1 0,0-1 0,-18 2 0,11-2 18,-13 1 43,-52-2-1,45-1-1510,12-5-1707,20 3-1390,11 6 2757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0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 3392,'9'-5'3440,"-17"6"-1163,-3 7-1917,1 0 0,0 0 0,1 1 0,0 0 0,-13 16 0,21-24-320,0 0-1,0 0 1,0 1 0,1-1 0,-1 0-1,0 0 1,0 1 0,1-1 0,-1 0-1,1 1 1,-1-1 0,1 0 0,0 1-1,-1-1 1,1 1 0,0-1 0,0 1-1,0-1 1,0 1 0,0-1 0,1 1-1,-1-1 1,0 0 0,1 1 0,-1-1-1,0 1 1,1-1 0,1 2 0,-1-1 16,1-1 0,-1 1 0,0-1 0,1 1-1,0-1 1,-1 0 0,1 0 0,0 0 0,0 0 0,-1 0 0,1 0 0,0-1 0,0 1 0,0 0 0,0-1 0,0 0 0,0 1 0,0-1 0,4 0 0,12-1 288,0 0-1,-1-1 1,1-1-1,-1 0 1,1-1 0,28-12-1,-45 16-323,0-1 0,0 1-1,0 0 1,0-1 0,-1 1 0,1-1-1,0 1 1,0-1 0,0 1 0,-1-1-1,1 1 1,0-1 0,-1 0 0,1 1-1,-1-1 1,1 0 0,-1 0-1,1 0 1,-1 1 0,1-1 0,-1 0-1,1 0 1,-1 0 0,0 0 0,0 0-1,0 0 1,1 0 0,-1 0 0,0 1-1,0-1 1,0 0 0,0 0 0,-1 0-1,1 0 1,0 0 0,0 0 0,0 0-1,-1 0 1,1 0 0,0 1-1,-1-1 1,1 0 0,-1 0 0,1 0-1,-1 1 1,0-1 0,1 0 0,-2 0-1,-1-3-24,0 1-1,0 0 1,-1 0-1,0 0 1,1 0-1,-1 0 1,0 1-1,0 0 1,0 0-1,-5-2 1,-5 0-112,1 0-1,-1 1 1,1 1 0,-23-1 0,29 2-267,0 1 1,0 1-1,1-1 0,-1 1 1,0 0-1,0 1 1,0 0-1,1 0 0,-1 0 1,1 1-1,-8 4 1,13-7 58,1 1 0,-1-1 0,0 1 1,1-1-1,-1 1 0,1 0 1,-1-1-1,1 1 0,-1 0 0,1-1 1,0 1-1,-1 0 0,1-1 0,0 1 1,0 0-1,-1 0 0,1 1 0,3 4-2165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1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36 200 2240,'-25'13'4126,"22"-10"-1709,-5-4 858,9-2-2943,-1 1 0,1-1 0,-1 1 0,1-1 0,0 1 0,0 0 0,0-1-1,0 1 1,0 0 0,1-1 0,-1 1 0,3-3 0,30-20 197,2 1 1,62-32-1,-75 43-448,-5 4 12,0-1 1,0 2-1,32-10 0,-50 18-92,1 0 0,-1 0 0,1 0-1,-1 0 1,1 0 0,-1 0-1,1 0 1,-1 0 0,1 0-1,0 0 1,-1 0 0,1 0 0,-1 1-1,1-1 1,-1 0 0,1 0-1,-1 0 1,0 1 0,1-1-1,-1 0 1,1 1 0,-1-1-1,1 0 1,-1 1 0,0-1 0,1 1-1,-1 0 1,2 1 14,-1 0 0,0 0 0,-1 0-1,1 0 1,0 0 0,-1 0 0,1 3 0,3 35 124,-4 43 943,0-82-682,6-9 160,17-8-543,-2-1 0,21-20 0,18-16-212,-21 21-370,-39 32 551,1-1-1,-1 1 1,0 0-1,1 0 1,-1-1-1,0 1 1,1 0-1,-1 0 1,1 0-1,-1-1 1,1 1-1,-1 0 1,0 0-1,1 0 1,-1 0-1,1 0 1,-1 0-1,1 0 1,-1 0-1,1 0 1,-1 0-1,0 0 1,1 0-1,-1 0 1,1 0-1,-1 1 1,1-1-1,-1 0 1,0 0-1,1 0 1,0 1-1,-1 0 6,1 0-1,-1 0 1,1 0-1,-1-1 1,1 1-1,-1 0 1,0 0-1,1 0 1,-1 0-1,0 0 1,0 0 0,0 0-1,0 2 1,-2 33 144,1-35-127,0 6 38,0 0 0,1 0 0,-1 0 1,2 0-1,-1-1 0,0 1 0,1 0 1,1 0-1,-1 0 0,1-1 0,0 1 0,0-1 1,1 1-1,4 6 0,-6-11-22,0-1 1,0 0-1,0 1 1,0-1-1,0 0 1,1 0-1,-1 0 0,0 0 1,1 0-1,-1 0 1,1 0-1,-1-1 0,1 1 1,-1 0-1,1-1 1,-1 0-1,1 1 0,0-1 1,-1 0-1,4 1 1,3-1 65,0-1 0,0 1 0,10-3 0,-5 1 50,4-1 96,-1-1 0,31-12 1,-11 4-124,-19 6-48,0 0 0,0-1 0,0 0 0,22-15 0,-33 18-32,-1-1-1,1 1 1,-1-1 0,0-1-1,0 1 1,0-1 0,3-6-1,-7 11-42,-1 1 1,0 0-1,1-1 0,-1 1 0,0-1 0,1 1 1,-1-1-1,0 1 0,0-1 0,0 1 0,0-1 1,1 1-1,-1-1 0,0 1 0,0-1 0,0 1 1,0-1-1,0 1 0,0-1 0,0 1 0,-1-1 0,1 0 1,0 1-1,0-1 0,0 1 0,0-1 0,-1 1 1,1 0-1,0-1 0,0 1 0,-1-1 0,1 1 1,0-1-1,-1 1 0,1 0 0,-1-1 0,1 1 0,0 0 1,-1-1-1,-1 0-21,1 1 0,0-1 0,-1 1 0,1-1 0,0 1 0,-1 0 0,1 0 0,-1-1 0,1 1 0,-1 0 0,1 0 0,-1 0 0,-1 1 0,-4 0-126,0 1 1,0 0 0,1 1-1,-1 0 1,1 0 0,-12 7-1,15-8 146,0 0 0,0 0-1,0 1 1,0-1 0,0 1-1,1-1 1,-1 1 0,1 0 0,0 0-1,0 0 1,0 1 0,0-1-1,1 0 1,-3 7 0,4-9 22,-1 0 0,1 0 1,0 0-1,0 0 1,0 0-1,0 0 0,0 0 1,0 0-1,0 0 1,1 0-1,-1 0 0,0 0 1,1 0-1,-1 0 0,0 0 1,1 0-1,-1 0 1,1 0-1,-1 0 0,1 0 1,0-1-1,-1 1 1,1 0-1,0 0 0,0-1 1,-1 1-1,1 0 0,0-1 1,0 1-1,1 0 1,3 1 8,0 0 0,0 0 0,0 0 0,9 1 0,-8-1-47,10 2 87,1-2 0,0 1 0,0-2 0,0 0 0,1-2-1,-1 1 1,0-2 0,18-4 0,-5 0 12,-1-2 0,0-2 0,48-21 0,-60 23-77,-2 0 105,1 1 0,0 0 0,32-8 0,-48 15-99,1 0 1,-1 0 0,0 0-1,0 0 1,0 0 0,1 0-1,-1 1 1,0-1 0,0-1-1,0 1 1,1 0 0,-1 0-1,0 0 1,0 0 0,0 0-1,1 0 1,-1 0 0,0 0-1,0 0 1,0 0 0,1 0-1,-1 0 1,0-1 0,0 1-1,0 0 1,0 0 0,0 0-1,1 0 1,-1 0 0,0-1-1,0 1 1,0 0 0,0 0-1,0 0 1,0-1 0,0 1-1,0 0 1,1 0 0,-1 0-1,0-1 1,0 1 0,0 0-1,0 0 1,0 0 0,0-1-1,0 1 1,0 0 0,-1-1-11,1 1 0,-1 0 0,1 0 1,-1-1-1,1 1 0,-1 0 1,1 0-1,0 0 0,-1 0 0,1 0 1,-1-1-1,1 1 0,-1 0 0,1 0 1,-1 0-1,1 0 0,-1 0 1,1 1-1,-1-1 0,1 0 0,-2 0 1,-9 4-36,0 1 0,1 0 0,-1 1 0,1 0 0,0 1 0,1 0 0,-1 0 0,1 1 1,1 0-1,0 0 0,0 1 0,-13 19 0,19-24 92,0 0 1,0 0-1,1 0 1,0 1-1,0-1 0,0 0 1,0 0-1,0 1 1,1-1-1,0 0 1,0 1-1,1 6 0,-1-10-27,1-1-1,-1 1 1,1-1-1,-1 1 1,1-1-1,-1 1 0,1-1 1,0 0-1,-1 1 1,1-1-1,0 0 1,-1 1-1,1-1 1,0 0-1,-1 0 1,1 0-1,0 0 0,-1 1 1,1-1-1,0 0 1,0 0-1,-1 0 1,2-1-1,14-1 252,-3-6-153,-1 0 0,-1 0 0,0-1 0,0-1 1,12-13-1,-13 14-75,3-3-11,-2-1 0,1 1 0,13-22 0,-25 34-54,0 0-1,0 0 1,0 0 0,0 0 0,0 0 0,0 0 0,0 0 0,0 0 0,0 0 0,0 0 0,0 0 0,0 0 0,0 0-1,0 0 1,0 0 0,0 0 0,-1 0 0,1 0 0,0 0 0,0 0 0,0 0 0,0 0 0,0 0 0,0 0 0,0 0-1,0-1 1,0 1 0,0 0 0,0 0 0,0 0 0,0 0 0,0 0 0,0 0 0,0 0 0,0 0 0,0 0 0,0 0-1,0 0 1,0 0 0,0 0 0,0 0 0,0 0 0,0 0 0,0 0 0,0 0 0,0 0 0,0 0 0,0 0 0,0-1-1,0 1 1,0 0 0,0 0 0,0 0 0,0 0 0,-3 7-131,1-1 180,1-2-41,0-1-1,1 1 0,-1-1 0,1 1 0,0 0 0,0-1 0,0 1 1,1 4-1,0 8-30,-1-15 60,0 0 1,0 1-1,0-1 0,0 0 1,0 0-1,0 0 1,1 0-1,-1 1 1,0-1-1,1 0 0,-1 0 1,1 0-1,-1 0 1,1 0-1,-1 0 0,1 0 1,-1 0-1,1 0 1,0 0-1,0 0 0,0 0 1,-1-1-1,1 1 1,0 0-1,0-1 0,0 1 1,0 0-1,2 0 1,1 1 45,0-1 0,0 0-1,0 0 1,0 0 0,0 0 0,0-1 0,0 1 0,0-1 0,0 0 0,6-1 0,45-8 227,-42 7-267,22-6 43,-1 0 1,44-18 0,-3-2-87,-52 20-86,-22 7 108,0 1 1,0-1 0,-1 1-1,1 0 1,0 0 0,0 0-1,0-1 1,0 1 0,0 0-1,0 0 1,0 0 0,0 0 0,0 1-1,0-1 1,2 0 0,3 7 30,0 0 0,0 0 0,0 1 0,-1 0 0,0 0 0,4 10 0,-8-14 36,1-1 0,0 1 0,0 0 0,0 0 1,1-1-1,-1 0 0,1 1 0,0-1 0,0 0 0,0 0 1,0 0-1,1-1 0,3 3 0,-7-5-45,1 1-1,-1-1 1,1 0-1,-1 0 0,1 1 1,-1-1-1,1 0 1,0 0-1,-1 0 1,1 0-1,-1 0 1,1 0-1,-1 0 0,1 0 1,-1 0-1,1 0 1,-1 0-1,1 0 1,0 0-1,-1 0 1,1-1-1,-1 1 0,1-1 1,4 0-34,8 1-97,-12 0 113,0 0 0,0 1 0,0-1 1,0 0-1,-1 0 0,1 0 0,0 0 0,0 0 0,0 0 0,0 0 1,0 0-1,0 0 0,-1-1 0,1 1 0,0 0 0,0 0 0,0-1 1,0 1-1,1-1 0,10-4-101,6-12-75,-14 18-1777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1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4160,'5'-9'7797,"-5"22"-5146,0-8-2262,1 0 1,0 0 0,0 0 0,2 7 0,3 16 343,-4 107 939,-3-75-1349,1-23-222,-1 27 217,3-1 0,15 95 1,-17-148-723,-2-11-1782,1 0 1736,0 0 0,0-1 0,1 1 1,-1 0-1,1-1 0,-1 1 0,1-1 0,0 1 1,-1-2-1,4-9-1315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1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12 187 4736,'0'-1'154,"-2"-1"115,1 0 0,0 0 0,0 0 1,0-1-1,0 1 0,0-1 0,0 1 0,0 0 0,1-1 0,-1 1 0,1-1 0,0 1 0,0-1 0,0 1 0,0-1 0,0 0 0,1 1 1,-1-1-1,2-3 0,-1 4-157,1-4 228,2-1 0,-1 0 0,1 1 0,0 0-1,0 0 1,1 0 0,0 1 0,0-1 0,0 1-1,8-5 1,-3 2-141,0 1-1,0 0 0,1 1 0,0 1 1,0-1-1,1 2 0,0 0 1,0 0-1,0 1 0,0 0 1,0 1-1,0 1 0,1 0 1,-1 0-1,0 1 0,1 1 1,-1 0-1,0 1 0,1 0 1,-1 1-1,0 0 0,-1 1 0,1 0 1,-1 1-1,1 0 0,11 9 1,-17-10-40,0 0 1,0 1-1,0-1 0,-1 1 1,0 1-1,0-1 1,0 1-1,-1 0 1,0 0-1,6 11 1,-9-14-105,0-1 0,0 0 1,0 1-1,-1-1 1,1 1-1,-1 0 1,1-1-1,-1 1 1,0-1-1,0 1 1,0 0-1,0-1 0,-1 1 1,1-1-1,-1 1 1,1 0-1,-1-1 1,0 1-1,0-1 1,0 0-1,0 1 1,0-1-1,-1 0 1,1 0-1,-1 0 0,0 0 1,1 0-1,-1 0 1,0 0-1,0 0 1,0-1-1,-3 3 1,-4 1 9,0 1 0,0-2 0,0 1 0,-1-1 0,1-1 1,-1 0-1,-16 4 0,-73 5-365,60-9-279,-12-2-3730,91-5-5595,-5 3 8102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1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5056,'-4'-3'17365,"22"7"-17236,1-1 0,-1-1 1,34 0-1,76 4 87,5-1-213,-128-5-467,0-1 0,0 0 0,0 0 0,9-3 1,1-1-3400,-15 5 3693,0 0-1,1 0 0,-1 0 0,0 0 1,1 0-1,-1-1 0,0 1 0,1 0 1,-1 0-1,0-1 0,1 1 0,-1 0 0,0 0 1,0-1-1,1 1 0,-1 0 0,0-1 1,0 1-1,1 0 0,-1-1 0,0 1 1,0-1-1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1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5408,'-8'-3'8378,"13"3"-5482,23-1-430,43-8-1,14-1-1801,-45 7-460,-11 1-226,44 3 0,-27-1 60,-32 0-1654,22 1-1,-23 2 38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61 6816,'-5'0'513,"-1"1"0,1-1 1,0 1-1,-1 0 0,1 1 0,0-1 1,0 1-1,0 0 0,0 1 0,0-1 1,1 1-1,-1 0 0,1 0 0,-1 0 1,-3 4-1,0 1 30,0 1 0,0 0 1,1 0-1,0 1 0,-11 19 0,17-27-479,0 1 0,0 0 0,0-1 0,0 1 0,0 0 0,1 0-1,-1-1 1,1 1 0,-1 0 0,1 0 0,0 0 0,0 0-1,1 0 1,-1-1 0,0 1 0,1 0 0,0 0 0,0-1 0,0 1-1,0 0 1,0-1 0,0 1 0,1-1 0,-1 1 0,1-1-1,0 0 1,-1 1 0,1-1 0,0 0 0,0 0 0,1-1 0,-1 1-1,0 0 1,5 2 0,2 0 89,1 1 1,0-2-1,0 0 1,0 0-1,0 0 0,0-1 1,0-1-1,1 0 1,-1 0-1,11-2 0,2 0 104,-1-1 0,0-2 0,36-9 0,-44 9-158,0 0 1,-1-1 0,1-1 0,-1 0-1,19-13 1,-28 17-78,0-1 0,0 0 0,0-1 0,0 1 1,-1-1-1,1 0 0,-1 0 0,0 0 0,0 0 0,0 0 0,0-1 0,-1 1 0,0-1 0,0 0 0,0 1 0,-1-1 0,1 0 0,-1 0 1,0-7-1,0 5-37,-1 0 1,-1 0 0,1 1 0,-1-1-1,0 0 1,-3-6 0,3 9-42,0 0 1,-1 0-1,1 0 1,-1 1-1,0-1 1,0 0-1,-1 1 1,1 0-1,-1 0 1,1 0-1,-1 0 1,-4-3-1,2 2-16,0 1 0,-1-1-1,1 2 1,-1-1-1,0 1 1,1-1 0,-1 1-1,0 1 1,-1-1 0,1 1-1,0 1 1,0-1-1,0 1 1,-1 0 0,-10 1-1,0 2-94,1 0 0,-1 1-1,1 1 1,-27 10 0,23-6-484,1 0 0,-1 1 1,-21 15-1,21-6-544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2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6560,'0'4'1197,"0"1"1,0-1-1,0 1 1,1-1 0,1 10-1,1 4 775,-2 26 74,-3 0 0,-8 59 0,10-101-2030,-23 289 1158,22-279-1854,-1 0 0,-4 19 1,4-25-3026,6-29-1991,0 7 3435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2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18 152 3904,'-15'-19'1253,"15"18"-1236,0 1 0,-1 0 0,1 0 0,0 0 0,0-1 0,0 1 0,0 0 0,-1 0-1,1-1 1,0 1 0,0 0 0,0 0 0,0-1 0,0 1 0,0 0 0,0 0 0,-1-1 0,1 1 0,0 0 0,0-1-1,0 1 1,0 0 0,0-1 0,0 1 0,1 0 0,-1 0 0,0-1 0,0 1 0,4-18 484,-4 17-399,0 0 0,0 1 0,0-1 0,1 0 0,-1 1 0,0-1 0,1 0 0,-1 1 0,0-1 0,1 0 0,-1 1 0,1-1 0,-1 1 0,1-1-1,-1 1 1,1-1 0,1 0 0,3-3 570,14-42 3392,-16 43-3819,0-1 0,0 1 0,1-1 0,-1 1 0,1 0 0,-1 0 0,1 0 0,0 1 0,0-1 0,1 1 0,-1 0 0,0 0 0,1 1 0,-1-1 0,1 1 0,-1 0 0,1 0 0,0 0 0,-1 1 0,1 0 0,0 0 0,8 1 0,6 2 472,0 0 0,-1 2 0,1 0 0,22 11 0,-23-9-386,-7-3 13,0 0-1,10 7 0,-18-10-192,0 1 0,0 0 0,0 0 0,-1 0 0,1 1 0,-1-1 0,1 1 1,-1-1-1,0 1 0,0 0 0,3 5 0,-4-7-98,-1 0 0,0 0 0,1 0 0,-1 0 0,0 0 0,0 0 0,1 0 0,-1 0 0,0 0 0,0 0 0,0 0 0,0 0-1,0 0 1,-1 0 0,1 0 0,0 0 0,0 0 0,-1 0 0,1 0 0,0 0 0,-2 1 0,1 0 12,-1 0-1,1 0 1,-1 0-1,0-1 0,0 1 1,0 0-1,0-1 1,0 0-1,-2 2 1,-8 3 75,1-1 1,-25 7 0,23-8-74,-51 12-583,44-11-2293,-31 10 0,30-11-4657,15 0 4021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5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13 4064,'-8'-13'10101,"5"21"-9155,0-1-1,-1 1 1,-7 11 0,-4 6-153,0 13-276,2 1 1,1 0-1,-9 53 1,17-74-444,-28 210 918,32-226-1066,0 0-172,0 1-1,-1 0 1,1 0 0,0 0 0,1 0 0,-1 3-1,1-21-12056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2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15 290 3648,'-14'1'12635,"14"-3"-12369,1-2 2514,5 6-830,10-3-1778,0-1 1,23-5-1,4-1 63,138-15 215,48-8-302,-193 25-68,1 2 0,-1 1 0,43 2 0,25 3 36,-59-3 136,-44 1 20,-2-9 240,-10-9-372,8 13-89,0 0 1,0 0 0,-7-7-1,0 1-153,1 0 0,-13-21 0,15 21 18,0 1 0,0 0 1,-1 0-1,-13-12 0,18 19 32,0 0-1,0-1 1,0 1-1,0-1 1,-3-6-1,4 7-117,2 2 48,9 4 137,-2-4-14,-1 1 1,0 1-1,1-1 1,-1 1-1,0 0 1,0 1-1,0 0 1,0 0-1,0 0 1,10 5-1,87 50-223,-86-46 243,-1 0 0,-1 1 0,0 1 0,15 17 0,-26-26 6,-1 0 1,0 0-1,-1 0 1,1 1-1,-1-1 1,0 1 0,0-1-1,0 1 1,0 0-1,-1 0 1,0 0-1,0 0 1,0 0 0,-1 0-1,0 0 1,0 0-1,0 0 1,-1 5-1,0-2 37,-1 0 0,0 0 0,0 0 0,-1 0 0,0-1 0,-1 1 0,1-1 0,-1 0-1,-1 0 1,-8 10 0,6-8-10,-21 22 175,21-24-466,-3 1 220,1-6-7244,13-2 4702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2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25 461 832,'3'-10'14449,"-6"12"-12488,-4-5-1193,7 3-765,0 0-1,0 0 1,0 0-1,0 0 1,0-1-1,0 1 1,0 0-1,0 0 0,0 0 1,1 0-1,-1 0 1,0 0-1,0 0 1,0 0-1,0 0 1,0-1-1,0 1 1,0 0-1,0 0 1,0 0-1,0 0 1,0 0-1,0 0 1,0 0-1,1 0 1,-1 0-1,0 0 1,0 0-1,0 0 1,0 0-1,0 0 1,0 0-1,0 0 1,0 0-1,1 0 1,-1 0-1,0 0 1,0 0-1,0 0 1,0 0-1,0 0 1,0 0-1,0 0 1,1 0-1,-17 2 169,16-3-160,0 1-1,1 0 1,-1 0 0,0 0 0,0 0 0,0 0-1,0 0 1,0 0 0,0-1 0,0 1 0,0 0-1,1 0 1,-1 0 0,0 0 0,0 0 0,0-1-1,0 1 1,0 0 0,0 0 0,0 0 0,0 0 0,0-1-1,0 1 1,0 0 0,0 0 0,0 0 0,0 0-1,0-1 1,0 1 0,0 0 0,0 0 0,0 0-1,0 0 1,0-1 0,-1 1 0,1 0 0,0 0-1,0 0 1,0 0 0,0 0 0,0 0 0,0-1-1,0 1 1,-1 0 0,1 0 0,0 0 0,0 0-1,0 0 1,-1 0 0,-2-3 138,1 4-188,5-10 1730,-2 7-1617,-1 0 1,0-1-1,1 1 1,-1-1-1,1 1 1,0 0-1,1-4 0,5-16 174,-2-82 296,1 35-389,-3-82 1,-3 101-169,2 40 46,0 6-48,-1 7-115,-12 329 642,12-267 1584,-2-86-3583,1 10-2885,0 0 1,2-20-1,2 22 1135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2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14 145 4384,'-13'-26'12323,"41"6"-9148,-11 13-2243,1 1 1,26-6-1,-12 4-252,32-8-106,86-9 0,67 4-1505,-208 20 842,3 0-249,-10 0-214,1 1-1,0 0 1,0-1 0,-1 1-1,1 0 1,0 1-1,4 0 1,-5 8-4706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2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21 1824,'7'-2'709,"-7"2"-621,1 0 0,-1 0 1,1 0-1,-1 0 0,1-1 0,-1 1 1,1 0-1,-1 0 0,1 0 0,-1 0 0,1 0 1,-1-1-1,1 1 0,-1 0 0,0 0 0,1-1 1,-1 1-1,1 0 0,-1-1 0,0 1 0,1 0 1,-1-1-1,0 1 0,1 0 0,-1-1 1,7-11 9884,-14 17-8054,-2 1-1297,-1 0 0,0-1 0,0 0 0,-20 6 0,10-4-185,-27 13 57,0 1 0,-63 41 1,95-52-626,-1 0 0,2 1 1,-1 1-1,2 1 0,-21 23 1,31-33-217,-3 5-1256,-1 1-1,-7 15 1,12-13 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2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6464,'-16'-8'8805,"20"13"-5600,16 12-2410,0-1 1,0-1-1,2-1 0,38 19 1,-34-20-150,-1 1-1,0 2 1,26 21 0,-39-26-798,1-1-978,-1 1 0,0 1 0,19 24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3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33 6976,'0'-1'263,"-1"0"-1,1 1 1,0-1 0,-1 0 0,1 0 0,-1 0 0,1 0-1,-1 1 1,1-1 0,-1 0 0,1 1 0,-1-1 0,0 0-1,1 1 1,-1-1 0,0 1 0,1-1 0,-1 1 0,0-1-1,0 1 1,0 0 0,-1-1 0,-19-6 2918,-2 3-1817,-1 1 0,-44 1 0,13 1-667,-82 1 202,56 1-822,-13 3-690,56 0-2219,28 0-2226,11-4 4858,-1 1 0,0-1 0,0 0 1,1 0-1,-1 1 0,0-1 0,1 0 1,-1 0-1,0 0 0,1 0 0,-1 1 0,0-1 1,1 0-1,-1 0 0,0 0 0,1 0 0,-1 0 1,1 0-1,-1 0 0,0 0 0,1 0 0,-1 0 1,0 0-1,1 0 0,16 0-1869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3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45 736,'5'-3'489,"-5"2"-339,0 1 0,1 0 0,-1 0 0,0 0 0,1-1-1,-1 1 1,0 0 0,1-1 0,-1 1 0,0 0 0,1-1-1,-1 1 1,0 0 0,0-1 0,0 1 0,1 0 0,-1-1-1,0 1 1,0-1 0,0 1 0,0 0 0,0-1 0,0 1-1,0-1 1,0 1 0,0-1 0,0 1 0,0 0 0,0-1-1,0 1 1,0-1 0,0 1 0,0-1 0,12-11 4708,-10 11-4056,-3-3 1180,1-7 482,-9 40-1445,-10 22 175,0-7-557,13-31-443,-8 22-1,12-27-159,-4 11 115,0-1 0,2 1 0,0 0 0,0 21 0,6-31-160,-1-3-554,-5-7-1435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3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4384,'1'2'10648,"7"13"-8630,-5 5-1347,-1-1-1,-1 1 1,-2 37-1,0-18-232,1-33-389,4 264 1454,-2-209-1162,-9 94 1,7-117-210,1-16 40,-1-22-227,0 0 0,0 0 0,0-1 0,0 1 0,0 0 0,0 0 0,0 0 0,-1 0 1,1 0-1,0 0 0,0 0 0,0-1 0,0 1 0,0 0 0,0 0 0,0 0 0,-1 0 0,1 0 1,0 0-1,0 0 0,0 0 0,0 0 0,0 0 0,-1 0 0,1 0 0,0 0 0,0 0 0,0 0 1,0 0-1,0 0 0,-1 0 0,1 0 0,0 0 0,0 0 0,0 0 0,0 0 0,0 0 0,0 0 1,-1 0-1,1 0 0,0 0 0,0 0 0,0 0 0,0 1 0,0-1 0,0 0 0,-1 0 0,1 0 1,0 0-1,0 0 0,0 0 0,0 0 0,0 1 0,0-1 0,0 0 0,0 0 0,0 0 1,0 0-1,0 0 0,0 1 0,0-1 0,0 0 0,0 0 0,0 0 0,-7-9-5320,2 4 3514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13 128 5056,'-11'-12'1642,"11"12"-1625,0 0-1,0 0 1,0 0-1,-1-1 1,1 1-1,0 0 0,0 0 1,0 0-1,0 0 1,0 0-1,0 0 0,0-1 1,0 1-1,0 0 1,0 0-1,-1 0 0,1 0 1,0-1-1,0 1 1,0 0-1,0 0 0,0 0 1,0 0-1,0-1 1,0 1-1,0 0 1,0 0-1,0 0 0,0 0 1,1-1-1,-1 1 1,0 0-1,0 0 0,0 0 1,0 0-1,0 0 1,0-1-1,0 1 0,5-8 497,0 0 0,0 0 0,0 1 0,1-1 0,0 1 0,1 1 0,-1-1 0,1 1 0,1 0 0,-1 1 0,1-1 0,0 2-1,0-1 1,0 1 0,1 0 0,16-5 0,-19 9-332,-1-1-1,0 0 1,1 1-1,-1 0 1,1 1-1,-1-1 1,0 1 0,1 0-1,-1 0 1,0 1-1,0-1 1,1 1-1,-1 0 1,-1 1-1,1-1 1,0 1 0,-1 0-1,1 0 1,-1 0-1,5 6 1,-4-6-25,-1 1 0,0 0 1,0 1-1,-1-1 1,1 1-1,-1-1 0,0 1 1,0 0-1,0 0 0,-1 1 1,0-1-1,0 0 0,0 1 1,-1-1-1,0 1 1,0 0-1,0-1 0,-1 11 1,-1-11-37,0 0 0,0 1 0,-1-1 0,0 0 0,0 0 0,0 0 0,-1-1 0,0 1 0,0-1 0,0 1 0,0-1 0,-1 0 0,0 0 0,1 0 0,-1-1 0,-6 5 0,2-2-53,-1 0 0,0-1 0,1 0 0,-2 0 0,1-1 0,0 0 0,-17 4 0,20-7-238,1-1 1,-1 1 0,1-1-1,-1 0 1,1 0 0,0-1 0,-1 0-1,1 0 1,-10-3 0,10 3-493,1-1 0,0 0-1,0 0 1,0 0 0,0 0 0,0-1 0,-4-3 0,1-3-2814,6 3 1109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3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 4800,'-1'-1'209,"0"0"0,1 1 0,-1-1 0,1 0 0,-1 1 0,0-1 0,1 0 0,-1 0 0,1 0 0,0 0 0,-1 1-1,1-1 1,-1-1 0,1-11 5266,9 9-170,12-2-3630,26-4-970,-29 6-548,0 1 1,0 1-1,33-1 1,-45 4-161,0-1 0,0 1 1,1 0-1,-1 1 0,0 0 1,9 3-1,-12-3 10,0-1-1,0 1 1,0 0 0,0 0 0,0 0-1,0 1 1,0-1 0,-1 1-1,1-1 1,-1 1 0,0 0 0,3 4-1,-4-3-10,1-1-1,-1 1 0,1 0 1,-1-1-1,-1 1 1,1 0-1,0 0 0,-1-1 1,0 1-1,0 0 0,0 0 1,0 0-1,-1 0 0,1-1 1,-1 1-1,0 0 0,-3 7 1,0 0 28,-2 1 0,1-1 0,-1 0 1,-9 11-1,-8 9 163,-2-2 1,0 0 0,-2-2 0,-51 41-1,57-52-41,-23 21 668,44-37-803,0 0-1,0 0 1,0 0-1,0 0 1,0 0 0,0 0-1,0 0 1,0 1-1,0-1 1,0 0-1,0 0 1,0 0-1,0 0 1,0 0-1,0 0 1,0 1-1,0-1 1,0 0 0,0 0-1,0 0 1,0 0-1,0 0 1,0 0-1,0 1 1,1-1-1,-1 0 1,0 0-1,0 0 1,0 0-1,0 0 1,0 0 0,0 0-1,0 0 1,0 0-1,0 1 1,1-1-1,-1 0 1,0 0-1,0 0 1,0 0-1,0 0 1,0 0-1,0 0 1,0 0 0,1 0-1,-1 0 1,0 0-1,0 0 1,0 0-1,0 0 1,0 0-1,0 0 1,1 0-1,-1 0 1,0 0-1,0 0 1,0 0 0,0 0-1,0 0 1,0 0-1,1-1 1,11 2 416,-11-1-420,292 8-1009,-258-8-3020,-18 0 2166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5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6656,'0'-1'344,"1"0"0,-1 0 0,0 0-1,1 0 1,-1 0 0,0 1 0,1-1 0,-1 0 0,1 0 0,0 1 0,-1-1 0,1 0 0,0 1 0,-1-1 0,1 0 0,0 1-1,0-1 1,-1 1 0,1-1 0,0 1 0,0 0 0,0-1 0,0 1 0,1-1 0,28-7 2096,-26 8-2055,125-23 3102,-79 18-3308,97 1 1,-102 4-956,13 1-3899,-26 3 2121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4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42 3552,'-15'0'1147,"15"0"-1104,-1 0 0,0 0 0,1 0 0,-1 0 0,1 0 0,-1 0 0,1 1 0,-1-1 0,0 0 0,1 0 0,-1 0 0,1 1 0,-1-1 0,1 0 0,-1 1 0,1-1 0,-1 0 0,1 1 0,-1 0 212,1-1 1,-1 0 0,1 1-1,0-1 1,-1 0 0,1 1-1,-1-1 1,1 0 0,-1 0-1,1 1 1,-1-1-1,1 0 1,-1 0 0,1 0-1,-1 0 1,1 0 0,-1 0-1,0 0 1,-14 0 11002,25 0-9668,-5-2-1456,0 0 1,1 1-1,-1-1 1,0 1-1,10 0 1,9-2-36,265-33 429,-283 35-530,1 0-1,-1 1 1,0 0-1,0 1 1,12 1-1,-17-1 8,0-1 0,1 0-1,-1 1 1,0-1 0,0 1 0,0 0-1,0-1 1,0 1 0,-1 0-1,1-1 1,0 1 0,0 0 0,0 0-1,0 0 1,-1 0 0,1-1-1,0 1 1,-1 0 0,1 0 0,-1 0-1,1 1 1,-1-1 0,0 0-1,1 0 1,-1 0 0,0 0 0,0 0-1,0 0 1,0 1 0,0-1-1,0 0 1,0 0 0,0 0 0,0 0-1,-1 3 1,-3 12 415,4-14-331,-1 1 0,0-1 0,1 0 0,-1 1 0,1-1 0,0 1 0,0-1 0,0 1 0,0-1 0,0 1 0,1-1 0,-1 1 0,1-1 0,0 3 0,1 0 325,-2-5-366,1 1 1,-1 0-1,0 0 1,1 0 0,-1 0-1,0 0 1,1-1-1,-1 1 1,1 0 0,0 0-1,-1-1 1,1 1-1,-1 0 1,1-1 0,0 1-1,0-1 1,-1 1-1,1-1 1,0 1 0,0-1-1,0 1 1,0-1-1,-1 0 1,1 1 0,0-1-1,0 0 1,0 0-1,0 0 1,2 0-1,1 1 16,0-1 0,1 0 0,-1 0-1,0 0 1,1 0 0,-1-1-1,0 0 1,0 1 0,5-3-1,4-1 11,21-11-1,-30 13-175,-1 0 0,1 0 0,-1 0-1,0-1 1,1 1 0,3-5 0,-5 5-666,-1-1 0,1 1 0,0 0 0,-1 0 1,0-1-1,2-3 0,10-18-9184,-8 22 7910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4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20 4736,'19'-9'1530,"-18"8"-1367,0 1 0,1-1-1,-1 1 1,0-1-1,0 1 1,1 0-1,-1 0 1,0-1-1,1 1 1,-1 0 0,0 0-1,1 1 1,0-1-1,9 0 2010,15-8 7055,-28 13-8847,0-1 0,0 1 0,0-1 0,0 1 0,1 0 0,-1 5 0,-4 10 48,-40 94 1140,-16 123 107,42-152-1329,2-12-232,-18 82 33,33-141-1627,1 2-5390,6-15 3315,7-5 1157,3-5-2157,6-3 1526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4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31 217 6720,'-24'-17'2170,"24"17"-2139,0 0-1,-1 0 0,1 0 1,0-1-1,-1 1 0,1 0 0,0 0 1,0 0-1,-1-1 0,1 1 1,0 0-1,0 0 0,-1-1 0,1 1 1,0 0-1,0-1 0,0 1 1,0 0-1,-1-1 0,1 1 0,0 0 1,0-1-1,0 1 0,0 0 1,0-1-1,0 1 0,0-1 0,-1-3 332,1 0-1,-1 1 1,1-1-1,0 0 1,0 0-1,0 0 1,1 0-1,0 0 1,-1 0-1,1 1 1,0-1-1,1 0 0,-1 1 1,1-1-1,0 0 1,0 1-1,4-6 1,7-5 265,0 1 0,1 0 1,1 2-1,0-1 0,0 2 1,1 0-1,29-14 0,-40 22-528,0 0 0,0 0 0,0 1 1,0-1-1,1 1 0,-1 0 0,0 1 0,1-1 0,-1 1 0,0 0 0,1 0 0,-1 1 0,0 0 0,1-1 0,-1 2 0,0-1 0,0 1 0,0 0 0,0 0 0,8 4 0,4 5 146,1 1 0,-1 0 0,-1 1-1,0 1 1,14 18 0,-24-27-172,1 2 162,0 1 1,-1 0 0,12 18 0,-16-23-157,0 1 0,0 0 0,0 0 1,0 0-1,-1 1 0,0-1 0,0 0 1,0 0-1,0 1 0,-1-1 0,0 0 1,0 6-1,0-6-5,-1 0 0,0 1 0,0-1 0,0 0 0,0 1 0,-1-1 1,0 0-1,0 0 0,0 0 0,0-1 0,-1 1 0,1 0 0,-1-1 0,0 0 0,0 1 0,0-1 1,0 0-1,-6 3 0,4-2-145,-1 0 0,1-1-1,-1 0 1,0 0 0,1 0 0,-1-1 0,0 0 0,-1 0 0,1 0 0,0-1 0,-10 1 0,9-2-676,1-1 0,-1 0 1,1 0-1,-1 0 0,1-1 1,0 0-1,-1 0 0,1-1 1,0 0-1,-9-6 0,5 1-1493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4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8 3072,'-5'-8'11832,"1"24"-8513,-11 32-2513,-24 59 870,-78 199 701,62-159-1444,24-60-554,24-62-4107,24-41-2256,-4 9 3462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4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14 7392,'4'-13'3360,"-8"21"-2944,-6-3 1216,6 2-992,-19 6 1344,5-2-1120,-9 1-65,5 5-479,-1-6-384,10 1 32,-5 0-128,9 1 64,-1-6-1983,7 1 1151,-2-8-3008,10 5 2208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4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6464,'-5'-28'2944,"15"25"-2560,-10-1-128,0 8-224,5-4-224,-2 3 96,2 2-448,0 3 288,4 4-2208,0 8 1376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4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5888,'0'0'78,"-1"0"-1,1 0 1,-1 0 0,1 0 0,0 0 0,-1 0-1,1 0 1,-1 0 0,1 0 0,0 0 0,-1 0-1,1 1 1,-1-1 0,1 0 0,0 0 0,-1 0-1,1 1 1,0-1 0,-1 0 0,1 0-1,0 1 1,-1-1 0,1 0 0,0 1 0,0-1-1,-1 0 1,1 1 0,0-1 0,0 1 0,0-1-1,0 0 1,-1 1 0,1-1 0,0 1 0,0-1-1,0 0 1,0 1 0,0-1 0,0 1 0,0-1-1,0 1 1,-2 9 2127,-12 30 3735,-14 17-2195,26-53-3468,0-2-147,1 1 0,-1-1-1,1 0 1,0 1 0,0-1 0,0 1-1,0 0 1,0 2 0,2-5-81,0 0 0,0 0 0,0 0 0,0 0 0,0 0 0,0 0 0,0 0 1,0 0-1,-1-1 0,1 1 0,0 0 0,0-1 0,0 1 0,1-1 0,43-21-174,-15 8-31,46-17 0,-52 23 155,-12 3-7,0 1 0,0 1 0,1 0 0,-1 0 0,20 0 1,-31 3 30,0 0-1,-1 0 1,1 0 0,0 0 0,-1 0 0,1 0 0,0 0 0,0 0-1,-1 0 1,1 0 0,0 1 0,-1-1 0,1 0 0,0 1 0,-1-1-1,1 0 1,0 1 0,-1-1 0,1 1 0,-1-1 0,1 1 0,-1-1 0,1 1-1,-1-1 1,1 1 0,-1 0 0,1-1 0,-1 1 0,0 0 0,1-1-1,-1 1 1,0 0 0,0-1 0,0 1 0,1 0 0,-1-1 0,0 1-1,0 0 1,0 0 0,0-1 0,0 1 0,0 1 0,-1 1 83,0 0 1,1 0-1,-1 0 1,0 0-1,0 0 1,-1 0-1,1 0 0,-4 5 1,-10 15 185,-31 50 269,31-43-486,1 0 0,1 1-1,-12 49 1,25-72-2315,5-9 769,8-8-1195,-12 8 2088,16-11-1406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4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 5728,'-7'1'1103,"11"0"2366,12 5 1329,-11-4-4327,-1 0 1,1 0-1,-1 0 0,1 0 0,0-1 0,-1 0 0,1 0 0,5 1 1,1-1 140,-6 0-528,0-1 0,0 1 0,0-2 0,0 1 0,0 0 0,0-1 0,0 0 0,-1 0 0,1 0 0,0-1 0,-1 0 0,1 0 0,-1 0 0,1 0 0,5-5 0,-9 7-83,0-2 0,0 1-1,0 0 1,0 0 0,-1 0-1,1 0 1,0 0 0,0-1-1,-1 1 1,1 0 0,-1-1-1,1 1 1,-1-1 0,0 1-1,1 0 1,-1-1 0,0 1-1,0-1 1,0 1 0,0-1-1,0 1 1,0 0 0,-1-1-1,0-2 1,1 3-6,0-1 1,-1 1-1,1-1 0,-1 1 0,1-1 1,-1 1-1,0 0 0,0-1 1,0 1-1,1 0 0,-1 0 0,0-1 1,-1 1-1,1 0 0,0 0 0,0 0 1,0 0-1,-1 1 0,1-1 1,0 0-1,-1 0 0,1 1 0,0-1 1,-4 0-1,2 1 103,-1 0 0,1 0-1,-1 0 1,1 1 0,-1-1 0,1 1 0,-1 0-1,1 0 1,0 0 0,-1 0 0,1 1-1,0-1 1,-4 4 0,-4 2 244,1 0 0,-14 13 0,18-15-232,1 0 1,0 1-1,0-1 1,0 1 0,0 1-1,1-1 1,0 0-1,1 1 1,-1 0-1,-2 10 1,5-14-26,0 1 1,0 0-1,0-1 0,1 1 1,0 0-1,0-1 0,0 1 0,0 0 1,0 0-1,1-1 0,0 1 1,0 0-1,0-1 0,0 1 1,0-1-1,1 1 0,-1-1 1,1 0-1,0 0 0,0 0 1,0 0-1,1 0 0,2 3 1,-1-2-30,0 0 1,0-1 0,1 0 0,-1 0 0,1 0-1,0 0 1,-1-1 0,1 0 0,0 0 0,0 0-1,1-1 1,-1 0 0,0 1 0,0-2 0,1 1-1,-1-1 1,0 0 0,1 0 0,9-1-1,8-3-44,-9 2 21,1 0 1,18-6-1,-16 3-90,-14 4-171,0 1 1,-1-1-1,1 0 0,-1 0 1,1 0-1,-1 0 0,1 0 1,-1 0-1,0-1 0,1 1 1,1-3-1,6-8-4592,-8 10 3521,0 0-1,-1 0 0,1 0 1,0 0-1,0 0 1,0 1-1,0-1 0,0 1 1,0-1-1,1 1 0,3-2 1,12-2-1357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4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36 4480,'1'-1'147,"-1"0"6,1 0 1,-1 1 0,1-1-1,-1 0 1,1 0-1,-1 1 1,1-1 0,-1 1-1,1-1 1,0 1-1,-1-1 1,1 1 0,0-1-1,0 1 1,-1-1-1,1 1 1,0 0 0,0-1-1,0 1 1,0 0-1,-1 0 1,1 0 0,0 0-1,0 0 1,0 0 0,0 0-1,1 0 1,-2 0 55,1 0 1,-1 0 0,1 0-1,-1 0 1,0 0 0,1 0-1,-1 0 1,0 0 0,1 0-1,-1-1 1,0 1 0,1 0-1,-1 0 1,0 0 0,0 0-1,1-1 1,-1 1 0,0 0-1,0 0 1,1-1-1,-1 1 1,0 0 0,0 0-1,1-1 1,-1 1 0,0 0-1,0-1 1,0 1 0,0-1-121,0 1 0,0 0 1,0 0-1,0-1 1,0 1-1,0 0 0,0 0 1,0-1-1,0 1 0,0 0 1,-1 0-1,1 0 0,0-1 1,0 1-1,0 0 0,0 0 1,-1 0-1,1-1 1,0 1-1,0 0 0,-1 0 1,1 0-1,0 0 0,0 0 1,0-1-1,-1 1 0,1 0 1,0 0-1,0 0 1,-1 0-1,1 0 0,0 0 1,-1 0-1,1 0 0,0 0 1,0 0-1,-1 0 0,1 0 1,0 0-1,-1 0 0,-10 1 231,0 0-1,0 1 1,0 0-1,0 1 1,0 0-1,1 1 1,-1 0-1,1 0 1,0 1-1,0 1 1,1-1-1,0 2 1,0-1-1,-10 10 1,9-7-201,1 0 0,0 0 1,0 2-1,1-1 0,0 1 1,0 0-1,1 0 0,1 1 0,0 0 1,1 0-1,-6 21 0,10-14 206,1-19-307,0 1 0,0-1 0,0 0 0,0 1 0,0-1 0,0 1 0,1-1 0,-1 1 0,0-1 1,0 0-1,0 1 0,0-1 0,1 1 0,-1-1 0,0 0 0,0 1 0,1-1 0,-1 0 0,0 1 0,1-1 0,-1 0 0,0 0 1,1 1-1,-1-1 0,0 0 0,1 0 0,-1 1 0,1-1 0,-1 0 0,1 0 0,-1 0 0,0 0 0,1 0 0,-1 0 1,1 0-1,-1 0 0,1 0 0,-1 0 0,1 0 0,-1 0 0,0 0 0,1 0 0,0 0 0,10-5 4,0 0 0,-1-1-1,1 0 1,-1-1 0,-1 0-1,1-1 1,13-14 0,17-11-153,-23 19 42,2 2-1,-1 0 1,34-15 0,-51 26 91,1 1 0,-1-1-1,0 1 1,0-1 0,0 1 0,0 0 0,0 0 0,1-1 0,-1 1 0,0 0 0,0 0 0,1 0 0,-1 0 0,0 0 0,0 0 0,0 1 0,1-1 0,-1 0 0,0 0 0,0 1 0,0-1 0,0 1 0,0-1 0,0 1 0,0 0 0,0-1 0,0 1 0,0 0 0,0 0 0,0 0 0,0-1 0,0 1 0,-1 0 0,1 0 0,0 0 0,-1 0 0,1 0 0,0 2 0,2 5 105,-1-1-1,0 0 1,0 1 0,-1-1 0,1 10-1,0-1-98,1 10 40,4 22 99,-6-44-147,0 0 1,0 1-1,1-1 0,-1 0 0,1 0 1,0 0-1,5 7 0,-6-10-158,0 0-1,0 0 1,0 0 0,1 0-1,-1 0 1,0 0 0,1 0-1,-1-1 1,1 1 0,-1 0-1,1-1 1,-1 1 0,1-1-1,-1 0 1,1 1 0,-1-1-1,1 0 1,0 0 0,-1 0-1,1 0 1,2-1 0,3 0-1251,0 0 1,0-1 0,9-3-1,-15 5 1022,24-12-4074,-22 10 3912,1 0 1,-1 1-1,1-1 1,-1 1-1,1-1 1,-1 1-1,1 0 1,0 1 0,4-1-1,-7 1 614,0 0 0,0 0 0,0 0 0,-1 0 0,1 1 0,0-1 0,0 0 0,-1 1 0,1-1 0,0 1 0,-1-1 0,1 1 0,0-1-1,-1 1 1,1-1 0,-1 1 0,1 0 0,-1-1 0,1 1 0,-1 0 0,0-1 0,1 1 0,-1 0 0,0 0 0,1-1 0,-1 1 0,0 0 0,0 0 0,0 0 0,0-1 0,0 1 0,0 0 0,0 0 0,0 0 0,0-1 0,0 3-1,-5 30 3963,5-31-3785,0 0 180,-4 10 1699,4-11-2047,0-1 1,0 0-1,0 0 1,0 0-1,0 0 0,0 1 1,0-1-1,0 0 1,0 0-1,0 0 1,0 0-1,0 1 0,0-1 1,0 0-1,0 0 1,0 0-1,0 0 1,-1 0-1,1 0 1,0 1-1,0-1 0,0 0 1,0 0-1,0 0 1,0 0-1,-1 0 1,1 0-1,0 0 1,0 0-1,0 0 0,0 0 1,-1 1-1,1-1 1,0 0-1,0 0 1,0 0-1,0 0 1,0 0-1,-1 0 0,1 0 1,0 0-1,0-1 1,-1-2 1466,1-1-1143,1 0-1,-1 0 1,1 1 0,0-1 0,2-5-1,1 0-4,7-29 835,16-42 246,-23 69-1316,1 0 1,0 1-1,1 0 1,0 0-1,10-11 1,-8 11-94,1 0 0,0 1 0,0 0 0,1 0 0,1 1 1,-1 0-1,1 1 0,1 0 0,-1 1 0,1 0 0,0 1 0,0 0 0,1 1 1,0 1-1,-1 0 0,1 0 0,0 1 0,15 0 0,10 2-554,58 5-1,-8 10-3523,-43-4 1965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0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30 1728,'0'-14'3584,"0"14"-3423,0-1 1,0 0 0,0 1-1,0-1 1,0 0-1,-1 1 1,1-1-1,0 0 1,0 1 0,-1-1-1,1 0 1,0 1-1,-1-1 1,1 1 0,-1-1-1,1 1 1,-1-1-1,1 1 1,-1-1-1,1 1 1,-1-1 0,0 1-1,1 0 1,-1-1-1,1 1 1,-1 0-1,0 0 1,1-1 0,-1 1-1,0 0 1,0 0-1,1 0 1,-1 0-1,0 0 1,1 0 0,-1 0-1,0 0 1,1 0-1,-1 0 1,0 0 0,0 1-1,-7 0 25,0 1 0,1-1 0,-9 4 0,6-2 454,-6 3-275,0 0 0,0 1 0,0 1 0,-23 15 0,-5 3-40,43-26-324,-4 3-35,0 0 0,0 0 0,0 0 0,-5 5 0,10-8 24,-1 0-1,1 1 0,-1-1 0,1 1 0,-1-1 0,0 1 0,1-1 1,-1 1-1,1-1 0,0 1 0,-1 0 0,1-1 0,0 1 1,-1 0-1,1-1 0,0 1 0,0 0 0,-1-1 0,1 1 1,0 0-1,0 0 0,0-1 0,0 1 0,0 0 0,0-1 1,0 1-1,0 0 0,0 0 0,0-1 0,1 1 0,-1 0 0,0-1 1,0 1-1,1 0 0,-1-1 0,0 1 0,1 0 0,-1-1 1,1 1-1,-1-1 0,1 1 0,-1-1 0,1 1 0,0 0 1,7 5-3,1 0 1,0 0 0,1-1 0,-1 0 0,18 6 0,53 12 292,-40-13 131,-7-2-10,-19-5 92,0 0 0,0 1 0,14 6 0,-28-9-503,11 6 856,-10-7-820,-1 0 0,0 1 0,0-1 1,0 0-1,0 1 0,0-1 0,0 0 1,1 1-1,-1-1 0,0 0 0,0 1 1,0-1-1,0 0 0,0 1 0,0-1 1,0 0-1,0 1 0,0-1 0,0 0 1,-1 1-1,1-1 0,0 0 0,0 0 1,0 1-1,0-1 0,0 0 0,-1 1 1,1-1-1,0 0 0,0 0 0,0 1 1,-1-1-1,1 0 0,0 0 0,0 0 1,-1 1-1,1-1 0,0 0 0,-1 0 1,1 0-1,0 0 0,0 0 0,-1 1 1,1-1-1,-1 0 0,-116 54 1553,77-37-1451,-27 13-138,25-9-1372,-75 23 0,98-41-1071,13-4 450,10-4-1044,8 1 951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5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21 4576,'2'-20'7835,"-16"20"-6431,1 0-419,2 1-405,0 0 1,0 1 0,0 0 0,0 1 0,-12 4 0,3 1 452,-34 17 0,46-20-902,0 0 1,0 0-1,1 1 0,0 0 0,0 0 0,0 1 0,1 0 0,0 0 0,0 0 0,1 1 0,0 0 1,0 0-1,1 0 0,0 1 0,1-1 0,-1 1 0,2 0 0,-3 12 0,3-13-68,1 0 1,1 0-1,-1 0 0,1 0 1,1 0-1,0 0 0,0 0 0,0 0 1,1-1-1,0 1 0,0 0 0,1-1 1,0 1-1,1-1 0,-1 0 0,1 0 1,1 0-1,-1 0 0,1-1 0,1 0 1,7 7-1,-7-7-4,1-1 1,-1-1-1,1 1 0,0-1 1,1 0-1,-1-1 1,1 0-1,0 0 0,-1-1 1,1 1-1,0-2 1,0 1-1,10 0 0,-1-2-608,1 1 0,-1-2 0,1 0-1,-1-1 1,21-6 0,-3 0-1254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0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4992,'0'0'1589,"-10"13"1403,3-6-2091,0 1 0,1 1 0,0-1 0,1 1 1,0 0-1,-7 19 0,10-24-812,1 0 0,0 0 0,1 0 0,-1 0-1,1 0 1,-1 0 0,1 0 0,0 0 0,1 0 0,-1 0 0,1 0 0,0 0 0,0 0 0,0-1 0,0 1 0,1 0 0,-1 0 0,1-1 0,0 1 0,4 5 0,-4-6-19,0-1 0,0 1 0,0-1 0,0 1 0,1-1 0,-1 0 0,1 0 1,-1 0-1,1 0 0,0 0 0,0 0 0,-1-1 0,1 0 0,0 1 0,1-1 0,-1 0 0,0-1 0,0 1 1,0 0-1,1-1 0,-1 0 0,0 0 0,0 0 0,1 0 0,-1 0 0,0-1 0,5 0 0,2-3 87,-2 0-1,1 0 0,0-1 1,-1 1-1,0-2 0,0 0 1,0 0-1,-1 0 0,0-1 0,0 0 1,0 0-1,5-8 0,-10 12-154,0 0-1,-1 1 0,1-1 1,-1 0-1,1 0 1,-1 0-1,0 0 0,0 0 1,0 0-1,0-1 0,-1 1 1,0 0-1,1 0 0,-1-1 1,0 1-1,0 0 1,-1 0-1,1-1 0,-1 1 1,0 0-1,1 0 0,-1 0 1,-1 0-1,1 0 0,0 0 1,-1 0-1,1 0 1,-1 0-1,0 1 0,0-1 1,0 1-1,-1-1 0,1 1 1,0 0-1,-1 0 0,1 0 1,-1 0-1,0 0 1,0 1-1,0-1 0,0 1 1,-4-2-1,0 1-161,0 0 1,-1 1-1,1 0 1,0 0-1,0 0 1,-1 1-1,1 0 0,0 1 1,-1-1-1,1 2 1,-9 1-1,10-1-226,1-1-1,0 1 0,0 0 1,0 0-1,0 1 0,1 0 1,-1 0-1,1 0 0,-1 0 1,1 0-1,0 1 0,0 0 1,1 0-1,-1 0 1,-4 8-1,-3 11-1634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0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25 486 2656,'-5'3'534,"-15"2"9207,38-32-7840,33-46-437,-31 43-1005,1 2 1,45-50-1,97-58 1594,-84 87-1197,-37 24-378,-6 5 251,-34 18-669,1 1-1,0 0 0,-1 0 0,1 0 1,0 1-1,0-1 0,0 0 0,-1 1 0,1 0 1,6 0-1,-9 0-51,1 0-1,-1 0 1,1 0-1,-1 1 1,1-1-1,-1 0 1,1 0 0,-1 1-1,0-1 1,1 0-1,-1 1 1,1-1-1,-1 0 1,0 1 0,1-1-1,-1 0 1,0 1-1,1-1 1,-1 1-1,0-1 1,0 1 0,1-1-1,-1 1 1,0-1-1,0 1 1,0-1 0,0 1-1,0-1 1,0 1-1,0-1 1,0 1-1,0-1 1,0 1 0,0-1-1,0 1 1,0 0-1,-6 20 53,4-16-32,-17 44 150,-37 68 0,-11 27 69,66-144-240,1 0 0,0 1 1,0-1-1,-1 1 0,1-1 1,0 1-1,0-1 1,0 0-1,0 1 0,-1-1 1,1 1-1,0-1 0,0 1 1,0-1-1,0 1 0,0-1 1,0 1-1,0-1 1,0 1-1,0-1 0,1 0 1,-1 1-1,0-1 0,0 1 1,0-1-1,0 1 0,1-1 1,-1 0-1,0 1 1,0-1-1,1 1 0,-1-1 1,0 0-1,1 1 0,0-1 1,0 0 7,0 0 0,0 0 0,0 0 0,0 0 1,1 0-1,-1 0 0,0-1 0,0 1 0,0 0 1,0-1-1,0 1 0,0-1 0,0 1 0,0-1 1,0 0-1,0 1 0,1-2 0,21-16 74,-2-2 0,0 0 0,29-38 0,0 0-18,35-31-258,-84 89 185,25-24-249,-25 23 249,0 0 0,1 1 0,-1-1 0,0 0 0,1 0 0,-1 1 0,0-1 0,1 1 0,-1-1 0,1 1 0,-1 0 0,1-1 0,-1 1 0,1 0 0,-1 0 0,1 0 0,-1 0 0,1 0 0,2 1 0,-3 0 4,-1-1-1,1 0 1,0 1-1,-1-1 1,1 1-1,-1-1 1,1 1 0,-1-1-1,1 1 1,-1-1-1,0 1 1,1 0 0,-1-1-1,1 1 1,-1 0-1,0-1 1,0 1-1,1 0 1,-1-1 0,0 1-1,0 0 1,0 1-1,1 18 85,-1-14-53,-1 48 111,0-17 36,1-1 0,2 1 0,11 64 0,-12-99-158,0 1 1,-1-1-1,1 1 1,0-1 0,1 0-1,-1 0 1,0 1-1,1-1 1,-1 0 0,1 0-1,0 0 1,-1 0-1,1 0 1,0-1 0,0 1-1,0-1 1,0 1-1,1-1 1,-1 0 0,0 0-1,1 1 1,-1-2-1,1 1 1,-1 0 0,1 0-1,-1-1 1,1 0-1,-1 1 1,1-1 0,3 0-1,5 0 73,0-1 0,0 0 0,1-1-1,-1 0 1,16-6 0,-12 3-63,0-1 1,0-1-1,-1 0 1,20-13-1,48-42 46,-57 40-25,-2 0 1,-1-1-1,0-1 0,-2-1 1,-1-1-1,-1-1 0,18-35 1,-19 24 32,-16 36-112,0-1 1,0 0 0,0 0 0,0 1-1,-1-1 1,0 0 0,1 0-1,-1 0 1,0 0 0,0-4 0,-1 6 0,1 1 0,0-1 1,0 0-1,0 1 0,-1-1 1,1 1-1,0-1 0,0 1 1,-1-1-1,1 1 1,0 0-1,-1-1 0,1 1 1,-1-1-1,1 1 0,-1 0 1,1-1-1,0 1 0,-1 0 1,1-1-1,-1 1 0,0 0 1,1 0-1,-1 0 1,0-1-1,-1 1-23,1 0 1,-1 0-1,0 0 0,1 0 1,-1 0-1,0 0 0,1 1 1,-4 0-1,-2 1-31,1 1-1,0 0 1,-12 6 0,9-2 74,0-1 0,0 2 0,0-1 0,1 1 0,0 1 0,1-1 1,0 1-1,0 1 0,1-1 0,-9 20 0,11-23 14,1 1 1,1 0-1,-1 0 1,1 0-1,1 1 1,-1-1 0,1 0-1,0 1 1,1-1-1,0 1 1,0-1-1,1 1 1,-1-1-1,2 0 1,-1 1-1,1-1 1,4 12-1,-5-17 19,1 1-1,-1-1 0,0 0 1,1 1-1,-1-1 0,1 0 1,0 0-1,0 0 1,0 0-1,0 0 0,0-1 1,0 1-1,0 0 0,1-1 1,-1 0-1,3 2 0,-1-2 6,-1 0 0,1 0-1,0 0 1,0-1-1,-1 1 1,1-1-1,0 0 1,0 0 0,0 0-1,5-1 1,1-2 5,0 1 0,0-1 1,-1-1-1,1 0 1,-1 0-1,1-1 0,11-8 1,68-52-31,29-18-139,-28 33 311,7-5 83,-96 55-264,0 0 1,0-1 0,0 0-1,0 1 1,0-1-1,0 1 1,-1-1-1,1 0 1,0 1 0,-1-1-1,1 0 1,0 0-1,-1 0 1,1-1-1,-1 2-7,0 0-1,0 0 1,0-1-1,0 1 1,0 0-1,0 0 1,-1 0-1,1-1 1,0 1-1,0 0 1,0 0-1,-1 0 1,1 0-1,0-1 1,0 1-1,-1 0 1,1 0-1,0 0 1,0 0-1,0 0 1,-1 0-1,1 0 1,0 0-1,-1 0 1,1 0-1,0 0 1,0 0-1,-1 0 1,1 0-1,0 0 0,-1 0 1,-28 3-492,17 1 506,0 1-1,1 0 1,0 0 0,-1 1-1,2 0 1,-1 1 0,1 0-1,0 1 1,1 0 0,-1 1-1,2 0 1,-1 0 0,-11 18-1,5-5 26,1 1 1,1 0-1,1 1 0,1 1 1,-9 32-1,18-51-29,-3 7 61,2-1 0,-1 1-1,2 0 1,-1 0 0,1 14 0,2-27-53,-1 0 1,1 1-1,0-1 1,0 0-1,0 1 1,0-1-1,0 0 1,0 1-1,0-1 1,0 0-1,0 1 1,0-1-1,0 0 1,0 1-1,1-1 1,-1 0-1,0 1 1,0-1-1,0 0 1,0 1-1,0-1 1,1 0-1,-1 0 1,0 1-1,0-1 1,1 0 0,-1 0-1,0 1 1,0-1-1,1 0 1,-1 0-1,0 0 1,1 0-1,-1 1 1,0-1-1,0 0 1,1 0-1,-1 0 1,0 0-1,1 0 1,-1 0-1,0 0 1,1 0-1,-1 0 1,0 0-1,1 0 1,-1 0-1,0 0 1,1 0-1,-1 0 1,0 0 0,1 0-1,-1 0 1,0-1-1,1 1 1,-1 0-1,0 0 1,1 0-1,-1-1 1,0 1-1,0 0 1,1 0-1,-1 0 1,0-1-1,1 0 1,21-20 158,42-67-94,-12 15-91,-17 27-39,2 2 0,56-53 0,-82 86-264,-15 12 127,1 1 169,0 0 0,0 0 0,0 0 0,0 1 0,1-1 0,-4 5 0,1 1 32,1 0 1,0 1 0,0-1-1,0 1 1,1 0-1,1 0 1,0 0 0,0 1-1,0-1 1,1 0-1,1 1 1,0-1 0,0 1-1,2 13 1,-1-21 11,-1 1 1,1-1-1,0 0 1,0 0-1,0 0 0,0 0 1,0 1-1,0-2 1,0 1-1,1 0 0,-1 0 1,1 0-1,0-1 1,-1 1-1,1-1 1,0 1-1,0-1 0,0 1 1,0-1-1,0 0 1,0 0-1,0 0 1,0-1-1,0 1 0,3 0 1,0 0 18,0 0 0,1 0 0,-1-1 0,0 1 0,0-1 0,0-1 0,0 1 0,0-1 0,0 0 0,10-3 0,5-4 42,0 0-1,37-22 0,33-31-47,32-17-173,-121 77 138,0 1 0,0-1 1,1 0-1,-1 1 0,0-1 1,1 1-1,-1-1 0,0 1 1,1 0-1,-1-1 0,0 1 1,1 0-1,-1 0 0,1 0 1,-1 0-1,1 0 0,-1 0 1,0 1-1,1-1 0,-1 0 1,1 1-1,-1-1 0,0 1 1,1 0-1,-1-1 0,0 1 1,0 0-1,0 0 0,0-1 1,1 1-1,-1 0 0,0 0 1,0 0-1,-1 0 0,1 1 1,0-1-1,0 0 0,0 0 1,0 3-1,3 4 136,-1 1 1,1 0-1,-2 1 1,4 17-1,-2-6-28,-1-10-53,1 0-1,0 0 1,0 0-1,1-1 1,1 0 0,-1 0-1,11 12 1,-12-17-46,0 0 0,1 0 0,-1-1 0,1 0 0,0 0 0,0 0 0,1 0 0,-1-1 0,1 0 0,0 0 0,0-1 0,0 1 0,0-1 0,8 1 0,-7-2-201,1 0 0,0 0 0,0-1 0,0 0-1,-1 0 1,1-1 0,0 0 0,0-1-1,10-2 1,-8 0-1560,0 1 0,-1-2 1,14-7-1,-20 10 975,0 1 1,0-1-1,0 0 1,-1 0-1,1-1 1,-1 1-1,1 0 1,-1-1-1,0 0 1,0 1-1,0-1 1,-1 0-1,4-6 1,4-12-3815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0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75 1408,'0'-4'247,"0"0"0,0 0 0,1 0-1,0 0 1,0 0 0,0 1 0,0-1 0,1 0 0,2-4 0,22-24 11113,-24 48-10443,-2 27 633,-2 0 1,-10 62-1,-1-36-577,-23 72 0,1-8-466,19-64-254,-13 61-1141,26-120-1656,15-23-4319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0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17 410 3968,'-13'-33'1285,"13"32"-1238,-1 0 0,1 0 0,-1-1 0,1 1 0,0 0 0,0 0 0,0-1 0,0 1 0,0 0 0,0-2 0,-1-9-22,1-1 578,0 1 0,0-1 0,1 0 0,5-19 0,-1 13 200,1 1 0,0-1 0,2 1 0,0 1 0,2-1 0,-1 1 0,24-29 0,-27 38-463,1 0 0,0 0 0,1 1 0,0 0-1,0 0 1,0 1 0,1 0 0,0 0 0,0 1 0,1 1 0,-1-1 0,1 1 0,0 1 0,0 0 0,0 0 0,17-2 0,-24 6-257,1-1 1,-1 0-1,0 1 0,0-1 1,0 1-1,0 0 1,0 0-1,-1 0 1,1 0-1,0 1 1,0-1-1,-1 1 1,1 0-1,-1-1 0,1 1 1,-1 0-1,0 1 1,0-1-1,0 0 1,0 1-1,0-1 1,0 1-1,-1-1 0,1 1 1,-1 0-1,0 0 1,0 0-1,0-1 1,0 1-1,0 0 1,-1 0-1,1 0 0,-1 5 1,1 10 60,-2 1 0,-1 0 0,0-1 0,-1 0 0,-1 1 0,-1-1 0,-1-1 0,0 1 0,-1-1 0,-1 0 0,0 0 0,-1-1 0,-1-1 0,-1 1 0,-20 22 0,7-16-905,22-21 428,1 1 0,-1-1 0,0 0 0,1 0 1,-1 0-1,0 0 0,0 0 0,0-1 0,0 1 0,0-1 1,0 1-1,-3 0 0,5-1 208,0 0 0,0 0 0,-1 0 0,1 0 0,0 0-1,0-1 1,0 1 0,0 0 0,-1 0 0,1 0 0,0 0 0,0 0 0,0 0 0,-2-3-2627,2 3 2627,0-1 0,2-9-3239,7-13-1083,-7 20 3513,10-21-2186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0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 7136,'-5'-1'1151,"1"0"0,-1 0-1,0 0 1,-11-2 4089,16 3-5108,0-1 0,0 1 0,0 0-1,0 0 1,0 0 0,0 0 0,0-1 0,0 1-66,0 0-1,0 0 1,0-1-1,0 1 1,0 0 0,0 0-1,0-1 1,0 1 0,0 0-1,1 0 1,-1 0-1,0-1 1,0 1 0,0 0-1,0 0 1,1 0 0,-1-1-1,0 1 1,0 0-1,0 0 1,1 0 0,-1 0-1,0 0 1,0 0 0,0 0-1,1-1 1,-1 1-1,19-3 1785,31-3 1,-2 1-832,-4 0-595,69 2-1,-99 3-454,9-4 59,-15 3-4882,-22 3-4842,5 4 7227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0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8224,'14'4'8073,"42"5"-5180,-45-7-2062,36 4-346,67 1 0,-86-8-4759,44-8 0,-58 7 2673,25-3-1241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0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6816,'-17'5'2926,"12"-3"-2703,1 0 0,0 1-1,0-1 1,-6 6 0,2-2 841,2-1-733,0 0 1,1 0 0,0 1-1,0-1 1,1 1 0,-1 0-1,1 0 1,1 1 0,-1-1-1,1 1 1,0 0 0,0 0 0,1 0-1,0 0 1,1 0 0,-1 1-1,1-1 1,1 0 0,-1 1-1,1-1 1,2 13 0,-2-12-154,2 1-1,-1 0 1,1-1 0,1 0 0,-1 1 0,1-1 0,1 0 0,0 0 0,0-1 0,0 1 0,1-1-1,0 0 1,0 0 0,1-1 0,0 1 0,0-1 0,0 0 0,9 5 0,-11-9-94,-1 0 0,1 0 1,0 0-1,0 0 0,-1-1 0,1 0 1,1 0-1,-1 0 0,0 0 1,0 0-1,0-1 0,0 0 1,0 0-1,1 0 0,-1 0 0,0-1 1,0 0-1,0 1 0,0-2 1,0 1-1,0 0 0,0-1 1,0 0-1,4-2 0,-1 0-19,-1-1-1,1 0 0,-1 0 1,0 0-1,0-1 0,0 0 1,-1 0-1,0-1 0,0 1 1,-1-1-1,0 0 0,4-7 1,-2 0 18,1 0 1,-2 0-1,1 0 1,-2-1-1,0 0 1,-1 0-1,-1 0 1,1-15 0,-3 28-73,0-7-26,0-1 1,-1 1-1,-2-13 0,3 20-38,-1-1 0,0 1 0,1-1-1,-1 1 1,-1-1 0,1 1 0,0 0 0,0-1 0,-1 1 0,1 0 0,-1 0 0,0 0 0,0 0 0,0 0 0,0 0 0,0 1 0,-3-3 0,1 2-38,0 0 0,0 1 0,-1 0 0,1-1-1,0 1 1,-1 1 0,1-1 0,-1 1 0,1-1 0,-1 1 0,1 0 0,-8 2 0,-1 0-185,0 1 0,0 0 0,-19 9 0,16-5-232,1 1 1,1 1-1,-1 0 0,1 0 0,1 2 1,0-1-1,1 2 0,0 0 1,-13 16-1,-18 31-1417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2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27 444 1824,'-26'0'16154,"29"-13"-14405,2 8-1681,-1 0-1,1 0 1,1 0-1,9-7 1,1 0-11,112-80 454,-68 51-441,88-58-171,-140 92 85,2 1 0,-1 0 0,18-9 0,-26 15 19,-1 0 0,0 0 0,1-1-1,-1 1 1,1 0 0,-1 0 0,1 0 0,-1 0 0,1 0 0,-1 0-1,1 0 1,-1 0 0,1 0 0,-1 0 0,1 0 0,-1 0 0,1 0-1,-1 1 1,1-1 0,-1 0 0,1 0 0,-1 0 0,1 1 0,-1-1-1,1 0 1,-1 1 0,0-1 0,1 0 0,-1 1 0,0-1 0,1 0-1,-1 1 1,0-1 0,1 1 0,-1-1 0,0 0 0,0 1 0,1 0-1,3 22-28,-3-19 26,4 117 310,-4-109-240,-1 0 1,2 0-1,-1 0 0,2 0 1,0 0-1,5 16 1,-6-23-20,0 0 1,0 0-1,1-1 0,-1 1 1,1-1-1,0 1 1,0-1-1,1 0 1,-1 0-1,1 0 0,0-1 1,0 1-1,0-1 1,1 0-1,-1 0 0,0-1 1,8 4-1,-9-5-16,1 0-1,-1 0 0,0-1 1,1 1-1,-1-1 1,1 0-1,-1 0 0,1 0 1,-1 0-1,1-1 0,-1 1 1,0-1-1,1 0 1,-1 0-1,0 0 0,0 0 1,0-1-1,1 0 0,-1 1 1,3-3-1,5-5 72,0 0 0,-1 0 0,16-17 0,-26 25-105,121-145 273,-79 91-296,81-81-1,-111 125-61,-9 7 1,1 0 1,0 0-1,0 1 0,0-1 0,0 1 0,0 0 1,1 1-1,-1-1 0,7-2 0,-10 5 77,0 0-1,-1 0 0,1 0 0,-1 0 1,1 0-1,0 0 0,-1 0 0,1 0 0,0 0 1,-1 0-1,1 1 0,-1-1 0,1 0 1,0 0-1,-1 1 0,1-1 0,-1 0 1,1 1-1,-1-1 0,1 0 0,-1 1 1,1-1-1,-1 1 0,1-1 0,-1 1 1,0-1-1,1 1 0,-1-1 0,1 1 1,8 21 36,-8-19-34,12 42 224,7 47-1,5 16-135,6 16-137,-30-119-268,0 1-1,0-1 1,-1 1 0,-1 8 0,1-1-4148,-9-16-2526,3-2 3548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2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 4576,'-18'-19'1450,"22"28"5162,-3 4-3852,-1 23-2550,0-14 795,-6 337 3624,4-273-3829,-4 95 85,5-99-556,2-36-2322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2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0 760 3808,'3'-2'11027,"4"-7"-5299,-4 2-7716,8-39 3066,-6 29-857,-1-1-1,2-17 0,-4 18-55,1 0 1,0 0-1,1 0 0,12-28 1,-12 34-93,6-13 48,0 1 0,1 1 0,1-1 1,1 2-1,17-23 0,-4 14-45,88-96 290,-81 93-205,19-18 244,-43 43-296,0-1 0,-1 0 1,15-19-1,-20 24-106,1 0 0,-1 1 0,1-1 0,0 1-1,0 0 1,1 0 0,-1 0 0,0 1 0,1 0 0,0-1 0,0 2 0,8-4 0,-1 2-33,1 1 0,-1-1 0,0 2 0,19-1 0,-28 2 34,0 0 0,0 0 0,0 1 0,0-1 0,0 1 0,0-1-1,-1 1 1,1 0 0,0 0 0,0 0 0,-1 0 0,1 0 0,-1 1 0,1-1 0,-1 1 0,1 0 0,-1 0 0,0 0 0,0 0 0,0 0-1,0 0 1,0 1 0,-1-1 0,1 0 0,-1 1 0,1 0 0,1 3 0,-2-1 65,0-1 0,0 1-1,0 0 1,0 0 0,-1-1 0,0 1 0,0 0 0,0 0-1,0-1 1,-1 1 0,0 0 0,0 0 0,0-1-1,0 1 1,-1-1 0,-2 5 0,0-1-51,-1 0 0,0 0 1,-1-1-1,1 0 0,-1 0 1,-1 0-1,1-1 0,-1 0 0,0 0 1,-1-1-1,1 0 0,-10 5 1,-12 5-3,-1-2 1,-35 11 0,16-6 31,42-16-27,-3 1-59,9-1-8,6 0-14,21 2 5,75 17-179,-83-16 221,-1 0 0,1 2 0,25 13 0,-41-19 37,1 0-1,-1 0 1,0 0 0,-1 1 0,1-1 0,0 1-1,0 0 1,0-1 0,-1 1 0,1 0-1,-1 0 1,0 0 0,1 0 0,-1 0 0,0 0-1,0 0 1,0 1 0,-1-1 0,1 0-1,0 0 1,-1 1 0,0-1 0,1 4 0,-1-5-10,0 0 0,-1-1 1,1 1-1,0 0 1,0-1-1,-1 1 1,1 0-1,0-1 1,-1 1-1,1-1 1,0 1-1,-1 0 0,1-1 1,-1 1-1,1-1 1,-1 1-1,1-1 1,-1 0-1,0 1 1,1-1-1,-1 0 0,0 1 1,1-1-1,-1 0 1,1 0-1,-1 1 1,0-1-1,-1 0 1,-23 3 281,20-2-249,-28 1-265,-1-2-1,1-1 0,-1-1 1,1-2-1,-63-16 0,76 16-530,16 4 104,0-1 0,0 0 0,1 0 0,-1 0 0,0 0 0,1-1 0,-1 1 0,1-1 0,-7-3-1,18-4-5220,4 8 3637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6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23 5472,'0'-1'90,"-1"1"0,1 0 0,0 0 0,0 0 1,-1 0-1,1-1 0,0 1 0,0 0 0,0 0 0,-1-1 1,1 1-1,0 0 0,0 0 0,0-1 0,0 1 0,-1 0 0,1 0 1,0-1-1,0 1 0,0 0 0,0-1 0,0 1 0,0 0 1,0-1-1,0 1 0,0 0 0,0-1 0,0 1 0,0 0 1,0 0-1,0-1 0,0 1 0,0 0 0,1-1 0,-1 1 0,0 0 1,0 0-1,0-1 0,0 1 0,0 0 0,1 0 0,-1-1 1,1 1-1,15-7 3452,-11 6-3143,0 0 0,0 0-1,0 0 1,0 1 0,0 0 0,0 0 0,-1 0 0,1 1 0,0 0-1,0 0 1,0 0 0,7 3 0,-10-3-351,0-1 1,-1 1-1,1 0 1,0 0-1,-1 0 0,1 0 1,0 0-1,-1 1 1,0-1-1,1 0 0,-1 1 1,0-1-1,0 1 1,1-1-1,-1 1 0,0 0 1,-1-1-1,1 1 1,0 0-1,0 0 1,-1-1-1,1 1 0,-1 0 1,0 0-1,1 0 1,-1 0-1,0 0 0,0 0 1,0 0-1,0 0 1,-1-1-1,1 1 0,0 0 1,-1 0-1,0 2 1,-3 8 230,-1-1 0,-11 21 0,-3 5 686,18-35-866,0 1 0,1-1 0,-1 0 0,0 0 0,0 1 0,1-1 0,0 0 0,-1 6 0,1-8-70,1 1-1,-1 0 1,0-1-1,0 1 1,1 0-1,-1-1 1,1 1-1,-1 0 1,0-1-1,1 1 1,-1-1-1,1 1 1,0-1-1,-1 1 1,1-1-1,-1 1 1,1-1-1,0 1 1,-1-1-1,1 0 1,0 1-1,-1-1 1,1 0-1,0 0 1,0 0-1,-1 0 1,1 1-1,0-1 0,0 0 1,-1 0-1,2 0 1,68 5-520,-64-5-654,-1 1 0,0 0-1,0 0 1,1 0 0,-1 1-1,9 3 1,0 0-2688,8 2 84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2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73 3328,'-1'-1'129,"1"1"-57,0-1 0,0 1 1,-1 0-1,1-1 0,0 1 0,0-1 1,-1 1-1,1 0 0,0-1 1,0 1-1,-1 0 0,1-1 0,-1 1 1,1 0-1,0 0 0,-1-1 1,1 1-1,0 0 0,-1 0 0,1 0 1,-1 0-1,1-1 0,-1 1 1,0 0-1,-9-15 12744,6 10-10075,4 5-2706,0 0 1,0 0 0,0 0-1,0 0 1,0 0 0,0 0-1,-1-1 1,1 1 0,0 0-1,0 0 1,0 0-1,0 0 1,0 0 0,0 0-1,0 0 1,0 0 0,0 0-1,0 0 1,0 0 0,0 0-1,0 0 1,0 0 0,0 0-1,0 0 1,0 0 0,0-1-1,0 1 1,-1 0-1,1 0 1,0 0 0,0 0-1,0 0 1,0 0 0,0 0-1,0 0 1,0 0 0,0 0-1,0 0 1,0 0 0,1-1-1,-1 1 1,0 0 0,0 0-1,0 0 1,0 0-1,0 0 1,0 0 0,0 0-1,0 0 1,0 0 0,0 0-1,0 0 1,0 0 0,0 0-1,0 0 1,0-1 0,0 1-1,0 0 1,0 0 0,0 0-1,1 0 1,-1 0-1,0 0 1,11 0 943,-11 0-975,5-1 102,0 1 0,1-1 0,-1 0 0,0-1-1,0 1 1,7-4 0,22-5-5,49-9-213,-74 19 85,4-1-962,-13 1 747,0 0 0,1 0 0,-1 0 0,0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0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5 122 2144,'0'0'699,"4"0"2154,-13 0 2171,19-9-3888,19-5-162,-9 6-514,-11 4-319,0 1 0,1 0 0,0 0 0,0 1 0,0 0 0,16-1 0,63 4 227,-33 1 27,-36-1-227,22 4 1,-22-3 292,24 1-1,-47-3-373,0-1 0,1 0 1,-1-1-1,1 1 0,-1 0 0,1-1 0,-1 1 0,-2-3 0,-4-2 20,-6-1-76,0 1 1,0 1-1,-25-6 1,-53-5 45,26 5 125,57 9-192,1-1-8,-1 2-1,1-1 1,0 1 0,-1 1-1,1-1 1,-14 2-1,6 0-286,14-1 65,1 0-1,0 0 1,0 0 0,0 0-1,0 0 1,-1 0 0,-2 2 0,-2 5-756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8 287 4320,'-2'1'347,"2"-1"-312,0 1 0,0-1 0,0 0 0,0 0 0,-1 0 0,1 0 1,0 0-1,0 0 0,0 0 0,0 0 0,0 1 0,0-1 0,0 0 0,-1 0 0,1 0 0,0 0 1,0 0-1,0 0 0,0 0 0,0 0 0,0 0 0,-1 0 0,1 0 0,0 0 0,0 0 1,0 0-1,0 0 0,0 0 0,-1 0 0,1 0 0,0 0 0,0 0 0,0 0 0,0 0 0,0 0 1,-1 0-1,1 0 0,0 0 0,0-1 0,0 1 0,0 0 0,0 0 0,2-6 5382,14 3-3240,-1 2-1429,0 0 0,0-1 0,0 0 0,22-8 0,58-25 1091,-79 28-1550,-1-2 0,0 1 1,20-17-1,-11 7-175,0-2 0,26-28-1,-43 42-173,-1 0 0,1 1 0,14-9 0,-21 13 55,0 1 0,1 0 0,-1 0 0,1-1 0,-1 1 0,1 0 0,-1 0 0,0 0 0,1 0 0,-1 0 0,1 0 0,-1 0 0,1-1 0,-1 1 0,1 0 0,-1 1 0,1-1 0,-1 0-1,1 0 1,-1 0 0,0 0 0,1 0 0,-1 0 0,1 0 0,-1 1 0,1-1 0,-1 0 0,0 0 0,1 1 0,-1-1 0,1 1 0,0 0-4,0 1 0,0-1 0,0 1-1,0-1 1,0 1 0,0 0 0,0-1 0,0 4 0,2 3 15,-1 0 1,1 14-1,1 17 230,10 73 302,-13-109-487,-1 0-1,1 1 1,0-1 0,0 0 0,0 0 0,1 0 0,-1 0-1,1 0 1,-1-1 0,1 1 0,0 0 0,0-1 0,0 1-1,4 2 1,-4-3-13,1-1 0,-1 1-1,1-1 1,-1 0 0,1 1-1,0-1 1,0-1 0,-1 1-1,1 0 1,0-1 0,0 1-1,0-1 1,0 0 0,0 0-1,5-1 1,9-1 82,0-2-1,0-1 1,-1 0 0,24-11 0,-27 11-138,18-8 5,-1-2 0,-1-1 1,0-2-1,35-27 0,94-95 13,-154 136-16,1-2-42,1 1 1,0 0 0,0 0 0,0 1-1,9-6 1,-14 10 53,0-1 0,0 0 0,0 1-1,1-1 1,-1 1 0,0 0 0,1-1 0,-1 1 0,0 0 0,1 0 0,-1 0-1,0 0 1,1 0 0,-1 0 0,0 0 0,1 1 0,-1-1 0,0 0-1,1 1 1,-1-1 0,0 1 0,0-1 0,0 1 0,1-1 0,-1 1 0,0 0-1,0 0 1,0 0 0,0 0 0,0 0 0,0 0 0,0 0 0,-1 0-1,1 0 1,0 0 0,0 0 0,0 2 0,5 9 63,0 0 0,-1 1 0,0 0 0,-1 0 0,3 20 1,-2-2 8,2 40 0,-5-22-437,2 36 339,-3-56-3559,-1 0-3447,0-24 4775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1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5408,'0'0'61,"0"0"1,-1 0-1,1 0 1,0 0-1,-1 0 1,1 0-1,0 0 0,0-1 1,-1 1-1,1 0 1,0 0-1,0 0 1,-1 0-1,1 0 1,0 1-1,-1-1 0,1 0 1,0 0-1,0 0 1,-1 0-1,1 0 1,0 0-1,0 0 1,-1 0-1,1 1 1,0-1-1,0 0 0,-1 0 1,1 0-1,0 1 1,0-1-1,0 0 1,0 0-1,-1 1 1,-4 14 1259,0 27 829,5-34-1490,-7 80 2744,-4 72 35,-25 405 1622,32-524-5210,-5 41 179,1-27-2748,7-39 1224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1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1023 4384,'-10'-3'6826,"10"-19"-1135,0 17-5391,1 1 1,0-1-1,1 1 1,-1-1-1,3-5 0,1-2 148,26-74 1290,10-33-809,-21 55-610,37-82 1,-43 117-235,1 1-1,1 0 1,1 2-1,2 0 1,21-24 0,85-74-8,-26 28 155,-29 30 353,-60 57-464,1 1-1,1 0 0,-1 1 0,1 0 0,14-5 1,-20 9-65,1 1 0,-1 0 1,1 0-1,-1 1 1,1 0-1,8-1 0,-14 2-45,0 0 0,1 0 0,-1 0 1,0 0-1,0 0 0,0 0 0,0 0 0,0 1 0,1-1 0,-1 0 0,0 1 0,0-1 0,0 1 0,0-1 0,0 1 0,0 0 0,0-1 0,0 1 0,-1 0 0,1 0 0,0 0 0,0-1 0,-1 1 0,1 0 0,0 0 0,-1 0 0,1 0 0,-1 0 0,1 0 0,-1 0 0,1 0 0,-1 1 1,0-1-1,0 0 0,1 0 0,-1 0 0,0 0 0,0 0 0,0 1 0,0-1 0,0 0 0,-1 2 0,0 1 1,1 0 0,-1 1 0,0-1 0,-1 0 0,1 0 1,-1 0-1,0 0 0,0-1 0,-3 6 0,-27 31 14,24-31-24,-7 7 101,-1-2 0,0 0 0,-29 20 0,5-5-3,34-24-170,-10 7-376,15-12 441,1 0 0,0 0 0,0 0 0,0 1 0,-1-1 0,1 0 0,0 0 0,0 0 0,0 0 0,0 0 0,-1 0 0,1 0 0,0 1 0,0-1 0,0 0 0,0 0 0,0 0 0,0 0 0,0 1 0,0-1 0,-1 0 0,1 0 0,0 0 0,0 0 0,0 1 0,0-1 0,0 0-1,0 0 1,0 0 0,0 1 0,0-1 0,0 0 0,0 0 0,0 0 0,0 1 0,0-1 0,0 0 0,0 0 0,0 0 0,1 0 0,-1 1 0,0-1 0,0 0 0,0 0 0,0 0 0,0 0 0,0 1 0,0-1 0,1 0 0,-1 0 0,0 0 0,0 0 0,0 0 0,0 0 0,1 0 0,-1 1 0,0-1-1,0 0 1,0 0 0,0 0 0,1 0 0,-1 0 0,0 0 0,0 0 0,1 0 0,11 3-26,-1 0 1,1 1-1,-1 0 0,0 1 0,0 0 1,0 1-1,-1 0 0,0 1 0,0 0 1,-1 0-1,0 1 0,9 9 0,-17-15 63,0 0 0,1 0 0,-1 0 0,0 0 0,0 0-1,-1 0 1,1 0 0,0 0 0,-1 0 0,1 0 0,-1 0 0,0 0 0,1 0-1,-1 1 1,0-1 0,0 0 0,-1 0 0,1 0 0,0 0 0,-1 1 0,1-1-1,-1 0 1,0 0 0,0 0 0,0 0 0,0 0 0,0 0 0,0-1 0,0 1-1,0 0 1,-1 0 0,1-1 0,-1 1 0,1-1 0,-1 1 0,0-1 0,0 0-1,0 0 1,1 0 0,-1 0 0,0 0 0,-3 1 0,-1 0-133,0 1 1,0-1 0,-1-1-1,1 1 1,0-1 0,0-1-1,-1 1 1,1-1-1,-1 0 1,1 0 0,0-1-1,-1 0 1,1 0-1,0 0 1,-1-1 0,-7-3-1,7 2-841,0 1-1,0-1 1,1-1-1,-1 1 1,1-1 0,-7-5-1,13 8 811,-1 1 1,1 0-1,0 0 0,0 0 1,0-1-1,-1 1 0,1 0 0,0 0 1,0-1-1,0 1 0,0 0 1,0-1-1,-1 1 0,1 0 0,0 0 1,0-1-1,0 1 0,0 0 1,0-1-1,0 1 0,0 0 0,0-1 1,0 1-1,0 0 0,0-1 1,0 1-1,0 0 0,0 0 0,0-1 1,1 1-1,-1 0 0,0-1 0,0 1 1,0 0-1,0 0 0,1-1 1,-1 1-1,0-1 0,10-7-3323,3 1 1381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1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5888,'2'2'8930,"-2"9"-5944,-2 22-2685,1-29 345,-36 235 3725,8-77-4022,27-142-425,-7 23 0,0-18-2481,6-21 24,7 1 815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1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8736,'-4'-5'3936,"26"2"-3424,-4 0 2112,1 3-1537,12-5 1409,4 1-1440,2-4-224,2 8-480,3-3-416,-7 6 32,-4-6-416,1 3 224,0-5-2976,-1 10 1761,1-10-5057,-1 5 3680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1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64 287 3072,'-4'0'333,"-1"0"1,1-1-1,0 0 1,-1 0-1,1 0 0,0 0 1,-6-4-1,7 4 162,-11-10 6919,10 8-5906,3 2-882,-1 3-174,9-1 3105,35-2-2554,273-16 509,-171 12-1131,32 1-28,-63 2-188,354 14 1061,-445-12-1102,-17 0-101,0 0 1,-1 0-1,1 1 1,0-1-1,0 1 1,6 2-1,-11-3-17,0 0-1,0 0 0,1 0 1,-1 0-1,0 0 1,0 0-1,0 0 0,0 0 1,0 0-1,0 0 1,1 0-1,-1 0 0,0 0 1,0 0-1,0 0 1,0 0-1,0 0 0,0 0 1,1 0-1,-1 0 1,0 0-1,0 0 0,0 0 1,0 0-1,0 0 1,0-1-1,1 1 0,-1 0 1,0 0-1,0 0 0,0 0 1,0 0-1,0 0 1,0 0-1,0 0 0,0-1 1,0 1-1,0 0 1,0 0-1,0 0 0,0 0 1,1 0-1,-1 0 1,0 0-1,0-1 0,0 1 1,0 0-1,0 0 1,0 0-1,0 0 0,0 0 1,0 0-1,0-1 1,-1 1-1,1 0 0,0 0 1,0 0-1,0 0 1,0 0-1,0 0 0,0-1 1,0 1-1,0 0 0,0 0 1,0 0-1,0 0 1,-1 0-1,-7-17 10,-12-16-274,3 5 161,1-1 0,1-1-1,-10-32 1,22 55 96,3 6-35,-1-1 0,0 0-1,0 1 1,1-1 0,-1 0-1,1 1 1,0-1 0,0 0-1,-1 1 1,1-1 0,0 0-1,0 0 1,0 1 0,1-1-1,-1 0 1,0 0 0,2-2-1,-2 4 16,1-1-1,0 0 1,-1 1 0,1-1-1,0 0 1,0 1-1,0-1 1,0 1 0,-1-1-1,1 1 1,0 0-1,0-1 1,0 1 0,0 0-1,0 0 1,0 0-1,0 0 1,0 0 0,0 0-1,0 0 1,0 0-1,0 0 1,0 0 0,0 0-1,0 0 1,0 1-1,0-1 1,-1 0 0,3 2-1,4 0 48,0 2-1,0-1 0,-1 1 1,1 0-1,-1 1 0,11 9 0,-2-2-7,-1 0 1,16 18 0,-7-7 127,-16-16-61,0 0 0,-1 0-1,0 1 1,0 0 0,6 11 0,-11-16-51,1 0 1,-1 0 0,1 0-1,-1 0 1,0 0-1,0 1 1,0-1 0,-1 0-1,1 1 1,-1-1 0,0 1-1,0-1 1,0 0-1,0 1 1,-1-1 0,1 0-1,-1 1 1,-2 4 0,-1 2 25,-1-1 1,0 0 0,-1 0-1,0 0 1,-8 9 0,-42 36 115,17-22-2093,30-25-1306,-1-1 0,-14 7 1,17-9 802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1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37 992,'7'-6'821,"0"-1"1,0 1-1,17-11 5424,-23 21-3626,0 2-2134,1 1-1,-1-1 1,0 1 0,-1 0 0,1-1 0,-1 1 0,-1 8 0,0 4 243,-9 177 3103,1-36-2638,8-129-1065,2 239 624,-1-248-779,0 8-914,6-12-3877,2-39-5961,-7 11 9468,8-14-1148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1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19 253 4384,'-16'-17'1424,"16"17"-1409,0 0 1,0 0-1,0 0 1,-1 0-1,1 0 0,0-1 1,0 1-1,0 0 1,0 0-1,0 0 0,0 0 1,-1-1-1,1 1 1,0 0-1,0 0 1,0 0-1,0-1 0,0 1 1,0 0-1,0 0 1,0 0-1,0-1 1,0 1-1,0 0 0,0 0 1,0-1-1,0 1 1,0 0-1,0 0 1,0 0-1,0-1 0,0 1 1,0 0-1,0 0 1,0 0-1,1-1 0,1-6 88,-1 3 128,0 1 0,0 0 0,0 0 1,0-1-1,1 1 0,-1 0 0,1 0 0,0 0 0,0 1 1,4-5-1,12-11 425,2 0 0,0 2 0,0 0 0,2 1 0,0 1 0,1 1 0,0 1 0,46-16 0,-48 20-118,1 1 0,-1 2 0,1 0 0,30-3 0,-44 8-376,-1 0 0,0 0 0,1 0 0,-1 1 0,0 0 0,1 1 0,-1 0 0,0 0 0,0 0-1,0 1 1,-1 0 0,1 0 0,-1 1 0,1-1 0,-1 1 0,0 1 0,6 5 0,-8-6 7,1 1 1,-1 0 0,0-1 0,0 1-1,-1 1 1,1-1 0,-1 0 0,0 1-1,-1 0 1,0 0 0,1-1 0,-2 1-1,1 1 1,-1-1 0,1 7-1,-2-7-50,0 0 0,0-1 0,-1 1-1,1-1 1,-1 1 0,0-1 0,-1 1-1,0-1 1,0 0 0,0 0 0,0 0-1,-1 0 1,0 0 0,0 0 0,0-1-1,0 1 1,-5 4 0,-2 0-208,-1 0 1,-1 0-1,1-1 0,-1 0 1,-1-1-1,1 0 1,-1-1-1,0-1 0,-1 0 1,1-1-1,-1 0 1,-21 3-1,28-6-628,-1 0 0,0-1 0,-9 0 0,15 0-188,-1 0-1,1-1 1,0 1-1,-1-1 0,1 1 1,0-1-1,0 0 0,-4-2 1,1 0-2199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4800,'0'0'1557,"-1"3"-954,-8 32 3687,-6 61 0,7-35-2999,-9 66 415,-8 46-654,18-138-896,1-11 149,2 1 0,-2 39 1,8-49-757,-2-14 286,1-1 1,-1 0-1,0 1 0,0-1 0,1 0 0,-1 1 1,0-1-1,0 0 0,1 0 0,-1 1 0,0-1 1,1 0-1,-1 0 0,0 0 0,1 1 1,-1-1-1,0 0 0,1 0 0,-1 0 0,1 0 1,1 0-534,0 0 0,0 0 0,0 0 0,0-1 0,0 1 0,-1-1 0,1 0 0,0 1 0,3-3 0,9-3-1840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1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19 2976,'0'-1'130,"0"1"-1,0-1 1,-1 0 0,1 0 0,0 0 0,0 1-1,0-1 1,0 0 0,0 0 0,0 0-1,0 1 1,0-1 0,0 0 0,1 0 0,-1 0-1,0 1 1,0-1 0,9-4 7285,-14 17-6603,2-7 118,-7 18 577,-2 0 0,-20 29 0,-35 39 437,63-86-1839,-26 35 322,-4 6-352,-50 52-1,70-85-1314,-26 18-1,22-18-1350,8-2 960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1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7872,'-4'-5'4167,"19"14"-345,7-2-1399,29 15 0,54 37 603,-38-21-2258,-40-22-674,35 16-610,-54-28-537,0-1 1,0 0 0,1 0-1,-1-1 1,16 2 0,-2-1-1097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1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527 318 7040,'-13'-13'3200,"-19"10"-2752,6 3 1568,7 3-1184,-25 2 928,2 3-1024,-11-4 319,13 4-607,-10-5-192,9 6-160,1-6-640,8 2 288,1-2-2303,9 2 1439,-6-5-2976,15 4 2304</inkml:trace>
  <inkml:trace contextRef="#ctx0" brushRef="#br0" timeOffset="1">19 14 6560,'-1'-2'252,"-1"-8"1682,4 8-1043,3 5-422,-4-1-249,1 0 0,-1 0 0,0 0 0,1 0 0,-1 0 0,0 1 0,0-1 0,-1 0 0,1 0 0,0 1 0,-1-1 0,0 0 0,1 1 0,-1 2 0,2 6 726,11 70 3349,7 136 1,-18-184-3997,-1 83-87,-1-69-504,0-45 125,0-1 1,0 0-1,0 0 1,0 0-1,0 0 0,0 0 1,0 0-1,1 1 1,-1-1-1,1 0 0,-1 0 1,0 0-1,1 0 1,0 0-1,-1 0 1,2 1-1,5 3-3801,1-1 1558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1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 6656,'-2'-4'4053,"2"4"-3952,-1 0 1,0 0 1215,1 1-1216,-2 9 3048,2 26-966,1-22-1456,-7 114 2834,1-37-2168,-6 49-83,4-68-1025,2-13-273,-8 152-152,13-206-365,0 0-1,0 0 1,-1 0 0,0 0-1,0 0 1,0-1 0,-2 6-1,-1-40-11328,7 6 9173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1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5 182 5408,'-1'-6'478,"0"-1"1,0 0-1,0 0 1,1 1-1,0-1 1,0 0-1,1 0 0,1-7 1,0 10-189,0-1 0,-1 1 1,1 0-1,0 0 0,1 0 1,-1 0-1,1 1 0,0-1 0,0 1 1,0-1-1,0 1 0,7-5 1,-1 1 46,1 0 0,0 1 0,0 1 0,1-1 0,-1 2 1,1-1-1,0 2 0,15-4 0,-9 3 205,0 1 0,0 1 0,0 1 0,34 2-1,-43 0-366,0 0-1,-1 1 1,1 0-1,0 1 1,-1-1-1,0 1 1,0 1-1,1 0 1,-2 0-1,1 0 1,-1 0-1,1 1 1,-1 0-1,0 1 1,-1 0-1,0-1 1,6 8-1,-8-8-66,1 0 1,-1 0-1,0 0 0,0 1 1,0-1-1,-1 1 0,0-1 1,0 1-1,0 0 0,-1 0 1,0 0-1,0 0 0,0 0 0,-1 0 1,0 0-1,0 0 0,0 0 1,-1 0-1,0 0 0,0 0 1,-1 0-1,-2 7 0,0-6 4,1-1 0,-1 0 0,0 0-1,-1-1 1,1 1 0,-1-1 0,0 0 0,-1 0-1,1-1 1,-1 1 0,-9 4 0,-8 5 230,-42 16 1,48-23-316,3 0-133,-53 20 234,58-24-472,0 0 0,0-1-1,0 0 1,-1 0 0,-12 0 0,21-2 98,1 0 0,-1-1 0,0 1 0,0 0 0,0 0 0,0-1 0,0 1 0,0 0-1,0-1 1,0 1 0,0-1 0,1 1 0,-1-1 0,0 0 0,0 1 0,1-1 0,-1 0 0,0 1 0,1-1 0,-1 0 0,1 0 0,-1 1 0,1-1 0,-1-2 0,0 1-596,0 0 0,0-1 1,0 1-1,1-1 0,-1 1 0,1-1 1,-1-4-1,3-1-1611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2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23 2976,'-3'0'343,"-6"-1"943,9 1-1253,0 0 1,0 0-1,0 0 1,-1 0-1,1 0 1,0 0-1,0 0 1,0 0-1,0 0 1,0 0-1,0 0 1,0 0-1,0 0 1,0 0-1,-1 0 1,1 0-1,0 0 0,0 0 1,0 0-1,0 0 1,0 0-1,0 0 1,0 0-1,0 0 1,0 0-1,0 0 1,0 0-1,-1 0 1,1 0-1,0 0 1,0 0-1,0-1 1,0 1-1,0 0 1,0 0-1,0 0 1,0 0-1,0 0 0,0 0 1,0 0-1,0 0 1,0 0-1,0 0 1,0-1-1,0 1 1,0 0-1,0 0 1,0 0-1,0 0 1,0 0-1,0 0 1,0 0-1,0 0 1,0 0-1,0 0 1,0-1-1,0 1 1,0 0-1,0 0 0,0 0 1,0 0-1,1 0 1,-1 0-1,0 0 1,0 0-1,0 0 1,-7-2 5802,-19-4-793,41 3-3388,23-3 0,-20 5-1602,-1 0 0,1 1 0,0 1 0,-1 1-1,25 5 1,-15-2 27,-21-4-82,0-1-1,0 1 0,-1 1 1,1-1-1,0 1 0,0 0 0,8 5 1,-13-7 10,0 1 1,-1-1 0,1 1-1,0-1 1,-1 1 0,1-1-1,-1 1 1,1 0-1,-1-1 1,1 1 0,-1 0-1,0-1 1,1 1 0,-1 0-1,0 0 1,1-1 0,-1 1-1,0 0 1,0 0-1,0-1 1,0 1 0,0 0-1,0 0 1,0 0 0,0-1-1,0 1 1,0 0 0,0 0-1,0 0 1,-1-1 0,1 1-1,0 0 1,-1 1-1,-1 1 16,0 0 0,0 0-1,0 0 1,0-1-1,-1 1 1,-4 4-1,-14 10 389,-41 24-1,1 0 1044,59-40-1376,1 0 0,0 0 0,-1 0 0,1 0 1,0 1-1,0-1 0,0 0 0,0 0 1,0 1-1,0-1 0,0 1 0,0-1 0,0 1 1,1-1-1,-1 1 0,1-1 0,-1 1 1,1-1-1,-1 1 0,1 0 0,0-1 0,0 1 1,0 2-1,1-2 9,-1 0 0,1 0 0,0 0 0,-1 0 0,1-1 1,0 1-1,0 0 0,0 0 0,1-1 0,-1 1 0,0-1 0,1 1 1,-1-1-1,1 0 0,-1 0 0,1 1 0,0-1 0,-1 0 0,4 1 0,2 1-54,0 0 0,1 0-1,-1 0 1,1-1-1,0 0 1,15 1 0,49-2-1281,-7 0-2984,-34 3 2268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2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42 145 5408,'-2'1'309,"-1"-1"-1,1-1 1,0 1 0,-1 0 0,1-1 0,0 1-1,-1-1 1,1 1 0,-3-2 0,-6 0 5055,7 1-1718,7-8-2251,0 4-1143,1 1-1,-1-1 1,1 1 0,1 0 0,-1 0 0,0 0 0,1 1 0,0 0-1,10-6 1,-6 3 56,12-4-5,0 0 0,0 1 1,1 0-1,22-4 0,-28 8-187,-12 4-94,17-5 237,30-6 0,-46 11-229,0 0 1,0 1-1,0-1 0,0 1 0,0 0 1,0 1-1,0-1 0,0 1 1,0 0-1,-1 0 0,1 1 0,6 2 1,-9-3-22,0 1 1,0-1-1,0 1 1,0 0 0,0-1-1,0 1 1,-1 0 0,1 0-1,-1 0 1,0 1-1,1-1 1,-1 0 0,0 0-1,0 1 1,1 3-1,0 5 41,1 1 0,0 13 0,0-6 100,-2-10 81,1 0 0,0 0 0,1 0 0,4 11 0,-6-18-160,0 0 0,0 0-1,0 0 1,0 0 0,0-1-1,1 1 1,-1 0-1,1-1 1,-1 1 0,1-1-1,-1 0 1,1 1 0,0-1-1,-1 0 1,1 0 0,0 0-1,0 0 1,0 0-1,0 0 1,0-1 0,0 1-1,0-1 1,0 1 0,0-1-1,3 0 1,11-1 100,0-1 0,0 0-1,-1-2 1,20-6 0,7-1-124,-17 5-42,190-49-458,-195 47-1893,-11 3-1041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2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 5408,'0'0'80,"0"-1"1,0 1-1,0 0 0,0 0 1,-1 0-1,1-1 0,0 1 1,0 0-1,0 0 0,0 0 1,-1-1-1,1 1 0,0 0 1,0 0-1,0 0 0,0 0 1,-1 0-1,1 0 0,0-1 1,0 1-1,-1 0 0,1 0 1,0 0-1,0 0 1,0 0-1,-1 0 0,1 0 1,0 0-1,0 0 0,-1 0 1,1 0-1,0 0 0,0 0 1,-1 0-1,1 0 0,0 0 1,0 0-1,0 1 0,-1-1 1,1 0-1,0 0 0,-1 0 1,-1 12 3818,1-4-3333,-6 18 857,0-1 0,-2 0 0,0 0 0,-14 23 0,-10 27 187,16-27-928,2 0 1,-15 90 0,10-28-447,-10 74-355,30-145-1678,1-18-2603,9-19-1163,-1-17 1718,4-2 1280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2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18 174 5984,'-15'-22'1920,"15"22"-1898,-1-1 1,1 1 0,0 0-1,0 0 1,0 0 0,-1-1-1,1 1 1,0 0-1,0 0 1,0 0 0,0-1-1,0 1 1,0 0 0,-1 0-1,1-1 1,0 1-1,0 0 1,0 0 0,0 0-1,0-1 1,0 1 0,0 0-1,0 0 1,0-1-1,0 1 1,0 0 0,0 0-1,0-1 1,1 1 0,-1 0-1,0 0 1,0-1-1,1-1-52,0-2 316,1 1 0,-1 0 0,1 0 0,0-1 0,0 1 0,0 0-1,0 0 1,0 1 0,1-1 0,3-3 0,9-5 281,1 0 0,0 1 0,0 0 0,1 2 1,0 0-1,1 0 0,21-4 0,-13 4 105,0 2 1,0 2-1,1 0 0,42 0 0,-56 4-368,-1 0 0,1 2-1,-1 0 1,1 0 0,-1 1-1,0 0 1,16 7-1,-22-7-153,0 0-1,0 0 1,-1 0-1,1 1 1,-1 0-1,1 0 1,-1 0 0,0 1-1,-1-1 1,1 1-1,-1 0 1,0 1-1,0-1 1,-1 1-1,6 10 1,-8-13-90,0 1 1,0-1 0,0 0 0,-1 0 0,1 1 0,-1-1 0,0 1 0,0-1-1,0 0 1,0 1 0,0-1 0,-1 0 0,0 1 0,1-1 0,-1 0 0,0 0-1,-1 1 1,1-1 0,-1 0 0,1 0 0,-1 0 0,0-1 0,0 1-1,0 0 1,0-1 0,-1 1 0,1-1 0,-4 3 0,-2 0 6,-1 0 1,-1 0-1,1-1 1,-1 0-1,1 0 0,-1-1 1,-20 3-1,-74 4-956,103-10 876,-22 1-2600,-28-4 0,50 3 2291,0 0-1,0 0 1,0 0 0,0 0 0,0 0 0,0 0 0,0-1 0,0 1 0,0 0-1,0-1 1,0 1 0,0-1 0,0 1 0,1-1 0,-1 1 0,0-1 0,0 0-1,0 1 1,0-2 0,-1-2-2440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2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6048,'-10'-8'10282,"12"8"-8858,92 5 3019,-79-3-4209,-1 0 1,0 2 0,0-1-1,21 10 1,-33-13-216,1 1 0,-1 1 1,0-1-1,0 0 0,0 0 0,0 1 0,0-1 1,0 1-1,0 0 0,-1-1 0,4 5 0,-5-5 1,1 0 1,-1 0-1,1 0 0,-1 0 0,0 0 0,0 1 0,0-1 0,1 0 0,-1 0 0,0 0 1,0 1-1,0-1 0,-1 0 0,1 0 0,0 0 0,0 0 0,-1 0 0,1 1 0,-1-1 1,1 0-1,-1 0 0,1 0 0,-1 0 0,0 0 0,1 0 0,-3 1 0,-3 5 23,0-1 0,-1 0 0,0 0 0,-1-1 0,1 0 0,-1 0 0,0-1 0,-10 4 0,7-2 12,0 0 0,1 0 0,-1 0 0,-11 11 0,21-16-52,0 0 1,0-1 0,1 1 0,-1 0 0,0 0 0,1 0 0,-1 0-1,0 0 1,1 0 0,-1 0 0,1 0 0,-1 0 0,1 0 0,0 0-1,-1 0 1,1 0 0,0 0 0,0 0 0,0 1 0,0-1 0,0 0-1,0 0 1,0 0 0,0 0 0,0 0 0,1 0 0,-1 0 0,0 1-1,1-1 1,-1 0 0,2 1 0,1 3 3,0 0 0,1-1 1,0 1-1,0-1 0,5 5 0,5 5 51,-9-9-9,1 2 189,1 1-1,-2 0 0,1 0 0,5 10 0,-10-16-160,0 0 1,0 1-1,0-1 0,0 0 0,-1 0 0,1 1 0,-1-1 0,1 1 0,-1-1 0,0 0 0,0 1 0,0-1 0,0 0 0,-1 1 0,1-1 0,-1 1 0,1-1 0,-1 0 0,0 0 0,0 1 0,0-1 0,-2 3 0,-4 5-35,-1-1 0,0 0-1,-1-1 1,0 0 0,-1 0-1,1-1 1,-18 10 0,-4 4-1895,26-18 973,-8 7-2931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7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79 5888,'-22'-20'1898,"22"20"-1849,-1 0-1,0-1 1,1 1-1,-1-1 1,1 1-1,-1-1 1,1 0-1,-1 1 1,1-1-1,-1 1 1,1-1-1,-1 0 1,1 1-1,0-1 1,-1 0-1,1 0 1,0 1-1,0-1 1,0 0-1,0 0 1,0 1-1,0-1 1,0-1-1,0-1 250,0 2-157,0 1-1,0-1 1,0 0 0,0 0 0,0 0 0,0 0 0,1 0-1,-1 1 1,0-1 0,1 0 0,-1 0 0,0 0-1,1 1 1,-1-1 0,1 0 0,-1 1 0,1-1 0,0 0-1,-1 1 1,1-1 0,0 1 0,-1-1 0,1 1 0,0-1-1,0 1 1,-1-1 0,1 1 0,1-1 0,26-8 1326,-26 8-1349,12-2 273,-1 1 0,1 0-1,-1 0 1,1 2 0,0 0 0,0 0 0,-1 1-1,1 1 1,-1 0 0,17 5 0,-9 0 123,-1 0-1,0 2 1,0 0 0,-1 1-1,32 22 1,-44-28-295,-1 1-1,0 0 1,0 0-1,-1 0 1,6 7-1,-10-11-165,0 0-1,0 0 1,-1 0-1,1 1 0,0-1 1,0 0-1,-1 1 1,1-1-1,-1 0 0,1 1 1,-1-1-1,0 1 1,1-1-1,-1 0 0,0 1 1,0-1-1,0 1 1,0-1-1,0 1 0,0-1 1,-1 1-1,1-1 1,0 1-1,-1-1 1,1 0-1,-1 1 0,0-1 1,1 0-1,-1 1 1,0-1-1,0 0 0,0 0 1,-1 2-1,0-1 3,0-1 0,0 1 0,0 0 0,0 0-1,-1-1 1,1 1 0,0-1 0,-1 0 0,0 0 0,1 0 0,-1 0-1,1 0 1,-1-1 0,0 1 0,1-1 0,-1 1 0,0-1 0,0 0-1,0 0 1,1-1 0,-1 1 0,-4-1 0,2 0-219,0-1 1,0 1-1,1-1 1,-9-4-1,7 3-1025,1 0-1,0-1 0,-7-6 1,2 1-7568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2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 2912,'-8'-2'12315,"7"3"-12005,-4 1-1805,-42 16 2715,0 2 0,2 2 0,-65 42 0,97-54-1000,0 0-1,1 1 0,1 0 1,0 1-1,0 0 1,-13 22-1,23-33-170,0 0-1,0 0 1,0 0-1,0 0 1,0 1 0,1-1-1,-1 0 1,0 1-1,1-1 1,-1 0-1,1 1 1,0-1 0,-1 1-1,1-1 1,0 1-1,0-1 1,0 1-1,0-1 1,0 0 0,0 1-1,0-1 1,1 1-1,-1-1 1,0 1 0,1-1-1,-1 1 1,1-1-1,0 0 1,-1 0-1,1 1 1,0-1 0,0 0-1,0 0 1,0 0-1,0 1 1,0-1 0,0 0-1,0-1 1,0 1-1,1 0 1,-1 0-1,0 0 1,3 0 0,2 2 75,1 0 1,-1-1-1,1 0 1,-1 0-1,1-1 1,0 0-1,0 0 1,9 0 0,21-3 47,0-1 0,49-12 1,-49 4-2551,-15-1-5745,-17 7 5654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2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5472,'0'0'61,"-1"0"0,1-1 0,0 1-1,0 0 1,0 0 0,0-1 0,0 1 0,0 0 0,0 0 0,-1 0 0,1-1 0,0 1 0,0 0 0,0 0 0,0 0-1,-1 0 1,1-1 0,0 1 0,0 0 0,-1 0 0,1 0 0,0 0 0,0 0 0,0 0 0,-1 0 0,1 0-1,0 0 1,0 0 0,-1-1 0,1 1 0,0 0 0,-3 9 1035,11-4 1368,-5-1-1875,-1-1 0,0 1-1,0 0 1,0 0 0,0-1 0,-1 1 0,1 1-1,-1-1 1,0 0 0,0 0 0,0 6 0,3 8 569,-4-17-1095,1 6 355,1 0 0,1 0 0,-1 0-1,1 0 1,5 9 0,-7-14-324,1-1 0,-1 1 1,0-1-1,0 1 0,1-1 0,-1 1 1,1-1-1,-1 0 0,1 0 0,0 0 1,-1 0-1,1 0 0,0 0 0,0-1 0,-1 1 1,1 0-1,0-1 0,0 1 0,0-1 1,0 0-1,0 0 0,0 0 0,0 0 1,0 0-1,0 0 0,2-1 0,0 0-20,0-1-1,0 1 0,0-1 1,0 0-1,0 0 0,0 0 1,-1-1-1,1 1 0,-1-1 1,0 0-1,0 0 0,0 0 1,5-7-1,2-2 90,-1-1-1,11-22 1,-17 29-197,0 0 1,-1 0 0,3-11-1,-4 15-302,-1-1-1,1 0 1,-1 1 0,0-1-1,1 0 1,-1 0-1,-1 1 1,1-1 0,0 0-1,-1 1 1,-1-6-1,2 8 76,0-1 0,0 0 0,-1 1 0,1-1 0,0 1 0,-1 0 0,1-1 0,0 1 0,-1-1 0,1 1 0,0-1 0,-1 1-1,1 0 1,-1-1 0,1 1 0,-1 0 0,1 0 0,-2-1 0,-10 0-8429,11 1 8474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2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 6976,'0'0'73,"1"0"0,-1-1 0,0 1 0,0 0 0,0 0-1,0 0 1,0 0 0,0 0 0,0 0 0,0 0 0,1 0 0,-1 0 0,0-1 0,0 1 0,0 0 0,0 0 0,0 0 0,0 0 0,1 0 0,-1 0 0,0 0 0,0 0 0,0 0 0,0 0 0,0 0 0,0 0-1,1 0 1,-1 0 0,0 0 0,0 0 0,0 0 0,0 0 0,0 0 0,1 0 0,-1 1 0,0-1 0,0 0 0,0 0 0,0 0 0,0 0 0,0 0 0,0 0 0,1 0 0,-1 0 0,0 0 0,0 1 0,0-1-1,0 0 1,0 0 0,0 0 0,0 0 0,0 0 0,0 0 0,0 1 0,0-1 0,0 0 0,3 14 2324,-4 20 232,-19 111 1061,9-84-2725,-15 67 446,-2 4-6,28-131-1373,0 0 0,-1 0 0,1 0 0,0 1 0,0-1 0,0 0-1,0 0 1,0 0 0,0 1 0,1-1 0,-1 0 0,0 0 0,1 0 0,-1 0-1,1 0 1,-1 1 0,2 0 0,-1-1-14,0 0 0,0-1 1,0 1-1,0 0 0,0-1 0,0 1 0,0-1 0,0 0 0,0 1 0,1-1 1,-1 0-1,0 0 0,0 0 0,0 0 0,1 0 0,-1 0 0,0 0 1,0 0-1,0 0 0,2-1 0,24-4-50,32-10-1,-40 9-36,1 1 0,-1 0 0,1 2-1,25-2 1,-37 5 37,0 1 1,0 0-1,0 0 0,0 0 0,9 3 1,-15-3 42,0 0 1,0 0 0,1 0 0,-1 0 0,0 0 0,0 0 0,0 1 0,-1-1 0,4 4-1,-4-4 12,0 0-1,0 0 1,-1 0 0,1 0-1,-1 0 1,1 0-1,-1 0 1,1 1-1,-1-1 1,0 0-1,1 0 1,-1 0-1,0 1 1,0-1-1,0 0 1,0 0-1,0 1 1,0-1-1,-1 2 1,0 0 48,0-1 0,0 1 0,0-1-1,-1 1 1,1-1 0,-1 0 0,1 0 0,-1 0 0,0 0 0,0 0-1,0 0 1,0 0 0,0 0 0,-1-1 0,1 1 0,0-1 0,-4 2-1,-5 2 104,1-1 0,-20 6 0,6-4-89,0 0-1,-1-2 1,1 0-1,-1-2 0,-49-1 1,11-9-5125,52 5 1518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2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4320,'16'-1'2217,"-13"1"-1256,0-1 1,0 1-1,1 0 1,-1 0-1,0 0 1,0 1-1,0-1 1,5 2-1,-8-2-818,1 1-1,0-1 1,-1 0-1,1 1 1,-1-1-1,1 1 1,-1-1-1,1 1 1,-1-1-1,1 1 0,-1-1 1,1 1-1,-1-1 1,0 1-1,1 0 1,-1-1-1,1 2 1,-1 0-243,0-1 0,1 1 0,-1 0 0,0-1 0,0 1 0,0 0 0,0-1 0,0 1 0,-1 0 0,1 1 0,-2 3 4,1 3 8,-1-1 0,-1 0 1,-3 10-1,5-16-554,-1 1 0,1-1 1,0 1-1,-1-1 0,0 0 0,0 1 0,0-1 1,-2 2-1,-1 1-3230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6:2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6464,'0'-20'2400,"0"15"-1856,-5 1-160,5-1 1760,0 2-1248,0-2 448,10 13-3360,-2 6-512,6-3 1408,1 1-1696,-2-1 1600,4 6-1344</inkml:trace>
  <inkml:trace contextRef="#ctx0" brushRef="#br0" timeOffset="1">194 157 5888,'1'1'452,"-1"1"0,-1-1 1,1 0-1,0 1 0,0-1 1,0 0-1,-1 1 0,1-1 1,-1 0-1,1 0 0,-1 0 1,1 1-1,-2 1 0,-19 17 4222,21-20-4699,-6 5 765,0 0 1,0 1-1,1 0 1,0-1-1,0 2 0,1-1 1,0 0-1,0 1 1,0 0-1,1 0 0,-4 11 1,7-17-676,-1 0 0,1 1 1,0-1-1,0 0 0,0 0 0,0 1 1,0-1-1,0 0 0,0 1 0,0-1 0,1 0 1,-1 1-1,0-1 0,1 0 0,-1 0 1,1 0-1,-1 1 0,1-1 0,0 0 1,-1 0-1,1 0 0,0 0 0,0 0 0,0 0 1,0 0-1,0 0 0,0-1 0,0 1 1,0 0-1,0-1 0,0 1 0,0 0 1,1-1-1,-1 1 0,0-1 0,0 0 0,2 1 1,3 0-259,-1 0-1,1 0 1,-1-1 0,1 0 0,-1 0 0,1 0-1,8-2 1,79-10-10420,-61 5 1995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4:3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1 788 2816,'0'0'194,"0"-1"-1,0 0 1,0 1-1,0-1 1,0 0 0,0 1-1,0-1 1,0 0 0,0 1-1,1-1 1,-1 0 0,0 1-1,0-1 1,1 1 0,-1-1-1,0 0 1,1 1-1,-1-1 1,1 1 0,-1-1-1,0 1 1,1-1 0,-1 1-1,2-1 1,15-16 1658,80-61 1578,20-19-2220,-94 73-1101,0-2 0,-2 0 1,-1-2-1,-2 0 0,22-43 1,-10 9 122,33-106 0,-54 138 227,-2 0-1,5-38 1,-12 67-443,1 0-1,-1 0 1,0 0 0,0 0 0,0 0-1,0 0 1,0 0 0,0 0-1,0 0 1,0 0 0,0 0 0,0 0-1,-1 0 1,1 0 0,0 0 0,-1 0-1,1 0 1,-1-1 0,-5 3-91,-3 9-16,4-3 88,1 1 0,0-1 1,0 1-1,0 0 0,-4 15 0,-8 45 279,11-44-130,-18 108 716,21-111-655,0 0-1,2 0 0,1 0 0,3 28 1,-3-44-147,0 0 0,1 0 1,-1 0-1,1 0 0,0 0 1,0 0-1,1-1 0,3 7 1,-5-10-43,0 1 1,1 0-1,-1-1 1,0 0-1,1 1 1,-1-1-1,1 0 1,-1 0-1,1 1 1,0-1-1,-1-1 1,1 1-1,0 0 1,0 0-1,-1-1 1,1 1-1,0-1 1,0 1-1,0-1 1,0 0-1,0 0 1,0 0-1,0 0 1,0 0-1,3-1 1,11-4 59,-1-1-1,0 0 1,0-2 0,25-15 0,-29 16-83,67-48-74,-14 9 238,-64 46-169,1 0 0,-1-1 0,0 1 0,1 0 0,-1 0 0,0 0 0,0-1 1,1 1-1,-1 0 0,0 0 0,1 0 0,-1 0 0,0 0 0,1 0 0,-1-1 0,0 1 1,1 0-1,-1 0 0,0 0 0,1 0 0,-1 0 0,1 0 0,-1 0 0,0 0 0,1 1 1,-1-1-1,0 0 0,1 0 0,-1 0 0,0 0 0,1 0 0,-1 1 0,0-1 0,0 0 1,1 0-1,-1 0 0,0 1 0,1-1 0,-1 0 0,0 0 0,0 1 0,0-1 0,1 0 1,-1 1-1,0-1 0,0 0 0,0 1 0,0-1 0,0 0 0,1 1 0,-1-1 0,0 0 1,0 1-1,0 0 0,0 23-35,0-18 36,0-2 59,0 1-1,0-1 1,1 1-1,0-1 0,-1 0 1,2 1-1,-1-1 1,0 0-1,1 0 0,0 0 1,0 0-1,0 0 0,0 0 1,1 0-1,0-1 1,-1 1-1,1-1 0,1 0 1,-1 1-1,0-2 1,1 1-1,5 3 0,-2-1 65,1-1-1,-1-1 0,1 1 0,17 4 1,-22-7-61,0 0 1,0-1 0,0 1 0,0-1 0,0 1 0,0-1 0,0 0 0,0 0 0,0-1 0,0 1 0,0-1-1,0 1 1,0-1 0,0 0 0,0 0 0,5-3 0,-7 4-29,0-1-1,0 0 1,-1 0 0,1 0-1,0 0 1,-1 0-1,1 0 1,0 0 0,-1-1-1,0 1 1,1 0 0,-1 0-1,0 0 1,1-1-1,-1 1 1,0 0 0,0 0-1,0 0 1,0-1 0,0 1-1,0 0 1,0 0-1,-1-3 1,-9-27 131,9 28-167,-1-2-16,0-1 0,-1 1 0,0-1 0,0 1 0,0 0 0,-1 0 0,0 0 0,0 0 0,0 1 0,0 0 0,-1 0 0,1 0 0,-1 0 0,0 1 1,-1-1-1,1 1 0,-9-3 0,28 11 767,0 0-404,1-1 0,23 5 1,-21-7-485,80 9 818,-86-11-1120,0 0 1,0 0 0,0-1-1,0-1 1,0 0-1,18-5 1,-27 6-148,1 0-1,-1-1 1,1 1 0,-1 0-1,0-1 1,1 1 0,-1-1-1,3-2 1,3-2-1589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4:3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32 236 6560,'-32'-25'2976,"32"17"-2592,5 4 1984,8 1-1376,4-14 2144,11 6-1793,7-14 545,2 5-1120,21-8-96,5 8-384,18-3-288,-4 6 0,-6 2-352,-3 7 192,-10-1-3680,-8 6 2113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3:00:5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0 992,'-2'4'350,"-1"-4"1529,2 1-1717,-1 0 0,1 0 0,0-1-1,-1 1 1,1 0 0,-1 0 0,0-1-1,1 1 1,-1-1 0,1 0 0,-4 1 0,5-1 136,-11 12 379,2-6 731,8-3 1254,2 1-2636,2 21 539,-2-10-324,1 5-271,-1 1 0,-3 21 0,2 30-40,4-37 86,2 39 85,-5-8-21,4-1 0,15 82 0,-10-104-132,-5-25 118,4 37 0,-3-15 113,-4-28-67,0 0 1,1 16 0,0 69 335,-6-61-416,3 99 1051,-1-140-448,-5-22-609,1-1 1,1 0 0,2-1-1,1-42 1,-7-48-139,-2-93 123,5 9 53,2 27-198,6 144 92,-3 30-4,1 0 1,-1 0 0,1 0-1,0 1 1,-1-1 0,1 0 0,0 1-1,0-1 1,0 0 0,0 1-1,2-3 1,14-14-14,-12 14 49,0 0 0,0 0 0,0 1 0,7-4 0,10-6-340,-19 11 333,0 1 1,0-1-1,0 1 1,1-1 0,-1 1-1,0 0 1,1 1-1,3-2 1,15-3 169,-13 2-196,0 0-1,0 0 1,0 1-1,0 1 1,17-2-1,40-5 92,-38 5 35,-23 2-128,0 1 0,0-1 1,0 1-1,-1 0 0,1 0 0,0 1 1,0-1-1,9 3 0,-5 0 34,-1 0 0,1 1-1,-1 0 1,0 0 0,0 1 0,0 0 0,-1 0 0,0 0 0,0 1-1,9 10 1,9 9 52,-18-19-127,-1-1 0,0 2 0,9 11-1,-6-4 137,0 1-1,-1 0 0,-1 0 1,0 1-1,-1-1 0,0 1 1,4 24-1,-9-35 70,-1-1 0,0 1 0,1-1 0,-1 1 0,-1-1 0,1 1-1,-1 0 1,0-1 0,-2 7 0,2-8 80,1-1-147,0-1 0,0 0 0,-1 0 0,1 0 0,-1 0-1,1 1 1,-1-1 0,1 0 0,-1 0 0,1 0 0,-1 0-1,0 0 1,0 0 0,0 0 0,1 0 0,-1-1 0,0 1 0,0 0-1,0 0 1,0-1 0,0 1 0,-1 0 0,1-1 0,0 0 0,0 1-1,0-1 1,0 1 0,-1-1 0,-1 0 0,-16 1 126,0 0 1,-1-2-1,-21-3 0,-27-1-102,30 5-72,-78 0 135,-129 16 1,224-15-145,17-1-117,0-1 1,0 1 0,1 1 0,-1-1 0,0 1 0,-6 1 0,8-1-942,14 0-4168,5 6 3269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3:00:5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51 137 1728,'2'-14'656,"-2"12"-603,0-1-1,1 1 0,-1 0 0,0 0 0,1 0 0,0 0 0,-1 0 0,3-3 0,-2 2 76,1 0 1,-1 0-1,0 0 0,0 0 0,0-1 0,1-4 0,-1 4 268,-1 1-1,1 0 0,0-1 1,1 1-1,-1-10 5238,-1 13-5487,-2-2-941,8 0 708,-2 1 114,-2 1-7,1-1 0,-1 1 0,0-1-1,0 1 1,0-1 0,1 0 0,-1 0 0,0 0-1,0 0 1,3-2 0,-1 2 82,4-1 1267,-8 2-1355,0 0 0,0 0 0,0 0 0,0-1 0,0 1 0,0 0 0,0 0 0,0 0 0,0 0 0,0 0 0,0-1 0,0 1 0,0 0 0,0 0 0,0 0 0,0 0 0,0 0 0,0-1 0,0 1 0,0 0 0,0 0 0,0 0-1,0 0 1,0 0 0,-1 0 0,1-1 0,0 1 0,0 0 0,0 0 0,0 0 0,0 0 0,0 0 0,0 0 0,-1 0 0,1 0 0,0 0 0,0 0 0,0-1 0,0 1 0,0 0 0,0 0 0,-1 0 0,1 0 0,0 0 0,0 0 0,0 0-1,0 0 1,0 0 0,-1 0 0,1 0 0,0 0 0,-3 0 74,-1-1 1,1 1-1,-1-1 0,1 1 0,-1 0 0,1 0 1,-1 1-1,1-1 0,-1 1 0,1-1 0,0 1 1,-6 2-1,1 1-191,-1 0 0,-13 3 0,13-1 70,8-5 35,1-1 0,-1 1-1,0 0 1,1-1 0,-1 1 0,0-1 0,0 1 0,1-1 0,-1 1 0,0-1 0,0 0 0,0 1 0,0-1-1,1 0 1,-1 0 0,0 1 0,0-1 0,0 0 0,-1 0 0,1 0-221,19-1 91,35-18 411,-37 13-342,-11 4 17,0 0 0,0 0 0,0 1 1,0 0-1,0 0 0,8-1 0,-12 2-213,10-1 772,-10 1-587,-1 0 0,0 0 0,0 0 0,0 0 0,1 0 1,-1 0-1,0 0 0,0 0 0,1 0 0,-1-1 0,0 1 1,0 0-1,0 0 0,1 0 0,-1 0 0,0 0 0,0-1 1,0 1-1,0 0 0,0 0 0,1 0 0,-1-1 0,0 1 1,0 0-1,0 0 0,0-1 0,0 1 0,0 0 0,0 0 0,0 0 1,0-1-1,0 1 0,0 0 0,0 0 0,0-1 0,0 1 1,0 0-1,0 0 0,0-1 0,0 1 0,0 0 0,0-1 1,-4-6-3995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5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526 540 1824,'10'4'8992,"-18"-7"-7939,1 0 0,-1 0 0,1 0 0,-9-6 0,9 5-814,0 0 0,-1 0 0,1 1-1,-1 0 1,-11-3 0,3 3-65,-1 2 0,1-1 0,-1 2-1,1 0 1,-1 1 0,-29 6 0,15 0-71,0 1 0,-50 21-1,69-25-60,0 2 0,1-1-1,-1 2 1,1 0-1,1 0 1,-1 1-1,-9 9 1,15-12-22,1 0 0,0 0-1,0 1 1,0-1 0,0 1 0,1 0-1,0 0 1,0 0 0,1 1 0,0-1 0,0 0-1,0 1 1,1 0 0,-1 13 0,1-5 47,1 1 1,0 0 0,2 0-1,-1-1 1,2 1 0,0 0-1,1-1 1,6 16 0,-5-19 26,1-1 0,0 1 0,0-1 0,1 0 0,1 0-1,0-1 1,0 0 0,1 0 0,0-1 0,12 10 0,-8-10-8,1 1-1,-1-2 0,1 0 1,1 0-1,0-2 0,0 0 0,0 0 1,0-1-1,1-1 0,25 3 1,-31-6-47,0 0 0,0-1 1,0 0-1,0 0 0,0-1 0,-1-1 1,1 0-1,0 0 0,-1-1 1,1 0-1,-1 0 0,0-1 1,0 0-1,0-1 0,0 0 1,-1-1-1,0 1 0,11-11 1,-7 3 36,0 1 1,-1-2-1,-1 0 0,0 0 1,0-1-1,-2 0 1,0 0-1,7-19 1,-14 31-89,-1 0 1,1 0 0,-1 0 0,1 0-1,-1 0 1,0-1 0,0 1-1,-1 0 1,1 0 0,-1 0 0,1 0-1,-2-3 1,2 5-4,0 1 0,-1-1 0,1 0 0,0 1 0,-1-1 0,1 1 0,0-1 0,-1 1 0,1-1 0,0 1 0,-1-1 0,1 1 0,-1-1 0,1 1 0,-1 0 0,1-1 0,-1 1 0,0 0 0,1-1 0,-1 1-1,1 0 1,-1 0 0,0-1 0,-1 1-15,1 1-1,0-1 0,0 0 0,0 1 0,0-1 1,-1 0-1,1 1 0,0-1 0,0 1 1,0 0-1,0-1 0,0 1 0,0 0 0,0-1 1,1 1-1,-1 0 0,-1 2 0,-2 1 7,1 0 0,0 1 0,0-1-1,1 1 1,0 0 0,-1 0-1,2 0 1,-1 0 0,-2 10 0,0 7 69,0 22 1,2-30-1,2-8-23,0 0 1,0-1 0,1 1-1,-1-1 1,1 0 0,0 1-1,1-1 1,-1 1 0,1-1-1,0 0 1,1 0 0,-1 0 0,1 0-1,4 5 1,-5-7 5,0-1 1,0 0 0,0 1-1,0-1 1,0 0 0,0 0-1,0-1 1,1 1-1,-1 0 1,1-1 0,0 1-1,-1-1 1,1 0-1,0 0 1,0 0 0,0 0-1,0-1 1,-1 1-1,1-1 1,0 1 0,0-1-1,0 0 1,0 0 0,0-1-1,0 1 1,0-1-1,5 0 1,-6 0-3,1 0 0,0 0 0,0 0-1,-1-1 1,1 1 0,-1-1 0,1 1 0,-1-1 0,0 0 0,0 0 0,1 0-1,-1 0 1,-1 0 0,1 0 0,0-1 0,0 1 0,-1-1 0,1 1-1,-1-1 1,0 1 0,0-1 0,0 0 0,0 0 0,-1 0 0,1 1 0,-1-1-1,1 0 1,-1 0 0,0 0 0,0 0 0,-1-4 0,0-1-51,0 0 1,-1 0 0,0 0-1,0 0 1,-1 0 0,0 1-1,0-1 1,-1 1 0,0 0-1,-7-9 1,6 9-8,-16-24-201,20 30 223,0 0 0,1 0 0,-1 0 0,1 0 0,-1 0 0,1-1 0,-1 1 0,1 0 0,0 0 0,0-1-1,-1 1 1,1 0 0,0 0 0,0-1 0,0 1 0,0 0 0,1-1 0,-1 1 0,0 0 0,1 0 0,-1-1 0,1 0 0,3-4 33,1 1 0,-1 0 0,1 1 0,0-1 0,1 1 1,-1 0-1,1 0 0,-1 0 0,9-3 0,59-24 51,-66 29-48,72-23 344,156-29 1,-230 54-362,0-1 1,0 1-1,0 0 1,1 0-1,-1 0 0,8 3 1,-11-3-10,-1 0 0,1 0 0,0 1-1,-1-1 1,1 1 0,-1-1 0,1 1 0,-1 0 0,0-1 0,1 1 0,-1 0 0,0 0 0,1 0 0,-1 0 0,0 0 0,0 1 0,0-1-1,0 0 1,0 0 0,0 1 0,0-1 0,0 1 0,-1-1 0,1 1 0,0 1 0,12 100 223,-11-69-161,3-1-1,0 0 1,16 50-1,-21-82-47,0 0-1,0 0 1,0-1-1,1 1 1,-1 0-1,0-1 0,1 1 1,-1 0-1,0-1 1,1 1-1,-1-1 1,1 1-1,-1 0 1,1-1-1,-1 1 1,1-1-1,0 1 0,-1-1 1,1 0-1,-1 1 1,1-1-1,0 1 1,0-1-1,0 0 12,0 0 0,0 0 0,0 0 0,0-1 0,0 1 0,0 0 0,0-1 0,0 1-1,0 0 1,-1-1 0,1 1 0,0-1 0,0 0 0,0 1 0,-1-1 0,2-1 0,5-5 17,-1-1 0,0-1-1,-1 1 1,0-1 0,0 1 0,-1-1 0,5-14 0,2-3 34,13-30-59,-12 26-12,2-1 0,2 2 0,25-39 0,-37 63-53,-1 1 0,2-1 0,-1 1 0,0-1 0,1 1 0,0 1 0,0-1 0,0 1 0,0 0 1,10-5-1,-11 7 37,-1 0 1,1 0-1,-1 0 1,1 0 0,0 0-1,-1 1 1,1 0-1,0 0 1,0 0-1,-1 0 1,1 1 0,0-1-1,-1 1 1,1 0-1,-1 0 1,1 0-1,-1 0 1,7 4 0,2 2-91,0 0 0,13 11 0,-21-15 66,1 1 0,-1 1 0,0-1 1,0 0-1,0 1 0,-1 0 0,6 10 0,-3 1 51,0 0-1,-1 0 1,0 0-1,2 19 1,9 33 13,-9-46-65,-4-10 33,1-1 1,0 0-1,0 0 0,11 19 1,-13-28 17,0 1 1,-1-1 0,1 0-1,0 0 1,0 1-1,1-1 1,-1-1 0,0 1-1,1 0 1,-1-1 0,1 1-1,-1-1 1,1 0-1,0 1 1,-1-1 0,1-1-1,0 1 1,0 0-1,0-1 1,0 1 0,-1-1-1,1 0 1,0 0 0,5-1-1,-5 1 14,0-1 0,-1 1 0,1-1-1,0 0 1,-1 0 0,1 0 0,0 0 0,-1-1-1,0 1 1,1-1 0,-1 1 0,0-1 0,3-3 0,2-2-11,-1 0 0,9-13 1,-10 13-56,17-27-59,-1 0 0,27-60 0,-45 87 95,-1 1 1,1 0-1,-1-1 1,0 1-1,0-1 1,-1 0-1,0 0 1,0 0 0,-1 1-1,0-1 1,-1-10-1,1 16-22,0 0 0,0 0-1,0 0 1,0 0-1,0 0 1,0 1 0,-1-1-1,1 0 1,0 0 0,-1 0-1,1 1 1,0-1 0,-1 0-1,1 0 1,-1 1 0,1-1-1,-1 0 1,0 1-1,1-1 1,-1 1 0,1-1-1,-1 1 1,0-1 0,0 1-1,1-1 1,-1 1 0,0 0-1,0-1 1,0 1 0,1 0-1,-1 0 1,0-1 0,0 1-1,0 0 1,0 0-1,1 0 1,-1 0 0,0 0-1,0 0 1,0 0 0,-1 1-1,-1 0-6,0 0 1,0 0-1,0 0 0,0 0 0,0 1 0,1-1 0,-1 1 0,0 0 0,-3 3 0,2-1 35,0 1 1,0 0-1,1 0 0,0 0 0,-1 0 0,2 1 0,-1-1 0,1 1 1,-1 0-1,2-1 0,-3 12 0,1 0-17,0 0 1,1 33-1,1-39 48,2 0 1,-1 0-1,1 0 0,1-1 1,0 1-1,0-1 0,1 1 1,0-1-1,1 0 1,6 12-1,-9-20-21,0-1-1,0 1 1,0-1-1,0 1 1,1-1 0,-1 1-1,0-1 1,1 0 0,-1 1-1,1-1 1,0 0 0,-1 0-1,1 0 1,0 0 0,-1 0-1,1-1 1,0 1-1,0-1 1,0 1 0,0-1-1,0 1 1,-1-1 0,1 0-1,0 0 1,0 0 0,0 0-1,0 0 1,0-1 0,0 1-1,0 0 1,3-2-1,3-1 7,-1-1 0,1 0-1,0 0 1,-1 0-1,11-10 1,191-129 325,-194 134-372,112-68-241,-110 69 310,26-9 1,8-4-211,-40 18-100,-11 3 262,0 0 1,0 0-1,0 0 1,1 0 0,-1 0-1,0 0 1,0 0 0,0 0-1,1 1 1,-1-1-1,0 0 1,0 0 0,0 0-1,0 0 1,0 0-1,1 0 1,-1 1 0,0-1-1,0 0 1,0 0 0,0 0-1,0 0 1,0 1-1,0-1 1,0 0 0,0 0-1,0 0 1,1 0-1,-1 1 1,-4 18-120,3-15 87,-5 15 63,-16 33 1,14-35 32,1-1 0,-8 31 0,12-36-65,-11 61 88,13-64-82,1 0 1,-1 0-1,1-1 1,1 1-1,-1 0 1,1-1-1,3 11 1,-3-16 6,-1 0 1,1 0 0,0 0 0,0 0 0,-1 0 0,2 0 0,-1 0 0,0 0-1,0-1 1,0 1 0,1 0 0,-1-1 0,1 1 0,-1-1 0,1 1 0,0-1-1,-1 0 1,1 0 0,0 0 0,0 0 0,0 0 0,0 0 0,0-1 0,0 1 0,0 0-1,0-1 1,0 0 0,0 1 0,0-1 0,0 0 0,1 0 0,-1 0 0,0-1-1,0 1 1,0 0 0,0-1 0,0 1 0,0-1 0,0 0 0,0 0 0,0 0-1,0 0 1,3-2 0,2-2 29,-1-1-1,1 0 0,-1 0 1,0 0-1,8-13 0,23-42-19,-26 43-1,26-52-14,11-19-84,-9 29 57,35-65 77,-19 7-127,68-216 0,-110 297 69,7-25-297,-18 48 108,-2 13 180,0 1-1,0-1 0,-1 1 1,1-1-1,0 1 0,0 0 1,0-1-1,0 1 0,-1-1 1,1 1-1,0-1 0,0 1 1,-1 0-1,1-1 0,0 1 1,-1 0-1,1-1 0,0 1 1,-1 0-1,1 0 1,-1-1-1,0 1 0,1 0 10,0 0 0,0-1 0,-1 1-1,1 0 1,0 0 0,0 0 0,-1 0-1,1 0 1,0 0 0,0 0 0,-1 0 0,1 0-1,0 0 1,0 0 0,-1 0 0,1 0-1,0 0 1,-1 0 0,1 0 0,0 0 0,0 0-1,-1 1 1,1-1 0,0 0 0,0 0-1,0 0 1,-1 0 0,1 0 0,0 1 0,-5 2 1,1 1 1,1-1-1,-1 1 1,1 0-1,-1 0 1,1 1 0,0-1-1,-2 6 1,-18 39 71,21-44-62,-27 68 120,-36 146 0,57-175-27,1 0 0,-2 62 0,10-66 15,1-1 0,2 1 1,15 63-1,-16-90-5,0-1-1,9 21 1,-11-30-102,0-1-1,0 1 1,0-1 0,1 1-1,-1-1 1,1 1 0,-1-1 0,1 0-1,0 0 1,0 0 0,0 0 0,0 0-1,1 0 1,-1-1 0,0 1 0,1-1-1,-1 0 1,4 2 0,-3-3 26,0 1 0,1-1 0,-1 0 0,0 0 0,0 0 0,0 0 0,1-1 0,-1 1 0,0-1 0,0 0 0,0 0 0,0 0 0,0 0 0,3-2-1,3-2 18,0 0-1,16-13 0,-23 16-42,29-22-102,47-48-1,26-23-274,-82 76 1,-12 12 30,-10 7 334,0 0 0,0 0-1,0 0 1,0 0 0,0 0 0,0 0-1,1 0 1,-1 0 0,0 0-1,0 0 1,0 0 0,0 0 0,0 0-1,0 0 1,0 0 0,1 0 0,-1 0-1,0 0 1,0 0 0,0 1 0,0-1-1,0 0 1,0 0 0,0 0-1,0 0 1,0 0 0,1 0 0,-1 0-1,0 0 1,0 0 0,0 0 0,0 0-1,0 1 1,0-1 0,0 0-1,0 0 1,0 0 0,0 0 0,0 0-1,0 0 1,0 0 0,0 1 0,0-1-1,-4 24-156,4-23 169,-6 24 47,1 0 0,1 0 1,1 0-1,0 48 0,5-50-70,-1-6 68,4 27 1,-5-43-42,0 0 1,0 0 0,0 0-1,1 0 1,-1 0 0,0-1-1,0 1 1,1 0 0,-1 0-1,1 0 1,-1 0 0,1 0-1,-1 0 1,1 0-1,-1-1 1,1 1 0,0 0-1,-1 0 1,1-1 0,0 1-1,0 0 1,0-1 0,-1 1-1,1-1 1,0 1 0,0-1-1,0 0 1,0 1 0,0-1-1,0 0 1,0 0 0,0 1-1,0-1 1,0 0 0,0 0-1,0 0 1,0 0 0,0 0-1,0-1 1,0 1 0,0 0-1,0 0 1,1-1 0,2-1 22,0 0 0,0 0 1,0 0-1,0-1 0,0 1 1,0-1-1,5-5 1,65-67-91,18-17-286,-74 68-180,-20 26 500,0 0 0,1 0 0,-1 1 0,1-1 0,-1 0 1,1 0-1,-2 5 0,-2 3 19,-3 2 24,1 0 0,1 1-1,0 0 1,0 1 0,2-1-1,0 1 1,0 0 0,1 0-1,1 0 1,0 0 0,1 0 0,1 28-1,1-41-6,-1 0 0,0 0 0,0 0 1,0 0-1,1 0 0,-1 0 0,0 0 0,1 0 0,-1 0 0,1 0 0,-1 0 0,1 0 0,0 0 0,-1 0 1,1-1-1,0 1 0,0 0 0,-1 0 0,1-1 0,0 1 0,0-1 0,0 1 0,0-1 0,0 1 0,0-1 0,0 1 1,0-1-1,0 0 0,0 1 0,0-1 0,0 0 0,0 0 0,0 0 0,0 0 0,0 0 0,0 0 0,0 0 0,1 0 1,-1 0-1,0-1 0,0 1 0,1-1 0,2 0 55,1 0 0,-1-1-1,1 0 1,-1 0 0,0 0 0,0 0 0,0-1 0,6-4 0,-4 1-40,-1 1 1,0-1-1,0 0 1,0-1-1,-1 1 0,0-1 1,0 0-1,-1 0 1,1 0-1,-2 0 1,1 0-1,-1-1 1,2-11-1,-3 14-35,-1 0-1,1 0 0,-1 0 0,0 0 0,-1 0 0,1 0 1,-1 0-1,0 0 0,0 0 0,0 1 0,-1-1 0,0 0 1,0 1-1,0-1 0,0 1 0,-1 0 0,1 0 0,-1 0 1,0 0-1,-1 0 0,1 1 0,-8-7 0,6 6-16,0 0 0,-1 1-1,1 0 1,-1 0 0,1 0-1,-1 1 1,0-1 0,0 2 0,0-1-1,0 0 1,-1 1 0,1 1-1,0-1 1,0 1 0,-1 0-1,1 0 1,-10 2 0,-1 1 121,14-2 14,10-2-90,4-1 30,88-13 310,145-5 1,-232 20-315,0 0 0,0 1 0,0 0 0,0 1 0,0 1 0,15 5 0,-23-7-29,-1 0 0,1 1 0,-1 0-1,0 0 1,1 0 0,-1 0 0,0 0 0,0 1-1,0-1 1,-1 1 0,1 0 0,0 0 0,-1 0 0,0 0-1,0 0 1,0 0 0,0 1 0,0-1 0,-1 1 0,1-1-1,-1 1 1,0 0 0,0 4 0,0 3 37,-1-1 0,0 1 0,-1-1 0,0 1 0,-1-1 0,-5 20 0,0 0-56,-16 57 75,23-87-71,0 0-1,0 0 0,0 1 0,-1-1 0,1 0 0,0 0 0,0 0 0,0 0 0,0 1 1,0-1-1,0 0 0,0 0 0,0 0 0,0 1 0,0-1 0,0 0 0,0 0 1,0 0-1,0 0 0,0 1 0,0-1 0,0 0 0,0 0 0,0 0 0,0 1 0,0-1 1,0 0-1,0 0 0,0 0 0,1 0 0,-1 1 0,0-1 0,0 0 0,0 0 0,0 0 1,0 0-1,0 0 0,1 0 0,-1 1 0,0-1 0,7-5 97,8-11 25,1-6-59,13-14-69,-26 33-28,0 0 0,0 0-1,0 0 1,0 1 0,0-1-1,1 1 1,-1 0 0,7-3-1,-9 5 27,1 0 0,-1-1 0,0 1 0,0 0 0,1 0 0,-1 0 0,0 0 0,0 0 0,1 0 0,-1 0 0,0 0 0,0 0 0,0 1 0,1-1 0,-1 0 0,0 1 0,2 1 0,0-1 8,-1 1 0,1 0 0,-1 0 0,0 0 0,0 0 0,0 0 0,3 3 0,0 3-14,1 1 1,-2-1-1,8 17 1,11 44 30,-11-30-2513,-10-35 1492,-1 1 0,0-1 0,0 1 1,0 0-1,0 0 0,-1-1 0,0 1 0,0 0 0,0 0 0,-1-1 0,0 1 0,0 0 0,0 0 0,-2 4 0,0 1-3984,3 1 1674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8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28 3392,'-8'-14'1088,"8"14"-1051,0-1 0,0 0 0,0 1 1,0-1-1,0 1 0,1-1 0,-1 0 0,0 1 1,0-1-1,1 1 0,-1-1 0,0 1 0,1-1 1,-1 1-1,1-1 0,-1 1 0,0 0 0,1-1 1,0 0-1,1-1 1427,-1 10 989,17 17 419,25 28 1,14 20-965,-1 18-771,62 136 0,-83-156-712,-15-31-159,-2 0 1,-1 1 0,-2 1-1,12 56 1,-19-48 6,-2 1 0,-2-1 0,-3 0 0,-5 59 0,1-77-132,-1 0 0,-2 0 0,-1-1 0,-1 0 0,-2 0 0,-19 40 0,-56 103 270,42-87-299,8-15-173,-110 212-401,141-276-45,-4 7-493,0-11-3210,8-4 4123,0 0 1,0 0-1,0 0 0,0 0 1,-1 0-1,1 0 1,0-1-1,0 1 0,0 0 1,-1 0-1,1 0 1,0 0-1,0 0 0,0 0 1,0 0-1,-1-1 1,1 1-1,0 0 0,0 0 1,0 0-1,0 0 1,0-1-1,0 1 0,0 0 1,0 0-1,-1 0 1,1-1-1,0 1 0,0 0 1,0 0-1,0 0 1,0-1-1,0 1 0,0 0 1,0 0-1,0 0 1,0-1-1,0 1 0,0 0 1,0 0-1,1-1 1,3-24-5461,8-9 1878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5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 7136,'-40'-16'3232,"27"9"-2816,8 2 64,10 10-352,-5-10-32,4 5-64,0-3-1024,1 3 544,-5-5-2720,0 10 1760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5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10208,'0'-1'789,"-1"0"427,11-3 1376,-7 3-2633,20-7 1495,2 1-1,30-4 1,146-11 2098,103 5-2503,-194 12-872,317-6-1355,-339 15-2505,-47-1 560,2-2-3516,-14-1 2095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5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29 867 4992,'-3'5'557,"1"-1"-1,-1 0 1,-1 0 0,-6 6 0,10-10-412,-1 1 0,1-1 0,-1 0 0,1 0 0,0 1 0,-1-1 0,1 0 1,-1 1-1,1-1 0,0 1 0,0-1 0,-1 0 0,1 1 0,0-1 0,-1 1 0,1-1 0,0 1 1,0-1-1,0 1 0,0-1 0,0 1 0,-1-1 0,1 1 0,0-1 0,0 1 0,0-1 0,0 1 1,1 0-1,-1 2 2089,0-3-2108,1-1-1,-1 0 0,1 0 1,-1 0-1,1 1 0,0-1 1,-1 0-1,1 0 1,0 1-1,0-1 0,0 1 1,-1-1-1,2 0 0,-1 0 67,12-8 301,-1-1 1,15-16-1,9-9-37,243-228 1357,-257 242-1708,-2-2-1,0 0 1,-1-1-1,30-52 1,-26 32 256,-2-2 1,-2-1-1,-2 0 1,19-86 0,-34 125-320,-1-1 1,0 0 0,-1 0-1,0 0 1,-1-10 0,1 19-46,0 0 0,0 0 0,0-1 0,0 1 0,0 0 0,0 0 0,0-1 0,0 1 1,0 0-1,0-1 0,0 1 0,0 0 0,0 0 0,0-1 0,0 1 0,0 0 0,0 0 0,-1-1 1,1 1-1,0 0 0,0 0 0,0-1 0,0 1 0,-1 0 0,1 0 0,0-1 0,0 1 0,0 0 1,-1 0-1,1 0 0,0 0 0,0-1 0,-1 1 0,1 0 0,0 0 0,0 0 0,-1 0 1,1 0-1,0 0 0,0 0 0,-1 0 0,1 0 0,0 0 0,-1 0 0,1 0 0,0 0 0,0 0 1,-1 0-1,-1 1-5,1 0 1,0 0 0,-1 0-1,1 0 1,0 1 0,0-1-1,0 0 1,-2 3 0,-12 23 55,1 1 1,1 0 0,-11 37-1,14-38-18,-38 90 226,-5 12 139,42-99-319,2 2 0,-7 40 1,2 41 71,13-98-90,1 1 0,0 0 0,2-1 0,-1 1 0,6 17 0,-6-29-11,0 0 1,1 0 0,-1 0-1,1 0 1,0 0 0,0 0-1,1-1 1,-1 1 0,1-1-1,0 1 1,6 5 0,-7-8-22,-1 0 0,1 1 0,0-1 0,0 0 0,0 0 1,0 0-1,0 0 0,0 0 0,1-1 0,-1 1 0,0-1 1,0 1-1,1-1 0,-1 0 0,0 0 0,0 0 0,1 0 1,-1 0-1,0-1 0,0 1 0,1-1 0,-1 1 0,4-3 1,0 0 16,1 0 0,-1-1 0,0 0 1,0 0-1,10-11 0,25-28 39,-31 32-77,7-8 4,118-126-210,-111 120 313,-16 16-144,-12 12-197,-3 4 190,1 0 1,0 0-1,1 1 0,0 0 1,0 0-1,0 1 0,1 0 1,1-1-1,-1 1 0,1 0 1,-2 12-1,5-16 60,-1 0 1,1-1 0,-1 1-1,1 0 1,1 0-1,-1-1 1,1 1-1,0 0 1,2 8-1,-2-10 22,0-1 1,0 1-1,0-1 0,0 1 0,1-1 0,-1 0 0,1 1 0,0-1 0,-1 0 1,1 0-1,0 0 0,0 0 0,0-1 0,0 1 0,1 0 0,-1-1 0,0 1 0,5 1 1,-6-3-30,0 0 0,0 0 0,0 0 0,1 1 1,-1-1-1,0 0 0,0 0 0,0-1 0,1 1 1,-1 0-1,0 0 0,0-1 0,0 1 0,0 0 1,0-1-1,1 1 0,-1-1 0,0 0 1,0 1-1,0-1 0,0 0 0,-1 1 0,1-1 1,0 0-1,0 0 0,0 0 0,-1 0 0,1 0 1,0 0-1,-1 0 0,1 0 0,-1 0 0,1 0 1,0-2-1,1-1 32,-1-1-1,1 1 1,-1-1 0,0 0 0,0 1 0,0-1 0,0-7 0,-1 1-126,-1 1 1,0-1 0,0 0 0,-1 1 0,-1 0 0,0-1 0,0 1 0,-1 0 0,0 0 0,-9-14 0,9 14 80,4 10 0,0 0 0,0 0 0,0-1-1,0 1 1,1 0 0,-1 0 0,0-1 0,0 1-1,0 0 1,0 0 0,1 0 0,-1-1 0,0 1-1,0 0 1,0 0 0,1 0 0,-1 0 0,0 0 0,0-1-1,0 1 1,1 0 0,-1 0 0,0 0 0,0 0-1,1 0 1,22 1 88,-11 0-18,223-10-434,-193 9-2065,-26 0-1132,-41 2-9428,-1 5 10066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5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32 133 9792,'-32'-5'4448,"46"2"-3872,-1-1 896,13-1-929,24-6 1121,5 2-960,17-7 224,-1 4-544,15-3-352,-9 2-64,12-2-288,-9 7 192,7-1-2496,-16 6 1441,-3-2-5281,-15 10 3616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5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1008 3328,'-4'4'697,"1"0"0,-1 0 0,1 1 0,-4 6 0,1 0 7610,6-13-7885,1-1 0,-1 1 1,0 0-1,0-1 1,1 1-1,-1 0 0,2-3 1,2-9 107,19-75 891,-11 35-615,3 1 1,26-61-1,-18 47-153,-4 13-53,17-47-26,-23 62-445,2 1-1,23-43 1,-19 48 67,1 2 0,39-49 0,-46 66-132,1-1 1,0 2-1,0 0 1,2 1-1,-1 0 1,2 1-1,16-8 1,1 2 108,54-18 1,-76 31-78,30-7 16,-40 10-110,0 1 0,0 0 1,1 0-1,-1 0 1,0 0-1,1 0 1,-1 0-1,0 1 1,3 0-1,-4-1-1,-1 0 0,1 1 0,-1-1 0,1 0 1,-1 1-1,1-1 0,-1 0 0,1 1 0,-1-1 0,0 1 0,1-1 0,-1 1 0,1-1 0,-1 1 0,0-1 1,0 1-1,1 0 0,-1-1 0,0 1 0,0-1 0,0 1 0,1 0 0,-1-1 0,0 1 0,0-1 0,0 1 1,0 0-1,0-1 0,0 1 0,0 0 0,-1-1 0,1 1 0,0-1 0,0 1 0,0 0 0,-1-1 1,1 1-1,0-1 0,-1 1 0,1 0 0,-4 5 15,0-1 1,0 1 0,0-1-1,0 0 1,-1 0-1,0 0 1,0 0-1,0-1 1,-9 6 0,2-1 62,-48 40 94,-31 24 145,-3-8-723,95-64 402,-1-1 1,0 0-1,0 0 1,0 0-1,0 0 1,0 1-1,0-1 1,0 0 0,1 0-1,-1 0 1,0 0-1,0 0 1,0 1-1,0-1 1,0 0-1,1 0 1,-1 0 0,0 0-1,0 0 1,0 0-1,1 0 1,-1 0-1,0 0 1,0 0-1,0 0 1,0 0 0,1 0-1,-1 0 1,0 0-1,0 0 1,0 0-1,1 0 1,-1 0-1,0 0 1,0 0 0,0 0-1,1 0 1,-1 0-1,12 0-19,4 0 33,13 0-9,47 5 0,-67-3-25,0-1 1,0 2-1,0-1 0,-1 1 0,1 0 0,-1 1 0,0 0 1,0 0-1,12 9 0,-16-10 48,-1 0-1,0 0 1,0 0 0,0 1-1,0-1 1,0 1-1,-1-1 1,0 1 0,0 0-1,2 5 1,-3-8 0,0 1 0,0 0-1,-1 0 1,1 0 0,-1 0-1,0 0 1,0 1 0,1-1-1,-1 0 1,0 0 0,-1 0-1,1 0 1,0 0 0,-1 0 0,1 0-1,-1 0 1,0 0 0,1 0-1,-1 0 1,0 0 0,0-1-1,0 1 1,-2 2 0,-3 2 43,1-1-1,-1 1 1,0-1 0,-1-1 0,1 1-1,-1-1 1,0 0 0,-12 4 0,-3 0 72,-36 9 0,35-12-268,0-1 0,-1-1 0,1-2 0,-1 0 0,-35-4 0,52 2-368,0 1 0,0-1-1,0-1 1,-13-4-1,17 5-162,0 0 0,0-1 0,0 0 0,0 1 0,0-1 0,0 0 0,-3-3 0,6 4 482,0 1 1,0-1-1,0 1 0,0-1 0,0 1 0,-1-1 1,1 1-1,0-1 0,1 1 0,-1-1 0,0 1 1,0 0-1,0-1 0,0 1 0,0-1 1,0 1-1,0-1 0,1 1 0,-1-1 0,0 1 1,0 0-1,1-1 0,-1 1 0,0 0 0,1-1 1,0 0-1,10-8-2004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5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2976,'1'-1'200,"0"-1"1,0 1-1,0-1 1,0 1 0,0-1-1,1 1 1,-1 0-1,0 0 1,1 0-1,-1 0 1,1 0-1,-1 0 1,1 0-1,0 0 1,-1 1-1,1-1 1,0 0-1,0 1 1,2-1-1,10-7 7985,-15 18-4306,-8 22-970,2-4-1540,-6 36 1,4 0-961,3-27-336,-3 61 0,9-84-81,-2 59-251,2-38 559,0-23-3521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5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10048,'0'0'5152,"5"0"-2913,4 0-1343,-1 0 1120,5 0-1152,2 0-32,2 0-512,1 0-288,5 8-32,4-4-64,0 1 0,-1-2-2048,6 5 1152,-1-5-5183,-2 6 3423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5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34 180 4640,'-18'3'1504,"3"6"4888,22-13-1750,137-66-1253,-47 24-2650,18 1 402,-72 30-719,-40 14-355,-1 0-5,1 0-1,-1 0 1,0 0 0,1 0-1,-1 1 1,1 0 0,4-1-1,-6 1-44,0 0 0,0 1 0,0-1 0,0 0-1,0 1 1,-1-1 0,1 1 0,0-1 0,0 1 0,0-1-1,0 1 1,-1-1 0,1 1 0,0 0 0,0 0-1,-1-1 1,1 1 0,-1 0 0,1 0 0,0 0 0,-1 0-1,0-1 1,1 1 0,0 2 0,0 3 82,1 0 0,-1-1-1,0 1 1,1 7 0,-1-6 80,0 1 1,4 15-1,-5-22-117,1 1 1,0-1-1,-1 1 0,1-1 0,0 1 1,0-1-1,0 1 0,0-1 0,0 0 1,0 0-1,0 0 0,0 1 0,0-1 1,0 0-1,1 0 0,-1 0 0,0-1 1,1 1-1,1 0 0,1 0 73,0-1 1,-1 1-1,1-1 0,0 0 1,0-1-1,0 1 0,0-1 0,-1 0 1,1 1-1,0-2 0,-1 1 0,6-3 1,1 1-2,120-48 211,-77 30-295,22-15-6167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8736,'-2'9'7656,"0"17"-4607,-2 15-1275,-21 162 1163,-9 61-1527,2-26-2258,32-236 536,-1 28-3224,4-16-717,-1-10 1880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5:5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20 113 7872,'-16'-21'2560,"13"13"-1563,3 5-845,0 1 10,0 0 0,-1 0 0,1 0-1,0 0 1,1 0 0,-1 0 0,0-1 0,1 1 0,0-2 0,16-16 2414,-13 16-2249,0 1 0,0 0 0,0 0 1,0 0-1,1 1 0,-1 0 0,0 0 1,1 0-1,0 0 0,8-2 0,-3 2 0,-1 0 0,1 1-1,-1 0 1,1 0 0,0 1-1,-1 0 1,15 2 0,68 17 997,-79-16-1134,10 2 227,1 1 0,-1 1 0,-1 1 0,1 1 0,27 16 0,-44-22-281,-1 1 0,0 0 0,6 6 0,-9-8-84,-1-1 1,1 1-1,-1-1 0,0 1 1,0-1-1,0 1 0,0 0 0,0 0 1,0 0-1,0-1 0,0 1 1,-1 0-1,1 0 0,-1 0 1,1 3-1,-2-2 3,1 0 0,-1 0 1,0 1-1,0-1 0,0 0 0,0 0 0,0 0 1,-1 0-1,1 0 0,-1-1 0,0 1 1,0 0-1,0-1 0,-4 4 0,0 0-52,1-1-1,-1 0 0,0 0 1,-1 0-1,-10 5 0,-12 4-113,-43 15-1,54-24-1486,-35 7 1,47-11 589,1-1 0,-1 0 0,1 0 0,-9-1 0,-5-1-9349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2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82 2080,'1'0'256,"1"-1"0,-1 0 0,0 0 0,0 1 0,1-1 0,-1 1 0,1-1 0,-1 1 0,0 0-1,1-1 1,-1 1 0,1 0 0,1 0 0,12-3 1265,-9-1-694,-3 3-352,-1 0-1,0 0 1,1-1-1,-1 1 1,0-1 0,0 1-1,3-4 1,-6 3-259,0 0 1,-1 0 0,1 1 0,-1-1-1,1 1 1,-1-1 0,1 1-1,-1-1 1,0 1 0,-2-1 0,-6-4-16,-1 1 1,1 0 0,-1 1 0,1 0 0,-1 1 0,0 0-1,-1 1 1,1 0 0,0 0 0,-1 2 0,-21 0 0,14 1-110,0 2 0,0 0 0,0 1 0,0 0 0,1 2 0,-24 10 0,33-12-38,0 1 0,1 0 0,-1 1 0,1 0-1,1 0 1,-1 0 0,1 1 0,0 1 0,0-1 0,1 1-1,0 0 1,1 0 0,0 1 0,0 0 0,0-1 0,-3 13-1,4-9 38,0 0 0,0 1 0,2 0 0,-1 0 0,2 0-1,0 0 1,0 0 0,1 0 0,1 0 0,0 0 0,5 22-1,-4-30-33,0 1-1,0-1 1,0 0-1,1 0 1,0 0-1,0 0 1,1 0-1,-1-1 1,1 0-1,0 1 1,0-1-1,1-1 1,-1 1-1,1-1 1,9 6-1,-3-3 64,1 0 0,-1 0 0,1-2 0,1 1 0,-1-2 0,14 3 0,24 3 239,82 18 20,-113-22-287,-1 1 1,1 1-1,-2 0 1,33 20-1,-42-22-15,0 1 0,-1 0 0,0 0 0,0 1-1,0 0 1,-1 0 0,7 10 0,-10-13-30,0 0 0,0 1-1,-1 0 1,0-1 0,0 1 0,0 0 0,0 0 0,-1 0 0,0 0-1,0 0 1,0 0 0,-1 0 0,1 1 0,-2 7 0,0-7 23,1-2-18,0-1-1,0 1 1,-1-1 0,1 0 0,-1 1-1,0-1 1,0 0 0,0 1-1,0-1 1,-1 0 0,0 0-1,1 0 1,-1 0 0,0 0 0,0-1-1,-4 5 1,1-4 10,0 1 1,-1-1-1,1-1 1,-1 1-1,1-1 0,-1 0 1,-7 2-1,-8 0 62,-20 1 0,-12-2-150,-53-4 1,-32 1 433,39 11-2061,94-10-2173,28-6-7153,3 1 6819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1:58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 3136,'-19'-1'9848,"31"-1"-5966,3-1-2672,27-2-1,-30 5-915,32 1 351,-40-1-612,0 0 0,-1 1 1,1 0-1,0 0 0,-1 0 0,1 0 0,0 0 0,3 3 0,-5-3-35,0 0 1,-1 0-1,1 1 0,0-1 1,-1 1-1,1-1 0,-1 1 0,0 0 1,0 0-1,1-1 0,-1 1 1,0 0-1,-1 0 0,1 0 1,0 0-1,0 0 0,-1 0 0,1 1 1,-1-1-1,0 0 0,0 0 1,0 0-1,0 0 0,0 0 1,0 1-1,0-1 0,-1 0 0,1 0 1,-2 4-1,-1 3 23,-1 0 0,0 0 0,0 0 0,-1-1 0,-7 11 0,-40 55 365,-22 32 1473,73-105-1802,0 1 0,0-1 0,1 1 0,-1-1 0,0 1 0,1-1 0,-1 1 0,1 0 0,-1-1 0,1 1 0,0 0 0,0-1 0,0 1 0,0 0 0,0-1 0,0 1 0,0 0 0,1-1 0,-1 1 0,0 0-1,1-1 1,-1 1 0,1-1 0,0 1 0,0 0 0,-1-1 0,1 0 0,0 1 0,0-1 0,0 0 0,1 1 0,-1-1 0,0 0 0,0 0 0,1 0 0,-1 0 0,1 0 0,-1 0 0,2 0 0,7 4 40,0 0-1,0-1 1,0-1 0,19 5 0,0-1 130,60 16-3671,-46-6-2036,-1 6-3524,-19-8 4684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3:00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90 132 1984,'-6'-4'690,"-2"-2"-415,7 4-424,-3-14-2294,3 15 2665,0-1 0,1 1 0,-1-1 1,1 1-1,-1-1 0,1 1 0,0-1 0,0 1 0,0-1 0,0-2 0,-5-4 962,8-1 4826,3 22-2781,-2-5-3924,-2-3 806,-1 1 0,1-1 0,-1 1 0,-1 0 0,1 0 1,-1-1-1,0 1 0,-1 11 0,0 5-141,-12 429 708,12-447-663,-12 192 257,12-148-178,2 0 1,8 50-1,-7-81 26,1 23 0,2-11 1672,-5-15-2171,-2-39 271,-1-1 0,-1 1 0,-1 0 0,-12-35 0,7 28-126,-8-52 1,12 34-124,2-1 1,2 1 0,2-1 0,8-52-1,-7 97 359,38-223-297,-25 170 288,12-43 110,-25 80 148,-1 21 202,0-20 86,1 20-569,0-1 0,0 1 0,-1-1 0,1 1 0,0-1 0,0 1 0,0-1 0,1 1 0,-1 0 0,0 0 0,0-1 0,1 1 0,-1 0 0,1 0 0,-1 0 0,1 1 0,2-2 0,32-10-381,-20 7 380,30-13-121,-34 13 91,1-1 1,0 2-1,26-7 1,-10 6-39,-24 3 74,1 1-1,0-1 0,-1 1 0,1 1 0,0-1 0,0 1 1,0 0-1,11 2 0,-2 2 29,0 0 1,0 1-1,20 9 0,-29-11 5,0 1 0,0-1 0,0 1-1,0 1 1,-1-1 0,1 1-1,-1 0 1,0 1 0,7 10 0,-3-3 92,-1-1 0,-1 2 1,0-1-1,-1 1 0,-1 0 1,5 15-1,-8-20 7,0-1 0,-1 0-1,0 0 1,-1 0 0,1 1 0,-1-1 0,-1 0-1,0 0 1,0 0 0,-1 1 0,0-1-1,-4 12 1,5-17 2,-1 1-1,1 0 1,-1-1-1,0 1 0,0-1 1,-1 1-1,1-1 1,0 0-1,-1 0 1,0 0-1,0-1 1,0 1-1,0 0 0,0-1 1,0 0-1,-1 0 1,-4 2-1,-5 1-20,1-2 0,-1 0 0,0 0-1,0-1 1,0 0 0,0-2 0,0 1 0,-14-2 0,4 1 150,-5-2-555,20 1 174,0 1 1,0-1 0,0 2-1,-13 1 1,9-1 63,10-1 41,-1 0-1,1 0 1,-1 1 0,1-1-1,-1 1 1,1 0-1,0-1 1,-1 1 0,1 0-1,-3 2 1,-10 5-92,-8 6-305,-7 6 349,13-10-5775,13-6 3770,-4 6-2143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3:00:5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2304,'-5'-23'8101,"7"23"-8060,-1 1 0,1 0 0,0-1 0,0 0-1,0 1 1,-1-1 0,1 0 0,3 0 0,29 1 240,-1-2-1,1-1 1,-1-1-1,47-12 1,84-41 81,-158 54-380,1 0 0,0 0-1,0 0 1,0 0 0,0 1 0,14 0 2042,-37 2-1379,12 0-509,0 0 0,0 0 0,0-1 0,0 1 0,-8-1 0,9 0-87,-1 0 0,0 0 1,1 1-1,-1-1 0,0 1 0,1 0 0,-1 0 1,-4 2-1,-51 18 233,10-9 33,-1 0-742,-25 18-549,-20 8-3850,81-30 2858,0 4-2629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7:4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19 106 4384,'-15'-14'1424,"14"14"-1410,1 0 1,0 0 0,0 0-1,0 0 1,0 0 0,0 0-1,-1 0 1,1-1 0,0 1-1,0 0 1,0 0-1,0 0 1,0 0 0,0 0-1,-1 0 1,1-1 0,0 1-1,0 0 1,0 0-1,0 0 1,0 0 0,0 0-1,0-1 1,0 1 0,0 0-1,0 0 1,0 0 0,0 0-1,0-1 1,0 1-1,0 0 1,0 0 0,0 0-1,0 0 1,0 0 0,0-1-1,0 1 1,0 0-1,2-9 1444,-1 1-1,0-1 0,-1-11 1,1 22-1334,0 0 1,0 0 0,0 0-1,0 0 1,0 0 0,0-1-1,0 1 1,0 0 0,4 2-1,8 16 267,8 32 196,-2 1 1,19 86-1,5 16-45,-24-99-484,38 127 358,-42-126 523,-15-57-918,0 1 0,0-1 0,0 0 0,0 1 0,0-1-1,0 0 1,0 1 0,0-1 0,0 0 0,0 0 0,0 1 0,0-1 0,0 0 0,1 1 0,-1-1-1,0 0 1,0 0 0,0 1 0,0-1 0,1 0 0,-1 0 0,0 1 0,0-1 0,0 0-1,1 0 1,-1 0 0,0 1 0,0-1 0,1 0 0,-1 0 0,6-8 649,1-18 13,-7 24-700,45-272 566,-41 238-601,-3 20-74,2-1 1,-1 1-1,7-19 1,1 16-177,-10 18 289,0 1 0,1 0 0,-1-1 0,0 1 0,0 0 0,0-1 0,1 1 0,-1 0 0,0 0 0,1-1 0,-1 1 0,0 0 0,1 0 0,-1 0 0,0-1 0,1 1 0,-1 0 0,0 0 0,1 0 0,-1 0 0,0 0 0,1 0 0,-1 0 0,1 0 0,-1 0 0,0 0 0,1 0 0,-1 0 0,0 0 0,1 0 0,-1 0 0,1 0 0,-1 0 0,0 0 0,1 0 0,-1 1 0,0-1 0,1 0 0,-1 0 0,0 0 0,1 1 0,-1-1-1,0 0 1,0 0 0,1 1 0,-1-1 0,0 0 0,0 1 0,1-1 0,-1 1 0,14 24-104,-1 0 0,18 46 0,-5-8 74,38 82 219,-62-141-109,0 1 1,0-1-1,0 0 1,0 1-1,6 6 0,-7-10-25,0-1-1,-1 1 1,1 0-1,0-1 0,-1 1 1,1-1-1,0 1 1,0-1-1,0 1 0,-1-1 1,1 0-1,0 1 0,0-1 1,0 0-1,0 0 1,0 0-1,0 0 0,0 1 1,0-1-1,-1 0 1,1-1-1,0 1 0,0 0 1,0 0-1,0 0 0,0 0 1,0-1-1,0 1 1,-1 0-1,1-1 0,0 1 1,0-1-1,0 1 1,-1-1-1,1 1 0,1-2 1,6-5 102,0-1 1,0 0-1,-1 0 1,0-1-1,9-15 0,2-1-29,4-7-44,-2-1 0,25-51 0,19-81-252,4-13 170,-32 93-341,-31 63-507,-5 12-4996,10 30-6070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7:4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28 206 3648,'-11'2'4064,"17"-5"864,-3 2-4812,0 0 0,0 1 0,0-1 0,0 1 0,0-1 0,0 1 0,4 0 1,19-2 308,-9-1-146,0-1-1,0-1 0,-1 0 1,21-10-1,-34 13-253,1 0-1,-1-1 1,0 1 0,1 0-1,-1-1 1,-1 0-1,1 0 1,0 1 0,-1-2-1,1 1 1,-1 0-1,0 0 1,0-1 0,0 1-1,0-1 1,-1 0-1,0 0 1,1 1 0,-1-1-1,-1 0 1,1 0 0,0 0-1,-1 0 1,0 0-1,0 0 1,0 0 0,-1 0-1,1 0 1,-1 0-1,0 0 1,0 0 0,0 1-1,0-1 1,-1 0-1,0 1 1,0-1 0,0 1-1,0-1 1,0 1-1,-1 0 1,1 0 0,-1 0-1,-5-4 1,6 5-73,0 1 0,0-1 0,-1 1 0,1 0 1,0 0-1,-1 0 0,1 0 0,-1 0 0,0 0 0,1 1 0,-1-1 1,0 1-1,1 0 0,-6 0 0,3 0 26,1 1 0,0 0-1,-1 0 1,1 0 0,0 1 0,-1-1 0,1 1-1,-5 3 1,1 0 90,-1 1-1,1 0 0,0 1 1,1 0-1,0 0 0,0 0 1,-7 11-1,8-10 65,1 0 1,0 0-1,0 1 0,1-1 1,0 1-1,1 0 0,0 0 0,-3 17 1,5-23-58,1 0 0,-1 0 0,1 0 0,0 0 0,0 0 0,0 0 0,1-1 1,-1 1-1,1 0 0,-1 0 0,1 0 0,0 0 0,0 0 0,0-1 0,1 1 1,-1-1-1,1 1 0,-1-1 0,1 1 0,0-1 0,0 0 0,0 0 0,0 1 0,0-2 1,1 1-1,-1 0 0,0 0 0,1-1 0,0 1 0,-1-1 0,1 0 0,3 1 0,8 3 118,0-1-1,1-1 0,0 0 0,0-1 1,0-1-1,27-1 0,-6-2-17,60-13 0,-20 2-4415,-57 11 2161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7:4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240 101 3328,'0'0'62,"1"-1"0,-1 1 1,1 0-1,-1 0 0,1 0 1,-1 0-1,0-1 0,1 1 0,-1 0 1,0 0-1,1-1 0,-1 1 0,0 0 1,1-1-1,-1 1 0,0 0 1,1-1-1,-1 1 0,0-1 0,0 1 1,0 0-1,1-1 0,-1 1 1,0-1-1,0 1 0,0-1 0,0 1 1,0 0-1,0-1 0,0 1 0,0-1 1,0 1-1,0-1 0,0 1 1,0-1-1,0 1 0,0 0 0,-1-1 1,-3-20 3342,4 20-3063,-2-4 17,0 1 0,-1 0 0,1-1 0,-1 1 0,0 0-1,0 0 1,0 0 0,-1 1 0,1-1 0,-1 1 0,0 0 0,-7-5 0,7 6-360,-1 1 0,1-1-1,0 1 1,0 0 0,-1 0-1,1 0 1,-1 1 0,1 0-1,-1 0 1,1 0 0,-1 0-1,1 0 1,0 1 0,-1 0-1,1 0 1,-1 0 0,1 1 0,0-1-1,0 1 1,0 0 0,0 0-1,-5 4 1,1 0 8,0 0-1,0 0 1,1 1 0,0 0 0,1 0 0,-1 0-1,1 1 1,0 0 0,-5 11 0,8-14 76,1 0 0,-1 1 1,1-1-1,0 1 0,1 0 1,-1 0-1,1-1 1,0 1-1,1 0 0,-1 0 1,1 0-1,1 9 1,0-11-31,0 1 1,0-1 0,0 1 0,1-1 0,0 0 0,-1 1 0,2-1 0,-1 0-1,0 0 1,1 0 0,0-1 0,-1 1 0,2-1 0,-1 1 0,0-1 0,8 5 0,-6-4 68,1 0 1,0 0-1,0-1 1,0 0-1,0 0 1,1 0-1,12 3 1,-14-6-35,0 1 1,1 0-1,-1-1 0,1 0 1,-1-1-1,0 1 0,1-1 0,-1 0 1,0 0-1,7-3 0,1-1 41,0 0-1,-1-1 0,0-1 1,20-13-1,41-39 230,-36 28-430,-25 21 4,8-6-218,40-26 1,-53 38 239,1 0 0,-1 1-1,1 0 1,-1 0 0,1 1 0,0 0 0,0 0 0,0 0 0,0 1 0,8 0 0,-1 2 31,0-1 1,0 2-1,-1-1 1,1 2-1,0 0 1,-1 1-1,0 1 0,0 0 1,0 0-1,17 11 1,-19-9 92,-6-4 756,-15-4-120,-32-8-224,24 5-535,-30-4 0,38 7 7,-11-1-205,-1 0 0,0 2 0,-29 3 0,44-3 210,1 1 0,0 0-1,-1 1 1,1-1 0,0 1-1,0 0 1,0 0 0,0 1 0,0-1-1,0 1 1,1 0 0,-1 1-1,1-1 1,0 1 0,0 0 0,0 0-1,0 0 1,-3 5 0,7-8 20,-16 29 18,15-28 11,0 0-1,1 0 0,-1 0 1,1 0-1,-1 0 1,1 0-1,0 0 1,0 0-1,0 0 1,0 0-1,1 0 0,-1 0 1,0 1-1,2 1 1,-1-1 32,0 0 1,0 0 0,1 0-1,-1 0 1,1 0-1,-1 0 1,1 0 0,0-1-1,0 1 1,1-1-1,-1 0 1,0 1 0,1-1-1,-1 0 1,1 0 0,0-1-1,0 1 1,-1 0-1,1-1 1,0 0 0,1 0-1,-1 0 1,0 0-1,0 0 1,0-1 0,0 1-1,1-1 1,-1 0-1,0 0 1,0 0 0,1 0-1,-1 0 1,0-1-1,5-1 1,-1 0 35,0 0 0,-1 0-1,1-1 1,0 1 0,-1-2-1,0 1 1,1-1 0,4-4 0,8-7 50,17-18-1,-27 24-130,-3 3-11,-1 0 0,0-1 0,6-9 1,9-12-223,-20 27 209,1 1 0,-1-1 1,1 0-1,-1 1 1,1-1-1,-1 1 0,1 0 1,0-1-1,-1 1 1,1-1-1,0 1 0,-1 0 1,1-1-1,0 1 1,0 0-1,0 0 0,0 0 3,-1 0 0,1 0 0,-1 0 0,0 0 0,1 0 0,-1 0-1,1 0 1,-1 1 0,0-1 0,1 0 0,-1 0 0,1 1 0,-1-1-1,0 0 1,1 0 0,-1 1 0,0-1 0,1 0 0,-1 1 0,1 0-1,1 3-77,-1-1-1,1 1 1,0 0-1,-1 0 1,1 5 0,4 9 72,-1-9 72,1-1-1,1 1 1,-1-1-1,1-1 0,1 0 1,-1 1-1,1-2 1,10 7-1,-16-11-11,0-1 1,0 1-1,0-1 0,0 0 0,0 0 0,0 0 1,1 0-1,-1 0 0,0 0 0,1-1 1,-1 1-1,0-1 0,1 0 0,-1 0 1,1 0-1,-1 0 0,0 0 0,1 0 0,-1 0 1,1-1-1,3-1 0,2-1 43,-1-1-1,0 1 1,0-2-1,-1 1 1,9-7-1,11-8-114,-18 13 47,1-1 0,-1 0 0,10-10 0,-3 2-71,-14 14 40,1-1 0,-1 1 0,1 0 0,-1 0-1,1-1 1,0 1 0,-1 0 0,1 0 0,0 1 0,0-1 0,0 0 0,0 1-1,0-1 1,3 0 0,-4 1 10,0 0-1,0 1 1,0-1 0,0 0-1,0 1 1,0-1-1,0 0 1,0 1 0,-1-1-1,1 1 1,0 0-1,0-1 1,0 1 0,-1 0-1,1-1 1,0 1 0,-1 0-1,1 0 1,-1-1-1,1 1 1,-1 0 0,1 0-1,-1 0 1,0 0-1,1 0 1,-1 0 0,0 0-1,0 0 1,1-1-1,-1 3 1,6 57 383,-6-60-354,0 0-1,0 1 1,0-1-1,1 0 1,-1 0-1,0 1 1,0-1-1,0 0 1,0 0-1,0 0 1,1 0-1,-1 1 1,0-1-1,0 0 1,0 0-1,1 0 1,-1 0-1,0 0 1,0 1-1,1-1 1,-1 0-1,0 0 1,0 0-1,1 0 1,-1 0-1,0 0 1,0 0-1,1 0 1,-1 0-1,0 0 1,0 0-1,0 0 1,1 0-1,-1 0 1,0 0-1,0 0 0,1 0 1,-1-1-1,1 1 1,15-8 374,17-14-144,-6-1-192,26-18-355,-47 37 235,-1 1 0,1 0-1,0 0 1,0 0 0,0 1 0,1 0-1,9-2 1,-13 3 59,-1 1 0,0 0 0,1 1-1,-1-1 1,0 0 0,1 1 0,-1-1 0,0 1 0,1 0-1,-1 0 1,0 0 0,0 0 0,0 0 0,0 0 0,0 1-1,0-1 1,0 0 0,-1 1 0,1 0 0,0-1 0,2 5-1,4 4 144,-1 0 0,11 22-1,-9-16 178,-7-12-247,1 0 0,0-1 0,0 1 0,0-1 0,0 0 0,0 1 0,1-2 0,-1 1-1,1 0 1,0-1 0,0 1 0,0-1 0,0 0 0,0 0 0,0-1 0,1 1 0,-1-1 0,1 0 0,-1 0 0,1-1 0,-1 1 0,1-1 0,-1 0 0,1 0 0,-1 0 0,6-2-1,2 0-36,1-1 0,0 0 0,-1-1 0,0 0 0,0-1 0,0 0 0,20-13 0,-24 12-716,-1 0 0,1 0-1,-1 0 1,8-10 0,-11 11 63,-1 3-290,-1-1 0,0 0 1,0 1-1,0-1 0,-1 0 0,1 0 1,-1 0-1,0 0 0,1 0 0,-1-1 1,-1 1-1,2-5 0,1-5-2710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7:4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171 651 4064,'0'-1'185,"0"0"1,0-1-1,0 1 0,1 0 0,-1 0 1,0 0-1,1 0 0,-1 0 1,0 0-1,1-1 0,-1 1 1,1 0-1,0 0 0,1-1 1,-2 1 2,1 0 0,0 0 0,-1 0 1,1 0-1,-1 0 0,1 0 0,-1 0 0,1 0 1,-1 0-1,0 0 0,1 0 0,-1 0 0,0 0 0,0 0 1,0 0-1,0 0 0,0-1 0,0 1 0,0-2 1,0 2-28,-1-1 1,1 1-1,0 0 0,0-1 1,-1 1-1,1 0 1,-1 0-1,1-1 0,-1 1 1,0 0-1,1 0 1,-1 0-1,0 0 1,0 0-1,1 0 0,-1 0 1,0 0-1,0 0 1,0 0-1,-1 0 0,1 1 1,0-1-1,0 0 1,-2 0-1,2 1-91,-1-1-1,0 1 0,0 0 1,0 0-1,0 0 1,0 0-1,0 0 1,0 0-1,0 1 1,0-1-1,0 1 0,0-1 1,0 1-1,1 0 1,-3 1-1,-7 3-3,0 1 0,0 1 0,1 0 0,0 1 0,-12 11 1,16-13-78,-1 1 0,1 0 0,1 0 0,-1 0 0,1 1 0,1-1 0,-8 18 1,11-22 39,0 0 0,0 0 1,0 0-1,1 0 1,-1 0-1,1 0 1,0 0-1,0 0 1,0 0-1,0 0 0,1 1 1,-1-1-1,1 0 1,0 0-1,0-1 1,0 1-1,0 0 1,0 0-1,1 0 0,-1-1 1,1 1-1,0 0 1,0-1-1,0 0 1,2 3-1,-2-3 37,0-1 0,0 1 0,0-1 0,0 0 0,0 1 1,0-1-1,1 0 0,-1 0 0,0-1 0,1 1 0,-1 0 0,1-1 0,-1 1 0,0-1 0,1 0 0,-1 0 0,1 0 0,-1 0 0,1 0 1,-1-1-1,1 1 0,-1-1 0,1 1 0,-1-1 0,0 0 0,1 0 0,-1 0 0,0 0 0,0 0 0,0-1 0,3-2 0,-1 1 13,0-1-1,0 1 1,-1-1-1,1 0 1,-1 0-1,0-1 1,0 1-1,3-8 1,15-41 5,-13 31-48,5-34-564,-13 64 395,0-1 0,1 1 0,-1-1 1,2 1-1,-1-1 0,1 0 0,0 1 0,0-1 0,1 0 0,0 0 0,5 7 0,-5-9 196,0 0-1,0 0 0,0 0 1,1-1-1,0 1 0,0-1 1,0 0-1,0 0 0,1-1 1,0 1-1,0-1 0,0 0 1,0 0-1,0-1 0,0 0 0,1 1 1,-1-2-1,10 3 0,-4-2 30,1-1 0,-1 0 0,0-1-1,0-1 1,0 1 0,0-2-1,0 1 1,0-2 0,0 1-1,0-2 1,-1 1 0,0-1 0,1-1-1,-1 0 1,-1 0 0,17-12-1,-12 6-56,-1 0 0,0-1 0,-1 0-1,0-1 1,-1 0 0,0-1 0,-1 0-1,-1-1 1,0 0 0,7-19 0,27-79 10,26-118 0,-43 123-126,-24 92-19,1-1 0,-2 0 0,0 0 0,-3-25 0,-1 34-614,-2 10 263,-3 10 117,-6 17 267,1 1 0,2 0 0,1 0 0,-8 44 0,-10 128 50,26-164 147,2 54-1,1-71-57,1-1 0,2 1 0,0-1 0,9 28 0,-10-41 48,0 1 0,1-1 0,-1 0 0,1 0 0,1 0 0,-1-1 0,11 11 0,-14-16-79,0 0-1,0-1 1,0 1 0,0 0-1,0-1 1,0 1-1,0-1 1,0 1 0,0-1-1,0 1 1,0-1-1,0 0 1,0 0 0,1 0-1,-1 1 1,0-1-1,0 0 1,0 0 0,3-1-1,-2 1 8,0-1 1,0 0-1,0 0 0,1 0 0,-1 0 0,0 0 0,0 0 0,-1-1 1,4-1-1,1-3 9,0 0 0,-1 0 0,0 0 0,6-10 0,5-13-53,-1 0 0,-1-1 0,10-33 0,1-1-100,1-4-6,-18 57-284,-8 11 377,0 0 0,0 0 0,0-1 0,0 1 0,0 0 0,0 0 1,1 0-1,-1 0 0,0 0 0,0 0 0,0 0 0,0 0 0,0 0 1,0 0-1,1 0 0,-1 0 0,0 0 0,0 0 0,0 0 0,0 0 1,0 0-1,1 0 0,-1 0 0,0 0 0,0 0 0,0 0 0,0 0 0,0 0 1,1 0-1,-1 0 0,0 1 0,0-1 0,0 0 0,0 0 0,0 0 1,0 0-1,0 0 0,0 0 0,1 1 0,-1 0-15,1 1 0,-1-1 0,1 1 0,-1-1 0,0 1 0,1 0 0,-1-1 0,0 1 0,0 0 0,0-1 0,-1 4 0,-20 128 64,15-106 41,-2 0 0,-19 48 0,19-60-11,0 1 0,-14 17 1,1-2 166,7-27 2,8-3-354,13-1 1,10-3 109,-15 3-5,0-1 0,-1 1 1,1 0-1,0-1 0,0 1 1,-1 0-1,1 0 0,0 0 1,0 0-1,2 1 0,5-1 83,-9 0-75,1 0 0,-1 0-1,1 0 1,-1 0 0,0 0 0,1 0 0,-1 0-1,1 0 1,-1 0 0,1 0 0,-1 0 0,1 0-1,-1 0 1,0 0 0,1 0 0,-1 1 0,1-1-1,-1 0 1,0 0 0,1 0 0,-1 1 0,0-1 0,1 0-1,-1 0 1,0 1 0,1-1 0,-1 0 0,0 1-1,1-1 1,-1 0 0,0 1 0,0-1 0,0 1-1,1-1 1,-1 0 0,0 1 0,0 0 0,1 3 7,-1-4 251,-6 7-64,5-5-126,5-6-164,-4 3 84,1 1 0,-1 0 1,1-1-1,-1 1 0,1 0 0,-1-1 1,1 1-1,-1 0 0,1 0 0,0 0 0,-1 0 1,1-1-1,-1 1 0,1 0 0,-1 0 0,1 0 1,0 0-1,-1 0 0,1 0 0,9-1-9,122-47 228,-90 35-127,0-3-1,39-20 1,18-10-126,-98 46 41,0-1 1,0 1-1,0-1 1,0 0-1,0 1 1,0-1-1,0 0 1,0 0-1,0 1 1,-1-1-1,1 0 1,0 0-1,1-2 1,-5 7-278,-5 8 186,1 1 0,0 1 0,1-1 1,-8 25-1,13-36 107,1 0 0,0 0 1,0 0-1,0 0 0,0 0 1,0 0-1,0-1 0,1 1 1,-1 0-1,1 0 0,-1 0 1,1 0-1,-1-1 0,1 1 1,0 0-1,0-1 0,0 1 1,0 0-1,0-1 0,1 1 1,-1-1-1,0 0 0,1 1 1,-1-1-1,1 0 0,-1 0 1,1 0-1,-1 0 0,1 0 0,0 0 1,0 0-1,-1-1 0,4 1 1,1 1 102,0 0 0,1-1 1,-1 1-1,1-2 0,-1 1 1,1-1-1,0 0 0,6-1 1,-10 1-83,-1-1 1,0 1 0,0 0-1,0-1 1,0 0-1,0 0 1,0 1 0,0-1-1,-1 0 1,1 0 0,0-1-1,0 1 1,-1 0 0,1-1-1,-1 1 1,3-4-1,-2 2 10,0 0 0,0 0 0,0 0 0,-1 0 0,0-1 0,0 1-1,0 0 1,0-1 0,1-4 0,-1-3-73,-1 0 0,0 0-1,0 0 1,-1 0 0,-4-18 0,4 26 2,0 0 0,0-1 0,-1 1 0,1 0 0,-1 0 1,0 0-1,0 1 0,0-1 0,0 0 0,0 1 0,0-1 1,-1 1-1,0 0 0,1 0 0,-1 0 0,0 0 0,0 0 1,0 0-1,0 1 0,0 0 0,0-1 0,0 1 0,-1 0 1,1 1-1,0-1 0,-1 1 0,1-1 0,0 1 0,-1 0 1,1 0-1,-6 1 0,8-1 45,1 0 0,-1 0 0,0 1 0,1-1 0,-1 0 0,0 0 1,1 0-1,-1 1 0,1-1 0,-1 0 0,0 1 0,1-1 0,-1 1 0,1-1 0,-1 1 0,1-1 0,-1 1 0,1-1 0,-1 1 1,1-1-1,-1 2 0,1-2 6,0 0-1,0 1 1,0-1 0,0 0 0,0 1 0,0-1 0,0 1 0,0-1-1,0 0 1,0 1 0,0-1 0,0 0 0,1 1 0,-1-1 0,0 1-1,0-1 1,0 0 0,0 0 0,1 1 0,-1-1 0,0 0 0,0 1-1,1-1 1,-1 0 0,0 0 0,0 1 0,1-1 0,-1 0 0,0 0-1,1 0 1,-1 1 0,0-1 0,1 0 0,-1 0 0,0 0 0,1 0-1,-1 0 1,1 0 0,-1 0 0,11 3 110,-1-1 0,1 0 0,0-1 1,-1 0-1,1-1 0,0 0 0,-1-1 0,1 0 1,-1 0-1,1-2 0,-1 1 0,1-1 0,-1 0 0,11-6 1,15-8-80,-2-2 0,49-34 0,-77 49-34,78-59-4380,-69 51-229,-2 10 1414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7:4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12 769 3552,'-1'0'113,"1"-1"0,0 1 0,-1 0 0,1 0 0,-1 0 0,1 0 0,-1 0 0,1 0 0,0-1 0,-1 1 0,1 0 0,-1 0 0,1 0 0,-1 0 0,1 1 0,0-1 0,-1 0 0,1 0 1,-1 0-1,1 0 0,-1 0 0,1 0 0,-1 1 0,1-1 108,1 0 0,-1 1-1,1-1 1,-1 0 0,1 0 0,-1 0 0,1 0 0,-1 0 0,1 0 0,-1 0 0,1 0 0,-1 0 0,1 0 0,-1-1 0,1 1-1,-1 0 1,1 0 0,-1 0 0,1-1 0,-1 1 0,1-1 0,4-1 159,-1-1 0,1-1 0,-1 1 0,1-1 0,-1 0 0,-1 0 0,1 0 0,0 0 0,-1-1 0,3-4 0,11-13 261,19-25-202,-2-1 0,34-65 0,-22 29-513,-45 85-130,-1 4 102,-1 8-46,-7 45 228,-18 69 0,-25 55 302,14-54 191,3 30-233,6-21 1453,26-133-1219,1-8-145,3-16 142,4-10-444,2 0 1,1 1 0,1-1 0,25-49-1,-3 18-123,45-61-1,57-86-251,-122 189 219,36-61-187,52-77-176,-94 148 266,1 1 0,9-10 0,-14 16 93,0 0-1,1 0 1,-1 0 0,1 0-1,-1 0 1,1 1 0,0 0 0,0-1-1,0 1 1,-1 0 0,1 0-1,4 0 1,-6 1 26,0 0 0,0 0-1,0 0 1,0 0 0,-1 0 0,1 0-1,0 0 1,0 1 0,0-1 0,-1 0-1,1 1 1,0-1 0,-1 1 0,1-1-1,0 0 1,-1 1 0,1 0 0,0-1 0,-1 1-1,1-1 1,-1 1 0,1 0 0,-1-1-1,1 1 1,-1 0 0,0-1 0,1 1-1,-1 0 1,0 0 0,1 0 0,-1-1-1,0 1 1,0 0 0,0 1 0,1 4-19,0 0 0,0 0 0,-1 10 0,-1 7 46,-1 0 0,-1-1 0,-2 1 0,0-1 0,-1 0 0,-1 0 0,-1-1 1,-2 0-1,1 0 0,-2-1 0,-1 0 0,-18 23 0,23-34 71,-1-1-1,1 0 1,-1 0 0,0-1-1,-1 0 1,0 0 0,0-1-1,0-1 1,-1 1 0,-15 5-1,25-11-93,-1 0-1,1 0 1,0 1-1,0-1 1,0 0-1,0 0 1,0 0-1,0 0 1,0 0-1,-1 0 1,1 0-1,0 0 1,0 0 0,0 0-1,0 0 1,0 0-1,0 0 1,-1 0-1,1 0 1,0 0-1,0 0 1,0 0-1,0 0 1,0 0-1,-1 0 1,1 0-1,0 0 1,0 0-1,0 0 1,0 0-1,0 0 1,0 0-1,0 0 1,-1-1-1,1 1 1,0 0-1,0 0 1,0 0-1,0 0 1,0 0-1,0 0 1,0 0-1,0-1 1,5-3-148,9 0 67,26-11 1,-4 0 192,-15 8-105,0-2 1,0 0 0,23-15-1,-33 17 39,1-1 0,-1-1 0,0 0 1,-1-1-1,0 0 0,15-19 0,56-86 15,48-61 204,-93 131-257,47-79 0,-83 123-7,14-26-219,-12 13-43,-2 13 252,0 1 0,0 0-1,-1-1 1,1 1 0,0 0-1,0-1 1,0 1 0,0 0-1,0 0 1,-1-1 0,1 1-1,0 0 1,0 0 0,-1-1-1,1 1 1,0 0 0,0 0-1,-1 0 1,1-1-1,0 1 1,-1 0 0,1 0-1,0 0 1,0 0 0,-1 0-1,1 0 1,0-1 0,-1 1-1,1 0 1,0 0 0,-1 0-1,1 0 1,-1 0 0,-1 1-12,0-1 0,0 0 0,1 1 1,-1-1-1,0 1 0,0 0 0,0 0 1,0-1-1,1 1 0,-1 0 0,0 0 0,1 1 1,-3 1-1,-19 20-97,13-9 82,1-1 0,0 1 0,1 1 0,0 0-1,1 0 1,1 0 0,0 1 0,1 0 0,-3 17 0,-2 25 150,-5 69 0,14-111-107,-1 4-16,1 1 0,3 36 0,0-49 48,-1 1 0,1 0 0,0 0 0,1-1 0,0 1 0,0-1 0,1 1 0,9 13 0,-12-19 7,1-1-1,0 1 1,1-1 0,-1 0 0,0 1-1,1-1 1,0 0 0,-1 0-1,1-1 1,0 1 0,0 0-1,0-1 1,0 0 0,0 0-1,0 0 1,0 0 0,0 0 0,0 0-1,1-1 1,-1 0 0,0 0-1,0 0 1,1 0 0,-1 0-1,0 0 1,1-1 0,4-1 0,2-1 28,1-1 0,-1 0 0,0 0 0,-1-1 1,1 0-1,-1-1 0,12-9 0,-1-3-72,-1 0-1,0-2 1,-2 0-1,0-1 1,-2 0-1,26-46 1,-41 66-22,12-20-284,-7 16-46,-4 11-271,-20 66 353,13-56 291,1 1 0,1 0 0,1 0 0,-3 33 0,6-46-6,1 1 0,0-1-1,0 1 1,0-1-1,0 0 1,0 1 0,1-1-1,0 0 1,0 0-1,0 0 1,1 0 0,-1 0-1,1-1 1,5 6-1,-7-7 30,1 0-1,0-1 0,-1 1 0,1 0 1,0-1-1,0 0 0,0 1 0,0-1 1,0 0-1,1 0 0,-1 0 0,0 0 1,1 0-1,-1-1 0,0 1 0,1-1 1,-1 0-1,1 1 0,-1-1 0,0 0 1,1 0-1,-1-1 0,1 1 0,-1 0 1,0-1-1,1 0 0,-1 1 0,3-3 1,-2 2-11,-1-1 1,0 0-1,0 1 0,0-1 1,0 0-1,-1-1 1,1 1-1,0 0 0,-1 0 1,1-1-1,-1 1 1,0-1-1,1-3 1,10-33-82,-12 39 49,3-9 5,-2 0 0,1 0 1,-1 0-1,-1 0 0,0-11 0,0 15-74,-1 1-1,0-1 0,0 0 0,0 1 1,0-1-1,-1 1 0,1-1 0,-1 1 0,0 0 1,-4-7-1,5 10 48,0 1 1,0-1-1,0 0 0,0 0 1,0 1-1,1-1 0,-1 1 1,0-1-1,0 1 0,0-1 1,-1 1-1,1 0 0,0-1 1,0 1-1,0 0 0,0 0 1,0 0-1,0 0 0,-2 0 1,3 0 14,-1 0 0,1 0 0,-1 0 0,0 0 1,1 0-1,-1 0 0,1 0 0,-1 0 0,1 0 0,-1 0 1,1 1-1,-1-1 0,0 0 0,1 0 0,-1 1 1,1-1-1,0 0 0,-1 1 0,1-1 0,-1 0 0,1 1 1,-1-1-1,1 1 0,0-1 0,-1 1 0,1-1 1,0 1-1,0-1 0,-1 1 0,1-1 0,0 1 0,0-1 1,0 1-1,-1 0 0,5 3-30,-2-2 54,1-1 1,-1 0 0,1 0-1,-1 0 1,0 0 0,1-1-1,-1 1 1,1-1 0,0 1-1,-1-1 1,1 0 0,-1 0-1,1 0 1,0-1 0,-1 1 0,1 0-1,-1-1 1,1 0 0,-1 1-1,1-1 1,-1 0 0,5-3-1,3-2 74,-1 0 0,0-1 0,16-14-1,-14 11-49,75-77 390,-20 16-211,-52 58-245,27-25 160,40-51 0,-70 75-143,-1 0 0,0 0 0,-1-1 0,0-1 0,-2 0 0,0 0 0,10-32 0,-16 41-146,-4 9 16,-4 13 68,-2 19 73,1-1 1,1 1-1,2 0 1,1 0-1,2 44 1,7 106 83,-1-133-51,17 81 1,-13-95-19,11 42-943,-16-69-2519,-6-22-1143,-2-5 1671,0-1 1,-12-24-1,0 2 831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7:4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32 108 5568,'-22'-14'1786,"13"2"2876,29 5-1804,46-9-1490,133-12 0,-81 14-1160,-12 2-1351,-36 8-4796,-43 3 3107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7:5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0 817 3072,'0'0'976,"9"-1"-75,51-17 4406,-40 9-4990,-1 0 1,0-1 0,-1-1 0,0-1 0,-1-1-1,0 0 1,-1-1 0,-1-1 0,0-1-1,-1 0 1,22-32 0,16-37 260,-3-2-1,58-145 1,-101 217-495,8-19 200,-14 32-313,1 0 1,0 0 0,-1 0-1,0 0 1,1 1 0,-1-1-1,0 0 1,0 0 0,0 0-1,0 0 1,0 0 0,-1-3-1,1 5 25,0 0 0,0 0 0,0 0-1,0 0 1,0 0 0,0 0 0,0 0-1,0 0 1,0 0 0,0 0 0,0 0-1,0 0 1,0 0 0,0 0 0,0 0 0,0 1-1,-1-1 1,1 0 0,0 0 0,0 0-1,0 0 1,0 0 0,0 0 0,0 0 0,0 0-1,0 0 1,0 0 0,0 0 0,0 0-1,0 0 1,0 0 0,0 0 0,0 0-1,0 0 1,0 0 0,-1 0 0,1 0 0,0 0-1,0 0 1,0 0 0,0 0 0,0 0-1,0 0 1,0 0 0,0 0 0,0 0 0,0 0-1,0 0 1,0-1 0,-5 14-77,0 0-1,2 0 1,-5 26 0,4-18 54,-21 95 446,-13 169 1,37-271-333,0 1 189,1 21-1,0-33-166,0 1 0,1-1 0,-1 0-1,1 0 1,0 0 0,0 0 0,0 0-1,0 0 1,0 0 0,1-1 0,-1 1-1,1 0 1,2 2 0,-4-4-64,1 0 1,0 0-1,0 0 1,0-1-1,0 1 1,1 0-1,-1 0 1,0-1-1,0 1 1,0-1-1,0 1 1,1-1 0,-1 0-1,0 1 1,1-1-1,-1 0 1,0 0-1,0 0 1,1 0-1,-1 0 1,0 0-1,1 0 1,-1-1-1,0 1 1,0 0-1,1-1 1,-1 1-1,0-1 1,2 0-1,1-1 50,1-1 1,-1 0-1,0 0 0,0 0 0,0-1 0,4-4 0,1-2-29,-1 0 0,0-1 0,0 0 0,-1 0-1,-1 0 1,9-24 0,2-2-23,175-319-154,-157 298 16,46-102 0,-79 151-87,-6 10 71,-11 15 67,12-12 76,-7 6-10,2 0-1,-1 1 1,2 1 0,-13 21-1,10-9 62,-14 42 0,-100 374 542,116-416-540,6-18 35,0-1 1,1 1-1,-1 0 0,1-1 0,-1 10 1,2-15-106,1 0 1,-1-1 0,0 1 0,0 0-1,0 0 1,0 0 0,0 0 0,0 0-1,0 0 1,0 0 0,0 0-1,0 0 1,1 0 0,-1 0 0,0 0-1,0 0 1,0 0 0,0 0 0,0 0-1,0 0 1,0 0 0,0 0 0,0 0-1,1 0 1,-1 0 0,0 0-1,0 0 1,0 0 0,0 0 0,0 0-1,0 0 1,0 1 0,0-1 0,0 0-1,0 0 1,1 0 0,-1 0 0,0 0-1,0 0 1,0 0 0,0 0-1,0 0 1,0 0 0,0 0 0,0 1-1,0-1 1,0 0 0,0 0 0,0 0-1,0 0 1,0 0 0,0 0 0,0 0-1,0 0 1,0 0 0,0 1 0,0-1-1,0 0 1,18-34 583,10-15-620,-7 17-184,1 0 0,47-49-1,-66 79 176,-1 0-1,1 0 1,-1 0-1,1 0 1,0 0-1,0 0 0,0 1 1,0-1-1,0 1 1,0 0-1,0 0 1,0 0-1,4 0 0,-5 1 12,0 0-1,-1 0 0,1 0 0,0 0 0,0 0 0,0 1 0,0-1 0,-1 1 0,1-1 0,0 1 0,0 0 0,-1 0 0,1-1 0,0 1 0,-1 1 0,1-1 1,-1 0-1,1 0 0,-1 0 0,0 1 0,0-1 0,1 1 0,-1-1 0,1 2 0,20 38-26,-19-34 104,1 0 0,-1 0 0,1 0 1,0-1-1,1 0 0,-1 0 0,1 0 0,0 0 0,1-1 0,6 6 0,-7-8 21,0 0-1,0 0 1,0 0-1,0-1 1,1 1-1,-1-1 1,1-1-1,0 1 1,-1-1-1,11 1 1,-12-2-31,0 0 0,1 0 0,-1-1 0,0 0 0,1 0 0,-1 0 0,0 0 0,0-1 0,0 1 0,0-1 0,0 0 0,0 0 0,-1-1 0,6-4 0,-1 1-7,-1-1 1,-1 0-1,1 0 1,-1 0 0,0-1-1,-1 0 1,0 0 0,4-10-1,4-10-20,9-34 0,-21 59-6,1-1-72,-1 1-1,0-1 1,0 0-1,0 1 1,0-1-1,0 0 1,-1 0-1,0 0 1,0 0-1,0 1 0,-1-9 1,1 12 52,0 0 0,0 0 0,0 0 0,0 0 0,0 0-1,0 0 1,0 0 0,0 0 0,0 0 0,0 0 0,0 0 0,0-1 0,0 1 0,0 0 0,0 0 0,0 0 0,0 0-1,0 0 1,-1 0 0,1 0 0,0 0 0,0 0 0,0 0 0,0 0 0,0 0 0,0 0 0,0 0 0,0 0 0,0 0 0,0 0-1,0 0 1,0 0 0,-1 0 0,1 0 0,0 0 0,0 0 0,0 0 0,0 0 0,0 0 0,0 0 0,0 0 0,0 0-1,0 0 1,0 0 0,0 0 0,-1 0 0,1 0 0,0 0 0,0 0 0,0 0 0,0 0 0,0 0 0,0 0 0,0 0-1,0 0 1,0 0 0,0 0 0,0 0 0,0 0 0,0 1 0,0-1 0,0 0 0,0 0 0,0 0 0,0 0 0,-1 0-1,-4 10-184,-4 15 54,6-17 125,1 1 1,0-1-1,1 1 0,0 0 0,0-1 1,1 1-1,0 0 0,0 0 0,2 8 1,-1-10 79,1 0 0,-1 0 1,1 0-1,1-1 1,-1 1-1,1 0 0,5 7 1,-5-10-20,-1-1 0,1 1 0,0-1 0,0 1 0,1-1 0,-1 0 0,1-1 0,0 1 0,-1 0 0,1-1 0,0 0 0,7 2 0,-3 0-221,1-2 1,0 1-1,0-1 0,0 0 1,0-1-1,0 0 1,0-1-1,14 0 1,-17-1-538,-1 0 1,1 0-1,-1 0 1,1-1-1,-1 0 1,8-3-1,-10 3-150,1 0 0,-1 0-1,0 0 1,0-1-1,0 1 1,0-1-1,0 0 1,-1 1 0,1-1-1,2-4 1,3-6-2181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7:5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27 316 7136,'-27'-16'3232,"44"-4"-2816,1 5 1344,10-2-1056,17-14 1280,0 2-1152,27-7-65,-1 4-447,32 1-96,-3 7-128,-6-1-192,-9 14 32,-17-1-320,-10 4 224,-8 0-3807,-10 8 2175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2:02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91 2976,'-7'-23'971,"7"22"-953,0 1 0,-1-1 1,1 1-1,0 0 1,0-1-1,0 1 0,0-1 1,0 1-1,0-1 1,0 1-1,0 0 0,0-1 1,0 1-1,0-1 1,0 1-1,0-1 0,0 1 1,1 0-1,-1-1 1,13-25 1714,4-7 6176,-10 151-4469,-17 84-1475,0-34-933,10-156-988,-3 102 347,14 136 1,-3-163-435,-5-75-2070,0-21-590,1-3 1029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7:5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1090 2080,'-8'16'667,"6"-12"-411,2 12 3162,0-32 5310,0-11-4402,0 6-4261,5-32 0,13-73 708,-10 81-538,3-1-1,1 2 1,2-1 0,31-65-1,-42 105-206,57-104 126,91-104-94,-107 156 104,84-80 1,-120 128-234,1 1 1,0 0-1,1 0 0,-1 1 1,2 0-1,-1 1 0,22-10 1,-31 16 57,0-1 0,0 1 0,0 0 1,0-1-1,1 1 0,-1 0 0,0-1 0,0 1 1,0 0-1,1 0 0,-1 0 0,0 0 1,0 0-1,0 1 0,0-1 0,1 0 0,-1 0 1,0 1-1,0-1 0,0 1 0,0-1 0,0 1 1,0-1-1,0 1 0,0 0 0,0-1 1,0 1-1,0 0 0,0 0 0,0 0 0,-1 0 1,1 0-1,0 0 0,-1 0 0,1 0 0,0 0 1,-1 0-1,1 0 0,-1 0 0,0 0 1,1 2-1,0 5 11,1-1 0,-2 1 0,1 0 0,-1 0 1,-1 8-1,1-15-2,-1 21 22,-2 1-1,0-1 0,-2 0 0,-13 42 1,4-30 134,-1-1 1,-25 41-1,37-69-118,0-1-1,0 0 1,0 0-1,-8 7 1,6-6-11,63-1-393,-54-3 384,10 0-89,-1 2 0,0-1 0,21 9 1,-30-10 82,-1 1 1,1 0 0,-1 0 0,1 0 0,-1 0 0,0 0 0,0 1 0,0 0-1,0-1 1,-1 1 0,1 0 0,-1 0 0,0 1 0,0-1 0,0 0-1,3 7 1,-5-9 14,1 0 0,-1 0 0,0 0 0,0 0 0,0 0-1,0 1 1,0-1 0,0 0 0,0 0 0,0 0 0,0 0-1,0 0 1,0 0 0,-1 0 0,1 1 0,0-1 0,-1 0 0,1 0-1,-1 0 1,0 0 0,1 0 0,-1-1 0,0 1 0,1 0-1,-1 0 1,0 0 0,0 0 0,0-1 0,-1 2 0,-2 1 105,-1 0 1,0 0-1,0 0 1,-6 2-1,10-4-114,-10 2 38,0 1 0,-1-1 0,1-1 0,-1 0 0,0 0 0,0-1 0,-13-1 0,-7 2-49,-107-1-599,80-2-3271,53 1 2329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0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16 647 3808,'16'-13'5189,"16"-12"-3914,-19 11-729,17-26 0,-20 25-231,21-23 0,-23 27-112,-1 5-102,-7 6-99,0 0 0,1 0-1,-1 0 1,0 1 0,0-1 0,0 0-1,1 0 1,-1 0 0,0 0-1,0 0 1,0 0 0,0 0 0,1 0-1,-1 1 1,0-1 0,0 0-1,0 0 1,0 0 0,0 0 0,0 0-1,0 1 1,1-1 0,-1 0-1,0 0 1,0 0 0,0 0-1,0 1 1,0-1 0,0 0 0,0 0-1,0 0 1,0 1 0,0-1-1,0 0 1,0 0 0,0 0 0,0 1-1,-2 10 189,1-6-77,1-1-76,-2 11 136,0 0 0,-1 0 0,0 0 0,-8 18 0,-13 35 281,-22 105 1,-2 78 713,25-117 621,21-129-36,4-17-1201,2-19-244,4-21-277,1 0 0,4 1 0,1 0 0,37-87 0,9 28-220,-34 64 207,126-199-807,-143 230 683,-7 10 57,1 0 1,0 1-1,0-1 1,1 1-1,-1-1 1,1 1 0,0 0-1,0 0 1,1 1-1,-1-1 1,1 1 0,4-3-1,-8 6 37,0-1 0,0 1 0,0 0 0,0-1-1,0 1 1,1 0 0,-1 0 0,0 0 0,0 0 0,0 0 0,0 0-1,0 0 1,0 0 0,0 0 0,0 0 0,0 1 0,0-1 0,0 1-1,0-1 1,0 0 0,0 1 0,0-1 0,0 1 0,-1 0 0,1-1 0,0 1-1,0 0 1,0 0 0,-1-1 0,1 1 0,0 0 0,-1 0 0,1 0-1,-1 0 1,1 0 0,-1 0 0,1 1 0,1 4 35,1 0-1,-2 0 1,1 0-1,-1 0 1,1 8 0,0 6 34,-1 0 1,-1 0-1,0 0 1,-2 0-1,-4 22 0,3-29 2,0 0-1,-1 0 0,0-1 1,-1 1-1,0-1 0,-1 0 0,0 0 1,-14 18-1,16-26-13,0 0 1,0 1-1,0-2 0,-1 1 0,1 0 1,-1-1-1,0 0 0,0 0 1,0-1-1,-7 3 0,8-3 0,1-1 1,-1 0-1,0 0 1,1 0-1,-1-1 0,0 1 1,0-1-1,1 0 0,-1 0 1,0 0-1,0-1 1,0 1-1,1-1 0,-1 0 1,0 0-1,-6-3 0,10 4-48,0 0-1,-1 0 0,1 0 0,0 0 0,-1-1 0,1 1 1,0 0-1,0 0 0,-1 0 0,1 0 0,0 0 0,0-1 0,-1 1 1,1 0-1,0 0 0,0 0 0,-1-1 0,1 1 0,0 0 1,0 0-1,0-1 0,0 1 0,-1 0 0,1-1 0,0 1 1,0 0-1,0 0 0,0-1 0,0 1 0,0 0 0,0-1 1,0 1-1,0 0 0,0-1 0,0 1 0,0 0 0,0-1 1,0 1-1,0 0 0,0 0 0,0-1 0,0 1 0,1 0 1,-1-1-1,0 1 0,0 0 0,0 0 0,0-1 0,1 1 0,-1 0 1,0 0-1,0-1 0,0 1 0,1 0 0,-1 0 0,0 0 1,1 0-1,-1-1 0,0 1 0,0 0 0,1 0 0,-1 0 1,21-9-182,37-6 59,-40 11 89,0-1 1,26-9 0,-20 1 128,1-1-1,-2-1 1,0-1-1,-1-1 1,21-21-1,13-18 155,51-70 0,-22 26 201,-85 99-445,1 1-1,-1-1 1,1 1 0,-1-1-1,1 0 1,0 1 0,-1-1-1,1 1 1,0-1 0,-1 1-1,1 0 1,0-1 0,0 1 0,-1 0-1,1-1 1,1 1 0,-2 0-9,1 0 0,-1 0 0,0 0 1,1 0-1,-1 0 0,0 1 1,1-1-1,-1 0 0,0 0 1,0 0-1,1 1 0,-1-1 1,0 0-1,0 0 0,1 1 1,-1-1-1,0 0 0,0 0 1,0 1-1,1-1 0,-1 0 1,0 1-1,0-1 0,0 0 0,0 1 1,0-1-1,1 5-19,0 0 0,0 0 0,-1 0 0,0 7-1,-1 23-8,-3-1-1,-7 37 0,4-37 65,2 0-1,0 39 1,4-69-10,2 0 0,-1 0 0,0 0 1,1 0-1,0 0 0,0-1 0,0 1 0,3 7 0,-3-9 4,0 0 0,0 0 0,1-1 0,-1 1 0,0 0 0,1-1 1,-1 1-1,1-1 0,0 0 0,-1 1 0,1-1 0,0 0 0,0 0 0,0 0 0,0 0 0,0 0 0,4 0 0,2 1 31,-1-1 1,1 0 0,0-1 0,0 0 0,0 0 0,0-1-1,-1 0 1,1 0 0,0-1 0,8-3 0,9-3-5,38-19 1,-50 20-30,0-1-1,0 0 1,-1-1 0,0 0 0,-1-1 0,15-15 0,-1-3-94,26-39 0,-66 118-855,-7-6 903,16-35 16,1 0-1,0 1 0,0 0 0,1-1 1,1 2-1,0-1 0,0 0 0,-1 22 1,3-31 25,2 1 1,-1-1 0,0 1-1,0-1 1,1 0-1,-1 1 1,1-1 0,0 0-1,0 1 1,0-1-1,0 0 1,0 0 0,0 0-1,1 0 1,-1 0 0,1 0-1,-1 0 1,1 0-1,0-1 1,0 1 0,0 0-1,0-1 1,0 0-1,0 1 1,0-1 0,0 0-1,4 1 1,-4-1 9,0-1-1,0 1 1,0-1-1,1 0 1,-1 0 0,0 0-1,0 0 1,0 0 0,0 0-1,1-1 1,-1 1-1,0-1 1,0 1 0,0-1-1,0 0 1,0 0 0,0 0-1,0 0 1,-1 0-1,1 0 1,0-1 0,0 1-1,-1-1 1,1 1 0,-1-1-1,1 1 1,-1-1-1,0 0 1,0 0 0,0 0-1,2-2 1,2-6-7,-1-1 0,0 1 0,0-1 0,-1 0 0,0-1-1,1-15 1,0-71-250,-4 97 229,0-4-54,0 0 0,-1 0 1,0 0-1,0-1 0,-3-8 1,4 12 26,-1 0 1,0 0-1,0 1 1,0-1-1,0 0 0,0 0 1,0 1-1,0-1 1,0 1-1,-1-1 1,1 1-1,0-1 0,-1 1 1,1 0-1,-1 0 1,0 0-1,-2-1 1,3 1 12,1 1 0,-1 0 0,0 1 0,1-1 0,-1 0 0,0 0 0,1 0 0,-1 0 1,0 0-1,1 1 0,-1-1 0,1 0 0,-1 0 0,0 1 0,1-1 0,-1 1 0,1-1 0,-1 0 1,1 1-1,-1-1 0,1 1 0,0-1 0,-1 1 0,1 0 0,-1-1 0,1 1 0,0-1 0,0 1 1,-1 0-1,1-1 0,0 1 0,0-1 0,0 1 0,-1 1 0,0 1 13,0 1 0,0-1-1,0 1 1,1 0 0,-1 4 0,1-7 9,0 0 0,0 0 0,0 0 0,0 0 0,0 0-1,0 0 1,0 0 0,0 0 0,1 0 0,-1 1 0,0-1 0,1 0 0,-1 0 0,1-1 0,-1 1 0,1 0 0,-1 0 0,1 0 0,0 0 0,-1 0 0,1 0 0,0-1 0,0 1 0,0 0 0,0-1 0,0 1 0,-1-1 0,1 1 0,0-1 0,0 1 0,0-1 0,1 1 0,-1-1 0,0 0 0,0 0-1,0 0 1,0 0 0,2 1 0,1-2 25,0 1 0,0-1 0,0 0-1,-1 1 1,1-2 0,0 1-1,0 0 1,0-1 0,-1 0 0,7-3-1,32-26 172,66-60 0,-58 46-232,10-6 55,122-115 275,-169 151-383,14-19-1,-19 23-77,0 0 0,1 0 0,16-15 0,-30 34 49,0 0-1,0 1 0,1-1 1,-4 12-1,-3 6 84,-18 41 4,4 1 0,3 1-1,-21 113 1,38-158 95,1 0 1,1 0-1,1 0 1,1 35-1,2-55-5,-1-1 1,1 0-1,0 1 1,0-1-1,0 0 1,3 7-1,-4-9-45,0-1 0,1 1-1,-1 0 1,1-1 0,-1 1-1,1 0 1,-1-1 0,1 1-1,0-1 1,-1 1 0,1-1-1,-1 1 1,1-1 0,0 1-1,0-1 1,-1 0 0,1 1-1,0-1 1,0 0 0,0 0-1,-1 0 1,1 1 0,0-1-1,0 0 1,0 0 0,-1 0-1,1 0 1,0 0 0,0-1-1,0 1 1,-1 0 0,1 0-1,0 0 1,1-1 0,2-1 9,-1 0 0,1 0 1,0-1-1,-1 1 0,1-1 0,-1 0 1,0 0-1,1 0 0,-2 0 1,1 0-1,0-1 0,3-5 0,4-8-22,11-28-1,-14 29 11,-1 4-25,6-12-142,-2-1 0,11-34 0,-20 55-544,-2 15 497,1 21 144,0-28 72,1 0 0,0 0 0,0 0 0,0 0 0,1 0-1,-1 0 1,1 0 0,0-1 0,0 1 0,0-1 0,1 1 0,-1-1 0,1 0 0,0 0 0,0 0 0,0 0 0,0-1 0,1 1 0,-1-1 0,1 0 0,6 3 0,-5-2-9,2-1 1,-1-1 0,0 1-1,0-1 1,0 0-1,1 0 1,-1-1 0,0 0-1,1 0 1,-1-1-1,0 1 1,1-1-1,10-4 1,24-8 30,43-22 1,0 0 248,-84 35-292,0 0-1,0 0 0,0 0 1,0 0-1,0 1 0,0-1 0,0 0 1,0 0-1,0 0 0,0 0 1,0 0-1,0 0 0,0 0 1,0 0-1,0 0 0,0 0 0,0 0 1,0 0-1,0 0 0,0 0 1,0 0-1,0 0 0,0 0 1,0 0-1,0 0 0,0 0 1,0 0-1,0 0 0,0 0 0,0 0 1,0 0-1,0 0 0,0 0 1,0 0-1,0 0 0,0 0 1,0 0-1,0 0 0,0 0 0,1 0 1,-1 0-1,0 0 0,0 0 1,0 0-1,0 0 0,0 0 1,0 0-1,-6 6-130,-16 13-115,-9 8 33,20-17 139,-18 16 57,2 0-1,1 2 0,-31 44 0,55-70 55,1 1 0,0-1 0,-1 0-1,1 0 1,0 1 0,1-1-1,-2 3 1,2-5-26,0 1-1,0-1 0,0 0 1,0 0-1,0 0 1,0 0-1,0 1 0,0-1 1,0 0-1,0 0 1,0 0-1,0 0 0,0 0 1,0 1-1,0-1 1,0 0-1,0 0 0,0 0 1,0 0-1,1 0 1,-1 1-1,0-1 0,0 0 1,0 0-1,0 0 0,0 0 1,0 0-1,0 0 1,1 0-1,-1 0 0,0 0 1,0 1-1,0-1 1,0 0-1,0 0 0,1 0 1,10-3 250,-4-2-166,1 0-1,-1 0 0,10-9 1,10-8-31,3-3-173,-22 18 29,0 0-1,0 0 1,1 1 0,14-8 0,-23 14 71,0 0 0,0 0 0,0 0 0,1 0 0,-1 0 0,0 0 0,0 0 1,0 0-1,1-1 0,-1 1 0,0 0 0,0 0 0,0 0 0,1 0 0,-1 0 0,0 0 1,0 0-1,0 0 0,1 1 0,-1-1 0,0 0 0,0 0 0,0 0 0,1 0 1,-1 0-1,0 0 0,0 0 0,0 0 0,0 0 0,1 1 0,-1-1 0,0 0 0,0 0 1,2 9-175,-5 12 94,2-17 75,-4 17 110,3-17-82,1 0-1,0 0 0,0 0 0,0 0 0,1 0 0,-1 0 0,1 1 0,0 4 0,0-9-5,0 1-1,1 0 1,-1 0-1,0 0 1,1 0-1,-1 0 1,1-1-1,-1 1 1,1 0-1,-1 0 1,1-1-1,-1 1 1,1 0-1,0-1 1,-1 1-1,1 0 1,1 0-1,0 0 13,0 0-1,0-1 1,0 1-1,0 0 1,0-1-1,0 1 1,0-1-1,0 0 1,0 0-1,3 0 1,6 0 51,-1 0 0,0-2 0,1 1 0,-1-1 0,0 0 0,0-1 0,0-1 1,-1 1-1,11-7 0,-7 3-44,-1 0 0,-1-1 1,1-1-1,-1 0 0,19-20 1,-8 1 12,0-1 0,-2-1 1,-1 0-1,22-48 0,102-247-368,-133 285-124,-10 40 443,0 0 0,0 0 0,0 0 0,0 0 0,0 0 0,0 0-1,0 0 1,0 0 0,0 0 0,0 0 0,0 0 0,0 0 0,0 0 0,0 0 0,0 0-1,-1 0 1,1 0 0,0 0 0,0 0 0,0 0 0,0 0 0,0 0 0,0 0-1,0 0 1,0 0 0,0 0 0,0 0 0,0 0 0,0 0 0,0 0 0,0 0 0,0 0-1,0 0 1,0-1 0,0 1 0,0 0 0,0 0 0,0 0 0,0 0 0,0 0-1,0 0 1,0 0 0,0 0 0,0 0 0,0 0 0,0 0 0,0 0 0,0 0 0,-5 7-226,-7 12 138,4 0 103,0 1 1,1 0-1,-4 27 0,-8 63 142,18-103-138,-3 18 13,-10 81 39,12-85-3,2 0 0,0 1 0,3 21 0,5-8 221,-7-34-236,-1 1 0,1-1 0,-1 1 0,1-1 1,-1 0-1,1 1 0,0-1 0,0 0 0,0 0 0,0 1 1,0-1-1,0 0 0,0 0 0,0 0 0,0 0 0,0 0 0,0-1 1,1 1-1,-1 0 0,3 1 0,-3-2-15,1 0 0,-1 0 0,0-1 0,0 1 0,1 0 0,-1 0 0,0-1 0,0 1 0,0-1 0,1 1 0,-1-1 0,0 1 0,0-1 0,0 0 0,0 1 0,0-1 0,0 0 0,0 0 0,0 0 0,1-1 0,17-25 81,-14 19-111,66-96-296,-57 71-255,-13 33 555,1-1 0,-1 1 1,0-1-1,1 1 0,-1 0 1,0 0-1,1 0 0,-1-1 0,0 1 1,1 1-1,-1-1 0,0 0 1,1 0-1,-1 0 0,0 1 1,3 0-1,-2 0 25,22 2-43,1-1 1,38-2-1,28 2 115,-60 3-141,0 0 0,42 14 1,-71-18 35,1 0 1,-1 0 0,1 0 0,-1 0 0,0 0-1,1 0 1,-1 1 0,0-1 0,0 1 0,0-1-1,0 1 1,0 0 0,0 0 0,-1 0-1,1 0 1,-1 0 0,1 0 0,-1 1 0,0-1-1,0 0 1,0 1 0,0-1 0,1 3 0,-1 0 3,-1 0 1,0 0-1,0 0 1,0 0-1,0 0 1,0 0-1,-1 0 1,0 0 0,0 0-1,-4 9 1,-27 95 59,31-103-88,-1 0 21,-3 6 211,5-12-212,0 0 0,0 0-1,0 0 1,0 1 0,0-1 0,0 0-1,0 0 1,0 0 0,0 0 0,0 1-1,0-1 1,0 0 0,0 0 0,0 0-1,0 0 1,0 1 0,0-1 0,0 0-1,0 0 1,0 0 0,0 0 0,0 1-1,0-1 1,0 0 0,0 0 0,0 0-1,0 0 1,0 0 0,1 1 0,-1-1-1,0 0 1,0 0 0,0 0 0,0 0 0,0 0-1,0 0 1,1 0 0,-1 1 0,0-1-1,0 0 1,0 0 0,0 0 0,1 0-1,0 0-434,0-1 0,0 1 0,1 0-1,-1-1 1,0 1 0,0 0-1,0-1 1,1 0 0,-1 1 0,0-1-1,0 0 1,0 0 0,0 1 0,0-1-1,0 0 1,-1 0 0,3-2-1,-1-1-366,1 1-1,-1-1 1,0 0-1,3-7 0,5-26-3159,0-3 1392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0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6240,'-5'-20'2816,"0"11"-2464,2 6 1088,6 3-864,-3-5 64,0 2-416,0-1-640,0-1-384,0 10 512,0-1-1184,10 7 832,-5 6-3328,3 6 2208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0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6 659 3904,'-1'0'89,"1"0"-1,0 1 1,-1-1 0,1 0 0,0 0-1,-1 1 1,1-1 0,0 0 0,0 1-1,-1-1 1,1 0 0,0 1 0,0-1-1,-1 1 1,1-1 0,0 0 0,0 1-1,0-1 1,0 1 0,0-1 0,0 0-1,0 1 1,0-1 0,0 1 0,0-1-1,0 1 1,0-1 0,0 0 0,0 1-1,0-1 1,0 1 0,0-1 0,0 0-1,1 1 1,-1 0 0,1-1 150,-1 0 1,1 1-1,0-1 1,0 0-1,-1 1 1,1-1-1,0 0 1,0 0-1,0 0 1,0 1-1,-1-1 0,1 0 1,0 0-1,0 0 1,0-1-1,0 1 1,-1 0-1,1 0 1,0 0-1,1-1 1,3-1 44,0 1 1,0-2-1,-1 1 1,1 0-1,-1-1 1,1 0-1,-1 0 1,0 0 0,0-1-1,0 0 1,5-5-1,3-6 148,17-29-1,31-62-44,10-14-310,78-80-131,-113 162-7,-28 31 19,1 0 0,-1-1 0,-1 0 0,11-17 0,-14 18-96,-6 5-30,-13 8-6,4 1 243,2 0 1,-1 0 0,1 1-1,0 0 1,0 1 0,1 0 0,1 0-1,-1 1 1,2 0 0,-1 1 0,-7 14-1,-1 5 199,1 0 1,2 1-1,-12 38 0,18-47-135,1 0 0,2 0 0,-4 29 0,7-45-59,1 1 0,0-1 1,0 1-1,0-1 0,1 1 0,0-1 0,0 1 0,0-1 0,1 0 0,0 0 0,1 1 0,-1-1 0,1 0 0,0-1 1,1 1-1,3 5 0,-5-9-37,0-1 0,-1 1 0,1-1 0,0 1 0,0-1 0,0 0 0,0 1 0,0-1 1,0 0-1,1-1 0,-1 1 0,0 0 0,0-1 0,1 1 0,-1-1 0,0 1 0,1-1 0,-1 0 1,0 0-1,4-1 0,4 0 74,-1-1-1,1 0 1,14-7 0,-18 7-123,16-6 75,-1-1 0,0-1 0,0-2 0,25-17 0,68-63-335,-112 90 252,19-13-86,-21 15 97,1 0 0,-1 0 0,0 0 0,0-1 0,1 1 0,-1 0 0,1 0 0,-1 0 0,0 0 0,1 0 0,-1 0 1,0-1-1,1 1 0,-1 0 0,0 0 0,1 0 0,-1 0 0,1 1 0,-1-1 0,0 0 0,1 0 0,-1 0 0,0 0 0,1 0 0,-1 0 0,0 0 0,1 1 0,-1-1 0,0 0 0,1 0 0,-1 1 0,0-1 0,1 0 0,-1 0 0,0 1 0,0-1 0,0 0 0,1 1 0,-1-1 0,0 0 0,0 1 0,0-1 0,0 0 0,1 1 0,-1-1 0,0 0 0,0 1 0,0-1 0,0 0 0,0 1 0,0-1 0,0 1 0,0-1 0,0 0 0,0 1 0,0-1 0,0 0 0,-1 1 0,0 10 5,0-1 0,-1 0 0,0 0 0,-4 13 0,-5 20 488,6-19-212,3-17-215,0-1 1,1 1-1,0-1 1,0 1-1,0-1 1,1 1-1,0 0 1,2 13-1,-2-20-35,1 1 0,-1 0 0,0 0 0,0 0 0,1 0 0,-1-1 0,0 1 0,1 0 0,-1 0 0,1-1 0,-1 1-1,1 0 1,-1-1 0,1 1 0,-1-1 0,1 1 0,0-1 0,-1 1 0,1-1 0,0 1 0,0-1 0,-1 1 0,1-1 0,0 0-1,1 1 1,0-1-8,0 0-1,0 0 0,0 0 1,0 0-1,0 0 0,0-1 1,0 1-1,0-1 1,-1 1-1,1-1 0,2 0 1,2-2-22,1-1 0,-1 1 0,0-1 0,-1 0 0,11-9 0,-5 1 61,-1-1 0,1 0 0,-2 0-1,10-19 1,27-63-59,-12 25-23,67-111 69,-33 63-21,-62 101-201,-5 15 131,-1 0-1,1 1 1,-1-1-1,1 0 1,0 1-1,0-1 1,0 0-1,1-1 1,-8 23-259,-9 17 275,-10 24-138,9-11 299,3-1 0,1 2 0,3 0 0,-3 52 0,10-77-55,1-12 7,0 1 1,0 0-1,2 0 1,3 27 0,-3-41-48,-1 1 1,0-1 0,1 1-1,-1-1 1,1 0-1,-1 1 1,1-1 0,-1 0-1,1 1 1,0-1-1,0 0 1,0 0 0,0 0-1,0 0 1,0 0 0,0 0-1,0 0 1,0 0-1,0 0 1,0 0 0,1-1-1,-1 1 1,0-1 0,3 2-1,-2-2 0,1 0 0,-1 1 0,1-1 0,0-1 0,-1 1 1,1 0-1,0 0 0,-1-1 0,1 0 0,0 1 0,-1-1 0,4-2 0,4-2 7,1-1 1,-1 0-1,0 0 1,15-14-1,-7 5-39,15-14-129,58-40 0,-89 68 107,0 0 1,-1 0-1,1 0 1,0 0-1,0 0 1,0 0-1,-1 1 0,1-1 1,0 1-1,0-1 1,0 1-1,4 0 0,-5 0 12,0 0-1,-1 1 1,1-1-1,0 0 0,-1 1 1,1-1-1,0 1 1,0-1-1,-1 1 0,1-1 1,-1 1-1,1 0 1,-1-1-1,1 1 0,-1 0 1,1-1-1,-1 1 1,1 0-1,-1 0 0,0-1 1,1 1-1,-1 0 1,0 0-1,0 0 0,0-1 1,0 1-1,0 0 1,0 0-1,0 0 0,0 0 1,0-1-1,0 1 1,0 1-1,-1 8-70,0 0 0,-1 0 0,0 0 0,-6 16 0,5-18 120,1 0 1,0-1-1,0 1 1,0 1-1,1-1 1,1 0-1,-1 0 1,2 15-1,-1-22-17,0 0 1,0 0-1,0-1 1,1 1-1,-1 0 0,0 0 1,0-1-1,1 1 1,-1 0-1,1-1 0,-1 1 1,0 0-1,1-1 0,-1 1 1,1-1-1,-1 1 1,1-1-1,0 1 0,-1-1 1,1 1-1,-1-1 1,1 1-1,0-1 0,1 1 1,-1-1 11,0 0 0,1 1 0,-1-1 1,1 0-1,-1 0 0,1 0 0,-1-1 0,1 1 1,-1 0-1,1 0 0,-1-1 0,2 0 0,4-2 58,0 0-1,-1 0 1,1-1-1,6-5 1,6-4-17,-4 2-139,-1 1 0,1 0 0,1 1 0,21-8 0,-36 16 58,-1 1 0,1-1 0,0 1 0,0 0 0,0-1 0,0 1 0,0 0 0,-1 0 0,1 0 1,0 0-1,0 0 0,0 0 0,0 0 0,0 0 0,0 0 0,0 0 0,0 0 0,0 1 0,-1-1 0,1 0 0,0 1 0,0-1 0,0 1 0,0-1 0,-1 1 1,1-1-1,0 1 0,-1-1 0,1 1 0,0 0 0,-1-1 0,1 1 0,-1 0 0,1-1 0,-1 1 0,1 0 0,-1 0 0,1 0 0,-1 0 0,0-1 0,1 1 0,-1 0 1,0 2-1,1 1-16,-1 0 1,1 0-1,-1 0 1,0 0 0,0 0-1,-1 0 1,1 0 0,-3 8-1,-3 5 23,0 0 0,-1-1 0,-18 30 0,-37 46 0,56-83 0,-239 309 987,236-308-816,9-10-167,0 0 1,0 0-1,0 0 0,0 0 0,0 0 0,0 0 1,0 0-1,0 0 0,0 0 0,0-1 0,0 1 0,0 0 1,0 0-1,0 0 0,0 0 0,0 0 0,0 0 1,0 0-1,0 0 0,0 0 0,0 0 0,0 0 1,0 0-1,0 0 0,0 0 0,0 0 0,0 0 1,0 0-1,0 0 0,0 0 0,0 0 0,0 0 1,0 0-1,-1 0 0,1 0 0,0 0 0,0 0 0,0 0 1,0 0-1,0 0 0,0 0 0,0 0 0,0 0 1,11-17 220,15-14-192,1 2 0,31-25 0,-27 25-36,3 1-2728,69-47-1,-67 52-563,58-51 0,-93 74 2896,0-1-1,0 0 0,0 0 0,0 0 1,0 0-1,0 0 0,0 0 1,0 0-1,-1-1 0,1 1 0,0 0 1,-1 0-1,1 0 0,-1-1 1,1 1-1,-1 0 0,0-1 1,1-1-1,2-7-2864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0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8 221 8224,'-1'-6'365,"-1"0"329,1-1 0,0 0-1,0 0 1,0 1 0,1-11 0,0 15-447,1 0 1,0-1 0,0 1-1,0 0 1,0 0 0,0 0-1,0 0 1,0 1 0,1-1-1,-1 0 1,4-3 0,18-15 927,-22 20-1120,10-7 100,1 0 1,-1 1-1,1 0 1,0 1-1,16-4 0,-27 9-154,47-15 45,65-11-1,51 1 49,-135 21-44,58-3-1421,-75 7-205,0 0-1,17 4 0,-28-4 1292,-1 0 0,1 0 0,0 0-1,0 0 1,-1 0 0,1 1 0,0-1 0,-1 0 0,1 1-1,0-1 1,0 0 0,-1 1 0,1-1 0,0 2 0,4 9-2595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0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 7968,'-27'-20'3616,"27"15"-3136,0 2 32,0-1-672,5-1 96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0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139 151 2912,'0'0'175,"0"-1"-1,1 1 1,-1-1 0,0 1-1,1-1 1,-1 1 0,0-1 0,1 1-1,-1-1 1,0 1 0,0-1-1,0 1 1,0-1 0,1 0 0,-1 1-1,0-1 1,0 1 0,0-1-1,0 0 1,0 1 0,0-1-1,-1 1 1,1-1 0,0 0 0,0 1-1,0-1 1,0 1 0,-1-1-1,0 0 24,0 1 0,1-1 0,-1 1-1,0 0 1,0-1 0,0 1 0,1 0-1,-1 0 1,0 0 0,0-1 0,0 1-1,0 0 1,0 0 0,1 0 0,-1 0-1,-2 1 1,-4 0 282,0 1-1,0-1 1,1 1 0,-8 4-1,13-6-455,-10 5 173,1-1 0,0 2 1,-11 7-1,18-11-152,1-1 0,0 1 0,0 0 0,0 0 0,0 0 0,0 0 0,0 0 0,0 1 0,1-1 0,-1 0 0,1 1 0,0-1-1,0 1 1,0-1 0,0 1 0,0 0 0,0 0 0,1-1 0,-1 6 0,1-7 3,0 0-1,0 1 1,0-1-1,0 0 1,0 1-1,1-1 1,-1 0-1,0 0 1,1 0 0,-1 1-1,1-1 1,-1 0-1,1 0 1,0 0-1,0 0 1,-1 0-1,1 0 1,0 0-1,2 2 1,-1-2 30,0 0 1,0 0 0,0 0 0,0 0-1,1 0 1,-1 0 0,0-1-1,0 1 1,1-1 0,2 1-1,2 0 83,-1-1-1,0-1 0,0 1 1,1-1-1,-1 0 0,0 0 0,9-3 1,-1-2-44,0 0 0,-1-1 1,1-1-1,-2 0 0,1-1 1,-1 0-1,12-12 0,-22 19-137,0 0-1,0 0 0,-1 0 0,1 0 0,0 0 0,-1 0 0,0-1 0,1 1 0,-1 0 0,0-1 1,0 1-1,-1-1 0,1 1 0,0-1 0,-1 0 0,1 1 0,-1-1 0,0 0 0,0 1 0,0-1 1,0 0-1,-1 1 0,1-1 0,-1 1 0,1-1 0,-1 0 0,0 1 0,0 0 0,0-1 0,-1 1 1,1-1-1,0 1 0,-1 0 0,1 0 0,-1 0 0,0 0 0,0 0 0,0 0 0,0 1 0,0-1 1,0 0-1,0 1 0,-1 0 0,1-1 0,0 1 0,-1 0 0,1 0 0,-4 0 0,2 0 74,1 0 0,0 0-1,0 0 1,0-1-1,0 1 1,-3-3-1,46-9 162,1 2 0,68-11 0,-95 20-173,6-2-31,-1 0 0,1 2 0,0 1 0,0 0 0,0 2 0,22 2-1,-38-2 37,0 0 0,0 1 0,0-1 0,-1 1 0,1 0 0,0 0-1,-1 0 1,0 0 0,1 0 0,-1 1 0,0 0 0,0 0 0,0 0 0,-1 0-1,1 0 1,-1 0 0,1 1 0,-1-1 0,0 1 0,-1-1 0,1 1-1,0 0 1,-1 0 0,0 0 0,0 0 0,0 0 0,-1 0 0,1 0 0,-1 0-1,0 0 1,0 0 0,0 0 0,-1 0 0,1 0 0,-1 0 0,0 0-1,0 0 1,-1 0 0,-2 6 0,-16 19 642,42-39 208,-5-2-876,18-16 1,2-2-41,-19 14-3,-14 12-22,0 0-1,0 0 0,1 1 0,-1-1 0,11-4 0,-14 7 39,0 1 0,0-1-1,0 1 1,0 0-1,1 0 1,-1-1 0,0 1-1,0 0 1,1 0 0,-1 0-1,0 0 1,0 0 0,1 1-1,-1-1 1,0 0 0,0 1-1,0-1 1,1 0 0,-1 1-1,0-1 1,0 1-1,0 0 1,0-1 0,0 1-1,0 0 1,0 0 0,0 0-1,0 0 1,0 0 0,-1 0-1,2 2 1,2 2 141,-1 0 0,0 1-1,-1 0 1,1 0 0,-1 0 0,2 8-1,8 21 456,-8-29-480,-1 1 0,1-1 0,0 0 1,1 0-1,0-1 0,-1 1 0,2-1 0,-1 0 0,1 0 0,-1 0 0,14 6 0,-13-8-33,0 0 0,0-1 0,0 0 0,0 0 0,1 0 0,-1-1 0,0 0 0,1-1 0,-1 1 0,1-1 0,-1 0 0,1-1 1,11-2-1,8-3-159,0-2 0,-1-1 1,45-23-1,-62 27-832,0 1 1,0-1-1,-1 0 0,0-1 1,0 0-1,0 0 0,9-11 1,-3 4-1411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1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27 2912,'0'0'82,"0"0"0,0-1 0,0 1 1,0 0-1,0 0 0,0 0 0,0-1 0,0 1 1,0 0-1,0 0 0,4-5 4142,-9 0-1736,4 4-2370,0 0 0,-1 0 0,1 0 0,0 1 0,0-1 0,-1 1 0,1-1 0,-1 1 1,1-1-1,0 1 0,-1 0 0,1 0 0,-1 0 0,1 0 0,-1 0 0,1 0 0,-1 0 0,1 0 1,-3 1-1,-33 10 289,26-7-254,-12 4-17,-10 3 47,-46 22-1,71-29-120,0 0 1,0 0-1,1 1 0,0 0 0,0 1 1,0 0-1,0 0 0,1 0 0,0 1 1,0 0-1,-4 7 0,9-13-35,1 0 1,0 0-1,-1-1 0,1 1 0,-1 0 0,1 0 0,0 0 0,0 0 0,-1-1 1,1 1-1,0 0 0,0 0 0,0 0 0,0 0 0,0 0 0,0 0 1,0-1-1,0 1 0,1 0 0,-1 0 0,0 0 0,0 0 0,1 1 1,0-1 16,0 0 1,0 1 0,1-1-1,-1 0 1,0 0-1,0 0 1,0 0 0,1 0-1,-1 0 1,1-1 0,-1 1-1,3 1 1,2 0 110,0 0-1,0-1 1,0 0 0,0 0-1,1 0 1,7 0 0,-2-2-45,0 0-1,0-1 1,0 0 0,0 0 0,-1-2-1,1 1 1,-1-2 0,1 1 0,-1-2-1,-1 1 1,1-1 0,-1-1 0,0 0-1,0 0 1,-1-1 0,0-1 0,-1 1-1,12-15 1,-14 13-449,1-1 0,8-20-1,-15 30 153,-2 11 260,0 1 1,1-1 0,0 1-1,1-1 1,1 18 0,0 2 321,-1-29-349,0 1-1,0-1 1,0 0 0,0 0 0,0 1-1,0-1 1,0 0 0,1 0-1,-1 1 1,1-1 0,-1 0-1,1 0 1,-1 0 0,1 0-1,-1 0 1,1 1 0,1 0-1,-1-1-1,0-1 0,-1 0 0,1 1 0,0-1 0,0 1 0,0-1 0,-1 0 0,1 0 0,0 1-1,0-1 1,0 0 0,0 0 0,-1 0 0,1 0 0,0 0 0,0 0 0,0 0 0,0 0 0,1-1 0,2 0 58,1-1 1,-1 0 0,0 0 0,1 0-1,-1-1 1,0 1 0,5-5 0,105-75 178,-91 69-339,1 0-1,0 1 1,32-10 0,-54 21 35,1 0 1,0 0-1,0 1 1,0-1-1,0 1 1,0-1-1,0 1 1,0 0-1,0 0 1,0 1-1,0-1 1,4 2-1,-6-2 25,1 1-1,-1-1 0,0 1 1,0 0-1,0-1 1,0 1-1,0 0 1,0 0-1,0 0 1,0 0-1,0 0 0,0 0 1,0 0-1,0 0 1,-1 0-1,1 1 1,-1-1-1,1 0 1,-1 0-1,1 1 0,-1-1 1,1 0-1,-1 1 1,0-1-1,0 0 1,0 1-1,0-1 1,0 2-1,0 1 13,-1 0-1,0 0 1,0 0 0,0 0 0,0 0-1,-3 5 1,-4 16 189,7-24-183,1 1 1,0-1-1,0 0 0,0 1 1,0-1-1,0 0 1,0 1-1,0-1 0,1 0 1,-1 0-1,0 1 0,1-1 1,-1 0-1,1 0 1,-1 0-1,2 3 0,-1-4 19,0 0 0,-1 1 0,1-1 0,0 0 0,0 1 0,-1-1 0,1 0 0,0 0 0,0 0 0,0 0 0,0 0 0,-1 0 0,1 0 0,0 0 0,0 0 0,0 0 0,-1 0 0,1-1 0,1 1 0,0-1 19,20-4 160,21-10 1,-29 10-293,-1 0 0,1 1 1,0 1-1,0 0 0,26-2 0,-38 5 66,0 0-1,0 0 0,0 1 0,0-1 0,0 0 1,-1 1-1,1-1 0,0 1 0,0 0 0,-1 0 1,1 0-1,0 0 0,-1 0 0,1 0 0,-1 0 1,1 0-1,-1 0 0,0 1 0,3 2 0,0 2 48,0 0 0,-1 1 0,6 12 0,-1 0 83,-7-17-236,5 9 53,0-4-3130,-3-2-79,3 6-4019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1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33 156 2144,'-2'-1'91,"1"1"0,-1 0 0,1-1 0,-1 1 0,1 0 0,-1-1 0,1 1 0,-1 0 0,1 0 0,-1 0 0,0 1 0,1-1 0,-1 0 0,-2 1 0,4-1 90,-1 1-1,1-1 1,0 0 0,-1 0-1,1 1 1,-1-1 0,1 0-1,0 0 1,-1 1-1,1-1 1,0 0 0,-1 1-1,1-1 1,0 1-1,0-1 1,-1 0 0,1 1-1,0-1 1,0 1 0,0-1-1,0 1 1,-1-1-1,1 1 1,0-1 0,0 1-1,0-1 1,0 1-1,0 1-39,0-1-1,1 0 1,-1 0-1,0 1 1,0-1-1,1 0 1,-1 0-1,1 0 1,-1 0-1,1 0 1,0 0-1,-1 0 0,1 0 1,0 0-1,0 0 1,1 1-1,-1-1 7,0 0-1,1-1 0,-1 1 0,0-1 1,1 1-1,-1-1 0,1 1 1,-1-1-1,1 0 0,-1 0 1,1 0-1,-1 0 0,3 0 0,6 1 596,-4-1-557,0 0 0,1 0 0,-1 0 0,0-1 0,0 0 1,1 0-1,-1-1 0,0 0 0,0 0 0,0 0 1,0 0-1,-1-1 0,1 0 0,-1-1 0,8-5 0,-8 6-162,0-2 0,1 1 0,-1-1 0,-1 1 0,1-1 0,-1 0 0,0-1 0,0 1 0,-1-1 0,1 0 0,-1 0-1,0 0 1,-1 0 0,3-10 0,-4 14-17,4-32-105,-5 31 43,0 1-1,0-1 1,0 1-1,0-1 1,-1 1-1,1-1 1,-1 1-1,1-1 1,-1 1-1,-2-4 1,3 5 42,0 1 1,-1-1 0,1 1 0,-1 0 0,1 0 0,0-1 0,-1 1-1,1 0 1,-1 0 0,1-1 0,-1 1 0,1 0 0,-1 0 0,1 0 0,-1 0-1,1 0 1,-1 0 0,1 0 0,-1 0 0,1 0 0,-1 0 0,1 0 0,-1 0-1,1 0 1,-1 0 0,1 0 0,-1 0 0,1 1 0,-1-1 0,1 0-1,0 0 1,-1 1 0,-16 9-80,16-10 92,-5 5 43,-1 1 1,1-1 0,0 1 0,0 1-1,-6 8 1,-24 38 442,25-35-309,5-9-60,1 0 0,0 0 0,0 0 0,1 1 1,-3 11-1,6-17-12,0 1 0,0 0 0,0 0 0,1-1 0,0 1 0,0 0 1,0 0-1,0 0 0,1 0 0,0-1 0,0 1 0,0 0 0,2 5 0,-2-8-38,0 1 0,1-1-1,-1 0 1,0 0 0,1 0-1,-1 0 1,1 0 0,0-1-1,0 1 1,0 0 0,0-1-1,0 1 1,0-1 0,0 0 0,0 0-1,0 0 1,1 0 0,-1 0-1,0 0 1,1 0 0,-1-1-1,0 1 1,1-1 0,-1 0-1,1 0 1,-1 0 0,1 0-1,4-1 1,2 0 30,1-1 0,-1 0 0,1 0 0,-1-1 0,0-1-1,12-5 1,13-10 20,39-27-1,-50 29-203,0 2 1,2 1-1,-1 1 0,32-12 0,-54 24 51,1 0-1,-1 1 0,0-1 1,1 1-1,-1-1 1,1 1-1,3 0 0,-6 0 33,0 0 1,0 0-1,1 0 0,-1 0 0,0 0 0,0 0 0,1 1 0,-1-1 0,0 0 0,0 0 1,1 0-1,-1 0 0,0 0 0,0 1 0,1-1 0,-1 0 0,0 0 0,0 0 0,0 1 1,1-1-1,-1 0 0,0 0 0,0 1 0,0-1 0,0 0 0,0 1 2,0 0 0,1 0 0,-1 0 0,-1-1 0,1 1 1,0 0-1,0 0 0,0-1 0,0 1 0,0 0 0,-1 0 0,1-1 0,-1 2 0,-5 8 87,0-1 1,-1 0-1,0 0 1,0-1-1,-11 10 1,-4 5 405,17-15-161,10-5-30,14-6 65,90-40-211,-67 25-287,0 2-1,54-13 1,-91 28 77,-1 0 1,1 0-1,0 1 1,-1-1 0,9 1-1,-12 1 55,0-1-1,0 0 1,0 0-1,0 0 1,-1 1 0,1-1-1,0 0 1,0 1-1,0-1 1,-1 1-1,1-1 1,0 1-1,0-1 1,-1 1-1,1 0 1,0-1 0,-1 1-1,1 0 1,-1-1-1,1 1 1,-1 0-1,1 0 1,-1 0-1,0-1 1,1 1 0,-1 0-1,0 0 1,0 0-1,1 0 1,-1 0-1,0 0 1,0-1-1,0 1 1,0 0-1,0 1 1,-1 5-26,0 0 1,0 0-1,0-1 1,-1 1-1,0-1 1,-5 11-1,4-10 93,1-1 0,0 1 0,0-1 0,0 1 0,1 0-1,-1 11 1,2-17-49,0 0 0,0-1 0,0 1 0,0 0 0,0-1 0,0 1 0,0-1 0,1 1 0,-1 0 0,0-1 0,0 1 0,1-1 0,-1 1 0,0-1 0,1 1 0,-1-1 0,1 1 0,-1-1 0,1 1 0,-1-1 0,1 1 0,-1-1 0,1 1 0,1 0 26,0-1 1,-1 1 0,1 0-1,0-1 1,0 0-1,-1 1 1,1-1-1,3 0 1,3 0 53,-1 0 1,1-1-1,8-1 0,-2-2-29,0 0 0,0 0 0,-1-1 1,1-1-1,21-12 0,58-45-248,-79 53 146,129-106-8,-140 113-4,1 0 0,-1-1 0,0 1 0,0-1 0,4-7 0,-7 11 44,1 0 0,-1 0 0,0 0 0,0 0 0,0-1 0,0 1 1,0 0-1,0 0 0,0 0 0,0 0 0,0-1 0,0 1 0,0 0 1,1 0-1,-1 0 0,0-1 0,0 1 0,0 0 0,0 0 0,0 0 1,0-1-1,-1 1 0,1 0 0,0 0 0,0 0 0,0 0 0,0-1 1,0 1-1,0 0 0,0 0 0,0 0 0,0 0 0,0-1 0,-1 1 0,1 0 1,0 0-1,0 0 0,0 0 0,0 0 0,-1-1 0,0 1-26,-1 0-1,1 1 0,-1-1 0,0 0 1,1 0-1,-1 1 0,1-1 0,-1 1 1,0-1-1,1 1 0,0 0 0,-1 0 1,-1 1-1,-20 13-103,-12 10 48,-39 41-1,66-58 91,1 0-1,0 1 0,-12 17 1,16-21 9,0 0 0,1-1 1,-1 1-1,1 0 0,1 0 0,-1 1 1,1-1-1,0 0 0,-1 11 0,1-15 4,1 0 0,0 0 0,0 0 0,0 0-1,0 0 1,1 0 0,-1 0 0,0 0 0,0 0 0,1 0-1,-1 0 1,0 0 0,1 0 0,-1 0 0,1 0-1,-1 0 1,1 0 0,0 0 0,-1 0 0,1-1 0,0 1-1,-1 0 1,1-1 0,0 1 0,0 0 0,0-1-1,0 1 1,0-1 0,0 1 0,0-1 0,0 0 0,0 1-1,0-1 1,0 0 0,0 0 0,0 1 0,0-1-1,0 0 1,0 0 0,1 0 0,35-7 197,46-9 7,14-7-369,22-7 188,0-6-265,-118 36 214,0 0 1,0 0-1,-1 0 1,1 0-1,0 0 1,0 1-1,0-1 1,0 0-1,0 0 1,-1 1-1,1-1 1,0 1-1,0-1 1,0 0-1,-1 1 1,1 0-1,0-1 1,-1 1-1,1-1 1,0 1-1,-1 0 1,1-1 0,-1 1-1,1 0 1,-1 0-1,1 1 1,3 4 9,0 1 0,-1 0 0,0-1 0,0 2 0,-1-1 0,3 11 0,-4-15 20,-1-1 1,1 0 0,-1 0 0,1 0 0,0 0 0,0 0-1,0 0 1,0 0 0,1 0 0,-1 0 0,0 0-1,1 0 1,0-1 0,-1 1 0,1-1 0,0 1-1,-1-1 1,1 0 0,0 1 0,0-1 0,0 0 0,0 0-1,1-1 1,-1 1 0,0 0 0,0-1 0,0 1-1,1-1 1,-1 0 0,4 1 0,8-2 24,0-1 0,0-1-1,-1 0 1,16-5 0,-13 4 35,67-27 55,-18 7-62,144-54-168,-165 61 83,13-11-542,-161 74 94,57-24 450,22-11 17,-71 35-20,83-39 32,0 1 1,1 0-1,0 1 1,-22 20-1,33-27-11,-1 0 0,0 0 0,1 0 0,-1 0 0,1 0 0,0 0 0,0 0-1,-2 3 1,3-4-1,0-1-1,0 1 1,0-1-1,0 0 0,0 1 1,0-1-1,0 1 0,0-1 1,0 0-1,0 1 1,0-1-1,0 1 0,0-1 1,0 0-1,0 1 0,1-1 1,-1 0-1,0 1 1,0-1-1,0 1 0,1-1 1,0 1 3,-1 0 1,1-1-1,0 1 0,0-1 1,0 0-1,-1 1 0,1-1 1,0 0-1,0 1 1,0-1-1,0 0 0,0 0 1,1 0-1,7 0 71,-1 0 1,0 0-1,1-1 0,-1-1 0,16-4 0,-18 5-40,25-10 21,0 0 1,-1-2-1,0-2 0,-1 0 0,38-28 1,-50 31-216,-1-1 0,20-21 0,-37 41-59,0 0 0,-1 0 0,-3 12 0,-7 6 228,0-1 0,-17 24-1,-20 37-9,-3 38-158,-24 49 278,-24 13 188,97-178-236,-1 0-1,-1-1 0,0 1 1,0-1-1,0 0 0,0 0 1,-1 0-1,0-1 0,-8 6 1,14-11-72,-1 0-1,1 1 1,-1-1 0,1 0 0,-1 0 0,1 0 0,-1 1 0,1-1 0,-1 0 0,1 0 0,-1 0 0,1 0 0,-1 0 0,0 0 0,1 0-1,-1 0 1,1 0 0,-1 0 0,1 0 0,-1-1 0,1 1 0,-1 0 0,1 0 0,-1 0 0,1-1 0,-1 1 0,1 0 0,-1-1 0,1 1-1,-1 0 1,1-1 0,0 1 0,-1-1 0,1 1 0,0-1 0,-1 1 0,1 0 0,0-1 0,-1 1 0,1-2 0,-1-1 6,-1 0 1,1 0-1,0 0 1,0-1-1,1 1 1,-2-4-1,0-17-51,0 1-1,2-28 0,1 40 11,0 0-1,0 0 1,1 0-1,1 0 1,0 1-1,9-20 1,-7 18 9,1 1 0,1 0 0,14-19 1,-16 25 21,0 0 0,0 0 1,0 0-1,1 1 0,0-1 0,0 1 1,0 0-1,10-4 0,107-43-130,43-19 394,-132 53-244,-1-2-1,55-39 1,-86 56-17,20-14 15,-1-1 0,-1-1 0,24-27 0,-22 20-505,-26 45-123,-5 3 482,4-9 213,0 0 0,0 0-1,1 0 1,1 0 0,-2 27 0,4-41-75,1 0 1,0 1 0,0-1 0,0 0 0,0 1 0,0-1 0,0 0 0,0 1 0,0-1-1,0 0 1,0 1 0,0-1 0,0 0 0,0 1 0,0-1 0,0 0 0,0 1 0,1-1 0,-1 0-1,0 1 1,0-1 0,0 0 0,0 0 0,1 1 0,-1-1 0,0 0 0,0 0 0,1 1-1,-1-1 1,0 0 0,0 0 0,1 0 0,-1 1 0,0-1 0,1 0 0,-1 0 0,0 0-1,1 0 1,-1 0 0,0 0 0,1 1 0,-1-1 0,0 0 0,1 0 0,-1 0 0,0 0-1,1 0 1,-1 0 0,0-1 0,1 1 0,-1 0 0,1 0 0,18-12 362,-15 9-324,21-15-32,2 0-1,0 1 1,1 2 0,0 1-1,60-21 1,-81 33-78,-1 1 0,1-1 1,-1 1-1,1 0 0,10 1 1,-16 0 46,0 0 0,1 0 1,-1 0-1,0 0 0,0 1 1,0-1-1,1 0 0,-1 1 1,0-1-1,0 1 0,0-1 1,0 1-1,0 0 0,0-1 1,0 1-1,1 2 0,-1-2 4,0 0-1,-1 0 1,1 0-1,-1 1 1,1-1-1,-1 0 1,0 0 0,1 1-1,-1-1 1,0 0-1,0 1 1,0-1-1,0 0 1,0 1-1,0-1 1,0 0-1,-1 1 1,1-1-1,-1 2 1,-9 24-13,-16 35 0,14-35 20,-254 509 183,256-518-69,-1 1 0,0-1 1,-26 29-1,36-46-71,0 1 0,0-1 0,0 0 0,0 0 0,0 0 0,-1 0 0,1 0 0,-1 0 1,1 0-1,0 0 0,-1 0 0,0-1 0,1 1 0,-1 0 0,1-1 0,-1 0 0,-2 1 0,3-1-24,0-1 1,0 1-1,0 0 0,0-1 0,0 1 0,0-1 1,1 0-1,-1 1 0,0-1 0,0 1 0,0-1 1,1 0-1,-1 0 0,0 0 0,1 1 1,-1-1-1,1 0 0,-1 0 0,1 0 0,-1 0 1,1 0-1,-1 0 0,1 0 0,0 0 0,0 0 1,-1 0-1,1 0 0,0-2 0,-1-6-41,0-1 1,1 1-1,0-1 0,0 1 0,1-1 1,2-9-1,15-59-4,-15 65 75,8-26-35,19-44 0,-26 73-14,1 0 0,0 0-1,0 1 1,1-1 0,0 1 0,1 1-1,0-1 1,0 1 0,1 0 0,0 1-1,0 0 1,1 0 0,0 0 0,0 1-1,0 1 1,14-6 0,1 1 60,1 2-1,41-8 1,52-3-90,-101 17-2,5-1-157,1-1-99,25 0 1,-43 4-326,1 0 1,0 0 0,0 0-1,-1 1 1,1 0-1,-1 0 1,1 1 0,-1-1-1,10 5 1,-14-5 485,0-1-143,0 1 1,0-1-1,0 1 0,0-1 0,0 1 0,0 0 1,0-1-1,0 1 0,-1 0 0,1 0 1,0 0-1,1 1 0,-2-1-125,0 0-1,0 0 1,1-1-1,-1 1 1,0 0-1,0 0 1,0 0-1,0-1 1,0 1 0,0 0-1,-1 0 1,1 0-1,0-1 1,0 2-1,-4 14-3725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1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94 627 2144,'-50'5'981,"49"-5"-927,-24 4 555,7 4 2883,19-8-3259,0 1 0,-1 0-1,1-1 1,0 1 0,0-1 0,0 1 0,-1-1 0,1 1 0,0-1 0,0 0-1,0 1 1,0-1 0,0 0 0,1 1 0,8-1 357,-1 0-1,1 0 1,-1-1-1,1 0 1,-1 0 0,1-1-1,-1 0 1,9-4 0,-2 0-143,0 0 1,-1-1-1,0-1 1,27-17 0,-17 6-133,39-35 1,168-191 750,-227 239-1065,-2 2-12,0 0 0,0 1 1,0-1-1,8-5 0,-11 9 9,0 0 1,1 0-1,-1 0 0,0-1 0,0 1 0,0 0 1,1 0-1,-1 0 0,0 0 0,0 0 1,1 0-1,-1 0 0,0 0 0,0 0 0,1 0 1,-1 0-1,0 0 0,0 0 0,1 0 1,-1 0-1,0 0 0,0 0 0,1 0 0,-1 1 1,0-1-1,0 0 0,0 0 0,1 0 1,-1 0-1,0 0 0,0 0 0,0 1 0,1-1 1,-1 0-1,0 0 0,0 0 0,0 1 1,0-1-1,0 0 0,0 0 0,1 1 0,-1-1 1,0 0-1,0 0 0,0 0 0,0 1 1,0-1-1,0 0 0,0 0 0,0 1 0,0-1 1,0 0-1,0 0 0,0 1 0,0-1 1,0 0-1,0 0 0,0 1 0,0-1 0,-1 0 1,1 0-1,0 1 0,-6 32-18,-2 1 0,-1-1 0,-1-1-1,-16 33 1,9-21 73,-39 95-16,-2 7 507,55-140-478,2-3-34,1-1 0,-1 0 1,0 0-1,0 0 0,0 0 1,-1 0-1,1 0 0,-1 0 0,1 0 1,-1 0-1,1 0 0,-4 2 1,4-4-22,1 0-1,0 0 1,0 1 0,-1-1 0,1 0 0,0 0 0,0 0-1,-1 0 1,1 0 0,0 1 0,0-1 0,-1 0 0,1 0-1,0 0 1,0 0 0,-1 0 0,1 0 0,0 0 0,-1 0-1,1 0 1,0 0 0,0 0 0,-1 0 0,1 0 0,0 0-1,-1 0 1,1-1 0,0 1 0,0 0 0,-1 0 0,1 0-1,0 0 1,0 0 0,-1-1 0,1 1 0,0 0 0,0 0 0,0 0-1,-1-1 1,1 1 0,-5-16 421,5 14-364,-7-25-81,2-1 1,-2-46-1,7 70-81,0 0 0,0 0 0,-1 0 0,0 1 0,1-1 0,-1 0 0,-1 0 0,1 1 0,0-1 0,-5-6 0,5 8-29,0 2 23,4 9 200,-3-9-143,8 14 75,-6-13 24,-1 1 0,1-1 0,-1 1 0,1-1 0,0 0 0,0 0 0,0 1-1,0-1 1,0-1 0,0 1 0,0 0 0,0 0 0,0-1 0,0 1 0,0-1 0,1 0-1,2 1 1,5-1 149,-1-1-1,18-2 0,-11 1-127,14-2 75,50-16-1,-24 5-128,57-9 5,111-28-30,-208 48-45,0 1 0,23-2 0,-33 5 48,0-1-1,0 2 0,0-1 0,0 0 1,0 1-1,0 0 0,0 1 0,0-1 0,9 5 1,-14-5 18,0-1 1,0 1-1,0-1 1,0 1 0,0-1-1,-1 1 1,1-1-1,0 0 1,0 0 0,0 1-1,0-1 1,0 0-1,0 0 1,0 0 0,0 0-1,0 0 1,0 0-1,0 0 1,0-1 0,0 1-1,0 0 1,0 0-1,0-1 1,0 1 0,0-1-1,0 1 1,0-1-1,0 1 1,0-1 0,-1 0-1,1 1 1,0-1-1,0 0 1,-1 1 0,1-1-1,0-1 1,0 0-21,-1 1 1,0 0 0,1 0-1,-1 0 1,0 0 0,0 0-1,0 0 1,0 0 0,0-1-1,0 1 1,0 0 0,0 0 0,0 0-1,-1 0 1,1 0 0,0 0-1,-1 0 1,1 0 0,-1 0-1,1 0 1,-1 0 0,0 0-1,1 0 1,-1 0 0,0 0-1,0 0 1,1 1 0,-1-1-1,0 0 1,0 1 0,-2-2-1,1 1-17,-1 0 0,1 0 0,-1 0 0,0 0 0,1 1 0,-1-1 0,0 1 0,0 0 0,1-1 0,-1 1 0,0 1 0,0-1 0,1 0 0,-1 1 0,0-1 0,1 1 0,-1 0 0,-2 1 0,-8 3-83,2 0 0,-20 11 0,23-11 110,-1 1 0,1 0 0,0 0 0,0 1 0,1 0 0,0 1 0,0-1 0,1 1 0,0 1 0,0-1 0,1 1 0,-8 16 0,12-21 29,0 0-1,0 0 1,1 0-1,-1 0 1,1 1 0,0-1-1,0 0 1,1 0-1,-1 0 1,1 0-1,0 1 1,0-1-1,0 0 1,0 0-1,1 0 1,-1-1-1,1 1 1,0 0 0,1-1-1,-1 1 1,0-1-1,1 0 1,0 1-1,0-1 1,3 3-1,-3-5-17,-1 1-1,1 0 1,0 0-1,-1-1 1,1 0-1,0 0 1,0 1-1,0-1 1,0-1-1,0 1 1,0 0-1,0-1 1,0 0-1,0 0 1,0 1-1,0-2 1,5 1-1,7-3 15,0 1 1,20-8-1,-15 5-13,165-38 42,90-25 39,-253 60-99,27-15 0,-4 2-35,-17 12-174,-21 10 42,-15 6-138,-56 42 120,48-37 194,0 0 0,0 1 0,-19 22 0,31-31 8,0 1 0,0-1 0,1 1 1,-1 0-1,1 0 0,0 0 0,1 0 0,-1 1 0,1-1 0,0 1 0,1-1 0,-1 1 0,1 0 0,0 0 0,0-1 1,1 12-1,0-15 7,0 0-1,1 0 1,-1 0 0,0 0 0,1 0 0,0 0 0,-1-1 0,1 1 0,0 0 0,0 0 0,0-1 0,0 1 0,0 0 0,1-1 0,1 3 0,-2-3-5,0-1 1,0 1-1,0-1 1,0 1-1,0-1 1,0 1-1,0-1 1,0 0-1,0 1 1,1-1-1,-1 0 1,0 0-1,0 0 1,0 0-1,0 0 1,0 0-1,1 0 1,-1 0-1,0 0 1,0-1-1,0 1 1,0 0-1,0-1 1,0 1-1,0-1 1,0 1-1,1-2 1,7-4 19,0-1 0,0 0 0,-1-1 0,-1 0 0,1 0 0,7-12 0,6-5-96,9-7-43,-19 21-9,0-1-1,0 0 1,-1-1-1,15-24 1,-23 33-217,-3 10 182,-5 12 50,2-9 88,0 1-1,0-1 1,1 1 0,-2 11-1,5-18 19,-1 1-1,1-1 1,0 1-1,0-1 0,0 1 1,2 6-1,-2-8 6,1-1 0,-1 1 0,1-1-1,-1 1 1,1-1 0,0 1 0,-1-1 0,1 0 0,0 1-1,0-1 1,0 0 0,0 0 0,0 0 0,0 0 0,1 0-1,1 1 1,-2-1-6,0-1 0,0 1 0,1-1 0,-1 1 0,0-1 0,1 0-1,-1 1 1,0-1 0,1 0 0,-1 0 0,0 0 0,1 0 0,-1-1 0,0 1 0,1 0-1,-1 0 1,0-1 0,0 1 0,1-1 0,1 0 0,28-18 79,-18 10-40,59-29 81,-46 25-92,-1 0 0,35-26 1,-27 12-31,-1-1-1,-1-2 1,-2-2 0,33-45 0,-5-10-170,65-131 0,-104 183 143,8-21-310,-24 44 106,-2 12 212,0 0 0,0-1 1,0 1-1,0 0 0,0 0 0,0 0 1,0-1-1,0 1 0,0 0 0,0 0 1,-1 0-1,1 0 0,0-1 0,0 1 1,0 0-1,0 0 0,0 0 0,-1 0 1,1 0-1,0 0 0,0 0 0,0-1 1,0 1-1,-1 0 0,1 0 0,0 0 0,0 0 1,0 0-1,-1 0 0,0 0-6,0 0-1,0 1 0,0-1 1,0 0-1,0 0 0,0 1 1,0-1-1,0 1 0,0-1 1,0 1-1,0 0 0,0-1 1,0 1-1,0 0 0,0 0 1,-5 6-42,0-1 1,1 1 0,0 0-1,0 0 1,-5 12 0,2-4-26,-38 69 64,-59 154 0,100-225 84,0 0-1,2 1 1,-1-1 0,-2 25-1,6-32-38,0 1-1,0-1 1,0 0-1,1 0 0,0 0 1,0 0-1,1 0 1,0 0-1,0-1 1,0 1-1,1 0 0,0-1 1,4 7-1,-1-3 55,0 0-1,1-1 1,0 0-1,0-1 1,1 1-1,0-1 1,17 11-1,-20-14-49,1-1 0,-1-1 1,1 1-1,0-1 0,0 0 0,0 0 0,0-1 0,0 1 0,0-1 0,0-1 0,0 1 0,1-1 0,-1 0 0,0-1 0,7 0 1,14-6 8,0-1 1,0-1 0,0-2-1,-1 0 1,32-20 0,-56 29-39,79-48-328,-80 50 311,-1 0 0,1 0 0,-1-1 0,1 1 1,-1 0-1,0 0 0,1-1 0,-1 1 0,1 0 1,-1 0-1,0-1 0,1 1 0,-1 0 0,0-1 1,1 1-1,-1-1 0,0 1 0,0 0 0,1-1 1,-1 1-1,0-1 0,0 1 0,0-1 0,0 1 1,0-1-1,1 1 0,-1-1 0,0 1 1,0-1-1,0 0 0,-1 1 0,0 0 1,0-1-1,1 1 0,-1 0 0,0 0 1,0-1-1,0 1 0,0 0 1,1 0-1,-1 0 0,0 0 1,0 0-1,0 0 0,-1 0 1,-33 7-73,28-5 146,0 1 1,0 0 0,0 0-1,1 1 1,-1 0 0,1 0-1,0 1 1,0-1 0,0 1-1,1 0 1,-1 1 0,2 0-1,-1 0 1,0 0 0,1 0-1,0 0 1,1 1 0,-1 0-1,1 0 1,0 0 0,1 0 0,-3 14-1,4-19-28,1 0 1,0 0-1,0 0 0,0 0 0,0 0 1,0 0-1,0 0 0,1 0 0,-1 0 1,1 0-1,-1 0 0,1 0 0,0 0 1,0-1-1,0 1 0,0 0 0,0-1 1,0 1-1,2 2 0,0-2-8,-1 0 0,1 0 0,0 0 0,0 0-1,-1-1 1,1 1 0,0-1 0,0 0 0,1 0 0,-1 0 0,3 0 0,9 1 30,-1 0 0,1-2 0,-1 0 0,18-2 0,-32 2-51,39-4-635,58-13-1,-10-9-4281,-40 8 2182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2:02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28 454 3808,'-15'-81'1712,"13"73"-1743,-2-13 866,1-1-1,1 1 0,1-39 0,2 40 97,1 0-1,1 1 0,8-30 0,-9 43-766,1-1-1,-1 1 0,1-1 0,0 1 1,1 0-1,0 0 0,0 1 1,0-1-1,0 1 0,1-1 1,0 1-1,0 1 0,0-1 1,8-4-1,-1 2 54,1 1 0,1 0 0,-1 1-1,1 0 1,-1 1 0,1 1 0,0 0 0,1 1 0,-1 1 0,0 0 0,1 0-1,-1 2 1,0 0 0,1 0 0,-1 2 0,0 0 0,25 8 0,-31-8-94,-1 1 0,1 0 1,-1 1-1,0-1 0,0 1 1,0 1-1,-1-1 0,0 1 1,0 0-1,0 1 0,-1-1 1,0 1-1,0 0 0,-1 1 1,0-1-1,0 1 0,-1-1 1,0 1-1,0 0 0,-1 1 1,3 11-1,-3-9-2,-1-1 0,0 0 0,0 1 1,-1-1-1,-1 1 0,0-1 0,0 1 0,-1-1 1,0 0-1,0 0 0,-1 0 0,-1 0 0,0 0 0,0-1 1,-1 1-1,-10 14 0,10-17-80,0-1 0,0-1 0,-1 1 1,0-1-1,0 0 0,0 0 0,0-1 0,-1 0 0,0 0 0,0 0 1,0-1-1,0 0 0,0 0 0,-1-1 0,1 0 0,-1 0 0,0-1 1,-12 1-1,11-2-150,0 0 0,0-1 0,0 0 0,0-1 0,0 0 1,1 0-1,-1-1 0,0 0 0,1-1 0,0 1 0,0-2 0,0 1 1,0-1-1,1 0 0,-13-12 0,15 13-535,-14-13-845,18 16 1152,1 0 1,-1 0 0,0 0-1,0-1 1,0 1-1,0 0 1,1 0 0,-1-1-1,1 1 1,-1 0 0,1-1-1,-1 1 1,1-3 0,0 4 235,0-1 0,0 1 0,0 0 0,0-1 0,0 1 0,0 0 0,0-1 0,0 1 0,1 0 0,-1 0 0,0-1 0,0 1 0,0 0 0,1 0 0,-1-1 0,0 1 0,0 0 0,0 0 0,1 0 1,-1 0-1,0-1 0,1 1 0,-1 0 0,0 0 0,0 0 0,1 0 0,0 0 0,18-6-4406,7 5 1505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1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130 102 2240,'0'-4'432,"0"0"0,1 0 0,-1 0 0,1 0 0,0 0 0,2-5 0,-2 5 282,1 0 0,-1 0 0,0-1 0,0 1-1,-1 0 1,1-7 0,-1 8-64,-1 1 0,1 0 0,0-1 1,-1 1-1,0 0 0,0 0 0,1-1 0,-3-2 0,3 4-571,0 1 0,-1-1 0,1 1 0,0-1 0,0 1 0,0 0 0,-1-1 0,1 1 0,0-1 0,0 1 0,-1 0 0,1-1 0,0 1 0,-1 0 0,1-1 0,0 1 0,-1 0 0,1 0 0,-1-1 0,1 1 0,-1 0 0,1 0 0,0 0 0,-1 0 0,1-1 0,-1 1 0,1 0 0,-1 0 0,1 0 0,-1 0 0,1 0 0,-1 0 0,1 0 0,0 0 0,-1 0 0,1 1 0,-1-1 0,1 0 0,-1 0 0,1 0 0,-1 0 0,1 1 0,-5 4 78,0 0 0,0 1 1,1-1-1,0 1 1,0 0-1,0 0 0,1 1 1,0-1-1,0 1 0,-2 8 1,-4 14 129,-4 32 0,9-42-150,0 0-51,-28 156 595,26-136-424,3 1-1,2 58 0,0-60-132,0-30-122,1 0 0,-1-1 0,2 1-1,-1 0 1,1 0 0,0 0 0,4 11 0,-4-15 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1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8128,'-4'-19'2618,"4"18"-2590,0 1 0,0 0 0,0 0 0,0 0 0,0-1 0,0 1 0,0 0 0,0 0 0,0-1 0,0 1 0,0 0 0,0 0 0,0-1 0,0 1 0,0 0 0,0 0 0,0 0 0,0-1 0,0 1 0,0 0 0,1 0 0,-1 0-1,0-1 1,0 1 0,0 0 0,0 0 0,0 0 0,1 0 0,-1-1 0,0 1 0,0 0 0,0 0 0,0 0 0,1 0 0,-1 0 0,0-1 0,3-1 203,1-1 0,-1 1 0,0-1 0,1 1 0,-1 0 1,1 0-1,0 1 0,0-1 0,-1 1 0,1-1 0,0 1 0,0 1 0,0-1 0,8 0 1,123 1 1938,-115 1-1987,-1 2-1,0 0 0,0 1 0,0 1 0,21 8 0,-11-1 110,0 2-1,29 17 1,-49-25-107,0-1-1,-1 2 1,0-1 0,0 1 0,0 0-1,-1 1 1,0 0 0,-1 0 0,0 1-1,6 10 1,-10-17-84,-1 1 0,0 0 0,0-1 0,0 1 0,0 0 0,0 0 0,-1 0 0,1 0 0,-1 0 0,0 0 0,0 0 0,0 0 0,0 0 0,0-1 0,-1 1 0,0 5 0,-1-4-4,1-1 1,-1 1-1,0-1 0,0 0 1,0 1-1,0-1 0,-1 0 1,1-1-1,-1 1 0,0 0 1,-4 3-1,-3 1-31,-1-1 1,0 0-1,0 0 0,0-1 1,0-1-1,-24 7 0,22-8-411,-1-1 0,-19 1-1,-7-2-5226,33-1 3509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1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18 4640,'3'-14'1504,"-3"14"-1479,0 0 1,0 0-1,0 0 1,0-1-1,0 1 1,0 0-1,-1 0 0,1 0 1,0 0-1,0-1 1,0 1-1,0 0 1,0 0-1,0 0 1,0 0-1,0 0 0,0 0 1,-1-1-1,1 1 1,0 0-1,0 0 1,0 0-1,0 0 1,0 0-1,0 0 0,-1 0 1,1 0-1,0 0 1,0 0-1,0 0 1,0 0-1,-1 0 1,1 0-1,0 0 1,0 0-1,0 0 0,0 0 1,-1 0-1,1 0 1,0 0-1,0 0 1,0 0-1,-6 0 1862,-2 10 2940,-78 106 421,36-45-3910,1-8-539,17-23-383,2 1 1,-25 45-1,48-72-357,1 0 0,0 0 1,2 0-1,-1 1 0,2-1 0,0 1 1,0 0-1,2 0 0,0 0 0,1 19 0,1-13-27,2 0-1,0 0 0,1 0 0,1-1 0,1 0 0,14 32 0,-14-39-277,0-1-1,1 0 1,17 22-1,-21-29-127,0-1 0,1 0 0,0-1-1,0 1 1,0 0 0,0-1 0,1 0 0,0 0 0,-1 0-1,1-1 1,0 0 0,10 4 0,16-1-1455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2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6880,'-1'0'225,"0"1"-1,1-1 1,-1 1 0,0-1-1,1 1 1,-1-1 0,1 1 0,-1-1-1,1 1 1,-1-1 0,1 1-1,-1 0 1,1-1 0,-1 1 0,1 0-1,0 0 1,-1-1 0,1 1 0,0 0-1,0 0 1,-1 1 0,-6 25 3119,4-13-1947,-6 9-484,-1 0 0,-1-1-1,-1 0 1,0-1 0,-28 34 0,-39 57 545,68-93-1311,1-1-1,0 1 1,2 0 0,-9 31 0,12-35-38,3-11-20,0 1 1,1-1-1,0 1 0,0-1 1,0 1-1,0 0 0,1 0 1,0-1-1,0 8 1,0-12-68,0 1 1,1-1-1,-1 0 1,0 1-1,0-1 1,0 1 0,1-1-1,-1 0 1,0 1-1,0-1 1,1 1 0,-1-1-1,0 0 1,1 0-1,-1 1 1,1-1 0,-1 0-1,0 1 1,1-1-1,-1 0 1,1 0-1,-1 0 1,0 0 0,2 1-1,14-1 409,19-7 132,-32 6-495,75-22 290,-7 2-556,85-14 1,-144 33-850,0 0 0,18-6 0,-60 22-11593,8-8 7888,2 2 1563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2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5 103 6880,'-1'0'101,"1"0"0,0-1 0,-1 1 0,1 0 0,0-1 0,0 1 0,-1 0 0,1-1-1,0 1 1,0-1 0,-1 1 0,1 0 0,0-1 0,0 1 0,0-1 0,0 1 0,0-1 0,0 1 0,0 0 0,-1-1 0,1 1 0,0-1 0,1 1 0,-1-1 0,0 1 0,0-1 0,0 1 0,0 0 0,0-1 0,0 1 0,0-1 0,1 1 0,-1-1 0,18-5 3698,-13 5-3335,121-24 5252,68-4-5016,-84 14-2029,-86 9-258,6-1-5748,-26 10 5042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2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9152,'5'-14'4128,"21"14"-3584,-2-3 1664,2 0-1313,11-5 353,3 3-736,4-7-544,-7 9 0,-2-9-448,-4 7 256,-4-3-2335,1 4 1407,-6-4-3488,-4 8 2624</inkml:trace>
  <inkml:trace contextRef="#ctx0" brushRef="#br0" timeOffset="1">585 0 5984,'0'0'1920,"4"2"-1174,6 5 346,0 1 0,-1 0-1,1 1 1,7 10-1,36 45 2019,-35-41-2041,65 91 2214,-74-100-2871,-1 0 0,0 1-1,-2 1 1,0-1 0,0 1 0,5 26 0,-8-22-145,-1 0 1,-1 0 0,-1 0 0,0 0 0,-2 0 0,0-1 0,-1 1-1,-1 0 1,-1-1 0,-13 33 0,7-27-209,-1 0 0,-1 0 0,-1-2 0,-1 1 0,-1-2 0,-1 0 0,-24 23 0,-43 35-2127,29-29-4584,35-30 3629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24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0 832,'-4'19'9993,"-13"21"-7579,-3 7-1867,-63 195 1795,75-220-2125,1 0 1,2 1 0,0 0 0,1 0 0,-1 43 0,5-50-156,1 0 0,1 1 1,0-1-1,1 0 0,1 0 1,1-1-1,0 1 0,1-1 1,9 18-1,-1-7-218,2-1-1,38 46 1,-52-68-35,0-1 0,0 1 0,0-1 1,1 0-1,-1 0 0,0 0 0,1-1 1,0 1-1,-1-1 0,7 3 0,-8-3-101,1-1 0,0 0 0,0 1 0,0-1 0,0 0 0,-1 0 0,1 0 0,0-1 0,0 1 0,0 0 0,-1-1-1,1 1 1,0-1 0,0 1 0,-1-1 0,1 0 0,0 0 0,2-1 0,14-10-1969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24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1 4384,'-1'2'472,"-1"1"-1,0 0 1,1 0 0,0-1 0,0 1 0,0 0-1,0 0 1,0 0 0,0 0 0,1 0-1,-1 0 1,1 1 0,0-1 0,0 5-1,-1 16 831,-34 154 4458,8-57-3859,17-82-1471,6-25-368,0 1 192,0 1 0,1 0-1,-1 27 1,4-42-230,0 0 0,0 1 0,-1-1 0,1 0 0,0 0 0,0 0 0,-1 1 0,1-1 0,0 0 0,-1 0 0,1 0 0,-1 0 0,0 0 0,0 2 0,0-1 255,5-2 255,9-5 74,6 0-685,-2 0 0,24-10 1,4-1-4382,-22 7-592,-9 8 2981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25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86 6400,'-5'8'2880,"5"-16"-2496,0-1 1696,8 9-1216,2-8 864,9 5-1024,2-11 192,2 11-544,4-9-256,5 7-96,-1-1-160,-4 1 96,-1-4-1024,-2 6 608,-6-5-2912,-2 8 1888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25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8 188 8384,'-8'-14'3808,"13"8"-3328,-2 1 2080,7 2-1504,9-14 1343,7 5-1375,14-8 64,5 4-640,13-8-64,-3 8-224,-2-4-320,-8 8 96,-4-4-1184,-9 9 672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2:03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10 134 5472,'-1'-1'312,"0"-1"1,0 0-1,0 0 0,0 1 1,0-1-1,0 0 0,1 0 1,-1 0-1,1 0 0,-1 0 1,1 0-1,0 0 0,0 0 1,0 0-1,0 0 0,0 0 1,0 0-1,1-1 0,-1 1 1,1 1-1,-1-1 0,2-3 1,1-1 66,-1-1 1,1 2-1,0-1 1,0 0-1,6-8 1,-6 10-257,1 0 1,-1 1 0,1-1-1,0 1 1,0 0-1,0 0 1,0 1 0,1-1-1,-1 1 1,1 0-1,0 0 1,-1 0-1,1 1 1,0-1 0,0 1-1,5 0 1,-6 0-95,-1 1 0,0 0 0,0 0 0,1 0 1,-1 1-1,0-1 0,0 1 0,0 0 0,0 0 0,1 0 0,-1 0 0,-1 0 1,1 1-1,0-1 0,0 1 0,0 0 0,-1 0 0,1 0 0,-1 0 1,0 0-1,1 1 0,-1-1 0,0 1 0,0-1 0,2 5 0,-2-2 28,0 0-1,0 0 0,-1 0 0,0 0 0,1 0 0,-2 0 1,1 0-1,-1 0 0,1 0 0,-1 1 0,-1-1 0,1 0 0,-1 0 1,0 0-1,0 0 0,-3 9 0,-2 1 87,0 0 0,-1 0 0,-1-1 0,-9 15 0,-2-2 814,-40 46 0,58-73-912,1 1 0,-1 0 0,0-1 0,1 1-1,-1 0 1,1 0 0,-1 0 0,1 0-1,-1-1 1,1 1 0,-1 0 0,1 0 0,0 0-1,0 0 1,-1 0 0,1 0 0,0 0 0,0 2-1,0-2 3,1 0 0,-1-1 0,0 1 0,0 0 0,1-1 0,-1 1 0,1 0 0,-1-1 0,1 1 0,-1 0 0,1-1 0,-1 1-1,1-1 1,0 1 0,-1-1 0,1 1 0,-1-1 0,2 1 0,4 1 106,-1 0 0,0-1 0,0 1 0,1-1 1,8 1-1,145 10 455,-32-4-1067,-64-4-3680,-36 0 1755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25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 5888,'-3'-4'2933,"12"12"-48,17 17 443,-16-12-2639,0 0 0,-1 0-1,-1 1 1,-1 0 0,0 0-1,0 1 1,-2 0 0,7 25-1,-6-11-33,0 0-1,-3 1 0,1 50 1,-4-59-487,-1 0 1,-1 0-1,-1 0 1,-1 0-1,-1 0 0,-1-1 1,-15 36-1,13-38-473,-1-1-1,-1-1 1,-1 1-1,0-2 1,-15 16 0,-10 10-661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47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35 3392,'-7'-11'1088,"5"5"3945,2-12-1496,0 34 1076,0 34-3120,0 25-1359,2-48 288,6 40 0,1 8 83,0 21 174,0 36-296,-7-81-310,0 23 427,-3-65-1158,0 0 0,-1-1 0,-2 12 0,4-19 563,0-1 1,0 1-1,0-1 0,-1 0 1,1 1-1,0-1 1,0 0-1,0 1 0,0-1 1,0 0-1,-1 1 0,1-1 1,0 0-1,0 1 0,-1-1 1,1 0-1,0 0 0,0 1 1,-1-1-1,1 0 0,0 0 1,-1 1-1,1-1 1,0 0-1,-1 0 0,1 0 1,0 0-1,-1 0 0,1 0 1,-1 1-1,1-1 0,-1 0 1,-2 0-735,1 3-845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48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20 393 7136,'-16'-21'2309,"16"21"-2264,0-1 0,-1 1-1,1-1 1,0 1 0,0-1 0,-1 1 0,1-1-1,0 1 1,0-1 0,0 1 0,-1-1 0,1 0-1,0 1 1,0-1 0,0 1 0,0-1 0,0 1-1,0-1 1,0 0 0,0-10 60,-1 4 257,1-1 0,0 1-1,1 0 1,-1 0-1,1 0 1,1 0 0,-1 0-1,5-9 1,3-6 194,2 0 0,1 1 1,1 0-1,1 1 0,0 0 1,1 1-1,2 1 0,30-27 0,-37 37-383,1 0 0,0 0 0,0 1 0,1 1 0,0 0 0,1 0 0,20-6-1,-24 10 0,0 0 0,1 1 0,-1 0 0,1 0 0,-1 1 0,1 0 0,-1 0 0,0 1 0,1 1 0,-1 0 0,17 5 0,-20-5-79,1 1 0,-1-1 0,0 1-1,0 1 1,0-1 0,0 1 0,0 0 0,-1 1 0,0-1-1,0 1 1,0 0 0,4 6 0,-6-6-14,0 0 0,0 0 0,0 0 0,-1 0-1,0 1 1,0-1 0,0 1 0,-1-1 0,0 1 0,0 0 0,0-1 0,0 1 0,-1 0-1,0 0 1,-1 6 0,-1 1 0,-1 1-1,-1 0 0,0-1 0,0 1 1,-1-1-1,-1 0 0,0-1 0,-1 1 1,-16 21-1,4-10 68,0-1-1,-1-2 1,-40 34 0,51-49-308,1 0 1,0 0 0,-1-1 0,0 0 0,0-1 0,-1 0 0,1-1 0,-1 0 0,-17 4 0,21-6-540,5-1 403,0 1 1,0-1-1,1 0 1,-1 0-1,0 1 0,0-1 1,0 0-1,0 0 1,0 0-1,0 0 1,0 0-1,0-1 0,0 1 1,1 0-1,-1 0 1,-1-1-1,7-8-5648,7 2 3642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49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70 5056,'0'-1'189,"-1"0"1,0 0 0,1 0-1,-1 0 1,0 0 0,0 0-1,1 1 1,-1-1-1,0 0 1,-2-1 0,3 2-131,0 0-1,-1-1 1,1 1 0,0 0 0,-1 0 0,1 0 0,0 0 0,-1 0 0,1 0 0,0-1 0,-1 1 0,1 0 0,0 0 0,-1 0-1,1 0 1,0 0 0,-1 0 0,1 0 0,-1 1 0,1-1 0,0 0 0,-1 0 0,1 0 0,0 0 0,-1 0 0,1 0-1,0 1 1,-1-1 0,1 0 0,0 0 0,0 0 0,-1 1 0,1-1 0,0 0 0,0 1 0,-1-1 0,1 0 0,0 0-1,0 1 1,-1-1 186,1 0 0,-1 0 0,1 0 0,-1 0-1,1 0 1,-1 0 0,1 0 0,-1 0 0,1 0-1,-1 0 1,1 0 0,-1 0 0,1-1-1,-1 1 1,1 0 0,0 0 0,-1-1 0,1 1-1,-1 0 1,1 0 0,0-1 0,-1 1 0,1-1-1,0 1 1,-1 0 0,1-1 0,0 1 0,0-1-1,-1 0 1,63-21 3467,-43 12-3592,21-9 8,-38 18-124,1 1 1,-1-1 0,1 0 0,-1 1 0,1-1-1,0 1 1,-1 0 0,1 0 0,0 0 0,-1 0-1,1 1 1,-1-1 0,4 2 0,-4-2 6,-1 1 1,0-1-1,1 1 0,-1 0 1,0 0-1,0 0 1,0-1-1,0 1 1,0 0-1,0 1 0,0-1 1,0 0-1,0 0 1,0 0-1,0 0 0,-1 1 1,1-1-1,0 0 1,-1 1-1,1-1 1,-1 1-1,0-1 0,1 1 1,-1-1-1,0 0 1,0 1-1,0-1 1,0 1-1,0-1 0,0 1 1,0-1-1,-1 3 1,0 1 61,0 0 1,-1 0-1,0 0 1,1 0-1,-2 0 1,1-1-1,-5 8 1,-6 4 90,-1-1-1,0-1 1,-1 0 0,0-1-1,-20 13 1,27-20-90,5-3-2,-1-1 1,1 2-1,-1-1 1,1 0-1,0 1 0,-3 4 1,6-8-51,-1 1 0,1 0 1,-1-1-1,1 1 0,0 0 1,-1 0-1,1-1 0,0 1 1,0 0-1,-1 0 0,1-1 0,0 1 1,0 0-1,0 0 0,0-1 1,0 1-1,0 0 0,0 0 1,0 0-1,0-1 0,1 1 0,-1 0 1,0 0-1,0-1 0,1 1 1,-1 0-1,0 0 0,1-1 0,-1 1 1,1 0-1,-1-1 0,1 1 1,-1-1-1,1 1 0,0-1 1,-1 1-1,1-1 0,-1 1 0,1-1 1,0 1-1,0-1 0,-1 0 1,2 1-1,19 7-18,-1-1 0,1 0 0,0-2 0,1-1 0,-1 0 0,1-2 0,36 1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49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321 39 4992,'0'-1'136,"-1"1"-1,1-1 1,0 1 0,0-1-1,-1 0 1,1 1 0,0-1-1,0 1 1,0-1 0,0 0-1,0 1 1,0-1 0,0 1-1,0-1 1,0 0 0,0 1 0,0-1-1,0 0 1,0 1 0,1-1-1,-1 1 1,0-1 0,0 1-1,1-1 1,-1 0 0,1 0-1,1-7 4111,-2 7-4136,0 1 0,0-1 0,0 1 0,0-1 0,-1 0 0,1 1 0,0-1 0,0 1 0,-1-1 0,1 0 0,0 1 0,-1-1 0,1 1 0,-1-1 0,1 1 0,-1 0 0,1-1 0,-1 1 0,1-1 0,-1 1 0,1 0 0,-1-1 0,1 1 0,-1 0 0,0 0 0,1-1 0,-1 1 0,1 0 0,-1 0 0,0 0 0,1 0 0,-1 0 0,-1 0 0,-1 0 82,-1 0 0,0 0-1,1 0 1,-1 0 0,-4 1-1,-14 6 269,0 0 0,0 1 0,0 1 0,1 1 0,0 1 0,1 1 0,-26 20 0,38-26-352,0 0 1,0 0-1,1 1 0,0 0 0,0 1 0,1-1 0,0 1 0,0 0 0,-5 12 1,9-17-65,0 1 0,1 0 0,-1 0 0,1-1 0,0 1 1,0 0-1,1 0 0,-1 0 0,1 0 0,0 0 0,0 0 0,0 0 1,1 0-1,-1 0 0,1 0 0,0 0 0,0 0 0,0 0 1,1-1-1,-1 1 0,1 0 0,0-1 0,0 1 0,0-1 0,5 6 1,0-2 1,0 0 1,1 0 0,-1-1 0,1 0 0,1 0 0,-1-1-1,1 0 1,0 0 0,0-1 0,0 0 0,10 2-1,11 2-334,-1-1-1,40 3 1,-65-9-77,0-1 0,-1 1 0,1-1 0,0 0 0,0-1 0,0 1 1,0-1-1,0 1 0,0-1 0,0 0 0,4-2 0,-6 1-128,1 1 0,-1-1 1,0 1-1,0-1 0,0 0 0,0 0 0,0 0 0,0 0 0,0 0 1,-1 0-1,1 0 0,-1-1 0,1 1 0,-1-1 0,0 1 1,1-4-1,6-11-1731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49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18 5056,'0'-1'368,"0"-1"-1,0 1 1,-1-1 0,1 1 0,-1-1 0,1 1-1,-1-1 1,-1-2 0,1 3 875,3 2-186,-2 0-823,1 0 0,-1-1-1,0 1 1,0 0 0,1-1-1,-1 1 1,0 0-1,0-1 1,0 1 0,0 0-1,0 0 1,0-1 0,0 1-1,0 1 1,0 4 763,19 103 4389,6 45-2799,-20-57-1904,17 143-92,-14-179-513,2 15-849,-8-70-355,-1-23-12249,-1 5 10522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50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0 8800,'-1'0'468,"1"0"-371,-1 0 0,1 0 0,-1 0 0,1 0 0,-1 0 0,1 0 0,-1 0 1,1 0-1,0 0 0,-1 0 0,1 1 0,-1-1 0,1 0 0,-1 0 0,1 0 0,0 1 0,-1-1 0,1 0 0,-1 0 0,1 1 0,0-1 0,-1 0 0,1 1 1,0-1-1,0 0 0,-1 1 0,1-1 0,0 0 0,0 1 0,-1-1 0,1 1 0,0-1 0,0 0 0,0 1 0,0 0 0,1 29 1407,2-1 0,1 1 0,1-1 0,14 43 0,-6-22-751,-2 0 1,9 95-1,-12 100-688,-2-151-869,-3-57-2947,-2-6-5912,-1-34 7162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50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30 264 4896,'-22'-40'1584,"21"39"-1537,1-1-1,-1 1 1,1 0 0,-1 0 0,1 0-1,-1-1 1,1 1 0,-1 0 0,1 0-1,0-1 1,0 1 0,0-2 0,0-1-82,-1-4 375,0-1-1,1 1 1,0 0-1,1-1 0,-1 1 1,2 0-1,-1 0 1,1 0-1,4-10 1,-3 11-29,1 0-1,-1 0 1,2 0 0,-1 0 0,1 0 0,0 1-1,0 0 1,1 0 0,0 0 0,0 1 0,10-7 0,-11 8-135,1 1 1,0 0-1,0 0 1,0 0-1,0 1 1,0 0-1,1 0 1,-1 1-1,0-1 1,1 1-1,0 1 1,-1-1 0,1 1-1,-1 0 1,9 2-1,-3 0 139,-1 1-1,1 1 1,0 0 0,-1 1-1,0 0 1,0 0 0,-1 1-1,1 1 1,-1 0 0,0 0-1,-1 1 1,0 0 0,12 13-1,-7-4 213,0 1 1,0 1-1,-2 0 0,0 0 0,-2 1 1,12 29-1,-20-43-392,0 0 0,0 1 0,0-1 0,-1 0 0,0 0 1,-1 1-1,1-1 0,-1 1 0,0-1 0,-2 11 0,1-13-123,0-1 0,0 1 1,0 0-1,-1 0 0,1-1 0,-1 1 0,0-1 0,0 1 1,0-1-1,0 0 0,0 0 0,-1 0 0,0 0 0,1 0 1,-1-1-1,0 1 0,-1-1 0,-4 4 0,3-4-162,0 0-1,0 1 0,0-2 1,0 1-1,-1 0 0,1-1 1,0 0-1,-1-1 0,1 1 1,-1-1-1,1 0 0,-1 0 1,1-1-1,-10-1 0,2-2-1412,1 1 1,-1-2-1,1 0 0,1 0 0,-13-8 0,2 0-1391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51.8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44 121 4160,'-26'-4'4458,"26"4"-4287,0 0 0,-1 0-1,1 0 1,0 0-1,0 0 1,-1 0-1,-2-2 2901,3 2-2901,0 0 1,0-1-1,-1 1 1,1 0-1,0 0 1,0 0-1,0-1 1,0 1 0,0 0-140,0 0 0,0 0 0,0 0 0,0 0 0,0 0 0,0 0 0,0 0 0,0 0 0,0 1 0,0-1 0,0 0 0,0 0 0,0 0 0,0 0 0,0 0 0,0 0 0,0 0 0,-1 0 0,1 0 0,0 0 0,0 0 0,0 0 0,0 0 0,0 0 0,0 1 0,0-1 0,0 0 0,0 0 0,0 0 0,0 0 0,0 0 0,-1 0 1,1 0-1,0 0 0,0 0 0,0 0 0,0 0 0,0 0 0,0 0 0,0 0 0,0 0 0,0 0 0,0 0 0,-1 0 0,1 0 0,0 0 0,0 0 0,0 0 0,0-1 0,0 1 0,0 0 0,0 0 0,0 0 0,0 0 0,0 0 0,0 0 0,0 0 0,-1 0 0,1 0 0,0 0 0,0 0 0,0 0 0,0 0 0,0 0 0,0-1 0,0 1 0,0 0 0,-6 1 2582,4-1-1408,6 0 1132,-4-1-2295,1 1 0,-1-1 0,1 1 0,0 0 0,-1-1 0,1 1 0,-1-1 0,1 1 0,-1 0 0,1-1 0,0 1 0,-1 0 0,1 0 0,0 0 1,-1-1-1,1 1 0,0 0 0,0 0 0,-1 0 0,1 0 0,1 0 0,3 0 89,98-24 849,80-20-760,52 5-247,-233 38 27,26 2-1328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52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41 8544,'-24'-6'5907,"24"6"-5827,7 3 5308,18 0-3862,1-1 0,-1-2-1,27-2 1,8 1-674,25-7-646,-28 2-417,-18 2-850,-14 0-3596,-24 4 4257,0 0 0,0 0 0,-1-1-1,1 1 1,0 0 0,0 0-1,-1-1 1,1 1 0,0-1 0,0 1-1,-1-1 1,1 1 0,-1-1-1,1 1 1,0-1 0,-1 1 0,1-1-1,0 0 1,-1 0 187,9-7-3200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2:04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34 4480,'-5'-7'14970,"-3"9"-13294,5-1-1162,4-1-139,0 0-172,-1-1-153,0 0-1,1 0 1,-1-1 0,0 1-1,0 0 1,1 0 0,-1 0-1,0 0 1,1 0 0,1-2-1,-2 2-3,1 0 0,-1 0 0,1-1 0,-1 1 0,0 0-1,1 0 1,-1 0 0,0 0 0,0 0 0,1-3 0,-1 3 40,0 3-594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52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7136,'-3'4'10445,"3"-4"-10231,-1 17 3631,0 21-3165,1-33 82,0 61-205,5 142 1478,-4-131-8878,-2-61 4705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53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27 157 7456,'-14'2'1724,"1"0"5000,34-4-1434,10-5-3549,-5 0-1045,81-16 606,121-45-1,-89 32-1197,-117 31-117,-4 2-165,4-1-1320,-11-1-2864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53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26 5728,'-28'6'9341,"39"-6"-6530,21-2-1353,68-12 1463,-64 8-2206,0 1 0,0 2 0,55 1 0,-88 2-653,0 1 0,0-1 0,0 0 0,0 1 1,0 0-1,0 0 0,0 0 0,0 0 0,-1 0 0,1 1 0,-1-1 0,1 1 0,-1-1 0,1 1 0,1 2 0,-3-2-50,0-1 0,0 0 1,0 1-1,-1-1 0,1 1 0,0-1 0,-1 1 1,1-1-1,-1 1 0,0-1 0,1 1 0,-1-1 1,0 1-1,0 0 0,0-1 0,0 1 0,0-1 0,-1 1 1,1 0-1,0-1 0,-1 1 0,1-1 0,-1 1 1,0-1-1,1 1 0,-1-1 0,0 0 0,0 1 0,0-1 1,-1 2-1,-11 14-69,0 0-1,-1 0 1,-31 26-1,-56 34-75,77-62 284,18-12-33,0 1 0,1-1 1,-9 8-1,6-7 371,5-2-78,7-3 193,33-6-8,175-27-77,-209 34-595,2-1-217,-1 0 1,1 1-1,-1 0 0,1 0 1,5 1-1,-9-1 35,-1 0-1,1 0 1,0 1-1,0-1 1,-1 0 0,1 0-1,0 1 1,-1-1 0,1 0-1,0 1 1,-1-1-1,1 1 1,-1-1 0,1 1-1,-1-1 1,1 1-1,-1-1 1,1 1 0,-1 0-1,1-1 1,-1 1-1,0 0 1,1-1 0,-1 1-1,0 0 1,0-1-1,1 1 1,-1 0 0,0 0-1,0-1 1,0 1 0,0 0-1,0 0 1,0-1-1,0 1 1,0 0 0,0-1-1,-1 3 1,-2 13-5502,2 3 1867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56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16 5312,'-9'-16'13685,"-1"213"-9249,3-115-3785,5 101 0,4-92-414,-2-49-979,7 52-1,-6-81-1418,-10-31-7815,9 18 9948,-5-14-2238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56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1 172 4640,'1'-12'1032,"0"5"-565,-1 1 1,1 0-1,0 0 1,1 0-1,-1 0 1,1 0-1,0 0 0,1 1 1,5-11-1,-1 8 32,0 1 0,0 0-1,1 0 1,0 0 0,0 1 0,1 0-1,-1 1 1,1 0 0,0 0-1,1 1 1,-1 0 0,1 1-1,0 0 1,0 1 0,12-2 0,-2 1-16,1 1 1,-1 1 0,1 1-1,-1 1 1,0 1 0,39 8-1,-46-7-254,1 1 1,-1 0-1,0 1 0,0 1 0,0 0 0,16 11 0,-22-12-109,-1 0 0,1 0 0,-1 0 0,0 1 0,0 0 0,-1 1 0,0-1-1,0 1 1,0 0 0,-1 0 0,0 1 0,4 9 0,-4-6-1,-1-1-1,0 0 1,-1 1 0,0 0-1,-1-1 1,0 1 0,-1 0-1,0 0 1,0 0 0,-1 0-1,-1-1 1,-4 18 0,4-19-62,-1-1 1,-1 0 0,0 0 0,0 0 0,0 0 0,-1 0 0,0-1 0,0 0 0,-1 0 0,0 0 0,0-1 0,-1 0-1,0 0 1,0 0 0,-11 6 0,10-7-69,-1 0 0,0 0 0,1-1 0,-1 0-1,-1-1 1,1 0 0,0 0 0,-1-1 0,0 0 0,-13 1 0,8-3-495,0 0 1,0-1 0,-24-5-1,31 4-424,1 0 1,-1 0-1,1 0 0,-1-1 0,1 0 1,0-1-1,0 0 0,-11-7 0,18 10 787,0 1-1,-1 0 0,1 0 1,0 0-1,0 0 0,-1-1 0,1 1 1,0 0-1,-1 0 0,1 0 0,0-1 1,0 1-1,-1 0 0,1 0 0,0-1 1,0 1-1,0 0 0,-1-1 1,1 1-1,0 0 0,0-1 0,0 1 1,0 0-1,0-1 0,0 1 0,0 0 1,-1-1-1,1 1 0,0-1 0,0 1 1,1 0-1,-1-1 0,0 1 0,0 0 1,0-1-1,0 1 0,0 0 1,0-1-1,0 1 0,1-1 0,7-4-2122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57.5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391 353 4576,'0'-1'491,"0"-1"-1,0 0 1,0 1 0,0-1 0,-1 1-1,1-1 1,0 1 0,-1-1 0,1 1 0,-1-1-1,1 1 1,-1-1 0,0 1 0,0 0-1,1-1 1,-1 1 0,0 0 0,0 0-1,0-1 1,-1 1 0,-1-2 0,0 2-195,1 0-1,0 0 1,-1 0 0,1 0 0,-1 1 0,1-1 0,-1 1 0,1-1 0,-1 1-1,0 0 1,1 0 0,-4 0 0,-7 2-94,0 0 1,-1 1-1,1 1 0,-12 5 0,21-8 133,-17 6-123,0 2 1,1 0-1,1 1 1,-1 1-1,2 1 1,-28 22 0,38-27-200,0 1 1,0 0 0,0 0-1,1 0 1,1 1 0,-1 0-1,1 0 1,1 1 0,0-1-1,0 1 1,1 1 0,0-1-1,1 0 1,0 1 0,-1 11-1,3-16 5,1-1-1,0 1 0,0-1 1,0 1-1,1-1 1,0 1-1,0-1 0,1 0 1,-1 1-1,1-1 0,0 0 1,0 0-1,1 0 0,-1-1 1,1 1-1,1 0 1,-1-1-1,0 0 0,1 0 1,4 4-1,-1-2 34,0 0 1,1-1-1,-1 0 1,1-1-1,0 1 0,0-2 1,0 1-1,0-1 0,1 0 1,0-1-1,15 3 1,-20-5-76,0 1 1,1-1-1,-1 0 1,1 0-1,-1-1 1,0 1 0,1-1-1,-1 0 1,0 0-1,1-1 1,-1 1-1,0-1 1,6-3 0,-4 1-9,0 0 0,-1-1 0,1 1 1,-1-1-1,0 0 0,0-1 0,7-9 1,-2-1-17,-1 0 0,0 0 0,-1-1 0,-1-1 0,7-24 0,41-221-501,-44 136 486,-9 95 110,-1 4 252,-1-1-1,-6-40 1,3 59-69,1 15-13,-1 20 28,3-24-244,-9 154 903,20 246 0,7-258-1629,-12-99 69,-3-31-1253,-1-5-155,-1-2-2176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58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420 4 4160,'-6'-3'8032,"-19"20"-4096,-73 38-552,57-34-2154,-60 42-1,89-54-1085,1 1-1,0-1 1,0 2 0,1-1-1,1 2 1,-1-1-1,2 1 1,0 1 0,-8 14-1,8-8-36,1 0-1,0 0 0,2 1 1,0 0-1,1 0 0,1 0 1,-1 31-1,4-17 20,1 1 0,2-1 0,12 56 0,-11-72-162,1 0 0,1 0-1,1 0 1,0-1 0,15 25 0,-12-26-2400,1 0 0,25 28 0,-23-29 527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59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6816,'0'-5'3807,"1"9"-1711,0 21 518,28 214 4388,-19 4-6047,-7-144-720,-1 64-601,-3-98-1946,-3-28-2562,3-25 2725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8:59.4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18 137 7552,'-15'-26'2448,"15"26"-2412,0-1 1,-1 1-1,1 0 1,0-1-1,0 1 1,-1 0-1,1-1 1,0 1-1,0-1 1,0 1-1,0 0 1,0-1-1,0 1 1,0-1-1,0 1 1,0-1-1,0 1 1,0 0-1,0-1 1,0 1-1,0-1 1,0 1-1,0-1 1,0 1-1,0-1 1,2-7 490,1 1-1,-1-1 1,1 0 0,1 1 0,-1 0-1,1 0 1,8-11 0,-10 15-381,0 1 0,0-1-1,0 1 1,1 0 0,-1 0 0,1 0 0,-1 0 0,1 1 0,0-1 0,0 0 0,-1 1 0,1 0-1,0 0 1,0 0 0,0 0 0,1 0 0,-1 1 0,0-1 0,0 1 0,0 0 0,0 0-1,1 0 1,-1 1 0,5 0 0,4 2 155,-1 1 0,1 0 1,-1 0-1,0 1 0,-1 1 0,1-1 0,9 9 0,2 1 384,-2 2 0,22 21 0,-34-29-363,1 0 0,-2 0 0,1 0 0,-1 1 0,-1 0 0,1 1 0,5 13 0,-11-21-256,0-1 0,-1 0-1,1 1 1,0-1 0,-1 0 0,0 1 0,1-1 0,-1 1 0,0-1-1,0 1 1,-1-1 0,1 1 0,0-1 0,-1 0 0,0 1 0,0 2-1,-1-2-12,1 0 0,-1 0 0,0 1 0,0-1-1,-1 0 1,1 0 0,-1-1 0,1 1 0,-6 3 0,-2 1-104,0 0 0,-1-1 1,0 0-1,0-1 0,-18 6 1,14-6-872,-28 5 0,38-9 139,0 0-1,-1 0 0,1-1 1,0 0-1,-1 0 1,1-1-1,0 1 0,-1-1 1,-4-2-1,1-4-4197,3-1 1600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00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37 5632,'0'0'140,"-1"0"1,1 0-1,-1 0 0,0 1 1,1-1-1,-1 0 1,1 0-1,-1 0 1,1-1-1,-1 1 0,1 0 1,-1 0-1,1 0 1,-1 0-1,1 0 0,-1-1 1,1 1-1,-1 0 1,1 0-1,-1-1 1,1 1-1,-1 0 0,0-1 1,2 0 68,-1 1 1,0-1-1,0 1 1,1-1-1,-1 1 1,0-1-1,0 1 1,1 0-1,-1-1 1,1 1-1,-1-1 1,0 1-1,1 0 1,-1 0-1,1-1 1,-1 1-1,1 0 1,0-1-1,28-12 3432,24 2-1310,-47 11-2081,-1-1 0,1 1 0,0 0 0,0 0 0,0 1 0,0-1 0,7 3 0,-12-3-207,0 1 1,1-1-1,-1 1 0,0-1 1,0 1-1,0-1 0,0 1 1,0 0-1,0-1 1,0 1-1,0 0 0,0 0 1,0 0-1,0 0 0,0 0 1,-1 0-1,1 0 0,0 0 1,-1 0-1,1 0 0,0 2 1,-1-2-16,1 1 0,-1-1 0,0 1 1,0 0-1,0-1 0,0 1 0,0 0 0,0-1 1,-1 1-1,1-1 0,-1 1 0,1 0 0,-1-1 1,1 1-1,-1-1 0,0 1 0,0 0 0,-12 18 425,-29 33 0,24-32-174,-17 27 0,31-41-203,0 0 0,0 0 1,0 1-1,1 0 0,0 0 0,1-1 0,0 2 0,-2 8 1,4-15-31,0 0 1,0 0 0,0 0-1,0 0 1,1 1 0,-1-1 0,0 0-1,1 0 1,0 0 0,-1 0-1,1 0 1,0-1 0,0 1-1,0 0 1,0 0 0,1 0 0,-1-1-1,0 1 1,1-1 0,-1 1-1,1-1 1,-1 1 0,1-1 0,0 0-1,0 0 1,-1 0 0,1 0-1,0 0 1,0 0 0,4 1-1,2 0 34,1 1 0,0-1-1,0-1 1,0 1 0,0-1-1,9-1 1,-2-1-216,0 0 0,-1-1 1,26-6-1,-24 3-2787,23-9 0,-23 9 917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1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 3552,'-5'-6'1626,"-5"-3"2266,10 9-3852,-1 0 0,1 0-1,0 1 1,-1-1 0,1 0 0,-1 0-1,1 0 1,0 0 0,-1 1-1,1-1 1,-1 0 0,1 0 0,0 1-1,-1-1 1,1 0 0,0 1 0,0-1-1,-1 0 1,1 1 0,0-1 0,0 1-1,-1-1 1,1 0 0,0 1-1,0-1 1,0 1 0,0-1 0,0 0-1,0 1 1,-1-1 0,1 1 0,0-1-1,1 1 1,-3 8 36,0 0 1,1 0-1,1 0 1,-1 0-1,3 16 1,-1 5 205,2 53 420,21 116-1,-3-110-273,-2-13 680,-18-70-993,1 5 1437,-1-21-387,-9-120-520,9-6-638,1 48-158,-2 75 24,1-1 1,0 1-1,1-1 0,0 1 1,1 0-1,0 0 0,9-21 1,-12 33 105,1 1 1,-1-1-1,0 0 1,1 0-1,-1 0 1,1 0 0,-1 0-1,1 1 1,0-1-1,-1 0 1,1 1-1,0-1 1,0 0-1,-1 1 1,1-1-1,0 1 1,0-1-1,0 1 1,0-1-1,-1 1 1,1 0-1,0-1 1,0 1-1,0 0 1,0 0-1,1 0 1,-1 0-1,0 0 1,0 0-1,0 1 0,0-1 1,1 0-1,-1 1 0,0-1 1,-1 1-1,1 0 0,0-1 1,0 1-1,0 0 0,0-1 1,0 1-1,-1 0 0,1 0 1,0 0-1,-1 0 1,1 0-1,1 2 0,7 17 31,0 2-1,8 32 0,-12-39 27,29 121 477,-23-84-366,3-1 1,20 52-1,-19-60 314,-14-33-5055,2-13 2354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00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0 5632,'1'0'112,"-1"0"1,1 0-1,-1 0 1,1 0-1,-1 0 1,1 0-1,-1 0 1,0 0-1,1 0 1,-1 0-1,1 1 1,-1-1-1,1 0 1,-1 0-1,0 0 1,1 1-1,-1-1 1,1 0-1,-1 0 1,0 1-1,1-1 1,-1 0-1,0 1 1,1-1-1,-1 0 0,0 1 1,0-1-1,1 0 1,-1 1-1,0-1 1,0 1-1,0-1 1,0 0-1,1 1 1,11 21 2020,-9-17-1547,113 185 7205,-99-166-7312,-1 1 0,-2 1 0,0 1 0,-2 0 0,-1 0 0,-1 1 0,-2 1 0,0 0 0,3 35-1,-8-39-271,-1 1 0,-2-1-1,0 1 1,-2-1 0,-1 1-1,-1-1 1,-1 0 0,-1 0-1,-1-1 1,-1 0 0,-12 25-1,-62 97-126,14-28-2010,52-86 839,-22 38-2530,34-63 2392,-1 0 0,0 0 0,0-1 0,-1 1 0,0-2 0,0 1 0,-8 5 0,-14 7-3229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04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927 49 2304,'-8'-2'6860,"1"-7"-3855,7 8-2926,-1 0 0,1 1 1,-1-1-1,1 0 0,-1 0 1,1 0-1,-1 1 0,0-1 0,1 0 1,-1 1-1,0-1 0,-1 0 1,-4-3 267,-1 1 1,1 0 0,-1 0-1,0 1 1,0 0 0,0 0 0,0 0-1,0 1 1,-15-1 0,-1 1 27,16 0-224,0 0 0,1 1 0,-1-1 0,-8 2 0,-5 1 260,-38 0-1,-7-1 81,49 1-231,0 1-1,-20 6 0,32-9-218,0 2-1,1-1 0,-1 0 0,0 1 1,1-1-1,-1 1 0,1 0 0,0 0 1,-1 1-1,1-1 0,0 1 0,-5 5 1,-5 28 631,5-11-468,8-21-165,-1 0 1,0 0-1,-1 0 0,1-1 1,-1 1-1,-2 4 1,-1 1 55,1 1 0,-1-1 1,1 1-1,-4 16 0,-9 23 181,12-39-204,0-1 1,-1 1-1,-1-1 0,1 0 1,-1-1-1,-1 0 1,0 0-1,0 0 1,0-1-1,-1 0 1,-13 7-1,15-10-69,0-1 0,-1 1 0,0-1 0,0-1 0,-12 3 0,7-2 70,-1 0-32,0 0 0,0-1 0,0-1 1,0 0-1,0-1 0,0-1 0,-1 0 1,1-1-1,0 0 0,1-1 0,-1-1 1,0 0-1,1 0 0,-14-8 0,25 11-61,0 0-1,0-1 0,0 1 1,0 0-1,0-1 1,0 1-1,0-1 0,1 0 1,-1 1-1,0-1 0,-1-3 1,2 4 4,1-1 0,0 1-1,-1 0 1,1 0 0,0 0 0,0 0 0,0 0 0,0 0 0,0 0 0,0 0-1,0-1 1,0 1 0,0 0 0,0 0 0,1 0 0,-1 0 0,0 0 0,1 0-1,-1 0 1,1 0 0,-1 0 0,1 0 0,0 0 0,-1 0 0,2-1 0,7-8-30,-1 1 1,1 1 0,1-1 0,0 1-1,0 1 1,0 0 0,15-7 0,82-34 46,-103 46 8,13-4 7,-5 0 26,2 1 0,23-6 0,-32 11-5,-1-1 1,1 1-1,-1-1 1,1 1-1,0 0 1,-1 1-1,1-1 1,-1 1-1,1 0 1,-1 0-1,1 1 0,5 2 1,-4-2 20,-1 1 0,1 0 1,-1 0-1,0 0 0,0 1 0,0 0 0,0 0 1,-1 0-1,1 0 0,-1 1 0,5 7 1,61 96 906,-55-83-592,-7-13-240,-1 2 5,2-1 0,0 1-1,0-2 1,1 0 0,18 17 0,-21-23-24,1 0 1,-1 0-1,11 5 0,-15-9-91,1-1 0,0 1 0,0-1 1,0 0-1,0 0 0,0 0 0,0 0 0,1-1 0,4 0 0,2 0-358,1-1 0,-1 0 0,12-3 0,32-12-5537,-31 9 1549,-2 3 1555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09.0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13 523 6048,'-13'0'7786,"19"0"-5716,8 0-1565,0-1 0,-1-1 1,1 0-1,-1-1 1,0 0-1,14-6 1,73-37 423,1 0-159,-98 45-723,0 0 0,0 0 0,1 0 0,-1 0 1,0 1-1,1-1 0,5 1 0,-8 0-16,0 0 0,1 0 0,-1 1 0,0-1-1,0 0 1,0 1 0,0-1 0,0 1 0,0-1 0,0 1 0,0 0-1,0-1 1,0 1 0,0 0 0,0 0 0,0 0 0,0 0 0,0-1-1,-1 1 1,1 0 0,0 0 0,-1 0 0,1 1 0,-1-1 0,1 0-1,0 1 1,6 25 216,-1-1 0,-1 1 0,-1 0-1,1 51 1,0 3-99,27 153 599,-23-177-502,-5-22-140,-4-22-44,2-1 0,5 23 0,-6-28 454,0-13 10,13-27-430,-2-1 0,-1-1 1,7-36-1,-7 26-119,42-196-536,-33 129 376,27-184-240,-42 176 310,-5 114 111,-3-13-85,3 18 94,0 1-1,-1-1 1,1 0-1,0 0 0,0 0 1,-1 0-1,1 1 1,0-1-1,0 0 1,0 0-1,0 0 1,0 0-1,0 0 1,1 0-1,-1-1 1,1-2-132,0 4 86,2 1 50,0 0-1,1 0 1,-1-1 0,0 1-1,0-1 1,0 0-1,4 0 1,6 0 20,318-3 414,-183-2-349,81-8 108,52 0-97,-173 16-42,-80 0-19,-23-2-240,0-1-1,1 1 1,-1-1 0,0 0-1,0 0 1,9-2-1,-15 2-17,1 0 0,0 0 0,-1 0 0,1 0 0,0 0 0,0 0-1,-1 0 1,1-1 0,0 1 0,-1 0 0,1 0 0,0 0 0,0-1 0,-1 0-853,0 1 853,1 0 0,0-1 0,0 1 0,0 0-1,0 0 1,0-1 0,-1 1 0,1-1 0,-4-5-4230,-7-1-645,-2 3 1659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09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78 2976,'17'-34'2090,"-3"4"3233,-6 17-12,-8 13-5198,0 0-1,0 0 1,0 0 0,0 0 0,0 0 0,1 1 451,-1-1-451,0 0 0,0 0 0,1 0 0,-1 1 0,0-1 0,0 0-1,0 0 1,0 0 0,0 0 0,0 1 0,0-1 0,0 0 0,0 0 0,0 0-1,0 0 1,0 1 0,0-1 0,0 0 0,0 0 0,0 0 0,0 0 0,0 1 0,0-1-1,0 0 1,0 0 0,0 1 0,-4 35 2336,4-36-2482,-24 115 1507,7-43-922,1 0 0,-28 78 0,1-4 334,43-145-860,0 0 1,-1 0 0,1 0 0,0 1 0,0-1-1,0 0 1,0 0 0,0 0 0,0 1-1,0-1 1,0 0 0,0 0 0,1 0 0,-1 0-1,0 1 1,1 0 0,0-1 17,0 0 1,0 0-1,0-1 0,0 1 1,0 0-1,0 0 0,1-1 1,-1 1-1,0-1 0,0 1 1,0-1-1,1 1 0,-1-1 1,0 0-1,0 0 0,1 1 0,0-1 1,11 1 100,-1 0 0,1 0 0,-1-1 0,18-2 0,4-1-18,-18 2-55,0-1-1,20-4 0,10-3-396,-38 6-721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10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54 5312,'0'-1'235,"0"1"-1,0 0 1,-1-1 0,1 1 0,0 0 0,0-1 0,0 1-1,-1 0 1,1-1 0,0 1 0,0-1 0,0 1 0,0 0-1,0-1 1,0 1 0,0 0 0,0-1 0,0 1 0,0-1-1,0 1 1,0 0 0,0-1 0,0 1 0,1 0-1,-1-1 1,0 1 0,0-1 0,0 1 0,0 0 0,1-1-1,-1 1 1,0 0 0,0 0 0,1-1 0,-1 1 0,0 0-1,1 0 1,-1-1 0,0 1 0,0 0 0,1 0 0,-1 0-1,1-1 1,21 1 6447,-6 1-5910,165-15 2000,-178 14-2792,-2 0 21,28-5-2035,-27 4 1518,-1 1 1,1-1-1,0 0 1,0 0-1,0 1 0,-1-1 1,1 0-1,-1-1 1,1 1-1,-1 0 0,1 0 1,1-3-1,2-2-1398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10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24 109 7648,'-21'-28'4309,"21"28"-4124,0 0-1,0-1 1,-1 1 0,1 0-1,0 0 1,0-1 0,0 1 0,-1 0-1,1-1 1,0 1 0,0 0-1,0-1 1,0 1 0,0 0 0,0-1-1,0 1 1,0 0 0,0-1-1,0 1 1,0 0 0,0-1-1,0 1 1,0 0 0,0-1 0,0 1-1,0 0 1,0-1 0,0 1-1,0 0 1,1 0 0,-1-1 0,0 1-1,0 0 1,0-1 0,0 1-1,1-1 1,15-9 3104,22-4-618,-35 13-2614,130-32 2007,-111 29-3079,1 1 0,-1 1 0,1 0 0,25 3 0,-48-1 956,19 4-2079,-6 4-2209,4 3 1510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13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362 554 2304,'5'-4'6266,"-5"4"-6021,0-1-44,0 1 0,0-1 0,-1 0 0,1 0 0,0 1 1,0-1-1,0 0 0,0 1 0,-1-1 0,1 1 0,0-1 0,0 0 0,-1 1 0,1-1 0,0 1 0,-1-1 0,1 1 1,-1-1-1,1 1 0,-1-1 0,1 1 0,-1-1 0,1 1 0,-1 0 0,0-1 0,1 1 0,-1 0 0,1-1 0,-2 1 1,-5-4 287,-1 1 0,1 0 0,-1 0 0,0 0 0,0 1 0,0 0 1,0 1-1,-12-1 0,0 1-22,0 1-1,-26 2 1,34 0-408,0-1-1,0 2 1,0-1 0,1 2-1,-1-1 1,1 2 0,-1 0-1,1 0 1,1 1 0,-1 0-1,1 0 1,0 2 0,-13 11-1,21-18-38,1 1 1,-1-1-1,1 1 0,0-1 0,0 1 0,-1 0 0,1-1 0,0 1 1,0 0-1,0 0 0,1 0 0,-1 0 0,0 0 0,1 0 0,-1 0 0,1 0 1,0 0-1,0 0 0,0 0 0,0 0 0,0 0 0,0 0 0,0 0 0,0 0 1,1 0-1,-1 0 0,1 0 0,0 0 0,0 0 0,-1 0 0,1-1 1,0 1-1,1 0 0,-1 0 0,0-1 0,2 3 0,2 1 54,0 0 1,1 0-1,0 0 0,-1-1 1,1 0-1,1 0 0,-1 0 0,12 4 1,-4-3 98,0 0 0,0-1 0,0-1 0,1 0 1,-1-1-1,1-1 0,-1 0 0,21-1 0,-25-1-170,0 0 1,0-1-1,0 0 0,0-1 0,0 0 0,-1 0 0,1-1 1,-1 0-1,0-1 0,0 0 0,0 0 0,15-13 1,-15 9-30,0-1 0,0 0 0,-1 0 0,0 0 0,-1-1 0,0 0 0,-1 0 0,0-1 0,0 0 1,-2 0-1,1 0 0,-2-1 0,4-14 0,25-180-116,-24 143 188,-4 36 7,-2-1 1,0 1-1,-5-44 0,3 49-76,0 19 35,0 0 0,0 0 1,0 0-1,0 0 0,-1 0 1,0 0-1,0 0 0,0 0 1,0 1-1,-2-5 0,3 8-7,-1 0-1,1 1 1,0-1-1,-1 0 1,1 1-1,0-1 1,-1 0-1,1 1 1,0-1-1,0 1 1,0-1-1,-1 1 1,1-1-1,0 0 1,0 1-1,0-1 1,0 1-1,0 0 1,3 101 453,2 166 294,2-141-395,-1 2-991,-3-107-495,-1-1-2910,-2-17 2140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14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5 4992,'-3'-4'12202,"5"7"-11802,0 1 0,0-1 0,-1 1-1,1 0 1,-1 0 0,0-1 0,0 1 0,0 0-1,0 0 1,-1 0 0,0 0 0,1 5 0,-2 7 242,-5 29 0,2-20-127,-25 154 1000,20-139-1083,-2-1 0,-23 56 0,-18 39 21,34-78-272,18-55-155,0 0 0,-1-1 0,1 1-1,0-1 1,0 1 0,0 0-1,0-1 1,0 1 0,0 0-1,0-1 1,0 1 0,0 0-1,0-1 1,0 1 0,0 0-1,0-1 1,0 1 0,1 0 0,-1-1-1,1 2 1,0-1 19,0-1-1,1 1 1,-1-1 0,1 1-1,-1-1 1,1 1 0,-1-1-1,1 0 1,2 1 0,-4-1-45,10 1 148,0-1 0,0 0 0,0 0 0,14-3-1,5 0 10,86-12 273,-28 2-673,-47 13 137,-17 0-5015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14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63 7296,'-8'-8'13563,"16"8"-11927,73-6 3033,39-13-4586,-105 16 3,53-10-728,-23 3-4540,-37 7 398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15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30 9888,'-14'-17'3178,"14"17"-3083,0 0 1,0 0-1,0-1 0,0 1 0,0 0 0,0-1 0,-1 1 1,1 0-1,0 0 0,0-1 0,0 1 0,0 0 0,0-1 1,0 1-1,0 0 0,0 0 0,0-1 0,0 1 0,0 0 0,1-1 1,-1 1-1,0 0 0,0 0 0,0-1 0,0 1 0,0 0 1,0 0-1,1-1 0,-1 1 0,0 0 0,0 0 0,0-1 1,1 1-1,-1 0 0,0 0 0,0 0 0,1 0 0,-1-1 1,0 1-1,0 0 0,1 0 0,-1 0 0,0 0 0,0 0 0,1 0 1,-1 0-1,0 0 0,1 0 0,-1 0 0,1 0 0,62 0 6410,106-2-4866,-68 2-3339,-44 1-4141,-55-1 5627,18 2-3720,-7 4-1950,-4 6 1490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1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58 295 3648,'0'0'77,"1"-1"0,-1 1 0,0-1 0,0 1 0,0 0 0,1-1 0,-1 1 0,0 0 0,0-1 0,1 1 0,-1 0 0,0-1 0,1 1 0,-1 0 0,0 0 0,1-1 0,-1 1 0,0 0 0,1 0 0,-1 0 0,1-1 0,-1 1 0,0 0 0,1 0 0,-1 0 1,1 0-1,-1 0 0,0 0 0,1 0 0,-1 0 0,1 0 0,0 0 0,22 1 1348,-7-1-758,59-12 1776,-67 10-2121,-1 0 1,1 0-1,-1-1 1,0 0-1,1-1 1,10-6-1,-15 8-225,0 0 0,0-1 1,0 1-1,0 0 0,-1-1 0,1 0 0,-1 0 1,1 0-1,-1 0 0,0 0 0,0 0 0,-1-1 0,1 1 1,0-1-1,-1 1 0,1-5 0,0-1-77,-1-1 0,-1 1 0,0 0 0,0 0 0,-1 0 0,0 0 0,0 0-1,-1 0 1,0 0 0,-1 0 0,0 0 0,-5-10 0,6 15-34,0-1-1,-1 1 1,1 0-1,-1-1 1,0 1 0,-1 1-1,1-1 1,-1 0-1,0 1 1,1 0 0,-1 0-1,-1 0 1,1 0-1,0 0 1,-1 1 0,1 0-1,-1 0 1,0 0-1,0 1 1,0 0 0,0-1-1,0 2 1,0-1-1,-8 0 1,8 2 10,-1 0-1,0 0 1,0 0 0,1 0 0,-1 1 0,1 0-1,0 0 1,-1 1 0,1 0 0,0 0-1,0 0 1,0 0 0,1 1 0,-1-1 0,1 1-1,0 0 1,0 1 0,-5 7 0,1-1 12,0 0 1,1 0 0,1 1-1,-1 0 1,2 0 0,0 1 0,-3 13-1,6-18 47,0 0 0,1-1 0,0 1 0,1 0 0,-1 0 0,2 0 0,-1 0 0,1-1 0,0 1 0,1 0 0,0 0 0,0-1 0,0 1 0,1-1 0,0 0 1,6 10-1,-5-12 2,-1 1 1,1 0 0,1-1-1,-1 0 1,1 0 0,0 0 0,0-1-1,0 0 1,1 0 0,0 0-1,-1 0 1,1-1 0,1 0 0,-1-1-1,0 1 1,1-1 0,-1 0-1,13 2 1,-4-3 108,1-1 0,0 0-1,17-3 1,-19 2-18,-8 0-110,1 0 0,-1 0-1,0-1 1,1 0 0,-1 0 0,0-1 0,0 1 0,0-1 0,0-1 0,-1 1 0,0-1 0,8-6-1,3-5 4,-1-1-1,19-25 0,-17 21 8,14-24 43,-19 25-126,18-19-1,-26 33-15,0 1-1,0 0 0,0 0 1,1 0-1,-1 1 1,1-1-1,0 1 0,0 0 1,8-3-1,-9 5 33,0 0 0,1 1-1,-1-1 1,1 1 0,-1 0 0,1 0-1,-1 0 1,1 1 0,-1-1-1,1 1 1,-1 0 0,1 0 0,-1 1-1,0 0 1,0-1 0,8 6 0,3 1-80,0 2 0,26 21 0,34 32 568,-68-59-163,-5-7-59,-7-13 96,-16-19-129,-14 3-289,29 26 37,-1 0 0,1 1 1,-1-1-1,0 2 0,-1-1 0,1 1 0,-1 0 0,0 0 0,-13-4 0,19 8 33,-1-1-1,1 1 0,0 0 0,-1-1 0,1 1 0,-1 0 1,1 1-1,0-1 0,-1 0 0,1 1 0,-1-1 1,1 1-1,0-1 0,-3 2 0,1 0-22,0 1 1,0-1-1,0 1 1,0 0-1,0-1 1,-6 7-1,4-2-19,-1 1 1,2-1-1,-1 1 0,1 0 0,0 1 0,-6 12 0,5-6 42,1 0 0,0 0-1,1 1 1,1-1 0,0 1-1,0 19 1,3-32 41,0-1 0,1 1 0,-1-1 1,1 1-1,-1-1 0,1 1 0,0-1 0,0 1 0,0-1 0,0 1 0,1-1 0,-1 0 0,1 0 0,-1 0 1,1 0-1,0 0 0,0 0 0,-1 0 0,1-1 0,1 1 0,-1 0 0,0-1 0,0 0 0,1 0 0,-1 1 1,0-1-1,1-1 0,-1 1 0,1 0 0,-1-1 0,1 1 0,0-1 0,-1 0 0,1 1 0,-1-1 0,1-1 1,0 1-1,-1 0 0,1-1 0,-1 1 0,1-1 0,2-1 0,3-1 17,0 0 1,0 0-1,0-1 0,-1-1 1,0 1-1,0-1 0,0 0 1,0-1-1,-1 1 0,0-1 0,0-1 1,0 1-1,8-14 0,-5 5-11,-1-1 0,0 0 0,-1 0 0,-1 0 0,7-31-1,-6 23-140,-4 17 17,-1 1 1,0-1-1,-1 0 1,2-9 0,-11 44-618,7-17 683,1 1 0,0 0 0,0 0 0,1-1 0,1 1 0,0 0 0,0-1 0,5 13 0,-5-17 41,0-1 0,1-1 0,0 1-1,0 0 1,0 0 0,1-1 0,-1 0 0,1 0-1,1 0 1,-1 0 0,1-1 0,-1 1-1,1-1 1,1 0 0,-1-1 0,7 4-1,-7-5 34,0-1-1,0 1 0,0-1 1,0 0-1,0-1 0,1 1 0,-1-1 1,0 0-1,0 0 0,1-1 0,-1 0 1,0 0-1,0 0 0,0 0 1,0-1-1,0 0 0,0 0 0,0 0 1,-1 0-1,1-1 0,-1 0 0,6-4 1,1-4-25,0 0 1,-1-1-1,15-23 1,20-45 51,2 0-336,-47 79 247,0 1 0,0 0 0,1-1 0,-1 1 0,0 0 0,0-1 0,0 1 1,1 0-1,-1-1 0,0 1 0,0 0 0,1-1 0,-1 1 0,0 0 0,1 0 0,-1-1 0,0 1 1,1 0-1,-1 0 0,0 0 0,1 0 0,-1-1 0,1 1 0,-1 0 0,0 0 0,1 0 0,-1 0 1,0 0-1,1 0 0,-1 0 0,1 0 0,-1 0 0,0 0 0,1 0 0,-1 0 0,1 1 0,-1-1 1,0 0-1,1 0 0,-1 0 0,0 0 0,1 1 0,-1-1 0,0 0 0,1 0 0,-1 1 0,0-1 1,0 0-1,1 0 0,-1 1 0,0-1 0,0 0 0,1 1 0,-1-1 0,0 0 0,0 1 0,0-1 1,0 1-1,1-1 0,-1 1 0,9 25-20,-7-12 39,0 0-1,-1 1 1,-1 18-1,-1-21 30,1 0 0,1 0-1,0 0 1,1-1 0,3 16-1,-2-18 114,0 0 0,0-1-1,1 0 1,9 15 0,-10-19-93,-1-1 1,1 1-1,0-1 1,1 0-1,-1 0 1,1 0-1,-1-1 1,1 1-1,0-1 1,0 0-1,7 3 1,-1-1 66,0-1 1,0 0 0,0-1 0,1 0 0,-1-1-1,1 0 1,-1 0 0,20-2 0,-13-2 11,0 1 1,0-2-1,0 0 1,26-12 0,-32 12-283,-1-1 1,0-1-1,-1 0 1,1 0-1,-1-1 1,14-13-1,21-29-5041,-22 25 2365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28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366 55 4160,'17'-9'3487,"-15"8"-2901,1 0 0,-1 0 0,0 0 0,0 0 1,-1-1-1,1 1 0,2-3 0,-4 3-265,-1-1 1,1 0 0,-1 0 0,0 1-1,0-1 1,0 0 0,0 1 0,0-1 0,0 0-1,0 1 1,-2-2 0,0 1-203,1 1 1,-1 0-1,0 0 0,1 0 1,-1 0-1,0 0 1,0 1-1,1-1 0,-1 1 1,0 0-1,-3 0 1,-5-1 84,-2-1-79,0 2-1,0-1 1,0 2 0,0-1-1,1 2 1,-1 0 0,-18 5-1,2 3 38,0 1 0,0 1 0,1 1 0,1 2-1,-32 23 1,57-37-154,0 1-3,0-1-1,0 0 1,1 0-1,-1 1 1,1-1 0,-1 1-1,1 0 1,-3 2-1,4-3 11,0-1 1,0 1-1,0 0 0,0-1 1,0 1-1,0 0 0,0-1 1,0 1-1,0 0 0,0-1 0,1 1 1,-1 0-1,0-1 0,0 1 1,0 0-1,1-1 0,-1 1 1,0-1-1,1 1 0,-1 0 0,1-1 1,-1 1-1,1-1 0,-1 1 1,1-1-1,-1 0 0,1 1 0,-1-1 1,1 0-1,-1 1 0,2 0 1,4 2 60,1 1 0,-1 0 0,1-1 1,0-1-1,0 1 0,0-1 1,12 3-1,55 3 222,-47-6-140,-4 0-42,26 1 247,0 3 0,89 22 1,-136-27-319,-1-1 1,1 0 0,-1 1-1,0 0 1,1-1 0,-1 1-1,0 0 1,1 0-1,-1 0 1,0 0 0,0 0-1,0 0 1,2 2 0,-3-3-21,0 1-1,0-1 1,1 1 0,-1 0 0,0-1 0,0 1 0,0 0 0,0-1-1,0 1 1,0 0 0,0-1 0,0 1 0,0-1 0,0 1 0,-1 0 0,1-1-1,0 1 1,0-1 0,-1 1 0,1 0 0,0-1 0,-1 1 0,1-1-1,0 1 1,-1-1 0,1 1 0,-1-1 0,1 0 0,-1 1 0,1-1-1,-1 1 1,1-1 0,-1 0 0,0 1 0,-12 6 138,1 0 0,-1-1 1,0-1-1,-1 0 0,-24 5 0,-4 2-27,30-8-128,-20 7-79,0 0-1,1 2 1,-51 29-1,59-27-3549,33-18-5253,3-2 6458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29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15 7040,'11'-14'6600,"-13"20"-3297,-10 29-156,10-27-3016,0 1-1,-1-1 1,-6 13 0,1-7-363,1 1 0,1 0 0,0 0 0,2 1 0,-7 30 0,11-26-2904,1-7-1589,17-24-3915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29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68 5632,'5'-31'2560,"-10"19"-2208,2 4 1632,6 8-1152,-3-8 544,0-1-1792,0 18-512,5-1 608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0.0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1 8384,'-15'5'2704,"14"-5"-2636,1 1 0,0-1 1,-1 0-1,1 1 0,-1-1 1,1 1-1,-1-1 0,1 0 1,0 1-1,-1-1 0,1 1 1,0-1-1,0 1 0,-1-1 1,1 1-1,0-1 0,0 1 1,0 0-1,0-1 0,-1 1 1,1-1-1,0 1 0,0 0 1,0 0 211,-2 3 582,-1 1 1,0-1 0,-1 0-1,1 0 1,-5 5 0,-6 6 46,-3 6-13,3-4-99,-21 33 0,34-50-758,1 1 0,0 0 0,-1 0 0,1-1 0,-1 1 0,1 0 0,0-1 0,-1 1 0,1 0-1,0 0 1,0 0 0,0-1 0,0 1 0,0 0 0,0 0 0,0 1 0,0-2-27,0 0 0,0 0 0,1 1-1,-1-1 1,0 0 0,0 0 0,1 0 0,-1 0 0,0 0 0,0 0 0,1 1 0,-1-1 0,0 0 0,0 0 0,1 0-1,-1 0 1,0 0 0,1 0 0,-1 0 0,0 0 0,0 0 0,1 0 0,-1 0 0,0 0 0,1 0 0,-1-1 0,0 1 0,0 0-1,1 0 1,28-14-123,-29 14 110,45-25-492,96-39-1,-136 62 498,0 0 0,-1 1 0,1 0 0,0 0 0,0 0 0,8 0 0,-12 1 41,0 0 0,0 1-1,0-1 1,0 0 0,0 0 0,1 1 0,-1-1 0,0 0 0,0 1 0,0-1 0,0 1 0,0 0-1,0-1 1,0 1 0,0 0 0,0-1 0,-1 1 0,1 0 0,0 0 0,0 0 0,-1 0 0,1 0 0,0 0-1,-1 0 1,1 0 0,-1 0 0,1 0 0,-1 0 0,0 0 0,1 1 0,-1-1 0,0 2 0,3 19 239,-1 1 1,-2 31-1,-1-23-2375,3-31 1162,0 0-1,0 0 1,0 0-1,-1 0 0,1 0 1,0-1-1,0 1 1,-1-1-1,3 0 1,13-4-1823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0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14 6720,'0'-1'144,"0"1"0,0-1 1,0 1-1,0-1 0,0 1 0,0-1 1,0 1-1,0-1 0,0 1 0,0-1 1,-1 1-1,1-1 0,0 1 0,0-1 1,0 1-1,-1-1 0,1 1 0,0-1 1,-1 1-1,1 0 0,0-1 0,-1 1 1,1 0-1,0-1 0,-1 1 0,0-1 1,-14 0 5204,9 1-4450,-6 1-197,1 0-1,0 0 0,0 1 0,0 0 0,0 1 0,-14 5 0,15-4-446,-1 1-1,1 0 1,0 1 0,0 0 0,0 0 0,1 1 0,0 1 0,0-1-1,-14 18 1,20-21-147,-1 1 0,2 0 0,-1 0 0,1 0 0,-1 0 0,1 0 0,1 1 0,-1-1 0,1 0 0,0 1-1,0-1 1,0 1 0,1 9 0,0-12-56,0-1 0,0 1 0,1 0 0,-1-1 0,1 1 0,0-1 0,0 1 0,-1-1 0,1 1 0,1-1 0,-1 0 0,0 1 0,1-1-1,-1 0 1,1 0 0,0 0 0,-1 0 0,1 0 0,0 0 0,0-1 0,0 1 0,1-1 0,-1 1 0,0-1 0,1 0 0,-1 0 0,0 0 0,1 0 0,-1 0 0,1 0 0,4 0 0,4 0-23,0 0 0,0-1 0,0 0 0,0 0 0,12-3 1,54-13-2047,-67 13 1523,2 0-2278,22-10-1,-23 8-973,-1 1 0,19-5-1,-8 8 206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0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26 107 7040,'2'-2'835,"0"1"0,0 0-1,0 0 1,1 0 0,-1 0 0,0 1 0,0-1 0,4 0 0,11-4 1021,0-3-696,24-14 475,-39 20-1540,1 1 0,0-2 0,-1 1 0,1 0 0,-1 0 0,0-1 0,0 1 1,0-1-1,0 0 0,0 1 0,1-5 0,-2 6-43,-1 0 0,1 0 0,-1-1 0,0 1 0,1 0 0,-1 0 0,0 0 1,0 0-1,0 0 0,0 0 0,0-1 0,0 1 0,0 0 0,0 0 0,-1-2 0,1 2-23,0 1 1,-1-1-1,1 1 0,0-1 1,-1 0-1,1 1 0,-1-1 1,1 1-1,-1-1 0,1 1 1,-1-1-1,0 1 1,1 0-1,-1-1 0,1 1 1,-1 0-1,0-1 0,1 1 1,-2 0-1,0-1 30,-1 1-1,0-1 1,1 1-1,-1 0 1,0 0-1,0 0 1,1 1 0,-1-1-1,1 1 1,-1-1-1,0 1 1,-3 1-1,-2 2 233,-4 0 206,1 1 0,0 1 0,-18 11 0,26-16-383,1 1 1,0 0-1,-1 0 0,1 0 0,0 0 0,0 1 1,0-1-1,0 1 0,0-1 0,1 1 0,-1 0 1,1-1-1,-1 1 0,1 0 0,0 0 0,0 0 1,1 0-1,-1 0 0,1 0 0,-1 5 1,1-2 14,1 1 0,-1-1 1,1 1-1,1-1 0,-1 0 1,1 0-1,0 0 1,1 0-1,-1 0 0,1 0 1,0 0-1,1-1 1,-1 1-1,1-1 0,0 0 1,6 5-1,-6-6-159,0 0-1,0-1 1,0 0-1,1 0 0,0 0 1,-1 0-1,1-1 1,0 0-1,0 0 1,1 0-1,-1 0 1,0-1-1,0 0 1,1 0-1,-1 0 1,1-1-1,-1 0 1,1 0-1,6-1 1,-2-1-1144,0-1 0,-1 0 0,1 0 0,-1 0-1,0-2 1,11-5 0,2 0-1770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1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67 3392,'2'-6'566,"0"1"0,0 0-1,1 0 1,0 0 0,6-8 0,9-15 11545,-18 40-10293,-3 19-599,-1-8-522,-14 36 0,1 1 43,-25 108 550,16-7-511,25-153-734,1-6-46,-1 1 0,1-1 0,0 1 0,-1-1 0,1 1 1,0-1-1,1 1 0,0 3 0,0-4 1425,-1-2-1410,0 0-1,0-1 1,0 1-1,0 0 1,0 0-1,0 0 1,0 0 0,0-1-1,0 1 1,0 0-1,0 0 1,0 0-1,1 0 1,-1-1-1,0 1 1,0 0-1,0 0 1,0 0 0,0 0-1,1 0 1,-1-1-1,0 1 1,0 0-1,0 0 1,0 0-1,1 0 1,-1 0 0,0 0-1,0 0 1,0 0-1,1 0 1,-1 0-1,0 0 1,0 0-1,0 0 1,1 0-1,18-4 154,-11 2-73,-1 1 1,1-1-1,8-4 0,3-1-16,0 0 0,1 2 0,0 0-1,27-2 1,15-4-440,-52 10 262,1-1-1973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1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57 6304,'-9'-9'13944,"19"9"-12070,12-3-678,38-3 0,10-1-1007,-30 0-1202,80-2 0,-94 5-3817,-26 4 4476,1 0 1,-1 0-1,1 0 1,-1 0-1,1 0 1,-1 0-1,1 0 1,0 0 0,-1 0-1,1-1 1,-1 1-1,1 0 1,-1 0-1,1-1 1,-1 1 0,0 0-1,1-1 1,-1 1-1,2-2-1060,-2 2 1061,0-1 0,1 1-1,0-1 1,-2-3-2415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2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8 132 7392,'-7'-23'2373,"7"22"-2161,0-1-1,0 1 0,0 0 1,0 0-1,0 0 1,0 0-1,0-1 1,0 1-1,0 0 1,1 0-1,-1 0 1,0 0-1,1 0 1,-1 0-1,1 0 1,0 0-1,-1 0 1,1 0-1,0 0 0,-1 0 1,1 0-1,0 0 1,0 1-1,0-1 1,0 0-1,0 1 1,0-1-1,0 0 1,0 1-1,0-1 1,1 1-1,2-3 712,2-1-408,-1 1 0,1 0-1,0 0 1,0 1 0,0-1-1,11-2 1,40-4 1035,-17 4-847,-9 0-412,140-21 527,-56 19-3153,-113 7 1918,0 0 1,0 0 0,0 0 0,0 0 0,0 0-1,-1 0 1,1 0 0,0 1 0,0-1-1,0 1 1,0 0 0,0-1 0,-1 1-1,1 0 1,0 0 0,0 0 0,-1 0 0,1 1-1,-1-1 1,1 0 0,1 3 0,10 12-2272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2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25 7232,'-14'0'4111,"23"3"-1081,-7-2-2511,0-1 0,0 0 0,0 0 0,0 0 0,-1 0 0,1 0 0,0 0 0,0 0 0,3-1 0,6-1 445,148-8 2726,21-1-4014,-107 7-1298,-42 4-5220,-30 8-107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15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19 4896,'-2'-2'387,"0"0"1,0 0-1,1 0 0,-1 0 1,1 0-1,-3-5 1,4 7-370,1 15 3575,-1 28-3109,-1-9-70,1 22 395,2 0 0,15 91 0,-5-72-342,-9-48-301,1 0 0,12 38 0,-7-28 91,-7-26-122,1 1-1,5 11 1,-14-45-6985,3-5 3683,3 14 1896,-2 1 1,-5-25-1,-17-26-254,-18-28 5271,24 52-1396,12 26-1814,0-1 0,2 1 0,0-1 0,0 1 0,1-1 0,1 0 0,0-1 0,1 1 0,1-18 0,0 24-444,1 0 0,0 0 1,0 1-1,1-1 0,0 1 1,0-1-1,1 1 0,0 0 1,0 0-1,1 0 0,0 0 1,0 1-1,0-1 1,1 1-1,0 0 0,1 1 1,-1-1-1,7-5 0,-6 8-69,-1 0-1,0 0 1,1 0 0,0 0-1,0 1 1,0 0-1,0 0 1,0 1 0,0 0-1,0 0 1,0 0-1,0 1 1,1-1-1,-1 2 1,0-1 0,0 1-1,1 0 1,8 2-1,-2 1 45,1 0-1,-1 1 0,0 0 1,-1 2-1,1-1 1,-1 1-1,13 10 0,-17-11 64,-1 1 0,0-1-1,0 1 1,-1 1 0,1-1 0,5 10-1,-10-13-24,1 0 0,-1 0 0,0 0 0,0 0 0,-1 0 0,1 0 0,-1 0 0,0 1-1,0-1 1,0 1 0,0-1 0,-1 1 0,0-1 0,0 0 0,-1 6 0,0-6-19,0 0 0,0-1-1,-1 1 1,1-1 0,-1 0 0,0 1 0,0-1 0,0 0 0,-1 0 0,1 0 0,-1 0 0,1-1-1,-1 1 1,0-1 0,0 1 0,0-1 0,0 0 0,-5 2 0,-6 3 141,-1-1 0,1-1 0,-18 5 0,24-8-175,3 0-26,-1 0-1,1-1 1,0 0 0,-1 0 0,1 0 0,-1-1-1,1 0 1,-1 0 0,1 0 0,-1 0 0,1-1 0,-1 0-1,1 0 1,0-1 0,-1 1 0,1-1 0,0 0 0,-7-5-1,2 2 14,8 4-321,-1 0 1,1-1-1,-1 1 1,1 0 0,-1-1-1,1 0 1,0 0-1,0 1 1,0-1 0,0 0-1,-2-4 1,4 6 91,0-1 0,0 1 1,0-1-1,0 1 0,0 0 1,0-1-1,0 1 0,0-1 1,0 1-1,0-1 0,0 1 1,0-1-1,0 1 0,0 0 0,0-1 1,1 1-1,-1-1 0,0 1 1,0 0-1,1-1 0,-1 1 1,0 0-1,0-1 0,1 1 1,-1 0-1,0-1 0,1 1 0,-1 0 1,1-1-1,12-6-3234,5 3 1110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2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7968,'47'2'10952,"51"0"-6566,5 4-3253,-2-1-3610,-93-5-302,1 0 811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3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16 6304,'-4'-15'6842,"4"16"-6503,-1 1 0,1 0 0,0-1 0,0 1 0,-1 0 0,1-1 0,0 1 0,1 0 0,-1 0-1,0-1 1,1 3 0,0 10 831,-2 77 1980,-24 160-1,21-228-3002,0 1 0,2-1 1,0 1-1,3 29 0,-1-48-199,1-1-1,-1 0 1,0 1 0,0-1 0,-1 0-1,1 1 1,-1-1 0,0 0 0,-2 5-1,4-27-14122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3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85 5824,'0'-19'1866,"0"19"-1835,0-1 0,0 1-1,0 0 1,0 0 0,0-1-1,0 1 1,0 0 0,0-1-1,0 1 1,0 0 0,0 0-1,0-1 1,0 1 0,1 0-1,-1-1 1,0 1 0,0 0-1,0 0 1,0 0 0,1-1-1,-1 1 1,0 0 0,1-1-1,8-10 437,-7 8-79,0 0 1,0 0-1,1 0 1,-1 1-1,1-1 0,0 0 1,0 1-1,0 0 0,0 0 1,0 0-1,1 0 1,-1 0-1,4-1 0,6 0 136,0 0 0,1 0 0,-1 2-1,0-1 1,1 2 0,-1 0 0,18 2-1,-24-1-336,0 0 1,0 0-1,0 1 0,-1 0 0,1 0 0,0 1 0,-1 0 0,1 0 0,-1 0 0,0 1 0,0 0 1,-1 0-1,1 1 0,-1-1 0,8 9 0,-10-9-51,0 1-1,0 0 1,0 0-1,0 0 0,-1 0 1,1 0-1,-2 1 1,1-1-1,0 0 1,-1 1-1,0 0 1,0-1-1,-1 1 1,1 0-1,-1-1 1,-1 1-1,1 0 1,-1-1-1,0 1 1,0-1-1,-1 1 1,1-1-1,-1 1 1,0-1-1,-1 0 1,1 0-1,-1 0 1,0 0-1,0-1 1,-1 1-1,-6 6 1,-4 4-19,0-2 1,-1 0-1,0-1 0,-1 0 1,0-1-1,-20 9 0,32-18-124,0 0-1,0-1 1,0 0-1,0 0 1,0 0-1,0-1 1,0 1-1,0-1 1,0 0-1,-1 0 1,-3-1-1,5 1-287,1-1 0,-1 1 0,1-1 0,-1 0 0,1 0 0,-1 0 0,1 0 0,0 0 0,0-1 0,-1 1 0,1-1 0,0 1 0,0-1 0,0 0-1,1 0 1,-1 0 0,0 0 0,-1-3 0,2 4-77,1-1-1,0 1 1,0-1-1,-1 1 1,1 0 0,0-1-1,0 1 1,0-1-1,1 1 1,-1-1-1,0 1 1,0 0-1,1-1 1,-1 1-1,1 0 1,-1-1-1,1 1 1,0 0-1,-1 0 1,1-1 0,0 1-1,0 0 1,0 0-1,1-1 1,10-11-1948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4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14 5728,'-10'-13'8984,"10"13"-8818,7 0 4354,-4 0-4822,2 0-220,0 1 712,0 0 0,-1 0 0,1 0 0,0 1 0,-1 0 0,0 0 0,1 0 1,-1 0-1,0 0 0,0 1 0,0 0 0,0 0 0,-1 0 0,1 0 0,-1 1 1,0-1-1,0 1 0,5 7 0,-7-7-149,0-1 0,0 1 0,0 0 0,-1 0 0,1 0 0,-1 0 0,0 0 0,0 0 0,0 0 0,0 0 0,-1 0 0,0 0 0,0 0 0,0 0 0,-3 6 0,-4 9 345,-19 33-1,15-30-73,5-8-158,-4 5 168,2 0 0,-8 23 0,16-41-284,1 0 0,0 0 0,0 0 0,0 1 0,-1-1 1,1 0-1,0 0 0,1 1 0,-1-1 0,0 0 0,0 0 0,0 1 1,1-1-1,-1 0 0,1 0 0,-1 0 0,1 0 0,-1 0 1,1 1-1,-1-1 0,1 0 0,0 0 0,0-1 0,0 1 1,0 0-1,1 1 0,-1-1 14,1 1 1,0-1-1,0 0 0,-1 0 1,1-1-1,0 1 0,0 0 1,0 0-1,0-1 0,0 1 1,0-1-1,0 0 0,0 0 1,0 0-1,0 0 0,2 0 1,7-2-215,1-1 0,-1-1 0,0 0 0,0 0 0,-1-1 0,1-1 0,-1 0 0,16-12 0,0 2-2855,-25 14 2466,9-2-630,-2 5-3028,1 3 1676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4.7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7 126 7136,'-6'-6'3294,"17"4"440,0 0-2688,201-33 5247,115-8-4314,-76 24-1470,-16 2-3503,-228 16 2360,7 0-429,-4 3-2413,-9-2 3415,-1 1 0,0-1 0,0 0 0,0 0 0,0 0 0,0 0 0,0 0 1,0 0-1,0 0 0,0 0 0,0 0 0,0 1 0,0-1 0,0 0 0,0 0 1,1 0-1,-1 0 0,0 0 0,0 0 0,0 0 0,0 1 0,0-1 0,0 0 1,0 0-1,0 0 0,0 0 0,0 0 0,0 0 0,-1 0 0,1 1 1,0-1-1,0 0 0,0 0 0,0 0 0,0 0 0,0 0 0,0 0 0,0 0 1,0 0-1,0 0 0,0 1 0,0-1 0,0 0 0,-1 0 0,1 0 0,0 0 1,0 0-1,0 0 0,0 0 0,0 0 0,0 0 0,0 0 0,0 0 1,-1 0-1,1 0 0,0 0 0,0 0 0,0 0 0,0 0 0,0 0 0,0 0 1,-1 0-1,1 0 0,0 0 0,-13 6-1789,7-4 643,-20 13-1587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5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27 5984,'-11'4'8976,"28"-6"-7340,-1 1 0,27-8 1,10-1-269,100 2 781,-102 10-1844,-47-1-275,1-1 0,-1 1 0,1 0 1,-1 1-1,0-1 0,1 1 0,-1 0 0,8 4 0,-12-6-19,1 1 0,-1-1 0,1 1 0,-1-1 0,1 0 0,-1 1 0,1-1 0,-1 1 0,1-1 0,-1 1 0,0 0 0,1-1 0,-1 1 0,0-1 0,1 1 0,-1 0 0,0-1 0,0 1 0,0-1 0,0 1 0,1 0 0,-1-1 0,0 1 0,0 0 1,0-1-1,0 1 0,-1 0 0,1-1 0,0 1 0,0 0 0,0-1 0,0 1 0,-1 0 0,1-1 0,0 1 0,-1-1 0,1 1 0,0 0 0,-1-1 0,1 1 0,-1 0 0,-2 2 59,-1 1 0,0-1-1,1 0 1,-8 5 0,7-5-66,-14 9 71,-1-1 0,-1-1 0,0-1 0,-22 8 1,-24 11 151,31-13-111,16-7-4,2 1 1,-33 19-1,42-23 15,0 0 455,9-4-198,6 0 16,171-10 1104,-99 3-1262,-45 5-1584,37-7 0,-69 7 829,-1 1 264,0 0-1,0-1 0,0 1 0,0 0 1,-1 0-1,1 0 0,0 0 1,0 0-1,0 0 0,0 0 1,0 0-1,0 0 0,-1 0 0,1 1 1,0-1-1,1 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5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0 9632,'-3'2'7559,"2"-3"-7439,0 15 3866,1 25-1499,0-29-1760,0-5-566,0 0 0,-1 0 0,1 0 0,-1 0 0,0 0 0,0 0 0,-1 0 0,0-1 0,1 1 0,-4 5 0,-5 4 481,10-14-631,0 0 0,0 0 0,0 0 0,0 1 0,0-1 0,0 0 0,0 0 0,0 0 1,0 0-1,0 0 0,0 0 0,0 0 0,0 0 0,0 0 0,0 0 0,0 1 0,0-1 0,0 0 0,0 0 0,0 0 1,0 0-1,0 0 0,0 0 0,0 0 0,0 0 0,0 0 0,0 0 0,0 1 0,0-1 0,0 0 0,0 0 1,0 0-1,0 0 0,0 0 0,0 0 0,0 0 0,0 0 0,0 0 0,1 0 0,-1 0 0,0 0 0,0 0 0,0 0 1,0 0-1,0 0 0,0 1 0,0-1 0,10-5 415,20-14-491,-6 3-34,0 2 0,1 0 0,0 1 0,31-10 0,-52 22 104,1 0 1,0-1-1,0 2 0,0-1 1,7 1-1,-11-1 7,0 1-1,-1 0 0,1 0 1,0 0-1,-1 0 1,1 0-1,0 0 1,-1 1-1,1-1 1,0 0-1,-1 0 1,1 0-1,0 1 0,-1-1 1,1 0-1,-1 1 1,1-1-1,0 0 1,-1 1-1,1-1 1,-1 1-1,1-1 1,-1 1-1,0-1 0,1 1 1,-1-1-1,1 1 1,-1 0-1,0-1 1,1 1-1,-1-1 1,0 1-1,0 0 1,0-1-1,1 1 0,-1 0 1,0-1-1,0 1 1,0 0-1,0-1 1,0 1-1,0 0 1,0-1-1,-1 1 1,1 0-1,0 0 0,-2 5 101,0 1 0,-1-2 0,1 1 0,-1 0 0,0-1 0,-1 1 0,1-1 0,-6 6 0,9-11-108,0 0 0,1 0-1,-1 0 1,0 0 0,0 0 0,0 0-1,0 0 1,0 0 0,1 0-1,-1 0 1,0 0 0,0 0-1,0 0 1,0 0 0,1 0-1,-1 0 1,0 1 0,0-1-1,0 0 1,0 0 0,0 0-1,0 0 1,1 0 0,-1 0-1,0 0 1,0 0 0,0 1-1,0-1 1,0 0 0,0 0-1,0 0 1,0 0 0,0 0-1,0 1 1,0-1 0,0 0-1,0 0 1,0 0 0,1 0-1,-1 1 1,0-1 0,0 0 0,0 0-1,-1 0 1,1 0 0,0 0-1,0 1 1,0-1 0,0 0-1,0 0 1,0 0 0,0 0-1,0 0 1,0 1 0,0-1-1,0 0 1,0 0 0,0 0-1,-1 0 1,1 0 0,0 1-1,15-5 201,65-23-401,80-21-198,-150 45 443,-1 1-1,0 1 1,1 0-1,0 0 1,10 1-1,-17 0 4,0 0-1,0 1 1,0-1-1,0 1 1,0 0-1,0 0 1,-1 0 0,1 0-1,0 0 1,0 1-1,-1-1 1,1 1-1,-1 0 1,0-1 0,1 1-1,-1 0 1,0 0-1,0 1 1,3 3-1,-2 0-37,0 0-1,0 1 0,3 9 1,1 1-137,-6-9-1145,-4 4-4956,2-6 3367,0 5 15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8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238 243 2496,'3'-1'453,"0"0"0,1 0 0,-1-1 1,0 0-1,0 1 0,0-1 0,0 0 0,-1-1 0,1 1 1,0 0-1,-1-1 0,0 0 0,0 1 0,1-1 1,0-3-1,2-1 444,-1-1 0,0 1 0,-1-1 1,0 0-1,3-10 0,-5 13-670,-1 0 0,1 0 0,-1 0 0,1 0 0,-2 0-1,1 0 1,0 0 0,-1 0 0,0 1 0,0-1 0,-1 0 0,1 0-1,-1 1 1,0-1 0,0 1 0,0-1 0,-1 1 0,0 0 0,1 0-1,-2 0 1,1 1 0,0-1 0,-1 1 0,1-1 0,-7-3 0,2 2-145,-1 1 0,0 0 0,0 0 0,0 1-1,-1 0 1,1 0 0,-1 1 0,1 1 0,-1-1 0,-15 1 0,20 1-69,0 1 0,1-1 0,-1 1 0,0 0 0,0 0 0,0 0 0,1 1 0,-1 0 0,1-1 0,-1 2 0,1-1 0,0 0 0,-1 1 0,1 0 0,1 0 0,-1 0 0,0 1 0,1-1 0,0 1 0,-1 0 0,2 0 0,-5 6 0,0 3 24,1 1 1,0-1-1,1 1 1,0 0-1,2 1 1,-4 16 0,4-8 54,1-1 0,2 1 1,1 32-1,5-5 359,3 0-1,28 93 1,-2-27 77,-34-110-603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39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14 8544,'-1'0'178,"1"0"-1,-1 0 1,1-1 0,-1 1 0,0 0 0,1-1-1,-1 1 1,1-1 0,-1 1 0,1 0 0,0-1-1,-1 1 1,1-1 0,-1 1 0,1-1 0,0 0-1,0 1 1,-1-2 0,1 2-54,0 0-1,0-1 1,1 1 0,-1 0-1,0 0 1,0-1-1,1 1 1,-1 0 0,0 0-1,0-1 1,1 1-1,-1 0 1,0 0 0,0 0-1,1 0 1,-1 0 0,0-1-1,1 1 1,-1 0-1,0 0 1,1 0 0,-1 0-1,0 0 1,1 0 0,-1 0-1,37 0 4395,-25 0-3922,236 11 3596,-167-5-3952,-76-6-265,187 8-1854,-185-8 645,-1 1-1,1 0 1,-1 0 0,0 0 0,1 1-1,-1 0 1,7 3 0,-9-3 692,0-1 0,-1 1 0,1 1 0,0-1 0,-1 0 0,0 1 0,1-1 0,-1 1 0,0 0 0,-1 0 0,5 6 0,-6-8 731,-1 0 1,0 0 0,1 0-1,-1 0 1,0 0-1,0 0 1,0 0-1,0 0 1,0 1-1,0-1 1,0 0 0,0 0-1,0 0 1,0 0-1,-1 0 1,1 0-1,0 0 1,-1 0 0,1 0-1,-1 0 1,1 0-1,-2 1 1,-18 25 3135,5-7-1256,15-20-2042,-2 3 337,1 0 1,-1-1 0,1 1 0,0 0 0,0 0-1,-2 7 1,3-9-291,0 0 1,0-1-1,0 1 1,0 0-1,0 0 1,0 0-1,1-1 0,-1 1 1,0 0-1,0 0 1,1 0-1,-1-1 0,1 1 1,-1 0-1,0 0 1,1-1-1,-1 1 0,1 0 1,0-1-1,-1 1 1,1-1-1,-1 1 0,1-1 1,0 1-1,-1-1 1,1 1-1,0-1 0,0 0 1,0 1-1,-1-1 1,1 0-1,0 0 0,0 1 1,0-1-1,0 0 1,4 0 88,-1 1 0,0-1 0,1 0 0,-1 0 0,0-1 0,0 1 0,1-1 0,-1 0 0,0 0 1,0 0-1,0-1 0,0 1 0,0-1 0,0 0 0,-1 0 0,1-1 0,-1 1 0,1-1 0,-1 1 0,6-7 1,-5 5-113,0-1 0,0 1 0,0 0 1,-1-1-1,0 0 0,0 0 0,0 0 1,0 0-1,-1 0 0,0-1 1,0 1-1,0-1 0,-1 1 0,0-1 1,1-7-1,-6-5-669,-1 11-294,5 7 854,-1 0 0,1 0 0,0-1-1,0 1 1,0 0 0,-1 0 0,1 0 0,0 0 0,0 0 0,0 0 0,-1 0 0,1 0 0,0 0 0,0 0 0,-1 0 0,1 0 0,0 0-1,0 0 1,0 0 0,-1 0 0,1 0 0,0 0 0,0 1 0,0-1 0,-1 0 0,1 0 0,0 0 0,0 0 0,0 0 0,0 0 0,-1 1 0,1-1-1,0 0 1,0 0 0,0 2-363,1-1-1,-1 0 1,1 1-1,-1-1 0,1 0 1,0 0-1,0 0 1,-1 1-1,1-1 1,0 0-1,0 0 1,0 0-1,2 1 0,-2 0 191,7 4-566,0 0 0,1 0-1,-1 0 1,1-1 0,0-1 0,1 1-1,13 4 1,-2-1 173,117 48 1152,-132-53-34,1-1 0,0 1 1,0-1-1,-1-1 0,1 1 0,0-1 1,1-1-1,-1 1 0,0-1 0,0 0 1,0-1-1,0 1 0,9-3 1,-10 1-122,0 0 1,0 0 0,-1-1 0,1 0 0,-1 0 0,0 0 0,1 0-1,-2-1 1,1 0 0,0 0 0,-1 0 0,1-1 0,-1 0-1,6-9 1,4-8 543,31-41 1921,-44 61-2786,0 0 1,1 1-1,0-1 1,-1 0-1,1 1 1,0-1-1,-1 1 1,1 0-1,0-1 1,0 1-1,0 0 1,0 0-1,0 0 1,1 1-1,-1-1 1,0 0-1,0 1 1,1-1-1,-1 1 1,0 0-1,0 0 1,3 0-1,1 1-66,-1 0 0,1 1-1,-1-1 1,1 1 0,-1 0 0,0 1-1,9 4 1,21 10-467,3-2-3591,2 0-6004,-23-6 6226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41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65 1728,'6'-6'994,"1"1"0,14-10 0,-15 12 181,-1-1 0,1 0-1,-1 0 1,0 0 0,0 0-1,6-11 4801,-16 24-4775,-11 66 124,-3-1 1,-37 95-1,27-102-491,-31 78 425,55-129-1128,1-7 110,1-1-1,1 0 1,0 1-1,0-1 1,-1 11 0,3-19-213,1 1 0,-1-1 0,0 1 1,1-1-1,-1 0 0,0 1 1,1-1-1,-1 0 0,0 1 1,1-1-1,-1 0 0,1 1 1,-1-1-1,1 0 0,-1 0 0,1 1 1,-1-1-1,1 0 0,-1 0 1,1 0-1,-1 0 0,1 0 1,-1 1-1,1-1 0,0 0 1,17 0 584,239-42 663,-84 20-1313,-130 22-1753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1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45 3392,'-1'0'173,"0"-1"0,0 1 0,1 0 0,-1-1 0,0 1 0,0-1 1,1 1-1,-1-1 0,0 1 0,1-1 0,-1 0 0,1 1 0,-1-1 0,1 0 0,-1 1 0,1-1 0,-1 0 1,1 0-1,0 1 0,-1-1 0,1 0 0,0 0 0,0 0 0,-1 0 0,1 1 0,0-1 0,0 0 0,0 0 1,0-1-1,0-1 506,0 3-599,0 0 0,0 0 0,0 0 1,0 0-1,0-1 0,0 1 0,0 0 0,0 0 1,0 0-1,0 0 0,0 0 0,0-1 0,-1 1 1,1 0-1,0 0 0,0 0 0,0 0 0,0 0 1,0 0-1,0-1 0,-1 1 0,1 0 0,0 0 1,0 0-1,0 0 0,0 0 0,-1 0 1,1 0-1,0 0 0,0 0 0,0 0 0,0 0 1,-1 0-1,1 0 0,0 0 0,0 0 0,0 0 1,0 0-1,-1 0 0,1 0 0,0 0 0,0 0 1,0 0-1,0 0 0,0 0 0,-1 1 0,1-1 1,0 0-1,-2 0 1022,5-3-444,0 2-577,0 1-1,0-1 0,1 1 1,-1-1-1,0 1 0,4 0 1,9 0 12,16-5 132,-11 2-68,0 0 0,0 2 0,24 1 1,-2 3-3,83 9-113,-117-12 417,-10-6-2048,-10-3-3825,6 8 3425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41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48 6048,'-8'-5'6744,"21"5"2294,-2 0-9834,53 1 3529,176-4-1125,-123-9-2552,-107 11-723,1 0-1,12-3 1,-22 4 1278,-1 0 0,1-1 0,-1 1 0,1 0 0,-1 0 0,1-1 0,-1 1 0,5-6-4668,-5 6 4668,0-1 0,0 0 0,0 1 0,0-1 0,0 1 0,0-1 0,0 1 0,0-1 0,0 1 0,0-2 0,0-6-3456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42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33 8480,'-23'-12'3802,"42"8"2052,-5 0-4412,41-3-199,0 3-1,76 3 0,-15 1-1230,-20-1-781,-49 7-1700,0 5-3456,-24-3 1221,3 0 1526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42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498 16 5312,'-15'-10'1701,"15"10"-1686,0 0 0,0 0 0,0 0 0,0 0 0,0 0 0,0 0 0,0 0 1,0 0-1,0 0 0,0 0 0,0 0 0,0 0 0,0 0 0,0 0 0,0 0 0,1-1 0,-1 1 0,0 0 0,0 0 0,0 0 0,0 0 0,0 0 0,0 0 0,0 0 0,0 0 0,0 0 1,0 0-1,0 0 0,0 0 0,0-1 0,0 1 0,0 0 0,0 0 0,0 0 0,0 0 0,0 0 0,0 0 0,0 0 0,-1 0 0,1 0 0,0 0 0,0 0 0,0 0 0,0 0 0,0 0-22,20-4 1325,-9 5 895,-11-1-2141,0 1 0,1-1-1,-1 0 1,0 0 0,0 0-1,0 0 1,0 0 0,0 0 0,1 0-1,-1 0 1,0 1 0,0-1 0,0 0-1,0 0 1,0 0 0,0 0 0,0 0-1,0 1 1,0-1 0,0 0 0,0 0-1,1 0 1,-1 0 0,0 1-1,0-1 1,0 0 0,0 0 0,0 0-1,0 0 1,0 1 0,0-1 0,-1 0-1,1 0 1,0 0 0,0 0 0,0 1-1,0-1 1,0 0 0,0 0 0,0 0-1,0 0 1,0 1 0,0-1 0,-1 0-1,-5 21 4356,3-14-4157,0 0-1,-1-1 1,0 1 0,-1-1 0,1 0 0,-1 0-1,0-1 1,-1 0 0,0 1 0,1-2 0,-1 1-1,-1-1 1,1 0 0,-1 0 0,0 0 0,-7 2-1,-135 51 778,46-20-835,78-27-80,0 1 0,1 2 0,-44 30 0,67-42-100,-1 0 0,1 0 0,-1 0-1,1 1 1,-1-1 0,1 1 0,0-1 0,0 1 0,0-1 0,0 1 0,0-1 0,-1 4-1,2-5-12,0 1 0,0-1 0,0 1 0,0-1 0,0 0 0,0 1 0,0-1 0,0 1 0,0-1 0,0 0 0,0 1 0,0-1 0,0 0 0,0 1 0,1-1 0,-1 1 0,0-1 0,0 0 0,0 0 0,1 1 0,-1-1 0,1 1-1,12 5 273,63 6 345,-23-4-424,-16-2-169,0 2-1,68 23 0,-95-27-56,0 0-1,0 1 1,-1 0-1,0 1 1,0 0-1,0 0 1,0 1-1,-1 0 1,0 1-1,-1 0 1,0 0-1,0 0 1,0 1-1,9 17 1,-16-25-17,0 0 0,1-1 0,-1 1 0,0-1 0,0 1 0,0-1 0,1 1 0,-1-1 0,0 1 1,0 0-1,0-1 0,0 1 0,0-1 0,0 1 0,0-1 0,0 1 0,0 0 0,0-1 1,0 1-1,-1-1 0,1 2 0,-9 4-4191,24-8-8759,1-7 9131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43.3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466 1 4576,'-1'1'11377,"4"22"-8130,0-1-1504,-3-19-1637,0-1-1,-1 0 0,1 1 0,-1-1 0,0 0 0,0 0 0,0 0 1,0 0-1,0 1 0,0-1 0,0 0 0,0-1 0,-1 1 0,1 0 1,-1 0-1,0-1 0,1 1 0,-1-1 0,-3 3 0,-5 2 215,1 0-1,-19 7 0,24-11-244,-144 56 1166,89-37-941,-85 43-1,100-34 752,44-30-1038,0 0 0,0 0 0,0 1 0,0-1 0,1 0 0,-1 1 0,0-1 0,0 0 0,0 1 0,0-1 0,1 0 0,-1 0 0,0 1 0,0-1 0,0 0 0,1 0 0,-1 0 0,0 1 0,0-1 0,1 0 0,-1 0 0,0 0 0,0 0 0,1 1 0,-1-1 0,0 0 0,1 0 0,-1 0-1,0 0 1,1 0 0,-1 0 0,1 0 0,14 5 167,47 14 120,55 19-196,-90-28-29,-1 1 0,31 18 0,-38-17-83,2-1-96,-1 1 0,33 28 0,-51-38-393,5 6 1228,-7-5-2870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44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27 5408,'0'-17'1728,"0"16"-1624,0 1 1,1-1-1,-1 1 1,0-1-1,0 1 1,1-1-1,-1 1 1,0-1 0,1 1-1,-1-1 1,1 1-1,-1 0 1,1-1-1,-1 1 1,0-1-1,1 1 1,0 0-1,-1-1 1,1 1-1,-1 0 1,1 0-1,-1 0 1,1-1 0,-1 1-1,1 0 1,0 0-1,-1 0 1,1 0-1,0 0 1,13 2 2244,-14-2-2196,1 0 1,-1 0 0,0 0 0,1 0 0,-1 0-1,0 0 1,1 0 0,-1 0 0,0 0-1,1 1 1,-1-1 0,0 0 0,1 0-1,-1 0 1,0 1 0,0-1 0,1 0-1,-1 0 1,0 1 0,0-1 0,0 0-1,1 1 1,-1-1 0,0 0 0,0 1-1,0-1 1,0 0 0,1 1 0,-1-1-1,0 0 1,0 1 0,0-1 0,0 0-1,0 1 1,0-1 0,0 0 0,0 1-1,-6 23 1009,0 0-1,2 0 0,-1 36 1,4-29-517,-7 54 1,5-68-497,-1 0 0,0 1 1,-2-2-1,-10 26 0,-33 58 1030,49-100-1171,0 0 1,1 0 0,-1 0 0,0 0 0,0 0 0,0 0 0,0 0 0,0 0 0,0 0 0,0 0 0,0 0 0,0-1 0,0 1 0,0 0 0,0 0 0,0 0 0,1 0 0,-1 0 0,0 0 0,0 0-1,0 0 1,0 0 0,0 0 0,0 0 0,0 0 0,0 0 0,0 0 0,1 0 0,-1 0 0,0 0 0,0 0 0,0 0 0,0 0 0,0 0 0,0 0 0,0 0 0,0 0 0,0 0 0,1 1-1,-1-1 1,0 0 0,0 0 0,0 0 0,0 0 0,0 0 0,0 0 0,0 0 0,0 0 0,0 0 0,0 0 0,0 0 0,0 0 0,0 1 0,0-1 0,0 0 0,0 0 0,0 0 0,0 0 0,0 0-1,0 0 1,0 0 0,0 0 0,0 0 0,0 1 0,0-1 0,0 0 0,10-7 293,262-266-148,-272 273-156,10-10-47,0 0 0,0 1 0,1 0-1,1 1 1,-1 0 0,22-10 0,-9 9-19,1 1 0,0 1 0,30-4 0,-54 11 59,1 0 1,-1 0 0,0 0-1,1 1 1,-1-1-1,0 0 1,1 1-1,-1 0 1,0-1 0,0 1-1,1-1 1,-1 1-1,0 0 1,0 0-1,0 0 1,0 0 0,0 0-1,0 0 1,0 0-1,-1 0 1,1 0-1,0 0 1,0 0 0,-1 1-1,1-1 1,-1 0-1,1 0 1,-1 1-1,1 0 1,0 2 33,0 0 0,1 0 0,-1 0 1,-1 0-1,1 1 0,-1-1 0,1 0 0,-2 6 0,-2 0 85,0 0 1,-2 0-1,1-1 0,-1 1 0,0-1 0,-11 14 1,4-5-46,1-1-19,6-10-25,0 0 0,1 0 0,0 1 0,0-1 0,0 1 0,-3 13-1,7-20-4,0 1-1,0-1 0,0 1 1,0-1-1,0 1 0,0-1 0,0 0 1,1 1-1,-1-1 0,0 1 0,1-1 1,-1 0-1,1 1 0,0-1 0,-1 0 1,1 0-1,0 1 0,0-1 0,0 0 1,0 0-1,0 0 0,0 0 0,0 0 1,0 0-1,0 0 0,0-1 0,1 1 1,-1 0-1,0 0 0,1-1 0,-1 1 1,0-1-1,1 0 0,-1 1 0,1-1 1,-1 0-1,0 0 0,1 0 0,-1 0 1,1 0-1,-1 0 0,2 0 0,3-1 5,-1-1 0,1 0 0,-1 0 0,0 0 0,0 0-1,0-1 1,0 0 0,0 0 0,-1 0 0,1 0-1,4-5 1,-2 1-42,0 0 1,0 0-1,0-1 0,-1 0 0,7-12 0,-4 2-79,10-27 0,-7 15 122,-12 30-26,0 0 0,0 0 0,0 0 0,0 0 0,0 1 0,0-1 0,0 0 0,0 0 0,0 0 0,0 0 0,0 0 0,0 0-1,0 0 1,0 0 0,0 1 0,0-1 0,0 0 0,1 0 0,-1 0 0,0 0 0,0 0 0,0 0 0,0 0 0,0 0 0,0 0 0,0 0 0,0 0 0,0 0 0,1 0 0,-1 0 0,0 0 0,0 0 0,0 0 0,0 0 0,0 0 0,0 0 0,0 0 0,1 0 0,-1 0 0,0 0 0,0 0 0,0 0 0,0 0 0,0 0 0,0 0 0,0 0 0,0 0 0,1 0 0,-1 0 0,0 0 0,0 0-1,0 0 1,0 0 0,0-1 0,1 13-86,-6 67 328,2-53-112,1-1 1,2 27-1,1-43-501,1 31 1054,-2-36-1286,0-1-1,0 0 1,-1 0 0,1 0-1,-1 1 1,0-1 0,1 0-1,-4 6 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48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30 1664,'3'-1'149,"0"1"1,0-1-1,-1 0 1,1 1-1,0 0 1,0 0-1,0 0 1,3 0-1,-4 0 258,0 1-1,1-1 1,-1 0-1,0 0 1,0 0 0,1-1-1,-1 1 1,0-1-1,0 1 1,1-1-1,-1 1 1,0-1 0,0 0-1,0 0 1,3-2-1,-5 3-319,1-1 0,-1 1 1,0 0-1,0 0 0,1 0 0,-1 0 0,0-1 0,0 1 0,0 0 0,1 0 0,-1-1 0,0 1 0,0 0 0,0 0 0,0-1 0,0 1 0,1 0 0,-1 0 0,0-1 0,0 1 0,0 0 1,0-1-1,0 1 0,0 0 0,0-1 0,0 1 0,0 0 0,0-1 0,0 1 0,-8-4 1104,-2 0-332,9 4-780,0-1 1,0 1 0,0 0 0,0-1-1,-1 1 1,1 0 0,0 0 0,0 0 0,-1-1-1,1 2 1,0-1 0,0 0 0,-2 0-1,-22 5 464,19-4-389,-14 4 43,1 1-1,0 1 1,1 0-1,0 1 1,0 2 0,0-1-1,-19 16 1,27-18-133,0 1-1,1 1 0,-1-1 1,2 2-1,-1-1 1,1 1-1,1 0 0,0 1 1,-10 19-1,10-15 31,0 0 0,2 1 0,0 0-1,1 0 1,0 0 0,-2 32 0,5-41-48,1-1 0,0 1 0,0 0 0,1-1 0,0 1 0,0-1 0,0 1 0,1-1 0,0 0 0,0 0 0,1 1 0,5 9 0,-5-12 6,0-1 1,0 1-1,0 0 1,0-1-1,1 0 0,0 1 1,-1-1-1,1-1 0,0 1 1,0-1-1,1 1 1,-1-1-1,0 0 0,1-1 1,-1 1-1,1-1 1,7 2-1,-1-2-203,0 0-1,0-1 1,-1 0 0,1 0 0,0-1-1,0-1 1,-1 0 0,1 0-1,-1-1 1,0 0 0,0-1-1,19-9 1,-15 5-1655,0-1-1,24-18 0,-22 13-2686,24-27 0,-16 13 1976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49:49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2 122 3392,'-1'-7'8035,"6"-1"-7244,2-2-391,1 0-1,0 1 1,1 1-1,0-1 1,0 1-1,1 1 1,0-1-1,13-6 1,-16 10-359,0 1 1,0 0 0,0 0-1,0 1 1,0 0-1,1 0 1,-1 0-1,1 1 1,-1 0-1,1 1 1,-1-1-1,1 2 1,-1-1-1,13 3 1,-17-2-27,1 0 1,0 0 0,-1 1-1,1-1 1,-1 1-1,0 0 1,1 0-1,-1 0 1,0 1 0,3 2-1,-4-3 4,-1 0 0,1-1 0,-1 1 0,1 0 0,-1 0 0,0 0 0,1 0 1,-1 0-1,0 0 0,-1 0 0,1 1 0,0-1 0,-1 0 0,1 0 0,-1 1 0,1-1 0,-1 0 0,0 5 0,-1-1 19,-1 0 0,1-1-1,-1 1 1,0 0 0,-1 0-1,1-1 1,-1 0 0,0 1-1,0-1 1,-1 0 0,1 0 0,-6 5-1,-9 8 234,-33 27-1,21-19 310,3-4-160,18-15-97,0 0 0,0 1 0,-9 12 0,17-20-306,1 0 0,0 0 0,0 0 0,0 0 0,0 0 0,0 1 0,-1-1 0,1 0 0,0 0 0,0 0 0,0 0 0,0 1 0,0-1 0,0 0 0,0 0 1,0 0-1,0 1 0,0-1 0,0 0 0,0 0 0,0 0 0,0 0 0,0 1 0,0-1 0,0 0 0,0 0 0,0 0 0,0 1 0,0-1 0,0 0 0,0 0 0,0 0 0,0 1 0,0-1 1,1 0-1,7 3 176,17-4-208,-21 0 76,36-3 38,-22 2-1104,1 0 1,-1 1-1,34 3 0,-39-1 296,-7 0-278,0-1 1,0 1-1,-1 0 0,1 0 1,0 1-1,0 0 0,-1 0 1,1 0-1,9 5 0,0 9-2847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6:54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0 992,'4'5'7908,"-3"-3"-8552,-1 0 798,-1 5-175,0-5 63,-1 1 0,1-1 0,0 1 0,-1-1 0,0 0 0,-2 3 0,-10 16 357,10-13-289,-1-1 0,1 1-1,-1-1 1,0-1-1,-9 10 1,5-7-64,1 1-1,-10 16 1,8-12 66,-21 25 0,-4 6 443,30-37-495,1 1 0,0 0 0,1 0 1,-1 0-1,-1 12 0,-2 3 245,2-4-336,0 0 0,2 0-1,0 0 1,1 0-1,1 1 1,3 31 0,24 121 282,-23-156-219,2 0-1,0 0 0,1-1 0,1 0 1,0 0-1,1-1 0,1 0 0,0 0 0,1-1 1,1 0-1,0-1 0,1 0 0,16 14 1,-11-12-19,-4-2 83,1-1-1,0-1 1,1 0-1,28 15 0,-30-19 3,1 1 0,-1 0 0,16 14 0,7 4 1137,-42-26-3534,-3-3-1599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6:56.8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9 308 2144,'3'-2'694,"-5"3"-527,-7 0 2071,9 0-2062,0 3-81,0-4-51,0 1 0,0 0-1,1-1 1,-1 1-1,0 0 1,0-1-1,1 1 1,-1-1 0,1 1-1,-1 0 1,1-1-1,-1 1 1,1-1-1,-1 1 1,1-1 0,-1 1-1,1-1 1,-1 0-1,1 1 1,0-1-1,-1 0 1,1 1 0,0-1-1,-1 0 1,1 0-1,0 1 1,-1-1-1,1 0 1,0 0 0,0 0-1,-1 0 1,1 0-1,1 0 1,12 3 320,-12-2-330,1 0 0,-1 0 0,1 0 0,-1-1-1,1 1 1,0-1 0,-1 1 0,1-1 0,0 0 0,0 0 0,-1 0 0,6-2 0,-3 2-9,-1-1 1,1-1-1,0 1 0,-1-1 1,1 1-1,5-4 0,-7 4 23,0 0 0,0 0 0,1 1 0,-1-1 0,0 1 0,6 0 0,-9 0-26,1 0 0,-1 0 0,1 0-1,0 0 1,-1 1 0,1-1 0,-1 0-1,1 0 1,-1 1 0,1-1 0,-1 1-1,1-1 1,-1 0 0,1 1 0,-1-1-1,0 1 1,1-1 0,-1 1-1,0-1 1,1 1 0,-1-1 0,0 1-1,1 0 1,3 14 358,-1 92 217,-4-14-462,3 105 215,2-154-302,1 37 16,-5-65 148,5 25 0,-2-26-140,-3 3 134,0-16-189,0 1-1,0-1 1,0 0 0,0 1-1,0-1 1,0 0-1,1 1 1,0-1 0,-1 0-1,1 0 1,1 4 0,0-3-27,-1 1 0,0-1 1,0 1-1,0-1 0,-1 1 1,1 0-1,-1 0 0,0-1 1,0 8-1,0-8 27,0 1-1,0-1 1,0 1-1,0-1 1,1 0 0,-1 1-1,1-1 1,0 0-1,2 5 1,-3-6-23,1 0 1,-1 1-1,1-1 1,-1 0-1,0 0 1,0 0-1,0 1 1,0-1-1,0 0 1,-1 3-1,0 3 206,1 15 1170,0-39-991,0-20-166,-1 20-235,0 0 0,2-1-1,0 1 1,4-19-1,4-26 66,-7 46-32,0-1-1,0-20 1,-1 21 62,0 0 0,5-28 0,66-195 1,-10 73-175,-47 128 343,6-17-276,-5 16 80,-12 29-76,0 0 0,0 0 0,0 0-1,1 0 1,0 0 0,8-8 0,-9 11 14,0 0 0,0 0 0,-1 0 0,6-12 0,-2 1 170,-3 10-144,-1 1-1,0-1 1,0 0-1,-1 0 1,0 0-1,0 0 1,-1-1-1,1-7 1,-2 14-9,0 0-1,1 0 1,-1 0 0,0 0 0,0 0 0,1 1 0,-1-1 0,0 0 0,1 0 0,-1 0 0,1 0 0,0 0 0,0 0 19,-1 0 1,1 0-1,-1 1 0,1-1 1,-1 0-1,1 0 1,-1 0-1,0 0 0,0 0 1,1 0-1,-1 0 1,0-1-1,1-9-172,0 10-1052,3 14-2067,-2-5 2314,3 11-3512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6:58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60 1568,'0'-1'47,"0"1"1,0-1-1,0 0 1,0 0-1,0 0 1,1 0-1,-1 0 0,0 0 1,0 1-1,1-1 1,-1 0-1,0 0 1,1 0-1,-1 1 1,1-1-1,-1 0 0,1 1 1,-1-1-1,1 0 1,0 1-1,-1-1 1,1 0-1,0 1 0,-1-1 1,1 1-1,0 0 1,0-1-1,1 0 1,2-1 224,-3 0-69,0 1 0,0 0 0,0-1 0,0 1 0,0-1 0,0 1 0,0-1 0,-1 1 0,1-1 0,-1 0 0,1 1 0,-1-1 0,1 0 0,-1 1 0,0-1 0,0 0 0,0 0 0,0 1 0,-1-4 0,1 4 9,0 0 182,2 10-468,2 0 74,-1-2-11,-1-1-1,1 1 1,-1-1-1,0 1 1,-1 0-1,2 8 1,-2 2-29,1 29 250,3-1 0,2 1 0,15 55 0,-18-80-109,-4-19-88,0 0 0,0 0 0,0 0-1,1 1 1,-1-1 0,1 0 0,-1 0 0,1 0-1,0 0 1,0 0 0,0 0 0,0 0-1,0 0 1,3 3 0,-2-4 862,1-97-17,-3 85-824,2-15 50,6-32 1,-4 35-22,0 6 10,5-21 0,-7 32-91,0 1 0,0 0 0,1 0 0,0-1-1,0 1 1,0 1 0,7-9 0,-6 8 54,-1 1-62,0 1 0,1-1-1,-1 1 1,1 0 0,6-4-1,-8 6 19,-1 0 0,1 1 0,-1-1 1,1 1-1,-1-1 0,1 1 0,-1 0 0,1-1 0,0 1 0,-1 0 0,1 0 0,0 0 0,-1 1 0,1-1 0,0 0 1,-1 0-1,1 1 0,-1-1 0,1 1 0,2 1 0,-1-1 8,0 1 1,-1 0-1,1-1 1,0 1-1,-1 1 0,1-1 1,-1 0-1,1 1 0,-1-1 1,0 1-1,0-1 1,0 1-1,-1 0 0,3 5 1,1 3 90,-2 0 0,6 22 1,-5-15 23,-1-3-9,-1-1 0,1 23 0,-2-20-47,4 24 1,-1-24 128,-2 0 1,1 23-1,-3-39 452,0-6-325,0-6-311,2-1 1,-1 1-1,1 0 0,1 0 0,0 0 1,5-13-1,32-62-532,-36 77 445,-2 4 46,1 0 0,-1 1 0,1 0 0,0 0 0,0 0 0,1 0 0,-1 0 0,1 0 0,0 1 0,0 0 0,0 0 0,0 0 0,0 0 0,1 1 0,7-4 0,-9 4 85,1 1 0,0 0 0,0 0 0,0 0 0,7 0 0,2-1-122,-12 1 67,1 1 0,0-1 0,0 1 0,0 0 0,-1 0 0,1 0 0,0 0 0,0 0 0,3 1 0,2 1-36,-6-2 44,-1 0 0,1 0 0,0 0 1,0 0-1,-1 0 0,1 1 0,0-1 0,-1 0 0,1 0 0,0 1 0,-1-1 1,1 0-1,0 1 0,-1-1 0,1 1 0,-1-1 0,1 1 0,-1-1 0,1 1 1,-1-1-1,1 1 0,-1-1 0,1 1 0,-1 0 0,0-1 0,1 1 1,-1 0-1,0-1 0,0 1 0,1 0 0,0 3 44,2 2 55,0 0 0,-1 0-1,1 0 1,-1 0 0,-1 0 0,2 10 0,2 40 401,-1 47-476,-4-99-23,1 1 59,-1 0 1,1-1-1,0 1 1,0-1-1,2 5 1,1 7-255,4 7 59,-8-22 160,0-1 0,0 1 0,0-1-1,0 1 1,1 0 0,-1-1 0,0 1 0,0-1-1,1 1 1,-1-1 0,0 1 0,1-1-1,-1 0 1,0 1 0,1-1 0,0 1 0,2 3-872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1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59 4736,'-3'2'99,"-6"8"3677,9-10-3598,1 1 1,-1-1-1,0 0 0,1 1 1,-1-1-1,1 0 0,-1 0 1,1 1-1,-1-1 0,1 0 1,-1 0-1,1 0 0,-1 0 1,1 1-1,-1-1 0,1 0 1,-1 0-1,1 0 0,-1 0 1,1 0-1,-1 0 0,1 0 1,-1 0-1,1-1 0,0 1 1,32 2 2599,-25 0-2487,0-2 0,1 1-1,-1-1 1,1-1 0,8 0-1,84-26 955,-30 7-911,-45 14-275,-2-1-33,0 1 1,0 2-1,42-3 1,-62 8 75,4 1-4590,-6-2 3344,5 3-872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6:59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1 141 2400,'4'-1'1077,"5"-6"1408,-14-8 555,6 11-2954,-1 1 0,1-1-1,0 1 1,0-1 0,0 1-1,0-1 1,1 1-1,0 0 1,-1-1 0,1 1-1,0 0 1,5-4 0,3-9 102,-7 13-165,-1 0-1,1 0 1,0 0 0,0 0 0,0 1 0,4-4 0,9-7 67,-14 11-103,1 0 0,-1 1 0,1-1 0,-1 0-1,1 1 1,0 0 0,0-1 0,-1 1 0,1 0-1,0 1 1,0-1 0,0 0 0,0 1 0,0 0-1,0 0 1,0-1 0,0 2 0,5-1 0,-7 1 55,1 0 33,0 2-24,0 0 1,0 0-1,0 0 1,-1 1-1,1-1 1,-1 0-1,0 1 0,0-1 1,0 1-1,0-1 1,0 1-1,-1-1 1,0 1-1,1-1 0,-2 1 1,1 0-1,0-1 1,-1 5-1,-1 3 73,0-1-1,-1 0 0,1 0 1,-2 0-1,-6 12 0,8-18-115,0 0 0,-1-1 0,1 1 0,-1-1 0,-6 7 0,-6 6 83,13-14-32,0 1-1,-1-1 1,1 0 0,-1 0 0,0 0-1,0 0 1,-4 2 0,-8 6 10,77-15 272,-53 5-232,0-1 1,0 0-1,13-3 0,1-4 158,-22 7-710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01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360 198 3712,'2'-8'1430,"0"5"-514,-2 0-695,1 1 0,-1 0 0,0 0 0,0-1-1,0 1 1,0 0 0,0-1 0,0 1 0,-1-3-1,-3-3 250,3 7-364,1 0 0,-1 0 0,0 0 0,1 0 1,-1-1-1,1 1 0,0 0 0,-1 0 0,1 0 1,0-3-1,-1-1 115,1 1 1,-1 0-1,0-1 1,0 1-1,-3-8 1,-2-10 507,4 17-587,1 1 0,-1 0 0,0 0 0,0-1 0,0 1 0,-1 1 0,1-1 0,-1 0 0,-5-5 0,3 3-143,2 3-1,0 0 1,0 0 0,0 1-1,-1-1 1,1 1-1,-1 0 1,1 0-1,-1 0 1,0 1-1,0-1 1,0 1-1,0 0 1,0 0 0,0 0-1,0 1 1,0-1-1,-1 1 1,1 0-1,0 0 1,0 1-1,-6 0 1,7 1 5,-1-1 0,0 1 0,1 0 1,0 0-1,-1 1 0,1-1 0,0 1 0,0 0 0,-4 5 1,-6 3-47,0 2 121,1 1 0,0 0-1,1 1 1,0 0 0,-14 28 0,16-28-61,5-8 16,-40 74 76,38-70-130,1 1 0,1-1 1,0 1-1,1 0 1,-3 17-1,6-26 18,0 1 0,-1 0-1,1 0 1,1-1 0,-1 1 0,1 0 0,-1-1-1,1 1 1,0 0 0,0-1 0,1 1-1,-1-1 1,1 1 0,0-1 0,-1 0-1,2 0 1,-1 0 0,0 0 0,5 4-1,0 0 28,1-1-1,1 1 0,-1-2 1,1 1-1,17 7 1,-12-8 20,0 0-1,0-1 1,26 5 0,4 0 117,-27-5-82,-1-2 0,1 0 0,0 0 0,0-2 0,0 0 0,-1-1 0,1-1 0,26-6 0,-34 5 88,0 0 0,-1-1 0,1 0 0,-1-1 0,11-7 0,-16 10-342,-1 0 0,1 0-1,-1 0 1,0 0 0,0-1 0,4-4 0,-5 6-226,-1 0 0,1 0-1,-1 0 1,1 0 0,-1 0 0,0 0 0,1 0 0,-1 0 0,0 0 0,0 0 0,0 0 0,0 0 0,0 0 0,0 0 0,0-1-1,0 1 1,0 0 0,0 0 0,0 0 0,-1 0 0,1 0 0,-1 0 0,0-1 0,-6-12-2672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03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3 113 2720,'1'0'551,"-1"0"-438,0-1 1,-1 1-1,1 0 1,0 0 0,0 0-1,-1-1 1,1 1-1,0 0 1,0 0 0,0-1-1,-1 1 1,1 0-1,0-1 1,0 1 0,0 0-1,0-1 1,0 1-1,0 0 1,0 0 0,0-1-1,0 1 1,0 0-1,0-1 1,0 1 0,0 0-1,0-1 1,0 1-1,0 0 1,0-1 0,0 1-1,0 0 1,0-1-1,1 1 1,-1 0 0,0 0-1,0-1 1,0 1-1,1 0 1,1-7-186,0 4 343,-1 0-1,0 0 1,0 0-1,0 0 1,0-1-1,-1 1 1,1 0-1,-1-5 1,0 8-252,0-1 1,0 1 0,0 0 0,0 0-1,0-1 1,1 1 0,-1 0 0,0 0 0,0-1-1,0 1 1,0 0 0,0 0 0,0-1-1,1 1 1,-1 0 0,0 0 0,0 0-1,0-1 1,1 1 0,-1 0 0,0 0-1,0 0 1,1 0 0,-1-1 0,0 1-9,1 0 1,-1 0-1,0 0 1,0 0 0,1-1-1,-1 1 1,0 0-1,0 0 1,1 0 0,-1-1-1,0 1 1,0 0-1,0 0 1,1-1 0,-1 1-1,0 0 1,0-1-1,0 1 1,0 0 0,0 0-1,0-1 1,0 1-1,0 0 1,1-1 0,0 0 14,2-1 88,-1 1 0,1-1-1,0 1 1,0-1-1,0 1 1,4-1-1,5-3 84,-9 4-158,0-1-1,0 1 1,0 0-1,0 0 1,1 0-1,-1 0 1,0 0-1,1 1 0,3-1 1,34 2 125,-2-1-254,62-11 49,-62 5 147,0 2 0,0 1 1,60 5-1,19 18 353,-103-17-376,10 2-209,-33-5-4989,-1 0 849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04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5 1472,'-6'-5'6579,"4"15"-6081,1-2-360,0 0 0,1 1 0,0-1 0,0 0 0,1 1-1,3 12 1,32 206 1084,-32-186-873,-1 0 0,-4 55 0,0-30 614,-17-69-2397,5 3-4310,8 3 2736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05.4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234 196 3328,'0'0'35,"0"0"-1,-1 0 1,1-1 0,0 1 0,0 0-1,-1 0 1,1-1 0,0 1 0,0 0-1,0-1 1,-1 1 0,1 0 0,0-1-1,0 1 1,0 0 0,0-1-1,0 1 1,0 0 0,-1-1 0,1 1-1,0 0 1,0-1 0,0 1 0,0 0-1,0-1 1,0 1 0,1 0 0,-1-1-1,0 1 1,0 0 0,0-1 0,0 1-1,0 0 1,0-1 0,1 1 0,-1 0-1,0-1 1,0 1 0,0 0 0,1 0-1,-1-1 1,0 1 0,0 0 0,1 0-1,-1-1 1,0 1 0,1 0-1,-1 0 1,0 0 0,1 0 0,-1-1-1,0 1 1,1 0 0,-1 0 0,1 0-8,0 0 1,-1-1-1,1 1 1,0-1 0,-1 1-1,1-1 1,-1 1-1,1-1 1,-1 1-1,1-1 1,-1 1-1,1-1 1,-1 1 0,0-1-1,1 0 1,-1 1-1,0-1 1,1 0-1,-1 1 1,0-1 0,1-1-1,-1 0 58,0 0-1,0 1 0,1-1 1,-1 0-1,1 0 1,-1 1-1,1-1 0,0 0 1,1-2-1,-1 3 55,0-1-1,0 0 1,0 1-1,-1-1 1,1 0-1,-1 0 1,1 0-1,-1 1 1,1-5-1,-1 0 123,-2-27 1197,1 31-1381,1 0 1,-1 0-1,1 0 0,-1 0 0,0 0 1,0 0-1,0 0 0,0 0 0,0 1 0,0-1 1,-1 0-1,1 1 0,-3-3 0,-8-10 301,11 13-353,0-1 0,0 1 1,0-1-1,0 1 0,0 0 1,0 0-1,0-1 0,-1 1 1,1 0-1,0 0 0,-1 0 1,1 0-1,-1 1 0,-2-2 1,-8-3 50,10 4-52,0-1 0,0 1 1,-1 1-1,1-1 1,-1 0-1,1 0 0,0 1 1,-1 0-1,-3-1 1,-52-6 369,-5-1-228,60 8-194,1 0 0,-1 0 1,0 1-1,1-1 0,0 0 1,-1 1-1,1 0 1,-1 0-1,1-1 0,-5 4 1,7-4-67,-1 1 0,1-1 1,-1 1-1,0 0 0,1-1 1,0 1-1,-1 0 1,1 0-1,-1-1 0,1 1 1,0 0-1,0 0 0,-1 0 1,1-1-1,0 1 1,0 0-1,0 0 0,0 0 1,0 0-1,0-1 0,0 1 1,0 0-1,0 0 1,1 0-1,-2 15-3405,-3 8 955,-4-3 224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08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37 1728,'-1'0'60,"1"-1"0,-1 1 0,1-1 0,-1 0 0,1 1 0,-1-1 0,1 1 0,-1-1 0,1 0 0,0 1 0,-1-1 0,1 0 0,0 0 0,0 1 0,0-1 0,-1 0 1,1 0-1,0 0 0,0 0-3,0 0 0,0 0 0,0 0 1,0 0-1,0 1 0,-1-1 1,1 0-1,0 0 0,-1 0 1,1 1-1,-1-1 0,1 0 0,0 1 1,-1-1-1,0 0 0,1 1 1,-1-1-1,0-1 0,-3 0 1607,4 2-1476,-1-1 0,0 0 0,0 1 0,0-1-1,1 1 1,-1 0 0,0-1 0,0 1-1,0 0 1,0-1 0,0 1 0,0 0 0,-2 0 1135,3 9-1328,6 190 1370,6-118-1172,-2-22-130,-6-34-57,-3-16 4,1 1 1,0 13 0,-2-21 28,0 0 0,0 0 0,0 1 1,1-1-1,-1 0 0,1 0 1,0 1-1,0-1 0,-1 0 0,3 3 1,-2-4 642,-6-23-7961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08.5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1 320,'0'0'128,"3"0"-96,2 3-32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09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1 1728,'-1'0'18,"1"0"1,0 0-1,0 0 1,0 0-1,0-1 1,0 1-1,0 0 0,0 0 1,0 0-1,0 0 1,-1 0-1,1 0 1,0 0-1,0 0 0,0 0 1,0 0-1,0 0 1,0 0-1,0 0 1,0 0-1,-1 0 1,1 0-1,0 0 0,0 0 1,0 0-1,0 0 1,0 0-1,0 0 1,0 0-1,0 0 0,-1 1 1,1-1-1,0 0 1,0 0-1,0 0 1,0 0-1,0 0 0,0 0 1,0 0-1,0 0 1,0 0-1,0 0 1,0 0-1,0 1 1,0-1-1,0 0 0,0 0 1,0 0-1,-1 0 1,1 0-1,0 0 1,0 0-1,0 1 0,0-1 1,0 0-1,0 0 1,0 0-1,1 0 1,-1 0-1,0 0 0,0 0 1,0 0-1,0 1 1,0-1-1,0 0 1,0 0-1,0 0 1,0 0 5,0 0 1,0 0 0,0 0 0,0 1-1,0-1 1,0 0 0,1 0 0,-1 0 0,0 0-1,0 0 1,0 0 0,0 1 0,0-1 0,0 0-1,0 0 1,0 0 0,0 0 0,0 0-1,0 1 1,0-1 0,0 0 0,0 0 0,0 0-1,0 0 1,-1 0 0,1 0 0,0 1-1,0-1 1,0 0 0,0 0 0,0 0 0,0 0-1,0 0 1,0 0 0,0 0 0,-1 1 0,1-1 433,-10 1 2555,7 1-2805,1 1-1,-1 0 1,0-1-1,1 1 0,0 1 1,-1-1-1,1 0 0,0 0 1,1 1-1,-4 7 1,-11 19-31,0-5-95,-17 32 0,5-7 341,14-31-203,12-16-214,-1 0-1,0 1 0,1-1 0,0 1 0,0-1 0,0 1 0,0 0 0,-1 4 0,-5 16 145,7-23-193,-4 4 166,-3 18 159,5-22-217,-3 2 857,5-3-874,20-1 16,-13 0 91,0-1-1,1 0 1,-1-1-1,8-4 1,15-5 101,171-48 102,-198 60-478,-1-1 1,1 1-1,-1-1 1,1 1 0,0 0-1,-1 0 1,1 0-1,2 0 1,-3 0 27,-1 1 0,0-1-1,1 0 1,-1 0 0,0 0 0,1 1 0,-1-1-1,0 0 1,1 1 0,-1-1 0,0 0 0,1 0-1,-1 1 1,0-1 0,0 1 0,1-1 0,-1 0-1,0 1 1,0-1 0,0 0 0,0 1 0,0-1-1,1 1 1,-1-1 0,0 1 0,0-1 0,0 0-1,0 1 1,0-1 0,0 1 0,0-1 0,0 0-1,-1 1 1,1-1 0,0 1 0,0-1 0,0 0-1,0 1 1,-1 0 0,-6 17-4633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10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294 28 2400,'-23'-3'2571,"14"-1"-1260,-27-8 919,26 9-1966,0 1 0,0 1 0,0 0 0,0 0 0,-17 1 0,21 0-248,1 1-1,0 0 1,0 0-1,0 0 1,0 0 0,0 1-1,0 0 1,1 0-1,-1 0 1,0 1-1,1-1 1,-8 7-1,8-4 9,0-1 1,1 1-1,-1 0 0,1 0 0,1 1 0,-4 7 0,-5 9 31,7-14 6,0 1-1,1 0 0,0 0 0,1 1 0,-3 16 1,-1 0 111,1 3-183,1 1 0,2 0 1,0 31-1,2-56-4,0 1 0,0 0 0,1-1 0,1 8 0,-1-10 35,0-1 0,0 0 0,0 0 0,0 1 0,0-1 1,1 0-1,-1 0 0,1 0 0,-1-1 0,1 1 0,0 0 1,2 2-1,4 3 84,1 0 0,-1-1 1,2 0-1,-1 0 1,0-1-1,14 5 0,-9-5-12,0-1-1,0 0 1,0-1-1,0-1 0,0-1 1,24 1-1,55-9 827,-87 7-962,8 0-6233,-13 0 6123,-1 0 0,1 0-1,-1 0 1,1 0 0,-1 0 0,0 0 0,1 0 0,-1-1 0,1 1 0,-1 0 0,0 0 0,1-1 0,-1 1 0,1 0 0,-1 0 0,0-1 0,0 1 0,1 0 0,-1-1 0,0 1 0,1 0 0,-1-1-1,0 1 1,0-1 0,0 1 0,0 0 0,1-2 0,-3-15-1643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11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4 208 3392,'5'-4'1312,"-14"7"-784,9-5 557,4-3-592,-4 4-416,1 1-1,0-1 1,0 0-1,-1 0 1,1 1-1,-1-1 0,1 0 1,0 0-1,-1 0 1,0 0-1,1 0 1,-1 0-1,1 0 1,-1 0-1,0 0 0,0 0 1,0 0-1,1 0 1,-1-2-1,4-13 806,2-4 200,-5 17-1062,-1 0 1,1 1 0,0-1 0,0 0 0,0 1-1,0-1 1,2-2 0,7-9 84,0 1 0,1 0 1,0 1-1,26-21 0,-32 29-88,0 0 1,1 1-1,-1-1 1,1 1-1,0 0 1,0 1-1,1-1 1,-1 1-1,0 0 1,1 1-1,-1 0 0,1 0 1,-1 0-1,1 1 1,10 0-1,-15 1-1,1-1 0,0 1 0,-1 0-1,1 0 1,-1 0 0,0 0-1,1 0 1,-1 1 0,0-1 0,0 1-1,1-1 1,-1 1 0,0 0 0,-1 0-1,1 0 1,0 0 0,-1 0 0,2 3-1,0-2 0,-1 1 0,0 0 0,-1-1 0,1 1 0,-1 0 0,1 0 0,-1 0 0,0 0 0,0 0 0,0 7 0,-2-4 4,1-1 0,-1 1 0,0-1 0,0 0 0,-1 1 0,0-1 0,0 0 0,0 0 0,-1 0 0,-6 10 0,1-4 140,-1 0-1,-1 0 1,-16 16-1,-1 0 222,-17 17-19,35-36-305,8-7-38,-1-1 1,1 1 0,-1 0 0,0 0-1,0-1 1,1 0 0,-1 1-1,0-1 1,0 0 0,-1 0 0,1 0-1,-3 1 1,4-2-24,1 1-5,0-1 0,0 0 1,0 0-1,0 0 0,0 0 0,0 0 1,-1 0-1,1 0 0,0 0 1,0 0-1,0 1 0,0-1 1,0 0-1,0 0 0,0 0 1,0 0-1,0 0 0,0 0 1,0 1-1,0-1 0,0 0 1,0 0-1,0 0 0,0 0 1,0 0-1,0 1 0,0-1 0,0 0 1,0 0-1,0 0 0,0 0 1,0 0-1,0 0 0,0 1 1,0-1-1,0 0 0,0 0 1,0 0-1,0 0 0,1 0 1,-1 0-1,0 0 0,0 0 1,0 1-1,0-1 0,0 0 0,0 0 1,0 0-1,1 0 0,-1 0 1,0 0-1,0 0 0,0 0 1,0 0-1,0 0 0,0 0 1,1 0-1,-1 0 0,0 0 1,0 0-1,0 0 0,0 0 1,1 0-1,0 1 80,0-1 149,1 0-48,137-7 1684,-1-1-1140,-129 8-755,1-1 0,0 0 0,10-2 0,-15 20-12274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2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12 4160,'-3'-1'480,"3"1"-401,-1 0 1,0-1-1,1 1 0,-1 0 1,1 0-1,-1-1 0,1 1 1,-1 0-1,1-1 0,-1 1 1,1 0-1,0-1 0,-1 1 1,1-1-1,-1 1 0,1-1 1,0 1-1,-1-1 0,1 1 1,0-1-1,0 1 0,0-1 0,-1 0 1,-3 54 7649,-7 3-4139,-22 57-2373,15-51-90,17-59-1099,-25 87 1059,-50 120 1,-6-51-322,6-10-300,71-139-349,1 0 1,-1-1-1,-1 1 0,-12 15 1,18-25-114,0 0 0,0 0 1,0 1-1,0-1 0,0 0 1,0 0-1,0 0 0,0 0 1,0 0-1,0 0 0,0 0 1,0 0-1,-1 0 1,1 0-1,0 0 0,0 0 1,0 0-1,0 0 0,0 0 1,0 0-1,0 0 0,0 0 1,0 0-1,-1 0 0,1 0 1,0 0-1,0 0 0,0 0 1,0 0-1,0 0 0,0 0 1,0 0-1,0 0 1,0 0-1,0 0 0,0 0 1,-1 0-1,1 0 0,0 0 1,0 0-1,0-1 0,0 1 1,0 0-1,0 0 0,0 0 1,0 0-1,0 0 0,0 0 1,0 0-1,0 0 1,0 0-1,0 0 0,0-1 1,-2-8 23,3-16-222,3 12 123,0 0 1,1 0-1,0 0 1,1 1-1,1-1 1,0 1-1,1 1 1,0 0-1,0 0 1,18-17-1,-2 5 37,1 1 0,1 1 0,40-25 0,-44 31-97,-9 7 115,-1-1 0,1 2-1,1-1 1,-1 2-1,1 0 1,15-4 0,-28 9 20,1 1 0,-1-1 1,0 1-1,1 0 0,-1-1 1,0 1-1,1 0 0,-1 0 0,1 0 1,-1 0-1,0 0 0,1 1 1,-1-1-1,0 0 0,1 1 1,-1-1-1,0 1 0,1-1 1,-1 1-1,0-1 0,0 1 1,0 0-1,1 0 0,-1-1 1,0 1-1,0 0 0,0 0 1,0 0-1,-1 0 0,1 0 0,0 1 1,0-1-1,-1 0 0,1 0 1,0 0-1,-1 1 0,1-1 1,-1 3-1,2 3 141,-1 1 0,-1 0 1,1-1-1,-1 1 0,-2 12 0,1-11-11,0 6 178,-8 27 0,5-26-160,-2 24 0,6-35-102,-1 0 0,1 0-1,1 0 1,-1 0 0,1 0 0,0 0 0,0 0-1,0 0 1,0 0 0,1 0 0,3 6 0,-4-9-35,1 0 0,-1-1 0,0 1 0,0-1 0,1 1 0,-1-1 0,1 1 0,-1-1 0,1 0 0,-1 0 0,1 0 0,0 0 0,0 0 0,-1 0 0,1 0 0,0-1 0,0 1 0,0-1 0,0 1 0,0-1 0,0 0 0,0 1 0,0-1 0,0 0 0,0-1 0,0 1 0,0 0 0,0 0 0,0-1 0,0 1 0,0-1 0,2-1 0,10-4-52,1 0 1,-1-2-1,0 0 0,14-10 1,8-6-5,152-103 20,-161 110-37,-19 12 69,-1 1 1,0-1 0,-1 0-1,9-9 1,-13 13 3,19-23 102,-20 23-102,0 0 1,0 0-1,0 0 0,0 0 0,0 0 1,0 0-1,0 0 0,-1-1 0,1 1 1,0 0-1,-1 0 0,1-3 1,-2 4-23,-1 0 0,1 0 0,-1 0 1,0 0-1,1 0 0,-1 1 0,1-1 1,-1 0-1,1 1 0,-1-1 1,1 1-1,-1 0 0,1-1 0,0 1 1,-1 0-1,0 1 0,1-1 4,-13 8 17,1 1 0,0 0 0,0 1 0,1 1-1,-17 21 1,22-25 2,0 2 0,1-1-1,0 1 1,0 0 0,1 0-1,1 0 1,0 1 0,0 0 0,-2 13-1,5-18 10,0-1-1,1 1 1,0 0-1,0-1 1,0 1-1,1 0 0,0-1 1,0 1-1,0-1 1,1 1-1,-1-1 1,2 1-1,-1-1 1,0 0-1,1 0 1,5 7-1,-7-11-12,0 0 0,-1 0 0,2 0 0,-1 0-1,0 0 1,0 0 0,0 0 0,0-1 0,1 1 0,-1 0-1,0-1 1,1 1 0,-1-1 0,0 1 0,1-1 0,-1 0-1,1 1 1,-1-1 0,0 0 0,1 0 0,-1 0 0,1 0-1,-1 0 1,1 0 0,-1-1 0,0 1 0,1 0 0,-1-1-1,1 1 1,-1-1 0,0 1 0,1-1 0,0-1 0,8-3-60,-2-1 0,1 0 0,13-12 0,-8 7-136,12-9-26,-2-1 0,1-1 1,-2-1-1,-1 0 0,32-48 0,-39 52 210,-18 23 17,1 0 0,-1 0 0,1 0-1,0 0 1,1 0 0,-1 0 0,-1 7 0,-10 44 483,8-35-281,3-10-113,0 0 1,0 0 0,1 1 0,0 16-1,2-24-59,-1 1 0,0 0-1,1-1 1,-1 1 0,1-1 0,0 1-1,0-1 1,1 0 0,-1 1-1,1-1 1,0 0 0,-1 0 0,1 0-1,1 0 1,-1 0 0,4 4-1,-4-7-33,-1 1-1,0 0 1,0 0-1,1-1 0,-1 1 1,0 0-1,1-1 0,-1 0 1,1 1-1,-1-1 1,0 0-1,1 1 0,-1-1 1,1 0-1,-1 0 0,1 0 1,-1-1-1,1 1 1,-1 0-1,1 0 0,-1-1 1,2 0-1,3-1 5,0-1 0,1 0 0,7-5 0,-9 5-18,68-47-97,-11 8-97,-59 40 166,0 0 1,0 1-1,1-1 0,-1 1 1,1-1-1,-1 1 1,5-1-1,-7 2 24,-1 0-1,1 0 1,0 0 0,0 0 0,0 0 0,0 0-1,0 0 1,0 0 0,0 0 0,-1 0 0,1 1 0,0-1-1,0 0 1,0 1 0,0-1 0,-1 0 0,1 1-1,0-1 1,0 1 0,-1-1 0,1 1 0,0 0-1,-1-1 1,1 1 0,-1 0 0,1-1 0,-1 1-1,1 0 1,-1 0 0,1-1 0,-1 1 0,0 0-1,1 0 1,-1 0 0,0 0 0,0-1 0,1 2-1,1 16 64,0-1 0,-1 1-1,0 0 1,-4 29-1,0 5 34,-22 306 256,-16-114 341,36-227-598,3-15-83,4-10-88,4-32-669,2-13 470,33-159 80,1-11 74,-31 181 33,1 0 0,3 1 0,22-47 0,-29 72 142,1 0 1,0 1-1,1 1 0,1 0 1,0 0-1,23-21 1,-27 30-28,-1 0-1,1 0 1,0 1 0,0-1 0,0 2 0,1-1 0,10-3 0,-12 5-13,-1 1-1,1 0 1,-1 0-1,1 0 1,0 1-1,0 0 1,-1 0 0,1 0-1,0 1 1,-1 0-1,11 3 1,-13-3 6,-1-1-1,1 2 1,0-1 0,0 0 0,0 1-1,-1-1 1,1 1 0,-1 0 0,1-1-1,-1 1 1,0 0 0,0 1 0,0-1-1,0 0 1,0 1 0,0-1-1,-1 1 1,1-1 0,-1 1 0,1 0-1,-1 0 1,0 0 0,0 0 0,-1 0-1,1 0 1,0 0 0,-1 0 0,0 0-1,0 0 1,0 0 0,0 3 0,-1 3 50,0 0 0,-1-1 1,0 1-1,-1-1 0,1 0 1,-1 1-1,-1-1 0,0-1 1,-9 16-1,6-13 8,0 1 0,-1-1 0,-1 0 0,0 0 0,-10 8 0,15-15-70,0 0-1,0-1 1,0 1 0,0-1-1,0 0 1,-1 0 0,1-1-1,-1 1 1,1-1-1,-1 0 1,1 0 0,-1 0-1,0-1 1,1 0 0,-1 0-1,0 0 1,-6-1-1,2-1-72,1 0 0,-1 0 0,-9-4 0,16 5 12,-1 0 0,0 0 0,0-1 0,1 1 0,-1-1 0,1 1 0,-1-1 0,1 0 0,0 0 0,-1 0 0,-2-4 0,2 2-334,12 6 118,86 2 133,30-1 217,-105-4-46,1-1 0,0-1 0,0-1 0,19-5 0,-14 1 61,-2-1-1,47-24 1,-61 27-41,0 0 0,0 0 1,-1-1-1,0-1 0,0 1 0,-1-1 0,0-1 0,0 0 0,6-10 0,-12 17-17,-1-1-1,1 0 0,-1 0 0,0 1 1,0-1-1,-1 0 0,1 0 0,0 0 0,-1-6 1,0 8-30,1 1 0,-1-1 0,0 0 1,0 1-1,0-1 0,0 1 1,0-1-1,-1 1 0,1-1 0,0 1 1,0-1-1,0 0 0,0 1 1,-1-1-1,1 1 0,0-1 0,0 1 1,-1-1-1,1 1 0,0-1 1,-1 1-1,1 0 0,-1-1 0,1 1 1,0 0-1,-1-1 0,1 1 0,-1 0 1,1-1-1,-1 1 0,1 0 1,-1 0-1,0-1 0,1 1 0,-1 0 1,1 0-1,-1 0 0,1 0 1,-1 0-1,1 0 0,-1 0 0,0 0 1,1 0-1,-1 0 0,1 0 0,-1 0 1,1 0-1,-1 1 0,1-1 1,-1 0-1,0 0 0,0 1 0,-1 0 14,-1 0 0,1 0 0,0 1 0,0-1 0,0 1 0,-1-1 0,2 1 0,-1 0 0,0 0 0,0-1 0,0 2 0,1-1 0,-1 0 0,-1 4 0,2-5-4,1 0 0,-1 1 0,1-1 0,-1 0 0,1 0 0,0 1 0,0-1 0,0 0 0,-1 1 0,1-1 0,0 0 0,1 0 0,-1 1 0,0-1 0,0 0 0,1 1 0,-1-1 0,0 0 0,1 0 0,-1 0-1,1 1 1,0-1 0,-1 0 0,1 0 0,0 0 0,0 0 0,-1 0 0,1 0 0,0 0 0,0 0 0,0-1 0,3 2 0,5 4 78,0-1-1,1 0 1,-1 0-1,1-1 1,1-1-1,-1 1 1,0-2-1,1 0 1,-1 0-1,19 1 1,42-4-2921,-3-6-8008,-65 7 9716,7-1-1147,1 10-7091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1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75 6400,'0'0'65,"0"0"1,0-1-1,0 1 1,0 0-1,0 0 1,0 0-1,0-1 1,-1 1-1,1 0 0,0 0 1,0-1-1,0 1 1,0 0-1,-1 0 1,1 0-1,0 0 1,0-1-1,-1 1 1,1 0-1,0 0 1,0 0-1,-1 0 1,1 0-1,0 0 0,0 0 1,-1 0-1,1 0 1,0 0-1,0 0 1,-1 0-1,1 0 1,0 0-1,0 0 1,-1 0-1,1 0 1,0 0-1,-1 0 1,1 0-1,0 0 0,0 0 1,-1 0-1,1 0 1,0 1-1,0-1 1,0 0-1,-1 0 1,1 0-1,0 0 1,0 1-1,0-1 1,-1 0-1,1 0 1,0 0-1,0 1 0,0-1 1,0 0-1,0 0 1,0 1-1,-1-1 1,1 0-1,0 1 1,-8 22 551,6-18-392,-6 21 81,1 1 1,0-1-1,3 1 1,0 0-1,1 0 0,2 0 1,1 0-1,1 0 1,1 1-1,8 34 1,-9-56-226,1 0 0,0 0 1,1 0-1,-1-1 0,1 1 1,0-1-1,0 1 0,1-1 1,0 0-1,0 0 0,0-1 1,6 6-1,-3-5 47,-1 0-1,1 0 1,0-1-1,0 0 1,1 0 0,-1-1-1,1 0 1,12 3-1,-6-3 65,1 0 0,0-1-1,0-1 1,0-1 0,0 0-1,0 0 1,0-2 0,0 0-1,27-7 1,-31 5-134,-1 1 1,0-1-1,0-1 0,-1 0 1,1 0-1,-1-1 0,0 0 1,-1-1-1,0 0 0,0 0 1,0-1-1,-1 0 0,0 0 1,0-1-1,10-17 0,-5 1 37,-1-1 0,-2 1 0,0-2 0,9-46 0,-16 59-58,0 1-1,-1 0 1,-1-1-1,0 1 1,0 0-1,-4-15 1,3 17-26,-1 1-1,0 0 1,-7-19 0,8 25-23,-1 0 1,-1 0 0,1 0 0,-1 0 0,1 1 0,-1-1 0,0 1 0,0 0 0,-1-1 0,1 1-1,-7-4 1,1 2-19,-1 0 0,0 0 0,0 1-1,0 0 1,-1 1 0,1 0 0,-1 1 0,0 0-1,0 1 1,1 0 0,-1 0 0,-16 2-1,10 0 14,0 1 1,1 1-1,-1 0 0,0 1 0,1 1 0,0 0 0,-23 12 0,27-10 41,1 0 0,-1 0 0,1 1 0,1 1 0,-20 19 0,25-22-264,0 1 0,0-1 0,1 1-1,-8 13 1,11-16-176,-1 0 0,1-1 1,-1 1-1,1 0 0,0 0 0,1 0 0,-1 0 0,1 1 0,0-1 0,0 5 1,6 12-3932,5-1 1398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12.7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1 191 3904,'2'3'289,"-1"1"1,1-1 0,0 1-1,-1 0 1,1-1 0,-1 1-1,0 0 1,-1 0-1,1 0 1,-1 0 0,1 4-1,2 62 158,-3-41-12,5 47-32,1 30 213,-3 56 738,2 52-266,-2-193-819,-3-19-183,1 1 1,-1-1-1,1 1 0,-1 0 1,0-1-1,0 1 1,-1 3-1,-1-8 736,0-8-511,-2-14 12,-2-62 130,-2-18-228,2 0-102,4 38-108,1-34-59,1 14 110,0 51-251,8-66 0,-4 65 203,-1 12-87,-2 7-42,1-1 0,1 1 0,7-24 1,-7 31 78,-1 4-25,0 0 0,0 0 0,1 0-1,-1 0 1,5-5 0,-6 9 23,0 1 0,0-1 0,1 1 1,-1-1-1,1 1 0,-1 0 0,1 0 0,-1 0 0,1-1 0,0 2 0,-1-1 0,1 0 1,0 0-1,0 0 0,0 1 0,0-1 0,0 1 0,-1 0 0,1-1 0,0 1 0,3 0 1,4 1 29,-1-1 0,1 2 1,0-1-1,-1 1 0,1 1 1,-1-1-1,0 1 1,0 1-1,0 0 0,0 0 1,-1 0-1,0 1 0,1 0 1,-2 1-1,1-1 0,-1 1 1,1 1-1,-2-1 1,1 1-1,-1 0 0,8 14 1,-4-2 39,-1 1 1,-1 0 0,-1 0-1,-1 0 1,-1 1 0,-1-1-1,1 25 1,-4-40 70,0 1-1,0-1 1,0 0 0,-1 0-1,0 1 1,0-1 0,-1 0-1,1 0 1,-1 0 0,0-1-1,-1 1 1,1 0 0,-1-1-1,0 1 1,0-1 0,0 0-1,0 0 1,-1 0 0,0 0-1,0-1 1,0 0 0,0 1-1,0-1 1,-1-1 0,1 1-1,-1-1 1,0 0 0,0 0-1,1 0 1,-9 2-1,4-3-72,0 0 0,0-1 0,0 0 0,0 0 0,0-1 0,0 0 0,0 0 0,1-1 0,-1 0 0,0-1-1,1 0 1,-1 0 0,-9-6 0,14 7-270,1 0-1,-1-1 1,1 1 0,0-1-1,-4-3 1,4 3-731,0 1 0,1-1-1,-1 1 1,0 0 0,-5-3 0,-2 4-1470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13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1 141 4320,'0'-2'102,"-1"-6"462,1-1 1,1 0-1,0 0 0,0 0 0,4-14 1,-3 12 18,-2 10-566,0 0 1,0 0-1,0 0 1,1 0 0,-1 0-1,0 0 1,0 0-1,1 0 1,-1 0-1,1 1 1,-1-1 0,1 0-1,-1 0 1,1 0-1,1-1 1,-2 1-130,10 10-59,-6-4 201,-1-1 0,0 1-1,0 0 1,0 0 0,0 0-1,-1 0 1,3 7 0,9 42 317,-4-15-153,34 92 1363,-42-120-973,-2-11-561,0 0 0,0 0 0,0 0 0,0 0 0,0 0 0,0 0 0,0 0 0,0 0 0,0 1 0,0-1 0,0 0 0,0 0 0,0 0 0,0 0 0,0 0 0,0 0 0,0 0 0,0 0 0,0 0 0,-1 0-1,1 0 1,0 0 0,0 0 0,0 0 0,0 0 0,0 1 0,0-1 0,0 0 0,0 0 0,0 0 0,0 0 0,0 0 0,0 0 0,0 0 0,0 0 0,0 0 0,0 0 0,-1 0 0,1 0 0,0 0 0,0 0 0,0 0 0,0 0 0,0 0-1,0 0 1,0 0 0,0 0 0,0 0 0,0 0 0,0 0 0,0 0 0,0 0 0,-1 0 0,1 0 0,0-1 0,-1 1 38,1-1 1,-1 0-1,0 0 1,1 0-1,-1 0 1,1 0-1,-1 0 1,1 0-1,-1-1 1,1 1-1,-1 0 1,1 0-1,0-2 1,-4-32-52,2 1 1,4-55 0,-1 79-60,0-1 1,1 1-1,1 0 1,-1 0 0,1 0-1,1 0 1,0 0-1,1 1 1,-1-1 0,2 1-1,-1 0 1,13-14-1,-16 21 41,0 0 1,-1 1-1,1-1 0,0 1 0,0-1 0,0 1 0,0 0 0,1 0 1,-1 0-1,0 0 0,0 0 0,1 0 0,-1 0 0,0 1 0,1 0 1,-1-1-1,1 1 0,-1 0 0,0 0 0,1 0 0,-1 0 0,1 1 1,-1-1-1,4 2 0,-3-1 11,0 0 0,1 0 0,-1 1 0,0 0 0,0 0 0,0-1 0,0 2 1,0-1-1,-1 0 0,1 1 0,-1-1 0,0 1 0,1 0 0,-1-1 0,0 1 0,2 5 0,3 7 17,-1 1 1,-1 1-1,0-1 0,-1 0 0,-1 1 0,0 0 0,-2 0 0,1 22 1,-2-32 103,0 1 0,1-1 0,0 1 0,1-1 1,0 0-1,4 13 0,-5-21-90,-1 1 1,1 0-1,-1-1 1,1 1-1,-1-1 1,1 1-1,-1-1 1,0 1-1,1-1 1,-1 1 0,0-1-1,1 1 1,-1-1-1,0 0 1,0 1-1,0-1 1,1 1-1,-1-2 1,1 0 93,66-119-155,-58 104-46,-6 10 9,1 0 0,0 0-1,1 1 1,7-10 0,-11 15 60,0 0 0,0 0 0,0 0 0,0 0 0,1 0 0,-1 0 0,0 1 0,0-1 0,1 0 1,-1 1-1,0-1 0,1 1 0,-1-1 0,1 1 0,-1-1 0,1 1 0,-1 0 0,1 0 0,-1 0 0,1 0 0,-1 0 1,1 0-1,-1 0 0,1 0 0,-1 1 0,1-1 0,-1 1 0,0-1 0,3 2 0,-1 0-5,0-1-1,0 2 0,0-1 1,-1 0-1,1 0 0,-1 1 1,1 0-1,-1-1 1,0 1-1,0 0 0,3 5 1,1 5-19,9 22 0,-7-13-57,2 13 195,-8-27-43,0 0-1,6 16 1,-5-17 12,0 1 0,2 14 0,-2-8-7,-2 6 423,-2-12-425,-17-7-7915,13 6 4048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15.1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79 3072,'0'-3'265,"0"2"-92,0 0-1,0 0 0,0 0 1,0 0-1,0 1 0,0-1 1,0 0-1,0 0 0,0 0 1,0 0-1,0 0 0,0 0 1,-1 0-1,1 0 0,0 0 0,-1 1 1,1-1-1,-1 0 0,1 0 1,-1 0-1,1 1 0,-1-1 1,1 0-1,-1 1 0,0-1 1,1 0-1,-1 1 0,0-1 0,0 1 1,1-1-1,-1 1 0,-2-1 1,-24-14 1741,10 7-1167,-20-8-107,29 13-428,1 1 1,-1 0-1,-14-1 1,20 3-232,0 0 0,0 0 0,0 0 0,0 0 0,0 1 0,-1-1 0,1 0 0,0 1 1,0 0-1,0-1 0,0 1 0,0 0 0,0 0 0,1 0 0,-1 0 0,0 1 0,0-1 1,-2 3-1,-1 2-49,-1 0 1,2 1-1,-1-1 1,1 1 0,0 0-1,1 0 1,-1 0-1,1 1 1,1-1 0,-3 10-1,5-15 69,-3 10 48,0 1-1,1-1 1,0 1-1,1 19 1,1-28-41,0 0 0,1-1 1,0 1-1,0 0 0,0 0 0,0 0 1,1-1-1,-1 1 0,1-1 0,0 1 0,0-1 1,0 0-1,0 1 0,1-1 0,-1 0 1,1-1-1,0 1 0,6 4 0,-5-4 15,1 0 0,-1-1 0,1 1 0,0-1 1,0 0-1,0 0 0,0-1 0,0 0 0,0 0 0,9 1 0,1-1 129,-1-1 0,24-3 0,-35 3-102,-1 0 0,1-1 0,0 1 0,-1-1 0,1 0 0,-1 1 0,1-1 0,-1-1 1,1 1-1,-1 0 0,0 0 0,0-1 0,1 1 0,-1-1 0,0 0 0,0 0 0,-1 0 1,1 0-1,0 0 0,-1 0 0,1 0 0,-1 0 0,2-5 0,-1 3 32,-1-1-1,0 1 1,0-1-1,0 1 0,0-1 1,-1 1-1,0-1 1,0 0-1,0 1 1,-1-1-1,0 1 0,-2-9 1,1 0-399,-1 0-1,2 1 1,-1-21 0,2 33 146,9 19-576,-2-10 731,0 0 0,1-1 0,0 0 0,0-1 0,11 8 0,-13-11 118,0 0-1,0-1 0,1 0 1,-1 0-1,1-1 0,10 3 1,-15-5-60,0 0 0,-1 0 0,1-1 0,0 1 1,0 0-1,-1-1 0,1 1 0,0-1 0,-1 0 0,1 1 1,0-1-1,-1 0 0,1 0 0,-1 0 0,1 0 1,-1 0-1,0 0 0,1-1 0,-1 1 0,0 0 0,0-1 1,0 1-1,0-1 0,0 1 0,1-3 0,1-2 31,1 0-1,-1-1 0,-1 1 1,1-1-1,1-8 0,-2 5-120,1 0-1,0 0 1,1 0-1,0 0 1,1 1-1,-1-1 0,2 1 1,-1 1-1,10-12 1,-15 20 39,1-1-1,0 1 1,-1-1-1,1 1 1,-1 0 0,1-1-1,0 1 1,0 0 0,-1 0-1,1-1 1,0 1 0,-1 0-1,1 0 1,0 0-1,0 0 1,-1 0 0,1 0-1,0 0 1,0 0 0,-1 0-1,1 0 1,0 1 0,-1-1-1,1 0 1,0 0-1,0 1 1,-1-1 0,1 0-1,-1 1 1,1-1 0,0 1-1,-1-1 1,1 0 0,0 2-1,19 18-153,-8-2 165,17 35-1,-12-19-89,-16-31 88,4 5 25,-1 0 0,1-1 0,0 1 1,0-1-1,1 0 0,8 8 0,0-3 98,0 0-1,21 13 1,-29-21 443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15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 4480,'-6'0'622,"6"0"-595,-1 0 0,1 0 0,0 0 0,0 0 0,0 0 0,0 0 0,0 0 0,0 0 0,0 0 0,-1 0 0,1 0 0,0 0 0,0 0 0,0 0 0,0 0 0,0 0 0,0 0-1,-1 0 1,1 0 0,0 0 0,0 0 0,0 0 0,0 0 0,0 0 0,0 0 0,0 0 0,-1 0 0,1 0 0,0 0 0,0 0 0,0 0 0,0 1 0,0-1 0,0 0 0,0 0 0,0 0 0,0 0-1,0 0 1,0 0 0,-1 0 0,1 0 0,0 1 0,0-1 0,0 0 0,0 0 0,0 0 0,0 0 0,0 0 0,0 0 0,0 1 0,0-1 0,0 0 0,0 0 0,0 0 0,0 0 0,0 0-1,0 0 1,1 1 0,-1-1 0,0 0 0,0 0 5,-8 13 582,-7 48 2628,-29 125 812,42-174-4347,-4 28 255,8-12-3925,-1-16 1921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17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0 126 1728,'4'-12'794,"-4"10"-747,0 1 0,0 0 0,1 0-1,-1 0 1,0-1 0,1 1 0,-1 0 0,1 0-1,-1 0 1,1 0 0,0 0 0,1-1 0,-1-1-675,-1 2 898,0 1 0,0-1 0,0 1 0,0 0 0,1-1-1,-1 1 1,0-1 0,0 1 0,2-2 1888,-2 1-1888,1 1 0,-1 0 0,0 0 0,1-1-1,-1 1 1,0 0 0,1 0 0,-1 0 0,1 0 0,0-1-1,3 0-182,1 0 0,-1 0-1,0-1 1,0 0-1,0 0 1,0 0-1,0-1 1,0 1 0,0-1-1,4-4 1,10-6-5,-5 5-21,1 1 1,0 0-1,24-8 1,-32 13-59,1 0 0,0 0 1,-1 1-1,1 0 0,0 0 1,0 0-1,0 1 1,0 0-1,0 1 0,11 1 1,-16-1 5,1 0 1,-1 0-1,1 0 1,-1 1-1,0-1 1,0 1-1,0-1 1,1 1-1,-1 0 1,-1 0-1,1 0 1,0 0-1,0 0 1,-1 0-1,1 0 1,-1 1-1,0-1 1,0 0-1,0 1 1,0-1-1,0 1 1,0-1-1,0 4 1,0-1 30,0 1 1,0 0 0,-1-1-1,1 1 1,-1 0 0,-1 0-1,1-1 1,-1 1 0,-2 10-1,-2-2 152,0 0-1,0 0 1,-2-1-1,0 0 0,0 0 1,-1 0-1,-1-1 1,-18 21-1,-8-4 534,25-19-437,9-10-346,3 0-225,34 2 481,-23 0 25,-1-2-1,1 0 0,24-3 1,-26 2-82,0 0-1,1 1 1,13 1 0,0-1 368,-21-2-419,1 1-1441,6 9-8476,1-4 6590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19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1 285 3072,'0'-2'147,"0"0"0,0 0 0,1 0 0,-1 0 0,1 0 0,-1 0 0,1 0-1,0 1 1,0-1 0,-1 0 0,1 0 0,1 1 0,-1-1 0,0 0 0,2-1 0,24-20 1133,-9 9-1023,-9 7-170,1 0 1,-1 0-1,1 1 0,0 1 1,1-1-1,-1 2 0,1-1 1,0 2-1,0-1 1,0 1-1,1 1 0,20-2 1,3 2 328,58 3 0,91 1-243,-103-3-10,220 15 399,-53 0-191,-101-9-235,86 1 27,-114-6-112,131 1 248,-4 19-68,179 36 84,1-10-406,-340-41 279,158-12 0,-170 2 12,296-31-115,-114 2-36,-11 2-121,-4-18 159,-122 19-100,238-30 0,-159 36 333,-157 19-366,37-8 42,143-5 0,-216 19 4,113 4 167,-103-2-104,1 0 1,-1 1 0,1 1 0,-1 0 0,21 10 0,2 0-54,-37-13 188,0 0-185,0-1 1,0 1-1,0 0 1,0 0-1,0 0 0,0-1 1,0 1-1,0 0 1,0 0-1,0 1 1,-1-1-1,1 0 1,0 0-1,-1 0 1,1 2-1,1 0 28,-1 1 9,1 0 0,-1 0 0,1 0 0,-1 0 0,0 0 1,0 7-1,3 12 95,-2-14-109,3 8 82,-2 0-1,0 0 1,2 34-1,1 45 379,1 2-64,-6-81-568,0 1 0,5 21-1,2 12-5678,-7-31 3709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22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16 2304,'-11'-12'406,"10"10"717,7 3 3966,-5 0-4893,0-1-1,0 0 0,0 0 0,0 0 1,-1 0-1,1 0 0,0 0 0,0 0 1,0 0-1,0 0 0,0 0 0,0 0 1,0-1-1,1 1 0,9-2 172,269 20 1597,-123-3-1576,129 9 1575,-279-23-2091,8 1 491,-8-5-4833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9 308 2144,'3'-2'694,"-5"3"-527,-7 0 2071,9 0-2062,0 3-81,0-4-51,0 1 0,0 0-1,1-1 1,-1 1-1,0 0 1,0-1-1,1 1 1,-1-1 0,1 1-1,-1 0 1,1-1-1,-1 1 1,1-1-1,-1 1 1,1-1 0,-1 1-1,1-1 1,-1 0-1,1 1 1,0-1-1,-1 0 1,1 1 0,0-1-1,-1 0 1,1 0-1,0 1 1,-1-1-1,1 0 1,0 0 0,0 0-1,-1 0 1,1 0-1,1 0 1,12 3 320,-12-2-330,1 0 0,-1 0 0,1 0 0,-1-1-1,1 1 1,0-1 0,-1 1 0,1-1 0,0 0 0,0 0 0,-1 0 0,6-2 0,-3 2-9,-1-1 1,1-1-1,0 1 0,-1-1 1,1 1-1,5-4 0,-7 4 23,0 0 0,0 0 0,1 1 0,-1-1 0,0 1 0,6 0 0,-9 0-26,1 0 0,-1 0 0,1 0-1,0 0 1,-1 1 0,1-1 0,-1 0-1,1 0 1,-1 1 0,1-1 0,-1 1-1,1-1 1,-1 0 0,1 1 0,-1-1-1,0 1 1,1-1 0,-1 1-1,0-1 1,1 1 0,-1-1 0,0 1-1,1 0 1,3 14 358,-1 92 217,-4-14-462,3 105 215,2-154-302,1 37 16,-5-65 148,5 25 0,-2-26-140,-3 3 134,0-16-189,0 1-1,0-1 1,0 0 0,0 1-1,0-1 1,0 0-1,1 1 1,0-1 0,-1 0-1,1 0 1,1 4 0,0-3-27,-1 1 0,0-1 1,0 1-1,0-1 0,-1 1 1,1 0-1,-1 0 0,0-1 1,0 8-1,0-8 27,0 1-1,0-1 1,0 1-1,0-1 1,1 0 0,-1 1-1,1-1 1,0 0-1,2 5 1,-3-6-23,1 0 1,-1 1-1,1-1 1,-1 0-1,0 0 1,0 0-1,0 1 1,0-1-1,0 0 1,-1 3-1,0 3 206,1 15 1170,0-39-991,0-20-166,-1 20-235,0 0 0,2-1-1,0 1 1,4-19-1,4-26 66,-7 46-32,0-1-1,0-20 1,-1 21 62,0 0 0,5-28 0,66-195 1,-10 73-175,-47 128 343,6-17-276,-5 16 80,-12 29-76,0 0 0,0 0 0,0 0-1,1 0 1,0 0 0,8-8 0,-9 11 14,0 0 0,0 0 0,-1 0 0,6-12 0,-2 1 170,-3 10-144,-1 1-1,0-1 1,0 0-1,-1 0 1,0 0-1,0 0 1,-1-1-1,1-7 1,-2 14-9,0 0-1,1 0 1,-1 0 0,0 0 0,0 0 0,1 1 0,-1-1 0,0 0 0,1 0 0,-1 0 0,1 0 0,0 0 0,0 0 19,-1 0 1,1 0-1,-1 1 0,1-1 1,-1 0-1,1 0 1,-1 0-1,0 0 0,0 0 1,1 0-1,-1 0 1,0-1-1,1-9-172,0 10-1052,3 14-2067,-2-5 2314,3 11-3512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60 1568,'0'-1'47,"0"1"1,0-1-1,0 0 1,0 0-1,0 0 1,1 0-1,-1 0 0,0 0 1,0 1-1,1-1 1,-1 0-1,0 0 1,1 0-1,-1 1 1,1-1-1,-1 0 0,1 1 1,-1-1-1,1 0 1,0 1-1,-1-1 1,1 0-1,0 1 0,-1-1 1,1 1-1,0 0 1,0-1-1,1 0 1,2-1 224,-3 0-69,0 1 0,0 0 0,0-1 0,0 1 0,0-1 0,0 1 0,0-1 0,-1 1 0,1-1 0,-1 0 0,1 1 0,-1-1 0,1 0 0,-1 1 0,0-1 0,0 0 0,0 0 0,0 1 0,-1-4 0,1 4 9,0 0 182,2 10-468,2 0 74,-1-2-11,-1-1-1,1 1 1,-1-1-1,0 1 1,-1 0-1,2 8 1,-2 2-29,1 29 250,3-1 0,2 1 0,15 55 0,-18-80-109,-4-19-88,0 0 0,0 0 0,0 0-1,1 1 1,-1-1 0,1 0 0,-1 0 0,1 0-1,0 0 1,0 0 0,0 0 0,0 0-1,0 0 1,3 3 0,-2-4 862,1-97-17,-3 85-824,2-15 50,6-32 1,-4 35-22,0 6 10,5-21 0,-7 32-91,0 1 0,0 0 0,1 0 0,0-1-1,0 1 1,0 1 0,7-9 0,-6 8 54,-1 1-62,0 1 0,1-1-1,-1 1 1,1 0 0,6-4-1,-8 6 19,-1 0 0,1 1 0,-1-1 1,1 1-1,-1-1 0,1 1 0,-1 0 0,1-1 0,0 1 0,-1 0 0,1 0 0,0 0 0,-1 1 0,1-1 0,0 0 1,-1 0-1,1 1 0,-1-1 0,1 1 0,2 1 0,-1-1 8,0 1 1,-1 0-1,1-1 1,0 1-1,-1 1 0,1-1 1,-1 0-1,1 1 0,-1-1 1,0 1-1,0-1 1,0 1-1,-1 0 0,3 5 1,1 3 90,-2 0 0,6 22 1,-5-15 23,-1-3-9,-1-1 0,1 23 0,-2-20-47,4 24 1,-1-24 128,-2 0 1,1 23-1,-3-39 452,0-6-325,0-6-311,2-1 1,-1 1-1,1 0 0,1 0 0,0 0 1,5-13-1,32-62-532,-36 77 445,-2 4 46,1 0 0,-1 1 0,1 0 0,0 0 0,0 0 0,1 0 0,-1 0 0,1 0 0,0 1 0,0 0 0,0 0 0,0 0 0,0 0 0,1 1 0,7-4 0,-9 4 85,1 1 0,0 0 0,0 0 0,0 0 0,7 0 0,2-1-122,-12 1 67,1 1 0,0-1 0,0 1 0,0 0 0,-1 0 0,1 0 0,0 0 0,0 0 0,3 1 0,2 1-36,-6-2 44,-1 0 0,1 0 0,0 0 1,0 0-1,-1 0 0,1 1 0,0-1 0,-1 0 0,1 0 0,0 1 0,-1-1 1,1 0-1,0 1 0,-1-1 0,1 1 0,-1-1 0,1 1 0,-1-1 0,1 1 1,-1-1-1,1 1 0,-1-1 0,1 1 0,-1 0 0,0-1 0,1 1 1,-1 0-1,0-1 0,0 1 0,1 0 0,0 3 44,2 2 55,0 0 0,-1 0-1,1 0 1,-1 0 0,-1 0 0,2 10 0,2 40 401,-1 47-476,-4-99-23,1 1 59,-1 0 1,1-1-1,0 1 1,0-1-1,2 5 1,1 7-255,4 7 59,-8-22 160,0-1 0,0 1 0,0-1-1,0 1 1,1 0 0,-1-1 0,0 1 0,0-1-1,1 1 1,-1-1 0,0 1 0,1-1-1,-1 0 1,0 1 0,1-1 0,0 1 0,2 3-872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1 141 2400,'4'-1'1077,"5"-6"1408,-14-8 555,6 11-2954,-1 1 0,1-1-1,0 1 1,0-1 0,0 1-1,0-1 1,1 1-1,0 0 1,-1-1 0,1 1-1,0 0 1,5-4 0,3-9 102,-7 13-165,-1 0-1,1 0 1,0 0 0,0 0 0,0 1 0,4-4 0,9-7 67,-14 11-103,1 0 0,-1 1 0,1-1 0,-1 0-1,1 1 1,0 0 0,0-1 0,-1 1 0,1 0-1,0 1 1,0-1 0,0 0 0,0 1 0,0 0-1,0 0 1,0-1 0,0 2 0,5-1 0,-7 1 55,1 0 33,0 2-24,0 0 1,0 0-1,0 0 1,-1 1-1,1-1 1,-1 0-1,0 1 0,0-1 1,0 1-1,0-1 1,0 1-1,-1-1 1,0 1-1,1-1 0,-2 1 1,1 0-1,0-1 1,-1 5-1,-1 3 73,0-1-1,-1 0 0,1 0 1,-2 0-1,-6 12 0,8-18-115,0 0 0,-1-1 0,1 1 0,-1-1 0,-6 7 0,-6 6 83,13-14-32,0 1-1,-1-1 1,1 0 0,-1 0 0,0 0-1,0 0 1,-4 2 0,-8 6 10,77-15 272,-53 5-232,0-1 1,0 0-1,13-3 0,1-4 158,-22 7-710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19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11 955 4160,'-4'-1'387,"-3"-1"680,9 5 1287,-1-3-2244,-1 0-1,0 0 1,1 0 0,-1 1 0,0-1-1,1 0 1,-1 0 0,0 0 0,1 0 0,-1 0-1,0 0 1,1 0 0,-1 0 0,0 0-1,1 0 1,-1 0 0,0 0 0,1 0-1,-1 0 1,0 0 0,1-1 0,-1 1 0,1 0-1,13-11 403,0-2 0,-1 1 0,0-1 0,-1-1 0,18-26 0,137-256-253,-53 86-182,-98 182-127,0 0 1,14-38-1,-30 65 21,0 1 0,1-1 1,-1 1-1,0 0 0,0-1 1,0 1-1,1-1 0,-1 1 0,0-1 1,0 1-1,0-1 0,0 1 0,0-1 1,0 1-1,0-1 0,0 0 1,0 1-1,0-1 0,0 1 0,0-1 1,0 1-1,0-1 0,-1 1 0,1-1 1,0 1-1,-1-1 0,1 1-6,-1 0-1,1 0 1,-1 0-1,0 0 1,1 0-1,-1 0 0,1 1 1,-1-1-1,0 0 1,1 0-1,-1 1 1,1-1-1,-1 0 1,1 0-1,-1 1 1,1-1-1,-1 1 0,-3 2-89,0 1 0,0-1-1,0 1 1,-4 6-1,1 3-25,-11 27 0,13-26 107,-11 26 215,2 1 1,2 0 0,2 1 0,-8 67-1,17-94-34,0 1 0,1-1 1,0 1-1,4 21 0,-3-31-26,1 0 0,-1 0 0,1 0 0,0 0 0,1 0 0,-1 0 0,1 0 0,0-1 0,1 1 0,-1-1 0,1 0 0,0 0 0,6 6 0,-8-9-42,0-1 0,0 1 0,1-1 0,-1 1-1,0-1 1,1 0 0,-1 1 0,1-1 0,-1-1 0,1 1-1,-1 0 1,1 0 0,0-1 0,-1 0 0,6 1 0,-4-2-8,0 1 1,0-1-1,0 0 1,1 0-1,-1 0 1,0 0-1,0-1 1,-1 0-1,5-2 1,3-3 20,0 0 1,0-1 0,-1-1 0,0 0 0,10-12-1,1-3 25,-2-1-1,0-1 0,22-43 0,36-89 25,-60 121-73,-16 34-69,62-146-153,-56 129 195,-1 0 0,-1-1 0,-1 1 0,0-1 0,1-32-1,-5 53-29,-2-33-111,2 31 97,-1 1 0,1 0 0,0 0 0,0-1 0,0 1 0,-1 0 0,1 0 0,-1-1 0,1 1 0,-1 0-1,0 0 1,1 0 0,-1 0 0,0 0 0,0 0 0,1 0 0,-1 0 0,0 0 0,0 0 0,-2-1-1,3 2 7,-1 0-1,0 1 0,1-1 0,-1 0 1,1 0-1,-1 0 0,1 1 0,-1-1 1,1 0-1,0 0 0,-1 1 0,1-1 1,-1 0-1,1 1 0,0-1 0,-1 1 0,1-1 1,0 0-1,-1 1 0,1-1 0,0 1 1,-1-1-1,1 1 0,0-1 0,0 1 1,0-1-1,0 1 0,-1-1 0,1 1 1,-8 25-238,5-15 184,-12 31-46,-11 53 1,-44 359 404,69-444-266,-2 21 174,3-30-155,0 1 0,0-1 0,0 0 0,0 1 0,1-1 0,-1 0 0,0 1 0,1-1 0,-1 0 0,0 1 0,1-1 0,0 0-1,-1 0 1,1 1 0,0-1 0,1 2 0,-2-3-34,0 0-1,1 0 1,-1 0 0,0 0-1,0 0 1,1 0 0,-1 0-1,0 0 1,0 0-1,1 0 1,-1 0 0,0 0-1,0 0 1,1 0 0,-1 0-1,0 0 1,0 0-1,1 0 1,-1-1 0,0 1-1,0 0 1,1 0 0,-1 0-1,0 0 1,0 0-1,0-1 1,1 1 0,-1 0-1,0 0 1,0 0 0,0-1-1,0 1 1,0 0-1,1-1 1,8-12 254,-7 10-217,16-29 202,21-50 1,-27 53-332,1 1 0,34-52 0,-46 79 62,-1 0 0,0 1 0,1-1 0,-1 1 0,1-1 0,-1 0 0,1 1 0,0-1 0,-1 1 0,1-1 0,0 1 0,-1 0 0,1-1-1,0 1 1,-1 0 0,1-1 0,1 1 0,-1 0 2,-1 0-1,1 0 0,-1 0 0,1 0 1,-1 0-1,1 0 0,-1 1 0,1-1 1,-1 0-1,0 0 0,1 1 0,-1-1 1,1 0-1,-1 0 0,0 1 0,1-1 1,-1 0-1,0 1 0,1-1 0,0 1 1,0 2-22,1 0 1,-1 0-1,0 0 1,1 0-1,-1 0 1,-1 0-1,2 4 0,1 21 4,1 44-1,2 22 111,-4-84 0,0-1 1,0 1-1,1-1 1,0 1-1,1-1 1,8 15-1,-12-23-55,0 0 0,1 0 0,-1 0 0,1 0 0,0-1 0,-1 1-1,1 0 1,-1 0 0,1 0 0,0-1 0,0 1 0,-1 0 0,1-1 0,0 1-1,0-1 1,0 1 0,0-1 0,0 1 0,0-1 0,0 1 0,0-1-1,0 0 1,0 0 0,0 1 0,0-1 0,0 0 0,0 0 0,0 0 0,0 0-1,0 0 1,0 0 0,0-1 0,0 1 0,0 0 0,0-1 0,0 1-1,0 0 1,0-1 0,2 0 0,5-6 29,0-1 0,0 0-1,0 0 1,-1 0 0,11-18 0,0 2-5,0 0-114,36-42 10,-53 64 31,-1 1 0,1 0 0,0 0 0,0 0 0,0 0-1,0 1 1,1-1 0,-1 0 0,0 0 0,0 1 0,0-1 0,1 1-1,-1-1 1,0 1 0,1-1 0,-1 1 0,0 0 0,2-1-1,-2 2 4,0-1-1,0 1 1,0-1-1,0 1 1,0-1-1,0 1 1,0-1-1,0 1 0,0 0 1,0 0-1,-1 0 1,1-1-1,0 1 1,-1 0-1,1 0 1,0 0-1,-1 0 0,1 0 1,-1 0-1,0 0 1,1 0-1,-1 0 1,1 3-1,4 15-33,4 21 0,-7-24 82,2-1 1,0 0-1,9 22 0,-10-29 41,1-1 0,0 0 0,0-1 0,0 1-1,1-1 1,8 9 0,-11-14-33,-1 1-1,1 0 1,0-1 0,-1 0-1,1 1 1,0-1-1,0 0 1,0 0 0,0 0-1,0 0 1,0 0-1,0-1 1,0 1 0,0-1-1,0 1 1,1-1 0,-1 0-1,0 0 1,0 0-1,0 0 1,1 0 0,-1 0-1,0-1 1,0 1 0,0-1-1,0 1 1,0-1-1,3-1 1,0-1 22,-1 0 1,1 0-1,-1-1 0,0 1 0,0-1 0,0 0 1,0 0-1,4-8 0,26-44 193,-24 37-199,35-78 73,-29 60-308,20-37 1,-21 55-143,-15 18 319,0 1 0,1 0 0,-1-1 0,0 1 0,0 0 0,1 0 0,-1-1 0,0 1 0,1 0 0,-1 0 0,0-1 0,0 1 0,1 0 0,-1 0 0,1 0 0,-1 0 0,0 0 0,1-1 0,-1 1 0,0 0 0,1 0 0,-1 0 0,1 0 0,-1 0 0,0 0 0,1 0 0,-1 0 1,0 0-1,1 0 0,-1 1 0,1-1 0,-1 0 0,0 0 0,1 0 0,-1 0 0,0 1 0,1-1 0,-1 0 0,0 0 0,1 0 0,-1 1 0,0-1 0,0 0 0,1 1 0,-1-1 0,0 0 0,0 1 0,0-1 0,1 0 0,-1 1 0,0-1 0,0 0 0,0 1 0,0-1 0,0 0 0,0 1 0,0-1 0,0 1 0,2 6-10,-2 0 0,1 0 1,-1 0-1,0 0 0,0 0 0,-1 0 0,-2 10 0,1 0 42,-1 6 44,-2 1 0,0-1 0,-1 0 0,-2 0 1,0 0-1,-14 25 0,20-44 21,0 0 0,-1 0 0,1-1 0,-6 6-1,7-7-74,0-1 0,0 0 0,0 0 0,0 0 0,0 0 0,-1 0 0,1-1 0,0 1 0,-1 0 0,1-1 0,0 1-1,-1-1 1,1 1 0,-1-1 0,1 1 0,-3-1 0,4 0-17,0 0 1,0 0-1,0 0 0,0 0 1,0-1-1,0 1 1,0 0-1,0 0 0,0 0 1,0 0-1,0 0 0,0 0 1,0 0-1,0-1 1,0 1-1,0 0 0,0 0 1,0 0-1,0 0 0,0 0 1,0 0-1,0 0 1,0-1-1,0 1 0,0 0 1,0 0-1,0 0 0,0 0 1,0 0-1,0 0 1,0 0-1,0 0 0,1-1 1,-1 1-1,0 0 0,0 0 1,0 0-1,0 0 1,0 0-1,0 0 0,0 0 1,0 0-1,1 0 0,-1 0 1,0 0-1,0 0 1,0 0-1,0 0 0,0 0 1,0 0-1,6-5-52,2 1 58,0 0 1,-1 1-1,10-3 0,16-7 38,24-13-726,8-4-7930,-61 27 7978,-2 3 185,-1-1 0,0 1 0,0-1-1,1 0 1,-1 0 0,0 1 0,0-1 0,0 0 0,0 0 0,0 0 0,0 0 0,0-1 0,0 1 0,1-2 0,5-9-2585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360 198 3712,'2'-8'1430,"0"5"-514,-2 0-695,1 1 0,-1 0 0,0 0 0,0-1-1,0 1 1,0 0 0,0-1 0,0 1 0,-1-3-1,-3-3 250,3 7-364,1 0 0,-1 0 0,0 0 0,1 0 1,-1-1-1,1 1 0,0 0 0,-1 0 0,1 0 1,0-3-1,-1-1 115,1 1 1,-1 0-1,0-1 1,0 1-1,-3-8 1,-2-10 507,4 17-587,1 1 0,-1 0 0,0 0 0,0-1 0,0 1 0,-1 1 0,1-1 0,-1 0 0,-5-5 0,3 3-143,2 3-1,0 0 1,0 0 0,0 1-1,-1-1 1,1 1-1,-1 0 1,1 0-1,-1 0 1,0 1-1,0-1 1,0 1-1,0 0 1,0 0 0,0 0-1,0 1 1,0-1-1,-1 1 1,1 0-1,0 0 1,0 1-1,-6 0 1,7 1 5,-1-1 0,0 1 0,1 0 1,0 0-1,-1 1 0,1-1 0,0 1 0,0 0 0,-4 5 1,-6 3-47,0 2 121,1 1 0,0 0-1,1 1 1,0 0 0,-14 28 0,16-28-61,5-8 16,-40 74 76,38-70-130,1 1 0,1-1 1,0 1-1,1 0 1,-3 17-1,6-26 18,0 1 0,-1 0-1,1 0 1,1-1 0,-1 1 0,1 0 0,-1-1-1,1 1 1,0 0 0,0-1 0,1 1-1,-1-1 1,1 1 0,0-1 0,-1 0-1,2 0 1,-1 0 0,0 0 0,5 4-1,0 0 28,1-1-1,1 1 0,-1-2 1,1 1-1,17 7 1,-12-8 20,0 0-1,0-1 1,26 5 0,4 0 117,-27-5-82,-1-2 0,1 0 0,0 0 0,0-2 0,0 0 0,-1-1 0,1-1 0,26-6 0,-34 5 88,0 0 0,-1-1 0,1 0 0,-1-1 0,11-7 0,-16 10-342,-1 0 0,1 0-1,-1 0 1,0 0 0,0-1 0,4-4 0,-5 6-226,-1 0 0,1 0-1,-1 0 1,1 0 0,-1 0 0,0 0 0,1 0 0,-1 0 0,0 0 0,0 0 0,0 0 0,0 0 0,0 0 0,0 0 0,0-1-1,0 1 1,0 0 0,0 0 0,0 0 0,-1 0 0,1 0 0,-1 0 0,0-1 0,-6-12-2672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3 113 2720,'1'0'551,"-1"0"-438,0-1 1,-1 1-1,1 0 1,0 0 0,0 0-1,-1-1 1,1 1-1,0 0 1,0 0 0,0-1-1,-1 1 1,1 0-1,0-1 1,0 1 0,0 0-1,0-1 1,0 1-1,0 0 1,0 0 0,0-1-1,0 1 1,0 0-1,0-1 1,0 1 0,0 0-1,0-1 1,0 1-1,0 0 1,0-1 0,0 1-1,0 0 1,0-1-1,1 1 1,-1 0 0,0 0-1,0-1 1,0 1-1,1 0 1,1-7-186,0 4 343,-1 0-1,0 0 1,0 0-1,0 0 1,0-1-1,-1 1 1,1 0-1,-1-5 1,0 8-252,0-1 1,0 1 0,0 0 0,0 0-1,0-1 1,1 1 0,-1 0 0,0 0 0,0-1-1,0 1 1,0 0 0,0 0 0,0-1-1,1 1 1,-1 0 0,0 0 0,0 0-1,0-1 1,1 1 0,-1 0 0,0 0-1,0 0 1,1 0 0,-1-1 0,0 1-9,1 0 1,-1 0-1,0 0 1,0 0 0,1-1-1,-1 1 1,0 0-1,0 0 1,1 0 0,-1-1-1,0 1 1,0 0-1,0 0 1,1-1 0,-1 1-1,0 0 1,0-1-1,0 1 1,0 0 0,0 0-1,0-1 1,0 1-1,0 0 1,1-1 0,0 0 14,2-1 88,-1 1 0,1-1-1,0 1 1,0-1-1,0 1 1,4-1-1,5-3 84,-9 4-158,0-1-1,0 1 1,0 0-1,0 0 1,1 0-1,-1 0 1,0 0-1,1 1 0,3-1 1,34 2 125,-2-1-254,62-11 49,-62 5 147,0 2 0,0 1 1,60 5-1,19 18 353,-103-17-376,10 2-209,-33-5-4989,-1 0 849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5 1472,'-6'-5'6579,"4"15"-6081,1-2-360,0 0 0,1 1 0,0-1 0,0 0 0,1 1-1,3 12 1,32 206 1084,-32-186-873,-1 0 0,-4 55 0,0-30 614,-17-69-2397,5 3-4310,8 3 2736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234 196 3328,'0'0'35,"0"0"-1,-1 0 1,1-1 0,0 1 0,0 0-1,-1 0 1,1-1 0,0 1 0,0 0-1,0-1 1,-1 1 0,1 0 0,0-1-1,0 1 1,0 0 0,0-1-1,0 1 1,0 0 0,-1-1 0,1 1-1,0 0 1,0-1 0,0 1 0,0 0-1,0-1 1,0 1 0,1 0 0,-1-1-1,0 1 1,0 0 0,0-1 0,0 1-1,0 0 1,0-1 0,1 1 0,-1 0-1,0-1 1,0 1 0,0 0 0,1 0-1,-1-1 1,0 1 0,0 0 0,1 0-1,-1-1 1,0 1 0,1 0-1,-1 0 1,0 0 0,1 0 0,-1-1-1,0 1 1,1 0 0,-1 0 0,1 0-8,0 0 1,-1-1-1,1 1 1,0-1 0,-1 1-1,1-1 1,-1 1-1,1-1 1,-1 1-1,1-1 1,-1 1-1,1-1 1,-1 1 0,0-1-1,1 0 1,-1 1-1,0-1 1,1 0-1,-1 1 1,0-1 0,1-1-1,-1 0 58,0 0-1,0 1 0,1-1 1,-1 0-1,1 0 1,-1 1-1,1-1 0,0 0 1,1-2-1,-1 3 55,0-1-1,0 0 1,0 1-1,-1-1 1,1 0-1,-1 0 1,1 0-1,-1 1 1,1-5-1,-1 0 123,-2-27 1197,1 31-1381,1 0 1,-1 0-1,1 0 0,-1 0 0,0 0 1,0 0-1,0 0 0,0 0 0,0 1 0,0-1 1,-1 0-1,1 1 0,-3-3 0,-8-10 301,11 13-353,0-1 0,0 1 1,0-1-1,0 1 0,0 0 1,0 0-1,0-1 0,-1 1 1,1 0-1,0 0 0,-1 0 1,1 0-1,-1 1 0,-2-2 1,-8-3 50,10 4-52,0-1 0,0 1 1,-1 1-1,1-1 1,-1 0-1,1 0 0,0 1 1,-1 0-1,-3-1 1,-52-6 369,-5-1-228,60 8-194,1 0 0,-1 0 1,0 1-1,1-1 0,0 0 1,-1 1-1,1 0 1,-1 0-1,1-1 0,-5 4 1,7-4-67,-1 1 0,1-1 1,-1 1-1,0 0 0,1-1 1,0 1-1,-1 0 1,1 0-1,-1-1 0,1 1 1,0 0-1,0 0 0,-1 0 1,1-1-1,0 1 1,0 0-1,0 0 0,0 0 1,0 0-1,0-1 0,0 1 1,0 0-1,0 0 1,1 0-1,-2 15-3405,-3 8 955,-4-3 224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37 1728,'-1'0'60,"1"-1"0,-1 1 0,1-1 0,-1 0 0,1 1 0,-1-1 0,1 1 0,-1-1 0,1 0 0,0 1 0,-1-1 0,1 0 0,0 0 0,0 1 0,0-1 0,-1 0 1,1 0-1,0 0 0,0 0-3,0 0 0,0 0 0,0 0 1,0 0-1,0 1 0,-1-1 1,1 0-1,0 0 0,-1 0 1,1 1-1,-1-1 0,1 0 0,0 1 1,-1-1-1,0 0 0,1 1 1,-1-1-1,0-1 0,-3 0 1607,4 2-1476,-1-1 0,0 0 0,0 1 0,0-1-1,1 1 1,-1 0 0,0-1 0,0 1-1,0 0 1,0-1 0,0 1 0,0 0 0,-2 0 1135,3 9-1328,6 190 1370,6-118-1172,-2-22-130,-6-34-57,-3-16 4,1 1 1,0 13 0,-2-21 28,0 0 0,0 0 0,0 1 1,1-1-1,-1 0 0,1 0 1,0 1-1,0-1 0,-1 0 0,3 3 1,-2-4 642,-6-23-7961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1 320,'0'0'128,"3"0"-96,2 3-32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1 1728,'-1'0'18,"1"0"1,0 0-1,0 0 1,0 0-1,0-1 1,0 1-1,0 0 0,0 0 1,0 0-1,0 0 1,-1 0-1,1 0 1,0 0-1,0 0 0,0 0 1,0 0-1,0 0 1,0 0-1,0 0 1,0 0-1,-1 0 1,1 0-1,0 0 0,0 0 1,0 0-1,0 0 1,0 0-1,0 0 1,0 0-1,0 0 0,-1 1 1,1-1-1,0 0 1,0 0-1,0 0 1,0 0-1,0 0 0,0 0 1,0 0-1,0 0 1,0 0-1,0 0 1,0 0-1,0 1 1,0-1-1,0 0 0,0 0 1,0 0-1,-1 0 1,1 0-1,0 0 1,0 0-1,0 1 0,0-1 1,0 0-1,0 0 1,0 0-1,1 0 1,-1 0-1,0 0 0,0 0 1,0 0-1,0 1 1,0-1-1,0 0 1,0 0-1,0 0 1,0 0 5,0 0 1,0 0 0,0 0 0,0 1-1,0-1 1,0 0 0,1 0 0,-1 0 0,0 0-1,0 0 1,0 0 0,0 1 0,0-1 0,0 0-1,0 0 1,0 0 0,0 0 0,0 0-1,0 1 1,0-1 0,0 0 0,0 0 0,0 0-1,0 0 1,-1 0 0,1 0 0,0 1-1,0-1 1,0 0 0,0 0 0,0 0 0,0 0-1,0 0 1,0 0 0,0 0 0,-1 1 0,1-1 433,-10 1 2555,7 1-2805,1 1-1,-1 0 1,0-1-1,1 1 0,0 1 1,-1-1-1,1 0 0,0 0 1,1 1-1,-4 7 1,-11 19-31,0-5-95,-17 32 0,5-7 341,14-31-203,12-16-214,-1 0-1,0 1 0,1-1 0,0 1 0,0-1 0,0 1 0,0 0 0,-1 4 0,-5 16 145,7-23-193,-4 4 166,-3 18 159,5-22-217,-3 2 857,5-3-874,20-1 16,-13 0 91,0-1-1,1 0 1,-1-1-1,8-4 1,15-5 101,171-48 102,-198 60-478,-1-1 1,1 1-1,-1-1 1,1 1 0,0 0-1,-1 0 1,1 0-1,2 0 1,-3 0 27,-1 1 0,0-1-1,1 0 1,-1 0 0,0 0 0,1 1 0,-1-1-1,0 0 1,1 1 0,-1-1 0,0 0 0,1 0-1,-1 1 1,0-1 0,0 1 0,1-1 0,-1 0-1,0 1 1,0-1 0,0 0 0,0 1 0,0-1-1,1 1 1,-1-1 0,0 1 0,0-1 0,0 0-1,0 1 1,0-1 0,0 1 0,0-1 0,0 0-1,-1 1 1,1-1 0,0 1 0,0-1 0,0 0-1,0 1 1,-1 0 0,-6 17-4633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294 28 2400,'-23'-3'2571,"14"-1"-1260,-27-8 919,26 9-1966,0 1 0,0 1 0,0 0 0,0 0 0,-17 1 0,21 0-248,1 1-1,0 0 1,0 0-1,0 0 1,0 0 0,0 1-1,0 0 1,1 0-1,-1 0 1,0 1-1,1-1 1,-8 7-1,8-4 9,0-1 1,1 1-1,-1 0 0,1 0 0,1 1 0,-4 7 0,-5 9 31,7-14 6,0 1-1,1 0 0,0 0 0,1 1 0,-3 16 1,-1 0 111,1 3-183,1 1 0,2 0 1,0 31-1,2-56-4,0 1 0,0 0 0,1-1 0,1 8 0,-1-10 35,0-1 0,0 0 0,0 0 0,0 1 0,0-1 1,1 0-1,-1 0 0,1 0 0,-1-1 0,1 1 0,0 0 1,2 2-1,4 3 84,1 0 0,-1-1 1,2 0-1,-1 0 1,0-1-1,14 5 0,-9-5-12,0-1-1,0 0 1,0-1-1,0-1 0,0-1 1,24 1-1,55-9 827,-87 7-962,8 0-6233,-13 0 6123,-1 0 0,1 0-1,-1 0 1,1 0 0,-1 0 0,0 0 0,1 0 0,-1-1 0,1 1 0,-1 0 0,0 0 0,1-1 0,-1 1 0,1 0 0,-1 0 0,0-1 0,0 1 0,1 0 0,-1-1 0,0 1 0,1 0 0,-1-1-1,0 1 1,0-1 0,0 1 0,0 0 0,1-2 0,-3-15-1643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4 208 3392,'5'-4'1312,"-14"7"-784,9-5 557,4-3-592,-4 4-416,1 1-1,0-1 1,0 0-1,-1 0 1,1 1-1,-1-1 0,1 0 1,0 0-1,-1 0 1,0 0-1,1 0 1,-1 0-1,1 0 1,-1 0-1,0 0 0,0 0 1,0 0-1,1 0 1,-1-2-1,4-13 806,2-4 200,-5 17-1062,-1 0 1,1 1 0,0-1 0,0 0 0,0 1-1,0-1 1,2-2 0,7-9 84,0 1 0,1 0 1,0 1-1,26-21 0,-32 29-88,0 0 1,1 1-1,-1-1 1,1 1-1,0 0 1,0 1-1,1-1 1,-1 1-1,0 0 1,1 1-1,-1 0 0,1 0 1,-1 0-1,1 1 1,10 0-1,-15 1-1,1-1 0,0 1 0,-1 0-1,1 0 1,-1 0 0,0 0-1,1 0 1,-1 1 0,0-1 0,0 1-1,1-1 1,-1 1 0,0 0 0,-1 0-1,1 0 1,0 0 0,-1 0 0,2 3-1,0-2 0,-1 1 0,0 0 0,-1-1 0,1 1 0,-1 0 0,1 0 0,-1 0 0,0 0 0,0 0 0,0 7 0,-2-4 4,1-1 0,-1 1 0,0-1 0,0 0 0,-1 1 0,0-1 0,0 0 0,0 0 0,-1 0 0,-6 10 0,1-4 140,-1 0-1,-1 0 1,-16 16-1,-1 0 222,-17 17-19,35-36-305,8-7-38,-1-1 1,1 1 0,-1 0 0,0 0-1,0-1 1,1 0 0,-1 1-1,0-1 1,0 0 0,-1 0 0,1 0-1,-3 1 1,4-2-24,1 1-5,0-1 0,0 0 1,0 0-1,0 0 0,0 0 0,0 0 1,-1 0-1,1 0 0,0 0 1,0 0-1,0 1 0,0-1 1,0 0-1,0 0 0,0 0 1,0 0-1,0 0 0,0 0 1,0 1-1,0-1 0,0 0 1,0 0-1,0 0 0,0 0 1,0 0-1,0 1 0,0-1 0,0 0 1,0 0-1,0 0 0,0 0 1,0 0-1,0 0 0,0 1 1,0-1-1,0 0 0,0 0 1,0 0-1,0 0 0,1 0 1,-1 0-1,0 0 0,0 0 1,0 1-1,0-1 0,0 0 0,0 0 1,0 0-1,1 0 0,-1 0 1,0 0-1,0 0 0,0 0 1,0 0-1,0 0 0,0 0 1,1 0-1,-1 0 0,0 0 1,0 0-1,0 0 0,0 0 1,1 0-1,0 1 80,0-1 149,1 0-48,137-7 1684,-1-1-1140,-129 8-755,1-1 0,0 0 0,10-2 0,-15 20-12274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1 191 3904,'2'3'289,"-1"1"1,1-1 0,0 1-1,-1 0 1,1-1 0,-1 1-1,0 0 1,-1 0-1,1 0 1,-1 0 0,1 4-1,2 62 158,-3-41-12,5 47-32,1 30 213,-3 56 738,2 52-266,-2-193-819,-3-19-183,1 1 1,-1-1-1,1 1 0,-1 0 1,0-1-1,0 1 1,-1 3-1,-1-8 736,0-8-511,-2-14 12,-2-62 130,-2-18-228,2 0-102,4 38-108,1-34-59,1 14 110,0 51-251,8-66 0,-4 65 203,-1 12-87,-2 7-42,1-1 0,1 1 0,7-24 1,-7 31 78,-1 4-25,0 0 0,0 0 0,1 0-1,-1 0 1,5-5 0,-6 9 23,0 1 0,0-1 0,1 1 1,-1-1-1,1 1 0,-1 0 0,1 0 0,-1 0 0,1-1 0,0 2 0,-1-1 0,1 0 1,0 0-1,0 0 0,0 1 0,0-1 0,0 1 0,-1 0 0,1-1 0,0 1 0,3 0 1,4 1 29,-1-1 0,1 2 1,0-1-1,-1 1 0,1 1 1,-1-1-1,0 1 1,0 1-1,0 0 0,0 0 1,-1 0-1,0 1 0,1 0 1,-2 1-1,1-1 0,-1 1 1,1 1-1,-2-1 1,1 1-1,-1 0 0,8 14 1,-4-2 39,-1 1 1,-1 0 0,-1 0-1,-1 0 1,-1 1 0,-1-1-1,1 25 1,-4-40 70,0 1-1,0-1 1,0 0 0,-1 0-1,0 1 1,0-1 0,-1 0-1,1 0 1,-1 0 0,0-1-1,-1 1 1,1 0 0,-1-1-1,0 1 1,0-1 0,0 0-1,0 0 1,-1 0 0,0 0-1,0-1 1,0 0 0,0 1-1,0-1 1,-1-1 0,1 1-1,-1-1 1,0 0 0,0 0-1,1 0 1,-9 2-1,4-3-72,0 0 0,0-1 0,0 0 0,0 0 0,0-1 0,0 0 0,0 0 0,1-1 0,-1 0 0,0-1-1,1 0 1,-1 0 0,-9-6 0,14 7-270,1 0-1,-1-1 1,1 1 0,0-1-1,-4-3 1,4 3-731,0 1 0,1-1-1,-1 1 1,0 0 0,-5-3 0,-2 4-1470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19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68 5312,'-17'-11'2400,"7"2"-2080,5 6 672,10 3-608,-5-8-96,5 4-160,0-9-192,9 10 32,-6-9-1088,0 7 576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0 126 1728,'4'-12'794,"-4"10"-747,0 1 0,0 0 0,1 0-1,-1 0 1,0-1 0,1 1 0,-1 0 0,1 0-1,-1 0 1,1 0 0,0 0 0,1-1 0,-1-1-675,-1 2 898,0 1 0,0-1 0,0 1 0,0 0 0,1-1-1,-1 1 1,0-1 0,0 1 0,2-2 1888,-2 1-1888,1 1 0,-1 0 0,0 0 0,1-1-1,-1 1 1,0 0 0,1 0 0,-1 0 0,1 0 0,0-1-1,3 0-182,1 0 0,-1 0-1,0-1 1,0 0-1,0 0 1,0 0-1,0-1 1,0 1 0,0-1-1,4-4 1,10-6-5,-5 5-21,1 1 1,0 0-1,24-8 1,-32 13-59,1 0 0,0 0 1,-1 1-1,1 0 0,0 0 1,0 0-1,0 1 1,0 0-1,0 1 0,11 1 1,-16-1 5,1 0 1,-1 0-1,1 0 1,-1 1-1,0-1 1,0 1-1,0-1 1,1 1-1,-1 0 1,-1 0-1,1 0 1,0 0-1,0 0 1,-1 0-1,1 0 1,-1 1-1,0-1 1,0 0-1,0 1 1,0-1-1,0 1 1,0-1-1,0 4 1,0-1 30,0 1 1,0 0 0,-1-1-1,1 1 1,-1 0 0,-1 0-1,1-1 1,-1 1 0,-2 10-1,-2-2 152,0 0-1,0 0 1,-2-1-1,0 0 0,0 0 1,-1 0-1,-1-1 1,-18 21-1,-8-4 534,25-19-437,9-10-346,3 0-225,34 2 481,-23 0 25,-1-2-1,1 0 0,24-3 1,-26 2-82,0 0-1,1 1 1,13 1 0,0-1 368,-21-2-419,1 1-1441,6 9-8476,1-4 6590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7:37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1 285 3072,'0'-2'147,"0"0"0,0 0 0,1 0 0,-1 0 0,1 0 0,-1 0 0,1 0-1,0 1 1,0-1 0,-1 0 0,1 0 0,1 1 0,-1-1 0,0 0 0,2-1 0,24-20 1133,-9 9-1023,-9 7-170,1 0 1,-1 0-1,1 1 0,0 1 1,1-1-1,-1 2 0,1-1 1,0 2-1,0-1 1,0 1-1,1 1 0,20-2 1,3 2 328,58 3 0,91 1-243,-103-3-10,220 15 399,-53 0-191,-101-9-235,86 1 27,-114-6-112,131 1 248,-4 19-68,179 36 84,1-10-406,-340-41 279,158-12 0,-170 2 12,296-31-115,-114 2-36,-11 2-121,-4-18 159,-122 19-100,238-30 0,-159 36 333,-157 19-366,37-8 42,143-5 0,-216 19 4,113 4 167,-103-2-104,1 0 1,-1 1 0,1 1 0,-1 0 0,21 10 0,2 0-54,-37-13 188,0 0-185,0-1 1,0 1-1,0 0 1,0 0-1,0 0 0,0-1 1,0 1-1,0 0 1,0 0-1,0 1 1,-1-1-1,1 0 1,0 0-1,-1 0 1,1 2-1,1 0 28,-1 1 9,1 0 0,-1 0 0,1 0 0,-1 0 0,0 0 1,0 7-1,3 12 95,-2-14-109,3 8 82,-2 0-1,0 0 1,2 34-1,1 45 379,1 2-64,-6-81-568,0 1 0,5 21-1,2 12-5678,-7-31 3709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02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3 1824,'-2'-2'10150,"2"2"-10094,0 1 0,0-1 0,0 1-1,0-1 1,0 1 0,0-1 0,0 1 0,0-1-1,0 1 1,0-1 0,0 1 0,0-1 0,0 0-1,1 1 1,-1-1 0,0 1 0,0-1-1,1 1 1,42 58 421,-29-41-330,0 1 0,-1 1-1,-1 0 1,19 41 0,6 35 239,46 138 631,-73-201-884,-6-21-85,-1 0 0,1 0 0,1 24 0,-3 19 246,-6 72 0,-17 53 376,14-132-289,-2 0-1,-28 84 1,-3-42-64,4-11-16,9-8 43,-62 152 646,75-200-901,12-20-94,-1 1 0,1 0 0,0 0 0,-3 7 0,3-6-55,0 0 0,-1-1 0,1 0 0,-1 1 0,0-1 1,0 0-1,0 0 0,-7 5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03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6 148 2496,'-5'0'9669,"18"-8"-8026,-8-1-1448,-4 8-157,-1 0 1,1 1-1,-1-1 0,1 0 0,-1 0 0,0 0 0,1 1 0,-1-1 1,0 0-1,0 0 0,1 0 0,-1 0 0,0 0 0,0-1 1,1 0-23,-1-1 1,1 1-1,0-1 1,0 1-1,0-1 1,0 1-1,0 0 1,0-1-1,1 1 1,-1 0-1,1 0 1,2-3-1,6-7 218,-5 4-207,1 1 1,-1 0 0,2 1 0,-1-1 0,1 1 0,0 0-1,0 1 1,11-7 0,-15 10-52,-2 1 14,0 1-1,1-1 1,-1 0-1,0 1 1,1-1-1,-1 1 1,0 0 0,1-1-1,-1 1 1,0 0-1,1 0 1,1 0-1,22-1 166,-24 1-219,9 5-32,-4 5 89,-5-9 33,0 1 0,0-1 0,-1 0 0,1 0 0,0 1 0,-1-1 0,1 1 0,-1-1 1,0 0-1,1 1 0,-1-1 0,0 1 0,0-1 0,0 2 0,0 16 37,-1-1-1,-1 0 1,-5 18 0,-2 23 67,7-38 8,-1-1 0,-10 31 0,-17 25 11,-2-8 453,32-67-500,0 1 10,-1-2-106,1 0 0,0 1-1,0-1 1,0 0 0,0 0 0,0 0 0,0 1 0,0-1 0,0 0-1,0 0 1,0 0 0,0 1 0,0-1 0,0 0 0,0 0-1,0 1 1,0-1 0,0 0 0,0 0 0,1 0 0,-1 1 0,0-1-1,0 0 1,0 0 0,0 0 0,0 0 0,0 1 0,1-1-1,-1 0 1,0 0 0,33 4 312,-27-2-251,1-1 0,0-1 0,-1 1 0,1-1 0,7 0 0,-11-1-48,1 1-19,0-1 0,0 1-1,0-1 1,0 1 0,0 0-1,1 1 1,-1-1-1,6 2 1,10 2-429,1 0 0,21-1 0,-22-1-1526,2 0-3405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21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0 132 992,'9'-32'3488,"-9"10"933,0 21-4058,1 2-273,7 17 131,0 1 0,-1 0 0,-1 0 0,5 22-1,13 70 540,14 48 59,39 181 461,-50-232-964,-16-69-197,-1 0-1,4 42 1,-9-59 389,-4-16 223,-3-10 169,-7-13-606,-2-7-237,-28-155 205,15 61-236,12 67-10,-40-207-293,47 219 168,1-1 1,2 0-1,2 0 0,7-60 0,-5 84 2,1 0 0,1 0 0,0 0 0,1 0 0,9-19-1,-11 30 68,-1 0-1,1 0 0,0 0 0,0 1 0,1-1 0,-1 1 0,1 0 0,0 0 0,0 1 0,0-1 0,1 1 0,-1 0 0,1 0 0,0 0 1,0 0-1,0 1 0,0 0 0,0 0 0,7-1 0,-8 2 5,1 1 1,-1 0-1,0 0 1,0 0-1,1 0 1,-1 1-1,0-1 0,0 1 1,0 0-1,0 1 1,0-1-1,4 2 1,4 3-62,0 1 1,16 10-1,-9-3 148,-1 0 1,0 1-1,28 32 1,-36-36 19,-1 1 1,-1 0-1,0 0 1,-1 1 0,0 0-1,-1 0 1,7 19 0,-12-29-14,0 0 0,-1 1 1,1-1-1,-1 0 1,0 0-1,0 0 1,0 0-1,0 0 0,0 0 1,-1 1-1,0-1 1,1 0-1,-1 0 1,0 0-1,0 0 0,-1 0 1,1-1-1,-1 1 1,1 0-1,-1-1 1,0 1-1,0-1 0,0 1 1,0-1-1,-5 4 1,-4 3 156,-1 0 1,0-1-1,-1-1 1,-17 8-1,13-6-161,-1 0 54,-1-1 1,0-1-1,0 0 0,0-2 0,0 0 0,-21 2 0,26-5-207,3 1 207,0-2 0,-19 1-1,27-2-157,0 0-1,0 0 1,0-1 0,0 1 0,1-1-1,-1 1 1,0-1 0,0 0-1,1 0 1,-1-1 0,1 1-1,-1 0 1,1-1 0,-1 1-1,-2-4 1,4 4-93,0 0 0,1 0 0,-1 0-1,0 0 1,1 0 0,-1 0 0,1-1 0,0 1 0,-1 0-1,1 0 1,0 0 0,0 0 0,0 0 0,0-1 0,0 1-1,0 0 1,0 0 0,0 0 0,0-2 0,8-25-2863,-6 21 2214,6-16-2925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22.5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18 155 2080,'-6'-4'577,"6"3"-455,-1 0 0,0 0-1,0 1 1,0-1 0,0 0-1,1 0 1,-1 0-1,0 0 1,1 0 0,-1 0-1,1 0 1,-1 0 0,1 0-1,-1 0 1,1 0-1,0 0 1,-1 0 0,1 0-1,0-1 1,0 1 0,0-2-1,-1-3 1206,2 1 104,7 0-1256,93-35 1607,-57 21-1534,77-22 0,-111 38-208,0 1 1,1 0 0,-1 0 0,0 1-1,1 0 1,0 1 0,19 2 0,-26-2-24,0 1 1,0 0 0,0 1-1,0-1 1,0 0-1,0 1 1,-1 0-1,1 0 1,0 0 0,-1 1-1,0-1 1,1 1-1,-1 0 1,0-1 0,0 2-1,-1-1 1,1 0-1,-1 0 1,1 1 0,-1-1-1,0 1 1,2 6-1,-1-2 39,-1 0 1,0 0-1,-1 0 0,0 0 0,0 0 0,-1 0 0,0 0 0,0 0 0,-1 0 0,0 0 1,0 0-1,-5 14 0,3-11 56,0-1 1,-1 0 0,-1 0-1,0 0 1,0-1 0,-1 0-1,0 0 1,0 0 0,-10 9-1,3-6 69,0-1 1,-1 0-1,-24 14 0,-49 21 309,82-43-478,-2 0 3,-13 6 66,21-8-1,9 3 75,1 0 1,0 0-1,-1-2 1,1 1-1,0-1 1,15 0-1,-5 1-22,41 7 547,-18-3-372,78 4 0,-102-10-183,28 2 1,-47-3-218,0 1 1,1-1-1,-1 0 1,1 0-1,-1 1 1,0-1-1,1 1 1,-1-1-1,0 1 1,1 0-1,-1-1 1,0 1-1,0 0 1,0 0-1,2 1 1,-2-1-409,-1 1 0,1-1 0,0 1 0,-1-1 1,1 1-1,-1 0 0,0-1 0,1 1 0,-1-1 0,0 1 0,0 0 0,0 3 0,0 17-4582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24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330 518 1728,'1'-1'79,"0"0"0,0 0 0,-1 0 0,1 0 0,0 0 0,0 0 0,0 0 0,1 1 0,-1-1 0,0 0 0,0 1 0,0-1 0,1 1 0,-1-1 0,0 1 0,0-1 0,3 1 0,5-3 408,-8 2-287,0 0-1,0 0 1,0 0-1,0 0 1,0 0-1,0 0 1,0 0-1,0-1 1,-1 1-1,1 0 1,0-1 0,-1 1-1,1-1 1,-1 1-1,0 0 1,1-3-1,-1 4-116,0-1 0,-1 0 0,1 1 0,0-1-1,0 1 1,0-1 0,0 1 0,-1-1 0,1 0 0,0 1 0,0-1-1,0 1 1,0-1 0,1 1 0,-1-1 0,0 0 0,0 1-1,0-2 1,2-6 711,-2 7-708,-1 0 0,1-1 1,-1 1-1,1 0 0,-1 0 0,1 0 0,-1 0 0,0 0 1,0 0-1,0-1 0,1 2 0,-1-1 0,0 0 0,0 0 1,0 0-1,0 0 0,-2 0 0,1-1-1,1 1 1,-1 0-1,0 0 1,0 0-1,0 0 1,0 0-1,0 1 0,0-1 1,-2 0-1,-3 1 39,0 1-1,1-1 1,-1 1 0,0 0-1,1 1 1,-1 0-1,1 0 1,0 0-1,0 1 1,0 0-1,-8 5 1,-41 19 425,55-26-528,-1-1-1,1 0 0,-1 1 1,1-1-1,-1 0 0,1 0 1,-1 1-1,0-1 1,1 0-1,-1 0 0,1 0 1,-1 0-1,1 0 0,-1 0 1,0 0-1,1 0 0,-1 0 1,1 0-1,-1 0 1,0 0-1,1 0 0,-1 0 1,1-1-1,-1 1 0,1 0 1,-1 0-1,1-1 0,-1 1 1,1 0-1,-1-1 1,1 1-1,-1-1 0,-4-2 402,2 3-442,-1 1 0,1-1 0,-1 1 0,1 0 0,0 0 0,-1 0 1,1 0-1,0 1 0,0-1 0,-1 1 0,1 0 0,1-1 0,-1 2 1,0-1-1,0 0 0,-3 5 0,-4 4-17,1 0 0,-14 24 0,6-9 208,2-8-10,11-14-180,1 0-1,-1 0 1,1 0 0,-4 7-1,-3 3 36,9-12-5,0-1 0,-1 1 0,1-1 0,0 1 0,0-1 0,0 1 0,0 0 0,1 0 0,-1-1 0,0 1 0,1 0 0,-1 0 0,1 0 0,0 0 0,-1 3 0,1 14 67,-1-9-148,1 0 0,2 19 0,-1-26 57,0 1 1,0-1 0,0 0-1,0 1 1,0-1-1,1 0 1,0 0 0,-1 0-1,1 0 1,0 0 0,0 0-1,4 3 1,0-1 28,0 1-1,0-1 1,1 0 0,-1-1 0,1 0-1,0 0 1,1 0 0,-1-1 0,1 0-1,-1 0 1,1-1 0,0 0-1,0 0 1,14 1 0,-12-3 71,-1 0 0,1-1 1,-1 0-1,1 0 0,-1-1 1,0 0-1,1-1 0,-1 0 0,0 0 1,-1-1-1,1 0 0,10-7 1,-14 8-55,-1 0 0,1-1 0,-1 0 0,0 1 0,0-1 0,-1-1 0,1 1 0,-1-1 0,0 1 0,0-1 0,0 0 1,-1 0-1,2-5 0,2-7 3,-1-1 0,4-30 0,-3 14-80,0-14 158,-1 0 0,-4-77 0,-1 75-98,-8-101-118,6 112 7,-8-44 0,3 25 24,6 52 165,-1-12-622,0 15 60,0 9 16,1 0 409,1 0 1,0-1-1,0 1 1,0 0 0,1-1-1,0 1 1,0-1-1,3 10 1,2 13-8,53 405 791,-19-227-80,-28-165-465,-7-27-118,5 27 0,0 3 218,0-5-550,-8-10-3713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25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97 6880,'-1'0'78,"1"0"0,-1 0 0,1 0-1,-1 0 1,1 0 0,-1 0 0,1 0 0,-1 0 0,1 0 0,-1 0 0,1 0 0,-1 0 0,1 0-1,-1 0 1,1 0 0,-1 1 0,1-1 0,0 0 0,-1 0 0,1 1 0,-1-1 0,1 0 0,-1 1-1,1-1 1,0 0 0,-1 1 0,1-1 0,0 0 0,0 1 0,-1-1 0,1 1 0,0 0 0,0 0 11,0 0 1,0 1 0,0-1 0,1 1-1,-1-1 1,0 0 0,1 1 0,0-1-1,0 2 1,3 6-92,-2-1 0,0 0 0,-1 0 0,1 0 0,-2 0 0,1 0 0,-1 1 0,-1 10 0,0 6 82,1 67 481,5-1 0,3 0 0,5-1 1,40 152-1,-46-220-320,1-1 0,0 0 0,2 0 0,16 27 0,-9-29 298,-16-18 426,1-7-225,-1 6-723,-1 0 0,0-1 1,0 1-1,1-1 1,-1 1-1,0-1 1,0 1-1,0-1 0,0 1 1,1-1-1,-1 0 1,0 1-1,0-1 0,0 1 1,0-1-1,0 1 1,0-1-1,-1 1 0,1-2 1,-15-62 306,-5-25-142,10 27-243,4-1 0,2-1-1,3 1 1,3 0 0,17-110-1,-12 134-2,2 1 0,22-57-1,-26 83-12,0 1-1,0-1 0,1 1 1,1 0-1,0 1 0,0-1 1,1 2-1,0-1 0,1 1 1,0 0-1,20-15 0,-25 22 53,0 0 0,1-1-1,-1 1 1,0 0 0,1 1-1,-1-1 1,1 1 0,-1 0 0,1 0-1,-1 1 1,1-1 0,0 1-1,-1 0 1,1 0 0,0 0-1,0 1 1,-1 0 0,7 2 0,-3-1 30,-1 1 0,0 1 1,0-1-1,0 1 0,-1 0 1,1 1-1,-1 0 1,0 0-1,-1 0 0,7 7 1,5 7 45,-1 1 1,20 32 0,-28-39 161,-1 1 0,0 0 1,-1 0-1,0 1 0,4 20 0,-9-30-106,0 0-1,0 0 1,-1 0-1,1 0 0,-1 1 1,-1-1-1,1 0 0,-1 0 1,0 0-1,0 0 0,0 0 1,-1 0-1,1 0 0,-1 0 1,-1-1-1,1 1 0,0-1 1,-1 1-1,0-1 0,0 0 1,-1 0-1,1 0 1,-1-1-1,0 1 0,1-1 1,-2 0-1,1 0 0,0 0 1,-1 0-1,1-1 0,-1 0 1,0 0-1,-6 2 0,-19 5 43,-1-1 0,1-2-1,-61 5 1,-97-9-637,94-6-2204,31 0-4045,43 2 3553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30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7 353 2400,'-6'-3'791,"7"3"-772,-1-1 0,1 1 0,-1 0 0,1-1 0,0 1 0,-1 0 0,1 0 0,-1-1 0,1 1 0,0 0 0,-1 0 0,1 0 0,0 0 0,0 0-1,-1 0 1,1 0 0,0 0 0,3 1 3627,13-16-350,-11 14-1248,-4 0-1901,7-2 688,-8 3-446,14-4 144,7 5-311,-11 0-130,0-1 1,1-1-1,-1 1 0,16-4 0,-6-1 197,34-2-1,-11 2-220,171-34 156,-208 37-158,3 0-38,0 0 0,19-1 0,-28 3-12,1 0 0,-1 0 1,0-1-1,1 1 0,-1 0 1,1-1-1,-1 1 0,0-1 1,2-1-1,7-1 146,-9 3-77,0-1-74,0 1 0,0 0 1,-1-1-1,1 1 0,0 0 0,0-1 0,-1 1 0,1 0 1,0 0-1,0 0 0,-1-1 0,1 1 0,0 0 0,0 0 0,0 0 1,0 1-1,-1-1 0,1 0 0,0 0 0,0 0 0,1 1 0,-2-1-8,0 1 0,0-1 0,0 1 0,0-1 0,0 0-1,0 1 1,0-1 0,0 0 0,0 1 0,0-1 0,0 1-1,1-1 1,-1 0 0,0 1 0,0-1 0,0 0 0,1 1 0,-1-1-1,0 0 1,1 0 0,-1 1 0,0-1 0,0 0 0,1 0-1,-1 1 1,0-1 0,1 0 0,-1 0 0,0 0 0,1 0-1,0 1 1,0-1-67,1 1 66,0 0-1,0 0 1,0 0-1,0 0 0,0 0 1,0 0-1,0-1 1,0 1-1,1-1 1,1 1-1,1-1 85,-5 0-86,0 0 0,1 0 0,-1 1 1,0-1-1,1 0 0,-1 0 0,0 0 0,1 0 0,-1 0 1,0 0-1,1-1 0,-1 1 0,1 0 0,-1 0 0,0 0 1,1 0-1,-1 0 0,0 0 0,1-1 0,-1 1 1,0 0-1,0 0 0,1 0 0,-1-1 0,0 1 0,1 0 1,-1 0-1,0-1 0,1 0 154,5 2-170,1 0 0,-1 0 0,1 0 0,-1 1 0,0 0 0,0 0 0,1 0-1,8 6 1,12 4-244,-26-11 251,-1-1-1,1 0 1,0 1-1,0-1 1,0 1 0,-1-1-1,1 1 1,0-1-1,-1 1 1,1-1 0,0 1-1,0 1 1,2 1 4,-1-1 1,1 1-1,-1-1 0,1 0 1,0 1-1,4 1 1,-1-1 14,0 0 0,-1 0 1,1-1-1,0 0 1,0 0-1,8 1 1,17 6 230,-29-8-204,-1-1-10,5 0-11,-5 0 229,-1 0-214,1 0-1,-1 0 0,0 0 0,1 0 0,-1 0 0,0 0 0,1 0 1,-1 0-1,0 0 0,1 0 0,-1-1 0,0 1 0,1 0 0,-1 0 0,0 0 1,0 0-1,1 0 0,-1-1 0,0 1 0,1 0 0,-1 0 0,0 0 0,0-1 1,1 1-1,-1 0 0,0 0 0,0-1 0,0 1 0,1 0 0,-1-1 0,0 1 1,0 0-1,0-1 0,0 1 0,0 0 0,0-1 0,0 0 6,0-1 0,0 1 0,0 0 0,0-1 0,-1 1-1,1 0 1,-1 0 0,1-1 0,-1 1 0,0-1 0,-2-3 77,0 0 0,0 1 0,0-1 0,-7-6 0,-39-40 612,37 38-646,-8-7-8,-30-27 158,-13-21-272,46 49 48,14 16 8,0-1 0,0 1 0,0 0 0,-1-1 0,1 2 0,-6-5 0,1 2-71,-1 0 1,1 0-1,0-1 0,1 0 0,0-1 0,-10-10 0,15 16 10,2 1-117,16 12-721,77 71 477,-60-50 430,2-2 0,52 35 0,-73-57 29,3 2 161,0-1-1,23 11 1,-39-21 584,-14 9 96,3-7-829,2 0-25,0 0 1,0 0 0,0 1-1,0 0 1,1 0-1,-13 8 1,2 1 85,9-6-147,-1 0-1,1 1 1,1 0 0,-1 0-1,1 1 1,1 0 0,-1 1-1,-8 12 1,6-6 33,8-13-4,1 1 0,-1-1 0,0 1 0,1-1-1,0 1 1,-1 0 0,0 4 0,-16 42-69,5-20 21,12-27 241,1 1 94,0-8 2,-8-95 570,8 57-612,-5-135-248,3 127-16,2 36-97,-1 0 0,0 0 0,-4-17 0,4 27-658,0-1 0,0 0 1,0 1-1,0-8 0,6 24-6668,-5 17 1329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34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467 9 2560,'0'0'13,"0"0"1,0 0-1,0 0 1,0 0-1,0 0 1,0 0-1,0 0 1,0 0-1,0 0 0,0 0 1,0-1-1,0 1 1,0 0-1,0 0 1,0 0-1,0 0 1,0 0-1,0 0 1,0 0-1,0 0 0,0 0 1,0 0-1,0 0 1,0-1-1,0 1 1,0 0-1,0 0 1,0 0-1,0 0 0,0 0 1,0 0-1,0 0 1,0 0-1,0 0 1,0 0-1,0 0 1,0 0-1,0 0 1,0 0-1,1 0 0,-1-1 1,0 1-1,0 0 1,0 0-1,0 0 1,0 0-1,0 0 1,0 0-1,0 0 1,0 0-1,0 0 0,0 0 1,0 0-1,1 0 1,-1 0-1,0 0 1,0 0-1,0 0 1,0 0-1,0 0 1,0 0-1,0 0 0,0 0 1,0 0-1,0 0 1,0 0-1,1 1 1,0-1 374,0-6 2522,-1 6-2478,-9 1-177,0 0 0,0 1 0,0 0 0,0 0 0,1 1 0,-1 0 0,0 0 0,1 1 0,0 1 0,-9 5 0,6-4-108,1-1-1,-1-1 0,-12 5 0,-12 3 96,35-11-231,-21 7 208,1 1 1,0 1-1,1 1 1,0 1-1,-25 21 1,35-26-266,1 0-1,1 1 1,-1 0-1,1 1 1,0-1 0,1 1-1,0 1 1,1-1-1,-8 17 1,0 13 27,2-1 1,1 2-1,3 0 0,1 0 1,-2 80-1,6-60-45,1-31 120,4 58 0,5-26-4,2-1 0,3-1 0,24 66 0,-28-99 42,1 1 0,2-1 0,0-1-1,21 31 1,-16-33-188,1-1 1,1 0-1,1-2 0,31 25 0,-45-40-844,-1-1 1,0 1-1,0 0 1,5 8-1,1 3-2955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20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32 280 3904,'-31'-40'1760,"44"15"-1536,0 13 1024,6 4-736,17-12 640,4 5-672,36-13 608,11 3-640,34-2-160,-5 11-160,11-4 224,-11 3-160,15 2 320,-15 7-288,-3 5-4704,-15 6 2464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35.7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3 2496,'6'-2'7621,"-4"5"-7605,-1 0 0,1 1 1,-1-1-1,0 1 0,0 0 0,0-1 1,-1 1-1,1 0 0,-1 0 0,0 4 0,3 19 163,1 6-7,0 0 0,-3 0 0,-1 34 0,-1-18-86,0 34 189,-3 0 1,-18 94-1,-3-42 691,23-103-758,3-19-150,12-5 54,-8-6-109,0-1 0,-1 0 0,1-1 0,0 1 0,0-1 0,0 0 0,0 0 0,-1 0 0,1-1 0,0 0 0,0 0 0,6-2 0,6 0 92,28-6-204,-23 4 302,1 1-1,0 1 0,0 1 0,0 1 1,25 2-1,-44 0-171,1 0 1,-1 0-1,0 1 0,1 0 1,-1 0-1,5 3 0,-8-5 129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36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118 143 2816,'-76'-57'1605,"51"38"-227,24 18-1178,-1-1 0,1 1 0,-1 0 0,1 0-1,0-1 1,0 1 0,0-1 0,0 0 0,0 1 0,0-1 0,0 1-1,1-1 1,-2-3 0,2 3-23,0 0-1,0 1 1,0-1 0,0 0-1,0 0 1,1 0 0,-1 0-1,0 0 1,1 0-1,0 1 1,-1-1 0,1 0-1,0 0 1,0 1 0,1-3-1,0 3-175,0 0 0,-1 0-1,1 0 1,0 0 0,0 0-1,-1 0 1,1 1 0,0-1 0,0 1-1,0 0 1,0-1 0,0 1-1,0 0 1,0 0 0,3 0-1,46-1 410,-25 0 79,0 1 1,51 6-1,44 10 252,-110-14-631,0-1 1,22 0-1,-22-1-84,-10-8-6353,-5-1 1001,0-1 3593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36.7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22 245 2912,'-1'-1'118,"-1"0"0,1 0 1,-1-1-1,1 1 0,0 0 0,-1-1 1,1 1-1,0-1 0,0 0 0,0 1 0,0-1 1,0 0-1,-1-2 0,1-1 261,0 1 1,1 0-1,-1-1 0,1 1 0,0-6 0,0 2-108,1 0 0,0 1 0,0-1-1,1 0 1,0 1 0,1-1-1,-1 1 1,2-1 0,5-11-1,-6 15-180,-1 0-1,1 0 0,0 0 0,0 0 1,0 0-1,1 1 0,-1-1 0,1 1 0,0 0 1,0 0-1,0 0 0,0 1 0,0 0 1,1-1-1,-1 1 0,9-2 0,0 1 120,-1 0 148,0 1 0,23-2 0,135-4 1137,-73-1-789,43-6-845,-116 14-4100,-16 1 603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37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1 773 3808,'9'-5'5079,"10"-14"-3385,-2 3-1033,7-6-105,0-1 0,-1 0 0,23-34 0,-31 39-363,-2-2 0,0 0 0,-1-1 0,-2 0 0,12-30 0,83-253 665,-100 290-932,1 1 0,0 0 0,1 0 0,1 1 0,11-16 0,-15 23 5,0 0-1,1 0 0,0 0 1,0 1-1,0-1 0,0 1 1,0 1-1,1-1 1,0 1-1,0 0 0,0 0 1,0 1-1,12-4 1,-14 5 51,0 0 0,0 1 1,0 0-1,0 0 0,0 0 1,0 0-1,0 0 1,0 1-1,0 0 0,0-1 1,0 2-1,0-1 0,-1 0 1,1 1-1,0-1 1,-1 1-1,1 0 0,-1 1 1,0-1-1,6 5 0,-7-4 34,0-1 1,0 1-1,0-1 0,0 1 0,0 0 0,-1 0 0,1 0 0,-1 0 0,0 0 0,0 0 0,0 0 0,0 0 0,-1 0 1,1 0-1,-1 1 0,0-1 0,0 0 0,0 0 0,0 0 0,-1 1 0,1-1 0,-1 0 0,1 0 0,-1 0 0,0 0 1,-2 3-1,-4 9 120,-1-1 0,0 0 0,-1-1 1,-1 0-1,0-1 0,-1 1 0,0-2 0,-1 0 1,0 0-1,-19 12 0,9-5 103,18-14-267,1-1 0,-1 1 0,-1-1 0,1 0 0,0-1 0,-9 5 0,15-8-33,0 1 0,0 0 1,0 0-1,0 0 0,0 0 0,0 1 1,0-1-1,0 1 0,0-1 1,0 1-1,0-1 0,0 1 0,0 0 1,3 2-1,34 20-87,-30-16-62,-1-2 162,0 0 0,-1 1 1,0 0-1,0 1 0,0-1 1,7 11-1,-12-14 105,0 0 0,0 0 1,0 0-1,0 0 0,0 1 0,-1-1 0,0 1 0,1-1 0,-1 1 0,0-1 1,-1 1-1,1 0 0,-1-1 0,0 1 0,1 0 0,-2 0 0,1-1 0,-1 6 1,0-6 19,0-1-1,0 0 1,0 0 0,-1 1 0,1-1 0,0 0 0,-1 0 0,0 0 0,1-1 0,-1 1 0,0 0 0,0 0 0,0-1 0,0 0 0,0 1 0,0-1 0,-1 0 0,1 0 0,0 0 0,-1 0 0,-2 0 0,-4 2 226,-1-1 0,0 0 1,-18 1-1,9-2-94,-1-1 0,1-1-1,0 0 1,-31-7 0,38 4-857,-1 1-1,1-1 1,0-1 0,-16-9 0,27 14 471,0 0 1,1-1 0,-1 1-1,0 0 1,1-1 0,-1 1-1,0 0 1,1-1-1,-1 1 1,1-1 0,-1 1-1,1-1 1,-1 1 0,1-1-1,-1 0 1,1 1-1,0-1 1,-1 0 0,1 1-1,0-1 1,-1 0-1,1 1 1,0-1 0,0 0-1,0 0 1,0 1 0,0-1-1,0 0 1,0 0-1,0 1 1,0-1 0,0-1-1,1 0-262,0 0-1,0 0 1,1-1-1,-1 2 1,1-1 0,-1 0-1,1 0 1,3-2-1,11-11-2893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40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0 108 1824,'8'-5'676,"-6"4"-294,0-1 1,0 1-1,1-1 0,-1 1 0,1 0 0,-1 0 0,4-1 0,-5 1-250,0 1-1,-1 0 1,1-1-1,-1 1 0,1-1 1,0 1-1,-1 0 1,1-1-1,-1 1 1,1-1-1,-1 0 1,1 1-1,-1-1 0,0 1 1,1-1-1,-1 0 1,6 6-143,-1 1 0,0 0 1,-1 0-1,0 1 0,5 9 1,6 7 415,-12-19-310,0-1 1,-1 1-1,1 0 1,-1 1-1,0-1 0,0 0 1,-1 0-1,3 8 1,4 23 240,-8-35-282,0 1 0,0 0 0,0 0 0,0-1 0,0 1 0,0 0 0,0 0 0,0 0 0,1-1 0,-1 1 0,0 0 0,1-1 0,-1 1 0,0 0 0,1-1 0,-1 1 0,2 1 0,1-3 1514,-1-7-695,-3-12-730,1 1 0,1 0 0,1 0 0,1 0 0,8-29 1,-7 33-171,11-26-273,-14 38 242,1 0 0,0 0 0,-1 1 0,1-1 0,0 0 0,0 1-1,1-1 1,-1 1 0,0 0 0,5-4 0,-6 6 48,0-1-1,0 1 1,0-1-1,0 1 1,0 0-1,0-1 0,0 1 1,0 0-1,0 0 1,0-1-1,0 1 1,0 0-1,0 0 1,0 0-1,0 1 0,0-1 1,0 0-1,0 0 1,0 0-1,2 1 1,0 1-1,-1-1 1,0 0 0,0 1 0,0-1-1,0 1 1,0 0 0,0-1 0,2 4-1,1 1 23,0 0 0,-1 1-1,0-1 1,6 14-1,-4-7-13,-3-8 155,-1 1 0,1 0 0,-1 0 0,0 0 0,-1 0 0,1 1 0,0 9 0,-2-15 652,0-6-197,0-6-546,0 0-1,3-14 1,-3 22-138,1 0 0,0 0 1,0 0-1,0 0 0,0 0 0,0 0 0,1 0 1,-1 0-1,1 0 0,0 1 0,0-1 1,2-2-1,-2 6 10,0-1 0,-1 1 0,1 0 0,-1 0 0,1 0 0,-1 0 0,1 0 1,-1 0-1,1 0 0,0 2 0,-1-3 39,8 10 73,0 0 1,0 1-1,-1 0 1,-1 0-1,0 0 0,9 21 1,-10-20-4,40 81 261,-25-46 1824,-21-55-8299,0 3 2641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40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29 3488,'0'0'31,"0"0"1,0 0 0,0 0-1,1 0 1,-1 0-1,0 0 1,0 0-1,0 0 1,0-1-1,0 1 1,0 0-1,1 0 1,-1 0-1,0 0 1,0 0 0,0 0-1,0 0 1,0 0-1,0-1 1,0 1-1,0 0 1,0 0-1,0 0 1,0 0-1,0 0 1,0-1-1,1 1 1,-1 0 0,0 0-1,0 0 1,0 0-1,0 0 1,0-1-1,0 1 1,0 0-1,-1 0 1,1 0-1,0 0 1,0 0-1,0-1 1,0 1 0,0 0-1,0 0 1,0 0-1,0 0 1,-2-6 655,2 5-420,-1 0-1,1 0 1,-1 0-1,1 0 1,-1 0-1,1 0 0,-1 0 1,0 0-1,1 0 1,-1 1-1,0-1 0,0 0 1,0 0-1,1 1 1,-1-1-1,0 1 1,0-1-1,0 1 0,0-1 1,0 1-1,-2-1 1,-18 2-32,0 1-1,0 1 1,1 1 0,-31 10 0,51-14-225,-8 2-23,1 1 1,-1 0 0,1 0 0,-9 6-1,14-7-9,-1-1 1,1 1-1,0-1 0,0 1 0,0 0 0,0 0 0,0 0 1,0 0-1,0 0 0,0 0 0,1 1 0,-1-1 0,1 0 1,0 1-1,-2 2 0,3-2 12,0-1 1,0 0-1,0 1 1,0-1-1,0 0 1,1 1-1,-1-1 1,1 0-1,-1 1 1,1-1-1,0 0 1,0 0-1,0 0 1,0 0-1,0 0 1,0 0-1,1 0 1,-1 0-1,0 0 1,1-1-1,3 4 1,-2-3 56,-1 1 0,1-1 1,0 0-1,0 0 1,0-1-1,0 1 0,1-1 1,-1 1-1,0-1 0,0 0 1,1 0-1,-1 0 1,1-1-1,3 1 0,-4-1 3,0 0-1,0-1 0,-1 1 1,1-1-1,0 1 0,-1-1 1,1 0-1,-1 0 0,1 0 1,-1 0-1,1-1 0,-1 1 1,1-1-1,-1 1 0,0-1 1,0 0-1,0 0 0,0 0 1,2-2-1,0-2 114,-1 0 0,1 1 0,-1-1 0,0-1 0,0 1 0,3-12 0,-2 6-193,-3 9-6,0 1 0,0-1 0,0 1 0,-1-1 0,1 0 0,-1-4 0,0 6 6,0 1 0,0-1 0,0 0 0,0 1 0,0-1 0,0 0 0,0 1 0,0-1 0,0 1 0,0-1 0,1 0 1,-1 1-1,0-1 0,0 1 0,1-1 0,-1 1 0,0-1 0,1 0 0,-1 1 0,0-1 0,1 1 0,-1-1 0,1 1 1,-1 0-1,1-1 0,-1 1 0,1 0 0,-1-1 0,2 0 0,-1 1-6,0 0 1,1 0-1,-1 0 1,0 0-1,0 0 1,1 1-1,-1-1 0,0 0 1,0 1-1,1-1 1,-1 1-1,0-1 0,2 2 1,4 2 10,0 1 1,0 0 0,8 8-1,23 20 7,-19-18 462,18 20 0,-34-32-358,0 0 0,0 0 0,0 0 0,1-1 1,5 4-1,-7-5 218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41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 6816,'-1'-1'231,"0"-2"2126,6 1-1463,-5 1-552,25 12 793,-13-6-606,23 18 494,-27-17-861,1 0 0,11 6 0,192 79 766,-102-54 59,-102-36-680,-8-1-505,1-1-1,-1 1 0,3-4-3574,-3 4 3575,0-1-1,0 1 1,0 0-1,0 0 1,0-1-1,0 1 0,-1 0 1,1 0-1,0-1 1,0 1-1,0 0 0,0 0 1,0-1-1,0 1 1,-5-8-1674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41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467 15 2144,'0'-1'68,"-1"0"1,1 0-1,0 0 1,-1 0-1,1 0 1,-1 0-1,1 0 1,-1 0-1,1 0 1,-1 1-1,0-1 1,1 0-1,-2-1 1,1 2-66,1 0 1,0 0-1,-1 0 0,1 0 1,-1-1-1,1 1 0,0 0 1,-1 0-1,1 0 1,-1 0-1,1 0 0,-1 0 1,1 0-1,0 0 0,-1 1 1,1-1-1,-1 0 0,1 0 1,0 0-1,-1 0 0,1 0 1,0 1-1,-1-1 1,1 0-1,-1 0 0,1 1 1,0-1-1,0 0 0,-1 1 1,1-1-1,0 0 0,-1 1 1,1-1-1,0 0 0,0 1 1,0-1-1,0 0 1,-1 1-1,1 0 0,-3 3 561,0-1 0,-1 1-1,1-1 1,-1 1 0,-8 5 0,0-1 805,-86 67 5795,-5 3-6024,80-59-1083,2 1 0,-26 31 0,28-29 104,-2 3-3508,-32 49-1,34-39-1974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45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81 1984,'2'-6'656,"-7"4"-160,4 0 99,1-1 0,-1 0 1,1 1-1,0-1 0,0 0 1,0-3-1,1 4-53,3-30 2071,-2 24-2478,-3 0 472,5 10-638,1 0 0,-1 0 0,1 0 1,-1 0-1,1-1 0,0 0 0,6 1 1,18 5 318,-15-4-43,0 0 0,0-1 0,0-1 0,22 0 0,0 0 312,18 5-204,-31-3-223,22 0 0,-16 1 567,-11 0-1770,-5-4-3250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45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77 2912,'-1'-2'109,"1"1"-1,0 0 1,-1 0 0,1-1-1,0 1 1,0 0 0,-1-1 0,1 1-1,0 0 1,1-1 0,-1 1 0,0 0-1,0 0 1,0-1 0,1 1-1,-1 0 1,1-1 0,-1 1 0,1 0-1,-1 0 1,1 0 0,0 0-1,1-2 1,7-17 204,-8 18-198,0-1-1,0 1 1,1-1-1,0 1 0,-1-1 1,1 1-1,0 0 0,3-4 2161,-5 6-2269,1 26 1375,-7 42 0,-4 55-1241,2-16 18,-2-45-113,-3 24 38,-4 66 243,3-11 291,-3 36-146,16-139 51,-11 57 1,6-80-283,6-13-59,44-4 181,65-12 0,-28 2-200,215-28 776,-265 41-1343,-32 1 0,-1 0 1,0 1-1,0-1 0,0 0 1,0-1-1,0 1 0,0 0 1,0 0-1,-1-1 0,1 0 1,0 1-1,-1-1 0,0 0 1,1 0-1,-1 0 0,1-1 1,-1 1-1,0 0 0,-3-1 1,1 1-209,-1-1 0,1 0 0,0 0 0,-1-1 0,1 0-1,-1 0 1,1 0 0,0 0 0,-9-4 0,-27-19-880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24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135 844 3232,'0'0'69,"0"1"-1,-1-1 1,1 0 0,0 0-1,0 0 1,0 0 0,0 0-1,0 0 1,-1 0 0,1 0-1,0 0 1,0 0 0,0 0-1,0 0 1,0 0 0,0 1-1,0-1 1,-1 0 0,1 0-1,0 0 1,0 0 0,0 0 0,0 0-1,0 1 1,0-1 0,0 0-1,0 0 1,0 0 0,0 0-1,0 0 1,0 1 0,0-1-1,0 0 1,0 0 0,0 0-1,0 0 1,0 1 0,0-1-1,0 0 1,0 0 0,0 0-1,0 0 1,0 0 0,0 1-1,0-1 1,0 0 0,0 0 0,0 0-1,1 0 1,-1 0 0,0 0-1,0 0 1,0 1 0,0-1-1,0 0 1,1 0 0,11-1 1948,17-7-499,-19 4-1309,-1 0-1,0 0 0,0-1 0,0-1 0,-1 1 0,0-1 0,0-1 1,0 1-1,-1-1 0,0-1 0,11-14 0,3-8-16,-2 0 1,15-35-1,-20 40-67,157-335 862,-155 319-935,-1-2 0,-2 0 0,10-56 0,-22 85-263,-1 14 199,0 0-1,0 0 1,0 0 0,0 0 0,0 0 0,0 0 0,0 0-1,0 0 1,0 0 0,0 0 0,0 0 0,0 0 0,0 0-1,0 0 1,0 0 0,-1 0 0,1 0 0,0 0 0,0 0-1,0 0 1,0 0 0,0 0 0,0 0 0,0 0 0,0 0-1,0 0 1,0 0 0,0 0 0,0 0 0,0 0 0,0 0-1,0 0 1,0 0 0,0 0 0,0 0 0,0 0 0,0-1-1,0 1 1,0 0 0,0 0 0,-1 0 0,1 0 0,0 0-1,0 0 1,0 0 0,0 0 0,0 0 0,0 0 0,0 0-1,0 0 1,0 0 0,0 0 0,-9 26-567,-50 163 283,40-133 326,-54 146 87,49-146-53,-46 76 0,-65 75 640,-7 13 405,130-199-1033,8-12 105,-1-1 1,0 0-1,-1 0 0,1 0 0,-2 0 0,-6 6 0,13-14-160,-1 1-1,1-1 1,0 0 0,0 1-1,-1-1 1,1 0 0,0 1 0,-1-1-1,1 0 1,0 1 0,-1-1-1,1 0 1,-1 0 0,1 0-1,0 1 1,-1-1 0,1 0-1,-1 0 1,1 0 0,-1 0-1,1 0 1,0 0 0,-1 0-1,1 0 1,-1 0 0,1 0-1,-1 0 1,1 0 0,-1 0-1,1 0 1,0 0 0,-1-1-1,1 1 1,-1 0 0,1 0-1,0 0 1,-1-1 0,1 1-1,0 0 1,-1 0 0,1-1-1,0 1 1,-1 0 0,0-1-1,1-1 17,-1 0 1,0 0-1,1 0 0,-1 0 0,1 1 0,0-1 0,0 0 1,0 0-1,-1 0 0,2 0 0,-1-4 0,2-2-31,0 0 0,0 0 1,1 0-1,0 0 0,0 0 0,1 1 0,0 0 1,0-1-1,1 1 0,0 1 0,0-1 0,0 1 1,1 0-1,8-7 0,12-10 29,2 2 0,34-20-1,-27 18 36,130-105-92,-13-11-196,-135 123 218,14-13-17,1 1 1,2 2-1,1 1 0,0 2 1,2 1-1,1 2 1,0 2-1,63-20 0,-83 31-85,1 2 0,-1 0 0,1 1 0,0 1-1,33-2 1,-54 9 98,0 0 0,-1 0 0,1 0 0,-1 0 0,0-1 0,0 1 0,-5 4 0,-56 44 101,25-22-135,29-21 26,-110 95 174,87-73-138,-42 52-1,72-80-23,-3 4-20,1 0 1,0 1-1,-4 8 1,8-15 33,0 0 1,0 1-1,1-1 1,-1 0-1,1 1 1,-1-1 0,1 0-1,0 1 1,-1-1-1,1 1 1,0-1-1,0 1 1,0-1-1,0 0 1,0 1 0,0-1-1,1 1 1,-1-1-1,0 1 1,1-1-1,-1 0 1,1 1 0,-1-1-1,1 0 1,0 1-1,1 0 1,-1-1 2,0 0 1,0 0-1,1 0 0,-1 0 1,1 0-1,-1-1 0,1 1 1,-1-1-1,1 1 0,-1-1 1,1 0-1,-1 1 0,1-1 1,-1 0-1,1 0 1,0 0-1,-1 0 0,4-1 1,32-7 120,-33 7-116,13-4 44,0 0-1,0-1 0,0-1 0,-1-1 0,0 0 0,-1-2 0,0 1 0,0-2 0,17-15 0,-12 5 35,-1 0 0,31-46 1,22-54-82,-55 83-406,-13 28-92,-10 31 145,0-2 358,2 0-1,0 0 1,1 1-1,0 33 0,3-47-3,0-1 0,1 1 0,0-1 0,0 1 0,0-1 0,1 0 0,2 5 0,-4-8-2,1 0 0,0 0 0,0 0 0,0-1 0,0 1-1,0 0 1,0-1 0,0 1 0,1-1 0,-1 1 0,0-1 0,1 0-1,-1 1 1,1-1 0,0 0 0,-1 0 0,1 0 0,0 0 0,0-1 0,0 1-1,-1 0 1,5 0 0,-1-1 24,1 0-1,0 0 1,-1-1-1,1 0 1,0 0-1,-1 0 1,1-1 0,-1 0-1,6-2 1,9-6 8,19-11 1,-21 10-45,28-14 0,0 1 1,1 3-1,1 2 0,63-17 1,-102 34-27,16-4 47,-24 6-43,0 0-1,1 0 1,-1 0 0,0 0 0,0 0 0,0 0 0,1 0 0,-1 1 0,0-1 0,0 0 0,0 1 0,0-1-1,0 1 1,1-1 0,-1 1 0,1 0 0,-1 0 8,-1 0-1,0-1 1,1 1 0,-1-1-1,0 1 1,1 0 0,-1-1-1,0 1 1,0 0 0,0-1-1,0 1 1,0 0 0,0-1-1,0 1 1,0 0-1,0-1 1,0 1 0,0 0-1,0-1 1,0 1 0,0 0-1,-1-1 1,1 1 0,0 0-1,0-1 1,-1 2 0,-12 20 5,11-19 12,-70 95 182,6-9-286,64-85 104,-1 0 0,1 0-1,0 0 1,0 0 0,0 1-1,0-1 1,1 1-1,0-1 1,0 1 0,-1 7-1,2-11 7,0 0 0,0 0 0,0 1 0,0-1 0,1 0 0,-1 0 0,0 0 0,1 1 0,-1-1-1,1 0 1,-1 0 0,1 0 0,-1 0 0,1 0 0,0 0 0,0 0 0,1 2 0,0-2 13,-1 0 0,1 0 0,0 0 0,0 0 0,-1-1 0,1 1 0,0 0 0,0-1 0,0 1 0,0-1 0,0 0 0,0 0 0,0 1 0,3-2 0,5 0 28,-1 0 0,1-1-1,-1-1 1,0 0 0,1 0-1,-1-1 1,0 0-1,13-8 1,-16 9-39,15-9 31,-1-1 1,-1-1 0,-1 0-1,0-2 1,0 0 0,-2 0-1,26-34 1,86-144 193,-109 161-201,-1 4-16,4-8-61,27-57-1,-35 63 24,3-8-115,-1-1 1,18-65 0,-34 105 108,0-1 0,0 0-1,1 1 1,-1-1 0,0 0 0,0 1 0,0-1-1,0 0 1,0 1 0,0-1 0,0 0 0,0 1-1,0-1 1,0 0 0,0 1 0,0-1-1,-1-1 1,-6 9-286,-8 21 108,-2 10 141,2 0 0,2 2 0,-11 53 0,13-35 155,3 0 0,2 0 1,3 1-1,6 80 0,-2-123 61,0 0 0,1 0 0,1 0 0,1 0 0,6 19 0,-9-35-161,-1 0 0,0 0 0,0 0 0,0 0 0,0 0 0,0 0 0,0 0 0,0 1 0,1-1 0,-1 0 0,0 0 0,0-1 0,0 1 0,0 0 0,0 0 0,0 0 0,0 0 0,1 0 0,-1 0 0,0 0 0,0 0 0,0 0 0,0 0 0,0 0 0,0 0 0,0 0 0,0 0 0,1 0 0,-1 0 0,0 0 0,0-1 0,0 1 0,0 0 0,0 0-1,0 0 1,0 0 0,0 0 0,0 0 0,0 0 0,0 0 0,0-1 0,0 1 0,0 0 0,0 0 0,0 0 0,0 0 0,0 0 0,0 0 0,0 0 0,0-1 0,0 1 0,0 0 0,0 0 0,0 0 0,0 0 0,0 0 0,0 0 0,0 0 0,0-1 0,0 1 0,0 0 0,0 0 0,-2-10-422,1 0 0,-1 0-1,-4-10 1,2 1 191,0 5 102,0-1 1,0 0-1,-1 1 0,-1 0 1,-1 0-1,0 1 0,-13-20 1,13 24 31,1 1 0,-1 0 0,-1 0 0,1 1 0,-2 0 0,1 0 0,-1 1 0,1 0 0,-2 0 0,1 1 0,-17-6-1,-5 0 154,0 2 0,-1 1-1,-39-4 1,63 11 77,12 0 47,18 2 70,249-6 714,-16-2-849,-218 8-127,-15-1-54,22 3-1,-38-2 53,1 0-1,-1 0 1,0 1-1,1 0 1,-1 0-1,0 1 1,10 5-1,-15-7 25,0-1-1,0 1 1,0 0-1,0-1 1,0 1-1,-1 0 1,1 0-1,0 0 1,0 0-1,-1 0 1,1 0-1,0-1 1,-1 1-1,1 1 1,-1-1-1,0 0 1,1 0-1,-1 0 1,0 0-1,0 0 1,1 0-1,-1 0 1,0 0-1,0 1 1,0-1-1,0 0 1,-1 0-1,1 0 1,0 0-1,0 0 1,-1 2-1,-2 3 40,1-1-1,-1 0 0,0 0 0,-6 10 0,5-10-27,-61 73-54,48-60 123,1 1-1,1 0 1,-24 40-1,37-55-75,0 0-1,1-1 0,-1 1 1,1 0-1,0 0 0,0-1 0,0 1 1,1 0-1,-1 0 0,1 0 0,1 8 1,-1-10 10,0 0 1,1 0 0,-1-1 0,1 1 0,0 0-1,0 0 1,-1 0 0,1 0 0,1-1-1,-1 1 1,0 0 0,0-1 0,0 1-1,1-1 1,-1 1 0,1-1 0,-1 0-1,1 1 1,0-1 0,0 0 0,-1 0-1,1 0 1,0-1 0,4 2 0,2 1 57,1-1 0,0-1 0,-1 0 0,1 0 0,0 0 0,0-1 0,0-1 1,13-1-1,-15 1-27,1-1 0,-1 0 1,1 0-1,-1 0 0,0-1 1,0 0-1,0 0 1,-1-1-1,1 0 0,8-6 1,-11 5-13,1 1 1,-1-1-1,0 0 1,0-1-1,-1 1 0,1-1 1,-1 1-1,-1-1 1,1 0-1,-1 0 1,2-9-1,-2 9-43,-1 0 0,0 1-1,0-1 1,-1 0-1,1 0 1,-1 1 0,-1-1-1,1 0 1,-1 0 0,0 0-1,0 1 1,-1-1 0,-2-6-1,2 8-21,0 1-1,0-1 1,0 1-1,-1-1 1,1 1-1,-1 0 0,0 0 1,0 0-1,-6-4 1,0 1-59,0 1 1,-17-8-1,26 13 85,0 0 0,0 0 0,-1 0 0,1 0 0,0 0 0,0-1 0,-1 1-1,1 0 1,0 0 0,0 0 0,0 0 0,-1 0 0,1 0 0,0-1 0,0 1-1,0 0 1,-1 0 0,1 0 0,0 0 0,0-1 0,0 1 0,0 0 0,0 0-1,-1-1 1,1 1 0,0 0 0,0 0 0,0 0 0,0-1 0,0 1 0,0 0-1,0-1 1,0 1 0,0 0 0,0 0 0,0-1 0,0 1 0,0 0 0,0 0 0,0-1-1,0 1 1,12-8 97,19-2-81,-7 4-32,0 2 0,0 0-1,1 2 1,32 1 0,-50 1 9,0 1-1,0 0 1,1 0 0,-1 1 0,0-1 0,-1 2 0,1-1 0,0 1 0,-1 0-1,1 0 1,-1 1 0,0 0 0,0 0 0,0 0 0,-1 1 0,1 0-1,-1 0 1,0 0 0,5 9 0,-1 0 106,-2 1-1,1 1 1,-2-1-1,0 1 1,-1 1-1,5 28 1,9 27 190,-19-70-264,1 1 1,0-1-1,0 0 0,0 1 1,0-1-1,0 0 1,1 0-1,-1 0 1,1 0-1,-1 0 1,1 0-1,0-1 1,-1 1-1,1 0 0,0-1 1,0 1-1,0-1 1,0 0-1,1 0 1,-1 0-1,0 0 1,0 0-1,1 0 1,-1 0-1,1-1 0,4 1 1,2-1-731,0 0-1,0-1 1,0 0 0,0-1 0,16-4-1,14-2-1856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46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0 131 2976,'4'-9'1145,"-4"9"-1066,1-1-1,-1 0 1,0 1-1,0-1 1,0 1-1,1-1 1,-1 0-1,0 1 1,0-1-1,1 1 1,-1-1-1,1 1 1,-1-1-1,0 1 1,1 0-1,-1-1 1,1 1-1,-1-1 1,1 1-1,-1 0 1,1 0-1,-1-1 1,1 1-1,1-1 144,-1 0 0,1 0 0,-1 0 0,0 0 0,1 0-1,-1 0 1,0 0 0,0-1 0,0 1 0,0 0 0,0-1 0,1-1 0,-1 1 43,0 1 0,0-1 0,0 0 1,0 1-1,1-1 0,-1 1 1,1-1-1,-1 1 0,1 0 0,1-2 1,13-4 517,-9 3-701,1 0 0,0 1 0,0 0 0,0 0-1,9-1 1,215-28 756,-74 24-252,-157 8-781,0 1 0,0-1 0,0 0 0,0 0-1,0 0 1,0-1 0,0 1 0,0 0 0,0 0 0,0-1 0,0 1-1,0 0 1,0-1 0,0 1 0,0-1 0,-1 1 0,1-1 0,0 1-1,0-1 1,0 0 0,1-1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46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30 220 3072,'-2'-3'171,"0"0"-1,0-1 1,0 1 0,0 0-1,-1 0 1,0 0 0,-3-3-1,5 4-9,0 0-1,0 1 0,0-1 1,1 0-1,-1 0 0,0 1 1,1-1-1,0 0 0,-1 0 1,1 0-1,0 0 0,0 0 1,0 1-1,0-1 0,0 0 1,0 0-1,1 0 1,-1 0-1,1 0 0,-1 1 1,1-1-1,0 0 0,-1 0 1,1 1-1,0-1 0,0 0 1,0 1-1,1-1 0,0-1 1,5-2 167,-1 1 0,1 0 0,0 0 0,0 1 0,0-1 1,1 2-1,10-4 0,59-9 542,-41 9-579,172-28 56,8 1 544,-107 18-977,-106 14-446,0 1 0,0 0 0,0 0 0,0 0 0,0 0-1,0 1 1,0-1 0,4 2 0,-11 7-5473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47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35 4064,'-8'-8'573,"6"6"-328,-1-1 0,0 1 0,1-1 0,0 0 0,-5-6-1,7 7-185,1 2 38,1-1-1,-1 1 0,1-1 1,-1 1-1,1 0 1,-1 0-1,1 0 0,-1 0 1,1 0-1,-1 0 1,1 0-1,-1 1 0,1-1 1,-1 0-1,1 1 0,-1-1 1,1 1-1,-1-1 1,3 3-1,30 15 1976,-20-10-2011,-1 1 0,-1 1 0,0 1 0,0 0-1,10 13 1,1 3 50,22 37 0,-31-41-41,-1 1 1,-1 0 0,-2 0 0,15 48-1,15 108 523,-37-162-547,7 31 316,-2 1 1,-3 0 0,-2 99-1,-3-146-357,-25 249 603,18-215-339,0 0 0,-3 0 0,-1-1 0,-27 60 0,32-85-192,-1 0 0,0 0 0,-1 0 0,0-1 0,0 0 0,-1 0 0,-1-1 0,0-1 1,0 1-1,0-2 0,-22 13 0,19-13-558,1-1 1,-1-1-1,0 0 0,0-1 1,-1 0-1,1-1 0,-1 0 1,0-1-1,1-1 0,-1 0 1,-15-1-1,-3-5-3364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48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122 183 2720,'-49'0'3648,"48"0"-3513,1 0 0,0-1 0,-1 1 0,1-1 0,-1 1 0,1-1 0,0 1 0,-1-1 0,1 1 0,0-1 0,0 1 0,0-1 0,-1 1 0,1-1 0,0 1 0,0-1 0,0 0 0,0 1 0,0-1 0,0 1 0,0-1 0,0 1 0,0-1 0,0 0 0,0 1 0,0-1 0,1 0 0,3-19 1173,2 8-1102,0 0 1,1 0 0,0 0-1,1 1 1,0 0 0,1 1-1,13-13 1,-15 17-252,-1 2 0,1-1 1,0 1-1,0 0 0,0 0 0,1 1 1,-1 0-1,1 1 0,0-1 0,0 1 1,0 1-1,0-1 0,14 1 0,-18 1 24,1 0-1,-1 0 1,1 0 0,-1 0-1,0 1 1,1 0-1,-1 0 1,0 0-1,0 1 1,1-1 0,-1 1-1,0 0 1,0 0-1,-1 1 1,1-1-1,0 1 1,-1 0 0,0 0-1,1 0 1,-1 0-1,0 0 1,-1 1-1,1-1 1,-1 1 0,1 0-1,1 5 1,-1-3 67,-1 1 0,0 0 1,0-1-1,-1 1 0,0 0 1,0 0-1,0 0 0,-1 0 1,0 0-1,-1-1 0,1 1 1,-1 0-1,-1 0 0,1 0 1,-6 12-1,4-10 16,-1-1-1,-1 0 1,1 0 0,-2 0 0,1 0 0,-1-1-1,0 0 1,0 0 0,-1-1 0,0 0-1,-13 9 1,-153 83 469,137-79-427,16-8 205,-36 25 1,55-32-131,6-2-10,13 0 177,-15-1-278,31 0 207,56-4 0,-33 0 82,-15 2-386,180-13-1430,-218 13 493,7-1-1456,-10 2 2364,-1 0 0,0 0 0,0 0 0,0 0 0,0 0 0,1 0 0,-1 0 0,0 0 0,0 0 0,0 0 0,0 0 0,0 0 0,1 0 1,-1 0-1,0 0 0,0 1 0,0-1 0,0 0 0,1 0 0,-1 0 0,0 0 0,0 0 0,0 0 0,0 0 0,0 0 0,0 1 0,1-1 0,-1 0 1,0 0-1,0 0 0,0 0 0,0 0 0,0 1 0,0-1 0,0 0 0,0 0 0,0 0 0,0 0 0,0 0 0,0 1 0,0-1 0,0 0 1,0 0-1,0 0 0,0 1 0,-9 9-4710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52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4 620 4064,'-1'-1'131,"1"0"1,-1 0-1,1 0 1,0-1-1,-1 1 1,1 0-1,0 0 1,0 0-1,0 0 1,0-1-1,0 1 1,0 0-1,0 0 0,0 0 1,0 0-1,1-2 1,0 1 100,0 1 0,0-1 1,1 1-1,-1-1 0,0 1 0,0-1 1,1 1-1,3-3 0,10-10 1887,-12 11-2124,0 0 0,0 0 0,0 1 0,0-1 1,1 1-1,-1 0 0,4-2 0,2 1-7,-1 0 1,1 0-1,0 1 0,15-2 1,2 0-96,-24 3 120,0 1 1,0 0 0,1 0-1,-1 0 1,0 0 0,0 0-1,0 1 1,0-1 0,4 1-1,8 2 69,-13-3-84,0 1 0,0 0 0,-1-1 0,1 1 0,0 0 0,0 0 0,-1-1 0,1 1 0,0 0-1,-1 0 1,1 0 0,-1 0 0,1 0 0,-1 0 0,1 1 0,-1 0-7,3 4-31,-1 1 0,-1 0 1,1 0-1,-1 0 1,0 12-1,3 12-165,9 27 90,5 21 289,-13-38-69,26 140 403,-13-105-405,-7-26 112,22 64 0,-1-51 1919,-27-67-1531,-4 4-585,0-1 0,0 1 0,-1-1 0,1 1 0,0-1 0,0 1 0,-1-1 0,1 1 0,0-1 0,-1 0 0,1 1 0,0-3 0,1 0 60,-1 0-1,0-1 1,0 0 0,0 1 0,0-1 0,-1 0-1,1-5 1,0-2-7,25-507 409,-20 292-436,0 68-194,-4 112 27,1 1 0,15-70 1,-14 90-298,-1 0 0,-1-44 1,18 69 190,8 3 130,0-2 0,29-1 0,-11-1 97,323 9 167,-298-6 267,88-9 0,-103 5-324,-32 2-63,38-5 0,-35 1 168,0 2 1,35 0 0,-61 2-194,1 0 145,-2 1-243,-1-1 36,1 1 1,0-1 0,0 1 0,-1-1 0,1 1-1,0-1 1,-1 0 0,1 1 0,0-1 0,-1 1-1,1-1 1,-1 0 0,1 1 0,-1-1 0,1 0-1,-1 0 1,1 1 0,-1-1 0,1 0-1,-1 0 1,1 0 0,-1 0 0,1 0 0,-1 0-1,0 1 1,-18 1-1898,14-1 1476,-17 2-3227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53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20 3808,'-1'-1'103,"1"0"0,-1-1 0,1 1 0,-1 0 0,0 0 0,1 0 0,-1 0 0,0 0 0,0 0 1,0 0-1,0 0 0,0 0 0,0 1 0,0-1 0,0 0 0,0 0 0,0 1 0,-1-1 0,1 1 0,-2-1 0,1 0-108,-1 1 0,1 0 0,0 0-1,0 0 1,-1 0 0,1 1-1,0-1 1,0 0 0,0 1 0,-1 0-1,-1 0 1,-19 0 3797,38 27-2011,-13-18-1796,-1 0 0,0 0 0,0 1 0,-1-1 0,-1 14 0,0 5 25,-4 69 278,-28 154 0,27-211-32,-7 48 110,7-37 110,-20 78 0,8-65 313,17-57-471,4-7 106,9-8 268,-4 1-793,26-6 82,0 2-1,0 1 1,0 1-1,42-3 1,-37 6 164,13-3 130,79-1 0,-129 9-233,0-3-539,-9 5-819,-16 2-3212,6 1 987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53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73 4224,'0'0'66,"0"0"-1,0 0 1,-1-1 0,1 1 0,0 0 0,0-1-1,0 1 1,0 0 0,0-1 0,0 1 0,0 0-1,0-1 1,0 1 0,0 0 0,0-1 0,0 1-1,0 0 1,0-1 0,0 1 0,0 0-1,0-1 1,0 1 0,0 0 0,0-1 0,0 1-1,1 0 1,-1-1 0,0 1 0,14-10 6143,-9 4-4977,4 4-1115,1 0-1,1 0 1,19 0 0,8-1-3,164-19 927,-113 13-839,-78 8-229,-8 1 5,0 0 1,0 0 0,0 0 0,0-1-1,0 1 1,5-3 0,-8 2-438,-5 6-2458,1-3 2090,0-1-1,0 1 1,1-1-1,-1 0 1,0 0 0,0 0-1,-8 0 1,-9 1-1332,-8 3 372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54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5 208 5056,'-1'-5'483,"0"3"-356,1 1 0,-1-1-1,1 0 1,-1 0 0,1 1 0,0-1-1,-1 0 1,1 0 0,0 1-1,0-1 1,1 0 0,-1 0-1,0 0 1,0 1 0,1-1-1,-1 0 1,1 1 0,1-4-1,-1 4 2,0-1 0,0 1 0,0-1 0,0 1 0,0-1-1,-1 1 1,1-1 0,0 0 0,-1 1 0,1-3-1,-1 2 88,1 0-1,-1 1 0,1-1 0,-1 0 1,1 1-1,0-1 0,0 0 0,0 1 0,0-1 1,0 1-1,0-1 0,0 1 0,3-3 1,0 1-48,1 0 0,0 0 1,1 1-1,-1 0 0,0 0 1,1 0-1,5-1 0,42-7 63,41-3-215,142-22 935,-187 28-749,-30 5-159,-1 0 0,1-2-1,29-9 1,-47 13-80,-1 0 1,1 0-1,0-1 1,-1 1-1,1 0 1,0 0-1,0-1 1,-1 1-1,1-1 0,-1 1 1,1-1-1,0 1 1,-1 0-1,1-1 1,-1 0-1,1 1 1,-1-1-1,1 1 1,-1-1-1,0 0 0,1 1 1,-1-1-1,0 0 1,1-1-1,-1-1-644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55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595 668 2912,'1'-1'194,"-1"1"0,0-1 0,0 1 0,0-1 0,0 1 0,0-1 1,0 1-1,0-1 0,0 1 0,-1-1 0,1 1 0,0 0 0,0-1 0,0 1 0,0-1 0,-1 1 0,1-1 0,0 1 1,0 0-1,-1-1 0,1 1 0,0 0 0,-1-1 0,0-1-85,0 1 0,0 0 0,0 0 1,0-1-1,0 1 0,0 0 0,0 0 0,0 0 0,0 0 0,-1 1 1,0-2-1,-8-1 64,1 1 0,-1 0 0,1 0 0,-1 1 0,-17 1 1,-50 5 281,62-4-307,-20 3 118,1 1 0,0 2-1,-60 21 1,72-20-156,1 1 1,0 1-1,0 0 0,1 2 0,1 1 1,-32 25-1,47-34-140,-1 1-1,1-1 1,0 1 0,0 0 0,0 0-1,-3 7 1,6-11 29,0 1-1,0 0 1,1-1 0,-1 1-1,0 0 1,1 0 0,0 0-1,-1 0 1,1 0 0,0-1-1,0 1 1,0 0 0,0 0-1,0 0 1,0 0 0,1 0-1,-1 0 1,1 0 0,-1-1-1,1 1 1,0 0 0,-1 0-1,1-1 1,2 3 0,0 1 49,1 0 0,0-1 0,0 0 1,0 1-1,0-2 0,1 1 0,0 0 0,-1-1 1,1 0-1,1 0 0,-1 0 0,0-1 0,1 0 1,-1 0-1,1 0 0,-1-1 0,1 1 1,11 0-1,-8-2 15,1 0 1,-1-1 0,0 0-1,0 0 1,0-1 0,0 0-1,0-1 1,0 0 0,0 0-1,-1-1 1,13-8 0,1-1 77,-1-2 0,-1-1 1,-1-1-1,0 0 0,-2-1 1,0-1-1,17-25 0,-26 33-121,-2-1 0,1 0 0,-1 0 0,-1-1 0,-1 0 0,1 0 0,-2 0 0,0 0 0,-1 0 0,0-1 0,-1 0 1,0 1-1,-2-20 0,-3-8 44,-1 0 1,-3 0-1,-13-43 1,9 39-179,-3 1 0,-2 1 1,-2 0-1,-1 1 0,-36-52 0,56 92 67,-1 1-1,0-1 1,0 1-1,0 0 0,-1 0 1,1-1-1,0 1 1,0 0-1,-1 0 1,1 0-1,-1 0 1,1 0-1,-1 1 1,1-1-1,-1 0 0,1 1 1,-1-1-1,0 1 1,1-1-1,-3 1 1,3 0 4,-1 0 0,1 1 0,0-1 0,-1 0 0,1 1 0,0-1 0,-1 1 0,1-1 0,0 1 0,0 0 0,0 0-1,0-1 1,0 1 0,0 0 0,0 0 0,0 0 0,0 0 0,0 0 0,0 0 0,0 0 0,1 1 0,-1-1 0,0 0 0,1 0 0,-1 1 0,0 1 0,-2 7-9,1 0-1,-1 0 1,2 1 0,-1-1-1,1 20 1,-4 227 116,12 9 1255,19-1-225,-19-193-1033,-5-49-90,-2-14-93,1 0-1,0 0 1,1 0 0,-1 0 0,2 0-1,4 14 1,-6-22 32,-1-1 1,0 0-1,0 1 1,0-1-1,0 0 1,0 1-1,1-1 0,-1 0 1,0 1-1,0-1 1,1 0-1,-1 0 1,0 1-1,0-1 0,1 0 1,-1 0-1,0 0 1,1 1-1,-1-1 1,0 0-1,1 0 1,-1 0-1,0 0 0,1 0 1,-1 0-1,0 0 1,1 0-1,-1 1 1,0-1-1,1 0 0,-1-1 1,1 1-1,-1 0 1,0 0-1,1 0 1,-1 0-1,0 0 1,1 0-1,-1 0 0,0 0 1,1-1-1,-1 1 1,0 0-1,1 0 1,-1 0-1,0-1 1,1 1-1,14-17-2892,-15 16 2972,20-28-3680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56.4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1 1824,'0'1'3976,"2"10"2539,-4 2-7908,0-3 1454,-1 1 0,1 0 1,1 0-1,-1 20 0,-2 16 316,-5 16-217,-48 250 896,31-172-952,12-49-43,11-77 109,2 1 0,0 18 1,1-19 0,0-1 0,-5 24 0,4-23 422,4-14 621,5-6-637,5-7-476,-6 5-152,1 0 0,0 1 0,0 0 0,0 0 0,1 1 0,11-5 0,-6 4 57,1 2-1,-1 0 1,1 0 0,0 2-1,18-2 1,-2 2 81,47 5 0,-39 4-47,-30-5 30,0 0 0,0-1 0,9 1 0,-17-2-182,-16 0-8357,-2-3 6357,-6 3-1141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33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288 416 2400,'0'-1'226,"0"0"0,0 0 1,0 0-1,1 0 0,-1 0 1,0 0-1,1 0 0,-1 0 0,1 0 1,-1 0-1,1 0 0,0-1 1,0 1 54,0 0 1,0 0 0,0 0-1,-1-1 1,1 1 0,-1 0-1,1 0 1,-1-1 0,1 1-1,-1 0 1,0-1 0,1 1-1,-1-2 1,0 2-210,0 0 1,0 0-1,-1 0 1,1 1-1,0-1 0,0 0 1,0 0-1,-1 0 1,1 1-1,-1-1 0,1 0 1,-1 0-1,1 1 0,-1-1 1,1 0-1,-1 1 1,1-1-1,-1 1 0,0-1 1,1 1-1,-1-1 1,0 1-1,1-1 0,-1 1 1,0-1-1,0 1 0,0 0 1,1 0-1,-1-1 1,0 1-1,0 0 0,0 0 1,0 0-1,1 0 1,-1 0-1,0 0 0,0 0 1,0 0-1,-1 1 0,-2-1 16,0 1-1,-1-1 1,1 1-1,0 1 0,0-1 1,0 0-1,-7 4 1,-2 4 118,0 0 1,1 1 0,0 0-1,0 1 1,1 1 0,-13 17-1,-52 80 727,73-105-902,-9 15 146,0 0 0,-9 25 0,18-38-110,0 1-1,1 0 1,0-1 0,1 1-1,-1 0 1,1 0 0,1 0-1,-1 0 1,1 0 0,2 14-1,-2-18-26,1-1-1,0 1 1,0-1 0,0 1-1,0-1 1,0 1-1,1-1 1,-1 0 0,1 1-1,-1-1 1,1 0-1,0 0 1,0 0 0,0 0-1,0-1 1,0 1-1,0 0 1,1-1 0,-1 0-1,0 1 1,1-1 0,0 0-1,-1 0 1,1 0-1,-1-1 1,1 1 0,0-1-1,-1 1 1,4-1-1,0 1 36,0-1 0,0 0 0,-1 0-1,1-1 1,0 1 0,0-1 0,-1-1-1,1 1 1,-1-1 0,1 0 0,-1 0-1,9-5 1,-5 1-24,-1-1 0,0 0 0,0-1 0,-1 0 0,0 0 0,0-1 0,-1 0 0,0 0 0,0 0 0,-1 0 0,4-12 1,-1 2-96,-2-1 1,0 1-1,-1-1 1,-1 0-1,2-21 1,-6 38 39,1-30-429,-1 33 423,0-1-1,0 1 0,0-1 0,0 1 0,0-1 0,0 1 0,0 0 0,0-1 1,0 1-1,-1-1 0,1 1 0,0 0 0,0-1 0,-1 1 0,1-1 0,0 1 1,0 0-1,-1-1 0,1 1 0,0 0 0,-1-1 0,0 1 9,0 0-1,1 0 1,-1 0-1,1 0 1,-1 1-1,0-1 1,1 0-1,-1 0 1,1 0-1,-1 1 1,1-1-1,-1 0 1,1 1-1,-1-1 1,1 0-1,-1 1 1,1-1-1,-1 1 1,1-1-1,0 1 1,-1 0-1,-3 4 38,1 0-1,0 0 1,0 0-1,0 0 1,1 0-1,0 1 0,0-1 1,-2 10-1,-7 48 328,10-55-291,0 1 0,1 0 0,0-1-1,1 1 1,0 0 0,1-1 0,-1 1-1,1-1 1,1 1 0,3 7 0,-4-12-39,-1-1 1,1 0 0,0 0 0,0-1 0,0 1 0,0 0 0,0 0 0,1-1 0,-1 0 0,1 1 0,-1-1 0,5 2 0,-5-3 3,1 1-1,-1-1 1,1-1 0,-1 1 0,1 0 0,0-1-1,-1 1 1,1-1 0,0 0 0,-1 0 0,1 0-1,0 0 1,-1 0 0,1-1 0,0 1-1,-1-1 1,5-1 0,9-4 52,0-1 1,0-1-1,-1 0 0,15-12 1,56-45 157,-66 47-403,-17 14 87,1 0-1,0 1 1,0-1-1,0 1 0,0 0 1,7-4-1,-10 7 66,0 0-1,-1-1 0,1 1 0,-1 0 1,1 0-1,-1 0 0,1-1 0,-1 1 1,1 0-1,0 0 0,-1 0 0,1 0 1,-1 0-1,1 0 0,0 0 0,-1 0 1,1 1-1,-1-1 0,1 0 1,-1 0-1,1 0 0,-1 1 0,1-1 1,-1 0-1,1 1 0,-1-1 0,1 0 1,-1 1-1,1-1 0,-1 0 0,1 1 1,-1-1-1,0 1 0,1-1 0,-1 1 1,0-1-1,0 1 0,1-1 0,-1 1 1,0-1-1,0 1 0,0 0 0,0-1 1,1 1-1,-1-1 0,0 1 0,0 0 1,0-1-1,0 1 0,0 0 0,0 4-10,0 0 0,0 1 0,0-1 0,-2 8 0,-10 33 53,-1-1 1,-31 69-1,19-54 112,1 14 561,-28 136-1,51-198-295,10-30 117,-9 17-527,13-28 235,33-69 13,73-87-324,-19 31-32,30-50-67,-101 168 94,-27 34 51,0-1 0,1 1 0,-1 0 0,1 0 0,0 0 0,0 0 0,0 0 0,0 1 0,0-1 1,5-1-1,-8 3 15,1 0 1,0 0-1,-1 0 1,1-1-1,0 1 1,-1 0-1,1 0 1,0 1 0,-1-1-1,1 0 1,0 0-1,-1 0 1,1 0-1,-1 0 1,1 1-1,0-1 1,-1 0-1,1 1 1,-1-1 0,1 0-1,-1 1 1,1-1-1,-1 1 1,1-1-1,-1 1 1,1-1-1,-1 1 1,1-1-1,-1 1 1,0-1 0,1 1-1,-1 0 1,0-1-1,0 1 1,1-1-1,-1 1 1,0 1-1,1 3 3,0 0-1,0 0 0,0 10 0,-1-8 4,1 11-4,-1 0 0,-1 0-1,0 1 1,-1-1-1,-1-1 1,-8 29 0,7-33 56,-1-1 0,0 0 0,0 0 0,-2-1 1,1 0-1,-1 0 0,-1 0 0,0-1 0,0 0 0,-10 9 1,12-14 50,-1 0 0,1 0 1,-14 6-1,19-9-67,-1-1 0,0 0 0,0 0 0,-1 0 0,1-1 0,0 1 0,0-1 0,0 1 0,0-1 0,-1 1-1,1-1 1,0 0 0,0 0 0,-1 0 0,1-1 0,0 1 0,0 0 0,-3-2 0,4 2-29,1 0 1,-1 0-1,1-1 0,-1 1 1,1 0-1,-1 0 0,1-1 0,0 1 1,-1 0-1,1-1 0,0 1 1,-1-1-1,1 1 0,0 0 1,-1-1-1,1 1 0,0-1 1,0 1-1,-1-1 0,1 1 1,0-1-1,0 1 0,0-1 0,0 1 1,0-1-1,0 1 0,0-1 1,0 0-1,0 0-10,0 0 0,1-1 0,-1 1 0,1 0 0,-1 0 0,1-1 0,0 1 0,-1 0 0,1 0 0,2-2-1,0-1-34,2 0-1,-1 0 0,0 0 1,6-3-1,-5 4 9,0 0 0,0 1 0,0-1 0,0 1 0,0 0 0,0 0 0,1 0 0,-1 1 0,1 0 0,-1 0 0,9 0 0,-10 1 10,-1 1-1,0-1 1,1 1 0,-1 0 0,0 0 0,1 0 0,-1 0 0,0 0 0,0 1-1,0-1 1,0 1 0,0 0 0,-1 0 0,1 0 0,0 0 0,-1 1 0,1-1 0,-1 1-1,4 4 1,-3-1 5,1 1-1,-1-1 0,0 0 0,0 1 1,0-1-1,-1 1 0,0 0 1,-1 0-1,0 0 0,0 0 0,0 8 1,0 11 30,-7 44-1,6-69-9,-37 224 309,26-187 6,2-21-65,9-17-242,0 0 1,0 0-1,0 0 1,0 1-1,0-1 0,0 0 1,0 0-1,0 0 1,0 0-1,-1 0 1,1 1-1,0-1 1,0 0-1,0 0 0,0 0 1,0 0-1,-1 0 1,1 0-1,0 1 1,0-1-1,0 0 1,-1 0-1,1 0 0,0 0 1,0 0-1,0 0 1,0 0-1,-1 0 1,1 0-1,0 0 1,0 0-1,0 0 0,-1 0 1,1 0-1,0 0 1,0 0-1,0 0 1,-1 0-1,1 0 0,0-1 1,0 1-1,0 0 1,0 0-1,-1 0 1,1 0-1,0 0 1,0 0-1,0 0 0,0-1 1,-2-11 215,3-11-183,1 0-1,1 0 1,2 0 0,0 0 0,16-43-1,59-113-36,-75 168-12,107-190-285,-92 171 208,1 1 1,1 0-1,1 2 1,2 0-1,48-39 1,-67 61 40,0 1-1,1-1 1,0 2-1,0-1 1,0 1 0,0 0-1,0 0 1,12-2-1,-17 5 30,0-1-1,0 1 0,1 0 1,-1 0-1,0 0 0,0 0 0,0 0 1,0 1-1,0-1 0,0 0 1,0 1-1,0 0 0,0-1 0,0 1 1,0 0-1,0 0 0,0 0 1,0 0-1,0 1 0,-1-1 1,1 0-1,-1 1 0,1-1 0,-1 1 1,1 0-1,-1-1 0,0 1 1,0 0-1,0 0 0,0 0 0,0 0 1,0 0-1,0 0 0,0 4 1,1 0-10,-1 0 1,0 0-1,-1 0 1,1 0-1,-1 1 1,0-1-1,-2 10 1,0-1 44,-9 28 1,6-29 4,0 0 0,-1-1 0,-1 0-1,0-1 1,-1 0 0,0 0 0,-1 0 0,-18 19 0,12-17 135,0-1 0,0 0 0,-2-1 0,1-1 0,-34 17 0,47-27-144,0 1 0,0-1 0,0 0 0,0 0 0,0 0 0,0 0 0,-1-1 0,1 1 0,0-1 0,-1 0 0,1 0 0,0 0 0,0 0 0,-1-1 0,1 1 0,0-1 0,-6-2 0,9 3-15,-1 0 0,0 0 0,1-1 0,-1 1 1,1 0-1,-1-1 0,1 1 0,-1 0 0,1-1 0,0 1 0,-1-1 0,1 1 0,0-1 1,-1 1-1,1-1 0,0 1 0,-1-1 0,1 1 0,0-1 0,0 1 0,0-1 1,-1 0-1,1 1 0,0-1 0,0 1 0,0-1 0,0 0 0,0 1 0,0-1 1,0 1-1,0-1 0,0 0 0,1 1 0,-1-1 0,0 0 0,1 0-14,-1-1-1,1 1 1,0 0 0,-1-1-1,1 1 1,0 0 0,0 0-1,0 0 1,0 0 0,0-1-1,0 1 1,2-1 0,3-1-37,0 0 1,1 0-1,-1 1 1,1 0 0,-1 0-1,14-2 1,-1 1 0,36-9 13,147-37 211,-184 43-165,0-1 0,-1-1 0,1-1 0,-2 0 0,0-1 0,0-1 0,0 0 0,-2-1 0,18-17 0,-12 7 50,-2 0 0,0-2-1,-1 0 1,-1-1 0,15-32-1,-28 51-67,-2-1-1,1 1 0,0-1 0,-1 1 1,0-1-1,-1 0 0,0 1 0,0-8 1,0 13 1,0 1 5,0 0 0,0 0 0,0 0 0,0 0-1,0 0 1,0 0 0,0 0 0,1 0 0,-1-1 0,0 1 0,0 0 0,0 0 0,0 0 0,0 0-1,0 0 1,0 0 0,0 0 0,0 0 0,0 0 0,1 0 0,-1 0 0,0 0 0,0 0 0,0 0-1,0 0 1,0 0 0,0 0 0,0 0 0,0 0 0,0 0 0,1 0 0,-1 0 0,0 0 0,0 0 0,0 0-1,0 0 1,0 1 0,0-1 0,0 0 0,0 0 0,0 0 0,0 0 0,0 0 0,0 0 0,1 0-1,-1 0 1,0 0 0,0 0 0,0 0 0,0 0 0,0 1 0,0-1 0,0 0 0,0 0 0,0 0-1,5 5-31,-4-4 15,4 6 2,-1 1-1,1 0 0,-1 1 0,-1-1 1,1 0-1,-1 1 0,-1 0 0,0 0 1,2 13-1,-2 6 55,-2 48 0,0 5 115,1-69-117,1-1 0,-1 0 0,2 1 0,6 19 0,-8-27-5,1 0 0,0 0 0,0 0 0,0-1 0,1 1 0,-1-1-1,1 0 1,0 0 0,0 0 0,0 0 0,0 0 0,0 0 0,1-1 0,-1 0-1,1 1 1,-1-1 0,1-1 0,0 1 0,0 0 0,0-1 0,0 0 0,0 0-1,0 0 1,0-1 0,1 1 0,-1-1 0,4 0 0,9-1 32,0 0 1,0-1-1,-1-1 0,1-1 1,18-6-1,-13 3-56,-1 0 1,-1-2-1,0-1 0,0 0 0,-1-1 1,0-2-1,-1 0 0,0 0 1,-1-2-1,28-30 0,-43 42-25,0 1 3,-1 1 0,0-1-1,0 1 1,1-1 0,-1 1 0,1 0 0,-1-1-1,1 1 1,0 0 0,2-1 0,-4 2 13,0 0 1,0 0-1,0 0 0,0 0 1,0 0-1,1 0 0,-1 0 1,0 1-1,0-1 0,0 0 1,0 0-1,0 0 0,0 0 1,0 0-1,0 0 0,0 0 1,1 0-1,-1 1 0,0-1 1,0 0-1,0 0 0,0 0 1,0 0-1,0 0 0,0 0 1,0 1-1,0-1 0,0 0 1,0 0-1,0 0 0,0 0 1,0 0-1,0 0 0,0 1 1,0-1-1,0 0 0,0 0 1,0 0-1,0 0 0,0 0 1,0 0-1,-1 1 0,1-1 1,0 0-1,0 0 0,0 0 1,0 0-1,0 0 0,0 0 1,0 0-1,0 0 0,0 0 1,-1 1-1,1-1 0,0 0 1,0 0-1,0 0 0,-83 145-162,80-139 173,1-1 1,-1 1-1,1 0 1,0 0-1,1 0 1,-1 0-1,1 0 0,0 1 1,1 9-1,0-13 4,0-1 0,0 1 0,1-1 0,-1 1 0,1-1 0,-1 1 0,1-1-1,0 0 1,0 1 0,0-1 0,1 0 0,-1 0 0,0 0 0,1 0 0,-1 0-1,1 0 1,0 0 0,0 0 0,0-1 0,0 1 0,0-1 0,0 1 0,0-1 0,0 0-1,0 0 1,5 2 0,-5-2 22,1 0 0,0 0 0,0 0 0,0 0 0,0-1 0,0 1 0,0-1 0,0 0 0,0 0 0,0 0 0,0 0 0,0 0 0,0-1 0,0 1 0,0-1 0,0 0 0,0 0 0,-1 0 0,1 0 0,0 0 0,0-1 0,-1 0 0,1 1 0,-1-1 0,0 0 0,4-3 0,-1 0-6,-1-1 1,1 0 0,-1 0 0,0 0-1,0-1 1,-1 1 0,1-1-1,2-11 1,-4 13-34,-1 0 1,0 0-1,0 0 0,-1 0 0,1 0 1,-1 0-1,0 0 0,-1 0 0,1 0 1,-1-1-1,0 1 0,0 0 0,-3-8 1,3 11-33,-1-1 1,1 0 0,0 1-1,-1-1 1,0 1 0,1-1-1,-1 1 1,0 0 0,0 0-1,0 0 1,0 0 0,-1 0 0,1 0-1,-1 1 1,-3-3 0,-1 1-6,0 1 0,0-1 0,0 1 0,-1 1 0,-7-1 1,5 0 37,-3-1 157,14 0-103,8-2-89,6-2 39,0 1 0,1 1 0,0 0-1,17-2 1,-12 2-58,395-65 101,-402 68-30,6-1 71,0 1 1,0 0 0,27 3 0,-46-1-92,-1 0 0,0 0 1,1-1-1,-1 1 0,1 0 1,-1 0-1,1 0 1,-1 0-1,0 0 0,1 1 1,-1-1-1,1 0 0,-1 0 1,1 0-1,-1 0 0,0 0 1,1 0-1,-1 1 1,1-1-1,-1 0 0,0 0 1,1 1-1,-1-1 0,0 0 1,1 1-1,-1-1 1,0 0-1,0 1 0,1-1 1,-13 13-57,11-12 63,-22 15 9,0-1 0,-1 0 0,-26 11 0,-23 13 3,32-14 170,-48 40-1,83-59-146,0-1 1,0 1-1,1 0 1,0 0-1,0 0 1,-6 11-1,10-16-25,1 0-1,-1 0 1,0 0-1,1 0 1,0 1-1,-1-1 1,1 0-1,0 0 1,-1 0-1,1 1 1,0-1-1,0 0 1,0 0-1,0 1 1,0-1-1,1 0 1,-1 0-1,0 0 1,0 1-1,1 0 1,0-1 5,1 1 1,-1-1-1,0 0 1,0 0-1,1 0 1,-1 0-1,0 0 1,1-1-1,-1 1 1,1 0-1,-1-1 1,1 1-1,-1-1 1,1 1-1,-1-1 1,1 0-1,0 1 1,-1-1-1,1 0 1,2-1-1,7 2 34,1-2 1,-1 0-1,1 0 0,-1-1 0,1 0 0,-1-1 0,0-1 1,0 0-1,-1 0 0,1-1 0,-1 0 0,10-7 0,-5 2-32,0 0 0,-1-2 0,0 1 0,-1-2 0,0 0 0,21-28-1,-11 5-21,-14 22-123,18-23 0,-51 99-736,21-56 873,2 1 1,-1 0-1,1 0 0,0-1 1,0 1-1,0 0 0,1 0 1,0 0-1,1 0 0,0 0 0,1 7 1,-1-12 3,-1 1 1,1 0-1,0 0 1,0-1-1,0 1 0,0-1 1,0 1-1,1-1 1,-1 1-1,1-1 1,-1 0-1,1 1 0,0-1 1,0 0-1,0 0 1,0-1-1,1 1 1,-1 0-1,0-1 1,1 1-1,-1-1 0,1 0 1,-1 0-1,1 0 1,0 0-1,-1 0 1,1-1-1,5 2 1,-1-2 15,0-1 0,0 1 0,1-1 0,-1 0 0,0 0 0,7-4 0,42-16 156,-35 13-104,370-161-150,-385 166-90,-14 6 0,-11 6 66,-11 8 65,1 1 0,0 1 1,2 2-1,-29 27 0,51-43 27,0 0 0,1 1 0,-1 0 0,-6 12 0,10-16 2,0 0 0,0-1 0,1 1 1,-1 0-1,1 0 0,-1-1 0,1 1 0,0 0 1,-1 0-1,1 0 0,0 2 0,1-3 1,-1 0 0,0 0 0,0 0 0,1 0 0,-1 0 0,1 0 0,-1 0 0,1 0 0,-1-1-1,1 1 1,-1 0 0,1 0 0,0 0 0,-1-1 0,1 1 0,0 0 0,0-1 0,0 1 0,0-1 0,-1 1 0,1-1 0,1 1 0,4 1 33,0 1 1,0-2-1,0 1 1,1-1 0,-1 0-1,0 0 1,1 0-1,-1-1 1,12-1 0,5-2 20,31-7 1,-37 6 60,-3 1-88,-1 0 0,1-1 0,-1-1 0,0 0 0,0-1 0,-1 0 0,0 0 0,15-12 0,-3-1-25,-1-1-1,-1-1 0,19-24 0,52-75-11,23-25-2,-38 64 14,75-87-3,-142 152-38,-1 0 0,0 0-1,12-28 1,-20 40 15,-2 4 10,1-1 0,-1 1-1,0-1 1,1 0-1,-1 1 1,0-1 0,1 0-1,-1 1 1,0-1 0,0 0-1,1 1 1,-1-1 0,0 0-1,0 1 1,0-1-1,0 0 1,0 0 0,0 1-1,0-1 1,0 0 0,0 1-1,-1-1 1,1 0 0,0 1-1,0-1 1,-1 0 0,1 0-1,-1 1 8,1 0 0,0-1 0,0 1 0,0 0 0,0 0 0,0 0 0,-1 0 0,1 0 0,0 0 0,0 0 0,0 0 0,-1 0 0,1 0 0,0 0 0,0 0 0,0 0 0,-1 0 0,1 0 0,0 0 0,0 0 0,0 0 0,0 0 0,-1 0-1,1 0 1,0 0 0,0 0 0,0 0 0,0 0 0,-1 1 0,1-1 0,0 0 0,0 0 0,0 0 0,0 0 0,-26 20-249,14-9 204,-38 30-73,30-27 114,1 2 0,0 0-1,-23 27 1,23-18-5,1 1-1,2 1 1,0 1-1,-22 55 1,-30 127 172,55-164-40,-19 75 318,32-119-396,-1 0 0,1 0 0,0-1 0,-1 1-1,1 0 1,0 0 0,0-1 0,1 1 0,-1 0 0,1 2 0,-1-4-33,0 1 0,0-1 0,0 0 0,0 0 0,1 0 0,-1 0 0,0 1 0,0-1 1,0 0-1,1 0 0,-1 0 0,0 0 0,0 1 0,0-1 0,1 0 0,-1 0 0,0 0 1,0 0-1,1 0 0,-1 0 0,0 0 0,0 0 0,1 0 0,-1 0 0,0 0 0,0 0 1,1 0-1,-1 0 0,0 0 0,0 0 0,1 0 0,-1 0 0,0 0 0,0 0 0,1-1 0,-1 1 1,0 0-1,1 0 0,3-3 37,1-1 0,-1 1 0,1-1-1,5-7 1,-2 3-30,16-16-17,2 1-1,37-25 1,-59 45-24,0 1 1,1-1-1,-1 1 1,1 0-1,0 0 1,0 0-1,0 1 1,6-2-1,-10 3 13,1 0 1,-1 0-1,0 0 0,0 0 0,1 0 1,-1 0-1,0 0 0,1 0 1,-1 1-1,0-1 0,0 1 0,1-1 1,-1 1-1,0-1 0,0 1 0,0-1 1,0 1-1,0 0 0,0 0 1,0 0-1,0 0 0,0-1 0,0 1 1,0 0-1,0 1 0,-1-1 0,1 0 1,0 0-1,-1 0 0,1 0 1,-1 0-1,1 1 0,-1-1 0,0 0 1,0 1-1,1 1 0,0 5-16,0 1 0,-1 0 1,0 0-1,-1-1 0,1 1 0,-4 14 0,2-16 41,0 0 1,1 0-1,1 0 0,-1 0 0,1 0 0,0 0 0,1 0 1,-1 1-1,1-1 0,1 0 0,1 6 1,-1-10 7,-1-1 0,0 0 0,1 1 0,-1-1 0,1 0 0,0 0 0,0 0 0,0 0 0,0-1 0,0 1 0,0 0 0,0-1 0,0 1 0,1-1 0,-1 0 0,1 0 0,-1 0 0,1 0 0,-1 0 0,5 0 0,2 1 39,0-1-1,0 0 1,0-1 0,16-1-1,-7 0 7,-1-1-1,1-1 0,0-1 0,18-7 0,-27 8-68,0 0 0,0-1 0,0-1 0,-1 1 0,0-1 1,0-1-1,0 1 0,-1-1 0,11-12 0,-8 6 28,-1 0-1,0 0 1,-1-1-1,9-18 1,-13 23-49,0-1 1,-1 0-1,0 0 1,0-1-1,-1 1 1,0 0-1,-1-1 0,0-10 1,-1 19 18,1 0 0,-1 1 0,0-1 1,0 0-1,0 0 0,-1 0 0,1 0 0,0 0 1,0 1-1,0-1 0,0 0 0,-1 0 0,1 0 1,0 1-1,-1-1 0,1 0 0,-1 0 0,1 1 1,-1-1-1,1 0 0,-2 0 0,2 1-1,-1 0 0,1 0 0,-1-1 0,0 1 0,1 0 0,-1 0 0,1 0 0,-1 0 0,0 0 0,1 0 0,-1 1 0,1-1-1,-1 0 1,0 0 0,1 0 0,-1 0 0,1 1 0,-1-1 0,1 0 0,-1 1 0,0 0 0,-3 1-37,0 1 0,1 0 1,-1 1-1,1-1 0,0 1 1,-3 4-1,-35 58-143,36-56 190,1-1 0,-1 1 0,2 0 0,-1 0 0,-2 13 0,6-18 10,-1-1 0,1 0 0,0 0-1,0 1 1,1-1 0,-1 0 0,1 0 0,0 1 0,0-1 0,0 0 0,1 0 0,-1 0 0,1 0 0,0 0 0,0-1-1,1 1 1,-1-1 0,4 5 0,-4-6 16,1 1 0,-1-1 1,1 0-1,0 1 0,0-1 0,-1-1 0,1 1 0,1 0 0,-1-1 0,0 1 1,0-1-1,0 0 0,1 0 0,-1-1 0,1 1 0,-1 0 0,0-1 0,1 0 1,-1 0-1,1 0 0,-1 0 0,1-1 0,3 0 0,3-2 25,0-1 0,-1 1 0,1-2 0,-1 1 0,0-1 0,14-11 0,49-43 33,-44 34-74,72-65 19,28-23-72,-115 102-32,-8 7 38,-1 0 0,1 0 0,0 1 0,1-1 0,-1 1 0,0 0 0,1 0-1,0 1 1,-1 0 0,8-2 0,-13 4 29,1 0 0,0 0 0,0 0 0,-1 0 0,1 0-1,0 0 1,0 0 0,-1 0 0,1 0 0,0 0 0,0 1 0,-1-1 0,1 0 0,0 0 0,-1 1-1,1-1 1,0 1 0,-1-1 0,1 0 0,-1 1 0,1-1 0,-1 1 0,1 0 0,-1-1-1,1 1 1,-1-1 0,1 1 0,-1 0 0,0-1 0,1 1 0,-1 0 0,0-1 0,0 1-1,1 0 1,-1 1 0,1 1-6,-1 0-1,0 0 0,0 0 1,0 0-1,0 0 0,0 0 1,0 0-1,-1 0 0,-1 4 0,-5 14 26,-1 0-1,-1 0 1,-1-1-1,0 0 1,-2-1-1,-23 31 1,14-24 76,-2-1 0,0-1 0,-1-2 1,-28 21-1,30-29 662,35-21-702,-5 3-96,0 1 1,1 0-1,-1 0 1,1 1 0,17-3-1,48 0 56,-35 3 95,45 1 32,18-1-26,-44 1-2199,-34 1-5038,-11 0 3101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56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0 135 5216,'0'-2'143,"1"1"0,-1-1 0,0 0 1,0 1-1,1 0 0,-1-1 0,1 1 0,-1-1 0,1 1 1,0-1-1,0 1 0,-1 0 0,1 0 0,0-1 0,0 1 1,0 0-1,1 0 0,-1 0 0,0 0 0,0 0 0,3-1 1,2-2 186,1 1 0,0 0 0,9-4 0,1 1 1082,47-13 1612,-41 12-2722,0 1 0,0 1 0,1 1 0,45-2-1,-24 2-172,178-11 495,-113 11-1190,-108 4-810,-5-6-2930,-7 4 3397,6 1 18,-14-2-3285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58:57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93 5056,'-12'-17'2613,"11"17"-2266,2 0 21,85-3 5664,42-9-3849,-86 8-1892,140-8 184,11 0-1090,-66-9-5186,-82 9 2788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3:01:1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51 960 1472,'-3'1'87,"-7"1"242,10-2-325,0 0 0,0 0 0,0 0 0,0 0 0,0 0 1,0 0-1,1 0 0,-1 0 0,0 0 0,0 0 0,0 0 0,0 0 0,0 0 0,0 0 0,0 0 0,0 0 0,0 0 0,0 0 0,0 0 0,0 0 0,1 1 0,-1-1 0,0 0 0,0 0 0,0 0 0,0 0 0,0 0 0,0 0 0,0 0 0,0 0 0,0 0 0,0 0 1,0 0-1,0 0 0,0 1 0,0-1 0,0 0 0,0 0 0,0 0 0,0 0 0,0 0 0,0 0 0,0 0 0,0 0 0,0 0 0,0 0 0,0 0 0,0 1 0,0-1 0,0 0 0,0 0 0,0 0 0,0 0 0,0 0 0,0 0 0,0 0 0,0 0 0,0 0 0,0 0 1,-1 0-1,1 0 0,-1 1 57,1-1 0,-1 0 0,0 1 0,1-1 1,-1 1-1,0-1 0,1 1 0,-1-1 0,1 1 1,-1-1-1,0 1 0,1 0 0,-1-1 1,1 1-1,0 0 0,-1 0 0,1 0 0,-5 5 688,2-4 754,-7 5 70,10-7-1561,0 0 0,0 0-1,0 0 1,0 0 0,-1 0 0,1 0 0,0 0 0,0 0 0,0 0 0,0 0 0,-1 0 0,1 0 0,0 0-1,0 0 1,0 0 0,0 0 0,-1 0 0,1 0 0,0 0 0,0 0 0,0 0 0,0 0 0,0 0 0,-1 0 0,1 0-1,0 0 1,0 0 0,0-1 0,0 1 0,0 0 0,0 0 0,-1 0 0,1 0 0,0 0 0,0 0 0,0-1-1,0 1 1,0 0 0,0 0 0,0 0 0,0 0 0,0 0 0,0-1 0,0 1 0,0 0 0,0 0 0,-1 0 0,1 0-1,0 0 1,0-1 0,1 1 0,-1 0 0,0 0 0,0 0 0,0 0 0,0-1 0,-3-8 638,3 9-615,0-1-1,-1 0 1,1 1-1,0-1 1,-1 0-1,1 0 1,0 0-1,0 1 1,0-1-1,0 0 1,0 0-1,0 0 1,0 1-1,0-1 1,0 0 0,1-1-1,10-27 798,-9 21-740,1-1 0,-1 1 0,1 0 0,1 0 1,6-13-1,-4 11 1,-2 0 0,7-19 0,72-246 814,-68 236-863,25-47 1,-19 43 79,38-77-167,-46 96 191,2 1-1,19-24 0,3-4-194,-27 37 60,0 0 1,22-22-1,-25 30-36,0 0 0,-1 0 0,2 1 0,-1 0 0,1 0 0,-1 0 0,13-4 0,-17 8-11,0 0 0,0 1 0,0-1-1,0 1 1,0-1 0,0 1 0,0 0 0,0 0 0,1 0 0,-1 1 0,0-1-1,0 1 1,4 0 0,-2 1-2,0 0 0,0 1 0,0-1 0,-1 1 1,1 0-1,-1 0 0,6 4 0,-2 2 66,1-1 0,-1 1 0,0 1 0,-1-1 0,0 1 0,7 15 0,-12-21-8,0-1 0,-1 1 0,1 0-1,-1 0 1,0 0 0,0 0 0,-1 1-1,1-1 1,-1 0 0,0 0 0,0 0-1,-1 0 1,1 0 0,-1 1 0,0-1-1,0 0 1,0 0 0,0 0 0,-1-1 0,1 1-1,-1 0 1,-4 5 0,1-2 11,0 0 1,0 0 0,-1 0 0,0-1-1,-1 0 1,1 0 0,-1-1-1,0 1 1,-14 6 0,-23 9 190,0-2 0,-74 22 0,28-13-166,82-26-145,0 0-1,-1 0 1,1-1-1,-13 0 1,39-13 188,0 5-151,0 0 0,1 0 1,0 2-1,0 1 0,0 0 0,1 1 0,-1 1 0,32 1 0,-40 1 33,0 1 0,0 0 0,0 1-1,0 0 1,0 1 0,-1 0 0,1 1 0,-1 0-1,0 1 1,0 0 0,0 0 0,-1 1 0,0 0 0,0 1-1,0 0 1,12 13 0,-19-17 32,0 0 0,0 1-1,0-1 1,-1 1 0,1-1 0,-1 1 0,0-1 0,0 1-1,0 0 1,0 0 0,-1-1 0,1 8 0,-1 5 184,-3 27 1,2-35-142,0 0 0,-1 0-1,0 0 1,0 0 0,0 0 0,-1 0-1,0-1 1,-1 1 0,0-1 0,0 0-1,0 0 1,-1 0 0,0-1 0,0 1 0,-1-1-1,0-1 1,0 1 0,0-1 0,-1 0-1,0 0 1,0-1 0,0 0 0,-15 7 0,2-6 30,0 0 0,0-1 0,-1-1 0,1-1 0,-23 0 0,3 0-24,-35-1-88,42-2-48,31 2-106,0-1 0,1-1 0,-1 1 0,0 0 0,0 0 0,0-1 1,0 1-1,0-1 0,0 1 0,1-1 0,-1 0 0,0 0 0,1 0 1,-1 0-1,0 0 0,1 0 0,-1 0 0,1-1 0,-2-1 0,3 3 48,0 0 0,0-1-1,0 1 1,0 0-1,0-1 1,0 1-1,0 0 1,0-1 0,0 1-1,0 0 1,0 0-1,0-1 1,0 1 0,0 0-1,0-1 1,0 1-1,1 0 1,-1 0 0,0-1-1,0 1 1,0 0-1,0 0 1,1-1-1,-1 1 1,0 0 0,0 0-1,1 0 1,-1-1-1,11-7-2346,-9 7 2358,21-15-2377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3:01:1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23 129 1152,'-8'-3'-34,"8"3"182,-1 0-1,1-1 1,-1 1-1,1 0 1,-1 0-1,1 0 1,-1-1 0,1 1-1,-1 0 1,1-1-1,-1 1 1,1 0-1,-1-1 1,1 1-1,0-1 1,-1 1 0,1-1-1,-1 1 1,1 0-1,0-1 1,0 0-1,-1 1 1,1-1-1,0 1 1,0-1 0,0 1-1,0-1 1,0 1-1,-1-1 1,1 0-1,0 0 1,-2-7 1043,2 8-1130,0-1 0,0 1 1,0 0-1,-1-1 1,1 1-1,0-1 1,0 1-1,0-1 1,0 1-1,0 0 1,0-1-1,0 1 1,0-1-1,0 1 1,0-1-1,0 1 1,0 0-1,0-1 1,0 1-1,0-1 1,0 1-1,1 0 1,-1-1-1,0 1 0,0-1 1,0 1-1,1 0 1,-1-1-1,0 1 1,0 0-1,1-1 1,-1 1-1,0 0 1,1 0-1,-1-1 1,0 1-1,1 0 1,-1 0-1,1-1 1,-1 1-1,0 0 1,1 0-1,-1 0 1,1 0-1,22-11 307,-1 2 0,42-11 0,49-4 53,-34 7 321,-72 16-777,-1-1 143,0 1 1,1-1-1,11 1 0,-18 0-155,1 1 0,0 0 0,0 0 0,0 0 0,0 0 0,0 1 0,0-1 0,0 0 0,0 0 0,-1 0 0,1 1 0,0-1 0,0 1 0,0-1 0,0 0 0,-1 1 0,1-1 0,0 1 0,0 0 0,-1-1 0,1 1 0,0 0 0,-1-1 0,1 1 0,-1 0 0,1 0 0,-1-1 0,1 1 0,-1 0 0,0 0 0,1 0 0,-1 0 0,0 1 0,1 18-1612,-1 7-3098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2:4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81 3648,'0'0'1173,"0"-7"315,-4-13 3461,1 16-4779,-1 1-1,1 0 0,-1 1 0,0-1 1,0 1-1,-1-1 0,1 1 0,0 0 0,-1 1 1,1-1-1,-1 1 0,1 0 0,-1 0 1,-8-1-1,-34 5 343,42-3-452,-1 1-1,1 0 1,-1 0 0,1 0-1,0 1 1,0 0 0,-6 2-1,-32 20 120,37-19-141,0-1 0,0 1 0,0 0 1,1 1-1,0-1 0,0 1 0,1 0 0,0 0 0,0 1 1,-4 8-1,1-2 23,2 1 0,-1 1 0,2-1 0,-3 16 0,1-6-38,2 0 0,1 0 0,1 0 0,1 0-1,1 0 1,4 31 0,-3-51 3,0 0 1,-1 0-1,2-1 0,-1 1 0,0-1 0,1 1 0,-1-1 1,1 1-1,0-1 0,0 0 0,0 0 0,1 0 1,-1 0-1,1 0 0,0-1 0,-1 1 0,1-1 0,1 1 1,-1-1-1,0 0 0,0 0 0,1-1 0,-1 1 1,7 1-1,0 0 35,1-1 1,0 0-1,0-1 1,0 0-1,0-1 1,0 0-1,16-3 1,-6 0-7,-1-1 0,1 0 0,-1-2 0,0 0 0,0-2 0,-1 0 0,1-1 0,-2-1 0,0 0 0,0-2 0,-1 0 0,0-1 0,-1-1 0,0 0 0,-2-1 0,1-1 0,-2 0 0,13-20 0,0-4-62,-15 26 99,-2 0 1,0-1-1,0 0 1,-1-1-1,-1 0 1,8-29-1,-12 36-93,0-13 109,-4 23-143,0-1-1,0 1 1,-1 0 0,1-1 0,0 1 0,0 0-1,0 0 1,0-1 0,-1 3 0,-1 0 23,0 1 0,0-1 0,1 1 0,-1 0 0,1 0 0,0 0 0,1 0 0,-1 0 0,1 0 0,-1 1 0,0 6 1,0 6-66,-2 28 1,4-33 132,-2 57-104,8 83 0,-6-145 86,1-1 0,0 0 1,0 1-1,0-1 0,1 0 1,0 0-1,0 0 0,1 0 0,0 0 1,4 6-1,-7-12-14,1 1 0,0-1 0,0 1-1,-1 0 1,1-1 0,0 0 0,0 1 0,0-1 0,0 0-1,0 1 1,-1-1 0,1 0 0,0 0 0,0 0 0,0 0-1,0 0 1,0 0 0,0 0 0,0 0 0,0 0 0,0 0-1,0 0 1,0-1 0,0 1 0,-1 0 0,1-1 0,0 1-1,0 0 1,0-1 0,0 1 0,-1-1 0,2-1 0,2-1 26,0 1 1,0-1 0,-1-1-1,1 1 1,-1 0 0,3-5-1,16-25 103,-1-2 0,18-41-1,-15 26-60,-7 16 17,22-67 0,-39 95-353,0 6 236,0 0 0,0 0 0,0 0-1,0-1 1,-1 1 0,1 0 0,0 0 0,0 0 0,0 0-1,0 0 1,0 0 0,0 0 0,0 0 0,0 0-1,-1 0 1,1 0 0,0 0 0,0 0 0,0 0-1,0 0 1,0 0 0,0 0 0,0 0 0,0 1 0,0-1-1,-1 0 1,1 0 0,0 0 0,0 0 0,0 0-1,0 0 1,0 0 0,0 0 0,0 0 0,0 0 0,0 0-1,0 0 1,0 0 0,0 1 0,0-1 0,0 0-1,-1 0 1,1 0 0,0 0 0,0 0 0,0 0-1,0 0 1,0 0 0,0 0 0,0 1 0,0-1 0,0 0-1,0 0 1,0 0 0,0 0 0,0 0 0,0 0-1,1 0 1,-1 0 0,0 0 0,0 1 0,0-1 0,0 0-1,-10 34-9,-8 55-1,16-70-66,0 0-1,1-1 1,2 1 0,3 33-1,-3-47 122,0-1 0,0 1 0,0 0 0,1-1 0,-1 1 0,1-1 0,0 0 0,0 1 0,1-1 0,0 0 0,-1 0 0,1-1 0,0 1 0,1-1 0,-1 1 0,1-1 0,-1 0 0,1 0 0,0 0 0,0-1 0,0 0 0,1 1 0,-1-1 0,0-1 0,1 1 0,0-1 0,-1 1 0,1-1 0,0-1 0,-1 1 0,1-1 0,0 0 0,0 0 0,-1 0 0,1 0 0,0-1 0,0 0 0,-1 0 0,9-3 0,2-3 29,0-1 0,0 0 0,-1-1 0,0 0 0,-1-1 0,0-1 0,0 0 0,13-17 0,-2 1 5,-2-2 0,32-53 0,-47 70 28,-1 0 0,7-18-1,-11 26-188,0 1 0,0 0 1,0-1-1,1 1 0,-1 0 0,1 0 0,0 1 0,0-1 0,0 1 0,0-1 0,0 1 0,5-3 0,-6 4 67,0 0-1,1-1 1,-1 1-1,0 0 1,1 0 0,-1 1-1,0-1 1,1 0-1,-1 1 1,1 0-1,-1-1 1,1 1 0,-1 0-1,1 0 1,-1 1-1,1-1 1,-1 0-1,1 1 1,-1-1 0,1 1-1,-1 0 1,5 2-1,-5-1 42,0-1 0,0 1-1,0 0 1,-1 0 0,1 0-1,0 0 1,-1 0 0,1 0-1,-1 1 1,0-1-1,0 0 1,0 1 0,0-1-1,1 5 1,1 4 22,-1-1 1,0 14-1,-1-17-44,4 97-6,-4-40-143,-1-38 79,-1-25 91,1 0 0,0 1-1,0-1 1,0 0 0,0 1 0,1-1-1,-1 1 1,0-1 0,0 0 0,1 1-1,-1-1 1,1 0 0,-1 0 0,1 1-1,0-1 1,-1 0 0,1 0 0,0 0-1,0 0 1,0 0 0,0 0 0,0 0-1,0 0 1,0 0 0,0 0 0,0 0-1,0-1 1,1 1 0,-1 0 0,0-1-1,0 1 1,1-1 0,-1 0 0,0 1-1,1-1 1,-1 0 0,1 0 0,-1 0-1,0 0 1,1 0 0,-1 0 0,1 0-1,-1 0 1,0 0 0,2-1 0,3 0 66,-1-1 1,0 0-1,1 1 1,-1-2-1,0 1 1,-1 0-1,1-1 1,0 0-1,-1 0 1,8-7-1,11-15 60,-1-2 0,32-53 0,-14 21-125,-29 43-157,-1-1 0,0 1 0,10-27 0,-20 43 125,0 0-1,0 0 1,0 0 0,0 0 0,1 0 0,-1 0 0,0 0-1,0 0 1,0 0 0,0 0 0,0 0 0,1 0-1,-1 0 1,0 0 0,0 0 0,0 0 0,0 0 0,0 0-1,0 0 1,1 1 0,-1-1 0,0 0 0,0 0 0,0 0-1,0 0 1,0 0 0,0 0 0,0 0 0,0 1 0,0-1-1,0 0 1,1 0 0,-1 0 0,0 0 0,0 1 0,0-1-1,0 0 1,0 0 0,0 0 0,0 0 0,0 0 0,0 1-1,0-1 1,-1 0 0,5 10-108,2 47 33,-5-35 154,7 27 0,-1-15 14,-3-11-61,1-1-1,1 0 0,11 27 1,-16-45-6,1-1 1,0 0 0,0 0-1,0 0 1,0 0 0,0 0-1,1 0 1,-1 0 0,1-1-1,0 1 1,0-1 0,4 3-1,-5-4 25,-1 0-1,1-1 1,0 1-1,0 0 0,0-1 1,0 1-1,0-1 0,0 1 1,0-1-1,0 0 1,0 0-1,0 0 0,0 0 1,0 0-1,0-1 0,0 1 1,0-1-1,0 1 1,0-1-1,0 0 0,0 1 1,2-2-1,3-2 14,-1-1 0,0 1 0,0-1 0,0 0 0,0-1 0,-1 1 0,0-1 0,0 0 0,0-1 0,4-8 0,3-8 100,17-42 0,-18 37-74,-1 1-103,-2-1-1,8-35 1,-15 37-90,-1 16-282,0 9 166,6 15-700,0-2 854,0-1 0,1 1 0,15 16 0,-6-6 208,-15-20-113,1 0 0,-1-1-1,1 1 1,-1 0-1,1-1 1,0 1-1,0-1 1,-1 1-1,1-1 1,0 0 0,0 0-1,1 0 1,-1 0-1,0 0 1,0 0-1,0-1 1,1 1 0,-1-1-1,0 0 1,0 1-1,1-1 1,-1 0-1,0 0 1,1 0 0,-1-1-1,0 1 1,1-1-1,-1 1 1,0-1-1,0 0 1,0 0 0,4-1-1,4-4 110,1 0 1,-1 0-1,0-1 0,-1-1 1,10-9-1,21-21 287,53-65-1,-92 100-362,1 1-1,0 0 0,-1 0 1,1-1-1,-1 1 1,0-1-1,0 1 0,0-1 1,0 0-1,1-4 0,-2 5-60,0 1-1,0-1 1,0 1-1,0-1 0,0 1 1,0-1-1,-1 1 1,1 0-1,-1-1 0,1 1 1,-1-1-1,1 1 0,-1 0 1,0 0-1,1-1 1,-1 1-1,0 0 0,0 0 1,0 0-1,0 0 1,0 0-1,-2-1 0,2 1-12,0 0-1,-1 1 1,1-1-1,0 1 0,-1-1 1,1 1-1,-1-1 1,1 1-1,-1 0 1,1-1-1,-1 1 1,1 0-1,-1 0 0,0 0 1,1 0-1,-1 1 1,1-1-1,-1 0 1,1 1-1,-3 0 1,-1 1-3,0 0 0,-1 0 1,-7 6-1,6-4 90,1 0 1,0 1-1,1 0 0,-1 1 0,1-1 0,0 1 0,0 0 0,1 0 1,-1 1-1,1-1 0,1 1 0,-1 0 0,1 0 0,1 0 1,-1 0-1,1 0 0,-1 9 0,1-7 2,1 0 1,0 1-1,0-1 1,1 0-1,1 0 1,-1 0-1,1 1 1,1-1-1,0 0 1,0 0-1,1 0 1,0-1-1,8 16 1,-9-20-43,1 0 1,-1 0-1,1 0 1,0 0-1,1-1 1,-1 1-1,0-1 1,1 0 0,0 0-1,0 0 1,0 0-1,8 3 1,-6-3 10,1-1 1,-1 0-1,1-1 1,-1 1-1,1-1 1,0 0-1,-1-1 1,11 0-1,-3-1-12,1-1-1,-1 0 0,0-1 1,0-1-1,0 0 0,0-1 1,-1-1-1,15-7 0,86-60-494,-5 4-6538,-77 55 4182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1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2976,'5'-28'6746,"-3"76"-5365,-1 53-708,-2-75-451,-1 108 622,-1 15-142,1 6-289,2-53 2963,2-130-3313,0-1 0,2 1 1,0 0-1,2 0 0,2 1 0,20-51 0,-24 68-152,1 0-1,0 0 0,1 0 0,11-14 0,-13 19 34,0 1 1,0-1-1,1 1 0,-1 0 1,1 0-1,0 0 1,0 1-1,0 0 0,0 0 1,7-2-1,-11 4 49,1 1 1,-1-1-1,1 1 0,-1-1 0,0 1 0,1 0 1,-1 0-1,1 0 0,-1 0 0,1 0 0,-1 0 1,1 0-1,-1 0 0,0 0 0,1 1 0,-1-1 1,1 1-1,-1-1 0,0 1 0,3 1 1,-2-1 5,0 1 0,-1 0 0,1-1 0,0 1 0,-1 0 0,1 0 0,-1 0 0,0 0 1,0 0-1,0 0 0,2 4 0,0 4 51,-1 0 0,1 0-1,-1 0 1,0 17 0,0 13 53,-2-21-56,1 1-1,1-1 1,1 0 0,0 0 0,12 36 0,-14-53-13,0 0 0,0 1 0,1-1-1,-1 0 1,0 0 0,1 1 0,0-1 0,-1-1-1,1 1 1,0 0 0,0 0 0,0-1 0,0 1-1,0-1 1,0 1 0,1-1 0,-1 0 0,0 0-1,1 0 1,-1 0 0,1 0 0,-1-1 0,1 1-1,-1-1 1,1 1 0,0-1 0,-1 0 0,1 0-1,4-1 1,4-1 95,0 0 0,-1-1-1,1 0 1,-1-1 0,16-7 0,-5 0-93,-1-1 1,0-1-1,-1 0 1,-1-2-1,0 0 0,-1-1 1,0 0-1,-1-2 1,-1 0-1,-1 0 1,18-33-1,-31 50-36,1-2 4,0 0 0,0-1 1,-1 1-1,1 0 0,-1-1 0,0 1 0,0 0 0,1-5 0,-2 7-7,0 1-1,0 0 1,0 0-1,0 0 0,0 0 1,0-1-1,0 1 1,0 0-1,0 0 0,0 0 1,0 0-1,-1 0 1,1-1-1,0 1 0,0 0 1,0 0-1,0 0 1,0 0-1,0 0 0,0 0 1,-1-1-1,1 1 1,0 0-1,0 0 0,0 0 1,0 0-1,0 0 1,-1 0-1,1 0 0,0 0 1,0 0-1,0 0 1,0 0-1,-1 0 0,1 0 1,0 0-1,0 0 1,0 0-1,0 0 0,-1 0 1,1 0-1,0 0 1,0 0-1,0 0 0,0 0 1,0 0-1,-1 0 1,1 0-1,0 1 0,0-1 1,0 0-1,0 0 1,0 0-1,0 0 0,-1 0 1,1 0-1,0 0 1,0 1-1,0-1 0,0 0 1,0 0-1,0 0 1,-13 11-203,-15 21 138,2 1 0,-44 68 0,42-57 59,22-35 13,-41 68 11,43-69 10,0 0 0,1 0 1,0 0-1,0 0 0,1 0 0,0 0 0,1 1 0,-2 11 0,3-17 6,1 0 0,-1 0 0,0 0 0,1 0 0,0 0 0,0-1 0,0 1 0,0 0 0,0-1 0,0 1 0,1 0 0,2 3 0,-3-5-4,0 1 1,0-2 0,0 1-1,0 0 1,0 0 0,0 0-1,0 0 1,0-1-1,0 1 1,0 0 0,0-1-1,0 1 1,1-1 0,-1 1-1,0-1 1,0 0-1,1 1 1,-1-1 0,0 0-1,1 0 1,-1 0-1,0 0 1,1 0 0,-1 0-1,0 0 1,0-1 0,1 1-1,-1 0 1,0-1-1,2 0 1,5-3 56,-1-1-1,1 1 1,-1-1 0,-1-1-1,1 1 1,-1-1 0,0 0-1,0 0 1,0-1 0,7-13-1,-1 1-34,-2 0-1,0-1 1,8-22 0,-1-9-210,11-27-356,-27 77 496,-1 1-1,0-1 0,0 1 0,0-1 0,1 1 0,-1-1 1,0 0-1,1 1 0,-1-1 0,0 1 0,1-1 0,-1 1 1,1-1-1,-1 1 0,1 0 0,-1-1 0,1 1 0,-1 0 1,2-1-1,-2 1 11,0 0 0,1 0 1,-1 1-1,0-1 0,0 0 1,1 0-1,-1 1 1,0-1-1,0 0 0,1 0 1,-1 1-1,0-1 0,0 0 1,0 1-1,0-1 0,0 0 1,1 1-1,-1-1 0,0 1 1,0-1-1,0 0 1,0 1-1,0-1 0,2 29-177,-2-17 144,-1 18 45,2-1-1,7 39 1,-4-41 106,-3-19-36,0 0-1,0 0 0,1 0 1,0 0-1,1-1 0,-1 1 0,1-1 1,1 1-1,5 7 0,-9-14-45,0 0-1,1-1 0,-1 1 0,1-1 0,-1 1 1,1-1-1,-1 1 0,1-1 0,0 1 0,-1-1 1,1 1-1,-1-1 0,1 0 0,0 1 1,0-1-1,-1 0 0,1 1 0,0-1 0,-1 0 1,1 0-1,0 0 0,0 0 0,1 0 0,-1 0 8,0 0 0,0-1 0,0 1 0,1-1 1,-1 1-1,0-1 0,0 1 0,0-1 0,0 0 0,0 0 0,0 1 0,0-1 0,1-1 0,3-4 65,-1 0 0,1 0 0,-1 0 0,5-10 0,36-80 323,-29 59-475,2 1 1,42-65-1,-57 96-2,1 1 1,0-1-1,0 1 1,0 0-1,0 0 1,0 1-1,9-6 1,-11 8 37,-1 0 1,0 0-1,1 1 1,-1-1-1,0 1 1,1 0-1,-1-1 1,1 1-1,-1 0 1,1 0 0,-1 0-1,1 0 1,-1 0-1,1 0 1,-1 0-1,1 0 1,-1 0-1,1 1 1,-1-1-1,1 1 1,-1-1-1,0 1 1,1 0-1,-1-1 1,0 1 0,1 0-1,-1 0 1,0 0-1,0 0 1,0 0-1,0 0 1,0 0-1,0 0 1,1 2-1,1 3 6,1 0-1,-1 0 0,0 0 1,0 0-1,-1 0 0,0 1 1,0-1-1,-1 1 0,1 0 1,0 13-1,-1 1 13,-2 1-1,-2 25 1,1-31 53,0 0 1,-1 0 0,-1 0-1,-1 0 1,0-1 0,-1 0-1,-10 18 1,15-31-18,0 0-1,0 0 1,0-1 0,-1 1-1,1 0 1,-1-1 0,1 1 0,-1-1-1,1 1 1,-1-1 0,0 0-1,0 0 1,0 0 0,0 0-1,0 0 1,0 0 0,0 0-1,0-1 1,0 1 0,0-1-1,-3 1 1,1-1-35,1 0 0,0-1 0,0 1 0,0 0 0,0-1 0,0 0 0,0 0 0,0 0 0,0 0 0,1 0 0,-1-1 0,0 1 0,1-1 0,-4-2 0,-21-17 101,27 21-105,0 0 0,1 0 0,-1-1 0,0 1 0,0 0 0,0 0 0,0 0 0,0-1 0,1 1-1,-1 0 1,0 0 0,0 0 0,0 0 0,0-1 0,1 1 0,-1 0 0,0 0 0,0 0 0,1 0 0,-1 0 0,0 0 0,0 0 0,1-1 0,-1 1 0,49 4 78,-15-2 26,-1 1 0,36 9-1,9 1-120,-41-11 203,5 1-261,-15 3-3006,-27-6 2947,1 0-1,-1 0 1,1 1-1,0-1 1,-1 0-1,1 0 1,-1 0-1,1 1 0,-1-1 1,0 0-1,1 1 1,-1-1-1,1 1 1,-1-1-1,0 0 1,1 1-1,0 0 0,-2 8-4502,1 3 1601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3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3136,'3'-17'1817,"-3"15"-1194,0 0 0,0 1 0,1-1 0,-1 0 0,1 0 1,-1 1-1,1-1 0,-1 0 0,3-2 0,-3 10 3383,0 17-3260,1 1-656,5 159 1420,1 1-444,-8-45 76,5 226-188,-1-318-933,0-30 150,-2 1 0,0-1-1,-1 0 1,-4 25 0,3-37 10,0 1-401,-1-20-3027,-10-77-7622,11 50 7835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3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37 302 5472,'-26'-33'1760,"20"22"-1051,4 7-424,1 1 0,1-1 1,-1 0-1,1 0 0,-1 0 0,1 0 0,0 0 0,1 0 0,-1 0 1,0 0-1,1 1 0,0-1 0,0 0 0,2-4 0,3-3 51,1 1 0,0 0 0,0 1 0,1 0 0,0 0 0,0 0 0,16-11 0,5-2 93,37-20 1,-53 35-351,-1 0-1,1 2 1,1 0-1,-1 0 1,1 1 0,0 1-1,0 0 1,0 1 0,0 0-1,0 1 1,1 1 0,-1 0-1,0 1 1,20 4 0,-18-2 67,0 1 0,0 0 0,-1 1 0,1 1-1,-1 1 1,0 0 0,-1 1 0,0 0 0,0 1 0,-1 1 0,0 0 0,13 14 0,-21-19-46,-1-1 0,0 1 0,0 0-1,-1 1 1,1-1 0,-1 1 0,0-1 0,-1 1 0,1 0 0,-1 0-1,-1 0 1,3 9 0,-3-7 19,-1 0-1,0 0 1,0 0-1,0 0 1,-1 0-1,0 0 1,-1 0-1,-4 13 1,0-4 67,-2 0 0,0 0 1,-1-1-1,0 0 1,-1-1-1,-1 0 1,-20 21-1,21-25-77,-2 0-1,1 0 1,-1-1-1,-1-1 1,0 0 0,0-1-1,-1 0 1,0-1-1,0-1 1,-25 9 0,31-14-115,1 1 1,-1-1 0,1 0 0,-1 0 0,0-1 0,1 0 0,-1-1-1,0 1 1,1-2 0,-1 1 0,-10-4 0,11 2-803,-1 0-1,0 0 1,1-1-1,0 0 1,-13-10 0,6 4-1054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4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 2304,'-12'-1'690,"11"1"-526,-1-1 0,1 1 0,0 0 0,0 0 0,0 0 0,-1 0 0,1 0 0,0 0 0,0 0 0,0 0 0,-1 0 0,1 1 0,0-1 0,0 1 0,0-1 0,0 0 0,0 1 0,0 0 0,0-1 0,0 1 0,-1 0 0,-17 3 4617,13-4-242,12 0 493,63 5-4752,-45-3-103,34 0 1,-39-3-151,0 0 69,33 2-1,-43-1 20,0 1 0,-1-1-1,1 0 1,0-1 0,0 0-1,-1 0 1,13-4 0,-21 5-105,0 0 1,0-1-1,0 1 0,0 0 1,0 0-1,0 0 1,0 0-1,1 0 1,-1 0-1,0 0 0,0 0 1,0 0-1,0 0 1,0 0-1,0-1 1,0 1-1,0 0 0,0 0 1,0 0-1,0 0 1,0 0-1,0 0 1,0 0-1,0 0 0,0 0 1,0-1-1,0 1 1,0 0-1,0 0 1,0 0-1,0 0 0,-1 0 1,1 0-1,0 0 1,0 0-1,0 0 1,0 0-1,0 0 0,0-1 1,0 1-1,0 0 1,0 0-1,0 0 1,0 0-1,0 0 0,0 0 1,-1 0-1,1 0 1,0 0-1,0 0 1,0 0-1,0 0 0,0 0 1,0 0-1,0 0 1,0 0-1,0 0 1,0 0-1,-1 0 0,1 0 1,0 0-1,0 0 1,0 0-1,-13-5 131,-12-3-272,-3 7 145,1 1-1,-44 5 1,39-2-2136,6-2-3327,48-1-1506,-4 0 3926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4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1 817 2080,'5'0'6387,"-4"0"-6194,5-8 1202,4-14-1290,-3-4 442,-2 11-327,-1 0-1,2-18 0,39-233 1642,-39 241-1736,0 0-1,2 0 1,1 1-1,0 0 0,25-42 1,-16 35-82,2 2 1,1 1 0,1 0-1,2 2 1,36-34-1,-54 55-78,1 0-1,-1 1 0,1 0 0,-1 0 1,1 0-1,0 1 0,1 0 0,-1 1 1,10-3-1,-16 4 44,0 1 1,-1 0-1,1 0 1,0 0-1,-1 0 1,1-1-1,0 1 0,-1 0 1,1 0-1,0 0 1,-1 0-1,1 1 1,0-1-1,-1 0 0,1 0 1,0 0-1,-1 0 1,1 1-1,0-1 1,-1 0-1,1 1 1,-1-1-1,1 0 0,-1 1 1,1-1-1,-1 1 1,2 0-1,-2 0-1,0 0 0,0 0 0,0 0 0,0 0 0,0 0 0,0 0 0,0 0 0,0 0 0,0 0 0,-1 0 0,1 0 0,0 0 0,-1 0 1,1 0-1,0 0 0,-2 1 0,-3 7 51,-1 0 0,-12 13 0,17-20-33,-77 76 387,69-69-408,6-7-17,1 0 0,0 1 0,-1-1 0,1 1 0,0 0 0,0-1 0,0 1 0,-1 4 0,2-6 22,1 0-1,0 0 1,0 0-1,-1 0 1,1 0-1,0 0 1,0 0 0,0 0-1,1 0 1,-1 0-1,0 0 1,0 0 0,0 0-1,1 0 1,-1 0-1,0 0 1,1 0-1,-1 0 1,1 0 0,-1 0-1,1 0 1,0 0-1,-1-1 1,1 1-1,0 0 1,0-1 0,-1 1-1,1 0 1,0-1-1,2 2 1,3 2 25,1 0 0,1-1 0,-1 0 0,0 0 1,14 3-1,-11-4-24,0 2 0,17 7 0,-21-9 6,-3 0-51,1 0 1,0-1-1,-1 1 0,6 5 1,-9-7 42,1 0 0,-1 0 0,0 1 0,1-1 0,-1 0 1,0 1-1,1-1 0,-1 1 0,0-1 0,1 1 0,-1-1 0,0 0 0,0 1 0,0-1 0,1 1 1,-1-1-1,0 1 0,0-1 0,0 1 0,0-1 0,0 1 0,0-1 0,0 1 0,0-1 0,0 1 1,0-1-1,0 1 0,0-1 0,0 1 0,0-1 0,-1 1 0,1-1 0,0 1 0,0-1 1,-1 1-1,1-1 0,0 0 0,-1 1 0,1-1 0,0 1 0,-1-1 0,1 0 0,0 1 0,-2-1 1,-2 4 134,-1-1 1,0 0 0,0 0-1,0 0 1,0-1 0,0 0 0,-1 0-1,1 0 1,-10 1 0,-7 1 153,-25 0 0,27-2-99,-106 2-1563,120-4 101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39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1 2496,'0'0'8597,"-4"1"-7424,0 5-793,-1-1 0,-1 1 0,1-1 0,-1 0 0,1 0-1,-1-1 1,-10 5 0,-15 14 352,1 2-406,2 2 0,0 1-1,2 1 1,-38 57 0,34-41-41,3 2 1,-41 95-1,58-116-171,1 0-1,2 1 0,0 0 1,2 0-1,1 1 1,1 0-1,2-1 1,1 1-1,5 51 1,-1-55-25,1 0 1,0 0-1,2-1 0,1 1 1,1-2-1,0 1 1,2-1-1,1-1 1,1 0-1,0 0 1,21 23-1,5-2 425,2-2 0,76 58-1,-93-79-358,-5-4 168,32 19-1,-40-27-216,-7-4-36,-1-1-1,1 1 0,0-1 1,0 0-1,0 0 1,1-1-1,-1 1 0,0-1 1,7 1-1,-11-2-110,0 0 0,1-1 0,-1 1 0,0 0 0,1 0 0,-1 0 0,0-1 0,0 1 0,1 0 0,-1-1 0,0 1 0,0 0 0,1 0 0,-1-1 0,0 1 0,0 0 0,0-1 0,0 1 0,0-1 0,1 1 0,-1 0 0,0-1 0,0 1 0,0 0 0,0-1 0,0 1 0,0-1 0,0 1 0,0 0 0,0-1 0,0 0 0,0-7-983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4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4320,'-4'-3'613,"3"3"-510,1-1 1,-1 1 0,0-1 0,1 1-1,-1-1 1,0 1 0,1 0-1,-1-1 1,0 1 0,1 0 0,-1 0-1,0-1 1,0 1 0,1 0 0,-1 0-1,0 0 1,-3 0 1793,8-1-547,13-2 1032,-11 1-2268,1 0 1,0 0-1,-1 1 0,1-1 1,0 2-1,0-1 0,0 1 1,0 0-1,-1 0 0,1 1 1,0 0-1,0 0 0,0 1 1,-1-1-1,13 6 0,11 1-1025,-9-2-3490,0 1 1319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5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9 3392,'0'-8'7674,"-5"13"-6687,-21 46 557,11-19-1093,9-18-266,1-1 1,0 1 0,1 0 0,-3 19-1,-5 59 128,10-74-136,0 1-6,3-17-1567,1-10-851,2-4 461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5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86 4992,'-10'-5'691,"-12"-10"1380,33 12 2205,32-4-2498,-8 1-1373,248-38 1200,-268 43-1363,3-1 417,-16 1-1636,-6 0-969,-6 1-522,4 2 1241,1 0 0,0 0 1,-8 5-1,11-6 912,-13 10-1791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5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 3552,'-22'5'1147,"17"-3"-1035,6 0 1305,4 2 1752,2-2-2548,0 0 0,0 0 1,0-1-1,0 0 0,0-1 0,1 1 1,-1-1-1,8-1 0,10-2 90,24-7-1,-16 3-368,-13 2-281,8 0 144,-8 7-3462,-12 2 1369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 4576,'-1'0'134,"0"0"1,0-1-1,0 1 1,0 0-1,0 0 1,0-1-1,0 1 1,0 0-1,0 0 1,0 0-1,0 0 1,0 1-1,0-1 1,-1 0-1,1 0 1,0 1-1,0-1 1,0 0-1,0 1 1,0-1-1,1 1 1,-2 0-1,-7 3 1034,2 0-841,0 0 1,1 0-1,-1 1 0,1 0 1,0 0-1,0 0 0,0 1 1,1 0-1,0 0 0,0 0 1,0 1-1,1-1 0,0 1 1,0 0-1,-5 15 0,8-20-292,1 0 0,-1 1-1,0-1 1,1 0 0,0 1-1,-1-1 1,1 0 0,0 1-1,0-1 1,0 1 0,1-1 0,-1 0-1,1 1 1,-1-1 0,1 0-1,0 1 1,-1-1 0,1 0-1,1 0 1,-1 0 0,0 0-1,0 0 1,1 0 0,-1 0 0,1 0-1,0-1 1,-1 1 0,1 0-1,0-1 1,0 1 0,0-1-1,2 1 1,1 1 36,-1-1-1,1 0 1,-1-1-1,1 1 1,0-1-1,0 0 1,-1 0-1,1 0 1,0-1-1,0 0 1,0 0-1,0 0 1,0 0-1,8-3 1,-3 0 18,-1 0 1,0-1 0,0 0-1,0 0 1,0-1-1,-1 0 1,0-1 0,0 0-1,0 0 1,-1 0-1,0-1 1,0 0 0,-1-1-1,7-9 1,-10 13-41,-1 0 1,0 0 0,0 0-1,-1 0 1,1-1 0,-1 1-1,0 0 1,1-7-1,-2 9-51,0 0-1,0 0 0,0 0 0,0 1 1,0-1-1,0 0 0,-1 0 1,1 0-1,-1 0 0,1 0 0,-1 0 1,0 1-1,0-1 0,0 0 1,0 1-1,0-1 0,0 0 0,0 1 1,0-1-1,-1 1 0,1 0 1,-3-3-1,-4 0-4,1 1 0,-1-1 0,1 1 0,-1 1 0,0-1 0,0 1 0,0 1 0,-1-1 0,1 2 0,0-1 0,-1 1 0,-14 1 0,-6 0 12,95-5 288,-45 2-297,0 1 0,1 1 0,-1 0 0,23 4-1,-38-2 90,1-1-1,-1 1 0,0-1 0,-1 2 0,1-1 1,0 1-1,-1 0 0,1 0 0,-1 0 0,0 1 1,0 0-1,0 0 0,-1 0 0,1 0 1,-1 1-1,0 0 0,0 0 0,5 8 0,-2 2 121,0 0 0,-1 0 0,6 25 1,6 13 29,-16-49-192,-1 0 0,1 0 0,0-1 0,0 1 0,6 6 0,-7-9-40,0 0 0,0 0-1,0 0 1,0-1 0,0 1-1,0 0 1,0-1 0,0 1 0,0 0-1,0-1 1,0 1 0,1-1-1,-1 0 1,0 1 0,0-1-1,1 0 1,-1 0 0,0 0 0,0 0-1,1 0 1,-1 0 0,3 0-1,0-2-443,0 0-1,1 0 0,-1-1 1,0 1-1,0-1 0,-1 0 1,1 0-1,0-1 0,-1 1 0,6-8 1,-3 4-1234,15-14-1183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5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134 117 2912,'-56'-46'12293,"42"36"-10343,10 8-1093,6 3-486,-1 0 131,-1-2-459,0 1 1,1-1-1,-1 1 1,1-1-1,-1 1 0,0-1 1,1 1-1,-1-1 1,1 1-1,-1-1 1,1 1-1,-1-1 0,1 1 1,0 0-1,-1-1 1,1 1-1,-1 0 1,1 0-1,0-1 1,1 1-1,18-6-18,-12 4 62,11-2-88,0 0 0,0 1 1,1 1-1,28 1 0,-2 0-43,75-13 184,-5 1-115,-57 12 44,-58 1-66,0 0 0,0 0 0,0 0 0,0 0-1,0 0 1,-1 0 0,1 0 0,0 0 0,0 1 0,0-1-1,0 0 1,0 0 0,0 1 0,0-1 0,0 1 0,-1-1-1,1 1 1,1 0 0,-2 0 8,1 0 0,-1 0 0,0 0 0,1 0 0,-1 0 0,0 0 0,0 0 0,0 0 0,0 0 0,0 0 0,0 0 0,0 0 0,0 0-1,0 0 1,-1 0 0,1 2 0,-3 9 21,-1 1 0,0-1-1,-1 1 1,0-1 0,-1-1-1,0 1 1,-1-1-1,0 0 1,-1 0 0,0-1-1,0 0 1,-1-1 0,-12 10-1,-13 8 22,-1-1 1,-62 34-1,-7 5-26,46-19 68,12-8 34,22-17-31,-28 30 0,26-25 196,23-23-312,-5 6 595,8-8-249,7-5-212,26-23 140,-8 15-264,0 1-1,1 1 1,0 1-1,31-7 1,-4 6-30,63-6 1,-116 16 36,40-4 33,1 2 0,46 3 1,-33 0 79,-31-1-4224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5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42 2912,'-57'4'11072,"56"-4"-10993,1 0 1,0 0-1,-1 0 1,1-1 0,0 1-1,-1 0 1,1 0 0,0 0-1,-1 0 1,1 0 0,0 0-1,-1 0 1,1-1-1,0 1 1,-1 0 0,1 0-1,0 0 1,-1-1 0,1 1-1,0 0 1,0 0 0,0-1-1,-1 1 1,1 0-1,0-1 1,0 0 0,0 2-69,0-1 1,0 0-1,0 0 1,0 0-1,0 0 1,0 0-1,0 0 1,0 0-1,-1 0 1,1 0 0,0 0-1,0 1 1,0-1-1,0 0 1,0 0-1,0 0 1,0 0-1,0 0 1,0 0-1,0 0 1,0 0-1,0 0 1,0 0-1,0 0 1,0 0-1,0 0 1,0 0 0,0 0-1,-1 1 1,1-1-1,0 0 1,0 0-1,0 0 1,0 0-1,0 0 1,0 0-1,0 0 1,0 0-1,0 0 1,0 0-1,-1 0 1,1 0-1,0 0 1,0 0 0,0 0-1,0 0 1,0 0-1,0 0 1,0 0-1,0-1 1,0 1-1,0 0 1,0 0-1,0 0 1,-1 0-1,1 0 1,0 0-1,0 0 1,0 0-1,0 0 1,0 0 0,0 0-1,0 0 1,0 0-1,0 0 1,0-1-1,-5 2 640,4-1-413,4 0 46,5-5 132,120-14 838,-84 13-975,1 1 0,50 3 0,243 6 560,-308-4-734,-29 0-168,0 0-1,0 0 1,0 0-1,1 0 1,-1 0-1,0-1 1,0 1-1,0 0 1,0-1-1,0 1 1,1 0-1,-1-1 1,1-1-1,1-2-3380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5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 4576,'-15'-10'1450,"12"8"-868,-4 2 4484,15 0-2335,82-2 1569,46-7-2988,-53 3-935,37 2-437,-69 4-6344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5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14 5408,'-5'-13'2589,"1"22"419,0 5-2461,-123 312 5607,117-303-5919,-50 120 829,47-105-826,-16 74 1,7 35 337,17-137-2528,5-22-7226,4 3 6842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5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 6880,'-2'0'279,"-1"-1"0,0 1 0,1-1 0,-1 1 0,0 0 0,0 0 0,0 0 0,1 0 0,-1 0 0,0 1 0,0-1 0,1 1 0,-1 0 0,1 0 0,-1 0 0,0 0 0,1 0 0,0 1 0,-1-1 0,1 1 0,0 0 0,0-1 0,-1 1 0,-1 3 0,-6 5 177,1 0 0,1 1 0,-12 18 1,13-19-221,1 0 1,0 1-1,1-1 1,0 1 0,1 0-1,0 1 1,-3 17-1,6-24-181,0 1 0,1-1 0,0 1 1,0 0-1,0-1 0,1 1 0,-1-1 0,1 1 0,1-1 0,-1 1 0,1-1 0,0 0 0,0 0 0,0 0 0,1 0 0,0 0 0,0 0 0,5 6 0,-2-5 17,0 0 0,0 0-1,1-1 1,0 0 0,0 0 0,0 0-1,1-1 1,-1 0 0,1-1-1,0 0 1,0 0 0,0 0 0,0-1-1,1 0 1,-1-1 0,1 0 0,-1 0-1,13-1 1,2-1 139,0-1 0,1-1 0,-1-1 0,-1-2 0,34-10 0,-34 8-35,-1 0 0,1-2 0,-2 0 0,34-23 0,-46 28-141,0-1 0,0-1 0,-1 1 0,0-1 0,0-1 0,-1 1 0,0-1 0,0 0 0,-1 0 1,0-1-1,0 0 0,-1 0 0,4-12 0,-6 17-42,-1 0 1,-1 0-1,1 0 1,-1 0-1,1 0 1,-1 0-1,0 0 1,0 0-1,-1 0 0,1 0 1,-1 0-1,0 0 1,0 1-1,0-1 1,-1 0-1,1 0 1,-1 1-1,0-1 0,0 1 1,0 0-1,-4-6 1,1 5-52,1 0 0,0 0 0,-1 0 0,0 1 0,0-1 0,0 1 0,0 0 0,0 1 0,-1-1 0,1 1 0,-1 0 0,0 0 1,0 1-1,-6-1 0,-6 0-124,0 1 1,1 1 0,-1 0-1,0 1 1,1 1 0,-1 1-1,-22 7 1,21-5-1091,1 1 0,1 1 0,-32 17 0,19-4-3064,6 0 1414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42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311 462 1664,'0'0'15,"0"0"1,0 0-1,0 0 0,0 0 1,0-1-1,0 1 0,0 0 1,0 0-1,0 0 1,0 0-1,0 0 0,0 0 1,0 0-1,0 0 0,0-1 1,0 1-1,0 0 0,0 0 1,0 0-1,0 0 0,0 0 1,0 0-1,0 0 1,0 0-1,0 0 0,0 0 1,-1 0-1,1 0 0,0-1 1,0 1-1,0 0 0,0 0 1,0 0-1,0 0 0,0 0 1,0 0-1,0 0 1,-1 0-1,1 0 0,0 0 1,0 0-1,0 0 0,0 0 1,0 0-1,0 0 0,0 0 1,0 0-1,-1 0 0,1 0 1,0 0-1,0 0 1,0 0-1,0 1 0,2-4 603,-1 5 948,-1-3-1383,-1 0-1,1 1 0,-1-1 1,1 1-1,-1-1 1,1 1-1,-1-1 0,1 1 1,-1-1-1,0 1 1,1 0-1,-1-1 0,0 1 1,0 0-1,1-1 1,-1 1-1,0 0 0,0 0 1,1 0-1,-1 0 0,-1 0 1,-2-1 289,0 0-201,0 0 0,0 1-1,1 0 1,-1 0 0,0 0 0,-3 1-1,-17 0 699,13 0-673,0 0 0,1 1-1,-1 0 1,1 0-1,-18 7 1,-52 27 800,75-33-1011,-1 0 1,1 1 0,-1-1-1,1 1 1,0 1 0,1-1-1,-1 1 1,1-1 0,0 1-1,0 1 1,0-1 0,1 0-1,0 1 1,-5 11 0,7-14-64,0 1 1,0 0-1,0 0 1,0 0 0,1-1-1,-1 1 1,1 0-1,0 0 1,0 0-1,1 0 1,-1 0 0,1 0-1,0 0 1,0-1-1,0 1 1,0 0-1,1-1 1,0 1 0,0-1-1,0 1 1,0-1-1,0 0 1,0 0-1,1 0 1,4 5-1,0-2 17,0 0-1,1-1 1,0 1-1,0-2 1,0 1-1,0-1 1,0 0-1,1-1 1,0 0-1,0 0 1,0-1-1,0 0 1,0 0-1,0-1 1,1-1-1,-1 1 1,0-2-1,0 1 1,10-2-1,-2-1 45,-1-1 0,1 0 0,-1-1 0,0-1 0,-1 0 0,1-1 0,-1-1 0,-1 0 0,25-19 0,-16 10-21,-11 9-48,-2 0 0,1 0 0,-1-1 0,0 0 0,-1 0 0,13-18 0,-18 17-351,-9 14-75,-11 14 84,13-12 343,-1 1-1,1-1 0,0 1 1,1 0-1,0 0 1,0 0-1,0 0 1,1 0-1,0 0 0,0 1 1,1-1-1,0 0 1,1 11-1,1-7 42,0 0 0,0 0 0,1 0-1,0 0 1,1-1 0,0 0 0,1 1-1,7 10 1,-10-18-28,0 0-1,0 0 1,1 0 0,-1 0-1,1 0 1,0 0 0,-1-1-1,1 1 1,1-1 0,-1 0-1,0 0 1,0 0 0,1-1-1,-1 1 1,1-1-1,6 2 1,-7-2 10,0-1 0,-1 0-1,1 0 1,0 0 0,0 0-1,-1 0 1,1-1 0,0 1 0,-1-1-1,1 1 1,0-1 0,-1 0 0,1 0-1,-1-1 1,1 1 0,-1 0 0,0-1-1,1 0 1,-1 1 0,0-1-1,0 0 1,0 0 0,0 0 0,2-3-1,-1 0-13,0 1-1,-1-1 0,1 0 0,-1 0 0,0 0 0,0 0 0,0 0 1,-1 0-1,1-1 0,-1 1 0,-1 0 0,1-7 0,-1 3-11,0 1 0,-1 0-1,0 0 1,0 0 0,-1 0 0,0 0-1,-6-14 1,6 18-35,0 0 1,-1 0-1,1 0 1,-1 1-1,0-1 1,0 1-1,0 0 1,0 0-1,-1 0 0,-6-4 1,8 5-17,-1 0 1,0 1 0,0-1-1,1 1 1,-1 0-1,0 0 1,0 0 0,0 0-1,0 0 1,-1 1-1,1-1 1,0 1-1,0 0 1,0 0 0,0 0-1,-6 1 1,7 0 40,-1 0 1,0 0-1,0 0 0,0 0 1,1 0-1,-1 1 1,0-1-1,1 1 0,0 0 1,-1 0-1,1 0 1,0 0-1,0 0 0,0 0 1,0 1-1,0-1 1,1 1-1,-1-1 0,1 1 1,-1 0-1,1-1 1,-1 6-1,1-5 23,0 1 0,1 0 1,0-1-1,-1 1 0,1-1 0,1 1 1,-1 0-1,0-1 0,1 1 0,0-1 1,0 1-1,0-1 0,0 1 0,0-1 1,1 0-1,-1 0 0,1 1 0,0-1 1,3 3-1,-4-4 7,1-1 0,0 1 0,0 0 0,0-1 0,0 0 0,0 1 0,0-1 0,0 0 0,0 0 0,1 0 0,-1 0 0,0 0 0,1-1 0,-1 1 0,0-1 0,1 1 0,-1-1 0,1 0 1,-1 0-1,1 0 0,-1 0 0,5-1 0,6-2 97,-1 0 0,1 0 0,13-7 0,-19 8-92,29-14 201,0-2 0,-1-1 0,43-31 0,-39 24-133,82-41 1,-114 63-142,0 2-1,0-1 1,0 1 0,1 0 0,-1 0-1,14-1 1,-19 3 33,0 0-1,-1 0 1,1 0 0,0 1 0,-1-1-1,1 0 1,0 0 0,-1 1-1,1 0 1,-1-1 0,1 1 0,-1 0-1,1-1 1,-1 1 0,0 0-1,1 0 1,-1 0 0,0 0 0,0 0-1,1 1 1,-1-1 0,0 0 0,0 0-1,0 1 1,-1-1 0,1 1-1,0-1 1,0 1 0,-1-1 0,1 1-1,-1-1 1,1 1 0,-1 0-1,0-1 1,0 1 0,0 0 0,0 2-1,0 19 269,-4 36 0,2-37-203,-6 49 458,-24 93 0,31-147-269,1-17-244,0 0 1,0 0-1,0 0 0,0 1 1,0-1-1,0 0 0,0 0 1,0 0-1,0 0 1,0 0-1,0 0 0,0 1 1,0-1-1,0 0 0,0 0 1,0 0-1,0 0 0,0 0 1,0 0-1,0 0 1,0 1-1,0-1 0,0 0 1,0 0-1,0 0 0,1 0 1,-1 0-1,0 0 0,0 0 1,0 0-1,0 0 1,0 0-1,0 0 0,0 0 1,1 0-1,-1 1 0,0-1 1,0 0-1,0 0 0,0 0 1,0 0-1,0 0 1,1 0-1,-1 0 0,0 0 1,0 0-1,0 0 0,0 0 1,0-1-1,0 1 0,0 0 1,1 0-1,-1 0 1,0 0-1,0 0 0,0 0 1,0 0-1,5-4 51,2-7 6,-1 0-1,-1 0 0,6-18 0,1-1-6,3-3 21,33-56 0,-41 78-131,1-1-1,1 2 0,0-1 1,0 1-1,1 0 1,0 1-1,22-15 1,-31 23 30,0 0 0,0 1 0,1-1 1,-1 0-1,0 1 0,1-1 0,-1 1 0,0-1 1,1 1-1,-1-1 0,1 1 0,-1 0 1,1 0-1,2 0 0,-4 0 13,1 1-1,0-1 1,0 0-1,-1 1 1,1-1-1,0 1 1,-1-1-1,1 1 1,0-1-1,-1 1 1,1 0-1,-1-1 1,1 1-1,-1 0 1,0-1-1,1 1 1,-1 0 0,1 0-1,-1-1 1,0 1-1,0 0 1,0 0-1,1 0 1,-1-1-1,0 1 1,0 0-1,0 0 1,0 1-1,0 13-33,0 0 1,0 1-1,-4 19 0,2-21 59,0 1 0,1 0-1,1-1 1,2 16 0,-2-29-4,0 1 0,0 0 0,1-1 0,-1 1 0,1-1 0,-1 1 0,1-1 0,-1 1 1,1-1-1,0 1 0,0-1 0,0 1 0,0-1 0,0 0 0,1 2 0,-1-2 8,0-1 0,0 1 0,0-1 0,0 1 1,0-1-1,0 1 0,0-1 0,0 0 0,0 0 0,0 1 0,0-1 0,0 0 0,0 0 1,0 0-1,1 0 0,-1 0 0,2-1 0,1 0 32,1 0 0,-1-1 0,0 0 1,0 0-1,1 0 0,-1-1 0,0 1 0,6-7 0,95-89 56,-26 21-43,28-22-64,-93 84-15,13-12-228,-25 26 217,0-1 0,-1 1 1,1 0-1,0 0 0,0 0 0,0 0 1,0 0-1,0 0 0,0 0 0,0 1 1,1-1-1,-1 1 0,3-1 0,-5 1 9,1 1 0,0-1 0,-1 0 0,1 0-1,0 0 1,-1 0 0,1 1 0,-1-1 0,1 0-1,0 1 1,-1-1 0,1 0 0,-1 1 0,1-1-1,-1 1 1,1-1 0,-1 1 0,1-1 0,-1 1 0,0-1-1,1 1 1,-1-1 0,0 1 0,1 0 0,-1-1-1,0 1 1,0-1 0,1 1 0,-1 0 0,0-1-1,0 1 1,0 0 0,0-1 0,0 1 0,0 1-1,-2 28-51,1-21 96,-4 23 57,-1-1-1,-19 59 1,17-64 38,-8 17 207,15-40-283,-1 0 1,0 0-1,1 0 1,-1 0 0,-1 0-1,1 0 1,0 0 0,-1-1-1,-5 5 1,8-7-36,-1 1 0,1-1 0,-1 0-1,1 0 1,-1 0 0,0 1 0,1-1 0,-1 0 0,1 0 0,-1 0-1,0 0 1,1 0 0,-1 0 0,1 0 0,-1 0 0,0 0 0,1 0-1,-1 0 1,0 0 0,1-1 0,-1 1 0,1 0 0,-1 0 0,1-1-1,-1 1 1,1 0 0,-1-1 0,1 1 0,-1-1 0,1 1 0,-1 0-1,1-1 1,-1 1 0,1-1 0,0 1 0,-1-2 0,-11-20 115,9 13-126,0-1 0,1 0 0,0 0 0,0 0 0,0-20 0,2 30-6,0-1 0,0 1 1,0-1-1,0 1 0,0-1 1,0 1-1,0-1 0,0 1 0,0-1 1,0 1-1,0-1 0,1 1 0,-1-1 1,0 1-1,0-1 0,0 1 0,1-1 1,-1 1-1,0-1 0,1 1 1,-1 0-1,1-1 0,-1 1-5,1-1-1,-1 1 0,1 0 1,-1 0-1,1 0 1,-1 0-1,1 0 1,-1 0-1,1 0 1,-1 0-1,1 1 1,-1-1-1,1 0 0,-1 0 1,0 0-1,1 0 1,-1 1-1,1-1 1,0 1-1,20 17-373,-19-16 370,4 5 37,1-1-1,0 0 1,0 0-1,1-1 1,-1 0-1,1 0 1,16 6-1,-20-9-9,0-1-1,0 0 0,0 0 1,0 0-1,1-1 1,-1 1-1,0-1 0,1 0 1,-1 0-1,0-1 1,0 1-1,1-1 0,-1 0 1,0 0-1,0 0 1,0-1-1,0 0 0,0 1 1,4-4-1,7-5 39,-1-1 0,0-1 0,-1 0 0,12-16 0,-6 9-22,88-98 213,-86 91-236,-2-1 0,31-56 0,-25 28-39,-2-1 1,-3-1 0,15-70-1,-33 121-6,-1 0 0,1 1 0,-2-1 0,1 0 0,-1 0 0,1 0 0,-2-8 0,1 14 31,0 0 1,0-1-1,0 1 0,0 0 0,0-1 0,0 1 0,0 0 0,0-1 1,0 1-1,0 0 0,0-1 0,0 1 0,0 0 0,-1 0 0,1-1 1,0 1-1,0 0 0,0-1 0,0 1 0,-1 0 0,1 0 0,0-1 0,0 1 1,0 0-1,-1 0 0,1 0 0,0-1 0,-1 1 0,1 0 0,0 0 1,0 0-1,-1 0 0,1 0 0,0-1 0,-1 1 0,1 0 0,0 0 1,-1 0-1,1 0 0,0 0 0,-1 0 0,1 0 0,0 0 0,-1 0 1,1 0-1,0 0 0,0 0 0,-1 1 0,1-1 0,0 0 0,-1 0 1,1 0-1,0 0 0,-1 0 0,1 1 0,-18 16-204,7-3 219,1 1-1,0 0 1,2 0 0,-1 1-1,-7 23 1,-27 89 71,41-120-81,-5 12 64,2 1 0,0 1 0,2-1 0,0 0 0,1 1 0,1 0 0,1-1 0,1 1 0,1 0 0,1-1 0,8 29 0,-2-15 61,2-1 0,2 0 1,32 61-1,-41-88-127,0-1 0,0 0-1,9 9 1,-12-14-150,0 1 0,0-1-1,0 0 1,0 0 0,0 0 0,0-1-1,1 1 1,-1 0 0,0 0-1,1-1 1,-1 1 0,1-1-1,-1 1 1,1-1 0,-1 1-1,1-1 1,-1 0 0,1 0 0,-1 0-1,1 0 1,-1 0 0,1 0-1,1-1 1,0 0-750,0 0-1,0-1 1,0 0 0,0 1-1,0-1 1,-1 0 0,1 0 0,-1-1-1,1 1 1,-1-1 0,0 1-1,0-1 1,0 1 0,0-1-1,2-6 1,9-11-3147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0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42 1472,'1'-1'106,"0"0"-1,0-1 1,0 1 0,0 0 0,0 0 0,-1 0-1,1-1 1,0 1 0,0-2 0,3-4 5380,-4 7-5417,0-1 0,0 1 1,0 0-1,0-1 0,0 1 1,0 0-1,0 0 0,0-1 1,0 1-1,0 0 0,0-1 1,0 1-1,0 0 0,0-1 1,0 1-1,0 0 0,0 0 1,0-1-1,0 1 0,-1 0 1,1 0-1,0-1 0,0 1 1,0 0-1,0 0 0,-1-1 1,1 1-1,0 0 0,0 0 1,-1 0-1,1-1 0,0 1 1,0 0-1,-1 0 0,1 0 1,0 0-1,0 0 0,-1 0 1,1-1-1,0 1 0,-1 0 1,1 0-1,0 0 0,-1 0 1,0 0 94,-1-1-1,1 1 1,0-1 0,-1 1-1,1-1 1,-1 1 0,1 0 0,-1 0-1,-1 0 1,1 0-43,1 0-1,-1 1 1,0-1 0,1 0 0,-1 0-1,0-1 1,1 1 0,-1 0 0,0 0-1,-1-2 1,1 2-54,0-1-1,0 1 0,0 0 1,0-1-1,0 1 0,0 0 1,0 0-1,-3 1 0,-1-1 74,-1 1-1,1-1 1,-1 0 0,0-1-1,-8-1 1,7 1-10,0 0 1,0 1 0,-15 0-1,-18 6 162,-1 2-1,-66 21 1,91-24-139,3-1-122,1 1 1,-24 11-1,33-14-70,0 0-1,0 1 1,0 0-1,1 0 0,-1 0 1,1 0-1,-1 1 1,1-1-1,0 1 1,0 0-1,1 0 1,-4 5-1,4-5 11,2-3 26,0-1-1,-1 1 1,1-1 0,0 1-1,0-1 1,-1 1-1,1-1 1,0 1 0,0-1-1,0 1 1,0 0-1,-1-1 1,1 1 0,0-1-1,0 1 1,0 0-1,0-1 1,1 1 0,-1-1-1,0 1 1,0-1-1,0 1 1,0 0 0,0-1-1,1 1 1,-1-1-1,0 1 1,1-1 0,-1 1-1,0-1 1,1 1-1,-1-1 1,0 0 0,1 1-1,-1-1 1,2 1 0,5 6 11,0 0 1,0-1 0,1 0 0,0 0 0,0-1 0,17 8 0,-1 1-55,4-1 103,3 2-29,-18-5 24,0 0 0,-1 0 1,0 1-1,19 23 0,-30-31-6,1 0-1,-1-1 1,0 1-1,0 0 1,0 0-1,0 0 1,0-1-1,0 1 1,-1 0-1,0 0 1,1 0-1,-1 0 1,0 0-1,-1 0 1,1 0-1,0 0 1,-1 0-1,0 0 1,1 0-1,-1 0 1,0 0-1,-1-1 1,1 1-1,0 0 1,-1-1-1,0 1 1,1-1-1,-1 0 1,-4 5-1,-6 3 88,0 0 0,-1-1-1,0-1 1,0 0 0,-1 0-1,0-2 1,0 0 0,-23 7-1,23-9-48,1-1-1,-1 0 1,1-1-1,-1 0 1,0-2-1,0 1 1,0-2-1,0 0 0,1 0 1,-16-5-1,3 1 126,18 3-199,0 1 1,0-1 0,0-1-1,1 1 1,-1-1 0,1 0-1,0-1 1,-12-7-1,15 7-33,-1 0 0,1 0-1,0 0 1,0 0-1,0-1 1,0 0 0,1 0-1,0 0 1,0 0 0,0-1-1,1 1 1,-3-11-1,2 11-38,2-1 0,-1 0 0,1 0 0,0-1 0,0 1 0,1 0 0,0-10 0,0 13 2,0-1 1,1 0 0,0 0-1,0 1 1,0-1-1,0 0 1,1 1 0,-1-1-1,1 1 1,0 0 0,0 0-1,0-1 1,5-4-1,-1 2-6,0 1-1,0-1 0,0 1 0,0 0 0,1 1 0,-1 0 1,12-6-1,-12 8 39,-1 0 1,0 1-1,1-1 1,0 1-1,-1 0 1,1 1 0,0-1-1,0 1 1,-1 0-1,1 0 1,6 2-1,0 0 19,0 1 0,0 1 0,0 0 0,-1 0 0,0 1 1,0 1-1,0 0 0,18 13 0,3 6 595,38 40 1,-37-34 27,-28-26-479,0 0 0,1-1 1,-1 1-1,1-1 0,0-1 0,0 1 0,0-1 1,1 0-1,-1 0 0,1-1 0,0 0 0,0 0 1,0-1-1,0 0 0,0 0 0,0 0 0,0-1 1,0 0-1,7-1 0,88-12-247,-95 12-695,-1 0 0,0-1 0,12-3 0,-14 3-439,1 0 0,-1 1 0,1 0-1,-1 0 1,1 0 0,5 0-1,3 5-1451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1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197 338 2816,'0'-31'2976,"0"29"-2598,0 0 0,-1 0 0,0 0 1,1-1-1,-1 1 0,0 0 0,0 0 1,0 0-1,0 0 0,-1 0 0,-2-3 0,2 3-280,0 0 0,0 0 0,0 1 0,0-1 0,0 1 0,0-1 0,-1 1-1,1 0 1,0 0 0,-1 0 0,1 0 0,-1 0 0,0 0 0,1 1 0,-1-1-1,1 1 1,-1 0 0,0 0 0,0 0 0,1 0 0,-1 0 0,0 0 0,1 1-1,-1-1 1,1 1 0,-1 0 0,1 0 0,-1 0 0,1 0 0,-1 0 0,1 1 0,-4 2-1,0 1-102,0 0-1,1 1 0,0 0 1,0 0-1,0 0 0,1 0 1,-1 1-1,1 0 0,-5 13 1,-1 5 54,2 0 1,0 1 0,1 0 0,2 1-1,-2 31 1,6-51 27,1 0-1,0-1 0,1 1 1,0 0-1,0 0 1,0 0-1,1-1 0,0 1 1,0 0-1,1-1 1,-1 0-1,2 1 1,4 6-1,-6-10 5,0 0-1,0-1 1,0 1 0,1 0-1,0-1 1,-1 1 0,1-1-1,0 0 1,0 0 0,0 0-1,0-1 1,1 1 0,-1-1-1,0 1 1,1-1 0,-1 0-1,1 0 1,-1-1 0,1 1-1,-1-1 1,1 0 0,0 0-1,-1 0 1,1 0 0,-1 0-1,7-2 1,17-6 30,-1 0 0,0-2 0,-1-1 0,0-1 0,0-1 0,-1-1 0,-1-1 0,0-1 0,-2-1 0,30-29 0,-48 43-185,0-1-1,1 1 0,-1-1 1,3-5-1,-4 4-192,-5 4-20,-8 11-135,5-3 412,1 2 0,0-1-1,0 1 1,0 0 0,1 0 0,-5 17-1,8-22 33,0-1 0,1 0 0,-1 0 0,1 1 0,0-1 1,0 0-1,0 0 0,0 1 0,1-1 0,-1 0 0,1 0 0,0 1 0,0-1 0,0 0 0,0 0 0,0 0 0,1 0 0,-1 0 0,1 0 0,0-1 0,0 1 0,0-1 0,0 1 0,0-1 0,4 3 0,-1-1 85,1 0-1,0-1 1,0 0-1,0 0 1,1 0-1,-1-1 0,1 0 1,-1 0-1,1 0 1,0-1-1,0 0 1,0 0-1,0-1 0,-1 0 1,1 0-1,0-1 1,0 0-1,0 0 0,0 0 1,-1-1-1,9-3 1,-11 3-61,-1 0 1,-1 0-1,1 0 1,0 0-1,0 0 1,-1-1 0,0 1-1,1-1 1,-1 0-1,0 0 1,0 0-1,0 0 1,-1 0-1,3-6 1,-2 4-47,-1 0 0,1 0 0,-1 0 0,0 0 0,0 0 0,-1 0 0,0 0 0,0 0 0,-1-8 0,1 10-58,-1 0 0,0 1-1,0-1 1,0 0 0,0 1-1,-1-1 1,1 1 0,-1 0-1,0-1 1,1 1 0,-1 0-1,-4-4 1,5 5 27,0 0 0,0 0 0,-1 0 0,1 0 0,0 0 0,-1 0 0,1 0 0,-1 1-1,1-1 1,-1 0 0,1 1 0,-1-1 0,1 1 0,-1-1 0,0 1 0,1 0 0,-1 0 0,1 0 0,-1 0 0,0 0 0,1 0 0,-1 0-1,-2 1 1,18-3 61,-3 1 99,-1-1 0,17-4-1,5-4 172,-23 8-287,0 0 0,0-1 0,8-4 0,-15 6 3,12-6 28,1 0 1,18-5 0,-30 11-60,0 0 1,0 0-1,0 1 1,1-1-1,-1 0 1,0 1-1,1 0 1,-1 0-1,1 0 1,-1 0-1,0 1 1,1-1-1,-1 1 0,0 0 1,0 0-1,1 0 1,2 2-1,-3-1 29,-1 0 1,0 0-1,0 0 0,0 0 0,0 1 0,0-1 0,0 1 0,0-1 0,-1 1 0,1 0 0,-1 0 0,0-1 1,0 1-1,1 4 0,1 6 5,3 26 1,-4-23 108,-1-12-103,0 0 0,0 1-1,0-1 1,1 0 0,0 0 0,0 0 0,0 0 0,0 0-1,3 4 1,-4-7-1,0 1 0,1-1 0,-1 1 1,0-1-1,1 1 0,-1-1 0,1 0 0,-1 0 0,1 1 0,0-1 0,0 0 0,-1-1 1,1 1-1,0 0 0,0-1 0,0 1 0,0-1 0,0 1 0,0-1 0,0 0 0,0 0 0,0 0 1,3 0-1,6-2 89,0-1 0,-1 0 0,0-1 1,1 0-1,-1-1 0,-1 0 0,1-1 1,10-8-1,0-1 17,0-1-1,25-27 1,-28 23-193,-1 0 0,-1-1 0,20-37 0,-9 14 112,-3 3-673,-18 34 274,-1 9 188,2 17 117,-3-6-22,13 27 42,-11-25 49,1 0 0,0 0 1,1 0-1,1-1 0,1 0 0,18 25 0,-24-36-3,0 0-1,1 0 1,-1 0-1,0-1 1,1 1 0,0-1-1,-1 0 1,1 0-1,0 0 1,0 0-1,0-1 1,0 0 0,0 0-1,1 0 1,-1 0-1,0 0 1,0-1 0,1 0-1,-1 0 1,0 0-1,1-1 1,-1 1 0,0-1-1,0 0 1,0 0-1,8-3 1,-3 0 51,-1 0-1,1-1 1,-1 0-1,0-1 1,0 1 0,0-1-1,-1-1 1,0 0 0,0 0-1,10-14 1,-11 13-68,0-1-1,-1 1 1,0-1-1,0 0 1,-1 0-1,0 0 1,-1-1-1,4-15 1,-6 22-22,-1-1-18,1 1-1,0-1 1,-1 1 0,1-1 0,-1 1 0,0-1 0,0 0-1,-1 1 1,1-1 0,-1-3 0,0 7 23,1-1-1,0 1 1,-1-1-1,1 1 1,-1 0 0,1-1-1,-1 1 1,1 0-1,-1-1 1,1 1-1,-1 0 1,1 0 0,-1-1-1,1 1 1,-1 0-1,1 0 1,-1 0 0,1 0-1,-1 0 1,1 0-1,-1 0 1,1 0-1,-1 0 1,0 0 0,1 0-1,-1 0 1,1 0-1,-1 0 1,0 1 0,-16 6-166,12-2 146,-1-1 1,1 1-1,-1 0 0,1 1 1,1-1-1,-1 1 1,1 0-1,0 0 0,-4 9 1,-1 1-4,2 1 1,-9 27 0,14-35 34,0 0 1,0 0-1,1 0 0,0 0 1,0 0-1,1 0 1,1 10-1,0-16 20,-1 1 1,1-1-1,0 0 0,0 1 0,0-1 0,0 0 0,1 0 0,-1 0 1,5 6-1,-5-8 12,0 1 1,1-1 0,-1 1 0,1-1-1,-1 0 1,1 0 0,0 1-1,0-1 1,-1 0 0,1-1-1,0 1 1,0 0 0,0 0-1,0-1 1,0 1 0,0-1-1,4 1 1,7-1 42,-1 0 0,1-1 0,0-1 0,21-4 0,50-19 177,-58 17-205,25-10-21,0-2 0,-2-3 1,66-40-1,-105 57-59,29-15-316,-38 21 340,-1 0 1,0 0-1,0 0 0,0 0 1,1 0-1,-1 0 0,0 0 1,0 0-1,0 0 0,1 0 0,-1 0 1,0 0-1,0 0 0,0 0 1,1 0-1,-1 0 0,0 0 1,0 0-1,0 0 0,1 0 1,-1 0-1,0 0 0,0 0 1,0 0-1,1 0 0,-1 1 1,0-1-1,0 0 0,0 0 1,0 0-1,0 0 0,1 0 1,-1 1-1,0-1 0,0 0 0,0 0 1,2 12-127,-5 16 146,2-23-22,-17 77 28,18-82-15,-1 7 27,0 0 1,1-1 0,0 1 0,0 0 0,1 11 0,0-17-13,-1 1 0,0-1 0,1 0 0,-1 1 0,1-1 0,-1 0 0,1 1 0,0-1 0,0 0 0,-1 0 0,1 0 0,0 1 1,0-1-1,0 0 0,0 0 0,1 0 0,-1-1 0,0 1 0,0 0 0,0 0 0,1-1 0,-1 1 0,0 0 0,1-1 0,-1 1 1,1-1-1,-1 0 0,0 0 0,1 1 0,-1-1 0,1 0 0,2 0 0,0-1 18,0 1 1,-1-1-1,1 1 1,0-1-1,0 0 0,0-1 1,-1 1-1,1 0 0,-1-1 1,1 0-1,3-2 1,5-5 35,18-16 1,-7 5-44,35-24-203,-49 37-65,-6 4-1,-2 5 283,-1-2-47,4 7-74,2 6-64,-6-12 162,1-1 0,-1 1 0,0-1 0,1 1 0,-1-1 0,1 1-1,-1-1 1,1 0 0,-1 1 0,1-1 0,-1 0 0,1 1 0,-1-1 0,1 0 0,-1 0-1,1 0 1,-1 1 0,1-1 0,0 0 0,-1 0 0,1 0 0,-1 0 0,1 0-1,0 0 1,1 0 8,0-1-1,0 1 0,0-1 0,0 1 1,0-1-1,0 0 0,3-1 1,3-4 21,-1 1 0,11-10 1,-16 14-34,18-18 62,-1-1 0,-1-1 1,18-24-1,43-75 30,-12 17 43,-59 91-156,-1 0 1,-1 0 0,10-25 0,-8 17 52,-7 18-90,1-1 0,-2 1 0,1 0 1,0 0-1,0 0 0,-1-1 0,1 1 0,-1 0 0,1 0 0,-1-1 1,0 1-1,0 0 0,0-1 0,-1 1 0,1 0 0,0-1 0,-2-2 1,2 5 31,0 0 1,0 0-1,0 0 1,0-1 0,0 1-1,-1 0 1,1 0 0,0 0-1,0 0 1,0 0-1,0 0 1,-1-1 0,1 1-1,0 0 1,0 0-1,0 0 1,-1 0 0,1 0-1,0 0 1,0 0-1,0 0 1,-1 0 0,1 0-1,0 0 1,0 0-1,-1 0 1,1 0 0,0 0-1,0 0 1,0 0-1,-1 0 1,1 0 0,0 0-1,0 0 1,0 0 0,-1 0-1,1 1 1,0-1-1,0 0 1,0 0 0,0 0-1,-1 0 1,1 0-1,0 1 1,0-1 0,-8 8-171,7-8 168,-6 8-123,1-3 125,1 1 1,0-1 0,1 1-1,-1 0 1,1 1 0,0-1-1,1 1 1,0 0-1,-3 7 1,-1 9 41,2 0 0,0 0 0,2 0 0,0 1 0,1 0 0,2-1 0,1 1 0,0 0 0,2-1 0,0 1 0,2-1 0,1 0 0,0-1 0,2 1 0,16 33 0,-20-49-216,0 1 1,0-1-1,0 0 0,1 0 1,0-1-1,1 1 0,-1-1 0,1 0 1,0-1-1,10 8 0,-16-13 123,1 0 0,-1 0 0,0-1-1,0 1 1,0 0 0,1 0-1,-1 0 1,0 0 0,0 0 0,0 0-1,0 0 1,1 0 0,-1 0-1,0 0 1,0 0 0,0-1 0,0 1-1,1 0 1,-1 0 0,0 0-1,0 0 1,0 0 0,0-1 0,0 1-1,0 0 1,0 0 0,0 0-1,1 0 1,-1-1 0,0 1 0,0 0-1,0 0 1,0 0 0,0-1-1,0 1 1,0 0 0,0 0 0,0 0-1,0-1 1,0 1 0,0 0-1,0 0 1,-1 0 0,1 0 0,0-1-1,0 1 1,0 0 0,0 0 0,0-1-1,-2-9-1433,-1-6 852,-1 1 1,-1 0-1,-1 0 0,-11-21 1,9 21 1003,-2 0 0,0 0 0,-1 1 0,0 1 1,-1-1-1,-21-16 0,20 20 484,9 8-591,1-1 0,-1 1-1,1-1 1,0 0 0,-1 0-1,1-1 1,1 1-1,-1-1 1,-4-6 0,7 10-223,0-1 0,0 1 0,0-1 0,0 1 0,0-1 0,0 1 0,0-1 0,0 1 0,0-1 0,0 1 0,1-1 0,-1 1 0,0-1 0,0 1 0,0 0 0,1-1 0,-1 1 0,0-1 0,0 1 0,1 0 0,-1-1 0,1 1 1,-1 0-1,0-1 0,1 1 0,-1 0 0,0-1 0,1 1 0,-1 0 0,1 0 0,-1 0 0,2-1 0,19-6 396,-19 7-400,12-4 9,0 1 0,0 1 0,1 0 0,-1 1 1,1 0-1,-1 1 0,20 3 0,-27-2-68,-1 0 1,1 1-1,-1 0 0,1 0 0,-1 0 1,0 1-1,0 0 0,0 0 0,0 1 1,0 0-1,-1 0 0,0 0 0,0 0 1,0 1-1,0 0 0,-1 0 0,0 0 0,6 8 1,-4-1 71,0 1 0,0-1 0,-1 1 0,-1 0 0,0 1 1,-1-1-1,3 24 0,-1 98 928,-5-130-920,9-25-2761,18-49-356,2-39 2469,-26 91 1299,-1 1-1,0-1 0,-1 1 0,-3-30 0,1 41-359,0 0-1,0 0 0,-1 0 1,0 0-1,0 0 0,-3-5 1,-3-7-201,8 17-149,0 0 0,0-1-1,0 1 1,-1 0 0,1 0 0,0 0-1,0-1 1,0 1 0,0 0 0,0 0 0,0-1-1,0 1 1,0 0 0,-1 0 0,1-1-1,0 1 1,0 0 0,0 0 0,0-1-1,0 1 1,0 0 0,1 0 0,-1-1-1,0 1 1,0 0 0,0 0 0,0-1 0,0 1-1,0 0 1,0 0 0,0-1 0,1 1-1,-1 0 1,0 0 0,0 0 0,0-1-1,0 1 1,1 0 0,-1 0 0,0 0 0,0 0-1,1 0 1,-1-1 0,16 3-1179,20 14-1242,-35-15 2354,36 16-2171,41 24-20,-70-36 2203,0 0 0,0 1 0,-1 0 0,0 0 0,0 1 0,-1 0 0,7 9 0,-9-11 194,-1 0-1,0 1 1,-1-1 0,1 1 0,-1 0 0,0 0-1,-1 0 1,1 0 0,-1 0 0,0 0 0,0 10 0,-2-1 931,0-1 0,0 1 0,-7 25 0,8-38-982,-1 0 1,1 1-1,0-1 0,-1 1 0,1-1 1,0 1-1,0-1 0,1 0 0,-1 1 0,0-1 1,1 0-1,0 1 0,-1-1 0,1 0 1,0 1-1,0-1 0,0 0 0,1 0 1,-1 0-1,0 0 0,1 0 0,1 2 0,0-1 35,1-1 0,-1 1 0,1-1 0,-1 0-1,1 0 1,0 0 0,0 0 0,0-1-1,0 1 1,0-1 0,0 0 0,6 1-1,4 0 171,1-1 0,0 0 1,24-1-1,-34-1-193,1 1 0,-1-1 1,0 0-1,0 0 1,0-1-1,0 1 1,0-1-1,-1 0 1,1 0-1,0-1 1,-1 0-1,1 1 0,-1-1 1,5-5-1,-5 3 8,1 0 0,-1 0 0,-1 0 0,1 0 0,-1-1 0,0 1-1,0-1 1,3-10 0,-5 14-96,0 1 1,-1-1-1,0 0 0,1 0 1,-1 0-1,0 0 0,0 0 0,0 0 1,0 0-1,0 0 0,-1 0 1,1 0-1,0 0 0,-1 0 1,0 0-1,1 0 0,-1 0 0,0 0 1,0 1-1,0-1 0,0 0 1,0 1-1,-1-1 0,1 1 1,0-1-1,-1 1 0,1-1 0,-1 1 1,1 0-1,-3-1 0,1 0-20,0 1 0,0-1-1,0 1 1,0 0-1,0 0 1,0 0 0,0 1-1,0-1 1,0 1-1,-1-1 1,-3 1 0,-36 6-157,38-5 164,-31 8-247,1 2-1,0 2 0,-42 21 1,70-31 113,6-3 126,-3 2-358,-1 0 0,1 1 0,-1-1 0,1 1-1,0-1 1,-4 5 0,8-7 319,0 0 0,-1 0 0,1 0 1,0 0-1,0 0 0,0 1 0,0-1 0,0 0 0,0 0 0,0 0 0,0 0 0,0 0 0,0 0 1,0 1-1,0-1 0,0 0 0,0 0 0,0 0 0,0 0 0,0 0 0,0 0 0,0 1 1,0-1-1,0 0 0,0 0 0,0 0 0,0 0 0,0 0 0,0 0 0,0 1 0,0-1 0,0 0 1,0 0-1,0 0 0,0 0 0,0 0 0,0 0 0,0 0 0,1 0 0,-1 0 0,0 1 1,7 2-2067,12 0-601,-18-3 2588,26 1-3385,6-1 1248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1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5408,'1'0'387,"-1"1"0,1 0 0,0 0 1,-1 0-1,1 0 0,-1 0 0,1 0 0,-1 0 1,1 0-1,-1 0 0,0 0 0,0 0 0,1 0 0,-1 0 1,0 0-1,0 0 0,0 0 0,0 0 0,-1 2 1,-2 26 810,1-20-34,0 6-314,0-6-361,1 0 1,0 0-1,1 1 1,0-1-1,1 12 1,-1-21-441,0 0 0,0 0-1,0 1 1,0-1 0,0 0 0,0 0 0,0 0 0,1 0 0,-1 1 0,0-1-1,0 0 1,0 0 0,0 0 0,0 0 0,0 0 0,1 0 0,-1 1 0,0-1 0,0 0-1,0 0 1,0 0 0,1 0 0,-1 0 0,0 0 0,0 0 0,0 0 0,1 0 0,-1 0-1,0 0 1,0 0 0,0 0 0,1 0 0,-1 0 0,0 0 0,0 0 0,0 0-1,0 0 1,1 0 0,-1 0 0,0 0 0,13-7 740,16-18-662,-22 18 67,13-11-195,0 0 0,2 2 0,0 0 0,37-20 0,-56 35 27,-1 0-1,1 0 1,0 0-1,-1 0 1,1 0 0,0 1-1,0-1 1,0 1-1,-1 0 1,1 0 0,0 0-1,0 0 1,0 1-1,0-1 1,-1 1 0,5 0-1,-6 0 4,1 0-1,-1 0 1,1 0-1,0 0 1,-1 0-1,0 0 1,1 1-1,-1-1 1,0 0-1,0 1 1,0-1-1,1 1 1,-2-1-1,1 1 1,0-1-1,0 1 1,0 0 0,-1 0-1,1-1 1,-1 1-1,1 0 1,-1 0-1,0-1 1,0 1-1,0 0 1,0 3-1,-5 45 636,3-35-425,-2 26-1,4-36-679,1-1 0,-1 1 0,1 0 0,0-1 0,0 1 0,0-1 0,0 1 0,1-1 0,3 8 0,3 0-2018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6 145 5632,'-1'-6'5745,"1"6"-5699,0 0-1,0 0 1,0 0 27,0-1 0,0 1-1,-1 0 1,1 0 0,0 0 0,0 0-1,0 0 1,-1 0 0,1 0 0,0 0-1,0 0 1,0-1 0,-1 1-1,1 0 1,0 0 0,0 0 0,0 0-1,0-1 1,-1 1 0,1 0-1,0 0 1,0 0 0,0-1 0,0 1-1,0 0 1,0 0 0,0-1 0,0 1-1,0 0 1,0 0 0,0-1-1,0 1 1,0 0 0,0 0 0,0 0-1,0-1 1,0 1 0,0 0-1,0 0 1,0-1 0,0 1 0,0 0-1,0-1 1,5-14 1548,-2 7-527,-2 4-855,1-1 1,-1 1 0,1 0-1,0 0 1,0 0 0,0 0-1,6-6 1,22-26 335,-20 25-321,-7 9-221,0-1-1,1 0 1,0 1-1,6-4 0,-3 2-18,-3 4-14,-2 3 10,0 0 0,0 0 0,-1-1 0,1 1 0,-1 0 0,3 6 0,1 3 187,-2-4-169,-1-4 120,0 0 0,0 0 0,0 0 1,1-1-1,4 6 0,-6-7-49,1-1 0,0 0 1,0 1-1,0-1 0,0 0 0,0 0 0,0 0 1,0 0-1,0-1 0,0 1 0,0 0 1,0-1-1,1 0 0,2 1 0,16 0 157,1-1-1,0-1 0,0-1 0,0-1 0,0-1 1,39-12-1,-40 10-1151,22-10 0,-32 11-2049,0 0 0,0-1-1,14-11 1,-11 8 668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1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 5472,'3'-17'1760,"0"8"565,-3 9-2283,0 0-1,0 0 1,0 0 0,0 0 0,0 0 0,0 0 0,0 0 0,0 0 0,1 0 0,-1 0 0,0 0 0,0 0 0,0 0 0,0 0-1,0 0 1,0 0 0,0 0 0,0 0 0,0 0 0,0 0 0,0 0 0,0 0 0,0 0 0,0 0 0,1 0 0,-1 0 0,0 0-1,0 0 1,0 0 0,0 0 0,0 1 42,0-1-42,0 0 0,0 0 0,0 0 0,0 0 0,0 0 0,0 0 0,0 0-1,0 0 1,0 0 0,0 0 0,0 0 0,0 0 0,0 0 0,0 0 0,0 0 0,0 1 0,0-1 0,0 0 0,0 0-1,0 0 1,0 0 0,0 0 0,0 0 0,0 0 0,0 0 0,0 0 0,0 0 0,0 0 0,0 0 0,0 1 0,2 8 2952,-1-8-2870,-1 0 0,0 0 0,1 0 1,-1 0-1,0 0 0,0 0 0,0 0 1,1 0-1,-1 0 0,0 1 1,-1 1-1,-20 87 2747,12-56-2176,-8 61 0,14 62 31,4-88-353,-1-68-398,0-1 0,0 1 1,0 0-1,0-1 1,0 1-1,0 0 0,0 0 1,0-1-1,0 1 0,0 0 1,0-1-1,0 1 0,1 0 1,-1-1-1,0 1 1,0 0-1,1-1 0,-1 1 1,0 0-1,1-1 0,-1 1 1,1-1-1,-1 1 1,1-1-1,-1 1 0,2 0 1,-2-1-255,1 0 1,0-1-1,0 1 0,0 0 1,0 0-1,0-1 1,0 1-1,0 0 1,0-1-1,0 1 1,-1-1-1,1 1 1,0-1-1,0 1 1,-1-1-1,1 1 1,0-1-1,0-1 1,8-6-1962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1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 7712,'-7'1'7578,"29"-3"-2474,84-23-2389,-44 16-2724,2 2 0,66 1 0,-72 9-822,-51-2-210,0 1-1,1-1 0,6 4 1,-12-5 705,-1 1 0,0-1 0,0 1 0,0-1 0,0 1 0,0 0 0,0 0 0,0-1 0,0 1 0,0 0 0,0 0 0,0 0 0,0 0 0,-1 0 0,1 0 0,0 0 0,-1 0 0,1 0 0,0 3 0,3 8-2357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2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6720,'-3'3'7644,"3"-2"-7526,2 13 1232,0-4-313,-1 24 274,-2 0-1,-6 50 1,-1-4-401,-6 188 13,15-219-809,0-38-342,-1 0 0,0 1 0,0-1 0,-1 0 1,-4 19-1,4-25-3460,15-22-6159,-8 9 7563,7-7-718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4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15 183 6976,'-11'-36'2256,"9"23"-1371,2 6-902,-1 4 323,1-1 0,0 1-1,0-1 1,0 0 0,0 1-1,1-1 1,-1 1 0,1-1-1,0 1 1,0-1 0,1 1 0,2-7-1,0 4-9,0 1-1,1-1 0,-1 1 0,1 0 1,0 0-1,1 0 0,-1 1 1,1 0-1,0 0 0,0 0 0,0 1 1,0 0-1,1 0 0,-1 1 1,1-1-1,0 1 0,0 1 0,11-2 1,-5 2-89,-1 1 0,1 0 1,-1 1-1,1 1 1,-1 0-1,0 0 0,1 1 1,-1 1-1,22 9 0,-27-10-75,0 1 0,0-1 0,-1 1 0,1 0 0,-1 1 0,0 0 0,-1 0 0,1 0-1,-1 0 1,0 1 0,0 0 0,0 0 0,-1 0 0,0 1 0,0-1 0,-1 1 0,4 10 0,-6-14-66,0 0 0,-1 0 1,1 0-1,-1 0 1,0 0-1,0 1 1,0-1-1,0 0 1,-1 0-1,1 0 1,-1 0-1,0 0 0,-1 5 1,-1-2 6,0-1 1,0 1-1,0-1 0,0 0 1,-8 8-1,4-5-42,-1-1 0,0 0 0,-1 0-1,1 0 1,-1-1 0,-1 0 0,1-1-1,-13 5 1,-2 2 2,5-2-793,-1-1 0,0 0 0,-30 7 0,47-16 326,1 1 0,-1-1 1,0 1-1,0-1 0,1 0 1,-6 0-1,7 0-24,0-1 0,-1 1 0,1-1-1,0 1 1,0-1 0,-1 1 0,1-1 0,0 1-1,0-1 1,0 0 0,0 0 0,0 0-1,-2-1 1,-7-13-4032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3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2304,'-1'0'178,"1"0"0,-1 0 0,0 0 1,1 0-1,-1 0 0,1 1 0,-1-1 0,0 0 0,1 0 1,-1 1-1,1-1 0,-1 0 0,1 1 0,-1-1 0,1 0 1,-4 17 14276,13-18-13980,5-3-424,-1-1 0,16-9 0,-17 8-101,0 1 1,19-6 0,-18 7 6,-9 2-16,1 1-1,0 0 0,0 0 0,7-1 1,-11 3 68,0-1 0,-1 1 0,1-1 1,-1 0-1,1 1 0,-1-1 0,1 1 0,-1-1 1,1 1-1,-1 0 0,0-1 0,1 1 0,-1-1 1,0 1-1,1 0 0,-1-1 0,0 1 0,0 0 1,0-1-1,1 2 0,2 14 288,-2-12-237,0 0 0,0 0-1,0-1 1,0 1-1,1 0 1,-1-1 0,1 1-1,0-1 1,0 1 0,0-1-1,0 0 1,1 0-1,0 0 1,-1 0 0,1-1-1,0 1 1,0-1 0,0 1-1,1-1 1,-1 0-1,0 0 1,1-1 0,-1 1-1,1-1 1,0 1-1,0-1 1,5 1 0,5 0 75,1-1 0,-1 0 0,0-1 0,0-1 0,0 0 0,1 0 0,-1-2 1,19-5-1,-19 3-131,-5 1 1,0 1 1,15-4 0,-23 7-142,1-1-1,-1 1 1,1-1-1,-1 0 1,1 1-1,-1-1 1,0 0-1,1 0 1,-1 0 0,0 0-1,0 0 1,0 0-1,0-1 1,0 1-1,0 0 1,0-1-1,0 1 1,0 0 0,0-1-1,-1 1 1,1-1-1,0-1 1,1-5-2461,0 0 1,0 0-1,0-9 0,0 9-326,2-5-447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3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3072,'2'-7'7607,"-1"15"-3465,-1-1-4713,-2 44 2813,0-34-1865,1 1-1,2 20 0,1 18 703,0 3-510,-2-45-476,0-11-97,1 0 0,-1 0 0,0 0-1,1 0 1,-1 0 0,2 5 0,5 12-1687,-2-12-2362,-3-3 2240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3:43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9568,'5'9'4320,"-5"-14"-3776,9 5 2111,4 5-1567,15-5 576,7 0-1024,20 0 352,-2 0-576,10 0-32,-5 3-224,-3-3-32,-10 0-64,-9 0 96,-6 3-96,-11-3-1792,-1 0 960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3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 6560,'-9'4'5406,"24"-2"-894,-11-2-5108,28 1 1970,36-3 0,-19 0-895,189-20 325,-93 6-659,175-17-1644,-284 29-2532,-27 3 2207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3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2 270 5312,'0'1'236,"0"-1"-1,-1 1 1,1-1 0,0 1-1,0-1 1,0 1 0,0-1-1,0 1 1,0-1 0,0 1-1,0-1 1,0 1 0,0-1-1,0 1 1,0-1 0,0 1-1,0-1 1,0 1 0,0-1-1,0 1 1,1-1 0,-1 0 0,0 1-1,1 0 1,6 18 2085,-7-17-2545,81 193 4352,-7-58-2912,-49-94-699,-19-31-362,-5-9-63,0 0 1,0-1 0,0 1-1,0-1 1,1 0 0,-1 1-1,4 3 1,-5-6-66,0 0 0,0 0 0,0 0 0,1 0 0,-1 0-1,0 0 1,0 1 0,0-1 0,0 0 0,1 0 0,-1 0 0,0 0 0,0 0 0,0 0-1,1 0 1,-1 0 0,0 0 0,0 0 0,0 0 0,1 0 0,-1 0 0,0 0 0,0 0-1,0 0 1,0 0 0,1 0 0,-1 0 0,0 0 0,0-1 0,0 1 0,0 0 0,1 0-1,-1 0 1,0 0 0,0 0 0,7-9 689,2-14-181,-6 5-524,-1-1 1,-1 0 0,0 0 0,-4-29-1,2-86 53,2 70-250,-1 48 130,1-1 1,3-19-1,-3 30 16,1 0 0,-1 0 0,1 0 1,0 0-1,0 0 0,1 1 0,0-1 0,0 1 0,6-8 0,1 2-30,0 2-1,0-1 0,1 1 1,0 1-1,1 0 0,0 1 0,22-11 1,-4 5 20,0 2 0,43-11 1,344-51 605,-316 59-654,-68 9 139,-12 1-323,40-1 1,-44 7-205,-17 1-412,-1 0 0,0-1 0,-1 1 0,1 0 0,0 0 0,-1-1 0,1 1 0,-1-1-1,-2 3 1,-12 10-3171,-2 1 1344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4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 2912,'0'-2'304,"0"0"1,0 0-1,0 0 0,0 0 1,0 0-1,1 0 0,-1 0 1,1 0-1,-1 0 0,1 0 1,0 0-1,0 0 0,-1 0 1,4-1 2829,-4 2-3045,0 1 0,1 0 0,-1 0-1,0 0 1,0 0 0,1 0 0,-1 0-1,0 0 1,1 0 0,-1 0 0,0 0 0,0 0-1,1 0 1,-1 0 0,0 0 0,1 0-1,-1 0 1,0 0 0,0 0 0,1 0 0,-1 0-1,0 1 1,0-1 0,1 0 0,-1 0-1,0 0 1,0 0 0,0 1 0,1-1-1,-1 0 1,0 0 0,0 0 0,0 1 0,0-1-1,1 0 1,-1 0 0,0 1 0,0-1-1,0 0 1,0 0 0,0 1 0,0-1-1,0 0 1,0 0 0,0 1 0,0-1 0,-3 106 3746,-11 55-2551,11-138-1167,1-12-16,1 0 1,0 0 0,2 20-1,-1-12 214,0-17 645,14-7-203,2 1-610,-1 0 1,28-11-1,1-1-34,129-27-119,-141 35-356,-18 2-2879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9 182 4896,'-1'-1'184,"0"1"-54,1 0-1,-1-1 1,1 1 0,-1 0 0,1-1-1,-1 1 1,1-1 0,0 1-1,-1 0 1,1-1 0,0 1 0,-1-1-1,1 0 1,0 1 0,-1-1 0,1 1-1,0-1 1,0 1 0,0-2-1,0 1 311,0 0 0,1 1 0,-1-1 0,1 0 0,0 1 0,-1-1 0,1 0-1,-1 1 1,1-1 0,0 1 0,-1-1 0,1 1 0,0-1 0,0 1 0,-1 0-1,1-1 1,0 1 0,1-1 0,26-10 582,-2 1-199,11-7-326,55-25-392,2 0-478,-35 12-3216,-58 30 3534,0-1-526,1 0 0,0 0 0,0 0 0,0 0-1,0 0 1,0 1 0,3-1 0,-1 3-1360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4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84 6816,'-5'-12'3072,"10"4"-2656,-2 0 1312,7 8-1024,3-7 1280,5 2-1152,4-7-192,5 9-416,9-10-384,4 9 96,5-4 0,-4 8 64,4-3-1920,-5 3 1056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0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4736,'-5'-1'5800,"5"1"-5625,-4 6 1718,1 10-572,3 8-270,-1 0-1,0 0 1,-7 27-1,3-31-777,1 1 0,1-1 0,1 0 0,1 1 0,2 28 0,0 3 7,-1-31-523,9-30-4842,-9 9 4816,0 0 0,1 0 0,-1 0 0,0-1 0,1 1 0,-1 0 0,0 0 0,1 0 1,-1 0-1,1 0 0,-1-1 0,0 1 0,1 0 0,-1 0 0,0 0 0,1 0 0,-1 0 0,1 0 0,-1 0 0,0 1 0,1-1 0,-1 0 0,1 0 0,-1 0 0,0 0 0,1 0 0,-1 1 0,0-1 0,1 0 0,-1 0 0,0 0 0,2 2-806,3 6-2040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0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81 5408,'-3'-1'488,"-4"-2"917,9 7 1507,12-4-801,-1-1-1,22-5 1,57-19 267,-7 0-1654,-41 16-542,-1 2-1,1 2 0,0 2 1,66 4-1,-50-1-1040,-60 1 747,0-1 0,0 0 0,0 0 0,0 1 0,0-1 0,0 0 0,0 0 0,0 1 0,0-1-1,1 0 1,-2 0 0,1 1 0,0-1 0,0 0 0,0 0 0,0 1 0,0-1 0,0 0 0,0 0-1,0 1 1,0-1 0,0 0 0,0 0 0,-1 1 0,1-1 0,0 0 0,0 0 0,0 0 0,0 1-1,-1-1 1,1 0 0,-10 14-3255,-8 4-2036,-1 2 1745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0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7232,'4'21'7626,"4"21"-6053,1 159 1300,-5-69-1863,-2-68-498,-11 107 0,9-156-1607,0-12-1530,0-12-4497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0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13 100 5216,'-11'-24'1696,"10"24"-1683,1 0 0,0 0 0,0 0 0,0 0 0,0 0 1,0-1-1,0 1 0,0 0 0,-1 0 0,1 0 0,0 0 0,0-1 0,0 1 0,0 0 1,0 0-1,0 0 0,0-1 0,0 1 0,0 0 0,0 0 0,0 0 0,0 0 1,0-1-1,0 1 0,0 0 0,0 0 0,0 0 0,0-1 0,0 1 0,0 0 1,1 0-1,-1 0 0,0 0 0,0-1 0,0 1 0,0 0 0,0 0 0,0 0 0,0 0 1,1 0-1,-1 0 0,0-1 0,0 1 0,0 0 0,0 0 0,1 0 0,-1 0 1,0 0-1,0 0 0,15-11 442,-7 4 401,0 1 0,1 0 0,0 0 0,0 1 0,0 0 1,15-5-1,-6 6-438,-1 0 0,1 2 0,0 0 0,-1 1 0,1 1 0,0 1 0,0 0 1,-1 1-1,1 1 0,-1 1 0,1 0 0,-1 2 0,-1-1 0,17 10 0,-29-14-289,0 1-1,-1-1 1,0 1-1,1 0 1,-1 1-1,0-1 1,0 1-1,0-1 1,0 1-1,-1 0 0,1 0 1,2 3-1,-5-4-75,1-1 0,0 1-1,-1 0 1,1 0-1,-1 0 1,1-1-1,-1 1 1,0 0-1,0 0 1,0 0-1,0 0 1,0 0-1,-1-1 1,1 1 0,0 0-1,-1 0 1,1 0-1,-1-1 1,0 1-1,1 0 1,-1-1-1,0 1 1,0 0-1,0-1 1,0 0 0,-1 1-1,-1 1 1,-15 17 81,-1-1 0,0-1 0,-2 0 1,0-2-1,-33 19 0,39-26-572,0-1 0,-25 9 0,17-10-3087,-1-2-3673,19-2 3481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0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30 2720,'2'-3'164,"-2"3"-137,0 0 1,0 0-1,1-1 0,-1 1 1,0 0-1,0 0 1,1 0-1,-1-1 0,0 1 1,0 0-1,0 0 1,0 0-1,1-1 0,-1 1 1,0 0-1,0-1 0,0 1 1,0 0-1,0 0 1,0-1-1,0 1 0,0 0 1,0-1-1,0 1 0,0 0 1,0 0-1,0-1 1,0 1-1,0 0 0,0-1 1,0 1-1,0 0 1,0 0-1,0-1 0,0 1 1,0 0-1,-1 0 0,1-1 1,0 1-1,0 0 1,0 0-1,-1-1 0,1 1 1,0 0-1,0 0 0,0 0 1,-1-1-1,1 1 1,0 0-1,0 0 0,-1 0 1,1 0-1,-1 0 1,1-1 15,0 1 1,0 0-1,0 0 1,-1 0-1,1 0 1,0 0-1,0 0 1,0 0 0,0 0-1,0 0 1,-1 0-1,1 0 1,0 0-1,0-1 1,0 1 0,0 0-1,0 0 1,0 0-1,0 0 1,0 0-1,-1 0 1,1-1 0,0 1-1,0 0 1,0 0-1,0 0 1,0 0-1,0 0 1,0-1-1,0 1 1,0 0 0,0 0-1,0 0 1,0 0-1,0-1 1,0 1-1,0 0 1,0 0 0,0 0-1,0 0 1,0-1-1,0 1 1,0 0-1,0 0 1,1 0-1,-1 0 1,2-8 2970,-9 15 1332,-14 15-3299,0 1 0,1 1 0,-23 37 1,4-5-410,-139 187 700,165-228-2900,21-29-8491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4:13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11 3808,'-16'0'3151,"11"1"-2080,-1-1-1,0 0 1,0-1-1,0 1 1,0-1-1,-11-3 1,13 3-555,3 1-427,1 0 1,-1 0-1,1 0 0,-1 0 1,1 0-1,0 0 1,-1 0-1,1 0 0,-1 0 1,1-1-1,0 1 1,-1 0-1,1 0 0,-1 0 1,1-1-1,0 1 1,-1 0-1,1 0 0,-1-1 1,-4 0 643,15 3-666,-6 0-68,0-1-1,-1 2 1,1-1 0,-1 0 0,5 4-1,-3-2-6,-1-1 5,9 5 81,-1 2-1,1-1 1,-2 1 0,1 1 0,18 24 0,46 91-37,-34-53-18,66 107 435,-93-153-321,0 1-1,-1 0 0,-2 1 0,-1 0 0,-2 1 1,0 0-1,-2 1 0,-2 0 0,3 42 1,-7-37 26,-1-1 0,-2 1 0,-2 0 0,-1-1 0,-1 0 0,-3 0 0,-22 61 0,19-69-17,-2 0 0,0-1 0,-22 28-1,18-28 56,6-7-103,-9 15 111,-2-2 0,-43 48 0,59-73-682,0-1-1,0 0 1,-12 7-1,12-9-1516,-1 0-1,0 0 1,-13 4 0,11-4-618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0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5888,'-18'-10'6106,"35"36"-3998,1-1 0,28 31-1,47 39-966,-62-64-621,-14-14-353,-11-9-152,2-1-1,-1 0 1,1-1-1,13 10 1,-11-10 240,-9-5-544,1 0 0,0 0 0,-1 1 0,1-1-1,0-1 1,0 1 0,0 0 0,0 0-1,0-1 1,0 1 0,0-1 0,0 1-1,0-1 1,0 0 0,0 0 0,0 0-1,0 0 1,0 0 0,0-1 0,3 0 0,17-6-3711,-1-1 1344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0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13 6400,'-15'-10'2058,"14"10"-1996,0 0 1,1-1-1,-1 1 0,0 0 0,1-1 0,-1 1 0,0 0 0,0 0 0,0-1 0,1 1 0,-1 0 0,0 0 0,0 0 0,0 0 0,1 0 0,-1 0 0,0 0 0,-1 1 0,-3 0 269,-3-1 417,0 1 1,1 0-1,-14 3 0,19-4-701,-152 41 4086,-48 15-2875,187-51-1534,-23 11-1,27-11-306,7-3-1385,13-6-3546,8-1 3285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0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7456,'-1'0'107,"1"0"0,-1 0 0,1 0 1,-1 0-1,1 0 0,-1 0 0,1 0 1,-1 1-1,1-1 0,-1 0 0,1 0 0,0 0 1,-1 1-1,1-1 0,-1 0 0,1 1 1,0-1-1,-1 0 0,1 1 0,0-1 0,-1 0 1,1 1-1,0-1 0,-1 1 0,1-1 1,0 1-1,0-1 0,0 0 0,0 1 0,-1-1 1,1 1-1,0-1 0,0 1 0,0-1 1,0 2-1,2 23 483,-1-7 645,16 349 5319,-14-346-6546,0 0-1,1-1 1,2 1-1,10 27 1,-15-46-197,0 0 0,0 1 0,0-1 1,0 0-1,1 0 0,-1 0 0,1 0 0,-1 0 1,1 0-1,3 2 0,-4-3-268,0 0 0,1 0 0,-1 0 0,1 0 0,-1-1 0,1 1 0,-1-1 0,1 1 0,0-1 0,2 1 0,13-1-2444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1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2976,'-5'13'11455,"-7"8"-8969,-18 22-2572,-46 46 1052,50-60-705,2 0 0,0 1 1,2 2-1,-23 41 0,31-41-87,1 0-1,2 1 0,1 0 1,2 1-1,1 0 0,1 0 1,-1 42-1,7-57-100,0 0 1,2 0-1,0 0 1,0-1-1,10 32 1,-3-23 1,2 0 0,27 51 1,-29-60 40,142 262 493,-131-239-1841,-20-41 1179,0 0 0,0 0 0,0 0 0,0 0 0,0 0-1,0 0 1,1 0 0,-1 0 0,0 0 0,0 1 0,0-1 0,0 0 0,0 0 0,0 0 0,0 0-1,0 0 1,0 0 0,1 0 0,-1 0 0,0 0 0,0 0 0,0 0 0,0 0 0,0 0-1,0 0 1,1 0 0,-1 0 0,0 0 0,0 0 0,0 0 0,0 0 0,0 0 0,0 0 0,0 0-1,1 0 1,-1 0 0,0 0 0,0 0 0,0 0 0,0 0 0,0 0 0,0 0 0,0 0 0,0 0-1,0-1 1,1 1 0,5-7-2616,5-9-1606,-2-1 1865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1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2976,'-2'-2'6344,"4"11"-624,-2 1-6622,-9 81 3116,7-54-1729,-2-1 0,-8 38 0,-4-7 446,-12 129 0,28-186-908,-1 8 114,-1-1-1,-6 30 0,8-47-111,0 0 1,0 1 0,0-1 0,0 1-1,0-1 1,0 1 0,0-1-1,0 1 1,0-1 0,0 1 0,0-1-1,0 1 1,0-1 0,0 1-1,0-1 1,0 0 0,1 1 0,-1-1-1,0 1 1,0-1 0,1 0-1,-1 1 1,0-1 0,1 1 0,-1-1-1,0 0 1,1 1 0,-1-1-1,0 0 1,1 0 0,-1 1 0,1-1-1,-1 0 1,0 0 0,1 0-1,-1 0 1,1 1 0,-1-1 0,1 0-1,-1 0 1,1 0 0,-1 0-1,1 0 1,-1 0 0,1 0 0,-1 0-1,1 0 1,-1 0 0,1-1-1,33-3 621,-21 2-636,43-7 102,29-2 101,-17 1 21,-49 6-312,1 1 0,27-1 0,7 0-220,-51 5 1485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5728,'1'0'10677,"156"-10"-6051,-42 0-4164,-83 7-451,-17 2-8,0 0 1,27 2-1,-34 0-46,-1-1 0,1 0 0,0 0 0,9-2 0,3-2-3033,-15 4 1212,-2-1-613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1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 7040,'-18'-7'2282,"18"7"-2255,0 0 0,0 0 0,0 0 0,0 0 0,0 0 0,0 0 0,0 0 0,-1 0 0,1 0 0,0 0 0,0 0 0,0 0 0,0 0 0,0 0 0,0 0 0,0 0 0,0 0 0,0-1 0,0 1 0,0 0 0,0 0-1,0 0 1,-1 0 0,1 0 0,0 0 0,0 0 0,0 0 0,0 0 0,0 0 0,0 0 0,0-1 0,0 1 0,0 0 0,0 0 0,0 0 0,0 0 0,0 0 0,0 0 0,0 0 0,0 0 0,0 0 0,0-1 0,0 1 0,0 0 0,0 0-1,0 0 1,0 0 0,0 0 0,1 0 0,-1 0 0,0 0 0,0 0 0,0 0 0,0 0 0,0 0 0,0-1 0,0 1 0,0 0 0,0 0 0,0 0 0,0 0 0,1 0 0,4-3 1314,59 2 4416,33-6-3664,-7 2-1554,90-8-683,-152 7-1994,-1 1-3078,-10 5 2683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2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19 718 2144,'-18'5'13247,"18"-17"-11179,2-16-1874,8 0 289,-6 16-298,0 1 1,4-21 0,-1-39 310,-4 41-213,9-47-1,12-33 27,-17 80-147,1-1-1,2 2 0,22-47 1,-27 67-132,0 0 1,1 0-1,0 0 0,0 1 1,1 0-1,0 0 1,0 1-1,1 0 0,14-11 1,-9 10-53,-1 0 1,1 1 0,0 0-1,0 1 1,1 1 0,18-6-1,-29 11 17,0-1 0,0 1 0,1-1 0,-1 1 0,0 0 0,0 0 0,0 0 0,1 1 0,-1-1 0,0 1 0,0 0 0,0 0 0,0 0 0,0 0 0,0 0 0,4 3 0,-5-3 40,-1 0 0,0 0 0,0 0 0,1 0 0,-1 0 0,0 0 0,0 1 0,0-1 0,0 0 0,0 1 0,0-1 0,-1 0 0,1 1 0,0-1 0,-1 1-1,1-1 1,-1 1 0,0 0 0,1-1 0,-1 1 0,0-1 0,0 1 0,0 0 0,0-1 0,0 1 0,0-1 0,-1 1 0,1 0 0,0-1 0,-1 1 0,0-1 0,1 1 0,-2 2 0,-1 0 30,0 1 0,0-1 0,0 0-1,0 0 1,-1 0 0,0 0 0,0 0 0,0-1-1,-4 3 1,-45 27 365,44-28-302,-12 5 34,17-9-144,0 1 1,-1 0 0,1 0 0,0 1-1,0-1 1,-4 5 0,8-5-440,6-1 251,9 0 81,-13-1 38,11 0 18,13 0-136,33 4 1,-50-3 171,0 0 0,-1 1 0,1 1 0,-1 0 0,0 0 0,0 0 0,14 8 0,-10 1 336,-12-12-315,1 1 1,-1-1-1,0 1 1,0-1-1,0 1 1,1-1-1,-1 1 1,0-1-1,0 1 1,0-1-1,0 1 1,0 0-1,0-1 1,0 1-1,0-1 1,0 1-1,0-1 1,0 1-1,0-1 1,0 1-1,-1-1 1,1 1-1,0-1 1,0 1-1,-1-1 1,1 1-1,0-1 1,-1 1-1,1-1 1,-1 1-1,-2 2 91,0 0 0,-1 0 0,0-1-1,1 1 1,-1-1 0,0 0-1,0 0 1,-4 1 0,-40 12 275,40-13-341,-23 5-45,0-1 1,-1-1-1,-45 0 0,40-4-3752,1-1-3736,45-3-234,8 2 4604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2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3968,'0'-12'7957,"2"16"-6138,1 2-1484,1-1 0,-1 1 1,0 0-1,-1 0 0,1 0 1,-1 0-1,1 8 0,1 5 103,1 21-1,-4-22-231,1-1 0,6 22 0,0 20 472,-8-59-592,1 1 0,-1 0 0,0 0 1,0-1-1,0 1 0,0 0 0,0 0 0,0 0 1,0-1-1,0 1 0,0 0 0,-1 0 0,1 0 0,-1 1 226,4-6 186,16-19-448,-1 0 0,-1-1 0,-1-1 0,20-42 0,-35 65-51,23-49-71,1 0-1,37-50 1,-61 99 66,1-1 3,1-1 0,0 0-1,1 1 1,3-5-1,-7 8 9,1 0 0,-1-1-1,1 1 1,-1 0-1,0-1 1,1 1 0,-1 0-1,1 0 1,-1-1 0,1 1-1,-1 0 1,1 0-1,-1 0 1,1-1 0,-1 1-1,1 0 1,-1 0-1,1 0 1,-1 0 0,1 0-1,-1 0 1,1 0-1,-1 0 1,1 0 0,-1 0-1,1 1 1,-1-1-1,1 0 1,-1 0 0,1 0-1,-1 1 1,0-1-1,1 0 1,-1 0 0,1 1-1,-1-1 1,1 0-1,-1 1 1,0-1 0,1 0-1,-1 1 1,0-1-1,0 1 1,1-1 0,-1 1-1,0-1 1,0 1 0,1-1-1,-1 2 1,3 5 81,-1 1 0,0 0 0,0 0 0,-1-1 0,0 1 0,0 13 0,-5 51 175,2-47-52,0 11-17,-11 51 0,13-87-166,0 1 1,0-1 0,0 1 0,-1-1 0,1 0-1,0 1 1,0-1 0,0 1 0,0-1 0,0 1-1,0-1 1,0 1 0,0-1 0,0 1 0,0-1-1,0 1 1,0-1 0,1 1 0,-1-1-1,0 1 1,1 0 0,6-6 455,12-21-88,-17 24-430,14-25-48,-2-1 0,16-38 0,3-8-224,-27 64 251,-5 6 15,1 0-1,0 0 0,0 1 0,0-1 0,0 1 0,1-1 0,-1 1 0,1 0 1,3-3-1,-5 6 35,-1-1 0,1 1 0,-1 0 0,1 0 1,-1 0-1,0 0 0,1 0 0,-1 0 0,1 0 0,-1 0 1,1 0-1,-1 0 0,0 0 0,1 1 0,-1-1 0,1 0 1,-1 0-1,0 0 0,1 0 0,-1 1 0,1-1 0,-1 0 1,0 0-1,1 1 0,-1-1 0,0 0 0,0 1 1,1-1-1,-1 0 0,0 1 0,0-1 0,1 0 0,-1 1 1,0-1-1,0 1 0,0-1 0,0 0 0,1 1 0,-1-1 1,0 1-1,0 0 0,5 18 65,-2 12 164,-1 0 1,-2 47 0,-1-23 9,6 51-231,-5-104-534,-4-2-1613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2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43 5632,'-4'-16'1834,"4"15"-1726,0 1-1,0-1 0,0 1 1,0-1-1,-1 1 0,1-1 1,0 1-1,0-1 0,0 0 1,0 1-1,1-1 0,-1 1 1,0-1-1,0 1 0,0-1 1,0 1-1,1-1 0,-1 0 1,0 1 35,0 0 0,0-1 0,1 1 0,-1 0 0,0 0 0,0-1 0,0 1 0,0 0 0,0 0 0,0-1 0,0 1 0,0 0 0,0-1 0,0 1 0,0 0 0,0 0 0,0-1 0,0 1 0,0 0 0,0 0 0,0-1 0,-1 1 0,1 0 0,0 0 0,0-1 0,0 1 0,0 0 0,-1-1 0,1 1-9,-1-1 1,1 0-1,-1 1 1,1-1 0,-1 1-1,1-1 1,-1 1-1,1-1 1,-1 1-1,0 0 1,1-1-1,-1 1 1,0-1-1,1 1 1,-1 0-1,0 0 1,1 0-1,-1-1 1,0 1-1,0 0 1,1 0-1,-1 0 1,0 0-1,0 0 1,1 0 0,-1 0-1,0 0 1,0 1-1,1-1 1,-1 0-1,0 1 1,-3 0 26,1 0 0,-1 1 1,1 0-1,0 0 1,0 0-1,-4 3 0,-11 10 74,1 1-1,0 1 0,1 1 0,1 1 0,1 0 0,0 0 0,1 1 0,2 1 1,-16 37-1,24-49-197,0 0 0,1 0 0,0 0-1,0 0 1,0 12 0,2-18-5,-1 0-1,1-1 1,0 1-1,0 0 0,0-1 1,1 1-1,-1 0 1,1-1-1,-1 1 1,1-1-1,0 1 0,0-1 1,0 1-1,0-1 1,1 0-1,-1 0 1,1 1-1,-1-1 1,1 0-1,0 0 0,-1 0 1,1-1-1,3 3 1,-4-3-5,0-1 1,0 1-1,1-1 1,-1 1 0,0-1-1,1 1 1,-1-1 0,1 0-1,-1 0 1,1 1-1,-1-1 1,0 0 0,1 0-1,-1-1 1,1 1-1,-1 0 1,1 0 0,-1-1-1,0 1 1,3-2-1,-1 1 1,0-1 0,0 0 0,0 0 0,-1 0-1,1 0 1,-1-1 0,0 1 0,4-6 0,1-2-78,-1 0-1,0-1 1,9-22 0,30-99-345,-35 104 123,-9 26 255,-1 1-1,1-1 1,0 1 0,0-1-1,0 1 1,0-1-1,0 1 1,0 0-1,0 0 1,0-1 0,1 1-1,-1 0 1,0 0-1,3-1 1,-4 2 23,1 0 0,-1 0 1,1-1-1,-1 1 0,1 0 0,-1 0 1,0 0-1,1 0 0,-1 1 0,1-1 1,-1 0-1,0 0 0,1 0 0,-1 0 0,1 0 1,-1 0-1,0 1 0,1-1 0,-1 0 1,0 0-1,1 1 0,-1-1 0,0 0 0,1 0 1,-1 1-1,0-1 0,0 0 0,1 1 1,-1-1-1,8 15 135,-5-9-133,30 56-30,40 70 380,-69-125 1120,4 4-6817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9:2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2816,'-39'4'15295,"49"-4"-15015,-1 1-1,0 1 0,1-1 0,-1 1 0,15 6 1,-16-5-1767,-1 0 0,-1 0 0,1 1 0,9 6 0,-3 1-1489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4:14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48 109 3808,'-7'-14'1227,"7"14"-1215,0 0 1,0 0 0,0 0 0,0 0-1,0 0 1,0-1 0,0 1 0,0 0-1,-1 0 1,1 0 0,0 0 0,0 0 0,0 0-1,0 0 1,0-1 0,0 1 0,0 0-1,0 0 1,0 0 0,-1 0 0,1 0-1,0 0 1,0 0 0,0 0 0,0 0 0,0 0-1,0 0 1,-1 0 0,1 0 0,0 0-1,0 0 1,0 0 0,0 0 0,0 0 0,-1 0-1,1 0 1,0 0 0,-2 0 202,1 0-1,-1 0 1,1-1 0,-1 1-1,1 0 1,-1-1 0,1 1 0,0-1-1,-1 1 1,1-1 0,-1 1 0,1-1-1,0 0 1,-1 0 0,1 0-1,0 0 1,0 0 0,0 0 0,0 0-1,0 0 1,0 0 0,0 0-1,0-1 1,0 1 0,1 0 0,-1-1-1,0 1 1,1-1 0,-1 1 0,1 0-1,-1-1 1,1 1 0,0-1-1,0 0 1,0 1 0,0-1 0,0 1-1,0-1 1,0 1 0,0-1 0,1-1-1,0 1-186,-1 0-1,1 1 1,0-1 0,-1 0-1,1 1 1,0-1-1,0 1 1,0-1 0,0 1-1,1 0 1,-1-1 0,0 1-1,1 0 1,-1 0-1,0 0 1,4-2 0,1 0-21,1 0 0,0 0 0,1 0 0,-1 1 0,0 0 0,1 0 0,-1 1 0,1 0 0,12 0 0,-16 1 9,0 0 1,1 0-1,-1 0 0,0 1 0,0-1 0,1 1 1,-1 0-1,0 1 0,0-1 0,0 1 1,0 0-1,-1 0 0,1 0 0,0 0 0,-1 1 1,1-1-1,-1 1 0,5 5 0,-7-7 15,1 1 1,-1 0-1,0-1 0,0 1 0,0 0 0,0 0 1,0 0-1,0 0 0,0 0 0,-1 0 0,1 0 1,-1 0-1,1 0 0,-1 0 0,0 0 0,0 0 1,0 0-1,0 0 0,0 0 0,-1 0 0,1 0 1,0 0-1,-1 0 0,0 0 0,1 0 0,-1 0 1,0 0-1,0 0 0,-2 2 0,-2 3 185,-1 0 0,-1 0 0,1 0 0,-1-1 0,-11 8 0,-9 9 395,26-23-587,0 1 0,0 0 0,0 0 0,0 0 0,0 0 0,1 0 0,-1 0 0,0 0 0,1 0 0,-1 0 0,1 0 0,-1 1 0,1-1 0,-1 0 0,1 0 0,0 1 0,0-1 0,-1 0 0,1 0-1,0 1 1,0-1 0,0 0 0,1 0 0,-1 1 0,0-1 0,0 0 0,1 0 0,0 3 0,1-1 65,0 0 0,0-1 0,0 1 0,1 0 0,-1-1 0,1 1 0,-1-1 0,1 0 0,0 0 0,5 3 0,-2-1 7,0-1-1,1 0 1,-1 0-1,1 0 1,0-1-1,0 0 1,0 0-1,0-1 1,0 0-1,0 0 1,1-1-1,-1 1 1,0-2-1,0 1 1,0-1-1,1 0 1,-1 0-1,0-1 1,0 0-1,7-4 1,39-16-241,-20 1-5198,-31 20 4699,-1 0 1,1 0-1,-1 1 1,1-1-1,-1 0 1,1 0-1,0 1 1,-1-1-1,1 1 0,0 0 1,2-1-1,9 3-2550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2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7712,'0'0'130,"-1"0"0,1 0 0,0 0 1,-1 0-1,1 0 0,-1 0 0,1 0 0,0 0 0,-1 0 1,1 0-1,0 1 0,-1-1 0,1 0 0,0 0 1,0 0-1,-1 0 0,1 1 0,0-1 0,0 0 1,-1 0-1,1 1 0,0-1 0,0 0 0,-1 1 0,1-1 1,0 0-1,0 1 0,0-1 0,0 0 0,0 1 1,0-1-1,-1 0 0,1 1 0,0-1 0,0 0 1,0 1-1,0-1 0,0 0 0,0 1 0,0-1 1,1 0-1,-1 1 0,0-1 0,0 1 0,7 23 2252,-2-10-1209,-2-6-845,15 65 953,3-2 0,41 94-1,-50-136-1315,-10-21-203,1-1 0,0 0 0,0 1 0,1-1 1,0 0-1,0-1 0,1 1 0,9 9 0,-13-14-282,3 1-290,3-5-4883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2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15 6304,'-15'-14'2032,"14"14"-1988,1-1 0,-1 1 1,1 0-1,0 0 0,-1 0 1,1 0-1,-1 0 0,1 0 1,0 0-1,-1 0 0,1 0 1,-1 0-1,1 1 0,-1-1 0,1 0 1,0 0-1,-1 0 0,1 0 1,0 1-1,-1-1 0,1 0 1,0 0-1,-1 0 0,1 1 1,0-1-1,-1 0 0,1 1 1,0-1-1,0 0 0,-1 1 157,-26 17 2907,2 1 1,-28 26-1,-40 49-802,70-69-1729,-42 50 169,0 2-925,53-65-1374,-24 19 0,35-30 864,0 0-1,-1 0 1,1 0-1,-1 0 1,1 0-1,-1-1 1,1 1-1,-1 0 1,1-1-1,-1 1 1,-2-1-1,3 1 127,-6 1-3575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2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4480,'0'-15'17146,"1"15"-17099,-1 0-1,1 0 1,0 0-1,-1 0 1,1 0-1,0 0 1,-1 0-1,1-1 1,0 1 0,-1 0-1,1 0 1,0 0-1,-1-1 1,1 1-1,0 0 1,-1-1-1,1 1 1,2-2 224,57-11 61,64-6-1,-45 8-188,-29 5-118,92 3 1,-100 3-408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2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6464,'0'0'7189,"10"6"-2629,-8-3-4331,0-1 1,-1 0 0,1 1 0,-1 0-1,1-1 1,-1 1 0,0 0-1,0 0 1,0 0 0,0 0-1,0 0 1,-1 0 0,0 0-1,1 0 1,-1 0 0,0 0-1,-1 4 1,0 3-18,0 0-1,-1 0 1,-6 19 0,-13 45 180,-19 128 1,17-71-37,-2 20 39,25-132-318,0-16-55,0 0 1,0-1-1,0 1 0,0 0 0,0-1 1,0 1-1,-1-1 0,0 4 0,0-5 9,1-1-1,0 1 0,-1-1 1,1 1-1,-1-1 0,1 1 1,-1-1-1,1 1 0,-1-1 1,1 1-1,-1-1 0,0 1 1,1-1-1,-1 0 0,-1 1 1,1 0-179,5-1 2,7-1 130,62-4 555,-52 3-451,0 0 0,0 1 0,22 2 0,-24 1-410,0-2 0,0 0 1,0-1-1,0-1 0,35-8 0,-36 3-3726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2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4640,'-18'0'7200,"19"11"-1713,1-8-5090,1-1 0,0 0 0,-1 0-1,1 0 1,0 0 0,0 0 0,0 0-1,0-1 1,1 1 0,-1-1-1,0 0 1,0 0 0,1 0 0,6 0-1,7 1-5,28-1 0,-44-1-313,86-7 377,-3 0-249,-30 10-2520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6304,'-8'-2'910,"7"2"-693,-1 0 0,1 0 0,0-1 0,-1 1 0,1 0 0,-1-1 0,1 1 0,0-1 0,-1 0 0,1 1 0,-2-3 0,20 9 8126,10-1-5075,33-1-2769,-42-3 383,123 0 499,13 2-1274,-147-3-528,-1 0 0,0 0 0,1 0 1,-1-1-1,7-1 0,26-10-10347,-31 9 7944,5 1-365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2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4736,'13'34'11638,"25"85"-8397,-4-1-2191,34 152 951,-61-222-1569,-3-1 0,-2 64 1,-19 92 254,9-154-461,-28 90-1,-29 42-200,65-181-26,-60 139 111,51-122-344,-1 0 1,-1-1-1,0-1 1,0 1-1,-27 24 1,37-39 179,0 1-149,0-1 0,-1 0 0,1 0 0,0 0 0,-1 0 0,1 0 0,0 0 0,-1 0 1,1 0-1,-1 0 0,0-1 0,1 1 0,-1 0 0,1-1 0,-1 0 0,0 1 1,0-1-1,-1 0 0,2 0 19,0 0 1,0 0 0,1 0-1,-1 0 1,0 0 0,0-1-1,0 1 1,1 0 0,-1 0-1,0-1 1,1 1 0,-1-1-1,0 1 1,1-1-1,-1 1 1,0-1 0,1 1-1,-1-1 1,1 1 0,-1-1-1,1 0 1,-1 1 0,1-1-1,0 0 1,-1 1 0,1-1-1,0 0 1,-1 1 0,1-1-1,0 0 1,0 0-1,0 0 1,0 1 0,0-1-1,0-1 1,-1 1 48,0-19-2782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2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3 128 3808,'-3'-6'11276,"6"-1"-6885,11-7-5492,-4 5 2092,-5 3-890,0 2 0,0-1 0,1 1 1,0-1-1,0 1 0,0 1 0,8-4 0,52-19 292,-28 12-65,-31 11-273,1 1 1,-1-1-1,0 2 0,1-1 0,-1 1 0,1 0 0,-1 1 0,1 0 0,0 0 0,-1 0 1,1 1-1,-1 0 0,1 1 0,8 2 0,-14-3-40,0 1 0,0-1 0,0 1-1,0-1 1,0 1 0,0 0 0,0 0 0,-1 0 0,1 0 0,-1 0-1,1 0 1,-1 0 0,0 0 0,0 0 0,0 1 0,0-1 0,0 1-1,0-1 1,-1 0 0,1 5 0,0 0 1,0 1 1,-1-1-1,0 1 1,0-1-1,-1 1 0,-1 6 1,-1 4 37,-2-1 1,0 0-1,-1 0 1,-1 0 0,-1-1-1,0 0 1,-1 0-1,0-1 1,-18 21 0,12-19 115,0-1 0,-2 0 1,1-1-1,-2-1 1,0-1-1,0 0 1,-27 13-1,-4-2 977,50-23-809,7 0-191,12-1-8,183-34 1098,-146 23-1188,-34 6-935,31-2 0,-30 6-42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3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48 761 1728,'-22'2'560,"21"-2"-468,0 0 0,0 0 1,0 1-1,0-1 0,0 0 1,0 0-1,0 0 0,0 1 0,0-1 1,0 1-1,0-1 0,0 1 0,0-1 1,0 1-1,0-1 0,0 1 1,0 0-1,1-1 0,-1 1 0,0 0 1,0 0-1,1 0 0,-1 0 0,1 0 1,-1 0-1,1-1 0,-1 1 1,1 0-1,-1 1 0,1-1 0,0 0 1,0 0-1,-1 0 0,1 0 0,0 0 1,0 0-1,0 0 0,0 0 1,0 0-1,1 1 0,-1 1 181,1-1 0,-1 0 0,1 1 0,0-1-1,0 0 1,0 0 0,0 1 0,1-1 0,-1 0 0,0 0 0,1 0 0,0-1-1,-1 1 1,1 0 0,2 1 0,0 0-23,0-1 1,0 0-1,0 0 0,1 0 0,-1 0 1,0-1-1,1 0 0,-1 0 1,1 0-1,-1 0 0,1-1 1,0 0-1,-1 0 0,1 0 0,-1 0 1,1-1-1,-1 0 0,1 0 1,5-1-1,4-4 165,1-1 1,-1 0 0,-1 0-1,18-13 1,23-13 254,-54 33-668,1-1 0,-1 1 0,1 0 0,-1-1 0,1 1-1,-1 0 1,1 0 0,-1 0 0,1-1 0,0 1-1,-1 0 1,1 0 0,-1 0 0,1 0 0,-1 0-1,1 0 1,0 0 0,-1 0 0,1 0 0,-1 1 0,2-1-1,-1 1 0,-1 0-1,1 0 1,0 0 0,0-1-1,-1 1 1,1 0-1,-1 0 1,1 0 0,-1 0-1,1 1 1,-1-1-1,0 0 1,1 1-1,3 20 234,-1 0 0,0 0-1,-2-1 1,-2 42-1,1-19 2,-1 21 186,4 105 230,-2-164-527,0 0 1,0-1-1,0 1 1,0 0-1,5 9 1,-6-15-97,0 0-1,0 1 1,0-1 0,0 0 0,0 0 0,1 1 0,-1-1-1,0 0 1,0 0 0,0 0 0,1 1 0,-1-1 0,0 0-1,0 0 1,1 0 0,-1 0 0,0 1 0,0-1 0,1 0-1,-1 0 1,0 0 0,1 0 0,-1 0 0,0 0 0,0 0-1,1 0 1,-1 0 0,0 0 0,1 0 0,-1 0 0,0 0 0,1 0-1,12-6 617,-9 3-509,0-1-1,0 1 1,0-1-1,5-6 0,61-90 506,-46 65-611,-2-1 0,17-38 0,-15 26-25,160-329-196,-164 329 83,-1-1 1,-3 0-1,-2-1 0,-2-1 1,-2 0-1,-2 0 0,1-84 1,-9 134 102,0 0 0,0 0 1,0-1-1,1 1 0,-1 0 1,0 0-1,1 0 0,-1 0 0,1 0 1,0 0-1,-1 0 0,1 0 1,0 0-1,-1 0 0,1 0 1,0 0-1,0 0 0,0 0 1,0 0-1,0 1 0,0-1 1,0 0-1,0 1 0,0-1 0,0 1 1,1-1-1,0 1 0,6-3 13,0 1 0,-1 1 0,11-2 0,-7 2 18,12-3-47,107-12 711,191 5 127,-205 10-649,-52 2-334,-59 6-5471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3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 3552,'1'0'64,"11"-8"11034,-12 14-8255,-1 20-1430,-6 33 1,3-34-1041,-11 111 741,-7 43-596,18-156-411,1-1 1,1 1 0,0 0 0,4 34-1,-2-13 859,5-43-534,0 0-379,0 1 1,1-1-1,-1 0 1,1 0-1,-1-1 1,1 0-1,-1 0 1,6-1-1,49-9 170,-22 3-69,-23 6-6,1 0 1,15 2-1,-17-1-5488,1 0-6170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4:15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17 6304,'-6'-12'2032,"-2"8"-300,6 4-1291,4 2 122,-1 0-265,-1-1 0,1 0-1,-1 1 1,0-1 0,0 1 0,0 0 0,0-1 0,0 1 0,0-1 0,-1 2 0,1 5-109,8 522 2931,-7-250-2547,-2-152-2106,11-159-7101,-6 11 6330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20 165 5888,'-15'-17'1898,"14"17"-1809,1-1-1,-1 0 0,1 1 0,-1-1 0,1 0 0,0 1 0,-1-1 0,1 0 0,0 0 0,0 0 1,-1 1-1,1-1 0,0 0 0,0 0 0,0 0 0,0 0 0,0 1 0,0-1 0,0 0 0,1 0 1,-1-1-1,1-5 2475,-1 6-2303,0-1 1,0 1 0,0 0-1,1-1 1,-1 1 0,1 0-1,-1-1 1,1 1 0,-1 0-1,1-1 1,0 1-1,-1 0 1,1 0 0,0 0-1,0 0 1,0 0 0,0 0-1,0 0 1,0 0 0,0 0-1,0 0 1,1 0 0,0 0-1,5-3 262,1 1 0,-1 0 1,11-2-1,6-3 381,0-1-590,1 2 0,39-7 0,-17 4-361,-18 4 79,14-2-234,-40 7-399,0 0 0,0 0 0,0 0 0,0 0 0,0-1 0,-1 1 0,1-1 0,0 0 0,3-2 0,-2 3-1264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3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8224,'-13'-4'2645,"13"4"-2561,0 0 0,0 0-1,0 0 1,-1 0 0,1 1 0,0-1 0,0 0-1,0 0 1,0 0 0,0 0 0,0 0 0,0 0-1,-1 1 1,1-1 0,0 0 0,0 0 0,0 0 0,0 0-1,0 1 1,0-1 0,0 0 0,0 0 0,0 0-1,0 0 1,0 1 0,0-1 0,0 0 0,0 0-1,0 0 1,0 0 0,0 1 0,0-1 0,0 0-1,0 0 1,0 0 0,1 0 0,-1 1 0,0-1-1,0 0 1,0 0 0,0 0 0,0 0 0,0 0 0,0 1-1,1-1 1,-1 0 0,0 0 0,0 0 0,0 0-1,0 0 1,0 0 0,1 0 0,-1 0 0,0 0-1,0 0 1,0 0 0,0 0 0,1 0 0,-1 0-1,0 0 1,0 0 0,1 0 0,55-1 5642,27-4-4831,-3 0-951,2 4-162,-46 2-2428,-13 2 1003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4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304 726 2400,'0'-1'280,"0"0"0,0 0 0,1-1 0,-1 1 0,0 0 0,1 0 0,-1 0 0,1 0 0,-1 0-1,1 0 1,0 0 0,-1 0 0,1 0 0,0 0 0,0 0 0,1-1 0,0 0 195,-1 1 0,0-1 0,0 1 0,1-1 0,-1 1 0,0-1 0,0 0 0,0 1 0,0-3 0,0 2-313,-1 1 0,0 0-1,0 0 1,1 0 0,-1-1 0,0 1-1,0 0 1,0 0 0,0-1 0,0 1-1,-1 0 1,1 0 0,0-1 0,0 1 0,-1 0-1,1 0 1,-1 0 0,1 0 0,-1 0-1,0 0 1,1 0 0,-1 0 0,0 0 0,0 0-1,1 0 1,-1 0 0,0 0 0,0 0-1,0 1 1,0-1 0,0 0 0,0 1-1,-1-1 1,1 1 0,0-1 0,0 1 0,0-1-1,0 1 1,-1 0 0,-1-1 0,-2 0-32,-1 0 0,0 1 0,1-1 0,-1 1 0,0 0-1,0 1 1,0-1 0,-6 3 0,1 0-88,-1 1-1,0 0 0,1 1 0,0 0 0,0 0 0,1 2 0,-1-1 1,1 1-1,1 1 0,-17 15 0,15-11-73,1 0 0,0 1 0,0 0 0,1 0 0,1 1 1,1 0-1,-12 28 0,17-36 19,-2 6 77,-1 0-1,2 1 1,0-1-1,-4 26 0,7-36-37,0 0-1,0 1 1,0-1-1,0 0 1,0 0-1,1 0 1,-1 1-1,1-1 1,-1 0-1,1 0 1,0 0-1,0 0 0,0 0 1,0 0-1,0 0 1,0 0-1,0 0 1,1-1-1,-1 1 1,1 0-1,-1-1 1,1 1-1,0-1 1,-1 0-1,1 1 0,0-1 1,0 0-1,0 0 1,0 0-1,0 0 1,0-1-1,0 1 1,1 0-1,-1-1 1,4 1-1,-2-1 9,1 0 0,0 0 0,0 0 0,-1 0 0,1-1 0,0 0 0,6-2 0,35-13-149,-38 13 102,6-3 7,0-1-1,0 0 1,0-1-1,-1-1 1,0 0 0,-1 0-1,0-2 1,0 1-1,13-17 1,-7 4-23,-1 0 1,-1-2-1,-1 0 0,20-47 1,31-116-240,-52 136 284,-2-1 0,-2-1 0,-3 1 0,-2-1 0,-3-92 0,-2 135 8,-1 0 0,0-1 0,0 1 0,-1 0 0,-1 0 0,0 0 0,-9-20 0,6 24 3,0 9-21,5 0-6,0-1 0,0 1 0,0 0 0,0 0 0,0 0 0,1 1-1,-2 2 1,-5 35 100,1 1-1,2 0 0,2 45 1,-1-9 126,6 143 783,0-73-572,10 84-203,-13-210-586,1-3-5644,13-28-4978,-2-2 7657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4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5632,'5'8'8021,"-1"5"-4313,-2-6-3316,-1-1 0,0 1-1,0-1 1,-1 1 0,0 12-1,-4 22 489,3-19-472,-5 21 0,-73 329 1359,78-365-1731,-31 178 817,33-156-250,-1-29-578,0 1 1,0-1-1,0 0 1,1 0-1,-1 1 1,0-1-1,0 0 1,1 0-1,-1 1 1,0-1-1,0 0 1,1 0-1,-1 0 1,0 0-1,1 0 1,-1 1-1,0-1 1,1 0-1,-1 0 1,0 0-1,1 0 1,-1 0-1,1 0 1,-1 0-1,0 0 0,1 0 1,-1 0-1,16 0 175,-12 0-105,23-2 130,0 0-1,38-10 1,21-1-99,-46 14-217,-33 0 57,-1-1 0,1 1 0,-1-1 0,1 0 0,-1-1 0,1 0 0,11-3 0,-15 4-437,-3-1 22,1 1 0,0 0 0,-1-1 0,1 1 0,-1 0 0,1-1 0,0 1 0,-1-1 0,1 1 0,-1-1 0,1 1 0,-1-1 0,0 0 0,1 1 0,-1-1 0,1 1 0,-1-2 0,1 1-150,5-15-4643,-2 11 3285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5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 7808,'-19'-14'10122,"33"14"-6079,22 0-2954,0-1 1,41-8 0,-11 2-1296,-35 4-89,-23 2-52,19-2-1860,-17 4-3378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5:5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60 8128,'-24'-10'2618,"24"10"-2490,0 0 1,-1 0-1,1 0 0,-1-1 0,1 1 0,0 0 0,-1 0 0,1 0 0,-1-1 0,1 1 0,0 0 0,-1 0 0,1-1 0,0 1 1,0 0-1,-1-1 0,1 1 0,0 0 0,0-1 0,-1 1 0,1 0 0,0-1 0,0 1 0,0-1 0,5-6 1684,13 0 897,15 1 18,15-3-1371,67-5 1,17 15-4533,-44 6-9013,-53-3 7613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06.0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 3552,'4'-1'3572,"-4"1"-3489,0 0 0,0 0 0,0 0 0,0 0 0,0 0 1,0 0-1,0 0 0,0-1 0,0 1 0,0 0 0,0 0 0,0 0 0,0 0 0,0 0 0,0 0 0,0 0 0,0 0 0,0-1 1,0 1-1,0 0 249,-1 0-249,10 10 7897,-2-1-8132,-1-4 274,0-1 1,1 0 0,-1-1-1,1 0 1,0 0-1,-1 0 1,1-1 0,0 1-1,13 1 1,17 6-315,-2 2 386,67 34 0,-85-36-152,0 1 0,-1 0 0,0 1 0,0 1 0,20 22 0,31 44-30,-42-48 89,1 0 0,1-2 0,32 25 0,-30-32 146,63 35 0,37 7 217,-53-27-104,-29-14-49,0-2 0,67 20 0,-106-41-162,-6 0-325,-2 0-57,1 0-1,-1 0 1,0 0-1,1 0 0,-1 0 1,1 0-1,-1 0 1,0 0-1,1 0 0,-1 0 1,0 0-1,1 0 1,-1 0-1,1 0 0,-1 1 1,0-1-1,1 0 1,-1 0-1,1 1 0,5 32-9797,-4-16 6207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08.9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4 3072,'-1'-1'176,"-4"-1"641,11 1 3336,-1 9-2702,26 24-111,-9-8-835,-9-11-307,-1 0-1,-1 1 0,0 1 1,15 26-1,27 67 350,-28-52-331,9 16 13,86 195 0,22 123 635,-49-127 235,-14-38-169,57 150 230,-62-206 766,-69-160-2158,-8-31-8946,1 12 8385,-3-26-3073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1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2 1888,'2'-1'-719,"3"5"4293,-5-3-3400,1-1 1,-1 0-1,0 1 0,0-1 1,0 0-1,1 1 1,-1-1-1,0 0 0,0 1 1,0-1-1,0 1 1,0-1-1,0 0 1,0 1-1,0-1 0,0 1 1,0-1-1,0 0 1,0 1-1,0-1 0,0 1 1,0-1-1,0 0 1,-1 1-1,1-1 0,0 0 1,0 1-1,0-1 1,-1 0-1,1 1 0,0-1 1,0 0-1,-1 1 1,1-1-1,0 0 1,-1 0-1,1 1 0,-2 1-16,0-1 0,0 1 0,0 0 0,1 0 0,-1 0 0,1 0 0,-1 0 0,1 0 0,-1 3 0,-12 17 668,-11 6 123,-27 40 0,20-19-329,-50 55 0,65-86-359,-1 0 1,0-1 0,-1-1 0,-1-1 0,-35 21 0,52-34-208,0 0 0,-1 0-1,0-1 1,1 1 0,-1-1 0,0 0 0,0 0 0,1-1 0,-1 1 0,0-1 0,0 0 0,0 0 0,0 0-1,0 0 1,0-1 0,0 1 0,1-1 0,-1 0 0,0 0 0,0-1 0,1 1 0,-1-1 0,1 0-1,-1 1 1,1-2 0,0 1 0,-5-5 0,0-1-2,1-1 0,1 1-1,-1-2 1,1 1 0,1-1 0,-7-15 0,4 7 9,5 12-71,1 1-1,-1-1 1,1 0 0,0 0-1,0 0 1,1 0-1,0-1 1,-1-11 0,2 14-3,0 0 0,0 0 0,0 0-1,1 0 1,-1 1 0,1-1 0,0 0 0,0 0 0,1 1 0,-1-1 0,1 1 0,-1-1 0,1 1 0,0-1 0,0 1 0,1 0 0,-1 0 0,1 0-1,4-4 1,-2 2 10,1 0-1,0 0 1,0 0-1,0 1 1,0 0-1,1 0 1,-1 1-1,1 0 0,0 0 1,0 0-1,10-2 1,-10 4 1,1-1 1,0 1-1,-1 1 0,1 0 1,0 0-1,0 0 1,0 1-1,-1 0 0,1 0 1,0 1-1,-1 0 1,1 0-1,-1 1 0,14 7 1,-13-5 60,-1 0 1,1 0 0,-1 1 0,0 0-1,-1 0 1,0 0 0,0 1-1,0 0 1,-1 0 0,0 1-1,0 0 1,6 14 0,25 71 354,1 5-354,-34-91 51,0-1 0,0 0 0,1 0 0,0 0 0,0 0 0,0 0 0,1-1 0,0 0 0,0 0-1,11 8 1,-12-10-10,0-1 0,0 0 0,1 0 0,-1 0-1,0-1 1,1 0 0,-1 1 0,1-2 0,-1 1-1,1 0 1,0-1 0,-1 0 0,1 0 0,0 0 0,-1-1-1,1 1 1,6-3 0,5-2-44,-1-1 1,0 0-1,0-2 0,25-15 1,-2 1-857,-38 21 623,1 1 1,-1 0-1,0 0 0,0 0 1,0-1-1,1 1 0,-1 0 1,0 0-1,0 0 0,1 0 1,-1 0-1,0 0 0,1 0 1,-1 0-1,0-1 0,0 1 1,1 0-1,-1 0 0,0 0 1,1 0-1,-1 0 0,0 1 1,0-1-1,1 0 0,-1 0 1,0 0-1,0 0 0,1 0 1,-1 0-1,1 1 0,-2 7-3482,-8 10-422,-7-8-1770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2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2560,'9'-13'12229,"-4"39"-10277,-10 451 3168,5-401-4427,0-75-697,-1-1 45,1 1 0,0-1-1,0 0 1,0 1 0,0-1-1,0 1 1,0-1-1,0 1 1,0-1 0,0 1-1,0-1 1,0 0 0,0 1-1,0-1 1,0 1-1,0-1 1,0 1 0,1-1-1,-1 0 1,0 1-1,0-1 1,0 1 0,1-1-1,-1 0 1,0 1 0,0-1-1,1 0 1,-1 1-1,0-1 1,1 0 0,-1 0-1,1 1 1,-1-1 0,0 0-1,1 0 1,-1 0-1,1 1 1,-1-1 0,0 0-1,1 0 1,-1 0-1,1 0 1,-1 0 0,1 0-1,-1 0 1,1 0 0,3 1-102,0 0 115,0-1-1,0 1 0,0-1 0,0 0 1,1 0-1,-1-1 0,0 1 1,0-1-1,5-2 0,14-1 28,45-6 168,-7 2-142,77-2 1,-71 13 148,-66-3-203,-15 0-3365,5 0 841,-1 0 0,0-1 1,1 0-1,-1 0 0,1-1 0,-14-4 1,14 2-469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4:15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33 327 6464,'-6'-29'811,"-8"-36"1295,11 57-2017,1 1 179,0-1-1,0 0 1,0 0-1,1 1 1,1-1-1,-1 0 1,2-10-1,0 4 540,-1 9-586,0 0 0,1 0 0,-1 0 0,1 0-1,0 0 1,0 0 0,1 0 0,0 0 0,0 1 0,0-1-1,0 1 1,1-1 0,3-4 0,1 2-131,0 1 1,0 0-1,1 0 1,0 0-1,0 1 0,1 1 1,-1-1-1,1 2 1,0-1-1,0 1 1,0 0-1,1 1 0,-1 0 1,0 0-1,19 0 1,-6 2 34,0 0 0,0 2 0,0 0 0,0 1 0,40 13 0,-45-11 36,-1 1-1,0 0 1,19 12-1,-27-13-57,-1-1 0,1 1 0,-1 1 0,-1-1 0,1 1-1,-1 0 1,0 1 0,7 10 0,-11-15-47,0 1 1,-1-1-1,0 1 0,1-1 0,-1 1 1,0 0-1,0 0 0,-1-1 1,1 1-1,-1 0 0,1 0 0,-1 0 1,0 0-1,0 0 0,0 0 0,0 0 1,-1 0-1,1-1 0,-1 1 1,0 0-1,0 0 0,0 0 0,0-1 1,0 1-1,-1 0 0,1-1 0,-3 4 1,-1 0 23,-1 0 0,1 0 1,-1-1-1,1 0 0,-2 0 0,1-1 1,0 1-1,-1-1 0,-11 4 1,1 0 112,0-2 1,-1 0 0,0-2-1,-32 5 1,35-7-544,-1-1-1,-17-1 1,23-1-781,0 0 0,0 0 0,0-1-1,-10-4 1,6 2-1599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2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97 4064,'0'0'45,"0"-1"1,-1 1-1,1 0 1,0-1-1,-1 1 0,1 0 1,0 0-1,-1-1 1,1 1-1,0 0 1,-1 0-1,1 0 0,-1 0 1,1-1-1,0 1 1,-1 0-1,1 0 1,-1 0-1,1 0 0,-14 4 12289,15-5-11262,2 0-643,1-1-1,0 1 1,-1 0-1,1 0 1,0 0-1,0 1 1,0-1-1,6 1 1,17-3 701,198-24 369,-137 18-1494,-57 9-229,-31 0 66,0 0 0,1 0 0,-1 0 0,1 0 1,-1 0-1,1 0 0,-1-1 0,0 1 1,1 0-1,-1 0 0,1 0 0,-1 0 0,0 0 1,1-1-1,-1 1 0,0 0 0,1 0 1,-1-1-1,0 1 0,1 0 0,-1-1 0,0 1 1,0 0-1,1-1 0,-1 1 0,0 0 0,0-1 1,0 1-1,1-1 0,-1 1 0,0 0 1,0-1-1,0 1 0,0-1 0,0 1 0,0-1 1,0 1-1,0 0 0,0-1 0,0 1 1,0-1-1,0 1 0,0-1 0,0 1 0,-1-1 1,-6-20-6817,6 19 5910,-4-9-3581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2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4736,'-13'-20'5466,"18"20"-676,152-1-1996,142 2 3174,-177 2-5973,-98 1-46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2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1 715 3392,'1'-3'7808,"1"-2"-3692,10-13-2153,-8 13-560,13-23-155,0-2 0,14-35 0,19-66-567,-18 46-274,-19 52-256,-4 8-62,1 0 0,1 0 0,18-27 0,-18 34-76,-1 2-9,1 0 0,0 1 1,1 0-1,0 0 0,2 1 0,21-18 0,-26 26 17,0-1-117,0 0 0,13-6 1,-18 12 87,0-1 1,0 0 0,0 1 0,1 0 0,-1 0 0,0 0 0,1 1 0,7-1 0,-3 1-15,-8 0 21,-1 0 0,0 0 0,1 0 0,-1 0-1,0 0 1,1 0 0,-1 0 0,0 0 0,1 0 0,-1 0-1,0 0 1,1 0 0,-1 0 0,0 0 0,0 0 0,1 0-1,-1 0 1,0 0 0,1 1 0,-1-1 0,0 0 0,0 0-1,1 0 1,-1 1 0,0-1 0,0 0 0,1 0 0,-1 0-1,0 1 1,0-1 0,0 0 0,0 1 0,1-1 0,-1 0-1,0 0 1,0 1 0,0-1 0,0 0 0,0 1 0,0-1-1,0 0 1,0 1 0,0-1 0,0 0 0,0 1 0,0-1-1,0 0 1,0 0 0,0 1 0,-6 10-53,6-11 49,-6 9 76,-2 0 1,1-1-1,-1 0 1,-9 7-1,-17 19 41,33-33-123,0 0 0,1 0 0,-1 0-1,1 0 1,-1 0 0,1 0 0,-1 0 0,1 0-1,-1 0 1,1 0 0,0 0 0,0 0 0,0 1-1,0-1 1,0 0 0,0 0 0,0 0-1,0 0 1,0 1 0,0-1 0,0 0 0,1 0-1,-1 0 1,1 0 0,-1 0 0,1 0 0,0 2-1,3 3-22,-1-1 1,1 0-1,9 10 0,-4-5 35,-6-7-3,6 7-2,-1 0 1,-1 0-1,1 1 0,9 20 0,-15-28 51,-1 0-1,0 0 1,0-1-1,0 1 1,-1 0 0,1 0-1,-1 0 1,1 0-1,-1 0 1,0 0 0,0 0-1,-1 0 1,1 0 0,-1 0-1,1 0 1,-1 0-1,0 0 1,0 0 0,0 0-1,0 0 1,-1-1 0,1 1-1,-1-1 1,0 1-1,1-1 1,-4 4 0,3-4-4,0-1 1,1 1 0,-1-1 0,0 1 0,0-1 0,0 0 0,0 0-1,0 0 1,0 0 0,0 0 0,0 0 0,-1-1 0,1 1 0,0-1-1,0 1 1,-1-1 0,1 0 0,0 0 0,-1 0 0,1 0-1,0 0 1,-1 0 0,1-1 0,0 1 0,0-1 0,-1 0 0,-1-1-1,-6-2-79,0-2 0,0 1 0,0-1 0,-12-10 0,8 5-334,5 5 278,-3-2-1870,1 0 0,-15-14-1,25 21 1569,0-1 0,1 1-1,-1 0 1,0 0-1,1 0 1,-1-1-1,0 1 1,1 0 0,0 0-1,-1-1 1,1 1-1,0 0 1,0-1-1,-1 1 1,1-1-1,0 1 1,0 0 0,1-1-1,-1 1 1,0 0-1,0-1 1,1 1-1,0-3 1,3-10-5275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2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3328,'31'-25'7594,"-30"25"-7446,-1-1 0,0 1 0,0 0 0,1 0 0,-1 0 0,0-1 0,0 1-1,1 0 1,-1 0 0,0 0 0,1 0 0,-1 0 0,0 0 0,1 0 0,-1 0 0,0-1 0,0 1-1,1 0 1,-1 0 0,0 0 0,1 0 0,-1 1 0,0-1 0,1 0 0,-1 0 0,0 0-1,1 0 1,-1 0 0,0 0 0,0 0 0,1 0 0,-1 1 0,0-1 0,1 0 0,-1 0 0,0 0-1,0 1 1,0-1 0,1 0 0,-1 1 0,8 17 1366,-1 25-1076,-2 36 1898,-4-81-2239,-1 1-1,1 0 1,0-1 0,0 1 0,0 0-1,-1-1 1,1 1 0,1 0 0,-1 0-1,0 0 1,2-2 0,2-1 11,40-56 164,-40 53-296,-1 0-1,6-13 0,-7 14-3,-1 0-1,1 1 0,1-1 0,-1 1 1,1-1-1,0 1 0,5-5 0,-9 10 27,0 0 0,0 0 0,0 0-1,0-1 1,1 1 0,-1 0 0,0 0 0,0 0-1,0 0 1,1 0 0,-1 0 0,0 0 0,0-1-1,1 1 1,-1 0 0,0 0 0,0 0 0,0 0-1,1 0 1,-1 0 0,0 0 0,0 0 0,1 0-1,-1 0 1,0 0 0,0 1 0,1-1 0,-1 0-1,0 0 1,0 0 0,0 0 0,1 0 0,5 9 10,1 17 102,-6-21-86,3 20 96,-4-21-59,0 0 0,1 0 1,-1 0-1,1-1 0,0 1 1,0 0-1,1-1 0,-1 1 1,1 0-1,2 4 0,-3-7 222,0-1-249,0 0 0,0 0-1,1 0 1,-1 0 0,0 0 0,0 0 0,0 0-1,1 0 1,-1-1 0,0 1 0,0 0 0,0-1-1,0 1 1,0-1 0,1 1 0,-1-1 0,0 0 0,0 1-1,0-1 1,-1 0 0,1 0 0,0 0 0,0 0-1,1-1 1,11-9 92,-5 7-156,-3 1 8,1 0 0,0 1 0,0-1 0,9-1 1,-13 3 39,0 1 0,0 0 0,-1 0 0,1 0 0,0 0 0,0 0 0,0 0 0,0 0 0,0 0 0,-1 1 0,1-1 0,0 1 0,0 0 0,-1-1 0,1 1 0,0 0 0,-1 0 0,1 0 0,-1 0 1,3 2-1,1 2 91,0-1 1,-1 1 0,6 7 0,-8-9-57,-1-1 0,0 0-1,1 0 1,-1 0 0,-1 1 0,1-1-1,0 1 1,0-1 0,-1 1 0,1-1-1,-1 1 1,0 2 0,2 4 57,-2-9-105,0 0-1,1 1 0,-1-1 0,0 0 0,0 0 0,0 1 0,0-1 0,0 0 1,0 1-1,1-1 0,-1 0 0,0 1 0,0-1 0,0 0 0,0 1 0,0-1 0,0 0 1,0 1-1,-1-1 0,1 0 0,0 1 0,0-1 0,0 0 0,0 1 0,0-1 1,0 0-1,-1 1 0,1-1 0,0 0 0,0 0 0,0 1 0,-1-1 0,1 0 1,-1 1 85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2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 5152,'1'-2'250,"-1"2"-174,0 0 0,0-1 0,1 1 0,-1-1 0,-6-8 8209,-3 18-1869,-2-1-6740,3-4 735,-4 3-8,0 0-1,1 1 1,-13 10 0,9-6-30,-17 17 24,31-27-378,-1-1 0,1 1 0,-1 0 0,1 0 0,0 0 0,0 0 0,0 0 0,0 1 0,0-1 0,0 0 0,0 0 1,1 1-1,-1-1 0,1 4 0,0-5-2,0 0 1,0 1 0,0-1 0,1 0 0,-1 0 0,0 0-1,1 1 1,-1-1 0,1 0 0,-1 0 0,1 0-1,0 0 1,-1 0 0,1 0 0,0 0 0,0 0 0,0 0-1,0 0 1,0-1 0,0 1 0,2 1 0,-1-1 18,0 1-1,1-1 1,0 0 0,-1 0 0,1 0 0,0 0 0,0-1-1,3 1 1,-2 0-15,0-1 0,1 0 0,-1 0 0,0-1-1,1 1 1,-1-1 0,0 0 0,0 0 0,0 0-1,1-1 1,-1 1 0,0-1 0,-1 0 0,1 0 0,5-4-1,-3 1-84,0-1 0,0 1-1,-1-1 1,0 0 0,0 0 0,0-1-1,5-10 1,10-10 448,-16 33-185,-1 0 0,1 0 0,-1 0 0,0 1 0,-1-1-1,4 12 1,4 11 4,0-3-62,-1-3-108,22 39 1,-30-62-103,-1 1 0,0-1 0,0 0 0,0 0 0,0 0 1,0 0-1,1 1 0,-1-1 0,0 0 0,0 0 0,0 0 1,1 0-1,-1 0 0,0 0 0,0 0 0,1 0 1,-1 0-1,0 1 0,0-1 0,0 0 0,1 0 0,-1 0 1,0 0-1,0 0 0,1 0 0,-1-1 0,0 1 1,0 0-1,1 0 0,-1 0 0,0 0 0,0 0 0,0 0 1,1 0-1,-1 0 0,0 0 0,0-1 0,0 1 0,1 0 1,11-12-3405,7-16-2872,0-8-231,-7 20 4150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2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5152,'0'-8'8250,"6"14"-5114,11 7-1742,0-1-1,1 0 1,32 15-1,-26-14-767,38 26 1,-40-22-508,45 36-73,-60-47-168,-5-5-57,-1 0 0,0 0 0,0 0 0,0 0 0,0 0 0,0 0 0,0 0 0,0 1 0,0-1 0,1 2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2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13 7712,'0'-1'228,"0"1"1,-1-1 0,1 1-1,0-1 1,0 1 0,-1-1-1,1 1 1,0-1 0,0 1-1,0-1 1,0 0 0,0 1-1,1-6 4628,-6 10-2055,-2 2-2253,1-1 1,-1-1 0,0 1 0,0-1-1,0 0 1,0-1 0,-1 0 0,-10 3-1,-289 102 1100,299-105-2199,1 1-1,-1 0 1,-8 6 0,14-9-133,0 1 0,1 0 0,-1-1 0,0 1 0,1 0 0,-3 4 0,3-5 110,0 0 1,1 0 0,-1 0-1,1 1 1,-1-1 0,1 0-1,0 0 1,0 0-1,-1 1 1,1-1 0,0 0-1,0 1 1,0-1-1,1 1 1,3 14-4120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3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1888,'7'-16'12566,"-1"15"-9629,-5 3-2471,0 0 0,0 0 0,0 0 0,0 0-1,1 0 1,-1 0 0,0-1 0,3 3 0,2 3 621,-4-5-963,-1-1-1,1 0 0,-1 0 0,1 0 0,-1 0 1,1 0-1,0 0 0,-1 0 0,1-1 0,0 1 0,0-1 1,0 1-1,0-1 0,-1 0 0,1 0 0,3 1 1,38-2 209,-23 0-169,194-4 418,-205 5-528,11 0 75,0 0 0,0-2 0,23-4 0,-28 5-147,-13 1 27,0 0 0,-1 0 0,1 0 0,0 0 0,-1 0-1,1-1 1,0 1 0,-1-1 0,1 1 0,0-1 0,-1 0 0,1 1 0,4-4 1398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3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19 2496,'3'-19'10578,"-7"50"-7071,-24 149 270,2-4-2520,-7 102 642,26-195-1613,-7 74 212,14-137-245,0-16-233,1-1 0,-1 0 0,0 0 0,0 0 0,-1 0 0,1 1 0,-1-1 0,1 0 0,-1 0 0,0 0 0,0 0 0,0 0 0,-3 4 0,47-11 2071,28-20-1530,4 0-125,-21 6-421,6-1 135,-24 7-519,-14 0-3000,-22 12 3004,1 0 1,0-1-1,-1 1 1,1-1-1,-1 1 0,1-1 1,-1 1-1,0-1 1,1 1-1,-1-1 0,1 1 1,-1-1-1,0 0 1,1 1-1,-1-1 0,0 1 1,0-1-1,1-1 1,-1-9-7233,0 7 4975,0-4-34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3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6656,'-26'-6'10522,"32"6"-7066,164-10 1937,0 1-5074,-125 7-394,-31 0 13,1 2 0,19 0 0,-10 1-365,-13-1-2352,-19-23-14852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4:1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52 4576,'0'-1'305,"-1"1"-1,0-1 1,0 1 0,1-1 0,-1 0 0,1 1 0,-1-1-1,0 0 1,1 0 0,-1 0 0,1 1 0,0-1-1,-1 0 1,1 0 0,0 0 0,-1 0 0,1 0 0,0 0-1,0 0 1,0 0 0,0 0 0,0 0 0,0 0-1,0 1 1,0-1 0,0 0 0,0 0 0,1 0-1,-1 0 1,0 0 0,1 0 0,-1 0 0,0 0 0,1 1-1,-1-1 1,1 0 0,1-1 0,-2 1-255,1 1 1,0-1-1,0 0 1,0 1-1,-1-1 1,1 0-1,0 1 1,0-1-1,0 1 1,0 0-1,0-1 1,2 1-1,13-5 206,5-1-325,63 6 576,-82 0-510,1 0-1,-1 0 1,1 1 0,-1-1 0,1 1-1,-1 0 1,0 0 0,1 0-1,-1 0 1,0 0 0,0 1 0,1-1-1,-1 1 1,0-1 0,-1 1 0,1 0-1,0-1 1,0 1 0,-1 0 0,1 0-1,-1 1 1,0-1 0,1 0 0,-1 0-1,0 1 1,0-1 0,-1 0 0,1 1-1,0-1 1,-1 1 0,1-1-1,-1 1 1,0-1 0,0 1 0,0 3-1,-5 11 36,1-1-1,-2 0 0,0 0 0,-1 0 0,-1-1 0,-10 15 1,9-13 69,-14 21 219,-35 48 0,41-58-311,15-23 175,-1 0 0,0-1 0,0 1 0,-4 4-1,7-9-166,0 0 0,-1 0-1,1 0 1,0 0-1,0 0 1,0 1 0,0-1-1,0 0 1,0 0-1,0 0 1,0 0 0,0 0-1,0 0 1,0 1-1,0-1 1,0 0 0,0 0-1,0 0 1,0 0-1,0 0 1,0 1 0,0-1-1,0 0 1,0 0-1,0 0 1,0 0 0,0 0-1,0 1 1,0-1 0,0 0-1,0 0 1,0 0-1,0 0 1,0 0 0,0 0-1,0 1 1,0-1-1,0 0 1,1 0 0,-1 0-1,0 0 1,0 0-1,0 0 1,0 0 0,0 0-1,10 5 538,10-2 86,32-5-148,0-2 1,60-14-1,-108 18-1136,1-1 1,-1 1-1,1 0 1,0 0-1,8 1 1,1 3-1699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3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64 5824,'-26'-29'1866,"26"29"-1817,-1-1 1,1 0-1,-1 1 0,1-1 0,0 0 0,-1 1 0,1-1 0,-1 1 0,0-1 0,1 1 0,-1-1 0,1 1 0,-1 0 0,0-1 0,1 1 0,-11-7 8391,21 5-6529,10-4-693,0 2-1,0 1 1,1 0 0,37 1-1,84 10-106,-132-7-1062,69 10 230,-8-1-1111,-24-7-3831,-40-2 1170,-30 14-7600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3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5472,'-3'28'9545,"-6"2"-5321,-17 33-3794,6-17 613,-60 185 643,11-27-167,49-149-1043,2 0-1,-10 64 0,21-81-292,2 1 0,2-1 0,2 1 0,3 43 1,1-48 54,15 64 1,-13-79-133,1-1 0,1 1 0,0-1 0,18 31 1,-12-29-144,1-1 0,1 0 0,1-1 1,0 0-1,2-1 0,0-1 0,0-1 1,38 23-1,-2 2-16736,-41-31 10992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3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3648,'-5'-16'6074,"7"26"-1872,5 3-2224,2 2-707,6 16-43,21 47 633,31 98-1,-41-89-1403,64 227 1203,-85-284-1535,0 0 0,-2 1 0,-1 0-1,-2-1 1,-1 1 0,-1-1 0,-2 1-1,-9 39 1,-2-16 142,-1 0 1,-3-2-1,-42 83 0,53-121-273,0 0-1,-1-1 1,0 0-1,-1 0 1,0-1-1,-1 0 1,-1-1-1,-16 12 1,26-21-204,0-1 0,0 1 0,0-1 1,0 0-1,0 0 0,-1 1 0,1-2 1,0 1-1,-1 0 0,-3 0 1,5-1-52,0 1 1,0-1 0,0-1-1,0 1 1,0 0-1,0 0 1,0 0 0,0 0-1,0-1 1,0 1 0,0 0-1,0-1 1,0 1 0,0-1-1,0 0 1,0 1 0,1-1-1,-1 1 1,0-1 0,0 0-1,1 0 1,-1 1 0,0-1-1,0-2 1,-6-9-2449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3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2816,'-6'-3'7280,"0"5"-3002,6-1-3907,-1-1-1,0 1 0,0-1 1,1 0-1,-1 1 0,0-1 1,0 0-1,0 0 0,1 1 1,-1-1-1,0 0 0,-2 0 1,38-3 1975,48-9 1,-79 11-2368,-1 1 0,1-1 0,0 1 0,-1 0 1,1 1-1,-1-1 0,1 0 0,0 1 0,-1 0 0,1 0 0,-1 0 1,1 0-1,-1 1 0,0-1 0,1 1 0,2 2 0,-4-2 2,1-1 0,-1 1 1,0 0-1,0 0 0,-1-1 0,1 1 0,0 0 0,-1 1 0,1-1 0,-1 0 0,0 0 1,1 1-1,-1-1 0,0 1 0,0-1 0,-1 1 0,1-1 0,-1 1 0,1-1 0,-1 1 0,0 0 1,0 4-1,0-1 6,-1 0 1,-1 0 0,1 0 0,-1 0 0,0 0 0,0 0-1,-1 0 1,0-1 0,0 1 0,0-1 0,-8 9 0,-1 0 25,0-1 0,-26 19 0,26-23 142,5-3 369,22-4 392,56 3-255,-1-5-85,-67 0-597,5-1-598,-5-5-654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3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387 595 4480,'-9'-15'2554,"6"7"669,3 7-3070,0 1 1,0-1 0,0 0-1,0 0 1,0 0 0,-1 1-1,1-1 1,0 0 0,-1 0-1,1 0 1,0 1 0,-1-1-1,1 0 1,-1 1 0,1-1-1,-1 0 1,1 1 0,-1-1 0,1 1-1,-1-1 1,0 1 0,1-1-1,-1 1 1,0-1 0,0 1-1,1 0 1,-2-1 0,-7-2 295,0 1 0,0 1 1,-1 0-1,1 0 1,0 0-1,-1 1 1,1 1-1,-17 2 0,-5 2 100,-37 13-1,50-12-333,-1 1 0,1 1 0,1 0 0,0 1 0,-18 14 0,32-21-175,0 0-1,0 0 0,0 1 1,0-1-1,1 1 0,-1 0 1,1 0-1,0 0 0,0 0 1,0 0-1,0 1 0,0-1 1,1 1-1,-1-1 0,0 6 1,2-7-8,-1 0 0,1 0 0,0 0 0,0 1 1,0-1-1,0 0 0,0 0 0,1 0 0,-1 0 0,1 1 1,0-1-1,-1 0 0,1 0 0,0 0 0,0 0 1,0 0-1,0 0 0,1-1 0,-1 1 0,0 0 1,1-1-1,-1 1 0,1-1 0,0 1 0,-1-1 1,1 1-1,3 0 0,0 1 36,0-1 0,1 0 0,-1 0 1,1 0-1,-1 0 0,1-1 0,0 0 0,0-1 0,0 1 0,0-1 0,-1 0 1,1 0-1,0-1 0,0 0 0,0 0 0,-1 0 0,1-1 0,6-2 1,-3 1-79,0-1 1,0 0 0,-1 0 0,1-1 0,-1 0 0,0 0 0,-1-1 0,1 0 0,-1-1 0,12-13 0,-12 10-45,1 0-1,-1 0 1,-1-1 0,0 0 0,-1-1 0,5-12 0,3-28-111,-2-1-1,3-57 1,-11 87 122,4-41 34,-3-1 1,-6-103-1,2 165 1,-1-1 1,1 0-1,0 1 1,-1-1 0,0 0-1,0 1 1,0-1 0,0 1-1,0 0 1,-1-1-1,0 1 1,-3-6 0,5 9 8,-1 0 1,1 0-1,0 0 1,0 0-1,0-1 1,0 1-1,0 0 1,0 0-1,0 0 1,0 0-1,0 0 1,0 0-1,0 0 1,0 0-1,0 0 1,0 0-1,0 0 1,0 0-1,0 0 1,-1 0-1,1 0 1,0 0-1,0 0 1,0 0-1,0 0 1,0 0-1,0 0 1,0 0-1,0 0 1,0 0 0,0 0-1,0 0 1,0 0-1,0 0 1,-1 0-1,1 0 1,0 0-1,0 0 1,0 0-1,0 0 1,0 0-1,0 0 1,0 0-1,0 0 1,0 0-1,0 0 1,0 0-1,0 1 1,0-1-1,0 0 1,0 0-1,0 0 1,0 0-1,0 0 1,0 0-1,0 0 1,0 0-1,0 0 1,0 0-1,-2 2 39,1 0-1,0 0 1,0 0-1,0 0 1,0 0 0,0 1-1,1-1 1,-1 0-1,1 0 1,-1 5-1,0 27 219,0-19-145,1 76 713,22 173 1,-8-182-776,40 125-1,-53-205-55,9 25-2260,-9-25 1849,-1-1 0,1 0 0,0 0-1,0 0 1,-1 0 0,1 0 0,0 0 0,0 0 0,0-1 0,0 1 0,0 0 0,0 0 0,0-1 0,0 1 0,0 0 0,0-1 0,1 1 0,1 0 0,5 1-2320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3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5472,'0'-1'181,"0"0"1,-1 0-1,1 1 1,0-1 0,0 0-1,0 1 1,-1-1-1,1 0 1,0 0-1,0 1 1,0-1-1,0 0 1,0 0-1,2-4 3267,5 13-534,-5-7-2399,0 2-157,0 0 0,0 0 0,0 0 0,0 0 0,0 0 0,-1 0 0,0 0 0,1 0 0,-1 1 0,-1-1 1,2 6-1,-1 4 495,0 25 1,-1-26-474,-7 176 2761,-12-20-2285,12-115-474,-12 60 237,-4 37-289,22-144-219,1 0 1,-1 0-1,1 0 1,2 11 0,-2-16-87,0 0 1,0 0 0,1 0 0,-1 0 0,0 0 0,0 0 0,1 0 0,-1 0 0,1-1-1,-1 1 1,1 0 0,-1 0 0,1 0 0,0 0 0,-1-1 0,1 1 0,0 0-1,-1-1 1,1 1 0,0 0 0,0-1 0,0 1 0,0-1 0,-1 1 0,1-1 0,0 0-1,0 1 1,0-1 0,0 0 0,0 0 0,0 1 0,0-1 0,0 0 0,0 0 0,0 0-1,0 0 1,2-1 0,38-7 598,67-24-1,-16 3-393,-28 11-240,-23 6-22,43-7 0,-73 18-254,4 0-817,-15 1 932,0 0 0,1 0 1,-1 0-1,0 0 1,0 0-1,1 0 1,-1 0-1,0 0 0,1 0 1,-1 0-1,0 0 1,0 0-1,1-1 1,-1 1-1,0 0 0,0 0 1,1 0-1,-1 0 1,0-1-1,0 1 0,0 0 1,1 0-1,-1-1 1,0 1-1,0 0 1,0 0-1,0-1 0,0 1 1,0 0-1,1-1 1,-25-15-19243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3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9984,'-9'0'7802,"16"1"-4122,10 2-2515,0-1-1,0-1 1,1 0 0,-1-2-1,27-3 1,-14 2-607,103-13 29,-124 14-764,57-7 181,-22 6-2999,-40 1 1428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3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 11808,'-6'-3'698,"-7"-4"2944,33 5 572,96-1 2249,-3 1-4916,102-2-1573,-173 1-633,-30 2-970,-1 0-1,1 1 1,0 0 0,14 2 0,-25-2 1271,-1 0 0,1 1 1,0-1-1,0 0 0,-1 0 1,1 0-1,0 1 0,-1-1 1,1 0-1,0 1 0,-1-1 1,1 1-1,-1-1 0,2 1 1,2 11-3227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4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2240,'3'-2'13030,"7"-5"-10973,-3 2-1535,0 1 0,0-1 0,0 0 0,-1 0 0,10-10 0,28-36 248,-21 23-629,-13 16-101,0 1 0,1 0 0,0 1 0,1 0 0,23-15 0,-34 24-14,1 1-1,-1-1 1,0 0-1,0 1 1,0-1-1,1 0 1,-1 1-1,0 0 1,1-1-1,-1 1 1,0 0-1,1-1 1,-1 1 0,1 0-1,-1 0 1,0 0-1,1 0 1,-1 1-1,1-1 1,-1 0-1,0 1 1,1-1-1,-1 0 1,0 1-1,0 0 1,1-1 0,-1 1-1,0 0 1,0 0-1,0-1 1,0 1-1,0 0 1,0 0-1,0 0 1,0 0-1,1 2 1,2 3 127,-1 1 0,1 0 1,-2 0-1,1-1 0,3 13 0,-2-4 175,8 25 419,-10-28-449,1-1 0,1 1 0,0-1 0,1 0 0,0 0 0,0 0 0,13 18 0,-15-27-191,0 1 0,0-1 0,0 1 1,0-1-1,0 0 0,0 0 1,0-1-1,1 1 0,-1-1 1,1 1-1,-1-1 0,1 0 1,0 0-1,-1-1 0,1 1 1,0-1-1,-1 0 0,1 0 0,0 0 1,5-1-1,3-1 95,1 0 0,0-1 0,-1 0 0,19-8 0,-17 5-135,0-1 0,0-1 0,-1 0 0,0 0 0,19-18 0,11-14-1175,-3-2-3673,-39 41 4252,0-1 0,0 1 1,1 0-1,-1 0 0,0 0 1,0 0-1,0 0 1,1 0-1,-1 0 0,1 1 1,-1-1-1,0 0 0,1 1 1,-1-1-1,1 1 1,-1-1-1,1 1 0,0 0 1,-1 0-1,1 0 0,-1 0 1,1 0-1,-1 0 1,3 0-1,14 3-3060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4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237 287 3968,'0'-1'156,"0"0"1,0 0-1,-1 0 1,1-1-1,0 1 1,0 0-1,0 0 1,0 0 0,1 0-1,-1 0 1,0-1-1,0 1 1,1 0-1,-1 0 1,0 0-1,1 0 1,0 0-1,-1 0 1,1 0-1,-1 0 1,1 0-1,0 0 1,0 0-1,-1 1 1,1-1-1,0 0 1,1 0-1,2-3 992,-4 4-1020,1 0-1,-1-1 1,0 1 0,1 0-1,-1-1 1,0 1-1,0 0 1,1-1-1,-1 1 1,0 0-1,0-1 1,1 1 0,-1-1-1,0 1 1,0 0-1,0-1 1,0 1-1,0-1 1,0 1-1,0-1 1,0 1 0,0-1-1,0 1 1,0 0-1,0-1 1,0 1-1,0-1 1,0 1-1,0-1 1,0 1 0,0 0-1,-1-1 1,1 1-1,0-1 1,0 1-1,-1 0 1,1-1-1,0 1 1,-1-1 0,0 0 151,0 1 1,0-1 0,0 0-1,0 1 1,0-1 0,0 0-1,0 1 1,-1-1 0,1 1-1,0 0 1,-2-1 0,-1 1-49,-1-1 0,0 1 1,0 0-1,0 0 0,0 1 0,1-1 1,-1 1-1,0 0 0,0 1 0,1-1 1,-9 4-1,7-1-84,-1 0 0,1 0 0,0 0 0,0 1 0,1-1 0,-1 1 0,-4 7 1,-1 2-18,0 1 1,1 0 0,1 1-1,0 0 1,-8 23 0,7-16 89,0 0 102,1 1-1,-10 39 1,17-56-270,1 0 0,0 0-1,0 0 1,1 0 0,0 0 0,0 1 0,1-1 0,0 0-1,0 0 1,1-1 0,-1 1 0,2 0 0,-1 0-1,4 6 1,-5-11-36,0 0 0,1 0 0,-1 0 0,1-1 0,-1 1 0,1 0 0,0-1 0,0 1-1,0-1 1,0 1 0,0-1 0,0 0 0,0 0 0,0 0 0,0 0 0,1 0 0,-1 0 0,0-1 0,1 1 0,-1-1-1,0 0 1,1 1 0,3-1 0,6-1 13,-1 0-1,1 0 0,18-6 1,-16 4-7,24-5-102,-1-1 1,-1-2 0,0-1 0,0-2-1,-2-2 1,35-20 0,7-16 180,-76 52-107,0 0 0,0 0 0,0 0 0,0-1 0,0 1 0,0 0 0,1 0 0,-1 0 0,0 0 0,0 0 0,0 0 0,0 0 0,0 0 0,0 0 0,0 0 0,0 0 0,1 0 0,-1 0 0,0 0 0,0 0 0,0 0 0,0 0 0,0 0 0,0 0 0,0 0 0,0 0 0,1 0 0,-1 0 0,0 0 0,0 0 0,0 0 0,0 0 0,0 0 0,0 0 0,0 0 0,0 0 0,1 0 0,-1 0 0,0 0 0,0 0 0,0 0 0,0 0 0,0 1 0,0-1 0,0 0 0,0 0 0,0 0 0,0 0 0,0 0 0,0 0 0,0 0 0,1 0 0,-1 0 0,0 1 0,0-1 0,0 0 0,0 0 0,-2 11-191,-10 24 149,6-18 161,5-11-63,0-1 0,0 1 0,0-1 0,1 1-1,0-1 1,0 1 0,0-1 0,1 1 0,0-1 0,0 1 0,0-1-1,4 11 1,-4-13-29,0-1 1,0 1-1,1-1 0,-1 1 0,1-1 1,-1 1-1,1-1 0,0 0 0,0 1 1,0-1-1,0 0 0,0-1 0,0 1 0,0 0 1,1 0-1,-1-1 0,1 0 0,-1 1 1,1-1-1,0 0 0,-1 0 0,1 0 1,0-1-1,0 1 0,-1-1 0,4 1 1,-2-1 25,0 0 1,-1 0 0,1 0-1,0-1 1,-1 1 0,1-1 0,-1 0-1,1 0 1,4-2 0,-6 1-42,0 1 1,0 0-1,-1-1 1,1 1-1,0-1 0,-1 0 1,1 0-1,-1 1 1,0-1-1,0 0 1,1 0-1,-1 0 0,-1 0 1,1 0-1,0-1 1,0-1-1,0 1-49,0 0 2,0 0-1,0 0 1,0 0 0,0 0 0,0 0 0,-1 0-1,0 0 1,1-1 0,-1 1 0,-1 0 0,1 0-1,0 0 1,-1-1 0,0-3 0,-3-3 5,0 0 0,0 0-1,0 0 1,-1 1 0,-8-11 0,11 16 11,-1 1-1,0 0 1,0 0 0,0 0 0,0 1 0,0-1-1,-1 1 1,1-1 0,-1 1 0,0 0 0,0 1 0,0-1-1,1 1 1,-2-1 0,1 1 0,-7-1 0,-10 3-10,11 0-15,21-3 76,-1 1 7,1-1-1,0 0 1,-1-1 0,0 0 0,0-1-1,17-7 1,-17 5 38,0 1-1,1 0 1,0 1-1,0 0 1,0 1-1,0 0 1,20-1-1,-26 3 0,0 1-1,0 0 1,-1 0 0,1 0-1,0 1 1,0-1 0,0 1-1,-1 1 1,1-1 0,0 1-1,-1-1 1,1 1 0,-1 0-1,0 1 1,1-1 0,-1 1-1,-1 0 1,1 0 0,0 0-1,5 7 1,-5-5-21,0 0 0,-1 0 0,0 1 0,0-1 0,0 1 0,-1 0 0,0-1 0,0 1 0,0 0 0,-1 1 0,1-1 0,-2 0 0,1 0 0,-1 0 0,0 1 0,0-1 0,0 0 0,-1 0 0,0 0 0,0 0 0,-1 1 0,0-2 0,0 1 0,0 0 0,-4 5 0,2 6-2,4-16-36,0 0-1,0 0 0,0 0 0,0 0 0,0 0 1,-1 0-1,1 0 0,0 0 0,-1 0 0,1 0 0,0 0 1,-1 0-1,1 0 0,-1 0 0,0-1 0,1 1 1,-1 0-1,0 0 0,-1 1 0,17-11-31,-1-1 0,0 0 0,22-22-1,-8 8-32,-6 5-4,1 1-1,1 1 0,28-15 1,-51 31 63,1 0 0,0 0 1,1 0-1,-1 0 0,0 0 1,0 0-1,0 1 0,0-1 0,1 1 1,-1 0-1,0 0 0,0 0 1,1 0-1,-1 0 0,0 0 0,1 0 1,-1 1-1,2 0 0,0 1-2,-1 0-1,0 0 1,0 0-1,0 0 1,0 1-1,0-1 1,-1 1-1,1 0 1,-1 0-1,3 3 1,0 3 78,1 0 1,-1-1 0,6 19-1,-8-20-32,-1-1 0,1 1 0,0-1 0,0 0 0,1 0 0,0 0-1,0-1 1,0 1 0,1-1 0,9 9 0,-11-12-20,0 1 1,0-1-1,1 0 1,-1 0-1,0-1 1,1 1 0,-1-1-1,1 1 1,-1-1-1,1 0 1,0-1-1,4 2 1,8-2 47,-14 0-58,1 1 0,0-1-1,-1 0 1,1 0 0,0-1-1,0 1 1,-1 0 0,1-1-1,0 0 1,-1 1 0,1-1-1,0 0 1,-1-1-1,5-1 1,-2 0-16,0-1 0,-1 1 0,1-1 1,-1 1-1,0-1 0,0-1 0,0 1 0,0 0 0,-1-1 0,1 0 0,4-10 0,0-6-2,0 0-1,-2 0 1,0-1-1,3-27 0,-1 4 41,1 18-73,-8 22 25,1 0 0,0 0 0,-1 0 1,0 0-1,0 0 0,0-7 0,1 0-52,-2 12 56,0 0-1,0 0 1,0 0-1,0 0 0,0 0 1,1 0-1,-1 0 1,0 0-1,0 0 1,0 0-1,0 0 1,0 0-1,1 0 1,-1 0-1,0 0 1,0 0-1,0 0 1,0 0-1,0 1 1,0-1-1,0 0 1,1 0-1,-1 0 0,0 0 1,0 0-1,0 0 1,0 0-1,0 1 1,0-1-1,0 0 1,0 0-1,0 0 1,0 0-1,0 0 1,0 1-1,0-1 1,0 0-1,1 0 1,-1 0-1,7 26-308,1 58 276,-3-14 280,-2-54-231,-2 1 0,0-1 0,-2 1-1,-3 29 1,2-16 35,2-24 11,0 0 1,0-1 0,-1 1-1,0 0 1,-3 10-1,4-15-66,0-1 0,0 1-1,-1-1 1,1 1 0,0-1-1,0 1 1,-1-1 0,1 1-1,0-1 1,0 1 0,-1-1-1,1 1 1,-1-1 0,1 1-1,0-1 1,-1 0 0,1 1-1,-1-1 1,1 0 0,-1 1-1,1-1 1,-1 0 0,1 1-1,-1-1 1,1 0-1,-1 0 1,1 0 0,-1 0-1,0 0 1,1 0 0,-1 0-1,1 0 1,-1 0 0,1 0-1,-1 0 1,0 0 0,1 0-1,-1 0 1,1 0 0,-1 0-1,1-1 1,-1 1 0,1 0-1,-1 0 1,1-1 0,-1 1-1,1 0 1,-1-1 0,-2-1-78,1 0 1,0 0 0,0-1-1,0 1 1,0 0-1,0-1 1,-2-4 0,0-3-138,0 0-1,0-1 1,-3-16 0,0-2 188,7 28 35,0 1-1,0-1 0,-1 1 1,1-1-1,0 1 1,0 0-1,0-1 0,0 1 1,0-1-1,1 1 1,-1-1-1,0 1 0,0-1 1,0 1-1,0-1 1,0 1-1,1 0 1,-1-1-1,0 1 0,1-1 1,1-5-213,-2 5 159,1 2 256,5 1-166,-1 1-1,0 0 1,0 1 0,0-1-1,7 7 1,-7-5 18,-1-1-1,1 0 1,0-1 0,1 1-1,-1-1 1,12 5-1,-3-4 51,1 0-1,-1-1 0,1 0 1,0-1-1,0-1 0,27-1 0,-17-2 53,0-1-1,-1-1 0,32-10 0,-46 11-136,-1 0-1,1-1 0,0 0 1,-1-1-1,0 0 1,0-1-1,0 1 1,-1-2-1,0 1 0,0-1 1,-1-1-1,1 1 1,7-12-1,-2 1 8,-1-1 0,0 0 1,-2-1-1,0 0 0,10-29 0,26-110 125,-38 127-131,-3 17-28,-1-1-1,-1 0 1,0-1-1,1-24 1,4-54 23,-10 84 89,4 17 40,-1-3-147,0 1 0,-1-1 0,1 0 0,-1 0 0,1 1-1,-1-1 1,0 0 0,0 1 0,-1-1 0,0 4 0,0 18 9,32 278 721,-26-261-656,3 7 19,24 77 0,-30-118-38,1 0-1,0 1 1,0-1 0,1-1 0,6 11 0,-8-16-216,-1 0 1,0 0 0,1 0-1,-1 0 1,1 0 0,0-1-1,0 1 1,-1-1 0,1 1 0,0-1-1,0 0 1,0 0 0,1 0-1,-1 0 1,0 0 0,0 0-1,1-1 1,-1 1 0,0-1-1,1 1 1,-1-1 0,0 0-1,5 0 1,-3 0-855,1-1 0,-1 0-1,1 0 1,-1 0 0,5-2 0,-7 2 497,-1 1-1,1-1 1,-1 0 0,0 0-1,1 0 1,-1 0 0,0 0 0,0 0-1,0 0 1,0 0 0,0 0 0,0-1-1,0 1 1,0 0 0,0-1 0,-1 1-1,1 0 1,0-1 0,-1 1 0,1-4-1,1-7-1571,-1 1 0,0-1 1,-2-15-1,-1-16 193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4:23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 2656,'0'0'187,"1"1"0,-1-1 0,0 1 0,0-1-1,0 1 1,-1-1 0,1 1 0,0-1 0,0 0 0,0 1 0,0-1 0,0 1 0,0-1 0,-1 1 0,1-1-1,0 0 1,0 1 0,-1-1 0,1 0 0,0 1 0,0-1 0,-1 1 0,1-1 0,0 0 0,-1 0 0,0 1-1,-12 0 6104,5-2-6917,-26-1 2575,23 1-1554,0 0 0,-17 2 0,1 0-94,18-2-184,-1 2 0,0 0 0,1 0 0,-19 4 0,8 2-134,0 0 0,1 1-1,-26 14 1,40-18 26,-1 0 1,0 0-1,1 0 1,0 1-1,0 0 1,0 0-1,1 0 1,0 0-1,0 1 1,0 0-1,0 0 0,1 0 1,0 0-1,-2 8 1,2-4 87,1 0 0,0 0 0,1 0 0,0 0 0,0 1 0,2-1 0,-1 0 0,1 0 0,0 0 0,1 0 0,0 0 0,1 0 0,0 0 0,5 11 0,-7-20-61,0 1 0,0 0 0,-1 0 0,1 0 0,1-1 0,-1 1 0,0-1 0,0 1 0,1-1 0,-1 1 0,0-1 0,1 0 1,-1 1-1,1-1 0,0 0 0,0 0 0,-1 0 0,1 0 0,0-1 0,2 2 0,-1-2 24,0 1 0,0-1 1,1 0-1,-1 0 0,0 0 0,0-1 0,1 1 0,-1-1 1,0 1-1,0-1 0,4-2 0,5-2 40,0-1 1,0 0-1,-1-1 1,0 0-1,11-11 0,2-4 79,-1-1-1,-1-1 0,30-43 1,-47 60-250,0-1 0,-1-1 0,1 1 0,-2 0 0,6-18 0,-5 18-272,1 9 106,6 14 166,-8-11 134,19 37 257,-16-30-212,-1-1 0,2 1-1,-1-1 1,12 14 0,-9-15 35,0 0 0,0 0 1,1-1-1,19 14 0,-25-20-121,-1 0 0,1 0 0,0-1 0,-1 1 0,1-1 0,0 0 0,0 0 0,0 0 0,0 0 0,0-1 0,0 0 0,0 0 0,0 0 0,0 0 0,0 0 0,0-1 0,0 0 0,0 0 0,4-1 0,-4 0-344,1 0 0,-1 0 1,0 0-1,0 0 0,7-6 1,2-3-868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4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77 10816,'-48'-20'4000,"43"20"-3136,10-5-224,4 5 1215,14-3-1151,8-1 2176,23-4-1600,9 3 576,0 2-1088,3-5-288,7-1-320,-6 6-544,1 0 192,-5-2-1824,-5 5 1120,-5 0-4480,-11 5 3009,-7 1-6209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4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192 594 2400,'-1'0'46,"1"-1"0,0 1-1,0 0 1,0 0 0,0 0 0,0-1 0,-1 1 0,1 0-1,0 0 1,0-1 0,0 1 0,0 0 0,0 0 0,0-1-1,0 1 1,0 0 0,0 0 0,0-1 0,0 1-1,0 0 1,0 0 0,0-1 0,0 1 0,0 0 0,0 0-1,0-1 1,1 1 0,-1 0 0,0 0 0,0-1 0,0 1-1,9-7 2077,-9 7-1949,1 0-1,-1 0 0,1 0 1,-1-1-1,1 1 1,-1 0-1,1 0 0,-1-1 1,1 1-1,-1 0 1,1-1-1,-1 1 1,0-1-1,1 1 0,-1 0 1,0-1-1,1 1 1,-1-1-1,0 1 0,1-1 1,-1 1-1,0-1 1,0 1-1,0-1 1,0 1-1,1-1 0,-1 0 1,0 1-1,0-1 1,0 1-1,0-1 1,0 1-1,0-1 0,0 1 1,-1-1-1,1 0 1,0 0-27,-1 0 0,1 1 0,-1-1 0,1 0 0,-1 1 0,1-1 0,-1 1 0,0-1 0,1 1 0,-1-1 0,0 1 0,1 0 0,-1-1 0,0 1 0,1 0 0,-1-1 0,0 1 0,0 0 0,1 0 0,-1 0 0,0 0 0,-1-1 0,0 2 19,0-1 0,0 0-1,0 0 1,0 1 0,0-1-1,0 1 1,0 0 0,-3 1 0,0 1 21,-1 0 1,1 0 0,0 0 0,0 1 0,-5 5 0,-6 9 87,1 0-1,1 1 1,0 1-1,1 1 1,2-1-1,-12 29 1,17-34-104,1-1 0,0 1 1,1 0-1,1 0 0,-2 23 0,4-32-134,1-1 0,0 0 0,0 0 0,0 1 0,1-1-1,0 0 1,0 0 0,0 1 0,0-1 0,1 0 0,0 0 0,0-1-1,1 1 1,-1 0 0,1-1 0,0 1 0,0-1 0,1 0-1,6 6 1,-8-8-24,0 0 0,0 0 0,0-1 1,1 0-1,-1 1 0,1-1 0,-1 0 0,1 0 0,-1 0 0,1 0 0,0-1 0,-1 1 0,1-1 0,0 0 0,0 0 0,-1 0 0,1 0 0,0 0 0,0 0 0,-1-1 0,1 1 0,0-1 0,-1 0 1,1 0-1,0 0 0,-1 0 0,1 0 0,-1 0 0,0-1 0,4-2 0,1-1-22,0-1 1,-1 0-1,1-1 1,-1 1-1,-1-1 1,1 0-1,-1-1 1,6-11-1,5-15 10,-1-1 0,-1-1 0,13-56 0,13-117 0,-31 137 74,-4 0-1,-3 0 0,-8-81 1,6 153-72,-2-29 488,-10-54-1,12 83-477,0 0 0,0-1 0,0 1 0,0 0 0,0-1 0,0 1 0,0 0 0,0-1 0,0 1 0,0 0 0,0-1 0,0 1 1,0 0-1,-1 0 0,1-1 0,0 1 0,0 0 0,0-1 0,0 1 0,-1 0 0,1 0 0,0-1 0,0 1 0,0 0 0,-1 0 0,1 0 0,0-1 0,0 1 0,-1 0 0,1 0 0,-1 0 0,-2 15 446,1 72 488,13 130 1,0-102-734,6 0 1,58 209-1,-71-306-724,4 14-767,-8-31 890,1 1-1,0-1 1,-1 1-1,1-1 1,0 0 0,-1 1-1,1-1 1,0 0-1,0 1 1,0-1-1,0 0 1,0 0-1,0 0 1,3 2-1,-3-3 69,0 0-1,0 0 1,0 0-1,0 0 1,0 0-1,0 0 1,0 0-1,0 0 1,0-1-1,0 1 1,-1 0-1,1 0 1,0-1-1,0 1 1,0-1-1,0 1 1,0-1-1,0 1 1,-1-1-1,1 1 1,0-1-1,0 0 1,-1 1-1,2-3 1,-2 3 258,22-21-5282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4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8224,'2'-1'3922,"-2"1"-3858,4 7 1918,4 12-25,2 8 6,-4-12-946,-1 0-1,4 23 1,-4-2 103,-2 0 0,-1 0 1,-4 44-1,-19 107 126,17-160-1085,-45 261 1177,49-288-1334,-1 3 30,1 0 1,-1 0-1,0 0 1,0 0-1,0 0 1,-3 5-1,1-2 31,2-5 84,11 3 342,-4-4-360,-1 0 1,1 0-1,0 0 1,10-2-1,8-1 76,123-13 154,-22 1 56,-24 4-257,-60 5-411,-26 3-2335,-60-2-16245,18-1 13615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4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18 163 8064,'-2'-3'379,"0"1"0,0-1-1,0 1 1,0-1 0,1 0 0,-1 0 0,1 0 0,0 0 0,-2-4-1,3 6-159,0-1 0,0 1 0,1 0 0,-1-1 0,0 1 0,0 0 0,1 0 0,-1-1 0,1 1 0,-1 0 0,1 0 0,-1 0 0,1 0 0,0 0 0,0-1 0,0 1 0,-1 1 0,1-1 0,0 0 0,0 0 0,0 0 0,0 0 0,1 1 0,-1-1 0,2-1 0,12-6 1243,0 0-1,0 1 1,0 1-1,31-8 1,69-10 1004,-98 21-2091,193-25 388,-186 27-1114,-19 2-626,0-1 0,-1 0 0,1-1 0,-1 1 0,7-3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6:4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4 225 13696,'-3'-12'5087,"11"9"-3967,24-6-288,-6 1 2496,29-4-1984,22-8 320,2-5-1024,3 2-704,-14-5 32,-2 5-3936,2 6 2208,22 0-8959,-22 3 5983,-20 0 576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7:2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 2304,'12'-7'12439,"-12"7"-12308,-2-1 39,0 1-1,0 0 0,0 0 1,0 0-1,0 0 1,0 0-1,0 0 0,0 0 1,0 1-1,0-1 1,0 1-1,0-1 1,0 1-1,-2 1 0,-1 0-181,1-1 0,0 1-1,0 0 1,0 0 0,0 1-1,0-1 1,-4 4 0,-2 7 89,0-1 0,0 2 0,2-1 0,-1 1 0,2 0 0,0 1 0,0 0 1,2 0-1,0 1 0,-4 19 0,4-14-5,-1 4 103,-7 52-1,12-70-113,1 0 0,0 0 0,0 0 0,1 0 0,0 0 1,0 0-1,0-1 0,1 1 0,0 0 0,1-1 0,-1 1 1,6 9-1,-6-13 5,0-1 1,0 1-1,0-1 1,0 1 0,0-1-1,1 1 1,-1-1-1,1 0 1,-1 0 0,1-1-1,0 1 1,0 0-1,0-1 1,0 0-1,0 1 1,0-1 0,0-1-1,0 1 1,1 0-1,-1-1 1,0 1-1,0-1 1,1 0 0,-1 0-1,0 0 1,0-1-1,1 1 1,-1-1 0,3-1-1,0 0-20,0 0-1,0 0 1,0-1 0,-1 0-1,1 0 1,-1 0 0,0-1 0,0 1-1,0-1 1,-1-1 0,1 1-1,-1-1 1,0 1 0,5-9-1,-4 4-33,0 0-1,-1-1 1,0 1 0,0-1-1,-1 0 1,0 0-1,-1-1 1,0 1-1,-1-1 1,0 1-1,0-1 1,-1 1 0,0-1-1,-1 1 1,-1-1-1,0 1 1,-4-16-1,5 21-20,-13-36-282,13 39 239,0-1 0,0 1 0,0 0-1,0 0 1,0 0 0,0 1 0,-1-1 0,1 0 0,-1 0-1,1 1 1,-1-1 0,0 1 0,1-1 0,-5-1 0,6 3 42,-1-1 0,1 1 0,0 0 0,-1 0 1,1 0-1,0 0 0,-1 0 0,1 0 0,0 0 1,0 0-1,-1 0 0,1 1 0,0-1 0,-1 0 1,1 0-1,0 0 0,0 0 0,-1 0 0,1 0 0,0 1 1,0-1-1,-1 0 0,1 0 0,0 0 0,0 1 1,-1-1-1,1 0 0,0 0 0,0 0 0,0 1 1,0-1-1,-1 0 0,1 1 0,0-1 0,0 0 0,0 0 1,0 1-1,0-1 0,-3 14 6,3-13 7,-1 16 203,1 0 0,0 0 0,2 0 0,0-1 0,0 1 0,2 0 0,11 31 0,-11-38-91,1 1 1,0-1-1,1 0 1,1-1-1,-1 1 1,1-1 0,1-1-1,0 1 1,0-1-1,0-1 1,18 12-1,-19-15-60,1 0 0,-1-1-1,1 0 1,0 0 0,10 1-1,-6-1 82,5 2-152,-16-5-154,1-7-267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7:2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 6656,'-9'-4'9733,"-8"5"-5920,8 6-3795,1 0-1,0 1 1,0 0-1,0 1 1,1 0 0,1 0-1,-10 17 1,5-10 108,10-12-123,-1-1 0,0 1 1,1-1-1,-1 1 1,1 0-1,0 0 0,0-1 1,1 1-1,-1 0 0,1 0 1,0 0-1,0 0 0,0 0 1,0 0-1,1 0 1,0 0-1,0-1 0,0 1 1,0 0-1,3 6 0,3 4 71,0-1-1,0 0 0,1-1 1,11 12-1,-13-16 82,2 0-1,-1-1 1,1 0-1,0-1 1,15 11-1,-4-4 279,-17-12-330,-1-1-35,0 1 0,0-1 0,-1 1 0,1 0-1,0-1 1,0 1 0,0 0 0,-1 0 0,1 0 0,0 0 0,-1-1 0,1 1 0,0 0 0,-1 0-1,1 2 1,-1-3-58,0-1 0,0 1 0,-1 0 0,1 0 0,0 0 0,0 0-1,0 0 1,0 0 0,0 0 0,-1 0 0,1 0 0,0 0 0,0 0 0,0 0-1,-1 0 1,1 0 0,0 0 0,0 0 0,0 0 0,0 0 0,-1 0 0,1 0-1,0 0 1,0 0 0,0 0 0,0 0 0,0 0 0,-1 0 0,1 1 0,0-1-1,0 0 1,0 0 0,0 0 0,0 0 0,-1 0 0,1 0 0,0 1 0,0-1-1,-8 6 108,7-6-75,-2 3 10,-1-1 0,0 0 0,-1 0-1,1 0 1,0-1 0,0 1 0,-1-1-1,1 0 1,-9 0 0,-5 0-896,-22-1 0,16 0-1804,-7 0-2867,21 3 3137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7:2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4160,'1'-1'245,"-1"1"0,0-1-1,1 1 1,-1-1 0,1 1 0,-1-1 0,0 1 0,1-1-1,-1 1 1,0-1 0,1 1 0,-1-1 0,0 1-1,0-1 1,0 0 0,0 1 0,0-1 0,1 1 0,-1-3 1785,2-3 2760,-2 8-3516,0 2-346,10 108 1072,-20 318-341,10-314-241,1-115-1392,1 0-1,-1-1 1,0 1 0,0 0-1,0-1 1,0 1-1,0-1 1,1 0 0,-1 1-1,0-1 1,0 0-1,1 0 1,-1 0 0,0 0-1,3 0 1,-1 0 50,25 1 164,1-1 1,-1-2 0,0 0 0,42-11 0,-34 7-145,0 0 1,40 1-1,-66 4-89,-8 1-19,1 0 0,0 0 1,0 0-1,-1 0 0,1 0 0,0 0 0,0 1 1,-1 0-1,1-1 0,3 3 0,-4-2-308,-2-4-2201,0 2 2056,0 0 0,-1 0 0,1 0 0,0 0-1,0 0 1,-1 0 0,1 0 0,0 0 0,-1 0 0,0-1-1,-3-3-3415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7:2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7712,'-15'-2'8661,"21"1"-6507,12 2-1040,0 1-1,0 1 1,-1 0-1,27 9 0,-27-6-933,0-2-1,1 0 1,-1-1-1,28 2 0,-30-4-175,0-1 0,-1-1 0,1 0 0,-1-1 0,0 0 0,1-1 0,22-9 0,-36 12-282,0-1-1,-1 0 0,1 1 1,0-1-1,-1 0 0,1 1 1,0-1-1,-1 0 0,1 0 1,-1 0-1,1 0 1,-1 0-1,1 0 0,-1 0 1,0 0-1,1 0 0,-1 0 1,0 0-1,0 0 0,0 0 1,0 0-1,0 0 1,0 0-1,0 0 0,0 0 1,0 0-1,0 0 0,0 0 1,-1 0-1,1 0 0,-1-1 1,0-4-2805,0-6 171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7:2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9 113 7296,'-9'-4'3990,"21"6"802,0-1-3649,8 1 63,0-2 1,0 0-1,29-5 1,-12 1-295,-14 2-536,62-5 561,113-24 1,-181 27-1134,64-16-67,-31 0-3513,-14 5-3290,-21 9 4069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4:26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11 3552,'-2'-1'209,"1"0"0,0 0 0,-1 0 0,1 0 0,-1 0 0,0 0 0,1 1 1,-1-1-1,1 0 0,-1 1 0,0-1 0,0 1 0,1 0 0,-1-1 0,0 1 0,0 0 0,0 0 0,1 0 0,-1 0 0,0 1 1,0-1-1,1 0 0,-1 1 0,0-1 0,-1 2 0,-1-1 86,0 1 0,1 0 0,-1 0 0,1 0 1,0 0-1,0 0 0,0 1 0,0-1 0,0 1 0,-3 3 0,-4 9 99,0 0-1,1 0 1,-14 32-1,-13 52 518,30-81-729,-75 264 1727,68-228-1507,4 2 1,1-1-1,4 1 0,1 0 1,3 0-1,14 106 0,-10-138-199,1 0-1,1-1 1,2 0-1,0 0 0,1 0 1,17 30-1,-7-21 197,2-2 0,0 0 0,40 42 0,-16-22-179,-3-3-579,-12-16-3822,-29-30 3657,0-1 0,0 1 0,0 0 0,0 0 0,0-1 0,0 1 0,0 0-1,0-1 1,1 1 0,-1-1 0,0 0 0,0 1 0,0-1 0,1 0-1,-1 0 1,0 1 0,2-1 0,15 2-3753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7:2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51 319 5888,'-11'-6'1318,"-15"-11"5979,25 16-6888,0 0 0,0 0 0,0 0-1,0 0 1,0 0 0,0 0 0,0-1-1,0 1 1,1 0 0,-1 0 0,0-1-1,1 1 1,-1 0 0,1-1-1,0 1 1,-1-1 0,1-2 0,0 4-354,1-1 0,-1 0 1,0 0-1,1 1 1,-1-1-1,1 1 1,0-1-1,-1 0 0,1 1 1,-1-1-1,1 1 1,0-1-1,-1 1 0,1 0 1,0-1-1,-1 1 1,1 0-1,0-1 0,0 1 1,-1 0-1,1 0 1,0-1-1,1 1 0,0 0 8,14-4 126,0 1-1,0 1 1,1 0 0,-1 1 0,19 2 0,30-2-69,356-19 264,-322 20-315,-69-5 49,-28 5 90,0-3-73,-2 3-136,1 0-1,-1-1 1,0 1 0,0 0 0,0 0 0,1 0 0,-1 0 0,0-1 0,0 1 0,0 0 0,0 0-1,0 0 1,1 0 0,-1-1 0,0 1 0,0 0 0,0 0 0,0-1 0,0 1 0,0 0-1,0 0 1,0 0 0,0-1 0,0 1 0,0 0 0,0 0 0,0-1 0,0 1 0,0 0 0,0 0-1,0-1 1,0 1 0,0 0 0,0 0 0,0 0 0,0-1 0,-1 1 0,1 0 0,0 0-1,0 0 1,0-1 0,0 1 0,0 0 0,-1 0 0,-9-11-71,0 1 0,0 0-1,-1 1 1,-1 0 0,0 1 0,-17-10 0,-15-10 38,30 18 27,2 2 20,-18-16 1,26 22-6,1-1-1,0-1 0,1 1 1,-1 0-1,1-1 1,-1 1-1,1-1 0,0 0 1,0 0-1,-1-5 1,3 9-19,-1-1 1,1 1 0,0-1 0,0 0-1,0 1 1,0-1 0,0 0 0,0 1-1,0-1 1,0 1 0,0-1 0,1 0-1,-1 1 1,0-1 0,0 1 0,0-1-1,1 0 1,-1 1 0,0-1 0,1 1-1,-1-1 1,1 1 0,-1-1 0,0 1-1,1-1 1,-1 1 0,1 0 0,-1-1-1,1 1 1,-1-1 0,1 1 0,0 0-1,2-1-17,-1 0-1,0 0 0,0 0 0,0 1 0,1-1 1,-1 1-1,0-1 0,4 1 0,-5 0 26,85 4-266,-76-3 272,1 1 0,0 0 0,-1 1 0,0 0 0,0 1 1,10 4-1,-5 0 132,0 1 0,18 13 0,-26-17-98,-2 0 0,1 0 1,0 0-1,-1 1 0,0 0 1,0 0-1,6 11 1,-10-14 7,1 1 0,-1 0 0,0 0 1,0 0-1,0 0 0,-1 0 1,1 0-1,-1 1 0,0-1 0,0 0 1,0 0-1,-2 6 0,-1 5 344,-9 28-1,-8 25-185,7-24-192,-21 50-1,27-77-385,-1 1 714,-11 19 1,16-31-1633,-1 0 0,-1 0-1,-7 8 1,5-10-2859,14-28-8629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7:2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89 122 9216,'0'-1'254,"0"0"1,0 0 0,0 0 0,0 0 0,0 1-1,0-1 1,0 0 0,-1 0 0,1 1-1,0-1 1,-1 0 0,1 0 0,-1 1-1,1-1 1,-1 0 0,1 1 0,-1-1-1,1 1 1,-1-1 0,1 1 0,-1-1-1,0 1 1,1-1 0,-1 1 0,0-1 0,0 1-1,-1 0 2,0 0 0,1 0-1,-1 0 1,1 1 0,-1-1 0,1 1-1,0-1 1,-1 1 0,1 0-1,-1-1 1,1 1 0,0 0 0,0 0-1,-2 2 1,-3 1-7,1 0-1,0 0 1,1 0-1,-1 1 1,1 0-1,0 0 1,-7 10-1,9-11-186,1 0-1,-1 0 1,1 0 0,-1 0-1,1 0 1,1 0 0,-1 0-1,0 1 1,1-1-1,0 0 1,0 1 0,1 7-1,2 5 38,0-1 0,2 1-1,-1-1 1,2 1-1,0-2 1,1 1 0,1-1-1,0 0 1,1 0 0,12 15-1,-11-18 6,0-1-1,1 0 0,0 0 1,0-1-1,1 0 0,1-1 1,0 0-1,0-1 1,0-1-1,1 0 0,20 7 1,-27-12-15,-1 0 1,0 0-1,1-1 0,-1 0 1,0 0-1,1-1 1,-1 0-1,1 0 1,0 0-1,-1-1 1,0 0-1,1 0 1,11-4-1,-12 2-44,1 0 0,0-1 0,-1 0 0,0 0 0,0 0 0,0 0 0,-1-1 0,1 0 0,-1-1 0,0 1 0,8-12 0,6-12 33,-1-1 1,19-44-1,-28 54 19,0-2 0,-2 1 0,-1-1 0,6-38-1,-11 49-80,-1 0 0,0 0 0,0 0 0,-1 0 0,-1 0 0,0 0 0,0 1 0,-6-17 0,5 21-35,1 1-1,-1-1 1,0 1-1,0 0 0,0 0 1,-1 0-1,-6-7 0,7 10-19,1-1-1,-1 1 0,0-1 0,-1 1 0,1 0 0,0 1 1,0-1-1,-1 0 0,1 1 0,-1 0 0,1 0 0,-1 0 1,-4 0-1,-3 0-34,-1 1-1,1 0 1,-1 1 0,1 0 0,-1 1 0,1 0-1,-21 8 1,-74 34-1097,88-35 314,-25 15 0,37-20 359,0 1 0,1-1 1,-1 1-1,1 0 0,0 0 0,1 0 1,-8 10-1,11-13 102,0 0 1,0 0-1,0 1 1,0-1-1,0 0 1,1 0-1,-1 1 1,0-1-1,1 1 1,0-1 0,0 0-1,0 3 1,0 2-481,2-1 1,-1 1-1,5 11 1,-6-17 841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7:50.68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59 2496,'63'-20'7125,"-53"20"-6628,-1-1 0,14-3-1,10-2 307,7 1-107,-20 2-388,29-1 0,-24 4-116,51-1 310,0 4-1,97 15 0,-138-12-398,1-3 0,43 0 0,72-9 149,-33 1-13,186-1-180,-141-4 8,-33 0 53,-90 8-221,226 0-17,-64 5 570,-193-3-467,68-5-219,-35 2 269,-29 2 54,0 1 0,0-1 0,0 2 0,14 2 0,-19-2-62,0-1 1,15 0 0,-7 0 358,-9 11-77,-6-8-276,-1 0 0,1 0-1,-1 0 1,0 0 0,-1 6-1,2 11 113,12 84-230,-5-52 374,-5-38-229,0 1 0,0 23 0,-3 95 271,0-131-369,0 1 0,-1 0 1,1-1-1,-1 1 0,0-1 0,0 1 0,0-1 1,0 0-1,-1 1 0,-2 3 0,3-5 75,1 0-46,0 0 0,-1 0 0,1-1 0,0 1 0,-1 0-1,1 0 1,0 0 0,-1-1 0,1 1 0,-1 0 0,0-1-1,1 1 1,-1 0 0,1-1 0,-1 1 0,0-1 0,1 1-1,-1-1 1,0 1 0,0-1 0,0 0 0,1 1 0,-1-1-1,0 0 1,-1 1 0,-23 3-121,14-5 185,1 0-1,-1-1 1,-13-3-1,-14-3 54,3 4-210,1 0 1,-1 2 0,-51 4-1,-479 23 214,434-24 218,-209-7-4,142 2 301,134 5-256,31 0-235,0 3 1,-37 7-1,0 1 57,68-12-191,-82 14 146,-2 0-44,38-7 5,25-4-42,1-2 0,0 0 1,-1-2-1,-28-4 0,24 4-218,20 2 85,1-1 0,-1-1 0,1 1 0,-1-1 0,1 0 0,-8-3 0,8 2-236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7:53.41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51 1984,'50'3'9461,"-29"6"-8931,-13-5-467,1 0 1,12 3-1,5-1-90,0-2 0,27 1 1,6 1-6,-51-6 90,0 1 0,0-1 0,0 0 0,0-1 0,0 0 0,0 0 0,15-4 0,-16 4 561,-7-20-790,2 14-131,1-6-484,-3 7 378,0 4 339,0 0 1,0 0-1,0 0 0,0 0 1,0 0-1,0 0 0,1 0 1,-1 0-1,1 0 0,-1 0 1,2-3-1,-1 4 89,-1 0 0,0 0 0,1 0 0,-1 0 0,0 0 0,0 0-1,0 0 1,0 0 0,0 0 0,0 0 0,0 0 0,0 0 0,0 0 0,-1-2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13:50:07.1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848 2967 24575,'2'-43'0,"2"-1"0,12-52 0,-5 34 0,-2 4 0,25-172 0,-29 175 0,-3 0 0,-5-69 0,-1 98 0,-2 0 0,0 1 0,-2 0 0,-1 0 0,-18-37 0,-10-28 0,10-2 0,-10-25 0,31 102 0,-1 0 0,-1 0 0,0 1 0,0 0 0,-17-20 0,5 9 0,2-1 0,1-1 0,1 0 0,1-2 0,-21-57 0,-36-160 0,57 187 0,11 44 0,-31-104 0,28 99 0,-1 1 0,-1-1 0,-20-31 0,-11-11 0,3-1 0,3-2 0,-41-109 0,64 149 0,-1 0 0,-2 1 0,0 0 0,-24-29 0,17 22 0,15 21 0,2 0 0,-1 0 0,1 0 0,1 0 0,0-1 0,0 1 0,1-1 0,-1-17 0,-4-14 0,-8-66 0,16 173 0,-2 106 0,-1-153 0,-1-1 0,-1 0 0,-1 0 0,-10 23 0,-5 22 0,17-144 0,2-6 0,3-65 0,1 137 0,-1 1 0,6-17 0,0 4 0,-8 27 0,0 0 0,0 0 0,0 0 0,0 0 0,1 0 0,-1 0 0,0 0 0,1 0 0,-1 0 0,1 0 0,-1 0 0,1 0 0,-1 1 0,1-1 0,0 0 0,-1 0 0,1 1 0,0-1 0,0 0 0,-1 1 0,1-1 0,0 1 0,0-1 0,0 1 0,0-1 0,0 1 0,0 0 0,0-1 0,1 1 0,0 0 0,1 0 0,-1 0 0,0 1 0,1-1 0,-1 1 0,0 0 0,0-1 0,0 1 0,1 0 0,-1 0 0,0 1 0,2 0 0,6 5 0,-1 1 0,0-1 0,0 1 0,8 11 0,-8-8 0,-2 0 0,11 20 0,-13-21 0,1 0 0,0 0 0,0-1 0,12 13 0,-14-18-151,0 1-1,0-1 0,-1 1 0,0-1 1,0 1-1,0 0 0,0 0 1,2 7-1,0 5-6674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9:4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3 687 4064,'-2'-4'2634,"2"4"-2580,12 1 1844,-1-4-1255,-1 0 1,0 0-1,0-1 0,0 0 0,-1-1 0,1 0 0,13-10 0,5-2-60,18-10 220,-1-2-1,73-63 0,-90 66-647,-1-1-1,-1-1 0,-1-1 0,35-55 1,-56 76-185,13-19-126,-16 26 139,-1 0-1,0 1 1,1-1 0,-1 0-1,1 1 1,0-1-1,-1 1 1,1-1-1,-1 1 1,1-1-1,0 1 1,-1-1-1,1 1 1,0-1-1,0 1 1,-1 0 0,1-1-1,0 1 1,0 0-1,-1 0 1,1 0-1,0 0 1,0 0-1,0 0 1,0 0-1,-1 0 1,1 0-1,0 0 1,1 0-1,-1 1 0,0 0-1,0 1 1,0-1-1,0 0 0,0 0 1,0 1-1,-1-1 0,1 0 1,0 1-1,-1-1 0,1 1 1,-1-1-1,1 1 0,-1-1 1,0 1-1,0-1 1,0 3-1,2 31-193,-2-31 184,-4 79-204,2-71 245,0 0 0,0 0 1,-1 0-1,-9 21 0,6-19 42,-1 0 0,0-1 0,-1 1 0,-14 16 0,19-26 3,0-1 0,0 1 0,-1-1 0,0 1 0,1-1 0,-1 0 0,0 0-1,0-1 1,-1 1 0,1-1 0,-1 0 0,1 0 0,-1 0 0,1-1 0,-1 0 0,0 0 0,0 0 0,-6 0 0,1 0 64,1-2 1,0 1-1,0-1 0,0 0 0,-1-1 1,1 0-1,0-1 0,1 0 0,-1 0 1,0-1-1,1 0 0,-16-10 0,17 10-173,6 4 9,0-1-1,1 1 0,-1 0 0,0-1 0,0 1 1,1-1-1,-1 1 0,0-1 0,0 1 0,1-1 1,-1 1-1,1-1 0,-1 0 0,1 1 0,-1-1 1,0-1-1,1 2 21,0 0 0,0 0 0,0-1 0,0 1 0,1 0 0,-1 0 0,0-1 0,0 1 0,0 0 0,0 0 0,0-1 1,1 1-1,-1 0 0,0 0 0,0 0 0,0 0 0,0-1 0,1 1 0,-1 0 0,0 0 0,0 0 0,1 0 0,-1 0 0,0 0 0,0-1 0,1 1 0,-1 0 0,0 0 1,0 0-1,1 0 0,-1 0 0,0 0 0,1 0 0,11 1-72,-7-1 59,30-2 189,63-11 1,-68 7-194,1 2 1,-1 1-1,37 2 1,-63 1 0,-1 0-1,1 0 1,-1 1 0,1-1 0,-1 1-1,0 0 1,1 0 0,-1 1 0,0-1-1,0 1 1,0-1 0,0 1 0,0 0-1,0 0 1,0 0 0,-1 1-1,5 4 1,-4-3 9,-1 0 0,1 0 1,-1 0-1,-1 0 0,1 0 0,0 1 0,-1-1 0,0 1 0,0-1 0,0 1 0,-1-1 0,1 1 0,-1 5 1,-4 43 118,-1-1 1,-13 54-1,-32 80 70,35-136-58,-22 54 1460,36-99-924,2-5 63,7-12-98,71-162 38,-19 38-349,-30 73-284,75-114 0,-66 122 12,92-121-376,-124 168 284,0 1 0,12-9 0,-16 14 31,0-1 1,0 1 0,0 0 0,1 1 0,-1-1-1,0 1 1,1-1 0,-1 1 0,6-1-1,-8 2 12,1 0 1,-1 0-1,1 0 0,-1 1 0,1-1 0,-1 0 0,1 1 0,-1-1 0,0 1 0,1-1 0,-1 1 0,0 0 0,1-1 0,-1 1 0,0 0 0,0 0 0,0 0 0,0 0 1,0 0-1,0 0 0,0 0 0,0 1 0,0-1 0,1 2 0,0 0 7,0 1 0,-1-1 0,1 0-1,-1 1 1,0 0 0,1-1 0,-2 1 0,2 4 0,-2 3 37,0-1 0,-1 0 0,0 1 0,-1-1 0,0 0 0,-1 0 0,0 0 0,0 0 0,-1 0 0,0-1 1,-1 0-1,0 1 0,-1-2 0,0 1 0,0-1 0,-1 0 0,1 0 0,-2-1 0,1 1 0,-1-2 0,0 1 0,-16 9 0,19-14 61,0 0 0,-1-1-1,1 1 1,0-1 0,-1 0-1,1 0 1,0-1 0,-1 1-1,-6-1 1,9 0-47,0 0 0,0-1 0,0 1 0,0-1 0,1 1 0,-1-1 0,0 0 1,0 0-1,1 0 0,-1 0 0,0-1 0,1 1 0,-1-1 0,1 1 0,0-1 0,0 0 0,-4-4 0,5 5-42,0 0-1,0 0 0,0 0 0,1 0 0,-1 0 0,0 0 0,1-1 1,-1 1-1,1 0 0,-1 0 0,1-1 0,0 1 0,-1 0 0,1 0 1,0-1-1,0-2 0,0 4-4,1-1 0,-1 1 1,0-1-1,0 1 0,1-1 1,-1 1-1,1 0 0,-1-1 1,0 1-1,1-1 0,-1 1 1,1 0-1,-1-1 0,1 1 1,-1 0-1,1 0 0,-1-1 1,1 1-1,-1 0 0,1 0 1,-1 0-1,1-1 0,0 1 1,-1 0-1,2 0 0,3 0-42,1 0-1,-1 1 0,1-1 1,-1 1-1,1 0 0,6 2 0,16 4 132,2-2-1,38 3 0,-52-7-62,19 2 34,0-2 0,0-1-1,0-1 1,0-2 0,42-10 0,-61 9 2,-1-1 0,0-1 0,0-1 0,-1 0 0,1 0 0,21-17 0,71-64 131,-97 79-136,-1-1-37,0 0-1,0-1 0,-1 0 1,0 0-1,-1-1 0,0 0 1,5-14-1,-11 25-15,-1 1 1,1-1-1,-1 0 1,0 0-1,0 0 1,1 0-1,-1 0 0,0 0 1,0 0-1,0 0 1,0-1-1,0 1 0,0 0 1,0 0-1,0 0 1,-1 0-1,1 0 0,0 0 1,0 0-1,-1 1 1,1-1-1,-1 0 1,1 0-1,-1 0 0,1 0 1,-1 0-1,-1 0 1,2 0-8,-1 0 0,0 1-1,0-1 1,0 0 0,-1 1 0,1-1 0,0 1 0,0 0 0,0-1 0,0 1 0,0 0 0,-1 0 0,1 0 0,0-1 0,0 1 0,0 0-1,0 1 1,-1-1 0,1 0 0,0 0 0,0 0 0,0 1 0,0-1 0,-1 1 0,1-1 0,-1 1 0,-5 4-8,0-1 1,0 1 0,0 1-1,1-1 1,0 1-1,0 0 1,1 0 0,-1 1-1,1-1 1,-6 12 0,-1 3-115,0 1-1,-11 33 1,21-50 154,0 1-1,1 0 0,0 0 1,0 0-1,0-1 0,1 1 1,-1 0-1,1 0 0,1 0 1,-1 0-1,3 8 1,-3-12 12,1 1 0,-1-1 1,1 0-1,0 0 0,0 0 1,0 0-1,0 1 0,0-1 1,1 0-1,-1-1 0,1 1 1,-1 0-1,1 0 0,-1-1 1,1 1-1,0-1 0,0 1 1,0-1-1,0 0 1,0 1-1,0-1 0,0 0 1,0-1-1,1 1 0,-1 0 1,0-1-1,0 1 0,1-1 1,-1 1-1,4-1 0,18-2 104,0-1-1,-1-1 0,1-1 0,32-12 1,-40 12-145,317-114 172,-302 106-225,-14 6 48,25-13 0,-42 19 16,0 1 0,0 0 0,0 0 0,0 0 0,0 0 0,0 0 0,1 0 0,-1 0 0,0 0 0,0 0 0,0 0 0,0 0 0,0 0 0,0 0-1,0 0 1,0-1 0,0 1 0,1 0 0,-1 0 0,0 0 0,0 0 0,0 0 0,0 0 0,0 0 0,0 0 0,0 0 0,1 0 0,-1 0 0,0 0 0,0 0 0,0 1 0,0-1 0,0 0 0,0 0 0,0 0 0,0 0 0,0 0 0,1 0 0,-1 0 0,0 0 0,0 0-1,0 0 1,0 0 0,0 0 0,0 0 0,0 1 0,0-1 0,-1 7-48,-6 10-59,-2-4 55,-1 0-1,0 0 1,-18 17-1,0 1-86,16-18 82,7-9 92,1 1-1,-1 0 1,1 0 0,0 0 0,0 1 0,1-1-1,0 1 1,0 0 0,-4 12 0,6-16-17,1-1 1,0 0 0,0 1-1,0-1 1,0 0 0,1 1 0,-1-1-1,0 0 1,0 1 0,1-1-1,-1 0 1,1 0 0,-1 1-1,1-1 1,0 0 0,0 0 0,-1 0-1,1 0 1,0 0 0,0 0-1,0 0 1,0 0 0,0 0-1,0 0 1,0 0 0,0-1-1,0 1 1,1 0 0,-1-1 0,0 1-1,0-1 1,1 1 0,-1-1-1,0 0 1,3 1 0,2 0 66,-1 0 1,1-1 0,0 1-1,0-1 1,-1 0 0,1 0 0,6-2-1,3-2-16,-1-1 0,1 0 0,-1-1 0,0-1 0,18-12 0,-10 7-23,17-12 60,-1-2-1,-1-1 1,51-49 0,-49 38-92,-1-1 0,41-56 0,-22 23 7,44-60-177,-94 116-181,-7 16 333,1 0 0,-1 0 0,0 0 0,0-1 0,0 1 0,0 0 0,0 0 0,0 0 0,0-1 0,0 1 0,0 0 0,0 0 0,0 0 0,0-1 0,0 1 0,0 0 0,0 0 0,0-1 0,0 1 0,0 0 0,0 0 0,0-1 0,0 1 0,0 0 0,0 0 0,0 0 0,0-1-1,0 1 1,0 0 0,-1 0 0,1 0 0,0 0 0,0-1 0,0 1 0,0 0 0,-1 0 0,1 0 0,0 0 0,0 0 0,0-1 0,-1 1 0,1 0 0,0 0 0,0 0 0,0 0 0,-1 0 0,1 0 0,0 0 0,0 0 0,0 0 0,-1 0 0,1 0 0,0 0 0,0 0 0,-1 0 0,1 0 0,0 0 0,0 0 0,0 0 0,-1 0 0,1 0 0,0 0-1,0 1 1,-1-1 0,1 0 0,0 0 0,0 0 0,-5 3-24,0 1-1,0-1 1,1 1-1,0 0 1,-1 0-1,1 0 1,1 0-1,-1 1 1,-4 6-1,1-2-9,-22 33 44,2 2 1,2 0-1,1 1 0,3 2 0,-27 85 0,41-112 1,2 0 1,-6 32-1,11-46 52,-1 0 0,1-1 0,0 1 0,0 0-1,0 0 1,1-1 0,0 1 0,0 0 0,1-1 0,-1 1-1,1-1 1,1 0 0,-1 1 0,4 4 0,-4-8 1,-1 0 0,1 0 0,0 0 1,0-1-1,0 1 0,0-1 0,1 1 1,-1-1-1,0 0 0,1 0 0,-1 0 0,1 0 1,-1 0-1,1-1 0,-1 1 0,1-1 1,-1 0-1,1 1 0,4-1 0,5-1 152,1 1 1,21-5-1,-24 3-164,0-1 0,-1 0 0,1 0 0,0-1 0,-1 0 0,0-1 0,0 0 0,14-10 0,-12 6 3,1-1 0,-1 0 1,-1 0-1,0-2 0,12-15 0,-17 18-68,0 0 1,-1 0-1,1 0 0,-2-1 0,1 0 0,2-15 0,1 0-43,-7 25 54,0-1 1,0 1 0,0-1-1,0 1 1,0-1 0,1 1 0,-1-1-1,0 1 1,0 0 0,0-1-1,1 1 1,-1-1 0,0 1 0,0 0-1,1-1 1,-1 1 0,0 0-1,1-1 1,-1 1 0,0 0 0,1-1-1,-1 1 1,1 0 0,-1 0-1,0 0 1,1-1 0,-1 1-1,1 0 1,-1 0 0,1 0 0,0 0 4,0 0 1,0 1 0,0-1 0,-1 0-1,1 1 1,0-1 0,0 1-1,-1-1 1,1 1 0,0-1 0,-1 1-1,1 0 1,0-1 0,-1 1-1,1 0 1,2 3-33,0 1-1,0-1 0,-1 0 1,0 1-1,3 7 0,-3-1-14,0-1-1,-1 0 0,0 0 0,-1 0 0,0 1 1,-1-1-1,-3 20 0,1-12 122,0 23 0,3-38-46,0 0 0,0 0 0,1 0 0,-1 0 0,1-1 0,-1 1 0,1 0 0,0 0 0,3 5 0,-4-8-2,1 1 0,0 0 1,-1 0-1,1 0 1,0-1-1,-1 1 0,1 0 1,0-1-1,0 1 0,-1-1 1,1 1-1,0-1 0,0 1 1,0-1-1,0 0 0,0 1 1,0-1-1,0 0 1,0 0-1,0 1 0,0-1 1,0 0-1,0 0 0,0 0 1,0 0-1,0-1 0,0 1 1,0 0-1,0 0 0,0 0 1,0-1-1,-1 1 1,1-1-1,2 0 0,95-52 447,-72 37-364,6-4-40,43-37 1,-21 15-292,-41 31 153,-7 5-365,-7 14-10,-22 34 141,16-31 280,0 0-1,-9 23 1,15-30 32,0-1 0,0 1 0,0-1 0,1 1 0,-1-1 0,1 1 0,0-1 0,0 1 0,0-1 0,0 1 0,1 0 0,-1-1 0,1 1 0,0-1 0,1 5 0,-1-7 33,0 0 0,0 0 0,0 1 0,0-1-1,0 0 1,0 0 0,0 0 0,0 0 0,0 0 0,0 0 0,1 0 0,-1 0 0,0-1-1,1 1 1,-1 0 0,0-1 0,1 1 0,-1-1 0,1 1 0,-1-1 0,1 0 0,-1 0-1,1 0 1,-1 0 0,3 0 0,4 0 110,0 0 0,0-1 0,11-3 1,-16 4-126,13-4 22,0 0-1,0-1 0,-1-1 0,0 0 0,0-1 1,-1 0-1,0-2 0,0 1 0,-1-2 1,15-12-1,-15 11-101,1-2-1,-2 1 1,19-24 0,-30 35-28,-1 4-73,-1 11-274,-7 17-163,5-22 635,0 1-1,1-1 1,0 0 0,0 1-1,1-1 1,1 1-1,-1-1 1,1 1-1,1-1 1,0 1-1,3 10 1,-4-19-8,0 0-1,0 0 1,1 0 0,-1 0-1,0 0 1,1 0 0,-1-1-1,1 1 1,-1 0-1,1 0 1,-1-1 0,1 1-1,-1 0 1,1-1 0,0 1-1,-1-1 1,1 1 0,0 0-1,0-1 1,0 0 0,1 2-1,0-2 13,-1 0 1,1 1-1,0-1 0,-1 0 0,1 0 0,0 0 0,0 0 0,-1 0 1,1 0-1,0-1 0,1 0 0,4-1 19,-1 0 0,0-1 1,0 0-1,0 0 0,8-5 0,-3 0 11,0 0-1,18-17 0,-12 9-202,21-16 0,-18 15-155,-20 17 281,1 0 0,-1 0 0,0 0 0,0 0 0,0 0 0,0 0 0,0 0 0,0 0 0,0 0 0,0 0 1,0 0-1,0-1 0,1 1 0,-1 0 0,0 0 0,0 0 0,0 0 0,0 0 0,0 0 0,0 0 0,0 0 0,1 0 1,-1 0-1,0 0 0,0 0 0,0 0 0,0 0 0,0 0 0,0 0 0,0 0 0,1 0 0,-1 0 0,0 1 0,0-1 1,0 0-1,0 0 0,0 0 0,0 0 0,0 0 0,0 0 0,0 0 0,1 0 0,-1 0 0,0 0 0,0 0 0,0 1 1,1 6-216,-1 9 27,-3 4 233,0-1-1,-11 32 0,14-51-21,0 0-1,0 1 0,0-1 1,0 0-1,0 1 0,0-1 0,0 0 1,0 1-1,0-1 0,0 0 1,0 0-1,0 1 0,0-1 1,0 0-1,0 1 0,0-1 1,0 0-1,0 0 0,0 1 0,0-1 1,0 0-1,1 1 0,-1-1 1,0 0-1,0 0 0,0 1 1,0-1-1,1 0 0,-1 0 1,0 0-1,0 1 0,1-1 1,-1 0-1,0 0 0,0 0 0,1 0 1,-1 0-1,0 1 0,0-1 1,1 0-1,-1 0 0,0 0 1,1 0-1,-1 0 0,0 0 1,1 0-1,-1 0 0,0 0 0,0 0 1,1 0-1,-1 0 0,0 0 1,1 0-1,-1-1 0,0 1 1,1 0-1,24-6 114,-18 4-69,36-15 51,-35 14-154,0-1 1,0 1-1,0 0 1,0 1-1,0 0 0,1 0 1,-1 1-1,1 0 1,-1 0-1,11 1 0,-18 0 33,0 0 0,-1 0 0,1 0 0,0 0-1,0 0 1,-1 0 0,1 0 0,0 1 0,0-1-1,-1 0 1,1 0 0,0 1 0,-1-1 0,1 0-1,0 1 1,-1-1 0,1 1 0,0-1 0,-1 1-1,1-1 1,-1 1 0,1-1 0,-1 1 0,1 0-1,-1-1 1,0 1 0,1-1 0,-1 1 0,0 0 0,1 0-1,-1-1 1,0 2 0,0 1-12,0-1-1,-1 0 1,1 1-1,-1-1 1,0 0-1,0 1 1,1-1 0,-3 3-1,2-3 40,-1 0 1,1 1-1,1-1 0,-1 0 0,0 1 1,0-1-1,1 3 0,0-5 8,1 1-1,-1-1 0,1 0 1,0 0-1,-1 1 0,1-1 1,0 0-1,-1 0 1,1 0-1,0 0 0,-1 0 1,1 0-1,0 0 0,-1 0 1,1 0-1,0 0 1,-1 0-1,2-1 0,17-1 260,114-29-124,-105 26-208,-12 1 8,0 1 1,30 0 0,-40 3 18,-1 0 0,1 1 0,-1-1 0,1 2 0,-1-1 1,1 0-1,-1 1 0,0 0 0,0 0 0,0 1 0,0-1 0,6 5 1,-7-3-77,14 8 364,31 18 0,-43-28-451,-1 1 1,0-1-1,0 0 1,1 0-1,-1-1 1,1 0-1,0 0 0,-1 0 1,1 0-1,0-1 1,10-1-1,-6-2-2036,-9-4-3914,-2 6 5449,0-1 0,0 1 0,-1 0 0,1 0 0,0 0 0,0 0 0,-2-1 0,-11-11-2728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9:4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97 4800,'-31'0'2176,"27"5"-1888,8-5 1824,6 0-1216,21-8 1184,9-1-1184,50-7-64,9 4-480,31-8-160,-4 9-128,22-6 224,-13 9-160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0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3552,'4'0'6434,"-3"0"-6308,10-17 483,1 0 0,1 1 1,1 0-1,0 1 0,1 1 1,20-16-1,108-66-157,-112 76-44,130-89 616,-155 105-968,24-16 37,-28 19-95,1-1 0,-1 1-1,0 0 1,0 0 0,1 1 0,-1-1 0,1 0-1,-1 1 1,0 0 0,1-1 0,4 1 0,-6 0 8,-1 1 0,1-1 1,0 0-1,0 1 0,0-1 1,-1 0-1,1 1 1,0-1-1,0 1 0,-1-1 1,1 1-1,0 0 0,-1-1 1,1 1-1,-1 0 0,1-1 1,-1 1-1,1 0 1,-1 0-1,1-1 0,-1 1 1,0 0-1,1 0 0,-1 0 1,0 0-1,0 0 1,0-1-1,1 1 0,-1 0 1,0 0-1,0 0 0,0 0 1,-1 0-1,1 1 1,0 3 41,-1 1 0,0-1 0,0 1 0,-3 6 0,-30 85 192,-5 16 320,38-105 676,12-12-488,4-5-673,-1-1-1,0 0 1,-1-2-1,16-17 1,-13 13-187,36-27 1,22-1-305,-72 43 392,-1 0 0,1 0-1,0 0 1,0 0 0,0 1 0,-1-1 0,1 1 0,0-1 0,0 1 0,0 0-1,0-1 1,0 1 0,0 0 0,0 0 0,0 1 0,0-1 0,-1 0 0,4 1-1,-4 0 18,1 0 0,-1-1 0,0 1 0,1 0 0,-1 0 0,0 0 0,1 1 0,-1-1 0,0 0 0,0 0 0,0 1 0,0-1 0,0 0 0,0 1 0,-1-1 0,1 1 0,0-1 0,-1 1 0,1-1 0,-1 1-1,1 1 1,22 98-121,-21-96 146,-1 0-1,1 0 0,0 0 0,1 0 1,0 0-1,-1-1 0,1 1 0,1-1 1,-1 0-1,1 0 0,-1 0 1,1 0-1,0-1 0,1 1 0,-1-1 1,8 4-1,-4-3 86,0 0 1,0-1-1,0 1 1,0-2-1,0 1 1,1-1-1,-1-1 0,1 0 1,15 1-1,14-4 137,0-2 0,45-10 0,-70 11-203,-2 0-1,1-1 0,0 0 1,-1-1-1,1 0 1,17-12-1,-22 13 1,0-2 1,0 1-1,0-1 1,0 0-1,-1 0 1,0-1-1,-1 0 1,1 0-1,-1 0 1,4-9-1,-7 13-55,-1 0 1,1-1-1,-1 1 0,0 0 1,0-1-1,0 1 0,0-1 1,-1 1-1,0-1 0,1 0 1,-1 1-1,0-1 0,-1 1 1,1-1-1,-1-3 0,0 6-8,0 0-1,0 1 1,1-1 0,-1 1-1,0-1 1,0 1-1,0-1 1,0 1-1,0-1 1,0 1-1,0 0 1,0 0 0,0-1-1,0 1 1,0 0-1,0 0 1,0 0-1,0 0 1,0 0-1,0 0 1,0 1 0,0-1-1,0 0 1,-2 1-1,-23 7-309,22-6 305,0 0-1,1 1 1,-1-1-1,1 1 1,0-1-1,0 1 1,0 0-1,-5 6 1,-4 5-59,6-8 45,1 0 0,0 0 0,0 0 0,0 1 0,1-1 0,0 1 0,-5 12 0,9-17 61,-1 1 0,0-1 0,0 0 0,1 1 0,-1-1 0,1 1 0,0-1 0,-1 0-1,1 1 1,0-1 0,1 1 0,-1-1 0,0 0 0,1 1 0,-1-1 0,1 1-1,0-1 1,0 0 0,0 0 0,0 0 0,0 1 0,0-1 0,1 0 0,-1 0 0,1 0-1,-1-1 1,1 1 0,3 3 0,-1-2 43,0 0-1,1 0 1,-1-1-1,1 1 1,0-1-1,0 0 1,-1-1-1,1 1 1,0-1-1,1 0 1,-1 0 0,0 0-1,0 0 1,7-1-1,4-2 61,-1 0 0,0 0 0,22-7 0,-16 3-118,191-49 36,-133 35-29,-44 10-89,0 1 0,0 2 1,67-4-1,-97 11 54,0 1 0,0-1 0,0 1-1,-1 0 1,1 1 0,0-1-1,-1 1 1,10 4 0,-12-5 33,1 1 0,-1-1 0,1 1 0,-1 0 0,0 0 0,1 0 0,-1 0 0,0 0 0,0 0 0,-1 0 0,1 1 0,0-1 0,-1 1 0,1-1 0,1 5 0,-3-7 8,0 0-1,0 0 1,0 1 0,0-1 0,0 0-1,0 0 1,0 0 0,0 0-1,0 0 1,0 0 0,0 0-1,0 0 1,0 0 0,0 0 0,0 0-1,0 1 1,0-1 0,-1 0-1,1 0 1,0 0 0,0 0-1,0 0 1,0 0 0,0 0 0,0 0-1,0 0 1,0 0 0,0 0-1,0 0 1,0 0 0,0 0 0,0 0-1,0 0 1,-1 0 0,1 0-1,0 0 1,0 1 0,0-1-1,0 0 1,0 0 0,0 0 0,0 0-1,0 0 1,0-1 0,0 1-1,-1 0 1,1 0 0,0 0-1,0 0 1,0 0 0,0 0 0,0 0-1,-10-3 392,-18-9-252,7 4-360,11 6 60,0 1 0,0 0 0,-1 0 0,1 1 0,0 1 0,-18 3 0,19-3 117,0 2 0,0-1 0,0 1 0,0 1 0,1-1 0,-1 1 0,1 1 0,0 0 0,1 0-1,-13 10 1,19-14 30,0 0-1,-1 1 1,1-1-1,0 1 0,0-1 1,-1 1-1,1-1 0,0 1 1,1 0-1,-1 0 1,0-1-1,0 1 0,1 0 1,-1 0-1,0 3 1,1-4 9,0-1 1,0 1 0,0 0-1,1-1 1,-1 1 0,0 0-1,0-1 1,0 1 0,0-1 0,1 1-1,-1 0 1,0-1 0,1 1-1,-1-1 1,0 1 0,1-1 0,-1 1-1,1-1 1,-1 1 0,1 0-1,0-1 21,1 1-1,-1 0 0,0-1 1,1 1-1,-1-1 1,0 1-1,1-1 0,-1 0 1,0 1-1,1-1 1,-1 0-1,3 0 0,13-1 131,-1 0 1,0-2-1,0 0 0,31-9 0,59-31-49,-105 43-138,-1 0-1,1-1 0,0 1 1,-1 0-1,1 0 0,-1-1 1,1 1-1,0 0 0,-1 0 1,1 0-1,-1 0 0,1-1 0,0 1 1,-1 0-1,1 0 0,0 0 1,-1 1-1,1-1 0,0 0 1,-1 0-1,1 0 0,-1 0 1,1 0-1,0 1 0,-1-1 1,1 0-1,-1 1 0,1-1 1,0 1-1,0 0 2,0 1 0,-1-1 0,1 1 0,0-1 0,-1 1 1,1 0-1,-1-1 0,1 4 0,0-3 27,-1 0-1,0 1 1,1-1 0,0 0 0,0 0-1,-1 0 1,1-1 0,0 1 0,2 2-1,-1-1 38,0-1 0,0 0 0,0 0 0,0 0 0,0 0 0,1-1 0,-1 1 1,1-1-1,-1 1 0,1-1 0,0 0 0,0 0 0,-1 0 0,1 0 0,0-1 0,6 2 0,-6-2-3,1-1 0,-1 1 0,1-1 0,0 0 0,-1 1 0,1-1-1,-1-1 1,0 1 0,1 0 0,-1-1 0,0 0 0,0 0 0,4-2 0,28-20-53,1 3-1,1 1 0,1 1 1,0 2-1,50-14 0,-86 31-3,-1-1-1,1 1 0,-1-1 1,1 1-1,-1 0 0,1 0 0,-1-1 1,1 1-1,-1 0 0,1 0 1,-1 1-1,1-1 0,-1 0 1,1 0-1,-1 1 0,1-1 1,-1 1-1,1-1 0,-1 1 0,1 0 1,-1-1-1,0 1 0,0 0 1,1 0-1,-1 0 0,0 0 1,1 2-1,2 1 31,-1 1-1,-1 0 1,1 0 0,-1 0 0,1 1-1,0 5 1,-1-6 40,0 1 0,0-1 0,0 0 0,1 0 0,4 7 0,-2-7-33,-2 0 59,0-1-1,0 0 1,1 0 0,0 0 0,0-1 0,0 1-1,0-1 1,1 0 0,-1 0 0,7 2 0,0-1 39,1 0 0,0-1 0,0-1 0,0 0 0,0 0 0,0-1 0,0-1 0,0 0 0,1-1 0,-1 0 0,0 0 0,0-2 0,0 1 1,16-7-1,5-7-2225,-16 11 810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40 2240,'0'-1'88,"0"1"-1,0-1 1,0 0 0,0 0-1,0 0 1,1 0 0,-1 1-1,0-1 1,0 0 0,1 0-1,-1 1 1,0-1 0,1 0-1,-1 0 1,1 1 0,-1-1-1,1 1 1,-1-1 0,1 0-1,1 0 1,-1 0 182,-1 0 0,1 1-1,0-1 1,0 0 0,-1 0 0,1 0 0,-1 1 0,1-1 0,-1 0 0,1 0-1,-1 0 1,1-1 0,-1 1 34,1 0 0,-1 0-1,0 0 1,1 0 0,-1 1 0,1-1-1,-1 0 1,1 0 0,-1 1 0,1-1-1,0 0 1,-1 1 0,2-2 0,-2 2-254,0 0 0,0 0 0,0 0 0,0 0 0,0 0 0,0 0 0,0 0 0,1 0 0,-1 0 0,0 0 0,0 0 0,0 0 0,0 0 0,0 0 0,0 0 0,0 0 0,0 0 1,0 0-1,0 0 0,1 0 0,-1 0 0,0 0 0,0 0 0,0 0 0,0 0 0,0 0 0,0 0 0,0 1 0,0-1 0,0 0 0,0 0 0,0 0 0,0 0 0,0 0 0,0 0 1,1 0-1,-1 0 0,0 0 0,0 0 0,0 0 0,0 0 0,0 1 0,0-1 0,0 0 0,0 0 0,0 0 0,0 0 0,-1 12 751,-5 14-103,-1 9 281,-21 62 0,-1-29 2,-63 104 0,82-153-778,-11 31-1,9-19-20,11-29-71,0 0-1,0 0 0,1 0 1,-1 0-1,1 0 1,-1 0-1,1 0 1,0 0-1,0 0 1,0 0-1,0 0 1,0 0-1,1 4 1,47-12 293,-7 1-424,68-9 37,-31 3 136,-52 7-205,-18 2 70,1 1-1,0 0 1,-1 0-1,1 1 1,12 1 0,-20-1-5,0 0 0,0 0 0,0 1 1,0-1-1,-1 0 0,1 0 0,0 0 1,0 0-1,0 0 0,0 0 0,0 0 1,-1 0-1,1-1 0,0 1 0,1 0 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1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46 2144,'-3'-3'263,"-14"-7"331,17 10-449,-1-1-1,1 1 0,-1 0 1,1-1-1,-1 1 0,1 0 1,-1-1-1,0 1 0,1 0 1,-1 0-1,1 0 0,-1 0 1,0 0-1,1 0 0,-1 0 1,0 0-1,1 0 0,-2 0 1,-4 1 2717,4-1-1477,6 0 677,1 0 535,45-3 1676,25-9-2596,16-1-1686,-80 12-46,-6 0 65,-1 1 0,1-1 0,-1 1 0,1 0 1,8 2-1,-9-2 995,0 1-3960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4:30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38 812 4384,'-18'-7'1424,"18"7"-1409,0 0 1,0 0-1,0 0 1,-1 0-1,1 0 0,0 0 1,0-1-1,0 1 1,0 0-1,-1 0 0,1 0 1,0 0-1,0 0 1,0 0-1,0 0 1,-1 0-1,1 0 0,0 0 1,0 0-1,0 0 1,0 0-1,-1 0 1,1 0-1,0 0 0,0 0 1,0 1-1,0-1 1,-1 0-1,1 0 1,0 0-1,0 0 0,0 0 1,0 0-1,0 0 1,0 0-1,-1 1 0,-8 7 380,8-8-325,1 0 0,0 0 0,0 0-1,-1 0 1,1 0 0,0 0 0,0 0 0,0 0 0,0 1-1,-1-1 1,1 0 0,0 0 0,0 0 0,0 0 0,0 1-1,0-1 1,-1 0 0,1 0 0,0 0 0,0 1-1,0-1 1,0 0 0,0 0 0,0 0 0,0 1 0,0-1-1,0 0 1,0 0 0,0 1 0,0-1 0,0 0 0,0 0-1,0 1 1,0-1 0,0 0 0,0 0 0,0 0-1,0 1 1,0-1 0,0 0 0,1 0 0,-1 0 0,0 1-1,0-1 1,0 0 0,0 0 0,0 0 0,1 0 0,-1 1-1,0-1 1,0 0 0,0 0 0,1 0 0,0 1 91,0-1 0,0 1 0,1 0 0,-1-1 0,0 0 0,1 1 0,-1-1 0,0 0 0,1 0 0,-1 0 0,0 0 0,2 0 0,6 1 407,-4 0-366,1-1 1,0 0 0,0 0-1,0-1 1,0 1-1,0-1 1,-1 0-1,1-1 1,0 1-1,-1-1 1,1-1 0,-1 1-1,8-5 1,0-1-39,-1-1 1,0 0-1,-1 0 1,12-13-1,-21 72-1198,-21 439 2932,8-348-1109,-2 25-15,9-82 112,4-74-684,0 0 667,0-10-858,0 0-1,0 0 1,0 0 0,0 0-1,0 0 1,0-1-1,0 1 1,-1 0-1,1 0 1,0 0-1,0 0 1,0 0-1,0 0 1,0 0-1,0 0 1,0 0-1,0 0 1,0 0-1,0 0 1,0 0 0,0 0-1,0 0 1,0 0-1,0 0 1,0 0-1,0 0 1,0 0-1,0 0 1,0 0-1,0 0 1,0 0-1,0 0 1,0 0-1,0 0 1,0 0 0,0 0-1,-1 0 1,1 0-1,0 0 1,0 0-1,0 0 1,0 0-1,0 0 1,0 0-1,0 0 1,0 0-1,0 0 1,0 0-1,0 0 1,0 0-1,0 0 1,0 0 0,0 0-1,0 0 1,0 0-1,0 0 1,0 0-1,0 0 1,0 0-1,0 1 1,0-1-1,0 0 1,0 0-1,0 0 1,0 0-1,0 0 1,-5-15 734,-3-51-432,1-96 0,5 102-331,1-189-19,3 181-211,17-103 0,-15 147 128,2-1 1,1 1 0,0 0-1,2 1 1,1 0 0,1 0-1,22-34 1,-28 50 44,0 0 1,0 1-1,1-1 0,0 1 1,0 1-1,8-7 0,-10 10 33,1-1 0,-1 0 0,0 1-1,1 0 1,0 0 0,-1 1 0,1-1-1,0 1 1,0 0 0,0 0 0,0 1-1,6-1 1,2 2 34,1 0 0,0 1 0,-1 0 0,1 1 0,-1 1 0,0 0 0,0 1 0,0 0 0,-1 1 0,0 1 0,0 0 0,0 0 0,-1 1 0,0 0 0,11 12 0,-20-18 27,0-1-1,0 1 1,-1 0 0,1 0-1,0 1 1,-1-1 0,0 0-1,1 0 1,-1 1 0,0-1-1,0 1 1,0-1 0,0 1-1,-1-1 1,1 1 0,-1-1-1,1 1 1,-1 0 0,0-1-1,0 1 1,0 0 0,-1-1-1,1 1 1,-1-1 0,1 1-1,-1 0 1,0-1 0,0 0-1,0 1 1,0-1 0,0 1-1,-1-1 1,-1 3 0,-2 1 49,-1 0 0,1-1 0,-1 0 0,0 0 0,0-1 0,0 0 1,0 0-1,-1 0 0,0-1 0,0 0 0,0 0 0,0 0 0,0-1 0,-1 0 1,-12 1-1,2-1-44,1-1 1,-1-1-1,0 0 1,0-2-1,-27-4 1,29 6-325,16 0 296,0 0 0,0 0 0,0 0 0,-1 0 0,1 0 0,0 0 0,0 0 0,0 0 0,0 0 0,0 0 0,0 0 0,0 0 0,0 1 0,0-1 0,0 0 0,0 0 0,0 0 0,0 0 0,0 0 0,0 0 0,0 0 0,0 0 0,0 0 0,0 0 0,0 0 0,0 0 0,0 0 0,0 0 0,0 0 0,0 0 0,0 0 0,0 0 0,0 1 0,0-1 0,0 0 0,0 0 0,0 0 0,0 0 0,0 0 0,0 0 0,0 0 0,0 0 0,0 0 0,0 0 0,0 0 0,0 0 0,0 0 0,0 0 0,0 0 0,0 0 0,0 0 0,0 0 0,0 1 0,0-1 0,0 0 0,0 0 0,0 0 0,0 0 0,0 0 0,0 0 0,10 3-23,4-1 82,0 0-1,0-1 1,0-1-1,0 0 1,16-3-1,-2 1-23,125-17 96,-112 12-78,9-2-21,-1-2-1,49-18 1,91-45 246,-176 68-226,0 0 0,0-1 0,-1 0 0,19-15 0,-28 20-69,-3 2 12,0 0 0,1 0 0,-1 0 0,0 0 0,0-1 0,0 1 0,1 0 0,-1 0-1,0 0 1,0 0 0,0 0 0,1-1 0,-1 1 0,0 0 0,0 0 0,0 0 0,0 0 0,0-1 0,1 1-1,-1 0 1,0 0 0,0-1 0,0 1 0,0 0 0,0 0 0,0 0 0,0-1 0,0 1 0,0 0 0,0 0-1,0-1 1,0 1 0,0 0 0,0 0 0,0-1 0,0 1 0,0 0 0,0 0 0,0-1 0,0 1 0,-1 0-1,1 0 1,0 0 0,0-1 0,0 1 0,-1 0 0,1 0-16,-1-1 1,0 1-1,1 0 0,-1 0 1,0 0-1,1 0 0,-1 0 0,0 0 1,1 0-1,-1 1 0,0-1 1,1 0-1,-1 0 0,0 0 1,1 1-1,-1-1 0,1 0 1,-2 1-1,2-1 3,-8 5 8,0 0-1,1 0 1,-1 0 0,1 1-1,0 0 1,1 0-1,-8 9 1,-35 54-25,38-52 71,8-12-6,0 0 1,0 0 0,1 1-1,-1-1 1,1 0 0,1 1-1,-1 0 1,1-1 0,0 1-1,0 0 1,1 0 0,-1-1-1,1 1 1,1 0 0,-1 0-1,3 9 1,-3-14-14,0-1 0,0 0 0,0 0 0,0 1-1,0-1 1,0 0 0,0 0 0,0 1 0,0-1 0,0 0 0,1 0 0,-1 1-1,0-1 1,0 0 0,0 0 0,0 0 0,1 1 0,-1-1 0,0 0 0,0 0-1,0 0 1,1 0 0,-1 0 0,0 1 0,0-1 0,1 0 0,-1 0 0,0 0 0,0 0-1,1 0 1,-1 0 0,9-4 231,11-17-17,-14 14-145,61-71 84,-61 71-196,0 0 0,0 0 0,1 0 0,0 1 0,0 0 0,0 0 0,15-7 0,-21 12 1,1 0 1,0 1-1,0-1 1,0 1 0,0 0-1,0 0 1,0-1-1,0 1 1,0 0 0,0 1-1,0-1 1,0 0-1,-1 0 1,1 1 0,0-1-1,3 2 1,3 2-15,-1 0-1,13 8 1,0 0-11,-19-11 51,22 11 129,1-1-1,1 0 1,34 8 0,-51-17-69,0 0 1,0-1 0,0 0 0,1-1 0,-1 0-1,0 0 1,0 0 0,0-1 0,0-1-1,0 1 1,0-1 0,0-1 0,0 1-1,-1-1 1,9-5 0,-5 2-13,-1 0 1,-1-1 0,1-1-1,-1 0 1,0 0-1,-1 0 1,0-1-1,0-1 1,-1 1-1,9-17 1,-6 9-108,-2-1 0,0 0-1,0 0 1,-2-1 0,7-31 0,-9 32-165,-2 18 28,-2 4-27,0 34-480,0-22 795,0 3-63,1 0 0,6 32 1,-5-43 16,0-1 0,0 0 1,0 0-1,1 0 0,0 0 1,0 0-1,0-1 0,1 1 0,9 11 1,-10-16-23,0 0 1,0 0 0,0 0 0,0 0 0,0 0 0,0-1 0,0 1 0,1-1-1,-1 0 1,1 0 0,-1 0 0,1-1 0,-1 1 0,7-1 0,6 1 61,29-4 1,-41 2-78,52-6 200,0-2 0,92-29 1,-120 29-240,-1-2 1,44-23-1,-55 24 64,1 0 1,-2-2-1,1 1 1,-2-2-1,15-15 0,-18 17-267,-10 10 86,-2 3-8,-16 20-333,4-6 620,-77 103-39,88-116-70,1-1 0,-1 1-1,1-1 1,-1 1 0,1 0 0,0 0-1,0 0 1,0 0 0,0 5 0,1-8-13,0 0-1,0 0 1,0 0 0,0 0 0,0 0 0,0 0 0,0 0 0,0 0 0,0 0 0,0 0 0,0 1 0,0-1 0,0 0 0,0 0-1,0 0 1,1 0 0,-1 0 0,0 0 0,0 0 0,0 0 0,0 0 0,0 0 0,0 0 0,0 0 0,0 0 0,0 0-1,1 0 1,-1 0 0,0 0 0,0 0 0,0 0 0,0 0 0,0 0 0,0 0 0,0 0 0,0 0 0,0 0 0,1 0 0,-1 0-1,0 0 1,0 0 0,0 0 0,0 0 0,0 0 0,0 0 0,0 0 0,0 0 0,0 0 0,0 0 0,1-1 0,7-4 239,11-10-163,-9 3-114,-5 6-1,0 0 0,1 1 0,-1-1 0,1 1 0,0 0-1,1 1 1,9-6 0,-16 10 23,1 0 0,0 0 0,-1-1 0,1 1 0,-1 0 0,1 0 0,-1 0 0,1 0 0,0 1 0,-1-1 0,1 0-1,-1 0 1,1 0 0,-1 0 0,1 0 0,-1 1 0,1-1 0,-1 0 0,1 1 0,-1-1 0,1 0 0,-1 1 0,1-1 0,-1 0 0,0 1-1,1-1 1,-1 1 0,1 0 0,11 17-402,-8-11 328,6 8 43,-5-5 96,1-1 0,1-1 0,13 16 0,-18-22-31,0-1-1,0 1 0,1 0 1,-1-1-1,0 1 0,1-1 1,-1 0-1,1 1 1,0-1-1,-1 0 0,1-1 1,0 1-1,-1 0 1,1-1-1,0 0 0,0 0 1,0 1-1,0-2 1,3 1-1,12-4 65,-1-1 1,0 0-1,0-1 1,22-12-1,-12 5-40,-8 6-22,0-2 1,0 0-1,-1-2 1,0 0-1,-1 0 0,22-21 1,-16 8-36,0-1 0,-2-1 0,-1-1 0,-2 0 0,19-37 0,10-32-395,60-172 1,-105 258 153,-4 11 63,-2 6 29,-1 5 75,1 0 1,-3 13-1,4-13 71,-41 187 131,14-55-128,22-109 130,1 0 1,-5 71 0,12-101-69,0 1 0,1-1 0,-1 1 0,1-1 1,0 0-1,1 1 0,-1-1 0,1 0 1,0 0-1,0 0 0,3 5 0,-4-9-42,-1-1 0,0 1 0,1-1 0,-1 1 0,1-1 0,0 0 0,-1 1 0,1-1 0,-1 0 0,1 1 0,0-1 0,-1 0 0,1 0 0,-1 0 0,1 1 0,0-1 0,-1 0 0,1 0 0,0 0 0,-1 0 0,1 0 0,0 0 0,-1 0 0,1-1 0,0 1-1,2-1 15,-1 0 0,1 0 0,-1 0 0,1 0 0,-1 0 0,4-3 0,1-1 2,-1 0-1,0-1 0,9-10 1,53-82-92,-67 97 41,1-1-1,-1 0 1,0 1-1,0-1 1,0 0 0,0 0-1,0 0 1,0 0-1,0 0 1,-1 0 0,1 0-1,0-4 1,-1 6 19,0 0-1,0-1 1,0 1 0,0 0-1,0 0 1,0 0 0,1 0-1,-1 0 1,0 0 0,0 0-1,0 0 1,0 0 0,0 0-1,0 0 1,0 0 0,0 0 0,1 0-1,-1 0 1,0 0 0,0 0-1,0 0 1,0 0 0,0 0-1,0 0 1,0 0 0,1 0-1,-1 0 1,0 0 0,0 0-1,0 0 1,0 0 0,0 0-1,0 0 1,0 0 0,0 0 0,0 0-1,1 1 1,-1-1 0,0 0-1,0 0 1,0 0 0,0 0-1,0 0 1,0 0 0,0 0-1,0 0 1,0 0 0,0 1-1,0-1 1,0 0 0,6 5-35,-6-5 15,3 4 9,1-1 0,0 0 0,0 0 0,-1-1 0,2 1 0,-1-1 0,0 0 0,1 0 0,-1 0 0,1 0 0,-1-1 0,1 0 0,5 1 0,10 1 41,35 0 1,-41-3 8,189-4 308,-160 2-457,-15 0 203,-1-2 0,36-8 0,-53 12-136,-10-1 43,0 1-1,0 0 1,0 0-1,0 0 1,1 0-1,-1 0 0,0 0 1,0 0-1,0 0 1,0 0-1,0 0 1,1 0-1,-1 0 0,0 0 1,0 0-1,0 0 1,0 0-1,0 0 1,0 0-1,1 0 1,-1 0-1,0 0 0,0 0 1,0 0-1,0 0 1,0 0-1,1 0 1,-1 0-1,0 0 0,0 1 1,0-1-1,0 0 1,0 0-1,0 0 1,0 0-1,0 0 1,1 0-1,-1 0 0,0 1 1,0-1-1,0 0 1,0 0-1,0 0 1,0 0-1,0 0 0,0 0 1,0 1-1,0-1 1,0 0-1,0 0 1,0 0-1,0 0 1,0 0-1,0 1 0,0-1 1,0 0-1,0 0 1,0 0-1,0 0 1,-5 4-78,0 0 1,-1-1 0,1 0-1,-9 3 1,-1 2 13,-3 1 20,2 2 0,-1 0 0,1 0 0,-22 22 0,35-30 53,1 0 0,-1 0 0,1 1 0,0-1 0,0 0 0,0 1 0,-2 4 0,4-8 7,-1 1 0,1 0 0,0 0 0,-1 0 0,1-1 0,0 1 0,0 0 0,0 0 0,0 0 0,-1 0 0,1-1 0,1 1 0,-1 0 0,0 0 0,0 0 0,0 0 0,0-1 0,0 1 0,1 0 0,-1 0 0,0 0 0,1-1 0,-1 1 0,1 0 0,-1-1 0,1 1 0,-1 0 0,1-1 0,-1 1 0,1 0 0,-1-1 0,1 1 0,0-1 0,-1 1 0,1-1 0,0 0 0,0 1 0,-1-1 0,1 0 0,0 1 0,1-1 0,3 1 17,0 0-1,1 0 1,-1-1 0,0 1 0,1-1 0,-1-1-1,0 1 1,0-1 0,1 0 0,-1 0-1,0 0 1,0-1 0,0 0 0,8-3-1,-7 2-26,0-1 0,-1 1 0,1-1 0,-1 0 0,1 0-1,-1 0 1,-1-1 0,1 0 0,0 0 0,-1 0-1,4-7 1,-6 9-12,-1 1 0,0-1 0,1 0-1,-1 1 1,0-1 0,0 0 0,-1 0-1,1 1 1,-1-1 0,1 0 0,-1 0-1,0 0 1,0 0 0,0 0 0,0 0-1,-1 1 1,1-1 0,-1 0 0,0 0-1,0 0 1,0 1 0,0-1 0,-2-3-1,0 1-67,0 1-1,-1-1 0,0 0 0,0 1 0,0 0 0,-1 0 0,0 0 0,1 0 0,-10-4 1,14 8-62,9 4 123,-1 0 0,1-1 0,17 6 0,-20-8 48,1 0 0,-1-1 0,0 0 0,0 0 0,1 0 0,-1 0 0,0-1 0,0 0 1,0-1-1,1 1 0,7-4 0,3-2-3,-4 3 51,0-1 1,0-1 0,0 0 0,21-15 0,7-10 36,-1-2 0,55-57 0,56-90 96,-137 163-255,-1-1 0,-1 0 1,0-1-1,-2 0 0,0-1 1,9-25-1,-18 41-14,1-1 1,-1 1-1,-1-1 0,1 0 1,0 1-1,-1-1 0,-1-7 1,1 11 39,0 0 1,0 1 0,0-1-1,0 0 1,-1 1 0,1-1 0,0 0-1,0 1 1,-1-1 0,1 0-1,-1 1 1,1-1 0,0 1 0,-1-1-1,1 1 1,-1-1 0,0 1-1,1-1 1,-1 1 0,1-1 0,-1 1-1,0 0 1,1-1 0,-2 1-1,0-1-13,-1 0 0,0 1-1,1-1 1,-1 1 0,1 0-1,-1 0 1,-3 0 0,-4 1-1,0 0 1,-16 5-1,16-3 14,1 0-1,-1 1 1,1 0-1,0 0 1,0 1-1,1 0 1,-1 1-1,-14 13 1,12-9 9,1 1 0,0 0 1,1 0-1,0 1 0,-11 20 0,6-3 39,1 0 1,1 1-1,1 1 0,-12 60 0,19-70-20,1 0-1,0 0 1,2 0-1,0 1 1,3 29-1,-1-44 17,0 1-1,0-1 1,1 0-1,0 0 1,0 1-1,0-1 0,1 0 1,1-1-1,-1 1 1,1-1-1,0 1 1,0-1-1,1 0 0,0 0 1,0-1-1,0 0 1,0 0-1,12 8 1,0-4 43,-1 0 0,1-1-1,1-1 1,0-1 0,-1-1 0,2 0 0,-1-1 0,0-1 0,1-1 0,0-1 0,28-1 0,-24-1-33,0-1-1,-1-1 1,0-1-1,0-1 1,0-1 0,0-1-1,-1-1 1,0-1-1,25-14 1,-32 14-11,1 0 0,-2-1 0,21-18 1,-31 25-35,0 0 0,0 0 1,0 0-1,-1 0 0,1-1 1,-1 1-1,0-1 1,0 0-1,0 1 0,0-1 1,0 0-1,-1 0 0,0 0 1,0 0-1,0-1 0,0 1 1,-1 0-1,0 0 1,0-7-1,0 10 1,0 0 0,0 1 0,-1-1 0,1 0-1,0 0 1,0 1 0,-1-1 0,1 1 0,0-1 0,-1 0 0,1 1 0,-1-1 0,1 1 0,-1-1 0,1 1 0,-1-1-1,0 1 1,1-1 0,-1 1 0,0-1 0,1 1 0,-1 0 0,0-1 0,1 1 0,-1 0 0,0 0 0,1 0 0,-1-1-1,0 1 1,0 0 0,1 0 0,-1 0 0,-1 0 0,-1 1-5,0-1-1,0 0 1,0 1 0,1-1-1,-1 1 1,0 0 0,0 0-1,-3 2 1,-1 1 16,1 0 0,-1 1 0,1 0 0,0 0 0,0 1 0,1 0 0,-7 8 0,-32 49 0,42-60-13,-9 16 14,-14 27 1,22-39 32,0 1 0,0-1 0,0 1 0,1-1 0,1 1 0,-1 0-1,0 9 1,2-17-28,0 0 1,0 1-1,0-1 0,0 0 1,0 0-1,0 1 0,0-1 0,0 0 1,0 1-1,0-1 0,1 0 0,-1 0 1,0 1-1,0-1 0,0 0 1,0 0-1,0 1 0,0-1 0,1 0 1,-1 0-1,0 1 0,0-1 0,0 0 1,1 0-1,-1 0 0,0 1 0,0-1 1,1 0-1,-1 0 0,0 0 1,1 0-1,9-2 253,8-10 25,-6-2-243,-1 0-1,17-28 0,-16 24-158,17-21-1,-25 35 85,0-1 0,0 1-1,1 0 1,8-6 0,-11 8 13,1 1 1,-1 0-1,1 0 0,-1 0 1,1 0-1,-1 1 0,1-1 1,0 1-1,-1-1 1,1 1-1,0 0 0,-1 0 1,4 0-1,5 2 29,0 1-1,-1 0 0,1 0 1,-1 1-1,1 0 1,-1 1-1,10 6 0,20 8 101,84 28 195,-73-29-198,-24-9-202,1-2 1,34 5 0,-6-6-3337,2-5-7921,-41-1 8268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1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6560,'0'-1'121,"-1"1"0,1 0 1,0 0-1,0 0 0,0 0 0,0-1 1,0 1-1,0 0 0,0 0 0,0 0 1,0 0-1,0-1 0,0 1 0,0 0 1,0 0-1,2-2 1819,-2 2-1819,0-1 1,0 1-1,0 0 0,1 0 0,-1 0 1,0 0-1,0 0 0,0 0 0,0 0 1,1 0-1,-1 0 0,0 0 0,0 0 1,16-3 2549,26 3-1076,-32 0-714,142-11 2437,-35 0-3186,-62 5-92,-38 4-733,0 0 1,1 1-1,27 2 1,-26 0-1980,0-1 843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1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15 589 2912,'0'5'1016,"0"0"0,-1-1 1,1 1-1,-1 0 0,0 0 0,0-1 0,0 1 1,-1 0-1,1-1 0,-5 8 0,8-15-443,0 1-1,0-1 0,0-1 1,-1 1-1,1 0 1,-1 0-1,2-5 0,7-31-21,-7 26-182,41-157 1001,-35 126-1072,-6 28-183,9-32 0,-10 43-90,9-27 3,2 0 1,23-43 0,-30 66-66,0-1 0,0 1 0,1 0 1,1 1-1,-1 0 0,1 0 0,1 0 1,-1 1-1,1 1 0,1-1 0,15-7 1,-8 6 51,0 1 1,1 1-1,-1 1 1,28-5 0,-33 8 1,0 0 0,0 1-1,0 1 1,1 0 0,-1 1 0,0 0 0,22 5 0,-32-6-1,0 1-1,0 0 1,0-1-1,0 1 1,0 0 0,-1 0-1,1 0 1,0 1-1,0-1 1,-1 0 0,1 0-1,0 1 1,-1-1-1,1 1 1,-1 0-1,0-1 1,0 1 0,0 0-1,1 0 1,-2 0-1,1 0 1,1 3 0,-1-2 22,-1-1 0,0 1 1,0 0-1,0-1 1,0 1-1,0 0 0,0-1 1,-1 1-1,1 0 0,-1-1 1,0 1-1,0-1 1,0 1-1,0-1 0,0 1 1,0-1-1,-1 0 1,-2 4-1,-2 2 16,-2 0-1,1 0 1,-1 0-1,0-1 1,0 0-1,-1-1 1,0 0-1,-11 6 1,-11 3 99,-39 14 0,17-8 46,35-14-265,-29 7 0,35-11-208,13-3 265,-1 0-1,0 1 1,0-1-1,0 0 1,0 0-1,1 0 1,-1 0-1,0 0 1,0 0-1,0 0 0,0 1 1,1-1-1,-1 0 1,0 0-1,0 0 1,0 0-1,0 1 1,0-1-1,0 0 1,0 0-1,0 0 1,0 1-1,1-1 1,-1 0-1,0 0 1,0 0-1,0 1 0,0-1 1,0 0-1,0 0 1,0 0-1,0 1 1,0-1-1,-1 0 1,1 0-1,0 0 1,0 1-1,0-1 1,0 0-1,0 0 1,0 0-1,0 0 1,0 1-1,0-1 0,-1 0 1,1 0-1,0 0 1,0 0-1,0 0 1,0 1-1,-1-1 1,1 0-1,0 0 1,0 0-1,0 0 1,0 0-1,-1 0 1,1 0-1,0 0 1,0 0-1,0 0 1,-1 0-1,1 0 0,0 0 1,0 0-1,-1 0 1,17 8-233,7 0 146,93 41-248,-102-43 405,-1 2-1,0-1 1,0 2-1,-1 0 1,0 0 0,11 12-1,-22-20-28,0 0-1,0-1 0,0 1 1,0 0-1,-1 0 0,1 0 1,0 0-1,-1 0 1,1 0-1,-1 0 0,1 0 1,-1 0-1,1 0 0,-1 0 1,1 0-1,-1 0 0,0 0 1,0 0-1,0 1 0,0-1 1,0 0-1,0 0 0,0 0 1,0 0-1,0 2 0,-1-2 4,0 0 0,0 0 0,0 0 0,0 0 0,0 0 0,0 0-1,0 0 1,0 0 0,0 0 0,-1 0 0,1-1 0,0 1 0,-1 0-1,1-1 1,0 1 0,-3-1 0,-7 3 146,1-1 1,-1-1-1,-20 0 1,13-1-272,0 0 0,0-1 0,0-1 0,0-1 0,0-1 0,-33-11 0,32 8-764,-18-7-1314,34 13 1546,1-1 0,-1 1 0,1-1 0,-1 1 0,1-1 0,-1 0 0,1 0 0,0 0 0,-4-4 0,1-3-1623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1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3488,'0'0'76,"-1"-1"0,1 0 1,0 1-1,0-1 0,-1 0 1,1 0-1,0 1 0,0-1 1,0 0-1,0 0 0,0 1 0,0-1 1,0 0-1,0 0 0,1 0 1,0-9 3438,1 6-373,0 5-2001,-1 5 165,-9 162 2062,0 0-1867,8-164-1403,0-1 0,0 0 0,0 1 1,0-1-1,-1 0 0,0 1 0,1-1 0,-1 0 0,-2 6 0,10-33 1561,37-129-1537,-12 46-729,-13 59 303,-13 40 199,-2 13 115,0 16 130,-4-19-127,3 32 374,-2 0 0,-1-1-1,-8 65 1,8-97-338,0-1 0,-1 1 0,1 0 0,0 0 0,0 0 0,0-1 0,-1 1 0,1 0 0,0 0 0,0-1 0,0 1 0,0 0 0,1 0 0,-1 0 0,0-1 0,0 1 0,0 0 0,1 1 0,12-20 515,-12 17-576,23-41-170,-10 18 187,1 0 1,20-24-1,-29 41-47,0 0 0,0 0 0,1 0 0,0 1 0,0 0-1,0 1 1,0 0 0,1 0 0,17-8 0,-24 12 33,0 1 0,1 0-1,-1-1 1,1 1 0,-1 0 0,1 0 0,-1 0 0,0 0-1,1 0 1,-1 0 0,1 0 0,-1 0 0,1 1 0,-1-1-1,0 1 1,1-1 0,-1 1 0,0-1 0,1 1-1,-1 0 1,0-1 0,0 1 0,0 0 0,1 0 0,-1 0-1,0 0 1,0 0 0,0 0 0,-1 0 0,1 1 0,0-1-1,0 0 1,-1 0 0,1 1 0,0-1 0,-1 0-1,1 3 1,2 4 74,-1 1 0,0 0 0,0 0 1,0 13-1,-2-22-63,4 156 408,-4-128-548,36-44-10081,-14 8 8225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1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29 3552,'6'-13'1147,"-6"12"-1130,1 1 1,-1 0 0,0 0 0,0 0 0,0-1 0,0 1 0,0 0 0,0 0 0,1 0 0,-1-1 0,0 1 0,0 0 0,0 0 0,0 0 0,1 0 0,-1-1 0,0 1 0,0 0 0,0 0 0,1 0 0,-1 0 0,0 0 0,0 0 0,0 0 0,1 0 0,-1 0-1,0 0 1,0 0 0,1 0 0,-1 0 0,0 0 0,0 0 0,1 0 0,-1 0 0,0 0 0,0 0 0,1 0 0,-1 0 44,0 0 0,0 0 0,0 0 1,1 0-1,-1 0 0,0 0 0,0 0 0,0 0 0,0 0 0,0 0 1,1 0-1,-1 0 0,0 0 0,0 0 0,0 0 0,0 0 0,0 0 0,1 0 1,-1 0-1,0 0 0,0 0 0,0 0 0,0 0 0,0 0 0,0-1 1,1 1-1,-1 0 0,0 0 0,0 0 0,0 0 0,0 0 0,0 0 0,0 0 1,0-1-1,0 1 0,0 0 0,0 0 0,0 0 0,0 0 0,1 0 1,-1-1-1,0 1 0,0 0 0,0 0 0,0 0 0,0 0 0,0 0 0,0-1 1,0 1-1,-1 0 0,1 0 0,0 0 0,0 0 0,0 0 0,0-1 1,0 1-1,0 0 0,0 0 0,0 0 0,0-1 94,0 1-1,0 0 0,0 0 1,0-1-1,0 1 1,-1 0-1,1-1 1,0 1-1,0 0 1,0 0-1,0-1 1,0 1-1,0 0 1,-1 0-1,1-1 1,0 1-1,0 0 1,0 0-1,-1 0 1,1-1-1,0 1 1,0 0-1,-1 0 1,1 0-1,0 0 1,0 0-1,-1-1 0,1 1 1,0 0-1,-1 0 1,1 0-1,0 0 1,0 0-1,-1 0 1,-16 2 2219,12-1-2039,-1 1 1,0 0-1,0 1 0,-7 4 0,-1 2-199,1 0 0,0 1 0,1 1 0,0 0 0,0 0 0,2 1 0,-1 1 0,1-1-1,1 2 1,1 0 0,0 0 0,0 0 0,1 1 0,-6 19 0,12-27-80,0 1 0,0-1 1,0 1-1,1-1 0,0 1 0,1 7 1,-1-12-10,1-1 1,-1 1 0,1-1 0,0 1-1,-1-1 1,1 0 0,0 1 0,0-1-1,3 4 1,-3-5-28,-1-1 0,1 1 1,0 0-1,-1-1 0,1 1 0,0 0 1,0-1-1,0 1 0,-1-1 0,1 1 0,0-1 1,0 0-1,0 1 0,0-1 0,0 0 0,0 0 1,0 1-1,0-1 0,0 0 0,0 0 0,0 0 1,0 0-1,0 0 0,1-1 0,0 0 12,0 1-1,0-1 1,0 0-1,0 0 1,0 0-1,0 0 1,0-1-1,-1 1 1,1 0-1,0-1 1,2-2-1,15-22 176,-9 8-219,-1 0 1,-1-1-1,6-21 1,5-8-92,-9 15-165,-8 29 70,0 6-137,1 8 28,-3 7 332,-1 16 449,8 55 0,-7-85-468,2 12 198,1 1 1,0-1-1,1 0 1,9 24 0,-11-36-152,0 1 0,0 0 0,0 0 0,1-1 0,0 1 0,-1-1 0,1 0 0,0 0 0,0 0 0,1 0 0,-1 0 0,1-1 0,-1 1 0,1-1 0,0 0 0,0 0 0,0-1 0,0 1 0,0-1 0,0 0 1,7 1-1,-6-1-207,13 1 280,-12-6-2389,-4-4-3551,-2 4 4101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1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4992,'-8'-15'3601,"12"17"-36,3 3-1259,3 5-1551,-1 0 1,-1 1 0,0 1-1,-1-1 1,0 1 0,6 14 0,6 10-31,75 123 662,-89-151-1543,0 0 0,0 0 0,12 12 0,-3-27-9006,-4-5 5060,-2-1 1372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1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2 6656,'0'-1'139,"0"1"0,-1 0 0,1 0-1,-1 0 1,1 0 0,0-1 0,-1 1 0,1 0 0,-1 0 0,1 0 0,-1 0 0,1 0 0,-1 0-1,1 0 1,0 0 0,-1 0 0,1 0 0,-1 1 0,1-1 0,0 0 0,-1 0 0,1 0 0,-1 0-1,1 1 1,0-1 0,-1 0 0,1 0 0,0 1 0,-1-1 0,1 0 0,0 1 0,-1-1 0,1 0-1,0 1 1,0-1 0,-1 0 0,1 1 0,0-1 0,0 1 0,0-1 0,0 0 0,-1 1 0,1-1-1,0 1 1,-6 8 1008,-10 7 1010,-26 17 0,-53 30 96,62-43-1695,-132 78 651,42-26-1250,40-18-1276,68-43 511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1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8 429 3808,'0'0'105,"-1"1"0,1-1-1,0 0 1,0 0 0,0 0 0,0 1 0,0-1 0,-1 0 0,1 0-1,0 0 1,0 1 0,0-1 0,-1 0 0,1 0 0,0 0 0,0 0-1,0 0 1,-1 0 0,1 1 0,0-1 0,0 0 0,-1 0 0,1 0-1,0 0 1,-1 0 0,1 0 0,0 0 0,-2 0 1126,9-1 330,-4 1-1189,-1-1 0,1 1 0,-1-1 0,1 0 0,-1 0 0,0 0 1,1 0-1,-1-1 0,0 1 0,0-1 0,0 1 0,0-1 0,0 0 0,0 1 0,2-4 1,7-6 846,-6 6-971,0-1 0,0 1 0,-1-1 0,1-1 0,-2 1 0,1-1 0,-1 1 0,4-9 1,10-21 227,7-9-150,21-57 1,-7 13-47,-23 50-280,-15 39-8,0 0-1,0 0 1,0 0 0,0 0-1,0 0 1,0 0-1,0 0 1,-1 0-1,1 0 1,0 0 0,0 0-1,0 0 1,0 0-1,0 0 1,0 0-1,0 0 1,0 0-1,0 0 1,0 0 0,0 0-1,0 0 1,-1 0-1,1 0 1,0 0-1,0 0 1,0 0-1,0 0 1,0 0 0,0-1-1,0 1 1,0 0-1,0 0 1,0 0-1,0 0 1,0 0-1,0 0 1,0 0 0,0 0-1,0 0 1,-8 9 20,5-1-41,1-1 0,0 1 1,0-1-1,0 1 0,1-1 0,0 1 0,0 0 1,1 0-1,1 8 0,0 34 275,-1-37-150,0 1-1,0-1 1,4 21-1,-3-31-40,0 0 0,0 0 0,0 0 1,0 0-1,0-1 0,0 1 0,1 0 0,-1-1 1,1 1-1,0-1 0,0 1 0,0-1 0,0 0 0,0 0 1,0 0-1,0 0 0,1 0 0,-1 0 0,1-1 1,4 3-1,-4-3-4,0 0 0,0-1 0,1 1 0,-1 0 0,0-1 1,1 0-1,-1 0 0,1 0 0,-1 0 0,0-1 0,1 1 1,-1-1-1,0 0 0,1 0 0,4-2 0,6-3 78,0-1 0,15-10 1,-22 13-120,47-34 117,-10 6 2,118-81 169,-124 88-340,45-23-1,-83 48 44,0 0-1,0 0 1,1 0-1,-1 0 1,0 0-1,0 0 1,0 0 0,1 0-1,-1 0 1,0 0-1,0 0 1,0 0 0,1 0-1,-1 0 1,0 0-1,0 0 1,0 0-1,1 0 1,-1 0 0,0 0-1,0 0 1,0 0-1,0 0 1,1 0 0,-1 0-1,0 0 1,0 1-1,0-1 1,0 0-1,1 0 1,-1 0 0,0 0-1,0 0 1,0 0-1,0 1 1,0-1 0,3 10-66,-2 14 4,-1-20 117,-1 5-21,1 1 1,-2 0-1,0-1 0,0 0 0,-4 11 1,-19 45 140,20-54-159,3-6 53,0 0-1,-1 0 1,0 0 0,0 0-1,0-1 1,0 1-1,-1-1 1,1 0 0,-1 0-1,-8 6 1,10-9-22,0 1-1,0-1 1,0 0 0,-1 0-1,1 0 1,0 0 0,-1-1-1,1 1 1,0-1 0,-1 1-1,1-1 1,-1 0 0,1 0 0,-1 0-1,1 0 1,0 0 0,-1-1-1,1 1 1,-1-1 0,1 1-1,0-1 1,-1 0 0,1 0-1,0 0 1,0 0 0,-3-3 0,0 1-57,1-1 0,0 1 0,1-1 0,-1 0 0,0 0 0,-4-8 0,-18-32-488,26 43 486,-1 0 1,1 1 0,0-1 0,-1 1 0,1-1-1,0 0 1,-1 1 0,1-1 0,0 0 0,0 0-1,0 1 1,0-1 0,0 0 0,-1 1 0,1-1-1,0 0 1,1 0 0,-1 1 0,0-1 0,0 0-1,0 1 1,0-1 0,1 0 0,-1 1 0,0-1-1,0 0 1,1 1 0,-1-1 0,1 0 0,-1 1-1,0-1 1,1 1 0,-1-1 0,1 1 0,-1-1-1,1 1 1,0-1 0,-1 1 0,1 0 0,-1-1-1,1 1 1,0 0 0,-1-1 0,1 1 0,0 0-1,0 0 1,-1 0 0,1 0 0,0 0 0,0 0-1,5-1 2,-1 1 0,0-1 0,1 1-1,-1 1 1,10 1 0,-1 1 35,0 1 0,0 1 0,0 0 1,-1 1-1,22 12 0,59 44-371,-74-48 191,-1 2-1713,-16-13 996,-1 0 1,1-1 0,1 1-1,-1-1 1,0 0-1,0 0 1,1 0 0,3 1-1,-2 0-1155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1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24 7040,'-37'-17'3200,"24"14"-2752,8 0 448,5 6-576,-3-3-832,6 0 256,2 0-512,8 8 448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1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59 2080,'17'-19'1243,"-10"11"4032,-6 7-5089,-1 1-1,0-1 1,1 1-1,-1-1 1,0 1-1,1-1 1,-1 0 0,0 1-1,0-1 1,1 1-1,-1-1 1,0 0-1,0 1 1,0-1-1,0 0 1,0 1 0,0-1-1,0 0 1,0 1-1,0-1 1,0 0-1,0 1 1,0-1-1,-1 0 1,-1-1 215,-1 1 0,1-1 0,-1 1-1,1 0 1,-1 0 0,0 0 0,-5-1 0,7 1-248,-8 0 74,0-1 0,-1 1 1,1 1-1,0 0 0,0 0 1,0 1-1,-11 2 0,9-1-158,0 0-1,1 1 1,-1 0-1,0 1 1,1 0-1,0 1 1,0 0-1,0 0 1,-11 9-1,15-9-48,0 0-1,0 0 1,0 1 0,1 0-1,-1 0 1,1 0 0,1 1-1,-1 0 1,1 0 0,1 0-1,-1 0 1,1 1 0,-3 10-1,3-3 33,0-1 0,1 0 0,-1 23 0,3-29 23,0-1 0,1 0 1,-1 0-1,1 0 0,1 0 1,0 1-1,0-2 0,5 14 1,-6-18-31,0 0 0,1 0 0,-1 0 1,0 0-1,1 0 0,-1-1 0,1 1 1,-1-1-1,1 1 0,0-1 0,0 1 1,0-1-1,0 0 0,0 0 0,0 0 0,0 0 1,0-1-1,0 1 0,0 0 0,1-1 1,-1 1-1,0-1 0,0 0 0,1 0 1,-1 0-1,0 0 0,0 0 0,1 0 0,2-2 1,3 0 55,0 0 0,-1-1 0,1 0 0,-1 0 0,1-1 0,10-7 0,9-8 48,-2 0 0,-1-2 1,0-1-1,-2-1 0,36-47 1,-54 66-123,-1 0 38,-1 1 0,1-1 0,-1 1 0,1-1-1,-1 0 1,0 0 0,-1 0 0,1 0 0,0 0 0,0-5 0,-1 11-55,-1 0 0,1 0 1,0 0-1,1 0 0,-1 0 0,0 0 1,0 0-1,1-1 0,-1 1 0,1 0 1,0-1-1,-1 1 0,1-1 0,0 0 1,3 3-1,37 20 343,-31-18-295,9 5-74,0-1 0,1-1 0,0 0 1,1-2-1,30 7 0,-8-5-2459,-30-5 1115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2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41 749 3072,'-15'5'976,"-1"-4"-799,7 2 4139,8-2-4244,2-1 91,-1 0 0,1 0-1,-1 1 1,1-1 0,-1 0-1,1 0 1,-1 0 0,1 1 0,-1-1-1,1 0 1,-1 0 0,1 0-1,-1 0 1,1 0 0,-1 0 0,1 0-1,-1 0 1,1 0 0,-1 0 0,1 0-1,-1 0 1,1 0 0,-1-1-1,1 1 1,-1 0 0,0 0 0,1-1-1,-1 1 1,2-1 0,8-13 1097,-3 1-650,21-18 307,50-44 0,38-18-276,-65 52-343,-27 21-240,-2-1-1,-1-1 1,0-1-1,-2-1 1,-1 0-1,19-34 1,-6 3 276,45-116 1,-62 125-452,-8 24-166,-6 17 114,-2 6 26,-9 12-174,-9 24 65,2 1-1,-17 53 1,32-83 241,-21 53-3,10-29 118,2 1 0,-17 67 0,25-75-11,1 1-1,1 0 1,1-1-1,1 1 1,4 27-1,-3-43 10,1 1 1,0-1-1,1 1 1,0-1-1,0 0 0,1 0 1,1 0-1,-1-1 1,2 1-1,-1-1 0,1 0 1,1-1-1,0 0 1,13 14-1,-17-20-70,1 0 0,-1 0 0,0 0 0,1 0 0,-1 0 0,1-1 0,0 0 0,-1 0 0,1 0 0,0 0 0,0 0 0,0-1 0,-1 1 0,1-1 0,0 0 0,0 0 0,0-1 0,0 1 0,0-1 0,-1 0 0,1 0 0,0 0 0,0 0 0,-1-1 0,1 0 0,-1 1 0,5-5 0,12-8 180,-1-1 0,28-30 0,-47 44-208,12-10 92,-1-1 0,0 0 0,-1 0 0,-1-1 0,11-19 0,-19 29-101,1-1 0,-1 1 1,0-1-1,0 1 0,0-1 0,0 0 1,0-6-1,-1 9-11,0 0 1,0 0-1,0 0 1,0 0-1,0 0 1,0 0-1,0 0 1,0 0-1,-1 1 1,1-1-1,0 0 1,-1 0-1,1 0 0,-1 0 1,1 0-1,-1 1 1,1-1-1,-1 0 1,1 0-1,-1 1 1,0-1-1,0 0 1,1 1-1,-1-1 1,0 1-1,0-1 0,0 1 1,1-1-1,-1 1 1,0 0-1,0-1 1,0 1-1,0 0 1,0 0-1,-1-1 1,-3 1-28,0 0 0,0 1 0,0-1 1,0 1-1,0 0 0,0 1 0,1-1 1,-1 1-1,0 0 0,1 0 0,-1 0 1,1 0-1,0 1 0,0 0 0,0 0 1,0 0-1,0 0 0,-3 5 0,1-2 58,0 0-1,1 1 0,0 0 0,0 0 0,0 0 1,1 0-1,1 1 0,-1-1 0,1 1 0,-3 11 1,2-3 79,2 0 0,-1 16 0,2-27-26,1-1-1,0 1 1,0 0-1,1-1 1,-1 1 0,1-1-1,0 0 1,0 1-1,1-1 1,-1 0-1,5 8 1,-6-11-43,1 0 1,0 0-1,0 0 1,-1 0-1,1 0 1,0 0-1,0 0 1,0 0-1,0-1 0,0 1 1,0 0-1,0-1 1,0 1-1,0-1 1,0 1-1,0-1 0,1 0 1,-1 1-1,0-1 1,0 0-1,3 0 1,-2 0 6,0 0 0,1-1 1,-1 1-1,0-1 0,0 0 0,0 0 1,0 1-1,1-1 0,-1-1 1,3-1-1,5-5 61,-1 0 0,0 0 0,12-15 0,-13 14-15,12-12-53,1 2 0,0 1 0,33-21 0,76-37-18,-109 64-73,0 1 0,1 2 0,0 0-1,27-7 1,-47 15 51,0 1 0,0 0 0,0 0 0,0 0-1,0 0 1,0 0 0,0 0 0,0 0 0,0 1-1,0-1 1,3 1 0,-5 0 12,1-1-1,0 0 1,-1 1-1,1-1 0,0 1 1,-1-1-1,1 1 1,-1-1-1,1 1 1,-1-1-1,1 1 1,-1-1-1,1 1 1,-1 0-1,0-1 1,1 1-1,-1 0 1,0-1-1,1 1 0,-1 0 1,0-1-1,0 1 1,0 0-1,0 0 1,0-1-1,0 1 1,0 0-1,0 0 1,0-1-1,0 1 1,0 0-1,0 0 1,0-1-1,-1 1 1,1 1-1,-6 14 97,-1 0 1,0 0-1,-16 24 0,19-33-24,-1 0 0,0 0 0,0-1 0,-1 1 0,0-1 1,0 0-1,-11 7 0,14-11-14,0 0 0,0 0 0,-1 0-1,1-1 1,0 1 0,-1-1 0,1 0 0,-1 0 0,1 0 0,-1-1 0,0 1 0,1-1 0,-1 0 0,1 0 0,-1 0 0,0 0 0,1-1 0,-1 1 0,1-1 0,-6-2 0,2 0-136,0-1 0,0 0 0,0 0 0,-11-9 0,-3-2-618,23 18 589,0 1 1,0-1-1,1 0 0,-1 1 0,1-1 1,5 5-1,0-4 157,-1 0 0,0 0 0,1 0 0,0-1 0,0 0 0,0-1 0,0 0-1,0 0 1,0-1 0,1 0 0,-1 0 0,0-1 0,1 0 0,-1 0 0,1-1 0,-1 0 0,9-3 0,10-3 24,-1-1 1,-1-1-1,49-25 1,-59 27-5,-1-2 1,1 0-1,-1 0 1,-1-1-1,0-1 1,-1 0-1,0-1 1,0-1 0,-1 0-1,-1 0 1,0-1-1,-1 0 1,-1 0-1,12-28 1,-20 41-68,85-227 101,-71 193-224,3-11-81,-16 42 146,0 0 0,0 0 0,0 0 0,-1 1 0,0-1 0,0 0 0,0 0 1,0 0-1,-2-6 0,2 9 54,0 1 1,0 0 0,0 0-1,0 0 1,0 0 0,0 0-1,0 0 1,0 0-1,0-1 1,0 1 0,0 0-1,0 0 1,0 0 0,0 0-1,0 0 1,0 0 0,0 0-1,0 0 1,0 0 0,-1-1-1,1 1 1,0 0 0,0 0-1,0 0 1,0 0 0,0 0-1,0 0 1,0 0 0,0 0-1,-1 0 1,1 0-1,0 0 1,0 0 0,0 0-1,0 0 1,0 0 0,0 0-1,-1 0 1,1 0 0,0 0-1,0 0 1,0 0 0,0 0-1,0 0 1,0 0 0,0 0-1,-7 6-165,-6 12-22,4 1 228,0 0-1,1 0 0,-9 38 0,12-39-21,-20 74 199,-22 153-1,37-106-100,10-80-3239,0-52-2486,-1-20 56,-1-7 1775,1 2 1317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4:31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28 7712,'-11'-24'2506,"10"20"-1863,4 5-304,48 31 1909,-1 2 1,57 50 0,-80-60-1769,-2 2 0,0 0-1,-2 2 1,0 0 0,25 43-1,-12-8 586,46 113 0,-65-134-594,-1 1 1,14 67-1,-26-89-382,-1 1-1,-1 0 1,0-1-1,-2 1 1,-1 0-1,0-1 1,-6 29 0,4-38-93,-1 0 0,0 0 0,-1-1 0,0 1 0,-1-1 0,0 0 0,-1-1 0,0 0 0,0 0 0,-1 0 0,-1-1 0,-18 16 0,6-8-460,-1-1-1,-1 0 1,-1-2 0,-45 20-1,27-18-1837,-1-1-1,-1-2 1,-66 11-1,-10-3-2326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2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48 6816,'-31'-17'2197,"31"17"-2166,0 0-1,0 0 1,-1-1-1,1 1 1,0 0-1,0 0 1,0 0-1,-1-1 1,1 1 0,0 0-1,0 0 1,0-1-1,0 1 1,0 0-1,0 0 1,-1-1-1,1 1 1,0 0-1,0 0 1,0-1 0,0 1-1,0 0 1,0 0-1,0-1 1,0 1-1,0 0 1,0-1-1,0 1 1,0 0-1,0 0 1,0-1 0,1 1-1,-1 0 1,0 0-1,0-1 1,0 1-1,0 0 1,0 0-1,1-1 1,-1 1-1,0 0 1,0 0 0,0 0-1,1-1 1,-1 1-1,0 0 1,1 0-1,1-3 1875,-2 2-1570,1 0 1,0 0-1,0 0 1,0 1-1,0-1 1,0 0-1,0 1 1,1-1 0,-1 1-1,0-1 1,3 0-1,8-1-63,1-1-1,-1 2 1,1 0-1,-1 1 1,1 0-1,16 2 1,-3 0-189,25 2-1998,59 11 1,-97-10-859,-3 2 901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2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17 6464,'-76'-16'2944,"62"16"-2560,9 0 2400,10 0-1600,12 0 576,6 8-1024,35 0 31,5 4-447,14-4-192,-1 4-64,-4-4-64,-4 4 0,-2-4-1567,-6 4 863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9:2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210 104 2816,'2'-4'1913,"0"7"697,3 10-851,-5 16-1056,-1-1-1,-8 47 0,6-60-500,-3 17 266,-1 0 0,-13 32-1,16-54-270,0 0-1,0 0 0,-2 0 0,1-1 1,-1 0-1,0 0 0,-1 0 0,0-1 1,-9 8-1,15-14-133,-1-1 0,1 0-1,-1 0 1,0 0 0,1 1 0,-1-2 0,0 1-1,0 0 1,0 0 0,1-1 0,-1 1 0,0-1 0,0 1-1,0-1 1,0 0 0,0 0 0,0 0 0,0 0-1,0 0 1,0 0 0,0 0 0,0-1 0,0 1 0,0-1-1,0 1 1,0-1 0,0 0 0,1 0 0,-1 0-1,0 0 1,0 0 0,1 0 0,-1-1 0,1 1-1,-1 0 1,-1-3 0,-1-1-78,0 0-1,0 0 1,0 0-1,1 0 1,0-1-1,0 1 1,0-1-1,1 0 1,0 0-1,0 0 1,-1-8-1,2 0-67,0 1-1,1 0 0,0-1 0,1 1 0,1-1 0,0 1 1,1 0-1,0 0 0,1 0 0,0 0 0,1 0 0,1 1 0,0 0 1,1 0-1,0 1 0,0 0 0,14-15 0,-17 22 73,0 0-1,1 1 1,-1 0-1,1 0 1,-1 1-1,1-1 1,0 1 0,0 0-1,0 0 1,0 0-1,1 1 1,-1 0-1,0 0 1,1 0-1,7 1 1,9 0 152,0 1 1,33 5-1,-31-2-24,19 0 240,1-2 0,0-1 0,84-11 1,-103 5-150,0 0 0,43-16 0,44-26 271,-96 40-457,-10 4 10,-1 0 0,0 0 0,0 0 0,0 0 0,0-1 0,-1 0 0,1 0 0,5-7 0,4-9-5861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9:2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21 5568,'-1'0'237,"1"-1"0,0 0 1,-1 1-1,1-1 0,0 0 0,0 0 0,-1 1 1,1-1-1,0 0 0,0 0 0,0 1 1,0-1-1,0 0 0,0 0 0,0 1 0,0-1 1,0 0-1,0 0 0,0 0 0,0 1 1,1-1-1,-1 0 0,0 1 0,1-1 1,-1 0-1,1 0 0,-1 1 216,0 6 134,3 8-378,0 0 1,-2 1 0,0-1-1,-1 23 1,1 12-74,1-14 45,1 0 1,15 61-1,-4-36-103,-2 0 0,-3 0-1,-2 1 1,-2 65 0,-5-117-33,0 7 141,0 1-1,-1-1 0,-1 0 1,0 1-1,-5 17 1,6-31-95,0 1 0,-1-1 1,1 0-1,0 0 1,-1 0-1,0 0 1,0 0-1,0-1 0,0 1 1,0-1-1,0 1 1,-1-1-1,1 0 1,-1 1-1,0-1 1,0-1-1,1 1 0,-7 3 1,2-3 25,1 0 0,0-1 0,-1 0 0,1 0-1,0 0 1,-1 0 0,1-1 0,-1 0 0,-9-2 0,-146-27 103,80 13-264,62 14 9,17 2-167,0 0-1,0 0 1,1 0-1,-1 0 1,0 0 0,0-1-1,1 0 1,-1 1-1,0-1 1,1 0-1,-1 0 1,-3-3-1,29-1-6980,-2-1 5343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9:3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17 3136,'1'-1'165,"0"0"0,1 0-1,-1 0 1,0-1 0,0 1 0,0 0 0,0 0 0,0-1-1,0 1 1,1-3 0,-5 13 2729,-9 37-1916,-2-9-395,-130 338 2167,67-198-2024,55-118-69,3 1 1,-18 90 0,31-125 478,5-20-273,4-17 199,1-6-994,2 0 1,0 1-1,1 0 1,0 0-1,1 0 0,1 1 1,1 0-1,1 1 0,0 0 1,18-19-1,-12 17-230,0 1 0,2 0-1,0 1 1,0 1 0,2 1-1,32-16 1,-51 28 91,1 0 0,-1 0 1,1 0-1,0 0 0,0 1 0,-1-1 0,1 1 0,0 0 1,0 0-1,3 0 0,-5 0 59,-1 0 0,1 0-1,0 1 1,0-1 0,0 0 0,0 1 0,0-1 0,-1 0-1,1 1 1,0-1 0,0 1 0,-1-1 0,1 1 0,0 0-1,-1-1 1,1 1 0,0 0 0,-1-1 0,1 1-1,-1 0 1,1 0 0,-1 0 0,0-1 0,1 1 0,-1 0-1,0 0 1,0 0 0,1 0 0,-1 0 0,0 0 0,0-1-1,0 1 1,0 0 0,0 1 0,-1 17 23,-5 24 0,3-24 61,-1 27-1,5-30-9,-1-1 0,6 29 1,-4-36-8,0 0 0,0-1 1,1 1-1,0-1 0,1 1 1,-1-1-1,7 9 0,-8-13 5,1-1 0,-1 1 0,1 0 0,0-1 0,0 0 0,0 0 0,0 1 0,0-2 0,0 1 0,1 0-1,-1-1 1,0 1 0,1-1 0,-1 0 0,1 0 0,0 0 0,-1-1 0,1 0 0,0 1 0,-1-1 0,1 0-1,0-1 1,-1 1 0,1 0 0,0-1 0,-1 0 0,1 0 0,-1 0 0,5-2 0,2-4 50,-1 1 1,0-1-1,0 0 0,0-1 1,-1 0-1,0-1 1,0 1-1,11-19 0,-4 3 34,-1-1-1,14-37 1,-26 57-175,0 0 0,0-1 0,-1 1 0,0-1 0,0-7 1,-1 12 8,1-1 1,-1 0-1,0 1 1,0-1 0,0 0-1,0 1 1,-1-1-1,1 0 1,0 1 0,-1-1-1,1 1 1,-1-1-1,1 1 1,-1-1 0,0 1-1,0-1 1,0 1-1,0 0 1,0-1-1,-2-1 1,2 2-4,0 1 0,0-1 1,-1 1-1,1 0 0,0 0 0,0 0 0,0-1 1,0 1-1,-1 0 0,1 0 0,0 1 0,0-1 0,0 0 1,-1 0-1,1 0 0,0 1 0,0-1 0,0 1 1,-1 0-1,-21 12-178,20-12 155,-1 2 58,0 1-1,0-1 1,0 0-1,0 1 1,0 0-1,1 0 1,0 0-1,0 0 1,0 0-1,1 1 1,-1 0-1,1-1 1,0 1-1,0 0 1,1 0-1,-1 0 0,1 0 1,0 0-1,0 0 1,1 0-1,0 0 1,0 7-1,1-2 99,-1 1 0,2-1 0,0 0 0,0 1-1,1-1 1,0 0 0,1 0 0,0 0 0,10 17-1,-12-25-66,-1 1-1,1-1 1,-1 0-1,1 1 0,0-1 1,0 0-1,0 0 0,0-1 1,0 1-1,0 0 1,1-1-1,-1 1 0,0-1 1,1 1-1,-1-1 0,1 0 1,0 0-1,-1-1 1,1 1-1,4 0 0,-2-1 33,1 0-1,-1-1 0,1 0 0,-1 0 1,0-1-1,1 1 0,-1-1 0,9-5 1,3-2-668,19-15 0,-22 13-1367,23-11-1,-4 6-2543,1 0 1461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9:3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1057 2496,'-7'-1'922,"7"7"-458,1-5-421,0 1 875,13-8 2201,-5-2-2560,0-1 0,-1 0-1,0-1 1,0 0-1,-1 0 1,7-15 0,-10 18-422,8-11 241,62-98 1265,-55 89-1371,1 1 1,30-29-1,76-74 448,-121 123-755,0 1 1,0 0 0,1 0 0,11-8 0,-16 12 14,0 1 1,0-1-1,0 0 1,0 1-1,0-1 1,0 0-1,0 1 1,1 0-1,-1-1 1,0 1 0,0 0-1,0-1 1,1 1-1,-1 0 1,0 0-1,1 0 1,-1 0-1,0 0 1,0 0 0,1 0-1,-1 1 1,0-1-1,0 0 1,0 1-1,1-1 1,-1 1-1,0-1 1,0 1-1,0 0 1,0-1 0,0 1-1,0 0 1,0 0-1,0 0 1,0 0-1,1 2 1,6 11-128,11 24 0,-9-16 100,-6-13 79,-1 0 0,-1 0 0,1 0 0,-1 0 0,-1 0 0,0 0 0,0 0 0,-1 1 0,0 11 0,-2 1 117,-1 0 0,-10 38 1,12-59-135,0 4 106,0 0 0,-1-1 1,0 1-1,-3 5 0,5-9-66,-1 0 1,1 0 0,-1 0 0,1-1-1,-1 1 1,0 0 0,1 0 0,-1-1-1,0 1 1,1-1 0,-1 1 0,0-1-1,0 1 1,1-1 0,-1 1 0,0-1-1,0 1 1,0-1 0,0 0 0,1 0 0,-1 1-1,0-1 1,0 0 0,0 0 0,0 0-1,0 0 1,0 0 0,0 0 0,0 0-1,0 0 1,-1-1 0,-2-1 50,0 0 1,0 0-1,0 0 1,0-1-1,0 0 1,1 0-1,-6-5 1,-26-29 36,20 20-114,9 11-117,-1 0 1,1 0 0,-11-6-1,15 10 0,0 1 0,0 0 0,-1-1 0,1 1 0,0 1 0,0-1 0,0 0 0,-1 0 0,1 1 0,0-1 0,-1 1 0,1 0 0,-1 0 0,1 0 0,0 0 0,-3 0 0,4 0 63,1 0-1,-1 0 1,1 0-1,0 0 1,-1 0-1,1 1 1,0-1-1,-1 0 1,1 0-1,0 0 1,0 0-1,-1 1 1,1-1-1,0 0 1,-1 0-1,1 0 1,0 1-1,0-1 1,0 0-1,-1 1 1,1-1 0,0 0-1,0 0 1,0 1-1,-1-1 1,1 0-1,0 1 1,0-1-1,0 0 1,0 1-1,0-1 1,0 0-1,0 1 1,0-1-1,6 14-165,17 8 299,-17-18-89,0 0 0,0 0 0,0-1 0,0 0 0,1 0 0,-1 0 0,1-1 0,0 0 0,-1 0 0,1-1 0,0 0 0,0 0 1,0-1-1,0 1 0,12-2 0,-9-1 121,0 1 1,0-2-1,0 1 1,-1-1-1,1-1 1,-1 1-1,0-2 1,0 1-1,0-1 1,13-10-1,53-45 143,111-113-1,-145 125-241,-1-1 0,-3-2-1,-2-2 1,46-93-1,-54 97-24,-14 28-125,12-31-1,7-12-36,-16 33-220,-15 24 167,-5 7-42,-9 10-17,7-3 238,1 1 0,1-1 0,-1 1 0,1 0 0,1 1 1,-6 15-1,-1 3 57,-39 102-9,15-34 81,-78 149 0,91-207-89,-46 86 192,52-92-81,1 0-1,-9 35 1,18-47 866,10-36 278,-1 7-1249,0 0 1,1 1 0,0-1-1,1 1 1,0 0 0,0 1-1,1-1 1,0 1 0,16-14-1,-8 10-109,0 2-1,1-1 1,-1 2-1,2 0 1,20-8-1,-35 16 53,0 0 0,0 1 0,0-1 0,-1 1 0,1-1 0,0 1 0,0 0 0,0-1 0,0 1 0,0 0 0,0 0 0,0 1-1,0-1 1,0 0 0,0 0 0,-1 1 0,1 0 0,0-1 0,0 1 0,0 0 0,-1 0 0,3 1 0,-2 0 20,0-1-1,-1 1 1,1 0 0,-1 1-1,1-1 1,-1 0 0,0 0-1,0 1 1,0-1 0,0 0-1,0 1 1,0-1 0,-1 1-1,1-1 1,-1 1 0,0 2-1,2 17-52,-3 29-1,-1-37 101,2-1-1,-1 1 1,2-1-1,0 1 1,1-1-1,0 0 1,5 18-1,-6-28-7,1-1 0,-1 1-1,0 0 1,1-1 0,0 1 0,-1-1 0,1 1-1,0-1 1,0 0 0,1 0 0,-1 0 0,0 0-1,1 0 1,-1 0 0,1-1 0,-1 1 0,1-1-1,0 0 1,0 0 0,0 0 0,0 0 0,0 0-1,-1-1 1,1 1 0,0-1 0,0 0 0,1 0-1,-1 0 1,0 0 0,0 0 0,0-1 0,5-1-1,3-2 49,0-1 0,1-1 0,-2 0 0,1 0 0,12-11 0,45-43 130,-38 31-248,80-75 14,-107 102 15,0-1-1,0 0 0,-1 0 1,1 0-1,-1 0 1,1-1-1,-1 1 0,2-4 1,-7 3-30,2 4 17,0 1 0,1-1 0,-1 1 0,0-1 0,0 1 0,0-1 0,1 1-1,-1 0 1,0-1 0,0 1 0,1 0 0,-1 0 0,0 1 0,-1 0-9,-6 7 13,0 2 0,1-1 0,0 1 0,1 0 0,0 0 0,-6 17 1,0 6 36,-7 35 0,16-53 43,0-1-1,1 0 0,0 1 0,2 0 0,0-1 0,2 20 0,-2-34-39,0-1-1,0 1 0,0-1 1,0 1-1,0-1 0,0 1 0,0 0 1,1-1-1,-1 1 0,0-1 1,0 1-1,0-1 0,1 1 0,-1-1 1,0 1-1,0-1 0,1 0 1,-1 1-1,0-1 0,1 1 0,-1-1 1,1 0-1,-1 1 0,1-1 1,-1 0-1,0 1 0,2-1 0,-2 0 6,1 0-1,0 0 1,0 0-1,0 0 0,-1 0 1,1-1-1,0 1 1,0 0-1,-1 0 1,1-1-1,0 1 0,-1-1 1,1 1-1,0-1 1,-1 1-1,2-2 0,1-1 72,1 0-1,-1-1 0,0 0 0,0 0 0,3-7 0,4-12 70,-1-1 0,7-30 1,-5 18-120,15-71-354,-25 105 265,-1 0-1,0 0 1,0 0-1,0 1 1,0-1-1,0 0 1,0 0-1,-1 0 0,1 0 1,-1 0-1,1 1 1,-2-4-1,2 5 36,-1 0 0,1 0 0,0 0 0,0 0 0,0 0 0,0 0 0,-1 0 0,1 0 0,0 0 0,0 0 0,0 0-1,-1 0 1,1 0 0,0 0 0,0 0 0,0 0 0,0 0 0,-1 0 0,1 0 0,0 0 0,0 0 0,0 1 0,0-1 0,-1 0 0,1 0-1,0 0 1,0 0 0,0 0 0,0 1 0,0-1 0,0 0 0,0 0 0,0 0 0,-1 0 0,1 1 0,-2 6-53,0-1 0,0 1 1,0 0-1,1 0 0,0 0 1,0 0-1,1 8 1,-1 0 40,-1-2 25,2 0 0,0 0 0,1 0 1,0 0-1,0 0 0,2-1 0,0 1 0,0 0 0,1-1 0,0 0 0,9 16 0,-12-25 21,1-1-1,-1 0 0,1 1 1,0-1-1,-1 0 0,1 0 1,0 0-1,0 0 1,0-1-1,1 1 0,-1 0 1,0-1-1,1 0 0,-1 1 1,0-1-1,1 0 0,0 0 1,-1 0-1,1-1 0,0 1 1,-1-1-1,1 1 0,0-1 1,0 0-1,-1 0 1,1 0-1,0 0 0,0-1 1,-1 1-1,1-1 0,0 0 1,-1 1-1,1-1 0,-1 0 1,1-1-1,2-1 0,13-7 95,-1-2-1,-1 0 1,23-22-1,42-51 106,-51 52-41,80-95-310,-96 116-200,-14 11 304,1 1-1,-1-1 1,1 1-1,-1 0 1,1-1-1,-1 1 1,0 0-1,1-1 1,-1 1-1,1 0 1,0 0-1,-1-1 1,1 1-1,-1 0 1,1 0-1,-1 0 1,1 0 0,-1 0-1,1 0 1,-1 0-1,1 0 1,0 0-1,-1 0 1,1 0-1,-1 0 1,1 0-1,0 1 1,0 0-18,0 1-1,-1 0 1,1 0 0,0 0 0,-1 0 0,1-1 0,-1 1 0,0 0 0,1 0 0,-1 0-1,0 0 1,-1 4 0,-3 27 1,0-14 0,-44 283-28,31-231 168,-2-1 1,-36 83 0,49-137-24,5-12 15,0-1 0,0 1 0,-1-1 0,1 0 0,-1 1 1,1-1-1,-1 0 0,-4 4 0,6-7-82,0 0 1,0 1 0,0-1-1,0 0 1,0 0-1,0 0 1,0 0 0,0 0-1,0 0 1,-1 0-1,1 0 1,0 0 0,0 0-1,0 0 1,0 0-1,0 0 1,0 0 0,0 0-1,0 0 1,0 0 0,0 0-1,0 0 1,-1 0-1,1 0 1,0 0 0,0 0-1,0 0 1,0 0-1,0 0 1,0 0 0,0 0-1,0 0 1,0 0-1,0 0 1,-1 0 0,1 0-1,0 0 1,0 0 0,0 0-1,0 0 1,0 0-1,0-1 1,0 1 0,0 0-1,0 0 1,0 0-1,0 0 1,0 0 0,0 0-1,0 0 1,-1-7 211,2-7-159,5-3 28,2 0 0,11-19 1,1-4-74,79-222-11,-42 99 41,-48 138-136,2-1 0,1 1-1,28-42 1,-36 62-3,0 0-1,0 1 1,0 0 0,0 0 0,1 0-1,-1 0 1,9-4 0,-12 8 72,-1-1 0,1 1 1,0-1-1,0 1 0,0-1 0,0 1 1,0-1-1,0 1 0,0 0 0,0 0 1,1 0-1,-1-1 0,0 1 0,0 0 1,0 0-1,0 0 0,0 1 1,0-1-1,0 0 0,0 0 0,0 1 1,0-1-1,0 0 0,0 1 0,0-1 1,0 1-1,0-1 0,0 1 1,0-1-1,0 1 0,-1 0 0,1 0 1,0-1-1,0 1 0,-1 0 0,1 0 1,0 0-1,-1 0 0,1 0 1,-1 0-1,1 0 0,-1 0 0,0 0 1,1 0-1,-1 0 0,0 0 0,0 1 1,2 5 6,-1 1 1,0-1 0,0 1 0,0-1-1,-1 1 1,-1-1 0,0 10-1,-13 51 199,12-59-177,0-2 51,0 0 1,0-1 0,-1 1-1,0 0 1,-7 11 0,9-16-29,-1 0 1,1 0-1,-1 0 1,0 1-1,0-2 1,0 1-1,0 0 1,0 0-1,0-1 1,0 1-1,-1-1 1,1 1-1,0-1 1,-1 0-1,1 0 1,-1 0-1,-3 0 1,-40 2-220,57 14-234,-7-13 427,0 0 1,1 0-1,-1 0 1,1-1-1,-1 1 1,1-1-1,0-1 0,1 1 1,-1-1-1,0 0 1,1 0-1,-1 0 1,1-1-1,-1 1 0,1-2 1,0 1-1,0-1 1,-1 1-1,10-2 0,-4 0 60,0-1 0,-1-1-1,1 1 1,0-2-1,-1 1 1,1-2-1,-1 1 1,0-1-1,12-9 1,-1 0 78,1 0 0,-2-2 0,0-1 0,35-37 0,25-49 5,-79 101-165,0 0 0,1 0 0,-1-1 0,0 1 1,0 0-1,-1-1 0,1 1 0,0-1 0,0-3 0,-1 6-1,0-1 1,0 0 0,0 1-1,0-1 1,-1 1 0,1-1-1,0 0 1,0 1 0,0-1-1,0 1 1,-1-1-1,1 1 1,0-1 0,0 1-1,-1-1 1,1 1 0,-1-1-1,1 1 1,0-1 0,-1 1-1,1-1 1,-1 1 0,1 0-1,-1-1 1,1 1-1,-1 0 1,1-1 0,-1 1-1,1 0 1,-1 0 0,1-1-1,-1 1 1,0 0 0,1 0-1,-1 0 1,1 0 0,-1 0-1,0 0 1,1 0 0,-1 0-1,1 0 1,-1 0-1,0 0 1,1 1 0,-2-1-1,-3 1-32,0 0-1,0 1 1,0 0-1,1 0 0,-1 0 1,0 0-1,1 1 1,-1 0-1,1 0 0,-5 4 1,2-1 33,-1 1 0,1 0 1,1 0-1,-10 13 0,11-12 46,1 0-1,0 0 1,0 0 0,0 0-1,1 1 1,0 0-1,1-1 1,0 1-1,-2 16 1,4-19 6,-1 0 1,2 0 0,-1 0-1,0-1 1,1 1-1,0 0 1,1 0-1,-1-1 1,1 1 0,0-1-1,0 1 1,1-1-1,-1 0 1,1 0-1,1 0 1,3 5 0,2-1 51,0 0 1,0-1-1,0 0 1,1-1 0,0 0-1,1-1 1,-1 0-1,19 7 1,-13-7 22,1 0 1,-1-1 0,1-2-1,0 1 1,27 1-1,-35-5-120,-1 0-1,1-1 0,-1 0 0,0 0 0,1 0 1,-1-1-1,0 0 0,11-5 0,-11 3-1355,1 0 1,-1-1-1,1 0 0,7-6 0,-4 6-1306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9:3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135 378 3648,'-5'-20'1533,"5"19"-1361,0-1-1,0 1 0,-1 0 1,1 0-1,0 0 0,0-1 0,-1 1 1,1 0-1,-1 0 0,1 0 1,-1 0-1,1 0 0,-1 0 1,0 0-1,0 0 0,1 0 0,-1 0 1,0 0-1,0 0 0,0 0 1,0 1-1,0-1 0,0 0 1,0 1-1,0-1 0,0 1 0,0-1 1,-3 0-1,3 1-155,-1 0 0,0 0 1,0 0-1,1 0 0,-1 0 0,0 0 0,1 1 1,-1-1-1,0 1 0,1-1 0,-1 1 0,0 0 1,1-1-1,-1 1 0,1 0 0,-1 0 0,1 0 1,-1 0-1,1 0 0,0 1 0,-2 1 0,-4 4-8,1 0-1,-9 12 1,9-9 118,0 1 0,1-1 0,0 1 1,0 0-1,1 0 0,1 1 0,0-1 0,-3 21 1,6-30-67,0 0 0,-1 0 0,1 0 1,0 0-1,0 0 0,0 0 0,1-1 1,-1 1-1,0 0 0,1 0 1,-1 0-1,1 0 0,0 0 0,-1-1 1,1 1-1,2 2 0,-2-3-10,0 0 0,0 0-1,0-1 1,0 1 0,0 0 0,0-1-1,0 1 1,0-1 0,1 1 0,-1-1-1,0 0 1,0 0 0,0 1 0,1-1-1,-1 0 1,0 0 0,0 0 0,1 0 0,-1 0-1,0-1 1,0 1 0,0 0 0,1-1-1,-1 1 1,0 0 0,2-2 0,4-1 89,-1 0 0,0 0 1,0-1-1,0 0 1,0 0-1,0-1 1,-1 1-1,0-1 0,8-10 1,-1 1 161,-2-1 1,15-27-1,-23 39-308,1-2 34,0 0-1,-1-1 0,1 1 1,-1-1-1,2-8 0,-4 12-52,0 0 0,0 0 0,0 0-1,0 1 1,0-1 0,0 0-1,0 0 1,0 0 0,-1 1 0,1-1-1,-1 0 1,0 0 0,1 1-1,-1-1 1,0 0 0,0 1 0,0-1-1,0 1 1,0-1 0,0 1-1,-1 0 1,-2-3 0,2 2-16,1 2 25,1 0 0,-1 0 1,1 0-1,0 0 0,-1-1 1,1 1-1,0 0 0,-1 0 0,1-1 1,0 1-1,-1 0 0,1 0 1,0-1-1,0 1 0,-1 0 1,1-1-1,0 1 0,0 0 1,0-1-1,-1 1 0,1 0 1,0-1-1,0 1 0,0 0 1,0-1-1,0 1 0,0-1 1,0 1-1,0 0 0,0-1 1,0 0-1,33-2-943,3-4 1591,-1-1 0,-1-2 1,59-25-1,-74 26-479,-1-1-1,0 0 1,0-1 0,-2-1-1,1-1 1,-1-1 0,27-30-1,-17 15 8,-14 16-47,0 0 1,10-16-1,10-17-650,-30 47 118,-1 5 241,0 10 31,-4 31-26,-2 0 0,-18 82-1,-47 141 282,53-217-16,-3-2-1,-2 0 1,-51 84 0,63-119-41,-30 43 222,36-53-118,-1 0 0,0-1-1,0 0 1,-1 0 0,1 0-1,-1 0 1,-8 3 0,13-7-42,-1 0 1,1 0 0,-1-1 0,0 1-1,0-1 1,1 1 0,-1-1 0,0 0-1,0 0 1,0 0 0,-3 0-1,5 0-89,-1 0-1,1 0 0,-1 0 0,0-1 0,1 1 0,-1 0 0,1 0 0,-1-1 1,1 1-1,-1-1 0,1 1 0,-1 0 0,1-1 0,-1 1 0,1-1 0,0 1 0,-1-1 1,1 1-1,0-1 0,-1 1 0,1-1 0,0 1 0,0-1 0,-1 0 0,1 1 1,0-1-1,0 1 0,0-1 0,0 0 0,0 1 0,0-1 0,0 1 0,0-1 1,0 0-1,0 1 0,0-1 0,0 1 0,1-1 0,-1 0 0,0 1 0,0-1 1,1 0-1,2-7-7,0 1 0,0-1 1,1 1-1,0 0 0,0 0 1,1 0-1,0 0 0,8-8 1,51-46-14,-62 59-14,66-55-78,16-14-7,-33 29 20,-7 6-6,-35 28-291,29-24 1117,-35 30-1159,0 0 1,0 0-1,0 0 1,0 0-1,0 1 0,0 0 1,0-1-1,1 1 0,-1 1 1,0-1-1,6 0 1,4 3-2273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9:3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1055 2656,'-10'8'4619,"12"-12"-3005,-1 3-1554,17-31 1152,2 0 1,41-49-1,-33 48-865,3 1 0,52-44-1,-42 42-107,-1-2 0,55-65 0,-77 80-140,-2-1 1,-1-1-1,0 0 1,-2-1-1,-1 0 1,18-52 0,-24 57-580,-2 12 20,-6 11-215,-7 17-137,-15 30 402,-32 49-1,28-54 728,-32 77 0,56-113-167,0 2-1,1-1 0,1 0 1,-1 1-1,0 20 1,3-28-37,0 0 0,0 1 0,0-1 0,0 1 0,1-1 1,0 1-1,0-1 0,0 0 0,1 1 0,-1-1 0,1 0 1,0 0-1,0 0 0,0 0 0,1-1 0,-1 1 0,6 5 1,-7-8-58,0 0 0,1 0 0,-1 0 1,0-1-1,0 1 0,0 0 0,1-1 1,-1 1-1,0-1 0,1 1 1,-1-1-1,0 0 0,1 0 0,-1 0 1,1 0-1,-1 0 0,0 0 0,1 0 1,-1 0-1,0 0 0,3-1 1,1-1 70,0 0 1,0 0 0,-1 0 0,7-4 0,-4 2 64,13-7-56,-1-1 0,-1-1 0,1 0 0,-2-2 0,0 0 0,-1 0 0,27-35 0,74-125 189,9-42-442,9 9-161,-115 177 159,26-35-199,-45 65 285,0 0 1,0 0-1,0 0 1,-1 0-1,1 0 0,0-1 1,-1 1-1,1 0 0,-1 0 1,1-1-1,-1 1 0,1-1 1,-1 1-1,0-2 1,0 3 25,0 0 1,0 0 0,0 0 0,0-1-1,0 1 1,0 0 0,0 0 0,0 0-1,0 0 1,-1 0 0,1 0 0,0 0-1,0 0 1,0-1 0,0 1 0,0 0-1,0 0 1,0 0 0,-1 0 0,1 0-1,0 0 1,0 0 0,0 0 0,0 0-1,0 0 1,0 0 0,-1 0 0,1 0-1,0 0 1,0 0 0,0 0 0,0 0-1,0 0 1,-1 0 0,1 0 0,0 0-1,0 0 1,0 0 0,0 0 0,0 0-1,-1 0 1,-10 9-213,-7 6 115,6-4 96,0 0 0,1 0 0,0 1 0,-17 25 0,3 4 11,-35 79-1,-9 53 162,6-15 105,35-88 205,-32 132 1,47-159 890,15-52-849,-1-1-1,6-16 1,1 6-475,0 1 0,2 1 0,0 0 0,1 0-1,0 1 1,2 0 0,0 1 0,19-18 0,-26 28-74,1 0 0,-1 1-1,12-8 1,-14 11-71,-1 0 0,0 0 0,1 0 0,-1 1 0,1-1 0,0 1 0,-1 0 0,1 0 0,7-1 0,-10 2 80,0 0 0,0 1 0,0-1-1,-1 0 1,1 0 0,0 0 0,-1 0 0,1 0 0,0 1 0,0-1 0,-1 0 0,1 1 0,0-1 0,-1 1 0,1-1 0,-1 0 0,1 1 0,0-1 0,-1 1 0,1 0 0,-1-1 0,1 1-1,-1-1 1,0 1 0,1 0 0,-1-1 0,1 2 0,3 23-116,-2-9 170,3 5 81,7 22-52,-10-40-35,-1 1 0,1-1 0,-1 0 0,1 0 0,0 1 0,0-2 0,1 1 0,-1 0 0,6 4 0,-3-2 16,1-1-1,-1-1 0,1 1 1,0-1-1,0 0 0,0 0 0,1-1 1,-1 0-1,1 0 0,-1 0 1,1-1-1,7 1 0,-5-2 57,0 0 0,1-1-1,-1 0 1,0 0 0,0 0-1,-1-2 1,1 1 0,11-5-1,-5 0 6,-1 0 0,1-1-1,-1-1 1,-1 0 0,0 0-1,0-2 1,-1 0 0,0 0-1,17-23 1,-22 26-155,-1 0-1,0 0 1,-1-1-1,7-13 1,-12 22 38,0-1 1,0 1-1,1 0 1,-1-1-1,0 1 0,0 0 1,0 0-1,0-1 0,0 1 1,0 0-1,0-1 1,1 1-1,-1 0 0,0-1 1,0 1-1,0 0 1,0-1-1,0 1 0,0 0 1,0-1-1,-1 1 1,1 0-1,0 0 0,0-1 1,0 1-1,0 0 0,0-1 1,0 1-1,-1 0 1,1 0-1,0-1 0,0 1 1,0 0-1,-1 0 1,1-1-1,0 1 0,0 0 1,-1 0-1,1 0 0,0-1 1,0 1-1,-1 0 1,1 0-1,0 0 0,-1 0 1,1 0-1,0 0 1,-1 0-1,1-1 0,0 1 1,0 0-1,-1 0 1,1 0-1,0 0 0,-1 1 1,1-1-1,-1 0 0,0 0-31,-1 0-1,0 1 1,1-1-1,-1 1 0,1 0 1,-1-1-1,1 1 1,-1 0-1,1 0 0,-2 1 1,0 1 59,0 0 1,0 0-1,0 0 0,1 1 1,-1-1-1,1 0 1,0 1-1,0 0 1,0 0-1,1-1 1,-1 1-1,1 0 0,0 0 1,0 1-1,0-1 1,1 0-1,-1 0 1,1 0-1,0 0 1,0 0-1,1 1 0,-1-1 1,1 0-1,0 0 1,0 0-1,0 0 1,0 0-1,1 0 1,2 4-1,1 1 86,0-1 1,1 0-1,0-1 0,0 1 1,1-1-1,-1 0 1,2-1-1,14 11 0,-21-16-72,1 0-1,-1-1 1,1 1-1,-1 0 1,1-1 0,0 1-1,-1-1 1,1 0-1,-1 0 1,1 1-1,0-1 1,-1 0-1,1-1 1,0 1-1,-1 0 1,1 0-1,2-1 1,-1 0-313,0 0 0,1-1 1,-1 1-1,0-1 0,0 0 0,1 0 1,2-3-1,10-8-1175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9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16 140 5408,'-15'0'2432,"30"0"-2112,-7-4 1600,10 4-1120,27-8 992,9 0-1024,35-7 96,3 6-512,6-10-288,-4 7-64,1-5 288,-14 9-192,9-4-992,-13 4 480,-11-4-5504,-8 4 3296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9:4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7 683 2976,'-6'-3'7142,"19"-2"-6551,0-2-97,1-1 0,-1 0 1,13-12-1,-9 7-156,21-15 148,-2-2 1,-1-2 0,44-51-1,-75 78-546,-4 4 35,1 0 0,0 0 1,0 0-1,0 0 0,0 0 1,-1 0-1,1 0 0,1 1 1,-1-1-1,0 0 0,0 0 1,0 1-1,0-1 0,0 1 1,1-1-1,1 0 0,-3 1 4,0 0 0,0 0 0,1 0 0,-1 0 0,0 0 0,1 0 0,-1 0-1,0 0 1,0 0 0,1 0 0,-1 0 0,0 0 0,0 0 0,1 0 0,-1 0 0,0 0 0,1 0 0,-1 1-1,0-1 1,0 0 0,0 0 0,1 0 0,-1 0 0,0 1 0,0-1 0,1 0 0,-1 0 0,0 0 0,0 1-1,0-1 1,0 0 0,0 0 0,1 1 0,-1-1 0,0 0 0,0 0 0,0 1 0,0-1 0,0 0 0,0 0-1,0 1 1,0-1 0,0 0 0,0 1 0,-2 14-84,1-12 39,-14 55 73,-26 62-1,9-28-40,-19 84 227,-11 37 1294,48-175 1371,14-45-2159,14-47 272,-1 13-896,2 1 1,1 0-1,3 0 1,1 2 0,31-46-1,179-220-390,-218 286 259,-2 3-156,1 0 1,1 0-1,0 1 0,21-18 1,-32 31 194,0 0 1,-1 1-1,1-1 0,0 0 1,-1 1-1,1 0 0,0-1 1,0 1-1,0-1 0,-1 1 1,1 0-1,0-1 1,0 1-1,0 0 0,0 0 1,0 0-1,0 0 0,0 0 1,0 0-1,-1 0 1,1 0-1,2 0 0,-2 1-8,0-1 0,-1 1 0,1 0 0,0-1 0,0 1 0,-1 0 0,1 0 0,0-1 0,-1 1 0,1 0 0,0 0 0,-1 0 0,0 0 0,1 0 0,-1 0 0,1 1 0,1 5-69,-1 1-1,0-1 1,0 0-1,0 12 1,-2-7 101,1 0 0,-2 0 0,0 0 0,0-1 0,-1 1-1,0 0 1,-1-1 0,0 0 0,-1 0 0,-8 14 0,4-12 98,0 0-1,0-1 1,-1 0-1,0 0 0,-1-1 1,-1-1-1,-20 15 1,27-21-27,-1-1 1,1 0-1,-1 0 1,0 0-1,0-1 1,0 1 0,0-2-1,-1 1 1,1-1-1,-12 2 1,17-3-70,1 0 0,0 0 0,0 0 0,-1 0 1,1 0-1,0 0 0,-1 0 0,1 0 0,0 0 0,-1 0 0,1 0 1,0 0-1,-1 0 0,1 0 0,0 0 0,0-1 0,-1 1 1,1 0-1,0 0 0,-1 0 0,1 0 0,0 0 0,0-1 0,-1 1 1,1 0-1,0 0 0,0 0 0,0-1 0,-1 1 0,1 0 1,0-1-1,0 1 0,0 0 0,5-10 144,-2 8-145,0-1 1,0 1-1,0-1 1,7-2-1,80-30-71,58-25-50,-74 27 102,-15 8 177,81-49-1,-95 46 182,-39 62-1142,-11 14 718,3-36 74,0 0-1,1 21 1,1-29 14,1 0 1,-1 0-1,1 0 0,0 0 0,0 0 0,0 0 1,1 0-1,-1 0 0,1-1 0,0 1 1,0-1-1,3 5 0,-2-5 28,0 0-1,0-1 0,0 1 1,1 0-1,-1-1 1,1 0-1,-1 1 0,1-2 1,0 1-1,0 0 1,0-1-1,0 1 1,0-1-1,0-1 0,1 1 1,3 0-1,5 0 112,1 0 0,-1-1 0,24-3 0,-22 1-112,0-1 0,0 0 0,-1-1-1,1-1 1,-1 0 0,0-1-1,0 0 1,0-1 0,-1-1 0,0 0-1,0 0 1,-1-2 0,14-12-1,-18 14-242,-8 12-185,-14 19-315,9-15 672,0 0 6,0 0 0,-6 17 0,9-21 29,1-1 1,0 1-1,0-1 1,1 1-1,-1 0 1,1-1-1,0 1 1,0 0 0,0-1-1,1 8 1,0-8 20,-1-1 9,0 1 1,1-1-1,0 0 0,-1 1 0,1-1 0,0 0 0,0 0 0,2 3 0,-3-5-12,1 1-1,0 0 1,0-1-1,-1 1 1,1-1-1,0 1 0,0-1 1,0 1-1,0-1 1,0 0-1,0 1 0,0-1 1,0 0-1,0 0 1,0 0-1,0 1 0,0-1 1,0 0-1,0 0 1,0 0-1,0-1 1,0 1-1,1 0 0,2-1 33,0 1 0,0-1-1,0 0 1,0 0 0,0 0-1,-1-1 1,1 1 0,0-1-1,-1 0 1,1 0 0,-1 0-1,1-1 1,-1 1 0,0-1-1,3-3 1,-2 2-14,-1 0-1,0 0 1,0 0-1,0 0 1,0 0 0,-1-1-1,4-6 1,-6 9-39,1 0 0,0 0-1,-1 1 1,1-1 0,-1 0 0,0 0 0,0 0 0,0 0 0,0 0 0,0 1 0,0-1-1,0 0 1,0 0 0,-1 0 0,1 0 0,-1 1 0,1-1 0,-1 0 0,0 0 0,0 1 0,1-1-1,-1 1 1,0-1 0,-1 1 0,0-3 0,-1 2-49,-1 0 1,1 0-1,0 0 1,-1 0-1,1 1 0,-1 0 1,1-1-1,-1 1 1,1 0-1,-6 0 0,-2-2-108,-2-2-32,16 7 108,-2-1-3,21 3 9,-19-3 77,1-1 0,-1 1 0,0 0 0,1-1 0,3 1 0,22-2 69,-1-1-1,0-2 0,0 0 1,-1-2-1,1-1 0,41-17 1,-49 14-29,0 0 1,-1-1-1,0-1 1,-1 0-1,0-2 1,-1 0-1,-1-1 1,0 0-1,14-20 1,-4 2-18,-2-1 0,-2-2 0,33-68 1,-47 88-64,-2-1-1,7-23 1,-12 38 26,-1 2-9,0-1 1,1 0-1,-1 1 0,0-1 1,0 1-1,0-1 0,0 1 0,0-1 1,0 1-1,0-1 0,0 1 1,0-1-1,0 0 0,0 1 1,0-1-1,0 1 0,0-1 0,0 1 1,-1-1-1,1 1 0,-1-2 1,1 3-17,-1-1 0,0 1 0,0-1 1,1 0-1,-1 1 0,0 0 1,1-1-1,-1 1 0,0-1 0,1 1 1,-1 0-1,0 0 0,-4 6-34,1 1 0,-1-1 0,1 0 0,1 1 0,-5 12 1,-10 43-121,11-35 164,-9 31 23,-9 32 45,-15 97 0,37-143-20,3-42 23,0 0 1,1 1-1,-1-1 0,0 0 0,1 0 0,0 0 0,0 0 1,0 0-1,0 0 0,0 0 0,1 0 0,2 3 0,-4-5-12,1-1-1,0 1 1,0-1-1,-1 1 1,1-1-1,0 1 1,0-1-1,0 1 1,0-1-1,0 0 1,0 0-1,0 1 1,0-1-1,-1 0 1,1 0-1,0 0 1,0 0-1,0 0 1,0 0-1,0-1 0,0 1 1,0 0-1,0 0 1,0-1-1,0 1 1,0 0-1,-1-1 1,1 1-1,0-1 1,0 1-1,0-1 1,1 0-1,1-2 16,1 0 0,-1 1 0,1-1 0,-1 0 0,0-1 0,4-4 0,6-11 6,0-1-1,14-31 1,-26 49-72,0 0 1,-1-1-1,0 1 1,0 0-1,1 0 0,-1 0 1,-1-5-1,1 1-308,2 5 297,-1 1 0,1 0 0,0-1 0,-1 1 0,1 0 0,0 0 1,0 0-1,-1 0 0,1 0 0,3 1 0,13-1-13,344-34 44,-336 31-3,-16 1-28,-1 1 1,0 0-1,1 0 1,-1 1-1,1 0 1,-1 1-1,1 0 1,15 5-1,-25-6 27,1 0-1,-1 0 0,0 0 0,1 0 0,-1 0 1,0 0-1,0 0 0,1 1 0,-1-1 0,0 0 0,0 0 1,0 0-1,1 1 0,-1-1 0,0 0 0,0 0 1,0 0-1,1 1 0,-1-1 0,0 0 0,0 0 1,0 1-1,0-1 0,0 0 0,0 1 0,0-1 0,0 0 1,0 0-1,0 1 0,0-1 0,0 0 0,0 1 1,0-1-1,0 0 0,0 0 0,0 1 0,0-1 1,0 0-1,0 1 0,-11 13-76,-21 11-40,-56 22-51,18-11 269,49-24-105,11-7 76,-1 1 1,-14 11-1,25-17-62,0 0 0,0 0 0,0 0 0,0 0 0,0 0 0,1 0-1,-1 0 1,0 0 0,0 0 0,0 0 0,0 0 0,0 0 0,0 0 0,0 0-1,0 1 1,0-1 0,0 0 0,1 0 0,-1 0 0,0 0 0,0 0 0,0 0-1,0 0 1,0 0 0,0 0 0,0 0 0,0 0 0,0 0 0,0 1-1,0-1 1,0 0 0,0 0 0,0 0 0,0 0 0,0 0 0,0 0 0,0 0-1,0 0 1,0 0 0,0 1 0,0-1 0,0 0 0,0 0 0,0 0-1,0 0 1,0 0 0,0 0 0,0 0 0,0 0 0,0 0 0,0 1 0,0-1-1,0 0 1,0 0 0,0 0 0,0 0 0,0 0 0,-1 0 0,1 0 0,0 0-1,0 0 1,0 0 0,0 0 0,0 0 0,0 0 0,8 0 278,8-5-150,0 0-1,0-1 0,0-1 1,-1-1-1,22-14 0,16-8-63,-45 24-269,-8 6 188,0 0-1,0 0 0,0 1 1,0-1-1,0 0 0,0 0 1,0 0-1,0 0 1,0 0-1,0 0 0,0 0 1,0 0-1,0 0 0,0 0 1,0 0-1,0 0 0,0 0 1,0 0-1,0 0 0,1 0 1,-1 0-1,0 0 0,0 0 1,0 0-1,0 0 1,0 0-1,0 0 0,0 0 1,0 0-1,0 0 0,0 0 1,0 0-1,0 0 0,0 0 1,0 0-1,0 0 0,0 0 1,0 0-1,0 0 0,0 0 1,0 0-1,0 0 1,0 0-1,0 0 0,0 0 1,0 0-1,1 0 0,-1 1-260,1 14-154,1-11 419,0 0 0,0-1 0,1 1 0,-1-1 0,1 0 0,0 0 0,0 0 0,7 5 0,-3-3 69,0 0 1,1 0-1,10 5 0,-13-8-16,0 0 0,0-1-1,0 1 1,0-1 0,0 0 0,0 0-1,1-1 1,-1 1 0,0-1-1,0 0 1,1-1 0,5 0 0,-4-1-6,0 0 0,0 0 0,0-1 1,0 1-1,0-2 0,0 1 0,11-8 1,-6 2 4,-1-1 0,0 0 0,-1-1 0,0 0 0,0 0 1,-1-1-1,0 0 0,8-17 0,103-244 53,-74 156-36,-36 95-57,-3 6-86,0 0 0,-1-1-1,5-26 1,-11 43 54,1-1 1,-1 0-1,0 0 1,0 1-1,0-1 1,0 0-1,0 0 1,1 0-1,-2 1 1,1-1-1,0 0 1,0 0-1,0 0 0,0 1 1,0-1-1,-1 0 1,1 0-1,0 1 1,-1-1-1,1 0 1,0 0-1,-1 1 1,0-2-1,0 2 0,0 0-1,0 0 1,0 0 0,0 0 0,1 0-1,-1 0 1,0 1 0,0-1-1,0 0 1,0 0 0,0 1 0,0-1-1,1 0 1,-1 1 0,0-1-1,0 1 1,1-1 0,-1 1 0,0-1-1,0 1 1,0 1 0,-5 3-24,0 1 0,1 0 0,-1 0 1,1 0-1,0 1 0,1 0 0,0 0 1,-5 10-1,-21 64-34,29-77 83,-23 77-100,-24 143 1,45-203 192,1 0-1,0 0 1,1 0 0,3 22-1,-2-42-61,0 0-1,0 0 1,0 0-1,0 0 0,0 1 1,1-1-1,-1 0 1,0 0-1,1 0 0,-1 0 1,0 0-1,1-1 1,-1 1-1,1 0 1,0 0-1,-1 0 0,1 0 1,0 0-1,-1-1 1,1 1-1,0 0 0,0-1 1,0 1-1,0-1 1,-1 1-1,1 0 0,0-1 1,0 0-1,2 1 1,0-1 37,0 0 1,0 0-1,1 0 0,-1-1 1,0 1-1,0-1 1,0 0-1,3-1 1,0 0 40,7-2-56,0-1 0,0-1 1,0 0-1,17-12 1,45-37-95,-45 33 63,-27 19-19,0 0-1,0 0 1,0 0 0,4-6-1,-6 7-27,0 1 0,0-1 0,0 0 0,1 1 0,-1-1 0,1 1-1,-1-1 1,1 1 0,-1 0 0,1 0 0,0-1 0,0 1 0,-1 0 0,1 1 0,0-1 0,0 0 0,0 0-1,3 0 1,113-7-76,-58 5 62,-48 1 15,0 1 1,15-6-1,18-2 93,-31 7-28,-12 1-50,0 0-1,1 1 1,-1-1-1,1 1 1,-1 0-1,1 0 1,-1 0-1,3 0 1,-4 1-7,-1 0 0,1 0 0,-1 0 0,0 1 0,0-1 0,0 0 1,0 0-1,0 0 0,0 0 0,0 0 0,0 0 0,0 1 0,0 0 0,-1 3-99,0 11 96,-2 0 1,0 0-1,0-1 1,-2 1-1,-10 24 1,15-37 61,-1 0-1,0-1 1,1 1-1,0 0 1,-1 0-1,1 0 1,0 0-1,1 4 1,0 6-2854,-1-14 2463,0 0 0,0 1-1,0-1 1,1 1 0,-1-1 0,0 0 0,1 1-1,-1-1 1,0 1 0,1-1 0,-1 1 0,1-1-1,-1 1 1,1-1 0,0 0 0,6-7-1444,-2-2 434,-1 1 0,0-1-1,0 0 1,3-14 0,-3 1 139,3-25 1,-5-54 6580,-2 66-4049,0-6-276,-10-77 0,9 114-1152,1 4 101,0 1-1,0 0 1,-1-1 0,1 1-1,0 0 1,0-1 0,0 1-1,0 0 1,0-1-1,0 1 1,0 0 0,0-1-1,0 1 1,0 0 0,0-1-1,0 1 1,0 0-1,0-1 1,0 1 0,0 0-1,0-1 1,1 1 0,-1 0-1,0-1 1,0 1 0,0 0-1,0 0 1,1-1-1,-1 1 1,0 0 0,5 3-1488,-5-2 1274,5 10-2452,3 8 762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38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58 3648,'4'-18'5077,"-5"17"-4767,1-1 0,0 0 0,0 0-1,-1 1 1,1-1 0,-1 0 0,0 1 0,1-1 0,-1 0-1,0 1 1,0-1 0,-2-1 0,2 1-272,1 1-1,-1 0 1,-1 0 0,1 0-1,0 0 1,0 0 0,0 0 0,-1 0-1,1 0 1,0 0 0,-1 0-1,1 1 1,-1-1 0,1 1 0,-1-1-1,1 1 1,-1-1 0,1 1-1,-1 0 1,1 0 0,-1 0-1,1 0 1,-1 0 0,-2 0 0,-9 2 223,12-2-253,-1 0 1,0 0-1,1 0 1,-1 1-1,1-1 0,-1 0 1,1 1-1,-1 0 0,1-1 1,-1 1-1,1 0 1,-1-1-1,0 2 0,-16 11 89,1 1 0,0 1 0,1 0 0,-22 28 1,-30 51 357,57-77-395,1 2 1,0 0 0,-9 28 0,10-21 21,2-1 0,-6 37 0,12-50 1,0 0 0,0 0 1,1 0-1,1 0 0,0 0 1,0 0-1,5 17 0,-3-18 70,10 31 312,-12-40-433,-1-1 0,1 0 0,-1 1 0,1-1 0,0 1 0,0-1 0,0 0 0,0 1 0,0-1 0,0 0 0,0 0 0,0 0 0,0 0 0,0 0 1,1 0-1,-1 0 0,0 0 0,1 0 0,-1-1 0,3 2 0,-2-2 9,0-1 0,0 0 0,0 1 0,0-1 0,0 0 0,0 0 0,0 0 1,-1 0-1,1 0 0,0 0 0,-1 0 0,1-1 0,-1 1 0,1-1 0,-1 1 0,3-4 0,40-67 423,-20 30-320,9-13 123,-2-1 0,43-113-1,-69 153-278,-1 1-1,0-1 0,-1 0 0,-1 0 0,-1 0 1,0 0-1,-1 0 0,-1 0 0,-3-21 0,4 37-1,0-1 0,0 1 0,0-1 0,0 0 0,0 1-1,0-1 1,0 1 0,0-1 0,0 0 0,-1 1 0,1-1-1,0 1 1,0-1 0,-1 1 0,1-1 0,0 1 0,-1-1-1,1 1 1,-1-1 0,1 1 0,0-1 0,-1 1 0,1-1-1,-1 1 1,1 0 0,-1-1 0,1 1 0,-1 0 0,-1-1-1,2 1 1,-1 0-1,0 1 0,1-1 0,-1 0 0,0 0 1,1 0-1,-1 1 0,1-1 0,-1 0 1,0 1-1,1-1 0,-1 0 0,1 1 0,-1-1 1,1 1-1,-1-1 0,1 1 0,-1-1 0,1 1 1,0-1-1,-1 1 0,1 0 0,0-1 1,-1 2-1,-2 5-12,0 1 0,0-1 0,1 1 0,0 0 0,-1 14 1,0 40 160,4-51-120,0 0 0,1 0-1,0 0 1,0-1 0,1 1 0,1 0-1,0-1 1,0 0 0,1 0 0,9 14-1,-3-7 120,1 0 0,1-1 0,0 0 0,27 23 0,-32-33-57,-1 0-1,1 0 0,0-1 1,1 0-1,0 0 1,-1-1-1,1 0 1,16 5-1,-20-8-15,0 0 0,0 0-1,0 0 1,0-1 0,0 0-1,0 0 1,0 0 0,0 0-1,0-1 1,0 0 0,0 0-1,-1 0 1,1-1 0,0 0 0,0 0-1,-1 0 1,1 0 0,4-4-1,11-11 33,-1 0-1,0-1 1,-2-1-1,30-41 1,-34 43-150,9-17 117,-16 24-102,0 1 1,1 0-1,7-9 0,-13 18 39,-1-1 0,0 1 0,1 0 0,-1 0-1,1 0 1,-1 0 0,0 0 0,1 0 0,-1-1-1,0 1 1,1 0 0,-1 0 0,1 0-1,-1 0 1,0 0 0,1 0 0,-1 1 0,1-1-1,-1 0 1,0 0 0,1 0 0,-1 0 0,0 0-1,1 1 1,-1-1 0,0 0 0,1 0 0,-1 0-1,0 1 1,1-1 0,-1 0 0,0 1 0,1-1-1,-1 0 1,0 0 0,0 1 0,0-1 0,1 1-1,8 15 68,-6-4-108,0 0 0,0 0 0,-1 0 0,-1 0 0,0 0 0,0 16 0,-3 4 134,2-11 20,-1-1 0,-1 0-1,-1-1 1,-1 1 0,-7 23 0,10-40-65,0-1 1,-1 1 0,1 0 0,-1 0-1,1-1 1,-1 1 0,-3 4 0,4-7-37,1 1 0,-1-1 0,0 1 1,1-1-1,-1 0 0,0 1 0,1-1 1,-1 0-1,0 1 0,0-1 0,0 0 1,1 0-1,-1 0 0,0 1 1,0-1-1,1 0 0,-1 0 0,0 0 1,0 0-1,0-1 0,1 1 0,-1 0 1,0 0-1,0 0 0,0-1 0,1 1 1,-1 0-1,0-1 0,1 1 1,-1 0-1,0-1 0,1 1 0,-1-1 1,0 1-1,1-1 0,-1 1 0,0-2 1,-5-4-5,0-1 1,0 0 0,0-1-1,1 1 1,0-1 0,1 0-1,-5-11 1,7 14-261,4 3 119,9 10 98,13 16 18,-4-3 172,0 0-1,33 26 1,-42-38-120,2 0-1,-1-2 1,1 1 0,0-2-1,0 1 1,26 7-1,-29-12-50,1 1 0,-1-2-1,1 1 1,0-1 0,-1-1-1,1 0 1,0 0 0,-1-1-1,19-4 1,-16 2-1434,0-1 0,13-6 0,5-2-1148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9:4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0 623 3968,'2'1'246,"0"0"0,0 0 0,0 0 0,0 0 1,0 0-1,0 0 0,1 0 0,-1-1 0,0 1 0,0-1 0,1 1 1,-1-1-1,0 0 0,0 0 0,1 0 0,-1-1 0,0 1 0,1 0 0,-1-1 1,4-1-1,3-1 193,0-1 1,0 0 0,12-7-1,-20 10-401,31-17 300,-1-2-1,-1 0 1,-1-3-1,-1 0 1,-1-2-1,25-28 1,33-52 846,82-134 0,-129 177-1024,-38 62-200,1-1 0,-1 0 0,0 0 0,0 0 0,1 1 0,-1-1 0,0 0 0,0 0 0,0 0 0,0 0 1,0 1-1,0-1 0,0 0 0,0-1 0,0 1 30,0 1 0,0 0 0,0 0 0,0 0 0,-1-1 0,1 1 0,0 0 0,0 0 0,0 0 0,0-1 0,0 1 0,-1 0 0,1 0 0,0 0 0,0 0 0,0 0 0,0 0 0,-1-1 0,1 1 0,0 0 0,0 0 1,-1 0-1,1 0 0,0 0 0,0 0 0,0 0 0,-1 0 0,1 0 0,0 0 0,0 0 0,-1 0 0,1 0 0,0 0 0,0 0 0,0 0 0,-1 0 0,1 0 0,0 0 0,0 0 0,0 1 0,-1-1 0,1 0 0,0 0 0,0 0 0,0 0 0,-1 0 0,1 1 0,-7 4 2,1 0-1,-1 0 1,1 0 0,1 1-1,-1 0 1,1 1-1,0-1 1,-7 13 0,-2 6 121,-12 31 0,18-38-109,-4 11 186,1 0 0,1 1 1,1 0-1,2 1 0,-7 55 0,14-77-66,0 1-1,0-1 0,1 1 0,3 9 1,-4-14-10,2 0 0,-1 0 0,1 0 0,0 0 0,0-1 0,0 1 0,0-1 0,6 8 0,-6-10-21,0 0 1,-1 0 0,1 0-1,0 0 1,0-1 0,1 1 0,-1-1-1,0 1 1,0-1 0,1 0-1,-1 0 1,1 0 0,-1 0-1,1-1 1,3 1 0,-2 0-32,0-1 1,1 0-1,-1 0 1,0-1-1,0 1 1,0-1-1,0 0 1,0 0-1,4-2 1,2-2-8,1 0 0,-1 0 1,0-1-1,-1 0 1,0-1-1,10-9 1,-10 8-20,-1 1-149,0 0 0,0 0 0,10-15 0,-16 22-206,-2 5 135,1 6 31,-22 136-55,18-131 263,2-15-43,1-1 1,0 1-1,-1 0 1,1 0-1,0-1 1,0 1-1,-1 0 1,1 0-1,0 0 1,0-1 0,0 1-1,0 0 1,0 0-1,0 0 1,1 0-1,-1-1 1,0 1-1,0 0 1,0 0-1,1-1 1,-1 1-1,0 0 1,1 0-1,0 0 1,0 0 35,0-1 1,0 1-1,0 0 1,0-1 0,0 1-1,0 0 1,0-1-1,0 0 1,1 1-1,-1-1 1,0 0 0,0 1-1,0-1 1,1 0-1,-1 0 1,0 0-1,0 0 1,0 0 0,1 0-1,-1-1 1,0 1-1,0 0 1,0-1-1,1 1 1,-1 0 0,1-2-1,6-1-16,0-1 1,11-7-1,-13 7 37,11-8 17,0 0 0,-1-2 0,0 1 0,24-30 0,46-66 87,64-123-140,-123 189-77,-22 35-3,1-2 8,1-1-1,-2 1 0,0-1 0,7-19 1,-11 29 15,-1 1-1,0 0 1,0-1 0,0 1 0,0-1 0,1 1 0,-1 0-1,0-1 1,0 1 0,0-1 0,0 1 0,0-1 0,0 1 0,0 0-1,0-1 1,0 1 0,0-1 0,0 1 0,-1 0 0,1-1-1,0 1 1,0-1 0,0 1 0,0 0 0,-1-1 0,1 1-1,0 0 1,0-1 0,-1 1 0,1 0 0,0-1 0,-1 1 0,0 0 1,0 0 1,0-1-1,0 1 1,0 0-1,1 1 1,-1-1-1,0 0 1,0 0-1,0 0 1,0 0-1,0 1 1,1-1-1,-1 0 1,-1 1 0,-26 17-103,18-10 106,0 2 0,0 0 1,1 0-1,1 1 0,-1-1 0,2 2 0,-9 14 1,-37 91-108,44-96 82,0 2 85,1 1 0,1 0 0,1 0 1,1 1-1,1 0 0,-2 43 0,6-63-11,0 0 0,0 0 0,1 0 0,-1 0-1,1 0 1,0 0 0,1 0 0,-1 0 0,1-1 0,0 1 0,0-1-1,0 1 1,1-1 0,4 7 0,-5-10 6,-1 0 0,1 1 0,0-1 0,-1 0 0,1 0-1,0 0 1,0-1 0,0 1 0,-1 0 0,1-1 0,0 1 0,0-1 0,0 0 0,0 1 0,0-1 0,0 0-1,0 0 1,0 0 0,0-1 0,0 1 0,3-1 0,7-1 114,0-1-1,14-5 1,-22 6-125,16-6 14,-1-1 1,0-1-1,34-24 1,-46 29-59,17-12-13,-17 10-18,1 1 0,16-9 0,-23 15 37,-1 0-1,0 0 1,0 0-1,1-1 1,-1 1-1,0 0 1,1 0-1,-1 0 1,0 0-1,0-1 1,1 1-1,-1 0 1,1 0-1,-1 0 1,0 0-1,1 0 1,-1 0-1,0 0 1,1 0-1,-1 0 1,0 0-1,1 0 1,-1 0-1,0 0 1,1 1-1,-1-1 1,0 0-1,1 0 1,-1 0-1,0 0 1,0 1-1,1-1 1,-1 0-1,0 0 1,1 0-1,-1 1 1,0-1-1,1 1 1,-1 0-20,0 0 1,0 1 0,1-1 0,-1 0 0,0 1 0,0-1-1,0 0 1,0 1 0,0-1 0,-1 3 0,-11 38-221,10-38 261,-6 18-15,-2-1 0,-16 27 0,25-46 68,0 0 0,0 1 1,0-1-1,0 0 1,0 1-1,0-1 0,1 0 1,-1 1-1,1-1 0,-1 1 1,1-1-1,0 3 1,0-4-21,0 0 0,1-1 1,-1 1-1,0-1 1,0 1-1,0-1 0,1 1 1,-1 0-1,0-1 1,0 1-1,1-1 0,-1 1 1,0-1-1,1 0 1,-1 1-1,1-1 0,-1 1 1,1-1-1,-1 0 1,1 1-1,1 0 9,-1-1 0,0 0 0,0 0 0,0 1 0,0-1-1,0 0 1,1 0 0,-1 0 0,0 0 0,0 0 0,0 0 0,0-1 0,1 1 0,0-1 0,9-3 3,-1 0 0,1-1 1,-1-1-1,0 1 0,-1-2 1,0 1-1,10-10 0,9-5-69,-20 14-13,15-8-140,-23 14 146,1 1 0,0 0-1,0-1 1,-1 1 0,1 0-1,0-1 1,0 1-1,0 0 1,-1 0 0,1 0-1,0 0 1,0 0 0,0 0-1,0 0 1,0 0 0,-1 0-1,1 0 1,0 0 0,0 1-1,0-1 1,-1 0-1,1 1 1,0-1 0,0 0-1,0 1 1,0 0 13,-1-1 1,0 0-1,0 1 0,1-1 1,-1 1-1,0-1 0,0 1 0,0-1 1,1 1-1,-1-1 0,0 1 1,0-1-1,0 1 0,0-1 1,0 1-1,0-1 0,0 1 1,0-1-1,0 1 0,0-1 1,0 1-1,-1-1 0,1 1 0,-6 15-129,4-10 31,-14 34 82,-2 0 0,-43 69 0,46-83 40,-20 30 437,-84 102-1,109-143-247,36-43-22,1 0 1,44-33-1,101-59-2569,-52 52-6648,-97 60 6818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9:4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190 291 7456,'-24'-15'3392,"38"7"-2944,-1-1 672,5 6-704,24-10-96,3 6-192,8-9-128,2 7 32,-7-2 160,-7 6-96,-6-2-32,-6 7-32,-13-5-3424,-1 10 1856</inkml:trace>
  <inkml:trace contextRef="#ctx0" brushRef="#br0" timeOffset="1">40 27 5312,'-26'-20'2400,"17"17"-2080,4-1 384,10 8-448,4 4-352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154 252 2720,'19'-20'5536,"-19"20"-5330,1-1 0,-1 1 0,1-1 1,0 1-1,-1-1 0,1 0 0,-1 1 1,0-1-1,1 1 0,-1-1 0,1 0 1,-1 1-1,0-1 0,0 0 0,1 0 1,-1 1-1,0-1 0,0 0 0,0 0 1,0 1-1,0-1 0,0 0 0,0 0 1,0 0-1,0 1 0,0-1 0,0 0 0,0 0 1,-1 0-1,0 0-82,0 0 0,1 1 0,-1-1 0,0 1 0,0-1 0,0 1 0,0-1 0,0 1 0,0 0 0,0 0 0,0-1 0,0 1 0,1 0 0,-1 0 0,0 0 0,0 0 0,0 0 0,0 0 0,0 0 0,0 0 0,0 1 0,0-1 0,0 0 0,0 0 0,0 1 0,-1 0 0,-8 2-26,1 2-1,0-1 1,0 1-1,0 0 1,1 1-1,-1 0 1,1 1-1,1-1 0,-1 1 1,1 1-1,0 0 1,1 0-1,0 0 1,-7 13-1,9-14-162,0 1 0,0 0-1,1 0 1,0 1 0,0-1 0,1 1-1,-2 13 1,4-16 39,0 0 0,0 0-1,0 0 1,0 0 0,1 0-1,0 0 1,0 0 0,1 0-1,0 0 1,0 0 0,5 8-1,-3-7 71,1 0 0,1 0 0,-1-1 0,1 0 0,0 0 0,1 0 0,-1-1 0,1 0-1,0-1 1,10 6 0,-8-4 151,-7-5-154,1 1 1,0-1 0,0 0-1,0 0 1,-1 0 0,1 0-1,0 0 1,1 0 0,-1-1-1,0 0 1,0 1 0,0-1-1,0 0 1,0-1 0,0 1-1,0 0 1,0-1 0,0 0-1,0 0 1,0 0 0,0 0-1,0 0 1,0 0 0,4-3-1,-4 1 7,1 0 0,-1 1 0,1-1 0,-1-1 0,0 1 0,0 0 0,0-1 0,-1 1-1,1-1 1,-1 0 0,0 0 0,0 0 0,0 0 0,0 0 0,-1-1 0,0 1 0,1-6 0,0-6-2,0-1 0,-2 1 1,0 0-1,-1-1 1,0 1-1,-1 0 0,-1-1 1,-1 1-1,-6-16 1,7 20-189,2 8-16,0 0 1,0 0 0,0 0 0,0 1-1,-1-1 1,-1-3 0,3 6 140,0 1 0,0 0 0,0 0 0,0 0 0,0 0 0,0-1 0,0 1 0,0 0 0,0 0 0,0 0 0,0 0 0,0-1 0,0 1 0,0 0 0,0 0 0,0 0 0,0 0 0,0-1 0,0 1 0,0 0 0,0 0 0,0 0 0,1 0 0,-1 0 0,0-1 0,0 1 0,0 0 1,0 0-1,0 0 0,0 0 0,1 0 0,-1 0 0,0 0 0,0 0 0,0 0 0,0-1 0,1 1 0,-1 0 0,0 0 0,0 0 0,0 0 0,0 0 0,1 0 0,-1 0 0,0 0 0,0 0 0,0 0 0,0 0 0,1 0 0,-1 1 0,0-1 0,18-2-173,-5 1 186,-5-1 138,1 0 0,-1 0 1,1-1-1,-1 0 0,0-1 0,0 0 1,0 0-1,-1 0 0,1-1 0,-1 0 1,0-1-1,-1 0 0,1 0 1,-1 0-1,0-1 0,9-14 0,7-10-43,2 0 0,0 2-1,41-37 1,-65 66-85,1 0 0,-1 0-1,0 0 1,0 0 0,0 0 0,1 0-1,-1 0 1,0 0 0,0 0 0,0 0 0,1 0-1,-1 0 1,0 0 0,0 0 0,0 0 0,0 0-1,1 0 1,-1 0 0,0 1 0,0-1-1,0 0 1,0 0 0,1 0 0,-1 0 0,0 0-1,0 0 1,0 1 0,0-1 0,0 0-1,0 0 1,1 0 0,-1 0 0,0 1 0,0-1-1,0 0 1,0 0 0,0 0 0,0 0 0,0 1-1,0-1 1,0 0 0,0 0 0,0 0-1,0 1 1,0-1 0,0 0 0,0 0 0,0 0-1,0 1 1,1 16 206,-9 73 82,-71 342-137,74-405-122,-92 335 1039,81-308-906,12-44-72,2 0 35,-1 0-1,0-1 1,-1 1 0,0-1-1,0 0 1,-1 0 0,-6 8 0,11-16-114,-1-1 1,1 1-1,0-1 1,-1 1-1,1-1 1,-1 0-1,1 1 1,-1-1-1,1 1 1,-1-1-1,1 0 1,-1 1-1,1-1 0,-1 0 1,1 0-1,-2 1 1,2-1-13,0 0 1,0-1-1,-1 1 1,1 0-1,0 0 1,0 0-1,0 0 0,-1 0 1,1 0-1,0 0 1,0-1-1,0 1 1,-1 0-1,1 0 0,0 0 1,0-1-1,0 1 1,0 0-1,0 0 0,0 0 1,-1-1-1,1 1 1,0 0-1,0 0 1,0 0-1,0-1 0,0 1 1,0-1-1,-1-3 11,1 0 0,0-1-1,0 1 1,1-7 0,2-15-62,1 0 1,1 1-1,1 0 0,1 0 1,2 1-1,0 0 0,2 0 1,24-40-1,-30 57-36,-1 1-1,1 0 0,0 0 1,1 0-1,0 1 1,-1 0-1,2 0 0,-1 0 1,0 1-1,12-6 1,-9 6-682,1 0 1,0 0 0,0 1-1,15-2 1,90-13-9839,-70 17 7530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2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1076 6304,'-6'6'3019,"8"-2"-315,-1-3-2560,0-1 0,-1 0 0,1 0 0,0 1 0,0-1 0,-1 0-1,1 0 1,0 0 0,0 0 0,0 0 0,0 0 0,-1 0 0,1 0 0,0-1 0,0 1 0,0 0 0,4-2 143,0-1 0,-1 1 0,1-1-1,-1 0 1,1 0 0,-1 0 0,0 0 0,4-5-1,28-35 362,-17 19-389,279-317 1138,-260 298-1249,-21 23 229,31-28 0,-57 56-321,1 1 1,0 0 0,1 0-1,0 1 1,0 0 0,1 0-1,-9 21 1,-28 84 161,39-104-180,-7 23-13,-10 48 0,19-69-10,0-1 1,1 1-1,1 0 0,0 0 0,0-1 0,1 1 0,4 17 0,-5-26 27,1-1 0,0 0 0,0 1 0,1-1 1,-1 0-1,0 0 0,1 0 0,0 0 0,0 0 0,0 0 1,0 0-1,0-1 0,1 1 0,-1-1 0,1 0 0,-1 1 1,1-1-1,0 0 0,0-1 0,0 1 0,0 0 0,0-1 1,1 0-1,-1 1 0,0-1 0,1-1 0,-1 1 0,0 0 1,1-1-1,-1 0 0,1 0 0,-1 0 0,1 0 0,-1 0 1,1-1-1,-1 1 0,0-1 0,1 0 0,-1 0 0,0-1 1,0 1-1,6-4 0,0 0-4,0-1 1,-1-1 0,0 1-1,0-1 1,0-1-1,-1 0 1,11-15-1,-1-2 35,22-44-1,22-58 53,40-72 22,-66 133-117,39-97 1,12-75 25,-72 196-61,-10 31-26,-2 8 30,-1 1-1,0-1 0,0 1 0,0-1 1,0 0-1,-1 0 0,1 1 1,-1-1-1,0 0 0,0 0 0,1 0 1,-2-3-1,-5 17-137,-19 104 142,16-64 240,-65 230 505,17-79-590,39-133-2,-14 62 179,22-93-214,6-26 109,-4 23 0,7-25-88,0-4 159,-2-8-54,-6-6-270,9 8 22,0 0 0,0 0-1,0 0 1,0 0 0,0 0 0,0 0 0,0 0 0,0 0 0,0 0-1,0 0 1,0 0 0,0 0 0,0 0 0,0-1 0,1 1 0,-1 0 0,0 0-1,0 0 1,0 0 0,0 0 0,0 0 0,0 0 0,0 0 0,0 0-1,0 0 1,0 0 0,0-1 0,0 1 0,0 0 0,0 0 0,0 0-1,0 0 1,0 0 0,0 0 0,0 0 0,0 0 0,0 0 0,-1 0 0,1 0-1,0 0 1,0-1 0,0 1 0,0 0 0,0 0 0,0 0 0,0 0-1,0 0 1,0 0 0,0 0 0,0 0 0,0 0 0,0 0 0,0 0-1,0 0 1,-1 0 0,-3 0-159,3 4 30,1-2 132,1 0 0,-1 0 0,-1 0 0,1-1 0,0 1 0,0 0 0,-1 0 0,1-1-1,-1 1 1,1 0 0,-2 2 0,2-4 4,0 0-1,0 0 0,0-1 0,0 1 1,0 0-1,0 0 0,0 0 1,0 0-1,0 0 0,0 0 1,0 0-1,0 0 0,0 0 1,0 0-1,0 0 0,0-1 0,0 1 1,-1 0-1,1 0 0,0 0 1,0 0-1,0 0 0,0 0 1,0 0-1,0 0 0,0 0 1,0 0-1,0 0 0,0 0 1,0 0-1,0 0 0,0 0 0,0-1 1,0 1-1,-1 0 0,1 0 1,0 0-1,0 0 0,0 0 1,0 0-1,0 0 0,0 0 1,0 0-1,0 0 0,0 0 0,0 0 1,-1 0-1,1 0 0,0 0 1,0 0-1,0 0 0,5-16-10,12-27-58,29-54-160,-37 83 160,0 0 0,0 1 0,2 0 0,18-19 0,-27 30 55,48-42 89,-45 39-99,1 1 0,0 0 0,0 1-1,0-1 1,1 1 0,12-4 0,-17 6 9,0 1 0,0 0 0,0-1-1,0 1 1,0 0 0,0 0 0,0 1 0,0-1-1,0 0 1,-1 1 0,1-1 0,0 1-1,0-1 1,0 1 0,0 0 0,-1 0 0,1 0-1,0 0 1,-1 0 0,1 0 0,-1 0 0,1 1-1,-1-1 1,0 0 0,1 1 0,-1-1 0,0 1-1,0-1 1,0 1 0,0 0 0,0 0-1,0 2 1,3 6 41,0 0 0,-1 1 0,0-1 0,2 15 0,-3-10 4,19 85-49,-17-86 4,1 0 0,0-1 0,1 0-1,0 0 1,9 14 0,-12-24 25,-1 1 0,1 0 1,0-1-1,0 0 0,1 0 0,-1 0 0,1 0 0,-1 0 0,1-1 1,0 0-1,0 1 0,0-1 0,0-1 0,1 1 0,-1-1 0,0 1 0,1-1 1,-1 0-1,1-1 0,-1 1 0,1-1 0,-1 0 0,1 0 0,-1-1 0,1 1 1,-1-1-1,1 0 0,-1 0 0,0 0 0,1-1 0,-1 1 0,0-1 0,0 0 1,0 0-1,0-1 0,0 1 0,-1-1 0,1 0 0,-1 0 0,0 0 0,5-6 1,2-5 30,-1-1 0,0 0 1,-2-1-1,0 1 1,9-29-1,-8 20-33,-2 8-42,5-23 0,-9 33 20,-1 0 0,0 1 0,-1-1 0,0 0 0,0 1 0,0-1 0,0 0 0,-2-7 0,1 11-18,1 1-1,-1 0 1,1-1-1,-1 1 0,0-1 1,1 1-1,-1 0 1,0-1-1,0 1 1,-1-2-1,1 3 17,1 0 0,-1 0-1,1-1 1,0 1 0,-1 0-1,1 0 1,-1 0 0,1-1-1,-1 1 1,1 0 0,0 0-1,-1 0 1,1 0 0,-1 0-1,1 0 1,-1 0 0,1 0 0,-1 0-1,1 0 1,-1 0 0,1 0-1,-1 0 1,1 1 0,0-1-1,-1 0 1,1 0 0,-1 0-1,1 1 1,0-1 0,-1 0-1,1 0 1,-1 1 0,1-1-1,0 0 1,0 1 0,-1-1-1,1 1 1,0-1 0,-1 0 0,1 1-1,0 0 1,-3 3-13,0 1 0,1-1 0,0 1 0,0 0 1,0 0-1,1 0 0,0 0 0,0 0 0,0 0 0,0 0 0,1 0 1,0 0-1,0 0 0,1 7 0,0 3 10,2 0 0,0-1 0,8 25 0,-8-33 2,-1 1 0,1-1 0,0 0 0,1 0 0,-1 0 0,1-1 0,0 1 0,1-1 0,-1 0 0,1 0 0,11 9 0,-14-13-185,1 1-1,-1 0 0,1-1 0,0 1 0,0-1 0,0 0 1,0 0-1,0 0 0,0-1 0,0 1 0,0-1 0,0 1 1,0-1-1,1 0 0,-1 0 0,0 0 0,0-1 1,0 1-1,0-1 0,0 0 0,0 0 0,0 0 0,0 0 1,0 0-1,0 0 0,0-1 0,-1 0 0,4-2 0,12-11-2693,0 0 949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2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6816,'-71'3'3072,"56"2"-2656,12-5 1312,6 0-1024,12 0 928,7 8-960,22 1 576,11-3-737,12-6-31,-4 5-320,8-10-96,2 2-32,7-5 96,-7 4-64,4-4-4095,-6 8 2175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3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6 705 3648,'-1'0'97,"1"0"-1,0 0 1,0 0 0,-1 0 0,1-1 0,0 1-1,0 0 1,-1 0 0,1 0 0,0 0-1,0-1 1,0 1 0,-1 0 0,1 0-1,0 0 1,0-1 0,0 1 0,0 0-1,-1 0 1,1-1 0,0 1 0,0 0 0,0 0-1,0-1 1,0 1 0,0 0 0,0-1-1,0 1 1,0 0 0,0 0 0,0-1-1,0 1 1,0 0 0,0-1 0,0 1 0,0 0-1,0 0 1,0-1 0,0 1 0,1 0-1,-1 0 1,0-1 0,0 1 0,0 0-1,0 0 1,1-1 0,7-15 1840,24-30-1370,3 2 1,1 1-1,2 2 0,2 1 1,1 2-1,2 2 0,64-40 1,-104 73-552,50-29 125,-48 29-89,0 1-1,0 0 1,0 0 0,1 0 0,-1 1 0,0-1 0,1 1 0,8 0 0,-13 1-3,0 0 0,0 0 1,0 0-1,0 0 1,1 0-1,-1 0 1,0 0-1,0 1 1,0-1-1,0 0 1,0 1-1,0-1 0,0 1 1,0-1-1,0 1 1,0 0-1,0-1 1,0 1-1,0 0 1,0 0-1,0 0 1,-1 0-1,1-1 0,0 1 1,-1 0-1,1 0 1,0 0-1,-1 1 1,0-1-1,1 0 1,-1 0-1,1 0 1,-1 2-1,1 3 59,-1 1 1,0-1-1,0 1 1,0-1-1,-2 8 1,1-10-63,-8 50 343,-2 1 1,-29 79-1,30-105-320,3-11 158,-8 33 0,15-51-222,0 1 0,0-1 0,0 0-1,0 1 1,0-1 0,-1 1 0,1-1 0,0 1 0,0-1 0,1 1 0,-1-1 0,0 1 0,0-1 0,0 1 0,0-1 0,0 0 0,0 1-1,1-1 1,-1 1 0,0-1 0,0 1 0,1-1 0,0 1-6,-1-1 0,0 0 0,1 0 0,-1 0 0,1-1 0,-1 1 1,1 0-1,-1 0 0,1 0 0,-1 0 0,1 0 0,-1 0 0,0-1 0,1 1 0,-1 0 0,1 0 0,-1-1 0,0 1 0,1 0 0,-1 0 0,0-1 1,1 1-1,-1-1 0,0 1 0,0 0 0,1-1 0,-1 1 0,0 0 0,0-2 0,37-46-122,14-42-41,8-12-104,-36 64 260,-13 20-6,1 2 0,0-1 0,19-20 0,-28 35 31,-1 1-1,1-1 1,-1 1-1,1-1 0,-1 1 1,1 0-1,0 0 0,0 0 1,0 0-1,2 0 1,-4 0-4,0 1 0,1 0 0,-1 0 1,1 0-1,-1 0 0,0 0 0,1 0 1,-1 0-1,1 1 0,-1-1 0,0 0 1,1 0-1,-1 0 0,0 0 0,1 0 1,-1 0-1,1 1 0,-1-1 1,0 0-1,1 0 0,-1 1 0,1 0 12,0 0-1,-1 0 1,1 0-1,0 0 1,-1 0-1,1 0 1,-1 1-1,0-1 1,1 0-1,-1 2 1,2 12 117,-1 0 1,-1 0-1,-2 22 0,0-5 94,-3 51 90,1-50-221,3-1 1,0 1-1,2-1 1,8 53-1,-8-81-70,0-1 0,0 0 0,0 0 0,0 0 0,0 0 0,1 0 0,-1 0 0,1 0 0,0 0 0,2 2 0,-3-3-9,1-1 0,-1 0 0,1 0 0,-1 0-1,1 0 1,-1 0 0,1 0 0,0 0 0,-1 0 0,1 0 0,0-1 0,0 1-1,-1-1 1,1 1 0,0-1 0,0 0 0,0 0 0,0 0 0,-1 0-1,4 0 1,13-3 45,-1 0-1,1-1 0,-1-1 0,0-1 1,0 0-1,0-2 0,-1 0 0,0 0 1,-1-1-1,22-17 0,-22 13-69,0 0-1,-1-1 1,0 0 0,-1-1-1,-1 0 1,0-1-1,-1-1 1,-1 0-1,12-26 1,-20 38-10,7-16 124,9-30-1,-16 46-135,-1 0 0,0 0 0,0 0 0,0 1 0,-1-1 0,0-1 0,0 1 0,0 0 0,0 0 0,-1 0 0,0 1 0,-2-9 0,3 12 4,-1 0 0,1 0 1,0 1-1,-1-1 1,1 0-1,0 0 0,-1 0 1,0 1-1,1-1 0,-1 0 1,1 1-1,-1-1 1,0 0-1,1 1 0,-1-1 1,0 1-1,1-1 0,-1 1 1,0-1-1,0 1 1,0 0-1,0-1 0,1 1 1,-1 0-1,0 0 1,0 0-1,0-1 0,0 1 1,0 0-1,0 0 0,0 0 1,1 1-1,-1-1 1,0 0-1,-1 0 0,-1 1-11,0 1 0,0-1-1,1 0 1,-1 1 0,0-1-1,1 1 1,0 0 0,-5 4-1,1 1-37,0 0 0,0 1-1,1 0 1,0 0 0,0 0 0,1 1-1,0 0 1,-4 12 0,2-5 38,-3 5 50,1 1 0,1 0 0,1 1 0,1-1 0,-2 32 0,6-46 3,1 0 1,0 1-1,1-1 0,0 0 1,1 0-1,-1 0 0,6 15 1,-4-17 7,-1 0 0,1-1 0,1 1 0,-1-1 0,1 0 0,0 0 0,0 0 0,0 0 0,1-1 0,0 0 0,7 6 0,24 12 346,-33-21-351,0 1 1,0-1 0,0 0 0,0-1 0,0 1 0,0 0 0,0-1 0,0 0 0,1 0 0,-1 0-1,4 0 1,4-2 42,-1 0-1,1 0 0,-1-1 1,0-1-1,0 1 0,0-2 0,0 1 1,-1-2-1,0 1 0,13-10 1,-6 2-17,-1-1 1,0-1 0,24-31-1,68-111-198,-106 156 148,0-1 22,0-1 1,1 1-1,0-1 0,-1 1 0,1 0 0,0 0 0,4-4 1,-6 6-31,0 0 1,0 0 0,0 0-1,0 0 1,1 0-1,-1 0 1,0 0 0,0 0-1,0 0 1,0 0 0,0 0-1,1 0 1,-1 0 0,0 0-1,0 0 1,0 0 0,0 0-1,0 1 1,1-1-1,-1 0 1,0 0 0,0 0-1,0 0 1,0 0 0,0 0-1,0 0 1,0 0 0,0 1-1,1-1 1,-1 0 0,0 0-1,0 0 1,0 0-1,0 0 1,0 0 0,0 1-1,0-1 1,0 0 0,0 0-1,0 0 1,0 0 0,0 0-1,0 1 1,0-1 0,0 0-1,0 0 1,0 0-1,0 0 1,0 0 0,0 1-1,0-1 1,0 0 0,0 0-1,-2 13-50,0-1 0,0 1 0,-1-1 0,0 1 0,-10 21 0,-5 17 80,18-49-21,-14 59 51,13-54-16,0 0 0,0 0 0,1 0 0,0 0 0,1 0 0,1 13 0,-1-20-28,-1 1 0,0-1 0,0 0 0,1 1 0,-1-1 0,0 0 0,1 1 0,-1-1 0,0 0 0,1 1 0,-1-1 0,1 0 0,-1 0 0,0 1 0,1-1 0,-1 0 0,1 0 0,-1 0 0,1 0 0,-1 1 0,1-1 0,-1 0 0,1 0 0,-1 0 0,1 0 0,-1 0 0,1 0 0,-1 0 0,1-1 0,-1 1 0,0 0 0,1 0 0,-1 0 0,1 0 0,-1-1 0,1 1 0,0 0 0,24-11 265,-16 7-189,8-5-48,1 0-1,-2-1 0,1 0 1,19-18-1,56-55-141,-65 58 103,-13 11 1,-4 4-43,2-1-1,23-16 1,-34 27 40,-1-1 0,1 1 0,0-1 0,-1 1 0,1-1 0,0 1 0,0-1 0,0 1 0,0 0 0,-1 0 0,1-1 0,0 1 0,0 0 0,0 0 0,0 0 0,0 0 0,0 0 0,1 0 0,-2 0-5,1 1 1,-1-1-1,0 0 0,1 1 0,-1-1 1,0 0-1,0 1 0,1-1 0,-1 1 1,0-1-1,0 0 0,1 1 1,-1-1-1,0 1 0,0-1 0,0 1 1,0-1-1,0 1 0,0-1 0,0 1 1,0-1-1,0 0 0,0 1 0,0 0 1,-1 6-54,0 0-1,-1 0 1,-3 11 0,3-11 79,-7 22-22,-22 85-119,30-110 129,1 0-1,-1 0 1,1 0-1,0 0 1,0 0-1,0 0 1,1 0-1,-1 0 1,1 0-1,2 6 1,-2-8-6,0 0 1,-1-1 0,1 1 0,0 0 0,0-1 0,1 1 0,-1-1 0,0 1 0,0-1 0,1 0-1,-1 1 1,1-1 0,-1 0 0,1 0 0,-1 0 0,1 0 0,0-1 0,-1 1 0,1 0-1,0-1 1,0 1 0,0-1 0,-1 1 0,4-1 0,-1 1 30,1-1-1,0-1 1,-1 1 0,1-1 0,-1 1 0,0-1-1,1 0 1,-1-1 0,0 1 0,1-1-1,-1 0 1,4-3 0,2-1-22,-1 0 0,1-1-1,12-12 1,-13 10-1,-1-1 1,1 0-1,-2-1 0,1 1 0,9-21 0,23-60 123,-31 68-87,98-240-94,-22 37-10,-83 221 31,0 1 0,-1-1 1,0 0-1,0 0 0,-1 0 1,1 0-1,-1 0 0,0 0 1,-1-6-1,1 11 21,0 0 0,0 0 1,0 0-1,0 0 0,0 0 0,0 0 1,0-1-1,0 1 0,0 0 0,0 0 1,0 0-1,0 0 0,0 0 0,0 0 0,0 0 1,0 0-1,0 0 0,0 0 0,0 0 1,0 0-1,-1 0 0,1-1 0,0 1 1,0 0-1,0 0 0,0 0 0,0 0 1,0 0-1,0 0 0,0 0 0,0 0 0,0 0 1,-1 0-1,1 0 0,0 0 0,0 0 1,0 0-1,0 0 0,0 0 0,0 0 1,0 0-1,0 0 0,0 0 0,0 0 1,-1 0-1,1 0 0,0 0 0,-5 5-170,-7 9-42,12-14 212,-8 12-47,0 0-1,1 0 1,1 1 0,0 0 0,1 0 0,-5 15 0,0 9 12,-5 43 0,6-25 84,4 0 0,1 1-1,5 71 1,1-106 13,10 39-1,-11-52-10,2-1 1,-1 0-1,1 1 0,0-1 0,0-1 0,1 1 0,0 0 0,8 10 0,-10-15-16,0 0 0,1 0-1,-1 0 1,0-1 0,1 1 0,-1 0-1,1-1 1,-1 0 0,1 0 0,0 0-1,-1 0 1,1 0 0,0 0-1,3-1 1,-1 1-5,0-1 1,0 0-1,1 0 0,-1-1 1,0 1-1,0-1 0,7-3 0,-1 1 4,-1-1 0,0-1 0,0 0 0,0 0 1,-1-1-1,15-11 0,-5-1 2,-2 0 0,0-1 0,-1-1 0,-1 0 1,19-34-1,-29 46-46,-1-1 1,0 1-1,0-1 1,-1 0-1,0-1 1,-1 1-1,0 0 1,0-1-1,-1 1 1,0-17-1,-1 25 6,1 1 1,-1-1-1,1 0 0,-1 1 0,1-1 0,0 1 0,-1-1 0,1 1 0,0-1 1,-1 1-1,1-1 0,0 1 0,-1 0 0,1-1 0,0 1 0,0 0 1,0 0-1,-1-1 0,1 1 0,0 0 0,0 0 0,0 0 0,-1 0 0,1 0 1,0 0-1,1 0 0,24 1-97,-21 0 89,1 0 0,-1 0 1,0 0-1,0 1 0,0 0 0,-1 0 1,1 0-1,0 0 0,-1 1 0,1 0 1,-1 0-1,0 0 0,0 1 0,0-1 1,0 1-1,4 6 0,-3-3 10,0 1 0,0-1-1,-1 1 1,0 0 0,-1 0 0,0 0 0,0 1-1,-1-1 1,2 11 0,-2-1 52,1 34 0,-4-38-60,2-1-1,0 1 0,0-1 1,6 22-1,-3-21 72,-3-9-60,0 0-1,1 0 1,0 0 0,-1 0-1,2-1 1,-1 1 0,4 5-1,-6-9 13,1-1-1,0 1 0,0 0 1,-1 0-1,1-1 0,0 1 1,0-1-1,0 1 0,0-1 1,0 1-1,0-1 0,0 1 1,-1-1-1,1 0 0,0 0 1,2 1-1,-1-1 26,0 0 0,0-1-1,0 1 1,0 0 0,0-1 0,0 1 0,0-1-1,0 0 1,-1 1 0,1-1 0,3-2 0,3-2 10,-1-1 0,1 0 0,-1 0 1,0-1-1,-1 0 0,0 0 1,10-15-1,34-64-6,-31 49 27,-4 11-34,47-93 305,-60 111-497,-4 11-76,-7 14 43,-2 27 92,-10 72 0,20-107 110,0 1 0,1 0 0,0-1 0,1 1 0,0-1 0,4 19 0,-3-23 9,-1 0-1,1 0 1,0 1-1,0-1 1,1-1-1,0 1 1,0 0-1,0 0 1,0-1-1,1 0 1,0 0 0,-1 0-1,6 4 1,-7-7 2,0 1 1,1-1-1,-1 0 1,0 0 0,0 0-1,0-1 1,1 1 0,-1 0-1,0-1 1,0 0-1,1 1 1,-1-1 0,5 0-1,30-6 137,-28 4-133,3-2 32,0 1 0,0-1 0,0-1 0,-1 0-1,0-1 1,0 0 0,0-1 0,-1 0 0,18-15 0,0-5-77,44-57 0,-38 43-73,-20 21 15,-11 16 79,-1-1 0,1 1 1,1 0-1,4-5 0,-8 9 3,0 0 0,0 0 0,0 0 0,1-1 0,-1 1 0,0 0 0,0 0 0,0 0 0,0 0 0,1 0 0,-1 0 0,0 0 0,0 0 0,0 0 0,1 0 0,-1-1 0,0 1 0,0 0 0,0 0 0,1 0 0,-1 0 0,0 0 0,0 1 0,0-1-1,1 0 1,-1 0 0,0 0 0,0 0 0,0 0 0,1 0 0,-1 0 0,0 0 0,0 0 0,0 1 0,5 7-54,-1 12-62,-3-4 117,0-1 0,-1 0 0,-1 0 0,-1 0 0,-6 27 0,1-20 27,1 0 0,-3 29 1,9-22 291,0-28-313,0-1 1,0 0-1,1 0 0,-1 0 1,0 0-1,0 0 0,0 0 1,0 0-1,0 1 0,0-1 1,0 0-1,0 0 0,1 0 1,-1 0-1,0 0 0,0 0 1,0 0-1,0 0 0,0 0 1,0 0-1,1 0 1,-1 0-1,0 0 0,0 0 1,0 0-1,0 0 0,0 0 1,1 0-1,-1 0 0,0 0 1,0 0-1,0 0 0,0 0 1,0 0-1,1 0 0,-1 0 1,0 0-1,0 0 0,0 0 1,0 0-1,0 0 0,0 0 1,1 0-1,-1 0 1,0-1-1,0 1 0,0 0 1,0 0-1,0 0 0,0 0 1,10-8 102,1-4-111,-1 0-1,0-1 0,-1-1 1,0 0-1,-1 0 0,11-28 1,10-17-201,-22 46 161,-2 3-29,0 0 0,0 1-1,1 0 1,1 0-1,0 0 1,13-13 0,-19 22 63,-1 0 0,0 0 0,0-1 1,1 1-1,-1 0 0,0 0 1,1 0-1,-1 0 0,0 0 0,1 0 1,-1 0-1,0 0 0,1 0 1,-1-1-1,0 1 0,1 1 0,-1-1 1,1 0-1,-1 0 0,0 0 1,1 0-1,-1 0 0,0 0 0,1 0 1,-1 0-1,0 1 0,0-1 1,1 0-1,-1 0 0,0 0 0,1 1 1,-1-1-1,0 0 0,0 0 1,0 1-1,1-1 0,-1 0 0,0 0 1,0 1-1,0-1 0,0 0 1,1 1-1,-1-1 0,0 0 0,0 1 1,0-1-1,0 0 0,0 1 1,0-1-1,0 0 0,0 1 0,0-1 1,0 1-1,2 19-41,-8 64 35,0 2 15,6-81 21,0-1 0,1 1 1,-1 0-1,1-1 0,2 9 0,-3-12-16,1 0 0,-1 0 0,1 0 0,-1 0 0,1 0 0,-1 0 0,1 0 0,0 0 0,-1 0 0,1-1 0,0 1 0,0 0 0,0 0 0,-1-1 0,1 1 0,0 0 0,0-1 0,0 1 0,0-1 0,0 1 0,0-1 0,1 1 0,-1-1 0,0 0 0,0 0 0,0 1 0,0-1 0,2 0 0,5-1 28,-1 1 1,1-2 0,0 1 0,-1-1-1,1 0 1,-1 0 0,14-7 0,47-30-31,-45 25 13,91-67-274,-113 81 246,-1-1 0,1 1 1,0-1-1,0 1 0,-1-1 0,1 1 1,0-1-1,0 1 0,-1 0 0,1 0 1,0-1-1,0 1 0,0 0 0,1 0 1,-1 0 3,-1 0 0,0 0-1,0 0 1,1 0 0,-1 0 0,0 0 0,1 1 0,-1-1 0,0 0 0,0 0 0,0 0 0,1 1-1,-1-1 1,0 0 0,0 0 0,1 1 0,-1-1 0,0 0 0,0 0 0,0 1 0,0-1 0,0 0 0,0 1-1,0-1 1,1 0 0,-1 1 0,0 3-37,0 0 1,0 0-1,0 0 0,-1 8 0,0-6 45,-5 28-79,4-24 64,0 1-1,1-1 1,0 0 0,1 14-1,0-21 24,1 1 0,-1-1-1,1 0 1,0 0-1,0 0 1,0 0-1,0 0 1,1 0-1,-1 0 1,1 0-1,-1 0 1,1-1-1,0 1 1,0 0-1,1-1 1,-1 0 0,0 0-1,4 3 1,-3-3 6,0 0 0,0 0 0,0 0 1,0-1-1,0 1 0,0-1 0,1 1 0,-1-1 1,1 0-1,-1-1 0,1 1 0,-1 0 1,1-1-1,-1 0 0,1 0 0,-1 0 1,1 0-1,-1-1 0,1 1 0,-1-1 1,1 0-1,-1 0 0,1 0 0,-1-1 1,0 1-1,0-1 0,0 0 0,0 1 0,4-5 1,-1 2 6,-1 0 1,0-1 0,-1 0-1,1 0 1,-1 0 0,0-1 0,0 1-1,-1-1 1,0 0 0,0 0-1,0 0 1,-1-1 0,1 1 0,1-12-1,-2 6-6,-1 0 0,0 0-1,-1 1 1,0-1 0,-1 0 0,-1 0-1,-3-16 1,3 22-30,1 0 0,-2-1 1,1 1-1,-1 0 0,1 1 0,-2-1 0,1 0 0,-1 1 1,1 0-1,-1-1 0,-1 1 0,1 1 0,-1-1 0,-7-5 1,4 6-24,1 0 0,-1 0 0,0 0 1,1 1-1,-2 1 0,1-1 1,0 1-1,0 1 0,-1-1 1,1 2-1,-1-1 0,-12 1 1,61 21-339,-27-16 435,0 0 0,1-1 0,-1-1-1,1 0 1,0-1 0,0 0 0,0-1 0,0-1-1,0 0 1,27-5 0,5-3 116,87-30-1,-103 29-296,54-19-789,-29 8-2876,-52 19 3532,0 0-462,0 0-1,0 0 1,-1 0-1,1 0 0,0-1 1,-1 1-1,1-1 1,3-3-1,0 0-2126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3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25 10400,'-48'-13'4704,"17"13"-4096,17 0 927,9 0-959,5-3-224,5 3-224,-1-3-832,9 3 384,5-5-1791,0 5 1183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3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5 103 9312,'-5'-8'4192,"92"1"-3616,-39-1 1632,7 3-1313,53-10 577,3 3-896,33-4-192,-4 4-224,8 1-192,-17 6 0,9 1-1600,-19 4 896,-10 4-5055,-21 7 3199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3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9 648 3072,'-8'0'5680,"8"-11"-896,25-34-1675,-5 10-2304,-5 9-541,0 0 0,1 1 0,2 1 0,1 1 0,25-26 0,-11 17 10,2 2 0,62-42-1,-64 50-49,2 3 0,56-25 0,-74 36-92,-13 6-43,1 0 0,-1 0 0,1 0 0,0 0 0,0 1 0,0-1 0,0 1 0,0 1 0,0-1 0,0 1 0,8 0 0,-12 0-69,-1 0-1,1 0 0,-1 1 1,1-1-1,-1 0 0,1 1 1,-1-1-1,1 0 0,-1 1 1,1-1-1,-1 0 0,0 1 1,1-1-1,-1 1 1,0-1-1,1 1 0,-1-1 1,0 1-1,0-1 0,0 1 1,1-1-1,-1 1 0,0-1 1,0 1-1,0-1 0,0 1 1,0 0-1,0 21 154,0-12-104,-1 11 51,-1 0 0,-1 0 0,-6 25 0,-22 61 268,29-101-365,-13 40 100,-8 26 149,23-65-108,4-7-21,12-12-8,0-7-151,0 0-1,21-37 1,-11 16 39,60-75 27,-74 101-25,1 1-1,0 0 1,1 1-1,0 1 0,31-20 1,-44 31-23,0-1-1,0 0 1,0 1 0,0-1-1,1 1 1,-1-1 0,0 1-1,0 0 1,1 0 0,-1-1-1,0 1 1,0 0 0,1 0-1,-1 0 1,2 0 0,-3 1 0,1-1 1,0 0-1,-1 0 0,1 1 1,-1-1-1,1 0 0,-1 1 1,1-1-1,-1 1 1,1-1-1,-1 1 0,1-1 1,-1 1-1,0-1 1,1 1-1,-1-1 0,0 1 1,1-1-1,-1 1 1,0 0-1,1 0 0,-1 4 19,1-1-1,-1 0 0,0 0 0,0 0 0,0 1 1,0-1-1,-1 0 0,-1 5 0,-25 91 336,-1 9-381,14-61-18,14-46 43,-1-1 0,1 0 0,0 0 0,0 1 0,0-1 0,0 0 0,0 1 0,0-1 0,1 0-1,-1 0 1,1 2 0,-1-3 1,0 0-1,0 1 0,0-1 0,0 0 0,1 1 1,-1-1-1,0 0 0,0 0 0,0 0 0,1 1 1,-1-1-1,0 0 0,0 0 0,1 0 1,-1 1-1,0-1 0,0 0 0,1 0 0,-1 0 1,0 0-1,1 0 0,-1 0 0,0 0 0,0 1 1,1-1-1,-1 0 0,0 0 0,1 0 1,-1 0-1,0 0 0,1-1 0,-1 1 0,0 0 1,1 0-1,-1 0 0,0 0 0,0 0 0,1 0 1,-1 0-1,0-1 0,1 1 0,-1 0 1,0 0-1,0 0 0,1-1 0,-1 1 0,0 0 1,0 0-1,0 0 0,1-1 0,-1 1 1,0 0-1,0-1 0,76-78 229,-51 56-262,0 0 1,1 2-1,2 1 0,0 2 0,1 0 1,37-15-1,-61 30 31,1 1 1,-1 0 0,1 1-1,0-1 1,-1 1-1,1 0 1,9 0-1,-13 2 2,0-1 0,0 0 0,1 0 0,-1 1 1,0-1-1,0 1 0,1 0 0,-1-1 0,0 1 0,0 0 0,0 0 0,0 1 0,0-1 0,0 0 0,-1 1 0,1-1 0,0 1 0,-1-1 0,1 1 0,-1 0 0,2 2 0,1 2 2,-1-1 0,0 1 0,-1 0 0,0 0 0,0 1 0,0-1 0,1 9 0,3 49 62,-5-45-37,4 27 0,-4-41-19,0 0 1,1 0 0,-1 0 0,1-1 0,3 7 0,-4-9-14,0-1-1,0 0 1,-1 0 0,1 0-1,0 0 1,0 0 0,0 0-1,0 0 1,1 0 0,-1 0-1,0 0 1,0 0 0,0-1-1,1 1 1,-1 0 0,0-1-1,1 1 1,-1-1 0,0 0-1,1 1 1,-1-1 0,1 0-1,1 0 1,2 0 11,-1 0-1,1-1 1,0 0-1,-1 0 1,1 0 0,-1-1-1,0 0 1,1 0 0,-1 0-1,0 0 1,0 0-1,4-4 1,7-5 46,23-25 0,-13 13-32,58-45 220,157-98 0,-227 160-135,5-5 94,-18 11-199,0 0-1,-1 0 0,1 0 0,0 0 1,0 0-1,0 0 0,0 0 1,0 0-1,0 0 0,0 0 1,-1 0-1,1 0 0,0 0 0,0 0 1,0 0-1,0 0 0,0 0 1,0-1-1,0 1 0,0 0 0,-1 0 1,1 0-1,0 0 0,0 0 1,0 0-1,0 0 0,0 0 1,0 0-1,0 0 0,0-1 0,0 1 1,0 0-1,0 0 0,0 0 1,0 0-1,0 0 0,0 0 1,-1 0-1,1 0 0,0-1 0,0 1 1,0 0-1,0 0 0,0 0 1,0 0-1,1 0 0,-1 0 1,0 0-1,0-1 0,0 1 0,0 0 1,0 0-1,0 0 0,0 0 1,0 0-1,0 0 0,0-1 1,-19 7-162,1 4 148,0 1 0,0 1 1,1 1-1,0 0 1,1 1-1,1 0 1,-26 32-1,13-9-16,2 0 1,-36 69-1,55-93-46,1-1 40,0 0 0,0 0 0,1 0-1,0 1 1,-3 15 0,8-27 38,-1 0-1,1 0 1,0 0-1,0 0 1,0 0 0,0 0-1,0 0 1,0 0-1,0 0 1,0 0 0,0 0-1,1-1 1,-1 1-1,0 0 1,0 0 0,1 0-1,0 1 1,-1-2 2,0 0-1,1 0 1,-1 1 0,1-1-1,-1 0 1,0 0 0,1 0-1,-1 0 1,0 0 0,1 0 0,-1 0-1,1 0 1,-1 0 0,1 0-1,-1 0 1,0 0 0,1 0-1,-1 0 1,1 0 0,-1 0-1,0 0 1,1 0 0,-1-1 0,0 1-1,1 0 1,0 0 0,4-4 61,1 0 0,-1 0 1,9-8-1,-6 5 4,19-18-74,-1-2 1,0-1-1,30-44 1,-32 39-45,2 1-1,47-45 1,-71 75 36,-1 1-1,1 0 1,0-1 0,0 1-1,0 0 1,0 0-1,0 0 1,0 0-1,3-1 1,-4 2 2,-1 0 0,1 0 1,0 0-1,-1 0 0,1 0 0,0 0 0,0 0 1,-1 0-1,1 1 0,-1-1 0,1 0 0,0 0 1,-1 1-1,1-1 0,0 0 0,-1 1 0,1-1 1,-1 0-1,1 1 0,-1-1 0,1 1 0,-1-1 1,1 1-1,-1-1 0,1 1 0,-1-1 0,0 1 1,1 0-1,-1-1 0,0 1 0,0 0 0,1-1 1,-1 2-1,6 18-87,7 31 1,-9-31 90,1 1 0,8 21 0,-10-36 14,-1-1 0,1 1 0,0-1 0,0 0 0,0 0 0,1 0-1,0 0 1,0-1 0,0 0 0,0 1 0,10 5 0,-12-8 3,0-1 1,0 0 0,0 0 0,1 0 0,-1 0 0,1-1 0,-1 1 0,0 0 0,1-1 0,-1 0-1,1 0 1,-1 0 0,1 0 0,-1 0 0,1 0 0,-1 0 0,0-1 0,1 1 0,-1-1 0,1 0-1,-1 0 1,0 0 0,0 0 0,1 0 0,-1 0 0,0-1 0,3-2 0,3-2 36,-1-1 0,0 1-1,0-1 1,-1-1 0,7-10 0,-3 4-8,12-17 206,27-53-1,-34 54-259,-3 5-3,1-1 1,1 2-1,34-45 1,-37 59 21,-11 10-10,1 0 0,-1 0 0,0 0 1,0 0-1,0 0 0,0 0 0,0 0 0,0 0 1,1 0-1,-1 0 0,0 0 0,0 0 1,0 0-1,0 0 0,0 0 0,1 0 0,-1 0 1,0 0-1,0 0 0,0 0 0,0 0 1,0 0-1,1 0 0,-1 0 0,0 0 0,0 0 1,0 0-1,0 0 0,0 0 0,0 1 1,0-1-1,1 0 0,-1 0 0,0 0 0,0 0 1,0 0-1,0 0 0,0 0 0,0 1 1,0-1-1,1 2-32,-1 1 0,0-1 0,0 1 0,0-1 1,0 1-1,-1 4 0,1-6 56,-6 50 41,-15 114 458,18-147-409,-1 1-1,-1 0 1,-1-1 0,-14 30 0,20-47-105,0 0 1,-1 0 0,1-1 0,0 1-1,-1 0 1,1-1 0,-1 1 0,1 0-1,-1-1 1,1 1 0,-1-1 0,1 1-1,-1-1 1,0 1 0,1-1 0,-1 1-1,0-1 1,1 0 0,-1 1 0,0-1-1,-1 0 1,1 0 0,1 0 0,-1 0 0,0 0 0,1 0 0,-1 0 0,0-1 0,1 1 0,-1 0 0,0-1 0,1 1 0,-1 0 1,1-1-1,-1 1 0,1-1 0,-1 1 0,1-1 0,-1 1 0,0-2 0,-2-3 14,0 1 0,0-1-1,1 0 1,-3-7 0,3 9-16,1-4-43,0 6 22,1 0-1,0 0 0,0 0 1,0-1-1,-1 1 1,1 0-1,0 0 1,-1 0-1,1 0 1,-1 0-1,1 0 1,-1 0-1,0 0 1,1 0-1,-1 0 0,-1-1 1,2 3-24,0 1 0,0-1 1,0 0-1,0 0 0,0 0 0,1 0 0,-1 0 1,0 0-1,1 0 0,-1 0 0,1 0 1,-1 0-1,1 0 0,-1 0 0,1 0 1,1 2-1,14 22-73,-12-20 145,0-1 1,0 0-1,0 0 0,0 0 1,1 0-1,0-1 0,0 0 0,0 0 1,0 0-1,0-1 0,0 1 0,1-1 1,-1 0-1,1-1 0,0 0 1,-1 1-1,1-2 0,10 1 0,-5-1 16,-1 0 0,0-1 0,0-1 0,0 0 0,0 0 0,0-1 0,-1 0 0,1 0 0,-1-1 0,12-7 0,2-4 43,0-1-1,-1 0 1,-1-2 0,0-1 0,-2 0 0,34-44-1,-4-4 86,39-75 0,-68 108-132,-2 6-56,17-39-1,-36 67 13,1 0 0,0 0-1,0 0 1,0 0 0,0 0-1,0 0 1,1 0 0,-1 0-1,0 0 1,0 0 0,0 1-1,0-1 1,0 0 0,0 0-1,0 0 1,0 0 0,0 0-1,0 0 1,0 0 0,0 0-1,0 0 1,0 0 0,0 0-1,0 0 1,0 0 0,0 0-1,0 0 1,0 0 0,0 0-1,0 0 1,0 0 0,0 0-1,0 0 1,0 0 0,0 0-1,0 0 1,1 0 0,-1 0-1,0 0 1,0 0 0,0 0-1,0 0 1,0 0 0,0 0-1,0 0 1,0 0 0,0 0-1,0 0 1,0 0 0,0 0-1,0 0 1,0 0 0,0 0-1,0 0 1,0 0 0,2 10-77,-1 13-5,-8 290 404,7-290-201,-1 0-1,-5 31 0,6-51-59,-1 0 0,0 0-1,0 0 1,0 0-1,0 0 1,0 0-1,-1 0 1,-1 4-1,2-7-40,1 1 0,-1-1-1,1 0 1,0 1 0,-1-1 0,1 1-1,-1-1 1,1 0 0,-1 1 0,1-1-1,-1 0 1,1 0 0,-1 1 0,1-1-1,-1 0 1,1 0 0,-1 0 0,1 0-1,-1 0 1,0 0 0,-1 0-9,1 0-1,0 0 1,0-1 0,0 1 0,0-1 0,0 1 0,0-1-1,0 1 1,1-1 0,-1 1 0,0-1 0,0 0-1,0 0 1,-1-1 0,-8-10-58,1-1 1,0 0-1,1-1 0,-10-20 0,-8-14-138,26 47 183,0 1 0,-1-1 0,1 1 0,0-1 0,-1 1 0,1-1 0,0 1 0,0-1 0,-1 1 1,1-1-1,0 1 0,0-1 0,0 1 0,0-1 0,0 0 0,0 1 0,0-1 0,0 1 0,0-1 0,0 1 0,0-2 1,0 2-5,1 0 1,-1 0 0,0-1-1,1 1 1,-1 0 0,1 0-1,-1 0 1,0 0 0,1 0-1,-1-1 1,0 1 0,1 0-1,-1 0 1,1 0 0,-1 0-1,0 0 1,1 0 0,-1 0-1,1 1 1,-1-1 0,0 0-1,1 0 1,25 11-60,-9 0 47,0 0 0,29 27-1,-5-4 118,-14-14-97,0-2 1,39 20-1,-10-13-3021,-39-18-557,-14-5 2181,0 0 0,0-1 1,0 0-1,1 1 0,-1-1 0,0 0 0,1-1 1,-1 1-1,5 0 0,10-1-2911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3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12224,'-5'0'5535,"13"12"-4831,-8-9 1664,0 2-1440,0-2 896,0 1-1056,-3 1 288,3 3-608,-5-5-416,10 1-32,-10-4-1792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15:42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44 3072,'0'-6'144,"0"4"407,1-1 1,-1 1-1,0 0 0,0-1 0,0 1 0,0 0 0,0 0 0,-1-1 0,1 1 0,-1 0 0,0 0 0,1-1 0,-1 1 0,-2-4 0,0 8 927,-1 6-694,-3 17-283,3-11-106,2-1-181,-1 1 1,2-1 0,0 0-1,0 1 1,1-1-1,3 20 1,-2-10-48,8 72 439,4-1 0,32 115 0,-1-72-183,-29-96-115,-15-40-257,1 0 1,-1 0-1,1 0 1,-1 0-1,0 0 0,0 0 1,1 0-1,-1 0 0,0 0 1,0 0-1,0 0 1,0 0-1,0 0 0,-1 2 1,-4-2 583,-6-9-553,5 2-51,1 0 0,-1 0 0,2-1 0,-1 0 0,1 0 0,-6-11 0,-17-48-101,24 60 62,-13-45 91,2 0 1,-11-72-1,12 56-24,9 48-130,1 0 0,1-1 0,1 1 0,0-1-1,4-27 1,-2 41 49,1 1-1,-1-1 1,1 1 0,0 0-1,1 0 1,-1 0-1,1 0 1,0 0-1,0 0 1,1 1-1,-1 0 1,1-1 0,0 1-1,0 1 1,0-1-1,1 1 1,-1-1-1,1 1 1,0 0-1,6-2 1,4-2-33,0 1 0,0 1 1,0 0-1,1 1 0,30-4 0,-26 6 5,1 0 0,-1 2 0,0 0 0,1 1 0,-1 2 0,26 5 0,-38-7 95,0 2-1,0-1 1,0 1 0,0 0 0,-1 1 0,1 0 0,-1 0 0,0 0-1,0 1 1,0 0 0,-1 0 0,0 1 0,0 0 0,0 0-1,0 1 1,-1-1 0,0 1 0,3 8 0,-6-11 20,0 0 0,0 1 0,0-1 0,-1 1 0,0-1 0,0 1 0,-1 0 0,1-1 0,-1 1 0,0 0 0,0 0 0,0-1 0,-1 1 0,0 0 0,1-1 0,-2 1 0,1 0 0,-1-1 0,1 0 0,-1 1 0,0-1 0,-6 8 0,4-7 2,0 1 0,0-1 1,-1 0-1,0 0 0,0-1 0,0 0 0,0 0 1,-1 0-1,0 0 0,0-1 0,0 0 0,0 0 1,0 0-1,0-1 0,-8 2 0,-1-2-30,1 0 1,0-1-1,0 0 0,0-1 0,-1-1 0,-19-3 0,13 0-227,1-1 0,0 0-1,-33-15 1,47 16-1658,22 2-4682,9 4 4034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57.3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3931 1728,'1'-1'167,"-1"1"-1,1-1 1,-1 1-1,1 0 1,-1-1 0,0 1-1,1 0 1,-1-1 0,1 1-1,-1 0 1,1 0 0,0 0-1,-1 0 1,1-1 0,-1 1-1,1 0 1,-1 0-1,1 0 1,-1 0 0,1 0-1,0 0 1,9-2 5553,-11-3-4445,-2 5-1005,-1-1 1,0 1-1,1-1 0,-1 0 0,1 1 1,-1-2-1,-5-1 0,8 2-53,-16-18 2081,10 13-1842,6 5-399,0 0 0,0 1 0,0-1 0,1 0 0,-1 1 0,0-1 0,0 0 0,1 0 0,-1 0 0,1 0 0,-1 1 0,1-1 0,-1 0 0,1 0 0,0 0 0,-1 0 0,1 0 0,0 0 0,0 0 0,0 0 0,0 0 0,0 0 0,0-2 0,-1-4 119,1-1 0,1 1 0,0 0 0,0 0 0,0-1 0,1 1 0,0 0 0,4-9 0,18-39 597,34-112 1,-47 127-661,30-123 486,-30 112-395,5-68 0,-10-286 223,-7 244-385,5-106-207,19-6 101,44-103 149,-58 323-127,-5 28-38,2-1 0,10-33-1,-15 55 59,1 1-1,-1-1 1,1 1 0,0 0-1,0-1 1,4-4-1,-5 7 16,-1 1-1,1-1 0,-1 1 1,1-1-1,-1 1 1,1-1-1,0 1 0,-1-1 1,1 1-1,0 0 0,-1 0 1,1-1-1,0 1 1,-1 0-1,1 0 0,0 0 1,0 0-1,-1-1 1,1 1-1,0 0 0,-1 0 1,1 1-1,0-1 0,0 0 1,-1 0-1,1 0 1,0 0-1,-1 1 0,1-1 1,0 0-1,-1 1 1,1-1-1,0 0 0,-1 1 1,1-1-1,-1 1 0,1-1 1,-1 1-1,1-1 1,0 2-1,6 5-27,-1 1 0,1 0 0,-2 1-1,10 16 1,16 43-31,-17-35-23,20 42 228,52 84 0,-83-153-73,1 0 0,0-1 0,1 1 1,-1-1-1,1 0 0,11 8 1,-15-12-26,1 0 1,0 0 0,0 0 0,0 0 0,0 0 0,0 0-1,0-1 1,0 1 0,1-1 0,-1 0 0,0 0 0,0 1-1,0-1 1,0-1 0,1 1 0,-1 0 0,0 0-1,0-1 1,0 1 0,0-1 0,0 0 0,0 0 0,0 0-1,0 0 1,0 0 0,2-2 0,6-3 109,-1-1 1,-1-1 0,16-15-1,-19 17-84,13-15 79,0 0 1,-2-2-1,0 0 0,21-44 1,38-108-7,-62 142-100,36-93 150,41-161-1,55-220-413,10 41-2335,-136 406 1145,-11 35 734,-4 16-277,0-1 0,-2 0 0,1 1 0,-1-1 0,1-13 1,-3 23 896,0 0 1,0 0 0,0 0-1,0 0 1,0 1 0,-1-1 0,1 0-1,0 0 1,0 0 0,0 0 0,0 0-1,0 0 1,0 0 0,0 0 0,0 0-1,0 0 1,-1 1 0,1-1-1,0 0 1,0 0 0,0 0 0,0 0-1,0 0 1,0 0 0,-1 0 0,1 0-1,0 0 1,0 0 0,0 0 0,0 0-1,0 0 1,0 0 0,-1 0-1,1 0 1,0 0 0,0 0 0,0 0-1,0-1 1,0 1 0,0 0 0,0 0-1,-1 0 1,1 0 0,0 0 0,0 0-1,0 0 1,0 0 0,0 0-1,0 0 1,0 0 0,0-1 0,0 1-1,0 0 1,0 0 0,0 0 0,-1 0-1,1 0 1,0 0 0,0-1 0,0 1-1,0 0 1,-16 23-2394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0:58.5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63 620 2144,'6'3'-502,"2"-4"5929,3-1-304,6 7 1362,-18-14-5440,-11-12-590,1-2-1,1 1 1,1-2-1,1 1 1,1-1-1,-5-32 0,-9-151-338,13 100 192,7 78-360,1 21 25,-1 0 0,1 0 0,-3-11 0,3 6-136,2 12-27,1 8 239,35 272-42,-4-26 221,-29-224-170,-1-11 143,-1 0 0,2 30 0,-5-47-180,0 0-1,0 0 0,0 0 0,0 0 1,0 0-1,0 0 0,0 0 0,1 0 1,-1 0-1,0-1 0,1 1 0,-1 0 1,1 0-1,0 1 0,0-1 327,0-2-107,30-30 0,38-39-285,-4 4 42,-21 14 90,-2-1 0,60-99 0,-101 150-87,19-36 84,-19 34-45,1 0 0,0 0 0,-1 0-1,0 0 1,0 0 0,0 0 0,0-5 0,-1 8-30,0 0-1,0 0 1,0 1 0,0-1-1,-1 0 1,1 0 0,0 0-1,-1 1 1,1-1 0,0 0-1,-1 0 1,1 1 0,-1-1 0,1 0-1,-1 1 1,0-1 0,1 0-1,-1 1 1,0-1 0,1 1-1,-1-1 1,0 1 0,1-1-1,-1 1 1,0 0 0,-1-1 0,-24-5 134,25 6-158,-30-4-436,-50-10-3203,72 12 2772,0-1-1,1 0 1,-1 0-1,1 0 0,0-1 1,-14-10-1,19 12 411,0-1 0,0 1 0,0-1 0,0 0-1,1 0 1,-1 0 0,1 0 0,0-1 0,0 1 0,0-1 0,0 1-1,1-1 1,0 0 0,-1 0 0,1 1 0,-1-8 0,-4-42-3816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1:06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6 783 2144,'0'0'39,"0"0"1,0 0-1,0 0 0,-1 0 0,1 0 1,0 0-1,0 0 0,0 0 1,-1 0-1,1 0 0,0 0 0,0 0 1,0 0-1,-1 0 0,1 0 1,0 0-1,0 1 0,0-1 0,-1 0 1,1 0-1,0 0 0,0 0 1,0 0-1,0 1 0,0-1 0,0 0 1,-1 0-1,1 0 0,0 0 1,0 1-1,0-1 0,0 0 0,0 0 1,0 0-1,0 1 0,0-1 1,0 0-1,0 0 0,0 0 0,0 1 1,0-1-1,0 0 0,0 0 1,0 1-1,0-1 0,9 7 2477,0 0-2301,-5-5-29,-1 0-1,0 1 1,1-1-1,-1 0 1,1-1-1,0 1 1,0-1-1,-1 0 1,1 1-1,0-2 1,0 1-1,0 0 1,0-1-1,0 0 1,0 0-1,0 0 1,5-1-1,4-1 403,1-1-1,-1-1 1,22-8-1,-26 8-473,5-1 55,0-1 1,-1-1-1,0 0 1,-1-1-1,1 0 0,-1-1 1,-1 0-1,0-1 1,11-12-1,-9 6-20,-1 0 0,0 0 0,-1-1-1,-1-1 1,0 0 0,7-21 0,42-141 282,-27 78-291,-14 41-44,14-83 0,-30 133-492,-2 7 18,-2 5-118,2 1 483,0-1-1,0 1 0,0-1 0,0 1 1,0-1-1,0 1 0,0-1 1,1 1-1,-1-1 0,1 1 1,-1-1-1,1 0 0,0 2 1,2 6 44,3 18 5,-2 0 0,-1 1 0,0 28-1,0-3-12,3 100 635,-6-120-380,-3 0 1,-9 55-1,10-80-126,0-1 1,0 1-1,-1-1 0,0 0 1,-4 8-1,6-14-96,0 1-1,1-1 1,-1 1-1,0-1 1,0 0-1,0 0 1,0 0-1,0 0 1,0 1-1,0-1 1,0-1-1,-1 1 1,1 0-1,0 0 1,-1 0-1,1-1 1,0 1 0,-1 0-1,1-1 1,-1 1-1,1-1 1,-1 0-1,1 0 1,-1 1-1,1-1 1,-1 0-1,1 0 1,-1 0-1,1-1 1,-1 1-1,1 0 1,-3-1-1,-112-52 284,112 51-395,-14-6-1848,33 22 1707,-1 0-1,2-2 1,28 20 0,-35-27 290,1 1-1,-1-1 1,1-1 0,0 1 0,1-2-1,-1 0 1,1 0 0,0-1-1,-1 0 1,1 0 0,0-1 0,0-1-1,0 0 1,0-1 0,0 0 0,0 0-1,17-6 1,-9 2 12,0-1 0,-1-2-1,0 1 1,0-2 0,-1-1 0,0 0-1,0-1 1,26-23 0,-32 23-28,1-1 0,-1 0 0,-1 0 0,0-1 0,-1 0 0,0-1 0,-1 0 0,-1-1 0,0 1 0,-1-1 0,4-18 0,-6 21-59,-2-1 0,0 1 0,1-21-1,-3 29-57,1 0-1,-2 0 0,1 0 0,0-1 0,-1 1 1,0 0-1,0 0 0,0 0 0,0 1 0,-1-1 0,1 0 1,-1 0-1,0 1 0,0-1 0,-3-3 0,4 6 8,0 1-1,0-1 0,0 0 0,0 0 0,0 1 0,0-1 0,0 1 0,-1-1 0,1 1 1,0 0-1,0-1 0,0 1 0,-1 0 0,1 0 0,0 0 0,0 0 0,-1 0 0,1 0 1,0 0-1,0 0 0,-1 0 0,1 0 0,0 1 0,0-1 0,0 1 0,-1-1 0,1 1 1,0-1-1,0 1 0,0 0 0,-1 0 0,-3 2-28,1 1 0,-1-1-1,1 1 1,0 0 0,0 0 0,-3 4-1,1 1 1,0 0-1,1 0 0,0 1 1,1-1-1,0 1 0,-3 11 1,2-2 76,1-1 1,-3 28 0,6-36-20,1 1 1,0 0-1,1 0 1,0-1-1,0 1 1,1-1-1,1 1 1,0-1-1,0 0 1,1 0-1,0 0 1,1 0-1,0-1 1,12 18-1,-12-21 70,0 0 0,0-1 1,0 1-1,1-1 0,0 0 0,0-1 0,0 1 0,0-1 0,1 0 0,0-1 1,0 0-1,0 0 0,0 0 0,0-1 0,1 0 0,-1 0 0,1-1 1,-1 0-1,1 0 0,-1-1 0,12-1 0,-8 0-8,1 0-1,-1-1 1,0 0-1,0-1 1,0-1-1,0 1 1,0-2-1,-1 1 1,1-2-1,-1 1 1,-1-1-1,1-1 1,-1 0 0,14-13-1,5-10-27,22-26-293,-48 53 251,0 1-1,1 0 1,-1 0-1,1 0 0,-1 0 1,1 1-1,-1-1 1,1 1-1,0-1 1,0 1-1,4-1 0,11-6 124,-17 8-94,-1-1 0,1 0-1,0 1 1,0-1 0,-1 0-1,1 0 1,0 0 0,-1 1-1,1-1 1,-1 0 0,1 0 0,-1 0-1,0 0 1,1 0 0,-1 0-1,0 0 1,0 0 0,1 0 0,-1 0-1,0 0 1,0 0 0,0 0-1,0-1 1,-1 0 0,1 0 28,0 1-49,0 1-1,0 0 0,0 0 1,0 0-1,0-1 0,0 1 1,0 0-1,0 0 0,0 0 0,0 0 1,0-1-1,0 1 0,0 0 1,0 0-1,0 0 0,-1 0 1,1-1-1,0 1 0,0 0 1,0 0-1,0 0 0,0 0 0,-1 0 1,1 0-1,0-1 0,0 1 1,0 0-1,0 0 0,-1 0 1,1 0-1,0 0 0,0 0 1,0 0-1,0 0 0,-1 0 1,1 0-1,0 0 0,0 0 0,0 0 1,-1 0-1,1 0 0,0 0 1,0 0-1,0 0 0,0 0 1,-1 0-1,-7 3-297,1 3 257,0-1 0,0 1 1,1 0-1,0 1 0,0-1 1,-5 9-1,1-2-34,1 1 0,-10 21 0,15-24 4,0 0 0,1-1 1,0 1-1,-1 16 0,4-26 76,0 2 12,0 0-1,0 0 1,0-1-1,0 1 1,1 0-1,-1 0 1,1-1-1,0 1 1,-1 0-1,1-1 1,1 1-1,-1 0 0,0-1 1,1 0-1,-1 1 1,1-1-1,0 0 1,-1 0-1,1 0 1,4 3-1,-3-2 3,1 0 0,-1 0 0,1-1 0,0 1 0,0-1 0,0 0-1,0 0 1,0-1 0,0 1 0,1-1 0,-1 0 0,6 1-1,4-1 116,-1-1-1,1-1 1,-1 0 0,18-4-1,54-16 135,-44 9-225,-15 5 17,0-1 0,-1-2 1,0 0-1,-1-2 0,35-21 0,-49 26-31,0 0 1,0 0-1,-1-1 1,0 0-1,-1-1 1,1 0 0,-2 0-1,1-1 1,-1 0-1,-1 0 1,0-1-1,0 0 1,-1 0-1,5-16 1,-9 26-36,-1 0 0,0 0 0,1 0 1,-1 0-1,0 0 0,0 0 0,0 0 0,1-1 0,-1 1 0,0 0 1,0 0-1,-1 0 0,1 0 0,0 0 0,0 0 0,0 0 0,-1 0 1,1 0-1,-1 0 0,1 0 0,-1-2 0,0 3-5,0 0 0,1-1-1,-1 1 1,0-1 0,0 1-1,0 0 1,1 0 0,-1-1 0,0 1-1,0 0 1,0 0 0,1 0 0,-1 0-1,0 0 1,0 0 0,0 0-1,0 0 1,1 0 0,-1 0 0,0 1-1,-1-1 1,-3 2-56,-1 0 0,0 1 0,1-1 0,-1 1 0,-8 7 0,-2 2-21,1 1 0,1 1 0,0 0 0,1 0 0,0 2 0,-15 24 0,25-36 100,1 0 0,0-1 0,0 1 0,1 0 1,-1 0-1,1 0 0,0 1 0,0-1 0,0 0 0,1 0 0,-1 1 0,1-1 0,0 0 0,0 1 0,1-1 0,-1 0 1,3 8-1,-2-8 6,1-1 0,-1 1 1,1 0-1,0-1 0,0 0 1,1 1-1,-1-1 0,1 0 1,-1 0-1,1 0 1,0-1-1,0 1 0,1-1 1,-1 1-1,0-1 0,1 0 1,-1 0-1,1-1 0,4 2 1,-1 0 91,1-1-1,0 0 1,-1-1 0,1 1 0,0-1 0,14-1 0,-16 0-69,-1 0 1,0-1-1,1 0 1,-1 0-1,0 0 1,0-1 0,0 0-1,0 0 1,0 0-1,8-5 1,-9 5-18,0-1 0,-1 1 0,1-1 0,-1 1 0,0-1 0,0 0 0,0-1 0,0 1 0,-1 0 0,1-1 0,-1 0 0,0 1 0,0-1 0,0 0 0,-1 0 0,1 0 0,-1 0 0,0 0 0,0 0 0,0-1 0,-1 1 0,1 0 0,-1 0 0,0-1 0,-1 1 0,1 0 0,-1-1 0,1 1 0,-2-4 0,1 4-37,0 1 0,0-1 0,-1 1 0,1-1 0,-1 1-1,0 0 1,1 0 0,-1 0 0,-1 0 0,1 0 0,0 0 0,-1 0-1,1 1 1,-1-1 0,0 1 0,0 0 0,0 0 0,0 0 0,0 0-1,-1 0 1,1 1 0,0-1 0,-1 1 0,-5-1 0,-1 0-44,0 0 0,0 1 0,0 1 0,0 0 0,0 0 0,0 1 0,-17 3 0,14-3 117,8 0-111,15 1-44,0-1 124,-1-1 0,1 1 1,-1-2-1,1 1 1,-1-1-1,1-1 0,11-3 1,6-3 102,28-13 0,-28 10-181,32-9 0,-54 19 40,0 0 0,0 0-1,1 0 1,-1 1 0,0 0 0,0 0-1,1 0 1,-1 1 0,0-1 0,0 1-1,1 1 1,7 2 0,-11-3 13,1 0-1,-1 0 1,0 1-1,1-1 1,-1 1-1,0-1 1,0 1-1,0 0 1,0 0 0,0 0-1,-1 0 1,1 0-1,0 0 1,-1 1-1,0-1 1,1 0-1,-1 1 1,0-1 0,0 1-1,-1-1 1,1 1-1,0 0 1,-1-1-1,1 1 1,-1 0 0,0 3-1,-1 4 65,-1-1-1,1 1 1,-2 0 0,1-1-1,-6 12 1,4-8 14,2-9-32,0 0 0,0 0 0,0 0 0,-1 0 0,1-1 0,-1 1 0,-5 4 0,-3 6 331,19-28 589,-3 6-906,0-1 0,0 1 0,8-8-1,2 1-92,1 1 0,19-13 0,-27 22-37,-1 0 1,1 0-1,0 1 1,0 0-1,1 1 1,-1 0-1,14-3 1,-20 5 56,0 1 1,0-1-1,0 1 1,0 0-1,0 0 1,0 0-1,0 0 1,0 0-1,0 1 1,0-1-1,0 1 0,0-1 1,0 1-1,0 0 1,0 0-1,0-1 1,0 1-1,0 1 1,0-1-1,-1 0 1,1 0-1,-1 1 1,1-1-1,-1 1 1,1-1-1,-1 1 1,0 0-1,2 2 1,2 5 23,-2 0 0,1 0 1,-1 1-1,0-1 0,1 12 0,-2-10 6,1-1 0,6 18 0,-8-26-2,1 0 0,-1 0 0,0-1 1,1 1-1,-1 0 0,1-1 0,0 1 0,0-1 0,-1 1 1,1-1-1,0 0 0,0 1 0,0-1 0,0 0 0,1-1 1,-1 1-1,0 0 0,0-1 0,1 1 0,-1-1 0,0 1 0,0-1 1,4 0-1,6 0 78,0-1 1,0 0-1,15-3 0,-18 3-76,9-3 2,1-1 0,-1 0-1,0-2 1,-1 0 0,1 0-1,-2-2 1,22-14 0,-16 9-23,-2-1 0,0-2 0,0 0 0,31-37 1,-42 44 6,17-17 1,-25 27-3,0-1 1,0 0-1,0 1 0,0-1 1,0 0-1,-1 0 1,1 0-1,0 0 0,-1 1 1,1-1-1,0 0 0,-1 0 1,0 0-1,1-1 1,-1 1-1,1 0 0,-1-1 1,0 2-5,0-1 0,0 1 1,0 0-1,0 0 0,0 0 1,0 0-1,0 0 1,0 0-1,-1 0 0,1 0 1,0 0-1,0 0 0,0 0 1,0-1-1,0 1 0,0 0 1,0 0-1,0 0 0,-1 0 1,1 0-1,0 0 1,0 0-1,0 0 0,0 0 1,0 0-1,0 0 0,-1 0 1,1 0-1,0 0 0,0 0 1,0 0-1,0 0 0,0 0 1,0 0-1,0 0 1,-1 0-1,1 0 0,0 1 1,0-1-1,0 0 0,0 0 1,-10 8-187,-7 11 117,2 0 1,0 1-1,1 1 0,1 0 1,1 1-1,1 0 0,-17 48 1,27-67 86,1 0 1,-1 0 0,1-1 0,-1 1 0,1 0 0,0 0-1,0 0 1,1 0 0,-1 0 0,0 0 0,1 0-1,0 0 1,0-1 0,0 1 0,0 0 0,0-1 0,3 6-1,-3-7-1,0 1 0,0-1 0,0 0-1,1 1 1,-1-1 0,0 0-1,1 0 1,-1 0 0,1 0 0,-1 0-1,1 0 1,-1 0 0,1-1 0,0 1-1,-1-1 1,1 1 0,0-1-1,0 0 1,-1 1 0,1-1 0,0 0-1,0 0 1,-1 0 0,1 0 0,0 0-1,0-1 1,-1 1 0,1-1 0,0 1-1,2-2 1,3-2 38,0 0 1,1-1-1,-1 0 1,-1 0-1,1 0 0,-1-1 1,0 0-1,0 0 1,-1-1-1,10-13 0,1-6 2,-1 0 0,-1-1 0,-1 0 0,-2-1-1,12-43 1,26-151-193,-41 180 134,-3 15-32,-1-1-1,-1 1 1,-1 0-1,-3-45 1,1 69 15,0 1-1,-1-1 1,1 1 0,-1 0 0,1 0-1,-1-1 1,0 1 0,0 0 0,0 0-1,0 0 1,0 0 0,-1 0 0,-1-3-1,2 4 6,0 1-1,0-1 1,0 0-1,1 1 0,-1-1 1,0 1-1,0-1 1,0 1-1,0 0 1,0-1-1,0 1 0,0 0 1,0 0-1,0 0 1,0 0-1,0-1 1,0 2-1,0-1 1,-1 0-1,1 0 0,0 0 1,0 0-1,0 1 1,0-1-1,0 0 1,0 1-1,0-1 0,1 1 1,-1-1-1,-1 1 1,-2 2-4,0 0 1,1 0-1,-1 0 1,1 1 0,0-1-1,0 1 1,0 0-1,-3 5 1,2-3 16,-3 5-20,1-1-1,1 1 0,0 0 1,1 0-1,0 0 1,-4 18-1,-8 73-135,13-82 160,0 14 9,1 1 0,2-1 0,1 1 0,1-1 0,13 57 0,-14-84 37,1 0-1,0 0 1,0 0-1,1 0 1,0 0-1,0 0 1,0-1-1,1 1 1,0-1-1,0 0 1,1 0 0,0-1-1,0 1 1,0-1-1,1 0 1,10 8-1,-2-6 7,0 0-1,0-1 0,0 0 1,0-1-1,1 0 1,30 4-1,-26-6 24,0-1-1,0-1 1,0-1 0,1 0-1,21-4 1,-29 2-390,1-1 1,-1 0-1,-1-1 1,1 0-1,18-9 1,6-7-907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1:08.8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236 753 3136,'0'0'62,"0"-1"0,-1 1 1,1-1-1,0 1 0,0-1 0,-1 0 1,1 1-1,0-1 0,0 1 0,0-1 1,0 1-1,0-1 0,0 0 0,0 1 1,0-1-1,0 0 0,0 1 0,0-1 1,0 1-1,1-1 0,-1 1 0,0-1 1,0 0-1,0 1 0,1-1 0,-1 1 1,0-1-1,1 1 0,-1-1 0,1 1 0,-1 0 1,0-1-1,1 1 0,-1-1 0,1 1 1,0-1-1,3-3 1325,-3 4-1337,-1 0 0,0 0-1,0-1 1,0 1-1,0 0 1,0 0-1,1 0 1,-1-1-1,0 1 1,0 0 0,0 0-1,0 0 1,0-1-1,0 1 1,0 0-1,0 0 1,0 0-1,0-1 1,0 1 0,0 0-1,0 0 1,0-1-1,0 1 1,0 0-1,0 0 1,0 0-1,0-1 1,-1 1-1,1 0 1,0 0 0,0 0-1,0-1 1,0 1-1,0 0 1,0 0-1,-1 0 1,1 0-1,0-1 1,0 1 0,0 0-1,-1 0 1,1 0-1,0 0 1,0 0-1,-1 0 1,-12-4 1377,8 4-1179,0 1 0,1 1-1,-1-1 1,0 1 0,1-1 0,-1 1-1,1 0 1,-1 1 0,-6 4 0,-8 5 74,-6 0 85,-48 28 366,68-36-720,0-1-1,-1 1 1,1 0 0,1 1-1,-1-1 1,1 1 0,-1 0-1,1 0 1,-6 11 0,9-14-27,0 0 0,0 0 0,0 1 0,1-1 0,-1 0 0,1 0 0,-1 1 1,1-1-1,0 0 0,0 1 0,0-1 0,0 0 0,0 1 0,1-1 1,-1 0-1,1 0 0,0 3 0,0-3 13,0-1 0,0 1 0,0-1 0,0 1 0,0-1 0,0 1 0,0-1 1,0 0-1,1 0 0,-1 0 0,1 0 0,-1 0 0,1 0 0,-1 0 0,1 0 0,-1 0 0,1-1 0,0 1 0,-1-1 0,1 1 0,0-1 0,-1 0 0,4 1 0,5-1 91,0 0 0,0 0 0,0-1 0,-1-1 0,1 0 0,-1 0 0,1 0 0,-1-1 0,1-1 0,-1 0 0,-1 0 0,11-6 0,-10 4-71,-1 1 0,0-1-1,0-1 1,0 0 0,-1 0 0,1 0-1,-2-1 1,1 0 0,-1 0 0,0-1-1,7-15 1,-9 16-10,-1-1-1,1 0 1,-2 0-1,3-12 1,-5 18-54,1-1 1,-1 0 0,0 0-1,0 0 1,0 0-1,0 0 1,-1 0 0,0 0-1,0 0 1,0 1 0,0-1-1,0 0 1,-3-5-1,-13-14-495,11 14 156,9 14-92,-2-3 457,1 0 0,0 0-1,0 0 1,-1 0 0,1-1-1,0 1 1,0 0 0,0-1-1,1 0 1,-1 1 0,0-1-1,1 0 1,-1 0 0,0 0-1,4 0 1,-1 0 51,-1-1 0,1 1 1,-1-1-1,1 0 0,0 0 0,-1-1 0,1 0 1,4-1-1,7-2 101,0-2 1,0 0-1,24-14 1,20-12 106,117-59 165,-167 86-391,4-1 98,24-10 0,-35 15-113,0 0 0,0 1 0,-1-1 0,1 0 0,0 1 0,0 0 0,0 0 0,0 0 0,0 0 0,0 0 0,0 0 0,0 1 0,-1-1 0,1 1 0,4 2 0,-6-3-26,0 1 1,0-1 0,0 1-1,-1 0 1,1 0 0,0-1 0,-1 1-1,1 0 1,-1 0 0,1 0-1,-1-1 1,1 1 0,-1 0-1,0 0 1,1 0 0,-1 0-1,0 0 1,0 0 0,0 0-1,1 0 1,-1 1 0,-2 24 102,1-23-112,-11 60-36,6-37 47,1 1 0,-3 52 0,8-72 36,0 1-1,1-1 1,-1 0-1,2 0 1,-1 0-1,1 0 1,0 0-1,0 0 1,1 0-1,0 0 1,0-1-1,0 1 1,1-1-1,0 0 1,9 9-1,-11-12 1,1-1 0,1 1 0,-1-1 0,0 0 0,1 0-1,-1 0 1,1 0 0,-1-1 0,1 0 0,0 0 0,-1 0 0,1 0-1,0 0 1,0-1 0,0 1 0,0-1 0,0 0 0,0 0 0,0-1-1,-1 1 1,1-1 0,6-2 0,3 0 12,0-1 0,-1-1-1,0 0 1,0-1 0,16-10 0,4-7-100,-1-2 1,46-46-1,-32 29 62,146-125 65,-182 158-146,-9 6-51,-2 4 89,0 0 0,0 0 1,0 0-1,0 1 0,0-1 0,1 0 0,-1 1 1,0-1-1,-1 3 0,-43 44-82,3 1 1,-67 98-1,101-133 69,-3 4 47,0 1 1,1 0 0,1 0 0,1 1 0,-8 25 0,17-43-14,-1 0 1,1 0-1,-1 0 1,1 0-1,0 0 1,0 0-1,0 0 0,0 0 1,0 0-1,1 0 1,-1 0-1,1 3 1,0-4 2,-1 0 0,1 0 0,0 0 0,-1 0 0,1 0 1,0-1-1,0 1 0,-1 0 0,1 0 0,0 0 0,0-1 0,0 1 0,0-1 0,0 1 1,0-1-1,0 1 0,0-1 0,0 1 0,1-1 0,-1 0 0,0 0 0,0 1 0,1-1 1,4 0 12,0 0 0,0 0 1,0-1-1,-1 1 1,1-1-1,0 0 0,0-1 1,-1 0-1,7-2 0,49-26 28,-47 22-27,0-1 1,-1 0-1,0-1 1,-1 0-1,0-1 1,12-15 0,5-6 2,-3-1 1,0-2-1,-2 0 0,32-65 1,-25 37-60,23-68 0,-41 94 53,-1-1-1,-3-1 1,7-51 0,-13 66-107,-2 0 1,0 0 0,-6-45-1,4 65 38,1 1-1,-1-1 0,1 1 1,-1 0-1,0 0 1,0-1-1,-1 1 0,-2-5 1,4 8 42,-1-1 0,1 0 0,-1 1 0,0-1 0,1 0 0,-1 1 1,0-1-1,0 1 0,0-1 0,1 1 0,-1-1 0,0 1 0,0 0 1,0 0-1,0-1 0,0 1 0,0 0 0,0 0 0,0 0 0,1 0 0,-1 0 1,0 0-1,0 0 0,0 0 0,0 0 0,0 0 0,0 0 0,0 1 1,0-1-1,0 0 0,-1 1 0,-3 2-32,0-1 0,0 1 0,0 0 0,0 0-1,1 0 1,-1 1 0,1 0 0,0 0 0,-7 8 0,-1 4-146,-15 26-1,17-25 80,-1 1 95,2 0 0,0 1 0,1 0 1,1 1-1,0 0 0,2 0 0,1 0 0,0 1 0,-1 36 0,4-30 54,2 1 0,1-1 0,1-1 0,1 1 0,1 0 0,2-1 1,10 27-1,-9-32-39,1 0 1,1-1 0,1-1 0,1 0 0,0 0-1,2-1 1,0-1 0,29 28 0,-38-41 36,1 1 0,-1-2-1,1 1 1,0-1 0,0 0 0,0 0 0,0 0 0,0-1 0,1 0 0,-1 0 0,1-1 0,0 0 0,-1 0 0,1 0 0,0-1 0,-1 0 0,13-2 0,-13 1-3,-1 0 0,1-1 0,-1 1 0,1-1 0,-1-1 0,0 1 1,0-1-1,0 0 0,0 0 0,-1 0 0,1-1 0,-1 1 0,0-1 1,0 0-1,0-1 0,0 1 0,-1-1 0,0 1 0,0-1 0,0 0 0,3-7 1,-2 2-31,0-1 0,0 1 0,-1-1 0,-1 0 0,0 0 0,0 0 0,-1 0 0,0 0 0,-1 0 0,-1 0 0,1 0 0,-2 0 0,0 0 0,0 1 0,-4-14 0,4 18-17,1 3-6,0-1 0,0 1 1,0-1-1,0 1 1,0 0-1,-1-1 1,0 1-1,0 0 1,0 0-1,0 0 1,0 1-1,-4-5 1,5 7 7,0 0-1,0 0 1,0 0 0,0-1 0,0 1 0,0 0 0,0 1 0,0-1 0,0 0 0,0 0 0,0 0 0,0 1 0,0-1 0,0 0-1,0 1 1,0-1 0,0 1 0,0-1 0,0 1 0,1-1 0,-1 1 0,0 0 0,0 0 0,1-1 0,-1 1 0,0 0 0,0 1-1,0-1 0,-3 4-29,1 0 0,-1 1 0,1-1 0,0 1-1,0 0 1,1 0 0,0 0 0,0 0 0,0 0-1,0 8 1,-1-2 2,-2 12-21,0 0 0,2 1 0,-1 36 0,4-50 81,1-1 0,0 1 0,0 0 0,1 0 0,0 0 0,1-1 0,0 1 0,1-1 0,0 0 0,7 13 0,-9-20-13,1 0 1,-1 1 0,1-1-1,0 0 1,0 0 0,0-1 0,0 1-1,1 0 1,-1-1 0,1 0-1,-1 0 1,1 0 0,0 0-1,0-1 1,6 2 0,1 0 45,1-1 1,-1-1-1,0 0 0,15 0 1,1-2 35,0-2 1,0 0 0,0-1 0,-1-2 0,47-17 0,120-62-5,-162 71-149,-27 12 72,8-4-40,1 0 0,-1 1 0,23-6 0,-32 10 31,0 1-1,0-1 1,0 1 0,0 0 0,0-1 0,0 1 0,1 1 0,-1-1 0,0 0-1,0 1 1,0-1 0,0 1 0,0 0 0,0 0 0,0 1 0,0-1 0,-1 0-1,1 1 1,0 0 0,-1-1 0,5 5 0,-1 1 94,0 1 0,0 0 0,-1 0 1,6 12-1,-7-13-89,0 0 1,0 0-1,1 0 1,0 0-1,0-1 1,0 0-1,12 11 1,-3-8 23,0-1 0,0 0 0,1-1-1,0-1 1,0 0 0,1-1 0,30 7 0,-11-7-364,1 0 0,54-1 0,-72-4-1663,0 0 0,35-6 0,-17-6-4523,-5 0 2168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1:12.0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399 518 2656,'23'-15'1552,"-21"14"-1318,0-1 0,0 1 0,0-1 0,0 1 0,0-1 0,-1 0 0,1 0 0,0 0 0,-1 0 1,0 0-1,1 0 0,-1 0 0,0-1 0,0 1 0,0 0 0,0-1 0,0 1 0,-1 0 0,1-1 0,-1 1 0,0-1 0,0 1 0,0-1 0,0 1 1,0-5-1,-1 0 49,1 1 0,-1 0 0,0 0 0,-1 0 0,0-1 0,0 1 1,0 1-1,-1-1 0,-4-8 0,0 4 47,0 0 1,-1 1 0,0 0-1,-1 0 1,0 0-1,-1 1 1,-14-9-1,17 12-263,1 1 0,-2 0 0,1 1 0,0 0 0,-1 0 0,0 0 0,1 1 0,-1 0 0,0 1 0,0 0 0,0 0 0,-11 0-1,14 2-72,-1 0-1,1 1 0,0-1 1,-1 1-1,1 0 0,0 0 1,0 1-1,0-1 0,1 1 1,-1 0-1,1 0 0,-1 1 1,1-1-1,-7 9 1,0 1-1,0 0 0,0 1 0,-11 21-1,1 3 110,2 2-1,2 0 0,-20 67 1,34-97-110,1 0 0,1-1 0,-1 1-1,2 0 1,-1 0 0,1 0 0,1 0 0,2 14 0,-2-17 85,1 0-1,0 0 1,0 0-1,0-1 1,1 1-1,0 0 1,1-1 0,-1 0-1,1 0 1,0 0-1,1 0 1,5 5-1,-7-7-24,1-1-1,0-1 0,-1 1 1,1-1-1,0 1 0,0-1 1,1 0-1,-1-1 0,0 1 0,1-1 1,-1 0-1,1 0 0,-1 0 1,9 0-1,2-1 87,1 0 0,-1-2 0,16-3 0,-24 5-105,264-61 655,-242 53-646,-1-2 0,0-1-1,-1-2 1,-1 0 0,44-30 0,-59 36 42,9-6 52,-20 13-144,1-1 0,0 1 0,0-1 1,-1 1-1,1-1 0,0 1 0,-1-1 1,1 0-1,-1 0 0,1 1 0,-1-1 0,1 0 1,-1 0-1,0 1 0,1-1 0,-1 0 0,1-1 1,-11 10-425,4-4 347,-57 46-153,52-41 236,1 1 0,1 0 0,-16 20 0,22-25-10,1 1 1,-1-1-1,1 1 0,0 0 0,0 0 1,1 0-1,0 0 0,0 0 0,0 0 1,1 0-1,-1 0 0,2 0 0,-1 1 1,1-1-1,0 0 0,0 0 0,0 0 1,3 6-1,-2-6 38,-1-1-1,1 0 1,0 0-1,1-1 1,-1 1 0,1 0-1,0-1 1,0 1-1,1-1 1,-1 0 0,1 0-1,0-1 1,0 1-1,0-1 1,0 1 0,0-1-1,1-1 1,0 1 0,0 0-1,8 2 1,-9-4 16,-1 0-1,0-1 1,1 0 0,-1 1 0,1-1 0,-1 0 0,0-1 0,1 1 0,-1-1-1,1 1 1,-1-1 0,0 0 0,0 0 0,5-2 0,-4 0 5,1 0 1,0 0 0,-1 0-1,0 0 1,1-1-1,-1 0 1,-1 0 0,5-5-1,1-3 59,-2 0 0,1 0-1,-1-1 1,-1 0 0,9-26-1,-13 31-74,0 0-1,-1 0 0,0 0 0,0 0 0,0 0 1,-1 0-1,0 0 0,-1 0 0,0 0 0,-2-9 1,2 13-70,0 0 1,0 1 0,0-1-1,-1 0 1,1 1 0,-1-1 0,0 1-1,0 0 1,0-1 0,0 1-1,-1 0 1,1 0 0,-1 0 0,0 1-1,0-1 1,0 1 0,0 0-1,0-1 1,-1 1 0,1 1 0,-1-1-1,1 0 1,-6-1 0,4 2-7,-1 1 0,1-1 1,0 1-1,-1 0 0,1 1 0,-1-1 1,1 1-1,0 0 0,-1 0 1,1 0-1,0 1 0,-10 4 0,15-6 46,0 0 0,0 0 0,0 0-1,-1 0 1,1 0 0,0 1 0,0-1-1,0 0 1,0 0 0,0 0 0,0 0-1,0 0 1,0 0 0,-1 0 0,1 0-1,0 0 1,0 0 0,0 0-1,0 0 1,0 0 0,0 1 0,0-1-1,0 0 1,0 0 0,0 0 0,0 0-1,0 0 1,-1 0 0,1 0 0,0 0-1,0 1 1,0-1 0,0 0 0,0 0-1,0 0 1,0 0 0,0 0 0,0 0-1,0 0 1,0 1 0,0-1 0,0 0-1,0 0 1,1 0 0,-1 0 0,0 0-1,0 0 1,0 0 0,0 1-1,0-1 1,0 0 0,0 0 0,0 0-1,0 0 1,0 0 0,0 0 0,0 0-1,1 0 1,-1 0 0,0 0 0,0 0-1,0 1 1,6 0-15,-6-1 13,12 1-8,0-1 0,0 0 0,0-1 0,23-4-1,10-1 56,363-13-40,-407 19-4,25 0 5,44 6 0,-63-5 21,-1 0-1,0 0 1,1 1 0,-1 0 0,0 0 0,0 1 0,0-1 0,0 1 0,-1 1 0,1-1 0,-1 1-1,6 5 1,-9-8 5,-1 1-1,0 0 1,0-1-1,1 1 1,-1 0-1,0 0 0,0 0 1,-1-1-1,1 1 1,0 0-1,-1 0 1,1 0-1,-1 0 1,1 1-1,-1-1 0,0 0 1,0 0-1,0 0 1,0 0-1,0 0 1,-1 0-1,1 0 0,-1 0 1,1 0-1,-1 0 1,0 0-1,0 0 1,0 0-1,0 0 1,-2 3-1,-2 3 48,-1-1 1,0 0-1,0 0 1,0 0-1,-13 9 0,10-8 15,0-1 1,0 0-1,-1-1 0,0 0 0,-17 7 0,27-13-88,0 0 0,0 0 0,0 0 0,1 0-1,-1-1 1,0 1 0,0 0 0,0 0 0,0 0 0,0 0 0,0 0 0,0 0 0,0-1 0,0 1-1,0 0 1,0 0 0,0 0 0,0 0 0,0 0 0,0-1 0,0 1 0,0 0 0,0 0 0,0 0-1,0 0 1,0 0 0,0 0 0,0-1 0,0 1 0,-1 0 0,1 0 0,0 0 0,0 0 0,0 0-1,0 0 1,0 0 0,0-1 0,0 1 0,0 0 0,0 0 0,-1 0 0,1 0 0,0 0-1,0 0 1,0 0 0,0 0 0,0 0 0,0 0 0,-1 0 0,1 0 0,0 0 0,0 0 0,0 0-1,0 0 1,0 0 0,-1 0 0,1 0 0,0 0 0,8-9 77,12-8-84,0 1 1,0 2 0,32-17-1,-39 24-35,0 0-1,1 1 0,0 1 1,0 1-1,1 0 0,-1 0 1,17 0-1,-25 3 20,-1 1 0,0 1 1,0-1-1,0 1 0,-1 0 0,1 0 1,0 0-1,0 1 0,0 0 0,-1 0 0,1 0 1,-1 0-1,1 1 0,-1-1 0,0 1 1,0 0-1,0 1 0,-1-1 0,1 1 0,-1-1 1,5 7-1,4 8 48,0 0 0,-2 0 1,15 34-1,-18-36-27,-1-4 28,0 0 0,0-1 1,1 1-1,1-1 0,0-1 1,0 1-1,19 16 0,-24-25-19,-1 0 0,1 0 1,-1 0-1,1-1 0,0 0 0,0 1 0,0-1 0,0 0 0,0 0 0,0 0 0,0-1 0,0 1 0,0-1 0,0 0 1,1 0-1,-1 0 0,0 0 0,6-1 0,-2-1 20,1 0 0,-1-1 0,1 0 0,-1 0 1,0-1-1,8-5 0,-2 1 19,-1-1-1,-1 0 1,1-1 0,17-20-1,32-50 59,-59 78-112,17-27 34,-1 0 0,25-57 0,15-66 2,36-115 82,-39 90-165,-53 168-13,1 0 0,-1-1 1,-1 1-1,1-15 0,-4 7-163,-3 13-34,-4 9-156,2 4 361,0 1 1,0 0-1,1 0 1,0 0-1,1 1 0,0-1 1,1 1-1,-5 17 0,-16 94 26,24-116 21,-10 60 42,4 0 0,2 1 0,5 90 0,1-135-1,2 0 0,0 0 0,9 30-1,-10-47-23,-1 1 0,1-1 0,1 1 0,-1-1 0,1 0 0,-1 0 0,2 0 0,-1-1 0,0 1 0,1-1 0,0 1-1,0-1 1,0 0 0,0-1 0,1 1 0,0-1 0,0 0 0,7 4 0,-1-3 52,0-1 0,1-1 0,-1 0 0,0 0 0,1-1 0,-1 0 0,0-1 0,14-2 0,12-2 0,42-11 0,-34 6-45,-2-3 0,0-1 0,0-2-1,-1-2 1,65-37 0,-103 51 49,0 0 1,-1 0-1,1 0 0,0-1 1,-1 1-1,0-1 1,0 0-1,3-4 0,-6 7-62,1 1-1,-1-1 1,0 1-1,1-1 1,-1 1-1,0-1 0,0 1 1,0-1-1,1 1 1,-1-1-1,0 0 1,0 1-1,0-1 0,0 1 1,0-1-1,0 0 1,0 1-1,0-1 1,0 1-1,0-1 1,-1 0-1,1 1 0,0-1 1,0 1-1,-1-1 1,1 0-1,-1 0-22,-1 0-1,1 1 1,0-1-1,0 1 1,-1-1 0,1 1-1,0-1 1,-1 1-1,1 0 1,-1 0 0,1-1-1,0 1 1,-1 0-1,1 1 1,-1-1-1,1 0 1,-2 1 0,-7 1-43,1 1 0,0 0 0,0 0 0,1 1 0,-1 0 0,1 1 0,-12 8 0,-3 1 15,13-8 44,-9 4-32,1 2 0,0 0 0,-21 19 0,34-27 27,1 0 1,0 0-1,0 1 1,0 0-1,0 0 1,1 0-1,0 0 1,0 0-1,1 1 0,-1-1 1,1 1-1,0-1 1,1 1-1,-1 0 1,1 0-1,0 0 1,0 7-1,1-10 26,1 0 0,-1 0 0,0 0 0,1 0 0,0 0 0,0 0 0,0-1 0,0 1 0,0 0 0,0 0 0,1-1 1,-1 1-1,1-1 0,0 1 0,2 1 0,-3-2 16,1-1 1,-1 0-1,0 0 0,1 0 1,-1 1-1,1-2 1,0 1-1,-1 0 1,1 0-1,0 0 1,-1-1-1,1 1 1,0-1-1,0 1 1,0-1-1,-1 0 1,1 0-1,0 0 1,0 0-1,0 0 1,0 0-1,-1 0 0,1-1 1,0 1-1,3-2 1,3-1-31,-1 0 0,0-1 1,1 0-1,-1-1 0,-1 0 0,1 0 0,6-7 1,39-45 57,-38 40-146,0 2 0,17-16 0,-31 31 77,1 0 0,-1 0 0,0 0 1,0 0-1,1 0 0,-1 0 0,0 0 0,1 0 1,-1 0-1,0 0 0,0 1 0,1-1 0,-1 0 1,0 0-1,0 0 0,0 0 0,1 1 0,-1-1 0,0 0 1,0 0-1,0 0 0,1 1 0,-1-1 0,0 0 1,0 0-1,0 1 0,0-1 0,0 0 0,1 1 0,8 13-271,3 6 41,-5-13 248,-3-3 19,0 0 0,0 1 0,0-2 0,0 1 0,1 0 0,0-1 0,0 0 1,0 0-1,0 0 0,0-1 0,0 0 0,8 2 0,2-1-34,0-2 0,0 1 1,1-2-1,15-1 0,65-10 73,-89 10-62,72-10 75,151-42-1,-219 49-58,0 0 1,0 1-1,0 0 1,1 0-1,0 1 0,11-1 1,-65 37-281,26-21 326,-1 0-49,0 1 0,-18 20 0,30-29-38,0 2 0,0-1 0,1 0 0,0 1 0,1 0 0,-1-1 0,1 2 0,0-1 0,1 0 1,-3 10-1,5-14 26,-1 0 1,1 0 0,0 0 0,0 0 0,0 0 0,0 0 0,1 0 0,-1 0-1,1 0 1,0-1 0,0 1 0,0 0 0,0 0 0,0 0 0,2 3 0,-2-5 0,0 1 0,1-1 1,-1 1-1,0-1 0,0 0 1,1 1-1,-1-1 0,1 0 1,-1 0-1,1 0 0,-1 0 1,1 0-1,0 0 0,-1-1 1,1 1-1,0 0 0,0-1 1,-1 0-1,1 1 1,0-1-1,0 0 0,0 0 1,0 0-1,0 0 0,-1 0 1,3-1-1,7-2 33,0-1-1,0 0 1,0 0-1,0-2 1,-1 1 0,0-1-1,15-12 1,6-3 53,38-21-66,134-93 15,-186 122-19,-1-1 0,0-1 0,-1 0 0,0-1 0,-1-1 0,-1 0 0,-1-1 0,18-34 1,-13 15-45,-1 0 1,-3-2 0,10-39 0,16-126 112,-37 173-358,-2 29 230,0 0-1,0 0 0,0 0 0,-1 0 0,1 0 1,-1 0-1,1 0 0,-1 1 0,0-1 0,0 0 1,0 0-1,0 1 0,-1-3 0,2 4 29,-1 0 0,1-1 0,0 1 0,0 0 0,-1 0 0,1-1 0,0 1 0,-1 0 0,1 0 0,0 0 0,-1 0 0,1 0 0,0 0 0,-1-1 0,1 1 0,0 0 0,-1 0 0,1 0 0,0 0 0,-1 0 0,1 0 0,-1 0 0,1 1 0,0-1 0,-1 0 0,1 0 0,0 0 0,-1 0 0,1 0 0,0 0 0,-1 1 0,1-1 0,-10 8 24,8-6-27,-2 3 6,0-1 0,0 1 0,0 0 1,0 1-1,1-1 0,0 1 1,0 0-1,-4 10 0,1 5-22,-5 27 0,9-39 24,-5 33 5,1 0 0,1 0 0,3 66 0,4-80 41,1 0-1,1 0 0,1-1 0,1 1 0,2-1 0,16 39 0,-19-54-47,7 16 31,1-1 0,0 0 0,2-1 0,22 28 1,-35-51-119,1 0 0,0 0 1,0-1-1,0 1 1,0-1-1,0 0 1,0 0-1,1 0 1,-1 0-1,1 0 1,-1-1-1,1 1 1,0-1-1,-1 0 0,1-1 1,0 1-1,7 0 1,-8-1-350,0 0 1,-1 0-1,1-1 1,0 1-1,-1 0 0,1-1 1,0 0-1,-1 0 1,1 0-1,-1 0 1,1 0-1,-1 0 0,1-1 1,-1 1-1,0-1 1,0 0-1,0 1 1,0-1-1,0 0 0,0 0 1,0-1-1,-1 1 1,1 0-1,2-5 1,3-5-2171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1:12.4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6 148 9888,'-5'-17'4480,"46"2"-3904,-9 4 480,3 6-704,38-10 351,3-2-415,17-3-288,-6 9-32,-11-3-128,-9 3 64,-13 2-2687,-9 6 1535,-18 6-3584,-9 6 2720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1:12.8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32 143 9376,'-31'-28'4256,"41"28"-3680,11-9 992,7 6-960,44-14 607,9 6-703,31-12-224,1 6-160,34-3-320,-7 5 96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1:25.4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5 2144,'0'0'52,"0"0"1,0 0-1,0 0 0,0 0 1,0 0-1,-1-1 0,1 1 1,0 0-1,0 0 0,0 0 1,0 0-1,0 0 0,0 0 1,0 0-1,0 0 0,0-1 1,0 1-1,0 0 0,0 0 1,0 0-1,0 0 0,0 0 1,0 0-1,0 0 0,0-1 1,0 1-1,0 0 0,0 0 1,0 0-1,0 0 0,0 0 1,0 0-1,0-1 0,0 1 1,0 0-1,0 0 0,0 0 1,0 0-1,0 0 0,0 0 1,1 0-1,-1 0 0,0 0 1,0-1-1,0 1 0,0 0 1,0 0 42,0 0 1,1 0-1,-1 0 1,0 0 0,0 0-1,0 0 1,0 0 0,1 0-1,-1 1 1,0-1 0,0 0-1,0 0 1,0 0 0,0 0-1,1 0 1,-1 0 0,0 0-1,0 0 1,0 0 0,0 1-1,0-1 1,0 0-1,0 0 1,1 0 0,-1 0-1,0 0 1,0 1 0,0-1-1,0 0 1,0 0 0,0 0-1,0 0 1,0 0 0,0 1-1,0-1 1,0 0 0,0 0-1,0 0 1,0 0 0,0 1-1,0-1 1,0 0-1,0 0 1,0 0 0,0 0-1,0 1 1,0-1 0,-1 0-1,-7 168 3079,3-80-2173,-3 19 51,-10 121 161,18-184-1025,2 0-1,2 0 0,11 50 0,-11-76-68,0 0-1,2-1 0,-1 1 1,12 20-1,-14-33-62,0 1 1,0-1-1,1 0 1,0 0-1,0 0 0,0 0 1,1-1-1,0 0 0,0 0 1,0 0-1,0 0 0,0-1 1,1 0-1,-1 0 0,12 4 1,-8-5 5,0 0 0,0 0 0,0-1 1,0 0-1,0-1 0,0 1 0,0-2 0,0 0 1,0 0-1,10-3 0,6-2 64,0-1-1,30-14 1,-29 8-105,0-1-1,0-1 1,-2-2 0,35-28-1,-26 18-64,-26 21 91,0-1 0,12-14 0,1-2-108,-20 23 44,1 0 0,-1 0 1,0 0-1,0-1 1,1 1-1,-1 0 0,0 0 1,1 0-1,-1 0 0,0-1 1,0 1-1,1 0 0,-1 0 1,0 0-1,1 0 0,-1 0 1,0 0-1,1 0 1,-1 0-1,0 0 0,1 0 1,-1 0-1,0 0 0,1 0 1,-1 0-1,0 0 0,0 0 1,1 0-1,-1 1 0,0-1 1,1 0-1,-1 0 1,0 0-1,0 0 0,1 1 1,-1-1-1,0 0 0,0 0 1,1 0-1,-1 1 0,0-1 1,0 0-1,0 1 1,0-1-1,1 0 0,-1 0 1,0 1-1,0 0 0,6 15-31,1 32 3,-3-1-1,-2 83 1,-2-80 149,-2-30-21,0-1 1,-1 1-1,0-1 1,-2 0 0,-8 21-1,4-12-75,0-2 54,1 0-1,-5 28 0,3 34-369,-4 18 429,3-33 232,6-37-204,-10 42 0,-16 47-245,27-98 220,1 1 0,1-1 0,2 38 0,0-28-60,1-18-19,5 29 0,-3-29 91,1 29 1,1 1-201,-4-40 111,1-1 1,-1 1-1,-1-1 0,0 1 1,0-1-1,0 1 0,-4 12 0,3 0 56,2-10-72,-2-4-24,0 0 1,-1 0-1,1 0 0,-6 12 1,5-11 19,0-6 48,1 1 0,0-1 1,-1 1-1,0-1 0,1 0 1,-1 0-1,0 0 0,0 0 1,0 0-1,0 0 0,0 0 1,-1-1-1,1 1 0,-1-1 1,-3 2-1,5-4-1,-1 1 0,0-1-1,1 0 1,-1 1 0,1-1 0,-1 0 0,1 0-1,0 0 1,-1 0 0,1 0 0,0-1 0,-2-1-1,1 1-13,-6-5-3,1-1 1,0 1 0,0-1 0,1-1 0,0 1 0,-5-12-1,-25-58-98,19 39-40,11 24 37,-56-134-146,48 119 35,10 23-44,0 1 0,-4-15 0,7 17-301,3 3 189,4 9 78,9 14 146,9 28 25,23 70-1,-27-66 190,33 63-1,-38-87 127,2-2 1,1 0-1,36 43 0,-54-70-207,1-1-1,0 1 1,0 0 0,0 0-1,0-1 1,0 1-1,0 0 1,0-1-1,0 1 1,1-1 0,-1 1-1,0-1 1,0 0-1,0 1 1,1-1-1,-1 0 1,0 0 0,0 0-1,1 0 1,-1 0-1,0 0 1,0 0-1,0-1 1,1 1-1,-1 0 1,0-1 0,0 1-1,0-1 1,0 1-1,0-1 1,1 1-1,-1-1 1,0 0 0,0 1-1,0-1 1,1-1-1,3-3 105,0 0-1,0 0 0,0-1 0,0 0 0,4-7 1,4-9 35,0-1 1,15-40 0,12-53-239,-19 53-51,-7 24 57,-2 9-127,8-40 0,-19 58-692,-1 11 829,0 1 0,0 0 0,0 0 1,0 0-1,0 0 0,0 0 0,-1 0 0,1-1 1,0 1-1,0 0 0,0 0 0,0 0 0,0 0 1,0 0-1,0 0 0,0 0 0,0 0 0,-1 0 0,1-1 1,0 1-1,0 0 0,0 0 0,0 0 0,0 0 1,0 0-1,0 0 0,-1 0 0,1 0 0,0 0 0,0 0 1,0 0-1,0 0 0,0 0 0,-1 0 0,1 0 1,0 0-1,0 0 0,0 0 0,0 0 0,0 0 1,-2 1-206,1 0 1,-1 0 0,1 0 0,0 0 0,0 0 0,0 1-1,-1-1 1,1 0 0,0 0 0,1 1 0,-2 1 0,-11 18-1013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1:29.5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12 678 2304,'0'0'277,"-1"0"0,0 1 1,1-1-1,-1 0 0,1 0 0,-1 0 0,1 0 1,-1 0-1,0 0 0,1-1 0,-1 1 1,1 0-1,-1 0 0,1 0 0,-1-1 0,0 1 1,1 0-1,-1-1 0,7-7 2257,0 2-2837,16-18 502,1 2 0,1 1-1,51-34 1,-74 54-188,-1 0 0,1 1 1,0-1-1,0 1 0,0-1 0,0 1 0,0-1 1,0 1-1,0 0 0,0-1 0,0 1 1,0 0-1,0 0 0,1 0 0,-1 0 0,0 0 1,0 0-1,0 0 0,0 0 0,0 0 0,0 0 1,0 1-1,0-1 0,0 0 0,0 1 0,0-1 1,0 1-1,0-1 0,0 1 0,0-1 0,0 1 1,0 0-1,-1 0 0,2 0 0,0 2 27,0-1 0,-1 1 0,0 0 0,1-1 0,-1 1 0,0 0 0,0 0 0,0-1 0,-1 1 0,1 0 0,0 5 0,3 69 619,-2-35-194,9 53 1,12 12 240,-21-102-572,0-1 1,-1 1-1,1-1 0,1 1 1,-1-1-1,1 0 0,0 0 1,0 0-1,0 0 1,6 5-1,-9-8-97,1-1 0,0 0 1,0 1-1,0-1 0,0 0 1,-1 0-1,1 1 0,0-1 1,0 0-1,0 0 0,0 0 1,0 0-1,0 0 0,0 0 0,-1 0 1,1-1-1,0 1 0,0 0 1,0 0-1,0-1 0,0 1 1,-1 0-1,1-1 0,1 0 1,2-1 41,-1 0 1,0 0 0,0-1 0,0 1-1,3-4 1,-1 0 4,-1 0 0,0-1-1,0 1 1,0-1 0,-1 0-1,5-14 1,1-1 34,7-24-6,21-91-1,-18 61-67,-9 40-174,-2-1 0,-1 0 0,3-64 0,-10 100 88,0 1 0,0-1 0,0 0 0,0 1 0,0-1 0,0 0 0,0 0 0,0 1 0,0-1 0,0 0 0,1 1 0,-1-1 0,0 0 0,1 1 0,-1-1 0,1 0 0,-1 1 19,0 0-1,1-1 0,-1 1 1,0 0-1,1 0 1,-1 0-1,0 0 0,0 0 1,1 0-1,-1 0 1,0 0-1,1 0 1,-1 0-1,0 0 0,1 0 1,-1 0-1,0 0 1,0 0-1,1 0 0,-1 0 1,0 0-1,1 1 1,-1-1-1,0 0 0,1 0 1,20 19-521,-16-13 708,50 58 86,-38-42-142,1-2 0,22 21 0,-16-21 56,31 21 0,-41-32-27,-1 0 1,2-2 0,-1 0-1,21 7 1,-32-13-97,1 0 0,-1 0 0,1 0 1,0 0-1,-1-1 0,1 1 0,0-1 0,-1 0 0,1 0 0,0 0 0,-1-1 0,1 1 1,-1-1-1,1 0 0,-1 0 0,1 0 0,3-2 0,0-1 47,0 0 0,0-1 0,-1 0-1,1 0 1,-1 0 0,-1 0 0,1-1 0,-1 0-1,0-1 1,9-13 0,-7 3 133,-1 0-1,0-1 1,4-26 0,-8 34-220,-1 1 1,0-1-1,0 1 0,0-1 1,-2 1-1,1-1 1,-1 0-1,-4-17 0,5 25-42,-1-1-1,0 1 0,0 0 0,0-1 0,0 1 1,0 0-1,0 0 0,-1 0 0,1 0 0,-3-3 1,3 4 15,0 1 0,0-1 0,0 1 0,1-1 0,-1 1 0,0-1 0,0 1 0,0 0 0,0-1 0,0 1 0,0 0 0,0 0 0,0 0 0,0-1 0,0 1 0,0 0 0,0 1 0,0-1 0,-1 0 0,1 0 0,0 0 0,0 1 0,0-1 0,1 0 0,-1 1 0,-1 0 0,-2 1-28,0 0 0,1 1 1,0-1-1,-1 1 0,1 0 0,0 0 0,0 0 1,1 0-1,-1 1 0,1-1 0,-1 1 0,1-1 0,-3 8 1,0 2-59,0-1 0,1 1 0,-4 17 0,4-1 62,0 1-1,2 0 1,1 0 0,4 39-1,-1-54 144,1-1 0,0 1-1,1-1 1,1 0 0,0 0-1,0 0 1,2-1 0,0 0-1,9 13 1,-14-22-2,1-1 1,-1 1-1,1-1 0,0 0 0,0 0 1,0 0-1,6 4 0,-7-6-50,0 0-1,0 0 1,0 0-1,0-1 1,0 1-1,0 0 1,0-1 0,0 1-1,0-1 1,0 0-1,0 0 1,0 0-1,0 0 1,0 0-1,0 0 1,0-1 0,4 0-1,1-2 22,1 0 0,0-1 1,-1 0-1,1 0 0,-1 0 0,0-1 0,0 0 0,-1-1 0,0 0 1,0 0-1,0 0 0,6-10 0,3-4 7,-2-1-1,20-41 0,-14 21-116,-3-1-1,-1 0 0,12-58 1,-26 99 21,-1 0 1,0-1-1,0 1 1,0 0-1,1 0 1,-1 0-1,1 0 1,-1-1-1,1 1 0,-1 0 1,1 0-1,-1 0 1,1 0-1,0 0 1,0 0-1,0 0 1,-1 1-1,1-1 1,0 0-1,0 0 1,0 1-1,3-2 1,-3 2 12,0 0 1,0-1-1,1 1 1,-1 1 0,0-1-1,1 0 1,-1 0-1,0 0 1,0 1-1,1-1 1,-1 0-1,0 1 1,0-1 0,0 1-1,1 0 1,-1-1-1,1 2 1,4 3-34,-1-1 1,0 1-1,0 0 0,0 0 0,-1 0 1,6 9-1,45 88-44,-37-66 115,1-1 0,39 54 0,-51-81 49,0-1-1,0 1 0,1-2 0,0 1 1,17 9-1,-23-15-35,0 0 1,-1-1-1,1 1 1,0 0-1,0-1 0,0 1 1,0-1-1,0 0 1,0 0-1,0 0 1,0 0-1,0 0 1,0 0-1,0 0 0,0-1 1,0 1-1,0-1 1,0 1-1,0-1 1,-1 0-1,1 1 0,0-1 1,0 0-1,-1 0 1,1-1-1,-1 1 1,1 0-1,1-2 1,4-3 12,0-1 0,-1 0 0,0 0 1,8-13-1,-1-2 27,-2-1 1,0 0-1,-2-1 1,13-45-1,-11 31 12,15-43-86,42-157 115,-63 206-176,-1 0-1,0-52 1,-4 78 52,0 1-94,1 0 1,-2-1-1,1 1 0,-1 0 1,1 0-1,-2 0 0,-1-6 1,3 11 89,0 0 0,0-1 0,0 1 0,0 0 1,0 0-1,0 0 0,0 0 0,0 0 0,0 0 1,0-1-1,0 1 0,0 0 0,0 0 0,0 0 0,-1 0 1,1 0-1,0 0 0,0 0 0,0 0 0,0-1 1,0 1-1,0 0 0,-1 0 0,1 0 0,0 0 0,0 0 1,0 0-1,0 0 0,0 0 0,0 0 0,-1 0 1,1 0-1,0 0 0,0 0 0,0 0 0,0 0 0,0 0 1,-1 0-1,1 0 0,0 0 0,-5 6-235,-1 8 3,-8 72-153,9-50 431,1 40 11,2-29-63,1 44 87,17 142 0,-4-152-257,-10-71 253,1 1-1,0-1 0,1 0 0,0 0 1,8 15-1,-10-23 10,0 1 1,-1 0-1,1-1 0,0 1 1,0-1-1,1 1 1,-1-1-1,0 0 0,1 0 1,0 0-1,-1 0 1,1-1-1,5 3 0,-5-3-27,-1 0-1,1-1 1,-1 0-1,1 0 1,-1 0-1,1 0 0,0 0 1,-1 0-1,1 0 1,-1-1-1,1 1 0,-1-1 1,0 0-1,1 0 1,-1 0-1,0 0 1,5-3-1,0-1-11,1 0 0,-1-1 1,0 1-1,0-2 0,0 1 0,10-15 0,29-50-65,-22 33 11,-9 16 41,18-41-1,-26 50-108,1-1 0,13-18 0,-23 81-521,0-25 603,2 0 0,1 1 1,1-1-1,1 1 0,1-1 1,1 0-1,13 35 0,-17-57 32,-1 0-1,1 0 0,0 0 0,0 0 0,0 0 0,0 0 1,0 0-1,0 0 0,1 0 0,-1 0 0,1-1 0,-1 1 1,1-1-1,0 1 0,0-1 0,-1 1 0,1-1 0,0 0 1,0 0-1,0 0 0,0 0 0,1 0 0,-1-1 0,0 1 1,0-1-1,0 1 0,1-1 0,-1 0 0,0 0 0,0 0 1,1 0-1,-1 0 0,0 0 0,0-1 0,0 1 0,4-2 1,1 0 13,0-1 0,0 0 0,0 0 1,0-1-1,0 0 0,-1 0 0,0-1 1,0 0-1,9-9 0,-1 0-42,-1-1 0,-1 0 0,0-1-1,17-29 1,-19 28-72,0 0-1,1 1 0,27-29 1,-36 42 57,2 0 1,-1 0-1,0 0 1,1 0-1,-1 1 1,1-1 0,0 1-1,-1 0 1,1 0-1,0 1 1,6-3-1,-3 2-47,-6 2 65,-1 0 1,0 0-1,1 0 1,-1 0 0,0 0-1,1 0 1,-1 0 0,0 0-1,1 0 1,-1 0 0,0 0-1,1 0 1,-1 0 0,0 0-1,1 0 1,-1 0 0,0 0-1,1 0 1,-1 0 0,0 1-1,0-1 1,1 0 0,-1 0-1,0 0 1,1 0-1,-1 1 1,0-1 0,0 0-1,0 0 1,1 1 0,-1-1-1,0 0 1,0 1 0,0-1-1,1 1 1,-1-1 302,-5 0-317,0 0-1,0 1 1,0-1 0,0 1 0,-9 2-1,11-2 7,1 1 0,-1-1-1,1 0 1,-1 0-1,1 1 1,0-1 0,0 1-1,0 0 1,0 0-1,0 0 1,0 0-1,-2 4 1,-7 11-112,0 1 0,-15 35-1,22-42 106,0 0 0,1 0-1,0 0 1,0 1-1,1-1 1,0 19-1,2-25 18,0 0 0,1-1-1,0 1 1,0 0 0,0-1-1,1 1 1,0-1-1,3 9 1,-4-12 10,0 1 0,0 0 0,0 0 1,0-1-1,0 1 0,1 0 0,-1-1 0,0 1 0,1-1 0,-1 0 0,1 0 0,0 1 1,-1-1-1,1 0 0,0 0 0,0 0 0,-1-1 0,1 1 0,0 0 0,0-1 0,0 1 1,2 0-1,5-2-2,-1 0-1,0-1 1,0 0 0,0 0 0,0-1 0,0 0 0,9-5 0,9-2 35,33-12 106,96-50 0,-117 49-180,-2-1-1,33-28 1,-52 38 85,34-30-34,-47 40-23,-1 0 1,1 0-1,-1-1 1,-1 1-1,1-1 0,-1 0 1,1 1-1,1-10 1,-3 14-5,-1-5-103,-6 7 0,-7 10-53,-56 74-198,35-46 348,1 1 0,-29 52-1,59-87-18,0-1-1,0 1 1,1 0 0,0 0-1,-3 11 1,5-16 48,0 0 0,-1 0 0,1 0 0,0 0 0,0 0 0,0 0 0,0 1 0,0-1 0,0 0 0,0 0 1,0 0-1,0 0 0,1 0 0,-1 0 0,0 0 0,1 0 0,-1 0 0,1 0 0,-1 0 0,1 0 0,-1 0 0,1 0 0,0 0 0,-1 0 0,1 0 0,0-1 0,0 1 0,0 0 0,0 0 0,0-1 1,0 1-1,0-1 0,0 1 0,0-1 0,0 1 0,0-1 0,0 0 0,0 1 0,0-1 0,0 0 0,2 0 0,0 0 7,1 0 1,-1 0-1,1-1 1,-1 0-1,1 1 0,-1-1 1,1-1-1,-1 1 0,0 0 1,0-1-1,1 0 1,-1 1-1,0-1 0,2-3 1,3 0-3,-1-1 0,-1 0 1,1-1-1,6-8 0,26-44 76,-7 10-280,-26 38 111,-1 5-382,-1 20 81,-3-8 313,0 3 57,1-1 0,0 1-1,0-1 1,0 0 0,1 1 0,1-1-1,4 10 1,-3-12 19,-1 1 1,1-1-1,0 1 1,1-1-1,-1-1 0,1 1 1,13 8-1,-15-11 4,-1-2 1,1 1-1,0 0 1,0-1-1,-1 0 0,1 0 1,0 0-1,0 0 0,0-1 1,0 1-1,0-1 1,0 0-1,1-1 0,-1 1 1,0 0-1,0-1 1,5-2-1,6-2-3,-1 0 0,0-1-1,0-1 1,0 0 0,-1-1 0,0-1-1,-1 0 1,21-19 0,-9 4 95,-1-1 0,36-51 0,50-107 1,-107 180-115,50-103 91,-44 87-151,0-1 0,-1 0 0,5-32 0,-11 50 34,-1 0 0,0 0 1,0 0-1,1 0 0,-1 0 0,0 1 0,0-1 1,-1 0-1,1 0 0,0 0 0,-1 0 0,1 0 1,-1 0-1,0 0 0,1 0 0,-1 1 0,0-1 1,0 0-1,-1-1 0,1 2 2,0 1 0,0-1 0,1 1-1,-1-1 1,0 1 0,0 0 0,1-1 0,-1 1 0,0 0 0,0-1 0,0 1 0,0 0 0,1 0-1,-1 0 1,0 0 0,0-1 0,-1 2 0,0-1 5,-1 0 1,1 1-1,0-1 1,0 1-1,0 0 0,0-1 1,0 1-1,0 0 1,-2 2-1,-5 2 5,1 1 1,0 1-1,1-1 0,-1 1 0,2 0 1,-1 1-1,1 0 0,0 0 0,0 0 1,1 1-1,0 0 0,1 0 0,-6 14 1,5-6-4,0 0 0,0 0 1,2 0-1,0 1 0,1 0 1,1 31-1,2-27 75,1 1 0,1 0 0,1-1 0,0 0 0,2 0 0,16 39 0,-18-52-246,1 1-1,0-1 1,0 1-1,1-1 1,0-1-1,1 1 1,-1-1 0,2 0-1,-1-1 1,1 0-1,0 0 1,1 0-1,0-1 1,0-1 0,0 1-1,16 5 1,-7-5-2832,-4 1 929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51:29.9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17 6048,'-30'-17'3584,"38"17"-3520,1 0-256,4 0 96,-3 0-32,3 5 64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D54D-02AF-D21F-245F-686B95CB6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FB903-6F45-B8E8-C17B-E4668078B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801A7-D7D2-D084-D495-5102ABBA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92B9-2C90-4848-8B01-9FE111FEDB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DCB08-AFA0-9725-0EB8-018D9FF6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B6621-446B-07D2-04BA-D129D3D0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41BE-1997-4BB9-8B6C-3E216F9C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3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5523-E708-8C47-BB08-6EC8411F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DAF94-0590-DE7F-5B55-B397AEA9F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0B257-A885-A26D-FAD8-6213C44B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92B9-2C90-4848-8B01-9FE111FEDB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A6020-C701-70BB-B27C-D59AD503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069F2-2107-03ED-94D8-D151B280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41BE-1997-4BB9-8B6C-3E216F9C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AD748-0C5E-A7B4-1413-1BAD2D911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BBEC-DF9C-6909-507E-BB9EDE0C5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BDF22-2D2E-3E88-2063-86823E57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92B9-2C90-4848-8B01-9FE111FEDB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BE6C-E793-9ACC-64E1-9C65DCAE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B4B01-6A29-75BF-47BF-9A12ABE3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41BE-1997-4BB9-8B6C-3E216F9C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A561-BC1B-940C-5655-92342CE6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D8E61-76EC-9E31-1B4F-D5ED8A18F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A76ED-6E12-32D8-EB1A-53720A5C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92B9-2C90-4848-8B01-9FE111FEDB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FBC6B-4B5B-1FD1-9555-2EBB080F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42D65-DA12-9288-AD77-667390FE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41BE-1997-4BB9-8B6C-3E216F9C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360F-8493-6851-A925-24A8D344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3325D-B63A-4010-A4B8-6ADCD5E8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2449E-242F-11BF-3818-8B2403A4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92B9-2C90-4848-8B01-9FE111FEDB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29F2C-4B40-C7A0-894E-31654FA8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4012-D4D3-6408-F1D2-7C800171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41BE-1997-4BB9-8B6C-3E216F9C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8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9047-B4AD-B999-6362-9C08804D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6A164-619E-4323-D192-29064A694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B4949-F203-339A-8F87-D6A3BD7DF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ED08E-EA8D-F06F-85F6-5C8DA0BB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92B9-2C90-4848-8B01-9FE111FEDB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BC765-1B87-CBBA-AD9E-DCC195FC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2A6C3-58EF-C7EB-A561-0B794BC5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41BE-1997-4BB9-8B6C-3E216F9C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1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EFFB-1520-C0CF-5D71-1805CA88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DB90F-53ED-AF10-7D08-4F8B22EE3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25272-0836-4A70-9E8D-FC90147A7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F1ED76-DA63-6980-9568-839B697B1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EF608B-E8E7-179E-E88C-7695B2713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73A094-7B5D-C5D7-E5FB-B0D76DA0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92B9-2C90-4848-8B01-9FE111FEDB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A7D5C-BAAC-7C41-8230-0AE84019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71F808-5C01-DDB4-B9AD-E854B0BF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41BE-1997-4BB9-8B6C-3E216F9C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6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9741-5DFF-2C94-9594-FEB10F7F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ED7D7-6B7E-DEBD-512A-F5E60705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92B9-2C90-4848-8B01-9FE111FEDB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BE18D-DF1D-7BD6-154E-7FE253AC2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A5AB7-A94F-217D-206D-EB57AF5F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41BE-1997-4BB9-8B6C-3E216F9C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6082D-A1BE-4064-F480-6774C5B91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92B9-2C90-4848-8B01-9FE111FEDB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F91DC-C060-C6FD-EB89-7F855384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686CE-2DB9-720C-703F-24785F80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41BE-1997-4BB9-8B6C-3E216F9C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0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35C8-321E-7763-EFAD-986DEE64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B2BCD-2B39-C29A-F488-A13924673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1D472-18AE-E83B-10A1-A55AC847F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875FC-ECA7-4BE6-732C-CF60CF3F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92B9-2C90-4848-8B01-9FE111FEDB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11A4B-C951-E33E-13C8-D5AF1CA2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14977-E482-2C0C-67FC-7591D56F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41BE-1997-4BB9-8B6C-3E216F9C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4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E09B-848E-3F03-B6C6-98ACA002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A0813-E591-CA20-A46F-427EE5095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E63BE-8CB0-7F6E-C154-83F1786C3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3DADC-67F4-93B3-FA63-EC5BB3F6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92B9-2C90-4848-8B01-9FE111FEDB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961CD-51B6-D4FE-48D9-F99BCC65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4C0A1-C747-2E82-2A8A-4EA202F1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41BE-1997-4BB9-8B6C-3E216F9C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1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8FA65-81D9-FDCE-F4D1-DFE10028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0E676-6DB4-B0C3-D53A-C064FCD47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F4F87-0BFB-4FE2-8095-0E674BF52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292B9-2C90-4848-8B01-9FE111FEDB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4077-8BEF-4971-3042-38999E922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2EE10-1090-5FE0-A6BA-95B2A1E99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41BE-1997-4BB9-8B6C-3E216F9C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0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62.png"/><Relationship Id="rId21" Type="http://schemas.openxmlformats.org/officeDocument/2006/relationships/customXml" Target="../ink/ink1372.xml"/><Relationship Id="rId42" Type="http://schemas.openxmlformats.org/officeDocument/2006/relationships/image" Target="../media/image1370.png"/><Relationship Id="rId47" Type="http://schemas.openxmlformats.org/officeDocument/2006/relationships/customXml" Target="../ink/ink1385.xml"/><Relationship Id="rId63" Type="http://schemas.openxmlformats.org/officeDocument/2006/relationships/customXml" Target="../ink/ink1393.xml"/><Relationship Id="rId68" Type="http://schemas.openxmlformats.org/officeDocument/2006/relationships/image" Target="../media/image1383.png"/><Relationship Id="rId84" Type="http://schemas.openxmlformats.org/officeDocument/2006/relationships/image" Target="../media/image1391.png"/><Relationship Id="rId16" Type="http://schemas.openxmlformats.org/officeDocument/2006/relationships/image" Target="../media/image1357.png"/><Relationship Id="rId11" Type="http://schemas.openxmlformats.org/officeDocument/2006/relationships/customXml" Target="../ink/ink1367.xml"/><Relationship Id="rId32" Type="http://schemas.openxmlformats.org/officeDocument/2006/relationships/image" Target="../media/image1365.png"/><Relationship Id="rId37" Type="http://schemas.openxmlformats.org/officeDocument/2006/relationships/customXml" Target="../ink/ink1380.xml"/><Relationship Id="rId53" Type="http://schemas.openxmlformats.org/officeDocument/2006/relationships/customXml" Target="../ink/ink1388.xml"/><Relationship Id="rId58" Type="http://schemas.openxmlformats.org/officeDocument/2006/relationships/image" Target="../media/image1378.png"/><Relationship Id="rId74" Type="http://schemas.openxmlformats.org/officeDocument/2006/relationships/image" Target="../media/image1386.png"/><Relationship Id="rId79" Type="http://schemas.openxmlformats.org/officeDocument/2006/relationships/customXml" Target="../ink/ink1401.xml"/><Relationship Id="rId5" Type="http://schemas.openxmlformats.org/officeDocument/2006/relationships/customXml" Target="../ink/ink1364.xml"/><Relationship Id="rId19" Type="http://schemas.openxmlformats.org/officeDocument/2006/relationships/customXml" Target="../ink/ink1371.xml"/><Relationship Id="rId14" Type="http://schemas.openxmlformats.org/officeDocument/2006/relationships/image" Target="../media/image1356.png"/><Relationship Id="rId22" Type="http://schemas.openxmlformats.org/officeDocument/2006/relationships/image" Target="../media/image1360.png"/><Relationship Id="rId27" Type="http://schemas.openxmlformats.org/officeDocument/2006/relationships/customXml" Target="../ink/ink1375.xml"/><Relationship Id="rId30" Type="http://schemas.openxmlformats.org/officeDocument/2006/relationships/image" Target="../media/image1364.png"/><Relationship Id="rId35" Type="http://schemas.openxmlformats.org/officeDocument/2006/relationships/customXml" Target="../ink/ink1379.xml"/><Relationship Id="rId43" Type="http://schemas.openxmlformats.org/officeDocument/2006/relationships/customXml" Target="../ink/ink1383.xml"/><Relationship Id="rId48" Type="http://schemas.openxmlformats.org/officeDocument/2006/relationships/image" Target="../media/image1373.png"/><Relationship Id="rId56" Type="http://schemas.openxmlformats.org/officeDocument/2006/relationships/image" Target="../media/image1377.png"/><Relationship Id="rId64" Type="http://schemas.openxmlformats.org/officeDocument/2006/relationships/image" Target="../media/image1381.png"/><Relationship Id="rId69" Type="http://schemas.openxmlformats.org/officeDocument/2006/relationships/customXml" Target="../ink/ink1396.xml"/><Relationship Id="rId77" Type="http://schemas.openxmlformats.org/officeDocument/2006/relationships/customXml" Target="../ink/ink1400.xml"/><Relationship Id="rId8" Type="http://schemas.openxmlformats.org/officeDocument/2006/relationships/image" Target="../media/image1353.png"/><Relationship Id="rId51" Type="http://schemas.openxmlformats.org/officeDocument/2006/relationships/customXml" Target="../ink/ink1387.xml"/><Relationship Id="rId72" Type="http://schemas.openxmlformats.org/officeDocument/2006/relationships/image" Target="../media/image1385.png"/><Relationship Id="rId80" Type="http://schemas.openxmlformats.org/officeDocument/2006/relationships/image" Target="../media/image1389.png"/><Relationship Id="rId85" Type="http://schemas.openxmlformats.org/officeDocument/2006/relationships/customXml" Target="../ink/ink1404.xml"/><Relationship Id="rId3" Type="http://schemas.openxmlformats.org/officeDocument/2006/relationships/customXml" Target="../ink/ink1363.xml"/><Relationship Id="rId12" Type="http://schemas.openxmlformats.org/officeDocument/2006/relationships/image" Target="../media/image1355.png"/><Relationship Id="rId17" Type="http://schemas.openxmlformats.org/officeDocument/2006/relationships/customXml" Target="../ink/ink1370.xml"/><Relationship Id="rId25" Type="http://schemas.openxmlformats.org/officeDocument/2006/relationships/customXml" Target="../ink/ink1374.xml"/><Relationship Id="rId33" Type="http://schemas.openxmlformats.org/officeDocument/2006/relationships/customXml" Target="../ink/ink1378.xml"/><Relationship Id="rId38" Type="http://schemas.openxmlformats.org/officeDocument/2006/relationships/image" Target="../media/image1368.png"/><Relationship Id="rId46" Type="http://schemas.openxmlformats.org/officeDocument/2006/relationships/image" Target="../media/image1372.png"/><Relationship Id="rId59" Type="http://schemas.openxmlformats.org/officeDocument/2006/relationships/customXml" Target="../ink/ink1391.xml"/><Relationship Id="rId67" Type="http://schemas.openxmlformats.org/officeDocument/2006/relationships/customXml" Target="../ink/ink1395.xml"/><Relationship Id="rId20" Type="http://schemas.openxmlformats.org/officeDocument/2006/relationships/image" Target="../media/image1359.png"/><Relationship Id="rId41" Type="http://schemas.openxmlformats.org/officeDocument/2006/relationships/customXml" Target="../ink/ink1382.xml"/><Relationship Id="rId54" Type="http://schemas.openxmlformats.org/officeDocument/2006/relationships/image" Target="../media/image1376.png"/><Relationship Id="rId62" Type="http://schemas.openxmlformats.org/officeDocument/2006/relationships/image" Target="../media/image1380.png"/><Relationship Id="rId70" Type="http://schemas.openxmlformats.org/officeDocument/2006/relationships/image" Target="../media/image1384.png"/><Relationship Id="rId75" Type="http://schemas.openxmlformats.org/officeDocument/2006/relationships/customXml" Target="../ink/ink1399.xml"/><Relationship Id="rId83" Type="http://schemas.openxmlformats.org/officeDocument/2006/relationships/customXml" Target="../ink/ink1403.xml"/><Relationship Id="rId88" Type="http://schemas.openxmlformats.org/officeDocument/2006/relationships/image" Target="../media/image13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2.png"/><Relationship Id="rId15" Type="http://schemas.openxmlformats.org/officeDocument/2006/relationships/customXml" Target="../ink/ink1369.xml"/><Relationship Id="rId23" Type="http://schemas.openxmlformats.org/officeDocument/2006/relationships/customXml" Target="../ink/ink1373.xml"/><Relationship Id="rId28" Type="http://schemas.openxmlformats.org/officeDocument/2006/relationships/image" Target="../media/image1363.png"/><Relationship Id="rId36" Type="http://schemas.openxmlformats.org/officeDocument/2006/relationships/image" Target="../media/image1367.png"/><Relationship Id="rId49" Type="http://schemas.openxmlformats.org/officeDocument/2006/relationships/customXml" Target="../ink/ink1386.xml"/><Relationship Id="rId57" Type="http://schemas.openxmlformats.org/officeDocument/2006/relationships/customXml" Target="../ink/ink1390.xml"/><Relationship Id="rId10" Type="http://schemas.openxmlformats.org/officeDocument/2006/relationships/image" Target="../media/image1354.png"/><Relationship Id="rId31" Type="http://schemas.openxmlformats.org/officeDocument/2006/relationships/customXml" Target="../ink/ink1377.xml"/><Relationship Id="rId44" Type="http://schemas.openxmlformats.org/officeDocument/2006/relationships/image" Target="../media/image1371.png"/><Relationship Id="rId52" Type="http://schemas.openxmlformats.org/officeDocument/2006/relationships/image" Target="../media/image1375.png"/><Relationship Id="rId60" Type="http://schemas.openxmlformats.org/officeDocument/2006/relationships/image" Target="../media/image1379.png"/><Relationship Id="rId65" Type="http://schemas.openxmlformats.org/officeDocument/2006/relationships/customXml" Target="../ink/ink1394.xml"/><Relationship Id="rId73" Type="http://schemas.openxmlformats.org/officeDocument/2006/relationships/customXml" Target="../ink/ink1398.xml"/><Relationship Id="rId78" Type="http://schemas.openxmlformats.org/officeDocument/2006/relationships/image" Target="../media/image1388.png"/><Relationship Id="rId81" Type="http://schemas.openxmlformats.org/officeDocument/2006/relationships/customXml" Target="../ink/ink1402.xml"/><Relationship Id="rId86" Type="http://schemas.openxmlformats.org/officeDocument/2006/relationships/image" Target="../media/image1392.png"/><Relationship Id="rId4" Type="http://schemas.openxmlformats.org/officeDocument/2006/relationships/image" Target="../media/image1351.png"/><Relationship Id="rId9" Type="http://schemas.openxmlformats.org/officeDocument/2006/relationships/customXml" Target="../ink/ink1366.xml"/><Relationship Id="rId13" Type="http://schemas.openxmlformats.org/officeDocument/2006/relationships/customXml" Target="../ink/ink1368.xml"/><Relationship Id="rId18" Type="http://schemas.openxmlformats.org/officeDocument/2006/relationships/image" Target="../media/image1358.png"/><Relationship Id="rId39" Type="http://schemas.openxmlformats.org/officeDocument/2006/relationships/customXml" Target="../ink/ink1381.xml"/><Relationship Id="rId34" Type="http://schemas.openxmlformats.org/officeDocument/2006/relationships/image" Target="../media/image1366.png"/><Relationship Id="rId50" Type="http://schemas.openxmlformats.org/officeDocument/2006/relationships/image" Target="../media/image1374.png"/><Relationship Id="rId55" Type="http://schemas.openxmlformats.org/officeDocument/2006/relationships/customXml" Target="../ink/ink1389.xml"/><Relationship Id="rId76" Type="http://schemas.openxmlformats.org/officeDocument/2006/relationships/image" Target="../media/image1387.png"/><Relationship Id="rId7" Type="http://schemas.openxmlformats.org/officeDocument/2006/relationships/customXml" Target="../ink/ink1365.xml"/><Relationship Id="rId71" Type="http://schemas.openxmlformats.org/officeDocument/2006/relationships/customXml" Target="../ink/ink1397.xml"/><Relationship Id="rId2" Type="http://schemas.openxmlformats.org/officeDocument/2006/relationships/image" Target="../media/image943.emf"/><Relationship Id="rId29" Type="http://schemas.openxmlformats.org/officeDocument/2006/relationships/customXml" Target="../ink/ink1376.xml"/><Relationship Id="rId24" Type="http://schemas.openxmlformats.org/officeDocument/2006/relationships/image" Target="../media/image1361.png"/><Relationship Id="rId40" Type="http://schemas.openxmlformats.org/officeDocument/2006/relationships/image" Target="../media/image1369.png"/><Relationship Id="rId45" Type="http://schemas.openxmlformats.org/officeDocument/2006/relationships/customXml" Target="../ink/ink1384.xml"/><Relationship Id="rId66" Type="http://schemas.openxmlformats.org/officeDocument/2006/relationships/image" Target="../media/image1382.png"/><Relationship Id="rId87" Type="http://schemas.openxmlformats.org/officeDocument/2006/relationships/customXml" Target="../ink/ink1405.xml"/><Relationship Id="rId61" Type="http://schemas.openxmlformats.org/officeDocument/2006/relationships/customXml" Target="../ink/ink1392.xml"/><Relationship Id="rId82" Type="http://schemas.openxmlformats.org/officeDocument/2006/relationships/image" Target="../media/image13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51.png"/><Relationship Id="rId299" Type="http://schemas.openxmlformats.org/officeDocument/2006/relationships/image" Target="../media/image1542.png"/><Relationship Id="rId21" Type="http://schemas.openxmlformats.org/officeDocument/2006/relationships/image" Target="../media/image1403.png"/><Relationship Id="rId63" Type="http://schemas.openxmlformats.org/officeDocument/2006/relationships/image" Target="../media/image1424.png"/><Relationship Id="rId159" Type="http://schemas.openxmlformats.org/officeDocument/2006/relationships/image" Target="../media/image1472.png"/><Relationship Id="rId324" Type="http://schemas.openxmlformats.org/officeDocument/2006/relationships/customXml" Target="../ink/ink1565.xml"/><Relationship Id="rId366" Type="http://schemas.openxmlformats.org/officeDocument/2006/relationships/customXml" Target="../ink/ink1586.xml"/><Relationship Id="rId170" Type="http://schemas.openxmlformats.org/officeDocument/2006/relationships/customXml" Target="../ink/ink1490.xml"/><Relationship Id="rId226" Type="http://schemas.openxmlformats.org/officeDocument/2006/relationships/customXml" Target="../ink/ink1518.xml"/><Relationship Id="rId268" Type="http://schemas.openxmlformats.org/officeDocument/2006/relationships/customXml" Target="../ink/ink1539.xml"/><Relationship Id="rId32" Type="http://schemas.openxmlformats.org/officeDocument/2006/relationships/customXml" Target="../ink/ink1421.xml"/><Relationship Id="rId74" Type="http://schemas.openxmlformats.org/officeDocument/2006/relationships/customXml" Target="../ink/ink1442.xml"/><Relationship Id="rId128" Type="http://schemas.openxmlformats.org/officeDocument/2006/relationships/customXml" Target="../ink/ink1469.xml"/><Relationship Id="rId335" Type="http://schemas.openxmlformats.org/officeDocument/2006/relationships/image" Target="../media/image1560.png"/><Relationship Id="rId377" Type="http://schemas.openxmlformats.org/officeDocument/2006/relationships/image" Target="../media/image1581.png"/><Relationship Id="rId5" Type="http://schemas.openxmlformats.org/officeDocument/2006/relationships/image" Target="../media/image1395.png"/><Relationship Id="rId181" Type="http://schemas.openxmlformats.org/officeDocument/2006/relationships/image" Target="../media/image1483.png"/><Relationship Id="rId237" Type="http://schemas.openxmlformats.org/officeDocument/2006/relationships/image" Target="../media/image1511.png"/><Relationship Id="rId402" Type="http://schemas.openxmlformats.org/officeDocument/2006/relationships/customXml" Target="../ink/ink1604.xml"/><Relationship Id="rId279" Type="http://schemas.openxmlformats.org/officeDocument/2006/relationships/image" Target="../media/image1532.png"/><Relationship Id="rId43" Type="http://schemas.openxmlformats.org/officeDocument/2006/relationships/image" Target="../media/image1414.png"/><Relationship Id="rId139" Type="http://schemas.openxmlformats.org/officeDocument/2006/relationships/image" Target="../media/image1462.png"/><Relationship Id="rId290" Type="http://schemas.openxmlformats.org/officeDocument/2006/relationships/customXml" Target="../ink/ink1550.xml"/><Relationship Id="rId304" Type="http://schemas.openxmlformats.org/officeDocument/2006/relationships/customXml" Target="../ink/ink1557.xml"/><Relationship Id="rId346" Type="http://schemas.openxmlformats.org/officeDocument/2006/relationships/customXml" Target="../ink/ink1576.xml"/><Relationship Id="rId388" Type="http://schemas.openxmlformats.org/officeDocument/2006/relationships/customXml" Target="../ink/ink1597.xml"/><Relationship Id="rId85" Type="http://schemas.openxmlformats.org/officeDocument/2006/relationships/image" Target="../media/image1435.png"/><Relationship Id="rId150" Type="http://schemas.openxmlformats.org/officeDocument/2006/relationships/customXml" Target="../ink/ink1480.xml"/><Relationship Id="rId192" Type="http://schemas.openxmlformats.org/officeDocument/2006/relationships/customXml" Target="../ink/ink1501.xml"/><Relationship Id="rId206" Type="http://schemas.openxmlformats.org/officeDocument/2006/relationships/customXml" Target="../ink/ink1508.xml"/><Relationship Id="rId413" Type="http://schemas.openxmlformats.org/officeDocument/2006/relationships/image" Target="../media/image1599.png"/><Relationship Id="rId248" Type="http://schemas.openxmlformats.org/officeDocument/2006/relationships/customXml" Target="../ink/ink1529.xml"/><Relationship Id="rId12" Type="http://schemas.openxmlformats.org/officeDocument/2006/relationships/customXml" Target="../ink/ink1411.xml"/><Relationship Id="rId108" Type="http://schemas.openxmlformats.org/officeDocument/2006/relationships/customXml" Target="../ink/ink1459.xml"/><Relationship Id="rId315" Type="http://schemas.openxmlformats.org/officeDocument/2006/relationships/image" Target="../media/image1550.png"/><Relationship Id="rId357" Type="http://schemas.openxmlformats.org/officeDocument/2006/relationships/image" Target="../media/image1571.png"/><Relationship Id="rId54" Type="http://schemas.openxmlformats.org/officeDocument/2006/relationships/customXml" Target="../ink/ink1432.xml"/><Relationship Id="rId96" Type="http://schemas.openxmlformats.org/officeDocument/2006/relationships/customXml" Target="../ink/ink1453.xml"/><Relationship Id="rId161" Type="http://schemas.openxmlformats.org/officeDocument/2006/relationships/image" Target="../media/image1473.png"/><Relationship Id="rId217" Type="http://schemas.openxmlformats.org/officeDocument/2006/relationships/image" Target="../media/image1501.png"/><Relationship Id="rId399" Type="http://schemas.openxmlformats.org/officeDocument/2006/relationships/image" Target="../media/image1592.png"/><Relationship Id="rId259" Type="http://schemas.openxmlformats.org/officeDocument/2006/relationships/image" Target="../media/image1522.png"/><Relationship Id="rId424" Type="http://schemas.openxmlformats.org/officeDocument/2006/relationships/customXml" Target="../ink/ink1615.xml"/><Relationship Id="rId23" Type="http://schemas.openxmlformats.org/officeDocument/2006/relationships/image" Target="../media/image1404.png"/><Relationship Id="rId119" Type="http://schemas.openxmlformats.org/officeDocument/2006/relationships/image" Target="../media/image1452.png"/><Relationship Id="rId270" Type="http://schemas.openxmlformats.org/officeDocument/2006/relationships/customXml" Target="../ink/ink1540.xml"/><Relationship Id="rId326" Type="http://schemas.openxmlformats.org/officeDocument/2006/relationships/customXml" Target="../ink/ink1566.xml"/><Relationship Id="rId65" Type="http://schemas.openxmlformats.org/officeDocument/2006/relationships/image" Target="../media/image1425.png"/><Relationship Id="rId130" Type="http://schemas.openxmlformats.org/officeDocument/2006/relationships/customXml" Target="../ink/ink1470.xml"/><Relationship Id="rId368" Type="http://schemas.openxmlformats.org/officeDocument/2006/relationships/customXml" Target="../ink/ink1587.xml"/><Relationship Id="rId172" Type="http://schemas.openxmlformats.org/officeDocument/2006/relationships/customXml" Target="../ink/ink1491.xml"/><Relationship Id="rId228" Type="http://schemas.openxmlformats.org/officeDocument/2006/relationships/customXml" Target="../ink/ink1519.xml"/><Relationship Id="rId281" Type="http://schemas.openxmlformats.org/officeDocument/2006/relationships/image" Target="../media/image1533.png"/><Relationship Id="rId337" Type="http://schemas.openxmlformats.org/officeDocument/2006/relationships/image" Target="../media/image1561.png"/><Relationship Id="rId34" Type="http://schemas.openxmlformats.org/officeDocument/2006/relationships/customXml" Target="../ink/ink1422.xml"/><Relationship Id="rId76" Type="http://schemas.openxmlformats.org/officeDocument/2006/relationships/customXml" Target="../ink/ink1443.xml"/><Relationship Id="rId141" Type="http://schemas.openxmlformats.org/officeDocument/2006/relationships/image" Target="../media/image1463.png"/><Relationship Id="rId379" Type="http://schemas.openxmlformats.org/officeDocument/2006/relationships/image" Target="../media/image1582.png"/><Relationship Id="rId7" Type="http://schemas.openxmlformats.org/officeDocument/2006/relationships/image" Target="../media/image1396.png"/><Relationship Id="rId183" Type="http://schemas.openxmlformats.org/officeDocument/2006/relationships/image" Target="../media/image1484.png"/><Relationship Id="rId239" Type="http://schemas.openxmlformats.org/officeDocument/2006/relationships/image" Target="../media/image1512.png"/><Relationship Id="rId390" Type="http://schemas.openxmlformats.org/officeDocument/2006/relationships/customXml" Target="../ink/ink1598.xml"/><Relationship Id="rId404" Type="http://schemas.openxmlformats.org/officeDocument/2006/relationships/customXml" Target="../ink/ink1605.xml"/><Relationship Id="rId250" Type="http://schemas.openxmlformats.org/officeDocument/2006/relationships/customXml" Target="../ink/ink1530.xml"/><Relationship Id="rId292" Type="http://schemas.openxmlformats.org/officeDocument/2006/relationships/customXml" Target="../ink/ink1551.xml"/><Relationship Id="rId306" Type="http://schemas.openxmlformats.org/officeDocument/2006/relationships/customXml" Target="../ink/ink1558.xml"/><Relationship Id="rId45" Type="http://schemas.openxmlformats.org/officeDocument/2006/relationships/image" Target="../media/image1415.png"/><Relationship Id="rId87" Type="http://schemas.openxmlformats.org/officeDocument/2006/relationships/image" Target="../media/image1436.png"/><Relationship Id="rId110" Type="http://schemas.openxmlformats.org/officeDocument/2006/relationships/customXml" Target="../ink/ink1460.xml"/><Relationship Id="rId348" Type="http://schemas.openxmlformats.org/officeDocument/2006/relationships/customXml" Target="../ink/ink1577.xml"/><Relationship Id="rId152" Type="http://schemas.openxmlformats.org/officeDocument/2006/relationships/customXml" Target="../ink/ink1481.xml"/><Relationship Id="rId194" Type="http://schemas.openxmlformats.org/officeDocument/2006/relationships/customXml" Target="../ink/ink1502.xml"/><Relationship Id="rId208" Type="http://schemas.openxmlformats.org/officeDocument/2006/relationships/customXml" Target="../ink/ink1509.xml"/><Relationship Id="rId415" Type="http://schemas.openxmlformats.org/officeDocument/2006/relationships/image" Target="../media/image1600.png"/><Relationship Id="rId261" Type="http://schemas.openxmlformats.org/officeDocument/2006/relationships/image" Target="../media/image1523.png"/><Relationship Id="rId14" Type="http://schemas.openxmlformats.org/officeDocument/2006/relationships/customXml" Target="../ink/ink1412.xml"/><Relationship Id="rId56" Type="http://schemas.openxmlformats.org/officeDocument/2006/relationships/customXml" Target="../ink/ink1433.xml"/><Relationship Id="rId359" Type="http://schemas.openxmlformats.org/officeDocument/2006/relationships/image" Target="../media/image1572.png"/><Relationship Id="rId98" Type="http://schemas.openxmlformats.org/officeDocument/2006/relationships/customXml" Target="../ink/ink1454.xml"/><Relationship Id="rId121" Type="http://schemas.openxmlformats.org/officeDocument/2006/relationships/image" Target="../media/image1453.png"/><Relationship Id="rId163" Type="http://schemas.openxmlformats.org/officeDocument/2006/relationships/image" Target="../media/image1474.png"/><Relationship Id="rId219" Type="http://schemas.openxmlformats.org/officeDocument/2006/relationships/image" Target="../media/image1502.png"/><Relationship Id="rId370" Type="http://schemas.openxmlformats.org/officeDocument/2006/relationships/customXml" Target="../ink/ink1588.xml"/><Relationship Id="rId426" Type="http://schemas.openxmlformats.org/officeDocument/2006/relationships/customXml" Target="../ink/ink1616.xml"/><Relationship Id="rId230" Type="http://schemas.openxmlformats.org/officeDocument/2006/relationships/customXml" Target="../ink/ink1520.xml"/><Relationship Id="rId25" Type="http://schemas.openxmlformats.org/officeDocument/2006/relationships/image" Target="../media/image1405.png"/><Relationship Id="rId67" Type="http://schemas.openxmlformats.org/officeDocument/2006/relationships/image" Target="../media/image1426.png"/><Relationship Id="rId272" Type="http://schemas.openxmlformats.org/officeDocument/2006/relationships/customXml" Target="../ink/ink1541.xml"/><Relationship Id="rId328" Type="http://schemas.openxmlformats.org/officeDocument/2006/relationships/customXml" Target="../ink/ink1567.xml"/><Relationship Id="rId132" Type="http://schemas.openxmlformats.org/officeDocument/2006/relationships/customXml" Target="../ink/ink1471.xml"/><Relationship Id="rId174" Type="http://schemas.openxmlformats.org/officeDocument/2006/relationships/customXml" Target="../ink/ink1492.xml"/><Relationship Id="rId381" Type="http://schemas.openxmlformats.org/officeDocument/2006/relationships/image" Target="../media/image1583.png"/><Relationship Id="rId241" Type="http://schemas.openxmlformats.org/officeDocument/2006/relationships/image" Target="../media/image1513.png"/><Relationship Id="rId36" Type="http://schemas.openxmlformats.org/officeDocument/2006/relationships/customXml" Target="../ink/ink1423.xml"/><Relationship Id="rId283" Type="http://schemas.openxmlformats.org/officeDocument/2006/relationships/image" Target="../media/image1534.png"/><Relationship Id="rId339" Type="http://schemas.openxmlformats.org/officeDocument/2006/relationships/image" Target="../media/image1562.png"/><Relationship Id="rId78" Type="http://schemas.openxmlformats.org/officeDocument/2006/relationships/customXml" Target="../ink/ink1444.xml"/><Relationship Id="rId101" Type="http://schemas.openxmlformats.org/officeDocument/2006/relationships/image" Target="../media/image1443.png"/><Relationship Id="rId143" Type="http://schemas.openxmlformats.org/officeDocument/2006/relationships/image" Target="../media/image1464.png"/><Relationship Id="rId185" Type="http://schemas.openxmlformats.org/officeDocument/2006/relationships/image" Target="../media/image1485.png"/><Relationship Id="rId350" Type="http://schemas.openxmlformats.org/officeDocument/2006/relationships/customXml" Target="../ink/ink1578.xml"/><Relationship Id="rId406" Type="http://schemas.openxmlformats.org/officeDocument/2006/relationships/customXml" Target="../ink/ink1606.xml"/><Relationship Id="rId9" Type="http://schemas.openxmlformats.org/officeDocument/2006/relationships/image" Target="../media/image1397.png"/><Relationship Id="rId210" Type="http://schemas.openxmlformats.org/officeDocument/2006/relationships/customXml" Target="../ink/ink1510.xml"/><Relationship Id="rId392" Type="http://schemas.openxmlformats.org/officeDocument/2006/relationships/customXml" Target="../ink/ink1599.xml"/><Relationship Id="rId252" Type="http://schemas.openxmlformats.org/officeDocument/2006/relationships/customXml" Target="../ink/ink1531.xml"/><Relationship Id="rId294" Type="http://schemas.openxmlformats.org/officeDocument/2006/relationships/customXml" Target="../ink/ink1552.xml"/><Relationship Id="rId308" Type="http://schemas.openxmlformats.org/officeDocument/2006/relationships/customXml" Target="../ink/ink1559.xml"/><Relationship Id="rId47" Type="http://schemas.openxmlformats.org/officeDocument/2006/relationships/image" Target="../media/image1416.png"/><Relationship Id="rId89" Type="http://schemas.openxmlformats.org/officeDocument/2006/relationships/image" Target="../media/image1437.png"/><Relationship Id="rId112" Type="http://schemas.openxmlformats.org/officeDocument/2006/relationships/customXml" Target="../ink/ink1461.xml"/><Relationship Id="rId154" Type="http://schemas.openxmlformats.org/officeDocument/2006/relationships/customXml" Target="../ink/ink1482.xml"/><Relationship Id="rId361" Type="http://schemas.openxmlformats.org/officeDocument/2006/relationships/image" Target="../media/image1573.png"/><Relationship Id="rId196" Type="http://schemas.openxmlformats.org/officeDocument/2006/relationships/customXml" Target="../ink/ink1503.xml"/><Relationship Id="rId417" Type="http://schemas.openxmlformats.org/officeDocument/2006/relationships/image" Target="../media/image1601.png"/><Relationship Id="rId16" Type="http://schemas.openxmlformats.org/officeDocument/2006/relationships/customXml" Target="../ink/ink1413.xml"/><Relationship Id="rId221" Type="http://schemas.openxmlformats.org/officeDocument/2006/relationships/image" Target="../media/image1503.png"/><Relationship Id="rId263" Type="http://schemas.openxmlformats.org/officeDocument/2006/relationships/image" Target="../media/image1524.png"/><Relationship Id="rId58" Type="http://schemas.openxmlformats.org/officeDocument/2006/relationships/customXml" Target="../ink/ink1434.xml"/><Relationship Id="rId123" Type="http://schemas.openxmlformats.org/officeDocument/2006/relationships/image" Target="../media/image1454.png"/><Relationship Id="rId330" Type="http://schemas.openxmlformats.org/officeDocument/2006/relationships/customXml" Target="../ink/ink1568.xml"/><Relationship Id="rId165" Type="http://schemas.openxmlformats.org/officeDocument/2006/relationships/image" Target="../media/image1475.png"/><Relationship Id="rId372" Type="http://schemas.openxmlformats.org/officeDocument/2006/relationships/customXml" Target="../ink/ink1589.xml"/><Relationship Id="rId428" Type="http://schemas.openxmlformats.org/officeDocument/2006/relationships/customXml" Target="../ink/ink1617.xml"/><Relationship Id="rId232" Type="http://schemas.openxmlformats.org/officeDocument/2006/relationships/customXml" Target="../ink/ink1521.xml"/><Relationship Id="rId274" Type="http://schemas.openxmlformats.org/officeDocument/2006/relationships/customXml" Target="../ink/ink1542.xml"/><Relationship Id="rId27" Type="http://schemas.openxmlformats.org/officeDocument/2006/relationships/image" Target="../media/image1406.png"/><Relationship Id="rId69" Type="http://schemas.openxmlformats.org/officeDocument/2006/relationships/image" Target="../media/image1427.png"/><Relationship Id="rId134" Type="http://schemas.openxmlformats.org/officeDocument/2006/relationships/customXml" Target="../ink/ink1472.xml"/><Relationship Id="rId80" Type="http://schemas.openxmlformats.org/officeDocument/2006/relationships/customXml" Target="../ink/ink1445.xml"/><Relationship Id="rId176" Type="http://schemas.openxmlformats.org/officeDocument/2006/relationships/customXml" Target="../ink/ink1493.xml"/><Relationship Id="rId341" Type="http://schemas.openxmlformats.org/officeDocument/2006/relationships/image" Target="../media/image1563.png"/><Relationship Id="rId383" Type="http://schemas.openxmlformats.org/officeDocument/2006/relationships/image" Target="../media/image1584.png"/><Relationship Id="rId201" Type="http://schemas.openxmlformats.org/officeDocument/2006/relationships/image" Target="../media/image1493.png"/><Relationship Id="rId243" Type="http://schemas.openxmlformats.org/officeDocument/2006/relationships/image" Target="../media/image1514.png"/><Relationship Id="rId285" Type="http://schemas.openxmlformats.org/officeDocument/2006/relationships/image" Target="../media/image1535.png"/><Relationship Id="rId38" Type="http://schemas.openxmlformats.org/officeDocument/2006/relationships/customXml" Target="../ink/ink1424.xml"/><Relationship Id="rId103" Type="http://schemas.openxmlformats.org/officeDocument/2006/relationships/image" Target="../media/image1444.png"/><Relationship Id="rId310" Type="http://schemas.openxmlformats.org/officeDocument/2006/relationships/customXml" Target="../ink/ink1560.xml"/><Relationship Id="rId70" Type="http://schemas.openxmlformats.org/officeDocument/2006/relationships/customXml" Target="../ink/ink1440.xml"/><Relationship Id="rId91" Type="http://schemas.openxmlformats.org/officeDocument/2006/relationships/image" Target="../media/image1438.png"/><Relationship Id="rId145" Type="http://schemas.openxmlformats.org/officeDocument/2006/relationships/image" Target="../media/image1465.png"/><Relationship Id="rId166" Type="http://schemas.openxmlformats.org/officeDocument/2006/relationships/customXml" Target="../ink/ink1488.xml"/><Relationship Id="rId187" Type="http://schemas.openxmlformats.org/officeDocument/2006/relationships/image" Target="../media/image1486.png"/><Relationship Id="rId331" Type="http://schemas.openxmlformats.org/officeDocument/2006/relationships/image" Target="../media/image1558.png"/><Relationship Id="rId352" Type="http://schemas.openxmlformats.org/officeDocument/2006/relationships/customXml" Target="../ink/ink1579.xml"/><Relationship Id="rId373" Type="http://schemas.openxmlformats.org/officeDocument/2006/relationships/image" Target="../media/image1579.png"/><Relationship Id="rId394" Type="http://schemas.openxmlformats.org/officeDocument/2006/relationships/customXml" Target="../ink/ink1600.xml"/><Relationship Id="rId408" Type="http://schemas.openxmlformats.org/officeDocument/2006/relationships/customXml" Target="../ink/ink1607.xml"/><Relationship Id="rId429" Type="http://schemas.openxmlformats.org/officeDocument/2006/relationships/image" Target="../media/image104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11.xml"/><Relationship Id="rId233" Type="http://schemas.openxmlformats.org/officeDocument/2006/relationships/image" Target="../media/image1509.png"/><Relationship Id="rId254" Type="http://schemas.openxmlformats.org/officeDocument/2006/relationships/customXml" Target="../ink/ink1532.xml"/><Relationship Id="rId28" Type="http://schemas.openxmlformats.org/officeDocument/2006/relationships/customXml" Target="../ink/ink1419.xml"/><Relationship Id="rId49" Type="http://schemas.openxmlformats.org/officeDocument/2006/relationships/image" Target="../media/image1417.png"/><Relationship Id="rId114" Type="http://schemas.openxmlformats.org/officeDocument/2006/relationships/customXml" Target="../ink/ink1462.xml"/><Relationship Id="rId275" Type="http://schemas.openxmlformats.org/officeDocument/2006/relationships/image" Target="../media/image1530.png"/><Relationship Id="rId296" Type="http://schemas.openxmlformats.org/officeDocument/2006/relationships/customXml" Target="../ink/ink1553.xml"/><Relationship Id="rId300" Type="http://schemas.openxmlformats.org/officeDocument/2006/relationships/customXml" Target="../ink/ink1555.xml"/><Relationship Id="rId60" Type="http://schemas.openxmlformats.org/officeDocument/2006/relationships/customXml" Target="../ink/ink1435.xml"/><Relationship Id="rId81" Type="http://schemas.openxmlformats.org/officeDocument/2006/relationships/image" Target="../media/image1433.png"/><Relationship Id="rId135" Type="http://schemas.openxmlformats.org/officeDocument/2006/relationships/image" Target="../media/image1460.png"/><Relationship Id="rId156" Type="http://schemas.openxmlformats.org/officeDocument/2006/relationships/customXml" Target="../ink/ink1483.xml"/><Relationship Id="rId177" Type="http://schemas.openxmlformats.org/officeDocument/2006/relationships/image" Target="../media/image1481.png"/><Relationship Id="rId198" Type="http://schemas.openxmlformats.org/officeDocument/2006/relationships/customXml" Target="../ink/ink1504.xml"/><Relationship Id="rId321" Type="http://schemas.openxmlformats.org/officeDocument/2006/relationships/image" Target="../media/image1553.png"/><Relationship Id="rId342" Type="http://schemas.openxmlformats.org/officeDocument/2006/relationships/customXml" Target="../ink/ink1574.xml"/><Relationship Id="rId363" Type="http://schemas.openxmlformats.org/officeDocument/2006/relationships/image" Target="../media/image1574.png"/><Relationship Id="rId384" Type="http://schemas.openxmlformats.org/officeDocument/2006/relationships/customXml" Target="../ink/ink1595.xml"/><Relationship Id="rId419" Type="http://schemas.openxmlformats.org/officeDocument/2006/relationships/image" Target="../media/image1602.png"/><Relationship Id="rId202" Type="http://schemas.openxmlformats.org/officeDocument/2006/relationships/customXml" Target="../ink/ink1506.xml"/><Relationship Id="rId223" Type="http://schemas.openxmlformats.org/officeDocument/2006/relationships/image" Target="../media/image1504.png"/><Relationship Id="rId244" Type="http://schemas.openxmlformats.org/officeDocument/2006/relationships/customXml" Target="../ink/ink1527.xml"/><Relationship Id="rId18" Type="http://schemas.openxmlformats.org/officeDocument/2006/relationships/customXml" Target="../ink/ink1414.xml"/><Relationship Id="rId39" Type="http://schemas.openxmlformats.org/officeDocument/2006/relationships/image" Target="../media/image1412.png"/><Relationship Id="rId265" Type="http://schemas.openxmlformats.org/officeDocument/2006/relationships/image" Target="../media/image1525.png"/><Relationship Id="rId286" Type="http://schemas.openxmlformats.org/officeDocument/2006/relationships/customXml" Target="../ink/ink1548.xml"/><Relationship Id="rId50" Type="http://schemas.openxmlformats.org/officeDocument/2006/relationships/customXml" Target="../ink/ink1430.xml"/><Relationship Id="rId104" Type="http://schemas.openxmlformats.org/officeDocument/2006/relationships/customXml" Target="../ink/ink1457.xml"/><Relationship Id="rId125" Type="http://schemas.openxmlformats.org/officeDocument/2006/relationships/image" Target="../media/image1455.png"/><Relationship Id="rId146" Type="http://schemas.openxmlformats.org/officeDocument/2006/relationships/customXml" Target="../ink/ink1478.xml"/><Relationship Id="rId167" Type="http://schemas.openxmlformats.org/officeDocument/2006/relationships/image" Target="../media/image1476.png"/><Relationship Id="rId188" Type="http://schemas.openxmlformats.org/officeDocument/2006/relationships/customXml" Target="../ink/ink1499.xml"/><Relationship Id="rId311" Type="http://schemas.openxmlformats.org/officeDocument/2006/relationships/image" Target="../media/image1548.png"/><Relationship Id="rId332" Type="http://schemas.openxmlformats.org/officeDocument/2006/relationships/customXml" Target="../ink/ink1569.xml"/><Relationship Id="rId353" Type="http://schemas.openxmlformats.org/officeDocument/2006/relationships/image" Target="../media/image1569.png"/><Relationship Id="rId374" Type="http://schemas.openxmlformats.org/officeDocument/2006/relationships/customXml" Target="../ink/ink1590.xml"/><Relationship Id="rId395" Type="http://schemas.openxmlformats.org/officeDocument/2006/relationships/image" Target="../media/image1590.png"/><Relationship Id="rId409" Type="http://schemas.openxmlformats.org/officeDocument/2006/relationships/image" Target="../media/image1597.png"/><Relationship Id="rId71" Type="http://schemas.openxmlformats.org/officeDocument/2006/relationships/image" Target="../media/image1428.png"/><Relationship Id="rId92" Type="http://schemas.openxmlformats.org/officeDocument/2006/relationships/customXml" Target="../ink/ink1451.xml"/><Relationship Id="rId213" Type="http://schemas.openxmlformats.org/officeDocument/2006/relationships/image" Target="../media/image1499.png"/><Relationship Id="rId234" Type="http://schemas.openxmlformats.org/officeDocument/2006/relationships/customXml" Target="../ink/ink1522.xml"/><Relationship Id="rId420" Type="http://schemas.openxmlformats.org/officeDocument/2006/relationships/customXml" Target="../ink/ink1613.xml"/><Relationship Id="rId2" Type="http://schemas.openxmlformats.org/officeDocument/2006/relationships/customXml" Target="../ink/ink1406.xml"/><Relationship Id="rId29" Type="http://schemas.openxmlformats.org/officeDocument/2006/relationships/image" Target="../media/image1407.png"/><Relationship Id="rId255" Type="http://schemas.openxmlformats.org/officeDocument/2006/relationships/image" Target="../media/image1520.png"/><Relationship Id="rId276" Type="http://schemas.openxmlformats.org/officeDocument/2006/relationships/customXml" Target="../ink/ink1543.xml"/><Relationship Id="rId297" Type="http://schemas.openxmlformats.org/officeDocument/2006/relationships/image" Target="../media/image1541.png"/><Relationship Id="rId40" Type="http://schemas.openxmlformats.org/officeDocument/2006/relationships/customXml" Target="../ink/ink1425.xml"/><Relationship Id="rId115" Type="http://schemas.openxmlformats.org/officeDocument/2006/relationships/image" Target="../media/image1450.png"/><Relationship Id="rId136" Type="http://schemas.openxmlformats.org/officeDocument/2006/relationships/customXml" Target="../ink/ink1473.xml"/><Relationship Id="rId157" Type="http://schemas.openxmlformats.org/officeDocument/2006/relationships/image" Target="../media/image1471.png"/><Relationship Id="rId178" Type="http://schemas.openxmlformats.org/officeDocument/2006/relationships/customXml" Target="../ink/ink1494.xml"/><Relationship Id="rId301" Type="http://schemas.openxmlformats.org/officeDocument/2006/relationships/image" Target="../media/image1543.png"/><Relationship Id="rId322" Type="http://schemas.openxmlformats.org/officeDocument/2006/relationships/customXml" Target="../ink/ink1564.xml"/><Relationship Id="rId343" Type="http://schemas.openxmlformats.org/officeDocument/2006/relationships/image" Target="../media/image1564.png"/><Relationship Id="rId364" Type="http://schemas.openxmlformats.org/officeDocument/2006/relationships/customXml" Target="../ink/ink1585.xml"/><Relationship Id="rId61" Type="http://schemas.openxmlformats.org/officeDocument/2006/relationships/image" Target="../media/image1423.png"/><Relationship Id="rId82" Type="http://schemas.openxmlformats.org/officeDocument/2006/relationships/customXml" Target="../ink/ink1446.xml"/><Relationship Id="rId199" Type="http://schemas.openxmlformats.org/officeDocument/2006/relationships/image" Target="../media/image1492.png"/><Relationship Id="rId203" Type="http://schemas.openxmlformats.org/officeDocument/2006/relationships/image" Target="../media/image1494.png"/><Relationship Id="rId385" Type="http://schemas.openxmlformats.org/officeDocument/2006/relationships/image" Target="../media/image1585.png"/><Relationship Id="rId19" Type="http://schemas.openxmlformats.org/officeDocument/2006/relationships/image" Target="../media/image1402.png"/><Relationship Id="rId224" Type="http://schemas.openxmlformats.org/officeDocument/2006/relationships/customXml" Target="../ink/ink1517.xml"/><Relationship Id="rId245" Type="http://schemas.openxmlformats.org/officeDocument/2006/relationships/image" Target="../media/image1515.png"/><Relationship Id="rId266" Type="http://schemas.openxmlformats.org/officeDocument/2006/relationships/customXml" Target="../ink/ink1538.xml"/><Relationship Id="rId287" Type="http://schemas.openxmlformats.org/officeDocument/2006/relationships/image" Target="../media/image1536.png"/><Relationship Id="rId410" Type="http://schemas.openxmlformats.org/officeDocument/2006/relationships/customXml" Target="../ink/ink1608.xml"/><Relationship Id="rId30" Type="http://schemas.openxmlformats.org/officeDocument/2006/relationships/customXml" Target="../ink/ink1420.xml"/><Relationship Id="rId105" Type="http://schemas.openxmlformats.org/officeDocument/2006/relationships/image" Target="../media/image1445.png"/><Relationship Id="rId126" Type="http://schemas.openxmlformats.org/officeDocument/2006/relationships/customXml" Target="../ink/ink1468.xml"/><Relationship Id="rId147" Type="http://schemas.openxmlformats.org/officeDocument/2006/relationships/image" Target="../media/image1466.png"/><Relationship Id="rId168" Type="http://schemas.openxmlformats.org/officeDocument/2006/relationships/customXml" Target="../ink/ink1489.xml"/><Relationship Id="rId312" Type="http://schemas.openxmlformats.org/officeDocument/2006/relationships/customXml" Target="../ink/ink1561.xml"/><Relationship Id="rId333" Type="http://schemas.openxmlformats.org/officeDocument/2006/relationships/image" Target="../media/image1559.png"/><Relationship Id="rId354" Type="http://schemas.openxmlformats.org/officeDocument/2006/relationships/customXml" Target="../ink/ink1580.xml"/><Relationship Id="rId51" Type="http://schemas.openxmlformats.org/officeDocument/2006/relationships/image" Target="../media/image1418.png"/><Relationship Id="rId72" Type="http://schemas.openxmlformats.org/officeDocument/2006/relationships/customXml" Target="../ink/ink1441.xml"/><Relationship Id="rId93" Type="http://schemas.openxmlformats.org/officeDocument/2006/relationships/image" Target="../media/image1439.png"/><Relationship Id="rId189" Type="http://schemas.openxmlformats.org/officeDocument/2006/relationships/image" Target="../media/image1487.png"/><Relationship Id="rId375" Type="http://schemas.openxmlformats.org/officeDocument/2006/relationships/image" Target="../media/image1580.png"/><Relationship Id="rId396" Type="http://schemas.openxmlformats.org/officeDocument/2006/relationships/customXml" Target="../ink/ink1601.xml"/><Relationship Id="rId3" Type="http://schemas.openxmlformats.org/officeDocument/2006/relationships/image" Target="../media/image1394.png"/><Relationship Id="rId214" Type="http://schemas.openxmlformats.org/officeDocument/2006/relationships/customXml" Target="../ink/ink1512.xml"/><Relationship Id="rId235" Type="http://schemas.openxmlformats.org/officeDocument/2006/relationships/image" Target="../media/image1510.png"/><Relationship Id="rId256" Type="http://schemas.openxmlformats.org/officeDocument/2006/relationships/customXml" Target="../ink/ink1533.xml"/><Relationship Id="rId277" Type="http://schemas.openxmlformats.org/officeDocument/2006/relationships/image" Target="../media/image1531.png"/><Relationship Id="rId298" Type="http://schemas.openxmlformats.org/officeDocument/2006/relationships/customXml" Target="../ink/ink1554.xml"/><Relationship Id="rId400" Type="http://schemas.openxmlformats.org/officeDocument/2006/relationships/customXml" Target="../ink/ink1603.xml"/><Relationship Id="rId421" Type="http://schemas.openxmlformats.org/officeDocument/2006/relationships/image" Target="../media/image1603.png"/><Relationship Id="rId116" Type="http://schemas.openxmlformats.org/officeDocument/2006/relationships/customXml" Target="../ink/ink1463.xml"/><Relationship Id="rId137" Type="http://schemas.openxmlformats.org/officeDocument/2006/relationships/image" Target="../media/image1461.png"/><Relationship Id="rId158" Type="http://schemas.openxmlformats.org/officeDocument/2006/relationships/customXml" Target="../ink/ink1484.xml"/><Relationship Id="rId302" Type="http://schemas.openxmlformats.org/officeDocument/2006/relationships/customXml" Target="../ink/ink1556.xml"/><Relationship Id="rId323" Type="http://schemas.openxmlformats.org/officeDocument/2006/relationships/image" Target="../media/image1554.png"/><Relationship Id="rId344" Type="http://schemas.openxmlformats.org/officeDocument/2006/relationships/customXml" Target="../ink/ink1575.xml"/><Relationship Id="rId20" Type="http://schemas.openxmlformats.org/officeDocument/2006/relationships/customXml" Target="../ink/ink1415.xml"/><Relationship Id="rId41" Type="http://schemas.openxmlformats.org/officeDocument/2006/relationships/image" Target="../media/image1413.png"/><Relationship Id="rId62" Type="http://schemas.openxmlformats.org/officeDocument/2006/relationships/customXml" Target="../ink/ink1436.xml"/><Relationship Id="rId83" Type="http://schemas.openxmlformats.org/officeDocument/2006/relationships/image" Target="../media/image1434.png"/><Relationship Id="rId179" Type="http://schemas.openxmlformats.org/officeDocument/2006/relationships/image" Target="../media/image1482.png"/><Relationship Id="rId365" Type="http://schemas.openxmlformats.org/officeDocument/2006/relationships/image" Target="../media/image1575.png"/><Relationship Id="rId386" Type="http://schemas.openxmlformats.org/officeDocument/2006/relationships/customXml" Target="../ink/ink1596.xml"/><Relationship Id="rId190" Type="http://schemas.openxmlformats.org/officeDocument/2006/relationships/customXml" Target="../ink/ink1500.xml"/><Relationship Id="rId204" Type="http://schemas.openxmlformats.org/officeDocument/2006/relationships/customXml" Target="../ink/ink1507.xml"/><Relationship Id="rId225" Type="http://schemas.openxmlformats.org/officeDocument/2006/relationships/image" Target="../media/image1505.png"/><Relationship Id="rId246" Type="http://schemas.openxmlformats.org/officeDocument/2006/relationships/customXml" Target="../ink/ink1528.xml"/><Relationship Id="rId267" Type="http://schemas.openxmlformats.org/officeDocument/2006/relationships/image" Target="../media/image1526.png"/><Relationship Id="rId288" Type="http://schemas.openxmlformats.org/officeDocument/2006/relationships/customXml" Target="../ink/ink1549.xml"/><Relationship Id="rId411" Type="http://schemas.openxmlformats.org/officeDocument/2006/relationships/image" Target="../media/image1598.png"/><Relationship Id="rId106" Type="http://schemas.openxmlformats.org/officeDocument/2006/relationships/customXml" Target="../ink/ink1458.xml"/><Relationship Id="rId127" Type="http://schemas.openxmlformats.org/officeDocument/2006/relationships/image" Target="../media/image1456.png"/><Relationship Id="rId313" Type="http://schemas.openxmlformats.org/officeDocument/2006/relationships/image" Target="../media/image1549.png"/><Relationship Id="rId10" Type="http://schemas.openxmlformats.org/officeDocument/2006/relationships/customXml" Target="../ink/ink1410.xml"/><Relationship Id="rId31" Type="http://schemas.openxmlformats.org/officeDocument/2006/relationships/image" Target="../media/image1408.png"/><Relationship Id="rId52" Type="http://schemas.openxmlformats.org/officeDocument/2006/relationships/customXml" Target="../ink/ink1431.xml"/><Relationship Id="rId73" Type="http://schemas.openxmlformats.org/officeDocument/2006/relationships/image" Target="../media/image1429.png"/><Relationship Id="rId94" Type="http://schemas.openxmlformats.org/officeDocument/2006/relationships/customXml" Target="../ink/ink1452.xml"/><Relationship Id="rId148" Type="http://schemas.openxmlformats.org/officeDocument/2006/relationships/customXml" Target="../ink/ink1479.xml"/><Relationship Id="rId169" Type="http://schemas.openxmlformats.org/officeDocument/2006/relationships/image" Target="../media/image1477.png"/><Relationship Id="rId334" Type="http://schemas.openxmlformats.org/officeDocument/2006/relationships/customXml" Target="../ink/ink1570.xml"/><Relationship Id="rId355" Type="http://schemas.openxmlformats.org/officeDocument/2006/relationships/image" Target="../media/image1570.png"/><Relationship Id="rId376" Type="http://schemas.openxmlformats.org/officeDocument/2006/relationships/customXml" Target="../ink/ink1591.xml"/><Relationship Id="rId397" Type="http://schemas.openxmlformats.org/officeDocument/2006/relationships/image" Target="../media/image1591.png"/><Relationship Id="rId4" Type="http://schemas.openxmlformats.org/officeDocument/2006/relationships/customXml" Target="../ink/ink1407.xml"/><Relationship Id="rId180" Type="http://schemas.openxmlformats.org/officeDocument/2006/relationships/customXml" Target="../ink/ink1495.xml"/><Relationship Id="rId215" Type="http://schemas.openxmlformats.org/officeDocument/2006/relationships/image" Target="../media/image1500.png"/><Relationship Id="rId236" Type="http://schemas.openxmlformats.org/officeDocument/2006/relationships/customXml" Target="../ink/ink1523.xml"/><Relationship Id="rId257" Type="http://schemas.openxmlformats.org/officeDocument/2006/relationships/image" Target="../media/image1521.png"/><Relationship Id="rId278" Type="http://schemas.openxmlformats.org/officeDocument/2006/relationships/customXml" Target="../ink/ink1544.xml"/><Relationship Id="rId401" Type="http://schemas.openxmlformats.org/officeDocument/2006/relationships/image" Target="../media/image1593.png"/><Relationship Id="rId422" Type="http://schemas.openxmlformats.org/officeDocument/2006/relationships/customXml" Target="../ink/ink1614.xml"/><Relationship Id="rId303" Type="http://schemas.openxmlformats.org/officeDocument/2006/relationships/image" Target="../media/image1544.png"/><Relationship Id="rId42" Type="http://schemas.openxmlformats.org/officeDocument/2006/relationships/customXml" Target="../ink/ink1426.xml"/><Relationship Id="rId84" Type="http://schemas.openxmlformats.org/officeDocument/2006/relationships/customXml" Target="../ink/ink1447.xml"/><Relationship Id="rId138" Type="http://schemas.openxmlformats.org/officeDocument/2006/relationships/customXml" Target="../ink/ink1474.xml"/><Relationship Id="rId345" Type="http://schemas.openxmlformats.org/officeDocument/2006/relationships/image" Target="../media/image1565.png"/><Relationship Id="rId387" Type="http://schemas.openxmlformats.org/officeDocument/2006/relationships/image" Target="../media/image1586.png"/><Relationship Id="rId191" Type="http://schemas.openxmlformats.org/officeDocument/2006/relationships/image" Target="../media/image1488.png"/><Relationship Id="rId205" Type="http://schemas.openxmlformats.org/officeDocument/2006/relationships/image" Target="../media/image1495.png"/><Relationship Id="rId247" Type="http://schemas.openxmlformats.org/officeDocument/2006/relationships/image" Target="../media/image1516.png"/><Relationship Id="rId412" Type="http://schemas.openxmlformats.org/officeDocument/2006/relationships/customXml" Target="../ink/ink1609.xml"/><Relationship Id="rId107" Type="http://schemas.openxmlformats.org/officeDocument/2006/relationships/image" Target="../media/image1446.png"/><Relationship Id="rId289" Type="http://schemas.openxmlformats.org/officeDocument/2006/relationships/image" Target="../media/image1537.png"/><Relationship Id="rId11" Type="http://schemas.openxmlformats.org/officeDocument/2006/relationships/image" Target="../media/image1398.png"/><Relationship Id="rId53" Type="http://schemas.openxmlformats.org/officeDocument/2006/relationships/image" Target="../media/image1419.png"/><Relationship Id="rId149" Type="http://schemas.openxmlformats.org/officeDocument/2006/relationships/image" Target="../media/image1467.png"/><Relationship Id="rId314" Type="http://schemas.openxmlformats.org/officeDocument/2006/relationships/customXml" Target="../ink/ink1562.xml"/><Relationship Id="rId356" Type="http://schemas.openxmlformats.org/officeDocument/2006/relationships/customXml" Target="../ink/ink1581.xml"/><Relationship Id="rId398" Type="http://schemas.openxmlformats.org/officeDocument/2006/relationships/customXml" Target="../ink/ink1602.xml"/><Relationship Id="rId95" Type="http://schemas.openxmlformats.org/officeDocument/2006/relationships/image" Target="../media/image1440.png"/><Relationship Id="rId160" Type="http://schemas.openxmlformats.org/officeDocument/2006/relationships/customXml" Target="../ink/ink1485.xml"/><Relationship Id="rId216" Type="http://schemas.openxmlformats.org/officeDocument/2006/relationships/customXml" Target="../ink/ink1513.xml"/><Relationship Id="rId423" Type="http://schemas.openxmlformats.org/officeDocument/2006/relationships/image" Target="../media/image1604.png"/><Relationship Id="rId258" Type="http://schemas.openxmlformats.org/officeDocument/2006/relationships/customXml" Target="../ink/ink1534.xml"/><Relationship Id="rId22" Type="http://schemas.openxmlformats.org/officeDocument/2006/relationships/customXml" Target="../ink/ink1416.xml"/><Relationship Id="rId64" Type="http://schemas.openxmlformats.org/officeDocument/2006/relationships/customXml" Target="../ink/ink1437.xml"/><Relationship Id="rId118" Type="http://schemas.openxmlformats.org/officeDocument/2006/relationships/customXml" Target="../ink/ink1464.xml"/><Relationship Id="rId325" Type="http://schemas.openxmlformats.org/officeDocument/2006/relationships/image" Target="../media/image1555.png"/><Relationship Id="rId367" Type="http://schemas.openxmlformats.org/officeDocument/2006/relationships/image" Target="../media/image1576.png"/><Relationship Id="rId171" Type="http://schemas.openxmlformats.org/officeDocument/2006/relationships/image" Target="../media/image1478.png"/><Relationship Id="rId227" Type="http://schemas.openxmlformats.org/officeDocument/2006/relationships/image" Target="../media/image1506.png"/><Relationship Id="rId269" Type="http://schemas.openxmlformats.org/officeDocument/2006/relationships/image" Target="../media/image1527.png"/><Relationship Id="rId33" Type="http://schemas.openxmlformats.org/officeDocument/2006/relationships/image" Target="../media/image1409.png"/><Relationship Id="rId129" Type="http://schemas.openxmlformats.org/officeDocument/2006/relationships/image" Target="../media/image1457.png"/><Relationship Id="rId280" Type="http://schemas.openxmlformats.org/officeDocument/2006/relationships/customXml" Target="../ink/ink1545.xml"/><Relationship Id="rId336" Type="http://schemas.openxmlformats.org/officeDocument/2006/relationships/customXml" Target="../ink/ink1571.xml"/><Relationship Id="rId75" Type="http://schemas.openxmlformats.org/officeDocument/2006/relationships/image" Target="../media/image1430.png"/><Relationship Id="rId140" Type="http://schemas.openxmlformats.org/officeDocument/2006/relationships/customXml" Target="../ink/ink1475.xml"/><Relationship Id="rId182" Type="http://schemas.openxmlformats.org/officeDocument/2006/relationships/customXml" Target="../ink/ink1496.xml"/><Relationship Id="rId378" Type="http://schemas.openxmlformats.org/officeDocument/2006/relationships/customXml" Target="../ink/ink1592.xml"/><Relationship Id="rId403" Type="http://schemas.openxmlformats.org/officeDocument/2006/relationships/image" Target="../media/image1594.png"/><Relationship Id="rId6" Type="http://schemas.openxmlformats.org/officeDocument/2006/relationships/customXml" Target="../ink/ink1408.xml"/><Relationship Id="rId238" Type="http://schemas.openxmlformats.org/officeDocument/2006/relationships/customXml" Target="../ink/ink1524.xml"/><Relationship Id="rId291" Type="http://schemas.openxmlformats.org/officeDocument/2006/relationships/image" Target="../media/image1538.png"/><Relationship Id="rId305" Type="http://schemas.openxmlformats.org/officeDocument/2006/relationships/image" Target="../media/image1545.png"/><Relationship Id="rId347" Type="http://schemas.openxmlformats.org/officeDocument/2006/relationships/image" Target="../media/image1566.png"/><Relationship Id="rId44" Type="http://schemas.openxmlformats.org/officeDocument/2006/relationships/customXml" Target="../ink/ink1427.xml"/><Relationship Id="rId86" Type="http://schemas.openxmlformats.org/officeDocument/2006/relationships/customXml" Target="../ink/ink1448.xml"/><Relationship Id="rId151" Type="http://schemas.openxmlformats.org/officeDocument/2006/relationships/image" Target="../media/image1468.png"/><Relationship Id="rId389" Type="http://schemas.openxmlformats.org/officeDocument/2006/relationships/image" Target="../media/image1587.png"/><Relationship Id="rId193" Type="http://schemas.openxmlformats.org/officeDocument/2006/relationships/image" Target="../media/image1489.png"/><Relationship Id="rId207" Type="http://schemas.openxmlformats.org/officeDocument/2006/relationships/image" Target="../media/image1496.png"/><Relationship Id="rId249" Type="http://schemas.openxmlformats.org/officeDocument/2006/relationships/image" Target="../media/image1517.png"/><Relationship Id="rId414" Type="http://schemas.openxmlformats.org/officeDocument/2006/relationships/customXml" Target="../ink/ink1610.xml"/><Relationship Id="rId13" Type="http://schemas.openxmlformats.org/officeDocument/2006/relationships/image" Target="../media/image1399.png"/><Relationship Id="rId109" Type="http://schemas.openxmlformats.org/officeDocument/2006/relationships/image" Target="../media/image1447.png"/><Relationship Id="rId260" Type="http://schemas.openxmlformats.org/officeDocument/2006/relationships/customXml" Target="../ink/ink1535.xml"/><Relationship Id="rId316" Type="http://schemas.openxmlformats.org/officeDocument/2006/relationships/customXml" Target="../ink/ink1563.xml"/><Relationship Id="rId55" Type="http://schemas.openxmlformats.org/officeDocument/2006/relationships/image" Target="../media/image1420.png"/><Relationship Id="rId97" Type="http://schemas.openxmlformats.org/officeDocument/2006/relationships/image" Target="../media/image1441.png"/><Relationship Id="rId120" Type="http://schemas.openxmlformats.org/officeDocument/2006/relationships/customXml" Target="../ink/ink1465.xml"/><Relationship Id="rId358" Type="http://schemas.openxmlformats.org/officeDocument/2006/relationships/customXml" Target="../ink/ink1582.xml"/><Relationship Id="rId162" Type="http://schemas.openxmlformats.org/officeDocument/2006/relationships/customXml" Target="../ink/ink1486.xml"/><Relationship Id="rId218" Type="http://schemas.openxmlformats.org/officeDocument/2006/relationships/customXml" Target="../ink/ink1514.xml"/><Relationship Id="rId425" Type="http://schemas.openxmlformats.org/officeDocument/2006/relationships/image" Target="../media/image1605.png"/><Relationship Id="rId271" Type="http://schemas.openxmlformats.org/officeDocument/2006/relationships/image" Target="../media/image1528.png"/><Relationship Id="rId24" Type="http://schemas.openxmlformats.org/officeDocument/2006/relationships/customXml" Target="../ink/ink1417.xml"/><Relationship Id="rId66" Type="http://schemas.openxmlformats.org/officeDocument/2006/relationships/customXml" Target="../ink/ink1438.xml"/><Relationship Id="rId131" Type="http://schemas.openxmlformats.org/officeDocument/2006/relationships/image" Target="../media/image1458.png"/><Relationship Id="rId327" Type="http://schemas.openxmlformats.org/officeDocument/2006/relationships/image" Target="../media/image1556.png"/><Relationship Id="rId369" Type="http://schemas.openxmlformats.org/officeDocument/2006/relationships/image" Target="../media/image1577.png"/><Relationship Id="rId173" Type="http://schemas.openxmlformats.org/officeDocument/2006/relationships/image" Target="../media/image1479.png"/><Relationship Id="rId229" Type="http://schemas.openxmlformats.org/officeDocument/2006/relationships/image" Target="../media/image1507.png"/><Relationship Id="rId380" Type="http://schemas.openxmlformats.org/officeDocument/2006/relationships/customXml" Target="../ink/ink1593.xml"/><Relationship Id="rId240" Type="http://schemas.openxmlformats.org/officeDocument/2006/relationships/customXml" Target="../ink/ink1525.xml"/><Relationship Id="rId35" Type="http://schemas.openxmlformats.org/officeDocument/2006/relationships/image" Target="../media/image1410.png"/><Relationship Id="rId77" Type="http://schemas.openxmlformats.org/officeDocument/2006/relationships/image" Target="../media/image1431.png"/><Relationship Id="rId100" Type="http://schemas.openxmlformats.org/officeDocument/2006/relationships/customXml" Target="../ink/ink1455.xml"/><Relationship Id="rId282" Type="http://schemas.openxmlformats.org/officeDocument/2006/relationships/customXml" Target="../ink/ink1546.xml"/><Relationship Id="rId338" Type="http://schemas.openxmlformats.org/officeDocument/2006/relationships/customXml" Target="../ink/ink1572.xml"/><Relationship Id="rId8" Type="http://schemas.openxmlformats.org/officeDocument/2006/relationships/customXml" Target="../ink/ink1409.xml"/><Relationship Id="rId142" Type="http://schemas.openxmlformats.org/officeDocument/2006/relationships/customXml" Target="../ink/ink1476.xml"/><Relationship Id="rId184" Type="http://schemas.openxmlformats.org/officeDocument/2006/relationships/customXml" Target="../ink/ink1497.xml"/><Relationship Id="rId391" Type="http://schemas.openxmlformats.org/officeDocument/2006/relationships/image" Target="../media/image1588.png"/><Relationship Id="rId405" Type="http://schemas.openxmlformats.org/officeDocument/2006/relationships/image" Target="../media/image1595.png"/><Relationship Id="rId251" Type="http://schemas.openxmlformats.org/officeDocument/2006/relationships/image" Target="../media/image1518.png"/><Relationship Id="rId46" Type="http://schemas.openxmlformats.org/officeDocument/2006/relationships/customXml" Target="../ink/ink1428.xml"/><Relationship Id="rId293" Type="http://schemas.openxmlformats.org/officeDocument/2006/relationships/image" Target="../media/image1539.png"/><Relationship Id="rId307" Type="http://schemas.openxmlformats.org/officeDocument/2006/relationships/image" Target="../media/image1546.png"/><Relationship Id="rId349" Type="http://schemas.openxmlformats.org/officeDocument/2006/relationships/image" Target="../media/image1567.png"/><Relationship Id="rId88" Type="http://schemas.openxmlformats.org/officeDocument/2006/relationships/customXml" Target="../ink/ink1449.xml"/><Relationship Id="rId111" Type="http://schemas.openxmlformats.org/officeDocument/2006/relationships/image" Target="../media/image1448.png"/><Relationship Id="rId153" Type="http://schemas.openxmlformats.org/officeDocument/2006/relationships/image" Target="../media/image1469.png"/><Relationship Id="rId195" Type="http://schemas.openxmlformats.org/officeDocument/2006/relationships/image" Target="../media/image1490.png"/><Relationship Id="rId209" Type="http://schemas.openxmlformats.org/officeDocument/2006/relationships/image" Target="../media/image1497.png"/><Relationship Id="rId360" Type="http://schemas.openxmlformats.org/officeDocument/2006/relationships/customXml" Target="../ink/ink1583.xml"/><Relationship Id="rId416" Type="http://schemas.openxmlformats.org/officeDocument/2006/relationships/customXml" Target="../ink/ink1611.xml"/><Relationship Id="rId220" Type="http://schemas.openxmlformats.org/officeDocument/2006/relationships/customXml" Target="../ink/ink1515.xml"/><Relationship Id="rId15" Type="http://schemas.openxmlformats.org/officeDocument/2006/relationships/image" Target="../media/image1400.png"/><Relationship Id="rId57" Type="http://schemas.openxmlformats.org/officeDocument/2006/relationships/image" Target="../media/image1421.png"/><Relationship Id="rId262" Type="http://schemas.openxmlformats.org/officeDocument/2006/relationships/customXml" Target="../ink/ink1536.xml"/><Relationship Id="rId99" Type="http://schemas.openxmlformats.org/officeDocument/2006/relationships/image" Target="../media/image1442.png"/><Relationship Id="rId122" Type="http://schemas.openxmlformats.org/officeDocument/2006/relationships/customXml" Target="../ink/ink1466.xml"/><Relationship Id="rId164" Type="http://schemas.openxmlformats.org/officeDocument/2006/relationships/customXml" Target="../ink/ink1487.xml"/><Relationship Id="rId371" Type="http://schemas.openxmlformats.org/officeDocument/2006/relationships/image" Target="../media/image1578.png"/><Relationship Id="rId427" Type="http://schemas.openxmlformats.org/officeDocument/2006/relationships/image" Target="../media/image9390.png"/><Relationship Id="rId26" Type="http://schemas.openxmlformats.org/officeDocument/2006/relationships/customXml" Target="../ink/ink1418.xml"/><Relationship Id="rId231" Type="http://schemas.openxmlformats.org/officeDocument/2006/relationships/image" Target="../media/image1508.png"/><Relationship Id="rId273" Type="http://schemas.openxmlformats.org/officeDocument/2006/relationships/image" Target="../media/image1529.png"/><Relationship Id="rId329" Type="http://schemas.openxmlformats.org/officeDocument/2006/relationships/image" Target="../media/image1557.png"/><Relationship Id="rId68" Type="http://schemas.openxmlformats.org/officeDocument/2006/relationships/customXml" Target="../ink/ink1439.xml"/><Relationship Id="rId133" Type="http://schemas.openxmlformats.org/officeDocument/2006/relationships/image" Target="../media/image1459.png"/><Relationship Id="rId175" Type="http://schemas.openxmlformats.org/officeDocument/2006/relationships/image" Target="../media/image1480.png"/><Relationship Id="rId340" Type="http://schemas.openxmlformats.org/officeDocument/2006/relationships/customXml" Target="../ink/ink1573.xml"/><Relationship Id="rId200" Type="http://schemas.openxmlformats.org/officeDocument/2006/relationships/customXml" Target="../ink/ink1505.xml"/><Relationship Id="rId382" Type="http://schemas.openxmlformats.org/officeDocument/2006/relationships/customXml" Target="../ink/ink1594.xml"/><Relationship Id="rId242" Type="http://schemas.openxmlformats.org/officeDocument/2006/relationships/customXml" Target="../ink/ink1526.xml"/><Relationship Id="rId284" Type="http://schemas.openxmlformats.org/officeDocument/2006/relationships/customXml" Target="../ink/ink1547.xml"/><Relationship Id="rId37" Type="http://schemas.openxmlformats.org/officeDocument/2006/relationships/image" Target="../media/image1411.png"/><Relationship Id="rId79" Type="http://schemas.openxmlformats.org/officeDocument/2006/relationships/image" Target="../media/image1432.png"/><Relationship Id="rId102" Type="http://schemas.openxmlformats.org/officeDocument/2006/relationships/customXml" Target="../ink/ink1456.xml"/><Relationship Id="rId144" Type="http://schemas.openxmlformats.org/officeDocument/2006/relationships/customXml" Target="../ink/ink1477.xml"/><Relationship Id="rId90" Type="http://schemas.openxmlformats.org/officeDocument/2006/relationships/customXml" Target="../ink/ink1450.xml"/><Relationship Id="rId186" Type="http://schemas.openxmlformats.org/officeDocument/2006/relationships/customXml" Target="../ink/ink1498.xml"/><Relationship Id="rId351" Type="http://schemas.openxmlformats.org/officeDocument/2006/relationships/image" Target="../media/image1568.png"/><Relationship Id="rId393" Type="http://schemas.openxmlformats.org/officeDocument/2006/relationships/image" Target="../media/image1589.png"/><Relationship Id="rId407" Type="http://schemas.openxmlformats.org/officeDocument/2006/relationships/image" Target="../media/image1596.png"/><Relationship Id="rId211" Type="http://schemas.openxmlformats.org/officeDocument/2006/relationships/image" Target="../media/image1498.png"/><Relationship Id="rId253" Type="http://schemas.openxmlformats.org/officeDocument/2006/relationships/image" Target="../media/image1519.png"/><Relationship Id="rId295" Type="http://schemas.openxmlformats.org/officeDocument/2006/relationships/image" Target="../media/image1540.png"/><Relationship Id="rId309" Type="http://schemas.openxmlformats.org/officeDocument/2006/relationships/image" Target="../media/image1547.png"/><Relationship Id="rId48" Type="http://schemas.openxmlformats.org/officeDocument/2006/relationships/customXml" Target="../ink/ink1429.xml"/><Relationship Id="rId113" Type="http://schemas.openxmlformats.org/officeDocument/2006/relationships/image" Target="../media/image1449.png"/><Relationship Id="rId155" Type="http://schemas.openxmlformats.org/officeDocument/2006/relationships/image" Target="../media/image1470.png"/><Relationship Id="rId197" Type="http://schemas.openxmlformats.org/officeDocument/2006/relationships/image" Target="../media/image1491.png"/><Relationship Id="rId362" Type="http://schemas.openxmlformats.org/officeDocument/2006/relationships/customXml" Target="../ink/ink1584.xml"/><Relationship Id="rId418" Type="http://schemas.openxmlformats.org/officeDocument/2006/relationships/customXml" Target="../ink/ink1612.xml"/><Relationship Id="rId222" Type="http://schemas.openxmlformats.org/officeDocument/2006/relationships/customXml" Target="../ink/ink1516.xml"/><Relationship Id="rId264" Type="http://schemas.openxmlformats.org/officeDocument/2006/relationships/customXml" Target="../ink/ink1537.xml"/><Relationship Id="rId17" Type="http://schemas.openxmlformats.org/officeDocument/2006/relationships/image" Target="../media/image1401.png"/><Relationship Id="rId59" Type="http://schemas.openxmlformats.org/officeDocument/2006/relationships/image" Target="../media/image1422.png"/><Relationship Id="rId124" Type="http://schemas.openxmlformats.org/officeDocument/2006/relationships/customXml" Target="../ink/ink146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63.png"/><Relationship Id="rId21" Type="http://schemas.openxmlformats.org/officeDocument/2006/relationships/image" Target="../media/image1615.png"/><Relationship Id="rId42" Type="http://schemas.openxmlformats.org/officeDocument/2006/relationships/customXml" Target="../ink/ink1638.xml"/><Relationship Id="rId63" Type="http://schemas.openxmlformats.org/officeDocument/2006/relationships/image" Target="../media/image1636.png"/><Relationship Id="rId84" Type="http://schemas.openxmlformats.org/officeDocument/2006/relationships/customXml" Target="../ink/ink1659.xml"/><Relationship Id="rId138" Type="http://schemas.openxmlformats.org/officeDocument/2006/relationships/customXml" Target="../ink/ink1686.xml"/><Relationship Id="rId159" Type="http://schemas.openxmlformats.org/officeDocument/2006/relationships/image" Target="../media/image1684.png"/><Relationship Id="rId170" Type="http://schemas.openxmlformats.org/officeDocument/2006/relationships/customXml" Target="../ink/ink1702.xml"/><Relationship Id="rId205" Type="http://schemas.openxmlformats.org/officeDocument/2006/relationships/image" Target="../media/image1707.png"/><Relationship Id="rId226" Type="http://schemas.openxmlformats.org/officeDocument/2006/relationships/customXml" Target="../ink/ink1715.xml"/><Relationship Id="rId247" Type="http://schemas.openxmlformats.org/officeDocument/2006/relationships/image" Target="../media/image1690.png"/><Relationship Id="rId107" Type="http://schemas.openxmlformats.org/officeDocument/2006/relationships/image" Target="../media/image1658.png"/><Relationship Id="rId268" Type="http://schemas.openxmlformats.org/officeDocument/2006/relationships/customXml" Target="../ink/ink1736.xml"/><Relationship Id="rId11" Type="http://schemas.openxmlformats.org/officeDocument/2006/relationships/image" Target="../media/image1610.png"/><Relationship Id="rId32" Type="http://schemas.openxmlformats.org/officeDocument/2006/relationships/customXml" Target="../ink/ink1633.xml"/><Relationship Id="rId53" Type="http://schemas.openxmlformats.org/officeDocument/2006/relationships/image" Target="../media/image1631.png"/><Relationship Id="rId74" Type="http://schemas.openxmlformats.org/officeDocument/2006/relationships/customXml" Target="../ink/ink1654.xml"/><Relationship Id="rId128" Type="http://schemas.openxmlformats.org/officeDocument/2006/relationships/customXml" Target="../ink/ink1681.xml"/><Relationship Id="rId149" Type="http://schemas.openxmlformats.org/officeDocument/2006/relationships/image" Target="../media/image1679.png"/><Relationship Id="rId5" Type="http://schemas.openxmlformats.org/officeDocument/2006/relationships/image" Target="../media/image1607.png"/><Relationship Id="rId95" Type="http://schemas.openxmlformats.org/officeDocument/2006/relationships/image" Target="../media/image1652.png"/><Relationship Id="rId160" Type="http://schemas.openxmlformats.org/officeDocument/2006/relationships/customXml" Target="../ink/ink1697.xml"/><Relationship Id="rId216" Type="http://schemas.openxmlformats.org/officeDocument/2006/relationships/customXml" Target="../ink/ink1710.xml"/><Relationship Id="rId237" Type="http://schemas.openxmlformats.org/officeDocument/2006/relationships/image" Target="../media/image1723.png"/><Relationship Id="rId258" Type="http://schemas.openxmlformats.org/officeDocument/2006/relationships/customXml" Target="../ink/ink1731.xml"/><Relationship Id="rId279" Type="http://schemas.openxmlformats.org/officeDocument/2006/relationships/image" Target="../media/image1724.png"/><Relationship Id="rId22" Type="http://schemas.openxmlformats.org/officeDocument/2006/relationships/customXml" Target="../ink/ink1628.xml"/><Relationship Id="rId43" Type="http://schemas.openxmlformats.org/officeDocument/2006/relationships/image" Target="../media/image1626.png"/><Relationship Id="rId64" Type="http://schemas.openxmlformats.org/officeDocument/2006/relationships/customXml" Target="../ink/ink1649.xml"/><Relationship Id="rId118" Type="http://schemas.openxmlformats.org/officeDocument/2006/relationships/customXml" Target="../ink/ink1676.xml"/><Relationship Id="rId139" Type="http://schemas.openxmlformats.org/officeDocument/2006/relationships/image" Target="../media/image1674.png"/><Relationship Id="rId85" Type="http://schemas.openxmlformats.org/officeDocument/2006/relationships/image" Target="../media/image1647.png"/><Relationship Id="rId150" Type="http://schemas.openxmlformats.org/officeDocument/2006/relationships/customXml" Target="../ink/ink1692.xml"/><Relationship Id="rId171" Type="http://schemas.openxmlformats.org/officeDocument/2006/relationships/image" Target="../media/image10400.png"/><Relationship Id="rId206" Type="http://schemas.openxmlformats.org/officeDocument/2006/relationships/customXml" Target="../ink/ink1705.xml"/><Relationship Id="rId227" Type="http://schemas.openxmlformats.org/officeDocument/2006/relationships/image" Target="../media/image1718.png"/><Relationship Id="rId248" Type="http://schemas.openxmlformats.org/officeDocument/2006/relationships/customXml" Target="../ink/ink1726.xml"/><Relationship Id="rId269" Type="http://schemas.openxmlformats.org/officeDocument/2006/relationships/image" Target="../media/image1701.png"/><Relationship Id="rId12" Type="http://schemas.openxmlformats.org/officeDocument/2006/relationships/customXml" Target="../ink/ink1623.xml"/><Relationship Id="rId33" Type="http://schemas.openxmlformats.org/officeDocument/2006/relationships/image" Target="../media/image1621.png"/><Relationship Id="rId108" Type="http://schemas.openxmlformats.org/officeDocument/2006/relationships/customXml" Target="../ink/ink1671.xml"/><Relationship Id="rId129" Type="http://schemas.openxmlformats.org/officeDocument/2006/relationships/image" Target="../media/image1669.png"/><Relationship Id="rId280" Type="http://schemas.openxmlformats.org/officeDocument/2006/relationships/customXml" Target="../ink/ink1742.xml"/><Relationship Id="rId54" Type="http://schemas.openxmlformats.org/officeDocument/2006/relationships/customXml" Target="../ink/ink1644.xml"/><Relationship Id="rId75" Type="http://schemas.openxmlformats.org/officeDocument/2006/relationships/image" Target="../media/image1642.png"/><Relationship Id="rId96" Type="http://schemas.openxmlformats.org/officeDocument/2006/relationships/customXml" Target="../ink/ink1665.xml"/><Relationship Id="rId140" Type="http://schemas.openxmlformats.org/officeDocument/2006/relationships/customXml" Target="../ink/ink1687.xml"/><Relationship Id="rId161" Type="http://schemas.openxmlformats.org/officeDocument/2006/relationships/image" Target="../media/image1685.png"/><Relationship Id="rId217" Type="http://schemas.openxmlformats.org/officeDocument/2006/relationships/image" Target="../media/image1713.png"/><Relationship Id="rId6" Type="http://schemas.openxmlformats.org/officeDocument/2006/relationships/customXml" Target="../ink/ink1620.xml"/><Relationship Id="rId238" Type="http://schemas.openxmlformats.org/officeDocument/2006/relationships/customXml" Target="../ink/ink1721.xml"/><Relationship Id="rId259" Type="http://schemas.openxmlformats.org/officeDocument/2006/relationships/image" Target="../media/image1696.png"/><Relationship Id="rId23" Type="http://schemas.openxmlformats.org/officeDocument/2006/relationships/image" Target="../media/image1616.png"/><Relationship Id="rId119" Type="http://schemas.openxmlformats.org/officeDocument/2006/relationships/image" Target="../media/image1664.png"/><Relationship Id="rId270" Type="http://schemas.openxmlformats.org/officeDocument/2006/relationships/customXml" Target="../ink/ink1737.xml"/><Relationship Id="rId44" Type="http://schemas.openxmlformats.org/officeDocument/2006/relationships/customXml" Target="../ink/ink1639.xml"/><Relationship Id="rId65" Type="http://schemas.openxmlformats.org/officeDocument/2006/relationships/image" Target="../media/image1637.png"/><Relationship Id="rId86" Type="http://schemas.openxmlformats.org/officeDocument/2006/relationships/customXml" Target="../ink/ink1660.xml"/><Relationship Id="rId130" Type="http://schemas.openxmlformats.org/officeDocument/2006/relationships/customXml" Target="../ink/ink1682.xml"/><Relationship Id="rId151" Type="http://schemas.openxmlformats.org/officeDocument/2006/relationships/image" Target="../media/image1680.png"/><Relationship Id="rId172" Type="http://schemas.openxmlformats.org/officeDocument/2006/relationships/customXml" Target="../ink/ink1703.xml"/><Relationship Id="rId207" Type="http://schemas.openxmlformats.org/officeDocument/2006/relationships/image" Target="../media/image1708.png"/><Relationship Id="rId228" Type="http://schemas.openxmlformats.org/officeDocument/2006/relationships/customXml" Target="../ink/ink1716.xml"/><Relationship Id="rId249" Type="http://schemas.openxmlformats.org/officeDocument/2006/relationships/image" Target="../media/image1691.png"/><Relationship Id="rId13" Type="http://schemas.openxmlformats.org/officeDocument/2006/relationships/image" Target="../media/image1611.png"/><Relationship Id="rId109" Type="http://schemas.openxmlformats.org/officeDocument/2006/relationships/image" Target="../media/image1659.png"/><Relationship Id="rId260" Type="http://schemas.openxmlformats.org/officeDocument/2006/relationships/customXml" Target="../ink/ink1732.xml"/><Relationship Id="rId281" Type="http://schemas.openxmlformats.org/officeDocument/2006/relationships/image" Target="../media/image1725.png"/><Relationship Id="rId34" Type="http://schemas.openxmlformats.org/officeDocument/2006/relationships/customXml" Target="../ink/ink1634.xml"/><Relationship Id="rId55" Type="http://schemas.openxmlformats.org/officeDocument/2006/relationships/image" Target="../media/image1632.png"/><Relationship Id="rId76" Type="http://schemas.openxmlformats.org/officeDocument/2006/relationships/customXml" Target="../ink/ink1655.xml"/><Relationship Id="rId97" Type="http://schemas.openxmlformats.org/officeDocument/2006/relationships/image" Target="../media/image1653.png"/><Relationship Id="rId120" Type="http://schemas.openxmlformats.org/officeDocument/2006/relationships/customXml" Target="../ink/ink1677.xml"/><Relationship Id="rId141" Type="http://schemas.openxmlformats.org/officeDocument/2006/relationships/image" Target="../media/image1675.png"/><Relationship Id="rId7" Type="http://schemas.openxmlformats.org/officeDocument/2006/relationships/image" Target="../media/image1608.png"/><Relationship Id="rId162" Type="http://schemas.openxmlformats.org/officeDocument/2006/relationships/customXml" Target="../ink/ink1698.xml"/><Relationship Id="rId218" Type="http://schemas.openxmlformats.org/officeDocument/2006/relationships/customXml" Target="../ink/ink1711.xml"/><Relationship Id="rId239" Type="http://schemas.openxmlformats.org/officeDocument/2006/relationships/image" Target="../media/image1301.png"/><Relationship Id="rId250" Type="http://schemas.openxmlformats.org/officeDocument/2006/relationships/customXml" Target="../ink/ink1727.xml"/><Relationship Id="rId271" Type="http://schemas.openxmlformats.org/officeDocument/2006/relationships/image" Target="../media/image1702.png"/><Relationship Id="rId24" Type="http://schemas.openxmlformats.org/officeDocument/2006/relationships/customXml" Target="../ink/ink1629.xml"/><Relationship Id="rId45" Type="http://schemas.openxmlformats.org/officeDocument/2006/relationships/image" Target="../media/image1627.png"/><Relationship Id="rId66" Type="http://schemas.openxmlformats.org/officeDocument/2006/relationships/customXml" Target="../ink/ink1650.xml"/><Relationship Id="rId87" Type="http://schemas.openxmlformats.org/officeDocument/2006/relationships/image" Target="../media/image1648.png"/><Relationship Id="rId110" Type="http://schemas.openxmlformats.org/officeDocument/2006/relationships/customXml" Target="../ink/ink1672.xml"/><Relationship Id="rId131" Type="http://schemas.openxmlformats.org/officeDocument/2006/relationships/image" Target="../media/image1670.png"/><Relationship Id="rId152" Type="http://schemas.openxmlformats.org/officeDocument/2006/relationships/customXml" Target="../ink/ink1693.xml"/><Relationship Id="rId208" Type="http://schemas.openxmlformats.org/officeDocument/2006/relationships/customXml" Target="../ink/ink1706.xml"/><Relationship Id="rId229" Type="http://schemas.openxmlformats.org/officeDocument/2006/relationships/image" Target="../media/image1719.png"/><Relationship Id="rId240" Type="http://schemas.openxmlformats.org/officeDocument/2006/relationships/customXml" Target="../ink/ink1722.xml"/><Relationship Id="rId261" Type="http://schemas.openxmlformats.org/officeDocument/2006/relationships/image" Target="../media/image1697.png"/><Relationship Id="rId14" Type="http://schemas.openxmlformats.org/officeDocument/2006/relationships/customXml" Target="../ink/ink1624.xml"/><Relationship Id="rId35" Type="http://schemas.openxmlformats.org/officeDocument/2006/relationships/image" Target="../media/image1622.png"/><Relationship Id="rId56" Type="http://schemas.openxmlformats.org/officeDocument/2006/relationships/customXml" Target="../ink/ink1645.xml"/><Relationship Id="rId77" Type="http://schemas.openxmlformats.org/officeDocument/2006/relationships/image" Target="../media/image1643.png"/><Relationship Id="rId100" Type="http://schemas.openxmlformats.org/officeDocument/2006/relationships/customXml" Target="../ink/ink1667.xml"/><Relationship Id="rId282" Type="http://schemas.openxmlformats.org/officeDocument/2006/relationships/customXml" Target="../ink/ink1743.xml"/><Relationship Id="rId8" Type="http://schemas.openxmlformats.org/officeDocument/2006/relationships/customXml" Target="../ink/ink1621.xml"/><Relationship Id="rId98" Type="http://schemas.openxmlformats.org/officeDocument/2006/relationships/customXml" Target="../ink/ink1666.xml"/><Relationship Id="rId121" Type="http://schemas.openxmlformats.org/officeDocument/2006/relationships/image" Target="../media/image1665.png"/><Relationship Id="rId142" Type="http://schemas.openxmlformats.org/officeDocument/2006/relationships/customXml" Target="../ink/ink1688.xml"/><Relationship Id="rId163" Type="http://schemas.openxmlformats.org/officeDocument/2006/relationships/image" Target="../media/image1686.png"/><Relationship Id="rId219" Type="http://schemas.openxmlformats.org/officeDocument/2006/relationships/image" Target="../media/image1714.png"/><Relationship Id="rId230" Type="http://schemas.openxmlformats.org/officeDocument/2006/relationships/customXml" Target="../ink/ink1717.xml"/><Relationship Id="rId251" Type="http://schemas.openxmlformats.org/officeDocument/2006/relationships/image" Target="../media/image1692.png"/><Relationship Id="rId25" Type="http://schemas.openxmlformats.org/officeDocument/2006/relationships/image" Target="../media/image1617.png"/><Relationship Id="rId46" Type="http://schemas.openxmlformats.org/officeDocument/2006/relationships/customXml" Target="../ink/ink1640.xml"/><Relationship Id="rId67" Type="http://schemas.openxmlformats.org/officeDocument/2006/relationships/image" Target="../media/image1638.png"/><Relationship Id="rId272" Type="http://schemas.openxmlformats.org/officeDocument/2006/relationships/customXml" Target="../ink/ink1738.xml"/><Relationship Id="rId88" Type="http://schemas.openxmlformats.org/officeDocument/2006/relationships/customXml" Target="../ink/ink1661.xml"/><Relationship Id="rId111" Type="http://schemas.openxmlformats.org/officeDocument/2006/relationships/image" Target="../media/image1660.png"/><Relationship Id="rId132" Type="http://schemas.openxmlformats.org/officeDocument/2006/relationships/customXml" Target="../ink/ink1683.xml"/><Relationship Id="rId153" Type="http://schemas.openxmlformats.org/officeDocument/2006/relationships/image" Target="../media/image1681.png"/><Relationship Id="rId209" Type="http://schemas.openxmlformats.org/officeDocument/2006/relationships/image" Target="../media/image1709.png"/><Relationship Id="rId220" Type="http://schemas.openxmlformats.org/officeDocument/2006/relationships/customXml" Target="../ink/ink1712.xml"/><Relationship Id="rId241" Type="http://schemas.openxmlformats.org/officeDocument/2006/relationships/image" Target="../media/image1350.png"/><Relationship Id="rId15" Type="http://schemas.openxmlformats.org/officeDocument/2006/relationships/image" Target="../media/image1612.png"/><Relationship Id="rId36" Type="http://schemas.openxmlformats.org/officeDocument/2006/relationships/customXml" Target="../ink/ink1635.xml"/><Relationship Id="rId57" Type="http://schemas.openxmlformats.org/officeDocument/2006/relationships/image" Target="../media/image1633.png"/><Relationship Id="rId262" Type="http://schemas.openxmlformats.org/officeDocument/2006/relationships/customXml" Target="../ink/ink1733.xml"/><Relationship Id="rId283" Type="http://schemas.openxmlformats.org/officeDocument/2006/relationships/image" Target="../media/image1726.png"/><Relationship Id="rId78" Type="http://schemas.openxmlformats.org/officeDocument/2006/relationships/customXml" Target="../ink/ink1656.xml"/><Relationship Id="rId99" Type="http://schemas.openxmlformats.org/officeDocument/2006/relationships/image" Target="../media/image1654.png"/><Relationship Id="rId101" Type="http://schemas.openxmlformats.org/officeDocument/2006/relationships/image" Target="../media/image1655.png"/><Relationship Id="rId122" Type="http://schemas.openxmlformats.org/officeDocument/2006/relationships/customXml" Target="../ink/ink1678.xml"/><Relationship Id="rId143" Type="http://schemas.openxmlformats.org/officeDocument/2006/relationships/image" Target="../media/image1676.png"/><Relationship Id="rId164" Type="http://schemas.openxmlformats.org/officeDocument/2006/relationships/customXml" Target="../ink/ink1699.xml"/><Relationship Id="rId9" Type="http://schemas.openxmlformats.org/officeDocument/2006/relationships/image" Target="../media/image1609.png"/><Relationship Id="rId210" Type="http://schemas.openxmlformats.org/officeDocument/2006/relationships/customXml" Target="../ink/ink1707.xml"/><Relationship Id="rId26" Type="http://schemas.openxmlformats.org/officeDocument/2006/relationships/customXml" Target="../ink/ink1630.xml"/><Relationship Id="rId231" Type="http://schemas.openxmlformats.org/officeDocument/2006/relationships/image" Target="../media/image1720.png"/><Relationship Id="rId252" Type="http://schemas.openxmlformats.org/officeDocument/2006/relationships/customXml" Target="../ink/ink1728.xml"/><Relationship Id="rId273" Type="http://schemas.openxmlformats.org/officeDocument/2006/relationships/image" Target="../media/image1703.png"/><Relationship Id="rId47" Type="http://schemas.openxmlformats.org/officeDocument/2006/relationships/image" Target="../media/image1628.png"/><Relationship Id="rId68" Type="http://schemas.openxmlformats.org/officeDocument/2006/relationships/customXml" Target="../ink/ink1651.xml"/><Relationship Id="rId89" Type="http://schemas.openxmlformats.org/officeDocument/2006/relationships/image" Target="../media/image1649.png"/><Relationship Id="rId112" Type="http://schemas.openxmlformats.org/officeDocument/2006/relationships/customXml" Target="../ink/ink1673.xml"/><Relationship Id="rId133" Type="http://schemas.openxmlformats.org/officeDocument/2006/relationships/image" Target="../media/image1671.png"/><Relationship Id="rId154" Type="http://schemas.openxmlformats.org/officeDocument/2006/relationships/customXml" Target="../ink/ink1694.xml"/><Relationship Id="rId16" Type="http://schemas.openxmlformats.org/officeDocument/2006/relationships/customXml" Target="../ink/ink1625.xml"/><Relationship Id="rId221" Type="http://schemas.openxmlformats.org/officeDocument/2006/relationships/image" Target="../media/image1715.png"/><Relationship Id="rId242" Type="http://schemas.openxmlformats.org/officeDocument/2006/relationships/customXml" Target="../ink/ink1723.xml"/><Relationship Id="rId263" Type="http://schemas.openxmlformats.org/officeDocument/2006/relationships/image" Target="../media/image1698.png"/><Relationship Id="rId284" Type="http://schemas.openxmlformats.org/officeDocument/2006/relationships/customXml" Target="../ink/ink1744.xml"/><Relationship Id="rId37" Type="http://schemas.openxmlformats.org/officeDocument/2006/relationships/image" Target="../media/image1623.png"/><Relationship Id="rId58" Type="http://schemas.openxmlformats.org/officeDocument/2006/relationships/customXml" Target="../ink/ink1646.xml"/><Relationship Id="rId79" Type="http://schemas.openxmlformats.org/officeDocument/2006/relationships/image" Target="../media/image1644.png"/><Relationship Id="rId102" Type="http://schemas.openxmlformats.org/officeDocument/2006/relationships/customXml" Target="../ink/ink1668.xml"/><Relationship Id="rId123" Type="http://schemas.openxmlformats.org/officeDocument/2006/relationships/image" Target="../media/image1666.png"/><Relationship Id="rId144" Type="http://schemas.openxmlformats.org/officeDocument/2006/relationships/customXml" Target="../ink/ink1689.xml"/><Relationship Id="rId90" Type="http://schemas.openxmlformats.org/officeDocument/2006/relationships/customXml" Target="../ink/ink1662.xml"/><Relationship Id="rId165" Type="http://schemas.openxmlformats.org/officeDocument/2006/relationships/image" Target="../media/image1687.png"/><Relationship Id="rId211" Type="http://schemas.openxmlformats.org/officeDocument/2006/relationships/image" Target="../media/image1710.png"/><Relationship Id="rId232" Type="http://schemas.openxmlformats.org/officeDocument/2006/relationships/customXml" Target="../ink/ink1718.xml"/><Relationship Id="rId253" Type="http://schemas.openxmlformats.org/officeDocument/2006/relationships/image" Target="../media/image1693.png"/><Relationship Id="rId274" Type="http://schemas.openxmlformats.org/officeDocument/2006/relationships/customXml" Target="../ink/ink1739.xml"/><Relationship Id="rId27" Type="http://schemas.openxmlformats.org/officeDocument/2006/relationships/image" Target="../media/image1618.png"/><Relationship Id="rId48" Type="http://schemas.openxmlformats.org/officeDocument/2006/relationships/customXml" Target="../ink/ink1641.xml"/><Relationship Id="rId69" Type="http://schemas.openxmlformats.org/officeDocument/2006/relationships/image" Target="../media/image1639.png"/><Relationship Id="rId113" Type="http://schemas.openxmlformats.org/officeDocument/2006/relationships/image" Target="../media/image1661.png"/><Relationship Id="rId134" Type="http://schemas.openxmlformats.org/officeDocument/2006/relationships/customXml" Target="../ink/ink1684.xml"/><Relationship Id="rId80" Type="http://schemas.openxmlformats.org/officeDocument/2006/relationships/customXml" Target="../ink/ink1657.xml"/><Relationship Id="rId155" Type="http://schemas.openxmlformats.org/officeDocument/2006/relationships/image" Target="../media/image1682.png"/><Relationship Id="rId222" Type="http://schemas.openxmlformats.org/officeDocument/2006/relationships/customXml" Target="../ink/ink1713.xml"/><Relationship Id="rId243" Type="http://schemas.openxmlformats.org/officeDocument/2006/relationships/image" Target="../media/image1551.png"/><Relationship Id="rId264" Type="http://schemas.openxmlformats.org/officeDocument/2006/relationships/customXml" Target="../ink/ink1734.xml"/><Relationship Id="rId285" Type="http://schemas.openxmlformats.org/officeDocument/2006/relationships/image" Target="../media/image1727.png"/><Relationship Id="rId17" Type="http://schemas.openxmlformats.org/officeDocument/2006/relationships/image" Target="../media/image1613.png"/><Relationship Id="rId38" Type="http://schemas.openxmlformats.org/officeDocument/2006/relationships/customXml" Target="../ink/ink1636.xml"/><Relationship Id="rId59" Type="http://schemas.openxmlformats.org/officeDocument/2006/relationships/image" Target="../media/image1634.png"/><Relationship Id="rId103" Type="http://schemas.openxmlformats.org/officeDocument/2006/relationships/image" Target="../media/image1656.png"/><Relationship Id="rId124" Type="http://schemas.openxmlformats.org/officeDocument/2006/relationships/customXml" Target="../ink/ink1679.xml"/><Relationship Id="rId70" Type="http://schemas.openxmlformats.org/officeDocument/2006/relationships/customXml" Target="../ink/ink1652.xml"/><Relationship Id="rId91" Type="http://schemas.openxmlformats.org/officeDocument/2006/relationships/image" Target="../media/image1650.png"/><Relationship Id="rId145" Type="http://schemas.openxmlformats.org/officeDocument/2006/relationships/image" Target="../media/image1677.png"/><Relationship Id="rId166" Type="http://schemas.openxmlformats.org/officeDocument/2006/relationships/customXml" Target="../ink/ink170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08.xml"/><Relationship Id="rId233" Type="http://schemas.openxmlformats.org/officeDocument/2006/relationships/image" Target="../media/image1721.png"/><Relationship Id="rId254" Type="http://schemas.openxmlformats.org/officeDocument/2006/relationships/customXml" Target="../ink/ink1729.xml"/><Relationship Id="rId28" Type="http://schemas.openxmlformats.org/officeDocument/2006/relationships/customXml" Target="../ink/ink1631.xml"/><Relationship Id="rId49" Type="http://schemas.openxmlformats.org/officeDocument/2006/relationships/image" Target="../media/image1629.png"/><Relationship Id="rId114" Type="http://schemas.openxmlformats.org/officeDocument/2006/relationships/customXml" Target="../ink/ink1674.xml"/><Relationship Id="rId275" Type="http://schemas.openxmlformats.org/officeDocument/2006/relationships/image" Target="../media/image1704.png"/><Relationship Id="rId60" Type="http://schemas.openxmlformats.org/officeDocument/2006/relationships/customXml" Target="../ink/ink1647.xml"/><Relationship Id="rId81" Type="http://schemas.openxmlformats.org/officeDocument/2006/relationships/image" Target="../media/image1645.png"/><Relationship Id="rId135" Type="http://schemas.openxmlformats.org/officeDocument/2006/relationships/image" Target="../media/image1672.png"/><Relationship Id="rId156" Type="http://schemas.openxmlformats.org/officeDocument/2006/relationships/customXml" Target="../ink/ink1695.xml"/><Relationship Id="rId223" Type="http://schemas.openxmlformats.org/officeDocument/2006/relationships/image" Target="../media/image1716.png"/><Relationship Id="rId244" Type="http://schemas.openxmlformats.org/officeDocument/2006/relationships/customXml" Target="../ink/ink1724.xml"/><Relationship Id="rId18" Type="http://schemas.openxmlformats.org/officeDocument/2006/relationships/customXml" Target="../ink/ink1626.xml"/><Relationship Id="rId39" Type="http://schemas.openxmlformats.org/officeDocument/2006/relationships/image" Target="../media/image1624.png"/><Relationship Id="rId265" Type="http://schemas.openxmlformats.org/officeDocument/2006/relationships/image" Target="../media/image1699.png"/><Relationship Id="rId50" Type="http://schemas.openxmlformats.org/officeDocument/2006/relationships/customXml" Target="../ink/ink1642.xml"/><Relationship Id="rId104" Type="http://schemas.openxmlformats.org/officeDocument/2006/relationships/customXml" Target="../ink/ink1669.xml"/><Relationship Id="rId125" Type="http://schemas.openxmlformats.org/officeDocument/2006/relationships/image" Target="../media/image1667.png"/><Relationship Id="rId146" Type="http://schemas.openxmlformats.org/officeDocument/2006/relationships/customXml" Target="../ink/ink1690.xml"/><Relationship Id="rId167" Type="http://schemas.openxmlformats.org/officeDocument/2006/relationships/image" Target="../media/image1688.png"/><Relationship Id="rId71" Type="http://schemas.openxmlformats.org/officeDocument/2006/relationships/image" Target="../media/image1640.png"/><Relationship Id="rId92" Type="http://schemas.openxmlformats.org/officeDocument/2006/relationships/customXml" Target="../ink/ink1663.xml"/><Relationship Id="rId213" Type="http://schemas.openxmlformats.org/officeDocument/2006/relationships/image" Target="../media/image1711.png"/><Relationship Id="rId234" Type="http://schemas.openxmlformats.org/officeDocument/2006/relationships/customXml" Target="../ink/ink1719.xml"/><Relationship Id="rId2" Type="http://schemas.openxmlformats.org/officeDocument/2006/relationships/customXml" Target="../ink/ink1618.xml"/><Relationship Id="rId29" Type="http://schemas.openxmlformats.org/officeDocument/2006/relationships/image" Target="../media/image1619.png"/><Relationship Id="rId255" Type="http://schemas.openxmlformats.org/officeDocument/2006/relationships/image" Target="../media/image1694.png"/><Relationship Id="rId276" Type="http://schemas.openxmlformats.org/officeDocument/2006/relationships/customXml" Target="../ink/ink1740.xml"/><Relationship Id="rId40" Type="http://schemas.openxmlformats.org/officeDocument/2006/relationships/customXml" Target="../ink/ink1637.xml"/><Relationship Id="rId115" Type="http://schemas.openxmlformats.org/officeDocument/2006/relationships/image" Target="../media/image1662.png"/><Relationship Id="rId136" Type="http://schemas.openxmlformats.org/officeDocument/2006/relationships/customXml" Target="../ink/ink1685.xml"/><Relationship Id="rId157" Type="http://schemas.openxmlformats.org/officeDocument/2006/relationships/image" Target="../media/image1683.png"/><Relationship Id="rId61" Type="http://schemas.openxmlformats.org/officeDocument/2006/relationships/image" Target="../media/image1635.png"/><Relationship Id="rId82" Type="http://schemas.openxmlformats.org/officeDocument/2006/relationships/customXml" Target="../ink/ink1658.xml"/><Relationship Id="rId203" Type="http://schemas.openxmlformats.org/officeDocument/2006/relationships/image" Target="../media/image1706.png"/><Relationship Id="rId19" Type="http://schemas.openxmlformats.org/officeDocument/2006/relationships/image" Target="../media/image1614.png"/><Relationship Id="rId224" Type="http://schemas.openxmlformats.org/officeDocument/2006/relationships/customXml" Target="../ink/ink1714.xml"/><Relationship Id="rId245" Type="http://schemas.openxmlformats.org/officeDocument/2006/relationships/image" Target="../media/image1552.png"/><Relationship Id="rId266" Type="http://schemas.openxmlformats.org/officeDocument/2006/relationships/customXml" Target="../ink/ink1735.xml"/><Relationship Id="rId30" Type="http://schemas.openxmlformats.org/officeDocument/2006/relationships/customXml" Target="../ink/ink1632.xml"/><Relationship Id="rId105" Type="http://schemas.openxmlformats.org/officeDocument/2006/relationships/image" Target="../media/image1657.png"/><Relationship Id="rId126" Type="http://schemas.openxmlformats.org/officeDocument/2006/relationships/customXml" Target="../ink/ink1680.xml"/><Relationship Id="rId147" Type="http://schemas.openxmlformats.org/officeDocument/2006/relationships/image" Target="../media/image1678.png"/><Relationship Id="rId168" Type="http://schemas.openxmlformats.org/officeDocument/2006/relationships/customXml" Target="../ink/ink1701.xml"/><Relationship Id="rId51" Type="http://schemas.openxmlformats.org/officeDocument/2006/relationships/image" Target="../media/image1630.png"/><Relationship Id="rId72" Type="http://schemas.openxmlformats.org/officeDocument/2006/relationships/customXml" Target="../ink/ink1653.xml"/><Relationship Id="rId93" Type="http://schemas.openxmlformats.org/officeDocument/2006/relationships/image" Target="../media/image1651.png"/><Relationship Id="rId3" Type="http://schemas.openxmlformats.org/officeDocument/2006/relationships/image" Target="../media/image1606.png"/><Relationship Id="rId214" Type="http://schemas.openxmlformats.org/officeDocument/2006/relationships/customXml" Target="../ink/ink1709.xml"/><Relationship Id="rId235" Type="http://schemas.openxmlformats.org/officeDocument/2006/relationships/image" Target="../media/image1722.png"/><Relationship Id="rId256" Type="http://schemas.openxmlformats.org/officeDocument/2006/relationships/customXml" Target="../ink/ink1730.xml"/><Relationship Id="rId277" Type="http://schemas.openxmlformats.org/officeDocument/2006/relationships/image" Target="../media/image1705.png"/><Relationship Id="rId116" Type="http://schemas.openxmlformats.org/officeDocument/2006/relationships/customXml" Target="../ink/ink1675.xml"/><Relationship Id="rId137" Type="http://schemas.openxmlformats.org/officeDocument/2006/relationships/image" Target="../media/image1673.png"/><Relationship Id="rId158" Type="http://schemas.openxmlformats.org/officeDocument/2006/relationships/customXml" Target="../ink/ink1696.xml"/><Relationship Id="rId20" Type="http://schemas.openxmlformats.org/officeDocument/2006/relationships/customXml" Target="../ink/ink1627.xml"/><Relationship Id="rId41" Type="http://schemas.openxmlformats.org/officeDocument/2006/relationships/image" Target="../media/image1625.png"/><Relationship Id="rId62" Type="http://schemas.openxmlformats.org/officeDocument/2006/relationships/customXml" Target="../ink/ink1648.xml"/><Relationship Id="rId83" Type="http://schemas.openxmlformats.org/officeDocument/2006/relationships/image" Target="../media/image1646.png"/><Relationship Id="rId204" Type="http://schemas.openxmlformats.org/officeDocument/2006/relationships/customXml" Target="../ink/ink1704.xml"/><Relationship Id="rId225" Type="http://schemas.openxmlformats.org/officeDocument/2006/relationships/image" Target="../media/image1717.png"/><Relationship Id="rId246" Type="http://schemas.openxmlformats.org/officeDocument/2006/relationships/customXml" Target="../ink/ink1725.xml"/><Relationship Id="rId267" Type="http://schemas.openxmlformats.org/officeDocument/2006/relationships/image" Target="../media/image1700.png"/><Relationship Id="rId106" Type="http://schemas.openxmlformats.org/officeDocument/2006/relationships/customXml" Target="../ink/ink1670.xml"/><Relationship Id="rId127" Type="http://schemas.openxmlformats.org/officeDocument/2006/relationships/image" Target="../media/image1668.png"/><Relationship Id="rId10" Type="http://schemas.openxmlformats.org/officeDocument/2006/relationships/customXml" Target="../ink/ink1622.xml"/><Relationship Id="rId31" Type="http://schemas.openxmlformats.org/officeDocument/2006/relationships/image" Target="../media/image1620.png"/><Relationship Id="rId52" Type="http://schemas.openxmlformats.org/officeDocument/2006/relationships/customXml" Target="../ink/ink1643.xml"/><Relationship Id="rId73" Type="http://schemas.openxmlformats.org/officeDocument/2006/relationships/image" Target="../media/image1641.png"/><Relationship Id="rId94" Type="http://schemas.openxmlformats.org/officeDocument/2006/relationships/customXml" Target="../ink/ink1664.xml"/><Relationship Id="rId148" Type="http://schemas.openxmlformats.org/officeDocument/2006/relationships/customXml" Target="../ink/ink1691.xml"/><Relationship Id="rId169" Type="http://schemas.openxmlformats.org/officeDocument/2006/relationships/image" Target="../media/image1689.png"/><Relationship Id="rId4" Type="http://schemas.openxmlformats.org/officeDocument/2006/relationships/customXml" Target="../ink/ink1619.xml"/><Relationship Id="rId215" Type="http://schemas.openxmlformats.org/officeDocument/2006/relationships/image" Target="../media/image1712.png"/><Relationship Id="rId236" Type="http://schemas.openxmlformats.org/officeDocument/2006/relationships/customXml" Target="../ink/ink1720.xml"/><Relationship Id="rId257" Type="http://schemas.openxmlformats.org/officeDocument/2006/relationships/image" Target="../media/image1695.png"/><Relationship Id="rId278" Type="http://schemas.openxmlformats.org/officeDocument/2006/relationships/customXml" Target="../ink/ink174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85.png"/><Relationship Id="rId299" Type="http://schemas.openxmlformats.org/officeDocument/2006/relationships/image" Target="../media/image1876.png"/><Relationship Id="rId21" Type="http://schemas.openxmlformats.org/officeDocument/2006/relationships/image" Target="../media/image1737.png"/><Relationship Id="rId63" Type="http://schemas.openxmlformats.org/officeDocument/2006/relationships/image" Target="../media/image1758.png"/><Relationship Id="rId159" Type="http://schemas.openxmlformats.org/officeDocument/2006/relationships/image" Target="../media/image1806.png"/><Relationship Id="rId324" Type="http://schemas.openxmlformats.org/officeDocument/2006/relationships/customXml" Target="../ink/ink1904.xml"/><Relationship Id="rId170" Type="http://schemas.openxmlformats.org/officeDocument/2006/relationships/customXml" Target="../ink/ink1829.xml"/><Relationship Id="rId226" Type="http://schemas.openxmlformats.org/officeDocument/2006/relationships/customXml" Target="../ink/ink1855.xml"/><Relationship Id="rId268" Type="http://schemas.openxmlformats.org/officeDocument/2006/relationships/customXml" Target="../ink/ink1876.xml"/><Relationship Id="rId32" Type="http://schemas.openxmlformats.org/officeDocument/2006/relationships/customXml" Target="../ink/ink1760.xml"/><Relationship Id="rId74" Type="http://schemas.openxmlformats.org/officeDocument/2006/relationships/customXml" Target="../ink/ink1781.xml"/><Relationship Id="rId128" Type="http://schemas.openxmlformats.org/officeDocument/2006/relationships/customXml" Target="../ink/ink1808.xml"/><Relationship Id="rId335" Type="http://schemas.openxmlformats.org/officeDocument/2006/relationships/image" Target="../media/image1892.png"/><Relationship Id="rId5" Type="http://schemas.openxmlformats.org/officeDocument/2006/relationships/image" Target="../media/image1729.png"/><Relationship Id="rId237" Type="http://schemas.openxmlformats.org/officeDocument/2006/relationships/image" Target="../media/image1845.png"/><Relationship Id="rId279" Type="http://schemas.openxmlformats.org/officeDocument/2006/relationships/image" Target="../media/image1866.png"/><Relationship Id="rId43" Type="http://schemas.openxmlformats.org/officeDocument/2006/relationships/image" Target="../media/image1748.png"/><Relationship Id="rId139" Type="http://schemas.openxmlformats.org/officeDocument/2006/relationships/image" Target="../media/image1796.png"/><Relationship Id="rId290" Type="http://schemas.openxmlformats.org/officeDocument/2006/relationships/customXml" Target="../ink/ink1887.xml"/><Relationship Id="rId304" Type="http://schemas.openxmlformats.org/officeDocument/2006/relationships/customXml" Target="../ink/ink1894.xml"/><Relationship Id="rId85" Type="http://schemas.openxmlformats.org/officeDocument/2006/relationships/image" Target="../media/image1769.png"/><Relationship Id="rId150" Type="http://schemas.openxmlformats.org/officeDocument/2006/relationships/customXml" Target="../ink/ink1819.xml"/><Relationship Id="rId192" Type="http://schemas.openxmlformats.org/officeDocument/2006/relationships/customXml" Target="../ink/ink1838.xml"/><Relationship Id="rId206" Type="http://schemas.openxmlformats.org/officeDocument/2006/relationships/customXml" Target="../ink/ink1845.xml"/><Relationship Id="rId248" Type="http://schemas.openxmlformats.org/officeDocument/2006/relationships/customXml" Target="../ink/ink1866.xml"/><Relationship Id="rId12" Type="http://schemas.openxmlformats.org/officeDocument/2006/relationships/customXml" Target="../ink/ink1750.xml"/><Relationship Id="rId108" Type="http://schemas.openxmlformats.org/officeDocument/2006/relationships/customXml" Target="../ink/ink1798.xml"/><Relationship Id="rId315" Type="http://schemas.openxmlformats.org/officeDocument/2006/relationships/image" Target="../media/image1884.png"/><Relationship Id="rId54" Type="http://schemas.openxmlformats.org/officeDocument/2006/relationships/customXml" Target="../ink/ink1771.xml"/><Relationship Id="rId96" Type="http://schemas.openxmlformats.org/officeDocument/2006/relationships/customXml" Target="../ink/ink1792.xml"/><Relationship Id="rId161" Type="http://schemas.openxmlformats.org/officeDocument/2006/relationships/image" Target="../media/image1807.png"/><Relationship Id="rId217" Type="http://schemas.openxmlformats.org/officeDocument/2006/relationships/image" Target="../media/image1835.png"/><Relationship Id="rId259" Type="http://schemas.openxmlformats.org/officeDocument/2006/relationships/image" Target="../media/image1856.png"/><Relationship Id="rId23" Type="http://schemas.openxmlformats.org/officeDocument/2006/relationships/image" Target="../media/image1738.png"/><Relationship Id="rId119" Type="http://schemas.openxmlformats.org/officeDocument/2006/relationships/image" Target="../media/image1786.png"/><Relationship Id="rId270" Type="http://schemas.openxmlformats.org/officeDocument/2006/relationships/customXml" Target="../ink/ink1877.xml"/><Relationship Id="rId326" Type="http://schemas.openxmlformats.org/officeDocument/2006/relationships/customXml" Target="../ink/ink1905.xml"/><Relationship Id="rId65" Type="http://schemas.openxmlformats.org/officeDocument/2006/relationships/image" Target="../media/image1759.png"/><Relationship Id="rId130" Type="http://schemas.openxmlformats.org/officeDocument/2006/relationships/customXml" Target="../ink/ink1809.xml"/><Relationship Id="rId172" Type="http://schemas.openxmlformats.org/officeDocument/2006/relationships/customXml" Target="../ink/ink1830.xml"/><Relationship Id="rId228" Type="http://schemas.openxmlformats.org/officeDocument/2006/relationships/customXml" Target="../ink/ink1856.xml"/><Relationship Id="rId281" Type="http://schemas.openxmlformats.org/officeDocument/2006/relationships/image" Target="../media/image1867.png"/><Relationship Id="rId337" Type="http://schemas.openxmlformats.org/officeDocument/2006/relationships/image" Target="../media/image1893.png"/><Relationship Id="rId34" Type="http://schemas.openxmlformats.org/officeDocument/2006/relationships/customXml" Target="../ink/ink1761.xml"/><Relationship Id="rId76" Type="http://schemas.openxmlformats.org/officeDocument/2006/relationships/customXml" Target="../ink/ink1782.xml"/><Relationship Id="rId141" Type="http://schemas.openxmlformats.org/officeDocument/2006/relationships/image" Target="../media/image1797.png"/><Relationship Id="rId7" Type="http://schemas.openxmlformats.org/officeDocument/2006/relationships/image" Target="../media/image1730.png"/><Relationship Id="rId183" Type="http://schemas.openxmlformats.org/officeDocument/2006/relationships/image" Target="../media/image1818.png"/><Relationship Id="rId239" Type="http://schemas.openxmlformats.org/officeDocument/2006/relationships/image" Target="../media/image1846.png"/><Relationship Id="rId250" Type="http://schemas.openxmlformats.org/officeDocument/2006/relationships/customXml" Target="../ink/ink1867.xml"/><Relationship Id="rId292" Type="http://schemas.openxmlformats.org/officeDocument/2006/relationships/customXml" Target="../ink/ink1888.xml"/><Relationship Id="rId306" Type="http://schemas.openxmlformats.org/officeDocument/2006/relationships/customXml" Target="../ink/ink1895.xml"/><Relationship Id="rId24" Type="http://schemas.openxmlformats.org/officeDocument/2006/relationships/customXml" Target="../ink/ink1756.xml"/><Relationship Id="rId45" Type="http://schemas.openxmlformats.org/officeDocument/2006/relationships/image" Target="../media/image1749.png"/><Relationship Id="rId66" Type="http://schemas.openxmlformats.org/officeDocument/2006/relationships/customXml" Target="../ink/ink1777.xml"/><Relationship Id="rId87" Type="http://schemas.openxmlformats.org/officeDocument/2006/relationships/image" Target="../media/image1770.png"/><Relationship Id="rId110" Type="http://schemas.openxmlformats.org/officeDocument/2006/relationships/customXml" Target="../ink/ink1799.xml"/><Relationship Id="rId131" Type="http://schemas.openxmlformats.org/officeDocument/2006/relationships/image" Target="../media/image1792.png"/><Relationship Id="rId327" Type="http://schemas.openxmlformats.org/officeDocument/2006/relationships/image" Target="../media/image1816.png"/><Relationship Id="rId152" Type="http://schemas.openxmlformats.org/officeDocument/2006/relationships/customXml" Target="../ink/ink1820.xml"/><Relationship Id="rId173" Type="http://schemas.openxmlformats.org/officeDocument/2006/relationships/image" Target="../media/image1813.png"/><Relationship Id="rId194" Type="http://schemas.openxmlformats.org/officeDocument/2006/relationships/customXml" Target="../ink/ink1839.xml"/><Relationship Id="rId208" Type="http://schemas.openxmlformats.org/officeDocument/2006/relationships/customXml" Target="../ink/ink1846.xml"/><Relationship Id="rId229" Type="http://schemas.openxmlformats.org/officeDocument/2006/relationships/image" Target="../media/image1841.png"/><Relationship Id="rId240" Type="http://schemas.openxmlformats.org/officeDocument/2006/relationships/customXml" Target="../ink/ink1862.xml"/><Relationship Id="rId261" Type="http://schemas.openxmlformats.org/officeDocument/2006/relationships/image" Target="../media/image1857.png"/><Relationship Id="rId14" Type="http://schemas.openxmlformats.org/officeDocument/2006/relationships/customXml" Target="../ink/ink1751.xml"/><Relationship Id="rId35" Type="http://schemas.openxmlformats.org/officeDocument/2006/relationships/image" Target="../media/image1744.png"/><Relationship Id="rId56" Type="http://schemas.openxmlformats.org/officeDocument/2006/relationships/customXml" Target="../ink/ink1772.xml"/><Relationship Id="rId77" Type="http://schemas.openxmlformats.org/officeDocument/2006/relationships/image" Target="../media/image1765.png"/><Relationship Id="rId100" Type="http://schemas.openxmlformats.org/officeDocument/2006/relationships/customXml" Target="../ink/ink1794.xml"/><Relationship Id="rId282" Type="http://schemas.openxmlformats.org/officeDocument/2006/relationships/customXml" Target="../ink/ink1883.xml"/><Relationship Id="rId317" Type="http://schemas.openxmlformats.org/officeDocument/2006/relationships/image" Target="../media/image1885.png"/><Relationship Id="rId8" Type="http://schemas.openxmlformats.org/officeDocument/2006/relationships/customXml" Target="../ink/ink1748.xml"/><Relationship Id="rId98" Type="http://schemas.openxmlformats.org/officeDocument/2006/relationships/customXml" Target="../ink/ink1793.xml"/><Relationship Id="rId121" Type="http://schemas.openxmlformats.org/officeDocument/2006/relationships/image" Target="../media/image1787.png"/><Relationship Id="rId142" Type="http://schemas.openxmlformats.org/officeDocument/2006/relationships/customXml" Target="../ink/ink1815.xml"/><Relationship Id="rId163" Type="http://schemas.openxmlformats.org/officeDocument/2006/relationships/image" Target="../media/image1808.png"/><Relationship Id="rId184" Type="http://schemas.openxmlformats.org/officeDocument/2006/relationships/customXml" Target="../ink/ink1834.xml"/><Relationship Id="rId219" Type="http://schemas.openxmlformats.org/officeDocument/2006/relationships/image" Target="../media/image1836.png"/><Relationship Id="rId230" Type="http://schemas.openxmlformats.org/officeDocument/2006/relationships/customXml" Target="../ink/ink1857.xml"/><Relationship Id="rId251" Type="http://schemas.openxmlformats.org/officeDocument/2006/relationships/image" Target="../media/image1852.png"/><Relationship Id="rId25" Type="http://schemas.openxmlformats.org/officeDocument/2006/relationships/image" Target="../media/image1739.png"/><Relationship Id="rId46" Type="http://schemas.openxmlformats.org/officeDocument/2006/relationships/customXml" Target="../ink/ink1767.xml"/><Relationship Id="rId67" Type="http://schemas.openxmlformats.org/officeDocument/2006/relationships/image" Target="../media/image1760.png"/><Relationship Id="rId272" Type="http://schemas.openxmlformats.org/officeDocument/2006/relationships/customXml" Target="../ink/ink1878.xml"/><Relationship Id="rId293" Type="http://schemas.openxmlformats.org/officeDocument/2006/relationships/image" Target="../media/image1873.png"/><Relationship Id="rId307" Type="http://schemas.openxmlformats.org/officeDocument/2006/relationships/image" Target="../media/image1880.png"/><Relationship Id="rId328" Type="http://schemas.openxmlformats.org/officeDocument/2006/relationships/customXml" Target="../ink/ink1906.xml"/><Relationship Id="rId88" Type="http://schemas.openxmlformats.org/officeDocument/2006/relationships/customXml" Target="../ink/ink1788.xml"/><Relationship Id="rId111" Type="http://schemas.openxmlformats.org/officeDocument/2006/relationships/image" Target="../media/image1782.png"/><Relationship Id="rId132" Type="http://schemas.openxmlformats.org/officeDocument/2006/relationships/customXml" Target="../ink/ink1810.xml"/><Relationship Id="rId153" Type="http://schemas.openxmlformats.org/officeDocument/2006/relationships/image" Target="../media/image1803.png"/><Relationship Id="rId174" Type="http://schemas.openxmlformats.org/officeDocument/2006/relationships/customXml" Target="../ink/ink1831.xml"/><Relationship Id="rId195" Type="http://schemas.openxmlformats.org/officeDocument/2006/relationships/image" Target="../media/image1824.png"/><Relationship Id="rId209" Type="http://schemas.openxmlformats.org/officeDocument/2006/relationships/image" Target="../media/image1831.png"/><Relationship Id="rId220" Type="http://schemas.openxmlformats.org/officeDocument/2006/relationships/customXml" Target="../ink/ink1852.xml"/><Relationship Id="rId241" Type="http://schemas.openxmlformats.org/officeDocument/2006/relationships/image" Target="../media/image1847.png"/><Relationship Id="rId15" Type="http://schemas.openxmlformats.org/officeDocument/2006/relationships/image" Target="../media/image1734.png"/><Relationship Id="rId36" Type="http://schemas.openxmlformats.org/officeDocument/2006/relationships/customXml" Target="../ink/ink1762.xml"/><Relationship Id="rId57" Type="http://schemas.openxmlformats.org/officeDocument/2006/relationships/image" Target="../media/image1755.png"/><Relationship Id="rId262" Type="http://schemas.openxmlformats.org/officeDocument/2006/relationships/customXml" Target="../ink/ink1873.xml"/><Relationship Id="rId283" Type="http://schemas.openxmlformats.org/officeDocument/2006/relationships/image" Target="../media/image1868.png"/><Relationship Id="rId318" Type="http://schemas.openxmlformats.org/officeDocument/2006/relationships/customXml" Target="../ink/ink1901.xml"/><Relationship Id="rId78" Type="http://schemas.openxmlformats.org/officeDocument/2006/relationships/customXml" Target="../ink/ink1783.xml"/><Relationship Id="rId99" Type="http://schemas.openxmlformats.org/officeDocument/2006/relationships/image" Target="../media/image1776.png"/><Relationship Id="rId101" Type="http://schemas.openxmlformats.org/officeDocument/2006/relationships/image" Target="../media/image1777.png"/><Relationship Id="rId122" Type="http://schemas.openxmlformats.org/officeDocument/2006/relationships/customXml" Target="../ink/ink1805.xml"/><Relationship Id="rId143" Type="http://schemas.openxmlformats.org/officeDocument/2006/relationships/image" Target="../media/image1798.png"/><Relationship Id="rId164" Type="http://schemas.openxmlformats.org/officeDocument/2006/relationships/customXml" Target="../ink/ink1826.xml"/><Relationship Id="rId185" Type="http://schemas.openxmlformats.org/officeDocument/2006/relationships/image" Target="../media/image1819.png"/><Relationship Id="rId9" Type="http://schemas.openxmlformats.org/officeDocument/2006/relationships/image" Target="../media/image1731.png"/><Relationship Id="rId210" Type="http://schemas.openxmlformats.org/officeDocument/2006/relationships/customXml" Target="../ink/ink1847.xml"/><Relationship Id="rId26" Type="http://schemas.openxmlformats.org/officeDocument/2006/relationships/customXml" Target="../ink/ink1757.xml"/><Relationship Id="rId231" Type="http://schemas.openxmlformats.org/officeDocument/2006/relationships/image" Target="../media/image1842.png"/><Relationship Id="rId252" Type="http://schemas.openxmlformats.org/officeDocument/2006/relationships/customXml" Target="../ink/ink1868.xml"/><Relationship Id="rId273" Type="http://schemas.openxmlformats.org/officeDocument/2006/relationships/image" Target="../media/image1863.png"/><Relationship Id="rId294" Type="http://schemas.openxmlformats.org/officeDocument/2006/relationships/customXml" Target="../ink/ink1889.xml"/><Relationship Id="rId308" Type="http://schemas.openxmlformats.org/officeDocument/2006/relationships/customXml" Target="../ink/ink1896.xml"/><Relationship Id="rId329" Type="http://schemas.openxmlformats.org/officeDocument/2006/relationships/image" Target="../media/image1817.png"/><Relationship Id="rId47" Type="http://schemas.openxmlformats.org/officeDocument/2006/relationships/image" Target="../media/image1750.png"/><Relationship Id="rId68" Type="http://schemas.openxmlformats.org/officeDocument/2006/relationships/customXml" Target="../ink/ink1778.xml"/><Relationship Id="rId89" Type="http://schemas.openxmlformats.org/officeDocument/2006/relationships/image" Target="../media/image1771.png"/><Relationship Id="rId112" Type="http://schemas.openxmlformats.org/officeDocument/2006/relationships/customXml" Target="../ink/ink1800.xml"/><Relationship Id="rId133" Type="http://schemas.openxmlformats.org/officeDocument/2006/relationships/image" Target="../media/image1793.png"/><Relationship Id="rId154" Type="http://schemas.openxmlformats.org/officeDocument/2006/relationships/customXml" Target="../ink/ink1821.xml"/><Relationship Id="rId175" Type="http://schemas.openxmlformats.org/officeDocument/2006/relationships/image" Target="../media/image1814.png"/><Relationship Id="rId196" Type="http://schemas.openxmlformats.org/officeDocument/2006/relationships/customXml" Target="../ink/ink1840.xml"/><Relationship Id="rId200" Type="http://schemas.openxmlformats.org/officeDocument/2006/relationships/customXml" Target="../ink/ink1842.xml"/><Relationship Id="rId16" Type="http://schemas.openxmlformats.org/officeDocument/2006/relationships/customXml" Target="../ink/ink1752.xml"/><Relationship Id="rId221" Type="http://schemas.openxmlformats.org/officeDocument/2006/relationships/image" Target="../media/image1837.png"/><Relationship Id="rId242" Type="http://schemas.openxmlformats.org/officeDocument/2006/relationships/customXml" Target="../ink/ink1863.xml"/><Relationship Id="rId263" Type="http://schemas.openxmlformats.org/officeDocument/2006/relationships/image" Target="../media/image1858.png"/><Relationship Id="rId284" Type="http://schemas.openxmlformats.org/officeDocument/2006/relationships/customXml" Target="../ink/ink1884.xml"/><Relationship Id="rId319" Type="http://schemas.openxmlformats.org/officeDocument/2006/relationships/image" Target="../media/image1886.png"/><Relationship Id="rId37" Type="http://schemas.openxmlformats.org/officeDocument/2006/relationships/image" Target="../media/image1745.png"/><Relationship Id="rId58" Type="http://schemas.openxmlformats.org/officeDocument/2006/relationships/customXml" Target="../ink/ink1773.xml"/><Relationship Id="rId79" Type="http://schemas.openxmlformats.org/officeDocument/2006/relationships/image" Target="../media/image1766.png"/><Relationship Id="rId102" Type="http://schemas.openxmlformats.org/officeDocument/2006/relationships/customXml" Target="../ink/ink1795.xml"/><Relationship Id="rId123" Type="http://schemas.openxmlformats.org/officeDocument/2006/relationships/image" Target="../media/image1788.png"/><Relationship Id="rId144" Type="http://schemas.openxmlformats.org/officeDocument/2006/relationships/customXml" Target="../ink/ink1816.xml"/><Relationship Id="rId330" Type="http://schemas.openxmlformats.org/officeDocument/2006/relationships/customXml" Target="../ink/ink1907.xml"/><Relationship Id="rId90" Type="http://schemas.openxmlformats.org/officeDocument/2006/relationships/customXml" Target="../ink/ink1789.xml"/><Relationship Id="rId165" Type="http://schemas.openxmlformats.org/officeDocument/2006/relationships/image" Target="../media/image1809.png"/><Relationship Id="rId186" Type="http://schemas.openxmlformats.org/officeDocument/2006/relationships/customXml" Target="../ink/ink1835.xml"/><Relationship Id="rId211" Type="http://schemas.openxmlformats.org/officeDocument/2006/relationships/image" Target="../media/image1832.png"/><Relationship Id="rId232" Type="http://schemas.openxmlformats.org/officeDocument/2006/relationships/customXml" Target="../ink/ink1858.xml"/><Relationship Id="rId253" Type="http://schemas.openxmlformats.org/officeDocument/2006/relationships/image" Target="../media/image1853.png"/><Relationship Id="rId274" Type="http://schemas.openxmlformats.org/officeDocument/2006/relationships/customXml" Target="../ink/ink1879.xml"/><Relationship Id="rId295" Type="http://schemas.openxmlformats.org/officeDocument/2006/relationships/image" Target="../media/image1874.png"/><Relationship Id="rId309" Type="http://schemas.openxmlformats.org/officeDocument/2006/relationships/image" Target="../media/image1881.png"/><Relationship Id="rId27" Type="http://schemas.openxmlformats.org/officeDocument/2006/relationships/image" Target="../media/image1740.png"/><Relationship Id="rId48" Type="http://schemas.openxmlformats.org/officeDocument/2006/relationships/customXml" Target="../ink/ink1768.xml"/><Relationship Id="rId69" Type="http://schemas.openxmlformats.org/officeDocument/2006/relationships/image" Target="../media/image1761.png"/><Relationship Id="rId113" Type="http://schemas.openxmlformats.org/officeDocument/2006/relationships/image" Target="../media/image1783.png"/><Relationship Id="rId134" Type="http://schemas.openxmlformats.org/officeDocument/2006/relationships/customXml" Target="../ink/ink1811.xml"/><Relationship Id="rId320" Type="http://schemas.openxmlformats.org/officeDocument/2006/relationships/customXml" Target="../ink/ink1902.xml"/><Relationship Id="rId80" Type="http://schemas.openxmlformats.org/officeDocument/2006/relationships/customXml" Target="../ink/ink1784.xml"/><Relationship Id="rId155" Type="http://schemas.openxmlformats.org/officeDocument/2006/relationships/image" Target="../media/image1804.png"/><Relationship Id="rId176" Type="http://schemas.openxmlformats.org/officeDocument/2006/relationships/customXml" Target="../ink/ink1832.xml"/><Relationship Id="rId197" Type="http://schemas.openxmlformats.org/officeDocument/2006/relationships/image" Target="../media/image1825.png"/><Relationship Id="rId201" Type="http://schemas.openxmlformats.org/officeDocument/2006/relationships/image" Target="../media/image1827.png"/><Relationship Id="rId222" Type="http://schemas.openxmlformats.org/officeDocument/2006/relationships/customXml" Target="../ink/ink1853.xml"/><Relationship Id="rId243" Type="http://schemas.openxmlformats.org/officeDocument/2006/relationships/image" Target="../media/image1848.png"/><Relationship Id="rId264" Type="http://schemas.openxmlformats.org/officeDocument/2006/relationships/customXml" Target="../ink/ink1874.xml"/><Relationship Id="rId285" Type="http://schemas.openxmlformats.org/officeDocument/2006/relationships/image" Target="../media/image1869.png"/><Relationship Id="rId17" Type="http://schemas.openxmlformats.org/officeDocument/2006/relationships/image" Target="../media/image1735.png"/><Relationship Id="rId38" Type="http://schemas.openxmlformats.org/officeDocument/2006/relationships/customXml" Target="../ink/ink1763.xml"/><Relationship Id="rId59" Type="http://schemas.openxmlformats.org/officeDocument/2006/relationships/image" Target="../media/image1756.png"/><Relationship Id="rId103" Type="http://schemas.openxmlformats.org/officeDocument/2006/relationships/image" Target="../media/image1778.png"/><Relationship Id="rId124" Type="http://schemas.openxmlformats.org/officeDocument/2006/relationships/customXml" Target="../ink/ink1806.xml"/><Relationship Id="rId310" Type="http://schemas.openxmlformats.org/officeDocument/2006/relationships/customXml" Target="../ink/ink1897.xml"/><Relationship Id="rId70" Type="http://schemas.openxmlformats.org/officeDocument/2006/relationships/customXml" Target="../ink/ink1779.xml"/><Relationship Id="rId91" Type="http://schemas.openxmlformats.org/officeDocument/2006/relationships/image" Target="../media/image1772.png"/><Relationship Id="rId145" Type="http://schemas.openxmlformats.org/officeDocument/2006/relationships/image" Target="../media/image1799.png"/><Relationship Id="rId166" Type="http://schemas.openxmlformats.org/officeDocument/2006/relationships/customXml" Target="../ink/ink1827.xml"/><Relationship Id="rId187" Type="http://schemas.openxmlformats.org/officeDocument/2006/relationships/image" Target="../media/image1820.png"/><Relationship Id="rId331" Type="http://schemas.openxmlformats.org/officeDocument/2006/relationships/image" Target="../media/image189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48.xml"/><Relationship Id="rId233" Type="http://schemas.openxmlformats.org/officeDocument/2006/relationships/image" Target="../media/image1843.png"/><Relationship Id="rId254" Type="http://schemas.openxmlformats.org/officeDocument/2006/relationships/customXml" Target="../ink/ink1869.xml"/><Relationship Id="rId28" Type="http://schemas.openxmlformats.org/officeDocument/2006/relationships/customXml" Target="../ink/ink1758.xml"/><Relationship Id="rId49" Type="http://schemas.openxmlformats.org/officeDocument/2006/relationships/image" Target="../media/image1751.png"/><Relationship Id="rId114" Type="http://schemas.openxmlformats.org/officeDocument/2006/relationships/customXml" Target="../ink/ink1801.xml"/><Relationship Id="rId275" Type="http://schemas.openxmlformats.org/officeDocument/2006/relationships/image" Target="../media/image1864.png"/><Relationship Id="rId296" Type="http://schemas.openxmlformats.org/officeDocument/2006/relationships/customXml" Target="../ink/ink1890.xml"/><Relationship Id="rId300" Type="http://schemas.openxmlformats.org/officeDocument/2006/relationships/customXml" Target="../ink/ink1892.xml"/><Relationship Id="rId60" Type="http://schemas.openxmlformats.org/officeDocument/2006/relationships/customXml" Target="../ink/ink1774.xml"/><Relationship Id="rId81" Type="http://schemas.openxmlformats.org/officeDocument/2006/relationships/image" Target="../media/image1767.png"/><Relationship Id="rId135" Type="http://schemas.openxmlformats.org/officeDocument/2006/relationships/image" Target="../media/image1794.png"/><Relationship Id="rId156" Type="http://schemas.openxmlformats.org/officeDocument/2006/relationships/customXml" Target="../ink/ink1822.xml"/><Relationship Id="rId177" Type="http://schemas.openxmlformats.org/officeDocument/2006/relationships/image" Target="../media/image1815.png"/><Relationship Id="rId198" Type="http://schemas.openxmlformats.org/officeDocument/2006/relationships/customXml" Target="../ink/ink1841.xml"/><Relationship Id="rId321" Type="http://schemas.openxmlformats.org/officeDocument/2006/relationships/image" Target="../media/image1887.png"/><Relationship Id="rId202" Type="http://schemas.openxmlformats.org/officeDocument/2006/relationships/customXml" Target="../ink/ink1843.xml"/><Relationship Id="rId223" Type="http://schemas.openxmlformats.org/officeDocument/2006/relationships/image" Target="../media/image1838.png"/><Relationship Id="rId244" Type="http://schemas.openxmlformats.org/officeDocument/2006/relationships/customXml" Target="../ink/ink1864.xml"/><Relationship Id="rId18" Type="http://schemas.openxmlformats.org/officeDocument/2006/relationships/customXml" Target="../ink/ink1753.xml"/><Relationship Id="rId39" Type="http://schemas.openxmlformats.org/officeDocument/2006/relationships/image" Target="../media/image1746.png"/><Relationship Id="rId265" Type="http://schemas.openxmlformats.org/officeDocument/2006/relationships/image" Target="../media/image1859.png"/><Relationship Id="rId286" Type="http://schemas.openxmlformats.org/officeDocument/2006/relationships/customXml" Target="../ink/ink1885.xml"/><Relationship Id="rId50" Type="http://schemas.openxmlformats.org/officeDocument/2006/relationships/customXml" Target="../ink/ink1769.xml"/><Relationship Id="rId104" Type="http://schemas.openxmlformats.org/officeDocument/2006/relationships/customXml" Target="../ink/ink1796.xml"/><Relationship Id="rId125" Type="http://schemas.openxmlformats.org/officeDocument/2006/relationships/image" Target="../media/image1789.png"/><Relationship Id="rId146" Type="http://schemas.openxmlformats.org/officeDocument/2006/relationships/customXml" Target="../ink/ink1817.xml"/><Relationship Id="rId167" Type="http://schemas.openxmlformats.org/officeDocument/2006/relationships/image" Target="../media/image1810.png"/><Relationship Id="rId188" Type="http://schemas.openxmlformats.org/officeDocument/2006/relationships/customXml" Target="../ink/ink1836.xml"/><Relationship Id="rId311" Type="http://schemas.openxmlformats.org/officeDocument/2006/relationships/image" Target="../media/image1882.png"/><Relationship Id="rId332" Type="http://schemas.openxmlformats.org/officeDocument/2006/relationships/customXml" Target="../ink/ink1908.xml"/><Relationship Id="rId71" Type="http://schemas.openxmlformats.org/officeDocument/2006/relationships/image" Target="../media/image1762.png"/><Relationship Id="rId92" Type="http://schemas.openxmlformats.org/officeDocument/2006/relationships/customXml" Target="../ink/ink1790.xml"/><Relationship Id="rId213" Type="http://schemas.openxmlformats.org/officeDocument/2006/relationships/image" Target="../media/image1833.png"/><Relationship Id="rId234" Type="http://schemas.openxmlformats.org/officeDocument/2006/relationships/customXml" Target="../ink/ink1859.xml"/><Relationship Id="rId2" Type="http://schemas.openxmlformats.org/officeDocument/2006/relationships/customXml" Target="../ink/ink1745.xml"/><Relationship Id="rId29" Type="http://schemas.openxmlformats.org/officeDocument/2006/relationships/image" Target="../media/image1741.png"/><Relationship Id="rId255" Type="http://schemas.openxmlformats.org/officeDocument/2006/relationships/image" Target="../media/image1854.png"/><Relationship Id="rId276" Type="http://schemas.openxmlformats.org/officeDocument/2006/relationships/customXml" Target="../ink/ink1880.xml"/><Relationship Id="rId297" Type="http://schemas.openxmlformats.org/officeDocument/2006/relationships/image" Target="../media/image1875.png"/><Relationship Id="rId40" Type="http://schemas.openxmlformats.org/officeDocument/2006/relationships/customXml" Target="../ink/ink1764.xml"/><Relationship Id="rId115" Type="http://schemas.openxmlformats.org/officeDocument/2006/relationships/image" Target="../media/image1784.png"/><Relationship Id="rId136" Type="http://schemas.openxmlformats.org/officeDocument/2006/relationships/customXml" Target="../ink/ink1812.xml"/><Relationship Id="rId157" Type="http://schemas.openxmlformats.org/officeDocument/2006/relationships/image" Target="../media/image1805.png"/><Relationship Id="rId178" Type="http://schemas.openxmlformats.org/officeDocument/2006/relationships/customXml" Target="../ink/ink1833.xml"/><Relationship Id="rId301" Type="http://schemas.openxmlformats.org/officeDocument/2006/relationships/image" Target="../media/image1877.png"/><Relationship Id="rId322" Type="http://schemas.openxmlformats.org/officeDocument/2006/relationships/customXml" Target="../ink/ink1903.xml"/><Relationship Id="rId61" Type="http://schemas.openxmlformats.org/officeDocument/2006/relationships/image" Target="../media/image1757.png"/><Relationship Id="rId82" Type="http://schemas.openxmlformats.org/officeDocument/2006/relationships/customXml" Target="../ink/ink1785.xml"/><Relationship Id="rId199" Type="http://schemas.openxmlformats.org/officeDocument/2006/relationships/image" Target="../media/image1826.png"/><Relationship Id="rId203" Type="http://schemas.openxmlformats.org/officeDocument/2006/relationships/image" Target="../media/image1828.png"/><Relationship Id="rId19" Type="http://schemas.openxmlformats.org/officeDocument/2006/relationships/image" Target="../media/image1736.png"/><Relationship Id="rId224" Type="http://schemas.openxmlformats.org/officeDocument/2006/relationships/customXml" Target="../ink/ink1854.xml"/><Relationship Id="rId245" Type="http://schemas.openxmlformats.org/officeDocument/2006/relationships/image" Target="../media/image1849.png"/><Relationship Id="rId266" Type="http://schemas.openxmlformats.org/officeDocument/2006/relationships/customXml" Target="../ink/ink1875.xml"/><Relationship Id="rId287" Type="http://schemas.openxmlformats.org/officeDocument/2006/relationships/image" Target="../media/image1870.png"/><Relationship Id="rId30" Type="http://schemas.openxmlformats.org/officeDocument/2006/relationships/customXml" Target="../ink/ink1759.xml"/><Relationship Id="rId105" Type="http://schemas.openxmlformats.org/officeDocument/2006/relationships/image" Target="../media/image1779.png"/><Relationship Id="rId126" Type="http://schemas.openxmlformats.org/officeDocument/2006/relationships/customXml" Target="../ink/ink1807.xml"/><Relationship Id="rId147" Type="http://schemas.openxmlformats.org/officeDocument/2006/relationships/image" Target="../media/image1800.png"/><Relationship Id="rId168" Type="http://schemas.openxmlformats.org/officeDocument/2006/relationships/customXml" Target="../ink/ink1828.xml"/><Relationship Id="rId312" Type="http://schemas.openxmlformats.org/officeDocument/2006/relationships/customXml" Target="../ink/ink1898.xml"/><Relationship Id="rId333" Type="http://schemas.openxmlformats.org/officeDocument/2006/relationships/image" Target="../media/image1891.png"/><Relationship Id="rId51" Type="http://schemas.openxmlformats.org/officeDocument/2006/relationships/image" Target="../media/image1752.png"/><Relationship Id="rId72" Type="http://schemas.openxmlformats.org/officeDocument/2006/relationships/customXml" Target="../ink/ink1780.xml"/><Relationship Id="rId93" Type="http://schemas.openxmlformats.org/officeDocument/2006/relationships/image" Target="../media/image1773.png"/><Relationship Id="rId189" Type="http://schemas.openxmlformats.org/officeDocument/2006/relationships/image" Target="../media/image1821.png"/><Relationship Id="rId3" Type="http://schemas.openxmlformats.org/officeDocument/2006/relationships/image" Target="../media/image1728.png"/><Relationship Id="rId214" Type="http://schemas.openxmlformats.org/officeDocument/2006/relationships/customXml" Target="../ink/ink1849.xml"/><Relationship Id="rId235" Type="http://schemas.openxmlformats.org/officeDocument/2006/relationships/image" Target="../media/image1844.png"/><Relationship Id="rId256" Type="http://schemas.openxmlformats.org/officeDocument/2006/relationships/customXml" Target="../ink/ink1870.xml"/><Relationship Id="rId277" Type="http://schemas.openxmlformats.org/officeDocument/2006/relationships/image" Target="../media/image1865.png"/><Relationship Id="rId298" Type="http://schemas.openxmlformats.org/officeDocument/2006/relationships/customXml" Target="../ink/ink1891.xml"/><Relationship Id="rId116" Type="http://schemas.openxmlformats.org/officeDocument/2006/relationships/customXml" Target="../ink/ink1802.xml"/><Relationship Id="rId137" Type="http://schemas.openxmlformats.org/officeDocument/2006/relationships/image" Target="../media/image1795.png"/><Relationship Id="rId158" Type="http://schemas.openxmlformats.org/officeDocument/2006/relationships/customXml" Target="../ink/ink1823.xml"/><Relationship Id="rId302" Type="http://schemas.openxmlformats.org/officeDocument/2006/relationships/customXml" Target="../ink/ink1893.xml"/><Relationship Id="rId323" Type="http://schemas.openxmlformats.org/officeDocument/2006/relationships/image" Target="../media/image1888.png"/><Relationship Id="rId20" Type="http://schemas.openxmlformats.org/officeDocument/2006/relationships/customXml" Target="../ink/ink1754.xml"/><Relationship Id="rId41" Type="http://schemas.openxmlformats.org/officeDocument/2006/relationships/image" Target="../media/image1747.png"/><Relationship Id="rId62" Type="http://schemas.openxmlformats.org/officeDocument/2006/relationships/customXml" Target="../ink/ink1775.xml"/><Relationship Id="rId83" Type="http://schemas.openxmlformats.org/officeDocument/2006/relationships/image" Target="../media/image1768.png"/><Relationship Id="rId190" Type="http://schemas.openxmlformats.org/officeDocument/2006/relationships/customXml" Target="../ink/ink1837.xml"/><Relationship Id="rId204" Type="http://schemas.openxmlformats.org/officeDocument/2006/relationships/customXml" Target="../ink/ink1844.xml"/><Relationship Id="rId225" Type="http://schemas.openxmlformats.org/officeDocument/2006/relationships/image" Target="../media/image1839.png"/><Relationship Id="rId246" Type="http://schemas.openxmlformats.org/officeDocument/2006/relationships/customXml" Target="../ink/ink1865.xml"/><Relationship Id="rId267" Type="http://schemas.openxmlformats.org/officeDocument/2006/relationships/image" Target="../media/image1860.png"/><Relationship Id="rId288" Type="http://schemas.openxmlformats.org/officeDocument/2006/relationships/customXml" Target="../ink/ink1886.xml"/><Relationship Id="rId106" Type="http://schemas.openxmlformats.org/officeDocument/2006/relationships/customXml" Target="../ink/ink1797.xml"/><Relationship Id="rId127" Type="http://schemas.openxmlformats.org/officeDocument/2006/relationships/image" Target="../media/image1790.png"/><Relationship Id="rId313" Type="http://schemas.openxmlformats.org/officeDocument/2006/relationships/image" Target="../media/image1883.png"/><Relationship Id="rId10" Type="http://schemas.openxmlformats.org/officeDocument/2006/relationships/customXml" Target="../ink/ink1749.xml"/><Relationship Id="rId31" Type="http://schemas.openxmlformats.org/officeDocument/2006/relationships/image" Target="../media/image1742.png"/><Relationship Id="rId52" Type="http://schemas.openxmlformats.org/officeDocument/2006/relationships/customXml" Target="../ink/ink1770.xml"/><Relationship Id="rId73" Type="http://schemas.openxmlformats.org/officeDocument/2006/relationships/image" Target="../media/image1763.png"/><Relationship Id="rId94" Type="http://schemas.openxmlformats.org/officeDocument/2006/relationships/customXml" Target="../ink/ink1791.xml"/><Relationship Id="rId148" Type="http://schemas.openxmlformats.org/officeDocument/2006/relationships/customXml" Target="../ink/ink1818.xml"/><Relationship Id="rId169" Type="http://schemas.openxmlformats.org/officeDocument/2006/relationships/image" Target="../media/image1811.png"/><Relationship Id="rId334" Type="http://schemas.openxmlformats.org/officeDocument/2006/relationships/customXml" Target="../ink/ink1909.xml"/><Relationship Id="rId4" Type="http://schemas.openxmlformats.org/officeDocument/2006/relationships/customXml" Target="../ink/ink1746.xml"/><Relationship Id="rId215" Type="http://schemas.openxmlformats.org/officeDocument/2006/relationships/image" Target="../media/image1834.png"/><Relationship Id="rId236" Type="http://schemas.openxmlformats.org/officeDocument/2006/relationships/customXml" Target="../ink/ink1860.xml"/><Relationship Id="rId257" Type="http://schemas.openxmlformats.org/officeDocument/2006/relationships/image" Target="../media/image1855.png"/><Relationship Id="rId278" Type="http://schemas.openxmlformats.org/officeDocument/2006/relationships/customXml" Target="../ink/ink1881.xml"/><Relationship Id="rId303" Type="http://schemas.openxmlformats.org/officeDocument/2006/relationships/image" Target="../media/image1878.png"/><Relationship Id="rId42" Type="http://schemas.openxmlformats.org/officeDocument/2006/relationships/customXml" Target="../ink/ink1765.xml"/><Relationship Id="rId84" Type="http://schemas.openxmlformats.org/officeDocument/2006/relationships/customXml" Target="../ink/ink1786.xml"/><Relationship Id="rId138" Type="http://schemas.openxmlformats.org/officeDocument/2006/relationships/customXml" Target="../ink/ink1813.xml"/><Relationship Id="rId191" Type="http://schemas.openxmlformats.org/officeDocument/2006/relationships/image" Target="../media/image1822.png"/><Relationship Id="rId205" Type="http://schemas.openxmlformats.org/officeDocument/2006/relationships/image" Target="../media/image1829.png"/><Relationship Id="rId247" Type="http://schemas.openxmlformats.org/officeDocument/2006/relationships/image" Target="../media/image1850.png"/><Relationship Id="rId107" Type="http://schemas.openxmlformats.org/officeDocument/2006/relationships/image" Target="../media/image1780.png"/><Relationship Id="rId289" Type="http://schemas.openxmlformats.org/officeDocument/2006/relationships/image" Target="../media/image1871.png"/><Relationship Id="rId11" Type="http://schemas.openxmlformats.org/officeDocument/2006/relationships/image" Target="../media/image1732.png"/><Relationship Id="rId53" Type="http://schemas.openxmlformats.org/officeDocument/2006/relationships/image" Target="../media/image1753.png"/><Relationship Id="rId149" Type="http://schemas.openxmlformats.org/officeDocument/2006/relationships/image" Target="../media/image1801.png"/><Relationship Id="rId314" Type="http://schemas.openxmlformats.org/officeDocument/2006/relationships/customXml" Target="../ink/ink1899.xml"/><Relationship Id="rId95" Type="http://schemas.openxmlformats.org/officeDocument/2006/relationships/image" Target="../media/image1774.png"/><Relationship Id="rId160" Type="http://schemas.openxmlformats.org/officeDocument/2006/relationships/customXml" Target="../ink/ink1824.xml"/><Relationship Id="rId216" Type="http://schemas.openxmlformats.org/officeDocument/2006/relationships/customXml" Target="../ink/ink1850.xml"/><Relationship Id="rId258" Type="http://schemas.openxmlformats.org/officeDocument/2006/relationships/customXml" Target="../ink/ink1871.xml"/><Relationship Id="rId22" Type="http://schemas.openxmlformats.org/officeDocument/2006/relationships/customXml" Target="../ink/ink1755.xml"/><Relationship Id="rId64" Type="http://schemas.openxmlformats.org/officeDocument/2006/relationships/customXml" Target="../ink/ink1776.xml"/><Relationship Id="rId118" Type="http://schemas.openxmlformats.org/officeDocument/2006/relationships/customXml" Target="../ink/ink1803.xml"/><Relationship Id="rId325" Type="http://schemas.openxmlformats.org/officeDocument/2006/relationships/image" Target="../media/image1889.png"/><Relationship Id="rId171" Type="http://schemas.openxmlformats.org/officeDocument/2006/relationships/image" Target="../media/image1812.png"/><Relationship Id="rId227" Type="http://schemas.openxmlformats.org/officeDocument/2006/relationships/image" Target="../media/image1840.png"/><Relationship Id="rId269" Type="http://schemas.openxmlformats.org/officeDocument/2006/relationships/image" Target="../media/image1861.png"/><Relationship Id="rId33" Type="http://schemas.openxmlformats.org/officeDocument/2006/relationships/image" Target="../media/image1743.png"/><Relationship Id="rId129" Type="http://schemas.openxmlformats.org/officeDocument/2006/relationships/image" Target="../media/image1791.png"/><Relationship Id="rId280" Type="http://schemas.openxmlformats.org/officeDocument/2006/relationships/customXml" Target="../ink/ink1882.xml"/><Relationship Id="rId336" Type="http://schemas.openxmlformats.org/officeDocument/2006/relationships/customXml" Target="../ink/ink1910.xml"/><Relationship Id="rId75" Type="http://schemas.openxmlformats.org/officeDocument/2006/relationships/image" Target="../media/image1764.png"/><Relationship Id="rId140" Type="http://schemas.openxmlformats.org/officeDocument/2006/relationships/customXml" Target="../ink/ink1814.xml"/><Relationship Id="rId6" Type="http://schemas.openxmlformats.org/officeDocument/2006/relationships/customXml" Target="../ink/ink1747.xml"/><Relationship Id="rId238" Type="http://schemas.openxmlformats.org/officeDocument/2006/relationships/customXml" Target="../ink/ink1861.xml"/><Relationship Id="rId291" Type="http://schemas.openxmlformats.org/officeDocument/2006/relationships/image" Target="../media/image1872.png"/><Relationship Id="rId305" Type="http://schemas.openxmlformats.org/officeDocument/2006/relationships/image" Target="../media/image1879.png"/><Relationship Id="rId44" Type="http://schemas.openxmlformats.org/officeDocument/2006/relationships/customXml" Target="../ink/ink1766.xml"/><Relationship Id="rId86" Type="http://schemas.openxmlformats.org/officeDocument/2006/relationships/customXml" Target="../ink/ink1787.xml"/><Relationship Id="rId151" Type="http://schemas.openxmlformats.org/officeDocument/2006/relationships/image" Target="../media/image1802.png"/><Relationship Id="rId193" Type="http://schemas.openxmlformats.org/officeDocument/2006/relationships/image" Target="../media/image1823.png"/><Relationship Id="rId207" Type="http://schemas.openxmlformats.org/officeDocument/2006/relationships/image" Target="../media/image1830.png"/><Relationship Id="rId249" Type="http://schemas.openxmlformats.org/officeDocument/2006/relationships/image" Target="../media/image1851.png"/><Relationship Id="rId13" Type="http://schemas.openxmlformats.org/officeDocument/2006/relationships/image" Target="../media/image1733.png"/><Relationship Id="rId109" Type="http://schemas.openxmlformats.org/officeDocument/2006/relationships/image" Target="../media/image1781.png"/><Relationship Id="rId260" Type="http://schemas.openxmlformats.org/officeDocument/2006/relationships/customXml" Target="../ink/ink1872.xml"/><Relationship Id="rId316" Type="http://schemas.openxmlformats.org/officeDocument/2006/relationships/customXml" Target="../ink/ink1900.xml"/><Relationship Id="rId55" Type="http://schemas.openxmlformats.org/officeDocument/2006/relationships/image" Target="../media/image1754.png"/><Relationship Id="rId97" Type="http://schemas.openxmlformats.org/officeDocument/2006/relationships/image" Target="../media/image1775.png"/><Relationship Id="rId120" Type="http://schemas.openxmlformats.org/officeDocument/2006/relationships/customXml" Target="../ink/ink1804.xml"/><Relationship Id="rId162" Type="http://schemas.openxmlformats.org/officeDocument/2006/relationships/customXml" Target="../ink/ink1825.xml"/><Relationship Id="rId218" Type="http://schemas.openxmlformats.org/officeDocument/2006/relationships/customXml" Target="../ink/ink1851.xml"/><Relationship Id="rId271" Type="http://schemas.openxmlformats.org/officeDocument/2006/relationships/image" Target="../media/image1862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7.png"/><Relationship Id="rId299" Type="http://schemas.openxmlformats.org/officeDocument/2006/relationships/image" Target="../media/image2038.png"/><Relationship Id="rId21" Type="http://schemas.openxmlformats.org/officeDocument/2006/relationships/image" Target="../media/image1899.png"/><Relationship Id="rId63" Type="http://schemas.openxmlformats.org/officeDocument/2006/relationships/image" Target="../media/image1920.png"/><Relationship Id="rId159" Type="http://schemas.openxmlformats.org/officeDocument/2006/relationships/image" Target="../media/image1968.png"/><Relationship Id="rId324" Type="http://schemas.openxmlformats.org/officeDocument/2006/relationships/customXml" Target="../ink/ink2072.xml"/><Relationship Id="rId170" Type="http://schemas.openxmlformats.org/officeDocument/2006/relationships/customXml" Target="../ink/ink1995.xml"/><Relationship Id="rId226" Type="http://schemas.openxmlformats.org/officeDocument/2006/relationships/customXml" Target="../ink/ink2023.xml"/><Relationship Id="rId268" Type="http://schemas.openxmlformats.org/officeDocument/2006/relationships/customXml" Target="../ink/ink2044.xml"/><Relationship Id="rId32" Type="http://schemas.openxmlformats.org/officeDocument/2006/relationships/customXml" Target="../ink/ink1926.xml"/><Relationship Id="rId74" Type="http://schemas.openxmlformats.org/officeDocument/2006/relationships/customXml" Target="../ink/ink1947.xml"/><Relationship Id="rId128" Type="http://schemas.openxmlformats.org/officeDocument/2006/relationships/customXml" Target="../ink/ink1974.xml"/><Relationship Id="rId5" Type="http://schemas.openxmlformats.org/officeDocument/2006/relationships/image" Target="../media/image18910.png"/><Relationship Id="rId181" Type="http://schemas.openxmlformats.org/officeDocument/2006/relationships/image" Target="../media/image1979.png"/><Relationship Id="rId237" Type="http://schemas.openxmlformats.org/officeDocument/2006/relationships/image" Target="../media/image2007.png"/><Relationship Id="rId279" Type="http://schemas.openxmlformats.org/officeDocument/2006/relationships/image" Target="../media/image2028.png"/><Relationship Id="rId43" Type="http://schemas.openxmlformats.org/officeDocument/2006/relationships/image" Target="../media/image1910.png"/><Relationship Id="rId139" Type="http://schemas.openxmlformats.org/officeDocument/2006/relationships/image" Target="../media/image1958.png"/><Relationship Id="rId290" Type="http://schemas.openxmlformats.org/officeDocument/2006/relationships/customXml" Target="../ink/ink2055.xml"/><Relationship Id="rId304" Type="http://schemas.openxmlformats.org/officeDocument/2006/relationships/customXml" Target="../ink/ink2062.xml"/><Relationship Id="rId85" Type="http://schemas.openxmlformats.org/officeDocument/2006/relationships/image" Target="../media/image1931.png"/><Relationship Id="rId150" Type="http://schemas.openxmlformats.org/officeDocument/2006/relationships/customXml" Target="../ink/ink1985.xml"/><Relationship Id="rId192" Type="http://schemas.openxmlformats.org/officeDocument/2006/relationships/customXml" Target="../ink/ink2006.xml"/><Relationship Id="rId206" Type="http://schemas.openxmlformats.org/officeDocument/2006/relationships/customXml" Target="../ink/ink2013.xml"/><Relationship Id="rId248" Type="http://schemas.openxmlformats.org/officeDocument/2006/relationships/customXml" Target="../ink/ink2034.xml"/><Relationship Id="rId12" Type="http://schemas.openxmlformats.org/officeDocument/2006/relationships/customXml" Target="../ink/ink1916.xml"/><Relationship Id="rId108" Type="http://schemas.openxmlformats.org/officeDocument/2006/relationships/customXml" Target="../ink/ink1964.xml"/><Relationship Id="rId315" Type="http://schemas.openxmlformats.org/officeDocument/2006/relationships/image" Target="../media/image2046.png"/><Relationship Id="rId54" Type="http://schemas.openxmlformats.org/officeDocument/2006/relationships/customXml" Target="../ink/ink1937.xml"/><Relationship Id="rId96" Type="http://schemas.openxmlformats.org/officeDocument/2006/relationships/customXml" Target="../ink/ink1958.xml"/><Relationship Id="rId161" Type="http://schemas.openxmlformats.org/officeDocument/2006/relationships/image" Target="../media/image1969.png"/><Relationship Id="rId217" Type="http://schemas.openxmlformats.org/officeDocument/2006/relationships/image" Target="../media/image1997.png"/><Relationship Id="rId259" Type="http://schemas.openxmlformats.org/officeDocument/2006/relationships/image" Target="../media/image2018.png"/><Relationship Id="rId23" Type="http://schemas.openxmlformats.org/officeDocument/2006/relationships/image" Target="../media/image1900.png"/><Relationship Id="rId119" Type="http://schemas.openxmlformats.org/officeDocument/2006/relationships/image" Target="../media/image1948.png"/><Relationship Id="rId270" Type="http://schemas.openxmlformats.org/officeDocument/2006/relationships/customXml" Target="../ink/ink2045.xml"/><Relationship Id="rId326" Type="http://schemas.openxmlformats.org/officeDocument/2006/relationships/customXml" Target="../ink/ink2073.xml"/><Relationship Id="rId65" Type="http://schemas.openxmlformats.org/officeDocument/2006/relationships/image" Target="../media/image1921.png"/><Relationship Id="rId130" Type="http://schemas.openxmlformats.org/officeDocument/2006/relationships/customXml" Target="../ink/ink1975.xml"/><Relationship Id="rId172" Type="http://schemas.openxmlformats.org/officeDocument/2006/relationships/customXml" Target="../ink/ink1996.xml"/><Relationship Id="rId228" Type="http://schemas.openxmlformats.org/officeDocument/2006/relationships/customXml" Target="../ink/ink2024.xml"/><Relationship Id="rId281" Type="http://schemas.openxmlformats.org/officeDocument/2006/relationships/image" Target="../media/image2029.png"/><Relationship Id="rId34" Type="http://schemas.openxmlformats.org/officeDocument/2006/relationships/customXml" Target="../ink/ink1927.xml"/><Relationship Id="rId76" Type="http://schemas.openxmlformats.org/officeDocument/2006/relationships/customXml" Target="../ink/ink1948.xml"/><Relationship Id="rId141" Type="http://schemas.openxmlformats.org/officeDocument/2006/relationships/image" Target="../media/image1959.png"/><Relationship Id="rId7" Type="http://schemas.openxmlformats.org/officeDocument/2006/relationships/image" Target="../media/image18920.png"/><Relationship Id="rId162" Type="http://schemas.openxmlformats.org/officeDocument/2006/relationships/customXml" Target="../ink/ink1991.xml"/><Relationship Id="rId183" Type="http://schemas.openxmlformats.org/officeDocument/2006/relationships/image" Target="../media/image1980.png"/><Relationship Id="rId218" Type="http://schemas.openxmlformats.org/officeDocument/2006/relationships/customXml" Target="../ink/ink2019.xml"/><Relationship Id="rId239" Type="http://schemas.openxmlformats.org/officeDocument/2006/relationships/image" Target="../media/image2008.png"/><Relationship Id="rId250" Type="http://schemas.openxmlformats.org/officeDocument/2006/relationships/customXml" Target="../ink/ink2035.xml"/><Relationship Id="rId271" Type="http://schemas.openxmlformats.org/officeDocument/2006/relationships/image" Target="../media/image2024.png"/><Relationship Id="rId292" Type="http://schemas.openxmlformats.org/officeDocument/2006/relationships/customXml" Target="../ink/ink2056.xml"/><Relationship Id="rId306" Type="http://schemas.openxmlformats.org/officeDocument/2006/relationships/customXml" Target="../ink/ink2063.xml"/><Relationship Id="rId24" Type="http://schemas.openxmlformats.org/officeDocument/2006/relationships/customXml" Target="../ink/ink1922.xml"/><Relationship Id="rId45" Type="http://schemas.openxmlformats.org/officeDocument/2006/relationships/image" Target="../media/image1911.png"/><Relationship Id="rId66" Type="http://schemas.openxmlformats.org/officeDocument/2006/relationships/customXml" Target="../ink/ink1943.xml"/><Relationship Id="rId87" Type="http://schemas.openxmlformats.org/officeDocument/2006/relationships/image" Target="../media/image1932.png"/><Relationship Id="rId110" Type="http://schemas.openxmlformats.org/officeDocument/2006/relationships/customXml" Target="../ink/ink1965.xml"/><Relationship Id="rId131" Type="http://schemas.openxmlformats.org/officeDocument/2006/relationships/image" Target="../media/image1954.png"/><Relationship Id="rId327" Type="http://schemas.openxmlformats.org/officeDocument/2006/relationships/image" Target="../media/image2052.png"/><Relationship Id="rId152" Type="http://schemas.openxmlformats.org/officeDocument/2006/relationships/customXml" Target="../ink/ink1986.xml"/><Relationship Id="rId173" Type="http://schemas.openxmlformats.org/officeDocument/2006/relationships/image" Target="../media/image1975.png"/><Relationship Id="rId194" Type="http://schemas.openxmlformats.org/officeDocument/2006/relationships/customXml" Target="../ink/ink2007.xml"/><Relationship Id="rId208" Type="http://schemas.openxmlformats.org/officeDocument/2006/relationships/customXml" Target="../ink/ink2014.xml"/><Relationship Id="rId229" Type="http://schemas.openxmlformats.org/officeDocument/2006/relationships/image" Target="../media/image2003.png"/><Relationship Id="rId240" Type="http://schemas.openxmlformats.org/officeDocument/2006/relationships/customXml" Target="../ink/ink2030.xml"/><Relationship Id="rId261" Type="http://schemas.openxmlformats.org/officeDocument/2006/relationships/image" Target="../media/image2019.png"/><Relationship Id="rId14" Type="http://schemas.openxmlformats.org/officeDocument/2006/relationships/customXml" Target="../ink/ink1917.xml"/><Relationship Id="rId35" Type="http://schemas.openxmlformats.org/officeDocument/2006/relationships/image" Target="../media/image1906.png"/><Relationship Id="rId56" Type="http://schemas.openxmlformats.org/officeDocument/2006/relationships/customXml" Target="../ink/ink1938.xml"/><Relationship Id="rId77" Type="http://schemas.openxmlformats.org/officeDocument/2006/relationships/image" Target="../media/image1927.png"/><Relationship Id="rId100" Type="http://schemas.openxmlformats.org/officeDocument/2006/relationships/customXml" Target="../ink/ink1960.xml"/><Relationship Id="rId282" Type="http://schemas.openxmlformats.org/officeDocument/2006/relationships/customXml" Target="../ink/ink2051.xml"/><Relationship Id="rId317" Type="http://schemas.openxmlformats.org/officeDocument/2006/relationships/image" Target="../media/image2047.png"/><Relationship Id="rId8" Type="http://schemas.openxmlformats.org/officeDocument/2006/relationships/customXml" Target="../ink/ink1914.xml"/><Relationship Id="rId98" Type="http://schemas.openxmlformats.org/officeDocument/2006/relationships/customXml" Target="../ink/ink1959.xml"/><Relationship Id="rId121" Type="http://schemas.openxmlformats.org/officeDocument/2006/relationships/image" Target="../media/image1949.png"/><Relationship Id="rId142" Type="http://schemas.openxmlformats.org/officeDocument/2006/relationships/customXml" Target="../ink/ink1981.xml"/><Relationship Id="rId163" Type="http://schemas.openxmlformats.org/officeDocument/2006/relationships/image" Target="../media/image1970.png"/><Relationship Id="rId184" Type="http://schemas.openxmlformats.org/officeDocument/2006/relationships/customXml" Target="../ink/ink2002.xml"/><Relationship Id="rId219" Type="http://schemas.openxmlformats.org/officeDocument/2006/relationships/image" Target="../media/image1998.png"/><Relationship Id="rId230" Type="http://schemas.openxmlformats.org/officeDocument/2006/relationships/customXml" Target="../ink/ink2025.xml"/><Relationship Id="rId251" Type="http://schemas.openxmlformats.org/officeDocument/2006/relationships/image" Target="../media/image2014.png"/><Relationship Id="rId25" Type="http://schemas.openxmlformats.org/officeDocument/2006/relationships/image" Target="../media/image1901.png"/><Relationship Id="rId46" Type="http://schemas.openxmlformats.org/officeDocument/2006/relationships/customXml" Target="../ink/ink1933.xml"/><Relationship Id="rId67" Type="http://schemas.openxmlformats.org/officeDocument/2006/relationships/image" Target="../media/image1922.png"/><Relationship Id="rId272" Type="http://schemas.openxmlformats.org/officeDocument/2006/relationships/customXml" Target="../ink/ink2046.xml"/><Relationship Id="rId293" Type="http://schemas.openxmlformats.org/officeDocument/2006/relationships/image" Target="../media/image2035.png"/><Relationship Id="rId307" Type="http://schemas.openxmlformats.org/officeDocument/2006/relationships/image" Target="../media/image2042.png"/><Relationship Id="rId88" Type="http://schemas.openxmlformats.org/officeDocument/2006/relationships/customXml" Target="../ink/ink1954.xml"/><Relationship Id="rId111" Type="http://schemas.openxmlformats.org/officeDocument/2006/relationships/image" Target="../media/image1944.png"/><Relationship Id="rId132" Type="http://schemas.openxmlformats.org/officeDocument/2006/relationships/customXml" Target="../ink/ink1976.xml"/><Relationship Id="rId153" Type="http://schemas.openxmlformats.org/officeDocument/2006/relationships/image" Target="../media/image1965.png"/><Relationship Id="rId174" Type="http://schemas.openxmlformats.org/officeDocument/2006/relationships/customXml" Target="../ink/ink1997.xml"/><Relationship Id="rId195" Type="http://schemas.openxmlformats.org/officeDocument/2006/relationships/image" Target="../media/image1986.png"/><Relationship Id="rId209" Type="http://schemas.openxmlformats.org/officeDocument/2006/relationships/image" Target="../media/image1993.png"/><Relationship Id="rId220" Type="http://schemas.openxmlformats.org/officeDocument/2006/relationships/customXml" Target="../ink/ink2020.xml"/><Relationship Id="rId241" Type="http://schemas.openxmlformats.org/officeDocument/2006/relationships/image" Target="../media/image2009.png"/><Relationship Id="rId15" Type="http://schemas.openxmlformats.org/officeDocument/2006/relationships/image" Target="../media/image1896.png"/><Relationship Id="rId36" Type="http://schemas.openxmlformats.org/officeDocument/2006/relationships/customXml" Target="../ink/ink1928.xml"/><Relationship Id="rId57" Type="http://schemas.openxmlformats.org/officeDocument/2006/relationships/image" Target="../media/image1917.png"/><Relationship Id="rId262" Type="http://schemas.openxmlformats.org/officeDocument/2006/relationships/customXml" Target="../ink/ink2041.xml"/><Relationship Id="rId283" Type="http://schemas.openxmlformats.org/officeDocument/2006/relationships/image" Target="../media/image2030.png"/><Relationship Id="rId318" Type="http://schemas.openxmlformats.org/officeDocument/2006/relationships/customXml" Target="../ink/ink2069.xml"/><Relationship Id="rId78" Type="http://schemas.openxmlformats.org/officeDocument/2006/relationships/customXml" Target="../ink/ink1949.xml"/><Relationship Id="rId99" Type="http://schemas.openxmlformats.org/officeDocument/2006/relationships/image" Target="../media/image1938.png"/><Relationship Id="rId101" Type="http://schemas.openxmlformats.org/officeDocument/2006/relationships/image" Target="../media/image1939.png"/><Relationship Id="rId122" Type="http://schemas.openxmlformats.org/officeDocument/2006/relationships/customXml" Target="../ink/ink1971.xml"/><Relationship Id="rId143" Type="http://schemas.openxmlformats.org/officeDocument/2006/relationships/image" Target="../media/image1960.png"/><Relationship Id="rId164" Type="http://schemas.openxmlformats.org/officeDocument/2006/relationships/customXml" Target="../ink/ink1992.xml"/><Relationship Id="rId185" Type="http://schemas.openxmlformats.org/officeDocument/2006/relationships/image" Target="../media/image1981.png"/><Relationship Id="rId9" Type="http://schemas.openxmlformats.org/officeDocument/2006/relationships/image" Target="../media/image18930.png"/><Relationship Id="rId210" Type="http://schemas.openxmlformats.org/officeDocument/2006/relationships/customXml" Target="../ink/ink2015.xml"/><Relationship Id="rId26" Type="http://schemas.openxmlformats.org/officeDocument/2006/relationships/customXml" Target="../ink/ink1923.xml"/><Relationship Id="rId231" Type="http://schemas.openxmlformats.org/officeDocument/2006/relationships/image" Target="../media/image2004.png"/><Relationship Id="rId252" Type="http://schemas.openxmlformats.org/officeDocument/2006/relationships/customXml" Target="../ink/ink2036.xml"/><Relationship Id="rId273" Type="http://schemas.openxmlformats.org/officeDocument/2006/relationships/image" Target="../media/image2025.png"/><Relationship Id="rId294" Type="http://schemas.openxmlformats.org/officeDocument/2006/relationships/customXml" Target="../ink/ink2057.xml"/><Relationship Id="rId308" Type="http://schemas.openxmlformats.org/officeDocument/2006/relationships/customXml" Target="../ink/ink2064.xml"/><Relationship Id="rId47" Type="http://schemas.openxmlformats.org/officeDocument/2006/relationships/image" Target="../media/image1912.png"/><Relationship Id="rId68" Type="http://schemas.openxmlformats.org/officeDocument/2006/relationships/customXml" Target="../ink/ink1944.xml"/><Relationship Id="rId89" Type="http://schemas.openxmlformats.org/officeDocument/2006/relationships/image" Target="../media/image1933.png"/><Relationship Id="rId112" Type="http://schemas.openxmlformats.org/officeDocument/2006/relationships/customXml" Target="../ink/ink1966.xml"/><Relationship Id="rId133" Type="http://schemas.openxmlformats.org/officeDocument/2006/relationships/image" Target="../media/image1955.png"/><Relationship Id="rId154" Type="http://schemas.openxmlformats.org/officeDocument/2006/relationships/customXml" Target="../ink/ink1987.xml"/><Relationship Id="rId175" Type="http://schemas.openxmlformats.org/officeDocument/2006/relationships/image" Target="../media/image1976.png"/><Relationship Id="rId196" Type="http://schemas.openxmlformats.org/officeDocument/2006/relationships/customXml" Target="../ink/ink2008.xml"/><Relationship Id="rId200" Type="http://schemas.openxmlformats.org/officeDocument/2006/relationships/customXml" Target="../ink/ink2010.xml"/><Relationship Id="rId16" Type="http://schemas.openxmlformats.org/officeDocument/2006/relationships/customXml" Target="../ink/ink1918.xml"/><Relationship Id="rId221" Type="http://schemas.openxmlformats.org/officeDocument/2006/relationships/image" Target="../media/image1999.png"/><Relationship Id="rId242" Type="http://schemas.openxmlformats.org/officeDocument/2006/relationships/customXml" Target="../ink/ink2031.xml"/><Relationship Id="rId263" Type="http://schemas.openxmlformats.org/officeDocument/2006/relationships/image" Target="../media/image2020.png"/><Relationship Id="rId284" Type="http://schemas.openxmlformats.org/officeDocument/2006/relationships/customXml" Target="../ink/ink2052.xml"/><Relationship Id="rId319" Type="http://schemas.openxmlformats.org/officeDocument/2006/relationships/image" Target="../media/image2048.png"/><Relationship Id="rId37" Type="http://schemas.openxmlformats.org/officeDocument/2006/relationships/image" Target="../media/image1907.png"/><Relationship Id="rId58" Type="http://schemas.openxmlformats.org/officeDocument/2006/relationships/customXml" Target="../ink/ink1939.xml"/><Relationship Id="rId79" Type="http://schemas.openxmlformats.org/officeDocument/2006/relationships/image" Target="../media/image1928.png"/><Relationship Id="rId102" Type="http://schemas.openxmlformats.org/officeDocument/2006/relationships/customXml" Target="../ink/ink1961.xml"/><Relationship Id="rId123" Type="http://schemas.openxmlformats.org/officeDocument/2006/relationships/image" Target="../media/image1950.png"/><Relationship Id="rId144" Type="http://schemas.openxmlformats.org/officeDocument/2006/relationships/customXml" Target="../ink/ink1982.xml"/><Relationship Id="rId90" Type="http://schemas.openxmlformats.org/officeDocument/2006/relationships/customXml" Target="../ink/ink1955.xml"/><Relationship Id="rId165" Type="http://schemas.openxmlformats.org/officeDocument/2006/relationships/image" Target="../media/image1971.png"/><Relationship Id="rId186" Type="http://schemas.openxmlformats.org/officeDocument/2006/relationships/customXml" Target="../ink/ink2003.xml"/><Relationship Id="rId211" Type="http://schemas.openxmlformats.org/officeDocument/2006/relationships/image" Target="../media/image1994.png"/><Relationship Id="rId232" Type="http://schemas.openxmlformats.org/officeDocument/2006/relationships/customXml" Target="../ink/ink2026.xml"/><Relationship Id="rId253" Type="http://schemas.openxmlformats.org/officeDocument/2006/relationships/image" Target="../media/image2015.png"/><Relationship Id="rId274" Type="http://schemas.openxmlformats.org/officeDocument/2006/relationships/customXml" Target="../ink/ink2047.xml"/><Relationship Id="rId295" Type="http://schemas.openxmlformats.org/officeDocument/2006/relationships/image" Target="../media/image2036.png"/><Relationship Id="rId309" Type="http://schemas.openxmlformats.org/officeDocument/2006/relationships/image" Target="../media/image2043.png"/><Relationship Id="rId27" Type="http://schemas.openxmlformats.org/officeDocument/2006/relationships/image" Target="../media/image1902.png"/><Relationship Id="rId48" Type="http://schemas.openxmlformats.org/officeDocument/2006/relationships/customXml" Target="../ink/ink1934.xml"/><Relationship Id="rId69" Type="http://schemas.openxmlformats.org/officeDocument/2006/relationships/image" Target="../media/image1923.png"/><Relationship Id="rId113" Type="http://schemas.openxmlformats.org/officeDocument/2006/relationships/image" Target="../media/image1945.png"/><Relationship Id="rId134" Type="http://schemas.openxmlformats.org/officeDocument/2006/relationships/customXml" Target="../ink/ink1977.xml"/><Relationship Id="rId320" Type="http://schemas.openxmlformats.org/officeDocument/2006/relationships/customXml" Target="../ink/ink2070.xml"/><Relationship Id="rId80" Type="http://schemas.openxmlformats.org/officeDocument/2006/relationships/customXml" Target="../ink/ink1950.xml"/><Relationship Id="rId155" Type="http://schemas.openxmlformats.org/officeDocument/2006/relationships/image" Target="../media/image1966.png"/><Relationship Id="rId176" Type="http://schemas.openxmlformats.org/officeDocument/2006/relationships/customXml" Target="../ink/ink1998.xml"/><Relationship Id="rId197" Type="http://schemas.openxmlformats.org/officeDocument/2006/relationships/image" Target="../media/image1987.png"/><Relationship Id="rId201" Type="http://schemas.openxmlformats.org/officeDocument/2006/relationships/image" Target="../media/image1989.png"/><Relationship Id="rId222" Type="http://schemas.openxmlformats.org/officeDocument/2006/relationships/customXml" Target="../ink/ink2021.xml"/><Relationship Id="rId243" Type="http://schemas.openxmlformats.org/officeDocument/2006/relationships/image" Target="../media/image2010.png"/><Relationship Id="rId264" Type="http://schemas.openxmlformats.org/officeDocument/2006/relationships/customXml" Target="../ink/ink2042.xml"/><Relationship Id="rId285" Type="http://schemas.openxmlformats.org/officeDocument/2006/relationships/image" Target="../media/image2031.png"/><Relationship Id="rId17" Type="http://schemas.openxmlformats.org/officeDocument/2006/relationships/image" Target="../media/image1897.png"/><Relationship Id="rId38" Type="http://schemas.openxmlformats.org/officeDocument/2006/relationships/customXml" Target="../ink/ink1929.xml"/><Relationship Id="rId59" Type="http://schemas.openxmlformats.org/officeDocument/2006/relationships/image" Target="../media/image1918.png"/><Relationship Id="rId103" Type="http://schemas.openxmlformats.org/officeDocument/2006/relationships/image" Target="../media/image1940.png"/><Relationship Id="rId124" Type="http://schemas.openxmlformats.org/officeDocument/2006/relationships/customXml" Target="../ink/ink1972.xml"/><Relationship Id="rId310" Type="http://schemas.openxmlformats.org/officeDocument/2006/relationships/customXml" Target="../ink/ink2065.xml"/><Relationship Id="rId70" Type="http://schemas.openxmlformats.org/officeDocument/2006/relationships/customXml" Target="../ink/ink1945.xml"/><Relationship Id="rId91" Type="http://schemas.openxmlformats.org/officeDocument/2006/relationships/image" Target="../media/image1934.png"/><Relationship Id="rId145" Type="http://schemas.openxmlformats.org/officeDocument/2006/relationships/image" Target="../media/image1961.png"/><Relationship Id="rId166" Type="http://schemas.openxmlformats.org/officeDocument/2006/relationships/customXml" Target="../ink/ink1993.xml"/><Relationship Id="rId187" Type="http://schemas.openxmlformats.org/officeDocument/2006/relationships/image" Target="../media/image198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16.xml"/><Relationship Id="rId233" Type="http://schemas.openxmlformats.org/officeDocument/2006/relationships/image" Target="../media/image2005.png"/><Relationship Id="rId254" Type="http://schemas.openxmlformats.org/officeDocument/2006/relationships/customXml" Target="../ink/ink2037.xml"/><Relationship Id="rId28" Type="http://schemas.openxmlformats.org/officeDocument/2006/relationships/customXml" Target="../ink/ink1924.xml"/><Relationship Id="rId49" Type="http://schemas.openxmlformats.org/officeDocument/2006/relationships/image" Target="../media/image1913.png"/><Relationship Id="rId114" Type="http://schemas.openxmlformats.org/officeDocument/2006/relationships/customXml" Target="../ink/ink1967.xml"/><Relationship Id="rId275" Type="http://schemas.openxmlformats.org/officeDocument/2006/relationships/image" Target="../media/image2026.png"/><Relationship Id="rId296" Type="http://schemas.openxmlformats.org/officeDocument/2006/relationships/customXml" Target="../ink/ink2058.xml"/><Relationship Id="rId300" Type="http://schemas.openxmlformats.org/officeDocument/2006/relationships/customXml" Target="../ink/ink2060.xml"/><Relationship Id="rId60" Type="http://schemas.openxmlformats.org/officeDocument/2006/relationships/customXml" Target="../ink/ink1940.xml"/><Relationship Id="rId81" Type="http://schemas.openxmlformats.org/officeDocument/2006/relationships/image" Target="../media/image1929.png"/><Relationship Id="rId135" Type="http://schemas.openxmlformats.org/officeDocument/2006/relationships/image" Target="../media/image1956.png"/><Relationship Id="rId156" Type="http://schemas.openxmlformats.org/officeDocument/2006/relationships/customXml" Target="../ink/ink1988.xml"/><Relationship Id="rId177" Type="http://schemas.openxmlformats.org/officeDocument/2006/relationships/image" Target="../media/image1977.png"/><Relationship Id="rId198" Type="http://schemas.openxmlformats.org/officeDocument/2006/relationships/customXml" Target="../ink/ink2009.xml"/><Relationship Id="rId321" Type="http://schemas.openxmlformats.org/officeDocument/2006/relationships/image" Target="../media/image2049.png"/><Relationship Id="rId202" Type="http://schemas.openxmlformats.org/officeDocument/2006/relationships/customXml" Target="../ink/ink2011.xml"/><Relationship Id="rId223" Type="http://schemas.openxmlformats.org/officeDocument/2006/relationships/image" Target="../media/image2000.png"/><Relationship Id="rId244" Type="http://schemas.openxmlformats.org/officeDocument/2006/relationships/customXml" Target="../ink/ink2032.xml"/><Relationship Id="rId18" Type="http://schemas.openxmlformats.org/officeDocument/2006/relationships/customXml" Target="../ink/ink1919.xml"/><Relationship Id="rId39" Type="http://schemas.openxmlformats.org/officeDocument/2006/relationships/image" Target="../media/image1908.png"/><Relationship Id="rId265" Type="http://schemas.openxmlformats.org/officeDocument/2006/relationships/image" Target="../media/image2021.png"/><Relationship Id="rId286" Type="http://schemas.openxmlformats.org/officeDocument/2006/relationships/customXml" Target="../ink/ink2053.xml"/><Relationship Id="rId50" Type="http://schemas.openxmlformats.org/officeDocument/2006/relationships/customXml" Target="../ink/ink1935.xml"/><Relationship Id="rId104" Type="http://schemas.openxmlformats.org/officeDocument/2006/relationships/customXml" Target="../ink/ink1962.xml"/><Relationship Id="rId125" Type="http://schemas.openxmlformats.org/officeDocument/2006/relationships/image" Target="../media/image1951.png"/><Relationship Id="rId146" Type="http://schemas.openxmlformats.org/officeDocument/2006/relationships/customXml" Target="../ink/ink1983.xml"/><Relationship Id="rId167" Type="http://schemas.openxmlformats.org/officeDocument/2006/relationships/image" Target="../media/image1972.png"/><Relationship Id="rId188" Type="http://schemas.openxmlformats.org/officeDocument/2006/relationships/customXml" Target="../ink/ink2004.xml"/><Relationship Id="rId311" Type="http://schemas.openxmlformats.org/officeDocument/2006/relationships/image" Target="../media/image2044.png"/><Relationship Id="rId71" Type="http://schemas.openxmlformats.org/officeDocument/2006/relationships/image" Target="../media/image1924.png"/><Relationship Id="rId92" Type="http://schemas.openxmlformats.org/officeDocument/2006/relationships/customXml" Target="../ink/ink1956.xml"/><Relationship Id="rId213" Type="http://schemas.openxmlformats.org/officeDocument/2006/relationships/image" Target="../media/image1995.png"/><Relationship Id="rId234" Type="http://schemas.openxmlformats.org/officeDocument/2006/relationships/customXml" Target="../ink/ink2027.xml"/><Relationship Id="rId2" Type="http://schemas.openxmlformats.org/officeDocument/2006/relationships/customXml" Target="../ink/ink1911.xml"/><Relationship Id="rId29" Type="http://schemas.openxmlformats.org/officeDocument/2006/relationships/image" Target="../media/image1903.png"/><Relationship Id="rId255" Type="http://schemas.openxmlformats.org/officeDocument/2006/relationships/image" Target="../media/image2016.png"/><Relationship Id="rId276" Type="http://schemas.openxmlformats.org/officeDocument/2006/relationships/customXml" Target="../ink/ink2048.xml"/><Relationship Id="rId297" Type="http://schemas.openxmlformats.org/officeDocument/2006/relationships/image" Target="../media/image2037.png"/><Relationship Id="rId40" Type="http://schemas.openxmlformats.org/officeDocument/2006/relationships/customXml" Target="../ink/ink1930.xml"/><Relationship Id="rId115" Type="http://schemas.openxmlformats.org/officeDocument/2006/relationships/image" Target="../media/image1946.png"/><Relationship Id="rId136" Type="http://schemas.openxmlformats.org/officeDocument/2006/relationships/customXml" Target="../ink/ink1978.xml"/><Relationship Id="rId157" Type="http://schemas.openxmlformats.org/officeDocument/2006/relationships/image" Target="../media/image1967.png"/><Relationship Id="rId178" Type="http://schemas.openxmlformats.org/officeDocument/2006/relationships/customXml" Target="../ink/ink1999.xml"/><Relationship Id="rId301" Type="http://schemas.openxmlformats.org/officeDocument/2006/relationships/image" Target="../media/image2039.png"/><Relationship Id="rId322" Type="http://schemas.openxmlformats.org/officeDocument/2006/relationships/customXml" Target="../ink/ink2071.xml"/><Relationship Id="rId61" Type="http://schemas.openxmlformats.org/officeDocument/2006/relationships/image" Target="../media/image1919.png"/><Relationship Id="rId82" Type="http://schemas.openxmlformats.org/officeDocument/2006/relationships/customXml" Target="../ink/ink1951.xml"/><Relationship Id="rId199" Type="http://schemas.openxmlformats.org/officeDocument/2006/relationships/image" Target="../media/image1988.png"/><Relationship Id="rId203" Type="http://schemas.openxmlformats.org/officeDocument/2006/relationships/image" Target="../media/image1990.png"/><Relationship Id="rId19" Type="http://schemas.openxmlformats.org/officeDocument/2006/relationships/image" Target="../media/image1898.png"/><Relationship Id="rId224" Type="http://schemas.openxmlformats.org/officeDocument/2006/relationships/customXml" Target="../ink/ink2022.xml"/><Relationship Id="rId245" Type="http://schemas.openxmlformats.org/officeDocument/2006/relationships/image" Target="../media/image2011.png"/><Relationship Id="rId266" Type="http://schemas.openxmlformats.org/officeDocument/2006/relationships/customXml" Target="../ink/ink2043.xml"/><Relationship Id="rId287" Type="http://schemas.openxmlformats.org/officeDocument/2006/relationships/image" Target="../media/image2032.png"/><Relationship Id="rId30" Type="http://schemas.openxmlformats.org/officeDocument/2006/relationships/customXml" Target="../ink/ink1925.xml"/><Relationship Id="rId105" Type="http://schemas.openxmlformats.org/officeDocument/2006/relationships/image" Target="../media/image1941.png"/><Relationship Id="rId126" Type="http://schemas.openxmlformats.org/officeDocument/2006/relationships/customXml" Target="../ink/ink1973.xml"/><Relationship Id="rId147" Type="http://schemas.openxmlformats.org/officeDocument/2006/relationships/image" Target="../media/image1962.png"/><Relationship Id="rId168" Type="http://schemas.openxmlformats.org/officeDocument/2006/relationships/customXml" Target="../ink/ink1994.xml"/><Relationship Id="rId312" Type="http://schemas.openxmlformats.org/officeDocument/2006/relationships/customXml" Target="../ink/ink2066.xml"/><Relationship Id="rId51" Type="http://schemas.openxmlformats.org/officeDocument/2006/relationships/image" Target="../media/image1914.png"/><Relationship Id="rId72" Type="http://schemas.openxmlformats.org/officeDocument/2006/relationships/customXml" Target="../ink/ink1946.xml"/><Relationship Id="rId93" Type="http://schemas.openxmlformats.org/officeDocument/2006/relationships/image" Target="../media/image1935.png"/><Relationship Id="rId189" Type="http://schemas.openxmlformats.org/officeDocument/2006/relationships/image" Target="../media/image1983.png"/><Relationship Id="rId3" Type="http://schemas.openxmlformats.org/officeDocument/2006/relationships/image" Target="../media/image18900.png"/><Relationship Id="rId214" Type="http://schemas.openxmlformats.org/officeDocument/2006/relationships/customXml" Target="../ink/ink2017.xml"/><Relationship Id="rId235" Type="http://schemas.openxmlformats.org/officeDocument/2006/relationships/image" Target="../media/image2006.png"/><Relationship Id="rId256" Type="http://schemas.openxmlformats.org/officeDocument/2006/relationships/customXml" Target="../ink/ink2038.xml"/><Relationship Id="rId277" Type="http://schemas.openxmlformats.org/officeDocument/2006/relationships/image" Target="../media/image2027.png"/><Relationship Id="rId298" Type="http://schemas.openxmlformats.org/officeDocument/2006/relationships/customXml" Target="../ink/ink2059.xml"/><Relationship Id="rId116" Type="http://schemas.openxmlformats.org/officeDocument/2006/relationships/customXml" Target="../ink/ink1968.xml"/><Relationship Id="rId137" Type="http://schemas.openxmlformats.org/officeDocument/2006/relationships/image" Target="../media/image1957.png"/><Relationship Id="rId158" Type="http://schemas.openxmlformats.org/officeDocument/2006/relationships/customXml" Target="../ink/ink1989.xml"/><Relationship Id="rId302" Type="http://schemas.openxmlformats.org/officeDocument/2006/relationships/customXml" Target="../ink/ink2061.xml"/><Relationship Id="rId323" Type="http://schemas.openxmlformats.org/officeDocument/2006/relationships/image" Target="../media/image2050.png"/><Relationship Id="rId20" Type="http://schemas.openxmlformats.org/officeDocument/2006/relationships/customXml" Target="../ink/ink1920.xml"/><Relationship Id="rId41" Type="http://schemas.openxmlformats.org/officeDocument/2006/relationships/image" Target="../media/image1909.png"/><Relationship Id="rId62" Type="http://schemas.openxmlformats.org/officeDocument/2006/relationships/customXml" Target="../ink/ink1941.xml"/><Relationship Id="rId83" Type="http://schemas.openxmlformats.org/officeDocument/2006/relationships/image" Target="../media/image1930.png"/><Relationship Id="rId179" Type="http://schemas.openxmlformats.org/officeDocument/2006/relationships/image" Target="../media/image1978.png"/><Relationship Id="rId190" Type="http://schemas.openxmlformats.org/officeDocument/2006/relationships/customXml" Target="../ink/ink2005.xml"/><Relationship Id="rId204" Type="http://schemas.openxmlformats.org/officeDocument/2006/relationships/customXml" Target="../ink/ink2012.xml"/><Relationship Id="rId225" Type="http://schemas.openxmlformats.org/officeDocument/2006/relationships/image" Target="../media/image2001.png"/><Relationship Id="rId246" Type="http://schemas.openxmlformats.org/officeDocument/2006/relationships/customXml" Target="../ink/ink2033.xml"/><Relationship Id="rId267" Type="http://schemas.openxmlformats.org/officeDocument/2006/relationships/image" Target="../media/image2022.png"/><Relationship Id="rId288" Type="http://schemas.openxmlformats.org/officeDocument/2006/relationships/customXml" Target="../ink/ink2054.xml"/><Relationship Id="rId106" Type="http://schemas.openxmlformats.org/officeDocument/2006/relationships/customXml" Target="../ink/ink1963.xml"/><Relationship Id="rId127" Type="http://schemas.openxmlformats.org/officeDocument/2006/relationships/image" Target="../media/image1952.png"/><Relationship Id="rId313" Type="http://schemas.openxmlformats.org/officeDocument/2006/relationships/image" Target="../media/image2045.png"/><Relationship Id="rId10" Type="http://schemas.openxmlformats.org/officeDocument/2006/relationships/customXml" Target="../ink/ink1915.xml"/><Relationship Id="rId31" Type="http://schemas.openxmlformats.org/officeDocument/2006/relationships/image" Target="../media/image1904.png"/><Relationship Id="rId52" Type="http://schemas.openxmlformats.org/officeDocument/2006/relationships/customXml" Target="../ink/ink1936.xml"/><Relationship Id="rId73" Type="http://schemas.openxmlformats.org/officeDocument/2006/relationships/image" Target="../media/image1925.png"/><Relationship Id="rId94" Type="http://schemas.openxmlformats.org/officeDocument/2006/relationships/customXml" Target="../ink/ink1957.xml"/><Relationship Id="rId148" Type="http://schemas.openxmlformats.org/officeDocument/2006/relationships/customXml" Target="../ink/ink1984.xml"/><Relationship Id="rId169" Type="http://schemas.openxmlformats.org/officeDocument/2006/relationships/image" Target="../media/image1973.png"/><Relationship Id="rId4" Type="http://schemas.openxmlformats.org/officeDocument/2006/relationships/customXml" Target="../ink/ink1912.xml"/><Relationship Id="rId180" Type="http://schemas.openxmlformats.org/officeDocument/2006/relationships/customXml" Target="../ink/ink2000.xml"/><Relationship Id="rId215" Type="http://schemas.openxmlformats.org/officeDocument/2006/relationships/image" Target="../media/image1996.png"/><Relationship Id="rId236" Type="http://schemas.openxmlformats.org/officeDocument/2006/relationships/customXml" Target="../ink/ink2028.xml"/><Relationship Id="rId257" Type="http://schemas.openxmlformats.org/officeDocument/2006/relationships/image" Target="../media/image2017.png"/><Relationship Id="rId278" Type="http://schemas.openxmlformats.org/officeDocument/2006/relationships/customXml" Target="../ink/ink2049.xml"/><Relationship Id="rId303" Type="http://schemas.openxmlformats.org/officeDocument/2006/relationships/image" Target="../media/image2040.png"/><Relationship Id="rId42" Type="http://schemas.openxmlformats.org/officeDocument/2006/relationships/customXml" Target="../ink/ink1931.xml"/><Relationship Id="rId84" Type="http://schemas.openxmlformats.org/officeDocument/2006/relationships/customXml" Target="../ink/ink1952.xml"/><Relationship Id="rId138" Type="http://schemas.openxmlformats.org/officeDocument/2006/relationships/customXml" Target="../ink/ink1979.xml"/><Relationship Id="rId191" Type="http://schemas.openxmlformats.org/officeDocument/2006/relationships/image" Target="../media/image1984.png"/><Relationship Id="rId205" Type="http://schemas.openxmlformats.org/officeDocument/2006/relationships/image" Target="../media/image1991.png"/><Relationship Id="rId247" Type="http://schemas.openxmlformats.org/officeDocument/2006/relationships/image" Target="../media/image2012.png"/><Relationship Id="rId107" Type="http://schemas.openxmlformats.org/officeDocument/2006/relationships/image" Target="../media/image1942.png"/><Relationship Id="rId289" Type="http://schemas.openxmlformats.org/officeDocument/2006/relationships/image" Target="../media/image2033.png"/><Relationship Id="rId11" Type="http://schemas.openxmlformats.org/officeDocument/2006/relationships/image" Target="../media/image1894.png"/><Relationship Id="rId53" Type="http://schemas.openxmlformats.org/officeDocument/2006/relationships/image" Target="../media/image1915.png"/><Relationship Id="rId149" Type="http://schemas.openxmlformats.org/officeDocument/2006/relationships/image" Target="../media/image1963.png"/><Relationship Id="rId314" Type="http://schemas.openxmlformats.org/officeDocument/2006/relationships/customXml" Target="../ink/ink2067.xml"/><Relationship Id="rId95" Type="http://schemas.openxmlformats.org/officeDocument/2006/relationships/image" Target="../media/image1936.png"/><Relationship Id="rId160" Type="http://schemas.openxmlformats.org/officeDocument/2006/relationships/customXml" Target="../ink/ink1990.xml"/><Relationship Id="rId216" Type="http://schemas.openxmlformats.org/officeDocument/2006/relationships/customXml" Target="../ink/ink2018.xml"/><Relationship Id="rId258" Type="http://schemas.openxmlformats.org/officeDocument/2006/relationships/customXml" Target="../ink/ink2039.xml"/><Relationship Id="rId22" Type="http://schemas.openxmlformats.org/officeDocument/2006/relationships/customXml" Target="../ink/ink1921.xml"/><Relationship Id="rId64" Type="http://schemas.openxmlformats.org/officeDocument/2006/relationships/customXml" Target="../ink/ink1942.xml"/><Relationship Id="rId118" Type="http://schemas.openxmlformats.org/officeDocument/2006/relationships/customXml" Target="../ink/ink1969.xml"/><Relationship Id="rId325" Type="http://schemas.openxmlformats.org/officeDocument/2006/relationships/image" Target="../media/image2051.png"/><Relationship Id="rId171" Type="http://schemas.openxmlformats.org/officeDocument/2006/relationships/image" Target="../media/image1974.png"/><Relationship Id="rId227" Type="http://schemas.openxmlformats.org/officeDocument/2006/relationships/image" Target="../media/image2002.png"/><Relationship Id="rId269" Type="http://schemas.openxmlformats.org/officeDocument/2006/relationships/image" Target="../media/image2023.png"/><Relationship Id="rId33" Type="http://schemas.openxmlformats.org/officeDocument/2006/relationships/image" Target="../media/image1905.png"/><Relationship Id="rId129" Type="http://schemas.openxmlformats.org/officeDocument/2006/relationships/image" Target="../media/image1953.png"/><Relationship Id="rId280" Type="http://schemas.openxmlformats.org/officeDocument/2006/relationships/customXml" Target="../ink/ink2050.xml"/><Relationship Id="rId75" Type="http://schemas.openxmlformats.org/officeDocument/2006/relationships/image" Target="../media/image1926.png"/><Relationship Id="rId140" Type="http://schemas.openxmlformats.org/officeDocument/2006/relationships/customXml" Target="../ink/ink1980.xml"/><Relationship Id="rId182" Type="http://schemas.openxmlformats.org/officeDocument/2006/relationships/customXml" Target="../ink/ink2001.xml"/><Relationship Id="rId6" Type="http://schemas.openxmlformats.org/officeDocument/2006/relationships/customXml" Target="../ink/ink1913.xml"/><Relationship Id="rId238" Type="http://schemas.openxmlformats.org/officeDocument/2006/relationships/customXml" Target="../ink/ink2029.xml"/><Relationship Id="rId291" Type="http://schemas.openxmlformats.org/officeDocument/2006/relationships/image" Target="../media/image2034.png"/><Relationship Id="rId305" Type="http://schemas.openxmlformats.org/officeDocument/2006/relationships/image" Target="../media/image2041.png"/><Relationship Id="rId44" Type="http://schemas.openxmlformats.org/officeDocument/2006/relationships/customXml" Target="../ink/ink1932.xml"/><Relationship Id="rId86" Type="http://schemas.openxmlformats.org/officeDocument/2006/relationships/customXml" Target="../ink/ink1953.xml"/><Relationship Id="rId151" Type="http://schemas.openxmlformats.org/officeDocument/2006/relationships/image" Target="../media/image1964.png"/><Relationship Id="rId193" Type="http://schemas.openxmlformats.org/officeDocument/2006/relationships/image" Target="../media/image1985.png"/><Relationship Id="rId207" Type="http://schemas.openxmlformats.org/officeDocument/2006/relationships/image" Target="../media/image1992.png"/><Relationship Id="rId249" Type="http://schemas.openxmlformats.org/officeDocument/2006/relationships/image" Target="../media/image2013.png"/><Relationship Id="rId13" Type="http://schemas.openxmlformats.org/officeDocument/2006/relationships/image" Target="../media/image1895.png"/><Relationship Id="rId109" Type="http://schemas.openxmlformats.org/officeDocument/2006/relationships/image" Target="../media/image1943.png"/><Relationship Id="rId260" Type="http://schemas.openxmlformats.org/officeDocument/2006/relationships/customXml" Target="../ink/ink2040.xml"/><Relationship Id="rId316" Type="http://schemas.openxmlformats.org/officeDocument/2006/relationships/customXml" Target="../ink/ink2068.xml"/><Relationship Id="rId55" Type="http://schemas.openxmlformats.org/officeDocument/2006/relationships/image" Target="../media/image1916.png"/><Relationship Id="rId97" Type="http://schemas.openxmlformats.org/officeDocument/2006/relationships/image" Target="../media/image1937.png"/><Relationship Id="rId120" Type="http://schemas.openxmlformats.org/officeDocument/2006/relationships/customXml" Target="../ink/ink1970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08.png"/><Relationship Id="rId299" Type="http://schemas.openxmlformats.org/officeDocument/2006/relationships/image" Target="../media/image2199.png"/><Relationship Id="rId21" Type="http://schemas.openxmlformats.org/officeDocument/2006/relationships/image" Target="../media/image2060.png"/><Relationship Id="rId63" Type="http://schemas.openxmlformats.org/officeDocument/2006/relationships/image" Target="../media/image2081.png"/><Relationship Id="rId159" Type="http://schemas.openxmlformats.org/officeDocument/2006/relationships/image" Target="../media/image2129.png"/><Relationship Id="rId324" Type="http://schemas.openxmlformats.org/officeDocument/2006/relationships/customXml" Target="../ink/ink2235.xml"/><Relationship Id="rId366" Type="http://schemas.openxmlformats.org/officeDocument/2006/relationships/customXml" Target="../ink/ink2256.xml"/><Relationship Id="rId170" Type="http://schemas.openxmlformats.org/officeDocument/2006/relationships/customXml" Target="../ink/ink2158.xml"/><Relationship Id="rId226" Type="http://schemas.openxmlformats.org/officeDocument/2006/relationships/customXml" Target="../ink/ink2186.xml"/><Relationship Id="rId433" Type="http://schemas.openxmlformats.org/officeDocument/2006/relationships/image" Target="../media/image2266.png"/><Relationship Id="rId268" Type="http://schemas.openxmlformats.org/officeDocument/2006/relationships/customXml" Target="../ink/ink2207.xml"/><Relationship Id="rId475" Type="http://schemas.openxmlformats.org/officeDocument/2006/relationships/image" Target="../media/image2287.png"/><Relationship Id="rId32" Type="http://schemas.openxmlformats.org/officeDocument/2006/relationships/customXml" Target="../ink/ink2089.xml"/><Relationship Id="rId74" Type="http://schemas.openxmlformats.org/officeDocument/2006/relationships/customXml" Target="../ink/ink2110.xml"/><Relationship Id="rId128" Type="http://schemas.openxmlformats.org/officeDocument/2006/relationships/customXml" Target="../ink/ink2137.xml"/><Relationship Id="rId335" Type="http://schemas.openxmlformats.org/officeDocument/2006/relationships/image" Target="../media/image2217.png"/><Relationship Id="rId377" Type="http://schemas.openxmlformats.org/officeDocument/2006/relationships/image" Target="../media/image2238.png"/><Relationship Id="rId5" Type="http://schemas.openxmlformats.org/officeDocument/2006/relationships/image" Target="../media/image20520.png"/><Relationship Id="rId181" Type="http://schemas.openxmlformats.org/officeDocument/2006/relationships/image" Target="../media/image2140.png"/><Relationship Id="rId237" Type="http://schemas.openxmlformats.org/officeDocument/2006/relationships/image" Target="../media/image2168.png"/><Relationship Id="rId402" Type="http://schemas.openxmlformats.org/officeDocument/2006/relationships/customXml" Target="../ink/ink2273.xml"/><Relationship Id="rId279" Type="http://schemas.openxmlformats.org/officeDocument/2006/relationships/image" Target="../media/image2189.png"/><Relationship Id="rId444" Type="http://schemas.openxmlformats.org/officeDocument/2006/relationships/customXml" Target="../ink/ink2294.xml"/><Relationship Id="rId486" Type="http://schemas.openxmlformats.org/officeDocument/2006/relationships/customXml" Target="../ink/ink2315.xml"/><Relationship Id="rId43" Type="http://schemas.openxmlformats.org/officeDocument/2006/relationships/image" Target="../media/image2071.png"/><Relationship Id="rId139" Type="http://schemas.openxmlformats.org/officeDocument/2006/relationships/image" Target="../media/image2119.png"/><Relationship Id="rId290" Type="http://schemas.openxmlformats.org/officeDocument/2006/relationships/customXml" Target="../ink/ink2218.xml"/><Relationship Id="rId304" Type="http://schemas.openxmlformats.org/officeDocument/2006/relationships/customXml" Target="../ink/ink2225.xml"/><Relationship Id="rId346" Type="http://schemas.openxmlformats.org/officeDocument/2006/relationships/customXml" Target="../ink/ink2246.xml"/><Relationship Id="rId388" Type="http://schemas.openxmlformats.org/officeDocument/2006/relationships/customXml" Target="../ink/ink2266.xml"/><Relationship Id="rId85" Type="http://schemas.openxmlformats.org/officeDocument/2006/relationships/image" Target="../media/image2092.png"/><Relationship Id="rId150" Type="http://schemas.openxmlformats.org/officeDocument/2006/relationships/customXml" Target="../ink/ink2148.xml"/><Relationship Id="rId192" Type="http://schemas.openxmlformats.org/officeDocument/2006/relationships/customXml" Target="../ink/ink2169.xml"/><Relationship Id="rId206" Type="http://schemas.openxmlformats.org/officeDocument/2006/relationships/customXml" Target="../ink/ink2176.xml"/><Relationship Id="rId413" Type="http://schemas.openxmlformats.org/officeDocument/2006/relationships/image" Target="../media/image2256.png"/><Relationship Id="rId248" Type="http://schemas.openxmlformats.org/officeDocument/2006/relationships/customXml" Target="../ink/ink2197.xml"/><Relationship Id="rId455" Type="http://schemas.openxmlformats.org/officeDocument/2006/relationships/image" Target="../media/image2277.png"/><Relationship Id="rId497" Type="http://schemas.openxmlformats.org/officeDocument/2006/relationships/image" Target="../media/image2297.png"/><Relationship Id="rId12" Type="http://schemas.openxmlformats.org/officeDocument/2006/relationships/customXml" Target="../ink/ink2079.xml"/><Relationship Id="rId108" Type="http://schemas.openxmlformats.org/officeDocument/2006/relationships/customXml" Target="../ink/ink2127.xml"/><Relationship Id="rId315" Type="http://schemas.openxmlformats.org/officeDocument/2006/relationships/image" Target="../media/image2207.png"/><Relationship Id="rId357" Type="http://schemas.openxmlformats.org/officeDocument/2006/relationships/image" Target="../media/image2228.png"/><Relationship Id="rId54" Type="http://schemas.openxmlformats.org/officeDocument/2006/relationships/customXml" Target="../ink/ink2100.xml"/><Relationship Id="rId96" Type="http://schemas.openxmlformats.org/officeDocument/2006/relationships/customXml" Target="../ink/ink2121.xml"/><Relationship Id="rId161" Type="http://schemas.openxmlformats.org/officeDocument/2006/relationships/image" Target="../media/image2130.png"/><Relationship Id="rId217" Type="http://schemas.openxmlformats.org/officeDocument/2006/relationships/image" Target="../media/image2158.png"/><Relationship Id="rId399" Type="http://schemas.openxmlformats.org/officeDocument/2006/relationships/image" Target="../media/image2249.png"/><Relationship Id="rId259" Type="http://schemas.openxmlformats.org/officeDocument/2006/relationships/image" Target="../media/image2179.png"/><Relationship Id="rId424" Type="http://schemas.openxmlformats.org/officeDocument/2006/relationships/customXml" Target="../ink/ink2284.xml"/><Relationship Id="rId466" Type="http://schemas.openxmlformats.org/officeDocument/2006/relationships/customXml" Target="../ink/ink2305.xml"/><Relationship Id="rId23" Type="http://schemas.openxmlformats.org/officeDocument/2006/relationships/image" Target="../media/image2061.png"/><Relationship Id="rId119" Type="http://schemas.openxmlformats.org/officeDocument/2006/relationships/image" Target="../media/image2109.png"/><Relationship Id="rId270" Type="http://schemas.openxmlformats.org/officeDocument/2006/relationships/customXml" Target="../ink/ink2208.xml"/><Relationship Id="rId326" Type="http://schemas.openxmlformats.org/officeDocument/2006/relationships/customXml" Target="../ink/ink2236.xml"/><Relationship Id="rId65" Type="http://schemas.openxmlformats.org/officeDocument/2006/relationships/image" Target="../media/image2082.png"/><Relationship Id="rId130" Type="http://schemas.openxmlformats.org/officeDocument/2006/relationships/customXml" Target="../ink/ink2138.xml"/><Relationship Id="rId368" Type="http://schemas.openxmlformats.org/officeDocument/2006/relationships/customXml" Target="../ink/ink2257.xml"/><Relationship Id="rId172" Type="http://schemas.openxmlformats.org/officeDocument/2006/relationships/customXml" Target="../ink/ink2159.xml"/><Relationship Id="rId228" Type="http://schemas.openxmlformats.org/officeDocument/2006/relationships/customXml" Target="../ink/ink2187.xml"/><Relationship Id="rId435" Type="http://schemas.openxmlformats.org/officeDocument/2006/relationships/image" Target="../media/image2267.png"/><Relationship Id="rId477" Type="http://schemas.openxmlformats.org/officeDocument/2006/relationships/image" Target="../media/image2288.png"/><Relationship Id="rId281" Type="http://schemas.openxmlformats.org/officeDocument/2006/relationships/image" Target="../media/image2190.png"/><Relationship Id="rId337" Type="http://schemas.openxmlformats.org/officeDocument/2006/relationships/image" Target="../media/image2218.png"/><Relationship Id="rId34" Type="http://schemas.openxmlformats.org/officeDocument/2006/relationships/customXml" Target="../ink/ink2090.xml"/><Relationship Id="rId76" Type="http://schemas.openxmlformats.org/officeDocument/2006/relationships/customXml" Target="../ink/ink2111.xml"/><Relationship Id="rId141" Type="http://schemas.openxmlformats.org/officeDocument/2006/relationships/image" Target="../media/image2120.png"/><Relationship Id="rId7" Type="http://schemas.openxmlformats.org/officeDocument/2006/relationships/image" Target="../media/image2053.png"/><Relationship Id="rId183" Type="http://schemas.openxmlformats.org/officeDocument/2006/relationships/image" Target="../media/image2141.png"/><Relationship Id="rId239" Type="http://schemas.openxmlformats.org/officeDocument/2006/relationships/image" Target="../media/image2169.png"/><Relationship Id="rId390" Type="http://schemas.openxmlformats.org/officeDocument/2006/relationships/customXml" Target="../ink/ink2267.xml"/><Relationship Id="rId404" Type="http://schemas.openxmlformats.org/officeDocument/2006/relationships/customXml" Target="../ink/ink2274.xml"/><Relationship Id="rId446" Type="http://schemas.openxmlformats.org/officeDocument/2006/relationships/customXml" Target="../ink/ink2295.xml"/><Relationship Id="rId250" Type="http://schemas.openxmlformats.org/officeDocument/2006/relationships/customXml" Target="../ink/ink2198.xml"/><Relationship Id="rId292" Type="http://schemas.openxmlformats.org/officeDocument/2006/relationships/customXml" Target="../ink/ink2219.xml"/><Relationship Id="rId306" Type="http://schemas.openxmlformats.org/officeDocument/2006/relationships/customXml" Target="../ink/ink2226.xml"/><Relationship Id="rId488" Type="http://schemas.openxmlformats.org/officeDocument/2006/relationships/customXml" Target="../ink/ink2316.xml"/><Relationship Id="rId45" Type="http://schemas.openxmlformats.org/officeDocument/2006/relationships/image" Target="../media/image2072.png"/><Relationship Id="rId87" Type="http://schemas.openxmlformats.org/officeDocument/2006/relationships/image" Target="../media/image2093.png"/><Relationship Id="rId110" Type="http://schemas.openxmlformats.org/officeDocument/2006/relationships/customXml" Target="../ink/ink2128.xml"/><Relationship Id="rId348" Type="http://schemas.openxmlformats.org/officeDocument/2006/relationships/customXml" Target="../ink/ink2247.xml"/><Relationship Id="rId152" Type="http://schemas.openxmlformats.org/officeDocument/2006/relationships/customXml" Target="../ink/ink2149.xml"/><Relationship Id="rId194" Type="http://schemas.openxmlformats.org/officeDocument/2006/relationships/customXml" Target="../ink/ink2170.xml"/><Relationship Id="rId208" Type="http://schemas.openxmlformats.org/officeDocument/2006/relationships/customXml" Target="../ink/ink2177.xml"/><Relationship Id="rId415" Type="http://schemas.openxmlformats.org/officeDocument/2006/relationships/image" Target="../media/image2257.png"/><Relationship Id="rId457" Type="http://schemas.openxmlformats.org/officeDocument/2006/relationships/image" Target="../media/image2278.png"/><Relationship Id="rId261" Type="http://schemas.openxmlformats.org/officeDocument/2006/relationships/image" Target="../media/image2180.png"/><Relationship Id="rId14" Type="http://schemas.openxmlformats.org/officeDocument/2006/relationships/customXml" Target="../ink/ink2080.xml"/><Relationship Id="rId56" Type="http://schemas.openxmlformats.org/officeDocument/2006/relationships/customXml" Target="../ink/ink2101.xml"/><Relationship Id="rId317" Type="http://schemas.openxmlformats.org/officeDocument/2006/relationships/image" Target="../media/image2208.png"/><Relationship Id="rId359" Type="http://schemas.openxmlformats.org/officeDocument/2006/relationships/image" Target="../media/image2229.png"/><Relationship Id="rId98" Type="http://schemas.openxmlformats.org/officeDocument/2006/relationships/customXml" Target="../ink/ink2122.xml"/><Relationship Id="rId121" Type="http://schemas.openxmlformats.org/officeDocument/2006/relationships/image" Target="../media/image2110.png"/><Relationship Id="rId163" Type="http://schemas.openxmlformats.org/officeDocument/2006/relationships/image" Target="../media/image2131.png"/><Relationship Id="rId219" Type="http://schemas.openxmlformats.org/officeDocument/2006/relationships/image" Target="../media/image2159.png"/><Relationship Id="rId370" Type="http://schemas.openxmlformats.org/officeDocument/2006/relationships/customXml" Target="../ink/ink2258.xml"/><Relationship Id="rId426" Type="http://schemas.openxmlformats.org/officeDocument/2006/relationships/customXml" Target="../ink/ink2285.xml"/><Relationship Id="rId230" Type="http://schemas.openxmlformats.org/officeDocument/2006/relationships/customXml" Target="../ink/ink2188.xml"/><Relationship Id="rId468" Type="http://schemas.openxmlformats.org/officeDocument/2006/relationships/customXml" Target="../ink/ink2306.xml"/><Relationship Id="rId25" Type="http://schemas.openxmlformats.org/officeDocument/2006/relationships/image" Target="../media/image2062.png"/><Relationship Id="rId67" Type="http://schemas.openxmlformats.org/officeDocument/2006/relationships/image" Target="../media/image2083.png"/><Relationship Id="rId272" Type="http://schemas.openxmlformats.org/officeDocument/2006/relationships/customXml" Target="../ink/ink2209.xml"/><Relationship Id="rId328" Type="http://schemas.openxmlformats.org/officeDocument/2006/relationships/customXml" Target="../ink/ink2237.xml"/><Relationship Id="rId132" Type="http://schemas.openxmlformats.org/officeDocument/2006/relationships/customXml" Target="../ink/ink2139.xml"/><Relationship Id="rId174" Type="http://schemas.openxmlformats.org/officeDocument/2006/relationships/customXml" Target="../ink/ink2160.xml"/><Relationship Id="rId381" Type="http://schemas.openxmlformats.org/officeDocument/2006/relationships/image" Target="../media/image2240.png"/><Relationship Id="rId241" Type="http://schemas.openxmlformats.org/officeDocument/2006/relationships/image" Target="../media/image2170.png"/><Relationship Id="rId437" Type="http://schemas.openxmlformats.org/officeDocument/2006/relationships/image" Target="../media/image2268.png"/><Relationship Id="rId479" Type="http://schemas.openxmlformats.org/officeDocument/2006/relationships/image" Target="../media/image2289.png"/><Relationship Id="rId36" Type="http://schemas.openxmlformats.org/officeDocument/2006/relationships/customXml" Target="../ink/ink2091.xml"/><Relationship Id="rId283" Type="http://schemas.openxmlformats.org/officeDocument/2006/relationships/image" Target="../media/image2191.png"/><Relationship Id="rId339" Type="http://schemas.openxmlformats.org/officeDocument/2006/relationships/image" Target="../media/image2219.png"/><Relationship Id="rId490" Type="http://schemas.openxmlformats.org/officeDocument/2006/relationships/customXml" Target="../ink/ink2317.xml"/><Relationship Id="rId78" Type="http://schemas.openxmlformats.org/officeDocument/2006/relationships/customXml" Target="../ink/ink2112.xml"/><Relationship Id="rId101" Type="http://schemas.openxmlformats.org/officeDocument/2006/relationships/image" Target="../media/image2100.png"/><Relationship Id="rId143" Type="http://schemas.openxmlformats.org/officeDocument/2006/relationships/image" Target="../media/image2121.png"/><Relationship Id="rId185" Type="http://schemas.openxmlformats.org/officeDocument/2006/relationships/image" Target="../media/image2142.png"/><Relationship Id="rId350" Type="http://schemas.openxmlformats.org/officeDocument/2006/relationships/customXml" Target="../ink/ink2248.xml"/><Relationship Id="rId406" Type="http://schemas.openxmlformats.org/officeDocument/2006/relationships/customXml" Target="../ink/ink2275.xml"/><Relationship Id="rId9" Type="http://schemas.openxmlformats.org/officeDocument/2006/relationships/image" Target="../media/image2054.png"/><Relationship Id="rId210" Type="http://schemas.openxmlformats.org/officeDocument/2006/relationships/customXml" Target="../ink/ink2178.xml"/><Relationship Id="rId392" Type="http://schemas.openxmlformats.org/officeDocument/2006/relationships/customXml" Target="../ink/ink2268.xml"/><Relationship Id="rId448" Type="http://schemas.openxmlformats.org/officeDocument/2006/relationships/customXml" Target="../ink/ink2296.xml"/><Relationship Id="rId252" Type="http://schemas.openxmlformats.org/officeDocument/2006/relationships/customXml" Target="../ink/ink2199.xml"/><Relationship Id="rId294" Type="http://schemas.openxmlformats.org/officeDocument/2006/relationships/customXml" Target="../ink/ink2220.xml"/><Relationship Id="rId308" Type="http://schemas.openxmlformats.org/officeDocument/2006/relationships/customXml" Target="../ink/ink2227.xml"/><Relationship Id="rId47" Type="http://schemas.openxmlformats.org/officeDocument/2006/relationships/image" Target="../media/image2073.png"/><Relationship Id="rId89" Type="http://schemas.openxmlformats.org/officeDocument/2006/relationships/image" Target="../media/image2094.png"/><Relationship Id="rId112" Type="http://schemas.openxmlformats.org/officeDocument/2006/relationships/customXml" Target="../ink/ink2129.xml"/><Relationship Id="rId154" Type="http://schemas.openxmlformats.org/officeDocument/2006/relationships/customXml" Target="../ink/ink2150.xml"/><Relationship Id="rId361" Type="http://schemas.openxmlformats.org/officeDocument/2006/relationships/image" Target="../media/image2230.png"/><Relationship Id="rId196" Type="http://schemas.openxmlformats.org/officeDocument/2006/relationships/customXml" Target="../ink/ink2171.xml"/><Relationship Id="rId417" Type="http://schemas.openxmlformats.org/officeDocument/2006/relationships/image" Target="../media/image2258.png"/><Relationship Id="rId459" Type="http://schemas.openxmlformats.org/officeDocument/2006/relationships/image" Target="../media/image2279.png"/><Relationship Id="rId16" Type="http://schemas.openxmlformats.org/officeDocument/2006/relationships/customXml" Target="../ink/ink2081.xml"/><Relationship Id="rId221" Type="http://schemas.openxmlformats.org/officeDocument/2006/relationships/image" Target="../media/image2160.png"/><Relationship Id="rId263" Type="http://schemas.openxmlformats.org/officeDocument/2006/relationships/image" Target="../media/image2181.png"/><Relationship Id="rId319" Type="http://schemas.openxmlformats.org/officeDocument/2006/relationships/image" Target="../media/image2209.png"/><Relationship Id="rId470" Type="http://schemas.openxmlformats.org/officeDocument/2006/relationships/customXml" Target="../ink/ink2307.xml"/><Relationship Id="rId58" Type="http://schemas.openxmlformats.org/officeDocument/2006/relationships/customXml" Target="../ink/ink2102.xml"/><Relationship Id="rId123" Type="http://schemas.openxmlformats.org/officeDocument/2006/relationships/image" Target="../media/image2111.png"/><Relationship Id="rId330" Type="http://schemas.openxmlformats.org/officeDocument/2006/relationships/customXml" Target="../ink/ink2238.xml"/><Relationship Id="rId165" Type="http://schemas.openxmlformats.org/officeDocument/2006/relationships/image" Target="../media/image2132.png"/><Relationship Id="rId372" Type="http://schemas.openxmlformats.org/officeDocument/2006/relationships/customXml" Target="../ink/ink2259.xml"/><Relationship Id="rId428" Type="http://schemas.openxmlformats.org/officeDocument/2006/relationships/customXml" Target="../ink/ink2286.xml"/><Relationship Id="rId232" Type="http://schemas.openxmlformats.org/officeDocument/2006/relationships/customXml" Target="../ink/ink2189.xml"/><Relationship Id="rId274" Type="http://schemas.openxmlformats.org/officeDocument/2006/relationships/customXml" Target="../ink/ink2210.xml"/><Relationship Id="rId481" Type="http://schemas.openxmlformats.org/officeDocument/2006/relationships/image" Target="../media/image2290.png"/><Relationship Id="rId27" Type="http://schemas.openxmlformats.org/officeDocument/2006/relationships/image" Target="../media/image2063.png"/><Relationship Id="rId69" Type="http://schemas.openxmlformats.org/officeDocument/2006/relationships/image" Target="../media/image2084.png"/><Relationship Id="rId134" Type="http://schemas.openxmlformats.org/officeDocument/2006/relationships/customXml" Target="../ink/ink2140.xml"/><Relationship Id="rId80" Type="http://schemas.openxmlformats.org/officeDocument/2006/relationships/customXml" Target="../ink/ink2113.xml"/><Relationship Id="rId176" Type="http://schemas.openxmlformats.org/officeDocument/2006/relationships/customXml" Target="../ink/ink2161.xml"/><Relationship Id="rId341" Type="http://schemas.openxmlformats.org/officeDocument/2006/relationships/image" Target="../media/image2220.png"/><Relationship Id="rId383" Type="http://schemas.openxmlformats.org/officeDocument/2006/relationships/image" Target="../media/image2241.png"/><Relationship Id="rId439" Type="http://schemas.openxmlformats.org/officeDocument/2006/relationships/image" Target="../media/image2269.png"/><Relationship Id="rId201" Type="http://schemas.openxmlformats.org/officeDocument/2006/relationships/image" Target="../media/image2150.png"/><Relationship Id="rId243" Type="http://schemas.openxmlformats.org/officeDocument/2006/relationships/image" Target="../media/image2171.png"/><Relationship Id="rId285" Type="http://schemas.openxmlformats.org/officeDocument/2006/relationships/image" Target="../media/image2192.png"/><Relationship Id="rId450" Type="http://schemas.openxmlformats.org/officeDocument/2006/relationships/customXml" Target="../ink/ink2297.xml"/><Relationship Id="rId38" Type="http://schemas.openxmlformats.org/officeDocument/2006/relationships/customXml" Target="../ink/ink2092.xml"/><Relationship Id="rId103" Type="http://schemas.openxmlformats.org/officeDocument/2006/relationships/image" Target="../media/image2101.png"/><Relationship Id="rId310" Type="http://schemas.openxmlformats.org/officeDocument/2006/relationships/customXml" Target="../ink/ink2228.xml"/><Relationship Id="rId492" Type="http://schemas.openxmlformats.org/officeDocument/2006/relationships/customXml" Target="../ink/ink2318.xml"/><Relationship Id="rId91" Type="http://schemas.openxmlformats.org/officeDocument/2006/relationships/image" Target="../media/image2095.png"/><Relationship Id="rId145" Type="http://schemas.openxmlformats.org/officeDocument/2006/relationships/image" Target="../media/image2122.png"/><Relationship Id="rId187" Type="http://schemas.openxmlformats.org/officeDocument/2006/relationships/image" Target="../media/image2143.png"/><Relationship Id="rId352" Type="http://schemas.openxmlformats.org/officeDocument/2006/relationships/customXml" Target="../ink/ink2249.xml"/><Relationship Id="rId394" Type="http://schemas.openxmlformats.org/officeDocument/2006/relationships/customXml" Target="../ink/ink2269.xml"/><Relationship Id="rId408" Type="http://schemas.openxmlformats.org/officeDocument/2006/relationships/customXml" Target="../ink/ink2276.xml"/><Relationship Id="rId212" Type="http://schemas.openxmlformats.org/officeDocument/2006/relationships/customXml" Target="../ink/ink2179.xml"/><Relationship Id="rId254" Type="http://schemas.openxmlformats.org/officeDocument/2006/relationships/customXml" Target="../ink/ink2200.xml"/><Relationship Id="rId49" Type="http://schemas.openxmlformats.org/officeDocument/2006/relationships/image" Target="../media/image2074.png"/><Relationship Id="rId114" Type="http://schemas.openxmlformats.org/officeDocument/2006/relationships/customXml" Target="../ink/ink2130.xml"/><Relationship Id="rId296" Type="http://schemas.openxmlformats.org/officeDocument/2006/relationships/customXml" Target="../ink/ink2221.xml"/><Relationship Id="rId461" Type="http://schemas.openxmlformats.org/officeDocument/2006/relationships/image" Target="../media/image2280.png"/><Relationship Id="rId60" Type="http://schemas.openxmlformats.org/officeDocument/2006/relationships/customXml" Target="../ink/ink2103.xml"/><Relationship Id="rId156" Type="http://schemas.openxmlformats.org/officeDocument/2006/relationships/customXml" Target="../ink/ink2151.xml"/><Relationship Id="rId198" Type="http://schemas.openxmlformats.org/officeDocument/2006/relationships/customXml" Target="../ink/ink2172.xml"/><Relationship Id="rId321" Type="http://schemas.openxmlformats.org/officeDocument/2006/relationships/image" Target="../media/image2210.png"/><Relationship Id="rId363" Type="http://schemas.openxmlformats.org/officeDocument/2006/relationships/image" Target="../media/image2231.png"/><Relationship Id="rId419" Type="http://schemas.openxmlformats.org/officeDocument/2006/relationships/image" Target="../media/image2259.png"/><Relationship Id="rId223" Type="http://schemas.openxmlformats.org/officeDocument/2006/relationships/image" Target="../media/image2161.png"/><Relationship Id="rId430" Type="http://schemas.openxmlformats.org/officeDocument/2006/relationships/customXml" Target="../ink/ink2287.xml"/><Relationship Id="rId18" Type="http://schemas.openxmlformats.org/officeDocument/2006/relationships/customXml" Target="../ink/ink2082.xml"/><Relationship Id="rId265" Type="http://schemas.openxmlformats.org/officeDocument/2006/relationships/image" Target="../media/image2182.png"/><Relationship Id="rId472" Type="http://schemas.openxmlformats.org/officeDocument/2006/relationships/customXml" Target="../ink/ink2308.xml"/><Relationship Id="rId125" Type="http://schemas.openxmlformats.org/officeDocument/2006/relationships/image" Target="../media/image2112.png"/><Relationship Id="rId167" Type="http://schemas.openxmlformats.org/officeDocument/2006/relationships/image" Target="../media/image2133.png"/><Relationship Id="rId332" Type="http://schemas.openxmlformats.org/officeDocument/2006/relationships/customXml" Target="../ink/ink2239.xml"/><Relationship Id="rId374" Type="http://schemas.openxmlformats.org/officeDocument/2006/relationships/customXml" Target="../ink/ink2260.xml"/><Relationship Id="rId71" Type="http://schemas.openxmlformats.org/officeDocument/2006/relationships/image" Target="../media/image2085.png"/><Relationship Id="rId234" Type="http://schemas.openxmlformats.org/officeDocument/2006/relationships/customXml" Target="../ink/ink2190.xml"/><Relationship Id="rId2" Type="http://schemas.openxmlformats.org/officeDocument/2006/relationships/customXml" Target="../ink/ink2074.xml"/><Relationship Id="rId29" Type="http://schemas.openxmlformats.org/officeDocument/2006/relationships/image" Target="../media/image2064.png"/><Relationship Id="rId276" Type="http://schemas.openxmlformats.org/officeDocument/2006/relationships/customXml" Target="../ink/ink2211.xml"/><Relationship Id="rId441" Type="http://schemas.openxmlformats.org/officeDocument/2006/relationships/image" Target="../media/image2270.png"/><Relationship Id="rId483" Type="http://schemas.openxmlformats.org/officeDocument/2006/relationships/image" Target="../media/image2291.png"/><Relationship Id="rId40" Type="http://schemas.openxmlformats.org/officeDocument/2006/relationships/customXml" Target="../ink/ink2093.xml"/><Relationship Id="rId136" Type="http://schemas.openxmlformats.org/officeDocument/2006/relationships/customXml" Target="../ink/ink2141.xml"/><Relationship Id="rId178" Type="http://schemas.openxmlformats.org/officeDocument/2006/relationships/customXml" Target="../ink/ink2162.xml"/><Relationship Id="rId301" Type="http://schemas.openxmlformats.org/officeDocument/2006/relationships/image" Target="../media/image2200.png"/><Relationship Id="rId343" Type="http://schemas.openxmlformats.org/officeDocument/2006/relationships/image" Target="../media/image2221.png"/><Relationship Id="rId82" Type="http://schemas.openxmlformats.org/officeDocument/2006/relationships/customXml" Target="../ink/ink2114.xml"/><Relationship Id="rId203" Type="http://schemas.openxmlformats.org/officeDocument/2006/relationships/image" Target="../media/image2151.png"/><Relationship Id="rId385" Type="http://schemas.openxmlformats.org/officeDocument/2006/relationships/image" Target="../media/image2242.png"/><Relationship Id="rId245" Type="http://schemas.openxmlformats.org/officeDocument/2006/relationships/image" Target="../media/image2172.png"/><Relationship Id="rId287" Type="http://schemas.openxmlformats.org/officeDocument/2006/relationships/image" Target="../media/image2193.png"/><Relationship Id="rId410" Type="http://schemas.openxmlformats.org/officeDocument/2006/relationships/customXml" Target="../ink/ink2277.xml"/><Relationship Id="rId452" Type="http://schemas.openxmlformats.org/officeDocument/2006/relationships/customXml" Target="../ink/ink2298.xml"/><Relationship Id="rId494" Type="http://schemas.openxmlformats.org/officeDocument/2006/relationships/customXml" Target="../ink/ink2319.xml"/><Relationship Id="rId105" Type="http://schemas.openxmlformats.org/officeDocument/2006/relationships/image" Target="../media/image2102.png"/><Relationship Id="rId147" Type="http://schemas.openxmlformats.org/officeDocument/2006/relationships/image" Target="../media/image2123.png"/><Relationship Id="rId312" Type="http://schemas.openxmlformats.org/officeDocument/2006/relationships/customXml" Target="../ink/ink2229.xml"/><Relationship Id="rId354" Type="http://schemas.openxmlformats.org/officeDocument/2006/relationships/customXml" Target="../ink/ink2250.xml"/><Relationship Id="rId51" Type="http://schemas.openxmlformats.org/officeDocument/2006/relationships/image" Target="../media/image2075.png"/><Relationship Id="rId93" Type="http://schemas.openxmlformats.org/officeDocument/2006/relationships/image" Target="../media/image2096.png"/><Relationship Id="rId189" Type="http://schemas.openxmlformats.org/officeDocument/2006/relationships/image" Target="../media/image2144.png"/><Relationship Id="rId396" Type="http://schemas.openxmlformats.org/officeDocument/2006/relationships/customXml" Target="../ink/ink2270.xml"/><Relationship Id="rId214" Type="http://schemas.openxmlformats.org/officeDocument/2006/relationships/customXml" Target="../ink/ink2180.xml"/><Relationship Id="rId256" Type="http://schemas.openxmlformats.org/officeDocument/2006/relationships/customXml" Target="../ink/ink2201.xml"/><Relationship Id="rId298" Type="http://schemas.openxmlformats.org/officeDocument/2006/relationships/customXml" Target="../ink/ink2222.xml"/><Relationship Id="rId421" Type="http://schemas.openxmlformats.org/officeDocument/2006/relationships/image" Target="../media/image2260.png"/><Relationship Id="rId463" Type="http://schemas.openxmlformats.org/officeDocument/2006/relationships/image" Target="../media/image2281.png"/><Relationship Id="rId116" Type="http://schemas.openxmlformats.org/officeDocument/2006/relationships/customXml" Target="../ink/ink2131.xml"/><Relationship Id="rId158" Type="http://schemas.openxmlformats.org/officeDocument/2006/relationships/customXml" Target="../ink/ink2152.xml"/><Relationship Id="rId323" Type="http://schemas.openxmlformats.org/officeDocument/2006/relationships/image" Target="../media/image2211.png"/><Relationship Id="rId20" Type="http://schemas.openxmlformats.org/officeDocument/2006/relationships/customXml" Target="../ink/ink2083.xml"/><Relationship Id="rId62" Type="http://schemas.openxmlformats.org/officeDocument/2006/relationships/customXml" Target="../ink/ink2104.xml"/><Relationship Id="rId365" Type="http://schemas.openxmlformats.org/officeDocument/2006/relationships/image" Target="../media/image2232.png"/><Relationship Id="rId190" Type="http://schemas.openxmlformats.org/officeDocument/2006/relationships/customXml" Target="../ink/ink2168.xml"/><Relationship Id="rId204" Type="http://schemas.openxmlformats.org/officeDocument/2006/relationships/customXml" Target="../ink/ink2175.xml"/><Relationship Id="rId225" Type="http://schemas.openxmlformats.org/officeDocument/2006/relationships/image" Target="../media/image2162.png"/><Relationship Id="rId246" Type="http://schemas.openxmlformats.org/officeDocument/2006/relationships/customXml" Target="../ink/ink2196.xml"/><Relationship Id="rId267" Type="http://schemas.openxmlformats.org/officeDocument/2006/relationships/image" Target="../media/image2183.png"/><Relationship Id="rId288" Type="http://schemas.openxmlformats.org/officeDocument/2006/relationships/customXml" Target="../ink/ink2217.xml"/><Relationship Id="rId411" Type="http://schemas.openxmlformats.org/officeDocument/2006/relationships/image" Target="../media/image2255.png"/><Relationship Id="rId432" Type="http://schemas.openxmlformats.org/officeDocument/2006/relationships/customXml" Target="../ink/ink2288.xml"/><Relationship Id="rId453" Type="http://schemas.openxmlformats.org/officeDocument/2006/relationships/image" Target="../media/image2276.png"/><Relationship Id="rId474" Type="http://schemas.openxmlformats.org/officeDocument/2006/relationships/customXml" Target="../ink/ink2309.xml"/><Relationship Id="rId106" Type="http://schemas.openxmlformats.org/officeDocument/2006/relationships/customXml" Target="../ink/ink2126.xml"/><Relationship Id="rId127" Type="http://schemas.openxmlformats.org/officeDocument/2006/relationships/image" Target="../media/image2113.png"/><Relationship Id="rId313" Type="http://schemas.openxmlformats.org/officeDocument/2006/relationships/image" Target="../media/image2206.png"/><Relationship Id="rId495" Type="http://schemas.openxmlformats.org/officeDocument/2006/relationships/image" Target="../media/image2296.png"/><Relationship Id="rId10" Type="http://schemas.openxmlformats.org/officeDocument/2006/relationships/customXml" Target="../ink/ink2078.xml"/><Relationship Id="rId31" Type="http://schemas.openxmlformats.org/officeDocument/2006/relationships/image" Target="../media/image2065.png"/><Relationship Id="rId52" Type="http://schemas.openxmlformats.org/officeDocument/2006/relationships/customXml" Target="../ink/ink2099.xml"/><Relationship Id="rId73" Type="http://schemas.openxmlformats.org/officeDocument/2006/relationships/image" Target="../media/image2086.png"/><Relationship Id="rId94" Type="http://schemas.openxmlformats.org/officeDocument/2006/relationships/customXml" Target="../ink/ink2120.xml"/><Relationship Id="rId148" Type="http://schemas.openxmlformats.org/officeDocument/2006/relationships/customXml" Target="../ink/ink2147.xml"/><Relationship Id="rId169" Type="http://schemas.openxmlformats.org/officeDocument/2006/relationships/image" Target="../media/image2134.png"/><Relationship Id="rId334" Type="http://schemas.openxmlformats.org/officeDocument/2006/relationships/customXml" Target="../ink/ink2240.xml"/><Relationship Id="rId355" Type="http://schemas.openxmlformats.org/officeDocument/2006/relationships/image" Target="../media/image2227.png"/><Relationship Id="rId376" Type="http://schemas.openxmlformats.org/officeDocument/2006/relationships/customXml" Target="../ink/ink2261.xml"/><Relationship Id="rId397" Type="http://schemas.openxmlformats.org/officeDocument/2006/relationships/image" Target="../media/image2248.png"/><Relationship Id="rId4" Type="http://schemas.openxmlformats.org/officeDocument/2006/relationships/customXml" Target="../ink/ink2075.xml"/><Relationship Id="rId180" Type="http://schemas.openxmlformats.org/officeDocument/2006/relationships/customXml" Target="../ink/ink2163.xml"/><Relationship Id="rId215" Type="http://schemas.openxmlformats.org/officeDocument/2006/relationships/image" Target="../media/image2157.png"/><Relationship Id="rId236" Type="http://schemas.openxmlformats.org/officeDocument/2006/relationships/customXml" Target="../ink/ink2191.xml"/><Relationship Id="rId257" Type="http://schemas.openxmlformats.org/officeDocument/2006/relationships/image" Target="../media/image2178.png"/><Relationship Id="rId278" Type="http://schemas.openxmlformats.org/officeDocument/2006/relationships/customXml" Target="../ink/ink2212.xml"/><Relationship Id="rId401" Type="http://schemas.openxmlformats.org/officeDocument/2006/relationships/image" Target="../media/image2250.png"/><Relationship Id="rId422" Type="http://schemas.openxmlformats.org/officeDocument/2006/relationships/customXml" Target="../ink/ink2283.xml"/><Relationship Id="rId443" Type="http://schemas.openxmlformats.org/officeDocument/2006/relationships/image" Target="../media/image2271.png"/><Relationship Id="rId464" Type="http://schemas.openxmlformats.org/officeDocument/2006/relationships/customXml" Target="../ink/ink2304.xml"/><Relationship Id="rId303" Type="http://schemas.openxmlformats.org/officeDocument/2006/relationships/image" Target="../media/image2201.png"/><Relationship Id="rId485" Type="http://schemas.openxmlformats.org/officeDocument/2006/relationships/image" Target="../media/image2292.png"/><Relationship Id="rId42" Type="http://schemas.openxmlformats.org/officeDocument/2006/relationships/customXml" Target="../ink/ink2094.xml"/><Relationship Id="rId84" Type="http://schemas.openxmlformats.org/officeDocument/2006/relationships/customXml" Target="../ink/ink2115.xml"/><Relationship Id="rId138" Type="http://schemas.openxmlformats.org/officeDocument/2006/relationships/customXml" Target="../ink/ink2142.xml"/><Relationship Id="rId345" Type="http://schemas.openxmlformats.org/officeDocument/2006/relationships/image" Target="../media/image2222.png"/><Relationship Id="rId387" Type="http://schemas.openxmlformats.org/officeDocument/2006/relationships/image" Target="../media/image2243.png"/><Relationship Id="rId191" Type="http://schemas.openxmlformats.org/officeDocument/2006/relationships/image" Target="../media/image2145.png"/><Relationship Id="rId205" Type="http://schemas.openxmlformats.org/officeDocument/2006/relationships/image" Target="../media/image2152.png"/><Relationship Id="rId247" Type="http://schemas.openxmlformats.org/officeDocument/2006/relationships/image" Target="../media/image2173.png"/><Relationship Id="rId412" Type="http://schemas.openxmlformats.org/officeDocument/2006/relationships/customXml" Target="../ink/ink2278.xml"/><Relationship Id="rId107" Type="http://schemas.openxmlformats.org/officeDocument/2006/relationships/image" Target="../media/image2103.png"/><Relationship Id="rId289" Type="http://schemas.openxmlformats.org/officeDocument/2006/relationships/image" Target="../media/image2194.png"/><Relationship Id="rId454" Type="http://schemas.openxmlformats.org/officeDocument/2006/relationships/customXml" Target="../ink/ink2299.xml"/><Relationship Id="rId496" Type="http://schemas.openxmlformats.org/officeDocument/2006/relationships/customXml" Target="../ink/ink2320.xml"/><Relationship Id="rId11" Type="http://schemas.openxmlformats.org/officeDocument/2006/relationships/image" Target="../media/image2055.png"/><Relationship Id="rId53" Type="http://schemas.openxmlformats.org/officeDocument/2006/relationships/image" Target="../media/image2076.png"/><Relationship Id="rId149" Type="http://schemas.openxmlformats.org/officeDocument/2006/relationships/image" Target="../media/image2124.png"/><Relationship Id="rId314" Type="http://schemas.openxmlformats.org/officeDocument/2006/relationships/customXml" Target="../ink/ink2230.xml"/><Relationship Id="rId356" Type="http://schemas.openxmlformats.org/officeDocument/2006/relationships/customXml" Target="../ink/ink2251.xml"/><Relationship Id="rId398" Type="http://schemas.openxmlformats.org/officeDocument/2006/relationships/customXml" Target="../ink/ink2271.xml"/><Relationship Id="rId95" Type="http://schemas.openxmlformats.org/officeDocument/2006/relationships/image" Target="../media/image2097.png"/><Relationship Id="rId160" Type="http://schemas.openxmlformats.org/officeDocument/2006/relationships/customXml" Target="../ink/ink2153.xml"/><Relationship Id="rId216" Type="http://schemas.openxmlformats.org/officeDocument/2006/relationships/customXml" Target="../ink/ink2181.xml"/><Relationship Id="rId423" Type="http://schemas.openxmlformats.org/officeDocument/2006/relationships/image" Target="../media/image2261.png"/><Relationship Id="rId258" Type="http://schemas.openxmlformats.org/officeDocument/2006/relationships/customXml" Target="../ink/ink2202.xml"/><Relationship Id="rId465" Type="http://schemas.openxmlformats.org/officeDocument/2006/relationships/image" Target="../media/image2282.png"/><Relationship Id="rId22" Type="http://schemas.openxmlformats.org/officeDocument/2006/relationships/customXml" Target="../ink/ink2084.xml"/><Relationship Id="rId64" Type="http://schemas.openxmlformats.org/officeDocument/2006/relationships/customXml" Target="../ink/ink2105.xml"/><Relationship Id="rId118" Type="http://schemas.openxmlformats.org/officeDocument/2006/relationships/customXml" Target="../ink/ink2132.xml"/><Relationship Id="rId325" Type="http://schemas.openxmlformats.org/officeDocument/2006/relationships/image" Target="../media/image2212.png"/><Relationship Id="rId367" Type="http://schemas.openxmlformats.org/officeDocument/2006/relationships/image" Target="../media/image2233.png"/><Relationship Id="rId171" Type="http://schemas.openxmlformats.org/officeDocument/2006/relationships/image" Target="../media/image2135.png"/><Relationship Id="rId227" Type="http://schemas.openxmlformats.org/officeDocument/2006/relationships/image" Target="../media/image2163.png"/><Relationship Id="rId269" Type="http://schemas.openxmlformats.org/officeDocument/2006/relationships/image" Target="../media/image2184.png"/><Relationship Id="rId434" Type="http://schemas.openxmlformats.org/officeDocument/2006/relationships/customXml" Target="../ink/ink2289.xml"/><Relationship Id="rId476" Type="http://schemas.openxmlformats.org/officeDocument/2006/relationships/customXml" Target="../ink/ink2310.xml"/><Relationship Id="rId33" Type="http://schemas.openxmlformats.org/officeDocument/2006/relationships/image" Target="../media/image2066.png"/><Relationship Id="rId129" Type="http://schemas.openxmlformats.org/officeDocument/2006/relationships/image" Target="../media/image2114.png"/><Relationship Id="rId280" Type="http://schemas.openxmlformats.org/officeDocument/2006/relationships/customXml" Target="../ink/ink2213.xml"/><Relationship Id="rId336" Type="http://schemas.openxmlformats.org/officeDocument/2006/relationships/customXml" Target="../ink/ink2241.xml"/><Relationship Id="rId75" Type="http://schemas.openxmlformats.org/officeDocument/2006/relationships/image" Target="../media/image2087.png"/><Relationship Id="rId140" Type="http://schemas.openxmlformats.org/officeDocument/2006/relationships/customXml" Target="../ink/ink2143.xml"/><Relationship Id="rId182" Type="http://schemas.openxmlformats.org/officeDocument/2006/relationships/customXml" Target="../ink/ink2164.xml"/><Relationship Id="rId378" Type="http://schemas.openxmlformats.org/officeDocument/2006/relationships/customXml" Target="../ink/ink2262.xml"/><Relationship Id="rId403" Type="http://schemas.openxmlformats.org/officeDocument/2006/relationships/image" Target="../media/image2251.png"/><Relationship Id="rId6" Type="http://schemas.openxmlformats.org/officeDocument/2006/relationships/customXml" Target="../ink/ink2076.xml"/><Relationship Id="rId238" Type="http://schemas.openxmlformats.org/officeDocument/2006/relationships/customXml" Target="../ink/ink2192.xml"/><Relationship Id="rId445" Type="http://schemas.openxmlformats.org/officeDocument/2006/relationships/image" Target="../media/image2272.png"/><Relationship Id="rId487" Type="http://schemas.openxmlformats.org/officeDocument/2006/relationships/image" Target="../media/image2293.png"/><Relationship Id="rId291" Type="http://schemas.openxmlformats.org/officeDocument/2006/relationships/image" Target="../media/image2195.png"/><Relationship Id="rId305" Type="http://schemas.openxmlformats.org/officeDocument/2006/relationships/image" Target="../media/image2202.png"/><Relationship Id="rId347" Type="http://schemas.openxmlformats.org/officeDocument/2006/relationships/image" Target="../media/image2223.png"/><Relationship Id="rId44" Type="http://schemas.openxmlformats.org/officeDocument/2006/relationships/customXml" Target="../ink/ink2095.xml"/><Relationship Id="rId86" Type="http://schemas.openxmlformats.org/officeDocument/2006/relationships/customXml" Target="../ink/ink2116.xml"/><Relationship Id="rId151" Type="http://schemas.openxmlformats.org/officeDocument/2006/relationships/image" Target="../media/image2125.png"/><Relationship Id="rId389" Type="http://schemas.openxmlformats.org/officeDocument/2006/relationships/image" Target="../media/image2244.png"/><Relationship Id="rId193" Type="http://schemas.openxmlformats.org/officeDocument/2006/relationships/image" Target="../media/image2146.png"/><Relationship Id="rId207" Type="http://schemas.openxmlformats.org/officeDocument/2006/relationships/image" Target="../media/image2153.png"/><Relationship Id="rId249" Type="http://schemas.openxmlformats.org/officeDocument/2006/relationships/image" Target="../media/image2174.png"/><Relationship Id="rId414" Type="http://schemas.openxmlformats.org/officeDocument/2006/relationships/customXml" Target="../ink/ink2279.xml"/><Relationship Id="rId456" Type="http://schemas.openxmlformats.org/officeDocument/2006/relationships/customXml" Target="../ink/ink2300.xml"/><Relationship Id="rId13" Type="http://schemas.openxmlformats.org/officeDocument/2006/relationships/image" Target="../media/image2056.png"/><Relationship Id="rId109" Type="http://schemas.openxmlformats.org/officeDocument/2006/relationships/image" Target="../media/image2104.png"/><Relationship Id="rId260" Type="http://schemas.openxmlformats.org/officeDocument/2006/relationships/customXml" Target="../ink/ink2203.xml"/><Relationship Id="rId316" Type="http://schemas.openxmlformats.org/officeDocument/2006/relationships/customXml" Target="../ink/ink2231.xml"/><Relationship Id="rId55" Type="http://schemas.openxmlformats.org/officeDocument/2006/relationships/image" Target="../media/image2077.png"/><Relationship Id="rId97" Type="http://schemas.openxmlformats.org/officeDocument/2006/relationships/image" Target="../media/image2098.png"/><Relationship Id="rId120" Type="http://schemas.openxmlformats.org/officeDocument/2006/relationships/customXml" Target="../ink/ink2133.xml"/><Relationship Id="rId358" Type="http://schemas.openxmlformats.org/officeDocument/2006/relationships/customXml" Target="../ink/ink2252.xml"/><Relationship Id="rId162" Type="http://schemas.openxmlformats.org/officeDocument/2006/relationships/customXml" Target="../ink/ink2154.xml"/><Relationship Id="rId218" Type="http://schemas.openxmlformats.org/officeDocument/2006/relationships/customXml" Target="../ink/ink2182.xml"/><Relationship Id="rId425" Type="http://schemas.openxmlformats.org/officeDocument/2006/relationships/image" Target="../media/image2262.png"/><Relationship Id="rId467" Type="http://schemas.openxmlformats.org/officeDocument/2006/relationships/image" Target="../media/image2283.png"/><Relationship Id="rId271" Type="http://schemas.openxmlformats.org/officeDocument/2006/relationships/image" Target="../media/image2185.png"/><Relationship Id="rId24" Type="http://schemas.openxmlformats.org/officeDocument/2006/relationships/customXml" Target="../ink/ink2085.xml"/><Relationship Id="rId66" Type="http://schemas.openxmlformats.org/officeDocument/2006/relationships/customXml" Target="../ink/ink2106.xml"/><Relationship Id="rId131" Type="http://schemas.openxmlformats.org/officeDocument/2006/relationships/image" Target="../media/image2115.png"/><Relationship Id="rId327" Type="http://schemas.openxmlformats.org/officeDocument/2006/relationships/image" Target="../media/image2213.png"/><Relationship Id="rId369" Type="http://schemas.openxmlformats.org/officeDocument/2006/relationships/image" Target="../media/image2234.png"/><Relationship Id="rId173" Type="http://schemas.openxmlformats.org/officeDocument/2006/relationships/image" Target="../media/image2136.png"/><Relationship Id="rId229" Type="http://schemas.openxmlformats.org/officeDocument/2006/relationships/image" Target="../media/image2164.png"/><Relationship Id="rId436" Type="http://schemas.openxmlformats.org/officeDocument/2006/relationships/customXml" Target="../ink/ink2290.xml"/><Relationship Id="rId240" Type="http://schemas.openxmlformats.org/officeDocument/2006/relationships/customXml" Target="../ink/ink2193.xml"/><Relationship Id="rId478" Type="http://schemas.openxmlformats.org/officeDocument/2006/relationships/customXml" Target="../ink/ink2311.xml"/><Relationship Id="rId35" Type="http://schemas.openxmlformats.org/officeDocument/2006/relationships/image" Target="../media/image2067.png"/><Relationship Id="rId77" Type="http://schemas.openxmlformats.org/officeDocument/2006/relationships/image" Target="../media/image2088.png"/><Relationship Id="rId100" Type="http://schemas.openxmlformats.org/officeDocument/2006/relationships/customXml" Target="../ink/ink2123.xml"/><Relationship Id="rId282" Type="http://schemas.openxmlformats.org/officeDocument/2006/relationships/customXml" Target="../ink/ink2214.xml"/><Relationship Id="rId338" Type="http://schemas.openxmlformats.org/officeDocument/2006/relationships/customXml" Target="../ink/ink2242.xml"/><Relationship Id="rId8" Type="http://schemas.openxmlformats.org/officeDocument/2006/relationships/customXml" Target="../ink/ink2077.xml"/><Relationship Id="rId142" Type="http://schemas.openxmlformats.org/officeDocument/2006/relationships/customXml" Target="../ink/ink2144.xml"/><Relationship Id="rId184" Type="http://schemas.openxmlformats.org/officeDocument/2006/relationships/customXml" Target="../ink/ink2165.xml"/><Relationship Id="rId391" Type="http://schemas.openxmlformats.org/officeDocument/2006/relationships/image" Target="../media/image2245.png"/><Relationship Id="rId405" Type="http://schemas.openxmlformats.org/officeDocument/2006/relationships/image" Target="../media/image2252.png"/><Relationship Id="rId447" Type="http://schemas.openxmlformats.org/officeDocument/2006/relationships/image" Target="../media/image2273.png"/><Relationship Id="rId251" Type="http://schemas.openxmlformats.org/officeDocument/2006/relationships/image" Target="../media/image2175.png"/><Relationship Id="rId489" Type="http://schemas.openxmlformats.org/officeDocument/2006/relationships/image" Target="../media/image2294.png"/><Relationship Id="rId46" Type="http://schemas.openxmlformats.org/officeDocument/2006/relationships/customXml" Target="../ink/ink2096.xml"/><Relationship Id="rId293" Type="http://schemas.openxmlformats.org/officeDocument/2006/relationships/image" Target="../media/image2196.png"/><Relationship Id="rId307" Type="http://schemas.openxmlformats.org/officeDocument/2006/relationships/image" Target="../media/image2203.png"/><Relationship Id="rId349" Type="http://schemas.openxmlformats.org/officeDocument/2006/relationships/image" Target="../media/image2224.png"/><Relationship Id="rId88" Type="http://schemas.openxmlformats.org/officeDocument/2006/relationships/customXml" Target="../ink/ink2117.xml"/><Relationship Id="rId111" Type="http://schemas.openxmlformats.org/officeDocument/2006/relationships/image" Target="../media/image2105.png"/><Relationship Id="rId153" Type="http://schemas.openxmlformats.org/officeDocument/2006/relationships/image" Target="../media/image2126.png"/><Relationship Id="rId195" Type="http://schemas.openxmlformats.org/officeDocument/2006/relationships/image" Target="../media/image2147.png"/><Relationship Id="rId209" Type="http://schemas.openxmlformats.org/officeDocument/2006/relationships/image" Target="../media/image2154.png"/><Relationship Id="rId360" Type="http://schemas.openxmlformats.org/officeDocument/2006/relationships/customXml" Target="../ink/ink2253.xml"/><Relationship Id="rId416" Type="http://schemas.openxmlformats.org/officeDocument/2006/relationships/customXml" Target="../ink/ink2280.xml"/><Relationship Id="rId220" Type="http://schemas.openxmlformats.org/officeDocument/2006/relationships/customXml" Target="../ink/ink2183.xml"/><Relationship Id="rId458" Type="http://schemas.openxmlformats.org/officeDocument/2006/relationships/customXml" Target="../ink/ink2301.xml"/><Relationship Id="rId15" Type="http://schemas.openxmlformats.org/officeDocument/2006/relationships/image" Target="../media/image2057.png"/><Relationship Id="rId57" Type="http://schemas.openxmlformats.org/officeDocument/2006/relationships/image" Target="../media/image2078.png"/><Relationship Id="rId262" Type="http://schemas.openxmlformats.org/officeDocument/2006/relationships/customXml" Target="../ink/ink2204.xml"/><Relationship Id="rId318" Type="http://schemas.openxmlformats.org/officeDocument/2006/relationships/customXml" Target="../ink/ink2232.xml"/><Relationship Id="rId99" Type="http://schemas.openxmlformats.org/officeDocument/2006/relationships/image" Target="../media/image2099.png"/><Relationship Id="rId122" Type="http://schemas.openxmlformats.org/officeDocument/2006/relationships/customXml" Target="../ink/ink2134.xml"/><Relationship Id="rId164" Type="http://schemas.openxmlformats.org/officeDocument/2006/relationships/customXml" Target="../ink/ink2155.xml"/><Relationship Id="rId371" Type="http://schemas.openxmlformats.org/officeDocument/2006/relationships/image" Target="../media/image2235.png"/><Relationship Id="rId427" Type="http://schemas.openxmlformats.org/officeDocument/2006/relationships/image" Target="../media/image2263.png"/><Relationship Id="rId469" Type="http://schemas.openxmlformats.org/officeDocument/2006/relationships/image" Target="../media/image2284.png"/><Relationship Id="rId26" Type="http://schemas.openxmlformats.org/officeDocument/2006/relationships/customXml" Target="../ink/ink2086.xml"/><Relationship Id="rId231" Type="http://schemas.openxmlformats.org/officeDocument/2006/relationships/image" Target="../media/image2165.png"/><Relationship Id="rId273" Type="http://schemas.openxmlformats.org/officeDocument/2006/relationships/image" Target="../media/image2186.png"/><Relationship Id="rId329" Type="http://schemas.openxmlformats.org/officeDocument/2006/relationships/image" Target="../media/image2214.png"/><Relationship Id="rId480" Type="http://schemas.openxmlformats.org/officeDocument/2006/relationships/customXml" Target="../ink/ink2312.xml"/><Relationship Id="rId68" Type="http://schemas.openxmlformats.org/officeDocument/2006/relationships/customXml" Target="../ink/ink2107.xml"/><Relationship Id="rId133" Type="http://schemas.openxmlformats.org/officeDocument/2006/relationships/image" Target="../media/image2116.png"/><Relationship Id="rId175" Type="http://schemas.openxmlformats.org/officeDocument/2006/relationships/image" Target="../media/image2137.png"/><Relationship Id="rId340" Type="http://schemas.openxmlformats.org/officeDocument/2006/relationships/customXml" Target="../ink/ink2243.xml"/><Relationship Id="rId200" Type="http://schemas.openxmlformats.org/officeDocument/2006/relationships/customXml" Target="../ink/ink2173.xml"/><Relationship Id="rId382" Type="http://schemas.openxmlformats.org/officeDocument/2006/relationships/customXml" Target="../ink/ink2263.xml"/><Relationship Id="rId438" Type="http://schemas.openxmlformats.org/officeDocument/2006/relationships/customXml" Target="../ink/ink2291.xml"/><Relationship Id="rId242" Type="http://schemas.openxmlformats.org/officeDocument/2006/relationships/customXml" Target="../ink/ink2194.xml"/><Relationship Id="rId284" Type="http://schemas.openxmlformats.org/officeDocument/2006/relationships/customXml" Target="../ink/ink2215.xml"/><Relationship Id="rId491" Type="http://schemas.openxmlformats.org/officeDocument/2006/relationships/image" Target="../media/image2239.png"/><Relationship Id="rId37" Type="http://schemas.openxmlformats.org/officeDocument/2006/relationships/image" Target="../media/image2068.png"/><Relationship Id="rId79" Type="http://schemas.openxmlformats.org/officeDocument/2006/relationships/image" Target="../media/image2089.png"/><Relationship Id="rId102" Type="http://schemas.openxmlformats.org/officeDocument/2006/relationships/customXml" Target="../ink/ink2124.xml"/><Relationship Id="rId144" Type="http://schemas.openxmlformats.org/officeDocument/2006/relationships/customXml" Target="../ink/ink2145.xml"/><Relationship Id="rId90" Type="http://schemas.openxmlformats.org/officeDocument/2006/relationships/customXml" Target="../ink/ink2118.xml"/><Relationship Id="rId186" Type="http://schemas.openxmlformats.org/officeDocument/2006/relationships/customXml" Target="../ink/ink2166.xml"/><Relationship Id="rId351" Type="http://schemas.openxmlformats.org/officeDocument/2006/relationships/image" Target="../media/image2225.png"/><Relationship Id="rId393" Type="http://schemas.openxmlformats.org/officeDocument/2006/relationships/image" Target="../media/image2246.png"/><Relationship Id="rId407" Type="http://schemas.openxmlformats.org/officeDocument/2006/relationships/image" Target="../media/image2253.png"/><Relationship Id="rId449" Type="http://schemas.openxmlformats.org/officeDocument/2006/relationships/image" Target="../media/image2274.png"/><Relationship Id="rId211" Type="http://schemas.openxmlformats.org/officeDocument/2006/relationships/image" Target="../media/image2155.png"/><Relationship Id="rId253" Type="http://schemas.openxmlformats.org/officeDocument/2006/relationships/image" Target="../media/image2176.png"/><Relationship Id="rId295" Type="http://schemas.openxmlformats.org/officeDocument/2006/relationships/image" Target="../media/image2197.png"/><Relationship Id="rId309" Type="http://schemas.openxmlformats.org/officeDocument/2006/relationships/image" Target="../media/image2204.png"/><Relationship Id="rId460" Type="http://schemas.openxmlformats.org/officeDocument/2006/relationships/customXml" Target="../ink/ink2302.xml"/><Relationship Id="rId48" Type="http://schemas.openxmlformats.org/officeDocument/2006/relationships/customXml" Target="../ink/ink2097.xml"/><Relationship Id="rId113" Type="http://schemas.openxmlformats.org/officeDocument/2006/relationships/image" Target="../media/image2106.png"/><Relationship Id="rId320" Type="http://schemas.openxmlformats.org/officeDocument/2006/relationships/customXml" Target="../ink/ink2233.xml"/><Relationship Id="rId155" Type="http://schemas.openxmlformats.org/officeDocument/2006/relationships/image" Target="../media/image2127.png"/><Relationship Id="rId197" Type="http://schemas.openxmlformats.org/officeDocument/2006/relationships/image" Target="../media/image2148.png"/><Relationship Id="rId362" Type="http://schemas.openxmlformats.org/officeDocument/2006/relationships/customXml" Target="../ink/ink2254.xml"/><Relationship Id="rId418" Type="http://schemas.openxmlformats.org/officeDocument/2006/relationships/customXml" Target="../ink/ink2281.xml"/><Relationship Id="rId222" Type="http://schemas.openxmlformats.org/officeDocument/2006/relationships/customXml" Target="../ink/ink2184.xml"/><Relationship Id="rId264" Type="http://schemas.openxmlformats.org/officeDocument/2006/relationships/customXml" Target="../ink/ink2205.xml"/><Relationship Id="rId471" Type="http://schemas.openxmlformats.org/officeDocument/2006/relationships/image" Target="../media/image2285.png"/><Relationship Id="rId17" Type="http://schemas.openxmlformats.org/officeDocument/2006/relationships/image" Target="../media/image2058.png"/><Relationship Id="rId59" Type="http://schemas.openxmlformats.org/officeDocument/2006/relationships/image" Target="../media/image2079.png"/><Relationship Id="rId124" Type="http://schemas.openxmlformats.org/officeDocument/2006/relationships/customXml" Target="../ink/ink2135.xml"/><Relationship Id="rId70" Type="http://schemas.openxmlformats.org/officeDocument/2006/relationships/customXml" Target="../ink/ink2108.xml"/><Relationship Id="rId166" Type="http://schemas.openxmlformats.org/officeDocument/2006/relationships/customXml" Target="../ink/ink2156.xml"/><Relationship Id="rId331" Type="http://schemas.openxmlformats.org/officeDocument/2006/relationships/image" Target="../media/image2215.png"/><Relationship Id="rId373" Type="http://schemas.openxmlformats.org/officeDocument/2006/relationships/image" Target="../media/image2236.png"/><Relationship Id="rId429" Type="http://schemas.openxmlformats.org/officeDocument/2006/relationships/image" Target="../media/image226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166.png"/><Relationship Id="rId440" Type="http://schemas.openxmlformats.org/officeDocument/2006/relationships/customXml" Target="../ink/ink2292.xml"/><Relationship Id="rId28" Type="http://schemas.openxmlformats.org/officeDocument/2006/relationships/customXml" Target="../ink/ink2087.xml"/><Relationship Id="rId275" Type="http://schemas.openxmlformats.org/officeDocument/2006/relationships/image" Target="../media/image2187.png"/><Relationship Id="rId300" Type="http://schemas.openxmlformats.org/officeDocument/2006/relationships/customXml" Target="../ink/ink2223.xml"/><Relationship Id="rId482" Type="http://schemas.openxmlformats.org/officeDocument/2006/relationships/customXml" Target="../ink/ink2313.xml"/><Relationship Id="rId81" Type="http://schemas.openxmlformats.org/officeDocument/2006/relationships/image" Target="../media/image2090.png"/><Relationship Id="rId135" Type="http://schemas.openxmlformats.org/officeDocument/2006/relationships/image" Target="../media/image2117.png"/><Relationship Id="rId177" Type="http://schemas.openxmlformats.org/officeDocument/2006/relationships/image" Target="../media/image2138.png"/><Relationship Id="rId342" Type="http://schemas.openxmlformats.org/officeDocument/2006/relationships/customXml" Target="../ink/ink2244.xml"/><Relationship Id="rId384" Type="http://schemas.openxmlformats.org/officeDocument/2006/relationships/customXml" Target="../ink/ink2264.xml"/><Relationship Id="rId202" Type="http://schemas.openxmlformats.org/officeDocument/2006/relationships/customXml" Target="../ink/ink2174.xml"/><Relationship Id="rId244" Type="http://schemas.openxmlformats.org/officeDocument/2006/relationships/customXml" Target="../ink/ink2195.xml"/><Relationship Id="rId39" Type="http://schemas.openxmlformats.org/officeDocument/2006/relationships/image" Target="../media/image2069.png"/><Relationship Id="rId286" Type="http://schemas.openxmlformats.org/officeDocument/2006/relationships/customXml" Target="../ink/ink2216.xml"/><Relationship Id="rId451" Type="http://schemas.openxmlformats.org/officeDocument/2006/relationships/image" Target="../media/image2275.png"/><Relationship Id="rId493" Type="http://schemas.openxmlformats.org/officeDocument/2006/relationships/image" Target="../media/image2295.png"/><Relationship Id="rId50" Type="http://schemas.openxmlformats.org/officeDocument/2006/relationships/customXml" Target="../ink/ink2098.xml"/><Relationship Id="rId104" Type="http://schemas.openxmlformats.org/officeDocument/2006/relationships/customXml" Target="../ink/ink2125.xml"/><Relationship Id="rId146" Type="http://schemas.openxmlformats.org/officeDocument/2006/relationships/customXml" Target="../ink/ink2146.xml"/><Relationship Id="rId188" Type="http://schemas.openxmlformats.org/officeDocument/2006/relationships/customXml" Target="../ink/ink2167.xml"/><Relationship Id="rId311" Type="http://schemas.openxmlformats.org/officeDocument/2006/relationships/image" Target="../media/image2205.png"/><Relationship Id="rId353" Type="http://schemas.openxmlformats.org/officeDocument/2006/relationships/image" Target="../media/image2226.png"/><Relationship Id="rId395" Type="http://schemas.openxmlformats.org/officeDocument/2006/relationships/image" Target="../media/image2247.png"/><Relationship Id="rId409" Type="http://schemas.openxmlformats.org/officeDocument/2006/relationships/image" Target="../media/image2254.png"/><Relationship Id="rId92" Type="http://schemas.openxmlformats.org/officeDocument/2006/relationships/customXml" Target="../ink/ink2119.xml"/><Relationship Id="rId213" Type="http://schemas.openxmlformats.org/officeDocument/2006/relationships/image" Target="../media/image2156.png"/><Relationship Id="rId420" Type="http://schemas.openxmlformats.org/officeDocument/2006/relationships/customXml" Target="../ink/ink2282.xml"/><Relationship Id="rId255" Type="http://schemas.openxmlformats.org/officeDocument/2006/relationships/image" Target="../media/image2177.png"/><Relationship Id="rId297" Type="http://schemas.openxmlformats.org/officeDocument/2006/relationships/image" Target="../media/image2198.png"/><Relationship Id="rId462" Type="http://schemas.openxmlformats.org/officeDocument/2006/relationships/customXml" Target="../ink/ink2303.xml"/><Relationship Id="rId115" Type="http://schemas.openxmlformats.org/officeDocument/2006/relationships/image" Target="../media/image2107.png"/><Relationship Id="rId157" Type="http://schemas.openxmlformats.org/officeDocument/2006/relationships/image" Target="../media/image2128.png"/><Relationship Id="rId322" Type="http://schemas.openxmlformats.org/officeDocument/2006/relationships/customXml" Target="../ink/ink2234.xml"/><Relationship Id="rId364" Type="http://schemas.openxmlformats.org/officeDocument/2006/relationships/customXml" Target="../ink/ink2255.xml"/><Relationship Id="rId61" Type="http://schemas.openxmlformats.org/officeDocument/2006/relationships/image" Target="../media/image2080.png"/><Relationship Id="rId199" Type="http://schemas.openxmlformats.org/officeDocument/2006/relationships/image" Target="../media/image2149.png"/><Relationship Id="rId19" Type="http://schemas.openxmlformats.org/officeDocument/2006/relationships/image" Target="../media/image2059.png"/><Relationship Id="rId224" Type="http://schemas.openxmlformats.org/officeDocument/2006/relationships/customXml" Target="../ink/ink2185.xml"/><Relationship Id="rId266" Type="http://schemas.openxmlformats.org/officeDocument/2006/relationships/customXml" Target="../ink/ink2206.xml"/><Relationship Id="rId431" Type="http://schemas.openxmlformats.org/officeDocument/2006/relationships/image" Target="../media/image2265.png"/><Relationship Id="rId473" Type="http://schemas.openxmlformats.org/officeDocument/2006/relationships/image" Target="../media/image2286.png"/><Relationship Id="rId30" Type="http://schemas.openxmlformats.org/officeDocument/2006/relationships/customXml" Target="../ink/ink2088.xml"/><Relationship Id="rId126" Type="http://schemas.openxmlformats.org/officeDocument/2006/relationships/customXml" Target="../ink/ink2136.xml"/><Relationship Id="rId168" Type="http://schemas.openxmlformats.org/officeDocument/2006/relationships/customXml" Target="../ink/ink2157.xml"/><Relationship Id="rId333" Type="http://schemas.openxmlformats.org/officeDocument/2006/relationships/image" Target="../media/image2216.png"/><Relationship Id="rId72" Type="http://schemas.openxmlformats.org/officeDocument/2006/relationships/customXml" Target="../ink/ink2109.xml"/><Relationship Id="rId375" Type="http://schemas.openxmlformats.org/officeDocument/2006/relationships/image" Target="../media/image2237.png"/><Relationship Id="rId3" Type="http://schemas.openxmlformats.org/officeDocument/2006/relationships/image" Target="../media/image20510.png"/><Relationship Id="rId235" Type="http://schemas.openxmlformats.org/officeDocument/2006/relationships/image" Target="../media/image2167.png"/><Relationship Id="rId277" Type="http://schemas.openxmlformats.org/officeDocument/2006/relationships/image" Target="../media/image2188.png"/><Relationship Id="rId400" Type="http://schemas.openxmlformats.org/officeDocument/2006/relationships/customXml" Target="../ink/ink2272.xml"/><Relationship Id="rId442" Type="http://schemas.openxmlformats.org/officeDocument/2006/relationships/customXml" Target="../ink/ink2293.xml"/><Relationship Id="rId484" Type="http://schemas.openxmlformats.org/officeDocument/2006/relationships/customXml" Target="../ink/ink2314.xml"/><Relationship Id="rId137" Type="http://schemas.openxmlformats.org/officeDocument/2006/relationships/image" Target="../media/image2118.png"/><Relationship Id="rId302" Type="http://schemas.openxmlformats.org/officeDocument/2006/relationships/customXml" Target="../ink/ink2224.xml"/><Relationship Id="rId344" Type="http://schemas.openxmlformats.org/officeDocument/2006/relationships/customXml" Target="../ink/ink2245.xml"/><Relationship Id="rId41" Type="http://schemas.openxmlformats.org/officeDocument/2006/relationships/image" Target="../media/image2070.png"/><Relationship Id="rId83" Type="http://schemas.openxmlformats.org/officeDocument/2006/relationships/image" Target="../media/image2091.png"/><Relationship Id="rId179" Type="http://schemas.openxmlformats.org/officeDocument/2006/relationships/image" Target="../media/image2139.png"/><Relationship Id="rId386" Type="http://schemas.openxmlformats.org/officeDocument/2006/relationships/customXml" Target="../ink/ink2265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51.png"/><Relationship Id="rId299" Type="http://schemas.openxmlformats.org/officeDocument/2006/relationships/customXml" Target="../ink/ink2470.xml"/><Relationship Id="rId21" Type="http://schemas.openxmlformats.org/officeDocument/2006/relationships/image" Target="../media/image2303.png"/><Relationship Id="rId63" Type="http://schemas.openxmlformats.org/officeDocument/2006/relationships/image" Target="../media/image2324.png"/><Relationship Id="rId159" Type="http://schemas.openxmlformats.org/officeDocument/2006/relationships/customXml" Target="../ink/ink2400.xml"/><Relationship Id="rId324" Type="http://schemas.openxmlformats.org/officeDocument/2006/relationships/image" Target="../media/image2454.png"/><Relationship Id="rId366" Type="http://schemas.openxmlformats.org/officeDocument/2006/relationships/image" Target="../media/image2475.png"/><Relationship Id="rId170" Type="http://schemas.openxmlformats.org/officeDocument/2006/relationships/image" Target="../media/image2377.png"/><Relationship Id="rId226" Type="http://schemas.openxmlformats.org/officeDocument/2006/relationships/image" Target="../media/image2405.png"/><Relationship Id="rId268" Type="http://schemas.openxmlformats.org/officeDocument/2006/relationships/image" Target="../media/image2426.png"/><Relationship Id="rId32" Type="http://schemas.openxmlformats.org/officeDocument/2006/relationships/customXml" Target="../ink/ink2336.xml"/><Relationship Id="rId74" Type="http://schemas.openxmlformats.org/officeDocument/2006/relationships/customXml" Target="../ink/ink2357.xml"/><Relationship Id="rId128" Type="http://schemas.openxmlformats.org/officeDocument/2006/relationships/customXml" Target="../ink/ink2384.xml"/><Relationship Id="rId335" Type="http://schemas.openxmlformats.org/officeDocument/2006/relationships/customXml" Target="../ink/ink2488.xml"/><Relationship Id="rId377" Type="http://schemas.openxmlformats.org/officeDocument/2006/relationships/customXml" Target="../ink/ink2509.xml"/><Relationship Id="rId5" Type="http://schemas.openxmlformats.org/officeDocument/2006/relationships/image" Target="../media/image22951.png"/><Relationship Id="rId181" Type="http://schemas.openxmlformats.org/officeDocument/2006/relationships/customXml" Target="../ink/ink2411.xml"/><Relationship Id="rId237" Type="http://schemas.openxmlformats.org/officeDocument/2006/relationships/customXml" Target="../ink/ink2439.xml"/><Relationship Id="rId279" Type="http://schemas.openxmlformats.org/officeDocument/2006/relationships/customXml" Target="../ink/ink2460.xml"/><Relationship Id="rId43" Type="http://schemas.openxmlformats.org/officeDocument/2006/relationships/image" Target="../media/image2314.png"/><Relationship Id="rId139" Type="http://schemas.openxmlformats.org/officeDocument/2006/relationships/image" Target="../media/image2362.png"/><Relationship Id="rId290" Type="http://schemas.openxmlformats.org/officeDocument/2006/relationships/image" Target="../media/image2437.png"/><Relationship Id="rId304" Type="http://schemas.openxmlformats.org/officeDocument/2006/relationships/image" Target="../media/image2444.png"/><Relationship Id="rId346" Type="http://schemas.openxmlformats.org/officeDocument/2006/relationships/image" Target="../media/image2465.png"/><Relationship Id="rId388" Type="http://schemas.openxmlformats.org/officeDocument/2006/relationships/image" Target="../media/image2486.png"/><Relationship Id="rId85" Type="http://schemas.openxmlformats.org/officeDocument/2006/relationships/image" Target="../media/image2335.png"/><Relationship Id="rId150" Type="http://schemas.openxmlformats.org/officeDocument/2006/relationships/customXml" Target="../ink/ink2395.xml"/><Relationship Id="rId192" Type="http://schemas.openxmlformats.org/officeDocument/2006/relationships/image" Target="../media/image2388.png"/><Relationship Id="rId206" Type="http://schemas.openxmlformats.org/officeDocument/2006/relationships/image" Target="../media/image2395.png"/><Relationship Id="rId248" Type="http://schemas.openxmlformats.org/officeDocument/2006/relationships/image" Target="../media/image2416.png"/><Relationship Id="rId12" Type="http://schemas.openxmlformats.org/officeDocument/2006/relationships/customXml" Target="../ink/ink2326.xml"/><Relationship Id="rId108" Type="http://schemas.openxmlformats.org/officeDocument/2006/relationships/customXml" Target="../ink/ink2374.xml"/><Relationship Id="rId315" Type="http://schemas.openxmlformats.org/officeDocument/2006/relationships/customXml" Target="../ink/ink2478.xml"/><Relationship Id="rId357" Type="http://schemas.openxmlformats.org/officeDocument/2006/relationships/customXml" Target="../ink/ink2499.xml"/><Relationship Id="rId54" Type="http://schemas.openxmlformats.org/officeDocument/2006/relationships/customXml" Target="../ink/ink2347.xml"/><Relationship Id="rId96" Type="http://schemas.openxmlformats.org/officeDocument/2006/relationships/customXml" Target="../ink/ink2368.xml"/><Relationship Id="rId161" Type="http://schemas.openxmlformats.org/officeDocument/2006/relationships/customXml" Target="../ink/ink2401.xml"/><Relationship Id="rId217" Type="http://schemas.openxmlformats.org/officeDocument/2006/relationships/customXml" Target="../ink/ink2429.xml"/><Relationship Id="rId259" Type="http://schemas.openxmlformats.org/officeDocument/2006/relationships/customXml" Target="../ink/ink2450.xml"/><Relationship Id="rId23" Type="http://schemas.openxmlformats.org/officeDocument/2006/relationships/image" Target="../media/image2304.png"/><Relationship Id="rId119" Type="http://schemas.openxmlformats.org/officeDocument/2006/relationships/image" Target="../media/image2352.png"/><Relationship Id="rId270" Type="http://schemas.openxmlformats.org/officeDocument/2006/relationships/image" Target="../media/image2427.png"/><Relationship Id="rId326" Type="http://schemas.openxmlformats.org/officeDocument/2006/relationships/image" Target="../media/image2455.png"/><Relationship Id="rId65" Type="http://schemas.openxmlformats.org/officeDocument/2006/relationships/image" Target="../media/image2325.png"/><Relationship Id="rId130" Type="http://schemas.openxmlformats.org/officeDocument/2006/relationships/customXml" Target="../ink/ink2385.xml"/><Relationship Id="rId368" Type="http://schemas.openxmlformats.org/officeDocument/2006/relationships/image" Target="../media/image2476.png"/><Relationship Id="rId172" Type="http://schemas.openxmlformats.org/officeDocument/2006/relationships/image" Target="../media/image2378.png"/><Relationship Id="rId228" Type="http://schemas.openxmlformats.org/officeDocument/2006/relationships/image" Target="../media/image2406.png"/><Relationship Id="rId281" Type="http://schemas.openxmlformats.org/officeDocument/2006/relationships/customXml" Target="../ink/ink2461.xml"/><Relationship Id="rId337" Type="http://schemas.openxmlformats.org/officeDocument/2006/relationships/customXml" Target="../ink/ink2489.xml"/><Relationship Id="rId34" Type="http://schemas.openxmlformats.org/officeDocument/2006/relationships/customXml" Target="../ink/ink2337.xml"/><Relationship Id="rId76" Type="http://schemas.openxmlformats.org/officeDocument/2006/relationships/customXml" Target="../ink/ink2358.xml"/><Relationship Id="rId141" Type="http://schemas.openxmlformats.org/officeDocument/2006/relationships/image" Target="../media/image2363.png"/><Relationship Id="rId379" Type="http://schemas.openxmlformats.org/officeDocument/2006/relationships/customXml" Target="../ink/ink2510.xml"/><Relationship Id="rId7" Type="http://schemas.openxmlformats.org/officeDocument/2006/relationships/image" Target="../media/image22961.png"/><Relationship Id="rId183" Type="http://schemas.openxmlformats.org/officeDocument/2006/relationships/customXml" Target="../ink/ink2412.xml"/><Relationship Id="rId239" Type="http://schemas.openxmlformats.org/officeDocument/2006/relationships/customXml" Target="../ink/ink2440.xml"/><Relationship Id="rId390" Type="http://schemas.openxmlformats.org/officeDocument/2006/relationships/image" Target="../media/image2487.png"/><Relationship Id="rId250" Type="http://schemas.openxmlformats.org/officeDocument/2006/relationships/image" Target="../media/image2417.png"/><Relationship Id="rId292" Type="http://schemas.openxmlformats.org/officeDocument/2006/relationships/image" Target="../media/image2438.png"/><Relationship Id="rId306" Type="http://schemas.openxmlformats.org/officeDocument/2006/relationships/image" Target="../media/image2445.png"/><Relationship Id="rId45" Type="http://schemas.openxmlformats.org/officeDocument/2006/relationships/image" Target="../media/image2315.png"/><Relationship Id="rId87" Type="http://schemas.openxmlformats.org/officeDocument/2006/relationships/image" Target="../media/image2336.png"/><Relationship Id="rId110" Type="http://schemas.openxmlformats.org/officeDocument/2006/relationships/customXml" Target="../ink/ink2375.xml"/><Relationship Id="rId348" Type="http://schemas.openxmlformats.org/officeDocument/2006/relationships/image" Target="../media/image2466.png"/><Relationship Id="rId152" Type="http://schemas.openxmlformats.org/officeDocument/2006/relationships/customXml" Target="../ink/ink2396.xml"/><Relationship Id="rId194" Type="http://schemas.openxmlformats.org/officeDocument/2006/relationships/image" Target="../media/image2389.png"/><Relationship Id="rId208" Type="http://schemas.openxmlformats.org/officeDocument/2006/relationships/image" Target="../media/image2396.png"/><Relationship Id="rId261" Type="http://schemas.openxmlformats.org/officeDocument/2006/relationships/customXml" Target="../ink/ink2451.xml"/><Relationship Id="rId14" Type="http://schemas.openxmlformats.org/officeDocument/2006/relationships/customXml" Target="../ink/ink2327.xml"/><Relationship Id="rId56" Type="http://schemas.openxmlformats.org/officeDocument/2006/relationships/customXml" Target="../ink/ink2348.xml"/><Relationship Id="rId317" Type="http://schemas.openxmlformats.org/officeDocument/2006/relationships/customXml" Target="../ink/ink2479.xml"/><Relationship Id="rId359" Type="http://schemas.openxmlformats.org/officeDocument/2006/relationships/customXml" Target="../ink/ink2500.xml"/><Relationship Id="rId98" Type="http://schemas.openxmlformats.org/officeDocument/2006/relationships/customXml" Target="../ink/ink2369.xml"/><Relationship Id="rId121" Type="http://schemas.openxmlformats.org/officeDocument/2006/relationships/image" Target="../media/image2353.png"/><Relationship Id="rId163" Type="http://schemas.openxmlformats.org/officeDocument/2006/relationships/customXml" Target="../ink/ink2402.xml"/><Relationship Id="rId219" Type="http://schemas.openxmlformats.org/officeDocument/2006/relationships/customXml" Target="../ink/ink2430.xml"/><Relationship Id="rId370" Type="http://schemas.openxmlformats.org/officeDocument/2006/relationships/image" Target="../media/image2477.png"/><Relationship Id="rId230" Type="http://schemas.openxmlformats.org/officeDocument/2006/relationships/image" Target="../media/image2407.png"/><Relationship Id="rId25" Type="http://schemas.openxmlformats.org/officeDocument/2006/relationships/image" Target="../media/image2305.png"/><Relationship Id="rId67" Type="http://schemas.openxmlformats.org/officeDocument/2006/relationships/image" Target="../media/image2326.png"/><Relationship Id="rId272" Type="http://schemas.openxmlformats.org/officeDocument/2006/relationships/image" Target="../media/image2428.png"/><Relationship Id="rId328" Type="http://schemas.openxmlformats.org/officeDocument/2006/relationships/image" Target="../media/image2456.png"/><Relationship Id="rId132" Type="http://schemas.openxmlformats.org/officeDocument/2006/relationships/customXml" Target="../ink/ink2386.xml"/><Relationship Id="rId174" Type="http://schemas.openxmlformats.org/officeDocument/2006/relationships/image" Target="../media/image2379.png"/><Relationship Id="rId381" Type="http://schemas.openxmlformats.org/officeDocument/2006/relationships/customXml" Target="../ink/ink2511.xml"/><Relationship Id="rId241" Type="http://schemas.openxmlformats.org/officeDocument/2006/relationships/customXml" Target="../ink/ink2441.xml"/><Relationship Id="rId36" Type="http://schemas.openxmlformats.org/officeDocument/2006/relationships/customXml" Target="../ink/ink2338.xml"/><Relationship Id="rId283" Type="http://schemas.openxmlformats.org/officeDocument/2006/relationships/customXml" Target="../ink/ink2462.xml"/><Relationship Id="rId339" Type="http://schemas.openxmlformats.org/officeDocument/2006/relationships/customXml" Target="../ink/ink2490.xml"/><Relationship Id="rId78" Type="http://schemas.openxmlformats.org/officeDocument/2006/relationships/customXml" Target="../ink/ink2359.xml"/><Relationship Id="rId101" Type="http://schemas.openxmlformats.org/officeDocument/2006/relationships/image" Target="../media/image2343.png"/><Relationship Id="rId143" Type="http://schemas.openxmlformats.org/officeDocument/2006/relationships/image" Target="../media/image2364.png"/><Relationship Id="rId185" Type="http://schemas.openxmlformats.org/officeDocument/2006/relationships/customXml" Target="../ink/ink2413.xml"/><Relationship Id="rId350" Type="http://schemas.openxmlformats.org/officeDocument/2006/relationships/image" Target="../media/image2467.png"/><Relationship Id="rId9" Type="http://schemas.openxmlformats.org/officeDocument/2006/relationships/image" Target="../media/image22971.png"/><Relationship Id="rId210" Type="http://schemas.openxmlformats.org/officeDocument/2006/relationships/image" Target="../media/image2397.png"/><Relationship Id="rId392" Type="http://schemas.openxmlformats.org/officeDocument/2006/relationships/image" Target="../media/image2488.png"/><Relationship Id="rId252" Type="http://schemas.openxmlformats.org/officeDocument/2006/relationships/image" Target="../media/image2418.png"/><Relationship Id="rId294" Type="http://schemas.openxmlformats.org/officeDocument/2006/relationships/image" Target="../media/image2439.png"/><Relationship Id="rId308" Type="http://schemas.openxmlformats.org/officeDocument/2006/relationships/image" Target="../media/image2446.png"/><Relationship Id="rId47" Type="http://schemas.openxmlformats.org/officeDocument/2006/relationships/image" Target="../media/image2316.png"/><Relationship Id="rId89" Type="http://schemas.openxmlformats.org/officeDocument/2006/relationships/image" Target="../media/image2337.png"/><Relationship Id="rId112" Type="http://schemas.openxmlformats.org/officeDocument/2006/relationships/customXml" Target="../ink/ink2376.xml"/><Relationship Id="rId154" Type="http://schemas.openxmlformats.org/officeDocument/2006/relationships/customXml" Target="../ink/ink2397.xml"/><Relationship Id="rId361" Type="http://schemas.openxmlformats.org/officeDocument/2006/relationships/customXml" Target="../ink/ink2501.xml"/><Relationship Id="rId196" Type="http://schemas.openxmlformats.org/officeDocument/2006/relationships/image" Target="../media/image2390.png"/><Relationship Id="rId200" Type="http://schemas.openxmlformats.org/officeDocument/2006/relationships/image" Target="../media/image2392.png"/><Relationship Id="rId382" Type="http://schemas.openxmlformats.org/officeDocument/2006/relationships/image" Target="../media/image2483.png"/><Relationship Id="rId16" Type="http://schemas.openxmlformats.org/officeDocument/2006/relationships/customXml" Target="../ink/ink2328.xml"/><Relationship Id="rId221" Type="http://schemas.openxmlformats.org/officeDocument/2006/relationships/customXml" Target="../ink/ink2431.xml"/><Relationship Id="rId242" Type="http://schemas.openxmlformats.org/officeDocument/2006/relationships/image" Target="../media/image2413.png"/><Relationship Id="rId263" Type="http://schemas.openxmlformats.org/officeDocument/2006/relationships/customXml" Target="../ink/ink2452.xml"/><Relationship Id="rId284" Type="http://schemas.openxmlformats.org/officeDocument/2006/relationships/image" Target="../media/image2434.png"/><Relationship Id="rId319" Type="http://schemas.openxmlformats.org/officeDocument/2006/relationships/customXml" Target="../ink/ink2480.xml"/><Relationship Id="rId37" Type="http://schemas.openxmlformats.org/officeDocument/2006/relationships/image" Target="../media/image2311.png"/><Relationship Id="rId58" Type="http://schemas.openxmlformats.org/officeDocument/2006/relationships/customXml" Target="../ink/ink2349.xml"/><Relationship Id="rId79" Type="http://schemas.openxmlformats.org/officeDocument/2006/relationships/image" Target="../media/image2332.png"/><Relationship Id="rId102" Type="http://schemas.openxmlformats.org/officeDocument/2006/relationships/customXml" Target="../ink/ink2371.xml"/><Relationship Id="rId123" Type="http://schemas.openxmlformats.org/officeDocument/2006/relationships/image" Target="../media/image2354.png"/><Relationship Id="rId144" Type="http://schemas.openxmlformats.org/officeDocument/2006/relationships/customXml" Target="../ink/ink2392.xml"/><Relationship Id="rId330" Type="http://schemas.openxmlformats.org/officeDocument/2006/relationships/image" Target="../media/image2457.png"/><Relationship Id="rId90" Type="http://schemas.openxmlformats.org/officeDocument/2006/relationships/customXml" Target="../ink/ink2365.xml"/><Relationship Id="rId165" Type="http://schemas.openxmlformats.org/officeDocument/2006/relationships/customXml" Target="../ink/ink2403.xml"/><Relationship Id="rId186" Type="http://schemas.openxmlformats.org/officeDocument/2006/relationships/image" Target="../media/image2385.png"/><Relationship Id="rId351" Type="http://schemas.openxmlformats.org/officeDocument/2006/relationships/customXml" Target="../ink/ink2496.xml"/><Relationship Id="rId372" Type="http://schemas.openxmlformats.org/officeDocument/2006/relationships/image" Target="../media/image2478.png"/><Relationship Id="rId211" Type="http://schemas.openxmlformats.org/officeDocument/2006/relationships/customXml" Target="../ink/ink2426.xml"/><Relationship Id="rId232" Type="http://schemas.openxmlformats.org/officeDocument/2006/relationships/image" Target="../media/image2408.png"/><Relationship Id="rId253" Type="http://schemas.openxmlformats.org/officeDocument/2006/relationships/customXml" Target="../ink/ink2447.xml"/><Relationship Id="rId274" Type="http://schemas.openxmlformats.org/officeDocument/2006/relationships/image" Target="../media/image2429.png"/><Relationship Id="rId295" Type="http://schemas.openxmlformats.org/officeDocument/2006/relationships/customXml" Target="../ink/ink2468.xml"/><Relationship Id="rId309" Type="http://schemas.openxmlformats.org/officeDocument/2006/relationships/customXml" Target="../ink/ink2475.xml"/><Relationship Id="rId27" Type="http://schemas.openxmlformats.org/officeDocument/2006/relationships/image" Target="../media/image2306.png"/><Relationship Id="rId48" Type="http://schemas.openxmlformats.org/officeDocument/2006/relationships/customXml" Target="../ink/ink2344.xml"/><Relationship Id="rId69" Type="http://schemas.openxmlformats.org/officeDocument/2006/relationships/image" Target="../media/image2327.png"/><Relationship Id="rId113" Type="http://schemas.openxmlformats.org/officeDocument/2006/relationships/image" Target="../media/image2349.png"/><Relationship Id="rId134" Type="http://schemas.openxmlformats.org/officeDocument/2006/relationships/customXml" Target="../ink/ink2387.xml"/><Relationship Id="rId320" Type="http://schemas.openxmlformats.org/officeDocument/2006/relationships/image" Target="../media/image2452.png"/><Relationship Id="rId80" Type="http://schemas.openxmlformats.org/officeDocument/2006/relationships/customXml" Target="../ink/ink2360.xml"/><Relationship Id="rId155" Type="http://schemas.openxmlformats.org/officeDocument/2006/relationships/image" Target="../media/image2370.png"/><Relationship Id="rId176" Type="http://schemas.openxmlformats.org/officeDocument/2006/relationships/image" Target="../media/image2380.png"/><Relationship Id="rId197" Type="http://schemas.openxmlformats.org/officeDocument/2006/relationships/customXml" Target="../ink/ink2419.xml"/><Relationship Id="rId341" Type="http://schemas.openxmlformats.org/officeDocument/2006/relationships/customXml" Target="../ink/ink2491.xml"/><Relationship Id="rId362" Type="http://schemas.openxmlformats.org/officeDocument/2006/relationships/image" Target="../media/image2473.png"/><Relationship Id="rId383" Type="http://schemas.openxmlformats.org/officeDocument/2006/relationships/customXml" Target="../ink/ink2512.xml"/><Relationship Id="rId201" Type="http://schemas.openxmlformats.org/officeDocument/2006/relationships/customXml" Target="../ink/ink2421.xml"/><Relationship Id="rId222" Type="http://schemas.openxmlformats.org/officeDocument/2006/relationships/image" Target="../media/image2403.png"/><Relationship Id="rId243" Type="http://schemas.openxmlformats.org/officeDocument/2006/relationships/customXml" Target="../ink/ink2442.xml"/><Relationship Id="rId264" Type="http://schemas.openxmlformats.org/officeDocument/2006/relationships/image" Target="../media/image2424.png"/><Relationship Id="rId285" Type="http://schemas.openxmlformats.org/officeDocument/2006/relationships/customXml" Target="../ink/ink2463.xml"/><Relationship Id="rId17" Type="http://schemas.openxmlformats.org/officeDocument/2006/relationships/image" Target="../media/image2301.png"/><Relationship Id="rId38" Type="http://schemas.openxmlformats.org/officeDocument/2006/relationships/customXml" Target="../ink/ink2339.xml"/><Relationship Id="rId59" Type="http://schemas.openxmlformats.org/officeDocument/2006/relationships/image" Target="../media/image2322.png"/><Relationship Id="rId103" Type="http://schemas.openxmlformats.org/officeDocument/2006/relationships/image" Target="../media/image2344.png"/><Relationship Id="rId124" Type="http://schemas.openxmlformats.org/officeDocument/2006/relationships/customXml" Target="../ink/ink2382.xml"/><Relationship Id="rId310" Type="http://schemas.openxmlformats.org/officeDocument/2006/relationships/image" Target="../media/image2447.png"/><Relationship Id="rId70" Type="http://schemas.openxmlformats.org/officeDocument/2006/relationships/customXml" Target="../ink/ink2355.xml"/><Relationship Id="rId91" Type="http://schemas.openxmlformats.org/officeDocument/2006/relationships/image" Target="../media/image2338.png"/><Relationship Id="rId145" Type="http://schemas.openxmlformats.org/officeDocument/2006/relationships/image" Target="../media/image2365.png"/><Relationship Id="rId166" Type="http://schemas.openxmlformats.org/officeDocument/2006/relationships/image" Target="../media/image2375.png"/><Relationship Id="rId187" Type="http://schemas.openxmlformats.org/officeDocument/2006/relationships/customXml" Target="../ink/ink2414.xml"/><Relationship Id="rId331" Type="http://schemas.openxmlformats.org/officeDocument/2006/relationships/customXml" Target="../ink/ink2486.xml"/><Relationship Id="rId352" Type="http://schemas.openxmlformats.org/officeDocument/2006/relationships/image" Target="../media/image2468.png"/><Relationship Id="rId373" Type="http://schemas.openxmlformats.org/officeDocument/2006/relationships/customXml" Target="../ink/ink250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398.png"/><Relationship Id="rId233" Type="http://schemas.openxmlformats.org/officeDocument/2006/relationships/customXml" Target="../ink/ink2437.xml"/><Relationship Id="rId254" Type="http://schemas.openxmlformats.org/officeDocument/2006/relationships/image" Target="../media/image2419.png"/><Relationship Id="rId28" Type="http://schemas.openxmlformats.org/officeDocument/2006/relationships/customXml" Target="../ink/ink2334.xml"/><Relationship Id="rId49" Type="http://schemas.openxmlformats.org/officeDocument/2006/relationships/image" Target="../media/image2317.png"/><Relationship Id="rId114" Type="http://schemas.openxmlformats.org/officeDocument/2006/relationships/customXml" Target="../ink/ink2377.xml"/><Relationship Id="rId275" Type="http://schemas.openxmlformats.org/officeDocument/2006/relationships/customXml" Target="../ink/ink2458.xml"/><Relationship Id="rId296" Type="http://schemas.openxmlformats.org/officeDocument/2006/relationships/image" Target="../media/image2440.png"/><Relationship Id="rId300" Type="http://schemas.openxmlformats.org/officeDocument/2006/relationships/image" Target="../media/image2442.png"/><Relationship Id="rId60" Type="http://schemas.openxmlformats.org/officeDocument/2006/relationships/customXml" Target="../ink/ink2350.xml"/><Relationship Id="rId81" Type="http://schemas.openxmlformats.org/officeDocument/2006/relationships/image" Target="../media/image2333.png"/><Relationship Id="rId135" Type="http://schemas.openxmlformats.org/officeDocument/2006/relationships/image" Target="../media/image2360.png"/><Relationship Id="rId156" Type="http://schemas.openxmlformats.org/officeDocument/2006/relationships/customXml" Target="../ink/ink2398.xml"/><Relationship Id="rId177" Type="http://schemas.openxmlformats.org/officeDocument/2006/relationships/customXml" Target="../ink/ink2409.xml"/><Relationship Id="rId198" Type="http://schemas.openxmlformats.org/officeDocument/2006/relationships/image" Target="../media/image2391.png"/><Relationship Id="rId321" Type="http://schemas.openxmlformats.org/officeDocument/2006/relationships/customXml" Target="../ink/ink2481.xml"/><Relationship Id="rId342" Type="http://schemas.openxmlformats.org/officeDocument/2006/relationships/image" Target="../media/image2463.png"/><Relationship Id="rId363" Type="http://schemas.openxmlformats.org/officeDocument/2006/relationships/customXml" Target="../ink/ink2502.xml"/><Relationship Id="rId384" Type="http://schemas.openxmlformats.org/officeDocument/2006/relationships/image" Target="../media/image2484.png"/><Relationship Id="rId202" Type="http://schemas.openxmlformats.org/officeDocument/2006/relationships/image" Target="../media/image2393.png"/><Relationship Id="rId223" Type="http://schemas.openxmlformats.org/officeDocument/2006/relationships/customXml" Target="../ink/ink2432.xml"/><Relationship Id="rId244" Type="http://schemas.openxmlformats.org/officeDocument/2006/relationships/image" Target="../media/image2414.png"/><Relationship Id="rId18" Type="http://schemas.openxmlformats.org/officeDocument/2006/relationships/customXml" Target="../ink/ink2329.xml"/><Relationship Id="rId39" Type="http://schemas.openxmlformats.org/officeDocument/2006/relationships/image" Target="../media/image2312.png"/><Relationship Id="rId265" Type="http://schemas.openxmlformats.org/officeDocument/2006/relationships/customXml" Target="../ink/ink2453.xml"/><Relationship Id="rId286" Type="http://schemas.openxmlformats.org/officeDocument/2006/relationships/image" Target="../media/image2435.png"/><Relationship Id="rId50" Type="http://schemas.openxmlformats.org/officeDocument/2006/relationships/customXml" Target="../ink/ink2345.xml"/><Relationship Id="rId104" Type="http://schemas.openxmlformats.org/officeDocument/2006/relationships/customXml" Target="../ink/ink2372.xml"/><Relationship Id="rId125" Type="http://schemas.openxmlformats.org/officeDocument/2006/relationships/image" Target="../media/image2355.png"/><Relationship Id="rId146" Type="http://schemas.openxmlformats.org/officeDocument/2006/relationships/customXml" Target="../ink/ink2393.xml"/><Relationship Id="rId167" Type="http://schemas.openxmlformats.org/officeDocument/2006/relationships/customXml" Target="../ink/ink2404.xml"/><Relationship Id="rId188" Type="http://schemas.openxmlformats.org/officeDocument/2006/relationships/image" Target="../media/image2386.png"/><Relationship Id="rId311" Type="http://schemas.openxmlformats.org/officeDocument/2006/relationships/customXml" Target="../ink/ink2476.xml"/><Relationship Id="rId332" Type="http://schemas.openxmlformats.org/officeDocument/2006/relationships/image" Target="../media/image2458.png"/><Relationship Id="rId353" Type="http://schemas.openxmlformats.org/officeDocument/2006/relationships/customXml" Target="../ink/ink2497.xml"/><Relationship Id="rId374" Type="http://schemas.openxmlformats.org/officeDocument/2006/relationships/image" Target="../media/image2479.png"/><Relationship Id="rId71" Type="http://schemas.openxmlformats.org/officeDocument/2006/relationships/image" Target="../media/image2328.png"/><Relationship Id="rId92" Type="http://schemas.openxmlformats.org/officeDocument/2006/relationships/customXml" Target="../ink/ink2366.xml"/><Relationship Id="rId213" Type="http://schemas.openxmlformats.org/officeDocument/2006/relationships/customXml" Target="../ink/ink2427.xml"/><Relationship Id="rId234" Type="http://schemas.openxmlformats.org/officeDocument/2006/relationships/image" Target="../media/image2409.png"/><Relationship Id="rId2" Type="http://schemas.openxmlformats.org/officeDocument/2006/relationships/customXml" Target="../ink/ink2321.xml"/><Relationship Id="rId29" Type="http://schemas.openxmlformats.org/officeDocument/2006/relationships/image" Target="../media/image2307.png"/><Relationship Id="rId255" Type="http://schemas.openxmlformats.org/officeDocument/2006/relationships/customXml" Target="../ink/ink2448.xml"/><Relationship Id="rId276" Type="http://schemas.openxmlformats.org/officeDocument/2006/relationships/image" Target="../media/image2430.png"/><Relationship Id="rId297" Type="http://schemas.openxmlformats.org/officeDocument/2006/relationships/customXml" Target="../ink/ink2469.xml"/><Relationship Id="rId40" Type="http://schemas.openxmlformats.org/officeDocument/2006/relationships/customXml" Target="../ink/ink2340.xml"/><Relationship Id="rId115" Type="http://schemas.openxmlformats.org/officeDocument/2006/relationships/image" Target="../media/image2350.png"/><Relationship Id="rId136" Type="http://schemas.openxmlformats.org/officeDocument/2006/relationships/customXml" Target="../ink/ink2388.xml"/><Relationship Id="rId157" Type="http://schemas.openxmlformats.org/officeDocument/2006/relationships/customXml" Target="../ink/ink2399.xml"/><Relationship Id="rId178" Type="http://schemas.openxmlformats.org/officeDocument/2006/relationships/image" Target="../media/image2381.png"/><Relationship Id="rId301" Type="http://schemas.openxmlformats.org/officeDocument/2006/relationships/customXml" Target="../ink/ink2471.xml"/><Relationship Id="rId322" Type="http://schemas.openxmlformats.org/officeDocument/2006/relationships/image" Target="../media/image2453.png"/><Relationship Id="rId343" Type="http://schemas.openxmlformats.org/officeDocument/2006/relationships/customXml" Target="../ink/ink2492.xml"/><Relationship Id="rId364" Type="http://schemas.openxmlformats.org/officeDocument/2006/relationships/image" Target="../media/image2474.png"/><Relationship Id="rId61" Type="http://schemas.openxmlformats.org/officeDocument/2006/relationships/image" Target="../media/image2323.png"/><Relationship Id="rId82" Type="http://schemas.openxmlformats.org/officeDocument/2006/relationships/customXml" Target="../ink/ink2361.xml"/><Relationship Id="rId199" Type="http://schemas.openxmlformats.org/officeDocument/2006/relationships/customXml" Target="../ink/ink2420.xml"/><Relationship Id="rId203" Type="http://schemas.openxmlformats.org/officeDocument/2006/relationships/customXml" Target="../ink/ink2422.xml"/><Relationship Id="rId385" Type="http://schemas.openxmlformats.org/officeDocument/2006/relationships/customXml" Target="../ink/ink2513.xml"/><Relationship Id="rId19" Type="http://schemas.openxmlformats.org/officeDocument/2006/relationships/image" Target="../media/image2302.png"/><Relationship Id="rId224" Type="http://schemas.openxmlformats.org/officeDocument/2006/relationships/image" Target="../media/image2404.png"/><Relationship Id="rId245" Type="http://schemas.openxmlformats.org/officeDocument/2006/relationships/customXml" Target="../ink/ink2443.xml"/><Relationship Id="rId266" Type="http://schemas.openxmlformats.org/officeDocument/2006/relationships/image" Target="../media/image2425.png"/><Relationship Id="rId287" Type="http://schemas.openxmlformats.org/officeDocument/2006/relationships/customXml" Target="../ink/ink2464.xml"/><Relationship Id="rId30" Type="http://schemas.openxmlformats.org/officeDocument/2006/relationships/customXml" Target="../ink/ink2335.xml"/><Relationship Id="rId105" Type="http://schemas.openxmlformats.org/officeDocument/2006/relationships/image" Target="../media/image2345.png"/><Relationship Id="rId126" Type="http://schemas.openxmlformats.org/officeDocument/2006/relationships/customXml" Target="../ink/ink2383.xml"/><Relationship Id="rId147" Type="http://schemas.openxmlformats.org/officeDocument/2006/relationships/image" Target="../media/image2366.png"/><Relationship Id="rId168" Type="http://schemas.openxmlformats.org/officeDocument/2006/relationships/image" Target="../media/image2376.png"/><Relationship Id="rId312" Type="http://schemas.openxmlformats.org/officeDocument/2006/relationships/image" Target="../media/image2448.png"/><Relationship Id="rId333" Type="http://schemas.openxmlformats.org/officeDocument/2006/relationships/customXml" Target="../ink/ink2487.xml"/><Relationship Id="rId354" Type="http://schemas.openxmlformats.org/officeDocument/2006/relationships/image" Target="../media/image2469.png"/><Relationship Id="rId51" Type="http://schemas.openxmlformats.org/officeDocument/2006/relationships/image" Target="../media/image2318.png"/><Relationship Id="rId72" Type="http://schemas.openxmlformats.org/officeDocument/2006/relationships/customXml" Target="../ink/ink2356.xml"/><Relationship Id="rId93" Type="http://schemas.openxmlformats.org/officeDocument/2006/relationships/image" Target="../media/image2339.png"/><Relationship Id="rId189" Type="http://schemas.openxmlformats.org/officeDocument/2006/relationships/customXml" Target="../ink/ink2415.xml"/><Relationship Id="rId375" Type="http://schemas.openxmlformats.org/officeDocument/2006/relationships/customXml" Target="../ink/ink2508.xml"/><Relationship Id="rId3" Type="http://schemas.openxmlformats.org/officeDocument/2006/relationships/image" Target="../media/image22390.png"/><Relationship Id="rId214" Type="http://schemas.openxmlformats.org/officeDocument/2006/relationships/image" Target="../media/image2399.png"/><Relationship Id="rId235" Type="http://schemas.openxmlformats.org/officeDocument/2006/relationships/customXml" Target="../ink/ink2438.xml"/><Relationship Id="rId256" Type="http://schemas.openxmlformats.org/officeDocument/2006/relationships/image" Target="../media/image2420.png"/><Relationship Id="rId277" Type="http://schemas.openxmlformats.org/officeDocument/2006/relationships/customXml" Target="../ink/ink2459.xml"/><Relationship Id="rId298" Type="http://schemas.openxmlformats.org/officeDocument/2006/relationships/image" Target="../media/image2441.png"/><Relationship Id="rId116" Type="http://schemas.openxmlformats.org/officeDocument/2006/relationships/customXml" Target="../ink/ink2378.xml"/><Relationship Id="rId137" Type="http://schemas.openxmlformats.org/officeDocument/2006/relationships/image" Target="../media/image2361.png"/><Relationship Id="rId158" Type="http://schemas.openxmlformats.org/officeDocument/2006/relationships/image" Target="../media/image2371.png"/><Relationship Id="rId302" Type="http://schemas.openxmlformats.org/officeDocument/2006/relationships/image" Target="../media/image2443.png"/><Relationship Id="rId323" Type="http://schemas.openxmlformats.org/officeDocument/2006/relationships/customXml" Target="../ink/ink2482.xml"/><Relationship Id="rId344" Type="http://schemas.openxmlformats.org/officeDocument/2006/relationships/image" Target="../media/image2464.png"/><Relationship Id="rId20" Type="http://schemas.openxmlformats.org/officeDocument/2006/relationships/customXml" Target="../ink/ink2330.xml"/><Relationship Id="rId41" Type="http://schemas.openxmlformats.org/officeDocument/2006/relationships/image" Target="../media/image2313.png"/><Relationship Id="rId62" Type="http://schemas.openxmlformats.org/officeDocument/2006/relationships/customXml" Target="../ink/ink2351.xml"/><Relationship Id="rId83" Type="http://schemas.openxmlformats.org/officeDocument/2006/relationships/image" Target="../media/image2334.png"/><Relationship Id="rId179" Type="http://schemas.openxmlformats.org/officeDocument/2006/relationships/customXml" Target="../ink/ink2410.xml"/><Relationship Id="rId365" Type="http://schemas.openxmlformats.org/officeDocument/2006/relationships/customXml" Target="../ink/ink2503.xml"/><Relationship Id="rId386" Type="http://schemas.openxmlformats.org/officeDocument/2006/relationships/image" Target="../media/image2485.png"/><Relationship Id="rId190" Type="http://schemas.openxmlformats.org/officeDocument/2006/relationships/image" Target="../media/image2387.png"/><Relationship Id="rId204" Type="http://schemas.openxmlformats.org/officeDocument/2006/relationships/image" Target="../media/image2394.png"/><Relationship Id="rId225" Type="http://schemas.openxmlformats.org/officeDocument/2006/relationships/customXml" Target="../ink/ink2433.xml"/><Relationship Id="rId246" Type="http://schemas.openxmlformats.org/officeDocument/2006/relationships/image" Target="../media/image2415.png"/><Relationship Id="rId267" Type="http://schemas.openxmlformats.org/officeDocument/2006/relationships/customXml" Target="../ink/ink2454.xml"/><Relationship Id="rId288" Type="http://schemas.openxmlformats.org/officeDocument/2006/relationships/image" Target="../media/image2436.png"/><Relationship Id="rId106" Type="http://schemas.openxmlformats.org/officeDocument/2006/relationships/customXml" Target="../ink/ink2373.xml"/><Relationship Id="rId127" Type="http://schemas.openxmlformats.org/officeDocument/2006/relationships/image" Target="../media/image2356.png"/><Relationship Id="rId313" Type="http://schemas.openxmlformats.org/officeDocument/2006/relationships/customXml" Target="../ink/ink2477.xml"/><Relationship Id="rId10" Type="http://schemas.openxmlformats.org/officeDocument/2006/relationships/customXml" Target="../ink/ink2325.xml"/><Relationship Id="rId31" Type="http://schemas.openxmlformats.org/officeDocument/2006/relationships/image" Target="../media/image2308.png"/><Relationship Id="rId52" Type="http://schemas.openxmlformats.org/officeDocument/2006/relationships/customXml" Target="../ink/ink2346.xml"/><Relationship Id="rId73" Type="http://schemas.openxmlformats.org/officeDocument/2006/relationships/image" Target="../media/image2329.png"/><Relationship Id="rId94" Type="http://schemas.openxmlformats.org/officeDocument/2006/relationships/customXml" Target="../ink/ink2367.xml"/><Relationship Id="rId148" Type="http://schemas.openxmlformats.org/officeDocument/2006/relationships/customXml" Target="../ink/ink2394.xml"/><Relationship Id="rId169" Type="http://schemas.openxmlformats.org/officeDocument/2006/relationships/customXml" Target="../ink/ink2405.xml"/><Relationship Id="rId334" Type="http://schemas.openxmlformats.org/officeDocument/2006/relationships/image" Target="../media/image2459.png"/><Relationship Id="rId355" Type="http://schemas.openxmlformats.org/officeDocument/2006/relationships/customXml" Target="../ink/ink2498.xml"/><Relationship Id="rId376" Type="http://schemas.openxmlformats.org/officeDocument/2006/relationships/image" Target="../media/image2480.png"/><Relationship Id="rId4" Type="http://schemas.openxmlformats.org/officeDocument/2006/relationships/customXml" Target="../ink/ink2322.xml"/><Relationship Id="rId180" Type="http://schemas.openxmlformats.org/officeDocument/2006/relationships/image" Target="../media/image2382.png"/><Relationship Id="rId215" Type="http://schemas.openxmlformats.org/officeDocument/2006/relationships/customXml" Target="../ink/ink2428.xml"/><Relationship Id="rId236" Type="http://schemas.openxmlformats.org/officeDocument/2006/relationships/image" Target="../media/image2410.png"/><Relationship Id="rId257" Type="http://schemas.openxmlformats.org/officeDocument/2006/relationships/customXml" Target="../ink/ink2449.xml"/><Relationship Id="rId278" Type="http://schemas.openxmlformats.org/officeDocument/2006/relationships/image" Target="../media/image2431.png"/><Relationship Id="rId303" Type="http://schemas.openxmlformats.org/officeDocument/2006/relationships/customXml" Target="../ink/ink2472.xml"/><Relationship Id="rId42" Type="http://schemas.openxmlformats.org/officeDocument/2006/relationships/customXml" Target="../ink/ink2341.xml"/><Relationship Id="rId84" Type="http://schemas.openxmlformats.org/officeDocument/2006/relationships/customXml" Target="../ink/ink2362.xml"/><Relationship Id="rId138" Type="http://schemas.openxmlformats.org/officeDocument/2006/relationships/customXml" Target="../ink/ink2389.xml"/><Relationship Id="rId345" Type="http://schemas.openxmlformats.org/officeDocument/2006/relationships/customXml" Target="../ink/ink2493.xml"/><Relationship Id="rId387" Type="http://schemas.openxmlformats.org/officeDocument/2006/relationships/customXml" Target="../ink/ink2514.xml"/><Relationship Id="rId191" Type="http://schemas.openxmlformats.org/officeDocument/2006/relationships/customXml" Target="../ink/ink2416.xml"/><Relationship Id="rId205" Type="http://schemas.openxmlformats.org/officeDocument/2006/relationships/customXml" Target="../ink/ink2423.xml"/><Relationship Id="rId247" Type="http://schemas.openxmlformats.org/officeDocument/2006/relationships/customXml" Target="../ink/ink2444.xml"/><Relationship Id="rId107" Type="http://schemas.openxmlformats.org/officeDocument/2006/relationships/image" Target="../media/image2346.png"/><Relationship Id="rId289" Type="http://schemas.openxmlformats.org/officeDocument/2006/relationships/customXml" Target="../ink/ink2465.xml"/><Relationship Id="rId11" Type="http://schemas.openxmlformats.org/officeDocument/2006/relationships/image" Target="../media/image2298.png"/><Relationship Id="rId53" Type="http://schemas.openxmlformats.org/officeDocument/2006/relationships/image" Target="../media/image2319.png"/><Relationship Id="rId149" Type="http://schemas.openxmlformats.org/officeDocument/2006/relationships/image" Target="../media/image2367.png"/><Relationship Id="rId314" Type="http://schemas.openxmlformats.org/officeDocument/2006/relationships/image" Target="../media/image2449.png"/><Relationship Id="rId356" Type="http://schemas.openxmlformats.org/officeDocument/2006/relationships/image" Target="../media/image2470.png"/><Relationship Id="rId95" Type="http://schemas.openxmlformats.org/officeDocument/2006/relationships/image" Target="../media/image2340.png"/><Relationship Id="rId160" Type="http://schemas.openxmlformats.org/officeDocument/2006/relationships/image" Target="../media/image2372.png"/><Relationship Id="rId216" Type="http://schemas.openxmlformats.org/officeDocument/2006/relationships/image" Target="../media/image2400.png"/><Relationship Id="rId258" Type="http://schemas.openxmlformats.org/officeDocument/2006/relationships/image" Target="../media/image2421.png"/><Relationship Id="rId22" Type="http://schemas.openxmlformats.org/officeDocument/2006/relationships/customXml" Target="../ink/ink2331.xml"/><Relationship Id="rId64" Type="http://schemas.openxmlformats.org/officeDocument/2006/relationships/customXml" Target="../ink/ink2352.xml"/><Relationship Id="rId118" Type="http://schemas.openxmlformats.org/officeDocument/2006/relationships/customXml" Target="../ink/ink2379.xml"/><Relationship Id="rId325" Type="http://schemas.openxmlformats.org/officeDocument/2006/relationships/customXml" Target="../ink/ink2483.xml"/><Relationship Id="rId367" Type="http://schemas.openxmlformats.org/officeDocument/2006/relationships/customXml" Target="../ink/ink2504.xml"/><Relationship Id="rId171" Type="http://schemas.openxmlformats.org/officeDocument/2006/relationships/customXml" Target="../ink/ink2406.xml"/><Relationship Id="rId227" Type="http://schemas.openxmlformats.org/officeDocument/2006/relationships/customXml" Target="../ink/ink2434.xml"/><Relationship Id="rId269" Type="http://schemas.openxmlformats.org/officeDocument/2006/relationships/customXml" Target="../ink/ink2455.xml"/><Relationship Id="rId33" Type="http://schemas.openxmlformats.org/officeDocument/2006/relationships/image" Target="../media/image2309.png"/><Relationship Id="rId129" Type="http://schemas.openxmlformats.org/officeDocument/2006/relationships/image" Target="../media/image2357.png"/><Relationship Id="rId280" Type="http://schemas.openxmlformats.org/officeDocument/2006/relationships/image" Target="../media/image2432.png"/><Relationship Id="rId336" Type="http://schemas.openxmlformats.org/officeDocument/2006/relationships/image" Target="../media/image2460.png"/><Relationship Id="rId75" Type="http://schemas.openxmlformats.org/officeDocument/2006/relationships/image" Target="../media/image2330.png"/><Relationship Id="rId140" Type="http://schemas.openxmlformats.org/officeDocument/2006/relationships/customXml" Target="../ink/ink2390.xml"/><Relationship Id="rId182" Type="http://schemas.openxmlformats.org/officeDocument/2006/relationships/image" Target="../media/image2383.png"/><Relationship Id="rId378" Type="http://schemas.openxmlformats.org/officeDocument/2006/relationships/image" Target="../media/image2481.png"/><Relationship Id="rId6" Type="http://schemas.openxmlformats.org/officeDocument/2006/relationships/customXml" Target="../ink/ink2323.xml"/><Relationship Id="rId238" Type="http://schemas.openxmlformats.org/officeDocument/2006/relationships/image" Target="../media/image2411.png"/><Relationship Id="rId291" Type="http://schemas.openxmlformats.org/officeDocument/2006/relationships/customXml" Target="../ink/ink2466.xml"/><Relationship Id="rId305" Type="http://schemas.openxmlformats.org/officeDocument/2006/relationships/customXml" Target="../ink/ink2473.xml"/><Relationship Id="rId347" Type="http://schemas.openxmlformats.org/officeDocument/2006/relationships/customXml" Target="../ink/ink2494.xml"/><Relationship Id="rId44" Type="http://schemas.openxmlformats.org/officeDocument/2006/relationships/customXml" Target="../ink/ink2342.xml"/><Relationship Id="rId86" Type="http://schemas.openxmlformats.org/officeDocument/2006/relationships/customXml" Target="../ink/ink2363.xml"/><Relationship Id="rId151" Type="http://schemas.openxmlformats.org/officeDocument/2006/relationships/image" Target="../media/image2368.png"/><Relationship Id="rId389" Type="http://schemas.openxmlformats.org/officeDocument/2006/relationships/customXml" Target="../ink/ink2515.xml"/><Relationship Id="rId193" Type="http://schemas.openxmlformats.org/officeDocument/2006/relationships/customXml" Target="../ink/ink2417.xml"/><Relationship Id="rId207" Type="http://schemas.openxmlformats.org/officeDocument/2006/relationships/customXml" Target="../ink/ink2424.xml"/><Relationship Id="rId249" Type="http://schemas.openxmlformats.org/officeDocument/2006/relationships/customXml" Target="../ink/ink2445.xml"/><Relationship Id="rId13" Type="http://schemas.openxmlformats.org/officeDocument/2006/relationships/image" Target="../media/image2299.png"/><Relationship Id="rId109" Type="http://schemas.openxmlformats.org/officeDocument/2006/relationships/image" Target="../media/image2347.png"/><Relationship Id="rId260" Type="http://schemas.openxmlformats.org/officeDocument/2006/relationships/image" Target="../media/image2422.png"/><Relationship Id="rId316" Type="http://schemas.openxmlformats.org/officeDocument/2006/relationships/image" Target="../media/image2450.png"/><Relationship Id="rId55" Type="http://schemas.openxmlformats.org/officeDocument/2006/relationships/image" Target="../media/image2320.png"/><Relationship Id="rId97" Type="http://schemas.openxmlformats.org/officeDocument/2006/relationships/image" Target="../media/image2341.png"/><Relationship Id="rId120" Type="http://schemas.openxmlformats.org/officeDocument/2006/relationships/customXml" Target="../ink/ink2380.xml"/><Relationship Id="rId358" Type="http://schemas.openxmlformats.org/officeDocument/2006/relationships/image" Target="../media/image2471.png"/><Relationship Id="rId162" Type="http://schemas.openxmlformats.org/officeDocument/2006/relationships/image" Target="../media/image2373.png"/><Relationship Id="rId218" Type="http://schemas.openxmlformats.org/officeDocument/2006/relationships/image" Target="../media/image2401.png"/><Relationship Id="rId271" Type="http://schemas.openxmlformats.org/officeDocument/2006/relationships/customXml" Target="../ink/ink2456.xml"/><Relationship Id="rId24" Type="http://schemas.openxmlformats.org/officeDocument/2006/relationships/customXml" Target="../ink/ink2332.xml"/><Relationship Id="rId66" Type="http://schemas.openxmlformats.org/officeDocument/2006/relationships/customXml" Target="../ink/ink2353.xml"/><Relationship Id="rId131" Type="http://schemas.openxmlformats.org/officeDocument/2006/relationships/image" Target="../media/image2358.png"/><Relationship Id="rId327" Type="http://schemas.openxmlformats.org/officeDocument/2006/relationships/customXml" Target="../ink/ink2484.xml"/><Relationship Id="rId369" Type="http://schemas.openxmlformats.org/officeDocument/2006/relationships/customXml" Target="../ink/ink2505.xml"/><Relationship Id="rId173" Type="http://schemas.openxmlformats.org/officeDocument/2006/relationships/customXml" Target="../ink/ink2407.xml"/><Relationship Id="rId229" Type="http://schemas.openxmlformats.org/officeDocument/2006/relationships/customXml" Target="../ink/ink2435.xml"/><Relationship Id="rId380" Type="http://schemas.openxmlformats.org/officeDocument/2006/relationships/image" Target="../media/image2482.png"/><Relationship Id="rId240" Type="http://schemas.openxmlformats.org/officeDocument/2006/relationships/image" Target="../media/image2412.png"/><Relationship Id="rId35" Type="http://schemas.openxmlformats.org/officeDocument/2006/relationships/image" Target="../media/image2310.png"/><Relationship Id="rId77" Type="http://schemas.openxmlformats.org/officeDocument/2006/relationships/image" Target="../media/image2331.png"/><Relationship Id="rId100" Type="http://schemas.openxmlformats.org/officeDocument/2006/relationships/customXml" Target="../ink/ink2370.xml"/><Relationship Id="rId282" Type="http://schemas.openxmlformats.org/officeDocument/2006/relationships/image" Target="../media/image2433.png"/><Relationship Id="rId338" Type="http://schemas.openxmlformats.org/officeDocument/2006/relationships/image" Target="../media/image2461.png"/><Relationship Id="rId8" Type="http://schemas.openxmlformats.org/officeDocument/2006/relationships/customXml" Target="../ink/ink2324.xml"/><Relationship Id="rId142" Type="http://schemas.openxmlformats.org/officeDocument/2006/relationships/customXml" Target="../ink/ink2391.xml"/><Relationship Id="rId184" Type="http://schemas.openxmlformats.org/officeDocument/2006/relationships/image" Target="../media/image2384.png"/><Relationship Id="rId391" Type="http://schemas.openxmlformats.org/officeDocument/2006/relationships/customXml" Target="../ink/ink2516.xml"/><Relationship Id="rId251" Type="http://schemas.openxmlformats.org/officeDocument/2006/relationships/customXml" Target="../ink/ink2446.xml"/><Relationship Id="rId46" Type="http://schemas.openxmlformats.org/officeDocument/2006/relationships/customXml" Target="../ink/ink2343.xml"/><Relationship Id="rId293" Type="http://schemas.openxmlformats.org/officeDocument/2006/relationships/customXml" Target="../ink/ink2467.xml"/><Relationship Id="rId307" Type="http://schemas.openxmlformats.org/officeDocument/2006/relationships/customXml" Target="../ink/ink2474.xml"/><Relationship Id="rId349" Type="http://schemas.openxmlformats.org/officeDocument/2006/relationships/customXml" Target="../ink/ink2495.xml"/><Relationship Id="rId88" Type="http://schemas.openxmlformats.org/officeDocument/2006/relationships/customXml" Target="../ink/ink2364.xml"/><Relationship Id="rId111" Type="http://schemas.openxmlformats.org/officeDocument/2006/relationships/image" Target="../media/image2348.png"/><Relationship Id="rId153" Type="http://schemas.openxmlformats.org/officeDocument/2006/relationships/image" Target="../media/image2369.png"/><Relationship Id="rId195" Type="http://schemas.openxmlformats.org/officeDocument/2006/relationships/customXml" Target="../ink/ink2418.xml"/><Relationship Id="rId209" Type="http://schemas.openxmlformats.org/officeDocument/2006/relationships/customXml" Target="../ink/ink2425.xml"/><Relationship Id="rId360" Type="http://schemas.openxmlformats.org/officeDocument/2006/relationships/image" Target="../media/image2472.png"/><Relationship Id="rId220" Type="http://schemas.openxmlformats.org/officeDocument/2006/relationships/image" Target="../media/image2402.png"/><Relationship Id="rId15" Type="http://schemas.openxmlformats.org/officeDocument/2006/relationships/image" Target="../media/image2300.png"/><Relationship Id="rId57" Type="http://schemas.openxmlformats.org/officeDocument/2006/relationships/image" Target="../media/image2321.png"/><Relationship Id="rId262" Type="http://schemas.openxmlformats.org/officeDocument/2006/relationships/image" Target="../media/image2423.png"/><Relationship Id="rId318" Type="http://schemas.openxmlformats.org/officeDocument/2006/relationships/image" Target="../media/image2451.png"/><Relationship Id="rId99" Type="http://schemas.openxmlformats.org/officeDocument/2006/relationships/image" Target="../media/image2342.png"/><Relationship Id="rId122" Type="http://schemas.openxmlformats.org/officeDocument/2006/relationships/customXml" Target="../ink/ink2381.xml"/><Relationship Id="rId164" Type="http://schemas.openxmlformats.org/officeDocument/2006/relationships/image" Target="../media/image2374.png"/><Relationship Id="rId371" Type="http://schemas.openxmlformats.org/officeDocument/2006/relationships/customXml" Target="../ink/ink2506.xml"/><Relationship Id="rId26" Type="http://schemas.openxmlformats.org/officeDocument/2006/relationships/customXml" Target="../ink/ink2333.xml"/><Relationship Id="rId231" Type="http://schemas.openxmlformats.org/officeDocument/2006/relationships/customXml" Target="../ink/ink2436.xml"/><Relationship Id="rId273" Type="http://schemas.openxmlformats.org/officeDocument/2006/relationships/customXml" Target="../ink/ink2457.xml"/><Relationship Id="rId329" Type="http://schemas.openxmlformats.org/officeDocument/2006/relationships/customXml" Target="../ink/ink2485.xml"/><Relationship Id="rId68" Type="http://schemas.openxmlformats.org/officeDocument/2006/relationships/customXml" Target="../ink/ink2354.xml"/><Relationship Id="rId133" Type="http://schemas.openxmlformats.org/officeDocument/2006/relationships/image" Target="../media/image2359.png"/><Relationship Id="rId175" Type="http://schemas.openxmlformats.org/officeDocument/2006/relationships/customXml" Target="../ink/ink2408.xml"/><Relationship Id="rId340" Type="http://schemas.openxmlformats.org/officeDocument/2006/relationships/image" Target="../media/image2462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05.png"/><Relationship Id="rId299" Type="http://schemas.openxmlformats.org/officeDocument/2006/relationships/image" Target="../media/image2596.png"/><Relationship Id="rId21" Type="http://schemas.openxmlformats.org/officeDocument/2006/relationships/image" Target="../media/image24571.png"/><Relationship Id="rId63" Type="http://schemas.openxmlformats.org/officeDocument/2006/relationships/image" Target="../media/image24781.png"/><Relationship Id="rId159" Type="http://schemas.openxmlformats.org/officeDocument/2006/relationships/image" Target="../media/image2526.png"/><Relationship Id="rId324" Type="http://schemas.openxmlformats.org/officeDocument/2006/relationships/customXml" Target="../ink/ink2678.xml"/><Relationship Id="rId366" Type="http://schemas.openxmlformats.org/officeDocument/2006/relationships/customXml" Target="../ink/ink2699.xml"/><Relationship Id="rId170" Type="http://schemas.openxmlformats.org/officeDocument/2006/relationships/customXml" Target="../ink/ink2601.xml"/><Relationship Id="rId226" Type="http://schemas.openxmlformats.org/officeDocument/2006/relationships/customXml" Target="../ink/ink2629.xml"/><Relationship Id="rId268" Type="http://schemas.openxmlformats.org/officeDocument/2006/relationships/customXml" Target="../ink/ink2650.xml"/><Relationship Id="rId32" Type="http://schemas.openxmlformats.org/officeDocument/2006/relationships/customXml" Target="../ink/ink2532.xml"/><Relationship Id="rId74" Type="http://schemas.openxmlformats.org/officeDocument/2006/relationships/customXml" Target="../ink/ink2553.xml"/><Relationship Id="rId128" Type="http://schemas.openxmlformats.org/officeDocument/2006/relationships/customXml" Target="../ink/ink2580.xml"/><Relationship Id="rId335" Type="http://schemas.openxmlformats.org/officeDocument/2006/relationships/image" Target="../media/image2614.png"/><Relationship Id="rId377" Type="http://schemas.openxmlformats.org/officeDocument/2006/relationships/image" Target="../media/image2635.png"/><Relationship Id="rId5" Type="http://schemas.openxmlformats.org/officeDocument/2006/relationships/image" Target="../media/image24491.png"/><Relationship Id="rId181" Type="http://schemas.openxmlformats.org/officeDocument/2006/relationships/image" Target="../media/image2537.png"/><Relationship Id="rId237" Type="http://schemas.openxmlformats.org/officeDocument/2006/relationships/image" Target="../media/image2565.png"/><Relationship Id="rId279" Type="http://schemas.openxmlformats.org/officeDocument/2006/relationships/image" Target="../media/image2586.png"/><Relationship Id="rId43" Type="http://schemas.openxmlformats.org/officeDocument/2006/relationships/image" Target="../media/image24681.png"/><Relationship Id="rId139" Type="http://schemas.openxmlformats.org/officeDocument/2006/relationships/image" Target="../media/image2516.png"/><Relationship Id="rId290" Type="http://schemas.openxmlformats.org/officeDocument/2006/relationships/customXml" Target="../ink/ink2661.xml"/><Relationship Id="rId304" Type="http://schemas.openxmlformats.org/officeDocument/2006/relationships/customXml" Target="../ink/ink2668.xml"/><Relationship Id="rId346" Type="http://schemas.openxmlformats.org/officeDocument/2006/relationships/customXml" Target="../ink/ink2689.xml"/><Relationship Id="rId388" Type="http://schemas.openxmlformats.org/officeDocument/2006/relationships/customXml" Target="../ink/ink2710.xml"/><Relationship Id="rId85" Type="http://schemas.openxmlformats.org/officeDocument/2006/relationships/image" Target="../media/image2489.png"/><Relationship Id="rId150" Type="http://schemas.openxmlformats.org/officeDocument/2006/relationships/customXml" Target="../ink/ink2591.xml"/><Relationship Id="rId192" Type="http://schemas.openxmlformats.org/officeDocument/2006/relationships/customXml" Target="../ink/ink2612.xml"/><Relationship Id="rId206" Type="http://schemas.openxmlformats.org/officeDocument/2006/relationships/customXml" Target="../ink/ink2619.xml"/><Relationship Id="rId248" Type="http://schemas.openxmlformats.org/officeDocument/2006/relationships/customXml" Target="../ink/ink2640.xml"/><Relationship Id="rId12" Type="http://schemas.openxmlformats.org/officeDocument/2006/relationships/customXml" Target="../ink/ink2522.xml"/><Relationship Id="rId108" Type="http://schemas.openxmlformats.org/officeDocument/2006/relationships/customXml" Target="../ink/ink2570.xml"/><Relationship Id="rId315" Type="http://schemas.openxmlformats.org/officeDocument/2006/relationships/image" Target="../media/image2604.png"/><Relationship Id="rId357" Type="http://schemas.openxmlformats.org/officeDocument/2006/relationships/image" Target="../media/image2625.png"/><Relationship Id="rId54" Type="http://schemas.openxmlformats.org/officeDocument/2006/relationships/customXml" Target="../ink/ink2543.xml"/><Relationship Id="rId96" Type="http://schemas.openxmlformats.org/officeDocument/2006/relationships/customXml" Target="../ink/ink2564.xml"/><Relationship Id="rId161" Type="http://schemas.openxmlformats.org/officeDocument/2006/relationships/image" Target="../media/image2527.png"/><Relationship Id="rId217" Type="http://schemas.openxmlformats.org/officeDocument/2006/relationships/image" Target="../media/image2555.png"/><Relationship Id="rId399" Type="http://schemas.openxmlformats.org/officeDocument/2006/relationships/image" Target="../media/image2646.png"/><Relationship Id="rId259" Type="http://schemas.openxmlformats.org/officeDocument/2006/relationships/image" Target="../media/image2576.png"/><Relationship Id="rId23" Type="http://schemas.openxmlformats.org/officeDocument/2006/relationships/image" Target="../media/image24581.png"/><Relationship Id="rId119" Type="http://schemas.openxmlformats.org/officeDocument/2006/relationships/image" Target="../media/image2506.png"/><Relationship Id="rId270" Type="http://schemas.openxmlformats.org/officeDocument/2006/relationships/customXml" Target="../ink/ink2651.xml"/><Relationship Id="rId326" Type="http://schemas.openxmlformats.org/officeDocument/2006/relationships/customXml" Target="../ink/ink2679.xml"/><Relationship Id="rId65" Type="http://schemas.openxmlformats.org/officeDocument/2006/relationships/image" Target="../media/image24791.png"/><Relationship Id="rId130" Type="http://schemas.openxmlformats.org/officeDocument/2006/relationships/customXml" Target="../ink/ink2581.xml"/><Relationship Id="rId368" Type="http://schemas.openxmlformats.org/officeDocument/2006/relationships/customXml" Target="../ink/ink2700.xml"/><Relationship Id="rId172" Type="http://schemas.openxmlformats.org/officeDocument/2006/relationships/customXml" Target="../ink/ink2602.xml"/><Relationship Id="rId228" Type="http://schemas.openxmlformats.org/officeDocument/2006/relationships/customXml" Target="../ink/ink2630.xml"/><Relationship Id="rId281" Type="http://schemas.openxmlformats.org/officeDocument/2006/relationships/image" Target="../media/image2587.png"/><Relationship Id="rId337" Type="http://schemas.openxmlformats.org/officeDocument/2006/relationships/image" Target="../media/image2615.png"/><Relationship Id="rId34" Type="http://schemas.openxmlformats.org/officeDocument/2006/relationships/customXml" Target="../ink/ink2533.xml"/><Relationship Id="rId76" Type="http://schemas.openxmlformats.org/officeDocument/2006/relationships/customXml" Target="../ink/ink2554.xml"/><Relationship Id="rId141" Type="http://schemas.openxmlformats.org/officeDocument/2006/relationships/image" Target="../media/image2517.png"/><Relationship Id="rId379" Type="http://schemas.openxmlformats.org/officeDocument/2006/relationships/image" Target="../media/image2636.png"/><Relationship Id="rId7" Type="http://schemas.openxmlformats.org/officeDocument/2006/relationships/image" Target="../media/image24501.png"/><Relationship Id="rId183" Type="http://schemas.openxmlformats.org/officeDocument/2006/relationships/image" Target="../media/image2538.png"/><Relationship Id="rId239" Type="http://schemas.openxmlformats.org/officeDocument/2006/relationships/image" Target="../media/image2566.png"/><Relationship Id="rId390" Type="http://schemas.openxmlformats.org/officeDocument/2006/relationships/customXml" Target="../ink/ink2711.xml"/><Relationship Id="rId250" Type="http://schemas.openxmlformats.org/officeDocument/2006/relationships/customXml" Target="../ink/ink2641.xml"/><Relationship Id="rId292" Type="http://schemas.openxmlformats.org/officeDocument/2006/relationships/customXml" Target="../ink/ink2662.xml"/><Relationship Id="rId306" Type="http://schemas.openxmlformats.org/officeDocument/2006/relationships/customXml" Target="../ink/ink2669.xml"/><Relationship Id="rId45" Type="http://schemas.openxmlformats.org/officeDocument/2006/relationships/image" Target="../media/image24691.png"/><Relationship Id="rId87" Type="http://schemas.openxmlformats.org/officeDocument/2006/relationships/image" Target="../media/image2490.png"/><Relationship Id="rId110" Type="http://schemas.openxmlformats.org/officeDocument/2006/relationships/customXml" Target="../ink/ink2571.xml"/><Relationship Id="rId348" Type="http://schemas.openxmlformats.org/officeDocument/2006/relationships/customXml" Target="../ink/ink2690.xml"/><Relationship Id="rId152" Type="http://schemas.openxmlformats.org/officeDocument/2006/relationships/customXml" Target="../ink/ink2592.xml"/><Relationship Id="rId194" Type="http://schemas.openxmlformats.org/officeDocument/2006/relationships/customXml" Target="../ink/ink2613.xml"/><Relationship Id="rId208" Type="http://schemas.openxmlformats.org/officeDocument/2006/relationships/customXml" Target="../ink/ink2620.xml"/><Relationship Id="rId261" Type="http://schemas.openxmlformats.org/officeDocument/2006/relationships/image" Target="../media/image2577.png"/><Relationship Id="rId14" Type="http://schemas.openxmlformats.org/officeDocument/2006/relationships/customXml" Target="../ink/ink2523.xml"/><Relationship Id="rId56" Type="http://schemas.openxmlformats.org/officeDocument/2006/relationships/customXml" Target="../ink/ink2544.xml"/><Relationship Id="rId317" Type="http://schemas.openxmlformats.org/officeDocument/2006/relationships/image" Target="../media/image2605.png"/><Relationship Id="rId359" Type="http://schemas.openxmlformats.org/officeDocument/2006/relationships/image" Target="../media/image2626.png"/><Relationship Id="rId98" Type="http://schemas.openxmlformats.org/officeDocument/2006/relationships/customXml" Target="../ink/ink2565.xml"/><Relationship Id="rId121" Type="http://schemas.openxmlformats.org/officeDocument/2006/relationships/image" Target="../media/image2507.png"/><Relationship Id="rId163" Type="http://schemas.openxmlformats.org/officeDocument/2006/relationships/image" Target="../media/image2528.png"/><Relationship Id="rId219" Type="http://schemas.openxmlformats.org/officeDocument/2006/relationships/image" Target="../media/image2556.png"/><Relationship Id="rId370" Type="http://schemas.openxmlformats.org/officeDocument/2006/relationships/customXml" Target="../ink/ink2701.xml"/><Relationship Id="rId230" Type="http://schemas.openxmlformats.org/officeDocument/2006/relationships/customXml" Target="../ink/ink2631.xml"/><Relationship Id="rId25" Type="http://schemas.openxmlformats.org/officeDocument/2006/relationships/image" Target="../media/image24591.png"/><Relationship Id="rId67" Type="http://schemas.openxmlformats.org/officeDocument/2006/relationships/image" Target="../media/image24801.png"/><Relationship Id="rId272" Type="http://schemas.openxmlformats.org/officeDocument/2006/relationships/customXml" Target="../ink/ink2652.xml"/><Relationship Id="rId328" Type="http://schemas.openxmlformats.org/officeDocument/2006/relationships/customXml" Target="../ink/ink2680.xml"/><Relationship Id="rId132" Type="http://schemas.openxmlformats.org/officeDocument/2006/relationships/customXml" Target="../ink/ink2582.xml"/><Relationship Id="rId174" Type="http://schemas.openxmlformats.org/officeDocument/2006/relationships/customXml" Target="../ink/ink2603.xml"/><Relationship Id="rId381" Type="http://schemas.openxmlformats.org/officeDocument/2006/relationships/image" Target="../media/image2637.png"/><Relationship Id="rId241" Type="http://schemas.openxmlformats.org/officeDocument/2006/relationships/image" Target="../media/image2567.png"/><Relationship Id="rId36" Type="http://schemas.openxmlformats.org/officeDocument/2006/relationships/customXml" Target="../ink/ink2534.xml"/><Relationship Id="rId283" Type="http://schemas.openxmlformats.org/officeDocument/2006/relationships/image" Target="../media/image2588.png"/><Relationship Id="rId339" Type="http://schemas.openxmlformats.org/officeDocument/2006/relationships/image" Target="../media/image2616.png"/><Relationship Id="rId78" Type="http://schemas.openxmlformats.org/officeDocument/2006/relationships/customXml" Target="../ink/ink2555.xml"/><Relationship Id="rId101" Type="http://schemas.openxmlformats.org/officeDocument/2006/relationships/image" Target="../media/image2497.png"/><Relationship Id="rId143" Type="http://schemas.openxmlformats.org/officeDocument/2006/relationships/image" Target="../media/image2518.png"/><Relationship Id="rId185" Type="http://schemas.openxmlformats.org/officeDocument/2006/relationships/image" Target="../media/image2539.png"/><Relationship Id="rId350" Type="http://schemas.openxmlformats.org/officeDocument/2006/relationships/customXml" Target="../ink/ink2691.xml"/><Relationship Id="rId9" Type="http://schemas.openxmlformats.org/officeDocument/2006/relationships/image" Target="../media/image24511.png"/><Relationship Id="rId210" Type="http://schemas.openxmlformats.org/officeDocument/2006/relationships/customXml" Target="../ink/ink2621.xml"/><Relationship Id="rId392" Type="http://schemas.openxmlformats.org/officeDocument/2006/relationships/customXml" Target="../ink/ink2712.xml"/><Relationship Id="rId252" Type="http://schemas.openxmlformats.org/officeDocument/2006/relationships/customXml" Target="../ink/ink2642.xml"/><Relationship Id="rId294" Type="http://schemas.openxmlformats.org/officeDocument/2006/relationships/customXml" Target="../ink/ink2663.xml"/><Relationship Id="rId308" Type="http://schemas.openxmlformats.org/officeDocument/2006/relationships/customXml" Target="../ink/ink2670.xml"/><Relationship Id="rId47" Type="http://schemas.openxmlformats.org/officeDocument/2006/relationships/image" Target="../media/image24701.png"/><Relationship Id="rId89" Type="http://schemas.openxmlformats.org/officeDocument/2006/relationships/image" Target="../media/image2491.png"/><Relationship Id="rId112" Type="http://schemas.openxmlformats.org/officeDocument/2006/relationships/customXml" Target="../ink/ink2572.xml"/><Relationship Id="rId154" Type="http://schemas.openxmlformats.org/officeDocument/2006/relationships/customXml" Target="../ink/ink2593.xml"/><Relationship Id="rId361" Type="http://schemas.openxmlformats.org/officeDocument/2006/relationships/image" Target="../media/image2627.png"/><Relationship Id="rId196" Type="http://schemas.openxmlformats.org/officeDocument/2006/relationships/customXml" Target="../ink/ink2614.xml"/><Relationship Id="rId16" Type="http://schemas.openxmlformats.org/officeDocument/2006/relationships/customXml" Target="../ink/ink2524.xml"/><Relationship Id="rId221" Type="http://schemas.openxmlformats.org/officeDocument/2006/relationships/image" Target="../media/image2557.png"/><Relationship Id="rId263" Type="http://schemas.openxmlformats.org/officeDocument/2006/relationships/image" Target="../media/image2578.png"/><Relationship Id="rId319" Type="http://schemas.openxmlformats.org/officeDocument/2006/relationships/image" Target="../media/image2606.png"/><Relationship Id="rId37" Type="http://schemas.openxmlformats.org/officeDocument/2006/relationships/image" Target="../media/image24651.png"/><Relationship Id="rId58" Type="http://schemas.openxmlformats.org/officeDocument/2006/relationships/customXml" Target="../ink/ink2545.xml"/><Relationship Id="rId79" Type="http://schemas.openxmlformats.org/officeDocument/2006/relationships/image" Target="../media/image24861.png"/><Relationship Id="rId102" Type="http://schemas.openxmlformats.org/officeDocument/2006/relationships/customXml" Target="../ink/ink2567.xml"/><Relationship Id="rId123" Type="http://schemas.openxmlformats.org/officeDocument/2006/relationships/image" Target="../media/image2508.png"/><Relationship Id="rId144" Type="http://schemas.openxmlformats.org/officeDocument/2006/relationships/customXml" Target="../ink/ink2588.xml"/><Relationship Id="rId330" Type="http://schemas.openxmlformats.org/officeDocument/2006/relationships/customXml" Target="../ink/ink2681.xml"/><Relationship Id="rId90" Type="http://schemas.openxmlformats.org/officeDocument/2006/relationships/customXml" Target="../ink/ink2561.xml"/><Relationship Id="rId165" Type="http://schemas.openxmlformats.org/officeDocument/2006/relationships/image" Target="../media/image2529.png"/><Relationship Id="rId186" Type="http://schemas.openxmlformats.org/officeDocument/2006/relationships/customXml" Target="../ink/ink2609.xml"/><Relationship Id="rId351" Type="http://schemas.openxmlformats.org/officeDocument/2006/relationships/image" Target="../media/image2622.png"/><Relationship Id="rId372" Type="http://schemas.openxmlformats.org/officeDocument/2006/relationships/customXml" Target="../ink/ink2702.xml"/><Relationship Id="rId393" Type="http://schemas.openxmlformats.org/officeDocument/2006/relationships/image" Target="../media/image2643.png"/><Relationship Id="rId211" Type="http://schemas.openxmlformats.org/officeDocument/2006/relationships/image" Target="../media/image2552.png"/><Relationship Id="rId232" Type="http://schemas.openxmlformats.org/officeDocument/2006/relationships/customXml" Target="../ink/ink2632.xml"/><Relationship Id="rId253" Type="http://schemas.openxmlformats.org/officeDocument/2006/relationships/image" Target="../media/image2573.png"/><Relationship Id="rId274" Type="http://schemas.openxmlformats.org/officeDocument/2006/relationships/customXml" Target="../ink/ink2653.xml"/><Relationship Id="rId295" Type="http://schemas.openxmlformats.org/officeDocument/2006/relationships/image" Target="../media/image2594.png"/><Relationship Id="rId309" Type="http://schemas.openxmlformats.org/officeDocument/2006/relationships/image" Target="../media/image2601.png"/><Relationship Id="rId27" Type="http://schemas.openxmlformats.org/officeDocument/2006/relationships/image" Target="../media/image24601.png"/><Relationship Id="rId48" Type="http://schemas.openxmlformats.org/officeDocument/2006/relationships/customXml" Target="../ink/ink2540.xml"/><Relationship Id="rId69" Type="http://schemas.openxmlformats.org/officeDocument/2006/relationships/image" Target="../media/image24811.png"/><Relationship Id="rId113" Type="http://schemas.openxmlformats.org/officeDocument/2006/relationships/image" Target="../media/image2503.png"/><Relationship Id="rId134" Type="http://schemas.openxmlformats.org/officeDocument/2006/relationships/customXml" Target="../ink/ink2583.xml"/><Relationship Id="rId320" Type="http://schemas.openxmlformats.org/officeDocument/2006/relationships/customXml" Target="../ink/ink2676.xml"/><Relationship Id="rId80" Type="http://schemas.openxmlformats.org/officeDocument/2006/relationships/customXml" Target="../ink/ink2556.xml"/><Relationship Id="rId155" Type="http://schemas.openxmlformats.org/officeDocument/2006/relationships/image" Target="../media/image2524.png"/><Relationship Id="rId176" Type="http://schemas.openxmlformats.org/officeDocument/2006/relationships/customXml" Target="../ink/ink2604.xml"/><Relationship Id="rId197" Type="http://schemas.openxmlformats.org/officeDocument/2006/relationships/image" Target="../media/image2545.png"/><Relationship Id="rId341" Type="http://schemas.openxmlformats.org/officeDocument/2006/relationships/image" Target="../media/image2617.png"/><Relationship Id="rId362" Type="http://schemas.openxmlformats.org/officeDocument/2006/relationships/customXml" Target="../ink/ink2697.xml"/><Relationship Id="rId383" Type="http://schemas.openxmlformats.org/officeDocument/2006/relationships/image" Target="../media/image2638.png"/><Relationship Id="rId201" Type="http://schemas.openxmlformats.org/officeDocument/2006/relationships/image" Target="../media/image2547.png"/><Relationship Id="rId222" Type="http://schemas.openxmlformats.org/officeDocument/2006/relationships/customXml" Target="../ink/ink2627.xml"/><Relationship Id="rId243" Type="http://schemas.openxmlformats.org/officeDocument/2006/relationships/image" Target="../media/image2568.png"/><Relationship Id="rId264" Type="http://schemas.openxmlformats.org/officeDocument/2006/relationships/customXml" Target="../ink/ink2648.xml"/><Relationship Id="rId285" Type="http://schemas.openxmlformats.org/officeDocument/2006/relationships/image" Target="../media/image2589.png"/><Relationship Id="rId17" Type="http://schemas.openxmlformats.org/officeDocument/2006/relationships/image" Target="../media/image24551.png"/><Relationship Id="rId38" Type="http://schemas.openxmlformats.org/officeDocument/2006/relationships/customXml" Target="../ink/ink2535.xml"/><Relationship Id="rId59" Type="http://schemas.openxmlformats.org/officeDocument/2006/relationships/image" Target="../media/image24761.png"/><Relationship Id="rId103" Type="http://schemas.openxmlformats.org/officeDocument/2006/relationships/image" Target="../media/image2498.png"/><Relationship Id="rId124" Type="http://schemas.openxmlformats.org/officeDocument/2006/relationships/customXml" Target="../ink/ink2578.xml"/><Relationship Id="rId310" Type="http://schemas.openxmlformats.org/officeDocument/2006/relationships/customXml" Target="../ink/ink2671.xml"/><Relationship Id="rId70" Type="http://schemas.openxmlformats.org/officeDocument/2006/relationships/customXml" Target="../ink/ink2551.xml"/><Relationship Id="rId91" Type="http://schemas.openxmlformats.org/officeDocument/2006/relationships/image" Target="../media/image2492.png"/><Relationship Id="rId145" Type="http://schemas.openxmlformats.org/officeDocument/2006/relationships/image" Target="../media/image2519.png"/><Relationship Id="rId166" Type="http://schemas.openxmlformats.org/officeDocument/2006/relationships/customXml" Target="../ink/ink2599.xml"/><Relationship Id="rId187" Type="http://schemas.openxmlformats.org/officeDocument/2006/relationships/image" Target="../media/image2540.png"/><Relationship Id="rId331" Type="http://schemas.openxmlformats.org/officeDocument/2006/relationships/image" Target="../media/image2612.png"/><Relationship Id="rId352" Type="http://schemas.openxmlformats.org/officeDocument/2006/relationships/customXml" Target="../ink/ink2692.xml"/><Relationship Id="rId373" Type="http://schemas.openxmlformats.org/officeDocument/2006/relationships/image" Target="../media/image2633.png"/><Relationship Id="rId394" Type="http://schemas.openxmlformats.org/officeDocument/2006/relationships/customXml" Target="../ink/ink271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22.xml"/><Relationship Id="rId233" Type="http://schemas.openxmlformats.org/officeDocument/2006/relationships/image" Target="../media/image2563.png"/><Relationship Id="rId254" Type="http://schemas.openxmlformats.org/officeDocument/2006/relationships/customXml" Target="../ink/ink2643.xml"/><Relationship Id="rId28" Type="http://schemas.openxmlformats.org/officeDocument/2006/relationships/customXml" Target="../ink/ink2530.xml"/><Relationship Id="rId49" Type="http://schemas.openxmlformats.org/officeDocument/2006/relationships/image" Target="../media/image24711.png"/><Relationship Id="rId114" Type="http://schemas.openxmlformats.org/officeDocument/2006/relationships/customXml" Target="../ink/ink2573.xml"/><Relationship Id="rId275" Type="http://schemas.openxmlformats.org/officeDocument/2006/relationships/image" Target="../media/image2584.png"/><Relationship Id="rId296" Type="http://schemas.openxmlformats.org/officeDocument/2006/relationships/customXml" Target="../ink/ink2664.xml"/><Relationship Id="rId300" Type="http://schemas.openxmlformats.org/officeDocument/2006/relationships/customXml" Target="../ink/ink2666.xml"/><Relationship Id="rId60" Type="http://schemas.openxmlformats.org/officeDocument/2006/relationships/customXml" Target="../ink/ink2546.xml"/><Relationship Id="rId81" Type="http://schemas.openxmlformats.org/officeDocument/2006/relationships/image" Target="../media/image24871.png"/><Relationship Id="rId135" Type="http://schemas.openxmlformats.org/officeDocument/2006/relationships/image" Target="../media/image2514.png"/><Relationship Id="rId156" Type="http://schemas.openxmlformats.org/officeDocument/2006/relationships/customXml" Target="../ink/ink2594.xml"/><Relationship Id="rId177" Type="http://schemas.openxmlformats.org/officeDocument/2006/relationships/image" Target="../media/image2535.png"/><Relationship Id="rId198" Type="http://schemas.openxmlformats.org/officeDocument/2006/relationships/customXml" Target="../ink/ink2615.xml"/><Relationship Id="rId321" Type="http://schemas.openxmlformats.org/officeDocument/2006/relationships/image" Target="../media/image2607.png"/><Relationship Id="rId342" Type="http://schemas.openxmlformats.org/officeDocument/2006/relationships/customXml" Target="../ink/ink2687.xml"/><Relationship Id="rId363" Type="http://schemas.openxmlformats.org/officeDocument/2006/relationships/image" Target="../media/image2628.png"/><Relationship Id="rId384" Type="http://schemas.openxmlformats.org/officeDocument/2006/relationships/customXml" Target="../ink/ink2708.xml"/><Relationship Id="rId202" Type="http://schemas.openxmlformats.org/officeDocument/2006/relationships/customXml" Target="../ink/ink2617.xml"/><Relationship Id="rId223" Type="http://schemas.openxmlformats.org/officeDocument/2006/relationships/image" Target="../media/image2558.png"/><Relationship Id="rId244" Type="http://schemas.openxmlformats.org/officeDocument/2006/relationships/customXml" Target="../ink/ink2638.xml"/><Relationship Id="rId18" Type="http://schemas.openxmlformats.org/officeDocument/2006/relationships/customXml" Target="../ink/ink2525.xml"/><Relationship Id="rId39" Type="http://schemas.openxmlformats.org/officeDocument/2006/relationships/image" Target="../media/image24661.png"/><Relationship Id="rId265" Type="http://schemas.openxmlformats.org/officeDocument/2006/relationships/image" Target="../media/image2579.png"/><Relationship Id="rId286" Type="http://schemas.openxmlformats.org/officeDocument/2006/relationships/customXml" Target="../ink/ink2659.xml"/><Relationship Id="rId50" Type="http://schemas.openxmlformats.org/officeDocument/2006/relationships/customXml" Target="../ink/ink2541.xml"/><Relationship Id="rId104" Type="http://schemas.openxmlformats.org/officeDocument/2006/relationships/customXml" Target="../ink/ink2568.xml"/><Relationship Id="rId125" Type="http://schemas.openxmlformats.org/officeDocument/2006/relationships/image" Target="../media/image2509.png"/><Relationship Id="rId146" Type="http://schemas.openxmlformats.org/officeDocument/2006/relationships/customXml" Target="../ink/ink2589.xml"/><Relationship Id="rId167" Type="http://schemas.openxmlformats.org/officeDocument/2006/relationships/image" Target="../media/image2530.png"/><Relationship Id="rId188" Type="http://schemas.openxmlformats.org/officeDocument/2006/relationships/customXml" Target="../ink/ink2610.xml"/><Relationship Id="rId311" Type="http://schemas.openxmlformats.org/officeDocument/2006/relationships/image" Target="../media/image2602.png"/><Relationship Id="rId332" Type="http://schemas.openxmlformats.org/officeDocument/2006/relationships/customXml" Target="../ink/ink2682.xml"/><Relationship Id="rId353" Type="http://schemas.openxmlformats.org/officeDocument/2006/relationships/image" Target="../media/image2623.png"/><Relationship Id="rId374" Type="http://schemas.openxmlformats.org/officeDocument/2006/relationships/customXml" Target="../ink/ink2703.xml"/><Relationship Id="rId395" Type="http://schemas.openxmlformats.org/officeDocument/2006/relationships/image" Target="../media/image2644.png"/><Relationship Id="rId71" Type="http://schemas.openxmlformats.org/officeDocument/2006/relationships/image" Target="../media/image24821.png"/><Relationship Id="rId92" Type="http://schemas.openxmlformats.org/officeDocument/2006/relationships/customXml" Target="../ink/ink2562.xml"/><Relationship Id="rId213" Type="http://schemas.openxmlformats.org/officeDocument/2006/relationships/image" Target="../media/image2553.png"/><Relationship Id="rId234" Type="http://schemas.openxmlformats.org/officeDocument/2006/relationships/customXml" Target="../ink/ink2633.xml"/><Relationship Id="rId2" Type="http://schemas.openxmlformats.org/officeDocument/2006/relationships/customXml" Target="../ink/ink2517.xml"/><Relationship Id="rId29" Type="http://schemas.openxmlformats.org/officeDocument/2006/relationships/image" Target="../media/image24611.png"/><Relationship Id="rId255" Type="http://schemas.openxmlformats.org/officeDocument/2006/relationships/image" Target="../media/image2574.png"/><Relationship Id="rId276" Type="http://schemas.openxmlformats.org/officeDocument/2006/relationships/customXml" Target="../ink/ink2654.xml"/><Relationship Id="rId297" Type="http://schemas.openxmlformats.org/officeDocument/2006/relationships/image" Target="../media/image2595.png"/><Relationship Id="rId40" Type="http://schemas.openxmlformats.org/officeDocument/2006/relationships/customXml" Target="../ink/ink2536.xml"/><Relationship Id="rId115" Type="http://schemas.openxmlformats.org/officeDocument/2006/relationships/image" Target="../media/image2504.png"/><Relationship Id="rId136" Type="http://schemas.openxmlformats.org/officeDocument/2006/relationships/customXml" Target="../ink/ink2584.xml"/><Relationship Id="rId157" Type="http://schemas.openxmlformats.org/officeDocument/2006/relationships/image" Target="../media/image2525.png"/><Relationship Id="rId178" Type="http://schemas.openxmlformats.org/officeDocument/2006/relationships/customXml" Target="../ink/ink2605.xml"/><Relationship Id="rId301" Type="http://schemas.openxmlformats.org/officeDocument/2006/relationships/image" Target="../media/image2597.png"/><Relationship Id="rId322" Type="http://schemas.openxmlformats.org/officeDocument/2006/relationships/customXml" Target="../ink/ink2677.xml"/><Relationship Id="rId343" Type="http://schemas.openxmlformats.org/officeDocument/2006/relationships/image" Target="../media/image2618.png"/><Relationship Id="rId364" Type="http://schemas.openxmlformats.org/officeDocument/2006/relationships/customXml" Target="../ink/ink2698.xml"/><Relationship Id="rId61" Type="http://schemas.openxmlformats.org/officeDocument/2006/relationships/image" Target="../media/image24771.png"/><Relationship Id="rId82" Type="http://schemas.openxmlformats.org/officeDocument/2006/relationships/customXml" Target="../ink/ink2557.xml"/><Relationship Id="rId199" Type="http://schemas.openxmlformats.org/officeDocument/2006/relationships/image" Target="../media/image2546.png"/><Relationship Id="rId203" Type="http://schemas.openxmlformats.org/officeDocument/2006/relationships/image" Target="../media/image2548.png"/><Relationship Id="rId385" Type="http://schemas.openxmlformats.org/officeDocument/2006/relationships/image" Target="../media/image2639.png"/><Relationship Id="rId19" Type="http://schemas.openxmlformats.org/officeDocument/2006/relationships/image" Target="../media/image24561.png"/><Relationship Id="rId224" Type="http://schemas.openxmlformats.org/officeDocument/2006/relationships/customXml" Target="../ink/ink2628.xml"/><Relationship Id="rId245" Type="http://schemas.openxmlformats.org/officeDocument/2006/relationships/image" Target="../media/image2569.png"/><Relationship Id="rId266" Type="http://schemas.openxmlformats.org/officeDocument/2006/relationships/customXml" Target="../ink/ink2649.xml"/><Relationship Id="rId287" Type="http://schemas.openxmlformats.org/officeDocument/2006/relationships/image" Target="../media/image2590.png"/><Relationship Id="rId30" Type="http://schemas.openxmlformats.org/officeDocument/2006/relationships/customXml" Target="../ink/ink2531.xml"/><Relationship Id="rId105" Type="http://schemas.openxmlformats.org/officeDocument/2006/relationships/image" Target="../media/image2499.png"/><Relationship Id="rId126" Type="http://schemas.openxmlformats.org/officeDocument/2006/relationships/customXml" Target="../ink/ink2579.xml"/><Relationship Id="rId147" Type="http://schemas.openxmlformats.org/officeDocument/2006/relationships/image" Target="../media/image2520.png"/><Relationship Id="rId168" Type="http://schemas.openxmlformats.org/officeDocument/2006/relationships/customXml" Target="../ink/ink2600.xml"/><Relationship Id="rId312" Type="http://schemas.openxmlformats.org/officeDocument/2006/relationships/customXml" Target="../ink/ink2672.xml"/><Relationship Id="rId333" Type="http://schemas.openxmlformats.org/officeDocument/2006/relationships/image" Target="../media/image2613.png"/><Relationship Id="rId354" Type="http://schemas.openxmlformats.org/officeDocument/2006/relationships/customXml" Target="../ink/ink2693.xml"/><Relationship Id="rId51" Type="http://schemas.openxmlformats.org/officeDocument/2006/relationships/image" Target="../media/image24721.png"/><Relationship Id="rId72" Type="http://schemas.openxmlformats.org/officeDocument/2006/relationships/customXml" Target="../ink/ink2552.xml"/><Relationship Id="rId93" Type="http://schemas.openxmlformats.org/officeDocument/2006/relationships/image" Target="../media/image2493.png"/><Relationship Id="rId189" Type="http://schemas.openxmlformats.org/officeDocument/2006/relationships/image" Target="../media/image2541.png"/><Relationship Id="rId375" Type="http://schemas.openxmlformats.org/officeDocument/2006/relationships/image" Target="../media/image2634.png"/><Relationship Id="rId396" Type="http://schemas.openxmlformats.org/officeDocument/2006/relationships/customXml" Target="../ink/ink2714.xml"/><Relationship Id="rId3" Type="http://schemas.openxmlformats.org/officeDocument/2006/relationships/image" Target="../media/image24481.png"/><Relationship Id="rId214" Type="http://schemas.openxmlformats.org/officeDocument/2006/relationships/customXml" Target="../ink/ink2623.xml"/><Relationship Id="rId235" Type="http://schemas.openxmlformats.org/officeDocument/2006/relationships/image" Target="../media/image2564.png"/><Relationship Id="rId256" Type="http://schemas.openxmlformats.org/officeDocument/2006/relationships/customXml" Target="../ink/ink2644.xml"/><Relationship Id="rId277" Type="http://schemas.openxmlformats.org/officeDocument/2006/relationships/image" Target="../media/image2585.png"/><Relationship Id="rId298" Type="http://schemas.openxmlformats.org/officeDocument/2006/relationships/customXml" Target="../ink/ink2665.xml"/><Relationship Id="rId116" Type="http://schemas.openxmlformats.org/officeDocument/2006/relationships/customXml" Target="../ink/ink2574.xml"/><Relationship Id="rId137" Type="http://schemas.openxmlformats.org/officeDocument/2006/relationships/image" Target="../media/image2515.png"/><Relationship Id="rId158" Type="http://schemas.openxmlformats.org/officeDocument/2006/relationships/customXml" Target="../ink/ink2595.xml"/><Relationship Id="rId302" Type="http://schemas.openxmlformats.org/officeDocument/2006/relationships/customXml" Target="../ink/ink2667.xml"/><Relationship Id="rId323" Type="http://schemas.openxmlformats.org/officeDocument/2006/relationships/image" Target="../media/image2608.png"/><Relationship Id="rId344" Type="http://schemas.openxmlformats.org/officeDocument/2006/relationships/customXml" Target="../ink/ink2688.xml"/><Relationship Id="rId20" Type="http://schemas.openxmlformats.org/officeDocument/2006/relationships/customXml" Target="../ink/ink2526.xml"/><Relationship Id="rId41" Type="http://schemas.openxmlformats.org/officeDocument/2006/relationships/image" Target="../media/image24671.png"/><Relationship Id="rId62" Type="http://schemas.openxmlformats.org/officeDocument/2006/relationships/customXml" Target="../ink/ink2547.xml"/><Relationship Id="rId83" Type="http://schemas.openxmlformats.org/officeDocument/2006/relationships/image" Target="../media/image24881.png"/><Relationship Id="rId179" Type="http://schemas.openxmlformats.org/officeDocument/2006/relationships/image" Target="../media/image2536.png"/><Relationship Id="rId365" Type="http://schemas.openxmlformats.org/officeDocument/2006/relationships/image" Target="../media/image2629.png"/><Relationship Id="rId386" Type="http://schemas.openxmlformats.org/officeDocument/2006/relationships/customXml" Target="../ink/ink2709.xml"/><Relationship Id="rId190" Type="http://schemas.openxmlformats.org/officeDocument/2006/relationships/customXml" Target="../ink/ink2611.xml"/><Relationship Id="rId204" Type="http://schemas.openxmlformats.org/officeDocument/2006/relationships/customXml" Target="../ink/ink2618.xml"/><Relationship Id="rId225" Type="http://schemas.openxmlformats.org/officeDocument/2006/relationships/image" Target="../media/image2559.png"/><Relationship Id="rId246" Type="http://schemas.openxmlformats.org/officeDocument/2006/relationships/customXml" Target="../ink/ink2639.xml"/><Relationship Id="rId267" Type="http://schemas.openxmlformats.org/officeDocument/2006/relationships/image" Target="../media/image2580.png"/><Relationship Id="rId288" Type="http://schemas.openxmlformats.org/officeDocument/2006/relationships/customXml" Target="../ink/ink2660.xml"/><Relationship Id="rId106" Type="http://schemas.openxmlformats.org/officeDocument/2006/relationships/customXml" Target="../ink/ink2569.xml"/><Relationship Id="rId127" Type="http://schemas.openxmlformats.org/officeDocument/2006/relationships/image" Target="../media/image2510.png"/><Relationship Id="rId313" Type="http://schemas.openxmlformats.org/officeDocument/2006/relationships/image" Target="../media/image2603.png"/><Relationship Id="rId10" Type="http://schemas.openxmlformats.org/officeDocument/2006/relationships/customXml" Target="../ink/ink2521.xml"/><Relationship Id="rId31" Type="http://schemas.openxmlformats.org/officeDocument/2006/relationships/image" Target="../media/image24621.png"/><Relationship Id="rId52" Type="http://schemas.openxmlformats.org/officeDocument/2006/relationships/customXml" Target="../ink/ink2542.xml"/><Relationship Id="rId73" Type="http://schemas.openxmlformats.org/officeDocument/2006/relationships/image" Target="../media/image24831.png"/><Relationship Id="rId94" Type="http://schemas.openxmlformats.org/officeDocument/2006/relationships/customXml" Target="../ink/ink2563.xml"/><Relationship Id="rId148" Type="http://schemas.openxmlformats.org/officeDocument/2006/relationships/customXml" Target="../ink/ink2590.xml"/><Relationship Id="rId169" Type="http://schemas.openxmlformats.org/officeDocument/2006/relationships/image" Target="../media/image2531.png"/><Relationship Id="rId334" Type="http://schemas.openxmlformats.org/officeDocument/2006/relationships/customXml" Target="../ink/ink2683.xml"/><Relationship Id="rId355" Type="http://schemas.openxmlformats.org/officeDocument/2006/relationships/image" Target="../media/image2624.png"/><Relationship Id="rId376" Type="http://schemas.openxmlformats.org/officeDocument/2006/relationships/customXml" Target="../ink/ink2704.xml"/><Relationship Id="rId397" Type="http://schemas.openxmlformats.org/officeDocument/2006/relationships/image" Target="../media/image2645.png"/><Relationship Id="rId4" Type="http://schemas.openxmlformats.org/officeDocument/2006/relationships/customXml" Target="../ink/ink2518.xml"/><Relationship Id="rId180" Type="http://schemas.openxmlformats.org/officeDocument/2006/relationships/customXml" Target="../ink/ink2606.xml"/><Relationship Id="rId215" Type="http://schemas.openxmlformats.org/officeDocument/2006/relationships/image" Target="../media/image2554.png"/><Relationship Id="rId236" Type="http://schemas.openxmlformats.org/officeDocument/2006/relationships/customXml" Target="../ink/ink2634.xml"/><Relationship Id="rId257" Type="http://schemas.openxmlformats.org/officeDocument/2006/relationships/image" Target="../media/image2575.png"/><Relationship Id="rId278" Type="http://schemas.openxmlformats.org/officeDocument/2006/relationships/customXml" Target="../ink/ink2655.xml"/><Relationship Id="rId303" Type="http://schemas.openxmlformats.org/officeDocument/2006/relationships/image" Target="../media/image2598.png"/><Relationship Id="rId42" Type="http://schemas.openxmlformats.org/officeDocument/2006/relationships/customXml" Target="../ink/ink2537.xml"/><Relationship Id="rId84" Type="http://schemas.openxmlformats.org/officeDocument/2006/relationships/customXml" Target="../ink/ink2558.xml"/><Relationship Id="rId138" Type="http://schemas.openxmlformats.org/officeDocument/2006/relationships/customXml" Target="../ink/ink2585.xml"/><Relationship Id="rId345" Type="http://schemas.openxmlformats.org/officeDocument/2006/relationships/image" Target="../media/image2619.png"/><Relationship Id="rId387" Type="http://schemas.openxmlformats.org/officeDocument/2006/relationships/image" Target="../media/image2640.png"/><Relationship Id="rId191" Type="http://schemas.openxmlformats.org/officeDocument/2006/relationships/image" Target="../media/image2542.png"/><Relationship Id="rId205" Type="http://schemas.openxmlformats.org/officeDocument/2006/relationships/image" Target="../media/image2549.png"/><Relationship Id="rId247" Type="http://schemas.openxmlformats.org/officeDocument/2006/relationships/image" Target="../media/image2570.png"/><Relationship Id="rId107" Type="http://schemas.openxmlformats.org/officeDocument/2006/relationships/image" Target="../media/image2500.png"/><Relationship Id="rId289" Type="http://schemas.openxmlformats.org/officeDocument/2006/relationships/image" Target="../media/image2591.png"/><Relationship Id="rId11" Type="http://schemas.openxmlformats.org/officeDocument/2006/relationships/image" Target="../media/image24521.png"/><Relationship Id="rId53" Type="http://schemas.openxmlformats.org/officeDocument/2006/relationships/image" Target="../media/image24731.png"/><Relationship Id="rId149" Type="http://schemas.openxmlformats.org/officeDocument/2006/relationships/image" Target="../media/image2521.png"/><Relationship Id="rId314" Type="http://schemas.openxmlformats.org/officeDocument/2006/relationships/customXml" Target="../ink/ink2673.xml"/><Relationship Id="rId356" Type="http://schemas.openxmlformats.org/officeDocument/2006/relationships/customXml" Target="../ink/ink2694.xml"/><Relationship Id="rId398" Type="http://schemas.openxmlformats.org/officeDocument/2006/relationships/customXml" Target="../ink/ink2715.xml"/><Relationship Id="rId95" Type="http://schemas.openxmlformats.org/officeDocument/2006/relationships/image" Target="../media/image2494.png"/><Relationship Id="rId160" Type="http://schemas.openxmlformats.org/officeDocument/2006/relationships/customXml" Target="../ink/ink2596.xml"/><Relationship Id="rId216" Type="http://schemas.openxmlformats.org/officeDocument/2006/relationships/customXml" Target="../ink/ink2624.xml"/><Relationship Id="rId258" Type="http://schemas.openxmlformats.org/officeDocument/2006/relationships/customXml" Target="../ink/ink2645.xml"/><Relationship Id="rId22" Type="http://schemas.openxmlformats.org/officeDocument/2006/relationships/customXml" Target="../ink/ink2527.xml"/><Relationship Id="rId64" Type="http://schemas.openxmlformats.org/officeDocument/2006/relationships/customXml" Target="../ink/ink2548.xml"/><Relationship Id="rId118" Type="http://schemas.openxmlformats.org/officeDocument/2006/relationships/customXml" Target="../ink/ink2575.xml"/><Relationship Id="rId325" Type="http://schemas.openxmlformats.org/officeDocument/2006/relationships/image" Target="../media/image2609.png"/><Relationship Id="rId367" Type="http://schemas.openxmlformats.org/officeDocument/2006/relationships/image" Target="../media/image2630.png"/><Relationship Id="rId171" Type="http://schemas.openxmlformats.org/officeDocument/2006/relationships/image" Target="../media/image2532.png"/><Relationship Id="rId227" Type="http://schemas.openxmlformats.org/officeDocument/2006/relationships/image" Target="../media/image2560.png"/><Relationship Id="rId269" Type="http://schemas.openxmlformats.org/officeDocument/2006/relationships/image" Target="../media/image2581.png"/><Relationship Id="rId33" Type="http://schemas.openxmlformats.org/officeDocument/2006/relationships/image" Target="../media/image24631.png"/><Relationship Id="rId129" Type="http://schemas.openxmlformats.org/officeDocument/2006/relationships/image" Target="../media/image2511.png"/><Relationship Id="rId280" Type="http://schemas.openxmlformats.org/officeDocument/2006/relationships/customXml" Target="../ink/ink2656.xml"/><Relationship Id="rId336" Type="http://schemas.openxmlformats.org/officeDocument/2006/relationships/customXml" Target="../ink/ink2684.xml"/><Relationship Id="rId75" Type="http://schemas.openxmlformats.org/officeDocument/2006/relationships/image" Target="../media/image24841.png"/><Relationship Id="rId140" Type="http://schemas.openxmlformats.org/officeDocument/2006/relationships/customXml" Target="../ink/ink2586.xml"/><Relationship Id="rId182" Type="http://schemas.openxmlformats.org/officeDocument/2006/relationships/customXml" Target="../ink/ink2607.xml"/><Relationship Id="rId378" Type="http://schemas.openxmlformats.org/officeDocument/2006/relationships/customXml" Target="../ink/ink2705.xml"/><Relationship Id="rId6" Type="http://schemas.openxmlformats.org/officeDocument/2006/relationships/customXml" Target="../ink/ink2519.xml"/><Relationship Id="rId238" Type="http://schemas.openxmlformats.org/officeDocument/2006/relationships/customXml" Target="../ink/ink2635.xml"/><Relationship Id="rId291" Type="http://schemas.openxmlformats.org/officeDocument/2006/relationships/image" Target="../media/image2592.png"/><Relationship Id="rId305" Type="http://schemas.openxmlformats.org/officeDocument/2006/relationships/image" Target="../media/image2599.png"/><Relationship Id="rId347" Type="http://schemas.openxmlformats.org/officeDocument/2006/relationships/image" Target="../media/image2620.png"/><Relationship Id="rId44" Type="http://schemas.openxmlformats.org/officeDocument/2006/relationships/customXml" Target="../ink/ink2538.xml"/><Relationship Id="rId86" Type="http://schemas.openxmlformats.org/officeDocument/2006/relationships/customXml" Target="../ink/ink2559.xml"/><Relationship Id="rId151" Type="http://schemas.openxmlformats.org/officeDocument/2006/relationships/image" Target="../media/image2522.png"/><Relationship Id="rId389" Type="http://schemas.openxmlformats.org/officeDocument/2006/relationships/image" Target="../media/image2641.png"/><Relationship Id="rId193" Type="http://schemas.openxmlformats.org/officeDocument/2006/relationships/image" Target="../media/image2543.png"/><Relationship Id="rId207" Type="http://schemas.openxmlformats.org/officeDocument/2006/relationships/image" Target="../media/image2550.png"/><Relationship Id="rId249" Type="http://schemas.openxmlformats.org/officeDocument/2006/relationships/image" Target="../media/image2571.png"/><Relationship Id="rId13" Type="http://schemas.openxmlformats.org/officeDocument/2006/relationships/image" Target="../media/image24531.png"/><Relationship Id="rId109" Type="http://schemas.openxmlformats.org/officeDocument/2006/relationships/image" Target="../media/image2501.png"/><Relationship Id="rId260" Type="http://schemas.openxmlformats.org/officeDocument/2006/relationships/customXml" Target="../ink/ink2646.xml"/><Relationship Id="rId316" Type="http://schemas.openxmlformats.org/officeDocument/2006/relationships/customXml" Target="../ink/ink2674.xml"/><Relationship Id="rId55" Type="http://schemas.openxmlformats.org/officeDocument/2006/relationships/image" Target="../media/image24741.png"/><Relationship Id="rId97" Type="http://schemas.openxmlformats.org/officeDocument/2006/relationships/image" Target="../media/image2495.png"/><Relationship Id="rId120" Type="http://schemas.openxmlformats.org/officeDocument/2006/relationships/customXml" Target="../ink/ink2576.xml"/><Relationship Id="rId358" Type="http://schemas.openxmlformats.org/officeDocument/2006/relationships/customXml" Target="../ink/ink2695.xml"/><Relationship Id="rId162" Type="http://schemas.openxmlformats.org/officeDocument/2006/relationships/customXml" Target="../ink/ink2597.xml"/><Relationship Id="rId218" Type="http://schemas.openxmlformats.org/officeDocument/2006/relationships/customXml" Target="../ink/ink2625.xml"/><Relationship Id="rId271" Type="http://schemas.openxmlformats.org/officeDocument/2006/relationships/image" Target="../media/image2582.png"/><Relationship Id="rId24" Type="http://schemas.openxmlformats.org/officeDocument/2006/relationships/customXml" Target="../ink/ink2528.xml"/><Relationship Id="rId66" Type="http://schemas.openxmlformats.org/officeDocument/2006/relationships/customXml" Target="../ink/ink2549.xml"/><Relationship Id="rId131" Type="http://schemas.openxmlformats.org/officeDocument/2006/relationships/image" Target="../media/image2512.png"/><Relationship Id="rId327" Type="http://schemas.openxmlformats.org/officeDocument/2006/relationships/image" Target="../media/image2610.png"/><Relationship Id="rId369" Type="http://schemas.openxmlformats.org/officeDocument/2006/relationships/image" Target="../media/image2631.png"/><Relationship Id="rId173" Type="http://schemas.openxmlformats.org/officeDocument/2006/relationships/image" Target="../media/image2533.png"/><Relationship Id="rId229" Type="http://schemas.openxmlformats.org/officeDocument/2006/relationships/image" Target="../media/image2561.png"/><Relationship Id="rId380" Type="http://schemas.openxmlformats.org/officeDocument/2006/relationships/customXml" Target="../ink/ink2706.xml"/><Relationship Id="rId240" Type="http://schemas.openxmlformats.org/officeDocument/2006/relationships/customXml" Target="../ink/ink2636.xml"/><Relationship Id="rId35" Type="http://schemas.openxmlformats.org/officeDocument/2006/relationships/image" Target="../media/image24641.png"/><Relationship Id="rId77" Type="http://schemas.openxmlformats.org/officeDocument/2006/relationships/image" Target="../media/image24851.png"/><Relationship Id="rId100" Type="http://schemas.openxmlformats.org/officeDocument/2006/relationships/customXml" Target="../ink/ink2566.xml"/><Relationship Id="rId282" Type="http://schemas.openxmlformats.org/officeDocument/2006/relationships/customXml" Target="../ink/ink2657.xml"/><Relationship Id="rId338" Type="http://schemas.openxmlformats.org/officeDocument/2006/relationships/customXml" Target="../ink/ink2685.xml"/><Relationship Id="rId8" Type="http://schemas.openxmlformats.org/officeDocument/2006/relationships/customXml" Target="../ink/ink2520.xml"/><Relationship Id="rId142" Type="http://schemas.openxmlformats.org/officeDocument/2006/relationships/customXml" Target="../ink/ink2587.xml"/><Relationship Id="rId184" Type="http://schemas.openxmlformats.org/officeDocument/2006/relationships/customXml" Target="../ink/ink2608.xml"/><Relationship Id="rId391" Type="http://schemas.openxmlformats.org/officeDocument/2006/relationships/image" Target="../media/image2642.png"/><Relationship Id="rId251" Type="http://schemas.openxmlformats.org/officeDocument/2006/relationships/image" Target="../media/image2572.png"/><Relationship Id="rId46" Type="http://schemas.openxmlformats.org/officeDocument/2006/relationships/customXml" Target="../ink/ink2539.xml"/><Relationship Id="rId293" Type="http://schemas.openxmlformats.org/officeDocument/2006/relationships/image" Target="../media/image2593.png"/><Relationship Id="rId307" Type="http://schemas.openxmlformats.org/officeDocument/2006/relationships/image" Target="../media/image2600.png"/><Relationship Id="rId349" Type="http://schemas.openxmlformats.org/officeDocument/2006/relationships/image" Target="../media/image2621.png"/><Relationship Id="rId88" Type="http://schemas.openxmlformats.org/officeDocument/2006/relationships/customXml" Target="../ink/ink2560.xml"/><Relationship Id="rId111" Type="http://schemas.openxmlformats.org/officeDocument/2006/relationships/image" Target="../media/image2502.png"/><Relationship Id="rId153" Type="http://schemas.openxmlformats.org/officeDocument/2006/relationships/image" Target="../media/image2523.png"/><Relationship Id="rId195" Type="http://schemas.openxmlformats.org/officeDocument/2006/relationships/image" Target="../media/image2544.png"/><Relationship Id="rId209" Type="http://schemas.openxmlformats.org/officeDocument/2006/relationships/image" Target="../media/image2551.png"/><Relationship Id="rId360" Type="http://schemas.openxmlformats.org/officeDocument/2006/relationships/customXml" Target="../ink/ink2696.xml"/><Relationship Id="rId220" Type="http://schemas.openxmlformats.org/officeDocument/2006/relationships/customXml" Target="../ink/ink2626.xml"/><Relationship Id="rId15" Type="http://schemas.openxmlformats.org/officeDocument/2006/relationships/image" Target="../media/image24541.png"/><Relationship Id="rId57" Type="http://schemas.openxmlformats.org/officeDocument/2006/relationships/image" Target="../media/image24751.png"/><Relationship Id="rId262" Type="http://schemas.openxmlformats.org/officeDocument/2006/relationships/customXml" Target="../ink/ink2647.xml"/><Relationship Id="rId318" Type="http://schemas.openxmlformats.org/officeDocument/2006/relationships/customXml" Target="../ink/ink2675.xml"/><Relationship Id="rId99" Type="http://schemas.openxmlformats.org/officeDocument/2006/relationships/image" Target="../media/image2496.png"/><Relationship Id="rId122" Type="http://schemas.openxmlformats.org/officeDocument/2006/relationships/customXml" Target="../ink/ink2577.xml"/><Relationship Id="rId164" Type="http://schemas.openxmlformats.org/officeDocument/2006/relationships/customXml" Target="../ink/ink2598.xml"/><Relationship Id="rId371" Type="http://schemas.openxmlformats.org/officeDocument/2006/relationships/image" Target="../media/image2632.png"/><Relationship Id="rId26" Type="http://schemas.openxmlformats.org/officeDocument/2006/relationships/customXml" Target="../ink/ink2529.xml"/><Relationship Id="rId231" Type="http://schemas.openxmlformats.org/officeDocument/2006/relationships/image" Target="../media/image2562.png"/><Relationship Id="rId273" Type="http://schemas.openxmlformats.org/officeDocument/2006/relationships/image" Target="../media/image2583.png"/><Relationship Id="rId329" Type="http://schemas.openxmlformats.org/officeDocument/2006/relationships/image" Target="../media/image2611.png"/><Relationship Id="rId68" Type="http://schemas.openxmlformats.org/officeDocument/2006/relationships/customXml" Target="../ink/ink2550.xml"/><Relationship Id="rId133" Type="http://schemas.openxmlformats.org/officeDocument/2006/relationships/image" Target="../media/image2513.png"/><Relationship Id="rId175" Type="http://schemas.openxmlformats.org/officeDocument/2006/relationships/image" Target="../media/image2534.png"/><Relationship Id="rId340" Type="http://schemas.openxmlformats.org/officeDocument/2006/relationships/customXml" Target="../ink/ink2686.xml"/><Relationship Id="rId200" Type="http://schemas.openxmlformats.org/officeDocument/2006/relationships/customXml" Target="../ink/ink2616.xml"/><Relationship Id="rId382" Type="http://schemas.openxmlformats.org/officeDocument/2006/relationships/customXml" Target="../ink/ink2707.xml"/><Relationship Id="rId242" Type="http://schemas.openxmlformats.org/officeDocument/2006/relationships/customXml" Target="../ink/ink2637.xml"/><Relationship Id="rId284" Type="http://schemas.openxmlformats.org/officeDocument/2006/relationships/customXml" Target="../ink/ink2658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73.xml"/><Relationship Id="rId299" Type="http://schemas.openxmlformats.org/officeDocument/2006/relationships/customXml" Target="../ink/ink2864.xml"/><Relationship Id="rId21" Type="http://schemas.openxmlformats.org/officeDocument/2006/relationships/image" Target="../media/image2656.png"/><Relationship Id="rId63" Type="http://schemas.openxmlformats.org/officeDocument/2006/relationships/image" Target="../media/image2677.png"/><Relationship Id="rId159" Type="http://schemas.openxmlformats.org/officeDocument/2006/relationships/customXml" Target="../ink/ink2794.xml"/><Relationship Id="rId170" Type="http://schemas.openxmlformats.org/officeDocument/2006/relationships/image" Target="../media/image2731.png"/><Relationship Id="rId226" Type="http://schemas.openxmlformats.org/officeDocument/2006/relationships/image" Target="../media/image2759.png"/><Relationship Id="rId268" Type="http://schemas.openxmlformats.org/officeDocument/2006/relationships/image" Target="../media/image2780.png"/><Relationship Id="rId32" Type="http://schemas.openxmlformats.org/officeDocument/2006/relationships/customXml" Target="../ink/ink2731.xml"/><Relationship Id="rId74" Type="http://schemas.openxmlformats.org/officeDocument/2006/relationships/customXml" Target="../ink/ink2752.xml"/><Relationship Id="rId128" Type="http://schemas.openxmlformats.org/officeDocument/2006/relationships/image" Target="../media/image2710.png"/><Relationship Id="rId5" Type="http://schemas.openxmlformats.org/officeDocument/2006/relationships/image" Target="../media/image2648.png"/><Relationship Id="rId181" Type="http://schemas.openxmlformats.org/officeDocument/2006/relationships/customXml" Target="../ink/ink2805.xml"/><Relationship Id="rId237" Type="http://schemas.openxmlformats.org/officeDocument/2006/relationships/customXml" Target="../ink/ink2833.xml"/><Relationship Id="rId279" Type="http://schemas.openxmlformats.org/officeDocument/2006/relationships/customXml" Target="../ink/ink2854.xml"/><Relationship Id="rId43" Type="http://schemas.openxmlformats.org/officeDocument/2006/relationships/image" Target="../media/image2667.png"/><Relationship Id="rId139" Type="http://schemas.openxmlformats.org/officeDocument/2006/relationships/customXml" Target="../ink/ink2784.xml"/><Relationship Id="rId290" Type="http://schemas.openxmlformats.org/officeDocument/2006/relationships/image" Target="../media/image2791.png"/><Relationship Id="rId85" Type="http://schemas.openxmlformats.org/officeDocument/2006/relationships/image" Target="../media/image2688.png"/><Relationship Id="rId150" Type="http://schemas.openxmlformats.org/officeDocument/2006/relationships/image" Target="../media/image2721.png"/><Relationship Id="rId192" Type="http://schemas.openxmlformats.org/officeDocument/2006/relationships/image" Target="../media/image2742.png"/><Relationship Id="rId206" Type="http://schemas.openxmlformats.org/officeDocument/2006/relationships/image" Target="../media/image2749.png"/><Relationship Id="rId248" Type="http://schemas.openxmlformats.org/officeDocument/2006/relationships/image" Target="../media/image2770.png"/><Relationship Id="rId12" Type="http://schemas.openxmlformats.org/officeDocument/2006/relationships/customXml" Target="../ink/ink2721.xml"/><Relationship Id="rId108" Type="http://schemas.openxmlformats.org/officeDocument/2006/relationships/customXml" Target="../ink/ink2769.xml"/><Relationship Id="rId54" Type="http://schemas.openxmlformats.org/officeDocument/2006/relationships/customXml" Target="../ink/ink2742.xml"/><Relationship Id="rId75" Type="http://schemas.openxmlformats.org/officeDocument/2006/relationships/image" Target="../media/image2683.png"/><Relationship Id="rId96" Type="http://schemas.openxmlformats.org/officeDocument/2006/relationships/customXml" Target="../ink/ink2763.xml"/><Relationship Id="rId140" Type="http://schemas.openxmlformats.org/officeDocument/2006/relationships/image" Target="../media/image2716.png"/><Relationship Id="rId161" Type="http://schemas.openxmlformats.org/officeDocument/2006/relationships/customXml" Target="../ink/ink2795.xml"/><Relationship Id="rId182" Type="http://schemas.openxmlformats.org/officeDocument/2006/relationships/image" Target="../media/image2737.png"/><Relationship Id="rId217" Type="http://schemas.openxmlformats.org/officeDocument/2006/relationships/customXml" Target="../ink/ink2823.xml"/><Relationship Id="rId6" Type="http://schemas.openxmlformats.org/officeDocument/2006/relationships/customXml" Target="../ink/ink2718.xml"/><Relationship Id="rId238" Type="http://schemas.openxmlformats.org/officeDocument/2006/relationships/image" Target="../media/image2765.png"/><Relationship Id="rId259" Type="http://schemas.openxmlformats.org/officeDocument/2006/relationships/customXml" Target="../ink/ink2844.xml"/><Relationship Id="rId23" Type="http://schemas.openxmlformats.org/officeDocument/2006/relationships/image" Target="../media/image2657.png"/><Relationship Id="rId119" Type="http://schemas.openxmlformats.org/officeDocument/2006/relationships/customXml" Target="../ink/ink2774.xml"/><Relationship Id="rId270" Type="http://schemas.openxmlformats.org/officeDocument/2006/relationships/image" Target="../media/image2781.png"/><Relationship Id="rId291" Type="http://schemas.openxmlformats.org/officeDocument/2006/relationships/customXml" Target="../ink/ink2860.xml"/><Relationship Id="rId44" Type="http://schemas.openxmlformats.org/officeDocument/2006/relationships/customXml" Target="../ink/ink2737.xml"/><Relationship Id="rId65" Type="http://schemas.openxmlformats.org/officeDocument/2006/relationships/image" Target="../media/image2678.png"/><Relationship Id="rId86" Type="http://schemas.openxmlformats.org/officeDocument/2006/relationships/customXml" Target="../ink/ink2758.xml"/><Relationship Id="rId130" Type="http://schemas.openxmlformats.org/officeDocument/2006/relationships/image" Target="../media/image2711.png"/><Relationship Id="rId151" Type="http://schemas.openxmlformats.org/officeDocument/2006/relationships/customXml" Target="../ink/ink2790.xml"/><Relationship Id="rId172" Type="http://schemas.openxmlformats.org/officeDocument/2006/relationships/image" Target="../media/image2732.png"/><Relationship Id="rId193" Type="http://schemas.openxmlformats.org/officeDocument/2006/relationships/customXml" Target="../ink/ink2811.xml"/><Relationship Id="rId207" Type="http://schemas.openxmlformats.org/officeDocument/2006/relationships/customXml" Target="../ink/ink2818.xml"/><Relationship Id="rId228" Type="http://schemas.openxmlformats.org/officeDocument/2006/relationships/image" Target="../media/image2760.png"/><Relationship Id="rId249" Type="http://schemas.openxmlformats.org/officeDocument/2006/relationships/customXml" Target="../ink/ink2839.xml"/><Relationship Id="rId13" Type="http://schemas.openxmlformats.org/officeDocument/2006/relationships/image" Target="../media/image2652.png"/><Relationship Id="rId109" Type="http://schemas.openxmlformats.org/officeDocument/2006/relationships/image" Target="../media/image2700.png"/><Relationship Id="rId260" Type="http://schemas.openxmlformats.org/officeDocument/2006/relationships/image" Target="../media/image2776.png"/><Relationship Id="rId281" Type="http://schemas.openxmlformats.org/officeDocument/2006/relationships/customXml" Target="../ink/ink2855.xml"/><Relationship Id="rId34" Type="http://schemas.openxmlformats.org/officeDocument/2006/relationships/customXml" Target="../ink/ink2732.xml"/><Relationship Id="rId55" Type="http://schemas.openxmlformats.org/officeDocument/2006/relationships/image" Target="../media/image2673.png"/><Relationship Id="rId76" Type="http://schemas.openxmlformats.org/officeDocument/2006/relationships/customXml" Target="../ink/ink2753.xml"/><Relationship Id="rId97" Type="http://schemas.openxmlformats.org/officeDocument/2006/relationships/image" Target="../media/image2694.png"/><Relationship Id="rId120" Type="http://schemas.openxmlformats.org/officeDocument/2006/relationships/image" Target="../media/image2706.png"/><Relationship Id="rId141" Type="http://schemas.openxmlformats.org/officeDocument/2006/relationships/customXml" Target="../ink/ink2785.xml"/><Relationship Id="rId7" Type="http://schemas.openxmlformats.org/officeDocument/2006/relationships/image" Target="../media/image2649.png"/><Relationship Id="rId162" Type="http://schemas.openxmlformats.org/officeDocument/2006/relationships/image" Target="../media/image2727.png"/><Relationship Id="rId183" Type="http://schemas.openxmlformats.org/officeDocument/2006/relationships/customXml" Target="../ink/ink2806.xml"/><Relationship Id="rId218" Type="http://schemas.openxmlformats.org/officeDocument/2006/relationships/image" Target="../media/image2755.png"/><Relationship Id="rId239" Type="http://schemas.openxmlformats.org/officeDocument/2006/relationships/customXml" Target="../ink/ink2834.xml"/><Relationship Id="rId250" Type="http://schemas.openxmlformats.org/officeDocument/2006/relationships/image" Target="../media/image2771.png"/><Relationship Id="rId271" Type="http://schemas.openxmlformats.org/officeDocument/2006/relationships/customXml" Target="../ink/ink2850.xml"/><Relationship Id="rId292" Type="http://schemas.openxmlformats.org/officeDocument/2006/relationships/image" Target="../media/image2792.png"/><Relationship Id="rId24" Type="http://schemas.openxmlformats.org/officeDocument/2006/relationships/customXml" Target="../ink/ink2727.xml"/><Relationship Id="rId45" Type="http://schemas.openxmlformats.org/officeDocument/2006/relationships/image" Target="../media/image2668.png"/><Relationship Id="rId66" Type="http://schemas.openxmlformats.org/officeDocument/2006/relationships/customXml" Target="../ink/ink2748.xml"/><Relationship Id="rId87" Type="http://schemas.openxmlformats.org/officeDocument/2006/relationships/image" Target="../media/image2689.png"/><Relationship Id="rId110" Type="http://schemas.openxmlformats.org/officeDocument/2006/relationships/customXml" Target="../ink/ink2770.xml"/><Relationship Id="rId131" Type="http://schemas.openxmlformats.org/officeDocument/2006/relationships/customXml" Target="../ink/ink2780.xml"/><Relationship Id="rId152" Type="http://schemas.openxmlformats.org/officeDocument/2006/relationships/image" Target="../media/image2722.png"/><Relationship Id="rId173" Type="http://schemas.openxmlformats.org/officeDocument/2006/relationships/customXml" Target="../ink/ink2801.xml"/><Relationship Id="rId194" Type="http://schemas.openxmlformats.org/officeDocument/2006/relationships/image" Target="../media/image2743.png"/><Relationship Id="rId208" Type="http://schemas.openxmlformats.org/officeDocument/2006/relationships/image" Target="../media/image2750.png"/><Relationship Id="rId229" Type="http://schemas.openxmlformats.org/officeDocument/2006/relationships/customXml" Target="../ink/ink2829.xml"/><Relationship Id="rId240" Type="http://schemas.openxmlformats.org/officeDocument/2006/relationships/image" Target="../media/image2766.png"/><Relationship Id="rId261" Type="http://schemas.openxmlformats.org/officeDocument/2006/relationships/customXml" Target="../ink/ink2845.xml"/><Relationship Id="rId14" Type="http://schemas.openxmlformats.org/officeDocument/2006/relationships/customXml" Target="../ink/ink2722.xml"/><Relationship Id="rId35" Type="http://schemas.openxmlformats.org/officeDocument/2006/relationships/image" Target="../media/image2663.png"/><Relationship Id="rId56" Type="http://schemas.openxmlformats.org/officeDocument/2006/relationships/customXml" Target="../ink/ink2743.xml"/><Relationship Id="rId77" Type="http://schemas.openxmlformats.org/officeDocument/2006/relationships/image" Target="../media/image2684.png"/><Relationship Id="rId100" Type="http://schemas.openxmlformats.org/officeDocument/2006/relationships/customXml" Target="../ink/ink2765.xml"/><Relationship Id="rId282" Type="http://schemas.openxmlformats.org/officeDocument/2006/relationships/image" Target="../media/image2787.png"/><Relationship Id="rId8" Type="http://schemas.openxmlformats.org/officeDocument/2006/relationships/customXml" Target="../ink/ink2719.xml"/><Relationship Id="rId98" Type="http://schemas.openxmlformats.org/officeDocument/2006/relationships/customXml" Target="../ink/ink2764.xml"/><Relationship Id="rId121" Type="http://schemas.openxmlformats.org/officeDocument/2006/relationships/customXml" Target="../ink/ink2775.xml"/><Relationship Id="rId142" Type="http://schemas.openxmlformats.org/officeDocument/2006/relationships/image" Target="../media/image2717.png"/><Relationship Id="rId163" Type="http://schemas.openxmlformats.org/officeDocument/2006/relationships/customXml" Target="../ink/ink2796.xml"/><Relationship Id="rId184" Type="http://schemas.openxmlformats.org/officeDocument/2006/relationships/image" Target="../media/image2738.png"/><Relationship Id="rId219" Type="http://schemas.openxmlformats.org/officeDocument/2006/relationships/customXml" Target="../ink/ink2824.xml"/><Relationship Id="rId230" Type="http://schemas.openxmlformats.org/officeDocument/2006/relationships/image" Target="../media/image2761.png"/><Relationship Id="rId251" Type="http://schemas.openxmlformats.org/officeDocument/2006/relationships/customXml" Target="../ink/ink2840.xml"/><Relationship Id="rId25" Type="http://schemas.openxmlformats.org/officeDocument/2006/relationships/image" Target="../media/image2658.png"/><Relationship Id="rId46" Type="http://schemas.openxmlformats.org/officeDocument/2006/relationships/customXml" Target="../ink/ink2738.xml"/><Relationship Id="rId67" Type="http://schemas.openxmlformats.org/officeDocument/2006/relationships/image" Target="../media/image2679.png"/><Relationship Id="rId272" Type="http://schemas.openxmlformats.org/officeDocument/2006/relationships/image" Target="../media/image2782.png"/><Relationship Id="rId293" Type="http://schemas.openxmlformats.org/officeDocument/2006/relationships/customXml" Target="../ink/ink2861.xml"/><Relationship Id="rId88" Type="http://schemas.openxmlformats.org/officeDocument/2006/relationships/customXml" Target="../ink/ink2759.xml"/><Relationship Id="rId111" Type="http://schemas.openxmlformats.org/officeDocument/2006/relationships/image" Target="../media/image2701.png"/><Relationship Id="rId132" Type="http://schemas.openxmlformats.org/officeDocument/2006/relationships/image" Target="../media/image2712.png"/><Relationship Id="rId153" Type="http://schemas.openxmlformats.org/officeDocument/2006/relationships/customXml" Target="../ink/ink2791.xml"/><Relationship Id="rId174" Type="http://schemas.openxmlformats.org/officeDocument/2006/relationships/image" Target="../media/image2733.png"/><Relationship Id="rId195" Type="http://schemas.openxmlformats.org/officeDocument/2006/relationships/customXml" Target="../ink/ink2812.xml"/><Relationship Id="rId209" Type="http://schemas.openxmlformats.org/officeDocument/2006/relationships/customXml" Target="../ink/ink2819.xml"/><Relationship Id="rId220" Type="http://schemas.openxmlformats.org/officeDocument/2006/relationships/image" Target="../media/image2756.png"/><Relationship Id="rId241" Type="http://schemas.openxmlformats.org/officeDocument/2006/relationships/customXml" Target="../ink/ink2835.xml"/><Relationship Id="rId15" Type="http://schemas.openxmlformats.org/officeDocument/2006/relationships/image" Target="../media/image2653.png"/><Relationship Id="rId36" Type="http://schemas.openxmlformats.org/officeDocument/2006/relationships/customXml" Target="../ink/ink2733.xml"/><Relationship Id="rId57" Type="http://schemas.openxmlformats.org/officeDocument/2006/relationships/image" Target="../media/image2674.png"/><Relationship Id="rId262" Type="http://schemas.openxmlformats.org/officeDocument/2006/relationships/image" Target="../media/image2777.png"/><Relationship Id="rId283" Type="http://schemas.openxmlformats.org/officeDocument/2006/relationships/customXml" Target="../ink/ink2856.xml"/><Relationship Id="rId78" Type="http://schemas.openxmlformats.org/officeDocument/2006/relationships/customXml" Target="../ink/ink2754.xml"/><Relationship Id="rId99" Type="http://schemas.openxmlformats.org/officeDocument/2006/relationships/image" Target="../media/image2695.png"/><Relationship Id="rId101" Type="http://schemas.openxmlformats.org/officeDocument/2006/relationships/image" Target="../media/image2696.png"/><Relationship Id="rId122" Type="http://schemas.openxmlformats.org/officeDocument/2006/relationships/image" Target="../media/image2707.png"/><Relationship Id="rId143" Type="http://schemas.openxmlformats.org/officeDocument/2006/relationships/customXml" Target="../ink/ink2786.xml"/><Relationship Id="rId164" Type="http://schemas.openxmlformats.org/officeDocument/2006/relationships/image" Target="../media/image2728.png"/><Relationship Id="rId185" Type="http://schemas.openxmlformats.org/officeDocument/2006/relationships/customXml" Target="../ink/ink2807.xml"/><Relationship Id="rId9" Type="http://schemas.openxmlformats.org/officeDocument/2006/relationships/image" Target="../media/image2650.png"/><Relationship Id="rId210" Type="http://schemas.openxmlformats.org/officeDocument/2006/relationships/image" Target="../media/image2751.png"/><Relationship Id="rId26" Type="http://schemas.openxmlformats.org/officeDocument/2006/relationships/customXml" Target="../ink/ink2728.xml"/><Relationship Id="rId231" Type="http://schemas.openxmlformats.org/officeDocument/2006/relationships/customXml" Target="../ink/ink2830.xml"/><Relationship Id="rId252" Type="http://schemas.openxmlformats.org/officeDocument/2006/relationships/image" Target="../media/image2772.png"/><Relationship Id="rId273" Type="http://schemas.openxmlformats.org/officeDocument/2006/relationships/customXml" Target="../ink/ink2851.xml"/><Relationship Id="rId294" Type="http://schemas.openxmlformats.org/officeDocument/2006/relationships/image" Target="../media/image2793.png"/><Relationship Id="rId47" Type="http://schemas.openxmlformats.org/officeDocument/2006/relationships/image" Target="../media/image2669.png"/><Relationship Id="rId68" Type="http://schemas.openxmlformats.org/officeDocument/2006/relationships/customXml" Target="../ink/ink2749.xml"/><Relationship Id="rId89" Type="http://schemas.openxmlformats.org/officeDocument/2006/relationships/image" Target="../media/image2690.png"/><Relationship Id="rId112" Type="http://schemas.openxmlformats.org/officeDocument/2006/relationships/customXml" Target="../ink/ink2771.xml"/><Relationship Id="rId133" Type="http://schemas.openxmlformats.org/officeDocument/2006/relationships/customXml" Target="../ink/ink2781.xml"/><Relationship Id="rId154" Type="http://schemas.openxmlformats.org/officeDocument/2006/relationships/image" Target="../media/image2723.png"/><Relationship Id="rId175" Type="http://schemas.openxmlformats.org/officeDocument/2006/relationships/customXml" Target="../ink/ink2802.xml"/><Relationship Id="rId196" Type="http://schemas.openxmlformats.org/officeDocument/2006/relationships/image" Target="../media/image2744.png"/><Relationship Id="rId200" Type="http://schemas.openxmlformats.org/officeDocument/2006/relationships/image" Target="../media/image2746.png"/><Relationship Id="rId16" Type="http://schemas.openxmlformats.org/officeDocument/2006/relationships/customXml" Target="../ink/ink2723.xml"/><Relationship Id="rId221" Type="http://schemas.openxmlformats.org/officeDocument/2006/relationships/customXml" Target="../ink/ink2825.xml"/><Relationship Id="rId242" Type="http://schemas.openxmlformats.org/officeDocument/2006/relationships/image" Target="../media/image2767.png"/><Relationship Id="rId263" Type="http://schemas.openxmlformats.org/officeDocument/2006/relationships/customXml" Target="../ink/ink2846.xml"/><Relationship Id="rId284" Type="http://schemas.openxmlformats.org/officeDocument/2006/relationships/image" Target="../media/image2788.png"/><Relationship Id="rId37" Type="http://schemas.openxmlformats.org/officeDocument/2006/relationships/image" Target="../media/image2664.png"/><Relationship Id="rId58" Type="http://schemas.openxmlformats.org/officeDocument/2006/relationships/customXml" Target="../ink/ink2744.xml"/><Relationship Id="rId79" Type="http://schemas.openxmlformats.org/officeDocument/2006/relationships/image" Target="../media/image2685.png"/><Relationship Id="rId102" Type="http://schemas.openxmlformats.org/officeDocument/2006/relationships/customXml" Target="../ink/ink2766.xml"/><Relationship Id="rId123" Type="http://schemas.openxmlformats.org/officeDocument/2006/relationships/customXml" Target="../ink/ink2776.xml"/><Relationship Id="rId144" Type="http://schemas.openxmlformats.org/officeDocument/2006/relationships/image" Target="../media/image2718.png"/><Relationship Id="rId90" Type="http://schemas.openxmlformats.org/officeDocument/2006/relationships/customXml" Target="../ink/ink2760.xml"/><Relationship Id="rId165" Type="http://schemas.openxmlformats.org/officeDocument/2006/relationships/customXml" Target="../ink/ink2797.xml"/><Relationship Id="rId186" Type="http://schemas.openxmlformats.org/officeDocument/2006/relationships/image" Target="../media/image2739.png"/><Relationship Id="rId211" Type="http://schemas.openxmlformats.org/officeDocument/2006/relationships/customXml" Target="../ink/ink2820.xml"/><Relationship Id="rId232" Type="http://schemas.openxmlformats.org/officeDocument/2006/relationships/image" Target="../media/image2762.png"/><Relationship Id="rId253" Type="http://schemas.openxmlformats.org/officeDocument/2006/relationships/customXml" Target="../ink/ink2841.xml"/><Relationship Id="rId274" Type="http://schemas.openxmlformats.org/officeDocument/2006/relationships/image" Target="../media/image2783.png"/><Relationship Id="rId295" Type="http://schemas.openxmlformats.org/officeDocument/2006/relationships/customXml" Target="../ink/ink2862.xml"/><Relationship Id="rId27" Type="http://schemas.openxmlformats.org/officeDocument/2006/relationships/image" Target="../media/image2659.png"/><Relationship Id="rId48" Type="http://schemas.openxmlformats.org/officeDocument/2006/relationships/customXml" Target="../ink/ink2739.xml"/><Relationship Id="rId69" Type="http://schemas.openxmlformats.org/officeDocument/2006/relationships/image" Target="../media/image2680.png"/><Relationship Id="rId113" Type="http://schemas.openxmlformats.org/officeDocument/2006/relationships/image" Target="../media/image2702.png"/><Relationship Id="rId134" Type="http://schemas.openxmlformats.org/officeDocument/2006/relationships/image" Target="../media/image2713.png"/><Relationship Id="rId80" Type="http://schemas.openxmlformats.org/officeDocument/2006/relationships/customXml" Target="../ink/ink2755.xml"/><Relationship Id="rId155" Type="http://schemas.openxmlformats.org/officeDocument/2006/relationships/customXml" Target="../ink/ink2792.xml"/><Relationship Id="rId176" Type="http://schemas.openxmlformats.org/officeDocument/2006/relationships/image" Target="../media/image2734.png"/><Relationship Id="rId197" Type="http://schemas.openxmlformats.org/officeDocument/2006/relationships/customXml" Target="../ink/ink2813.xml"/><Relationship Id="rId201" Type="http://schemas.openxmlformats.org/officeDocument/2006/relationships/customXml" Target="../ink/ink2815.xml"/><Relationship Id="rId222" Type="http://schemas.openxmlformats.org/officeDocument/2006/relationships/image" Target="../media/image2757.png"/><Relationship Id="rId243" Type="http://schemas.openxmlformats.org/officeDocument/2006/relationships/customXml" Target="../ink/ink2836.xml"/><Relationship Id="rId264" Type="http://schemas.openxmlformats.org/officeDocument/2006/relationships/image" Target="../media/image2778.png"/><Relationship Id="rId285" Type="http://schemas.openxmlformats.org/officeDocument/2006/relationships/customXml" Target="../ink/ink2857.xml"/><Relationship Id="rId17" Type="http://schemas.openxmlformats.org/officeDocument/2006/relationships/image" Target="../media/image2654.png"/><Relationship Id="rId38" Type="http://schemas.openxmlformats.org/officeDocument/2006/relationships/customXml" Target="../ink/ink2734.xml"/><Relationship Id="rId59" Type="http://schemas.openxmlformats.org/officeDocument/2006/relationships/image" Target="../media/image2675.png"/><Relationship Id="rId103" Type="http://schemas.openxmlformats.org/officeDocument/2006/relationships/image" Target="../media/image2697.png"/><Relationship Id="rId124" Type="http://schemas.openxmlformats.org/officeDocument/2006/relationships/image" Target="../media/image2708.png"/><Relationship Id="rId70" Type="http://schemas.openxmlformats.org/officeDocument/2006/relationships/customXml" Target="../ink/ink2750.xml"/><Relationship Id="rId91" Type="http://schemas.openxmlformats.org/officeDocument/2006/relationships/image" Target="../media/image2691.png"/><Relationship Id="rId145" Type="http://schemas.openxmlformats.org/officeDocument/2006/relationships/customXml" Target="../ink/ink2787.xml"/><Relationship Id="rId166" Type="http://schemas.openxmlformats.org/officeDocument/2006/relationships/image" Target="../media/image2729.png"/><Relationship Id="rId187" Type="http://schemas.openxmlformats.org/officeDocument/2006/relationships/customXml" Target="../ink/ink280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52.png"/><Relationship Id="rId233" Type="http://schemas.openxmlformats.org/officeDocument/2006/relationships/customXml" Target="../ink/ink2831.xml"/><Relationship Id="rId254" Type="http://schemas.openxmlformats.org/officeDocument/2006/relationships/image" Target="../media/image2773.png"/><Relationship Id="rId28" Type="http://schemas.openxmlformats.org/officeDocument/2006/relationships/customXml" Target="../ink/ink2729.xml"/><Relationship Id="rId49" Type="http://schemas.openxmlformats.org/officeDocument/2006/relationships/image" Target="../media/image2670.png"/><Relationship Id="rId114" Type="http://schemas.openxmlformats.org/officeDocument/2006/relationships/image" Target="../media/image2489.emf"/><Relationship Id="rId275" Type="http://schemas.openxmlformats.org/officeDocument/2006/relationships/customXml" Target="../ink/ink2852.xml"/><Relationship Id="rId296" Type="http://schemas.openxmlformats.org/officeDocument/2006/relationships/image" Target="../media/image2794.png"/><Relationship Id="rId300" Type="http://schemas.openxmlformats.org/officeDocument/2006/relationships/image" Target="../media/image2796.png"/><Relationship Id="rId60" Type="http://schemas.openxmlformats.org/officeDocument/2006/relationships/customXml" Target="../ink/ink2745.xml"/><Relationship Id="rId81" Type="http://schemas.openxmlformats.org/officeDocument/2006/relationships/image" Target="../media/image2686.png"/><Relationship Id="rId135" Type="http://schemas.openxmlformats.org/officeDocument/2006/relationships/customXml" Target="../ink/ink2782.xml"/><Relationship Id="rId156" Type="http://schemas.openxmlformats.org/officeDocument/2006/relationships/image" Target="../media/image2724.png"/><Relationship Id="rId177" Type="http://schemas.openxmlformats.org/officeDocument/2006/relationships/customXml" Target="../ink/ink2803.xml"/><Relationship Id="rId198" Type="http://schemas.openxmlformats.org/officeDocument/2006/relationships/image" Target="../media/image2745.png"/><Relationship Id="rId202" Type="http://schemas.openxmlformats.org/officeDocument/2006/relationships/image" Target="../media/image2747.png"/><Relationship Id="rId223" Type="http://schemas.openxmlformats.org/officeDocument/2006/relationships/customXml" Target="../ink/ink2826.xml"/><Relationship Id="rId244" Type="http://schemas.openxmlformats.org/officeDocument/2006/relationships/image" Target="../media/image2768.png"/><Relationship Id="rId18" Type="http://schemas.openxmlformats.org/officeDocument/2006/relationships/customXml" Target="../ink/ink2724.xml"/><Relationship Id="rId39" Type="http://schemas.openxmlformats.org/officeDocument/2006/relationships/image" Target="../media/image2665.png"/><Relationship Id="rId265" Type="http://schemas.openxmlformats.org/officeDocument/2006/relationships/customXml" Target="../ink/ink2847.xml"/><Relationship Id="rId286" Type="http://schemas.openxmlformats.org/officeDocument/2006/relationships/image" Target="../media/image2789.png"/><Relationship Id="rId50" Type="http://schemas.openxmlformats.org/officeDocument/2006/relationships/customXml" Target="../ink/ink2740.xml"/><Relationship Id="rId104" Type="http://schemas.openxmlformats.org/officeDocument/2006/relationships/customXml" Target="../ink/ink2767.xml"/><Relationship Id="rId125" Type="http://schemas.openxmlformats.org/officeDocument/2006/relationships/customXml" Target="../ink/ink2777.xml"/><Relationship Id="rId146" Type="http://schemas.openxmlformats.org/officeDocument/2006/relationships/image" Target="../media/image2719.png"/><Relationship Id="rId167" Type="http://schemas.openxmlformats.org/officeDocument/2006/relationships/customXml" Target="../ink/ink2798.xml"/><Relationship Id="rId188" Type="http://schemas.openxmlformats.org/officeDocument/2006/relationships/image" Target="../media/image2740.png"/><Relationship Id="rId71" Type="http://schemas.openxmlformats.org/officeDocument/2006/relationships/image" Target="../media/image2681.png"/><Relationship Id="rId92" Type="http://schemas.openxmlformats.org/officeDocument/2006/relationships/customXml" Target="../ink/ink2761.xml"/><Relationship Id="rId213" Type="http://schemas.openxmlformats.org/officeDocument/2006/relationships/customXml" Target="../ink/ink2821.xml"/><Relationship Id="rId234" Type="http://schemas.openxmlformats.org/officeDocument/2006/relationships/image" Target="../media/image2763.png"/><Relationship Id="rId2" Type="http://schemas.openxmlformats.org/officeDocument/2006/relationships/customXml" Target="../ink/ink2716.xml"/><Relationship Id="rId29" Type="http://schemas.openxmlformats.org/officeDocument/2006/relationships/image" Target="../media/image2660.png"/><Relationship Id="rId255" Type="http://schemas.openxmlformats.org/officeDocument/2006/relationships/customXml" Target="../ink/ink2842.xml"/><Relationship Id="rId276" Type="http://schemas.openxmlformats.org/officeDocument/2006/relationships/image" Target="../media/image2784.png"/><Relationship Id="rId297" Type="http://schemas.openxmlformats.org/officeDocument/2006/relationships/customXml" Target="../ink/ink2863.xml"/><Relationship Id="rId40" Type="http://schemas.openxmlformats.org/officeDocument/2006/relationships/customXml" Target="../ink/ink2735.xml"/><Relationship Id="rId115" Type="http://schemas.openxmlformats.org/officeDocument/2006/relationships/customXml" Target="../ink/ink2772.xml"/><Relationship Id="rId136" Type="http://schemas.openxmlformats.org/officeDocument/2006/relationships/image" Target="../media/image2714.png"/><Relationship Id="rId157" Type="http://schemas.openxmlformats.org/officeDocument/2006/relationships/customXml" Target="../ink/ink2793.xml"/><Relationship Id="rId178" Type="http://schemas.openxmlformats.org/officeDocument/2006/relationships/image" Target="../media/image2735.png"/><Relationship Id="rId61" Type="http://schemas.openxmlformats.org/officeDocument/2006/relationships/image" Target="../media/image2676.png"/><Relationship Id="rId82" Type="http://schemas.openxmlformats.org/officeDocument/2006/relationships/customXml" Target="../ink/ink2756.xml"/><Relationship Id="rId199" Type="http://schemas.openxmlformats.org/officeDocument/2006/relationships/customXml" Target="../ink/ink2814.xml"/><Relationship Id="rId203" Type="http://schemas.openxmlformats.org/officeDocument/2006/relationships/customXml" Target="../ink/ink2816.xml"/><Relationship Id="rId19" Type="http://schemas.openxmlformats.org/officeDocument/2006/relationships/image" Target="../media/image2655.png"/><Relationship Id="rId224" Type="http://schemas.openxmlformats.org/officeDocument/2006/relationships/image" Target="../media/image2758.png"/><Relationship Id="rId245" Type="http://schemas.openxmlformats.org/officeDocument/2006/relationships/customXml" Target="../ink/ink2837.xml"/><Relationship Id="rId266" Type="http://schemas.openxmlformats.org/officeDocument/2006/relationships/image" Target="../media/image2779.png"/><Relationship Id="rId287" Type="http://schemas.openxmlformats.org/officeDocument/2006/relationships/customXml" Target="../ink/ink2858.xml"/><Relationship Id="rId30" Type="http://schemas.openxmlformats.org/officeDocument/2006/relationships/customXml" Target="../ink/ink2730.xml"/><Relationship Id="rId105" Type="http://schemas.openxmlformats.org/officeDocument/2006/relationships/image" Target="../media/image2698.png"/><Relationship Id="rId126" Type="http://schemas.openxmlformats.org/officeDocument/2006/relationships/image" Target="../media/image2709.png"/><Relationship Id="rId147" Type="http://schemas.openxmlformats.org/officeDocument/2006/relationships/customXml" Target="../ink/ink2788.xml"/><Relationship Id="rId168" Type="http://schemas.openxmlformats.org/officeDocument/2006/relationships/image" Target="../media/image2730.png"/><Relationship Id="rId51" Type="http://schemas.openxmlformats.org/officeDocument/2006/relationships/image" Target="../media/image2671.png"/><Relationship Id="rId72" Type="http://schemas.openxmlformats.org/officeDocument/2006/relationships/customXml" Target="../ink/ink2751.xml"/><Relationship Id="rId93" Type="http://schemas.openxmlformats.org/officeDocument/2006/relationships/image" Target="../media/image2692.png"/><Relationship Id="rId189" Type="http://schemas.openxmlformats.org/officeDocument/2006/relationships/customXml" Target="../ink/ink2809.xml"/><Relationship Id="rId3" Type="http://schemas.openxmlformats.org/officeDocument/2006/relationships/image" Target="../media/image2647.png"/><Relationship Id="rId214" Type="http://schemas.openxmlformats.org/officeDocument/2006/relationships/image" Target="../media/image2753.png"/><Relationship Id="rId235" Type="http://schemas.openxmlformats.org/officeDocument/2006/relationships/customXml" Target="../ink/ink2832.xml"/><Relationship Id="rId256" Type="http://schemas.openxmlformats.org/officeDocument/2006/relationships/image" Target="../media/image2774.png"/><Relationship Id="rId277" Type="http://schemas.openxmlformats.org/officeDocument/2006/relationships/customXml" Target="../ink/ink2853.xml"/><Relationship Id="rId298" Type="http://schemas.openxmlformats.org/officeDocument/2006/relationships/image" Target="../media/image2795.png"/><Relationship Id="rId116" Type="http://schemas.openxmlformats.org/officeDocument/2006/relationships/image" Target="../media/image2704.png"/><Relationship Id="rId137" Type="http://schemas.openxmlformats.org/officeDocument/2006/relationships/customXml" Target="../ink/ink2783.xml"/><Relationship Id="rId158" Type="http://schemas.openxmlformats.org/officeDocument/2006/relationships/image" Target="../media/image2725.png"/><Relationship Id="rId20" Type="http://schemas.openxmlformats.org/officeDocument/2006/relationships/customXml" Target="../ink/ink2725.xml"/><Relationship Id="rId41" Type="http://schemas.openxmlformats.org/officeDocument/2006/relationships/image" Target="../media/image2666.png"/><Relationship Id="rId62" Type="http://schemas.openxmlformats.org/officeDocument/2006/relationships/customXml" Target="../ink/ink2746.xml"/><Relationship Id="rId83" Type="http://schemas.openxmlformats.org/officeDocument/2006/relationships/image" Target="../media/image2687.png"/><Relationship Id="rId179" Type="http://schemas.openxmlformats.org/officeDocument/2006/relationships/customXml" Target="../ink/ink2804.xml"/><Relationship Id="rId190" Type="http://schemas.openxmlformats.org/officeDocument/2006/relationships/image" Target="../media/image2741.png"/><Relationship Id="rId204" Type="http://schemas.openxmlformats.org/officeDocument/2006/relationships/image" Target="../media/image2748.png"/><Relationship Id="rId225" Type="http://schemas.openxmlformats.org/officeDocument/2006/relationships/customXml" Target="../ink/ink2827.xml"/><Relationship Id="rId246" Type="http://schemas.openxmlformats.org/officeDocument/2006/relationships/image" Target="../media/image2769.png"/><Relationship Id="rId267" Type="http://schemas.openxmlformats.org/officeDocument/2006/relationships/customXml" Target="../ink/ink2848.xml"/><Relationship Id="rId288" Type="http://schemas.openxmlformats.org/officeDocument/2006/relationships/image" Target="../media/image2790.png"/><Relationship Id="rId106" Type="http://schemas.openxmlformats.org/officeDocument/2006/relationships/customXml" Target="../ink/ink2768.xml"/><Relationship Id="rId127" Type="http://schemas.openxmlformats.org/officeDocument/2006/relationships/customXml" Target="../ink/ink2778.xml"/><Relationship Id="rId10" Type="http://schemas.openxmlformats.org/officeDocument/2006/relationships/customXml" Target="../ink/ink2720.xml"/><Relationship Id="rId31" Type="http://schemas.openxmlformats.org/officeDocument/2006/relationships/image" Target="../media/image2661.png"/><Relationship Id="rId52" Type="http://schemas.openxmlformats.org/officeDocument/2006/relationships/customXml" Target="../ink/ink2741.xml"/><Relationship Id="rId73" Type="http://schemas.openxmlformats.org/officeDocument/2006/relationships/image" Target="../media/image2682.png"/><Relationship Id="rId94" Type="http://schemas.openxmlformats.org/officeDocument/2006/relationships/customXml" Target="../ink/ink2762.xml"/><Relationship Id="rId148" Type="http://schemas.openxmlformats.org/officeDocument/2006/relationships/image" Target="../media/image2720.png"/><Relationship Id="rId169" Type="http://schemas.openxmlformats.org/officeDocument/2006/relationships/customXml" Target="../ink/ink2799.xml"/><Relationship Id="rId4" Type="http://schemas.openxmlformats.org/officeDocument/2006/relationships/customXml" Target="../ink/ink2717.xml"/><Relationship Id="rId180" Type="http://schemas.openxmlformats.org/officeDocument/2006/relationships/image" Target="../media/image2736.png"/><Relationship Id="rId215" Type="http://schemas.openxmlformats.org/officeDocument/2006/relationships/customXml" Target="../ink/ink2822.xml"/><Relationship Id="rId236" Type="http://schemas.openxmlformats.org/officeDocument/2006/relationships/image" Target="../media/image2764.png"/><Relationship Id="rId257" Type="http://schemas.openxmlformats.org/officeDocument/2006/relationships/customXml" Target="../ink/ink2843.xml"/><Relationship Id="rId278" Type="http://schemas.openxmlformats.org/officeDocument/2006/relationships/image" Target="../media/image2785.png"/><Relationship Id="rId42" Type="http://schemas.openxmlformats.org/officeDocument/2006/relationships/customXml" Target="../ink/ink2736.xml"/><Relationship Id="rId84" Type="http://schemas.openxmlformats.org/officeDocument/2006/relationships/customXml" Target="../ink/ink2757.xml"/><Relationship Id="rId138" Type="http://schemas.openxmlformats.org/officeDocument/2006/relationships/image" Target="../media/image2715.png"/><Relationship Id="rId191" Type="http://schemas.openxmlformats.org/officeDocument/2006/relationships/customXml" Target="../ink/ink2810.xml"/><Relationship Id="rId205" Type="http://schemas.openxmlformats.org/officeDocument/2006/relationships/customXml" Target="../ink/ink2817.xml"/><Relationship Id="rId247" Type="http://schemas.openxmlformats.org/officeDocument/2006/relationships/customXml" Target="../ink/ink2838.xml"/><Relationship Id="rId107" Type="http://schemas.openxmlformats.org/officeDocument/2006/relationships/image" Target="../media/image2699.png"/><Relationship Id="rId289" Type="http://schemas.openxmlformats.org/officeDocument/2006/relationships/customXml" Target="../ink/ink2859.xml"/><Relationship Id="rId11" Type="http://schemas.openxmlformats.org/officeDocument/2006/relationships/image" Target="../media/image2651.png"/><Relationship Id="rId53" Type="http://schemas.openxmlformats.org/officeDocument/2006/relationships/image" Target="../media/image2672.png"/><Relationship Id="rId149" Type="http://schemas.openxmlformats.org/officeDocument/2006/relationships/customXml" Target="../ink/ink2789.xml"/><Relationship Id="rId95" Type="http://schemas.openxmlformats.org/officeDocument/2006/relationships/image" Target="../media/image2693.png"/><Relationship Id="rId160" Type="http://schemas.openxmlformats.org/officeDocument/2006/relationships/image" Target="../media/image2726.png"/><Relationship Id="rId216" Type="http://schemas.openxmlformats.org/officeDocument/2006/relationships/image" Target="../media/image2754.png"/><Relationship Id="rId258" Type="http://schemas.openxmlformats.org/officeDocument/2006/relationships/image" Target="../media/image2775.png"/><Relationship Id="rId22" Type="http://schemas.openxmlformats.org/officeDocument/2006/relationships/customXml" Target="../ink/ink2726.xml"/><Relationship Id="rId64" Type="http://schemas.openxmlformats.org/officeDocument/2006/relationships/customXml" Target="../ink/ink2747.xml"/><Relationship Id="rId118" Type="http://schemas.openxmlformats.org/officeDocument/2006/relationships/image" Target="../media/image2705.png"/><Relationship Id="rId171" Type="http://schemas.openxmlformats.org/officeDocument/2006/relationships/customXml" Target="../ink/ink2800.xml"/><Relationship Id="rId227" Type="http://schemas.openxmlformats.org/officeDocument/2006/relationships/customXml" Target="../ink/ink2828.xml"/><Relationship Id="rId269" Type="http://schemas.openxmlformats.org/officeDocument/2006/relationships/customXml" Target="../ink/ink2849.xml"/><Relationship Id="rId33" Type="http://schemas.openxmlformats.org/officeDocument/2006/relationships/image" Target="../media/image2662.png"/><Relationship Id="rId129" Type="http://schemas.openxmlformats.org/officeDocument/2006/relationships/customXml" Target="../ink/ink2779.xml"/><Relationship Id="rId280" Type="http://schemas.openxmlformats.org/officeDocument/2006/relationships/image" Target="../media/image2786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79.xml"/><Relationship Id="rId170" Type="http://schemas.openxmlformats.org/officeDocument/2006/relationships/image" Target="../media/image85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113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181" Type="http://schemas.openxmlformats.org/officeDocument/2006/relationships/customXml" Target="../ink/ink90.xml"/><Relationship Id="rId216" Type="http://schemas.openxmlformats.org/officeDocument/2006/relationships/image" Target="../media/image108.png"/><Relationship Id="rId237" Type="http://schemas.openxmlformats.org/officeDocument/2006/relationships/customXml" Target="../ink/ink118.xml"/><Relationship Id="rId22" Type="http://schemas.openxmlformats.org/officeDocument/2006/relationships/image" Target="../media/image11.png"/><Relationship Id="rId43" Type="http://schemas.openxmlformats.org/officeDocument/2006/relationships/customXml" Target="../ink/ink21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71" Type="http://schemas.openxmlformats.org/officeDocument/2006/relationships/customXml" Target="../ink/ink85.xml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227" Type="http://schemas.openxmlformats.org/officeDocument/2006/relationships/customXml" Target="../ink/ink113.xml"/><Relationship Id="rId12" Type="http://schemas.openxmlformats.org/officeDocument/2006/relationships/image" Target="../media/image6.png"/><Relationship Id="rId33" Type="http://schemas.openxmlformats.org/officeDocument/2006/relationships/customXml" Target="../ink/ink16.xml"/><Relationship Id="rId108" Type="http://schemas.openxmlformats.org/officeDocument/2006/relationships/image" Target="../media/image54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5" Type="http://schemas.openxmlformats.org/officeDocument/2006/relationships/customXml" Target="../ink/ink37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80.xml"/><Relationship Id="rId182" Type="http://schemas.openxmlformats.org/officeDocument/2006/relationships/image" Target="../media/image91.png"/><Relationship Id="rId217" Type="http://schemas.openxmlformats.org/officeDocument/2006/relationships/customXml" Target="../ink/ink108.xml"/><Relationship Id="rId6" Type="http://schemas.openxmlformats.org/officeDocument/2006/relationships/image" Target="../media/image3.png"/><Relationship Id="rId238" Type="http://schemas.openxmlformats.org/officeDocument/2006/relationships/image" Target="../media/image119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5" Type="http://schemas.openxmlformats.org/officeDocument/2006/relationships/customXml" Target="../ink/ink32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51" Type="http://schemas.openxmlformats.org/officeDocument/2006/relationships/customXml" Target="../ink/ink75.xml"/><Relationship Id="rId172" Type="http://schemas.openxmlformats.org/officeDocument/2006/relationships/image" Target="../media/image86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14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20" Type="http://schemas.openxmlformats.org/officeDocument/2006/relationships/image" Target="../media/image60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1.png"/><Relationship Id="rId183" Type="http://schemas.openxmlformats.org/officeDocument/2006/relationships/customXml" Target="../ink/ink91.xml"/><Relationship Id="rId218" Type="http://schemas.openxmlformats.org/officeDocument/2006/relationships/image" Target="../media/image109.png"/><Relationship Id="rId239" Type="http://schemas.openxmlformats.org/officeDocument/2006/relationships/customXml" Target="../ink/ink119.xml"/><Relationship Id="rId24" Type="http://schemas.openxmlformats.org/officeDocument/2006/relationships/image" Target="../media/image12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31" Type="http://schemas.openxmlformats.org/officeDocument/2006/relationships/customXml" Target="../ink/ink65.xml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229" Type="http://schemas.openxmlformats.org/officeDocument/2006/relationships/customXml" Target="../ink/ink114.xml"/><Relationship Id="rId240" Type="http://schemas.openxmlformats.org/officeDocument/2006/relationships/image" Target="../media/image120.png"/><Relationship Id="rId14" Type="http://schemas.openxmlformats.org/officeDocument/2006/relationships/image" Target="../media/image7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8" Type="http://schemas.openxmlformats.org/officeDocument/2006/relationships/image" Target="../media/image4.png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184" Type="http://schemas.openxmlformats.org/officeDocument/2006/relationships/image" Target="../media/image92.png"/><Relationship Id="rId219" Type="http://schemas.openxmlformats.org/officeDocument/2006/relationships/customXml" Target="../ink/ink109.xml"/><Relationship Id="rId230" Type="http://schemas.openxmlformats.org/officeDocument/2006/relationships/image" Target="../media/image115.png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10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90.png"/><Relationship Id="rId210" Type="http://schemas.openxmlformats.org/officeDocument/2006/relationships/image" Target="../media/image105.png"/><Relationship Id="rId215" Type="http://schemas.openxmlformats.org/officeDocument/2006/relationships/customXml" Target="../ink/ink107.xml"/><Relationship Id="rId236" Type="http://schemas.openxmlformats.org/officeDocument/2006/relationships/image" Target="../media/image118.png"/><Relationship Id="rId26" Type="http://schemas.openxmlformats.org/officeDocument/2006/relationships/image" Target="../media/image13.png"/><Relationship Id="rId231" Type="http://schemas.openxmlformats.org/officeDocument/2006/relationships/customXml" Target="../ink/ink115.xml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75" Type="http://schemas.openxmlformats.org/officeDocument/2006/relationships/customXml" Target="../ink/ink87.xml"/><Relationship Id="rId196" Type="http://schemas.openxmlformats.org/officeDocument/2006/relationships/image" Target="../media/image98.png"/><Relationship Id="rId200" Type="http://schemas.openxmlformats.org/officeDocument/2006/relationships/image" Target="../media/image100.png"/><Relationship Id="rId16" Type="http://schemas.openxmlformats.org/officeDocument/2006/relationships/image" Target="../media/image8.png"/><Relationship Id="rId221" Type="http://schemas.openxmlformats.org/officeDocument/2006/relationships/customXml" Target="../ink/ink110.xml"/><Relationship Id="rId242" Type="http://schemas.openxmlformats.org/officeDocument/2006/relationships/image" Target="../media/image121.png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82.xml"/><Relationship Id="rId186" Type="http://schemas.openxmlformats.org/officeDocument/2006/relationships/image" Target="../media/image93.png"/><Relationship Id="rId211" Type="http://schemas.openxmlformats.org/officeDocument/2006/relationships/customXml" Target="../ink/ink105.xml"/><Relationship Id="rId232" Type="http://schemas.openxmlformats.org/officeDocument/2006/relationships/image" Target="../media/image116.png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77.xml"/><Relationship Id="rId176" Type="http://schemas.openxmlformats.org/officeDocument/2006/relationships/image" Target="../media/image88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1.png"/><Relationship Id="rId243" Type="http://schemas.openxmlformats.org/officeDocument/2006/relationships/customXml" Target="../ink/ink121.xml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3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6.png"/><Relationship Id="rId233" Type="http://schemas.openxmlformats.org/officeDocument/2006/relationships/customXml" Target="../ink/ink116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60" Type="http://schemas.openxmlformats.org/officeDocument/2006/relationships/image" Target="../media/image30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Relationship Id="rId198" Type="http://schemas.openxmlformats.org/officeDocument/2006/relationships/image" Target="../media/image99.png"/><Relationship Id="rId202" Type="http://schemas.openxmlformats.org/officeDocument/2006/relationships/image" Target="../media/image101.png"/><Relationship Id="rId223" Type="http://schemas.openxmlformats.org/officeDocument/2006/relationships/customXml" Target="../ink/ink111.xml"/><Relationship Id="rId244" Type="http://schemas.openxmlformats.org/officeDocument/2006/relationships/image" Target="../media/image122.png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25" Type="http://schemas.openxmlformats.org/officeDocument/2006/relationships/customXml" Target="../ink/ink62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188" Type="http://schemas.openxmlformats.org/officeDocument/2006/relationships/image" Target="../media/image94.png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13" Type="http://schemas.openxmlformats.org/officeDocument/2006/relationships/customXml" Target="../ink/ink106.xml"/><Relationship Id="rId234" Type="http://schemas.openxmlformats.org/officeDocument/2006/relationships/image" Target="../media/image117.png"/><Relationship Id="rId2" Type="http://schemas.openxmlformats.org/officeDocument/2006/relationships/image" Target="../media/image1.emf"/><Relationship Id="rId29" Type="http://schemas.openxmlformats.org/officeDocument/2006/relationships/customXml" Target="../ink/ink14.xml"/><Relationship Id="rId40" Type="http://schemas.openxmlformats.org/officeDocument/2006/relationships/image" Target="../media/image20.png"/><Relationship Id="rId115" Type="http://schemas.openxmlformats.org/officeDocument/2006/relationships/customXml" Target="../ink/ink57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12.png"/><Relationship Id="rId245" Type="http://schemas.openxmlformats.org/officeDocument/2006/relationships/customXml" Target="../ink/ink122.xml"/><Relationship Id="rId30" Type="http://schemas.openxmlformats.org/officeDocument/2006/relationships/image" Target="../media/image15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07.png"/><Relationship Id="rId235" Type="http://schemas.openxmlformats.org/officeDocument/2006/relationships/customXml" Target="../ink/ink117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5" Type="http://schemas.openxmlformats.org/officeDocument/2006/relationships/customXml" Target="../ink/ink112.xml"/><Relationship Id="rId246" Type="http://schemas.openxmlformats.org/officeDocument/2006/relationships/image" Target="../media/image123.png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520.png"/><Relationship Id="rId21" Type="http://schemas.openxmlformats.org/officeDocument/2006/relationships/image" Target="../media/image23040.png"/><Relationship Id="rId324" Type="http://schemas.openxmlformats.org/officeDocument/2006/relationships/customXml" Target="../ink/ink3026.xml"/><Relationship Id="rId170" Type="http://schemas.openxmlformats.org/officeDocument/2006/relationships/customXml" Target="../ink/ink2949.xml"/><Relationship Id="rId268" Type="http://schemas.openxmlformats.org/officeDocument/2006/relationships/customXml" Target="../ink/ink2998.xml"/><Relationship Id="rId475" Type="http://schemas.openxmlformats.org/officeDocument/2006/relationships/image" Target="../media/image25300.png"/><Relationship Id="rId32" Type="http://schemas.openxmlformats.org/officeDocument/2006/relationships/customXml" Target="../ink/ink2880.xml"/><Relationship Id="rId128" Type="http://schemas.openxmlformats.org/officeDocument/2006/relationships/customXml" Target="../ink/ink2928.xml"/><Relationship Id="rId335" Type="http://schemas.openxmlformats.org/officeDocument/2006/relationships/image" Target="../media/image24610.png"/><Relationship Id="rId5" Type="http://schemas.openxmlformats.org/officeDocument/2006/relationships/image" Target="../media/image22960.png"/><Relationship Id="rId181" Type="http://schemas.openxmlformats.org/officeDocument/2006/relationships/image" Target="../media/image23840.png"/><Relationship Id="rId237" Type="http://schemas.openxmlformats.org/officeDocument/2006/relationships/image" Target="../media/image24120.png"/><Relationship Id="rId402" Type="http://schemas.openxmlformats.org/officeDocument/2006/relationships/customXml" Target="../ink/ink3065.xml"/><Relationship Id="rId279" Type="http://schemas.openxmlformats.org/officeDocument/2006/relationships/image" Target="../media/image24330.png"/><Relationship Id="rId444" Type="http://schemas.openxmlformats.org/officeDocument/2006/relationships/customXml" Target="../ink/ink3086.xml"/><Relationship Id="rId486" Type="http://schemas.openxmlformats.org/officeDocument/2006/relationships/customXml" Target="../ink/ink3107.xml"/><Relationship Id="rId43" Type="http://schemas.openxmlformats.org/officeDocument/2006/relationships/image" Target="../media/image23150.png"/><Relationship Id="rId139" Type="http://schemas.openxmlformats.org/officeDocument/2006/relationships/image" Target="../media/image23630.png"/><Relationship Id="rId290" Type="http://schemas.openxmlformats.org/officeDocument/2006/relationships/customXml" Target="../ink/ink3009.xml"/><Relationship Id="rId304" Type="http://schemas.openxmlformats.org/officeDocument/2006/relationships/customXml" Target="../ink/ink3016.xml"/><Relationship Id="rId346" Type="http://schemas.openxmlformats.org/officeDocument/2006/relationships/customXml" Target="../ink/ink3037.xml"/><Relationship Id="rId388" Type="http://schemas.openxmlformats.org/officeDocument/2006/relationships/customXml" Target="../ink/ink3058.xml"/><Relationship Id="rId511" Type="http://schemas.openxmlformats.org/officeDocument/2006/relationships/image" Target="../media/image2808.png"/><Relationship Id="rId85" Type="http://schemas.openxmlformats.org/officeDocument/2006/relationships/image" Target="../media/image23360.png"/><Relationship Id="rId150" Type="http://schemas.openxmlformats.org/officeDocument/2006/relationships/customXml" Target="../ink/ink2939.xml"/><Relationship Id="rId192" Type="http://schemas.openxmlformats.org/officeDocument/2006/relationships/customXml" Target="../ink/ink2960.xml"/><Relationship Id="rId206" Type="http://schemas.openxmlformats.org/officeDocument/2006/relationships/customXml" Target="../ink/ink2967.xml"/><Relationship Id="rId413" Type="http://schemas.openxmlformats.org/officeDocument/2006/relationships/image" Target="../media/image24990.png"/><Relationship Id="rId248" Type="http://schemas.openxmlformats.org/officeDocument/2006/relationships/customXml" Target="../ink/ink2988.xml"/><Relationship Id="rId455" Type="http://schemas.openxmlformats.org/officeDocument/2006/relationships/image" Target="../media/image25200.png"/><Relationship Id="rId497" Type="http://schemas.openxmlformats.org/officeDocument/2006/relationships/image" Target="../media/image2801.png"/><Relationship Id="rId12" Type="http://schemas.openxmlformats.org/officeDocument/2006/relationships/customXml" Target="../ink/ink2870.xml"/><Relationship Id="rId108" Type="http://schemas.openxmlformats.org/officeDocument/2006/relationships/customXml" Target="../ink/ink2918.xml"/><Relationship Id="rId315" Type="http://schemas.openxmlformats.org/officeDocument/2006/relationships/image" Target="../media/image24510.png"/><Relationship Id="rId357" Type="http://schemas.openxmlformats.org/officeDocument/2006/relationships/image" Target="../media/image24710.png"/><Relationship Id="rId522" Type="http://schemas.openxmlformats.org/officeDocument/2006/relationships/customXml" Target="../ink/ink3125.xml"/><Relationship Id="rId54" Type="http://schemas.openxmlformats.org/officeDocument/2006/relationships/customXml" Target="../ink/ink2891.xml"/><Relationship Id="rId96" Type="http://schemas.openxmlformats.org/officeDocument/2006/relationships/customXml" Target="../ink/ink2912.xml"/><Relationship Id="rId161" Type="http://schemas.openxmlformats.org/officeDocument/2006/relationships/image" Target="../media/image23740.png"/><Relationship Id="rId217" Type="http://schemas.openxmlformats.org/officeDocument/2006/relationships/image" Target="../media/image24020.png"/><Relationship Id="rId399" Type="http://schemas.openxmlformats.org/officeDocument/2006/relationships/image" Target="../media/image24920.png"/><Relationship Id="rId259" Type="http://schemas.openxmlformats.org/officeDocument/2006/relationships/image" Target="../media/image24230.png"/><Relationship Id="rId424" Type="http://schemas.openxmlformats.org/officeDocument/2006/relationships/customXml" Target="../ink/ink3076.xml"/><Relationship Id="rId466" Type="http://schemas.openxmlformats.org/officeDocument/2006/relationships/customXml" Target="../ink/ink3097.xml"/><Relationship Id="rId23" Type="http://schemas.openxmlformats.org/officeDocument/2006/relationships/image" Target="../media/image23050.png"/><Relationship Id="rId119" Type="http://schemas.openxmlformats.org/officeDocument/2006/relationships/image" Target="../media/image23530.png"/><Relationship Id="rId270" Type="http://schemas.openxmlformats.org/officeDocument/2006/relationships/customXml" Target="../ink/ink2999.xml"/><Relationship Id="rId326" Type="http://schemas.openxmlformats.org/officeDocument/2006/relationships/customXml" Target="../ink/ink3027.xml"/><Relationship Id="rId65" Type="http://schemas.openxmlformats.org/officeDocument/2006/relationships/image" Target="../media/image23260.png"/><Relationship Id="rId130" Type="http://schemas.openxmlformats.org/officeDocument/2006/relationships/customXml" Target="../ink/ink2929.xml"/><Relationship Id="rId368" Type="http://schemas.openxmlformats.org/officeDocument/2006/relationships/customXml" Target="../ink/ink3048.xml"/><Relationship Id="rId172" Type="http://schemas.openxmlformats.org/officeDocument/2006/relationships/customXml" Target="../ink/ink2950.xml"/><Relationship Id="rId228" Type="http://schemas.openxmlformats.org/officeDocument/2006/relationships/customXml" Target="../ink/ink2978.xml"/><Relationship Id="rId435" Type="http://schemas.openxmlformats.org/officeDocument/2006/relationships/image" Target="../media/image25100.png"/><Relationship Id="rId477" Type="http://schemas.openxmlformats.org/officeDocument/2006/relationships/image" Target="../media/image25310.png"/><Relationship Id="rId281" Type="http://schemas.openxmlformats.org/officeDocument/2006/relationships/image" Target="../media/image24340.png"/><Relationship Id="rId337" Type="http://schemas.openxmlformats.org/officeDocument/2006/relationships/image" Target="../media/image24620.png"/><Relationship Id="rId502" Type="http://schemas.openxmlformats.org/officeDocument/2006/relationships/customXml" Target="../ink/ink3115.xml"/><Relationship Id="rId34" Type="http://schemas.openxmlformats.org/officeDocument/2006/relationships/customXml" Target="../ink/ink2881.xml"/><Relationship Id="rId76" Type="http://schemas.openxmlformats.org/officeDocument/2006/relationships/customXml" Target="../ink/ink2902.xml"/><Relationship Id="rId141" Type="http://schemas.openxmlformats.org/officeDocument/2006/relationships/image" Target="../media/image23640.png"/><Relationship Id="rId379" Type="http://schemas.openxmlformats.org/officeDocument/2006/relationships/image" Target="../media/image24820.png"/><Relationship Id="rId7" Type="http://schemas.openxmlformats.org/officeDocument/2006/relationships/image" Target="../media/image22970.png"/><Relationship Id="rId183" Type="http://schemas.openxmlformats.org/officeDocument/2006/relationships/image" Target="../media/image23850.png"/><Relationship Id="rId239" Type="http://schemas.openxmlformats.org/officeDocument/2006/relationships/image" Target="../media/image24130.png"/><Relationship Id="rId390" Type="http://schemas.openxmlformats.org/officeDocument/2006/relationships/customXml" Target="../ink/ink3059.xml"/><Relationship Id="rId404" Type="http://schemas.openxmlformats.org/officeDocument/2006/relationships/customXml" Target="../ink/ink3066.xml"/><Relationship Id="rId446" Type="http://schemas.openxmlformats.org/officeDocument/2006/relationships/customXml" Target="../ink/ink3087.xml"/><Relationship Id="rId250" Type="http://schemas.openxmlformats.org/officeDocument/2006/relationships/customXml" Target="../ink/ink2989.xml"/><Relationship Id="rId292" Type="http://schemas.openxmlformats.org/officeDocument/2006/relationships/customXml" Target="../ink/ink3010.xml"/><Relationship Id="rId306" Type="http://schemas.openxmlformats.org/officeDocument/2006/relationships/customXml" Target="../ink/ink3017.xml"/><Relationship Id="rId488" Type="http://schemas.openxmlformats.org/officeDocument/2006/relationships/customXml" Target="../ink/ink3108.xml"/><Relationship Id="rId45" Type="http://schemas.openxmlformats.org/officeDocument/2006/relationships/image" Target="../media/image23160.png"/><Relationship Id="rId87" Type="http://schemas.openxmlformats.org/officeDocument/2006/relationships/image" Target="../media/image23370.png"/><Relationship Id="rId110" Type="http://schemas.openxmlformats.org/officeDocument/2006/relationships/customXml" Target="../ink/ink2919.xml"/><Relationship Id="rId348" Type="http://schemas.openxmlformats.org/officeDocument/2006/relationships/customXml" Target="../ink/ink3038.xml"/><Relationship Id="rId513" Type="http://schemas.openxmlformats.org/officeDocument/2006/relationships/image" Target="../media/image2809.png"/><Relationship Id="rId152" Type="http://schemas.openxmlformats.org/officeDocument/2006/relationships/customXml" Target="../ink/ink2940.xml"/><Relationship Id="rId194" Type="http://schemas.openxmlformats.org/officeDocument/2006/relationships/customXml" Target="../ink/ink2961.xml"/><Relationship Id="rId208" Type="http://schemas.openxmlformats.org/officeDocument/2006/relationships/customXml" Target="../ink/ink2968.xml"/><Relationship Id="rId415" Type="http://schemas.openxmlformats.org/officeDocument/2006/relationships/image" Target="../media/image25000.png"/><Relationship Id="rId457" Type="http://schemas.openxmlformats.org/officeDocument/2006/relationships/image" Target="../media/image25210.png"/><Relationship Id="rId261" Type="http://schemas.openxmlformats.org/officeDocument/2006/relationships/image" Target="../media/image24240.png"/><Relationship Id="rId499" Type="http://schemas.openxmlformats.org/officeDocument/2006/relationships/image" Target="../media/image2802.png"/><Relationship Id="rId14" Type="http://schemas.openxmlformats.org/officeDocument/2006/relationships/customXml" Target="../ink/ink2871.xml"/><Relationship Id="rId56" Type="http://schemas.openxmlformats.org/officeDocument/2006/relationships/customXml" Target="../ink/ink2892.xml"/><Relationship Id="rId317" Type="http://schemas.openxmlformats.org/officeDocument/2006/relationships/image" Target="../media/image24520.png"/><Relationship Id="rId359" Type="http://schemas.openxmlformats.org/officeDocument/2006/relationships/image" Target="../media/image24720.png"/><Relationship Id="rId524" Type="http://schemas.openxmlformats.org/officeDocument/2006/relationships/customXml" Target="../ink/ink3126.xml"/><Relationship Id="rId98" Type="http://schemas.openxmlformats.org/officeDocument/2006/relationships/customXml" Target="../ink/ink2913.xml"/><Relationship Id="rId121" Type="http://schemas.openxmlformats.org/officeDocument/2006/relationships/image" Target="../media/image23540.png"/><Relationship Id="rId163" Type="http://schemas.openxmlformats.org/officeDocument/2006/relationships/image" Target="../media/image23750.png"/><Relationship Id="rId219" Type="http://schemas.openxmlformats.org/officeDocument/2006/relationships/image" Target="../media/image24030.png"/><Relationship Id="rId370" Type="http://schemas.openxmlformats.org/officeDocument/2006/relationships/customXml" Target="../ink/ink3049.xml"/><Relationship Id="rId426" Type="http://schemas.openxmlformats.org/officeDocument/2006/relationships/customXml" Target="../ink/ink3077.xml"/><Relationship Id="rId230" Type="http://schemas.openxmlformats.org/officeDocument/2006/relationships/customXml" Target="../ink/ink2979.xml"/><Relationship Id="rId468" Type="http://schemas.openxmlformats.org/officeDocument/2006/relationships/customXml" Target="../ink/ink3098.xml"/><Relationship Id="rId25" Type="http://schemas.openxmlformats.org/officeDocument/2006/relationships/image" Target="../media/image23060.png"/><Relationship Id="rId67" Type="http://schemas.openxmlformats.org/officeDocument/2006/relationships/image" Target="../media/image23270.png"/><Relationship Id="rId272" Type="http://schemas.openxmlformats.org/officeDocument/2006/relationships/customXml" Target="../ink/ink3000.xml"/><Relationship Id="rId328" Type="http://schemas.openxmlformats.org/officeDocument/2006/relationships/customXml" Target="../ink/ink3028.xml"/><Relationship Id="rId132" Type="http://schemas.openxmlformats.org/officeDocument/2006/relationships/customXml" Target="../ink/ink2930.xml"/><Relationship Id="rId174" Type="http://schemas.openxmlformats.org/officeDocument/2006/relationships/customXml" Target="../ink/ink2951.xml"/><Relationship Id="rId381" Type="http://schemas.openxmlformats.org/officeDocument/2006/relationships/image" Target="../media/image24830.png"/><Relationship Id="rId241" Type="http://schemas.openxmlformats.org/officeDocument/2006/relationships/image" Target="../media/image24140.png"/><Relationship Id="rId437" Type="http://schemas.openxmlformats.org/officeDocument/2006/relationships/image" Target="../media/image25110.png"/><Relationship Id="rId479" Type="http://schemas.openxmlformats.org/officeDocument/2006/relationships/image" Target="../media/image25320.png"/><Relationship Id="rId36" Type="http://schemas.openxmlformats.org/officeDocument/2006/relationships/customXml" Target="../ink/ink2882.xml"/><Relationship Id="rId283" Type="http://schemas.openxmlformats.org/officeDocument/2006/relationships/image" Target="../media/image24350.png"/><Relationship Id="rId339" Type="http://schemas.openxmlformats.org/officeDocument/2006/relationships/image" Target="../media/image24630.png"/><Relationship Id="rId490" Type="http://schemas.openxmlformats.org/officeDocument/2006/relationships/customXml" Target="../ink/ink3109.xml"/><Relationship Id="rId504" Type="http://schemas.openxmlformats.org/officeDocument/2006/relationships/customXml" Target="../ink/ink3116.xml"/><Relationship Id="rId78" Type="http://schemas.openxmlformats.org/officeDocument/2006/relationships/customXml" Target="../ink/ink2903.xml"/><Relationship Id="rId101" Type="http://schemas.openxmlformats.org/officeDocument/2006/relationships/image" Target="../media/image23440.png"/><Relationship Id="rId143" Type="http://schemas.openxmlformats.org/officeDocument/2006/relationships/image" Target="../media/image23650.png"/><Relationship Id="rId185" Type="http://schemas.openxmlformats.org/officeDocument/2006/relationships/image" Target="../media/image23860.png"/><Relationship Id="rId350" Type="http://schemas.openxmlformats.org/officeDocument/2006/relationships/customXml" Target="../ink/ink3039.xml"/><Relationship Id="rId406" Type="http://schemas.openxmlformats.org/officeDocument/2006/relationships/customXml" Target="../ink/ink3067.xml"/><Relationship Id="rId9" Type="http://schemas.openxmlformats.org/officeDocument/2006/relationships/image" Target="../media/image22980.png"/><Relationship Id="rId210" Type="http://schemas.openxmlformats.org/officeDocument/2006/relationships/customXml" Target="../ink/ink2969.xml"/><Relationship Id="rId392" Type="http://schemas.openxmlformats.org/officeDocument/2006/relationships/customXml" Target="../ink/ink3060.xml"/><Relationship Id="rId448" Type="http://schemas.openxmlformats.org/officeDocument/2006/relationships/customXml" Target="../ink/ink3088.xml"/><Relationship Id="rId252" Type="http://schemas.openxmlformats.org/officeDocument/2006/relationships/customXml" Target="../ink/ink2990.xml"/><Relationship Id="rId294" Type="http://schemas.openxmlformats.org/officeDocument/2006/relationships/customXml" Target="../ink/ink3011.xml"/><Relationship Id="rId308" Type="http://schemas.openxmlformats.org/officeDocument/2006/relationships/customXml" Target="../ink/ink3018.xml"/><Relationship Id="rId515" Type="http://schemas.openxmlformats.org/officeDocument/2006/relationships/image" Target="../media/image2810.png"/><Relationship Id="rId47" Type="http://schemas.openxmlformats.org/officeDocument/2006/relationships/image" Target="../media/image23170.png"/><Relationship Id="rId89" Type="http://schemas.openxmlformats.org/officeDocument/2006/relationships/image" Target="../media/image23380.png"/><Relationship Id="rId112" Type="http://schemas.openxmlformats.org/officeDocument/2006/relationships/customXml" Target="../ink/ink2920.xml"/><Relationship Id="rId154" Type="http://schemas.openxmlformats.org/officeDocument/2006/relationships/customXml" Target="../ink/ink2941.xml"/><Relationship Id="rId361" Type="http://schemas.openxmlformats.org/officeDocument/2006/relationships/image" Target="../media/image24730.png"/><Relationship Id="rId196" Type="http://schemas.openxmlformats.org/officeDocument/2006/relationships/customXml" Target="../ink/ink2962.xml"/><Relationship Id="rId417" Type="http://schemas.openxmlformats.org/officeDocument/2006/relationships/image" Target="../media/image25010.png"/><Relationship Id="rId459" Type="http://schemas.openxmlformats.org/officeDocument/2006/relationships/image" Target="../media/image25220.png"/><Relationship Id="rId16" Type="http://schemas.openxmlformats.org/officeDocument/2006/relationships/customXml" Target="../ink/ink2872.xml"/><Relationship Id="rId221" Type="http://schemas.openxmlformats.org/officeDocument/2006/relationships/image" Target="../media/image24040.png"/><Relationship Id="rId263" Type="http://schemas.openxmlformats.org/officeDocument/2006/relationships/image" Target="../media/image24250.png"/><Relationship Id="rId319" Type="http://schemas.openxmlformats.org/officeDocument/2006/relationships/image" Target="../media/image24530.png"/><Relationship Id="rId470" Type="http://schemas.openxmlformats.org/officeDocument/2006/relationships/customXml" Target="../ink/ink3099.xml"/><Relationship Id="rId526" Type="http://schemas.openxmlformats.org/officeDocument/2006/relationships/customXml" Target="../ink/ink3127.xml"/><Relationship Id="rId58" Type="http://schemas.openxmlformats.org/officeDocument/2006/relationships/customXml" Target="../ink/ink2893.xml"/><Relationship Id="rId123" Type="http://schemas.openxmlformats.org/officeDocument/2006/relationships/image" Target="../media/image23550.png"/><Relationship Id="rId330" Type="http://schemas.openxmlformats.org/officeDocument/2006/relationships/customXml" Target="../ink/ink3029.xml"/><Relationship Id="rId165" Type="http://schemas.openxmlformats.org/officeDocument/2006/relationships/image" Target="../media/image23760.png"/><Relationship Id="rId372" Type="http://schemas.openxmlformats.org/officeDocument/2006/relationships/customXml" Target="../ink/ink3050.xml"/><Relationship Id="rId428" Type="http://schemas.openxmlformats.org/officeDocument/2006/relationships/customXml" Target="../ink/ink3078.xml"/><Relationship Id="rId232" Type="http://schemas.openxmlformats.org/officeDocument/2006/relationships/customXml" Target="../ink/ink2980.xml"/><Relationship Id="rId274" Type="http://schemas.openxmlformats.org/officeDocument/2006/relationships/customXml" Target="../ink/ink3001.xml"/><Relationship Id="rId481" Type="http://schemas.openxmlformats.org/officeDocument/2006/relationships/image" Target="../media/image25330.png"/><Relationship Id="rId27" Type="http://schemas.openxmlformats.org/officeDocument/2006/relationships/image" Target="../media/image23070.png"/><Relationship Id="rId69" Type="http://schemas.openxmlformats.org/officeDocument/2006/relationships/image" Target="../media/image23280.png"/><Relationship Id="rId134" Type="http://schemas.openxmlformats.org/officeDocument/2006/relationships/customXml" Target="../ink/ink2931.xml"/><Relationship Id="rId80" Type="http://schemas.openxmlformats.org/officeDocument/2006/relationships/customXml" Target="../ink/ink2904.xml"/><Relationship Id="rId176" Type="http://schemas.openxmlformats.org/officeDocument/2006/relationships/customXml" Target="../ink/ink2952.xml"/><Relationship Id="rId341" Type="http://schemas.openxmlformats.org/officeDocument/2006/relationships/image" Target="../media/image24640.png"/><Relationship Id="rId383" Type="http://schemas.openxmlformats.org/officeDocument/2006/relationships/image" Target="../media/image24840.png"/><Relationship Id="rId439" Type="http://schemas.openxmlformats.org/officeDocument/2006/relationships/image" Target="../media/image25120.png"/><Relationship Id="rId201" Type="http://schemas.openxmlformats.org/officeDocument/2006/relationships/image" Target="../media/image23940.png"/><Relationship Id="rId243" Type="http://schemas.openxmlformats.org/officeDocument/2006/relationships/image" Target="../media/image24150.png"/><Relationship Id="rId285" Type="http://schemas.openxmlformats.org/officeDocument/2006/relationships/image" Target="../media/image24360.png"/><Relationship Id="rId450" Type="http://schemas.openxmlformats.org/officeDocument/2006/relationships/customXml" Target="../ink/ink3089.xml"/><Relationship Id="rId506" Type="http://schemas.openxmlformats.org/officeDocument/2006/relationships/customXml" Target="../ink/ink3117.xml"/><Relationship Id="rId38" Type="http://schemas.openxmlformats.org/officeDocument/2006/relationships/customXml" Target="../ink/ink2883.xml"/><Relationship Id="rId103" Type="http://schemas.openxmlformats.org/officeDocument/2006/relationships/image" Target="../media/image23450.png"/><Relationship Id="rId310" Type="http://schemas.openxmlformats.org/officeDocument/2006/relationships/customXml" Target="../ink/ink3019.xml"/><Relationship Id="rId492" Type="http://schemas.openxmlformats.org/officeDocument/2006/relationships/customXml" Target="../ink/ink3110.xml"/><Relationship Id="rId91" Type="http://schemas.openxmlformats.org/officeDocument/2006/relationships/image" Target="../media/image23390.png"/><Relationship Id="rId145" Type="http://schemas.openxmlformats.org/officeDocument/2006/relationships/image" Target="../media/image23660.png"/><Relationship Id="rId187" Type="http://schemas.openxmlformats.org/officeDocument/2006/relationships/image" Target="../media/image23870.png"/><Relationship Id="rId352" Type="http://schemas.openxmlformats.org/officeDocument/2006/relationships/customXml" Target="../ink/ink3040.xml"/><Relationship Id="rId394" Type="http://schemas.openxmlformats.org/officeDocument/2006/relationships/customXml" Target="../ink/ink3061.xml"/><Relationship Id="rId408" Type="http://schemas.openxmlformats.org/officeDocument/2006/relationships/customXml" Target="../ink/ink3068.xml"/><Relationship Id="rId212" Type="http://schemas.openxmlformats.org/officeDocument/2006/relationships/customXml" Target="../ink/ink2970.xml"/><Relationship Id="rId254" Type="http://schemas.openxmlformats.org/officeDocument/2006/relationships/customXml" Target="../ink/ink2991.xml"/><Relationship Id="rId49" Type="http://schemas.openxmlformats.org/officeDocument/2006/relationships/image" Target="../media/image23180.png"/><Relationship Id="rId114" Type="http://schemas.openxmlformats.org/officeDocument/2006/relationships/customXml" Target="../ink/ink2921.xml"/><Relationship Id="rId296" Type="http://schemas.openxmlformats.org/officeDocument/2006/relationships/customXml" Target="../ink/ink3012.xml"/><Relationship Id="rId461" Type="http://schemas.openxmlformats.org/officeDocument/2006/relationships/image" Target="../media/image25230.png"/><Relationship Id="rId517" Type="http://schemas.openxmlformats.org/officeDocument/2006/relationships/image" Target="../media/image2811.png"/><Relationship Id="rId60" Type="http://schemas.openxmlformats.org/officeDocument/2006/relationships/customXml" Target="../ink/ink2894.xml"/><Relationship Id="rId156" Type="http://schemas.openxmlformats.org/officeDocument/2006/relationships/customXml" Target="../ink/ink2942.xml"/><Relationship Id="rId198" Type="http://schemas.openxmlformats.org/officeDocument/2006/relationships/customXml" Target="../ink/ink2963.xml"/><Relationship Id="rId321" Type="http://schemas.openxmlformats.org/officeDocument/2006/relationships/image" Target="../media/image24540.png"/><Relationship Id="rId363" Type="http://schemas.openxmlformats.org/officeDocument/2006/relationships/image" Target="../media/image24740.png"/><Relationship Id="rId419" Type="http://schemas.openxmlformats.org/officeDocument/2006/relationships/image" Target="../media/image25020.png"/><Relationship Id="rId223" Type="http://schemas.openxmlformats.org/officeDocument/2006/relationships/image" Target="../media/image24050.png"/><Relationship Id="rId430" Type="http://schemas.openxmlformats.org/officeDocument/2006/relationships/customXml" Target="../ink/ink3079.xml"/><Relationship Id="rId18" Type="http://schemas.openxmlformats.org/officeDocument/2006/relationships/customXml" Target="../ink/ink2873.xml"/><Relationship Id="rId265" Type="http://schemas.openxmlformats.org/officeDocument/2006/relationships/image" Target="../media/image24260.png"/><Relationship Id="rId472" Type="http://schemas.openxmlformats.org/officeDocument/2006/relationships/customXml" Target="../ink/ink3100.xml"/><Relationship Id="rId528" Type="http://schemas.openxmlformats.org/officeDocument/2006/relationships/customXml" Target="../ink/ink3128.xml"/><Relationship Id="rId125" Type="http://schemas.openxmlformats.org/officeDocument/2006/relationships/image" Target="../media/image23560.png"/><Relationship Id="rId167" Type="http://schemas.openxmlformats.org/officeDocument/2006/relationships/image" Target="../media/image23770.png"/><Relationship Id="rId332" Type="http://schemas.openxmlformats.org/officeDocument/2006/relationships/customXml" Target="../ink/ink3030.xml"/><Relationship Id="rId374" Type="http://schemas.openxmlformats.org/officeDocument/2006/relationships/customXml" Target="../ink/ink3051.xml"/><Relationship Id="rId71" Type="http://schemas.openxmlformats.org/officeDocument/2006/relationships/image" Target="../media/image23290.png"/><Relationship Id="rId234" Type="http://schemas.openxmlformats.org/officeDocument/2006/relationships/customXml" Target="../ink/ink2981.xml"/><Relationship Id="rId2" Type="http://schemas.openxmlformats.org/officeDocument/2006/relationships/customXml" Target="../ink/ink2865.xml"/><Relationship Id="rId29" Type="http://schemas.openxmlformats.org/officeDocument/2006/relationships/image" Target="../media/image23080.png"/><Relationship Id="rId276" Type="http://schemas.openxmlformats.org/officeDocument/2006/relationships/customXml" Target="../ink/ink3002.xml"/><Relationship Id="rId441" Type="http://schemas.openxmlformats.org/officeDocument/2006/relationships/image" Target="../media/image25130.png"/><Relationship Id="rId483" Type="http://schemas.openxmlformats.org/officeDocument/2006/relationships/image" Target="../media/image25340.png"/><Relationship Id="rId40" Type="http://schemas.openxmlformats.org/officeDocument/2006/relationships/customXml" Target="../ink/ink2884.xml"/><Relationship Id="rId136" Type="http://schemas.openxmlformats.org/officeDocument/2006/relationships/customXml" Target="../ink/ink2932.xml"/><Relationship Id="rId178" Type="http://schemas.openxmlformats.org/officeDocument/2006/relationships/customXml" Target="../ink/ink2953.xml"/><Relationship Id="rId301" Type="http://schemas.openxmlformats.org/officeDocument/2006/relationships/image" Target="../media/image24440.png"/><Relationship Id="rId343" Type="http://schemas.openxmlformats.org/officeDocument/2006/relationships/image" Target="../media/image24650.png"/><Relationship Id="rId82" Type="http://schemas.openxmlformats.org/officeDocument/2006/relationships/customXml" Target="../ink/ink2905.xml"/><Relationship Id="rId203" Type="http://schemas.openxmlformats.org/officeDocument/2006/relationships/image" Target="../media/image23950.png"/><Relationship Id="rId385" Type="http://schemas.openxmlformats.org/officeDocument/2006/relationships/image" Target="../media/image24850.png"/><Relationship Id="rId245" Type="http://schemas.openxmlformats.org/officeDocument/2006/relationships/image" Target="../media/image24160.png"/><Relationship Id="rId287" Type="http://schemas.openxmlformats.org/officeDocument/2006/relationships/image" Target="../media/image24370.png"/><Relationship Id="rId410" Type="http://schemas.openxmlformats.org/officeDocument/2006/relationships/customXml" Target="../ink/ink3069.xml"/><Relationship Id="rId452" Type="http://schemas.openxmlformats.org/officeDocument/2006/relationships/customXml" Target="../ink/ink3090.xml"/><Relationship Id="rId494" Type="http://schemas.openxmlformats.org/officeDocument/2006/relationships/customXml" Target="../ink/ink3111.xml"/><Relationship Id="rId508" Type="http://schemas.openxmlformats.org/officeDocument/2006/relationships/customXml" Target="../ink/ink3118.xml"/><Relationship Id="rId105" Type="http://schemas.openxmlformats.org/officeDocument/2006/relationships/image" Target="../media/image23460.png"/><Relationship Id="rId147" Type="http://schemas.openxmlformats.org/officeDocument/2006/relationships/image" Target="../media/image23670.png"/><Relationship Id="rId312" Type="http://schemas.openxmlformats.org/officeDocument/2006/relationships/customXml" Target="../ink/ink3020.xml"/><Relationship Id="rId354" Type="http://schemas.openxmlformats.org/officeDocument/2006/relationships/customXml" Target="../ink/ink3041.xml"/><Relationship Id="rId51" Type="http://schemas.openxmlformats.org/officeDocument/2006/relationships/image" Target="../media/image23190.png"/><Relationship Id="rId93" Type="http://schemas.openxmlformats.org/officeDocument/2006/relationships/image" Target="../media/image23400.png"/><Relationship Id="rId189" Type="http://schemas.openxmlformats.org/officeDocument/2006/relationships/image" Target="../media/image23880.png"/><Relationship Id="rId396" Type="http://schemas.openxmlformats.org/officeDocument/2006/relationships/customXml" Target="../ink/ink3062.xml"/><Relationship Id="rId214" Type="http://schemas.openxmlformats.org/officeDocument/2006/relationships/customXml" Target="../ink/ink2971.xml"/><Relationship Id="rId256" Type="http://schemas.openxmlformats.org/officeDocument/2006/relationships/customXml" Target="../ink/ink2992.xml"/><Relationship Id="rId298" Type="http://schemas.openxmlformats.org/officeDocument/2006/relationships/customXml" Target="../ink/ink3013.xml"/><Relationship Id="rId421" Type="http://schemas.openxmlformats.org/officeDocument/2006/relationships/image" Target="../media/image25030.png"/><Relationship Id="rId463" Type="http://schemas.openxmlformats.org/officeDocument/2006/relationships/image" Target="../media/image25240.png"/><Relationship Id="rId519" Type="http://schemas.openxmlformats.org/officeDocument/2006/relationships/image" Target="../media/image2812.png"/><Relationship Id="rId116" Type="http://schemas.openxmlformats.org/officeDocument/2006/relationships/customXml" Target="../ink/ink2922.xml"/><Relationship Id="rId158" Type="http://schemas.openxmlformats.org/officeDocument/2006/relationships/customXml" Target="../ink/ink2943.xml"/><Relationship Id="rId323" Type="http://schemas.openxmlformats.org/officeDocument/2006/relationships/image" Target="../media/image24550.png"/><Relationship Id="rId20" Type="http://schemas.openxmlformats.org/officeDocument/2006/relationships/customXml" Target="../ink/ink2874.xml"/><Relationship Id="rId62" Type="http://schemas.openxmlformats.org/officeDocument/2006/relationships/customXml" Target="../ink/ink2895.xml"/><Relationship Id="rId365" Type="http://schemas.openxmlformats.org/officeDocument/2006/relationships/image" Target="../media/image24750.png"/><Relationship Id="rId225" Type="http://schemas.openxmlformats.org/officeDocument/2006/relationships/image" Target="../media/image24060.png"/><Relationship Id="rId267" Type="http://schemas.openxmlformats.org/officeDocument/2006/relationships/image" Target="../media/image24270.png"/><Relationship Id="rId432" Type="http://schemas.openxmlformats.org/officeDocument/2006/relationships/customXml" Target="../ink/ink3080.xml"/><Relationship Id="rId474" Type="http://schemas.openxmlformats.org/officeDocument/2006/relationships/customXml" Target="../ink/ink3101.xml"/><Relationship Id="rId127" Type="http://schemas.openxmlformats.org/officeDocument/2006/relationships/image" Target="../media/image23570.png"/><Relationship Id="rId31" Type="http://schemas.openxmlformats.org/officeDocument/2006/relationships/image" Target="../media/image23090.png"/><Relationship Id="rId73" Type="http://schemas.openxmlformats.org/officeDocument/2006/relationships/image" Target="../media/image23300.png"/><Relationship Id="rId169" Type="http://schemas.openxmlformats.org/officeDocument/2006/relationships/image" Target="../media/image23780.png"/><Relationship Id="rId334" Type="http://schemas.openxmlformats.org/officeDocument/2006/relationships/customXml" Target="../ink/ink3031.xml"/><Relationship Id="rId376" Type="http://schemas.openxmlformats.org/officeDocument/2006/relationships/customXml" Target="../ink/ink3052.xml"/><Relationship Id="rId4" Type="http://schemas.openxmlformats.org/officeDocument/2006/relationships/customXml" Target="../ink/ink2866.xml"/><Relationship Id="rId180" Type="http://schemas.openxmlformats.org/officeDocument/2006/relationships/customXml" Target="../ink/ink2954.xml"/><Relationship Id="rId236" Type="http://schemas.openxmlformats.org/officeDocument/2006/relationships/customXml" Target="../ink/ink2982.xml"/><Relationship Id="rId278" Type="http://schemas.openxmlformats.org/officeDocument/2006/relationships/customXml" Target="../ink/ink3003.xml"/><Relationship Id="rId401" Type="http://schemas.openxmlformats.org/officeDocument/2006/relationships/image" Target="../media/image24930.png"/><Relationship Id="rId443" Type="http://schemas.openxmlformats.org/officeDocument/2006/relationships/image" Target="../media/image25140.png"/><Relationship Id="rId303" Type="http://schemas.openxmlformats.org/officeDocument/2006/relationships/image" Target="../media/image24450.png"/><Relationship Id="rId485" Type="http://schemas.openxmlformats.org/officeDocument/2006/relationships/image" Target="../media/image25350.png"/><Relationship Id="rId42" Type="http://schemas.openxmlformats.org/officeDocument/2006/relationships/customXml" Target="../ink/ink2885.xml"/><Relationship Id="rId84" Type="http://schemas.openxmlformats.org/officeDocument/2006/relationships/customXml" Target="../ink/ink2906.xml"/><Relationship Id="rId138" Type="http://schemas.openxmlformats.org/officeDocument/2006/relationships/customXml" Target="../ink/ink2933.xml"/><Relationship Id="rId345" Type="http://schemas.openxmlformats.org/officeDocument/2006/relationships/image" Target="../media/image24660.png"/><Relationship Id="rId387" Type="http://schemas.openxmlformats.org/officeDocument/2006/relationships/image" Target="../media/image24860.png"/><Relationship Id="rId510" Type="http://schemas.openxmlformats.org/officeDocument/2006/relationships/customXml" Target="../ink/ink3119.xml"/><Relationship Id="rId191" Type="http://schemas.openxmlformats.org/officeDocument/2006/relationships/image" Target="../media/image23890.png"/><Relationship Id="rId205" Type="http://schemas.openxmlformats.org/officeDocument/2006/relationships/image" Target="../media/image23960.png"/><Relationship Id="rId247" Type="http://schemas.openxmlformats.org/officeDocument/2006/relationships/image" Target="../media/image24170.png"/><Relationship Id="rId412" Type="http://schemas.openxmlformats.org/officeDocument/2006/relationships/customXml" Target="../ink/ink3070.xml"/><Relationship Id="rId107" Type="http://schemas.openxmlformats.org/officeDocument/2006/relationships/image" Target="../media/image23470.png"/><Relationship Id="rId289" Type="http://schemas.openxmlformats.org/officeDocument/2006/relationships/image" Target="../media/image24380.png"/><Relationship Id="rId454" Type="http://schemas.openxmlformats.org/officeDocument/2006/relationships/customXml" Target="../ink/ink3091.xml"/><Relationship Id="rId496" Type="http://schemas.openxmlformats.org/officeDocument/2006/relationships/customXml" Target="../ink/ink3112.xml"/><Relationship Id="rId11" Type="http://schemas.openxmlformats.org/officeDocument/2006/relationships/image" Target="../media/image22990.png"/><Relationship Id="rId53" Type="http://schemas.openxmlformats.org/officeDocument/2006/relationships/image" Target="../media/image23200.png"/><Relationship Id="rId149" Type="http://schemas.openxmlformats.org/officeDocument/2006/relationships/image" Target="../media/image23680.png"/><Relationship Id="rId314" Type="http://schemas.openxmlformats.org/officeDocument/2006/relationships/customXml" Target="../ink/ink3021.xml"/><Relationship Id="rId356" Type="http://schemas.openxmlformats.org/officeDocument/2006/relationships/customXml" Target="../ink/ink3042.xml"/><Relationship Id="rId398" Type="http://schemas.openxmlformats.org/officeDocument/2006/relationships/customXml" Target="../ink/ink3063.xml"/><Relationship Id="rId521" Type="http://schemas.openxmlformats.org/officeDocument/2006/relationships/image" Target="../media/image2813.png"/><Relationship Id="rId95" Type="http://schemas.openxmlformats.org/officeDocument/2006/relationships/image" Target="../media/image23410.png"/><Relationship Id="rId160" Type="http://schemas.openxmlformats.org/officeDocument/2006/relationships/customXml" Target="../ink/ink2944.xml"/><Relationship Id="rId216" Type="http://schemas.openxmlformats.org/officeDocument/2006/relationships/customXml" Target="../ink/ink2972.xml"/><Relationship Id="rId423" Type="http://schemas.openxmlformats.org/officeDocument/2006/relationships/image" Target="../media/image25040.png"/><Relationship Id="rId258" Type="http://schemas.openxmlformats.org/officeDocument/2006/relationships/customXml" Target="../ink/ink2993.xml"/><Relationship Id="rId465" Type="http://schemas.openxmlformats.org/officeDocument/2006/relationships/image" Target="../media/image25250.png"/><Relationship Id="rId22" Type="http://schemas.openxmlformats.org/officeDocument/2006/relationships/customXml" Target="../ink/ink2875.xml"/><Relationship Id="rId64" Type="http://schemas.openxmlformats.org/officeDocument/2006/relationships/customXml" Target="../ink/ink2896.xml"/><Relationship Id="rId118" Type="http://schemas.openxmlformats.org/officeDocument/2006/relationships/customXml" Target="../ink/ink2923.xml"/><Relationship Id="rId325" Type="http://schemas.openxmlformats.org/officeDocument/2006/relationships/image" Target="../media/image24560.png"/><Relationship Id="rId367" Type="http://schemas.openxmlformats.org/officeDocument/2006/relationships/image" Target="../media/image24760.png"/><Relationship Id="rId171" Type="http://schemas.openxmlformats.org/officeDocument/2006/relationships/image" Target="../media/image23790.png"/><Relationship Id="rId227" Type="http://schemas.openxmlformats.org/officeDocument/2006/relationships/image" Target="../media/image24070.png"/><Relationship Id="rId269" Type="http://schemas.openxmlformats.org/officeDocument/2006/relationships/image" Target="../media/image24280.png"/><Relationship Id="rId434" Type="http://schemas.openxmlformats.org/officeDocument/2006/relationships/customXml" Target="../ink/ink3081.xml"/><Relationship Id="rId476" Type="http://schemas.openxmlformats.org/officeDocument/2006/relationships/customXml" Target="../ink/ink3102.xml"/><Relationship Id="rId33" Type="http://schemas.openxmlformats.org/officeDocument/2006/relationships/image" Target="../media/image23100.png"/><Relationship Id="rId129" Type="http://schemas.openxmlformats.org/officeDocument/2006/relationships/image" Target="../media/image23580.png"/><Relationship Id="rId280" Type="http://schemas.openxmlformats.org/officeDocument/2006/relationships/customXml" Target="../ink/ink3004.xml"/><Relationship Id="rId336" Type="http://schemas.openxmlformats.org/officeDocument/2006/relationships/customXml" Target="../ink/ink3032.xml"/><Relationship Id="rId501" Type="http://schemas.openxmlformats.org/officeDocument/2006/relationships/image" Target="../media/image2803.png"/><Relationship Id="rId75" Type="http://schemas.openxmlformats.org/officeDocument/2006/relationships/image" Target="../media/image23310.png"/><Relationship Id="rId140" Type="http://schemas.openxmlformats.org/officeDocument/2006/relationships/customXml" Target="../ink/ink2934.xml"/><Relationship Id="rId182" Type="http://schemas.openxmlformats.org/officeDocument/2006/relationships/customXml" Target="../ink/ink2955.xml"/><Relationship Id="rId378" Type="http://schemas.openxmlformats.org/officeDocument/2006/relationships/customXml" Target="../ink/ink3053.xml"/><Relationship Id="rId403" Type="http://schemas.openxmlformats.org/officeDocument/2006/relationships/image" Target="../media/image24940.png"/><Relationship Id="rId6" Type="http://schemas.openxmlformats.org/officeDocument/2006/relationships/customXml" Target="../ink/ink2867.xml"/><Relationship Id="rId238" Type="http://schemas.openxmlformats.org/officeDocument/2006/relationships/customXml" Target="../ink/ink2983.xml"/><Relationship Id="rId445" Type="http://schemas.openxmlformats.org/officeDocument/2006/relationships/image" Target="../media/image25150.png"/><Relationship Id="rId487" Type="http://schemas.openxmlformats.org/officeDocument/2006/relationships/image" Target="../media/image25360.png"/><Relationship Id="rId291" Type="http://schemas.openxmlformats.org/officeDocument/2006/relationships/image" Target="../media/image24390.png"/><Relationship Id="rId305" Type="http://schemas.openxmlformats.org/officeDocument/2006/relationships/image" Target="../media/image24460.png"/><Relationship Id="rId347" Type="http://schemas.openxmlformats.org/officeDocument/2006/relationships/image" Target="../media/image24670.png"/><Relationship Id="rId512" Type="http://schemas.openxmlformats.org/officeDocument/2006/relationships/customXml" Target="../ink/ink3120.xml"/><Relationship Id="rId44" Type="http://schemas.openxmlformats.org/officeDocument/2006/relationships/customXml" Target="../ink/ink2886.xml"/><Relationship Id="rId86" Type="http://schemas.openxmlformats.org/officeDocument/2006/relationships/customXml" Target="../ink/ink2907.xml"/><Relationship Id="rId151" Type="http://schemas.openxmlformats.org/officeDocument/2006/relationships/image" Target="../media/image23690.png"/><Relationship Id="rId389" Type="http://schemas.openxmlformats.org/officeDocument/2006/relationships/image" Target="../media/image24870.png"/><Relationship Id="rId193" Type="http://schemas.openxmlformats.org/officeDocument/2006/relationships/image" Target="../media/image23900.png"/><Relationship Id="rId207" Type="http://schemas.openxmlformats.org/officeDocument/2006/relationships/image" Target="../media/image23970.png"/><Relationship Id="rId249" Type="http://schemas.openxmlformats.org/officeDocument/2006/relationships/image" Target="../media/image24180.png"/><Relationship Id="rId414" Type="http://schemas.openxmlformats.org/officeDocument/2006/relationships/customXml" Target="../ink/ink3071.xml"/><Relationship Id="rId456" Type="http://schemas.openxmlformats.org/officeDocument/2006/relationships/customXml" Target="../ink/ink3092.xml"/><Relationship Id="rId498" Type="http://schemas.openxmlformats.org/officeDocument/2006/relationships/customXml" Target="../ink/ink3113.xml"/><Relationship Id="rId13" Type="http://schemas.openxmlformats.org/officeDocument/2006/relationships/image" Target="../media/image23000.png"/><Relationship Id="rId109" Type="http://schemas.openxmlformats.org/officeDocument/2006/relationships/image" Target="../media/image23480.png"/><Relationship Id="rId260" Type="http://schemas.openxmlformats.org/officeDocument/2006/relationships/customXml" Target="../ink/ink2994.xml"/><Relationship Id="rId316" Type="http://schemas.openxmlformats.org/officeDocument/2006/relationships/customXml" Target="../ink/ink3022.xml"/><Relationship Id="rId523" Type="http://schemas.openxmlformats.org/officeDocument/2006/relationships/image" Target="../media/image2814.png"/><Relationship Id="rId55" Type="http://schemas.openxmlformats.org/officeDocument/2006/relationships/image" Target="../media/image23210.png"/><Relationship Id="rId97" Type="http://schemas.openxmlformats.org/officeDocument/2006/relationships/image" Target="../media/image23420.png"/><Relationship Id="rId120" Type="http://schemas.openxmlformats.org/officeDocument/2006/relationships/customXml" Target="../ink/ink2924.xml"/><Relationship Id="rId358" Type="http://schemas.openxmlformats.org/officeDocument/2006/relationships/customXml" Target="../ink/ink3043.xml"/><Relationship Id="rId162" Type="http://schemas.openxmlformats.org/officeDocument/2006/relationships/customXml" Target="../ink/ink2945.xml"/><Relationship Id="rId218" Type="http://schemas.openxmlformats.org/officeDocument/2006/relationships/customXml" Target="../ink/ink2973.xml"/><Relationship Id="rId425" Type="http://schemas.openxmlformats.org/officeDocument/2006/relationships/image" Target="../media/image25050.png"/><Relationship Id="rId467" Type="http://schemas.openxmlformats.org/officeDocument/2006/relationships/image" Target="../media/image25260.png"/><Relationship Id="rId271" Type="http://schemas.openxmlformats.org/officeDocument/2006/relationships/image" Target="../media/image24290.png"/><Relationship Id="rId24" Type="http://schemas.openxmlformats.org/officeDocument/2006/relationships/customXml" Target="../ink/ink2876.xml"/><Relationship Id="rId66" Type="http://schemas.openxmlformats.org/officeDocument/2006/relationships/customXml" Target="../ink/ink2897.xml"/><Relationship Id="rId131" Type="http://schemas.openxmlformats.org/officeDocument/2006/relationships/image" Target="../media/image23590.png"/><Relationship Id="rId327" Type="http://schemas.openxmlformats.org/officeDocument/2006/relationships/image" Target="../media/image24570.png"/><Relationship Id="rId369" Type="http://schemas.openxmlformats.org/officeDocument/2006/relationships/image" Target="../media/image24770.png"/><Relationship Id="rId173" Type="http://schemas.openxmlformats.org/officeDocument/2006/relationships/image" Target="../media/image23800.png"/><Relationship Id="rId229" Type="http://schemas.openxmlformats.org/officeDocument/2006/relationships/image" Target="../media/image24080.png"/><Relationship Id="rId380" Type="http://schemas.openxmlformats.org/officeDocument/2006/relationships/customXml" Target="../ink/ink3054.xml"/><Relationship Id="rId436" Type="http://schemas.openxmlformats.org/officeDocument/2006/relationships/customXml" Target="../ink/ink3082.xml"/><Relationship Id="rId240" Type="http://schemas.openxmlformats.org/officeDocument/2006/relationships/customXml" Target="../ink/ink2984.xml"/><Relationship Id="rId478" Type="http://schemas.openxmlformats.org/officeDocument/2006/relationships/customXml" Target="../ink/ink3103.xml"/><Relationship Id="rId35" Type="http://schemas.openxmlformats.org/officeDocument/2006/relationships/image" Target="../media/image23110.png"/><Relationship Id="rId77" Type="http://schemas.openxmlformats.org/officeDocument/2006/relationships/image" Target="../media/image23320.png"/><Relationship Id="rId100" Type="http://schemas.openxmlformats.org/officeDocument/2006/relationships/customXml" Target="../ink/ink2914.xml"/><Relationship Id="rId282" Type="http://schemas.openxmlformats.org/officeDocument/2006/relationships/customXml" Target="../ink/ink3005.xml"/><Relationship Id="rId338" Type="http://schemas.openxmlformats.org/officeDocument/2006/relationships/customXml" Target="../ink/ink3033.xml"/><Relationship Id="rId503" Type="http://schemas.openxmlformats.org/officeDocument/2006/relationships/image" Target="../media/image2804.png"/><Relationship Id="rId8" Type="http://schemas.openxmlformats.org/officeDocument/2006/relationships/customXml" Target="../ink/ink2868.xml"/><Relationship Id="rId142" Type="http://schemas.openxmlformats.org/officeDocument/2006/relationships/customXml" Target="../ink/ink2935.xml"/><Relationship Id="rId184" Type="http://schemas.openxmlformats.org/officeDocument/2006/relationships/customXml" Target="../ink/ink2956.xml"/><Relationship Id="rId391" Type="http://schemas.openxmlformats.org/officeDocument/2006/relationships/image" Target="../media/image24880.png"/><Relationship Id="rId405" Type="http://schemas.openxmlformats.org/officeDocument/2006/relationships/image" Target="../media/image24950.png"/><Relationship Id="rId447" Type="http://schemas.openxmlformats.org/officeDocument/2006/relationships/image" Target="../media/image25160.png"/><Relationship Id="rId251" Type="http://schemas.openxmlformats.org/officeDocument/2006/relationships/image" Target="../media/image24190.png"/><Relationship Id="rId489" Type="http://schemas.openxmlformats.org/officeDocument/2006/relationships/image" Target="../media/image2797.png"/><Relationship Id="rId46" Type="http://schemas.openxmlformats.org/officeDocument/2006/relationships/customXml" Target="../ink/ink2887.xml"/><Relationship Id="rId293" Type="http://schemas.openxmlformats.org/officeDocument/2006/relationships/image" Target="../media/image24400.png"/><Relationship Id="rId307" Type="http://schemas.openxmlformats.org/officeDocument/2006/relationships/image" Target="../media/image24470.png"/><Relationship Id="rId349" Type="http://schemas.openxmlformats.org/officeDocument/2006/relationships/image" Target="../media/image1909.png"/><Relationship Id="rId514" Type="http://schemas.openxmlformats.org/officeDocument/2006/relationships/customXml" Target="../ink/ink3121.xml"/><Relationship Id="rId88" Type="http://schemas.openxmlformats.org/officeDocument/2006/relationships/customXml" Target="../ink/ink2908.xml"/><Relationship Id="rId111" Type="http://schemas.openxmlformats.org/officeDocument/2006/relationships/image" Target="../media/image23490.png"/><Relationship Id="rId153" Type="http://schemas.openxmlformats.org/officeDocument/2006/relationships/image" Target="../media/image23700.png"/><Relationship Id="rId195" Type="http://schemas.openxmlformats.org/officeDocument/2006/relationships/image" Target="../media/image23910.png"/><Relationship Id="rId209" Type="http://schemas.openxmlformats.org/officeDocument/2006/relationships/image" Target="../media/image23980.png"/><Relationship Id="rId360" Type="http://schemas.openxmlformats.org/officeDocument/2006/relationships/customXml" Target="../ink/ink3044.xml"/><Relationship Id="rId416" Type="http://schemas.openxmlformats.org/officeDocument/2006/relationships/customXml" Target="../ink/ink3072.xml"/><Relationship Id="rId220" Type="http://schemas.openxmlformats.org/officeDocument/2006/relationships/customXml" Target="../ink/ink2974.xml"/><Relationship Id="rId458" Type="http://schemas.openxmlformats.org/officeDocument/2006/relationships/customXml" Target="../ink/ink3093.xml"/><Relationship Id="rId15" Type="http://schemas.openxmlformats.org/officeDocument/2006/relationships/image" Target="../media/image23010.png"/><Relationship Id="rId57" Type="http://schemas.openxmlformats.org/officeDocument/2006/relationships/image" Target="../media/image23220.png"/><Relationship Id="rId262" Type="http://schemas.openxmlformats.org/officeDocument/2006/relationships/customXml" Target="../ink/ink2995.xml"/><Relationship Id="rId318" Type="http://schemas.openxmlformats.org/officeDocument/2006/relationships/customXml" Target="../ink/ink3023.xml"/><Relationship Id="rId525" Type="http://schemas.openxmlformats.org/officeDocument/2006/relationships/image" Target="../media/image2815.png"/><Relationship Id="rId99" Type="http://schemas.openxmlformats.org/officeDocument/2006/relationships/image" Target="../media/image23430.png"/><Relationship Id="rId122" Type="http://schemas.openxmlformats.org/officeDocument/2006/relationships/customXml" Target="../ink/ink2925.xml"/><Relationship Id="rId164" Type="http://schemas.openxmlformats.org/officeDocument/2006/relationships/customXml" Target="../ink/ink2946.xml"/><Relationship Id="rId371" Type="http://schemas.openxmlformats.org/officeDocument/2006/relationships/image" Target="../media/image24780.png"/><Relationship Id="rId427" Type="http://schemas.openxmlformats.org/officeDocument/2006/relationships/image" Target="../media/image25060.png"/><Relationship Id="rId469" Type="http://schemas.openxmlformats.org/officeDocument/2006/relationships/image" Target="../media/image25270.png"/><Relationship Id="rId26" Type="http://schemas.openxmlformats.org/officeDocument/2006/relationships/customXml" Target="../ink/ink2877.xml"/><Relationship Id="rId231" Type="http://schemas.openxmlformats.org/officeDocument/2006/relationships/image" Target="../media/image24090.png"/><Relationship Id="rId273" Type="http://schemas.openxmlformats.org/officeDocument/2006/relationships/image" Target="../media/image24300.png"/><Relationship Id="rId329" Type="http://schemas.openxmlformats.org/officeDocument/2006/relationships/image" Target="../media/image24580.png"/><Relationship Id="rId480" Type="http://schemas.openxmlformats.org/officeDocument/2006/relationships/customXml" Target="../ink/ink3104.xml"/><Relationship Id="rId68" Type="http://schemas.openxmlformats.org/officeDocument/2006/relationships/customXml" Target="../ink/ink2898.xml"/><Relationship Id="rId133" Type="http://schemas.openxmlformats.org/officeDocument/2006/relationships/image" Target="../media/image23600.png"/><Relationship Id="rId175" Type="http://schemas.openxmlformats.org/officeDocument/2006/relationships/image" Target="../media/image23810.png"/><Relationship Id="rId340" Type="http://schemas.openxmlformats.org/officeDocument/2006/relationships/customXml" Target="../ink/ink3034.xml"/><Relationship Id="rId200" Type="http://schemas.openxmlformats.org/officeDocument/2006/relationships/customXml" Target="../ink/ink2964.xml"/><Relationship Id="rId382" Type="http://schemas.openxmlformats.org/officeDocument/2006/relationships/customXml" Target="../ink/ink3055.xml"/><Relationship Id="rId438" Type="http://schemas.openxmlformats.org/officeDocument/2006/relationships/customXml" Target="../ink/ink3083.xml"/><Relationship Id="rId242" Type="http://schemas.openxmlformats.org/officeDocument/2006/relationships/customXml" Target="../ink/ink2985.xml"/><Relationship Id="rId284" Type="http://schemas.openxmlformats.org/officeDocument/2006/relationships/customXml" Target="../ink/ink3006.xml"/><Relationship Id="rId491" Type="http://schemas.openxmlformats.org/officeDocument/2006/relationships/image" Target="../media/image2798.png"/><Relationship Id="rId505" Type="http://schemas.openxmlformats.org/officeDocument/2006/relationships/image" Target="../media/image2805.png"/><Relationship Id="rId37" Type="http://schemas.openxmlformats.org/officeDocument/2006/relationships/image" Target="../media/image23120.png"/><Relationship Id="rId79" Type="http://schemas.openxmlformats.org/officeDocument/2006/relationships/image" Target="../media/image23330.png"/><Relationship Id="rId102" Type="http://schemas.openxmlformats.org/officeDocument/2006/relationships/customXml" Target="../ink/ink2915.xml"/><Relationship Id="rId144" Type="http://schemas.openxmlformats.org/officeDocument/2006/relationships/customXml" Target="../ink/ink2936.xml"/><Relationship Id="rId90" Type="http://schemas.openxmlformats.org/officeDocument/2006/relationships/customXml" Target="../ink/ink2909.xml"/><Relationship Id="rId186" Type="http://schemas.openxmlformats.org/officeDocument/2006/relationships/customXml" Target="../ink/ink2957.xml"/><Relationship Id="rId351" Type="http://schemas.openxmlformats.org/officeDocument/2006/relationships/image" Target="../media/image24680.png"/><Relationship Id="rId393" Type="http://schemas.openxmlformats.org/officeDocument/2006/relationships/image" Target="../media/image24890.png"/><Relationship Id="rId407" Type="http://schemas.openxmlformats.org/officeDocument/2006/relationships/image" Target="../media/image24960.png"/><Relationship Id="rId449" Type="http://schemas.openxmlformats.org/officeDocument/2006/relationships/image" Target="../media/image25170.png"/><Relationship Id="rId211" Type="http://schemas.openxmlformats.org/officeDocument/2006/relationships/image" Target="../media/image23990.png"/><Relationship Id="rId253" Type="http://schemas.openxmlformats.org/officeDocument/2006/relationships/image" Target="../media/image24200.png"/><Relationship Id="rId295" Type="http://schemas.openxmlformats.org/officeDocument/2006/relationships/image" Target="../media/image24410.png"/><Relationship Id="rId309" Type="http://schemas.openxmlformats.org/officeDocument/2006/relationships/image" Target="../media/image24480.png"/><Relationship Id="rId460" Type="http://schemas.openxmlformats.org/officeDocument/2006/relationships/customXml" Target="../ink/ink3094.xml"/><Relationship Id="rId516" Type="http://schemas.openxmlformats.org/officeDocument/2006/relationships/customXml" Target="../ink/ink3122.xml"/><Relationship Id="rId48" Type="http://schemas.openxmlformats.org/officeDocument/2006/relationships/customXml" Target="../ink/ink2888.xml"/><Relationship Id="rId113" Type="http://schemas.openxmlformats.org/officeDocument/2006/relationships/image" Target="../media/image23500.png"/><Relationship Id="rId320" Type="http://schemas.openxmlformats.org/officeDocument/2006/relationships/customXml" Target="../ink/ink3024.xml"/><Relationship Id="rId155" Type="http://schemas.openxmlformats.org/officeDocument/2006/relationships/image" Target="../media/image23710.png"/><Relationship Id="rId197" Type="http://schemas.openxmlformats.org/officeDocument/2006/relationships/image" Target="../media/image23920.png"/><Relationship Id="rId362" Type="http://schemas.openxmlformats.org/officeDocument/2006/relationships/customXml" Target="../ink/ink3045.xml"/><Relationship Id="rId418" Type="http://schemas.openxmlformats.org/officeDocument/2006/relationships/customXml" Target="../ink/ink3073.xml"/><Relationship Id="rId222" Type="http://schemas.openxmlformats.org/officeDocument/2006/relationships/customXml" Target="../ink/ink2975.xml"/><Relationship Id="rId264" Type="http://schemas.openxmlformats.org/officeDocument/2006/relationships/customXml" Target="../ink/ink2996.xml"/><Relationship Id="rId471" Type="http://schemas.openxmlformats.org/officeDocument/2006/relationships/image" Target="../media/image25280.png"/><Relationship Id="rId17" Type="http://schemas.openxmlformats.org/officeDocument/2006/relationships/image" Target="../media/image23020.png"/><Relationship Id="rId59" Type="http://schemas.openxmlformats.org/officeDocument/2006/relationships/image" Target="../media/image23230.png"/><Relationship Id="rId124" Type="http://schemas.openxmlformats.org/officeDocument/2006/relationships/customXml" Target="../ink/ink2926.xml"/><Relationship Id="rId527" Type="http://schemas.openxmlformats.org/officeDocument/2006/relationships/image" Target="../media/image2816.png"/><Relationship Id="rId70" Type="http://schemas.openxmlformats.org/officeDocument/2006/relationships/customXml" Target="../ink/ink2899.xml"/><Relationship Id="rId166" Type="http://schemas.openxmlformats.org/officeDocument/2006/relationships/customXml" Target="../ink/ink2947.xml"/><Relationship Id="rId331" Type="http://schemas.openxmlformats.org/officeDocument/2006/relationships/image" Target="../media/image24590.png"/><Relationship Id="rId373" Type="http://schemas.openxmlformats.org/officeDocument/2006/relationships/image" Target="../media/image24790.png"/><Relationship Id="rId429" Type="http://schemas.openxmlformats.org/officeDocument/2006/relationships/image" Target="../media/image2507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4100.png"/><Relationship Id="rId440" Type="http://schemas.openxmlformats.org/officeDocument/2006/relationships/customXml" Target="../ink/ink3084.xml"/><Relationship Id="rId28" Type="http://schemas.openxmlformats.org/officeDocument/2006/relationships/customXml" Target="../ink/ink2878.xml"/><Relationship Id="rId275" Type="http://schemas.openxmlformats.org/officeDocument/2006/relationships/image" Target="../media/image24310.png"/><Relationship Id="rId300" Type="http://schemas.openxmlformats.org/officeDocument/2006/relationships/customXml" Target="../ink/ink3014.xml"/><Relationship Id="rId482" Type="http://schemas.openxmlformats.org/officeDocument/2006/relationships/customXml" Target="../ink/ink3105.xml"/><Relationship Id="rId81" Type="http://schemas.openxmlformats.org/officeDocument/2006/relationships/image" Target="../media/image23340.png"/><Relationship Id="rId135" Type="http://schemas.openxmlformats.org/officeDocument/2006/relationships/image" Target="../media/image23610.png"/><Relationship Id="rId177" Type="http://schemas.openxmlformats.org/officeDocument/2006/relationships/image" Target="../media/image23820.png"/><Relationship Id="rId342" Type="http://schemas.openxmlformats.org/officeDocument/2006/relationships/customXml" Target="../ink/ink3035.xml"/><Relationship Id="rId384" Type="http://schemas.openxmlformats.org/officeDocument/2006/relationships/customXml" Target="../ink/ink3056.xml"/><Relationship Id="rId202" Type="http://schemas.openxmlformats.org/officeDocument/2006/relationships/customXml" Target="../ink/ink2965.xml"/><Relationship Id="rId244" Type="http://schemas.openxmlformats.org/officeDocument/2006/relationships/customXml" Target="../ink/ink2986.xml"/><Relationship Id="rId39" Type="http://schemas.openxmlformats.org/officeDocument/2006/relationships/image" Target="../media/image23130.png"/><Relationship Id="rId286" Type="http://schemas.openxmlformats.org/officeDocument/2006/relationships/customXml" Target="../ink/ink3007.xml"/><Relationship Id="rId451" Type="http://schemas.openxmlformats.org/officeDocument/2006/relationships/image" Target="../media/image25180.png"/><Relationship Id="rId493" Type="http://schemas.openxmlformats.org/officeDocument/2006/relationships/image" Target="../media/image2799.png"/><Relationship Id="rId507" Type="http://schemas.openxmlformats.org/officeDocument/2006/relationships/image" Target="../media/image2806.png"/><Relationship Id="rId50" Type="http://schemas.openxmlformats.org/officeDocument/2006/relationships/customXml" Target="../ink/ink2889.xml"/><Relationship Id="rId104" Type="http://schemas.openxmlformats.org/officeDocument/2006/relationships/customXml" Target="../ink/ink2916.xml"/><Relationship Id="rId146" Type="http://schemas.openxmlformats.org/officeDocument/2006/relationships/customXml" Target="../ink/ink2937.xml"/><Relationship Id="rId188" Type="http://schemas.openxmlformats.org/officeDocument/2006/relationships/customXml" Target="../ink/ink2958.xml"/><Relationship Id="rId311" Type="http://schemas.openxmlformats.org/officeDocument/2006/relationships/image" Target="../media/image24490.png"/><Relationship Id="rId353" Type="http://schemas.openxmlformats.org/officeDocument/2006/relationships/image" Target="../media/image24690.png"/><Relationship Id="rId395" Type="http://schemas.openxmlformats.org/officeDocument/2006/relationships/image" Target="../media/image24900.png"/><Relationship Id="rId409" Type="http://schemas.openxmlformats.org/officeDocument/2006/relationships/image" Target="../media/image24970.png"/><Relationship Id="rId92" Type="http://schemas.openxmlformats.org/officeDocument/2006/relationships/customXml" Target="../ink/ink2910.xml"/><Relationship Id="rId213" Type="http://schemas.openxmlformats.org/officeDocument/2006/relationships/image" Target="../media/image24000.png"/><Relationship Id="rId420" Type="http://schemas.openxmlformats.org/officeDocument/2006/relationships/customXml" Target="../ink/ink3074.xml"/><Relationship Id="rId255" Type="http://schemas.openxmlformats.org/officeDocument/2006/relationships/image" Target="../media/image24210.png"/><Relationship Id="rId297" Type="http://schemas.openxmlformats.org/officeDocument/2006/relationships/image" Target="../media/image24420.png"/><Relationship Id="rId462" Type="http://schemas.openxmlformats.org/officeDocument/2006/relationships/customXml" Target="../ink/ink3095.xml"/><Relationship Id="rId518" Type="http://schemas.openxmlformats.org/officeDocument/2006/relationships/customXml" Target="../ink/ink3123.xml"/><Relationship Id="rId115" Type="http://schemas.openxmlformats.org/officeDocument/2006/relationships/image" Target="../media/image23510.png"/><Relationship Id="rId157" Type="http://schemas.openxmlformats.org/officeDocument/2006/relationships/image" Target="../media/image23720.png"/><Relationship Id="rId322" Type="http://schemas.openxmlformats.org/officeDocument/2006/relationships/customXml" Target="../ink/ink3025.xml"/><Relationship Id="rId364" Type="http://schemas.openxmlformats.org/officeDocument/2006/relationships/customXml" Target="../ink/ink3046.xml"/><Relationship Id="rId61" Type="http://schemas.openxmlformats.org/officeDocument/2006/relationships/image" Target="../media/image23240.png"/><Relationship Id="rId199" Type="http://schemas.openxmlformats.org/officeDocument/2006/relationships/image" Target="../media/image23930.png"/><Relationship Id="rId19" Type="http://schemas.openxmlformats.org/officeDocument/2006/relationships/image" Target="../media/image23030.png"/><Relationship Id="rId224" Type="http://schemas.openxmlformats.org/officeDocument/2006/relationships/customXml" Target="../ink/ink2976.xml"/><Relationship Id="rId266" Type="http://schemas.openxmlformats.org/officeDocument/2006/relationships/customXml" Target="../ink/ink2997.xml"/><Relationship Id="rId431" Type="http://schemas.openxmlformats.org/officeDocument/2006/relationships/image" Target="../media/image25080.png"/><Relationship Id="rId473" Type="http://schemas.openxmlformats.org/officeDocument/2006/relationships/image" Target="../media/image25290.png"/><Relationship Id="rId529" Type="http://schemas.openxmlformats.org/officeDocument/2006/relationships/image" Target="../media/image2817.png"/><Relationship Id="rId30" Type="http://schemas.openxmlformats.org/officeDocument/2006/relationships/customXml" Target="../ink/ink2879.xml"/><Relationship Id="rId126" Type="http://schemas.openxmlformats.org/officeDocument/2006/relationships/customXml" Target="../ink/ink2927.xml"/><Relationship Id="rId168" Type="http://schemas.openxmlformats.org/officeDocument/2006/relationships/customXml" Target="../ink/ink2948.xml"/><Relationship Id="rId333" Type="http://schemas.openxmlformats.org/officeDocument/2006/relationships/image" Target="../media/image24600.png"/><Relationship Id="rId72" Type="http://schemas.openxmlformats.org/officeDocument/2006/relationships/customXml" Target="../ink/ink2900.xml"/><Relationship Id="rId375" Type="http://schemas.openxmlformats.org/officeDocument/2006/relationships/image" Target="../media/image24800.png"/><Relationship Id="rId3" Type="http://schemas.openxmlformats.org/officeDocument/2006/relationships/image" Target="../media/image22950.png"/><Relationship Id="rId235" Type="http://schemas.openxmlformats.org/officeDocument/2006/relationships/image" Target="../media/image24110.png"/><Relationship Id="rId277" Type="http://schemas.openxmlformats.org/officeDocument/2006/relationships/image" Target="../media/image24320.png"/><Relationship Id="rId400" Type="http://schemas.openxmlformats.org/officeDocument/2006/relationships/customXml" Target="../ink/ink3064.xml"/><Relationship Id="rId442" Type="http://schemas.openxmlformats.org/officeDocument/2006/relationships/customXml" Target="../ink/ink3085.xml"/><Relationship Id="rId484" Type="http://schemas.openxmlformats.org/officeDocument/2006/relationships/customXml" Target="../ink/ink3106.xml"/><Relationship Id="rId137" Type="http://schemas.openxmlformats.org/officeDocument/2006/relationships/image" Target="../media/image23620.png"/><Relationship Id="rId302" Type="http://schemas.openxmlformats.org/officeDocument/2006/relationships/customXml" Target="../ink/ink3015.xml"/><Relationship Id="rId344" Type="http://schemas.openxmlformats.org/officeDocument/2006/relationships/customXml" Target="../ink/ink3036.xml"/><Relationship Id="rId41" Type="http://schemas.openxmlformats.org/officeDocument/2006/relationships/image" Target="../media/image23140.png"/><Relationship Id="rId83" Type="http://schemas.openxmlformats.org/officeDocument/2006/relationships/image" Target="../media/image23350.png"/><Relationship Id="rId179" Type="http://schemas.openxmlformats.org/officeDocument/2006/relationships/image" Target="../media/image23830.png"/><Relationship Id="rId386" Type="http://schemas.openxmlformats.org/officeDocument/2006/relationships/customXml" Target="../ink/ink3057.xml"/><Relationship Id="rId190" Type="http://schemas.openxmlformats.org/officeDocument/2006/relationships/customXml" Target="../ink/ink2959.xml"/><Relationship Id="rId204" Type="http://schemas.openxmlformats.org/officeDocument/2006/relationships/customXml" Target="../ink/ink2966.xml"/><Relationship Id="rId246" Type="http://schemas.openxmlformats.org/officeDocument/2006/relationships/customXml" Target="../ink/ink2987.xml"/><Relationship Id="rId288" Type="http://schemas.openxmlformats.org/officeDocument/2006/relationships/customXml" Target="../ink/ink3008.xml"/><Relationship Id="rId411" Type="http://schemas.openxmlformats.org/officeDocument/2006/relationships/image" Target="../media/image24980.png"/><Relationship Id="rId453" Type="http://schemas.openxmlformats.org/officeDocument/2006/relationships/image" Target="../media/image25190.png"/><Relationship Id="rId509" Type="http://schemas.openxmlformats.org/officeDocument/2006/relationships/image" Target="../media/image2807.png"/><Relationship Id="rId106" Type="http://schemas.openxmlformats.org/officeDocument/2006/relationships/customXml" Target="../ink/ink2917.xml"/><Relationship Id="rId313" Type="http://schemas.openxmlformats.org/officeDocument/2006/relationships/image" Target="../media/image24500.png"/><Relationship Id="rId495" Type="http://schemas.openxmlformats.org/officeDocument/2006/relationships/image" Target="../media/image2800.png"/><Relationship Id="rId10" Type="http://schemas.openxmlformats.org/officeDocument/2006/relationships/customXml" Target="../ink/ink2869.xml"/><Relationship Id="rId52" Type="http://schemas.openxmlformats.org/officeDocument/2006/relationships/customXml" Target="../ink/ink2890.xml"/><Relationship Id="rId94" Type="http://schemas.openxmlformats.org/officeDocument/2006/relationships/customXml" Target="../ink/ink2911.xml"/><Relationship Id="rId148" Type="http://schemas.openxmlformats.org/officeDocument/2006/relationships/customXml" Target="../ink/ink2938.xml"/><Relationship Id="rId355" Type="http://schemas.openxmlformats.org/officeDocument/2006/relationships/image" Target="../media/image24700.png"/><Relationship Id="rId397" Type="http://schemas.openxmlformats.org/officeDocument/2006/relationships/image" Target="../media/image24910.png"/><Relationship Id="rId520" Type="http://schemas.openxmlformats.org/officeDocument/2006/relationships/customXml" Target="../ink/ink3124.xml"/><Relationship Id="rId215" Type="http://schemas.openxmlformats.org/officeDocument/2006/relationships/image" Target="../media/image24010.png"/><Relationship Id="rId257" Type="http://schemas.openxmlformats.org/officeDocument/2006/relationships/image" Target="../media/image24220.png"/><Relationship Id="rId422" Type="http://schemas.openxmlformats.org/officeDocument/2006/relationships/customXml" Target="../ink/ink3075.xml"/><Relationship Id="rId464" Type="http://schemas.openxmlformats.org/officeDocument/2006/relationships/customXml" Target="../ink/ink3096.xml"/><Relationship Id="rId299" Type="http://schemas.openxmlformats.org/officeDocument/2006/relationships/image" Target="../media/image24430.png"/><Relationship Id="rId63" Type="http://schemas.openxmlformats.org/officeDocument/2006/relationships/image" Target="../media/image23250.png"/><Relationship Id="rId159" Type="http://schemas.openxmlformats.org/officeDocument/2006/relationships/image" Target="../media/image23730.png"/><Relationship Id="rId366" Type="http://schemas.openxmlformats.org/officeDocument/2006/relationships/customXml" Target="../ink/ink3047.xml"/><Relationship Id="rId226" Type="http://schemas.openxmlformats.org/officeDocument/2006/relationships/customXml" Target="../ink/ink2977.xml"/><Relationship Id="rId433" Type="http://schemas.openxmlformats.org/officeDocument/2006/relationships/image" Target="../media/image25090.png"/><Relationship Id="rId74" Type="http://schemas.openxmlformats.org/officeDocument/2006/relationships/customXml" Target="../ink/ink2901.xml"/><Relationship Id="rId377" Type="http://schemas.openxmlformats.org/officeDocument/2006/relationships/image" Target="../media/image24810.png"/><Relationship Id="rId500" Type="http://schemas.openxmlformats.org/officeDocument/2006/relationships/customXml" Target="../ink/ink3114.xml"/></Relationships>
</file>

<file path=ppt/slides/_rels/slide21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26850.png"/><Relationship Id="rId21" Type="http://schemas.openxmlformats.org/officeDocument/2006/relationships/image" Target="../media/image25460.png"/><Relationship Id="rId63" Type="http://schemas.openxmlformats.org/officeDocument/2006/relationships/image" Target="../media/image25670.png"/><Relationship Id="rId159" Type="http://schemas.openxmlformats.org/officeDocument/2006/relationships/image" Target="../media/image26150.png"/><Relationship Id="rId324" Type="http://schemas.openxmlformats.org/officeDocument/2006/relationships/customXml" Target="../ink/ink3278.xml"/><Relationship Id="rId366" Type="http://schemas.openxmlformats.org/officeDocument/2006/relationships/customXml" Target="../ink/ink3299.xml"/><Relationship Id="rId170" Type="http://schemas.openxmlformats.org/officeDocument/2006/relationships/customXml" Target="../ink/ink3201.xml"/><Relationship Id="rId226" Type="http://schemas.openxmlformats.org/officeDocument/2006/relationships/customXml" Target="../ink/ink3229.xml"/><Relationship Id="rId268" Type="http://schemas.openxmlformats.org/officeDocument/2006/relationships/customXml" Target="../ink/ink3250.xml"/><Relationship Id="rId32" Type="http://schemas.openxmlformats.org/officeDocument/2006/relationships/customXml" Target="../ink/ink3141.xml"/><Relationship Id="rId74" Type="http://schemas.openxmlformats.org/officeDocument/2006/relationships/customXml" Target="../ink/ink3162.xml"/><Relationship Id="rId128" Type="http://schemas.openxmlformats.org/officeDocument/2006/relationships/customXml" Target="../ink/ink3180.xml"/><Relationship Id="rId335" Type="http://schemas.openxmlformats.org/officeDocument/2006/relationships/image" Target="../media/image2703.png"/><Relationship Id="rId377" Type="http://schemas.openxmlformats.org/officeDocument/2006/relationships/image" Target="../media/image2830.png"/><Relationship Id="rId5" Type="http://schemas.openxmlformats.org/officeDocument/2006/relationships/image" Target="../media/image25380.png"/><Relationship Id="rId181" Type="http://schemas.openxmlformats.org/officeDocument/2006/relationships/image" Target="../media/image26260.png"/><Relationship Id="rId237" Type="http://schemas.openxmlformats.org/officeDocument/2006/relationships/image" Target="../media/image26540.png"/><Relationship Id="rId279" Type="http://schemas.openxmlformats.org/officeDocument/2006/relationships/image" Target="../media/image26750.png"/><Relationship Id="rId43" Type="http://schemas.openxmlformats.org/officeDocument/2006/relationships/image" Target="../media/image25570.png"/><Relationship Id="rId139" Type="http://schemas.openxmlformats.org/officeDocument/2006/relationships/image" Target="../media/image26050.png"/><Relationship Id="rId290" Type="http://schemas.openxmlformats.org/officeDocument/2006/relationships/customXml" Target="../ink/ink3261.xml"/><Relationship Id="rId304" Type="http://schemas.openxmlformats.org/officeDocument/2006/relationships/customXml" Target="../ink/ink3268.xml"/><Relationship Id="rId346" Type="http://schemas.openxmlformats.org/officeDocument/2006/relationships/customXml" Target="../ink/ink3289.xml"/><Relationship Id="rId85" Type="http://schemas.openxmlformats.org/officeDocument/2006/relationships/image" Target="../media/image25780.png"/><Relationship Id="rId150" Type="http://schemas.openxmlformats.org/officeDocument/2006/relationships/customXml" Target="../ink/ink3191.xml"/><Relationship Id="rId192" Type="http://schemas.openxmlformats.org/officeDocument/2006/relationships/customXml" Target="../ink/ink3212.xml"/><Relationship Id="rId206" Type="http://schemas.openxmlformats.org/officeDocument/2006/relationships/customXml" Target="../ink/ink3219.xml"/><Relationship Id="rId248" Type="http://schemas.openxmlformats.org/officeDocument/2006/relationships/customXml" Target="../ink/ink3240.xml"/><Relationship Id="rId315" Type="http://schemas.openxmlformats.org/officeDocument/2006/relationships/image" Target="../media/image26930.png"/><Relationship Id="rId357" Type="http://schemas.openxmlformats.org/officeDocument/2006/relationships/image" Target="../media/image2820.png"/><Relationship Id="rId54" Type="http://schemas.openxmlformats.org/officeDocument/2006/relationships/customXml" Target="../ink/ink3152.xml"/><Relationship Id="rId96" Type="http://schemas.openxmlformats.org/officeDocument/2006/relationships/customXml" Target="../ink/ink3173.xml"/><Relationship Id="rId161" Type="http://schemas.openxmlformats.org/officeDocument/2006/relationships/image" Target="../media/image26160.png"/><Relationship Id="rId217" Type="http://schemas.openxmlformats.org/officeDocument/2006/relationships/image" Target="../media/image26440.png"/><Relationship Id="rId259" Type="http://schemas.openxmlformats.org/officeDocument/2006/relationships/image" Target="../media/image26650.png"/><Relationship Id="rId23" Type="http://schemas.openxmlformats.org/officeDocument/2006/relationships/image" Target="../media/image25470.png"/><Relationship Id="rId270" Type="http://schemas.openxmlformats.org/officeDocument/2006/relationships/customXml" Target="../ink/ink3251.xml"/><Relationship Id="rId326" Type="http://schemas.openxmlformats.org/officeDocument/2006/relationships/customXml" Target="../ink/ink3279.xml"/><Relationship Id="rId65" Type="http://schemas.openxmlformats.org/officeDocument/2006/relationships/image" Target="../media/image25680.png"/><Relationship Id="rId130" Type="http://schemas.openxmlformats.org/officeDocument/2006/relationships/customXml" Target="../ink/ink3181.xml"/><Relationship Id="rId368" Type="http://schemas.openxmlformats.org/officeDocument/2006/relationships/customXml" Target="../ink/ink3300.xml"/><Relationship Id="rId172" Type="http://schemas.openxmlformats.org/officeDocument/2006/relationships/customXml" Target="../ink/ink3202.xml"/><Relationship Id="rId228" Type="http://schemas.openxmlformats.org/officeDocument/2006/relationships/customXml" Target="../ink/ink3230.xml"/><Relationship Id="rId281" Type="http://schemas.openxmlformats.org/officeDocument/2006/relationships/image" Target="../media/image26760.png"/><Relationship Id="rId337" Type="http://schemas.openxmlformats.org/officeDocument/2006/relationships/image" Target="../media/image27040.png"/><Relationship Id="rId34" Type="http://schemas.openxmlformats.org/officeDocument/2006/relationships/customXml" Target="../ink/ink3142.xml"/><Relationship Id="rId76" Type="http://schemas.openxmlformats.org/officeDocument/2006/relationships/customXml" Target="../ink/ink3163.xml"/><Relationship Id="rId141" Type="http://schemas.openxmlformats.org/officeDocument/2006/relationships/image" Target="../media/image26060.png"/><Relationship Id="rId379" Type="http://schemas.openxmlformats.org/officeDocument/2006/relationships/image" Target="../media/image2831.png"/><Relationship Id="rId7" Type="http://schemas.openxmlformats.org/officeDocument/2006/relationships/image" Target="../media/image25390.png"/><Relationship Id="rId183" Type="http://schemas.openxmlformats.org/officeDocument/2006/relationships/image" Target="../media/image26270.png"/><Relationship Id="rId239" Type="http://schemas.openxmlformats.org/officeDocument/2006/relationships/image" Target="../media/image26550.png"/><Relationship Id="rId250" Type="http://schemas.openxmlformats.org/officeDocument/2006/relationships/customXml" Target="../ink/ink3241.xml"/><Relationship Id="rId292" Type="http://schemas.openxmlformats.org/officeDocument/2006/relationships/customXml" Target="../ink/ink3262.xml"/><Relationship Id="rId306" Type="http://schemas.openxmlformats.org/officeDocument/2006/relationships/customXml" Target="../ink/ink3269.xml"/><Relationship Id="rId45" Type="http://schemas.openxmlformats.org/officeDocument/2006/relationships/image" Target="../media/image25580.png"/><Relationship Id="rId87" Type="http://schemas.openxmlformats.org/officeDocument/2006/relationships/image" Target="../media/image25790.png"/><Relationship Id="rId348" Type="http://schemas.openxmlformats.org/officeDocument/2006/relationships/customXml" Target="../ink/ink3290.xml"/><Relationship Id="rId152" Type="http://schemas.openxmlformats.org/officeDocument/2006/relationships/customXml" Target="../ink/ink3192.xml"/><Relationship Id="rId194" Type="http://schemas.openxmlformats.org/officeDocument/2006/relationships/customXml" Target="../ink/ink3213.xml"/><Relationship Id="rId208" Type="http://schemas.openxmlformats.org/officeDocument/2006/relationships/customXml" Target="../ink/ink3220.xml"/><Relationship Id="rId261" Type="http://schemas.openxmlformats.org/officeDocument/2006/relationships/image" Target="../media/image26660.png"/><Relationship Id="rId56" Type="http://schemas.openxmlformats.org/officeDocument/2006/relationships/customXml" Target="../ink/ink3153.xml"/><Relationship Id="rId317" Type="http://schemas.openxmlformats.org/officeDocument/2006/relationships/image" Target="../media/image26940.png"/><Relationship Id="rId359" Type="http://schemas.openxmlformats.org/officeDocument/2006/relationships/image" Target="../media/image2821.png"/><Relationship Id="rId98" Type="http://schemas.openxmlformats.org/officeDocument/2006/relationships/customXml" Target="../ink/ink3174.xml"/><Relationship Id="rId121" Type="http://schemas.openxmlformats.org/officeDocument/2006/relationships/image" Target="../media/image25960.png"/><Relationship Id="rId163" Type="http://schemas.openxmlformats.org/officeDocument/2006/relationships/image" Target="../media/image26170.png"/><Relationship Id="rId219" Type="http://schemas.openxmlformats.org/officeDocument/2006/relationships/image" Target="../media/image26450.png"/><Relationship Id="rId370" Type="http://schemas.openxmlformats.org/officeDocument/2006/relationships/customXml" Target="../ink/ink3301.xml"/><Relationship Id="rId230" Type="http://schemas.openxmlformats.org/officeDocument/2006/relationships/customXml" Target="../ink/ink3231.xml"/><Relationship Id="rId251" Type="http://schemas.openxmlformats.org/officeDocument/2006/relationships/image" Target="../media/image26610.png"/><Relationship Id="rId25" Type="http://schemas.openxmlformats.org/officeDocument/2006/relationships/image" Target="../media/image25480.png"/><Relationship Id="rId46" Type="http://schemas.openxmlformats.org/officeDocument/2006/relationships/customXml" Target="../ink/ink3148.xml"/><Relationship Id="rId67" Type="http://schemas.openxmlformats.org/officeDocument/2006/relationships/image" Target="../media/image25690.png"/><Relationship Id="rId272" Type="http://schemas.openxmlformats.org/officeDocument/2006/relationships/customXml" Target="../ink/ink3252.xml"/><Relationship Id="rId293" Type="http://schemas.openxmlformats.org/officeDocument/2006/relationships/image" Target="../media/image26820.png"/><Relationship Id="rId307" Type="http://schemas.openxmlformats.org/officeDocument/2006/relationships/image" Target="../media/image26890.png"/><Relationship Id="rId328" Type="http://schemas.openxmlformats.org/officeDocument/2006/relationships/customXml" Target="../ink/ink3280.xml"/><Relationship Id="rId349" Type="http://schemas.openxmlformats.org/officeDocument/2006/relationships/image" Target="../media/image25400.png"/><Relationship Id="rId88" Type="http://schemas.openxmlformats.org/officeDocument/2006/relationships/customXml" Target="../ink/ink3169.xml"/><Relationship Id="rId132" Type="http://schemas.openxmlformats.org/officeDocument/2006/relationships/customXml" Target="../ink/ink3182.xml"/><Relationship Id="rId153" Type="http://schemas.openxmlformats.org/officeDocument/2006/relationships/image" Target="../media/image26120.png"/><Relationship Id="rId174" Type="http://schemas.openxmlformats.org/officeDocument/2006/relationships/customXml" Target="../ink/ink3203.xml"/><Relationship Id="rId195" Type="http://schemas.openxmlformats.org/officeDocument/2006/relationships/image" Target="../media/image26330.png"/><Relationship Id="rId209" Type="http://schemas.openxmlformats.org/officeDocument/2006/relationships/image" Target="../media/image26400.png"/><Relationship Id="rId360" Type="http://schemas.openxmlformats.org/officeDocument/2006/relationships/customXml" Target="../ink/ink3296.xml"/><Relationship Id="rId220" Type="http://schemas.openxmlformats.org/officeDocument/2006/relationships/customXml" Target="../ink/ink3226.xml"/><Relationship Id="rId241" Type="http://schemas.openxmlformats.org/officeDocument/2006/relationships/image" Target="../media/image26560.png"/><Relationship Id="rId15" Type="http://schemas.openxmlformats.org/officeDocument/2006/relationships/image" Target="../media/image25430.png"/><Relationship Id="rId36" Type="http://schemas.openxmlformats.org/officeDocument/2006/relationships/customXml" Target="../ink/ink3143.xml"/><Relationship Id="rId57" Type="http://schemas.openxmlformats.org/officeDocument/2006/relationships/image" Target="../media/image25640.png"/><Relationship Id="rId262" Type="http://schemas.openxmlformats.org/officeDocument/2006/relationships/customXml" Target="../ink/ink3247.xml"/><Relationship Id="rId283" Type="http://schemas.openxmlformats.org/officeDocument/2006/relationships/image" Target="../media/image26770.png"/><Relationship Id="rId318" Type="http://schemas.openxmlformats.org/officeDocument/2006/relationships/customXml" Target="../ink/ink3275.xml"/><Relationship Id="rId339" Type="http://schemas.openxmlformats.org/officeDocument/2006/relationships/image" Target="../media/image27050.png"/><Relationship Id="rId78" Type="http://schemas.openxmlformats.org/officeDocument/2006/relationships/customXml" Target="../ink/ink3164.xml"/><Relationship Id="rId99" Type="http://schemas.openxmlformats.org/officeDocument/2006/relationships/image" Target="../media/image25850.png"/><Relationship Id="rId101" Type="http://schemas.openxmlformats.org/officeDocument/2006/relationships/image" Target="../media/image25860.png"/><Relationship Id="rId122" Type="http://schemas.openxmlformats.org/officeDocument/2006/relationships/customXml" Target="../ink/ink3177.xml"/><Relationship Id="rId143" Type="http://schemas.openxmlformats.org/officeDocument/2006/relationships/image" Target="../media/image26070.png"/><Relationship Id="rId164" Type="http://schemas.openxmlformats.org/officeDocument/2006/relationships/customXml" Target="../ink/ink3198.xml"/><Relationship Id="rId185" Type="http://schemas.openxmlformats.org/officeDocument/2006/relationships/image" Target="../media/image26280.png"/><Relationship Id="rId350" Type="http://schemas.openxmlformats.org/officeDocument/2006/relationships/customXml" Target="../ink/ink3291.xml"/><Relationship Id="rId371" Type="http://schemas.openxmlformats.org/officeDocument/2006/relationships/image" Target="../media/image2827.png"/><Relationship Id="rId210" Type="http://schemas.openxmlformats.org/officeDocument/2006/relationships/customXml" Target="../ink/ink3221.xml"/><Relationship Id="rId26" Type="http://schemas.openxmlformats.org/officeDocument/2006/relationships/customXml" Target="../ink/ink3138.xml"/><Relationship Id="rId231" Type="http://schemas.openxmlformats.org/officeDocument/2006/relationships/image" Target="../media/image26510.png"/><Relationship Id="rId252" Type="http://schemas.openxmlformats.org/officeDocument/2006/relationships/customXml" Target="../ink/ink3242.xml"/><Relationship Id="rId273" Type="http://schemas.openxmlformats.org/officeDocument/2006/relationships/image" Target="../media/image26720.png"/><Relationship Id="rId294" Type="http://schemas.openxmlformats.org/officeDocument/2006/relationships/customXml" Target="../ink/ink3263.xml"/><Relationship Id="rId308" Type="http://schemas.openxmlformats.org/officeDocument/2006/relationships/customXml" Target="../ink/ink3270.xml"/><Relationship Id="rId329" Type="http://schemas.openxmlformats.org/officeDocument/2006/relationships/image" Target="../media/image27000.png"/><Relationship Id="rId47" Type="http://schemas.openxmlformats.org/officeDocument/2006/relationships/image" Target="../media/image25590.png"/><Relationship Id="rId68" Type="http://schemas.openxmlformats.org/officeDocument/2006/relationships/customXml" Target="../ink/ink3159.xml"/><Relationship Id="rId89" Type="http://schemas.openxmlformats.org/officeDocument/2006/relationships/image" Target="../media/image25800.png"/><Relationship Id="rId133" Type="http://schemas.openxmlformats.org/officeDocument/2006/relationships/image" Target="../media/image26020.png"/><Relationship Id="rId154" Type="http://schemas.openxmlformats.org/officeDocument/2006/relationships/customXml" Target="../ink/ink3193.xml"/><Relationship Id="rId175" Type="http://schemas.openxmlformats.org/officeDocument/2006/relationships/image" Target="../media/image26230.png"/><Relationship Id="rId340" Type="http://schemas.openxmlformats.org/officeDocument/2006/relationships/customXml" Target="../ink/ink3286.xml"/><Relationship Id="rId361" Type="http://schemas.openxmlformats.org/officeDocument/2006/relationships/image" Target="../media/image2822.png"/><Relationship Id="rId196" Type="http://schemas.openxmlformats.org/officeDocument/2006/relationships/customXml" Target="../ink/ink3214.xml"/><Relationship Id="rId200" Type="http://schemas.openxmlformats.org/officeDocument/2006/relationships/customXml" Target="../ink/ink3216.xml"/><Relationship Id="rId16" Type="http://schemas.openxmlformats.org/officeDocument/2006/relationships/customXml" Target="../ink/ink3133.xml"/><Relationship Id="rId221" Type="http://schemas.openxmlformats.org/officeDocument/2006/relationships/image" Target="../media/image26460.png"/><Relationship Id="rId242" Type="http://schemas.openxmlformats.org/officeDocument/2006/relationships/customXml" Target="../ink/ink3237.xml"/><Relationship Id="rId263" Type="http://schemas.openxmlformats.org/officeDocument/2006/relationships/image" Target="../media/image26670.png"/><Relationship Id="rId284" Type="http://schemas.openxmlformats.org/officeDocument/2006/relationships/customXml" Target="../ink/ink3258.xml"/><Relationship Id="rId319" Type="http://schemas.openxmlformats.org/officeDocument/2006/relationships/image" Target="../media/image26950.png"/><Relationship Id="rId37" Type="http://schemas.openxmlformats.org/officeDocument/2006/relationships/image" Target="../media/image25540.png"/><Relationship Id="rId58" Type="http://schemas.openxmlformats.org/officeDocument/2006/relationships/customXml" Target="../ink/ink3154.xml"/><Relationship Id="rId79" Type="http://schemas.openxmlformats.org/officeDocument/2006/relationships/image" Target="../media/image25750.png"/><Relationship Id="rId102" Type="http://schemas.openxmlformats.org/officeDocument/2006/relationships/customXml" Target="../ink/ink3176.xml"/><Relationship Id="rId123" Type="http://schemas.openxmlformats.org/officeDocument/2006/relationships/image" Target="../media/image25970.png"/><Relationship Id="rId144" Type="http://schemas.openxmlformats.org/officeDocument/2006/relationships/customXml" Target="../ink/ink3188.xml"/><Relationship Id="rId330" Type="http://schemas.openxmlformats.org/officeDocument/2006/relationships/customXml" Target="../ink/ink3281.xml"/><Relationship Id="rId90" Type="http://schemas.openxmlformats.org/officeDocument/2006/relationships/customXml" Target="../ink/ink3170.xml"/><Relationship Id="rId165" Type="http://schemas.openxmlformats.org/officeDocument/2006/relationships/image" Target="../media/image26180.png"/><Relationship Id="rId186" Type="http://schemas.openxmlformats.org/officeDocument/2006/relationships/customXml" Target="../ink/ink3209.xml"/><Relationship Id="rId351" Type="http://schemas.openxmlformats.org/officeDocument/2006/relationships/image" Target="../media/image25410.png"/><Relationship Id="rId372" Type="http://schemas.openxmlformats.org/officeDocument/2006/relationships/customXml" Target="../ink/ink3302.xml"/><Relationship Id="rId211" Type="http://schemas.openxmlformats.org/officeDocument/2006/relationships/image" Target="../media/image26410.png"/><Relationship Id="rId232" Type="http://schemas.openxmlformats.org/officeDocument/2006/relationships/customXml" Target="../ink/ink3232.xml"/><Relationship Id="rId253" Type="http://schemas.openxmlformats.org/officeDocument/2006/relationships/image" Target="../media/image26620.png"/><Relationship Id="rId274" Type="http://schemas.openxmlformats.org/officeDocument/2006/relationships/customXml" Target="../ink/ink3253.xml"/><Relationship Id="rId295" Type="http://schemas.openxmlformats.org/officeDocument/2006/relationships/image" Target="../media/image26830.png"/><Relationship Id="rId309" Type="http://schemas.openxmlformats.org/officeDocument/2006/relationships/image" Target="../media/image26900.png"/><Relationship Id="rId27" Type="http://schemas.openxmlformats.org/officeDocument/2006/relationships/image" Target="../media/image25490.png"/><Relationship Id="rId48" Type="http://schemas.openxmlformats.org/officeDocument/2006/relationships/customXml" Target="../ink/ink3149.xml"/><Relationship Id="rId69" Type="http://schemas.openxmlformats.org/officeDocument/2006/relationships/image" Target="../media/image25700.png"/><Relationship Id="rId134" Type="http://schemas.openxmlformats.org/officeDocument/2006/relationships/customXml" Target="../ink/ink3183.xml"/><Relationship Id="rId320" Type="http://schemas.openxmlformats.org/officeDocument/2006/relationships/customXml" Target="../ink/ink3276.xml"/><Relationship Id="rId80" Type="http://schemas.openxmlformats.org/officeDocument/2006/relationships/customXml" Target="../ink/ink3165.xml"/><Relationship Id="rId155" Type="http://schemas.openxmlformats.org/officeDocument/2006/relationships/image" Target="../media/image26130.png"/><Relationship Id="rId176" Type="http://schemas.openxmlformats.org/officeDocument/2006/relationships/customXml" Target="../ink/ink3204.xml"/><Relationship Id="rId197" Type="http://schemas.openxmlformats.org/officeDocument/2006/relationships/image" Target="../media/image26340.png"/><Relationship Id="rId341" Type="http://schemas.openxmlformats.org/officeDocument/2006/relationships/image" Target="../media/image27060.png"/><Relationship Id="rId362" Type="http://schemas.openxmlformats.org/officeDocument/2006/relationships/customXml" Target="../ink/ink3297.xml"/><Relationship Id="rId201" Type="http://schemas.openxmlformats.org/officeDocument/2006/relationships/image" Target="../media/image26360.png"/><Relationship Id="rId222" Type="http://schemas.openxmlformats.org/officeDocument/2006/relationships/customXml" Target="../ink/ink3227.xml"/><Relationship Id="rId243" Type="http://schemas.openxmlformats.org/officeDocument/2006/relationships/image" Target="../media/image26570.png"/><Relationship Id="rId264" Type="http://schemas.openxmlformats.org/officeDocument/2006/relationships/customXml" Target="../ink/ink3248.xml"/><Relationship Id="rId285" Type="http://schemas.openxmlformats.org/officeDocument/2006/relationships/image" Target="../media/image26780.png"/><Relationship Id="rId17" Type="http://schemas.openxmlformats.org/officeDocument/2006/relationships/image" Target="../media/image25440.png"/><Relationship Id="rId38" Type="http://schemas.openxmlformats.org/officeDocument/2006/relationships/customXml" Target="../ink/ink3144.xml"/><Relationship Id="rId59" Type="http://schemas.openxmlformats.org/officeDocument/2006/relationships/image" Target="../media/image25650.png"/><Relationship Id="rId124" Type="http://schemas.openxmlformats.org/officeDocument/2006/relationships/customXml" Target="../ink/ink3178.xml"/><Relationship Id="rId310" Type="http://schemas.openxmlformats.org/officeDocument/2006/relationships/customXml" Target="../ink/ink3271.xml"/><Relationship Id="rId70" Type="http://schemas.openxmlformats.org/officeDocument/2006/relationships/customXml" Target="../ink/ink3160.xml"/><Relationship Id="rId91" Type="http://schemas.openxmlformats.org/officeDocument/2006/relationships/image" Target="../media/image25810.png"/><Relationship Id="rId145" Type="http://schemas.openxmlformats.org/officeDocument/2006/relationships/image" Target="../media/image26080.png"/><Relationship Id="rId166" Type="http://schemas.openxmlformats.org/officeDocument/2006/relationships/customXml" Target="../ink/ink3199.xml"/><Relationship Id="rId187" Type="http://schemas.openxmlformats.org/officeDocument/2006/relationships/image" Target="../media/image26290.png"/><Relationship Id="rId331" Type="http://schemas.openxmlformats.org/officeDocument/2006/relationships/image" Target="../media/image27010.png"/><Relationship Id="rId352" Type="http://schemas.openxmlformats.org/officeDocument/2006/relationships/customXml" Target="../ink/ink3292.xml"/><Relationship Id="rId373" Type="http://schemas.openxmlformats.org/officeDocument/2006/relationships/image" Target="../media/image282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222.xml"/><Relationship Id="rId233" Type="http://schemas.openxmlformats.org/officeDocument/2006/relationships/image" Target="../media/image26520.png"/><Relationship Id="rId254" Type="http://schemas.openxmlformats.org/officeDocument/2006/relationships/customXml" Target="../ink/ink3243.xml"/><Relationship Id="rId28" Type="http://schemas.openxmlformats.org/officeDocument/2006/relationships/customXml" Target="../ink/ink3139.xml"/><Relationship Id="rId49" Type="http://schemas.openxmlformats.org/officeDocument/2006/relationships/image" Target="../media/image25600.png"/><Relationship Id="rId275" Type="http://schemas.openxmlformats.org/officeDocument/2006/relationships/image" Target="../media/image26730.png"/><Relationship Id="rId296" Type="http://schemas.openxmlformats.org/officeDocument/2006/relationships/customXml" Target="../ink/ink3264.xml"/><Relationship Id="rId300" Type="http://schemas.openxmlformats.org/officeDocument/2006/relationships/customXml" Target="../ink/ink3266.xml"/><Relationship Id="rId60" Type="http://schemas.openxmlformats.org/officeDocument/2006/relationships/customXml" Target="../ink/ink3155.xml"/><Relationship Id="rId81" Type="http://schemas.openxmlformats.org/officeDocument/2006/relationships/image" Target="../media/image25760.png"/><Relationship Id="rId135" Type="http://schemas.openxmlformats.org/officeDocument/2006/relationships/image" Target="../media/image26030.png"/><Relationship Id="rId156" Type="http://schemas.openxmlformats.org/officeDocument/2006/relationships/customXml" Target="../ink/ink3194.xml"/><Relationship Id="rId177" Type="http://schemas.openxmlformats.org/officeDocument/2006/relationships/image" Target="../media/image26240.png"/><Relationship Id="rId198" Type="http://schemas.openxmlformats.org/officeDocument/2006/relationships/customXml" Target="../ink/ink3215.xml"/><Relationship Id="rId321" Type="http://schemas.openxmlformats.org/officeDocument/2006/relationships/image" Target="../media/image26960.png"/><Relationship Id="rId342" Type="http://schemas.openxmlformats.org/officeDocument/2006/relationships/customXml" Target="../ink/ink3287.xml"/><Relationship Id="rId363" Type="http://schemas.openxmlformats.org/officeDocument/2006/relationships/image" Target="../media/image2823.png"/><Relationship Id="rId202" Type="http://schemas.openxmlformats.org/officeDocument/2006/relationships/customXml" Target="../ink/ink3217.xml"/><Relationship Id="rId223" Type="http://schemas.openxmlformats.org/officeDocument/2006/relationships/image" Target="../media/image26470.png"/><Relationship Id="rId244" Type="http://schemas.openxmlformats.org/officeDocument/2006/relationships/customXml" Target="../ink/ink3238.xml"/><Relationship Id="rId18" Type="http://schemas.openxmlformats.org/officeDocument/2006/relationships/customXml" Target="../ink/ink3134.xml"/><Relationship Id="rId39" Type="http://schemas.openxmlformats.org/officeDocument/2006/relationships/image" Target="../media/image25550.png"/><Relationship Id="rId265" Type="http://schemas.openxmlformats.org/officeDocument/2006/relationships/image" Target="../media/image26680.png"/><Relationship Id="rId286" Type="http://schemas.openxmlformats.org/officeDocument/2006/relationships/customXml" Target="../ink/ink3259.xml"/><Relationship Id="rId50" Type="http://schemas.openxmlformats.org/officeDocument/2006/relationships/customXml" Target="../ink/ink3150.xml"/><Relationship Id="rId125" Type="http://schemas.openxmlformats.org/officeDocument/2006/relationships/image" Target="../media/image25980.png"/><Relationship Id="rId146" Type="http://schemas.openxmlformats.org/officeDocument/2006/relationships/customXml" Target="../ink/ink3189.xml"/><Relationship Id="rId167" Type="http://schemas.openxmlformats.org/officeDocument/2006/relationships/image" Target="../media/image26190.png"/><Relationship Id="rId188" Type="http://schemas.openxmlformats.org/officeDocument/2006/relationships/customXml" Target="../ink/ink3210.xml"/><Relationship Id="rId311" Type="http://schemas.openxmlformats.org/officeDocument/2006/relationships/image" Target="../media/image26910.png"/><Relationship Id="rId332" Type="http://schemas.openxmlformats.org/officeDocument/2006/relationships/customXml" Target="../ink/ink3282.xml"/><Relationship Id="rId353" Type="http://schemas.openxmlformats.org/officeDocument/2006/relationships/image" Target="../media/image2818.png"/><Relationship Id="rId374" Type="http://schemas.openxmlformats.org/officeDocument/2006/relationships/customXml" Target="../ink/ink3303.xml"/><Relationship Id="rId71" Type="http://schemas.openxmlformats.org/officeDocument/2006/relationships/image" Target="../media/image25710.png"/><Relationship Id="rId92" Type="http://schemas.openxmlformats.org/officeDocument/2006/relationships/customXml" Target="../ink/ink3171.xml"/><Relationship Id="rId213" Type="http://schemas.openxmlformats.org/officeDocument/2006/relationships/image" Target="../media/image26420.png"/><Relationship Id="rId234" Type="http://schemas.openxmlformats.org/officeDocument/2006/relationships/customXml" Target="../ink/ink3233.xml"/><Relationship Id="rId2" Type="http://schemas.openxmlformats.org/officeDocument/2006/relationships/customXml" Target="../ink/ink3129.xml"/><Relationship Id="rId29" Type="http://schemas.openxmlformats.org/officeDocument/2006/relationships/image" Target="../media/image25500.png"/><Relationship Id="rId255" Type="http://schemas.openxmlformats.org/officeDocument/2006/relationships/image" Target="../media/image26630.png"/><Relationship Id="rId276" Type="http://schemas.openxmlformats.org/officeDocument/2006/relationships/customXml" Target="../ink/ink3254.xml"/><Relationship Id="rId297" Type="http://schemas.openxmlformats.org/officeDocument/2006/relationships/image" Target="../media/image26840.png"/><Relationship Id="rId40" Type="http://schemas.openxmlformats.org/officeDocument/2006/relationships/customXml" Target="../ink/ink3145.xml"/><Relationship Id="rId136" Type="http://schemas.openxmlformats.org/officeDocument/2006/relationships/customXml" Target="../ink/ink3184.xml"/><Relationship Id="rId157" Type="http://schemas.openxmlformats.org/officeDocument/2006/relationships/image" Target="../media/image26140.png"/><Relationship Id="rId178" Type="http://schemas.openxmlformats.org/officeDocument/2006/relationships/customXml" Target="../ink/ink3205.xml"/><Relationship Id="rId301" Type="http://schemas.openxmlformats.org/officeDocument/2006/relationships/image" Target="../media/image26860.png"/><Relationship Id="rId322" Type="http://schemas.openxmlformats.org/officeDocument/2006/relationships/customXml" Target="../ink/ink3277.xml"/><Relationship Id="rId343" Type="http://schemas.openxmlformats.org/officeDocument/2006/relationships/image" Target="../media/image27070.png"/><Relationship Id="rId364" Type="http://schemas.openxmlformats.org/officeDocument/2006/relationships/customXml" Target="../ink/ink3298.xml"/><Relationship Id="rId61" Type="http://schemas.openxmlformats.org/officeDocument/2006/relationships/image" Target="../media/image25660.png"/><Relationship Id="rId82" Type="http://schemas.openxmlformats.org/officeDocument/2006/relationships/customXml" Target="../ink/ink3166.xml"/><Relationship Id="rId199" Type="http://schemas.openxmlformats.org/officeDocument/2006/relationships/image" Target="../media/image26350.png"/><Relationship Id="rId203" Type="http://schemas.openxmlformats.org/officeDocument/2006/relationships/image" Target="../media/image26370.png"/><Relationship Id="rId19" Type="http://schemas.openxmlformats.org/officeDocument/2006/relationships/image" Target="../media/image25450.png"/><Relationship Id="rId224" Type="http://schemas.openxmlformats.org/officeDocument/2006/relationships/customXml" Target="../ink/ink3228.xml"/><Relationship Id="rId245" Type="http://schemas.openxmlformats.org/officeDocument/2006/relationships/image" Target="../media/image26580.png"/><Relationship Id="rId266" Type="http://schemas.openxmlformats.org/officeDocument/2006/relationships/customXml" Target="../ink/ink3249.xml"/><Relationship Id="rId287" Type="http://schemas.openxmlformats.org/officeDocument/2006/relationships/image" Target="../media/image26790.png"/><Relationship Id="rId30" Type="http://schemas.openxmlformats.org/officeDocument/2006/relationships/customXml" Target="../ink/ink3140.xml"/><Relationship Id="rId126" Type="http://schemas.openxmlformats.org/officeDocument/2006/relationships/customXml" Target="../ink/ink3179.xml"/><Relationship Id="rId147" Type="http://schemas.openxmlformats.org/officeDocument/2006/relationships/image" Target="../media/image26090.png"/><Relationship Id="rId168" Type="http://schemas.openxmlformats.org/officeDocument/2006/relationships/customXml" Target="../ink/ink3200.xml"/><Relationship Id="rId312" Type="http://schemas.openxmlformats.org/officeDocument/2006/relationships/customXml" Target="../ink/ink3272.xml"/><Relationship Id="rId333" Type="http://schemas.openxmlformats.org/officeDocument/2006/relationships/image" Target="../media/image27020.png"/><Relationship Id="rId354" Type="http://schemas.openxmlformats.org/officeDocument/2006/relationships/customXml" Target="../ink/ink3293.xml"/><Relationship Id="rId51" Type="http://schemas.openxmlformats.org/officeDocument/2006/relationships/image" Target="../media/image25610.png"/><Relationship Id="rId72" Type="http://schemas.openxmlformats.org/officeDocument/2006/relationships/customXml" Target="../ink/ink3161.xml"/><Relationship Id="rId93" Type="http://schemas.openxmlformats.org/officeDocument/2006/relationships/image" Target="../media/image25820.png"/><Relationship Id="rId189" Type="http://schemas.openxmlformats.org/officeDocument/2006/relationships/image" Target="../media/image26300.png"/><Relationship Id="rId375" Type="http://schemas.openxmlformats.org/officeDocument/2006/relationships/image" Target="../media/image2829.png"/><Relationship Id="rId3" Type="http://schemas.openxmlformats.org/officeDocument/2006/relationships/image" Target="../media/image25370.png"/><Relationship Id="rId214" Type="http://schemas.openxmlformats.org/officeDocument/2006/relationships/customXml" Target="../ink/ink3223.xml"/><Relationship Id="rId235" Type="http://schemas.openxmlformats.org/officeDocument/2006/relationships/image" Target="../media/image26530.png"/><Relationship Id="rId256" Type="http://schemas.openxmlformats.org/officeDocument/2006/relationships/customXml" Target="../ink/ink3244.xml"/><Relationship Id="rId277" Type="http://schemas.openxmlformats.org/officeDocument/2006/relationships/image" Target="../media/image26740.png"/><Relationship Id="rId298" Type="http://schemas.openxmlformats.org/officeDocument/2006/relationships/customXml" Target="../ink/ink3265.xml"/><Relationship Id="rId137" Type="http://schemas.openxmlformats.org/officeDocument/2006/relationships/image" Target="../media/image26040.png"/><Relationship Id="rId158" Type="http://schemas.openxmlformats.org/officeDocument/2006/relationships/customXml" Target="../ink/ink3195.xml"/><Relationship Id="rId302" Type="http://schemas.openxmlformats.org/officeDocument/2006/relationships/customXml" Target="../ink/ink3267.xml"/><Relationship Id="rId323" Type="http://schemas.openxmlformats.org/officeDocument/2006/relationships/image" Target="../media/image26970.png"/><Relationship Id="rId344" Type="http://schemas.openxmlformats.org/officeDocument/2006/relationships/customXml" Target="../ink/ink3288.xml"/><Relationship Id="rId20" Type="http://schemas.openxmlformats.org/officeDocument/2006/relationships/customXml" Target="../ink/ink3135.xml"/><Relationship Id="rId41" Type="http://schemas.openxmlformats.org/officeDocument/2006/relationships/image" Target="../media/image25560.png"/><Relationship Id="rId62" Type="http://schemas.openxmlformats.org/officeDocument/2006/relationships/customXml" Target="../ink/ink3156.xml"/><Relationship Id="rId83" Type="http://schemas.openxmlformats.org/officeDocument/2006/relationships/image" Target="../media/image25770.png"/><Relationship Id="rId179" Type="http://schemas.openxmlformats.org/officeDocument/2006/relationships/image" Target="../media/image26250.png"/><Relationship Id="rId365" Type="http://schemas.openxmlformats.org/officeDocument/2006/relationships/image" Target="../media/image2824.png"/><Relationship Id="rId190" Type="http://schemas.openxmlformats.org/officeDocument/2006/relationships/customXml" Target="../ink/ink3211.xml"/><Relationship Id="rId204" Type="http://schemas.openxmlformats.org/officeDocument/2006/relationships/customXml" Target="../ink/ink3218.xml"/><Relationship Id="rId225" Type="http://schemas.openxmlformats.org/officeDocument/2006/relationships/image" Target="../media/image26480.png"/><Relationship Id="rId246" Type="http://schemas.openxmlformats.org/officeDocument/2006/relationships/customXml" Target="../ink/ink3239.xml"/><Relationship Id="rId267" Type="http://schemas.openxmlformats.org/officeDocument/2006/relationships/image" Target="../media/image26690.png"/><Relationship Id="rId288" Type="http://schemas.openxmlformats.org/officeDocument/2006/relationships/customXml" Target="../ink/ink3260.xml"/><Relationship Id="rId127" Type="http://schemas.openxmlformats.org/officeDocument/2006/relationships/image" Target="../media/image25990.png"/><Relationship Id="rId313" Type="http://schemas.openxmlformats.org/officeDocument/2006/relationships/image" Target="../media/image26920.png"/><Relationship Id="rId31" Type="http://schemas.openxmlformats.org/officeDocument/2006/relationships/image" Target="../media/image25510.png"/><Relationship Id="rId52" Type="http://schemas.openxmlformats.org/officeDocument/2006/relationships/customXml" Target="../ink/ink3151.xml"/><Relationship Id="rId73" Type="http://schemas.openxmlformats.org/officeDocument/2006/relationships/image" Target="../media/image25720.png"/><Relationship Id="rId94" Type="http://schemas.openxmlformats.org/officeDocument/2006/relationships/customXml" Target="../ink/ink3172.xml"/><Relationship Id="rId148" Type="http://schemas.openxmlformats.org/officeDocument/2006/relationships/customXml" Target="../ink/ink3190.xml"/><Relationship Id="rId169" Type="http://schemas.openxmlformats.org/officeDocument/2006/relationships/image" Target="../media/image26200.png"/><Relationship Id="rId334" Type="http://schemas.openxmlformats.org/officeDocument/2006/relationships/customXml" Target="../ink/ink3283.xml"/><Relationship Id="rId355" Type="http://schemas.openxmlformats.org/officeDocument/2006/relationships/image" Target="../media/image2819.png"/><Relationship Id="rId376" Type="http://schemas.openxmlformats.org/officeDocument/2006/relationships/customXml" Target="../ink/ink3304.xml"/><Relationship Id="rId4" Type="http://schemas.openxmlformats.org/officeDocument/2006/relationships/customXml" Target="../ink/ink3130.xml"/><Relationship Id="rId180" Type="http://schemas.openxmlformats.org/officeDocument/2006/relationships/customXml" Target="../ink/ink3206.xml"/><Relationship Id="rId215" Type="http://schemas.openxmlformats.org/officeDocument/2006/relationships/image" Target="../media/image26430.png"/><Relationship Id="rId236" Type="http://schemas.openxmlformats.org/officeDocument/2006/relationships/customXml" Target="../ink/ink3234.xml"/><Relationship Id="rId257" Type="http://schemas.openxmlformats.org/officeDocument/2006/relationships/image" Target="../media/image26640.png"/><Relationship Id="rId278" Type="http://schemas.openxmlformats.org/officeDocument/2006/relationships/customXml" Target="../ink/ink3255.xml"/><Relationship Id="rId303" Type="http://schemas.openxmlformats.org/officeDocument/2006/relationships/image" Target="../media/image26870.png"/><Relationship Id="rId42" Type="http://schemas.openxmlformats.org/officeDocument/2006/relationships/customXml" Target="../ink/ink3146.xml"/><Relationship Id="rId84" Type="http://schemas.openxmlformats.org/officeDocument/2006/relationships/customXml" Target="../ink/ink3167.xml"/><Relationship Id="rId138" Type="http://schemas.openxmlformats.org/officeDocument/2006/relationships/customXml" Target="../ink/ink3185.xml"/><Relationship Id="rId345" Type="http://schemas.openxmlformats.org/officeDocument/2006/relationships/image" Target="../media/image27080.png"/><Relationship Id="rId191" Type="http://schemas.openxmlformats.org/officeDocument/2006/relationships/image" Target="../media/image26310.png"/><Relationship Id="rId205" Type="http://schemas.openxmlformats.org/officeDocument/2006/relationships/image" Target="../media/image26380.png"/><Relationship Id="rId247" Type="http://schemas.openxmlformats.org/officeDocument/2006/relationships/image" Target="../media/image26590.png"/><Relationship Id="rId289" Type="http://schemas.openxmlformats.org/officeDocument/2006/relationships/image" Target="../media/image26800.png"/><Relationship Id="rId53" Type="http://schemas.openxmlformats.org/officeDocument/2006/relationships/image" Target="../media/image25620.png"/><Relationship Id="rId149" Type="http://schemas.openxmlformats.org/officeDocument/2006/relationships/image" Target="../media/image26100.png"/><Relationship Id="rId314" Type="http://schemas.openxmlformats.org/officeDocument/2006/relationships/customXml" Target="../ink/ink3273.xml"/><Relationship Id="rId356" Type="http://schemas.openxmlformats.org/officeDocument/2006/relationships/customXml" Target="../ink/ink3294.xml"/><Relationship Id="rId95" Type="http://schemas.openxmlformats.org/officeDocument/2006/relationships/image" Target="../media/image25830.png"/><Relationship Id="rId160" Type="http://schemas.openxmlformats.org/officeDocument/2006/relationships/customXml" Target="../ink/ink3196.xml"/><Relationship Id="rId216" Type="http://schemas.openxmlformats.org/officeDocument/2006/relationships/customXml" Target="../ink/ink3224.xml"/><Relationship Id="rId258" Type="http://schemas.openxmlformats.org/officeDocument/2006/relationships/customXml" Target="../ink/ink3245.xml"/><Relationship Id="rId22" Type="http://schemas.openxmlformats.org/officeDocument/2006/relationships/customXml" Target="../ink/ink3136.xml"/><Relationship Id="rId64" Type="http://schemas.openxmlformats.org/officeDocument/2006/relationships/customXml" Target="../ink/ink3157.xml"/><Relationship Id="rId325" Type="http://schemas.openxmlformats.org/officeDocument/2006/relationships/image" Target="../media/image26980.png"/><Relationship Id="rId367" Type="http://schemas.openxmlformats.org/officeDocument/2006/relationships/image" Target="../media/image2825.png"/><Relationship Id="rId171" Type="http://schemas.openxmlformats.org/officeDocument/2006/relationships/image" Target="../media/image26210.png"/><Relationship Id="rId227" Type="http://schemas.openxmlformats.org/officeDocument/2006/relationships/image" Target="../media/image26490.png"/><Relationship Id="rId269" Type="http://schemas.openxmlformats.org/officeDocument/2006/relationships/image" Target="../media/image26700.png"/><Relationship Id="rId33" Type="http://schemas.openxmlformats.org/officeDocument/2006/relationships/image" Target="../media/image25520.png"/><Relationship Id="rId129" Type="http://schemas.openxmlformats.org/officeDocument/2006/relationships/image" Target="../media/image26000.png"/><Relationship Id="rId280" Type="http://schemas.openxmlformats.org/officeDocument/2006/relationships/customXml" Target="../ink/ink3256.xml"/><Relationship Id="rId336" Type="http://schemas.openxmlformats.org/officeDocument/2006/relationships/customXml" Target="../ink/ink3284.xml"/><Relationship Id="rId75" Type="http://schemas.openxmlformats.org/officeDocument/2006/relationships/image" Target="../media/image25730.png"/><Relationship Id="rId140" Type="http://schemas.openxmlformats.org/officeDocument/2006/relationships/customXml" Target="../ink/ink3186.xml"/><Relationship Id="rId182" Type="http://schemas.openxmlformats.org/officeDocument/2006/relationships/customXml" Target="../ink/ink3207.xml"/><Relationship Id="rId378" Type="http://schemas.openxmlformats.org/officeDocument/2006/relationships/customXml" Target="../ink/ink3305.xml"/><Relationship Id="rId6" Type="http://schemas.openxmlformats.org/officeDocument/2006/relationships/customXml" Target="../ink/ink3131.xml"/><Relationship Id="rId238" Type="http://schemas.openxmlformats.org/officeDocument/2006/relationships/customXml" Target="../ink/ink3235.xml"/><Relationship Id="rId291" Type="http://schemas.openxmlformats.org/officeDocument/2006/relationships/image" Target="../media/image26810.png"/><Relationship Id="rId305" Type="http://schemas.openxmlformats.org/officeDocument/2006/relationships/image" Target="../media/image26880.png"/><Relationship Id="rId347" Type="http://schemas.openxmlformats.org/officeDocument/2006/relationships/image" Target="../media/image27090.png"/><Relationship Id="rId44" Type="http://schemas.openxmlformats.org/officeDocument/2006/relationships/customXml" Target="../ink/ink3147.xml"/><Relationship Id="rId86" Type="http://schemas.openxmlformats.org/officeDocument/2006/relationships/customXml" Target="../ink/ink3168.xml"/><Relationship Id="rId151" Type="http://schemas.openxmlformats.org/officeDocument/2006/relationships/image" Target="../media/image26110.png"/><Relationship Id="rId193" Type="http://schemas.openxmlformats.org/officeDocument/2006/relationships/image" Target="../media/image26320.png"/><Relationship Id="rId207" Type="http://schemas.openxmlformats.org/officeDocument/2006/relationships/image" Target="../media/image26390.png"/><Relationship Id="rId249" Type="http://schemas.openxmlformats.org/officeDocument/2006/relationships/image" Target="../media/image26600.png"/><Relationship Id="rId260" Type="http://schemas.openxmlformats.org/officeDocument/2006/relationships/customXml" Target="../ink/ink3246.xml"/><Relationship Id="rId316" Type="http://schemas.openxmlformats.org/officeDocument/2006/relationships/customXml" Target="../ink/ink3274.xml"/><Relationship Id="rId55" Type="http://schemas.openxmlformats.org/officeDocument/2006/relationships/image" Target="../media/image25630.png"/><Relationship Id="rId97" Type="http://schemas.openxmlformats.org/officeDocument/2006/relationships/image" Target="../media/image25840.png"/><Relationship Id="rId358" Type="http://schemas.openxmlformats.org/officeDocument/2006/relationships/customXml" Target="../ink/ink3295.xml"/><Relationship Id="rId162" Type="http://schemas.openxmlformats.org/officeDocument/2006/relationships/customXml" Target="../ink/ink3197.xml"/><Relationship Id="rId218" Type="http://schemas.openxmlformats.org/officeDocument/2006/relationships/customXml" Target="../ink/ink3225.xml"/><Relationship Id="rId271" Type="http://schemas.openxmlformats.org/officeDocument/2006/relationships/image" Target="../media/image26710.png"/><Relationship Id="rId24" Type="http://schemas.openxmlformats.org/officeDocument/2006/relationships/customXml" Target="../ink/ink3137.xml"/><Relationship Id="rId66" Type="http://schemas.openxmlformats.org/officeDocument/2006/relationships/customXml" Target="../ink/ink3158.xml"/><Relationship Id="rId131" Type="http://schemas.openxmlformats.org/officeDocument/2006/relationships/image" Target="../media/image26010.png"/><Relationship Id="rId327" Type="http://schemas.openxmlformats.org/officeDocument/2006/relationships/image" Target="../media/image26990.png"/><Relationship Id="rId369" Type="http://schemas.openxmlformats.org/officeDocument/2006/relationships/image" Target="../media/image2826.png"/><Relationship Id="rId173" Type="http://schemas.openxmlformats.org/officeDocument/2006/relationships/image" Target="../media/image26220.png"/><Relationship Id="rId229" Type="http://schemas.openxmlformats.org/officeDocument/2006/relationships/image" Target="../media/image26500.png"/><Relationship Id="rId240" Type="http://schemas.openxmlformats.org/officeDocument/2006/relationships/customXml" Target="../ink/ink3236.xml"/><Relationship Id="rId35" Type="http://schemas.openxmlformats.org/officeDocument/2006/relationships/image" Target="../media/image25530.png"/><Relationship Id="rId77" Type="http://schemas.openxmlformats.org/officeDocument/2006/relationships/image" Target="../media/image25740.png"/><Relationship Id="rId100" Type="http://schemas.openxmlformats.org/officeDocument/2006/relationships/customXml" Target="../ink/ink3175.xml"/><Relationship Id="rId282" Type="http://schemas.openxmlformats.org/officeDocument/2006/relationships/customXml" Target="../ink/ink3257.xml"/><Relationship Id="rId338" Type="http://schemas.openxmlformats.org/officeDocument/2006/relationships/customXml" Target="../ink/ink3285.xml"/><Relationship Id="rId8" Type="http://schemas.openxmlformats.org/officeDocument/2006/relationships/customXml" Target="../ink/ink3132.xml"/><Relationship Id="rId142" Type="http://schemas.openxmlformats.org/officeDocument/2006/relationships/customXml" Target="../ink/ink3187.xml"/><Relationship Id="rId184" Type="http://schemas.openxmlformats.org/officeDocument/2006/relationships/customXml" Target="../ink/ink3208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63.xml"/><Relationship Id="rId21" Type="http://schemas.openxmlformats.org/officeDocument/2006/relationships/customXml" Target="../ink/ink3315.xml"/><Relationship Id="rId42" Type="http://schemas.openxmlformats.org/officeDocument/2006/relationships/image" Target="../media/image2838.png"/><Relationship Id="rId63" Type="http://schemas.openxmlformats.org/officeDocument/2006/relationships/customXml" Target="../ink/ink3336.xml"/><Relationship Id="rId84" Type="http://schemas.openxmlformats.org/officeDocument/2006/relationships/image" Target="../media/image2859.png"/><Relationship Id="rId138" Type="http://schemas.openxmlformats.org/officeDocument/2006/relationships/image" Target="../media/image2886.png"/><Relationship Id="rId159" Type="http://schemas.openxmlformats.org/officeDocument/2006/relationships/customXml" Target="../ink/ink3384.xml"/><Relationship Id="rId170" Type="http://schemas.openxmlformats.org/officeDocument/2006/relationships/image" Target="../media/image2902.png"/><Relationship Id="rId107" Type="http://schemas.openxmlformats.org/officeDocument/2006/relationships/customXml" Target="../ink/ink3358.xml"/><Relationship Id="rId11" Type="http://schemas.openxmlformats.org/officeDocument/2006/relationships/customXml" Target="../ink/ink3310.xml"/><Relationship Id="rId32" Type="http://schemas.openxmlformats.org/officeDocument/2006/relationships/image" Target="../media/image2833.png"/><Relationship Id="rId53" Type="http://schemas.openxmlformats.org/officeDocument/2006/relationships/customXml" Target="../ink/ink3331.xml"/><Relationship Id="rId74" Type="http://schemas.openxmlformats.org/officeDocument/2006/relationships/image" Target="../media/image2854.png"/><Relationship Id="rId128" Type="http://schemas.openxmlformats.org/officeDocument/2006/relationships/image" Target="../media/image2881.png"/><Relationship Id="rId149" Type="http://schemas.openxmlformats.org/officeDocument/2006/relationships/customXml" Target="../ink/ink3379.xml"/><Relationship Id="rId5" Type="http://schemas.openxmlformats.org/officeDocument/2006/relationships/customXml" Target="../ink/ink3307.xml"/><Relationship Id="rId95" Type="http://schemas.openxmlformats.org/officeDocument/2006/relationships/customXml" Target="../ink/ink3352.xml"/><Relationship Id="rId160" Type="http://schemas.openxmlformats.org/officeDocument/2006/relationships/image" Target="../media/image2897.png"/><Relationship Id="rId22" Type="http://schemas.openxmlformats.org/officeDocument/2006/relationships/image" Target="../media/image28280.png"/><Relationship Id="rId43" Type="http://schemas.openxmlformats.org/officeDocument/2006/relationships/customXml" Target="../ink/ink3326.xml"/><Relationship Id="rId64" Type="http://schemas.openxmlformats.org/officeDocument/2006/relationships/image" Target="../media/image2849.png"/><Relationship Id="rId118" Type="http://schemas.openxmlformats.org/officeDocument/2006/relationships/image" Target="../media/image2876.png"/><Relationship Id="rId139" Type="http://schemas.openxmlformats.org/officeDocument/2006/relationships/customXml" Target="../ink/ink3374.xml"/><Relationship Id="rId85" Type="http://schemas.openxmlformats.org/officeDocument/2006/relationships/customXml" Target="../ink/ink3347.xml"/><Relationship Id="rId150" Type="http://schemas.openxmlformats.org/officeDocument/2006/relationships/image" Target="../media/image2892.png"/><Relationship Id="rId171" Type="http://schemas.openxmlformats.org/officeDocument/2006/relationships/customXml" Target="../ink/ink3390.xml"/><Relationship Id="rId12" Type="http://schemas.openxmlformats.org/officeDocument/2006/relationships/image" Target="../media/image28230.png"/><Relationship Id="rId33" Type="http://schemas.openxmlformats.org/officeDocument/2006/relationships/customXml" Target="../ink/ink3321.xml"/><Relationship Id="rId108" Type="http://schemas.openxmlformats.org/officeDocument/2006/relationships/image" Target="../media/image2871.png"/><Relationship Id="rId129" Type="http://schemas.openxmlformats.org/officeDocument/2006/relationships/customXml" Target="../ink/ink3369.xml"/><Relationship Id="rId54" Type="http://schemas.openxmlformats.org/officeDocument/2006/relationships/image" Target="../media/image2844.png"/><Relationship Id="rId75" Type="http://schemas.openxmlformats.org/officeDocument/2006/relationships/customXml" Target="../ink/ink3342.xml"/><Relationship Id="rId96" Type="http://schemas.openxmlformats.org/officeDocument/2006/relationships/image" Target="../media/image2865.png"/><Relationship Id="rId140" Type="http://schemas.openxmlformats.org/officeDocument/2006/relationships/image" Target="../media/image2887.png"/><Relationship Id="rId161" Type="http://schemas.openxmlformats.org/officeDocument/2006/relationships/customXml" Target="../ink/ink33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200.png"/><Relationship Id="rId23" Type="http://schemas.openxmlformats.org/officeDocument/2006/relationships/customXml" Target="../ink/ink3316.xml"/><Relationship Id="rId28" Type="http://schemas.openxmlformats.org/officeDocument/2006/relationships/image" Target="../media/image28310.png"/><Relationship Id="rId49" Type="http://schemas.openxmlformats.org/officeDocument/2006/relationships/customXml" Target="../ink/ink3329.xml"/><Relationship Id="rId114" Type="http://schemas.openxmlformats.org/officeDocument/2006/relationships/image" Target="../media/image2874.png"/><Relationship Id="rId119" Type="http://schemas.openxmlformats.org/officeDocument/2006/relationships/customXml" Target="../ink/ink3364.xml"/><Relationship Id="rId44" Type="http://schemas.openxmlformats.org/officeDocument/2006/relationships/image" Target="../media/image2839.png"/><Relationship Id="rId60" Type="http://schemas.openxmlformats.org/officeDocument/2006/relationships/image" Target="../media/image2847.png"/><Relationship Id="rId65" Type="http://schemas.openxmlformats.org/officeDocument/2006/relationships/customXml" Target="../ink/ink3337.xml"/><Relationship Id="rId81" Type="http://schemas.openxmlformats.org/officeDocument/2006/relationships/customXml" Target="../ink/ink3345.xml"/><Relationship Id="rId86" Type="http://schemas.openxmlformats.org/officeDocument/2006/relationships/image" Target="../media/image2860.png"/><Relationship Id="rId130" Type="http://schemas.openxmlformats.org/officeDocument/2006/relationships/image" Target="../media/image2882.png"/><Relationship Id="rId135" Type="http://schemas.openxmlformats.org/officeDocument/2006/relationships/customXml" Target="../ink/ink3372.xml"/><Relationship Id="rId151" Type="http://schemas.openxmlformats.org/officeDocument/2006/relationships/customXml" Target="../ink/ink3380.xml"/><Relationship Id="rId156" Type="http://schemas.openxmlformats.org/officeDocument/2006/relationships/image" Target="../media/image2895.png"/><Relationship Id="rId172" Type="http://schemas.openxmlformats.org/officeDocument/2006/relationships/image" Target="../media/image2903.png"/><Relationship Id="rId13" Type="http://schemas.openxmlformats.org/officeDocument/2006/relationships/customXml" Target="../ink/ink3311.xml"/><Relationship Id="rId18" Type="http://schemas.openxmlformats.org/officeDocument/2006/relationships/image" Target="../media/image28260.png"/><Relationship Id="rId39" Type="http://schemas.openxmlformats.org/officeDocument/2006/relationships/customXml" Target="../ink/ink3324.xml"/><Relationship Id="rId109" Type="http://schemas.openxmlformats.org/officeDocument/2006/relationships/customXml" Target="../ink/ink3359.xml"/><Relationship Id="rId34" Type="http://schemas.openxmlformats.org/officeDocument/2006/relationships/image" Target="../media/image2834.png"/><Relationship Id="rId50" Type="http://schemas.openxmlformats.org/officeDocument/2006/relationships/image" Target="../media/image2842.png"/><Relationship Id="rId55" Type="http://schemas.openxmlformats.org/officeDocument/2006/relationships/customXml" Target="../ink/ink3332.xml"/><Relationship Id="rId76" Type="http://schemas.openxmlformats.org/officeDocument/2006/relationships/image" Target="../media/image2855.png"/><Relationship Id="rId97" Type="http://schemas.openxmlformats.org/officeDocument/2006/relationships/customXml" Target="../ink/ink3353.xml"/><Relationship Id="rId104" Type="http://schemas.openxmlformats.org/officeDocument/2006/relationships/image" Target="../media/image2869.png"/><Relationship Id="rId120" Type="http://schemas.openxmlformats.org/officeDocument/2006/relationships/image" Target="../media/image2877.png"/><Relationship Id="rId125" Type="http://schemas.openxmlformats.org/officeDocument/2006/relationships/customXml" Target="../ink/ink3367.xml"/><Relationship Id="rId141" Type="http://schemas.openxmlformats.org/officeDocument/2006/relationships/customXml" Target="../ink/ink3375.xml"/><Relationship Id="rId146" Type="http://schemas.openxmlformats.org/officeDocument/2006/relationships/image" Target="../media/image2890.png"/><Relationship Id="rId167" Type="http://schemas.openxmlformats.org/officeDocument/2006/relationships/customXml" Target="../ink/ink3388.xml"/><Relationship Id="rId7" Type="http://schemas.openxmlformats.org/officeDocument/2006/relationships/customXml" Target="../ink/ink3308.xml"/><Relationship Id="rId71" Type="http://schemas.openxmlformats.org/officeDocument/2006/relationships/customXml" Target="../ink/ink3340.xml"/><Relationship Id="rId92" Type="http://schemas.openxmlformats.org/officeDocument/2006/relationships/image" Target="../media/image2863.png"/><Relationship Id="rId162" Type="http://schemas.openxmlformats.org/officeDocument/2006/relationships/image" Target="../media/image2898.png"/><Relationship Id="rId2" Type="http://schemas.openxmlformats.org/officeDocument/2006/relationships/image" Target="../media/image2490.emf"/><Relationship Id="rId29" Type="http://schemas.openxmlformats.org/officeDocument/2006/relationships/customXml" Target="../ink/ink3319.xml"/><Relationship Id="rId24" Type="http://schemas.openxmlformats.org/officeDocument/2006/relationships/image" Target="../media/image28290.png"/><Relationship Id="rId40" Type="http://schemas.openxmlformats.org/officeDocument/2006/relationships/image" Target="../media/image2837.png"/><Relationship Id="rId45" Type="http://schemas.openxmlformats.org/officeDocument/2006/relationships/customXml" Target="../ink/ink3327.xml"/><Relationship Id="rId66" Type="http://schemas.openxmlformats.org/officeDocument/2006/relationships/image" Target="../media/image2850.png"/><Relationship Id="rId87" Type="http://schemas.openxmlformats.org/officeDocument/2006/relationships/customXml" Target="../ink/ink3348.xml"/><Relationship Id="rId110" Type="http://schemas.openxmlformats.org/officeDocument/2006/relationships/image" Target="../media/image2872.png"/><Relationship Id="rId115" Type="http://schemas.openxmlformats.org/officeDocument/2006/relationships/customXml" Target="../ink/ink3362.xml"/><Relationship Id="rId131" Type="http://schemas.openxmlformats.org/officeDocument/2006/relationships/customXml" Target="../ink/ink3370.xml"/><Relationship Id="rId136" Type="http://schemas.openxmlformats.org/officeDocument/2006/relationships/image" Target="../media/image2885.png"/><Relationship Id="rId157" Type="http://schemas.openxmlformats.org/officeDocument/2006/relationships/customXml" Target="../ink/ink3383.xml"/><Relationship Id="rId61" Type="http://schemas.openxmlformats.org/officeDocument/2006/relationships/customXml" Target="../ink/ink3335.xml"/><Relationship Id="rId82" Type="http://schemas.openxmlformats.org/officeDocument/2006/relationships/image" Target="../media/image2858.png"/><Relationship Id="rId152" Type="http://schemas.openxmlformats.org/officeDocument/2006/relationships/image" Target="../media/image2893.png"/><Relationship Id="rId173" Type="http://schemas.openxmlformats.org/officeDocument/2006/relationships/customXml" Target="../ink/ink3391.xml"/><Relationship Id="rId19" Type="http://schemas.openxmlformats.org/officeDocument/2006/relationships/customXml" Target="../ink/ink3314.xml"/><Relationship Id="rId14" Type="http://schemas.openxmlformats.org/officeDocument/2006/relationships/image" Target="../media/image28240.png"/><Relationship Id="rId30" Type="http://schemas.openxmlformats.org/officeDocument/2006/relationships/image" Target="../media/image2832.png"/><Relationship Id="rId35" Type="http://schemas.openxmlformats.org/officeDocument/2006/relationships/customXml" Target="../ink/ink3322.xml"/><Relationship Id="rId56" Type="http://schemas.openxmlformats.org/officeDocument/2006/relationships/image" Target="../media/image2845.png"/><Relationship Id="rId77" Type="http://schemas.openxmlformats.org/officeDocument/2006/relationships/customXml" Target="../ink/ink3343.xml"/><Relationship Id="rId100" Type="http://schemas.openxmlformats.org/officeDocument/2006/relationships/image" Target="../media/image2867.png"/><Relationship Id="rId105" Type="http://schemas.openxmlformats.org/officeDocument/2006/relationships/customXml" Target="../ink/ink3357.xml"/><Relationship Id="rId126" Type="http://schemas.openxmlformats.org/officeDocument/2006/relationships/image" Target="../media/image2880.png"/><Relationship Id="rId147" Type="http://schemas.openxmlformats.org/officeDocument/2006/relationships/customXml" Target="../ink/ink3378.xml"/><Relationship Id="rId168" Type="http://schemas.openxmlformats.org/officeDocument/2006/relationships/image" Target="../media/image2901.png"/><Relationship Id="rId8" Type="http://schemas.openxmlformats.org/officeDocument/2006/relationships/image" Target="../media/image28210.png"/><Relationship Id="rId51" Type="http://schemas.openxmlformats.org/officeDocument/2006/relationships/customXml" Target="../ink/ink3330.xml"/><Relationship Id="rId72" Type="http://schemas.openxmlformats.org/officeDocument/2006/relationships/image" Target="../media/image2853.png"/><Relationship Id="rId93" Type="http://schemas.openxmlformats.org/officeDocument/2006/relationships/customXml" Target="../ink/ink3351.xml"/><Relationship Id="rId98" Type="http://schemas.openxmlformats.org/officeDocument/2006/relationships/image" Target="../media/image2866.png"/><Relationship Id="rId121" Type="http://schemas.openxmlformats.org/officeDocument/2006/relationships/customXml" Target="../ink/ink3365.xml"/><Relationship Id="rId142" Type="http://schemas.openxmlformats.org/officeDocument/2006/relationships/image" Target="../media/image2888.png"/><Relationship Id="rId163" Type="http://schemas.openxmlformats.org/officeDocument/2006/relationships/customXml" Target="../ink/ink3386.xml"/><Relationship Id="rId3" Type="http://schemas.openxmlformats.org/officeDocument/2006/relationships/customXml" Target="../ink/ink3306.xml"/><Relationship Id="rId25" Type="http://schemas.openxmlformats.org/officeDocument/2006/relationships/customXml" Target="../ink/ink3317.xml"/><Relationship Id="rId46" Type="http://schemas.openxmlformats.org/officeDocument/2006/relationships/image" Target="../media/image2840.png"/><Relationship Id="rId67" Type="http://schemas.openxmlformats.org/officeDocument/2006/relationships/customXml" Target="../ink/ink3338.xml"/><Relationship Id="rId116" Type="http://schemas.openxmlformats.org/officeDocument/2006/relationships/image" Target="../media/image2875.png"/><Relationship Id="rId137" Type="http://schemas.openxmlformats.org/officeDocument/2006/relationships/customXml" Target="../ink/ink3373.xml"/><Relationship Id="rId158" Type="http://schemas.openxmlformats.org/officeDocument/2006/relationships/image" Target="../media/image2896.png"/><Relationship Id="rId20" Type="http://schemas.openxmlformats.org/officeDocument/2006/relationships/image" Target="../media/image28270.png"/><Relationship Id="rId41" Type="http://schemas.openxmlformats.org/officeDocument/2006/relationships/customXml" Target="../ink/ink3325.xml"/><Relationship Id="rId62" Type="http://schemas.openxmlformats.org/officeDocument/2006/relationships/image" Target="../media/image2848.png"/><Relationship Id="rId83" Type="http://schemas.openxmlformats.org/officeDocument/2006/relationships/customXml" Target="../ink/ink3346.xml"/><Relationship Id="rId88" Type="http://schemas.openxmlformats.org/officeDocument/2006/relationships/image" Target="../media/image2861.png"/><Relationship Id="rId111" Type="http://schemas.openxmlformats.org/officeDocument/2006/relationships/customXml" Target="../ink/ink3360.xml"/><Relationship Id="rId132" Type="http://schemas.openxmlformats.org/officeDocument/2006/relationships/image" Target="../media/image2883.png"/><Relationship Id="rId153" Type="http://schemas.openxmlformats.org/officeDocument/2006/relationships/customXml" Target="../ink/ink3381.xml"/><Relationship Id="rId174" Type="http://schemas.openxmlformats.org/officeDocument/2006/relationships/image" Target="../media/image2904.png"/><Relationship Id="rId15" Type="http://schemas.openxmlformats.org/officeDocument/2006/relationships/customXml" Target="../ink/ink3312.xml"/><Relationship Id="rId36" Type="http://schemas.openxmlformats.org/officeDocument/2006/relationships/image" Target="../media/image2835.png"/><Relationship Id="rId57" Type="http://schemas.openxmlformats.org/officeDocument/2006/relationships/customXml" Target="../ink/ink3333.xml"/><Relationship Id="rId106" Type="http://schemas.openxmlformats.org/officeDocument/2006/relationships/image" Target="../media/image2870.png"/><Relationship Id="rId127" Type="http://schemas.openxmlformats.org/officeDocument/2006/relationships/customXml" Target="../ink/ink3368.xml"/><Relationship Id="rId10" Type="http://schemas.openxmlformats.org/officeDocument/2006/relationships/image" Target="../media/image28220.png"/><Relationship Id="rId31" Type="http://schemas.openxmlformats.org/officeDocument/2006/relationships/customXml" Target="../ink/ink3320.xml"/><Relationship Id="rId52" Type="http://schemas.openxmlformats.org/officeDocument/2006/relationships/image" Target="../media/image2843.png"/><Relationship Id="rId73" Type="http://schemas.openxmlformats.org/officeDocument/2006/relationships/customXml" Target="../ink/ink3341.xml"/><Relationship Id="rId78" Type="http://schemas.openxmlformats.org/officeDocument/2006/relationships/image" Target="../media/image2856.png"/><Relationship Id="rId94" Type="http://schemas.openxmlformats.org/officeDocument/2006/relationships/image" Target="../media/image2864.png"/><Relationship Id="rId99" Type="http://schemas.openxmlformats.org/officeDocument/2006/relationships/customXml" Target="../ink/ink3354.xml"/><Relationship Id="rId101" Type="http://schemas.openxmlformats.org/officeDocument/2006/relationships/customXml" Target="../ink/ink3355.xml"/><Relationship Id="rId122" Type="http://schemas.openxmlformats.org/officeDocument/2006/relationships/image" Target="../media/image2878.png"/><Relationship Id="rId143" Type="http://schemas.openxmlformats.org/officeDocument/2006/relationships/customXml" Target="../ink/ink3376.xml"/><Relationship Id="rId148" Type="http://schemas.openxmlformats.org/officeDocument/2006/relationships/image" Target="../media/image2891.png"/><Relationship Id="rId164" Type="http://schemas.openxmlformats.org/officeDocument/2006/relationships/image" Target="../media/image2899.png"/><Relationship Id="rId169" Type="http://schemas.openxmlformats.org/officeDocument/2006/relationships/customXml" Target="../ink/ink3389.xml"/><Relationship Id="rId4" Type="http://schemas.openxmlformats.org/officeDocument/2006/relationships/image" Target="../media/image28190.png"/><Relationship Id="rId9" Type="http://schemas.openxmlformats.org/officeDocument/2006/relationships/customXml" Target="../ink/ink3309.xml"/><Relationship Id="rId26" Type="http://schemas.openxmlformats.org/officeDocument/2006/relationships/image" Target="../media/image28300.png"/><Relationship Id="rId47" Type="http://schemas.openxmlformats.org/officeDocument/2006/relationships/customXml" Target="../ink/ink3328.xml"/><Relationship Id="rId68" Type="http://schemas.openxmlformats.org/officeDocument/2006/relationships/image" Target="../media/image2851.png"/><Relationship Id="rId89" Type="http://schemas.openxmlformats.org/officeDocument/2006/relationships/customXml" Target="../ink/ink3349.xml"/><Relationship Id="rId112" Type="http://schemas.openxmlformats.org/officeDocument/2006/relationships/image" Target="../media/image2873.png"/><Relationship Id="rId133" Type="http://schemas.openxmlformats.org/officeDocument/2006/relationships/customXml" Target="../ink/ink3371.xml"/><Relationship Id="rId154" Type="http://schemas.openxmlformats.org/officeDocument/2006/relationships/image" Target="../media/image2894.png"/><Relationship Id="rId16" Type="http://schemas.openxmlformats.org/officeDocument/2006/relationships/image" Target="../media/image28250.png"/><Relationship Id="rId37" Type="http://schemas.openxmlformats.org/officeDocument/2006/relationships/customXml" Target="../ink/ink3323.xml"/><Relationship Id="rId58" Type="http://schemas.openxmlformats.org/officeDocument/2006/relationships/image" Target="../media/image2846.png"/><Relationship Id="rId79" Type="http://schemas.openxmlformats.org/officeDocument/2006/relationships/customXml" Target="../ink/ink3344.xml"/><Relationship Id="rId102" Type="http://schemas.openxmlformats.org/officeDocument/2006/relationships/image" Target="../media/image2868.png"/><Relationship Id="rId123" Type="http://schemas.openxmlformats.org/officeDocument/2006/relationships/customXml" Target="../ink/ink3366.xml"/><Relationship Id="rId144" Type="http://schemas.openxmlformats.org/officeDocument/2006/relationships/image" Target="../media/image2889.png"/><Relationship Id="rId90" Type="http://schemas.openxmlformats.org/officeDocument/2006/relationships/image" Target="../media/image2862.png"/><Relationship Id="rId165" Type="http://schemas.openxmlformats.org/officeDocument/2006/relationships/customXml" Target="../ink/ink3387.xml"/><Relationship Id="rId27" Type="http://schemas.openxmlformats.org/officeDocument/2006/relationships/customXml" Target="../ink/ink3318.xml"/><Relationship Id="rId48" Type="http://schemas.openxmlformats.org/officeDocument/2006/relationships/image" Target="../media/image2841.png"/><Relationship Id="rId69" Type="http://schemas.openxmlformats.org/officeDocument/2006/relationships/customXml" Target="../ink/ink3339.xml"/><Relationship Id="rId113" Type="http://schemas.openxmlformats.org/officeDocument/2006/relationships/customXml" Target="../ink/ink3361.xml"/><Relationship Id="rId134" Type="http://schemas.openxmlformats.org/officeDocument/2006/relationships/image" Target="../media/image2884.png"/><Relationship Id="rId80" Type="http://schemas.openxmlformats.org/officeDocument/2006/relationships/image" Target="../media/image2857.png"/><Relationship Id="rId155" Type="http://schemas.openxmlformats.org/officeDocument/2006/relationships/customXml" Target="../ink/ink3382.xml"/><Relationship Id="rId17" Type="http://schemas.openxmlformats.org/officeDocument/2006/relationships/customXml" Target="../ink/ink3313.xml"/><Relationship Id="rId38" Type="http://schemas.openxmlformats.org/officeDocument/2006/relationships/image" Target="../media/image2836.png"/><Relationship Id="rId59" Type="http://schemas.openxmlformats.org/officeDocument/2006/relationships/customXml" Target="../ink/ink3334.xml"/><Relationship Id="rId103" Type="http://schemas.openxmlformats.org/officeDocument/2006/relationships/customXml" Target="../ink/ink3356.xml"/><Relationship Id="rId124" Type="http://schemas.openxmlformats.org/officeDocument/2006/relationships/image" Target="../media/image2879.png"/><Relationship Id="rId70" Type="http://schemas.openxmlformats.org/officeDocument/2006/relationships/image" Target="../media/image2852.png"/><Relationship Id="rId91" Type="http://schemas.openxmlformats.org/officeDocument/2006/relationships/customXml" Target="../ink/ink3350.xml"/><Relationship Id="rId145" Type="http://schemas.openxmlformats.org/officeDocument/2006/relationships/customXml" Target="../ink/ink3377.xml"/><Relationship Id="rId166" Type="http://schemas.openxmlformats.org/officeDocument/2006/relationships/image" Target="../media/image29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2.emf"/><Relationship Id="rId7" Type="http://schemas.openxmlformats.org/officeDocument/2006/relationships/image" Target="../media/image2906.png"/><Relationship Id="rId2" Type="http://schemas.openxmlformats.org/officeDocument/2006/relationships/image" Target="../media/image249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93.xml"/><Relationship Id="rId5" Type="http://schemas.openxmlformats.org/officeDocument/2006/relationships/image" Target="../media/image2905.png"/><Relationship Id="rId4" Type="http://schemas.openxmlformats.org/officeDocument/2006/relationships/customXml" Target="../ink/ink339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1.png"/><Relationship Id="rId21" Type="http://schemas.openxmlformats.org/officeDocument/2006/relationships/image" Target="../media/image133.png"/><Relationship Id="rId324" Type="http://schemas.openxmlformats.org/officeDocument/2006/relationships/image" Target="../media/image284.png"/><Relationship Id="rId531" Type="http://schemas.openxmlformats.org/officeDocument/2006/relationships/customXml" Target="../ink/ink388.xml"/><Relationship Id="rId170" Type="http://schemas.openxmlformats.org/officeDocument/2006/relationships/customXml" Target="../ink/ink207.xml"/><Relationship Id="rId268" Type="http://schemas.openxmlformats.org/officeDocument/2006/relationships/customXml" Target="../ink/ink256.xml"/><Relationship Id="rId475" Type="http://schemas.openxmlformats.org/officeDocument/2006/relationships/customXml" Target="../ink/ink360.xml"/><Relationship Id="rId32" Type="http://schemas.openxmlformats.org/officeDocument/2006/relationships/customXml" Target="../ink/ink138.xml"/><Relationship Id="rId128" Type="http://schemas.openxmlformats.org/officeDocument/2006/relationships/customXml" Target="../ink/ink186.xml"/><Relationship Id="rId335" Type="http://schemas.openxmlformats.org/officeDocument/2006/relationships/customXml" Target="../ink/ink290.xml"/><Relationship Id="rId5" Type="http://schemas.openxmlformats.org/officeDocument/2006/relationships/image" Target="../media/image125.png"/><Relationship Id="rId181" Type="http://schemas.openxmlformats.org/officeDocument/2006/relationships/image" Target="../media/image213.png"/><Relationship Id="rId237" Type="http://schemas.openxmlformats.org/officeDocument/2006/relationships/image" Target="../media/image241.png"/><Relationship Id="rId402" Type="http://schemas.openxmlformats.org/officeDocument/2006/relationships/image" Target="../media/image323.png"/><Relationship Id="rId279" Type="http://schemas.openxmlformats.org/officeDocument/2006/relationships/image" Target="../media/image262.png"/><Relationship Id="rId444" Type="http://schemas.openxmlformats.org/officeDocument/2006/relationships/image" Target="../media/image344.png"/><Relationship Id="rId486" Type="http://schemas.openxmlformats.org/officeDocument/2006/relationships/image" Target="../media/image365.png"/><Relationship Id="rId43" Type="http://schemas.openxmlformats.org/officeDocument/2006/relationships/image" Target="../media/image144.png"/><Relationship Id="rId139" Type="http://schemas.openxmlformats.org/officeDocument/2006/relationships/image" Target="../media/image192.png"/><Relationship Id="rId290" Type="http://schemas.openxmlformats.org/officeDocument/2006/relationships/customXml" Target="../ink/ink267.xml"/><Relationship Id="rId304" Type="http://schemas.openxmlformats.org/officeDocument/2006/relationships/image" Target="../media/image274.png"/><Relationship Id="rId346" Type="http://schemas.openxmlformats.org/officeDocument/2006/relationships/image" Target="../media/image295.png"/><Relationship Id="rId388" Type="http://schemas.openxmlformats.org/officeDocument/2006/relationships/image" Target="../media/image316.png"/><Relationship Id="rId511" Type="http://schemas.openxmlformats.org/officeDocument/2006/relationships/customXml" Target="../ink/ink378.xml"/><Relationship Id="rId85" Type="http://schemas.openxmlformats.org/officeDocument/2006/relationships/image" Target="../media/image165.png"/><Relationship Id="rId150" Type="http://schemas.openxmlformats.org/officeDocument/2006/relationships/customXml" Target="../ink/ink197.xml"/><Relationship Id="rId192" Type="http://schemas.openxmlformats.org/officeDocument/2006/relationships/customXml" Target="../ink/ink218.xml"/><Relationship Id="rId206" Type="http://schemas.openxmlformats.org/officeDocument/2006/relationships/customXml" Target="../ink/ink225.xml"/><Relationship Id="rId413" Type="http://schemas.openxmlformats.org/officeDocument/2006/relationships/customXml" Target="../ink/ink329.xml"/><Relationship Id="rId248" Type="http://schemas.openxmlformats.org/officeDocument/2006/relationships/customXml" Target="../ink/ink246.xml"/><Relationship Id="rId455" Type="http://schemas.openxmlformats.org/officeDocument/2006/relationships/customXml" Target="../ink/ink350.xml"/><Relationship Id="rId497" Type="http://schemas.openxmlformats.org/officeDocument/2006/relationships/customXml" Target="../ink/ink371.xml"/><Relationship Id="rId12" Type="http://schemas.openxmlformats.org/officeDocument/2006/relationships/customXml" Target="../ink/ink128.xml"/><Relationship Id="rId108" Type="http://schemas.openxmlformats.org/officeDocument/2006/relationships/customXml" Target="../ink/ink176.xml"/><Relationship Id="rId315" Type="http://schemas.openxmlformats.org/officeDocument/2006/relationships/customXml" Target="../ink/ink280.xml"/><Relationship Id="rId357" Type="http://schemas.openxmlformats.org/officeDocument/2006/relationships/customXml" Target="../ink/ink301.xml"/><Relationship Id="rId522" Type="http://schemas.openxmlformats.org/officeDocument/2006/relationships/image" Target="../media/image383.png"/><Relationship Id="rId54" Type="http://schemas.openxmlformats.org/officeDocument/2006/relationships/customXml" Target="../ink/ink149.xml"/><Relationship Id="rId96" Type="http://schemas.openxmlformats.org/officeDocument/2006/relationships/customXml" Target="../ink/ink170.xml"/><Relationship Id="rId161" Type="http://schemas.openxmlformats.org/officeDocument/2006/relationships/image" Target="../media/image203.png"/><Relationship Id="rId217" Type="http://schemas.openxmlformats.org/officeDocument/2006/relationships/image" Target="../media/image231.png"/><Relationship Id="rId399" Type="http://schemas.openxmlformats.org/officeDocument/2006/relationships/customXml" Target="../ink/ink322.xml"/><Relationship Id="rId259" Type="http://schemas.openxmlformats.org/officeDocument/2006/relationships/image" Target="../media/image252.png"/><Relationship Id="rId424" Type="http://schemas.openxmlformats.org/officeDocument/2006/relationships/image" Target="../media/image334.png"/><Relationship Id="rId466" Type="http://schemas.openxmlformats.org/officeDocument/2006/relationships/image" Target="../media/image355.png"/><Relationship Id="rId23" Type="http://schemas.openxmlformats.org/officeDocument/2006/relationships/image" Target="../media/image134.png"/><Relationship Id="rId119" Type="http://schemas.openxmlformats.org/officeDocument/2006/relationships/image" Target="../media/image182.png"/><Relationship Id="rId270" Type="http://schemas.openxmlformats.org/officeDocument/2006/relationships/customXml" Target="../ink/ink257.xml"/><Relationship Id="rId326" Type="http://schemas.openxmlformats.org/officeDocument/2006/relationships/image" Target="../media/image285.png"/><Relationship Id="rId65" Type="http://schemas.openxmlformats.org/officeDocument/2006/relationships/image" Target="../media/image155.png"/><Relationship Id="rId130" Type="http://schemas.openxmlformats.org/officeDocument/2006/relationships/customXml" Target="../ink/ink187.xml"/><Relationship Id="rId368" Type="http://schemas.openxmlformats.org/officeDocument/2006/relationships/image" Target="../media/image306.png"/><Relationship Id="rId172" Type="http://schemas.openxmlformats.org/officeDocument/2006/relationships/customXml" Target="../ink/ink208.xml"/><Relationship Id="rId228" Type="http://schemas.openxmlformats.org/officeDocument/2006/relationships/customXml" Target="../ink/ink236.xml"/><Relationship Id="rId435" Type="http://schemas.openxmlformats.org/officeDocument/2006/relationships/customXml" Target="../ink/ink340.xml"/><Relationship Id="rId477" Type="http://schemas.openxmlformats.org/officeDocument/2006/relationships/customXml" Target="../ink/ink361.xml"/><Relationship Id="rId281" Type="http://schemas.openxmlformats.org/officeDocument/2006/relationships/image" Target="../media/image263.png"/><Relationship Id="rId337" Type="http://schemas.openxmlformats.org/officeDocument/2006/relationships/customXml" Target="../ink/ink291.xml"/><Relationship Id="rId502" Type="http://schemas.openxmlformats.org/officeDocument/2006/relationships/image" Target="../media/image373.png"/><Relationship Id="rId34" Type="http://schemas.openxmlformats.org/officeDocument/2006/relationships/customXml" Target="../ink/ink139.xml"/><Relationship Id="rId76" Type="http://schemas.openxmlformats.org/officeDocument/2006/relationships/customXml" Target="../ink/ink160.xml"/><Relationship Id="rId141" Type="http://schemas.openxmlformats.org/officeDocument/2006/relationships/image" Target="../media/image193.png"/><Relationship Id="rId379" Type="http://schemas.openxmlformats.org/officeDocument/2006/relationships/customXml" Target="../ink/ink312.xml"/><Relationship Id="rId7" Type="http://schemas.openxmlformats.org/officeDocument/2006/relationships/image" Target="../media/image126.png"/><Relationship Id="rId183" Type="http://schemas.openxmlformats.org/officeDocument/2006/relationships/image" Target="../media/image214.png"/><Relationship Id="rId239" Type="http://schemas.openxmlformats.org/officeDocument/2006/relationships/image" Target="../media/image242.png"/><Relationship Id="rId390" Type="http://schemas.openxmlformats.org/officeDocument/2006/relationships/image" Target="../media/image317.png"/><Relationship Id="rId404" Type="http://schemas.openxmlformats.org/officeDocument/2006/relationships/image" Target="../media/image324.png"/><Relationship Id="rId446" Type="http://schemas.openxmlformats.org/officeDocument/2006/relationships/image" Target="../media/image345.png"/><Relationship Id="rId250" Type="http://schemas.openxmlformats.org/officeDocument/2006/relationships/customXml" Target="../ink/ink247.xml"/><Relationship Id="rId292" Type="http://schemas.openxmlformats.org/officeDocument/2006/relationships/customXml" Target="../ink/ink268.xml"/><Relationship Id="rId306" Type="http://schemas.openxmlformats.org/officeDocument/2006/relationships/image" Target="../media/image275.png"/><Relationship Id="rId488" Type="http://schemas.openxmlformats.org/officeDocument/2006/relationships/image" Target="../media/image366.png"/><Relationship Id="rId45" Type="http://schemas.openxmlformats.org/officeDocument/2006/relationships/image" Target="../media/image145.png"/><Relationship Id="rId87" Type="http://schemas.openxmlformats.org/officeDocument/2006/relationships/image" Target="../media/image166.png"/><Relationship Id="rId110" Type="http://schemas.openxmlformats.org/officeDocument/2006/relationships/customXml" Target="../ink/ink177.xml"/><Relationship Id="rId348" Type="http://schemas.openxmlformats.org/officeDocument/2006/relationships/image" Target="../media/image296.png"/><Relationship Id="rId513" Type="http://schemas.openxmlformats.org/officeDocument/2006/relationships/customXml" Target="../ink/ink379.xml"/><Relationship Id="rId152" Type="http://schemas.openxmlformats.org/officeDocument/2006/relationships/customXml" Target="../ink/ink198.xml"/><Relationship Id="rId194" Type="http://schemas.openxmlformats.org/officeDocument/2006/relationships/customXml" Target="../ink/ink219.xml"/><Relationship Id="rId208" Type="http://schemas.openxmlformats.org/officeDocument/2006/relationships/customXml" Target="../ink/ink226.xml"/><Relationship Id="rId415" Type="http://schemas.openxmlformats.org/officeDocument/2006/relationships/customXml" Target="../ink/ink330.xml"/><Relationship Id="rId457" Type="http://schemas.openxmlformats.org/officeDocument/2006/relationships/customXml" Target="../ink/ink351.xml"/><Relationship Id="rId261" Type="http://schemas.openxmlformats.org/officeDocument/2006/relationships/image" Target="../media/image253.png"/><Relationship Id="rId499" Type="http://schemas.openxmlformats.org/officeDocument/2006/relationships/customXml" Target="../ink/ink372.xml"/><Relationship Id="rId14" Type="http://schemas.openxmlformats.org/officeDocument/2006/relationships/customXml" Target="../ink/ink129.xml"/><Relationship Id="rId56" Type="http://schemas.openxmlformats.org/officeDocument/2006/relationships/customXml" Target="../ink/ink150.xml"/><Relationship Id="rId317" Type="http://schemas.openxmlformats.org/officeDocument/2006/relationships/customXml" Target="../ink/ink281.xml"/><Relationship Id="rId359" Type="http://schemas.openxmlformats.org/officeDocument/2006/relationships/customXml" Target="../ink/ink302.xml"/><Relationship Id="rId524" Type="http://schemas.openxmlformats.org/officeDocument/2006/relationships/image" Target="../media/image384.png"/><Relationship Id="rId98" Type="http://schemas.openxmlformats.org/officeDocument/2006/relationships/customXml" Target="../ink/ink171.xml"/><Relationship Id="rId121" Type="http://schemas.openxmlformats.org/officeDocument/2006/relationships/image" Target="../media/image183.png"/><Relationship Id="rId163" Type="http://schemas.openxmlformats.org/officeDocument/2006/relationships/image" Target="../media/image204.png"/><Relationship Id="rId219" Type="http://schemas.openxmlformats.org/officeDocument/2006/relationships/image" Target="../media/image232.png"/><Relationship Id="rId370" Type="http://schemas.openxmlformats.org/officeDocument/2006/relationships/image" Target="../media/image307.png"/><Relationship Id="rId426" Type="http://schemas.openxmlformats.org/officeDocument/2006/relationships/image" Target="../media/image335.png"/><Relationship Id="rId230" Type="http://schemas.openxmlformats.org/officeDocument/2006/relationships/customXml" Target="../ink/ink237.xml"/><Relationship Id="rId468" Type="http://schemas.openxmlformats.org/officeDocument/2006/relationships/image" Target="../media/image356.png"/><Relationship Id="rId25" Type="http://schemas.openxmlformats.org/officeDocument/2006/relationships/image" Target="../media/image135.png"/><Relationship Id="rId67" Type="http://schemas.openxmlformats.org/officeDocument/2006/relationships/image" Target="../media/image156.png"/><Relationship Id="rId272" Type="http://schemas.openxmlformats.org/officeDocument/2006/relationships/customXml" Target="../ink/ink258.xml"/><Relationship Id="rId328" Type="http://schemas.openxmlformats.org/officeDocument/2006/relationships/image" Target="../media/image286.png"/><Relationship Id="rId132" Type="http://schemas.openxmlformats.org/officeDocument/2006/relationships/customXml" Target="../ink/ink188.xml"/><Relationship Id="rId174" Type="http://schemas.openxmlformats.org/officeDocument/2006/relationships/customXml" Target="../ink/ink209.xml"/><Relationship Id="rId381" Type="http://schemas.openxmlformats.org/officeDocument/2006/relationships/customXml" Target="../ink/ink313.xml"/><Relationship Id="rId241" Type="http://schemas.openxmlformats.org/officeDocument/2006/relationships/image" Target="../media/image243.png"/><Relationship Id="rId437" Type="http://schemas.openxmlformats.org/officeDocument/2006/relationships/customXml" Target="../ink/ink341.xml"/><Relationship Id="rId479" Type="http://schemas.openxmlformats.org/officeDocument/2006/relationships/customXml" Target="../ink/ink362.xml"/><Relationship Id="rId36" Type="http://schemas.openxmlformats.org/officeDocument/2006/relationships/customXml" Target="../ink/ink140.xml"/><Relationship Id="rId283" Type="http://schemas.openxmlformats.org/officeDocument/2006/relationships/image" Target="../media/image264.png"/><Relationship Id="rId339" Type="http://schemas.openxmlformats.org/officeDocument/2006/relationships/customXml" Target="../ink/ink292.xml"/><Relationship Id="rId490" Type="http://schemas.openxmlformats.org/officeDocument/2006/relationships/image" Target="../media/image367.png"/><Relationship Id="rId504" Type="http://schemas.openxmlformats.org/officeDocument/2006/relationships/image" Target="../media/image374.png"/><Relationship Id="rId78" Type="http://schemas.openxmlformats.org/officeDocument/2006/relationships/customXml" Target="../ink/ink161.xml"/><Relationship Id="rId101" Type="http://schemas.openxmlformats.org/officeDocument/2006/relationships/image" Target="../media/image173.png"/><Relationship Id="rId143" Type="http://schemas.openxmlformats.org/officeDocument/2006/relationships/image" Target="../media/image194.png"/><Relationship Id="rId185" Type="http://schemas.openxmlformats.org/officeDocument/2006/relationships/image" Target="../media/image215.png"/><Relationship Id="rId350" Type="http://schemas.openxmlformats.org/officeDocument/2006/relationships/image" Target="../media/image297.png"/><Relationship Id="rId406" Type="http://schemas.openxmlformats.org/officeDocument/2006/relationships/image" Target="../media/image325.png"/><Relationship Id="rId9" Type="http://schemas.openxmlformats.org/officeDocument/2006/relationships/image" Target="../media/image127.png"/><Relationship Id="rId210" Type="http://schemas.openxmlformats.org/officeDocument/2006/relationships/customXml" Target="../ink/ink227.xml"/><Relationship Id="rId392" Type="http://schemas.openxmlformats.org/officeDocument/2006/relationships/image" Target="../media/image318.png"/><Relationship Id="rId448" Type="http://schemas.openxmlformats.org/officeDocument/2006/relationships/image" Target="../media/image346.png"/><Relationship Id="rId252" Type="http://schemas.openxmlformats.org/officeDocument/2006/relationships/customXml" Target="../ink/ink248.xml"/><Relationship Id="rId294" Type="http://schemas.openxmlformats.org/officeDocument/2006/relationships/customXml" Target="../ink/ink269.xml"/><Relationship Id="rId308" Type="http://schemas.openxmlformats.org/officeDocument/2006/relationships/image" Target="../media/image276.png"/><Relationship Id="rId515" Type="http://schemas.openxmlformats.org/officeDocument/2006/relationships/customXml" Target="../ink/ink380.xml"/><Relationship Id="rId47" Type="http://schemas.openxmlformats.org/officeDocument/2006/relationships/image" Target="../media/image146.png"/><Relationship Id="rId89" Type="http://schemas.openxmlformats.org/officeDocument/2006/relationships/image" Target="../media/image167.png"/><Relationship Id="rId112" Type="http://schemas.openxmlformats.org/officeDocument/2006/relationships/customXml" Target="../ink/ink178.xml"/><Relationship Id="rId154" Type="http://schemas.openxmlformats.org/officeDocument/2006/relationships/customXml" Target="../ink/ink199.xml"/><Relationship Id="rId361" Type="http://schemas.openxmlformats.org/officeDocument/2006/relationships/customXml" Target="../ink/ink303.xml"/><Relationship Id="rId196" Type="http://schemas.openxmlformats.org/officeDocument/2006/relationships/customXml" Target="../ink/ink220.xml"/><Relationship Id="rId417" Type="http://schemas.openxmlformats.org/officeDocument/2006/relationships/customXml" Target="../ink/ink331.xml"/><Relationship Id="rId459" Type="http://schemas.openxmlformats.org/officeDocument/2006/relationships/customXml" Target="../ink/ink352.xml"/><Relationship Id="rId16" Type="http://schemas.openxmlformats.org/officeDocument/2006/relationships/customXml" Target="../ink/ink130.xml"/><Relationship Id="rId221" Type="http://schemas.openxmlformats.org/officeDocument/2006/relationships/image" Target="../media/image233.png"/><Relationship Id="rId263" Type="http://schemas.openxmlformats.org/officeDocument/2006/relationships/image" Target="../media/image254.png"/><Relationship Id="rId319" Type="http://schemas.openxmlformats.org/officeDocument/2006/relationships/customXml" Target="../ink/ink282.xml"/><Relationship Id="rId470" Type="http://schemas.openxmlformats.org/officeDocument/2006/relationships/image" Target="../media/image357.png"/><Relationship Id="rId526" Type="http://schemas.openxmlformats.org/officeDocument/2006/relationships/image" Target="../media/image385.png"/><Relationship Id="rId58" Type="http://schemas.openxmlformats.org/officeDocument/2006/relationships/customXml" Target="../ink/ink151.xml"/><Relationship Id="rId123" Type="http://schemas.openxmlformats.org/officeDocument/2006/relationships/image" Target="../media/image184.png"/><Relationship Id="rId330" Type="http://schemas.openxmlformats.org/officeDocument/2006/relationships/image" Target="../media/image287.png"/><Relationship Id="rId165" Type="http://schemas.openxmlformats.org/officeDocument/2006/relationships/image" Target="../media/image205.png"/><Relationship Id="rId372" Type="http://schemas.openxmlformats.org/officeDocument/2006/relationships/image" Target="../media/image308.png"/><Relationship Id="rId428" Type="http://schemas.openxmlformats.org/officeDocument/2006/relationships/image" Target="../media/image336.png"/><Relationship Id="rId232" Type="http://schemas.openxmlformats.org/officeDocument/2006/relationships/customXml" Target="../ink/ink238.xml"/><Relationship Id="rId274" Type="http://schemas.openxmlformats.org/officeDocument/2006/relationships/customXml" Target="../ink/ink259.xml"/><Relationship Id="rId481" Type="http://schemas.openxmlformats.org/officeDocument/2006/relationships/customXml" Target="../ink/ink363.xml"/><Relationship Id="rId27" Type="http://schemas.openxmlformats.org/officeDocument/2006/relationships/image" Target="../media/image136.png"/><Relationship Id="rId69" Type="http://schemas.openxmlformats.org/officeDocument/2006/relationships/image" Target="../media/image157.png"/><Relationship Id="rId134" Type="http://schemas.openxmlformats.org/officeDocument/2006/relationships/customXml" Target="../ink/ink189.xml"/><Relationship Id="rId80" Type="http://schemas.openxmlformats.org/officeDocument/2006/relationships/customXml" Target="../ink/ink162.xml"/><Relationship Id="rId176" Type="http://schemas.openxmlformats.org/officeDocument/2006/relationships/customXml" Target="../ink/ink210.xml"/><Relationship Id="rId341" Type="http://schemas.openxmlformats.org/officeDocument/2006/relationships/customXml" Target="../ink/ink293.xml"/><Relationship Id="rId383" Type="http://schemas.openxmlformats.org/officeDocument/2006/relationships/customXml" Target="../ink/ink314.xml"/><Relationship Id="rId439" Type="http://schemas.openxmlformats.org/officeDocument/2006/relationships/customXml" Target="../ink/ink342.xml"/><Relationship Id="rId201" Type="http://schemas.openxmlformats.org/officeDocument/2006/relationships/image" Target="../media/image223.png"/><Relationship Id="rId243" Type="http://schemas.openxmlformats.org/officeDocument/2006/relationships/image" Target="../media/image244.png"/><Relationship Id="rId285" Type="http://schemas.openxmlformats.org/officeDocument/2006/relationships/image" Target="../media/image265.png"/><Relationship Id="rId450" Type="http://schemas.openxmlformats.org/officeDocument/2006/relationships/image" Target="../media/image347.png"/><Relationship Id="rId506" Type="http://schemas.openxmlformats.org/officeDocument/2006/relationships/image" Target="../media/image375.png"/><Relationship Id="rId38" Type="http://schemas.openxmlformats.org/officeDocument/2006/relationships/customXml" Target="../ink/ink141.xml"/><Relationship Id="rId103" Type="http://schemas.openxmlformats.org/officeDocument/2006/relationships/image" Target="../media/image174.png"/><Relationship Id="rId310" Type="http://schemas.openxmlformats.org/officeDocument/2006/relationships/image" Target="../media/image277.png"/><Relationship Id="rId492" Type="http://schemas.openxmlformats.org/officeDocument/2006/relationships/image" Target="../media/image368.png"/><Relationship Id="rId91" Type="http://schemas.openxmlformats.org/officeDocument/2006/relationships/image" Target="../media/image168.png"/><Relationship Id="rId145" Type="http://schemas.openxmlformats.org/officeDocument/2006/relationships/image" Target="../media/image195.png"/><Relationship Id="rId187" Type="http://schemas.openxmlformats.org/officeDocument/2006/relationships/image" Target="../media/image216.png"/><Relationship Id="rId352" Type="http://schemas.openxmlformats.org/officeDocument/2006/relationships/image" Target="../media/image298.png"/><Relationship Id="rId394" Type="http://schemas.openxmlformats.org/officeDocument/2006/relationships/image" Target="../media/image319.png"/><Relationship Id="rId408" Type="http://schemas.openxmlformats.org/officeDocument/2006/relationships/image" Target="../media/image326.png"/><Relationship Id="rId212" Type="http://schemas.openxmlformats.org/officeDocument/2006/relationships/customXml" Target="../ink/ink228.xml"/><Relationship Id="rId254" Type="http://schemas.openxmlformats.org/officeDocument/2006/relationships/customXml" Target="../ink/ink249.xml"/><Relationship Id="rId49" Type="http://schemas.openxmlformats.org/officeDocument/2006/relationships/image" Target="../media/image147.png"/><Relationship Id="rId114" Type="http://schemas.openxmlformats.org/officeDocument/2006/relationships/customXml" Target="../ink/ink179.xml"/><Relationship Id="rId296" Type="http://schemas.openxmlformats.org/officeDocument/2006/relationships/customXml" Target="../ink/ink270.xml"/><Relationship Id="rId461" Type="http://schemas.openxmlformats.org/officeDocument/2006/relationships/customXml" Target="../ink/ink353.xml"/><Relationship Id="rId517" Type="http://schemas.openxmlformats.org/officeDocument/2006/relationships/customXml" Target="../ink/ink381.xml"/><Relationship Id="rId60" Type="http://schemas.openxmlformats.org/officeDocument/2006/relationships/customXml" Target="../ink/ink152.xml"/><Relationship Id="rId156" Type="http://schemas.openxmlformats.org/officeDocument/2006/relationships/customXml" Target="../ink/ink200.xml"/><Relationship Id="rId198" Type="http://schemas.openxmlformats.org/officeDocument/2006/relationships/customXml" Target="../ink/ink221.xml"/><Relationship Id="rId321" Type="http://schemas.openxmlformats.org/officeDocument/2006/relationships/customXml" Target="../ink/ink283.xml"/><Relationship Id="rId363" Type="http://schemas.openxmlformats.org/officeDocument/2006/relationships/customXml" Target="../ink/ink304.xml"/><Relationship Id="rId419" Type="http://schemas.openxmlformats.org/officeDocument/2006/relationships/customXml" Target="../ink/ink332.xml"/><Relationship Id="rId223" Type="http://schemas.openxmlformats.org/officeDocument/2006/relationships/image" Target="../media/image234.png"/><Relationship Id="rId430" Type="http://schemas.openxmlformats.org/officeDocument/2006/relationships/image" Target="../media/image337.png"/><Relationship Id="rId18" Type="http://schemas.openxmlformats.org/officeDocument/2006/relationships/customXml" Target="../ink/ink131.xml"/><Relationship Id="rId265" Type="http://schemas.openxmlformats.org/officeDocument/2006/relationships/image" Target="../media/image255.png"/><Relationship Id="rId472" Type="http://schemas.openxmlformats.org/officeDocument/2006/relationships/image" Target="../media/image358.png"/><Relationship Id="rId528" Type="http://schemas.openxmlformats.org/officeDocument/2006/relationships/image" Target="../media/image386.png"/><Relationship Id="rId125" Type="http://schemas.openxmlformats.org/officeDocument/2006/relationships/image" Target="../media/image185.png"/><Relationship Id="rId167" Type="http://schemas.openxmlformats.org/officeDocument/2006/relationships/image" Target="../media/image206.png"/><Relationship Id="rId332" Type="http://schemas.openxmlformats.org/officeDocument/2006/relationships/image" Target="../media/image288.png"/><Relationship Id="rId374" Type="http://schemas.openxmlformats.org/officeDocument/2006/relationships/image" Target="../media/image309.png"/><Relationship Id="rId71" Type="http://schemas.openxmlformats.org/officeDocument/2006/relationships/image" Target="../media/image158.png"/><Relationship Id="rId234" Type="http://schemas.openxmlformats.org/officeDocument/2006/relationships/customXml" Target="../ink/ink239.xml"/><Relationship Id="rId2" Type="http://schemas.openxmlformats.org/officeDocument/2006/relationships/customXml" Target="../ink/ink123.xml"/><Relationship Id="rId29" Type="http://schemas.openxmlformats.org/officeDocument/2006/relationships/image" Target="../media/image137.png"/><Relationship Id="rId276" Type="http://schemas.openxmlformats.org/officeDocument/2006/relationships/customXml" Target="../ink/ink260.xml"/><Relationship Id="rId441" Type="http://schemas.openxmlformats.org/officeDocument/2006/relationships/customXml" Target="../ink/ink343.xml"/><Relationship Id="rId483" Type="http://schemas.openxmlformats.org/officeDocument/2006/relationships/customXml" Target="../ink/ink364.xml"/><Relationship Id="rId40" Type="http://schemas.openxmlformats.org/officeDocument/2006/relationships/customXml" Target="../ink/ink142.xml"/><Relationship Id="rId136" Type="http://schemas.openxmlformats.org/officeDocument/2006/relationships/customXml" Target="../ink/ink190.xml"/><Relationship Id="rId178" Type="http://schemas.openxmlformats.org/officeDocument/2006/relationships/customXml" Target="../ink/ink211.xml"/><Relationship Id="rId301" Type="http://schemas.openxmlformats.org/officeDocument/2006/relationships/customXml" Target="../ink/ink273.xml"/><Relationship Id="rId343" Type="http://schemas.openxmlformats.org/officeDocument/2006/relationships/customXml" Target="../ink/ink294.xml"/><Relationship Id="rId82" Type="http://schemas.openxmlformats.org/officeDocument/2006/relationships/customXml" Target="../ink/ink163.xml"/><Relationship Id="rId203" Type="http://schemas.openxmlformats.org/officeDocument/2006/relationships/image" Target="../media/image224.png"/><Relationship Id="rId385" Type="http://schemas.openxmlformats.org/officeDocument/2006/relationships/customXml" Target="../ink/ink315.xml"/><Relationship Id="rId245" Type="http://schemas.openxmlformats.org/officeDocument/2006/relationships/image" Target="../media/image245.png"/><Relationship Id="rId287" Type="http://schemas.openxmlformats.org/officeDocument/2006/relationships/image" Target="../media/image266.png"/><Relationship Id="rId410" Type="http://schemas.openxmlformats.org/officeDocument/2006/relationships/image" Target="../media/image327.png"/><Relationship Id="rId452" Type="http://schemas.openxmlformats.org/officeDocument/2006/relationships/image" Target="../media/image348.png"/><Relationship Id="rId494" Type="http://schemas.openxmlformats.org/officeDocument/2006/relationships/image" Target="../media/image369.png"/><Relationship Id="rId508" Type="http://schemas.openxmlformats.org/officeDocument/2006/relationships/image" Target="../media/image376.png"/><Relationship Id="rId105" Type="http://schemas.openxmlformats.org/officeDocument/2006/relationships/image" Target="../media/image175.png"/><Relationship Id="rId147" Type="http://schemas.openxmlformats.org/officeDocument/2006/relationships/image" Target="../media/image196.png"/><Relationship Id="rId312" Type="http://schemas.openxmlformats.org/officeDocument/2006/relationships/image" Target="../media/image278.png"/><Relationship Id="rId354" Type="http://schemas.openxmlformats.org/officeDocument/2006/relationships/image" Target="../media/image299.png"/><Relationship Id="rId51" Type="http://schemas.openxmlformats.org/officeDocument/2006/relationships/image" Target="../media/image148.png"/><Relationship Id="rId93" Type="http://schemas.openxmlformats.org/officeDocument/2006/relationships/image" Target="../media/image169.png"/><Relationship Id="rId189" Type="http://schemas.openxmlformats.org/officeDocument/2006/relationships/image" Target="../media/image217.png"/><Relationship Id="rId396" Type="http://schemas.openxmlformats.org/officeDocument/2006/relationships/image" Target="../media/image320.png"/><Relationship Id="rId214" Type="http://schemas.openxmlformats.org/officeDocument/2006/relationships/customXml" Target="../ink/ink229.xml"/><Relationship Id="rId256" Type="http://schemas.openxmlformats.org/officeDocument/2006/relationships/customXml" Target="../ink/ink250.xml"/><Relationship Id="rId298" Type="http://schemas.openxmlformats.org/officeDocument/2006/relationships/customXml" Target="../ink/ink271.xml"/><Relationship Id="rId421" Type="http://schemas.openxmlformats.org/officeDocument/2006/relationships/customXml" Target="../ink/ink333.xml"/><Relationship Id="rId463" Type="http://schemas.openxmlformats.org/officeDocument/2006/relationships/customXml" Target="../ink/ink354.xml"/><Relationship Id="rId519" Type="http://schemas.openxmlformats.org/officeDocument/2006/relationships/customXml" Target="../ink/ink382.xml"/><Relationship Id="rId116" Type="http://schemas.openxmlformats.org/officeDocument/2006/relationships/customXml" Target="../ink/ink180.xml"/><Relationship Id="rId158" Type="http://schemas.openxmlformats.org/officeDocument/2006/relationships/customXml" Target="../ink/ink201.xml"/><Relationship Id="rId323" Type="http://schemas.openxmlformats.org/officeDocument/2006/relationships/customXml" Target="../ink/ink284.xml"/><Relationship Id="rId530" Type="http://schemas.openxmlformats.org/officeDocument/2006/relationships/image" Target="../media/image387.png"/><Relationship Id="rId20" Type="http://schemas.openxmlformats.org/officeDocument/2006/relationships/customXml" Target="../ink/ink132.xml"/><Relationship Id="rId62" Type="http://schemas.openxmlformats.org/officeDocument/2006/relationships/customXml" Target="../ink/ink153.xml"/><Relationship Id="rId365" Type="http://schemas.openxmlformats.org/officeDocument/2006/relationships/customXml" Target="../ink/ink305.xml"/><Relationship Id="rId225" Type="http://schemas.openxmlformats.org/officeDocument/2006/relationships/image" Target="../media/image235.png"/><Relationship Id="rId267" Type="http://schemas.openxmlformats.org/officeDocument/2006/relationships/image" Target="../media/image256.png"/><Relationship Id="rId432" Type="http://schemas.openxmlformats.org/officeDocument/2006/relationships/image" Target="../media/image338.png"/><Relationship Id="rId474" Type="http://schemas.openxmlformats.org/officeDocument/2006/relationships/image" Target="../media/image359.png"/><Relationship Id="rId127" Type="http://schemas.openxmlformats.org/officeDocument/2006/relationships/image" Target="../media/image186.png"/><Relationship Id="rId31" Type="http://schemas.openxmlformats.org/officeDocument/2006/relationships/image" Target="../media/image138.png"/><Relationship Id="rId73" Type="http://schemas.openxmlformats.org/officeDocument/2006/relationships/image" Target="../media/image159.png"/><Relationship Id="rId169" Type="http://schemas.openxmlformats.org/officeDocument/2006/relationships/image" Target="../media/image207.png"/><Relationship Id="rId334" Type="http://schemas.openxmlformats.org/officeDocument/2006/relationships/image" Target="../media/image289.png"/><Relationship Id="rId376" Type="http://schemas.openxmlformats.org/officeDocument/2006/relationships/image" Target="../media/image310.png"/><Relationship Id="rId4" Type="http://schemas.openxmlformats.org/officeDocument/2006/relationships/customXml" Target="../ink/ink124.xml"/><Relationship Id="rId180" Type="http://schemas.openxmlformats.org/officeDocument/2006/relationships/customXml" Target="../ink/ink212.xml"/><Relationship Id="rId236" Type="http://schemas.openxmlformats.org/officeDocument/2006/relationships/customXml" Target="../ink/ink240.xml"/><Relationship Id="rId278" Type="http://schemas.openxmlformats.org/officeDocument/2006/relationships/customXml" Target="../ink/ink261.xml"/><Relationship Id="rId401" Type="http://schemas.openxmlformats.org/officeDocument/2006/relationships/customXml" Target="../ink/ink323.xml"/><Relationship Id="rId443" Type="http://schemas.openxmlformats.org/officeDocument/2006/relationships/customXml" Target="../ink/ink344.xml"/><Relationship Id="rId303" Type="http://schemas.openxmlformats.org/officeDocument/2006/relationships/customXml" Target="../ink/ink274.xml"/><Relationship Id="rId485" Type="http://schemas.openxmlformats.org/officeDocument/2006/relationships/customXml" Target="../ink/ink365.xml"/><Relationship Id="rId42" Type="http://schemas.openxmlformats.org/officeDocument/2006/relationships/customXml" Target="../ink/ink143.xml"/><Relationship Id="rId84" Type="http://schemas.openxmlformats.org/officeDocument/2006/relationships/customXml" Target="../ink/ink164.xml"/><Relationship Id="rId138" Type="http://schemas.openxmlformats.org/officeDocument/2006/relationships/customXml" Target="../ink/ink191.xml"/><Relationship Id="rId345" Type="http://schemas.openxmlformats.org/officeDocument/2006/relationships/customXml" Target="../ink/ink295.xml"/><Relationship Id="rId387" Type="http://schemas.openxmlformats.org/officeDocument/2006/relationships/customXml" Target="../ink/ink316.xml"/><Relationship Id="rId510" Type="http://schemas.openxmlformats.org/officeDocument/2006/relationships/image" Target="../media/image377.png"/><Relationship Id="rId191" Type="http://schemas.openxmlformats.org/officeDocument/2006/relationships/image" Target="../media/image218.png"/><Relationship Id="rId205" Type="http://schemas.openxmlformats.org/officeDocument/2006/relationships/image" Target="../media/image225.png"/><Relationship Id="rId247" Type="http://schemas.openxmlformats.org/officeDocument/2006/relationships/image" Target="../media/image246.png"/><Relationship Id="rId412" Type="http://schemas.openxmlformats.org/officeDocument/2006/relationships/image" Target="../media/image328.png"/><Relationship Id="rId107" Type="http://schemas.openxmlformats.org/officeDocument/2006/relationships/image" Target="../media/image176.png"/><Relationship Id="rId289" Type="http://schemas.openxmlformats.org/officeDocument/2006/relationships/image" Target="../media/image267.png"/><Relationship Id="rId454" Type="http://schemas.openxmlformats.org/officeDocument/2006/relationships/image" Target="../media/image349.png"/><Relationship Id="rId496" Type="http://schemas.openxmlformats.org/officeDocument/2006/relationships/image" Target="../media/image370.png"/><Relationship Id="rId11" Type="http://schemas.openxmlformats.org/officeDocument/2006/relationships/image" Target="../media/image128.png"/><Relationship Id="rId53" Type="http://schemas.openxmlformats.org/officeDocument/2006/relationships/image" Target="../media/image149.png"/><Relationship Id="rId149" Type="http://schemas.openxmlformats.org/officeDocument/2006/relationships/image" Target="../media/image197.png"/><Relationship Id="rId314" Type="http://schemas.openxmlformats.org/officeDocument/2006/relationships/image" Target="../media/image279.png"/><Relationship Id="rId356" Type="http://schemas.openxmlformats.org/officeDocument/2006/relationships/image" Target="../media/image300.png"/><Relationship Id="rId398" Type="http://schemas.openxmlformats.org/officeDocument/2006/relationships/image" Target="../media/image321.png"/><Relationship Id="rId521" Type="http://schemas.openxmlformats.org/officeDocument/2006/relationships/customXml" Target="../ink/ink383.xml"/><Relationship Id="rId95" Type="http://schemas.openxmlformats.org/officeDocument/2006/relationships/image" Target="../media/image170.png"/><Relationship Id="rId160" Type="http://schemas.openxmlformats.org/officeDocument/2006/relationships/customXml" Target="../ink/ink202.xml"/><Relationship Id="rId216" Type="http://schemas.openxmlformats.org/officeDocument/2006/relationships/customXml" Target="../ink/ink230.xml"/><Relationship Id="rId423" Type="http://schemas.openxmlformats.org/officeDocument/2006/relationships/customXml" Target="../ink/ink334.xml"/><Relationship Id="rId258" Type="http://schemas.openxmlformats.org/officeDocument/2006/relationships/customXml" Target="../ink/ink251.xml"/><Relationship Id="rId465" Type="http://schemas.openxmlformats.org/officeDocument/2006/relationships/customXml" Target="../ink/ink355.xml"/><Relationship Id="rId22" Type="http://schemas.openxmlformats.org/officeDocument/2006/relationships/customXml" Target="../ink/ink133.xml"/><Relationship Id="rId64" Type="http://schemas.openxmlformats.org/officeDocument/2006/relationships/customXml" Target="../ink/ink154.xml"/><Relationship Id="rId118" Type="http://schemas.openxmlformats.org/officeDocument/2006/relationships/customXml" Target="../ink/ink181.xml"/><Relationship Id="rId325" Type="http://schemas.openxmlformats.org/officeDocument/2006/relationships/customXml" Target="../ink/ink285.xml"/><Relationship Id="rId367" Type="http://schemas.openxmlformats.org/officeDocument/2006/relationships/customXml" Target="../ink/ink306.xml"/><Relationship Id="rId532" Type="http://schemas.openxmlformats.org/officeDocument/2006/relationships/image" Target="../media/image388.png"/><Relationship Id="rId171" Type="http://schemas.openxmlformats.org/officeDocument/2006/relationships/image" Target="../media/image208.png"/><Relationship Id="rId227" Type="http://schemas.openxmlformats.org/officeDocument/2006/relationships/image" Target="../media/image236.png"/><Relationship Id="rId269" Type="http://schemas.openxmlformats.org/officeDocument/2006/relationships/image" Target="../media/image257.png"/><Relationship Id="rId434" Type="http://schemas.openxmlformats.org/officeDocument/2006/relationships/image" Target="../media/image339.png"/><Relationship Id="rId476" Type="http://schemas.openxmlformats.org/officeDocument/2006/relationships/image" Target="../media/image360.png"/><Relationship Id="rId33" Type="http://schemas.openxmlformats.org/officeDocument/2006/relationships/image" Target="../media/image139.png"/><Relationship Id="rId129" Type="http://schemas.openxmlformats.org/officeDocument/2006/relationships/image" Target="../media/image187.png"/><Relationship Id="rId280" Type="http://schemas.openxmlformats.org/officeDocument/2006/relationships/customXml" Target="../ink/ink262.xml"/><Relationship Id="rId336" Type="http://schemas.openxmlformats.org/officeDocument/2006/relationships/image" Target="../media/image290.png"/><Relationship Id="rId501" Type="http://schemas.openxmlformats.org/officeDocument/2006/relationships/customXml" Target="../ink/ink373.xml"/><Relationship Id="rId75" Type="http://schemas.openxmlformats.org/officeDocument/2006/relationships/image" Target="../media/image160.png"/><Relationship Id="rId140" Type="http://schemas.openxmlformats.org/officeDocument/2006/relationships/customXml" Target="../ink/ink192.xml"/><Relationship Id="rId182" Type="http://schemas.openxmlformats.org/officeDocument/2006/relationships/customXml" Target="../ink/ink213.xml"/><Relationship Id="rId378" Type="http://schemas.openxmlformats.org/officeDocument/2006/relationships/image" Target="../media/image311.png"/><Relationship Id="rId403" Type="http://schemas.openxmlformats.org/officeDocument/2006/relationships/customXml" Target="../ink/ink324.xml"/><Relationship Id="rId6" Type="http://schemas.openxmlformats.org/officeDocument/2006/relationships/customXml" Target="../ink/ink125.xml"/><Relationship Id="rId238" Type="http://schemas.openxmlformats.org/officeDocument/2006/relationships/customXml" Target="../ink/ink241.xml"/><Relationship Id="rId445" Type="http://schemas.openxmlformats.org/officeDocument/2006/relationships/customXml" Target="../ink/ink345.xml"/><Relationship Id="rId487" Type="http://schemas.openxmlformats.org/officeDocument/2006/relationships/customXml" Target="../ink/ink366.xml"/><Relationship Id="rId291" Type="http://schemas.openxmlformats.org/officeDocument/2006/relationships/image" Target="../media/image268.png"/><Relationship Id="rId305" Type="http://schemas.openxmlformats.org/officeDocument/2006/relationships/customXml" Target="../ink/ink275.xml"/><Relationship Id="rId347" Type="http://schemas.openxmlformats.org/officeDocument/2006/relationships/customXml" Target="../ink/ink296.xml"/><Relationship Id="rId512" Type="http://schemas.openxmlformats.org/officeDocument/2006/relationships/image" Target="../media/image378.png"/><Relationship Id="rId44" Type="http://schemas.openxmlformats.org/officeDocument/2006/relationships/customXml" Target="../ink/ink144.xml"/><Relationship Id="rId86" Type="http://schemas.openxmlformats.org/officeDocument/2006/relationships/customXml" Target="../ink/ink165.xml"/><Relationship Id="rId151" Type="http://schemas.openxmlformats.org/officeDocument/2006/relationships/image" Target="../media/image198.png"/><Relationship Id="rId389" Type="http://schemas.openxmlformats.org/officeDocument/2006/relationships/customXml" Target="../ink/ink317.xml"/><Relationship Id="rId193" Type="http://schemas.openxmlformats.org/officeDocument/2006/relationships/image" Target="../media/image219.png"/><Relationship Id="rId207" Type="http://schemas.openxmlformats.org/officeDocument/2006/relationships/image" Target="../media/image226.png"/><Relationship Id="rId249" Type="http://schemas.openxmlformats.org/officeDocument/2006/relationships/image" Target="../media/image247.png"/><Relationship Id="rId414" Type="http://schemas.openxmlformats.org/officeDocument/2006/relationships/image" Target="../media/image329.png"/><Relationship Id="rId456" Type="http://schemas.openxmlformats.org/officeDocument/2006/relationships/image" Target="../media/image350.png"/><Relationship Id="rId498" Type="http://schemas.openxmlformats.org/officeDocument/2006/relationships/image" Target="../media/image371.png"/><Relationship Id="rId13" Type="http://schemas.openxmlformats.org/officeDocument/2006/relationships/image" Target="../media/image129.png"/><Relationship Id="rId109" Type="http://schemas.openxmlformats.org/officeDocument/2006/relationships/image" Target="../media/image177.png"/><Relationship Id="rId260" Type="http://schemas.openxmlformats.org/officeDocument/2006/relationships/customXml" Target="../ink/ink252.xml"/><Relationship Id="rId316" Type="http://schemas.openxmlformats.org/officeDocument/2006/relationships/image" Target="../media/image280.png"/><Relationship Id="rId523" Type="http://schemas.openxmlformats.org/officeDocument/2006/relationships/customXml" Target="../ink/ink384.xml"/><Relationship Id="rId55" Type="http://schemas.openxmlformats.org/officeDocument/2006/relationships/image" Target="../media/image150.png"/><Relationship Id="rId97" Type="http://schemas.openxmlformats.org/officeDocument/2006/relationships/image" Target="../media/image171.png"/><Relationship Id="rId120" Type="http://schemas.openxmlformats.org/officeDocument/2006/relationships/customXml" Target="../ink/ink182.xml"/><Relationship Id="rId358" Type="http://schemas.openxmlformats.org/officeDocument/2006/relationships/image" Target="../media/image301.png"/><Relationship Id="rId162" Type="http://schemas.openxmlformats.org/officeDocument/2006/relationships/customXml" Target="../ink/ink203.xml"/><Relationship Id="rId218" Type="http://schemas.openxmlformats.org/officeDocument/2006/relationships/customXml" Target="../ink/ink231.xml"/><Relationship Id="rId425" Type="http://schemas.openxmlformats.org/officeDocument/2006/relationships/customXml" Target="../ink/ink335.xml"/><Relationship Id="rId467" Type="http://schemas.openxmlformats.org/officeDocument/2006/relationships/customXml" Target="../ink/ink356.xml"/><Relationship Id="rId271" Type="http://schemas.openxmlformats.org/officeDocument/2006/relationships/image" Target="../media/image258.png"/><Relationship Id="rId24" Type="http://schemas.openxmlformats.org/officeDocument/2006/relationships/customXml" Target="../ink/ink134.xml"/><Relationship Id="rId66" Type="http://schemas.openxmlformats.org/officeDocument/2006/relationships/customXml" Target="../ink/ink155.xml"/><Relationship Id="rId131" Type="http://schemas.openxmlformats.org/officeDocument/2006/relationships/image" Target="../media/image188.png"/><Relationship Id="rId327" Type="http://schemas.openxmlformats.org/officeDocument/2006/relationships/customXml" Target="../ink/ink286.xml"/><Relationship Id="rId369" Type="http://schemas.openxmlformats.org/officeDocument/2006/relationships/customXml" Target="../ink/ink307.xml"/><Relationship Id="rId173" Type="http://schemas.openxmlformats.org/officeDocument/2006/relationships/image" Target="../media/image209.png"/><Relationship Id="rId229" Type="http://schemas.openxmlformats.org/officeDocument/2006/relationships/image" Target="../media/image237.png"/><Relationship Id="rId380" Type="http://schemas.openxmlformats.org/officeDocument/2006/relationships/image" Target="../media/image312.png"/><Relationship Id="rId436" Type="http://schemas.openxmlformats.org/officeDocument/2006/relationships/image" Target="../media/image340.png"/><Relationship Id="rId240" Type="http://schemas.openxmlformats.org/officeDocument/2006/relationships/customXml" Target="../ink/ink242.xml"/><Relationship Id="rId478" Type="http://schemas.openxmlformats.org/officeDocument/2006/relationships/image" Target="../media/image361.png"/><Relationship Id="rId35" Type="http://schemas.openxmlformats.org/officeDocument/2006/relationships/image" Target="../media/image140.png"/><Relationship Id="rId77" Type="http://schemas.openxmlformats.org/officeDocument/2006/relationships/image" Target="../media/image161.png"/><Relationship Id="rId100" Type="http://schemas.openxmlformats.org/officeDocument/2006/relationships/customXml" Target="../ink/ink172.xml"/><Relationship Id="rId282" Type="http://schemas.openxmlformats.org/officeDocument/2006/relationships/customXml" Target="../ink/ink263.xml"/><Relationship Id="rId338" Type="http://schemas.openxmlformats.org/officeDocument/2006/relationships/image" Target="../media/image291.png"/><Relationship Id="rId503" Type="http://schemas.openxmlformats.org/officeDocument/2006/relationships/customXml" Target="../ink/ink374.xml"/><Relationship Id="rId8" Type="http://schemas.openxmlformats.org/officeDocument/2006/relationships/customXml" Target="../ink/ink126.xml"/><Relationship Id="rId142" Type="http://schemas.openxmlformats.org/officeDocument/2006/relationships/customXml" Target="../ink/ink193.xml"/><Relationship Id="rId184" Type="http://schemas.openxmlformats.org/officeDocument/2006/relationships/customXml" Target="../ink/ink214.xml"/><Relationship Id="rId391" Type="http://schemas.openxmlformats.org/officeDocument/2006/relationships/customXml" Target="../ink/ink318.xml"/><Relationship Id="rId405" Type="http://schemas.openxmlformats.org/officeDocument/2006/relationships/customXml" Target="../ink/ink325.xml"/><Relationship Id="rId447" Type="http://schemas.openxmlformats.org/officeDocument/2006/relationships/customXml" Target="../ink/ink346.xml"/><Relationship Id="rId251" Type="http://schemas.openxmlformats.org/officeDocument/2006/relationships/image" Target="../media/image248.png"/><Relationship Id="rId489" Type="http://schemas.openxmlformats.org/officeDocument/2006/relationships/customXml" Target="../ink/ink367.xml"/><Relationship Id="rId46" Type="http://schemas.openxmlformats.org/officeDocument/2006/relationships/customXml" Target="../ink/ink145.xml"/><Relationship Id="rId293" Type="http://schemas.openxmlformats.org/officeDocument/2006/relationships/image" Target="../media/image269.png"/><Relationship Id="rId307" Type="http://schemas.openxmlformats.org/officeDocument/2006/relationships/customXml" Target="../ink/ink276.xml"/><Relationship Id="rId349" Type="http://schemas.openxmlformats.org/officeDocument/2006/relationships/customXml" Target="../ink/ink297.xml"/><Relationship Id="rId514" Type="http://schemas.openxmlformats.org/officeDocument/2006/relationships/image" Target="../media/image379.png"/><Relationship Id="rId88" Type="http://schemas.openxmlformats.org/officeDocument/2006/relationships/customXml" Target="../ink/ink166.xml"/><Relationship Id="rId111" Type="http://schemas.openxmlformats.org/officeDocument/2006/relationships/image" Target="../media/image178.png"/><Relationship Id="rId153" Type="http://schemas.openxmlformats.org/officeDocument/2006/relationships/image" Target="../media/image199.png"/><Relationship Id="rId195" Type="http://schemas.openxmlformats.org/officeDocument/2006/relationships/image" Target="../media/image220.png"/><Relationship Id="rId209" Type="http://schemas.openxmlformats.org/officeDocument/2006/relationships/image" Target="../media/image227.png"/><Relationship Id="rId360" Type="http://schemas.openxmlformats.org/officeDocument/2006/relationships/image" Target="../media/image302.png"/><Relationship Id="rId416" Type="http://schemas.openxmlformats.org/officeDocument/2006/relationships/image" Target="../media/image330.png"/><Relationship Id="rId220" Type="http://schemas.openxmlformats.org/officeDocument/2006/relationships/customXml" Target="../ink/ink232.xml"/><Relationship Id="rId458" Type="http://schemas.openxmlformats.org/officeDocument/2006/relationships/image" Target="../media/image351.png"/><Relationship Id="rId15" Type="http://schemas.openxmlformats.org/officeDocument/2006/relationships/image" Target="../media/image130.png"/><Relationship Id="rId57" Type="http://schemas.openxmlformats.org/officeDocument/2006/relationships/image" Target="../media/image151.png"/><Relationship Id="rId262" Type="http://schemas.openxmlformats.org/officeDocument/2006/relationships/customXml" Target="../ink/ink253.xml"/><Relationship Id="rId318" Type="http://schemas.openxmlformats.org/officeDocument/2006/relationships/image" Target="../media/image281.png"/><Relationship Id="rId525" Type="http://schemas.openxmlformats.org/officeDocument/2006/relationships/customXml" Target="../ink/ink385.xml"/><Relationship Id="rId99" Type="http://schemas.openxmlformats.org/officeDocument/2006/relationships/image" Target="../media/image172.png"/><Relationship Id="rId122" Type="http://schemas.openxmlformats.org/officeDocument/2006/relationships/customXml" Target="../ink/ink183.xml"/><Relationship Id="rId164" Type="http://schemas.openxmlformats.org/officeDocument/2006/relationships/customXml" Target="../ink/ink204.xml"/><Relationship Id="rId371" Type="http://schemas.openxmlformats.org/officeDocument/2006/relationships/customXml" Target="../ink/ink308.xml"/><Relationship Id="rId427" Type="http://schemas.openxmlformats.org/officeDocument/2006/relationships/customXml" Target="../ink/ink336.xml"/><Relationship Id="rId469" Type="http://schemas.openxmlformats.org/officeDocument/2006/relationships/customXml" Target="../ink/ink357.xml"/><Relationship Id="rId26" Type="http://schemas.openxmlformats.org/officeDocument/2006/relationships/customXml" Target="../ink/ink135.xml"/><Relationship Id="rId231" Type="http://schemas.openxmlformats.org/officeDocument/2006/relationships/image" Target="../media/image238.png"/><Relationship Id="rId273" Type="http://schemas.openxmlformats.org/officeDocument/2006/relationships/image" Target="../media/image259.png"/><Relationship Id="rId329" Type="http://schemas.openxmlformats.org/officeDocument/2006/relationships/customXml" Target="../ink/ink287.xml"/><Relationship Id="rId480" Type="http://schemas.openxmlformats.org/officeDocument/2006/relationships/image" Target="../media/image362.png"/><Relationship Id="rId68" Type="http://schemas.openxmlformats.org/officeDocument/2006/relationships/customXml" Target="../ink/ink156.xml"/><Relationship Id="rId133" Type="http://schemas.openxmlformats.org/officeDocument/2006/relationships/image" Target="../media/image189.png"/><Relationship Id="rId175" Type="http://schemas.openxmlformats.org/officeDocument/2006/relationships/image" Target="../media/image210.png"/><Relationship Id="rId340" Type="http://schemas.openxmlformats.org/officeDocument/2006/relationships/image" Target="../media/image292.png"/><Relationship Id="rId200" Type="http://schemas.openxmlformats.org/officeDocument/2006/relationships/customXml" Target="../ink/ink222.xml"/><Relationship Id="rId382" Type="http://schemas.openxmlformats.org/officeDocument/2006/relationships/image" Target="../media/image313.png"/><Relationship Id="rId438" Type="http://schemas.openxmlformats.org/officeDocument/2006/relationships/image" Target="../media/image341.png"/><Relationship Id="rId242" Type="http://schemas.openxmlformats.org/officeDocument/2006/relationships/customXml" Target="../ink/ink243.xml"/><Relationship Id="rId284" Type="http://schemas.openxmlformats.org/officeDocument/2006/relationships/customXml" Target="../ink/ink264.xml"/><Relationship Id="rId491" Type="http://schemas.openxmlformats.org/officeDocument/2006/relationships/customXml" Target="../ink/ink368.xml"/><Relationship Id="rId505" Type="http://schemas.openxmlformats.org/officeDocument/2006/relationships/customXml" Target="../ink/ink375.xml"/><Relationship Id="rId37" Type="http://schemas.openxmlformats.org/officeDocument/2006/relationships/image" Target="../media/image141.png"/><Relationship Id="rId79" Type="http://schemas.openxmlformats.org/officeDocument/2006/relationships/image" Target="../media/image162.png"/><Relationship Id="rId102" Type="http://schemas.openxmlformats.org/officeDocument/2006/relationships/customXml" Target="../ink/ink173.xml"/><Relationship Id="rId144" Type="http://schemas.openxmlformats.org/officeDocument/2006/relationships/customXml" Target="../ink/ink194.xml"/><Relationship Id="rId90" Type="http://schemas.openxmlformats.org/officeDocument/2006/relationships/customXml" Target="../ink/ink167.xml"/><Relationship Id="rId186" Type="http://schemas.openxmlformats.org/officeDocument/2006/relationships/customXml" Target="../ink/ink215.xml"/><Relationship Id="rId351" Type="http://schemas.openxmlformats.org/officeDocument/2006/relationships/customXml" Target="../ink/ink298.xml"/><Relationship Id="rId393" Type="http://schemas.openxmlformats.org/officeDocument/2006/relationships/customXml" Target="../ink/ink319.xml"/><Relationship Id="rId407" Type="http://schemas.openxmlformats.org/officeDocument/2006/relationships/customXml" Target="../ink/ink326.xml"/><Relationship Id="rId449" Type="http://schemas.openxmlformats.org/officeDocument/2006/relationships/customXml" Target="../ink/ink347.xml"/><Relationship Id="rId211" Type="http://schemas.openxmlformats.org/officeDocument/2006/relationships/image" Target="../media/image228.png"/><Relationship Id="rId253" Type="http://schemas.openxmlformats.org/officeDocument/2006/relationships/image" Target="../media/image249.png"/><Relationship Id="rId295" Type="http://schemas.openxmlformats.org/officeDocument/2006/relationships/image" Target="../media/image270.png"/><Relationship Id="rId309" Type="http://schemas.openxmlformats.org/officeDocument/2006/relationships/customXml" Target="../ink/ink277.xml"/><Relationship Id="rId460" Type="http://schemas.openxmlformats.org/officeDocument/2006/relationships/image" Target="../media/image352.png"/><Relationship Id="rId516" Type="http://schemas.openxmlformats.org/officeDocument/2006/relationships/image" Target="../media/image380.png"/><Relationship Id="rId48" Type="http://schemas.openxmlformats.org/officeDocument/2006/relationships/customXml" Target="../ink/ink146.xml"/><Relationship Id="rId113" Type="http://schemas.openxmlformats.org/officeDocument/2006/relationships/image" Target="../media/image179.png"/><Relationship Id="rId320" Type="http://schemas.openxmlformats.org/officeDocument/2006/relationships/image" Target="../media/image282.png"/><Relationship Id="rId155" Type="http://schemas.openxmlformats.org/officeDocument/2006/relationships/image" Target="../media/image200.png"/><Relationship Id="rId197" Type="http://schemas.openxmlformats.org/officeDocument/2006/relationships/image" Target="../media/image221.png"/><Relationship Id="rId362" Type="http://schemas.openxmlformats.org/officeDocument/2006/relationships/image" Target="../media/image303.png"/><Relationship Id="rId418" Type="http://schemas.openxmlformats.org/officeDocument/2006/relationships/image" Target="../media/image331.png"/><Relationship Id="rId222" Type="http://schemas.openxmlformats.org/officeDocument/2006/relationships/customXml" Target="../ink/ink233.xml"/><Relationship Id="rId264" Type="http://schemas.openxmlformats.org/officeDocument/2006/relationships/customXml" Target="../ink/ink254.xml"/><Relationship Id="rId471" Type="http://schemas.openxmlformats.org/officeDocument/2006/relationships/customXml" Target="../ink/ink358.xml"/><Relationship Id="rId17" Type="http://schemas.openxmlformats.org/officeDocument/2006/relationships/image" Target="../media/image131.png"/><Relationship Id="rId59" Type="http://schemas.openxmlformats.org/officeDocument/2006/relationships/image" Target="../media/image152.png"/><Relationship Id="rId124" Type="http://schemas.openxmlformats.org/officeDocument/2006/relationships/customXml" Target="../ink/ink184.xml"/><Relationship Id="rId527" Type="http://schemas.openxmlformats.org/officeDocument/2006/relationships/customXml" Target="../ink/ink386.xml"/><Relationship Id="rId70" Type="http://schemas.openxmlformats.org/officeDocument/2006/relationships/customXml" Target="../ink/ink157.xml"/><Relationship Id="rId166" Type="http://schemas.openxmlformats.org/officeDocument/2006/relationships/customXml" Target="../ink/ink205.xml"/><Relationship Id="rId331" Type="http://schemas.openxmlformats.org/officeDocument/2006/relationships/customXml" Target="../ink/ink288.xml"/><Relationship Id="rId373" Type="http://schemas.openxmlformats.org/officeDocument/2006/relationships/customXml" Target="../ink/ink309.xml"/><Relationship Id="rId429" Type="http://schemas.openxmlformats.org/officeDocument/2006/relationships/customXml" Target="../ink/ink33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39.png"/><Relationship Id="rId440" Type="http://schemas.openxmlformats.org/officeDocument/2006/relationships/image" Target="../media/image342.png"/><Relationship Id="rId28" Type="http://schemas.openxmlformats.org/officeDocument/2006/relationships/customXml" Target="../ink/ink136.xml"/><Relationship Id="rId275" Type="http://schemas.openxmlformats.org/officeDocument/2006/relationships/image" Target="../media/image260.png"/><Relationship Id="rId300" Type="http://schemas.openxmlformats.org/officeDocument/2006/relationships/customXml" Target="../ink/ink272.xml"/><Relationship Id="rId482" Type="http://schemas.openxmlformats.org/officeDocument/2006/relationships/image" Target="../media/image363.png"/><Relationship Id="rId81" Type="http://schemas.openxmlformats.org/officeDocument/2006/relationships/image" Target="../media/image163.png"/><Relationship Id="rId135" Type="http://schemas.openxmlformats.org/officeDocument/2006/relationships/image" Target="../media/image190.png"/><Relationship Id="rId177" Type="http://schemas.openxmlformats.org/officeDocument/2006/relationships/image" Target="../media/image211.png"/><Relationship Id="rId342" Type="http://schemas.openxmlformats.org/officeDocument/2006/relationships/image" Target="../media/image293.png"/><Relationship Id="rId384" Type="http://schemas.openxmlformats.org/officeDocument/2006/relationships/image" Target="../media/image314.png"/><Relationship Id="rId202" Type="http://schemas.openxmlformats.org/officeDocument/2006/relationships/customXml" Target="../ink/ink223.xml"/><Relationship Id="rId244" Type="http://schemas.openxmlformats.org/officeDocument/2006/relationships/customXml" Target="../ink/ink244.xml"/><Relationship Id="rId39" Type="http://schemas.openxmlformats.org/officeDocument/2006/relationships/image" Target="../media/image142.png"/><Relationship Id="rId286" Type="http://schemas.openxmlformats.org/officeDocument/2006/relationships/customXml" Target="../ink/ink265.xml"/><Relationship Id="rId451" Type="http://schemas.openxmlformats.org/officeDocument/2006/relationships/customXml" Target="../ink/ink348.xml"/><Relationship Id="rId493" Type="http://schemas.openxmlformats.org/officeDocument/2006/relationships/customXml" Target="../ink/ink369.xml"/><Relationship Id="rId507" Type="http://schemas.openxmlformats.org/officeDocument/2006/relationships/customXml" Target="../ink/ink376.xml"/><Relationship Id="rId50" Type="http://schemas.openxmlformats.org/officeDocument/2006/relationships/customXml" Target="../ink/ink147.xml"/><Relationship Id="rId104" Type="http://schemas.openxmlformats.org/officeDocument/2006/relationships/customXml" Target="../ink/ink174.xml"/><Relationship Id="rId146" Type="http://schemas.openxmlformats.org/officeDocument/2006/relationships/customXml" Target="../ink/ink195.xml"/><Relationship Id="rId188" Type="http://schemas.openxmlformats.org/officeDocument/2006/relationships/customXml" Target="../ink/ink216.xml"/><Relationship Id="rId311" Type="http://schemas.openxmlformats.org/officeDocument/2006/relationships/customXml" Target="../ink/ink278.xml"/><Relationship Id="rId353" Type="http://schemas.openxmlformats.org/officeDocument/2006/relationships/customXml" Target="../ink/ink299.xml"/><Relationship Id="rId395" Type="http://schemas.openxmlformats.org/officeDocument/2006/relationships/customXml" Target="../ink/ink320.xml"/><Relationship Id="rId409" Type="http://schemas.openxmlformats.org/officeDocument/2006/relationships/customXml" Target="../ink/ink327.xml"/><Relationship Id="rId92" Type="http://schemas.openxmlformats.org/officeDocument/2006/relationships/customXml" Target="../ink/ink168.xml"/><Relationship Id="rId213" Type="http://schemas.openxmlformats.org/officeDocument/2006/relationships/image" Target="../media/image229.png"/><Relationship Id="rId420" Type="http://schemas.openxmlformats.org/officeDocument/2006/relationships/image" Target="../media/image332.png"/><Relationship Id="rId255" Type="http://schemas.openxmlformats.org/officeDocument/2006/relationships/image" Target="../media/image250.png"/><Relationship Id="rId297" Type="http://schemas.openxmlformats.org/officeDocument/2006/relationships/image" Target="../media/image271.png"/><Relationship Id="rId462" Type="http://schemas.openxmlformats.org/officeDocument/2006/relationships/image" Target="../media/image353.png"/><Relationship Id="rId518" Type="http://schemas.openxmlformats.org/officeDocument/2006/relationships/image" Target="../media/image381.png"/><Relationship Id="rId115" Type="http://schemas.openxmlformats.org/officeDocument/2006/relationships/image" Target="../media/image180.png"/><Relationship Id="rId157" Type="http://schemas.openxmlformats.org/officeDocument/2006/relationships/image" Target="../media/image201.png"/><Relationship Id="rId322" Type="http://schemas.openxmlformats.org/officeDocument/2006/relationships/image" Target="../media/image283.png"/><Relationship Id="rId364" Type="http://schemas.openxmlformats.org/officeDocument/2006/relationships/image" Target="../media/image304.png"/><Relationship Id="rId61" Type="http://schemas.openxmlformats.org/officeDocument/2006/relationships/image" Target="../media/image153.png"/><Relationship Id="rId199" Type="http://schemas.openxmlformats.org/officeDocument/2006/relationships/image" Target="../media/image222.png"/><Relationship Id="rId19" Type="http://schemas.openxmlformats.org/officeDocument/2006/relationships/image" Target="../media/image132.png"/><Relationship Id="rId224" Type="http://schemas.openxmlformats.org/officeDocument/2006/relationships/customXml" Target="../ink/ink234.xml"/><Relationship Id="rId266" Type="http://schemas.openxmlformats.org/officeDocument/2006/relationships/customXml" Target="../ink/ink255.xml"/><Relationship Id="rId431" Type="http://schemas.openxmlformats.org/officeDocument/2006/relationships/customXml" Target="../ink/ink338.xml"/><Relationship Id="rId473" Type="http://schemas.openxmlformats.org/officeDocument/2006/relationships/customXml" Target="../ink/ink359.xml"/><Relationship Id="rId529" Type="http://schemas.openxmlformats.org/officeDocument/2006/relationships/customXml" Target="../ink/ink387.xml"/><Relationship Id="rId30" Type="http://schemas.openxmlformats.org/officeDocument/2006/relationships/customXml" Target="../ink/ink137.xml"/><Relationship Id="rId126" Type="http://schemas.openxmlformats.org/officeDocument/2006/relationships/customXml" Target="../ink/ink185.xml"/><Relationship Id="rId168" Type="http://schemas.openxmlformats.org/officeDocument/2006/relationships/customXml" Target="../ink/ink206.xml"/><Relationship Id="rId333" Type="http://schemas.openxmlformats.org/officeDocument/2006/relationships/customXml" Target="../ink/ink289.xml"/><Relationship Id="rId72" Type="http://schemas.openxmlformats.org/officeDocument/2006/relationships/customXml" Target="../ink/ink158.xml"/><Relationship Id="rId375" Type="http://schemas.openxmlformats.org/officeDocument/2006/relationships/customXml" Target="../ink/ink310.xml"/><Relationship Id="rId3" Type="http://schemas.openxmlformats.org/officeDocument/2006/relationships/image" Target="../media/image124.png"/><Relationship Id="rId235" Type="http://schemas.openxmlformats.org/officeDocument/2006/relationships/image" Target="../media/image240.png"/><Relationship Id="rId277" Type="http://schemas.openxmlformats.org/officeDocument/2006/relationships/image" Target="../media/image261.png"/><Relationship Id="rId400" Type="http://schemas.openxmlformats.org/officeDocument/2006/relationships/image" Target="../media/image322.png"/><Relationship Id="rId442" Type="http://schemas.openxmlformats.org/officeDocument/2006/relationships/image" Target="../media/image343.png"/><Relationship Id="rId484" Type="http://schemas.openxmlformats.org/officeDocument/2006/relationships/image" Target="../media/image364.png"/><Relationship Id="rId137" Type="http://schemas.openxmlformats.org/officeDocument/2006/relationships/image" Target="../media/image191.png"/><Relationship Id="rId302" Type="http://schemas.openxmlformats.org/officeDocument/2006/relationships/image" Target="../media/image273.png"/><Relationship Id="rId344" Type="http://schemas.openxmlformats.org/officeDocument/2006/relationships/image" Target="../media/image294.png"/><Relationship Id="rId41" Type="http://schemas.openxmlformats.org/officeDocument/2006/relationships/image" Target="../media/image143.png"/><Relationship Id="rId83" Type="http://schemas.openxmlformats.org/officeDocument/2006/relationships/image" Target="../media/image164.png"/><Relationship Id="rId179" Type="http://schemas.openxmlformats.org/officeDocument/2006/relationships/image" Target="../media/image212.png"/><Relationship Id="rId386" Type="http://schemas.openxmlformats.org/officeDocument/2006/relationships/image" Target="../media/image315.png"/><Relationship Id="rId190" Type="http://schemas.openxmlformats.org/officeDocument/2006/relationships/customXml" Target="../ink/ink217.xml"/><Relationship Id="rId204" Type="http://schemas.openxmlformats.org/officeDocument/2006/relationships/customXml" Target="../ink/ink224.xml"/><Relationship Id="rId246" Type="http://schemas.openxmlformats.org/officeDocument/2006/relationships/customXml" Target="../ink/ink245.xml"/><Relationship Id="rId288" Type="http://schemas.openxmlformats.org/officeDocument/2006/relationships/customXml" Target="../ink/ink266.xml"/><Relationship Id="rId411" Type="http://schemas.openxmlformats.org/officeDocument/2006/relationships/customXml" Target="../ink/ink328.xml"/><Relationship Id="rId453" Type="http://schemas.openxmlformats.org/officeDocument/2006/relationships/customXml" Target="../ink/ink349.xml"/><Relationship Id="rId509" Type="http://schemas.openxmlformats.org/officeDocument/2006/relationships/customXml" Target="../ink/ink377.xml"/><Relationship Id="rId106" Type="http://schemas.openxmlformats.org/officeDocument/2006/relationships/customXml" Target="../ink/ink175.xml"/><Relationship Id="rId313" Type="http://schemas.openxmlformats.org/officeDocument/2006/relationships/customXml" Target="../ink/ink279.xml"/><Relationship Id="rId495" Type="http://schemas.openxmlformats.org/officeDocument/2006/relationships/customXml" Target="../ink/ink370.xml"/><Relationship Id="rId10" Type="http://schemas.openxmlformats.org/officeDocument/2006/relationships/customXml" Target="../ink/ink127.xml"/><Relationship Id="rId52" Type="http://schemas.openxmlformats.org/officeDocument/2006/relationships/customXml" Target="../ink/ink148.xml"/><Relationship Id="rId94" Type="http://schemas.openxmlformats.org/officeDocument/2006/relationships/customXml" Target="../ink/ink169.xml"/><Relationship Id="rId148" Type="http://schemas.openxmlformats.org/officeDocument/2006/relationships/customXml" Target="../ink/ink196.xml"/><Relationship Id="rId355" Type="http://schemas.openxmlformats.org/officeDocument/2006/relationships/customXml" Target="../ink/ink300.xml"/><Relationship Id="rId397" Type="http://schemas.openxmlformats.org/officeDocument/2006/relationships/customXml" Target="../ink/ink321.xml"/><Relationship Id="rId520" Type="http://schemas.openxmlformats.org/officeDocument/2006/relationships/image" Target="../media/image382.png"/><Relationship Id="rId215" Type="http://schemas.openxmlformats.org/officeDocument/2006/relationships/image" Target="../media/image230.png"/><Relationship Id="rId257" Type="http://schemas.openxmlformats.org/officeDocument/2006/relationships/image" Target="../media/image251.png"/><Relationship Id="rId422" Type="http://schemas.openxmlformats.org/officeDocument/2006/relationships/image" Target="../media/image333.png"/><Relationship Id="rId464" Type="http://schemas.openxmlformats.org/officeDocument/2006/relationships/image" Target="../media/image354.png"/><Relationship Id="rId299" Type="http://schemas.openxmlformats.org/officeDocument/2006/relationships/image" Target="../media/image272.png"/><Relationship Id="rId63" Type="http://schemas.openxmlformats.org/officeDocument/2006/relationships/image" Target="../media/image154.png"/><Relationship Id="rId159" Type="http://schemas.openxmlformats.org/officeDocument/2006/relationships/image" Target="../media/image202.png"/><Relationship Id="rId366" Type="http://schemas.openxmlformats.org/officeDocument/2006/relationships/image" Target="../media/image305.png"/><Relationship Id="rId226" Type="http://schemas.openxmlformats.org/officeDocument/2006/relationships/customXml" Target="../ink/ink235.xml"/><Relationship Id="rId433" Type="http://schemas.openxmlformats.org/officeDocument/2006/relationships/customXml" Target="../ink/ink339.xml"/><Relationship Id="rId74" Type="http://schemas.openxmlformats.org/officeDocument/2006/relationships/customXml" Target="../ink/ink159.xml"/><Relationship Id="rId377" Type="http://schemas.openxmlformats.org/officeDocument/2006/relationships/customXml" Target="../ink/ink311.xml"/><Relationship Id="rId500" Type="http://schemas.openxmlformats.org/officeDocument/2006/relationships/image" Target="../media/image37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6.png"/><Relationship Id="rId299" Type="http://schemas.openxmlformats.org/officeDocument/2006/relationships/image" Target="../media/image537.png"/><Relationship Id="rId21" Type="http://schemas.openxmlformats.org/officeDocument/2006/relationships/image" Target="../media/image398.png"/><Relationship Id="rId63" Type="http://schemas.openxmlformats.org/officeDocument/2006/relationships/image" Target="../media/image419.png"/><Relationship Id="rId159" Type="http://schemas.openxmlformats.org/officeDocument/2006/relationships/image" Target="../media/image467.png"/><Relationship Id="rId324" Type="http://schemas.openxmlformats.org/officeDocument/2006/relationships/customXml" Target="../ink/ink550.xml"/><Relationship Id="rId366" Type="http://schemas.openxmlformats.org/officeDocument/2006/relationships/customXml" Target="../ink/ink571.xml"/><Relationship Id="rId170" Type="http://schemas.openxmlformats.org/officeDocument/2006/relationships/customXml" Target="../ink/ink473.xml"/><Relationship Id="rId226" Type="http://schemas.openxmlformats.org/officeDocument/2006/relationships/customXml" Target="../ink/ink501.xml"/><Relationship Id="rId433" Type="http://schemas.openxmlformats.org/officeDocument/2006/relationships/image" Target="../media/image604.png"/><Relationship Id="rId268" Type="http://schemas.openxmlformats.org/officeDocument/2006/relationships/customXml" Target="../ink/ink522.xml"/><Relationship Id="rId32" Type="http://schemas.openxmlformats.org/officeDocument/2006/relationships/customXml" Target="../ink/ink404.xml"/><Relationship Id="rId74" Type="http://schemas.openxmlformats.org/officeDocument/2006/relationships/customXml" Target="../ink/ink425.xml"/><Relationship Id="rId128" Type="http://schemas.openxmlformats.org/officeDocument/2006/relationships/customXml" Target="../ink/ink452.xml"/><Relationship Id="rId335" Type="http://schemas.openxmlformats.org/officeDocument/2006/relationships/image" Target="../media/image555.png"/><Relationship Id="rId377" Type="http://schemas.openxmlformats.org/officeDocument/2006/relationships/image" Target="../media/image576.png"/><Relationship Id="rId5" Type="http://schemas.openxmlformats.org/officeDocument/2006/relationships/image" Target="../media/image390.png"/><Relationship Id="rId181" Type="http://schemas.openxmlformats.org/officeDocument/2006/relationships/image" Target="../media/image478.png"/><Relationship Id="rId237" Type="http://schemas.openxmlformats.org/officeDocument/2006/relationships/image" Target="../media/image506.png"/><Relationship Id="rId402" Type="http://schemas.openxmlformats.org/officeDocument/2006/relationships/customXml" Target="../ink/ink589.xml"/><Relationship Id="rId279" Type="http://schemas.openxmlformats.org/officeDocument/2006/relationships/image" Target="../media/image527.png"/><Relationship Id="rId43" Type="http://schemas.openxmlformats.org/officeDocument/2006/relationships/image" Target="../media/image409.png"/><Relationship Id="rId139" Type="http://schemas.openxmlformats.org/officeDocument/2006/relationships/image" Target="../media/image457.png"/><Relationship Id="rId290" Type="http://schemas.openxmlformats.org/officeDocument/2006/relationships/customXml" Target="../ink/ink533.xml"/><Relationship Id="rId304" Type="http://schemas.openxmlformats.org/officeDocument/2006/relationships/customXml" Target="../ink/ink540.xml"/><Relationship Id="rId346" Type="http://schemas.openxmlformats.org/officeDocument/2006/relationships/customXml" Target="../ink/ink561.xml"/><Relationship Id="rId388" Type="http://schemas.openxmlformats.org/officeDocument/2006/relationships/customXml" Target="../ink/ink582.xml"/><Relationship Id="rId85" Type="http://schemas.openxmlformats.org/officeDocument/2006/relationships/image" Target="../media/image430.png"/><Relationship Id="rId150" Type="http://schemas.openxmlformats.org/officeDocument/2006/relationships/customXml" Target="../ink/ink463.xml"/><Relationship Id="rId192" Type="http://schemas.openxmlformats.org/officeDocument/2006/relationships/customXml" Target="../ink/ink484.xml"/><Relationship Id="rId206" Type="http://schemas.openxmlformats.org/officeDocument/2006/relationships/customXml" Target="../ink/ink491.xml"/><Relationship Id="rId413" Type="http://schemas.openxmlformats.org/officeDocument/2006/relationships/image" Target="../media/image594.png"/><Relationship Id="rId248" Type="http://schemas.openxmlformats.org/officeDocument/2006/relationships/customXml" Target="../ink/ink512.xml"/><Relationship Id="rId12" Type="http://schemas.openxmlformats.org/officeDocument/2006/relationships/customXml" Target="../ink/ink394.xml"/><Relationship Id="rId108" Type="http://schemas.openxmlformats.org/officeDocument/2006/relationships/customXml" Target="../ink/ink442.xml"/><Relationship Id="rId315" Type="http://schemas.openxmlformats.org/officeDocument/2006/relationships/image" Target="../media/image545.png"/><Relationship Id="rId357" Type="http://schemas.openxmlformats.org/officeDocument/2006/relationships/image" Target="../media/image566.png"/><Relationship Id="rId54" Type="http://schemas.openxmlformats.org/officeDocument/2006/relationships/customXml" Target="../ink/ink415.xml"/><Relationship Id="rId96" Type="http://schemas.openxmlformats.org/officeDocument/2006/relationships/customXml" Target="../ink/ink436.xml"/><Relationship Id="rId161" Type="http://schemas.openxmlformats.org/officeDocument/2006/relationships/image" Target="../media/image468.png"/><Relationship Id="rId217" Type="http://schemas.openxmlformats.org/officeDocument/2006/relationships/image" Target="../media/image496.png"/><Relationship Id="rId399" Type="http://schemas.openxmlformats.org/officeDocument/2006/relationships/image" Target="../media/image587.png"/><Relationship Id="rId259" Type="http://schemas.openxmlformats.org/officeDocument/2006/relationships/image" Target="../media/image517.png"/><Relationship Id="rId424" Type="http://schemas.openxmlformats.org/officeDocument/2006/relationships/customXml" Target="../ink/ink600.xml"/><Relationship Id="rId23" Type="http://schemas.openxmlformats.org/officeDocument/2006/relationships/image" Target="../media/image399.png"/><Relationship Id="rId119" Type="http://schemas.openxmlformats.org/officeDocument/2006/relationships/image" Target="../media/image447.png"/><Relationship Id="rId270" Type="http://schemas.openxmlformats.org/officeDocument/2006/relationships/customXml" Target="../ink/ink523.xml"/><Relationship Id="rId326" Type="http://schemas.openxmlformats.org/officeDocument/2006/relationships/customXml" Target="../ink/ink551.xml"/><Relationship Id="rId65" Type="http://schemas.openxmlformats.org/officeDocument/2006/relationships/image" Target="../media/image420.png"/><Relationship Id="rId130" Type="http://schemas.openxmlformats.org/officeDocument/2006/relationships/customXml" Target="../ink/ink453.xml"/><Relationship Id="rId368" Type="http://schemas.openxmlformats.org/officeDocument/2006/relationships/customXml" Target="../ink/ink572.xml"/><Relationship Id="rId172" Type="http://schemas.openxmlformats.org/officeDocument/2006/relationships/customXml" Target="../ink/ink474.xml"/><Relationship Id="rId228" Type="http://schemas.openxmlformats.org/officeDocument/2006/relationships/customXml" Target="../ink/ink502.xml"/><Relationship Id="rId435" Type="http://schemas.openxmlformats.org/officeDocument/2006/relationships/image" Target="../media/image605.png"/><Relationship Id="rId281" Type="http://schemas.openxmlformats.org/officeDocument/2006/relationships/image" Target="../media/image528.png"/><Relationship Id="rId337" Type="http://schemas.openxmlformats.org/officeDocument/2006/relationships/image" Target="../media/image556.png"/><Relationship Id="rId34" Type="http://schemas.openxmlformats.org/officeDocument/2006/relationships/customXml" Target="../ink/ink405.xml"/><Relationship Id="rId76" Type="http://schemas.openxmlformats.org/officeDocument/2006/relationships/customXml" Target="../ink/ink426.xml"/><Relationship Id="rId141" Type="http://schemas.openxmlformats.org/officeDocument/2006/relationships/image" Target="../media/image458.png"/><Relationship Id="rId379" Type="http://schemas.openxmlformats.org/officeDocument/2006/relationships/image" Target="../media/image577.png"/><Relationship Id="rId7" Type="http://schemas.openxmlformats.org/officeDocument/2006/relationships/image" Target="../media/image391.png"/><Relationship Id="rId183" Type="http://schemas.openxmlformats.org/officeDocument/2006/relationships/image" Target="../media/image479.png"/><Relationship Id="rId239" Type="http://schemas.openxmlformats.org/officeDocument/2006/relationships/image" Target="../media/image507.png"/><Relationship Id="rId390" Type="http://schemas.openxmlformats.org/officeDocument/2006/relationships/customXml" Target="../ink/ink583.xml"/><Relationship Id="rId404" Type="http://schemas.openxmlformats.org/officeDocument/2006/relationships/customXml" Target="../ink/ink590.xml"/><Relationship Id="rId250" Type="http://schemas.openxmlformats.org/officeDocument/2006/relationships/customXml" Target="../ink/ink513.xml"/><Relationship Id="rId292" Type="http://schemas.openxmlformats.org/officeDocument/2006/relationships/customXml" Target="../ink/ink534.xml"/><Relationship Id="rId306" Type="http://schemas.openxmlformats.org/officeDocument/2006/relationships/customXml" Target="../ink/ink541.xml"/><Relationship Id="rId45" Type="http://schemas.openxmlformats.org/officeDocument/2006/relationships/image" Target="../media/image410.png"/><Relationship Id="rId87" Type="http://schemas.openxmlformats.org/officeDocument/2006/relationships/image" Target="../media/image431.png"/><Relationship Id="rId110" Type="http://schemas.openxmlformats.org/officeDocument/2006/relationships/customXml" Target="../ink/ink443.xml"/><Relationship Id="rId348" Type="http://schemas.openxmlformats.org/officeDocument/2006/relationships/customXml" Target="../ink/ink562.xml"/><Relationship Id="rId152" Type="http://schemas.openxmlformats.org/officeDocument/2006/relationships/customXml" Target="../ink/ink464.xml"/><Relationship Id="rId194" Type="http://schemas.openxmlformats.org/officeDocument/2006/relationships/customXml" Target="../ink/ink485.xml"/><Relationship Id="rId208" Type="http://schemas.openxmlformats.org/officeDocument/2006/relationships/customXml" Target="../ink/ink492.xml"/><Relationship Id="rId415" Type="http://schemas.openxmlformats.org/officeDocument/2006/relationships/image" Target="../media/image595.png"/><Relationship Id="rId261" Type="http://schemas.openxmlformats.org/officeDocument/2006/relationships/image" Target="../media/image518.png"/><Relationship Id="rId14" Type="http://schemas.openxmlformats.org/officeDocument/2006/relationships/customXml" Target="../ink/ink395.xml"/><Relationship Id="rId56" Type="http://schemas.openxmlformats.org/officeDocument/2006/relationships/customXml" Target="../ink/ink416.xml"/><Relationship Id="rId317" Type="http://schemas.openxmlformats.org/officeDocument/2006/relationships/image" Target="../media/image546.png"/><Relationship Id="rId359" Type="http://schemas.openxmlformats.org/officeDocument/2006/relationships/image" Target="../media/image567.png"/><Relationship Id="rId98" Type="http://schemas.openxmlformats.org/officeDocument/2006/relationships/customXml" Target="../ink/ink437.xml"/><Relationship Id="rId121" Type="http://schemas.openxmlformats.org/officeDocument/2006/relationships/image" Target="../media/image448.png"/><Relationship Id="rId163" Type="http://schemas.openxmlformats.org/officeDocument/2006/relationships/image" Target="../media/image469.png"/><Relationship Id="rId219" Type="http://schemas.openxmlformats.org/officeDocument/2006/relationships/image" Target="../media/image497.png"/><Relationship Id="rId370" Type="http://schemas.openxmlformats.org/officeDocument/2006/relationships/customXml" Target="../ink/ink573.xml"/><Relationship Id="rId426" Type="http://schemas.openxmlformats.org/officeDocument/2006/relationships/customXml" Target="../ink/ink601.xml"/><Relationship Id="rId230" Type="http://schemas.openxmlformats.org/officeDocument/2006/relationships/customXml" Target="../ink/ink503.xml"/><Relationship Id="rId25" Type="http://schemas.openxmlformats.org/officeDocument/2006/relationships/image" Target="../media/image400.png"/><Relationship Id="rId67" Type="http://schemas.openxmlformats.org/officeDocument/2006/relationships/image" Target="../media/image421.png"/><Relationship Id="rId272" Type="http://schemas.openxmlformats.org/officeDocument/2006/relationships/customXml" Target="../ink/ink524.xml"/><Relationship Id="rId328" Type="http://schemas.openxmlformats.org/officeDocument/2006/relationships/customXml" Target="../ink/ink552.xml"/><Relationship Id="rId132" Type="http://schemas.openxmlformats.org/officeDocument/2006/relationships/customXml" Target="../ink/ink454.xml"/><Relationship Id="rId174" Type="http://schemas.openxmlformats.org/officeDocument/2006/relationships/customXml" Target="../ink/ink475.xml"/><Relationship Id="rId381" Type="http://schemas.openxmlformats.org/officeDocument/2006/relationships/image" Target="../media/image578.png"/><Relationship Id="rId241" Type="http://schemas.openxmlformats.org/officeDocument/2006/relationships/image" Target="../media/image508.png"/><Relationship Id="rId437" Type="http://schemas.openxmlformats.org/officeDocument/2006/relationships/image" Target="../media/image606.png"/><Relationship Id="rId36" Type="http://schemas.openxmlformats.org/officeDocument/2006/relationships/customXml" Target="../ink/ink406.xml"/><Relationship Id="rId283" Type="http://schemas.openxmlformats.org/officeDocument/2006/relationships/image" Target="../media/image529.png"/><Relationship Id="rId339" Type="http://schemas.openxmlformats.org/officeDocument/2006/relationships/image" Target="../media/image557.png"/><Relationship Id="rId78" Type="http://schemas.openxmlformats.org/officeDocument/2006/relationships/customXml" Target="../ink/ink427.xml"/><Relationship Id="rId101" Type="http://schemas.openxmlformats.org/officeDocument/2006/relationships/image" Target="../media/image438.png"/><Relationship Id="rId143" Type="http://schemas.openxmlformats.org/officeDocument/2006/relationships/image" Target="../media/image459.png"/><Relationship Id="rId185" Type="http://schemas.openxmlformats.org/officeDocument/2006/relationships/image" Target="../media/image480.png"/><Relationship Id="rId350" Type="http://schemas.openxmlformats.org/officeDocument/2006/relationships/customXml" Target="../ink/ink563.xml"/><Relationship Id="rId406" Type="http://schemas.openxmlformats.org/officeDocument/2006/relationships/customXml" Target="../ink/ink591.xml"/><Relationship Id="rId9" Type="http://schemas.openxmlformats.org/officeDocument/2006/relationships/image" Target="../media/image392.png"/><Relationship Id="rId210" Type="http://schemas.openxmlformats.org/officeDocument/2006/relationships/customXml" Target="../ink/ink493.xml"/><Relationship Id="rId392" Type="http://schemas.openxmlformats.org/officeDocument/2006/relationships/customXml" Target="../ink/ink584.xml"/><Relationship Id="rId252" Type="http://schemas.openxmlformats.org/officeDocument/2006/relationships/customXml" Target="../ink/ink514.xml"/><Relationship Id="rId294" Type="http://schemas.openxmlformats.org/officeDocument/2006/relationships/customXml" Target="../ink/ink535.xml"/><Relationship Id="rId308" Type="http://schemas.openxmlformats.org/officeDocument/2006/relationships/customXml" Target="../ink/ink542.xml"/><Relationship Id="rId47" Type="http://schemas.openxmlformats.org/officeDocument/2006/relationships/image" Target="../media/image411.png"/><Relationship Id="rId89" Type="http://schemas.openxmlformats.org/officeDocument/2006/relationships/image" Target="../media/image432.png"/><Relationship Id="rId112" Type="http://schemas.openxmlformats.org/officeDocument/2006/relationships/customXml" Target="../ink/ink444.xml"/><Relationship Id="rId154" Type="http://schemas.openxmlformats.org/officeDocument/2006/relationships/customXml" Target="../ink/ink465.xml"/><Relationship Id="rId361" Type="http://schemas.openxmlformats.org/officeDocument/2006/relationships/image" Target="../media/image568.png"/><Relationship Id="rId196" Type="http://schemas.openxmlformats.org/officeDocument/2006/relationships/customXml" Target="../ink/ink486.xml"/><Relationship Id="rId417" Type="http://schemas.openxmlformats.org/officeDocument/2006/relationships/image" Target="../media/image596.png"/><Relationship Id="rId16" Type="http://schemas.openxmlformats.org/officeDocument/2006/relationships/customXml" Target="../ink/ink396.xml"/><Relationship Id="rId221" Type="http://schemas.openxmlformats.org/officeDocument/2006/relationships/image" Target="../media/image498.png"/><Relationship Id="rId263" Type="http://schemas.openxmlformats.org/officeDocument/2006/relationships/image" Target="../media/image519.png"/><Relationship Id="rId319" Type="http://schemas.openxmlformats.org/officeDocument/2006/relationships/image" Target="../media/image547.png"/><Relationship Id="rId58" Type="http://schemas.openxmlformats.org/officeDocument/2006/relationships/customXml" Target="../ink/ink417.xml"/><Relationship Id="rId123" Type="http://schemas.openxmlformats.org/officeDocument/2006/relationships/image" Target="../media/image449.png"/><Relationship Id="rId330" Type="http://schemas.openxmlformats.org/officeDocument/2006/relationships/customXml" Target="../ink/ink553.xml"/><Relationship Id="rId165" Type="http://schemas.openxmlformats.org/officeDocument/2006/relationships/image" Target="../media/image470.png"/><Relationship Id="rId372" Type="http://schemas.openxmlformats.org/officeDocument/2006/relationships/customXml" Target="../ink/ink574.xml"/><Relationship Id="rId428" Type="http://schemas.openxmlformats.org/officeDocument/2006/relationships/customXml" Target="../ink/ink602.xml"/><Relationship Id="rId232" Type="http://schemas.openxmlformats.org/officeDocument/2006/relationships/customXml" Target="../ink/ink504.xml"/><Relationship Id="rId274" Type="http://schemas.openxmlformats.org/officeDocument/2006/relationships/customXml" Target="../ink/ink525.xml"/><Relationship Id="rId27" Type="http://schemas.openxmlformats.org/officeDocument/2006/relationships/image" Target="../media/image401.png"/><Relationship Id="rId69" Type="http://schemas.openxmlformats.org/officeDocument/2006/relationships/image" Target="../media/image422.png"/><Relationship Id="rId134" Type="http://schemas.openxmlformats.org/officeDocument/2006/relationships/customXml" Target="../ink/ink455.xml"/><Relationship Id="rId80" Type="http://schemas.openxmlformats.org/officeDocument/2006/relationships/customXml" Target="../ink/ink428.xml"/><Relationship Id="rId176" Type="http://schemas.openxmlformats.org/officeDocument/2006/relationships/customXml" Target="../ink/ink476.xml"/><Relationship Id="rId341" Type="http://schemas.openxmlformats.org/officeDocument/2006/relationships/image" Target="../media/image558.png"/><Relationship Id="rId383" Type="http://schemas.openxmlformats.org/officeDocument/2006/relationships/image" Target="../media/image579.png"/><Relationship Id="rId439" Type="http://schemas.openxmlformats.org/officeDocument/2006/relationships/image" Target="../media/image607.png"/><Relationship Id="rId201" Type="http://schemas.openxmlformats.org/officeDocument/2006/relationships/image" Target="../media/image488.png"/><Relationship Id="rId243" Type="http://schemas.openxmlformats.org/officeDocument/2006/relationships/image" Target="../media/image509.png"/><Relationship Id="rId285" Type="http://schemas.openxmlformats.org/officeDocument/2006/relationships/image" Target="../media/image530.png"/><Relationship Id="rId38" Type="http://schemas.openxmlformats.org/officeDocument/2006/relationships/customXml" Target="../ink/ink407.xml"/><Relationship Id="rId103" Type="http://schemas.openxmlformats.org/officeDocument/2006/relationships/image" Target="../media/image439.png"/><Relationship Id="rId310" Type="http://schemas.openxmlformats.org/officeDocument/2006/relationships/customXml" Target="../ink/ink543.xml"/><Relationship Id="rId91" Type="http://schemas.openxmlformats.org/officeDocument/2006/relationships/image" Target="../media/image433.png"/><Relationship Id="rId145" Type="http://schemas.openxmlformats.org/officeDocument/2006/relationships/image" Target="../media/image460.png"/><Relationship Id="rId187" Type="http://schemas.openxmlformats.org/officeDocument/2006/relationships/image" Target="../media/image481.png"/><Relationship Id="rId352" Type="http://schemas.openxmlformats.org/officeDocument/2006/relationships/customXml" Target="../ink/ink564.xml"/><Relationship Id="rId394" Type="http://schemas.openxmlformats.org/officeDocument/2006/relationships/customXml" Target="../ink/ink585.xml"/><Relationship Id="rId408" Type="http://schemas.openxmlformats.org/officeDocument/2006/relationships/customXml" Target="../ink/ink592.xml"/><Relationship Id="rId212" Type="http://schemas.openxmlformats.org/officeDocument/2006/relationships/customXml" Target="../ink/ink494.xml"/><Relationship Id="rId254" Type="http://schemas.openxmlformats.org/officeDocument/2006/relationships/customXml" Target="../ink/ink515.xml"/><Relationship Id="rId49" Type="http://schemas.openxmlformats.org/officeDocument/2006/relationships/image" Target="../media/image412.png"/><Relationship Id="rId114" Type="http://schemas.openxmlformats.org/officeDocument/2006/relationships/customXml" Target="../ink/ink445.xml"/><Relationship Id="rId296" Type="http://schemas.openxmlformats.org/officeDocument/2006/relationships/customXml" Target="../ink/ink536.xml"/><Relationship Id="rId60" Type="http://schemas.openxmlformats.org/officeDocument/2006/relationships/customXml" Target="../ink/ink418.xml"/><Relationship Id="rId156" Type="http://schemas.openxmlformats.org/officeDocument/2006/relationships/customXml" Target="../ink/ink466.xml"/><Relationship Id="rId198" Type="http://schemas.openxmlformats.org/officeDocument/2006/relationships/customXml" Target="../ink/ink487.xml"/><Relationship Id="rId321" Type="http://schemas.openxmlformats.org/officeDocument/2006/relationships/image" Target="../media/image548.png"/><Relationship Id="rId363" Type="http://schemas.openxmlformats.org/officeDocument/2006/relationships/image" Target="../media/image569.png"/><Relationship Id="rId419" Type="http://schemas.openxmlformats.org/officeDocument/2006/relationships/image" Target="../media/image597.png"/><Relationship Id="rId202" Type="http://schemas.openxmlformats.org/officeDocument/2006/relationships/customXml" Target="../ink/ink489.xml"/><Relationship Id="rId223" Type="http://schemas.openxmlformats.org/officeDocument/2006/relationships/image" Target="../media/image499.png"/><Relationship Id="rId244" Type="http://schemas.openxmlformats.org/officeDocument/2006/relationships/customXml" Target="../ink/ink510.xml"/><Relationship Id="rId430" Type="http://schemas.openxmlformats.org/officeDocument/2006/relationships/customXml" Target="../ink/ink603.xml"/><Relationship Id="rId18" Type="http://schemas.openxmlformats.org/officeDocument/2006/relationships/customXml" Target="../ink/ink397.xml"/><Relationship Id="rId39" Type="http://schemas.openxmlformats.org/officeDocument/2006/relationships/image" Target="../media/image407.png"/><Relationship Id="rId265" Type="http://schemas.openxmlformats.org/officeDocument/2006/relationships/image" Target="../media/image520.png"/><Relationship Id="rId286" Type="http://schemas.openxmlformats.org/officeDocument/2006/relationships/customXml" Target="../ink/ink531.xml"/><Relationship Id="rId50" Type="http://schemas.openxmlformats.org/officeDocument/2006/relationships/customXml" Target="../ink/ink413.xml"/><Relationship Id="rId104" Type="http://schemas.openxmlformats.org/officeDocument/2006/relationships/customXml" Target="../ink/ink440.xml"/><Relationship Id="rId125" Type="http://schemas.openxmlformats.org/officeDocument/2006/relationships/image" Target="../media/image450.png"/><Relationship Id="rId146" Type="http://schemas.openxmlformats.org/officeDocument/2006/relationships/customXml" Target="../ink/ink461.xml"/><Relationship Id="rId167" Type="http://schemas.openxmlformats.org/officeDocument/2006/relationships/image" Target="../media/image471.png"/><Relationship Id="rId188" Type="http://schemas.openxmlformats.org/officeDocument/2006/relationships/customXml" Target="../ink/ink482.xml"/><Relationship Id="rId311" Type="http://schemas.openxmlformats.org/officeDocument/2006/relationships/image" Target="../media/image543.png"/><Relationship Id="rId332" Type="http://schemas.openxmlformats.org/officeDocument/2006/relationships/customXml" Target="../ink/ink554.xml"/><Relationship Id="rId353" Type="http://schemas.openxmlformats.org/officeDocument/2006/relationships/image" Target="../media/image564.png"/><Relationship Id="rId374" Type="http://schemas.openxmlformats.org/officeDocument/2006/relationships/customXml" Target="../ink/ink575.xml"/><Relationship Id="rId395" Type="http://schemas.openxmlformats.org/officeDocument/2006/relationships/image" Target="../media/image585.png"/><Relationship Id="rId409" Type="http://schemas.openxmlformats.org/officeDocument/2006/relationships/image" Target="../media/image592.png"/><Relationship Id="rId71" Type="http://schemas.openxmlformats.org/officeDocument/2006/relationships/image" Target="../media/image423.png"/><Relationship Id="rId92" Type="http://schemas.openxmlformats.org/officeDocument/2006/relationships/customXml" Target="../ink/ink434.xml"/><Relationship Id="rId213" Type="http://schemas.openxmlformats.org/officeDocument/2006/relationships/image" Target="../media/image494.png"/><Relationship Id="rId234" Type="http://schemas.openxmlformats.org/officeDocument/2006/relationships/customXml" Target="../ink/ink505.xml"/><Relationship Id="rId420" Type="http://schemas.openxmlformats.org/officeDocument/2006/relationships/customXml" Target="../ink/ink598.xml"/><Relationship Id="rId2" Type="http://schemas.openxmlformats.org/officeDocument/2006/relationships/customXml" Target="../ink/ink389.xml"/><Relationship Id="rId29" Type="http://schemas.openxmlformats.org/officeDocument/2006/relationships/image" Target="../media/image402.png"/><Relationship Id="rId255" Type="http://schemas.openxmlformats.org/officeDocument/2006/relationships/image" Target="../media/image515.png"/><Relationship Id="rId276" Type="http://schemas.openxmlformats.org/officeDocument/2006/relationships/customXml" Target="../ink/ink526.xml"/><Relationship Id="rId297" Type="http://schemas.openxmlformats.org/officeDocument/2006/relationships/image" Target="../media/image536.png"/><Relationship Id="rId441" Type="http://schemas.openxmlformats.org/officeDocument/2006/relationships/image" Target="../media/image608.png"/><Relationship Id="rId40" Type="http://schemas.openxmlformats.org/officeDocument/2006/relationships/customXml" Target="../ink/ink408.xml"/><Relationship Id="rId115" Type="http://schemas.openxmlformats.org/officeDocument/2006/relationships/image" Target="../media/image445.png"/><Relationship Id="rId136" Type="http://schemas.openxmlformats.org/officeDocument/2006/relationships/customXml" Target="../ink/ink456.xml"/><Relationship Id="rId157" Type="http://schemas.openxmlformats.org/officeDocument/2006/relationships/image" Target="../media/image466.png"/><Relationship Id="rId178" Type="http://schemas.openxmlformats.org/officeDocument/2006/relationships/customXml" Target="../ink/ink477.xml"/><Relationship Id="rId301" Type="http://schemas.openxmlformats.org/officeDocument/2006/relationships/image" Target="../media/image538.png"/><Relationship Id="rId322" Type="http://schemas.openxmlformats.org/officeDocument/2006/relationships/customXml" Target="../ink/ink549.xml"/><Relationship Id="rId343" Type="http://schemas.openxmlformats.org/officeDocument/2006/relationships/image" Target="../media/image559.png"/><Relationship Id="rId364" Type="http://schemas.openxmlformats.org/officeDocument/2006/relationships/customXml" Target="../ink/ink570.xml"/><Relationship Id="rId61" Type="http://schemas.openxmlformats.org/officeDocument/2006/relationships/image" Target="../media/image418.png"/><Relationship Id="rId82" Type="http://schemas.openxmlformats.org/officeDocument/2006/relationships/customXml" Target="../ink/ink429.xml"/><Relationship Id="rId199" Type="http://schemas.openxmlformats.org/officeDocument/2006/relationships/image" Target="../media/image487.png"/><Relationship Id="rId203" Type="http://schemas.openxmlformats.org/officeDocument/2006/relationships/image" Target="../media/image489.png"/><Relationship Id="rId385" Type="http://schemas.openxmlformats.org/officeDocument/2006/relationships/image" Target="../media/image580.png"/><Relationship Id="rId19" Type="http://schemas.openxmlformats.org/officeDocument/2006/relationships/image" Target="../media/image397.png"/><Relationship Id="rId224" Type="http://schemas.openxmlformats.org/officeDocument/2006/relationships/customXml" Target="../ink/ink500.xml"/><Relationship Id="rId245" Type="http://schemas.openxmlformats.org/officeDocument/2006/relationships/image" Target="../media/image510.png"/><Relationship Id="rId266" Type="http://schemas.openxmlformats.org/officeDocument/2006/relationships/customXml" Target="../ink/ink521.xml"/><Relationship Id="rId287" Type="http://schemas.openxmlformats.org/officeDocument/2006/relationships/image" Target="../media/image531.png"/><Relationship Id="rId410" Type="http://schemas.openxmlformats.org/officeDocument/2006/relationships/customXml" Target="../ink/ink593.xml"/><Relationship Id="rId431" Type="http://schemas.openxmlformats.org/officeDocument/2006/relationships/image" Target="../media/image603.png"/><Relationship Id="rId30" Type="http://schemas.openxmlformats.org/officeDocument/2006/relationships/customXml" Target="../ink/ink403.xml"/><Relationship Id="rId105" Type="http://schemas.openxmlformats.org/officeDocument/2006/relationships/image" Target="../media/image440.png"/><Relationship Id="rId126" Type="http://schemas.openxmlformats.org/officeDocument/2006/relationships/customXml" Target="../ink/ink451.xml"/><Relationship Id="rId147" Type="http://schemas.openxmlformats.org/officeDocument/2006/relationships/image" Target="../media/image461.png"/><Relationship Id="rId168" Type="http://schemas.openxmlformats.org/officeDocument/2006/relationships/customXml" Target="../ink/ink472.xml"/><Relationship Id="rId312" Type="http://schemas.openxmlformats.org/officeDocument/2006/relationships/customXml" Target="../ink/ink544.xml"/><Relationship Id="rId333" Type="http://schemas.openxmlformats.org/officeDocument/2006/relationships/image" Target="../media/image554.png"/><Relationship Id="rId354" Type="http://schemas.openxmlformats.org/officeDocument/2006/relationships/customXml" Target="../ink/ink565.xml"/><Relationship Id="rId51" Type="http://schemas.openxmlformats.org/officeDocument/2006/relationships/image" Target="../media/image413.png"/><Relationship Id="rId72" Type="http://schemas.openxmlformats.org/officeDocument/2006/relationships/customXml" Target="../ink/ink424.xml"/><Relationship Id="rId93" Type="http://schemas.openxmlformats.org/officeDocument/2006/relationships/image" Target="../media/image434.png"/><Relationship Id="rId189" Type="http://schemas.openxmlformats.org/officeDocument/2006/relationships/image" Target="../media/image482.png"/><Relationship Id="rId375" Type="http://schemas.openxmlformats.org/officeDocument/2006/relationships/image" Target="../media/image575.png"/><Relationship Id="rId396" Type="http://schemas.openxmlformats.org/officeDocument/2006/relationships/customXml" Target="../ink/ink586.xml"/><Relationship Id="rId3" Type="http://schemas.openxmlformats.org/officeDocument/2006/relationships/image" Target="../media/image389.png"/><Relationship Id="rId214" Type="http://schemas.openxmlformats.org/officeDocument/2006/relationships/customXml" Target="../ink/ink495.xml"/><Relationship Id="rId235" Type="http://schemas.openxmlformats.org/officeDocument/2006/relationships/image" Target="../media/image505.png"/><Relationship Id="rId256" Type="http://schemas.openxmlformats.org/officeDocument/2006/relationships/customXml" Target="../ink/ink516.xml"/><Relationship Id="rId277" Type="http://schemas.openxmlformats.org/officeDocument/2006/relationships/image" Target="../media/image526.png"/><Relationship Id="rId298" Type="http://schemas.openxmlformats.org/officeDocument/2006/relationships/customXml" Target="../ink/ink537.xml"/><Relationship Id="rId400" Type="http://schemas.openxmlformats.org/officeDocument/2006/relationships/customXml" Target="../ink/ink588.xml"/><Relationship Id="rId421" Type="http://schemas.openxmlformats.org/officeDocument/2006/relationships/image" Target="../media/image598.png"/><Relationship Id="rId116" Type="http://schemas.openxmlformats.org/officeDocument/2006/relationships/customXml" Target="../ink/ink446.xml"/><Relationship Id="rId137" Type="http://schemas.openxmlformats.org/officeDocument/2006/relationships/image" Target="../media/image456.png"/><Relationship Id="rId158" Type="http://schemas.openxmlformats.org/officeDocument/2006/relationships/customXml" Target="../ink/ink467.xml"/><Relationship Id="rId302" Type="http://schemas.openxmlformats.org/officeDocument/2006/relationships/customXml" Target="../ink/ink539.xml"/><Relationship Id="rId323" Type="http://schemas.openxmlformats.org/officeDocument/2006/relationships/image" Target="../media/image549.png"/><Relationship Id="rId344" Type="http://schemas.openxmlformats.org/officeDocument/2006/relationships/customXml" Target="../ink/ink560.xml"/><Relationship Id="rId20" Type="http://schemas.openxmlformats.org/officeDocument/2006/relationships/customXml" Target="../ink/ink398.xml"/><Relationship Id="rId41" Type="http://schemas.openxmlformats.org/officeDocument/2006/relationships/image" Target="../media/image408.png"/><Relationship Id="rId62" Type="http://schemas.openxmlformats.org/officeDocument/2006/relationships/customXml" Target="../ink/ink419.xml"/><Relationship Id="rId83" Type="http://schemas.openxmlformats.org/officeDocument/2006/relationships/image" Target="../media/image429.png"/><Relationship Id="rId179" Type="http://schemas.openxmlformats.org/officeDocument/2006/relationships/image" Target="../media/image477.png"/><Relationship Id="rId365" Type="http://schemas.openxmlformats.org/officeDocument/2006/relationships/image" Target="../media/image570.png"/><Relationship Id="rId386" Type="http://schemas.openxmlformats.org/officeDocument/2006/relationships/customXml" Target="../ink/ink581.xml"/><Relationship Id="rId190" Type="http://schemas.openxmlformats.org/officeDocument/2006/relationships/customXml" Target="../ink/ink483.xml"/><Relationship Id="rId204" Type="http://schemas.openxmlformats.org/officeDocument/2006/relationships/customXml" Target="../ink/ink490.xml"/><Relationship Id="rId225" Type="http://schemas.openxmlformats.org/officeDocument/2006/relationships/image" Target="../media/image500.png"/><Relationship Id="rId246" Type="http://schemas.openxmlformats.org/officeDocument/2006/relationships/customXml" Target="../ink/ink511.xml"/><Relationship Id="rId267" Type="http://schemas.openxmlformats.org/officeDocument/2006/relationships/image" Target="../media/image521.png"/><Relationship Id="rId288" Type="http://schemas.openxmlformats.org/officeDocument/2006/relationships/customXml" Target="../ink/ink532.xml"/><Relationship Id="rId411" Type="http://schemas.openxmlformats.org/officeDocument/2006/relationships/image" Target="../media/image593.png"/><Relationship Id="rId432" Type="http://schemas.openxmlformats.org/officeDocument/2006/relationships/customXml" Target="../ink/ink604.xml"/><Relationship Id="rId106" Type="http://schemas.openxmlformats.org/officeDocument/2006/relationships/customXml" Target="../ink/ink441.xml"/><Relationship Id="rId127" Type="http://schemas.openxmlformats.org/officeDocument/2006/relationships/image" Target="../media/image451.png"/><Relationship Id="rId313" Type="http://schemas.openxmlformats.org/officeDocument/2006/relationships/image" Target="../media/image544.png"/><Relationship Id="rId10" Type="http://schemas.openxmlformats.org/officeDocument/2006/relationships/customXml" Target="../ink/ink393.xml"/><Relationship Id="rId31" Type="http://schemas.openxmlformats.org/officeDocument/2006/relationships/image" Target="../media/image403.png"/><Relationship Id="rId52" Type="http://schemas.openxmlformats.org/officeDocument/2006/relationships/customXml" Target="../ink/ink414.xml"/><Relationship Id="rId73" Type="http://schemas.openxmlformats.org/officeDocument/2006/relationships/image" Target="../media/image424.png"/><Relationship Id="rId94" Type="http://schemas.openxmlformats.org/officeDocument/2006/relationships/customXml" Target="../ink/ink435.xml"/><Relationship Id="rId148" Type="http://schemas.openxmlformats.org/officeDocument/2006/relationships/customXml" Target="../ink/ink462.xml"/><Relationship Id="rId169" Type="http://schemas.openxmlformats.org/officeDocument/2006/relationships/image" Target="../media/image472.png"/><Relationship Id="rId334" Type="http://schemas.openxmlformats.org/officeDocument/2006/relationships/customXml" Target="../ink/ink555.xml"/><Relationship Id="rId355" Type="http://schemas.openxmlformats.org/officeDocument/2006/relationships/image" Target="../media/image565.png"/><Relationship Id="rId376" Type="http://schemas.openxmlformats.org/officeDocument/2006/relationships/customXml" Target="../ink/ink576.xml"/><Relationship Id="rId397" Type="http://schemas.openxmlformats.org/officeDocument/2006/relationships/image" Target="../media/image586.png"/><Relationship Id="rId4" Type="http://schemas.openxmlformats.org/officeDocument/2006/relationships/customXml" Target="../ink/ink390.xml"/><Relationship Id="rId180" Type="http://schemas.openxmlformats.org/officeDocument/2006/relationships/customXml" Target="../ink/ink478.xml"/><Relationship Id="rId215" Type="http://schemas.openxmlformats.org/officeDocument/2006/relationships/image" Target="../media/image495.png"/><Relationship Id="rId236" Type="http://schemas.openxmlformats.org/officeDocument/2006/relationships/customXml" Target="../ink/ink506.xml"/><Relationship Id="rId257" Type="http://schemas.openxmlformats.org/officeDocument/2006/relationships/image" Target="../media/image516.png"/><Relationship Id="rId278" Type="http://schemas.openxmlformats.org/officeDocument/2006/relationships/customXml" Target="../ink/ink527.xml"/><Relationship Id="rId401" Type="http://schemas.openxmlformats.org/officeDocument/2006/relationships/image" Target="../media/image588.png"/><Relationship Id="rId422" Type="http://schemas.openxmlformats.org/officeDocument/2006/relationships/customXml" Target="../ink/ink599.xml"/><Relationship Id="rId303" Type="http://schemas.openxmlformats.org/officeDocument/2006/relationships/image" Target="../media/image539.png"/><Relationship Id="rId42" Type="http://schemas.openxmlformats.org/officeDocument/2006/relationships/customXml" Target="../ink/ink409.xml"/><Relationship Id="rId84" Type="http://schemas.openxmlformats.org/officeDocument/2006/relationships/customXml" Target="../ink/ink430.xml"/><Relationship Id="rId138" Type="http://schemas.openxmlformats.org/officeDocument/2006/relationships/customXml" Target="../ink/ink457.xml"/><Relationship Id="rId345" Type="http://schemas.openxmlformats.org/officeDocument/2006/relationships/image" Target="../media/image560.png"/><Relationship Id="rId387" Type="http://schemas.openxmlformats.org/officeDocument/2006/relationships/image" Target="../media/image581.png"/><Relationship Id="rId191" Type="http://schemas.openxmlformats.org/officeDocument/2006/relationships/image" Target="../media/image483.png"/><Relationship Id="rId205" Type="http://schemas.openxmlformats.org/officeDocument/2006/relationships/image" Target="../media/image490.png"/><Relationship Id="rId247" Type="http://schemas.openxmlformats.org/officeDocument/2006/relationships/image" Target="../media/image511.png"/><Relationship Id="rId412" Type="http://schemas.openxmlformats.org/officeDocument/2006/relationships/customXml" Target="../ink/ink594.xml"/><Relationship Id="rId107" Type="http://schemas.openxmlformats.org/officeDocument/2006/relationships/image" Target="../media/image441.png"/><Relationship Id="rId289" Type="http://schemas.openxmlformats.org/officeDocument/2006/relationships/image" Target="../media/image532.png"/><Relationship Id="rId11" Type="http://schemas.openxmlformats.org/officeDocument/2006/relationships/image" Target="../media/image393.png"/><Relationship Id="rId53" Type="http://schemas.openxmlformats.org/officeDocument/2006/relationships/image" Target="../media/image414.png"/><Relationship Id="rId149" Type="http://schemas.openxmlformats.org/officeDocument/2006/relationships/image" Target="../media/image462.png"/><Relationship Id="rId314" Type="http://schemas.openxmlformats.org/officeDocument/2006/relationships/customXml" Target="../ink/ink545.xml"/><Relationship Id="rId356" Type="http://schemas.openxmlformats.org/officeDocument/2006/relationships/customXml" Target="../ink/ink566.xml"/><Relationship Id="rId398" Type="http://schemas.openxmlformats.org/officeDocument/2006/relationships/customXml" Target="../ink/ink587.xml"/><Relationship Id="rId95" Type="http://schemas.openxmlformats.org/officeDocument/2006/relationships/image" Target="../media/image435.png"/><Relationship Id="rId160" Type="http://schemas.openxmlformats.org/officeDocument/2006/relationships/customXml" Target="../ink/ink468.xml"/><Relationship Id="rId216" Type="http://schemas.openxmlformats.org/officeDocument/2006/relationships/customXml" Target="../ink/ink496.xml"/><Relationship Id="rId423" Type="http://schemas.openxmlformats.org/officeDocument/2006/relationships/image" Target="../media/image599.png"/><Relationship Id="rId258" Type="http://schemas.openxmlformats.org/officeDocument/2006/relationships/customXml" Target="../ink/ink517.xml"/><Relationship Id="rId22" Type="http://schemas.openxmlformats.org/officeDocument/2006/relationships/customXml" Target="../ink/ink399.xml"/><Relationship Id="rId64" Type="http://schemas.openxmlformats.org/officeDocument/2006/relationships/customXml" Target="../ink/ink420.xml"/><Relationship Id="rId118" Type="http://schemas.openxmlformats.org/officeDocument/2006/relationships/customXml" Target="../ink/ink447.xml"/><Relationship Id="rId325" Type="http://schemas.openxmlformats.org/officeDocument/2006/relationships/image" Target="../media/image550.png"/><Relationship Id="rId367" Type="http://schemas.openxmlformats.org/officeDocument/2006/relationships/image" Target="../media/image571.png"/><Relationship Id="rId171" Type="http://schemas.openxmlformats.org/officeDocument/2006/relationships/image" Target="../media/image473.png"/><Relationship Id="rId227" Type="http://schemas.openxmlformats.org/officeDocument/2006/relationships/image" Target="../media/image501.png"/><Relationship Id="rId269" Type="http://schemas.openxmlformats.org/officeDocument/2006/relationships/image" Target="../media/image522.png"/><Relationship Id="rId434" Type="http://schemas.openxmlformats.org/officeDocument/2006/relationships/customXml" Target="../ink/ink605.xml"/><Relationship Id="rId33" Type="http://schemas.openxmlformats.org/officeDocument/2006/relationships/image" Target="../media/image404.png"/><Relationship Id="rId129" Type="http://schemas.openxmlformats.org/officeDocument/2006/relationships/image" Target="../media/image452.png"/><Relationship Id="rId280" Type="http://schemas.openxmlformats.org/officeDocument/2006/relationships/customXml" Target="../ink/ink528.xml"/><Relationship Id="rId336" Type="http://schemas.openxmlformats.org/officeDocument/2006/relationships/customXml" Target="../ink/ink556.xml"/><Relationship Id="rId75" Type="http://schemas.openxmlformats.org/officeDocument/2006/relationships/image" Target="../media/image425.png"/><Relationship Id="rId140" Type="http://schemas.openxmlformats.org/officeDocument/2006/relationships/customXml" Target="../ink/ink458.xml"/><Relationship Id="rId182" Type="http://schemas.openxmlformats.org/officeDocument/2006/relationships/customXml" Target="../ink/ink479.xml"/><Relationship Id="rId378" Type="http://schemas.openxmlformats.org/officeDocument/2006/relationships/customXml" Target="../ink/ink577.xml"/><Relationship Id="rId403" Type="http://schemas.openxmlformats.org/officeDocument/2006/relationships/image" Target="../media/image589.png"/><Relationship Id="rId6" Type="http://schemas.openxmlformats.org/officeDocument/2006/relationships/customXml" Target="../ink/ink391.xml"/><Relationship Id="rId238" Type="http://schemas.openxmlformats.org/officeDocument/2006/relationships/customXml" Target="../ink/ink507.xml"/><Relationship Id="rId291" Type="http://schemas.openxmlformats.org/officeDocument/2006/relationships/image" Target="../media/image533.png"/><Relationship Id="rId305" Type="http://schemas.openxmlformats.org/officeDocument/2006/relationships/image" Target="../media/image540.png"/><Relationship Id="rId347" Type="http://schemas.openxmlformats.org/officeDocument/2006/relationships/image" Target="../media/image561.png"/><Relationship Id="rId44" Type="http://schemas.openxmlformats.org/officeDocument/2006/relationships/customXml" Target="../ink/ink410.xml"/><Relationship Id="rId86" Type="http://schemas.openxmlformats.org/officeDocument/2006/relationships/customXml" Target="../ink/ink431.xml"/><Relationship Id="rId151" Type="http://schemas.openxmlformats.org/officeDocument/2006/relationships/image" Target="../media/image463.png"/><Relationship Id="rId389" Type="http://schemas.openxmlformats.org/officeDocument/2006/relationships/image" Target="../media/image582.png"/><Relationship Id="rId193" Type="http://schemas.openxmlformats.org/officeDocument/2006/relationships/image" Target="../media/image484.png"/><Relationship Id="rId207" Type="http://schemas.openxmlformats.org/officeDocument/2006/relationships/image" Target="../media/image491.png"/><Relationship Id="rId249" Type="http://schemas.openxmlformats.org/officeDocument/2006/relationships/image" Target="../media/image512.png"/><Relationship Id="rId414" Type="http://schemas.openxmlformats.org/officeDocument/2006/relationships/customXml" Target="../ink/ink595.xml"/><Relationship Id="rId13" Type="http://schemas.openxmlformats.org/officeDocument/2006/relationships/image" Target="../media/image394.png"/><Relationship Id="rId109" Type="http://schemas.openxmlformats.org/officeDocument/2006/relationships/image" Target="../media/image442.png"/><Relationship Id="rId260" Type="http://schemas.openxmlformats.org/officeDocument/2006/relationships/customXml" Target="../ink/ink518.xml"/><Relationship Id="rId316" Type="http://schemas.openxmlformats.org/officeDocument/2006/relationships/customXml" Target="../ink/ink546.xml"/><Relationship Id="rId55" Type="http://schemas.openxmlformats.org/officeDocument/2006/relationships/image" Target="../media/image415.png"/><Relationship Id="rId97" Type="http://schemas.openxmlformats.org/officeDocument/2006/relationships/image" Target="../media/image436.png"/><Relationship Id="rId120" Type="http://schemas.openxmlformats.org/officeDocument/2006/relationships/customXml" Target="../ink/ink448.xml"/><Relationship Id="rId358" Type="http://schemas.openxmlformats.org/officeDocument/2006/relationships/customXml" Target="../ink/ink567.xml"/><Relationship Id="rId162" Type="http://schemas.openxmlformats.org/officeDocument/2006/relationships/customXml" Target="../ink/ink469.xml"/><Relationship Id="rId218" Type="http://schemas.openxmlformats.org/officeDocument/2006/relationships/customXml" Target="../ink/ink497.xml"/><Relationship Id="rId425" Type="http://schemas.openxmlformats.org/officeDocument/2006/relationships/image" Target="../media/image600.png"/><Relationship Id="rId271" Type="http://schemas.openxmlformats.org/officeDocument/2006/relationships/image" Target="../media/image523.png"/><Relationship Id="rId24" Type="http://schemas.openxmlformats.org/officeDocument/2006/relationships/customXml" Target="../ink/ink400.xml"/><Relationship Id="rId66" Type="http://schemas.openxmlformats.org/officeDocument/2006/relationships/customXml" Target="../ink/ink421.xml"/><Relationship Id="rId131" Type="http://schemas.openxmlformats.org/officeDocument/2006/relationships/image" Target="../media/image453.png"/><Relationship Id="rId327" Type="http://schemas.openxmlformats.org/officeDocument/2006/relationships/image" Target="../media/image551.png"/><Relationship Id="rId369" Type="http://schemas.openxmlformats.org/officeDocument/2006/relationships/image" Target="../media/image572.png"/><Relationship Id="rId173" Type="http://schemas.openxmlformats.org/officeDocument/2006/relationships/image" Target="../media/image474.png"/><Relationship Id="rId229" Type="http://schemas.openxmlformats.org/officeDocument/2006/relationships/image" Target="../media/image502.png"/><Relationship Id="rId380" Type="http://schemas.openxmlformats.org/officeDocument/2006/relationships/customXml" Target="../ink/ink578.xml"/><Relationship Id="rId436" Type="http://schemas.openxmlformats.org/officeDocument/2006/relationships/customXml" Target="../ink/ink606.xml"/><Relationship Id="rId240" Type="http://schemas.openxmlformats.org/officeDocument/2006/relationships/customXml" Target="../ink/ink508.xml"/><Relationship Id="rId35" Type="http://schemas.openxmlformats.org/officeDocument/2006/relationships/image" Target="../media/image405.png"/><Relationship Id="rId77" Type="http://schemas.openxmlformats.org/officeDocument/2006/relationships/image" Target="../media/image426.png"/><Relationship Id="rId100" Type="http://schemas.openxmlformats.org/officeDocument/2006/relationships/customXml" Target="../ink/ink438.xml"/><Relationship Id="rId282" Type="http://schemas.openxmlformats.org/officeDocument/2006/relationships/customXml" Target="../ink/ink529.xml"/><Relationship Id="rId338" Type="http://schemas.openxmlformats.org/officeDocument/2006/relationships/customXml" Target="../ink/ink557.xml"/><Relationship Id="rId8" Type="http://schemas.openxmlformats.org/officeDocument/2006/relationships/customXml" Target="../ink/ink392.xml"/><Relationship Id="rId142" Type="http://schemas.openxmlformats.org/officeDocument/2006/relationships/customXml" Target="../ink/ink459.xml"/><Relationship Id="rId184" Type="http://schemas.openxmlformats.org/officeDocument/2006/relationships/customXml" Target="../ink/ink480.xml"/><Relationship Id="rId391" Type="http://schemas.openxmlformats.org/officeDocument/2006/relationships/image" Target="../media/image583.png"/><Relationship Id="rId405" Type="http://schemas.openxmlformats.org/officeDocument/2006/relationships/image" Target="../media/image590.png"/><Relationship Id="rId251" Type="http://schemas.openxmlformats.org/officeDocument/2006/relationships/image" Target="../media/image513.png"/><Relationship Id="rId46" Type="http://schemas.openxmlformats.org/officeDocument/2006/relationships/customXml" Target="../ink/ink411.xml"/><Relationship Id="rId293" Type="http://schemas.openxmlformats.org/officeDocument/2006/relationships/image" Target="../media/image534.png"/><Relationship Id="rId307" Type="http://schemas.openxmlformats.org/officeDocument/2006/relationships/image" Target="../media/image541.png"/><Relationship Id="rId349" Type="http://schemas.openxmlformats.org/officeDocument/2006/relationships/image" Target="../media/image562.png"/><Relationship Id="rId88" Type="http://schemas.openxmlformats.org/officeDocument/2006/relationships/customXml" Target="../ink/ink432.xml"/><Relationship Id="rId111" Type="http://schemas.openxmlformats.org/officeDocument/2006/relationships/image" Target="../media/image443.png"/><Relationship Id="rId153" Type="http://schemas.openxmlformats.org/officeDocument/2006/relationships/image" Target="../media/image464.png"/><Relationship Id="rId195" Type="http://schemas.openxmlformats.org/officeDocument/2006/relationships/image" Target="../media/image485.png"/><Relationship Id="rId209" Type="http://schemas.openxmlformats.org/officeDocument/2006/relationships/image" Target="../media/image492.png"/><Relationship Id="rId360" Type="http://schemas.openxmlformats.org/officeDocument/2006/relationships/customXml" Target="../ink/ink568.xml"/><Relationship Id="rId416" Type="http://schemas.openxmlformats.org/officeDocument/2006/relationships/customXml" Target="../ink/ink596.xml"/><Relationship Id="rId220" Type="http://schemas.openxmlformats.org/officeDocument/2006/relationships/customXml" Target="../ink/ink498.xml"/><Relationship Id="rId15" Type="http://schemas.openxmlformats.org/officeDocument/2006/relationships/image" Target="../media/image395.png"/><Relationship Id="rId57" Type="http://schemas.openxmlformats.org/officeDocument/2006/relationships/image" Target="../media/image416.png"/><Relationship Id="rId262" Type="http://schemas.openxmlformats.org/officeDocument/2006/relationships/customXml" Target="../ink/ink519.xml"/><Relationship Id="rId318" Type="http://schemas.openxmlformats.org/officeDocument/2006/relationships/customXml" Target="../ink/ink547.xml"/><Relationship Id="rId99" Type="http://schemas.openxmlformats.org/officeDocument/2006/relationships/image" Target="../media/image437.png"/><Relationship Id="rId122" Type="http://schemas.openxmlformats.org/officeDocument/2006/relationships/customXml" Target="../ink/ink449.xml"/><Relationship Id="rId164" Type="http://schemas.openxmlformats.org/officeDocument/2006/relationships/customXml" Target="../ink/ink470.xml"/><Relationship Id="rId371" Type="http://schemas.openxmlformats.org/officeDocument/2006/relationships/image" Target="../media/image573.png"/><Relationship Id="rId427" Type="http://schemas.openxmlformats.org/officeDocument/2006/relationships/image" Target="../media/image601.png"/><Relationship Id="rId26" Type="http://schemas.openxmlformats.org/officeDocument/2006/relationships/customXml" Target="../ink/ink401.xml"/><Relationship Id="rId231" Type="http://schemas.openxmlformats.org/officeDocument/2006/relationships/image" Target="../media/image503.png"/><Relationship Id="rId273" Type="http://schemas.openxmlformats.org/officeDocument/2006/relationships/image" Target="../media/image524.png"/><Relationship Id="rId329" Type="http://schemas.openxmlformats.org/officeDocument/2006/relationships/image" Target="../media/image552.png"/><Relationship Id="rId68" Type="http://schemas.openxmlformats.org/officeDocument/2006/relationships/customXml" Target="../ink/ink422.xml"/><Relationship Id="rId133" Type="http://schemas.openxmlformats.org/officeDocument/2006/relationships/image" Target="../media/image454.png"/><Relationship Id="rId175" Type="http://schemas.openxmlformats.org/officeDocument/2006/relationships/image" Target="../media/image475.png"/><Relationship Id="rId340" Type="http://schemas.openxmlformats.org/officeDocument/2006/relationships/customXml" Target="../ink/ink558.xml"/><Relationship Id="rId200" Type="http://schemas.openxmlformats.org/officeDocument/2006/relationships/customXml" Target="../ink/ink488.xml"/><Relationship Id="rId382" Type="http://schemas.openxmlformats.org/officeDocument/2006/relationships/customXml" Target="../ink/ink579.xml"/><Relationship Id="rId438" Type="http://schemas.openxmlformats.org/officeDocument/2006/relationships/customXml" Target="../ink/ink607.xml"/><Relationship Id="rId242" Type="http://schemas.openxmlformats.org/officeDocument/2006/relationships/customXml" Target="../ink/ink509.xml"/><Relationship Id="rId284" Type="http://schemas.openxmlformats.org/officeDocument/2006/relationships/customXml" Target="../ink/ink530.xml"/><Relationship Id="rId37" Type="http://schemas.openxmlformats.org/officeDocument/2006/relationships/image" Target="../media/image406.png"/><Relationship Id="rId79" Type="http://schemas.openxmlformats.org/officeDocument/2006/relationships/image" Target="../media/image427.png"/><Relationship Id="rId102" Type="http://schemas.openxmlformats.org/officeDocument/2006/relationships/customXml" Target="../ink/ink439.xml"/><Relationship Id="rId144" Type="http://schemas.openxmlformats.org/officeDocument/2006/relationships/customXml" Target="../ink/ink460.xml"/><Relationship Id="rId90" Type="http://schemas.openxmlformats.org/officeDocument/2006/relationships/customXml" Target="../ink/ink433.xml"/><Relationship Id="rId186" Type="http://schemas.openxmlformats.org/officeDocument/2006/relationships/customXml" Target="../ink/ink481.xml"/><Relationship Id="rId351" Type="http://schemas.openxmlformats.org/officeDocument/2006/relationships/image" Target="../media/image563.png"/><Relationship Id="rId393" Type="http://schemas.openxmlformats.org/officeDocument/2006/relationships/image" Target="../media/image584.png"/><Relationship Id="rId407" Type="http://schemas.openxmlformats.org/officeDocument/2006/relationships/image" Target="../media/image591.png"/><Relationship Id="rId211" Type="http://schemas.openxmlformats.org/officeDocument/2006/relationships/image" Target="../media/image493.png"/><Relationship Id="rId253" Type="http://schemas.openxmlformats.org/officeDocument/2006/relationships/image" Target="../media/image514.png"/><Relationship Id="rId295" Type="http://schemas.openxmlformats.org/officeDocument/2006/relationships/image" Target="../media/image535.png"/><Relationship Id="rId309" Type="http://schemas.openxmlformats.org/officeDocument/2006/relationships/image" Target="../media/image542.png"/><Relationship Id="rId48" Type="http://schemas.openxmlformats.org/officeDocument/2006/relationships/customXml" Target="../ink/ink412.xml"/><Relationship Id="rId113" Type="http://schemas.openxmlformats.org/officeDocument/2006/relationships/image" Target="../media/image444.png"/><Relationship Id="rId320" Type="http://schemas.openxmlformats.org/officeDocument/2006/relationships/customXml" Target="../ink/ink548.xml"/><Relationship Id="rId155" Type="http://schemas.openxmlformats.org/officeDocument/2006/relationships/image" Target="../media/image465.png"/><Relationship Id="rId197" Type="http://schemas.openxmlformats.org/officeDocument/2006/relationships/image" Target="../media/image486.png"/><Relationship Id="rId362" Type="http://schemas.openxmlformats.org/officeDocument/2006/relationships/customXml" Target="../ink/ink569.xml"/><Relationship Id="rId418" Type="http://schemas.openxmlformats.org/officeDocument/2006/relationships/customXml" Target="../ink/ink597.xml"/><Relationship Id="rId222" Type="http://schemas.openxmlformats.org/officeDocument/2006/relationships/customXml" Target="../ink/ink499.xml"/><Relationship Id="rId264" Type="http://schemas.openxmlformats.org/officeDocument/2006/relationships/customXml" Target="../ink/ink520.xml"/><Relationship Id="rId17" Type="http://schemas.openxmlformats.org/officeDocument/2006/relationships/image" Target="../media/image396.png"/><Relationship Id="rId59" Type="http://schemas.openxmlformats.org/officeDocument/2006/relationships/image" Target="../media/image417.png"/><Relationship Id="rId124" Type="http://schemas.openxmlformats.org/officeDocument/2006/relationships/customXml" Target="../ink/ink450.xml"/><Relationship Id="rId70" Type="http://schemas.openxmlformats.org/officeDocument/2006/relationships/customXml" Target="../ink/ink423.xml"/><Relationship Id="rId166" Type="http://schemas.openxmlformats.org/officeDocument/2006/relationships/customXml" Target="../ink/ink471.xml"/><Relationship Id="rId331" Type="http://schemas.openxmlformats.org/officeDocument/2006/relationships/image" Target="../media/image553.png"/><Relationship Id="rId373" Type="http://schemas.openxmlformats.org/officeDocument/2006/relationships/image" Target="../media/image574.png"/><Relationship Id="rId429" Type="http://schemas.openxmlformats.org/officeDocument/2006/relationships/image" Target="../media/image60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04.png"/><Relationship Id="rId440" Type="http://schemas.openxmlformats.org/officeDocument/2006/relationships/customXml" Target="../ink/ink608.xml"/><Relationship Id="rId28" Type="http://schemas.openxmlformats.org/officeDocument/2006/relationships/customXml" Target="../ink/ink402.xml"/><Relationship Id="rId275" Type="http://schemas.openxmlformats.org/officeDocument/2006/relationships/image" Target="../media/image525.png"/><Relationship Id="rId300" Type="http://schemas.openxmlformats.org/officeDocument/2006/relationships/customXml" Target="../ink/ink538.xml"/><Relationship Id="rId81" Type="http://schemas.openxmlformats.org/officeDocument/2006/relationships/image" Target="../media/image428.png"/><Relationship Id="rId135" Type="http://schemas.openxmlformats.org/officeDocument/2006/relationships/image" Target="../media/image455.png"/><Relationship Id="rId177" Type="http://schemas.openxmlformats.org/officeDocument/2006/relationships/image" Target="../media/image476.png"/><Relationship Id="rId342" Type="http://schemas.openxmlformats.org/officeDocument/2006/relationships/customXml" Target="../ink/ink559.xml"/><Relationship Id="rId384" Type="http://schemas.openxmlformats.org/officeDocument/2006/relationships/customXml" Target="../ink/ink58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6.xml"/><Relationship Id="rId21" Type="http://schemas.openxmlformats.org/officeDocument/2006/relationships/customXml" Target="../ink/ink618.xml"/><Relationship Id="rId42" Type="http://schemas.openxmlformats.org/officeDocument/2006/relationships/image" Target="../media/image629.png"/><Relationship Id="rId63" Type="http://schemas.openxmlformats.org/officeDocument/2006/relationships/customXml" Target="../ink/ink639.xml"/><Relationship Id="rId84" Type="http://schemas.openxmlformats.org/officeDocument/2006/relationships/image" Target="../media/image650.png"/><Relationship Id="rId138" Type="http://schemas.openxmlformats.org/officeDocument/2006/relationships/image" Target="../media/image677.png"/><Relationship Id="rId159" Type="http://schemas.openxmlformats.org/officeDocument/2006/relationships/customXml" Target="../ink/ink687.xml"/><Relationship Id="rId170" Type="http://schemas.openxmlformats.org/officeDocument/2006/relationships/image" Target="../media/image693.png"/><Relationship Id="rId107" Type="http://schemas.openxmlformats.org/officeDocument/2006/relationships/customXml" Target="../ink/ink661.xml"/><Relationship Id="rId11" Type="http://schemas.openxmlformats.org/officeDocument/2006/relationships/customXml" Target="../ink/ink613.xml"/><Relationship Id="rId32" Type="http://schemas.openxmlformats.org/officeDocument/2006/relationships/image" Target="../media/image624.png"/><Relationship Id="rId53" Type="http://schemas.openxmlformats.org/officeDocument/2006/relationships/customXml" Target="../ink/ink634.xml"/><Relationship Id="rId74" Type="http://schemas.openxmlformats.org/officeDocument/2006/relationships/image" Target="../media/image645.png"/><Relationship Id="rId128" Type="http://schemas.openxmlformats.org/officeDocument/2006/relationships/image" Target="../media/image672.png"/><Relationship Id="rId149" Type="http://schemas.openxmlformats.org/officeDocument/2006/relationships/customXml" Target="../ink/ink682.xml"/><Relationship Id="rId5" Type="http://schemas.openxmlformats.org/officeDocument/2006/relationships/customXml" Target="../ink/ink610.xml"/><Relationship Id="rId95" Type="http://schemas.openxmlformats.org/officeDocument/2006/relationships/customXml" Target="../ink/ink655.xml"/><Relationship Id="rId160" Type="http://schemas.openxmlformats.org/officeDocument/2006/relationships/image" Target="../media/image688.png"/><Relationship Id="rId181" Type="http://schemas.openxmlformats.org/officeDocument/2006/relationships/customXml" Target="../ink/ink698.xml"/><Relationship Id="rId22" Type="http://schemas.openxmlformats.org/officeDocument/2006/relationships/image" Target="../media/image619.png"/><Relationship Id="rId43" Type="http://schemas.openxmlformats.org/officeDocument/2006/relationships/customXml" Target="../ink/ink629.xml"/><Relationship Id="rId64" Type="http://schemas.openxmlformats.org/officeDocument/2006/relationships/image" Target="../media/image640.png"/><Relationship Id="rId118" Type="http://schemas.openxmlformats.org/officeDocument/2006/relationships/image" Target="../media/image667.png"/><Relationship Id="rId139" Type="http://schemas.openxmlformats.org/officeDocument/2006/relationships/customXml" Target="../ink/ink677.xml"/><Relationship Id="rId85" Type="http://schemas.openxmlformats.org/officeDocument/2006/relationships/customXml" Target="../ink/ink650.xml"/><Relationship Id="rId150" Type="http://schemas.openxmlformats.org/officeDocument/2006/relationships/image" Target="../media/image683.png"/><Relationship Id="rId171" Type="http://schemas.openxmlformats.org/officeDocument/2006/relationships/customXml" Target="../ink/ink693.xml"/><Relationship Id="rId12" Type="http://schemas.openxmlformats.org/officeDocument/2006/relationships/image" Target="../media/image614.png"/><Relationship Id="rId33" Type="http://schemas.openxmlformats.org/officeDocument/2006/relationships/customXml" Target="../ink/ink624.xml"/><Relationship Id="rId108" Type="http://schemas.openxmlformats.org/officeDocument/2006/relationships/image" Target="../media/image662.png"/><Relationship Id="rId129" Type="http://schemas.openxmlformats.org/officeDocument/2006/relationships/customXml" Target="../ink/ink672.xml"/><Relationship Id="rId54" Type="http://schemas.openxmlformats.org/officeDocument/2006/relationships/image" Target="../media/image635.png"/><Relationship Id="rId75" Type="http://schemas.openxmlformats.org/officeDocument/2006/relationships/customXml" Target="../ink/ink645.xml"/><Relationship Id="rId96" Type="http://schemas.openxmlformats.org/officeDocument/2006/relationships/image" Target="../media/image656.png"/><Relationship Id="rId140" Type="http://schemas.openxmlformats.org/officeDocument/2006/relationships/image" Target="../media/image678.png"/><Relationship Id="rId161" Type="http://schemas.openxmlformats.org/officeDocument/2006/relationships/customXml" Target="../ink/ink688.xml"/><Relationship Id="rId182" Type="http://schemas.openxmlformats.org/officeDocument/2006/relationships/image" Target="../media/image699.png"/><Relationship Id="rId6" Type="http://schemas.openxmlformats.org/officeDocument/2006/relationships/image" Target="../media/image611.png"/><Relationship Id="rId23" Type="http://schemas.openxmlformats.org/officeDocument/2006/relationships/customXml" Target="../ink/ink619.xml"/><Relationship Id="rId119" Type="http://schemas.openxmlformats.org/officeDocument/2006/relationships/customXml" Target="../ink/ink667.xml"/><Relationship Id="rId44" Type="http://schemas.openxmlformats.org/officeDocument/2006/relationships/image" Target="../media/image630.png"/><Relationship Id="rId65" Type="http://schemas.openxmlformats.org/officeDocument/2006/relationships/customXml" Target="../ink/ink640.xml"/><Relationship Id="rId86" Type="http://schemas.openxmlformats.org/officeDocument/2006/relationships/image" Target="../media/image651.png"/><Relationship Id="rId130" Type="http://schemas.openxmlformats.org/officeDocument/2006/relationships/image" Target="../media/image673.png"/><Relationship Id="rId151" Type="http://schemas.openxmlformats.org/officeDocument/2006/relationships/customXml" Target="../ink/ink683.xml"/><Relationship Id="rId172" Type="http://schemas.openxmlformats.org/officeDocument/2006/relationships/image" Target="../media/image694.png"/><Relationship Id="rId13" Type="http://schemas.openxmlformats.org/officeDocument/2006/relationships/customXml" Target="../ink/ink614.xml"/><Relationship Id="rId18" Type="http://schemas.openxmlformats.org/officeDocument/2006/relationships/image" Target="../media/image617.png"/><Relationship Id="rId39" Type="http://schemas.openxmlformats.org/officeDocument/2006/relationships/customXml" Target="../ink/ink627.xml"/><Relationship Id="rId109" Type="http://schemas.openxmlformats.org/officeDocument/2006/relationships/customXml" Target="../ink/ink662.xml"/><Relationship Id="rId34" Type="http://schemas.openxmlformats.org/officeDocument/2006/relationships/image" Target="../media/image625.png"/><Relationship Id="rId50" Type="http://schemas.openxmlformats.org/officeDocument/2006/relationships/image" Target="../media/image633.png"/><Relationship Id="rId55" Type="http://schemas.openxmlformats.org/officeDocument/2006/relationships/customXml" Target="../ink/ink635.xml"/><Relationship Id="rId76" Type="http://schemas.openxmlformats.org/officeDocument/2006/relationships/image" Target="../media/image646.png"/><Relationship Id="rId97" Type="http://schemas.openxmlformats.org/officeDocument/2006/relationships/customXml" Target="../ink/ink656.xml"/><Relationship Id="rId104" Type="http://schemas.openxmlformats.org/officeDocument/2006/relationships/image" Target="../media/image660.png"/><Relationship Id="rId120" Type="http://schemas.openxmlformats.org/officeDocument/2006/relationships/image" Target="../media/image668.png"/><Relationship Id="rId125" Type="http://schemas.openxmlformats.org/officeDocument/2006/relationships/customXml" Target="../ink/ink670.xml"/><Relationship Id="rId141" Type="http://schemas.openxmlformats.org/officeDocument/2006/relationships/customXml" Target="../ink/ink678.xml"/><Relationship Id="rId146" Type="http://schemas.openxmlformats.org/officeDocument/2006/relationships/image" Target="../media/image681.png"/><Relationship Id="rId167" Type="http://schemas.openxmlformats.org/officeDocument/2006/relationships/customXml" Target="../ink/ink691.xml"/><Relationship Id="rId188" Type="http://schemas.openxmlformats.org/officeDocument/2006/relationships/image" Target="../media/image702.png"/><Relationship Id="rId7" Type="http://schemas.openxmlformats.org/officeDocument/2006/relationships/customXml" Target="../ink/ink611.xml"/><Relationship Id="rId71" Type="http://schemas.openxmlformats.org/officeDocument/2006/relationships/customXml" Target="../ink/ink643.xml"/><Relationship Id="rId92" Type="http://schemas.openxmlformats.org/officeDocument/2006/relationships/image" Target="../media/image654.png"/><Relationship Id="rId162" Type="http://schemas.openxmlformats.org/officeDocument/2006/relationships/image" Target="../media/image689.png"/><Relationship Id="rId183" Type="http://schemas.openxmlformats.org/officeDocument/2006/relationships/customXml" Target="../ink/ink699.xml"/><Relationship Id="rId2" Type="http://schemas.openxmlformats.org/officeDocument/2006/relationships/image" Target="../media/image2.emf"/><Relationship Id="rId29" Type="http://schemas.openxmlformats.org/officeDocument/2006/relationships/customXml" Target="../ink/ink622.xml"/><Relationship Id="rId24" Type="http://schemas.openxmlformats.org/officeDocument/2006/relationships/image" Target="../media/image620.png"/><Relationship Id="rId40" Type="http://schemas.openxmlformats.org/officeDocument/2006/relationships/image" Target="../media/image628.png"/><Relationship Id="rId45" Type="http://schemas.openxmlformats.org/officeDocument/2006/relationships/customXml" Target="../ink/ink630.xml"/><Relationship Id="rId66" Type="http://schemas.openxmlformats.org/officeDocument/2006/relationships/image" Target="../media/image641.png"/><Relationship Id="rId87" Type="http://schemas.openxmlformats.org/officeDocument/2006/relationships/customXml" Target="../ink/ink651.xml"/><Relationship Id="rId110" Type="http://schemas.openxmlformats.org/officeDocument/2006/relationships/image" Target="../media/image663.png"/><Relationship Id="rId115" Type="http://schemas.openxmlformats.org/officeDocument/2006/relationships/customXml" Target="../ink/ink665.xml"/><Relationship Id="rId131" Type="http://schemas.openxmlformats.org/officeDocument/2006/relationships/customXml" Target="../ink/ink673.xml"/><Relationship Id="rId136" Type="http://schemas.openxmlformats.org/officeDocument/2006/relationships/image" Target="../media/image676.png"/><Relationship Id="rId157" Type="http://schemas.openxmlformats.org/officeDocument/2006/relationships/customXml" Target="../ink/ink686.xml"/><Relationship Id="rId178" Type="http://schemas.openxmlformats.org/officeDocument/2006/relationships/image" Target="../media/image697.png"/><Relationship Id="rId61" Type="http://schemas.openxmlformats.org/officeDocument/2006/relationships/customXml" Target="../ink/ink638.xml"/><Relationship Id="rId82" Type="http://schemas.openxmlformats.org/officeDocument/2006/relationships/image" Target="../media/image649.png"/><Relationship Id="rId152" Type="http://schemas.openxmlformats.org/officeDocument/2006/relationships/image" Target="../media/image684.png"/><Relationship Id="rId173" Type="http://schemas.openxmlformats.org/officeDocument/2006/relationships/customXml" Target="../ink/ink694.xml"/><Relationship Id="rId19" Type="http://schemas.openxmlformats.org/officeDocument/2006/relationships/customXml" Target="../ink/ink617.xml"/><Relationship Id="rId14" Type="http://schemas.openxmlformats.org/officeDocument/2006/relationships/image" Target="../media/image615.png"/><Relationship Id="rId30" Type="http://schemas.openxmlformats.org/officeDocument/2006/relationships/image" Target="../media/image623.png"/><Relationship Id="rId35" Type="http://schemas.openxmlformats.org/officeDocument/2006/relationships/customXml" Target="../ink/ink625.xml"/><Relationship Id="rId56" Type="http://schemas.openxmlformats.org/officeDocument/2006/relationships/image" Target="../media/image636.png"/><Relationship Id="rId77" Type="http://schemas.openxmlformats.org/officeDocument/2006/relationships/customXml" Target="../ink/ink646.xml"/><Relationship Id="rId100" Type="http://schemas.openxmlformats.org/officeDocument/2006/relationships/image" Target="../media/image658.png"/><Relationship Id="rId105" Type="http://schemas.openxmlformats.org/officeDocument/2006/relationships/customXml" Target="../ink/ink660.xml"/><Relationship Id="rId126" Type="http://schemas.openxmlformats.org/officeDocument/2006/relationships/image" Target="../media/image671.png"/><Relationship Id="rId147" Type="http://schemas.openxmlformats.org/officeDocument/2006/relationships/customXml" Target="../ink/ink681.xml"/><Relationship Id="rId168" Type="http://schemas.openxmlformats.org/officeDocument/2006/relationships/image" Target="../media/image692.png"/><Relationship Id="rId8" Type="http://schemas.openxmlformats.org/officeDocument/2006/relationships/image" Target="../media/image612.png"/><Relationship Id="rId51" Type="http://schemas.openxmlformats.org/officeDocument/2006/relationships/customXml" Target="../ink/ink633.xml"/><Relationship Id="rId72" Type="http://schemas.openxmlformats.org/officeDocument/2006/relationships/image" Target="../media/image644.png"/><Relationship Id="rId93" Type="http://schemas.openxmlformats.org/officeDocument/2006/relationships/customXml" Target="../ink/ink654.xml"/><Relationship Id="rId98" Type="http://schemas.openxmlformats.org/officeDocument/2006/relationships/image" Target="../media/image657.png"/><Relationship Id="rId121" Type="http://schemas.openxmlformats.org/officeDocument/2006/relationships/customXml" Target="../ink/ink668.xml"/><Relationship Id="rId142" Type="http://schemas.openxmlformats.org/officeDocument/2006/relationships/image" Target="../media/image679.png"/><Relationship Id="rId163" Type="http://schemas.openxmlformats.org/officeDocument/2006/relationships/customXml" Target="../ink/ink689.xml"/><Relationship Id="rId184" Type="http://schemas.openxmlformats.org/officeDocument/2006/relationships/image" Target="../media/image700.png"/><Relationship Id="rId3" Type="http://schemas.openxmlformats.org/officeDocument/2006/relationships/customXml" Target="../ink/ink609.xml"/><Relationship Id="rId25" Type="http://schemas.openxmlformats.org/officeDocument/2006/relationships/customXml" Target="../ink/ink620.xml"/><Relationship Id="rId46" Type="http://schemas.openxmlformats.org/officeDocument/2006/relationships/image" Target="../media/image631.png"/><Relationship Id="rId67" Type="http://schemas.openxmlformats.org/officeDocument/2006/relationships/customXml" Target="../ink/ink641.xml"/><Relationship Id="rId116" Type="http://schemas.openxmlformats.org/officeDocument/2006/relationships/image" Target="../media/image666.png"/><Relationship Id="rId137" Type="http://schemas.openxmlformats.org/officeDocument/2006/relationships/customXml" Target="../ink/ink676.xml"/><Relationship Id="rId158" Type="http://schemas.openxmlformats.org/officeDocument/2006/relationships/image" Target="../media/image687.png"/><Relationship Id="rId20" Type="http://schemas.openxmlformats.org/officeDocument/2006/relationships/image" Target="../media/image618.png"/><Relationship Id="rId41" Type="http://schemas.openxmlformats.org/officeDocument/2006/relationships/customXml" Target="../ink/ink628.xml"/><Relationship Id="rId62" Type="http://schemas.openxmlformats.org/officeDocument/2006/relationships/image" Target="../media/image639.png"/><Relationship Id="rId83" Type="http://schemas.openxmlformats.org/officeDocument/2006/relationships/customXml" Target="../ink/ink649.xml"/><Relationship Id="rId88" Type="http://schemas.openxmlformats.org/officeDocument/2006/relationships/image" Target="../media/image652.png"/><Relationship Id="rId111" Type="http://schemas.openxmlformats.org/officeDocument/2006/relationships/customXml" Target="../ink/ink663.xml"/><Relationship Id="rId132" Type="http://schemas.openxmlformats.org/officeDocument/2006/relationships/image" Target="../media/image674.png"/><Relationship Id="rId153" Type="http://schemas.openxmlformats.org/officeDocument/2006/relationships/customXml" Target="../ink/ink684.xml"/><Relationship Id="rId174" Type="http://schemas.openxmlformats.org/officeDocument/2006/relationships/image" Target="../media/image695.png"/><Relationship Id="rId179" Type="http://schemas.openxmlformats.org/officeDocument/2006/relationships/customXml" Target="../ink/ink697.xml"/><Relationship Id="rId15" Type="http://schemas.openxmlformats.org/officeDocument/2006/relationships/customXml" Target="../ink/ink615.xml"/><Relationship Id="rId36" Type="http://schemas.openxmlformats.org/officeDocument/2006/relationships/image" Target="../media/image626.png"/><Relationship Id="rId57" Type="http://schemas.openxmlformats.org/officeDocument/2006/relationships/customXml" Target="../ink/ink636.xml"/><Relationship Id="rId106" Type="http://schemas.openxmlformats.org/officeDocument/2006/relationships/image" Target="../media/image661.png"/><Relationship Id="rId127" Type="http://schemas.openxmlformats.org/officeDocument/2006/relationships/customXml" Target="../ink/ink671.xml"/><Relationship Id="rId10" Type="http://schemas.openxmlformats.org/officeDocument/2006/relationships/image" Target="../media/image613.png"/><Relationship Id="rId31" Type="http://schemas.openxmlformats.org/officeDocument/2006/relationships/customXml" Target="../ink/ink623.xml"/><Relationship Id="rId52" Type="http://schemas.openxmlformats.org/officeDocument/2006/relationships/image" Target="../media/image634.png"/><Relationship Id="rId73" Type="http://schemas.openxmlformats.org/officeDocument/2006/relationships/customXml" Target="../ink/ink644.xml"/><Relationship Id="rId78" Type="http://schemas.openxmlformats.org/officeDocument/2006/relationships/image" Target="../media/image647.png"/><Relationship Id="rId94" Type="http://schemas.openxmlformats.org/officeDocument/2006/relationships/image" Target="../media/image655.png"/><Relationship Id="rId99" Type="http://schemas.openxmlformats.org/officeDocument/2006/relationships/customXml" Target="../ink/ink657.xml"/><Relationship Id="rId101" Type="http://schemas.openxmlformats.org/officeDocument/2006/relationships/customXml" Target="../ink/ink658.xml"/><Relationship Id="rId122" Type="http://schemas.openxmlformats.org/officeDocument/2006/relationships/image" Target="../media/image669.png"/><Relationship Id="rId143" Type="http://schemas.openxmlformats.org/officeDocument/2006/relationships/customXml" Target="../ink/ink679.xml"/><Relationship Id="rId148" Type="http://schemas.openxmlformats.org/officeDocument/2006/relationships/image" Target="../media/image682.png"/><Relationship Id="rId164" Type="http://schemas.openxmlformats.org/officeDocument/2006/relationships/image" Target="../media/image690.png"/><Relationship Id="rId169" Type="http://schemas.openxmlformats.org/officeDocument/2006/relationships/customXml" Target="../ink/ink692.xml"/><Relationship Id="rId185" Type="http://schemas.openxmlformats.org/officeDocument/2006/relationships/customXml" Target="../ink/ink700.xml"/><Relationship Id="rId4" Type="http://schemas.openxmlformats.org/officeDocument/2006/relationships/image" Target="../media/image610.png"/><Relationship Id="rId9" Type="http://schemas.openxmlformats.org/officeDocument/2006/relationships/customXml" Target="../ink/ink612.xml"/><Relationship Id="rId180" Type="http://schemas.openxmlformats.org/officeDocument/2006/relationships/image" Target="../media/image698.png"/><Relationship Id="rId26" Type="http://schemas.openxmlformats.org/officeDocument/2006/relationships/image" Target="../media/image621.png"/><Relationship Id="rId47" Type="http://schemas.openxmlformats.org/officeDocument/2006/relationships/customXml" Target="../ink/ink631.xml"/><Relationship Id="rId68" Type="http://schemas.openxmlformats.org/officeDocument/2006/relationships/image" Target="../media/image642.png"/><Relationship Id="rId89" Type="http://schemas.openxmlformats.org/officeDocument/2006/relationships/customXml" Target="../ink/ink652.xml"/><Relationship Id="rId112" Type="http://schemas.openxmlformats.org/officeDocument/2006/relationships/image" Target="../media/image664.png"/><Relationship Id="rId133" Type="http://schemas.openxmlformats.org/officeDocument/2006/relationships/customXml" Target="../ink/ink674.xml"/><Relationship Id="rId154" Type="http://schemas.openxmlformats.org/officeDocument/2006/relationships/image" Target="../media/image685.png"/><Relationship Id="rId175" Type="http://schemas.openxmlformats.org/officeDocument/2006/relationships/customXml" Target="../ink/ink695.xml"/><Relationship Id="rId16" Type="http://schemas.openxmlformats.org/officeDocument/2006/relationships/image" Target="../media/image616.png"/><Relationship Id="rId37" Type="http://schemas.openxmlformats.org/officeDocument/2006/relationships/customXml" Target="../ink/ink626.xml"/><Relationship Id="rId58" Type="http://schemas.openxmlformats.org/officeDocument/2006/relationships/image" Target="../media/image637.png"/><Relationship Id="rId79" Type="http://schemas.openxmlformats.org/officeDocument/2006/relationships/customXml" Target="../ink/ink647.xml"/><Relationship Id="rId102" Type="http://schemas.openxmlformats.org/officeDocument/2006/relationships/image" Target="../media/image659.png"/><Relationship Id="rId123" Type="http://schemas.openxmlformats.org/officeDocument/2006/relationships/customXml" Target="../ink/ink669.xml"/><Relationship Id="rId144" Type="http://schemas.openxmlformats.org/officeDocument/2006/relationships/image" Target="../media/image680.png"/><Relationship Id="rId90" Type="http://schemas.openxmlformats.org/officeDocument/2006/relationships/image" Target="../media/image653.png"/><Relationship Id="rId165" Type="http://schemas.openxmlformats.org/officeDocument/2006/relationships/customXml" Target="../ink/ink690.xml"/><Relationship Id="rId186" Type="http://schemas.openxmlformats.org/officeDocument/2006/relationships/image" Target="../media/image701.png"/><Relationship Id="rId27" Type="http://schemas.openxmlformats.org/officeDocument/2006/relationships/customXml" Target="../ink/ink621.xml"/><Relationship Id="rId48" Type="http://schemas.openxmlformats.org/officeDocument/2006/relationships/image" Target="../media/image632.png"/><Relationship Id="rId69" Type="http://schemas.openxmlformats.org/officeDocument/2006/relationships/customXml" Target="../ink/ink642.xml"/><Relationship Id="rId113" Type="http://schemas.openxmlformats.org/officeDocument/2006/relationships/customXml" Target="../ink/ink664.xml"/><Relationship Id="rId134" Type="http://schemas.openxmlformats.org/officeDocument/2006/relationships/image" Target="../media/image675.png"/><Relationship Id="rId80" Type="http://schemas.openxmlformats.org/officeDocument/2006/relationships/image" Target="../media/image648.png"/><Relationship Id="rId155" Type="http://schemas.openxmlformats.org/officeDocument/2006/relationships/customXml" Target="../ink/ink685.xml"/><Relationship Id="rId176" Type="http://schemas.openxmlformats.org/officeDocument/2006/relationships/image" Target="../media/image696.png"/><Relationship Id="rId17" Type="http://schemas.openxmlformats.org/officeDocument/2006/relationships/customXml" Target="../ink/ink616.xml"/><Relationship Id="rId38" Type="http://schemas.openxmlformats.org/officeDocument/2006/relationships/image" Target="../media/image627.png"/><Relationship Id="rId59" Type="http://schemas.openxmlformats.org/officeDocument/2006/relationships/customXml" Target="../ink/ink637.xml"/><Relationship Id="rId103" Type="http://schemas.openxmlformats.org/officeDocument/2006/relationships/customXml" Target="../ink/ink659.xml"/><Relationship Id="rId124" Type="http://schemas.openxmlformats.org/officeDocument/2006/relationships/image" Target="../media/image670.png"/><Relationship Id="rId70" Type="http://schemas.openxmlformats.org/officeDocument/2006/relationships/image" Target="../media/image643.png"/><Relationship Id="rId91" Type="http://schemas.openxmlformats.org/officeDocument/2006/relationships/customXml" Target="../ink/ink653.xml"/><Relationship Id="rId145" Type="http://schemas.openxmlformats.org/officeDocument/2006/relationships/customXml" Target="../ink/ink680.xml"/><Relationship Id="rId166" Type="http://schemas.openxmlformats.org/officeDocument/2006/relationships/image" Target="../media/image691.png"/><Relationship Id="rId187" Type="http://schemas.openxmlformats.org/officeDocument/2006/relationships/customXml" Target="../ink/ink701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622.png"/><Relationship Id="rId49" Type="http://schemas.openxmlformats.org/officeDocument/2006/relationships/customXml" Target="../ink/ink632.xml"/><Relationship Id="rId114" Type="http://schemas.openxmlformats.org/officeDocument/2006/relationships/image" Target="../media/image665.png"/><Relationship Id="rId60" Type="http://schemas.openxmlformats.org/officeDocument/2006/relationships/image" Target="../media/image638.png"/><Relationship Id="rId81" Type="http://schemas.openxmlformats.org/officeDocument/2006/relationships/customXml" Target="../ink/ink648.xml"/><Relationship Id="rId135" Type="http://schemas.openxmlformats.org/officeDocument/2006/relationships/customXml" Target="../ink/ink675.xml"/><Relationship Id="rId156" Type="http://schemas.openxmlformats.org/officeDocument/2006/relationships/image" Target="../media/image686.png"/><Relationship Id="rId177" Type="http://schemas.openxmlformats.org/officeDocument/2006/relationships/customXml" Target="../ink/ink69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9.xml"/><Relationship Id="rId299" Type="http://schemas.openxmlformats.org/officeDocument/2006/relationships/image" Target="../media/image842.png"/><Relationship Id="rId21" Type="http://schemas.openxmlformats.org/officeDocument/2006/relationships/customXml" Target="../ink/ink711.xml"/><Relationship Id="rId63" Type="http://schemas.openxmlformats.org/officeDocument/2006/relationships/customXml" Target="../ink/ink732.xml"/><Relationship Id="rId159" Type="http://schemas.openxmlformats.org/officeDocument/2006/relationships/customXml" Target="../ink/ink780.xml"/><Relationship Id="rId324" Type="http://schemas.openxmlformats.org/officeDocument/2006/relationships/customXml" Target="../ink/ink870.xml"/><Relationship Id="rId366" Type="http://schemas.openxmlformats.org/officeDocument/2006/relationships/customXml" Target="../ink/ink891.xml"/><Relationship Id="rId170" Type="http://schemas.openxmlformats.org/officeDocument/2006/relationships/image" Target="../media/image787.png"/><Relationship Id="rId226" Type="http://schemas.openxmlformats.org/officeDocument/2006/relationships/customXml" Target="../ink/ink820.xml"/><Relationship Id="rId433" Type="http://schemas.openxmlformats.org/officeDocument/2006/relationships/image" Target="../media/image909.png"/><Relationship Id="rId268" Type="http://schemas.openxmlformats.org/officeDocument/2006/relationships/customXml" Target="../ink/ink842.xml"/><Relationship Id="rId475" Type="http://schemas.openxmlformats.org/officeDocument/2006/relationships/image" Target="../media/image930.png"/><Relationship Id="rId32" Type="http://schemas.openxmlformats.org/officeDocument/2006/relationships/image" Target="../media/image718.png"/><Relationship Id="rId74" Type="http://schemas.openxmlformats.org/officeDocument/2006/relationships/image" Target="../media/image739.png"/><Relationship Id="rId128" Type="http://schemas.openxmlformats.org/officeDocument/2006/relationships/image" Target="../media/image766.png"/><Relationship Id="rId335" Type="http://schemas.openxmlformats.org/officeDocument/2006/relationships/image" Target="../media/image860.png"/><Relationship Id="rId377" Type="http://schemas.openxmlformats.org/officeDocument/2006/relationships/image" Target="../media/image881.png"/><Relationship Id="rId5" Type="http://schemas.openxmlformats.org/officeDocument/2006/relationships/customXml" Target="../ink/ink703.xml"/><Relationship Id="rId181" Type="http://schemas.openxmlformats.org/officeDocument/2006/relationships/customXml" Target="../ink/ink791.xml"/><Relationship Id="rId237" Type="http://schemas.openxmlformats.org/officeDocument/2006/relationships/image" Target="../media/image813.png"/><Relationship Id="rId402" Type="http://schemas.openxmlformats.org/officeDocument/2006/relationships/customXml" Target="../ink/ink909.xml"/><Relationship Id="rId279" Type="http://schemas.openxmlformats.org/officeDocument/2006/relationships/image" Target="../media/image834.png"/><Relationship Id="rId444" Type="http://schemas.openxmlformats.org/officeDocument/2006/relationships/customXml" Target="../ink/ink930.xml"/><Relationship Id="rId486" Type="http://schemas.openxmlformats.org/officeDocument/2006/relationships/customXml" Target="../ink/ink951.xml"/><Relationship Id="rId43" Type="http://schemas.openxmlformats.org/officeDocument/2006/relationships/customXml" Target="../ink/ink722.xml"/><Relationship Id="rId139" Type="http://schemas.openxmlformats.org/officeDocument/2006/relationships/customXml" Target="../ink/ink770.xml"/><Relationship Id="rId290" Type="http://schemas.openxmlformats.org/officeDocument/2006/relationships/customXml" Target="../ink/ink853.xml"/><Relationship Id="rId304" Type="http://schemas.openxmlformats.org/officeDocument/2006/relationships/customXml" Target="../ink/ink860.xml"/><Relationship Id="rId346" Type="http://schemas.openxmlformats.org/officeDocument/2006/relationships/customXml" Target="../ink/ink881.xml"/><Relationship Id="rId388" Type="http://schemas.openxmlformats.org/officeDocument/2006/relationships/customXml" Target="../ink/ink902.xml"/><Relationship Id="rId85" Type="http://schemas.openxmlformats.org/officeDocument/2006/relationships/customXml" Target="../ink/ink743.xml"/><Relationship Id="rId150" Type="http://schemas.openxmlformats.org/officeDocument/2006/relationships/image" Target="../media/image777.png"/><Relationship Id="rId192" Type="http://schemas.openxmlformats.org/officeDocument/2006/relationships/image" Target="../media/image798.png"/><Relationship Id="rId206" Type="http://schemas.openxmlformats.org/officeDocument/2006/relationships/image" Target="../media/image805.png"/><Relationship Id="rId413" Type="http://schemas.openxmlformats.org/officeDocument/2006/relationships/image" Target="../media/image899.png"/><Relationship Id="rId248" Type="http://schemas.openxmlformats.org/officeDocument/2006/relationships/customXml" Target="../ink/ink832.xml"/><Relationship Id="rId455" Type="http://schemas.openxmlformats.org/officeDocument/2006/relationships/image" Target="../media/image920.png"/><Relationship Id="rId12" Type="http://schemas.openxmlformats.org/officeDocument/2006/relationships/image" Target="../media/image708.png"/><Relationship Id="rId108" Type="http://schemas.openxmlformats.org/officeDocument/2006/relationships/image" Target="../media/image756.png"/><Relationship Id="rId315" Type="http://schemas.openxmlformats.org/officeDocument/2006/relationships/image" Target="../media/image850.png"/><Relationship Id="rId357" Type="http://schemas.openxmlformats.org/officeDocument/2006/relationships/image" Target="../media/image871.png"/><Relationship Id="rId54" Type="http://schemas.openxmlformats.org/officeDocument/2006/relationships/image" Target="../media/image729.png"/><Relationship Id="rId96" Type="http://schemas.openxmlformats.org/officeDocument/2006/relationships/image" Target="../media/image750.png"/><Relationship Id="rId161" Type="http://schemas.openxmlformats.org/officeDocument/2006/relationships/customXml" Target="../ink/ink781.xml"/><Relationship Id="rId217" Type="http://schemas.openxmlformats.org/officeDocument/2006/relationships/customXml" Target="../ink/ink811.xml"/><Relationship Id="rId399" Type="http://schemas.openxmlformats.org/officeDocument/2006/relationships/image" Target="../media/image892.png"/><Relationship Id="rId259" Type="http://schemas.openxmlformats.org/officeDocument/2006/relationships/image" Target="../media/image824.png"/><Relationship Id="rId424" Type="http://schemas.openxmlformats.org/officeDocument/2006/relationships/customXml" Target="../ink/ink920.xml"/><Relationship Id="rId466" Type="http://schemas.openxmlformats.org/officeDocument/2006/relationships/customXml" Target="../ink/ink941.xml"/><Relationship Id="rId23" Type="http://schemas.openxmlformats.org/officeDocument/2006/relationships/customXml" Target="../ink/ink712.xml"/><Relationship Id="rId119" Type="http://schemas.openxmlformats.org/officeDocument/2006/relationships/customXml" Target="../ink/ink760.xml"/><Relationship Id="rId270" Type="http://schemas.openxmlformats.org/officeDocument/2006/relationships/customXml" Target="../ink/ink843.xml"/><Relationship Id="rId326" Type="http://schemas.openxmlformats.org/officeDocument/2006/relationships/customXml" Target="../ink/ink871.xml"/><Relationship Id="rId65" Type="http://schemas.openxmlformats.org/officeDocument/2006/relationships/customXml" Target="../ink/ink733.xml"/><Relationship Id="rId130" Type="http://schemas.openxmlformats.org/officeDocument/2006/relationships/image" Target="../media/image767.png"/><Relationship Id="rId368" Type="http://schemas.openxmlformats.org/officeDocument/2006/relationships/customXml" Target="../ink/ink892.xml"/><Relationship Id="rId172" Type="http://schemas.openxmlformats.org/officeDocument/2006/relationships/image" Target="../media/image788.png"/><Relationship Id="rId228" Type="http://schemas.openxmlformats.org/officeDocument/2006/relationships/customXml" Target="../ink/ink822.xml"/><Relationship Id="rId435" Type="http://schemas.openxmlformats.org/officeDocument/2006/relationships/image" Target="../media/image910.png"/><Relationship Id="rId477" Type="http://schemas.openxmlformats.org/officeDocument/2006/relationships/image" Target="../media/image931.png"/><Relationship Id="rId281" Type="http://schemas.openxmlformats.org/officeDocument/2006/relationships/image" Target="../media/image835.png"/><Relationship Id="rId337" Type="http://schemas.openxmlformats.org/officeDocument/2006/relationships/image" Target="../media/image861.png"/><Relationship Id="rId34" Type="http://schemas.openxmlformats.org/officeDocument/2006/relationships/image" Target="../media/image719.png"/><Relationship Id="rId76" Type="http://schemas.openxmlformats.org/officeDocument/2006/relationships/image" Target="../media/image740.png"/><Relationship Id="rId141" Type="http://schemas.openxmlformats.org/officeDocument/2006/relationships/customXml" Target="../ink/ink771.xml"/><Relationship Id="rId379" Type="http://schemas.openxmlformats.org/officeDocument/2006/relationships/image" Target="../media/image882.png"/><Relationship Id="rId7" Type="http://schemas.openxmlformats.org/officeDocument/2006/relationships/customXml" Target="../ink/ink704.xml"/><Relationship Id="rId183" Type="http://schemas.openxmlformats.org/officeDocument/2006/relationships/customXml" Target="../ink/ink792.xml"/><Relationship Id="rId239" Type="http://schemas.openxmlformats.org/officeDocument/2006/relationships/image" Target="../media/image814.png"/><Relationship Id="rId390" Type="http://schemas.openxmlformats.org/officeDocument/2006/relationships/customXml" Target="../ink/ink903.xml"/><Relationship Id="rId404" Type="http://schemas.openxmlformats.org/officeDocument/2006/relationships/customXml" Target="../ink/ink910.xml"/><Relationship Id="rId446" Type="http://schemas.openxmlformats.org/officeDocument/2006/relationships/customXml" Target="../ink/ink931.xml"/><Relationship Id="rId250" Type="http://schemas.openxmlformats.org/officeDocument/2006/relationships/customXml" Target="../ink/ink833.xml"/><Relationship Id="rId292" Type="http://schemas.openxmlformats.org/officeDocument/2006/relationships/customXml" Target="../ink/ink854.xml"/><Relationship Id="rId306" Type="http://schemas.openxmlformats.org/officeDocument/2006/relationships/customXml" Target="../ink/ink861.xml"/><Relationship Id="rId488" Type="http://schemas.openxmlformats.org/officeDocument/2006/relationships/customXml" Target="../ink/ink952.xml"/><Relationship Id="rId45" Type="http://schemas.openxmlformats.org/officeDocument/2006/relationships/customXml" Target="../ink/ink723.xml"/><Relationship Id="rId87" Type="http://schemas.openxmlformats.org/officeDocument/2006/relationships/customXml" Target="../ink/ink744.xml"/><Relationship Id="rId110" Type="http://schemas.openxmlformats.org/officeDocument/2006/relationships/image" Target="../media/image757.png"/><Relationship Id="rId348" Type="http://schemas.openxmlformats.org/officeDocument/2006/relationships/customXml" Target="../ink/ink882.xml"/><Relationship Id="rId152" Type="http://schemas.openxmlformats.org/officeDocument/2006/relationships/image" Target="../media/image778.png"/><Relationship Id="rId194" Type="http://schemas.openxmlformats.org/officeDocument/2006/relationships/image" Target="../media/image799.png"/><Relationship Id="rId208" Type="http://schemas.openxmlformats.org/officeDocument/2006/relationships/image" Target="../media/image806.png"/><Relationship Id="rId415" Type="http://schemas.openxmlformats.org/officeDocument/2006/relationships/image" Target="../media/image900.png"/><Relationship Id="rId457" Type="http://schemas.openxmlformats.org/officeDocument/2006/relationships/image" Target="../media/image921.png"/><Relationship Id="rId261" Type="http://schemas.openxmlformats.org/officeDocument/2006/relationships/image" Target="../media/image825.png"/><Relationship Id="rId14" Type="http://schemas.openxmlformats.org/officeDocument/2006/relationships/image" Target="../media/image709.png"/><Relationship Id="rId56" Type="http://schemas.openxmlformats.org/officeDocument/2006/relationships/image" Target="../media/image730.png"/><Relationship Id="rId317" Type="http://schemas.openxmlformats.org/officeDocument/2006/relationships/image" Target="../media/image851.png"/><Relationship Id="rId359" Type="http://schemas.openxmlformats.org/officeDocument/2006/relationships/image" Target="../media/image872.png"/><Relationship Id="rId98" Type="http://schemas.openxmlformats.org/officeDocument/2006/relationships/image" Target="../media/image751.png"/><Relationship Id="rId121" Type="http://schemas.openxmlformats.org/officeDocument/2006/relationships/customXml" Target="../ink/ink761.xml"/><Relationship Id="rId163" Type="http://schemas.openxmlformats.org/officeDocument/2006/relationships/customXml" Target="../ink/ink782.xml"/><Relationship Id="rId219" Type="http://schemas.openxmlformats.org/officeDocument/2006/relationships/customXml" Target="../ink/ink813.xml"/><Relationship Id="rId370" Type="http://schemas.openxmlformats.org/officeDocument/2006/relationships/customXml" Target="../ink/ink893.xml"/><Relationship Id="rId426" Type="http://schemas.openxmlformats.org/officeDocument/2006/relationships/customXml" Target="../ink/ink921.xml"/><Relationship Id="rId230" Type="http://schemas.openxmlformats.org/officeDocument/2006/relationships/customXml" Target="../ink/ink823.xml"/><Relationship Id="rId468" Type="http://schemas.openxmlformats.org/officeDocument/2006/relationships/customXml" Target="../ink/ink942.xml"/><Relationship Id="rId25" Type="http://schemas.openxmlformats.org/officeDocument/2006/relationships/customXml" Target="../ink/ink713.xml"/><Relationship Id="rId67" Type="http://schemas.openxmlformats.org/officeDocument/2006/relationships/customXml" Target="../ink/ink734.xml"/><Relationship Id="rId272" Type="http://schemas.openxmlformats.org/officeDocument/2006/relationships/customXml" Target="../ink/ink844.xml"/><Relationship Id="rId328" Type="http://schemas.openxmlformats.org/officeDocument/2006/relationships/customXml" Target="../ink/ink872.xml"/><Relationship Id="rId132" Type="http://schemas.openxmlformats.org/officeDocument/2006/relationships/image" Target="../media/image768.png"/><Relationship Id="rId174" Type="http://schemas.openxmlformats.org/officeDocument/2006/relationships/image" Target="../media/image789.png"/><Relationship Id="rId381" Type="http://schemas.openxmlformats.org/officeDocument/2006/relationships/image" Target="../media/image883.png"/><Relationship Id="rId241" Type="http://schemas.openxmlformats.org/officeDocument/2006/relationships/image" Target="../media/image815.png"/><Relationship Id="rId437" Type="http://schemas.openxmlformats.org/officeDocument/2006/relationships/image" Target="../media/image911.png"/><Relationship Id="rId479" Type="http://schemas.openxmlformats.org/officeDocument/2006/relationships/image" Target="../media/image932.png"/><Relationship Id="rId36" Type="http://schemas.openxmlformats.org/officeDocument/2006/relationships/image" Target="../media/image720.png"/><Relationship Id="rId283" Type="http://schemas.openxmlformats.org/officeDocument/2006/relationships/image" Target="../media/image836.png"/><Relationship Id="rId339" Type="http://schemas.openxmlformats.org/officeDocument/2006/relationships/image" Target="../media/image862.png"/><Relationship Id="rId490" Type="http://schemas.openxmlformats.org/officeDocument/2006/relationships/customXml" Target="../ink/ink953.xml"/><Relationship Id="rId78" Type="http://schemas.openxmlformats.org/officeDocument/2006/relationships/image" Target="../media/image741.png"/><Relationship Id="rId101" Type="http://schemas.openxmlformats.org/officeDocument/2006/relationships/customXml" Target="../ink/ink751.xml"/><Relationship Id="rId143" Type="http://schemas.openxmlformats.org/officeDocument/2006/relationships/customXml" Target="../ink/ink772.xml"/><Relationship Id="rId185" Type="http://schemas.openxmlformats.org/officeDocument/2006/relationships/customXml" Target="../ink/ink793.xml"/><Relationship Id="rId350" Type="http://schemas.openxmlformats.org/officeDocument/2006/relationships/customXml" Target="../ink/ink883.xml"/><Relationship Id="rId406" Type="http://schemas.openxmlformats.org/officeDocument/2006/relationships/customXml" Target="../ink/ink911.xml"/><Relationship Id="rId9" Type="http://schemas.openxmlformats.org/officeDocument/2006/relationships/customXml" Target="../ink/ink705.xml"/><Relationship Id="rId210" Type="http://schemas.openxmlformats.org/officeDocument/2006/relationships/image" Target="../media/image807.png"/><Relationship Id="rId392" Type="http://schemas.openxmlformats.org/officeDocument/2006/relationships/customXml" Target="../ink/ink904.xml"/><Relationship Id="rId448" Type="http://schemas.openxmlformats.org/officeDocument/2006/relationships/customXml" Target="../ink/ink932.xml"/><Relationship Id="rId252" Type="http://schemas.openxmlformats.org/officeDocument/2006/relationships/customXml" Target="../ink/ink834.xml"/><Relationship Id="rId294" Type="http://schemas.openxmlformats.org/officeDocument/2006/relationships/customXml" Target="../ink/ink855.xml"/><Relationship Id="rId308" Type="http://schemas.openxmlformats.org/officeDocument/2006/relationships/customXml" Target="../ink/ink862.xml"/><Relationship Id="rId47" Type="http://schemas.openxmlformats.org/officeDocument/2006/relationships/customXml" Target="../ink/ink724.xml"/><Relationship Id="rId89" Type="http://schemas.openxmlformats.org/officeDocument/2006/relationships/customXml" Target="../ink/ink745.xml"/><Relationship Id="rId112" Type="http://schemas.openxmlformats.org/officeDocument/2006/relationships/image" Target="../media/image758.png"/><Relationship Id="rId154" Type="http://schemas.openxmlformats.org/officeDocument/2006/relationships/image" Target="../media/image779.png"/><Relationship Id="rId361" Type="http://schemas.openxmlformats.org/officeDocument/2006/relationships/image" Target="../media/image873.png"/><Relationship Id="rId196" Type="http://schemas.openxmlformats.org/officeDocument/2006/relationships/image" Target="../media/image800.png"/><Relationship Id="rId417" Type="http://schemas.openxmlformats.org/officeDocument/2006/relationships/image" Target="../media/image901.png"/><Relationship Id="rId459" Type="http://schemas.openxmlformats.org/officeDocument/2006/relationships/image" Target="../media/image922.png"/><Relationship Id="rId16" Type="http://schemas.openxmlformats.org/officeDocument/2006/relationships/image" Target="../media/image710.png"/><Relationship Id="rId221" Type="http://schemas.openxmlformats.org/officeDocument/2006/relationships/customXml" Target="../ink/ink815.xml"/><Relationship Id="rId263" Type="http://schemas.openxmlformats.org/officeDocument/2006/relationships/image" Target="../media/image826.png"/><Relationship Id="rId319" Type="http://schemas.openxmlformats.org/officeDocument/2006/relationships/image" Target="../media/image852.png"/><Relationship Id="rId470" Type="http://schemas.openxmlformats.org/officeDocument/2006/relationships/customXml" Target="../ink/ink943.xml"/><Relationship Id="rId58" Type="http://schemas.openxmlformats.org/officeDocument/2006/relationships/image" Target="../media/image731.png"/><Relationship Id="rId123" Type="http://schemas.openxmlformats.org/officeDocument/2006/relationships/customXml" Target="../ink/ink762.xml"/><Relationship Id="rId330" Type="http://schemas.openxmlformats.org/officeDocument/2006/relationships/customXml" Target="../ink/ink873.xml"/><Relationship Id="rId165" Type="http://schemas.openxmlformats.org/officeDocument/2006/relationships/customXml" Target="../ink/ink783.xml"/><Relationship Id="rId372" Type="http://schemas.openxmlformats.org/officeDocument/2006/relationships/customXml" Target="../ink/ink894.xml"/><Relationship Id="rId428" Type="http://schemas.openxmlformats.org/officeDocument/2006/relationships/customXml" Target="../ink/ink922.xml"/><Relationship Id="rId232" Type="http://schemas.openxmlformats.org/officeDocument/2006/relationships/customXml" Target="../ink/ink824.xml"/><Relationship Id="rId274" Type="http://schemas.openxmlformats.org/officeDocument/2006/relationships/customXml" Target="../ink/ink845.xml"/><Relationship Id="rId481" Type="http://schemas.openxmlformats.org/officeDocument/2006/relationships/image" Target="../media/image933.png"/><Relationship Id="rId27" Type="http://schemas.openxmlformats.org/officeDocument/2006/relationships/customXml" Target="../ink/ink714.xml"/><Relationship Id="rId69" Type="http://schemas.openxmlformats.org/officeDocument/2006/relationships/customXml" Target="../ink/ink735.xml"/><Relationship Id="rId134" Type="http://schemas.openxmlformats.org/officeDocument/2006/relationships/image" Target="../media/image769.png"/><Relationship Id="rId80" Type="http://schemas.openxmlformats.org/officeDocument/2006/relationships/image" Target="../media/image742.png"/><Relationship Id="rId176" Type="http://schemas.openxmlformats.org/officeDocument/2006/relationships/image" Target="../media/image790.png"/><Relationship Id="rId341" Type="http://schemas.openxmlformats.org/officeDocument/2006/relationships/image" Target="../media/image863.png"/><Relationship Id="rId383" Type="http://schemas.openxmlformats.org/officeDocument/2006/relationships/image" Target="../media/image884.png"/><Relationship Id="rId439" Type="http://schemas.openxmlformats.org/officeDocument/2006/relationships/image" Target="../media/image912.png"/><Relationship Id="rId201" Type="http://schemas.openxmlformats.org/officeDocument/2006/relationships/customXml" Target="../ink/ink801.xml"/><Relationship Id="rId243" Type="http://schemas.openxmlformats.org/officeDocument/2006/relationships/image" Target="../media/image816.png"/><Relationship Id="rId285" Type="http://schemas.openxmlformats.org/officeDocument/2006/relationships/image" Target="../media/image837.png"/><Relationship Id="rId450" Type="http://schemas.openxmlformats.org/officeDocument/2006/relationships/customXml" Target="../ink/ink933.xml"/><Relationship Id="rId38" Type="http://schemas.openxmlformats.org/officeDocument/2006/relationships/image" Target="../media/image721.png"/><Relationship Id="rId103" Type="http://schemas.openxmlformats.org/officeDocument/2006/relationships/customXml" Target="../ink/ink752.xml"/><Relationship Id="rId310" Type="http://schemas.openxmlformats.org/officeDocument/2006/relationships/customXml" Target="../ink/ink863.xml"/><Relationship Id="rId492" Type="http://schemas.openxmlformats.org/officeDocument/2006/relationships/customXml" Target="../ink/ink954.xml"/><Relationship Id="rId91" Type="http://schemas.openxmlformats.org/officeDocument/2006/relationships/customXml" Target="../ink/ink746.xml"/><Relationship Id="rId145" Type="http://schemas.openxmlformats.org/officeDocument/2006/relationships/customXml" Target="../ink/ink773.xml"/><Relationship Id="rId187" Type="http://schemas.openxmlformats.org/officeDocument/2006/relationships/customXml" Target="../ink/ink794.xml"/><Relationship Id="rId352" Type="http://schemas.openxmlformats.org/officeDocument/2006/relationships/customXml" Target="../ink/ink884.xml"/><Relationship Id="rId394" Type="http://schemas.openxmlformats.org/officeDocument/2006/relationships/customXml" Target="../ink/ink905.xml"/><Relationship Id="rId408" Type="http://schemas.openxmlformats.org/officeDocument/2006/relationships/customXml" Target="../ink/ink912.xml"/><Relationship Id="rId212" Type="http://schemas.openxmlformats.org/officeDocument/2006/relationships/image" Target="../media/image808.png"/><Relationship Id="rId254" Type="http://schemas.openxmlformats.org/officeDocument/2006/relationships/customXml" Target="../ink/ink835.xml"/><Relationship Id="rId49" Type="http://schemas.openxmlformats.org/officeDocument/2006/relationships/customXml" Target="../ink/ink725.xml"/><Relationship Id="rId114" Type="http://schemas.openxmlformats.org/officeDocument/2006/relationships/image" Target="../media/image759.png"/><Relationship Id="rId296" Type="http://schemas.openxmlformats.org/officeDocument/2006/relationships/customXml" Target="../ink/ink856.xml"/><Relationship Id="rId461" Type="http://schemas.openxmlformats.org/officeDocument/2006/relationships/image" Target="../media/image923.png"/><Relationship Id="rId60" Type="http://schemas.openxmlformats.org/officeDocument/2006/relationships/image" Target="../media/image732.png"/><Relationship Id="rId156" Type="http://schemas.openxmlformats.org/officeDocument/2006/relationships/image" Target="../media/image780.png"/><Relationship Id="rId198" Type="http://schemas.openxmlformats.org/officeDocument/2006/relationships/image" Target="../media/image801.png"/><Relationship Id="rId321" Type="http://schemas.openxmlformats.org/officeDocument/2006/relationships/image" Target="../media/image853.png"/><Relationship Id="rId363" Type="http://schemas.openxmlformats.org/officeDocument/2006/relationships/image" Target="../media/image874.png"/><Relationship Id="rId419" Type="http://schemas.openxmlformats.org/officeDocument/2006/relationships/image" Target="../media/image902.png"/><Relationship Id="rId223" Type="http://schemas.openxmlformats.org/officeDocument/2006/relationships/customXml" Target="../ink/ink817.xml"/><Relationship Id="rId430" Type="http://schemas.openxmlformats.org/officeDocument/2006/relationships/customXml" Target="../ink/ink923.xml"/><Relationship Id="rId18" Type="http://schemas.openxmlformats.org/officeDocument/2006/relationships/image" Target="../media/image711.png"/><Relationship Id="rId265" Type="http://schemas.openxmlformats.org/officeDocument/2006/relationships/image" Target="../media/image827.png"/><Relationship Id="rId472" Type="http://schemas.openxmlformats.org/officeDocument/2006/relationships/customXml" Target="../ink/ink944.xml"/><Relationship Id="rId125" Type="http://schemas.openxmlformats.org/officeDocument/2006/relationships/customXml" Target="../ink/ink763.xml"/><Relationship Id="rId167" Type="http://schemas.openxmlformats.org/officeDocument/2006/relationships/customXml" Target="../ink/ink784.xml"/><Relationship Id="rId332" Type="http://schemas.openxmlformats.org/officeDocument/2006/relationships/customXml" Target="../ink/ink874.xml"/><Relationship Id="rId374" Type="http://schemas.openxmlformats.org/officeDocument/2006/relationships/customXml" Target="../ink/ink895.xml"/><Relationship Id="rId71" Type="http://schemas.openxmlformats.org/officeDocument/2006/relationships/customXml" Target="../ink/ink736.xml"/><Relationship Id="rId234" Type="http://schemas.openxmlformats.org/officeDocument/2006/relationships/customXml" Target="../ink/ink825.xml"/><Relationship Id="rId2" Type="http://schemas.openxmlformats.org/officeDocument/2006/relationships/image" Target="../media/image3.emf"/><Relationship Id="rId29" Type="http://schemas.openxmlformats.org/officeDocument/2006/relationships/customXml" Target="../ink/ink715.xml"/><Relationship Id="rId276" Type="http://schemas.openxmlformats.org/officeDocument/2006/relationships/customXml" Target="../ink/ink846.xml"/><Relationship Id="rId441" Type="http://schemas.openxmlformats.org/officeDocument/2006/relationships/image" Target="../media/image913.png"/><Relationship Id="rId483" Type="http://schemas.openxmlformats.org/officeDocument/2006/relationships/image" Target="../media/image934.png"/><Relationship Id="rId40" Type="http://schemas.openxmlformats.org/officeDocument/2006/relationships/image" Target="../media/image722.png"/><Relationship Id="rId136" Type="http://schemas.openxmlformats.org/officeDocument/2006/relationships/image" Target="../media/image770.png"/><Relationship Id="rId178" Type="http://schemas.openxmlformats.org/officeDocument/2006/relationships/image" Target="../media/image791.png"/><Relationship Id="rId301" Type="http://schemas.openxmlformats.org/officeDocument/2006/relationships/image" Target="../media/image843.png"/><Relationship Id="rId343" Type="http://schemas.openxmlformats.org/officeDocument/2006/relationships/image" Target="../media/image864.png"/><Relationship Id="rId82" Type="http://schemas.openxmlformats.org/officeDocument/2006/relationships/image" Target="../media/image743.png"/><Relationship Id="rId203" Type="http://schemas.openxmlformats.org/officeDocument/2006/relationships/customXml" Target="../ink/ink802.xml"/><Relationship Id="rId385" Type="http://schemas.openxmlformats.org/officeDocument/2006/relationships/image" Target="../media/image885.png"/><Relationship Id="rId245" Type="http://schemas.openxmlformats.org/officeDocument/2006/relationships/image" Target="../media/image817.png"/><Relationship Id="rId287" Type="http://schemas.openxmlformats.org/officeDocument/2006/relationships/image" Target="../media/image838.png"/><Relationship Id="rId410" Type="http://schemas.openxmlformats.org/officeDocument/2006/relationships/customXml" Target="../ink/ink913.xml"/><Relationship Id="rId452" Type="http://schemas.openxmlformats.org/officeDocument/2006/relationships/customXml" Target="../ink/ink934.xml"/><Relationship Id="rId105" Type="http://schemas.openxmlformats.org/officeDocument/2006/relationships/customXml" Target="../ink/ink753.xml"/><Relationship Id="rId147" Type="http://schemas.openxmlformats.org/officeDocument/2006/relationships/customXml" Target="../ink/ink774.xml"/><Relationship Id="rId312" Type="http://schemas.openxmlformats.org/officeDocument/2006/relationships/customXml" Target="../ink/ink864.xml"/><Relationship Id="rId354" Type="http://schemas.openxmlformats.org/officeDocument/2006/relationships/customXml" Target="../ink/ink885.xml"/><Relationship Id="rId51" Type="http://schemas.openxmlformats.org/officeDocument/2006/relationships/customXml" Target="../ink/ink726.xml"/><Relationship Id="rId93" Type="http://schemas.openxmlformats.org/officeDocument/2006/relationships/customXml" Target="../ink/ink747.xml"/><Relationship Id="rId189" Type="http://schemas.openxmlformats.org/officeDocument/2006/relationships/customXml" Target="../ink/ink795.xml"/><Relationship Id="rId396" Type="http://schemas.openxmlformats.org/officeDocument/2006/relationships/customXml" Target="../ink/ink906.xml"/><Relationship Id="rId214" Type="http://schemas.openxmlformats.org/officeDocument/2006/relationships/customXml" Target="../ink/ink808.xml"/><Relationship Id="rId256" Type="http://schemas.openxmlformats.org/officeDocument/2006/relationships/customXml" Target="../ink/ink836.xml"/><Relationship Id="rId298" Type="http://schemas.openxmlformats.org/officeDocument/2006/relationships/customXml" Target="../ink/ink857.xml"/><Relationship Id="rId421" Type="http://schemas.openxmlformats.org/officeDocument/2006/relationships/image" Target="../media/image903.png"/><Relationship Id="rId463" Type="http://schemas.openxmlformats.org/officeDocument/2006/relationships/image" Target="../media/image924.png"/><Relationship Id="rId116" Type="http://schemas.openxmlformats.org/officeDocument/2006/relationships/image" Target="../media/image760.png"/><Relationship Id="rId158" Type="http://schemas.openxmlformats.org/officeDocument/2006/relationships/image" Target="../media/image781.png"/><Relationship Id="rId323" Type="http://schemas.openxmlformats.org/officeDocument/2006/relationships/image" Target="../media/image854.png"/><Relationship Id="rId20" Type="http://schemas.openxmlformats.org/officeDocument/2006/relationships/image" Target="../media/image712.png"/><Relationship Id="rId62" Type="http://schemas.openxmlformats.org/officeDocument/2006/relationships/image" Target="../media/image733.png"/><Relationship Id="rId365" Type="http://schemas.openxmlformats.org/officeDocument/2006/relationships/image" Target="../media/image875.png"/><Relationship Id="rId190" Type="http://schemas.openxmlformats.org/officeDocument/2006/relationships/image" Target="../media/image797.png"/><Relationship Id="rId204" Type="http://schemas.openxmlformats.org/officeDocument/2006/relationships/image" Target="../media/image804.png"/><Relationship Id="rId225" Type="http://schemas.openxmlformats.org/officeDocument/2006/relationships/customXml" Target="../ink/ink819.xml"/><Relationship Id="rId246" Type="http://schemas.openxmlformats.org/officeDocument/2006/relationships/customXml" Target="../ink/ink831.xml"/><Relationship Id="rId267" Type="http://schemas.openxmlformats.org/officeDocument/2006/relationships/image" Target="../media/image828.png"/><Relationship Id="rId288" Type="http://schemas.openxmlformats.org/officeDocument/2006/relationships/customXml" Target="../ink/ink852.xml"/><Relationship Id="rId411" Type="http://schemas.openxmlformats.org/officeDocument/2006/relationships/image" Target="../media/image898.png"/><Relationship Id="rId432" Type="http://schemas.openxmlformats.org/officeDocument/2006/relationships/customXml" Target="../ink/ink924.xml"/><Relationship Id="rId453" Type="http://schemas.openxmlformats.org/officeDocument/2006/relationships/image" Target="../media/image919.png"/><Relationship Id="rId474" Type="http://schemas.openxmlformats.org/officeDocument/2006/relationships/customXml" Target="../ink/ink945.xml"/><Relationship Id="rId106" Type="http://schemas.openxmlformats.org/officeDocument/2006/relationships/image" Target="../media/image755.png"/><Relationship Id="rId127" Type="http://schemas.openxmlformats.org/officeDocument/2006/relationships/customXml" Target="../ink/ink764.xml"/><Relationship Id="rId313" Type="http://schemas.openxmlformats.org/officeDocument/2006/relationships/image" Target="../media/image849.png"/><Relationship Id="rId10" Type="http://schemas.openxmlformats.org/officeDocument/2006/relationships/image" Target="../media/image707.png"/><Relationship Id="rId31" Type="http://schemas.openxmlformats.org/officeDocument/2006/relationships/customXml" Target="../ink/ink716.xml"/><Relationship Id="rId52" Type="http://schemas.openxmlformats.org/officeDocument/2006/relationships/image" Target="../media/image728.png"/><Relationship Id="rId73" Type="http://schemas.openxmlformats.org/officeDocument/2006/relationships/customXml" Target="../ink/ink737.xml"/><Relationship Id="rId94" Type="http://schemas.openxmlformats.org/officeDocument/2006/relationships/image" Target="../media/image749.png"/><Relationship Id="rId148" Type="http://schemas.openxmlformats.org/officeDocument/2006/relationships/image" Target="../media/image776.png"/><Relationship Id="rId169" Type="http://schemas.openxmlformats.org/officeDocument/2006/relationships/customXml" Target="../ink/ink785.xml"/><Relationship Id="rId334" Type="http://schemas.openxmlformats.org/officeDocument/2006/relationships/customXml" Target="../ink/ink875.xml"/><Relationship Id="rId355" Type="http://schemas.openxmlformats.org/officeDocument/2006/relationships/image" Target="../media/image870.png"/><Relationship Id="rId376" Type="http://schemas.openxmlformats.org/officeDocument/2006/relationships/customXml" Target="../ink/ink896.xml"/><Relationship Id="rId397" Type="http://schemas.openxmlformats.org/officeDocument/2006/relationships/image" Target="../media/image891.png"/><Relationship Id="rId4" Type="http://schemas.openxmlformats.org/officeDocument/2006/relationships/image" Target="../media/image704.png"/><Relationship Id="rId180" Type="http://schemas.openxmlformats.org/officeDocument/2006/relationships/image" Target="../media/image792.png"/><Relationship Id="rId215" Type="http://schemas.openxmlformats.org/officeDocument/2006/relationships/customXml" Target="../ink/ink809.xml"/><Relationship Id="rId236" Type="http://schemas.openxmlformats.org/officeDocument/2006/relationships/customXml" Target="../ink/ink826.xml"/><Relationship Id="rId257" Type="http://schemas.openxmlformats.org/officeDocument/2006/relationships/image" Target="../media/image823.png"/><Relationship Id="rId278" Type="http://schemas.openxmlformats.org/officeDocument/2006/relationships/customXml" Target="../ink/ink847.xml"/><Relationship Id="rId401" Type="http://schemas.openxmlformats.org/officeDocument/2006/relationships/image" Target="../media/image893.png"/><Relationship Id="rId422" Type="http://schemas.openxmlformats.org/officeDocument/2006/relationships/customXml" Target="../ink/ink919.xml"/><Relationship Id="rId443" Type="http://schemas.openxmlformats.org/officeDocument/2006/relationships/image" Target="../media/image914.png"/><Relationship Id="rId464" Type="http://schemas.openxmlformats.org/officeDocument/2006/relationships/customXml" Target="../ink/ink940.xml"/><Relationship Id="rId303" Type="http://schemas.openxmlformats.org/officeDocument/2006/relationships/image" Target="../media/image844.png"/><Relationship Id="rId485" Type="http://schemas.openxmlformats.org/officeDocument/2006/relationships/image" Target="../media/image935.png"/><Relationship Id="rId42" Type="http://schemas.openxmlformats.org/officeDocument/2006/relationships/image" Target="../media/image723.png"/><Relationship Id="rId84" Type="http://schemas.openxmlformats.org/officeDocument/2006/relationships/image" Target="../media/image744.png"/><Relationship Id="rId138" Type="http://schemas.openxmlformats.org/officeDocument/2006/relationships/image" Target="../media/image771.png"/><Relationship Id="rId345" Type="http://schemas.openxmlformats.org/officeDocument/2006/relationships/image" Target="../media/image865.png"/><Relationship Id="rId387" Type="http://schemas.openxmlformats.org/officeDocument/2006/relationships/image" Target="../media/image886.png"/><Relationship Id="rId191" Type="http://schemas.openxmlformats.org/officeDocument/2006/relationships/customXml" Target="../ink/ink796.xml"/><Relationship Id="rId205" Type="http://schemas.openxmlformats.org/officeDocument/2006/relationships/customXml" Target="../ink/ink803.xml"/><Relationship Id="rId247" Type="http://schemas.openxmlformats.org/officeDocument/2006/relationships/image" Target="../media/image818.png"/><Relationship Id="rId412" Type="http://schemas.openxmlformats.org/officeDocument/2006/relationships/customXml" Target="../ink/ink914.xml"/><Relationship Id="rId107" Type="http://schemas.openxmlformats.org/officeDocument/2006/relationships/customXml" Target="../ink/ink754.xml"/><Relationship Id="rId289" Type="http://schemas.openxmlformats.org/officeDocument/2006/relationships/image" Target="../media/image839.png"/><Relationship Id="rId454" Type="http://schemas.openxmlformats.org/officeDocument/2006/relationships/customXml" Target="../ink/ink935.xml"/><Relationship Id="rId11" Type="http://schemas.openxmlformats.org/officeDocument/2006/relationships/customXml" Target="../ink/ink706.xml"/><Relationship Id="rId53" Type="http://schemas.openxmlformats.org/officeDocument/2006/relationships/customXml" Target="../ink/ink727.xml"/><Relationship Id="rId149" Type="http://schemas.openxmlformats.org/officeDocument/2006/relationships/customXml" Target="../ink/ink775.xml"/><Relationship Id="rId314" Type="http://schemas.openxmlformats.org/officeDocument/2006/relationships/customXml" Target="../ink/ink865.xml"/><Relationship Id="rId356" Type="http://schemas.openxmlformats.org/officeDocument/2006/relationships/customXml" Target="../ink/ink886.xml"/><Relationship Id="rId398" Type="http://schemas.openxmlformats.org/officeDocument/2006/relationships/customXml" Target="../ink/ink907.xml"/><Relationship Id="rId95" Type="http://schemas.openxmlformats.org/officeDocument/2006/relationships/customXml" Target="../ink/ink748.xml"/><Relationship Id="rId160" Type="http://schemas.openxmlformats.org/officeDocument/2006/relationships/image" Target="../media/image782.png"/><Relationship Id="rId216" Type="http://schemas.openxmlformats.org/officeDocument/2006/relationships/customXml" Target="../ink/ink810.xml"/><Relationship Id="rId423" Type="http://schemas.openxmlformats.org/officeDocument/2006/relationships/image" Target="../media/image904.png"/><Relationship Id="rId258" Type="http://schemas.openxmlformats.org/officeDocument/2006/relationships/customXml" Target="../ink/ink837.xml"/><Relationship Id="rId465" Type="http://schemas.openxmlformats.org/officeDocument/2006/relationships/image" Target="../media/image925.png"/><Relationship Id="rId22" Type="http://schemas.openxmlformats.org/officeDocument/2006/relationships/image" Target="../media/image713.png"/><Relationship Id="rId64" Type="http://schemas.openxmlformats.org/officeDocument/2006/relationships/image" Target="../media/image734.png"/><Relationship Id="rId118" Type="http://schemas.openxmlformats.org/officeDocument/2006/relationships/image" Target="../media/image761.png"/><Relationship Id="rId325" Type="http://schemas.openxmlformats.org/officeDocument/2006/relationships/image" Target="../media/image855.png"/><Relationship Id="rId367" Type="http://schemas.openxmlformats.org/officeDocument/2006/relationships/image" Target="../media/image876.png"/><Relationship Id="rId171" Type="http://schemas.openxmlformats.org/officeDocument/2006/relationships/customXml" Target="../ink/ink786.xml"/><Relationship Id="rId227" Type="http://schemas.openxmlformats.org/officeDocument/2006/relationships/customXml" Target="../ink/ink821.xml"/><Relationship Id="rId269" Type="http://schemas.openxmlformats.org/officeDocument/2006/relationships/image" Target="../media/image829.png"/><Relationship Id="rId434" Type="http://schemas.openxmlformats.org/officeDocument/2006/relationships/customXml" Target="../ink/ink925.xml"/><Relationship Id="rId476" Type="http://schemas.openxmlformats.org/officeDocument/2006/relationships/customXml" Target="../ink/ink946.xml"/><Relationship Id="rId33" Type="http://schemas.openxmlformats.org/officeDocument/2006/relationships/customXml" Target="../ink/ink717.xml"/><Relationship Id="rId129" Type="http://schemas.openxmlformats.org/officeDocument/2006/relationships/customXml" Target="../ink/ink765.xml"/><Relationship Id="rId280" Type="http://schemas.openxmlformats.org/officeDocument/2006/relationships/customXml" Target="../ink/ink848.xml"/><Relationship Id="rId336" Type="http://schemas.openxmlformats.org/officeDocument/2006/relationships/customXml" Target="../ink/ink876.xml"/><Relationship Id="rId75" Type="http://schemas.openxmlformats.org/officeDocument/2006/relationships/customXml" Target="../ink/ink738.xml"/><Relationship Id="rId140" Type="http://schemas.openxmlformats.org/officeDocument/2006/relationships/image" Target="../media/image772.png"/><Relationship Id="rId182" Type="http://schemas.openxmlformats.org/officeDocument/2006/relationships/image" Target="../media/image793.png"/><Relationship Id="rId378" Type="http://schemas.openxmlformats.org/officeDocument/2006/relationships/customXml" Target="../ink/ink897.xml"/><Relationship Id="rId403" Type="http://schemas.openxmlformats.org/officeDocument/2006/relationships/image" Target="../media/image894.png"/><Relationship Id="rId6" Type="http://schemas.openxmlformats.org/officeDocument/2006/relationships/image" Target="../media/image705.png"/><Relationship Id="rId238" Type="http://schemas.openxmlformats.org/officeDocument/2006/relationships/customXml" Target="../ink/ink827.xml"/><Relationship Id="rId445" Type="http://schemas.openxmlformats.org/officeDocument/2006/relationships/image" Target="../media/image915.png"/><Relationship Id="rId487" Type="http://schemas.openxmlformats.org/officeDocument/2006/relationships/image" Target="../media/image936.png"/><Relationship Id="rId291" Type="http://schemas.openxmlformats.org/officeDocument/2006/relationships/image" Target="../media/image840.png"/><Relationship Id="rId305" Type="http://schemas.openxmlformats.org/officeDocument/2006/relationships/image" Target="../media/image845.png"/><Relationship Id="rId347" Type="http://schemas.openxmlformats.org/officeDocument/2006/relationships/image" Target="../media/image866.png"/><Relationship Id="rId44" Type="http://schemas.openxmlformats.org/officeDocument/2006/relationships/image" Target="../media/image724.png"/><Relationship Id="rId86" Type="http://schemas.openxmlformats.org/officeDocument/2006/relationships/image" Target="../media/image745.png"/><Relationship Id="rId151" Type="http://schemas.openxmlformats.org/officeDocument/2006/relationships/customXml" Target="../ink/ink776.xml"/><Relationship Id="rId389" Type="http://schemas.openxmlformats.org/officeDocument/2006/relationships/image" Target="../media/image887.png"/><Relationship Id="rId193" Type="http://schemas.openxmlformats.org/officeDocument/2006/relationships/customXml" Target="../ink/ink797.xml"/><Relationship Id="rId207" Type="http://schemas.openxmlformats.org/officeDocument/2006/relationships/customXml" Target="../ink/ink804.xml"/><Relationship Id="rId249" Type="http://schemas.openxmlformats.org/officeDocument/2006/relationships/image" Target="../media/image819.png"/><Relationship Id="rId414" Type="http://schemas.openxmlformats.org/officeDocument/2006/relationships/customXml" Target="../ink/ink915.xml"/><Relationship Id="rId456" Type="http://schemas.openxmlformats.org/officeDocument/2006/relationships/customXml" Target="../ink/ink936.xml"/><Relationship Id="rId13" Type="http://schemas.openxmlformats.org/officeDocument/2006/relationships/customXml" Target="../ink/ink707.xml"/><Relationship Id="rId109" Type="http://schemas.openxmlformats.org/officeDocument/2006/relationships/customXml" Target="../ink/ink755.xml"/><Relationship Id="rId260" Type="http://schemas.openxmlformats.org/officeDocument/2006/relationships/customXml" Target="../ink/ink838.xml"/><Relationship Id="rId316" Type="http://schemas.openxmlformats.org/officeDocument/2006/relationships/customXml" Target="../ink/ink866.xml"/><Relationship Id="rId55" Type="http://schemas.openxmlformats.org/officeDocument/2006/relationships/customXml" Target="../ink/ink728.xml"/><Relationship Id="rId97" Type="http://schemas.openxmlformats.org/officeDocument/2006/relationships/customXml" Target="../ink/ink749.xml"/><Relationship Id="rId120" Type="http://schemas.openxmlformats.org/officeDocument/2006/relationships/image" Target="../media/image762.png"/><Relationship Id="rId358" Type="http://schemas.openxmlformats.org/officeDocument/2006/relationships/customXml" Target="../ink/ink887.xml"/><Relationship Id="rId162" Type="http://schemas.openxmlformats.org/officeDocument/2006/relationships/image" Target="../media/image783.png"/><Relationship Id="rId218" Type="http://schemas.openxmlformats.org/officeDocument/2006/relationships/customXml" Target="../ink/ink812.xml"/><Relationship Id="rId425" Type="http://schemas.openxmlformats.org/officeDocument/2006/relationships/image" Target="../media/image905.png"/><Relationship Id="rId467" Type="http://schemas.openxmlformats.org/officeDocument/2006/relationships/image" Target="../media/image926.png"/><Relationship Id="rId271" Type="http://schemas.openxmlformats.org/officeDocument/2006/relationships/image" Target="../media/image830.png"/><Relationship Id="rId24" Type="http://schemas.openxmlformats.org/officeDocument/2006/relationships/image" Target="../media/image714.png"/><Relationship Id="rId66" Type="http://schemas.openxmlformats.org/officeDocument/2006/relationships/image" Target="../media/image735.png"/><Relationship Id="rId131" Type="http://schemas.openxmlformats.org/officeDocument/2006/relationships/customXml" Target="../ink/ink766.xml"/><Relationship Id="rId327" Type="http://schemas.openxmlformats.org/officeDocument/2006/relationships/image" Target="../media/image856.png"/><Relationship Id="rId369" Type="http://schemas.openxmlformats.org/officeDocument/2006/relationships/image" Target="../media/image877.png"/><Relationship Id="rId173" Type="http://schemas.openxmlformats.org/officeDocument/2006/relationships/customXml" Target="../ink/ink787.xml"/><Relationship Id="rId229" Type="http://schemas.openxmlformats.org/officeDocument/2006/relationships/image" Target="../media/image809.png"/><Relationship Id="rId380" Type="http://schemas.openxmlformats.org/officeDocument/2006/relationships/customXml" Target="../ink/ink898.xml"/><Relationship Id="rId436" Type="http://schemas.openxmlformats.org/officeDocument/2006/relationships/customXml" Target="../ink/ink926.xml"/><Relationship Id="rId240" Type="http://schemas.openxmlformats.org/officeDocument/2006/relationships/customXml" Target="../ink/ink828.xml"/><Relationship Id="rId478" Type="http://schemas.openxmlformats.org/officeDocument/2006/relationships/customXml" Target="../ink/ink947.xml"/><Relationship Id="rId35" Type="http://schemas.openxmlformats.org/officeDocument/2006/relationships/customXml" Target="../ink/ink718.xml"/><Relationship Id="rId77" Type="http://schemas.openxmlformats.org/officeDocument/2006/relationships/customXml" Target="../ink/ink739.xml"/><Relationship Id="rId100" Type="http://schemas.openxmlformats.org/officeDocument/2006/relationships/image" Target="../media/image752.png"/><Relationship Id="rId282" Type="http://schemas.openxmlformats.org/officeDocument/2006/relationships/customXml" Target="../ink/ink849.xml"/><Relationship Id="rId338" Type="http://schemas.openxmlformats.org/officeDocument/2006/relationships/customXml" Target="../ink/ink877.xml"/><Relationship Id="rId8" Type="http://schemas.openxmlformats.org/officeDocument/2006/relationships/image" Target="../media/image706.png"/><Relationship Id="rId142" Type="http://schemas.openxmlformats.org/officeDocument/2006/relationships/image" Target="../media/image773.png"/><Relationship Id="rId184" Type="http://schemas.openxmlformats.org/officeDocument/2006/relationships/image" Target="../media/image794.png"/><Relationship Id="rId391" Type="http://schemas.openxmlformats.org/officeDocument/2006/relationships/image" Target="../media/image888.png"/><Relationship Id="rId405" Type="http://schemas.openxmlformats.org/officeDocument/2006/relationships/image" Target="../media/image895.png"/><Relationship Id="rId447" Type="http://schemas.openxmlformats.org/officeDocument/2006/relationships/image" Target="../media/image916.png"/><Relationship Id="rId251" Type="http://schemas.openxmlformats.org/officeDocument/2006/relationships/image" Target="../media/image820.png"/><Relationship Id="rId489" Type="http://schemas.openxmlformats.org/officeDocument/2006/relationships/image" Target="../media/image937.png"/><Relationship Id="rId46" Type="http://schemas.openxmlformats.org/officeDocument/2006/relationships/image" Target="../media/image725.png"/><Relationship Id="rId293" Type="http://schemas.openxmlformats.org/officeDocument/2006/relationships/image" Target="../media/image609.png"/><Relationship Id="rId307" Type="http://schemas.openxmlformats.org/officeDocument/2006/relationships/image" Target="../media/image846.png"/><Relationship Id="rId349" Type="http://schemas.openxmlformats.org/officeDocument/2006/relationships/image" Target="../media/image867.png"/><Relationship Id="rId88" Type="http://schemas.openxmlformats.org/officeDocument/2006/relationships/image" Target="../media/image746.png"/><Relationship Id="rId111" Type="http://schemas.openxmlformats.org/officeDocument/2006/relationships/customXml" Target="../ink/ink756.xml"/><Relationship Id="rId153" Type="http://schemas.openxmlformats.org/officeDocument/2006/relationships/customXml" Target="../ink/ink777.xml"/><Relationship Id="rId195" Type="http://schemas.openxmlformats.org/officeDocument/2006/relationships/customXml" Target="../ink/ink798.xml"/><Relationship Id="rId209" Type="http://schemas.openxmlformats.org/officeDocument/2006/relationships/customXml" Target="../ink/ink805.xml"/><Relationship Id="rId360" Type="http://schemas.openxmlformats.org/officeDocument/2006/relationships/customXml" Target="../ink/ink888.xml"/><Relationship Id="rId416" Type="http://schemas.openxmlformats.org/officeDocument/2006/relationships/customXml" Target="../ink/ink916.xml"/><Relationship Id="rId220" Type="http://schemas.openxmlformats.org/officeDocument/2006/relationships/customXml" Target="../ink/ink814.xml"/><Relationship Id="rId458" Type="http://schemas.openxmlformats.org/officeDocument/2006/relationships/customXml" Target="../ink/ink937.xml"/><Relationship Id="rId15" Type="http://schemas.openxmlformats.org/officeDocument/2006/relationships/customXml" Target="../ink/ink708.xml"/><Relationship Id="rId57" Type="http://schemas.openxmlformats.org/officeDocument/2006/relationships/customXml" Target="../ink/ink729.xml"/><Relationship Id="rId262" Type="http://schemas.openxmlformats.org/officeDocument/2006/relationships/customXml" Target="../ink/ink839.xml"/><Relationship Id="rId318" Type="http://schemas.openxmlformats.org/officeDocument/2006/relationships/customXml" Target="../ink/ink867.xml"/><Relationship Id="rId99" Type="http://schemas.openxmlformats.org/officeDocument/2006/relationships/customXml" Target="../ink/ink750.xml"/><Relationship Id="rId122" Type="http://schemas.openxmlformats.org/officeDocument/2006/relationships/image" Target="../media/image763.png"/><Relationship Id="rId164" Type="http://schemas.openxmlformats.org/officeDocument/2006/relationships/image" Target="../media/image784.png"/><Relationship Id="rId371" Type="http://schemas.openxmlformats.org/officeDocument/2006/relationships/image" Target="../media/image878.png"/><Relationship Id="rId427" Type="http://schemas.openxmlformats.org/officeDocument/2006/relationships/image" Target="../media/image906.png"/><Relationship Id="rId469" Type="http://schemas.openxmlformats.org/officeDocument/2006/relationships/image" Target="../media/image927.png"/><Relationship Id="rId26" Type="http://schemas.openxmlformats.org/officeDocument/2006/relationships/image" Target="../media/image715.png"/><Relationship Id="rId231" Type="http://schemas.openxmlformats.org/officeDocument/2006/relationships/image" Target="../media/image810.png"/><Relationship Id="rId273" Type="http://schemas.openxmlformats.org/officeDocument/2006/relationships/image" Target="../media/image831.png"/><Relationship Id="rId329" Type="http://schemas.openxmlformats.org/officeDocument/2006/relationships/image" Target="../media/image857.png"/><Relationship Id="rId480" Type="http://schemas.openxmlformats.org/officeDocument/2006/relationships/customXml" Target="../ink/ink948.xml"/><Relationship Id="rId68" Type="http://schemas.openxmlformats.org/officeDocument/2006/relationships/image" Target="../media/image736.png"/><Relationship Id="rId133" Type="http://schemas.openxmlformats.org/officeDocument/2006/relationships/customXml" Target="../ink/ink767.xml"/><Relationship Id="rId175" Type="http://schemas.openxmlformats.org/officeDocument/2006/relationships/customXml" Target="../ink/ink788.xml"/><Relationship Id="rId340" Type="http://schemas.openxmlformats.org/officeDocument/2006/relationships/customXml" Target="../ink/ink878.xml"/><Relationship Id="rId200" Type="http://schemas.openxmlformats.org/officeDocument/2006/relationships/image" Target="../media/image802.png"/><Relationship Id="rId382" Type="http://schemas.openxmlformats.org/officeDocument/2006/relationships/customXml" Target="../ink/ink899.xml"/><Relationship Id="rId438" Type="http://schemas.openxmlformats.org/officeDocument/2006/relationships/customXml" Target="../ink/ink927.xml"/><Relationship Id="rId242" Type="http://schemas.openxmlformats.org/officeDocument/2006/relationships/customXml" Target="../ink/ink829.xml"/><Relationship Id="rId284" Type="http://schemas.openxmlformats.org/officeDocument/2006/relationships/customXml" Target="../ink/ink850.xml"/><Relationship Id="rId491" Type="http://schemas.openxmlformats.org/officeDocument/2006/relationships/image" Target="../media/image938.png"/><Relationship Id="rId37" Type="http://schemas.openxmlformats.org/officeDocument/2006/relationships/customXml" Target="../ink/ink719.xml"/><Relationship Id="rId79" Type="http://schemas.openxmlformats.org/officeDocument/2006/relationships/customXml" Target="../ink/ink740.xml"/><Relationship Id="rId102" Type="http://schemas.openxmlformats.org/officeDocument/2006/relationships/image" Target="../media/image753.png"/><Relationship Id="rId144" Type="http://schemas.openxmlformats.org/officeDocument/2006/relationships/image" Target="../media/image774.png"/><Relationship Id="rId90" Type="http://schemas.openxmlformats.org/officeDocument/2006/relationships/image" Target="../media/image747.png"/><Relationship Id="rId186" Type="http://schemas.openxmlformats.org/officeDocument/2006/relationships/image" Target="../media/image795.png"/><Relationship Id="rId351" Type="http://schemas.openxmlformats.org/officeDocument/2006/relationships/image" Target="../media/image868.png"/><Relationship Id="rId393" Type="http://schemas.openxmlformats.org/officeDocument/2006/relationships/image" Target="../media/image889.png"/><Relationship Id="rId407" Type="http://schemas.openxmlformats.org/officeDocument/2006/relationships/image" Target="../media/image896.png"/><Relationship Id="rId449" Type="http://schemas.openxmlformats.org/officeDocument/2006/relationships/image" Target="../media/image917.png"/><Relationship Id="rId211" Type="http://schemas.openxmlformats.org/officeDocument/2006/relationships/customXml" Target="../ink/ink806.xml"/><Relationship Id="rId253" Type="http://schemas.openxmlformats.org/officeDocument/2006/relationships/image" Target="../media/image821.png"/><Relationship Id="rId295" Type="http://schemas.openxmlformats.org/officeDocument/2006/relationships/image" Target="../media/image703.png"/><Relationship Id="rId309" Type="http://schemas.openxmlformats.org/officeDocument/2006/relationships/image" Target="../media/image847.png"/><Relationship Id="rId460" Type="http://schemas.openxmlformats.org/officeDocument/2006/relationships/customXml" Target="../ink/ink938.xml"/><Relationship Id="rId48" Type="http://schemas.openxmlformats.org/officeDocument/2006/relationships/image" Target="../media/image726.png"/><Relationship Id="rId113" Type="http://schemas.openxmlformats.org/officeDocument/2006/relationships/customXml" Target="../ink/ink757.xml"/><Relationship Id="rId320" Type="http://schemas.openxmlformats.org/officeDocument/2006/relationships/customXml" Target="../ink/ink868.xml"/><Relationship Id="rId155" Type="http://schemas.openxmlformats.org/officeDocument/2006/relationships/customXml" Target="../ink/ink778.xml"/><Relationship Id="rId197" Type="http://schemas.openxmlformats.org/officeDocument/2006/relationships/customXml" Target="../ink/ink799.xml"/><Relationship Id="rId362" Type="http://schemas.openxmlformats.org/officeDocument/2006/relationships/customXml" Target="../ink/ink889.xml"/><Relationship Id="rId418" Type="http://schemas.openxmlformats.org/officeDocument/2006/relationships/customXml" Target="../ink/ink917.xml"/><Relationship Id="rId222" Type="http://schemas.openxmlformats.org/officeDocument/2006/relationships/customXml" Target="../ink/ink816.xml"/><Relationship Id="rId264" Type="http://schemas.openxmlformats.org/officeDocument/2006/relationships/customXml" Target="../ink/ink840.xml"/><Relationship Id="rId471" Type="http://schemas.openxmlformats.org/officeDocument/2006/relationships/image" Target="../media/image928.png"/><Relationship Id="rId17" Type="http://schemas.openxmlformats.org/officeDocument/2006/relationships/customXml" Target="../ink/ink709.xml"/><Relationship Id="rId59" Type="http://schemas.openxmlformats.org/officeDocument/2006/relationships/customXml" Target="../ink/ink730.xml"/><Relationship Id="rId124" Type="http://schemas.openxmlformats.org/officeDocument/2006/relationships/image" Target="../media/image764.png"/><Relationship Id="rId70" Type="http://schemas.openxmlformats.org/officeDocument/2006/relationships/image" Target="../media/image737.png"/><Relationship Id="rId166" Type="http://schemas.openxmlformats.org/officeDocument/2006/relationships/image" Target="../media/image785.png"/><Relationship Id="rId331" Type="http://schemas.openxmlformats.org/officeDocument/2006/relationships/image" Target="../media/image858.png"/><Relationship Id="rId373" Type="http://schemas.openxmlformats.org/officeDocument/2006/relationships/image" Target="../media/image879.png"/><Relationship Id="rId429" Type="http://schemas.openxmlformats.org/officeDocument/2006/relationships/image" Target="../media/image90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11.png"/><Relationship Id="rId440" Type="http://schemas.openxmlformats.org/officeDocument/2006/relationships/customXml" Target="../ink/ink928.xml"/><Relationship Id="rId28" Type="http://schemas.openxmlformats.org/officeDocument/2006/relationships/image" Target="../media/image716.png"/><Relationship Id="rId275" Type="http://schemas.openxmlformats.org/officeDocument/2006/relationships/image" Target="../media/image832.png"/><Relationship Id="rId300" Type="http://schemas.openxmlformats.org/officeDocument/2006/relationships/customXml" Target="../ink/ink858.xml"/><Relationship Id="rId482" Type="http://schemas.openxmlformats.org/officeDocument/2006/relationships/customXml" Target="../ink/ink949.xml"/><Relationship Id="rId81" Type="http://schemas.openxmlformats.org/officeDocument/2006/relationships/customXml" Target="../ink/ink741.xml"/><Relationship Id="rId135" Type="http://schemas.openxmlformats.org/officeDocument/2006/relationships/customXml" Target="../ink/ink768.xml"/><Relationship Id="rId177" Type="http://schemas.openxmlformats.org/officeDocument/2006/relationships/customXml" Target="../ink/ink789.xml"/><Relationship Id="rId342" Type="http://schemas.openxmlformats.org/officeDocument/2006/relationships/customXml" Target="../ink/ink879.xml"/><Relationship Id="rId384" Type="http://schemas.openxmlformats.org/officeDocument/2006/relationships/customXml" Target="../ink/ink900.xml"/><Relationship Id="rId202" Type="http://schemas.openxmlformats.org/officeDocument/2006/relationships/image" Target="../media/image803.png"/><Relationship Id="rId244" Type="http://schemas.openxmlformats.org/officeDocument/2006/relationships/customXml" Target="../ink/ink830.xml"/><Relationship Id="rId39" Type="http://schemas.openxmlformats.org/officeDocument/2006/relationships/customXml" Target="../ink/ink720.xml"/><Relationship Id="rId286" Type="http://schemas.openxmlformats.org/officeDocument/2006/relationships/customXml" Target="../ink/ink851.xml"/><Relationship Id="rId451" Type="http://schemas.openxmlformats.org/officeDocument/2006/relationships/image" Target="../media/image918.png"/><Relationship Id="rId493" Type="http://schemas.openxmlformats.org/officeDocument/2006/relationships/image" Target="../media/image939.png"/><Relationship Id="rId50" Type="http://schemas.openxmlformats.org/officeDocument/2006/relationships/image" Target="../media/image727.png"/><Relationship Id="rId104" Type="http://schemas.openxmlformats.org/officeDocument/2006/relationships/image" Target="../media/image754.png"/><Relationship Id="rId146" Type="http://schemas.openxmlformats.org/officeDocument/2006/relationships/image" Target="../media/image775.png"/><Relationship Id="rId188" Type="http://schemas.openxmlformats.org/officeDocument/2006/relationships/image" Target="../media/image796.png"/><Relationship Id="rId311" Type="http://schemas.openxmlformats.org/officeDocument/2006/relationships/image" Target="../media/image848.png"/><Relationship Id="rId353" Type="http://schemas.openxmlformats.org/officeDocument/2006/relationships/image" Target="../media/image869.png"/><Relationship Id="rId395" Type="http://schemas.openxmlformats.org/officeDocument/2006/relationships/image" Target="../media/image890.png"/><Relationship Id="rId409" Type="http://schemas.openxmlformats.org/officeDocument/2006/relationships/image" Target="../media/image897.png"/><Relationship Id="rId92" Type="http://schemas.openxmlformats.org/officeDocument/2006/relationships/image" Target="../media/image748.png"/><Relationship Id="rId213" Type="http://schemas.openxmlformats.org/officeDocument/2006/relationships/customXml" Target="../ink/ink807.xml"/><Relationship Id="rId420" Type="http://schemas.openxmlformats.org/officeDocument/2006/relationships/customXml" Target="../ink/ink918.xml"/><Relationship Id="rId255" Type="http://schemas.openxmlformats.org/officeDocument/2006/relationships/image" Target="../media/image822.png"/><Relationship Id="rId297" Type="http://schemas.openxmlformats.org/officeDocument/2006/relationships/image" Target="../media/image841.png"/><Relationship Id="rId462" Type="http://schemas.openxmlformats.org/officeDocument/2006/relationships/customXml" Target="../ink/ink939.xml"/><Relationship Id="rId115" Type="http://schemas.openxmlformats.org/officeDocument/2006/relationships/customXml" Target="../ink/ink758.xml"/><Relationship Id="rId157" Type="http://schemas.openxmlformats.org/officeDocument/2006/relationships/customXml" Target="../ink/ink779.xml"/><Relationship Id="rId322" Type="http://schemas.openxmlformats.org/officeDocument/2006/relationships/customXml" Target="../ink/ink869.xml"/><Relationship Id="rId364" Type="http://schemas.openxmlformats.org/officeDocument/2006/relationships/customXml" Target="../ink/ink890.xml"/><Relationship Id="rId61" Type="http://schemas.openxmlformats.org/officeDocument/2006/relationships/customXml" Target="../ink/ink731.xml"/><Relationship Id="rId199" Type="http://schemas.openxmlformats.org/officeDocument/2006/relationships/customXml" Target="../ink/ink800.xml"/><Relationship Id="rId19" Type="http://schemas.openxmlformats.org/officeDocument/2006/relationships/customXml" Target="../ink/ink710.xml"/><Relationship Id="rId224" Type="http://schemas.openxmlformats.org/officeDocument/2006/relationships/customXml" Target="../ink/ink818.xml"/><Relationship Id="rId266" Type="http://schemas.openxmlformats.org/officeDocument/2006/relationships/customXml" Target="../ink/ink841.xml"/><Relationship Id="rId431" Type="http://schemas.openxmlformats.org/officeDocument/2006/relationships/image" Target="../media/image908.png"/><Relationship Id="rId473" Type="http://schemas.openxmlformats.org/officeDocument/2006/relationships/image" Target="../media/image929.png"/><Relationship Id="rId30" Type="http://schemas.openxmlformats.org/officeDocument/2006/relationships/image" Target="../media/image717.png"/><Relationship Id="rId126" Type="http://schemas.openxmlformats.org/officeDocument/2006/relationships/image" Target="../media/image765.png"/><Relationship Id="rId168" Type="http://schemas.openxmlformats.org/officeDocument/2006/relationships/image" Target="../media/image786.png"/><Relationship Id="rId333" Type="http://schemas.openxmlformats.org/officeDocument/2006/relationships/image" Target="../media/image859.png"/><Relationship Id="rId72" Type="http://schemas.openxmlformats.org/officeDocument/2006/relationships/image" Target="../media/image738.png"/><Relationship Id="rId375" Type="http://schemas.openxmlformats.org/officeDocument/2006/relationships/image" Target="../media/image880.png"/><Relationship Id="rId3" Type="http://schemas.openxmlformats.org/officeDocument/2006/relationships/customXml" Target="../ink/ink702.xml"/><Relationship Id="rId235" Type="http://schemas.openxmlformats.org/officeDocument/2006/relationships/image" Target="../media/image812.png"/><Relationship Id="rId277" Type="http://schemas.openxmlformats.org/officeDocument/2006/relationships/image" Target="../media/image833.png"/><Relationship Id="rId400" Type="http://schemas.openxmlformats.org/officeDocument/2006/relationships/customXml" Target="../ink/ink908.xml"/><Relationship Id="rId442" Type="http://schemas.openxmlformats.org/officeDocument/2006/relationships/customXml" Target="../ink/ink929.xml"/><Relationship Id="rId484" Type="http://schemas.openxmlformats.org/officeDocument/2006/relationships/customXml" Target="../ink/ink950.xml"/><Relationship Id="rId137" Type="http://schemas.openxmlformats.org/officeDocument/2006/relationships/customXml" Target="../ink/ink769.xml"/><Relationship Id="rId302" Type="http://schemas.openxmlformats.org/officeDocument/2006/relationships/customXml" Target="../ink/ink859.xml"/><Relationship Id="rId344" Type="http://schemas.openxmlformats.org/officeDocument/2006/relationships/customXml" Target="../ink/ink880.xml"/><Relationship Id="rId41" Type="http://schemas.openxmlformats.org/officeDocument/2006/relationships/customXml" Target="../ink/ink721.xml"/><Relationship Id="rId83" Type="http://schemas.openxmlformats.org/officeDocument/2006/relationships/customXml" Target="../ink/ink742.xml"/><Relationship Id="rId179" Type="http://schemas.openxmlformats.org/officeDocument/2006/relationships/customXml" Target="../ink/ink790.xml"/><Relationship Id="rId386" Type="http://schemas.openxmlformats.org/officeDocument/2006/relationships/customXml" Target="../ink/ink90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12.xml"/><Relationship Id="rId21" Type="http://schemas.openxmlformats.org/officeDocument/2006/relationships/customXml" Target="../ink/ink964.xml"/><Relationship Id="rId42" Type="http://schemas.openxmlformats.org/officeDocument/2006/relationships/image" Target="../media/image959.png"/><Relationship Id="rId63" Type="http://schemas.openxmlformats.org/officeDocument/2006/relationships/customXml" Target="../ink/ink985.xml"/><Relationship Id="rId84" Type="http://schemas.openxmlformats.org/officeDocument/2006/relationships/image" Target="../media/image980.png"/><Relationship Id="rId138" Type="http://schemas.openxmlformats.org/officeDocument/2006/relationships/image" Target="../media/image1007.png"/><Relationship Id="rId159" Type="http://schemas.openxmlformats.org/officeDocument/2006/relationships/customXml" Target="../ink/ink1033.xml"/><Relationship Id="rId170" Type="http://schemas.openxmlformats.org/officeDocument/2006/relationships/image" Target="../media/image1023.png"/><Relationship Id="rId191" Type="http://schemas.openxmlformats.org/officeDocument/2006/relationships/customXml" Target="../ink/ink1049.xml"/><Relationship Id="rId107" Type="http://schemas.openxmlformats.org/officeDocument/2006/relationships/customXml" Target="../ink/ink1007.xml"/><Relationship Id="rId11" Type="http://schemas.openxmlformats.org/officeDocument/2006/relationships/customXml" Target="../ink/ink959.xml"/><Relationship Id="rId32" Type="http://schemas.openxmlformats.org/officeDocument/2006/relationships/image" Target="../media/image954.png"/><Relationship Id="rId53" Type="http://schemas.openxmlformats.org/officeDocument/2006/relationships/customXml" Target="../ink/ink980.xml"/><Relationship Id="rId74" Type="http://schemas.openxmlformats.org/officeDocument/2006/relationships/image" Target="../media/image975.png"/><Relationship Id="rId128" Type="http://schemas.openxmlformats.org/officeDocument/2006/relationships/image" Target="../media/image1002.png"/><Relationship Id="rId149" Type="http://schemas.openxmlformats.org/officeDocument/2006/relationships/customXml" Target="../ink/ink1028.xml"/><Relationship Id="rId5" Type="http://schemas.openxmlformats.org/officeDocument/2006/relationships/customXml" Target="../ink/ink956.xml"/><Relationship Id="rId95" Type="http://schemas.openxmlformats.org/officeDocument/2006/relationships/customXml" Target="../ink/ink1001.xml"/><Relationship Id="rId160" Type="http://schemas.openxmlformats.org/officeDocument/2006/relationships/image" Target="../media/image1018.png"/><Relationship Id="rId181" Type="http://schemas.openxmlformats.org/officeDocument/2006/relationships/customXml" Target="../ink/ink1044.xml"/><Relationship Id="rId22" Type="http://schemas.openxmlformats.org/officeDocument/2006/relationships/image" Target="../media/image949.png"/><Relationship Id="rId43" Type="http://schemas.openxmlformats.org/officeDocument/2006/relationships/customXml" Target="../ink/ink975.xml"/><Relationship Id="rId64" Type="http://schemas.openxmlformats.org/officeDocument/2006/relationships/image" Target="../media/image970.png"/><Relationship Id="rId118" Type="http://schemas.openxmlformats.org/officeDocument/2006/relationships/image" Target="../media/image997.png"/><Relationship Id="rId139" Type="http://schemas.openxmlformats.org/officeDocument/2006/relationships/customXml" Target="../ink/ink1023.xml"/><Relationship Id="rId85" Type="http://schemas.openxmlformats.org/officeDocument/2006/relationships/customXml" Target="../ink/ink996.xml"/><Relationship Id="rId150" Type="http://schemas.openxmlformats.org/officeDocument/2006/relationships/image" Target="../media/image1013.png"/><Relationship Id="rId171" Type="http://schemas.openxmlformats.org/officeDocument/2006/relationships/customXml" Target="../ink/ink1039.xml"/><Relationship Id="rId192" Type="http://schemas.openxmlformats.org/officeDocument/2006/relationships/image" Target="../media/image1034.png"/><Relationship Id="rId12" Type="http://schemas.openxmlformats.org/officeDocument/2006/relationships/image" Target="../media/image944.png"/><Relationship Id="rId33" Type="http://schemas.openxmlformats.org/officeDocument/2006/relationships/customXml" Target="../ink/ink970.xml"/><Relationship Id="rId108" Type="http://schemas.openxmlformats.org/officeDocument/2006/relationships/image" Target="../media/image992.png"/><Relationship Id="rId129" Type="http://schemas.openxmlformats.org/officeDocument/2006/relationships/customXml" Target="../ink/ink1018.xml"/><Relationship Id="rId54" Type="http://schemas.openxmlformats.org/officeDocument/2006/relationships/image" Target="../media/image965.png"/><Relationship Id="rId75" Type="http://schemas.openxmlformats.org/officeDocument/2006/relationships/customXml" Target="../ink/ink991.xml"/><Relationship Id="rId96" Type="http://schemas.openxmlformats.org/officeDocument/2006/relationships/image" Target="../media/image986.png"/><Relationship Id="rId140" Type="http://schemas.openxmlformats.org/officeDocument/2006/relationships/image" Target="../media/image1008.png"/><Relationship Id="rId161" Type="http://schemas.openxmlformats.org/officeDocument/2006/relationships/customXml" Target="../ink/ink1034.xml"/><Relationship Id="rId182" Type="http://schemas.openxmlformats.org/officeDocument/2006/relationships/image" Target="../media/image1029.png"/><Relationship Id="rId6" Type="http://schemas.openxmlformats.org/officeDocument/2006/relationships/image" Target="../media/image941.png"/><Relationship Id="rId23" Type="http://schemas.openxmlformats.org/officeDocument/2006/relationships/customXml" Target="../ink/ink965.xml"/><Relationship Id="rId119" Type="http://schemas.openxmlformats.org/officeDocument/2006/relationships/customXml" Target="../ink/ink1013.xml"/><Relationship Id="rId44" Type="http://schemas.openxmlformats.org/officeDocument/2006/relationships/image" Target="../media/image960.png"/><Relationship Id="rId65" Type="http://schemas.openxmlformats.org/officeDocument/2006/relationships/customXml" Target="../ink/ink986.xml"/><Relationship Id="rId86" Type="http://schemas.openxmlformats.org/officeDocument/2006/relationships/image" Target="../media/image981.png"/><Relationship Id="rId130" Type="http://schemas.openxmlformats.org/officeDocument/2006/relationships/image" Target="../media/image1003.png"/><Relationship Id="rId151" Type="http://schemas.openxmlformats.org/officeDocument/2006/relationships/customXml" Target="../ink/ink1029.xml"/><Relationship Id="rId172" Type="http://schemas.openxmlformats.org/officeDocument/2006/relationships/image" Target="../media/image1024.png"/><Relationship Id="rId193" Type="http://schemas.openxmlformats.org/officeDocument/2006/relationships/customXml" Target="../ink/ink1050.xml"/><Relationship Id="rId13" Type="http://schemas.openxmlformats.org/officeDocument/2006/relationships/customXml" Target="../ink/ink960.xml"/><Relationship Id="rId109" Type="http://schemas.openxmlformats.org/officeDocument/2006/relationships/customXml" Target="../ink/ink1008.xml"/><Relationship Id="rId34" Type="http://schemas.openxmlformats.org/officeDocument/2006/relationships/image" Target="../media/image955.png"/><Relationship Id="rId55" Type="http://schemas.openxmlformats.org/officeDocument/2006/relationships/customXml" Target="../ink/ink981.xml"/><Relationship Id="rId76" Type="http://schemas.openxmlformats.org/officeDocument/2006/relationships/image" Target="../media/image976.png"/><Relationship Id="rId97" Type="http://schemas.openxmlformats.org/officeDocument/2006/relationships/customXml" Target="../ink/ink1002.xml"/><Relationship Id="rId120" Type="http://schemas.openxmlformats.org/officeDocument/2006/relationships/image" Target="../media/image998.png"/><Relationship Id="rId141" Type="http://schemas.openxmlformats.org/officeDocument/2006/relationships/customXml" Target="../ink/ink1024.xml"/><Relationship Id="rId7" Type="http://schemas.openxmlformats.org/officeDocument/2006/relationships/customXml" Target="../ink/ink957.xml"/><Relationship Id="rId162" Type="http://schemas.openxmlformats.org/officeDocument/2006/relationships/image" Target="../media/image1019.png"/><Relationship Id="rId183" Type="http://schemas.openxmlformats.org/officeDocument/2006/relationships/customXml" Target="../ink/ink1045.xml"/><Relationship Id="rId2" Type="http://schemas.openxmlformats.org/officeDocument/2006/relationships/image" Target="../media/image940.emf"/><Relationship Id="rId29" Type="http://schemas.openxmlformats.org/officeDocument/2006/relationships/customXml" Target="../ink/ink968.xml"/><Relationship Id="rId24" Type="http://schemas.openxmlformats.org/officeDocument/2006/relationships/image" Target="../media/image950.png"/><Relationship Id="rId40" Type="http://schemas.openxmlformats.org/officeDocument/2006/relationships/image" Target="../media/image958.png"/><Relationship Id="rId45" Type="http://schemas.openxmlformats.org/officeDocument/2006/relationships/customXml" Target="../ink/ink976.xml"/><Relationship Id="rId66" Type="http://schemas.openxmlformats.org/officeDocument/2006/relationships/image" Target="../media/image971.png"/><Relationship Id="rId87" Type="http://schemas.openxmlformats.org/officeDocument/2006/relationships/customXml" Target="../ink/ink997.xml"/><Relationship Id="rId110" Type="http://schemas.openxmlformats.org/officeDocument/2006/relationships/image" Target="../media/image993.png"/><Relationship Id="rId115" Type="http://schemas.openxmlformats.org/officeDocument/2006/relationships/customXml" Target="../ink/ink1011.xml"/><Relationship Id="rId131" Type="http://schemas.openxmlformats.org/officeDocument/2006/relationships/customXml" Target="../ink/ink1019.xml"/><Relationship Id="rId136" Type="http://schemas.openxmlformats.org/officeDocument/2006/relationships/image" Target="../media/image1006.png"/><Relationship Id="rId157" Type="http://schemas.openxmlformats.org/officeDocument/2006/relationships/customXml" Target="../ink/ink1032.xml"/><Relationship Id="rId178" Type="http://schemas.openxmlformats.org/officeDocument/2006/relationships/image" Target="../media/image1027.png"/><Relationship Id="rId61" Type="http://schemas.openxmlformats.org/officeDocument/2006/relationships/customXml" Target="../ink/ink984.xml"/><Relationship Id="rId82" Type="http://schemas.openxmlformats.org/officeDocument/2006/relationships/image" Target="../media/image979.png"/><Relationship Id="rId152" Type="http://schemas.openxmlformats.org/officeDocument/2006/relationships/image" Target="../media/image1014.png"/><Relationship Id="rId173" Type="http://schemas.openxmlformats.org/officeDocument/2006/relationships/customXml" Target="../ink/ink1040.xml"/><Relationship Id="rId194" Type="http://schemas.openxmlformats.org/officeDocument/2006/relationships/image" Target="../media/image1035.png"/><Relationship Id="rId199" Type="http://schemas.openxmlformats.org/officeDocument/2006/relationships/customXml" Target="../ink/ink1053.xml"/><Relationship Id="rId19" Type="http://schemas.openxmlformats.org/officeDocument/2006/relationships/customXml" Target="../ink/ink963.xml"/><Relationship Id="rId14" Type="http://schemas.openxmlformats.org/officeDocument/2006/relationships/image" Target="../media/image945.png"/><Relationship Id="rId30" Type="http://schemas.openxmlformats.org/officeDocument/2006/relationships/image" Target="../media/image953.png"/><Relationship Id="rId35" Type="http://schemas.openxmlformats.org/officeDocument/2006/relationships/customXml" Target="../ink/ink971.xml"/><Relationship Id="rId56" Type="http://schemas.openxmlformats.org/officeDocument/2006/relationships/image" Target="../media/image966.png"/><Relationship Id="rId77" Type="http://schemas.openxmlformats.org/officeDocument/2006/relationships/customXml" Target="../ink/ink992.xml"/><Relationship Id="rId100" Type="http://schemas.openxmlformats.org/officeDocument/2006/relationships/image" Target="../media/image988.png"/><Relationship Id="rId105" Type="http://schemas.openxmlformats.org/officeDocument/2006/relationships/customXml" Target="../ink/ink1006.xml"/><Relationship Id="rId126" Type="http://schemas.openxmlformats.org/officeDocument/2006/relationships/image" Target="../media/image1001.png"/><Relationship Id="rId147" Type="http://schemas.openxmlformats.org/officeDocument/2006/relationships/customXml" Target="../ink/ink1027.xml"/><Relationship Id="rId168" Type="http://schemas.openxmlformats.org/officeDocument/2006/relationships/image" Target="../media/image1022.png"/><Relationship Id="rId8" Type="http://schemas.openxmlformats.org/officeDocument/2006/relationships/image" Target="../media/image942.png"/><Relationship Id="rId51" Type="http://schemas.openxmlformats.org/officeDocument/2006/relationships/customXml" Target="../ink/ink979.xml"/><Relationship Id="rId72" Type="http://schemas.openxmlformats.org/officeDocument/2006/relationships/image" Target="../media/image974.png"/><Relationship Id="rId93" Type="http://schemas.openxmlformats.org/officeDocument/2006/relationships/customXml" Target="../ink/ink1000.xml"/><Relationship Id="rId98" Type="http://schemas.openxmlformats.org/officeDocument/2006/relationships/image" Target="../media/image987.png"/><Relationship Id="rId121" Type="http://schemas.openxmlformats.org/officeDocument/2006/relationships/customXml" Target="../ink/ink1014.xml"/><Relationship Id="rId142" Type="http://schemas.openxmlformats.org/officeDocument/2006/relationships/image" Target="../media/image1009.png"/><Relationship Id="rId163" Type="http://schemas.openxmlformats.org/officeDocument/2006/relationships/customXml" Target="../ink/ink1035.xml"/><Relationship Id="rId184" Type="http://schemas.openxmlformats.org/officeDocument/2006/relationships/image" Target="../media/image1030.png"/><Relationship Id="rId189" Type="http://schemas.openxmlformats.org/officeDocument/2006/relationships/customXml" Target="../ink/ink1048.xml"/><Relationship Id="rId3" Type="http://schemas.openxmlformats.org/officeDocument/2006/relationships/customXml" Target="../ink/ink955.xml"/><Relationship Id="rId25" Type="http://schemas.openxmlformats.org/officeDocument/2006/relationships/customXml" Target="../ink/ink966.xml"/><Relationship Id="rId46" Type="http://schemas.openxmlformats.org/officeDocument/2006/relationships/image" Target="../media/image961.png"/><Relationship Id="rId67" Type="http://schemas.openxmlformats.org/officeDocument/2006/relationships/customXml" Target="../ink/ink987.xml"/><Relationship Id="rId116" Type="http://schemas.openxmlformats.org/officeDocument/2006/relationships/image" Target="../media/image996.png"/><Relationship Id="rId137" Type="http://schemas.openxmlformats.org/officeDocument/2006/relationships/customXml" Target="../ink/ink1022.xml"/><Relationship Id="rId158" Type="http://schemas.openxmlformats.org/officeDocument/2006/relationships/image" Target="../media/image1017.png"/><Relationship Id="rId20" Type="http://schemas.openxmlformats.org/officeDocument/2006/relationships/image" Target="../media/image948.png"/><Relationship Id="rId41" Type="http://schemas.openxmlformats.org/officeDocument/2006/relationships/customXml" Target="../ink/ink974.xml"/><Relationship Id="rId62" Type="http://schemas.openxmlformats.org/officeDocument/2006/relationships/image" Target="../media/image969.png"/><Relationship Id="rId83" Type="http://schemas.openxmlformats.org/officeDocument/2006/relationships/customXml" Target="../ink/ink995.xml"/><Relationship Id="rId88" Type="http://schemas.openxmlformats.org/officeDocument/2006/relationships/image" Target="../media/image982.png"/><Relationship Id="rId111" Type="http://schemas.openxmlformats.org/officeDocument/2006/relationships/customXml" Target="../ink/ink1009.xml"/><Relationship Id="rId132" Type="http://schemas.openxmlformats.org/officeDocument/2006/relationships/image" Target="../media/image1004.png"/><Relationship Id="rId153" Type="http://schemas.openxmlformats.org/officeDocument/2006/relationships/customXml" Target="../ink/ink1030.xml"/><Relationship Id="rId174" Type="http://schemas.openxmlformats.org/officeDocument/2006/relationships/image" Target="../media/image1025.png"/><Relationship Id="rId179" Type="http://schemas.openxmlformats.org/officeDocument/2006/relationships/customXml" Target="../ink/ink1043.xml"/><Relationship Id="rId195" Type="http://schemas.openxmlformats.org/officeDocument/2006/relationships/customXml" Target="../ink/ink1051.xml"/><Relationship Id="rId190" Type="http://schemas.openxmlformats.org/officeDocument/2006/relationships/image" Target="../media/image1033.png"/><Relationship Id="rId15" Type="http://schemas.openxmlformats.org/officeDocument/2006/relationships/customXml" Target="../ink/ink961.xml"/><Relationship Id="rId36" Type="http://schemas.openxmlformats.org/officeDocument/2006/relationships/image" Target="../media/image956.png"/><Relationship Id="rId57" Type="http://schemas.openxmlformats.org/officeDocument/2006/relationships/customXml" Target="../ink/ink982.xml"/><Relationship Id="rId106" Type="http://schemas.openxmlformats.org/officeDocument/2006/relationships/image" Target="../media/image991.png"/><Relationship Id="rId127" Type="http://schemas.openxmlformats.org/officeDocument/2006/relationships/customXml" Target="../ink/ink1017.xml"/><Relationship Id="rId10" Type="http://schemas.openxmlformats.org/officeDocument/2006/relationships/image" Target="../media/image943.png"/><Relationship Id="rId31" Type="http://schemas.openxmlformats.org/officeDocument/2006/relationships/customXml" Target="../ink/ink969.xml"/><Relationship Id="rId52" Type="http://schemas.openxmlformats.org/officeDocument/2006/relationships/image" Target="../media/image964.png"/><Relationship Id="rId73" Type="http://schemas.openxmlformats.org/officeDocument/2006/relationships/customXml" Target="../ink/ink990.xml"/><Relationship Id="rId78" Type="http://schemas.openxmlformats.org/officeDocument/2006/relationships/image" Target="../media/image977.png"/><Relationship Id="rId94" Type="http://schemas.openxmlformats.org/officeDocument/2006/relationships/image" Target="../media/image985.png"/><Relationship Id="rId99" Type="http://schemas.openxmlformats.org/officeDocument/2006/relationships/customXml" Target="../ink/ink1003.xml"/><Relationship Id="rId101" Type="http://schemas.openxmlformats.org/officeDocument/2006/relationships/customXml" Target="../ink/ink1004.xml"/><Relationship Id="rId122" Type="http://schemas.openxmlformats.org/officeDocument/2006/relationships/image" Target="../media/image999.png"/><Relationship Id="rId143" Type="http://schemas.openxmlformats.org/officeDocument/2006/relationships/customXml" Target="../ink/ink1025.xml"/><Relationship Id="rId148" Type="http://schemas.openxmlformats.org/officeDocument/2006/relationships/image" Target="../media/image1012.png"/><Relationship Id="rId164" Type="http://schemas.openxmlformats.org/officeDocument/2006/relationships/image" Target="../media/image1020.png"/><Relationship Id="rId169" Type="http://schemas.openxmlformats.org/officeDocument/2006/relationships/customXml" Target="../ink/ink1038.xml"/><Relationship Id="rId185" Type="http://schemas.openxmlformats.org/officeDocument/2006/relationships/customXml" Target="../ink/ink1046.xml"/><Relationship Id="rId4" Type="http://schemas.openxmlformats.org/officeDocument/2006/relationships/image" Target="../media/image940.png"/><Relationship Id="rId9" Type="http://schemas.openxmlformats.org/officeDocument/2006/relationships/customXml" Target="../ink/ink958.xml"/><Relationship Id="rId180" Type="http://schemas.openxmlformats.org/officeDocument/2006/relationships/image" Target="../media/image1028.png"/><Relationship Id="rId26" Type="http://schemas.openxmlformats.org/officeDocument/2006/relationships/image" Target="../media/image951.png"/><Relationship Id="rId47" Type="http://schemas.openxmlformats.org/officeDocument/2006/relationships/customXml" Target="../ink/ink977.xml"/><Relationship Id="rId68" Type="http://schemas.openxmlformats.org/officeDocument/2006/relationships/image" Target="../media/image972.png"/><Relationship Id="rId89" Type="http://schemas.openxmlformats.org/officeDocument/2006/relationships/customXml" Target="../ink/ink998.xml"/><Relationship Id="rId112" Type="http://schemas.openxmlformats.org/officeDocument/2006/relationships/image" Target="../media/image994.png"/><Relationship Id="rId133" Type="http://schemas.openxmlformats.org/officeDocument/2006/relationships/customXml" Target="../ink/ink1020.xml"/><Relationship Id="rId154" Type="http://schemas.openxmlformats.org/officeDocument/2006/relationships/image" Target="../media/image1015.png"/><Relationship Id="rId175" Type="http://schemas.openxmlformats.org/officeDocument/2006/relationships/customXml" Target="../ink/ink1041.xml"/><Relationship Id="rId196" Type="http://schemas.openxmlformats.org/officeDocument/2006/relationships/image" Target="../media/image1036.png"/><Relationship Id="rId200" Type="http://schemas.openxmlformats.org/officeDocument/2006/relationships/image" Target="../media/image1038.png"/><Relationship Id="rId16" Type="http://schemas.openxmlformats.org/officeDocument/2006/relationships/image" Target="../media/image946.png"/><Relationship Id="rId37" Type="http://schemas.openxmlformats.org/officeDocument/2006/relationships/customXml" Target="../ink/ink972.xml"/><Relationship Id="rId58" Type="http://schemas.openxmlformats.org/officeDocument/2006/relationships/image" Target="../media/image967.png"/><Relationship Id="rId79" Type="http://schemas.openxmlformats.org/officeDocument/2006/relationships/customXml" Target="../ink/ink993.xml"/><Relationship Id="rId102" Type="http://schemas.openxmlformats.org/officeDocument/2006/relationships/image" Target="../media/image989.png"/><Relationship Id="rId123" Type="http://schemas.openxmlformats.org/officeDocument/2006/relationships/customXml" Target="../ink/ink1015.xml"/><Relationship Id="rId144" Type="http://schemas.openxmlformats.org/officeDocument/2006/relationships/image" Target="../media/image1010.png"/><Relationship Id="rId90" Type="http://schemas.openxmlformats.org/officeDocument/2006/relationships/image" Target="../media/image983.png"/><Relationship Id="rId165" Type="http://schemas.openxmlformats.org/officeDocument/2006/relationships/customXml" Target="../ink/ink1036.xml"/><Relationship Id="rId186" Type="http://schemas.openxmlformats.org/officeDocument/2006/relationships/image" Target="../media/image1031.png"/><Relationship Id="rId27" Type="http://schemas.openxmlformats.org/officeDocument/2006/relationships/customXml" Target="../ink/ink967.xml"/><Relationship Id="rId48" Type="http://schemas.openxmlformats.org/officeDocument/2006/relationships/image" Target="../media/image962.png"/><Relationship Id="rId69" Type="http://schemas.openxmlformats.org/officeDocument/2006/relationships/customXml" Target="../ink/ink988.xml"/><Relationship Id="rId113" Type="http://schemas.openxmlformats.org/officeDocument/2006/relationships/customXml" Target="../ink/ink1010.xml"/><Relationship Id="rId134" Type="http://schemas.openxmlformats.org/officeDocument/2006/relationships/image" Target="../media/image1005.png"/><Relationship Id="rId80" Type="http://schemas.openxmlformats.org/officeDocument/2006/relationships/image" Target="../media/image978.png"/><Relationship Id="rId155" Type="http://schemas.openxmlformats.org/officeDocument/2006/relationships/customXml" Target="../ink/ink1031.xml"/><Relationship Id="rId176" Type="http://schemas.openxmlformats.org/officeDocument/2006/relationships/image" Target="../media/image1026.png"/><Relationship Id="rId197" Type="http://schemas.openxmlformats.org/officeDocument/2006/relationships/customXml" Target="../ink/ink1052.xml"/><Relationship Id="rId201" Type="http://schemas.openxmlformats.org/officeDocument/2006/relationships/customXml" Target="../ink/ink1054.xml"/><Relationship Id="rId17" Type="http://schemas.openxmlformats.org/officeDocument/2006/relationships/customXml" Target="../ink/ink962.xml"/><Relationship Id="rId38" Type="http://schemas.openxmlformats.org/officeDocument/2006/relationships/image" Target="../media/image957.png"/><Relationship Id="rId59" Type="http://schemas.openxmlformats.org/officeDocument/2006/relationships/customXml" Target="../ink/ink983.xml"/><Relationship Id="rId103" Type="http://schemas.openxmlformats.org/officeDocument/2006/relationships/customXml" Target="../ink/ink1005.xml"/><Relationship Id="rId124" Type="http://schemas.openxmlformats.org/officeDocument/2006/relationships/image" Target="../media/image1000.png"/><Relationship Id="rId70" Type="http://schemas.openxmlformats.org/officeDocument/2006/relationships/image" Target="../media/image973.png"/><Relationship Id="rId91" Type="http://schemas.openxmlformats.org/officeDocument/2006/relationships/customXml" Target="../ink/ink999.xml"/><Relationship Id="rId145" Type="http://schemas.openxmlformats.org/officeDocument/2006/relationships/customXml" Target="../ink/ink1026.xml"/><Relationship Id="rId166" Type="http://schemas.openxmlformats.org/officeDocument/2006/relationships/image" Target="../media/image1021.png"/><Relationship Id="rId187" Type="http://schemas.openxmlformats.org/officeDocument/2006/relationships/customXml" Target="../ink/ink1047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952.png"/><Relationship Id="rId49" Type="http://schemas.openxmlformats.org/officeDocument/2006/relationships/customXml" Target="../ink/ink978.xml"/><Relationship Id="rId114" Type="http://schemas.openxmlformats.org/officeDocument/2006/relationships/image" Target="../media/image995.png"/><Relationship Id="rId60" Type="http://schemas.openxmlformats.org/officeDocument/2006/relationships/image" Target="../media/image968.png"/><Relationship Id="rId81" Type="http://schemas.openxmlformats.org/officeDocument/2006/relationships/customXml" Target="../ink/ink994.xml"/><Relationship Id="rId135" Type="http://schemas.openxmlformats.org/officeDocument/2006/relationships/customXml" Target="../ink/ink1021.xml"/><Relationship Id="rId156" Type="http://schemas.openxmlformats.org/officeDocument/2006/relationships/image" Target="../media/image1016.png"/><Relationship Id="rId177" Type="http://schemas.openxmlformats.org/officeDocument/2006/relationships/customXml" Target="../ink/ink1042.xml"/><Relationship Id="rId198" Type="http://schemas.openxmlformats.org/officeDocument/2006/relationships/image" Target="../media/image1037.png"/><Relationship Id="rId202" Type="http://schemas.openxmlformats.org/officeDocument/2006/relationships/image" Target="../media/image1039.png"/><Relationship Id="rId18" Type="http://schemas.openxmlformats.org/officeDocument/2006/relationships/image" Target="../media/image947.png"/><Relationship Id="rId39" Type="http://schemas.openxmlformats.org/officeDocument/2006/relationships/customXml" Target="../ink/ink973.xml"/><Relationship Id="rId50" Type="http://schemas.openxmlformats.org/officeDocument/2006/relationships/image" Target="../media/image963.png"/><Relationship Id="rId104" Type="http://schemas.openxmlformats.org/officeDocument/2006/relationships/image" Target="../media/image990.png"/><Relationship Id="rId125" Type="http://schemas.openxmlformats.org/officeDocument/2006/relationships/customXml" Target="../ink/ink1016.xml"/><Relationship Id="rId146" Type="http://schemas.openxmlformats.org/officeDocument/2006/relationships/image" Target="../media/image1011.png"/><Relationship Id="rId167" Type="http://schemas.openxmlformats.org/officeDocument/2006/relationships/customXml" Target="../ink/ink1037.xml"/><Relationship Id="rId188" Type="http://schemas.openxmlformats.org/officeDocument/2006/relationships/image" Target="../media/image1032.png"/><Relationship Id="rId71" Type="http://schemas.openxmlformats.org/officeDocument/2006/relationships/customXml" Target="../ink/ink989.xml"/><Relationship Id="rId92" Type="http://schemas.openxmlformats.org/officeDocument/2006/relationships/image" Target="../media/image984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12.xml"/><Relationship Id="rId21" Type="http://schemas.openxmlformats.org/officeDocument/2006/relationships/customXml" Target="../ink/ink1064.xml"/><Relationship Id="rId324" Type="http://schemas.openxmlformats.org/officeDocument/2006/relationships/image" Target="../media/image1201.png"/><Relationship Id="rId170" Type="http://schemas.openxmlformats.org/officeDocument/2006/relationships/image" Target="../media/image1124.png"/><Relationship Id="rId268" Type="http://schemas.openxmlformats.org/officeDocument/2006/relationships/image" Target="../media/image1173.png"/><Relationship Id="rId475" Type="http://schemas.openxmlformats.org/officeDocument/2006/relationships/customXml" Target="../ink/ink1291.xml"/><Relationship Id="rId32" Type="http://schemas.openxmlformats.org/officeDocument/2006/relationships/image" Target="../media/image1055.png"/><Relationship Id="rId74" Type="http://schemas.openxmlformats.org/officeDocument/2006/relationships/image" Target="../media/image1076.png"/><Relationship Id="rId128" Type="http://schemas.openxmlformats.org/officeDocument/2006/relationships/image" Target="../media/image1103.png"/><Relationship Id="rId335" Type="http://schemas.openxmlformats.org/officeDocument/2006/relationships/customXml" Target="../ink/ink1221.xml"/><Relationship Id="rId377" Type="http://schemas.openxmlformats.org/officeDocument/2006/relationships/customXml" Target="../ink/ink1242.xml"/><Relationship Id="rId500" Type="http://schemas.openxmlformats.org/officeDocument/2006/relationships/image" Target="../media/image1289.png"/><Relationship Id="rId5" Type="http://schemas.openxmlformats.org/officeDocument/2006/relationships/customXml" Target="../ink/ink1056.xml"/><Relationship Id="rId181" Type="http://schemas.openxmlformats.org/officeDocument/2006/relationships/customXml" Target="../ink/ink1144.xml"/><Relationship Id="rId237" Type="http://schemas.openxmlformats.org/officeDocument/2006/relationships/customXml" Target="../ink/ink1172.xml"/><Relationship Id="rId402" Type="http://schemas.openxmlformats.org/officeDocument/2006/relationships/image" Target="../media/image1240.png"/><Relationship Id="rId279" Type="http://schemas.openxmlformats.org/officeDocument/2006/relationships/customXml" Target="../ink/ink1193.xml"/><Relationship Id="rId444" Type="http://schemas.openxmlformats.org/officeDocument/2006/relationships/image" Target="../media/image1261.png"/><Relationship Id="rId486" Type="http://schemas.openxmlformats.org/officeDocument/2006/relationships/image" Target="../media/image1282.png"/><Relationship Id="rId43" Type="http://schemas.openxmlformats.org/officeDocument/2006/relationships/customXml" Target="../ink/ink1075.xml"/><Relationship Id="rId139" Type="http://schemas.openxmlformats.org/officeDocument/2006/relationships/customXml" Target="../ink/ink1123.xml"/><Relationship Id="rId290" Type="http://schemas.openxmlformats.org/officeDocument/2006/relationships/image" Target="../media/image1184.png"/><Relationship Id="rId304" Type="http://schemas.openxmlformats.org/officeDocument/2006/relationships/image" Target="../media/image1191.png"/><Relationship Id="rId346" Type="http://schemas.openxmlformats.org/officeDocument/2006/relationships/image" Target="../media/image1212.png"/><Relationship Id="rId388" Type="http://schemas.openxmlformats.org/officeDocument/2006/relationships/image" Target="../media/image1233.png"/><Relationship Id="rId511" Type="http://schemas.openxmlformats.org/officeDocument/2006/relationships/customXml" Target="../ink/ink1309.xml"/><Relationship Id="rId85" Type="http://schemas.openxmlformats.org/officeDocument/2006/relationships/customXml" Target="../ink/ink1096.xml"/><Relationship Id="rId150" Type="http://schemas.openxmlformats.org/officeDocument/2006/relationships/image" Target="../media/image1114.png"/><Relationship Id="rId192" Type="http://schemas.openxmlformats.org/officeDocument/2006/relationships/image" Target="../media/image1135.png"/><Relationship Id="rId206" Type="http://schemas.openxmlformats.org/officeDocument/2006/relationships/image" Target="../media/image1142.png"/><Relationship Id="rId413" Type="http://schemas.openxmlformats.org/officeDocument/2006/relationships/customXml" Target="../ink/ink1260.xml"/><Relationship Id="rId248" Type="http://schemas.openxmlformats.org/officeDocument/2006/relationships/image" Target="../media/image1163.png"/><Relationship Id="rId455" Type="http://schemas.openxmlformats.org/officeDocument/2006/relationships/customXml" Target="../ink/ink1281.xml"/><Relationship Id="rId497" Type="http://schemas.openxmlformats.org/officeDocument/2006/relationships/customXml" Target="../ink/ink1302.xml"/><Relationship Id="rId12" Type="http://schemas.openxmlformats.org/officeDocument/2006/relationships/image" Target="../media/image1045.png"/><Relationship Id="rId108" Type="http://schemas.openxmlformats.org/officeDocument/2006/relationships/image" Target="../media/image1093.png"/><Relationship Id="rId315" Type="http://schemas.openxmlformats.org/officeDocument/2006/relationships/customXml" Target="../ink/ink1211.xml"/><Relationship Id="rId357" Type="http://schemas.openxmlformats.org/officeDocument/2006/relationships/customXml" Target="../ink/ink1232.xml"/><Relationship Id="rId522" Type="http://schemas.openxmlformats.org/officeDocument/2006/relationships/image" Target="../media/image1300.png"/><Relationship Id="rId54" Type="http://schemas.openxmlformats.org/officeDocument/2006/relationships/image" Target="../media/image1066.png"/><Relationship Id="rId96" Type="http://schemas.openxmlformats.org/officeDocument/2006/relationships/image" Target="../media/image1087.png"/><Relationship Id="rId161" Type="http://schemas.openxmlformats.org/officeDocument/2006/relationships/customXml" Target="../ink/ink1134.xml"/><Relationship Id="rId217" Type="http://schemas.openxmlformats.org/officeDocument/2006/relationships/customXml" Target="../ink/ink1162.xml"/><Relationship Id="rId399" Type="http://schemas.openxmlformats.org/officeDocument/2006/relationships/customXml" Target="../ink/ink1253.xml"/><Relationship Id="rId259" Type="http://schemas.openxmlformats.org/officeDocument/2006/relationships/customXml" Target="../ink/ink1183.xml"/><Relationship Id="rId424" Type="http://schemas.openxmlformats.org/officeDocument/2006/relationships/image" Target="../media/image1251.png"/><Relationship Id="rId466" Type="http://schemas.openxmlformats.org/officeDocument/2006/relationships/image" Target="../media/image1272.png"/><Relationship Id="rId23" Type="http://schemas.openxmlformats.org/officeDocument/2006/relationships/customXml" Target="../ink/ink1065.xml"/><Relationship Id="rId119" Type="http://schemas.openxmlformats.org/officeDocument/2006/relationships/customXml" Target="../ink/ink1113.xml"/><Relationship Id="rId270" Type="http://schemas.openxmlformats.org/officeDocument/2006/relationships/image" Target="../media/image1174.png"/><Relationship Id="rId326" Type="http://schemas.openxmlformats.org/officeDocument/2006/relationships/image" Target="../media/image1202.png"/><Relationship Id="rId65" Type="http://schemas.openxmlformats.org/officeDocument/2006/relationships/customXml" Target="../ink/ink1086.xml"/><Relationship Id="rId130" Type="http://schemas.openxmlformats.org/officeDocument/2006/relationships/image" Target="../media/image1104.png"/><Relationship Id="rId368" Type="http://schemas.openxmlformats.org/officeDocument/2006/relationships/image" Target="../media/image1223.png"/><Relationship Id="rId172" Type="http://schemas.openxmlformats.org/officeDocument/2006/relationships/image" Target="../media/image1125.png"/><Relationship Id="rId228" Type="http://schemas.openxmlformats.org/officeDocument/2006/relationships/image" Target="../media/image1153.png"/><Relationship Id="rId435" Type="http://schemas.openxmlformats.org/officeDocument/2006/relationships/customXml" Target="../ink/ink1271.xml"/><Relationship Id="rId477" Type="http://schemas.openxmlformats.org/officeDocument/2006/relationships/customXml" Target="../ink/ink1292.xml"/><Relationship Id="rId281" Type="http://schemas.openxmlformats.org/officeDocument/2006/relationships/customXml" Target="../ink/ink1194.xml"/><Relationship Id="rId337" Type="http://schemas.openxmlformats.org/officeDocument/2006/relationships/customXml" Target="../ink/ink1222.xml"/><Relationship Id="rId502" Type="http://schemas.openxmlformats.org/officeDocument/2006/relationships/image" Target="../media/image1290.png"/><Relationship Id="rId34" Type="http://schemas.openxmlformats.org/officeDocument/2006/relationships/image" Target="../media/image1056.png"/><Relationship Id="rId76" Type="http://schemas.openxmlformats.org/officeDocument/2006/relationships/image" Target="../media/image1077.png"/><Relationship Id="rId141" Type="http://schemas.openxmlformats.org/officeDocument/2006/relationships/customXml" Target="../ink/ink1124.xml"/><Relationship Id="rId379" Type="http://schemas.openxmlformats.org/officeDocument/2006/relationships/customXml" Target="../ink/ink1243.xml"/><Relationship Id="rId7" Type="http://schemas.openxmlformats.org/officeDocument/2006/relationships/customXml" Target="../ink/ink1057.xml"/><Relationship Id="rId183" Type="http://schemas.openxmlformats.org/officeDocument/2006/relationships/customXml" Target="../ink/ink1145.xml"/><Relationship Id="rId239" Type="http://schemas.openxmlformats.org/officeDocument/2006/relationships/customXml" Target="../ink/ink1173.xml"/><Relationship Id="rId390" Type="http://schemas.openxmlformats.org/officeDocument/2006/relationships/image" Target="../media/image1234.png"/><Relationship Id="rId404" Type="http://schemas.openxmlformats.org/officeDocument/2006/relationships/image" Target="../media/image1241.png"/><Relationship Id="rId446" Type="http://schemas.openxmlformats.org/officeDocument/2006/relationships/image" Target="../media/image1262.png"/><Relationship Id="rId250" Type="http://schemas.openxmlformats.org/officeDocument/2006/relationships/image" Target="../media/image1164.png"/><Relationship Id="rId292" Type="http://schemas.openxmlformats.org/officeDocument/2006/relationships/image" Target="../media/image1185.png"/><Relationship Id="rId306" Type="http://schemas.openxmlformats.org/officeDocument/2006/relationships/image" Target="../media/image1192.png"/><Relationship Id="rId488" Type="http://schemas.openxmlformats.org/officeDocument/2006/relationships/image" Target="../media/image1283.png"/><Relationship Id="rId45" Type="http://schemas.openxmlformats.org/officeDocument/2006/relationships/customXml" Target="../ink/ink1076.xml"/><Relationship Id="rId87" Type="http://schemas.openxmlformats.org/officeDocument/2006/relationships/customXml" Target="../ink/ink1097.xml"/><Relationship Id="rId110" Type="http://schemas.openxmlformats.org/officeDocument/2006/relationships/image" Target="../media/image1094.png"/><Relationship Id="rId348" Type="http://schemas.openxmlformats.org/officeDocument/2006/relationships/image" Target="../media/image1213.png"/><Relationship Id="rId513" Type="http://schemas.openxmlformats.org/officeDocument/2006/relationships/customXml" Target="../ink/ink1310.xml"/><Relationship Id="rId152" Type="http://schemas.openxmlformats.org/officeDocument/2006/relationships/image" Target="../media/image1115.png"/><Relationship Id="rId194" Type="http://schemas.openxmlformats.org/officeDocument/2006/relationships/image" Target="../media/image1136.png"/><Relationship Id="rId208" Type="http://schemas.openxmlformats.org/officeDocument/2006/relationships/image" Target="../media/image1143.png"/><Relationship Id="rId415" Type="http://schemas.openxmlformats.org/officeDocument/2006/relationships/customXml" Target="../ink/ink1261.xml"/><Relationship Id="rId457" Type="http://schemas.openxmlformats.org/officeDocument/2006/relationships/customXml" Target="../ink/ink1282.xml"/><Relationship Id="rId261" Type="http://schemas.openxmlformats.org/officeDocument/2006/relationships/customXml" Target="../ink/ink1184.xml"/><Relationship Id="rId499" Type="http://schemas.openxmlformats.org/officeDocument/2006/relationships/customXml" Target="../ink/ink1303.xml"/><Relationship Id="rId14" Type="http://schemas.openxmlformats.org/officeDocument/2006/relationships/image" Target="../media/image1046.png"/><Relationship Id="rId56" Type="http://schemas.openxmlformats.org/officeDocument/2006/relationships/image" Target="../media/image1067.png"/><Relationship Id="rId317" Type="http://schemas.openxmlformats.org/officeDocument/2006/relationships/customXml" Target="../ink/ink1212.xml"/><Relationship Id="rId359" Type="http://schemas.openxmlformats.org/officeDocument/2006/relationships/customXml" Target="../ink/ink1233.xml"/><Relationship Id="rId98" Type="http://schemas.openxmlformats.org/officeDocument/2006/relationships/image" Target="../media/image1088.png"/><Relationship Id="rId121" Type="http://schemas.openxmlformats.org/officeDocument/2006/relationships/customXml" Target="../ink/ink1114.xml"/><Relationship Id="rId163" Type="http://schemas.openxmlformats.org/officeDocument/2006/relationships/customXml" Target="../ink/ink1135.xml"/><Relationship Id="rId219" Type="http://schemas.openxmlformats.org/officeDocument/2006/relationships/customXml" Target="../ink/ink1163.xml"/><Relationship Id="rId370" Type="http://schemas.openxmlformats.org/officeDocument/2006/relationships/image" Target="../media/image1224.png"/><Relationship Id="rId426" Type="http://schemas.openxmlformats.org/officeDocument/2006/relationships/image" Target="../media/image1252.png"/><Relationship Id="rId230" Type="http://schemas.openxmlformats.org/officeDocument/2006/relationships/image" Target="../media/image1154.png"/><Relationship Id="rId468" Type="http://schemas.openxmlformats.org/officeDocument/2006/relationships/image" Target="../media/image1273.png"/><Relationship Id="rId25" Type="http://schemas.openxmlformats.org/officeDocument/2006/relationships/customXml" Target="../ink/ink1066.xml"/><Relationship Id="rId67" Type="http://schemas.openxmlformats.org/officeDocument/2006/relationships/customXml" Target="../ink/ink1087.xml"/><Relationship Id="rId272" Type="http://schemas.openxmlformats.org/officeDocument/2006/relationships/image" Target="../media/image1175.png"/><Relationship Id="rId328" Type="http://schemas.openxmlformats.org/officeDocument/2006/relationships/image" Target="../media/image1203.png"/><Relationship Id="rId132" Type="http://schemas.openxmlformats.org/officeDocument/2006/relationships/image" Target="../media/image1105.png"/><Relationship Id="rId174" Type="http://schemas.openxmlformats.org/officeDocument/2006/relationships/image" Target="../media/image1126.png"/><Relationship Id="rId381" Type="http://schemas.openxmlformats.org/officeDocument/2006/relationships/customXml" Target="../ink/ink1244.xml"/><Relationship Id="rId241" Type="http://schemas.openxmlformats.org/officeDocument/2006/relationships/customXml" Target="../ink/ink1174.xml"/><Relationship Id="rId437" Type="http://schemas.openxmlformats.org/officeDocument/2006/relationships/customXml" Target="../ink/ink1272.xml"/><Relationship Id="rId479" Type="http://schemas.openxmlformats.org/officeDocument/2006/relationships/customXml" Target="../ink/ink1293.xml"/><Relationship Id="rId36" Type="http://schemas.openxmlformats.org/officeDocument/2006/relationships/image" Target="../media/image1057.png"/><Relationship Id="rId283" Type="http://schemas.openxmlformats.org/officeDocument/2006/relationships/customXml" Target="../ink/ink1195.xml"/><Relationship Id="rId339" Type="http://schemas.openxmlformats.org/officeDocument/2006/relationships/customXml" Target="../ink/ink1223.xml"/><Relationship Id="rId490" Type="http://schemas.openxmlformats.org/officeDocument/2006/relationships/image" Target="../media/image1284.png"/><Relationship Id="rId504" Type="http://schemas.openxmlformats.org/officeDocument/2006/relationships/image" Target="../media/image1291.png"/><Relationship Id="rId78" Type="http://schemas.openxmlformats.org/officeDocument/2006/relationships/image" Target="../media/image1078.png"/><Relationship Id="rId101" Type="http://schemas.openxmlformats.org/officeDocument/2006/relationships/customXml" Target="../ink/ink1104.xml"/><Relationship Id="rId143" Type="http://schemas.openxmlformats.org/officeDocument/2006/relationships/customXml" Target="../ink/ink1125.xml"/><Relationship Id="rId185" Type="http://schemas.openxmlformats.org/officeDocument/2006/relationships/customXml" Target="../ink/ink1146.xml"/><Relationship Id="rId350" Type="http://schemas.openxmlformats.org/officeDocument/2006/relationships/image" Target="../media/image1214.png"/><Relationship Id="rId406" Type="http://schemas.openxmlformats.org/officeDocument/2006/relationships/image" Target="../media/image1242.png"/><Relationship Id="rId9" Type="http://schemas.openxmlformats.org/officeDocument/2006/relationships/customXml" Target="../ink/ink1058.xml"/><Relationship Id="rId210" Type="http://schemas.openxmlformats.org/officeDocument/2006/relationships/image" Target="../media/image1144.png"/><Relationship Id="rId392" Type="http://schemas.openxmlformats.org/officeDocument/2006/relationships/image" Target="../media/image1235.png"/><Relationship Id="rId448" Type="http://schemas.openxmlformats.org/officeDocument/2006/relationships/image" Target="../media/image1263.png"/><Relationship Id="rId252" Type="http://schemas.openxmlformats.org/officeDocument/2006/relationships/image" Target="../media/image1165.png"/><Relationship Id="rId294" Type="http://schemas.openxmlformats.org/officeDocument/2006/relationships/image" Target="../media/image1186.png"/><Relationship Id="rId308" Type="http://schemas.openxmlformats.org/officeDocument/2006/relationships/image" Target="../media/image1193.png"/><Relationship Id="rId515" Type="http://schemas.openxmlformats.org/officeDocument/2006/relationships/customXml" Target="../ink/ink1311.xml"/><Relationship Id="rId47" Type="http://schemas.openxmlformats.org/officeDocument/2006/relationships/customXml" Target="../ink/ink1077.xml"/><Relationship Id="rId89" Type="http://schemas.openxmlformats.org/officeDocument/2006/relationships/customXml" Target="../ink/ink1098.xml"/><Relationship Id="rId112" Type="http://schemas.openxmlformats.org/officeDocument/2006/relationships/image" Target="../media/image1095.png"/><Relationship Id="rId154" Type="http://schemas.openxmlformats.org/officeDocument/2006/relationships/image" Target="../media/image1116.png"/><Relationship Id="rId361" Type="http://schemas.openxmlformats.org/officeDocument/2006/relationships/customXml" Target="../ink/ink1234.xml"/><Relationship Id="rId196" Type="http://schemas.openxmlformats.org/officeDocument/2006/relationships/image" Target="../media/image1137.png"/><Relationship Id="rId417" Type="http://schemas.openxmlformats.org/officeDocument/2006/relationships/customXml" Target="../ink/ink1262.xml"/><Relationship Id="rId459" Type="http://schemas.openxmlformats.org/officeDocument/2006/relationships/customXml" Target="../ink/ink1283.xml"/><Relationship Id="rId16" Type="http://schemas.openxmlformats.org/officeDocument/2006/relationships/image" Target="../media/image1047.png"/><Relationship Id="rId221" Type="http://schemas.openxmlformats.org/officeDocument/2006/relationships/customXml" Target="../ink/ink1164.xml"/><Relationship Id="rId263" Type="http://schemas.openxmlformats.org/officeDocument/2006/relationships/customXml" Target="../ink/ink1185.xml"/><Relationship Id="rId319" Type="http://schemas.openxmlformats.org/officeDocument/2006/relationships/customXml" Target="../ink/ink1213.xml"/><Relationship Id="rId470" Type="http://schemas.openxmlformats.org/officeDocument/2006/relationships/image" Target="../media/image1274.png"/><Relationship Id="rId58" Type="http://schemas.openxmlformats.org/officeDocument/2006/relationships/image" Target="../media/image1068.png"/><Relationship Id="rId123" Type="http://schemas.openxmlformats.org/officeDocument/2006/relationships/customXml" Target="../ink/ink1115.xml"/><Relationship Id="rId330" Type="http://schemas.openxmlformats.org/officeDocument/2006/relationships/image" Target="../media/image1204.png"/><Relationship Id="rId165" Type="http://schemas.openxmlformats.org/officeDocument/2006/relationships/customXml" Target="../ink/ink1136.xml"/><Relationship Id="rId372" Type="http://schemas.openxmlformats.org/officeDocument/2006/relationships/image" Target="../media/image1225.png"/><Relationship Id="rId428" Type="http://schemas.openxmlformats.org/officeDocument/2006/relationships/image" Target="../media/image1253.png"/><Relationship Id="rId232" Type="http://schemas.openxmlformats.org/officeDocument/2006/relationships/image" Target="../media/image1155.png"/><Relationship Id="rId274" Type="http://schemas.openxmlformats.org/officeDocument/2006/relationships/image" Target="../media/image1176.png"/><Relationship Id="rId481" Type="http://schemas.openxmlformats.org/officeDocument/2006/relationships/customXml" Target="../ink/ink1294.xml"/><Relationship Id="rId27" Type="http://schemas.openxmlformats.org/officeDocument/2006/relationships/customXml" Target="../ink/ink1067.xml"/><Relationship Id="rId69" Type="http://schemas.openxmlformats.org/officeDocument/2006/relationships/customXml" Target="../ink/ink1088.xml"/><Relationship Id="rId134" Type="http://schemas.openxmlformats.org/officeDocument/2006/relationships/image" Target="../media/image1106.png"/><Relationship Id="rId80" Type="http://schemas.openxmlformats.org/officeDocument/2006/relationships/image" Target="../media/image1079.png"/><Relationship Id="rId176" Type="http://schemas.openxmlformats.org/officeDocument/2006/relationships/image" Target="../media/image1127.png"/><Relationship Id="rId341" Type="http://schemas.openxmlformats.org/officeDocument/2006/relationships/customXml" Target="../ink/ink1224.xml"/><Relationship Id="rId383" Type="http://schemas.openxmlformats.org/officeDocument/2006/relationships/customXml" Target="../ink/ink1245.xml"/><Relationship Id="rId439" Type="http://schemas.openxmlformats.org/officeDocument/2006/relationships/customXml" Target="../ink/ink1273.xml"/><Relationship Id="rId201" Type="http://schemas.openxmlformats.org/officeDocument/2006/relationships/customXml" Target="../ink/ink1154.xml"/><Relationship Id="rId243" Type="http://schemas.openxmlformats.org/officeDocument/2006/relationships/customXml" Target="../ink/ink1175.xml"/><Relationship Id="rId285" Type="http://schemas.openxmlformats.org/officeDocument/2006/relationships/customXml" Target="../ink/ink1196.xml"/><Relationship Id="rId450" Type="http://schemas.openxmlformats.org/officeDocument/2006/relationships/image" Target="../media/image1264.png"/><Relationship Id="rId506" Type="http://schemas.openxmlformats.org/officeDocument/2006/relationships/image" Target="../media/image1292.png"/><Relationship Id="rId38" Type="http://schemas.openxmlformats.org/officeDocument/2006/relationships/image" Target="../media/image1058.png"/><Relationship Id="rId103" Type="http://schemas.openxmlformats.org/officeDocument/2006/relationships/customXml" Target="../ink/ink1105.xml"/><Relationship Id="rId310" Type="http://schemas.openxmlformats.org/officeDocument/2006/relationships/image" Target="../media/image1194.png"/><Relationship Id="rId492" Type="http://schemas.openxmlformats.org/officeDocument/2006/relationships/image" Target="../media/image1285.png"/><Relationship Id="rId91" Type="http://schemas.openxmlformats.org/officeDocument/2006/relationships/customXml" Target="../ink/ink1099.xml"/><Relationship Id="rId145" Type="http://schemas.openxmlformats.org/officeDocument/2006/relationships/customXml" Target="../ink/ink1126.xml"/><Relationship Id="rId187" Type="http://schemas.openxmlformats.org/officeDocument/2006/relationships/customXml" Target="../ink/ink1147.xml"/><Relationship Id="rId352" Type="http://schemas.openxmlformats.org/officeDocument/2006/relationships/image" Target="../media/image1215.png"/><Relationship Id="rId394" Type="http://schemas.openxmlformats.org/officeDocument/2006/relationships/image" Target="../media/image1236.png"/><Relationship Id="rId408" Type="http://schemas.openxmlformats.org/officeDocument/2006/relationships/image" Target="../media/image1243.png"/><Relationship Id="rId212" Type="http://schemas.openxmlformats.org/officeDocument/2006/relationships/image" Target="../media/image1145.png"/><Relationship Id="rId254" Type="http://schemas.openxmlformats.org/officeDocument/2006/relationships/image" Target="../media/image1166.png"/><Relationship Id="rId49" Type="http://schemas.openxmlformats.org/officeDocument/2006/relationships/customXml" Target="../ink/ink1078.xml"/><Relationship Id="rId114" Type="http://schemas.openxmlformats.org/officeDocument/2006/relationships/image" Target="../media/image1096.png"/><Relationship Id="rId296" Type="http://schemas.openxmlformats.org/officeDocument/2006/relationships/image" Target="../media/image1187.png"/><Relationship Id="rId461" Type="http://schemas.openxmlformats.org/officeDocument/2006/relationships/customXml" Target="../ink/ink1284.xml"/><Relationship Id="rId517" Type="http://schemas.openxmlformats.org/officeDocument/2006/relationships/customXml" Target="../ink/ink1312.xml"/><Relationship Id="rId60" Type="http://schemas.openxmlformats.org/officeDocument/2006/relationships/image" Target="../media/image1069.png"/><Relationship Id="rId156" Type="http://schemas.openxmlformats.org/officeDocument/2006/relationships/image" Target="../media/image1117.png"/><Relationship Id="rId198" Type="http://schemas.openxmlformats.org/officeDocument/2006/relationships/image" Target="../media/image1138.png"/><Relationship Id="rId321" Type="http://schemas.openxmlformats.org/officeDocument/2006/relationships/customXml" Target="../ink/ink1214.xml"/><Relationship Id="rId363" Type="http://schemas.openxmlformats.org/officeDocument/2006/relationships/customXml" Target="../ink/ink1235.xml"/><Relationship Id="rId419" Type="http://schemas.openxmlformats.org/officeDocument/2006/relationships/customXml" Target="../ink/ink1263.xml"/><Relationship Id="rId223" Type="http://schemas.openxmlformats.org/officeDocument/2006/relationships/customXml" Target="../ink/ink1165.xml"/><Relationship Id="rId430" Type="http://schemas.openxmlformats.org/officeDocument/2006/relationships/image" Target="../media/image1254.png"/><Relationship Id="rId18" Type="http://schemas.openxmlformats.org/officeDocument/2006/relationships/image" Target="../media/image1048.png"/><Relationship Id="rId265" Type="http://schemas.openxmlformats.org/officeDocument/2006/relationships/customXml" Target="../ink/ink1186.xml"/><Relationship Id="rId472" Type="http://schemas.openxmlformats.org/officeDocument/2006/relationships/image" Target="../media/image1275.png"/><Relationship Id="rId125" Type="http://schemas.openxmlformats.org/officeDocument/2006/relationships/customXml" Target="../ink/ink1116.xml"/><Relationship Id="rId167" Type="http://schemas.openxmlformats.org/officeDocument/2006/relationships/customXml" Target="../ink/ink1137.xml"/><Relationship Id="rId332" Type="http://schemas.openxmlformats.org/officeDocument/2006/relationships/image" Target="../media/image1205.png"/><Relationship Id="rId374" Type="http://schemas.openxmlformats.org/officeDocument/2006/relationships/image" Target="../media/image1226.png"/><Relationship Id="rId71" Type="http://schemas.openxmlformats.org/officeDocument/2006/relationships/customXml" Target="../ink/ink1089.xml"/><Relationship Id="rId234" Type="http://schemas.openxmlformats.org/officeDocument/2006/relationships/image" Target="../media/image1156.png"/><Relationship Id="rId2" Type="http://schemas.openxmlformats.org/officeDocument/2006/relationships/image" Target="../media/image941.emf"/><Relationship Id="rId29" Type="http://schemas.openxmlformats.org/officeDocument/2006/relationships/customXml" Target="../ink/ink1068.xml"/><Relationship Id="rId276" Type="http://schemas.openxmlformats.org/officeDocument/2006/relationships/image" Target="../media/image1177.png"/><Relationship Id="rId441" Type="http://schemas.openxmlformats.org/officeDocument/2006/relationships/customXml" Target="../ink/ink1274.xml"/><Relationship Id="rId483" Type="http://schemas.openxmlformats.org/officeDocument/2006/relationships/customXml" Target="../ink/ink1295.xml"/><Relationship Id="rId40" Type="http://schemas.openxmlformats.org/officeDocument/2006/relationships/image" Target="../media/image1059.png"/><Relationship Id="rId136" Type="http://schemas.openxmlformats.org/officeDocument/2006/relationships/image" Target="../media/image1107.png"/><Relationship Id="rId178" Type="http://schemas.openxmlformats.org/officeDocument/2006/relationships/image" Target="../media/image1128.png"/><Relationship Id="rId301" Type="http://schemas.openxmlformats.org/officeDocument/2006/relationships/customXml" Target="../ink/ink1204.xml"/><Relationship Id="rId343" Type="http://schemas.openxmlformats.org/officeDocument/2006/relationships/customXml" Target="../ink/ink1225.xml"/><Relationship Id="rId82" Type="http://schemas.openxmlformats.org/officeDocument/2006/relationships/image" Target="../media/image1080.png"/><Relationship Id="rId203" Type="http://schemas.openxmlformats.org/officeDocument/2006/relationships/customXml" Target="../ink/ink1155.xml"/><Relationship Id="rId385" Type="http://schemas.openxmlformats.org/officeDocument/2006/relationships/customXml" Target="../ink/ink1246.xml"/><Relationship Id="rId245" Type="http://schemas.openxmlformats.org/officeDocument/2006/relationships/customXml" Target="../ink/ink1176.xml"/><Relationship Id="rId287" Type="http://schemas.openxmlformats.org/officeDocument/2006/relationships/customXml" Target="../ink/ink1197.xml"/><Relationship Id="rId410" Type="http://schemas.openxmlformats.org/officeDocument/2006/relationships/image" Target="../media/image1244.png"/><Relationship Id="rId452" Type="http://schemas.openxmlformats.org/officeDocument/2006/relationships/image" Target="../media/image1265.png"/><Relationship Id="rId494" Type="http://schemas.openxmlformats.org/officeDocument/2006/relationships/image" Target="../media/image1286.png"/><Relationship Id="rId508" Type="http://schemas.openxmlformats.org/officeDocument/2006/relationships/image" Target="../media/image1293.png"/><Relationship Id="rId105" Type="http://schemas.openxmlformats.org/officeDocument/2006/relationships/customXml" Target="../ink/ink1106.xml"/><Relationship Id="rId147" Type="http://schemas.openxmlformats.org/officeDocument/2006/relationships/customXml" Target="../ink/ink1127.xml"/><Relationship Id="rId312" Type="http://schemas.openxmlformats.org/officeDocument/2006/relationships/image" Target="../media/image1195.png"/><Relationship Id="rId354" Type="http://schemas.openxmlformats.org/officeDocument/2006/relationships/image" Target="../media/image1216.png"/><Relationship Id="rId51" Type="http://schemas.openxmlformats.org/officeDocument/2006/relationships/customXml" Target="../ink/ink1079.xml"/><Relationship Id="rId93" Type="http://schemas.openxmlformats.org/officeDocument/2006/relationships/customXml" Target="../ink/ink1100.xml"/><Relationship Id="rId189" Type="http://schemas.openxmlformats.org/officeDocument/2006/relationships/customXml" Target="../ink/ink1148.xml"/><Relationship Id="rId396" Type="http://schemas.openxmlformats.org/officeDocument/2006/relationships/image" Target="../media/image1237.png"/><Relationship Id="rId214" Type="http://schemas.openxmlformats.org/officeDocument/2006/relationships/image" Target="../media/image1146.png"/><Relationship Id="rId256" Type="http://schemas.openxmlformats.org/officeDocument/2006/relationships/image" Target="../media/image1167.png"/><Relationship Id="rId298" Type="http://schemas.openxmlformats.org/officeDocument/2006/relationships/image" Target="../media/image1188.png"/><Relationship Id="rId421" Type="http://schemas.openxmlformats.org/officeDocument/2006/relationships/customXml" Target="../ink/ink1264.xml"/><Relationship Id="rId463" Type="http://schemas.openxmlformats.org/officeDocument/2006/relationships/customXml" Target="../ink/ink1285.xml"/><Relationship Id="rId519" Type="http://schemas.openxmlformats.org/officeDocument/2006/relationships/customXml" Target="../ink/ink1313.xml"/><Relationship Id="rId116" Type="http://schemas.openxmlformats.org/officeDocument/2006/relationships/image" Target="../media/image1097.png"/><Relationship Id="rId158" Type="http://schemas.openxmlformats.org/officeDocument/2006/relationships/image" Target="../media/image1118.png"/><Relationship Id="rId323" Type="http://schemas.openxmlformats.org/officeDocument/2006/relationships/customXml" Target="../ink/ink1215.xml"/><Relationship Id="rId20" Type="http://schemas.openxmlformats.org/officeDocument/2006/relationships/image" Target="../media/image1049.png"/><Relationship Id="rId62" Type="http://schemas.openxmlformats.org/officeDocument/2006/relationships/image" Target="../media/image1070.png"/><Relationship Id="rId365" Type="http://schemas.openxmlformats.org/officeDocument/2006/relationships/customXml" Target="../ink/ink1236.xml"/><Relationship Id="rId225" Type="http://schemas.openxmlformats.org/officeDocument/2006/relationships/customXml" Target="../ink/ink1166.xml"/><Relationship Id="rId267" Type="http://schemas.openxmlformats.org/officeDocument/2006/relationships/customXml" Target="../ink/ink1187.xml"/><Relationship Id="rId432" Type="http://schemas.openxmlformats.org/officeDocument/2006/relationships/image" Target="../media/image1255.png"/><Relationship Id="rId474" Type="http://schemas.openxmlformats.org/officeDocument/2006/relationships/image" Target="../media/image1276.png"/><Relationship Id="rId127" Type="http://schemas.openxmlformats.org/officeDocument/2006/relationships/customXml" Target="../ink/ink1117.xml"/><Relationship Id="rId31" Type="http://schemas.openxmlformats.org/officeDocument/2006/relationships/customXml" Target="../ink/ink1069.xml"/><Relationship Id="rId73" Type="http://schemas.openxmlformats.org/officeDocument/2006/relationships/customXml" Target="../ink/ink1090.xml"/><Relationship Id="rId169" Type="http://schemas.openxmlformats.org/officeDocument/2006/relationships/customXml" Target="../ink/ink1138.xml"/><Relationship Id="rId334" Type="http://schemas.openxmlformats.org/officeDocument/2006/relationships/image" Target="../media/image1206.png"/><Relationship Id="rId376" Type="http://schemas.openxmlformats.org/officeDocument/2006/relationships/image" Target="../media/image1227.png"/><Relationship Id="rId4" Type="http://schemas.openxmlformats.org/officeDocument/2006/relationships/image" Target="../media/image1041.png"/><Relationship Id="rId180" Type="http://schemas.openxmlformats.org/officeDocument/2006/relationships/image" Target="../media/image1129.png"/><Relationship Id="rId236" Type="http://schemas.openxmlformats.org/officeDocument/2006/relationships/image" Target="../media/image1157.png"/><Relationship Id="rId278" Type="http://schemas.openxmlformats.org/officeDocument/2006/relationships/image" Target="../media/image1178.png"/><Relationship Id="rId401" Type="http://schemas.openxmlformats.org/officeDocument/2006/relationships/customXml" Target="../ink/ink1254.xml"/><Relationship Id="rId443" Type="http://schemas.openxmlformats.org/officeDocument/2006/relationships/customXml" Target="../ink/ink1275.xml"/><Relationship Id="rId303" Type="http://schemas.openxmlformats.org/officeDocument/2006/relationships/customXml" Target="../ink/ink1205.xml"/><Relationship Id="rId485" Type="http://schemas.openxmlformats.org/officeDocument/2006/relationships/customXml" Target="../ink/ink1296.xml"/><Relationship Id="rId42" Type="http://schemas.openxmlformats.org/officeDocument/2006/relationships/image" Target="../media/image1060.png"/><Relationship Id="rId84" Type="http://schemas.openxmlformats.org/officeDocument/2006/relationships/image" Target="../media/image1081.png"/><Relationship Id="rId138" Type="http://schemas.openxmlformats.org/officeDocument/2006/relationships/image" Target="../media/image1108.png"/><Relationship Id="rId345" Type="http://schemas.openxmlformats.org/officeDocument/2006/relationships/customXml" Target="../ink/ink1226.xml"/><Relationship Id="rId387" Type="http://schemas.openxmlformats.org/officeDocument/2006/relationships/customXml" Target="../ink/ink1247.xml"/><Relationship Id="rId510" Type="http://schemas.openxmlformats.org/officeDocument/2006/relationships/image" Target="../media/image1294.png"/><Relationship Id="rId191" Type="http://schemas.openxmlformats.org/officeDocument/2006/relationships/customXml" Target="../ink/ink1149.xml"/><Relationship Id="rId205" Type="http://schemas.openxmlformats.org/officeDocument/2006/relationships/customXml" Target="../ink/ink1156.xml"/><Relationship Id="rId247" Type="http://schemas.openxmlformats.org/officeDocument/2006/relationships/customXml" Target="../ink/ink1177.xml"/><Relationship Id="rId412" Type="http://schemas.openxmlformats.org/officeDocument/2006/relationships/image" Target="../media/image1245.png"/><Relationship Id="rId107" Type="http://schemas.openxmlformats.org/officeDocument/2006/relationships/customXml" Target="../ink/ink1107.xml"/><Relationship Id="rId289" Type="http://schemas.openxmlformats.org/officeDocument/2006/relationships/customXml" Target="../ink/ink1198.xml"/><Relationship Id="rId454" Type="http://schemas.openxmlformats.org/officeDocument/2006/relationships/image" Target="../media/image1266.png"/><Relationship Id="rId496" Type="http://schemas.openxmlformats.org/officeDocument/2006/relationships/image" Target="../media/image1287.png"/><Relationship Id="rId11" Type="http://schemas.openxmlformats.org/officeDocument/2006/relationships/customXml" Target="../ink/ink1059.xml"/><Relationship Id="rId53" Type="http://schemas.openxmlformats.org/officeDocument/2006/relationships/customXml" Target="../ink/ink1080.xml"/><Relationship Id="rId149" Type="http://schemas.openxmlformats.org/officeDocument/2006/relationships/customXml" Target="../ink/ink1128.xml"/><Relationship Id="rId314" Type="http://schemas.openxmlformats.org/officeDocument/2006/relationships/image" Target="../media/image1196.png"/><Relationship Id="rId356" Type="http://schemas.openxmlformats.org/officeDocument/2006/relationships/image" Target="../media/image1217.png"/><Relationship Id="rId398" Type="http://schemas.openxmlformats.org/officeDocument/2006/relationships/image" Target="../media/image1238.png"/><Relationship Id="rId521" Type="http://schemas.openxmlformats.org/officeDocument/2006/relationships/customXml" Target="../ink/ink1314.xml"/><Relationship Id="rId95" Type="http://schemas.openxmlformats.org/officeDocument/2006/relationships/customXml" Target="../ink/ink1101.xml"/><Relationship Id="rId160" Type="http://schemas.openxmlformats.org/officeDocument/2006/relationships/image" Target="../media/image1119.png"/><Relationship Id="rId216" Type="http://schemas.openxmlformats.org/officeDocument/2006/relationships/image" Target="../media/image1147.png"/><Relationship Id="rId423" Type="http://schemas.openxmlformats.org/officeDocument/2006/relationships/customXml" Target="../ink/ink1265.xml"/><Relationship Id="rId258" Type="http://schemas.openxmlformats.org/officeDocument/2006/relationships/image" Target="../media/image1168.png"/><Relationship Id="rId465" Type="http://schemas.openxmlformats.org/officeDocument/2006/relationships/customXml" Target="../ink/ink1286.xml"/><Relationship Id="rId22" Type="http://schemas.openxmlformats.org/officeDocument/2006/relationships/image" Target="../media/image1050.png"/><Relationship Id="rId64" Type="http://schemas.openxmlformats.org/officeDocument/2006/relationships/image" Target="../media/image1071.png"/><Relationship Id="rId118" Type="http://schemas.openxmlformats.org/officeDocument/2006/relationships/image" Target="../media/image1098.png"/><Relationship Id="rId325" Type="http://schemas.openxmlformats.org/officeDocument/2006/relationships/customXml" Target="../ink/ink1216.xml"/><Relationship Id="rId367" Type="http://schemas.openxmlformats.org/officeDocument/2006/relationships/customXml" Target="../ink/ink1237.xml"/><Relationship Id="rId171" Type="http://schemas.openxmlformats.org/officeDocument/2006/relationships/customXml" Target="../ink/ink1139.xml"/><Relationship Id="rId227" Type="http://schemas.openxmlformats.org/officeDocument/2006/relationships/customXml" Target="../ink/ink1167.xml"/><Relationship Id="rId269" Type="http://schemas.openxmlformats.org/officeDocument/2006/relationships/customXml" Target="../ink/ink1188.xml"/><Relationship Id="rId434" Type="http://schemas.openxmlformats.org/officeDocument/2006/relationships/image" Target="../media/image1256.png"/><Relationship Id="rId476" Type="http://schemas.openxmlformats.org/officeDocument/2006/relationships/image" Target="../media/image1277.png"/><Relationship Id="rId33" Type="http://schemas.openxmlformats.org/officeDocument/2006/relationships/customXml" Target="../ink/ink1070.xml"/><Relationship Id="rId129" Type="http://schemas.openxmlformats.org/officeDocument/2006/relationships/customXml" Target="../ink/ink1118.xml"/><Relationship Id="rId280" Type="http://schemas.openxmlformats.org/officeDocument/2006/relationships/image" Target="../media/image1179.png"/><Relationship Id="rId336" Type="http://schemas.openxmlformats.org/officeDocument/2006/relationships/image" Target="../media/image1207.png"/><Relationship Id="rId501" Type="http://schemas.openxmlformats.org/officeDocument/2006/relationships/customXml" Target="../ink/ink1304.xml"/><Relationship Id="rId75" Type="http://schemas.openxmlformats.org/officeDocument/2006/relationships/customXml" Target="../ink/ink1091.xml"/><Relationship Id="rId140" Type="http://schemas.openxmlformats.org/officeDocument/2006/relationships/image" Target="../media/image1109.png"/><Relationship Id="rId182" Type="http://schemas.openxmlformats.org/officeDocument/2006/relationships/image" Target="../media/image1130.png"/><Relationship Id="rId378" Type="http://schemas.openxmlformats.org/officeDocument/2006/relationships/image" Target="../media/image1228.png"/><Relationship Id="rId403" Type="http://schemas.openxmlformats.org/officeDocument/2006/relationships/customXml" Target="../ink/ink1255.xml"/><Relationship Id="rId6" Type="http://schemas.openxmlformats.org/officeDocument/2006/relationships/image" Target="../media/image1042.png"/><Relationship Id="rId238" Type="http://schemas.openxmlformats.org/officeDocument/2006/relationships/image" Target="../media/image1158.png"/><Relationship Id="rId445" Type="http://schemas.openxmlformats.org/officeDocument/2006/relationships/customXml" Target="../ink/ink1276.xml"/><Relationship Id="rId487" Type="http://schemas.openxmlformats.org/officeDocument/2006/relationships/customXml" Target="../ink/ink1297.xml"/><Relationship Id="rId291" Type="http://schemas.openxmlformats.org/officeDocument/2006/relationships/customXml" Target="../ink/ink1199.xml"/><Relationship Id="rId305" Type="http://schemas.openxmlformats.org/officeDocument/2006/relationships/customXml" Target="../ink/ink1206.xml"/><Relationship Id="rId347" Type="http://schemas.openxmlformats.org/officeDocument/2006/relationships/customXml" Target="../ink/ink1227.xml"/><Relationship Id="rId512" Type="http://schemas.openxmlformats.org/officeDocument/2006/relationships/image" Target="../media/image1295.png"/><Relationship Id="rId44" Type="http://schemas.openxmlformats.org/officeDocument/2006/relationships/image" Target="../media/image1061.png"/><Relationship Id="rId86" Type="http://schemas.openxmlformats.org/officeDocument/2006/relationships/image" Target="../media/image1082.png"/><Relationship Id="rId151" Type="http://schemas.openxmlformats.org/officeDocument/2006/relationships/customXml" Target="../ink/ink1129.xml"/><Relationship Id="rId389" Type="http://schemas.openxmlformats.org/officeDocument/2006/relationships/customXml" Target="../ink/ink1248.xml"/><Relationship Id="rId193" Type="http://schemas.openxmlformats.org/officeDocument/2006/relationships/customXml" Target="../ink/ink1150.xml"/><Relationship Id="rId207" Type="http://schemas.openxmlformats.org/officeDocument/2006/relationships/customXml" Target="../ink/ink1157.xml"/><Relationship Id="rId249" Type="http://schemas.openxmlformats.org/officeDocument/2006/relationships/customXml" Target="../ink/ink1178.xml"/><Relationship Id="rId414" Type="http://schemas.openxmlformats.org/officeDocument/2006/relationships/image" Target="../media/image1246.png"/><Relationship Id="rId456" Type="http://schemas.openxmlformats.org/officeDocument/2006/relationships/image" Target="../media/image1267.png"/><Relationship Id="rId498" Type="http://schemas.openxmlformats.org/officeDocument/2006/relationships/image" Target="../media/image1288.png"/><Relationship Id="rId13" Type="http://schemas.openxmlformats.org/officeDocument/2006/relationships/customXml" Target="../ink/ink1060.xml"/><Relationship Id="rId109" Type="http://schemas.openxmlformats.org/officeDocument/2006/relationships/customXml" Target="../ink/ink1108.xml"/><Relationship Id="rId260" Type="http://schemas.openxmlformats.org/officeDocument/2006/relationships/image" Target="../media/image1169.png"/><Relationship Id="rId316" Type="http://schemas.openxmlformats.org/officeDocument/2006/relationships/image" Target="../media/image1197.png"/><Relationship Id="rId55" Type="http://schemas.openxmlformats.org/officeDocument/2006/relationships/customXml" Target="../ink/ink1081.xml"/><Relationship Id="rId97" Type="http://schemas.openxmlformats.org/officeDocument/2006/relationships/customXml" Target="../ink/ink1102.xml"/><Relationship Id="rId120" Type="http://schemas.openxmlformats.org/officeDocument/2006/relationships/image" Target="../media/image1099.png"/><Relationship Id="rId358" Type="http://schemas.openxmlformats.org/officeDocument/2006/relationships/image" Target="../media/image1218.png"/><Relationship Id="rId162" Type="http://schemas.openxmlformats.org/officeDocument/2006/relationships/image" Target="../media/image1120.png"/><Relationship Id="rId218" Type="http://schemas.openxmlformats.org/officeDocument/2006/relationships/image" Target="../media/image1148.png"/><Relationship Id="rId425" Type="http://schemas.openxmlformats.org/officeDocument/2006/relationships/customXml" Target="../ink/ink1266.xml"/><Relationship Id="rId467" Type="http://schemas.openxmlformats.org/officeDocument/2006/relationships/customXml" Target="../ink/ink1287.xml"/><Relationship Id="rId271" Type="http://schemas.openxmlformats.org/officeDocument/2006/relationships/customXml" Target="../ink/ink1189.xml"/><Relationship Id="rId24" Type="http://schemas.openxmlformats.org/officeDocument/2006/relationships/image" Target="../media/image1051.png"/><Relationship Id="rId66" Type="http://schemas.openxmlformats.org/officeDocument/2006/relationships/image" Target="../media/image1072.png"/><Relationship Id="rId131" Type="http://schemas.openxmlformats.org/officeDocument/2006/relationships/customXml" Target="../ink/ink1119.xml"/><Relationship Id="rId327" Type="http://schemas.openxmlformats.org/officeDocument/2006/relationships/customXml" Target="../ink/ink1217.xml"/><Relationship Id="rId369" Type="http://schemas.openxmlformats.org/officeDocument/2006/relationships/customXml" Target="../ink/ink1238.xml"/><Relationship Id="rId173" Type="http://schemas.openxmlformats.org/officeDocument/2006/relationships/customXml" Target="../ink/ink1140.xml"/><Relationship Id="rId229" Type="http://schemas.openxmlformats.org/officeDocument/2006/relationships/customXml" Target="../ink/ink1168.xml"/><Relationship Id="rId380" Type="http://schemas.openxmlformats.org/officeDocument/2006/relationships/image" Target="../media/image1229.png"/><Relationship Id="rId436" Type="http://schemas.openxmlformats.org/officeDocument/2006/relationships/image" Target="../media/image1257.png"/><Relationship Id="rId240" Type="http://schemas.openxmlformats.org/officeDocument/2006/relationships/image" Target="../media/image1159.png"/><Relationship Id="rId478" Type="http://schemas.openxmlformats.org/officeDocument/2006/relationships/image" Target="../media/image1278.png"/><Relationship Id="rId35" Type="http://schemas.openxmlformats.org/officeDocument/2006/relationships/customXml" Target="../ink/ink1071.xml"/><Relationship Id="rId77" Type="http://schemas.openxmlformats.org/officeDocument/2006/relationships/customXml" Target="../ink/ink1092.xml"/><Relationship Id="rId100" Type="http://schemas.openxmlformats.org/officeDocument/2006/relationships/image" Target="../media/image1089.png"/><Relationship Id="rId282" Type="http://schemas.openxmlformats.org/officeDocument/2006/relationships/image" Target="../media/image1180.png"/><Relationship Id="rId338" Type="http://schemas.openxmlformats.org/officeDocument/2006/relationships/image" Target="../media/image1208.png"/><Relationship Id="rId503" Type="http://schemas.openxmlformats.org/officeDocument/2006/relationships/customXml" Target="../ink/ink1305.xml"/><Relationship Id="rId8" Type="http://schemas.openxmlformats.org/officeDocument/2006/relationships/image" Target="../media/image1043.png"/><Relationship Id="rId142" Type="http://schemas.openxmlformats.org/officeDocument/2006/relationships/image" Target="../media/image1110.png"/><Relationship Id="rId184" Type="http://schemas.openxmlformats.org/officeDocument/2006/relationships/image" Target="../media/image1131.png"/><Relationship Id="rId391" Type="http://schemas.openxmlformats.org/officeDocument/2006/relationships/customXml" Target="../ink/ink1249.xml"/><Relationship Id="rId405" Type="http://schemas.openxmlformats.org/officeDocument/2006/relationships/customXml" Target="../ink/ink1256.xml"/><Relationship Id="rId447" Type="http://schemas.openxmlformats.org/officeDocument/2006/relationships/customXml" Target="../ink/ink1277.xml"/><Relationship Id="rId251" Type="http://schemas.openxmlformats.org/officeDocument/2006/relationships/customXml" Target="../ink/ink1179.xml"/><Relationship Id="rId489" Type="http://schemas.openxmlformats.org/officeDocument/2006/relationships/customXml" Target="../ink/ink1298.xml"/><Relationship Id="rId46" Type="http://schemas.openxmlformats.org/officeDocument/2006/relationships/image" Target="../media/image1062.png"/><Relationship Id="rId293" Type="http://schemas.openxmlformats.org/officeDocument/2006/relationships/customXml" Target="../ink/ink1200.xml"/><Relationship Id="rId307" Type="http://schemas.openxmlformats.org/officeDocument/2006/relationships/customXml" Target="../ink/ink1207.xml"/><Relationship Id="rId349" Type="http://schemas.openxmlformats.org/officeDocument/2006/relationships/customXml" Target="../ink/ink1228.xml"/><Relationship Id="rId514" Type="http://schemas.openxmlformats.org/officeDocument/2006/relationships/image" Target="../media/image1296.png"/><Relationship Id="rId88" Type="http://schemas.openxmlformats.org/officeDocument/2006/relationships/image" Target="../media/image1083.png"/><Relationship Id="rId111" Type="http://schemas.openxmlformats.org/officeDocument/2006/relationships/customXml" Target="../ink/ink1109.xml"/><Relationship Id="rId153" Type="http://schemas.openxmlformats.org/officeDocument/2006/relationships/customXml" Target="../ink/ink1130.xml"/><Relationship Id="rId195" Type="http://schemas.openxmlformats.org/officeDocument/2006/relationships/customXml" Target="../ink/ink1151.xml"/><Relationship Id="rId209" Type="http://schemas.openxmlformats.org/officeDocument/2006/relationships/customXml" Target="../ink/ink1158.xml"/><Relationship Id="rId360" Type="http://schemas.openxmlformats.org/officeDocument/2006/relationships/image" Target="../media/image1219.png"/><Relationship Id="rId416" Type="http://schemas.openxmlformats.org/officeDocument/2006/relationships/image" Target="../media/image1247.png"/><Relationship Id="rId220" Type="http://schemas.openxmlformats.org/officeDocument/2006/relationships/image" Target="../media/image1149.png"/><Relationship Id="rId458" Type="http://schemas.openxmlformats.org/officeDocument/2006/relationships/image" Target="../media/image1268.png"/><Relationship Id="rId15" Type="http://schemas.openxmlformats.org/officeDocument/2006/relationships/customXml" Target="../ink/ink1061.xml"/><Relationship Id="rId57" Type="http://schemas.openxmlformats.org/officeDocument/2006/relationships/customXml" Target="../ink/ink1082.xml"/><Relationship Id="rId262" Type="http://schemas.openxmlformats.org/officeDocument/2006/relationships/image" Target="../media/image1170.png"/><Relationship Id="rId318" Type="http://schemas.openxmlformats.org/officeDocument/2006/relationships/image" Target="../media/image1198.png"/><Relationship Id="rId99" Type="http://schemas.openxmlformats.org/officeDocument/2006/relationships/customXml" Target="../ink/ink1103.xml"/><Relationship Id="rId122" Type="http://schemas.openxmlformats.org/officeDocument/2006/relationships/image" Target="../media/image1100.png"/><Relationship Id="rId164" Type="http://schemas.openxmlformats.org/officeDocument/2006/relationships/image" Target="../media/image1121.png"/><Relationship Id="rId371" Type="http://schemas.openxmlformats.org/officeDocument/2006/relationships/customXml" Target="../ink/ink1239.xml"/><Relationship Id="rId427" Type="http://schemas.openxmlformats.org/officeDocument/2006/relationships/customXml" Target="../ink/ink1267.xml"/><Relationship Id="rId469" Type="http://schemas.openxmlformats.org/officeDocument/2006/relationships/customXml" Target="../ink/ink1288.xml"/><Relationship Id="rId26" Type="http://schemas.openxmlformats.org/officeDocument/2006/relationships/image" Target="../media/image1052.png"/><Relationship Id="rId231" Type="http://schemas.openxmlformats.org/officeDocument/2006/relationships/customXml" Target="../ink/ink1169.xml"/><Relationship Id="rId273" Type="http://schemas.openxmlformats.org/officeDocument/2006/relationships/customXml" Target="../ink/ink1190.xml"/><Relationship Id="rId329" Type="http://schemas.openxmlformats.org/officeDocument/2006/relationships/customXml" Target="../ink/ink1218.xml"/><Relationship Id="rId480" Type="http://schemas.openxmlformats.org/officeDocument/2006/relationships/image" Target="../media/image1279.png"/><Relationship Id="rId68" Type="http://schemas.openxmlformats.org/officeDocument/2006/relationships/image" Target="../media/image1073.png"/><Relationship Id="rId133" Type="http://schemas.openxmlformats.org/officeDocument/2006/relationships/customXml" Target="../ink/ink1120.xml"/><Relationship Id="rId175" Type="http://schemas.openxmlformats.org/officeDocument/2006/relationships/customXml" Target="../ink/ink1141.xml"/><Relationship Id="rId340" Type="http://schemas.openxmlformats.org/officeDocument/2006/relationships/image" Target="../media/image1209.png"/><Relationship Id="rId200" Type="http://schemas.openxmlformats.org/officeDocument/2006/relationships/image" Target="../media/image1139.png"/><Relationship Id="rId382" Type="http://schemas.openxmlformats.org/officeDocument/2006/relationships/image" Target="../media/image1230.png"/><Relationship Id="rId438" Type="http://schemas.openxmlformats.org/officeDocument/2006/relationships/image" Target="../media/image1258.png"/><Relationship Id="rId242" Type="http://schemas.openxmlformats.org/officeDocument/2006/relationships/image" Target="../media/image1160.png"/><Relationship Id="rId284" Type="http://schemas.openxmlformats.org/officeDocument/2006/relationships/image" Target="../media/image1181.png"/><Relationship Id="rId491" Type="http://schemas.openxmlformats.org/officeDocument/2006/relationships/customXml" Target="../ink/ink1299.xml"/><Relationship Id="rId505" Type="http://schemas.openxmlformats.org/officeDocument/2006/relationships/customXml" Target="../ink/ink1306.xml"/><Relationship Id="rId37" Type="http://schemas.openxmlformats.org/officeDocument/2006/relationships/customXml" Target="../ink/ink1072.xml"/><Relationship Id="rId79" Type="http://schemas.openxmlformats.org/officeDocument/2006/relationships/customXml" Target="../ink/ink1093.xml"/><Relationship Id="rId102" Type="http://schemas.openxmlformats.org/officeDocument/2006/relationships/image" Target="../media/image1090.png"/><Relationship Id="rId144" Type="http://schemas.openxmlformats.org/officeDocument/2006/relationships/image" Target="../media/image1111.png"/><Relationship Id="rId90" Type="http://schemas.openxmlformats.org/officeDocument/2006/relationships/image" Target="../media/image1084.png"/><Relationship Id="rId186" Type="http://schemas.openxmlformats.org/officeDocument/2006/relationships/image" Target="../media/image1132.png"/><Relationship Id="rId351" Type="http://schemas.openxmlformats.org/officeDocument/2006/relationships/customXml" Target="../ink/ink1229.xml"/><Relationship Id="rId393" Type="http://schemas.openxmlformats.org/officeDocument/2006/relationships/customXml" Target="../ink/ink1250.xml"/><Relationship Id="rId407" Type="http://schemas.openxmlformats.org/officeDocument/2006/relationships/customXml" Target="../ink/ink1257.xml"/><Relationship Id="rId449" Type="http://schemas.openxmlformats.org/officeDocument/2006/relationships/customXml" Target="../ink/ink1278.xml"/><Relationship Id="rId211" Type="http://schemas.openxmlformats.org/officeDocument/2006/relationships/customXml" Target="../ink/ink1159.xml"/><Relationship Id="rId253" Type="http://schemas.openxmlformats.org/officeDocument/2006/relationships/customXml" Target="../ink/ink1180.xml"/><Relationship Id="rId295" Type="http://schemas.openxmlformats.org/officeDocument/2006/relationships/customXml" Target="../ink/ink1201.xml"/><Relationship Id="rId309" Type="http://schemas.openxmlformats.org/officeDocument/2006/relationships/customXml" Target="../ink/ink1208.xml"/><Relationship Id="rId460" Type="http://schemas.openxmlformats.org/officeDocument/2006/relationships/image" Target="../media/image1269.png"/><Relationship Id="rId516" Type="http://schemas.openxmlformats.org/officeDocument/2006/relationships/image" Target="../media/image1297.png"/><Relationship Id="rId48" Type="http://schemas.openxmlformats.org/officeDocument/2006/relationships/image" Target="../media/image1063.png"/><Relationship Id="rId113" Type="http://schemas.openxmlformats.org/officeDocument/2006/relationships/customXml" Target="../ink/ink1110.xml"/><Relationship Id="rId320" Type="http://schemas.openxmlformats.org/officeDocument/2006/relationships/image" Target="../media/image1199.png"/><Relationship Id="rId155" Type="http://schemas.openxmlformats.org/officeDocument/2006/relationships/customXml" Target="../ink/ink1131.xml"/><Relationship Id="rId197" Type="http://schemas.openxmlformats.org/officeDocument/2006/relationships/customXml" Target="../ink/ink1152.xml"/><Relationship Id="rId362" Type="http://schemas.openxmlformats.org/officeDocument/2006/relationships/image" Target="../media/image1220.png"/><Relationship Id="rId418" Type="http://schemas.openxmlformats.org/officeDocument/2006/relationships/image" Target="../media/image1248.png"/><Relationship Id="rId222" Type="http://schemas.openxmlformats.org/officeDocument/2006/relationships/image" Target="../media/image1150.png"/><Relationship Id="rId264" Type="http://schemas.openxmlformats.org/officeDocument/2006/relationships/image" Target="../media/image1171.png"/><Relationship Id="rId471" Type="http://schemas.openxmlformats.org/officeDocument/2006/relationships/customXml" Target="../ink/ink1289.xml"/><Relationship Id="rId17" Type="http://schemas.openxmlformats.org/officeDocument/2006/relationships/customXml" Target="../ink/ink1062.xml"/><Relationship Id="rId59" Type="http://schemas.openxmlformats.org/officeDocument/2006/relationships/customXml" Target="../ink/ink1083.xml"/><Relationship Id="rId124" Type="http://schemas.openxmlformats.org/officeDocument/2006/relationships/image" Target="../media/image1101.png"/><Relationship Id="rId70" Type="http://schemas.openxmlformats.org/officeDocument/2006/relationships/image" Target="../media/image1074.png"/><Relationship Id="rId166" Type="http://schemas.openxmlformats.org/officeDocument/2006/relationships/image" Target="../media/image1122.png"/><Relationship Id="rId331" Type="http://schemas.openxmlformats.org/officeDocument/2006/relationships/customXml" Target="../ink/ink1219.xml"/><Relationship Id="rId373" Type="http://schemas.openxmlformats.org/officeDocument/2006/relationships/customXml" Target="../ink/ink1240.xml"/><Relationship Id="rId429" Type="http://schemas.openxmlformats.org/officeDocument/2006/relationships/customXml" Target="../ink/ink126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70.xml"/><Relationship Id="rId440" Type="http://schemas.openxmlformats.org/officeDocument/2006/relationships/image" Target="../media/image1259.png"/><Relationship Id="rId28" Type="http://schemas.openxmlformats.org/officeDocument/2006/relationships/image" Target="../media/image1053.png"/><Relationship Id="rId275" Type="http://schemas.openxmlformats.org/officeDocument/2006/relationships/customXml" Target="../ink/ink1191.xml"/><Relationship Id="rId300" Type="http://schemas.openxmlformats.org/officeDocument/2006/relationships/image" Target="../media/image1189.png"/><Relationship Id="rId482" Type="http://schemas.openxmlformats.org/officeDocument/2006/relationships/image" Target="../media/image1280.png"/><Relationship Id="rId81" Type="http://schemas.openxmlformats.org/officeDocument/2006/relationships/customXml" Target="../ink/ink1094.xml"/><Relationship Id="rId135" Type="http://schemas.openxmlformats.org/officeDocument/2006/relationships/customXml" Target="../ink/ink1121.xml"/><Relationship Id="rId177" Type="http://schemas.openxmlformats.org/officeDocument/2006/relationships/customXml" Target="../ink/ink1142.xml"/><Relationship Id="rId342" Type="http://schemas.openxmlformats.org/officeDocument/2006/relationships/image" Target="../media/image1210.png"/><Relationship Id="rId384" Type="http://schemas.openxmlformats.org/officeDocument/2006/relationships/image" Target="../media/image1231.png"/><Relationship Id="rId202" Type="http://schemas.openxmlformats.org/officeDocument/2006/relationships/image" Target="../media/image1140.png"/><Relationship Id="rId244" Type="http://schemas.openxmlformats.org/officeDocument/2006/relationships/image" Target="../media/image1161.png"/><Relationship Id="rId39" Type="http://schemas.openxmlformats.org/officeDocument/2006/relationships/customXml" Target="../ink/ink1073.xml"/><Relationship Id="rId286" Type="http://schemas.openxmlformats.org/officeDocument/2006/relationships/image" Target="../media/image1182.png"/><Relationship Id="rId451" Type="http://schemas.openxmlformats.org/officeDocument/2006/relationships/customXml" Target="../ink/ink1279.xml"/><Relationship Id="rId493" Type="http://schemas.openxmlformats.org/officeDocument/2006/relationships/customXml" Target="../ink/ink1300.xml"/><Relationship Id="rId507" Type="http://schemas.openxmlformats.org/officeDocument/2006/relationships/customXml" Target="../ink/ink1307.xml"/><Relationship Id="rId50" Type="http://schemas.openxmlformats.org/officeDocument/2006/relationships/image" Target="../media/image1064.png"/><Relationship Id="rId104" Type="http://schemas.openxmlformats.org/officeDocument/2006/relationships/image" Target="../media/image1091.png"/><Relationship Id="rId146" Type="http://schemas.openxmlformats.org/officeDocument/2006/relationships/image" Target="../media/image1112.png"/><Relationship Id="rId188" Type="http://schemas.openxmlformats.org/officeDocument/2006/relationships/image" Target="../media/image1133.png"/><Relationship Id="rId311" Type="http://schemas.openxmlformats.org/officeDocument/2006/relationships/customXml" Target="../ink/ink1209.xml"/><Relationship Id="rId353" Type="http://schemas.openxmlformats.org/officeDocument/2006/relationships/customXml" Target="../ink/ink1230.xml"/><Relationship Id="rId395" Type="http://schemas.openxmlformats.org/officeDocument/2006/relationships/customXml" Target="../ink/ink1251.xml"/><Relationship Id="rId409" Type="http://schemas.openxmlformats.org/officeDocument/2006/relationships/customXml" Target="../ink/ink1258.xml"/><Relationship Id="rId92" Type="http://schemas.openxmlformats.org/officeDocument/2006/relationships/image" Target="../media/image1085.png"/><Relationship Id="rId213" Type="http://schemas.openxmlformats.org/officeDocument/2006/relationships/customXml" Target="../ink/ink1160.xml"/><Relationship Id="rId420" Type="http://schemas.openxmlformats.org/officeDocument/2006/relationships/image" Target="../media/image1249.png"/><Relationship Id="rId255" Type="http://schemas.openxmlformats.org/officeDocument/2006/relationships/customXml" Target="../ink/ink1181.xml"/><Relationship Id="rId297" Type="http://schemas.openxmlformats.org/officeDocument/2006/relationships/customXml" Target="../ink/ink1202.xml"/><Relationship Id="rId462" Type="http://schemas.openxmlformats.org/officeDocument/2006/relationships/image" Target="../media/image1270.png"/><Relationship Id="rId518" Type="http://schemas.openxmlformats.org/officeDocument/2006/relationships/image" Target="../media/image1298.png"/><Relationship Id="rId115" Type="http://schemas.openxmlformats.org/officeDocument/2006/relationships/customXml" Target="../ink/ink1111.xml"/><Relationship Id="rId157" Type="http://schemas.openxmlformats.org/officeDocument/2006/relationships/customXml" Target="../ink/ink1132.xml"/><Relationship Id="rId322" Type="http://schemas.openxmlformats.org/officeDocument/2006/relationships/image" Target="../media/image1200.png"/><Relationship Id="rId364" Type="http://schemas.openxmlformats.org/officeDocument/2006/relationships/image" Target="../media/image1221.png"/><Relationship Id="rId61" Type="http://schemas.openxmlformats.org/officeDocument/2006/relationships/customXml" Target="../ink/ink1084.xml"/><Relationship Id="rId199" Type="http://schemas.openxmlformats.org/officeDocument/2006/relationships/customXml" Target="../ink/ink1153.xml"/><Relationship Id="rId19" Type="http://schemas.openxmlformats.org/officeDocument/2006/relationships/customXml" Target="../ink/ink1063.xml"/><Relationship Id="rId224" Type="http://schemas.openxmlformats.org/officeDocument/2006/relationships/image" Target="../media/image1151.png"/><Relationship Id="rId266" Type="http://schemas.openxmlformats.org/officeDocument/2006/relationships/image" Target="../media/image1172.png"/><Relationship Id="rId431" Type="http://schemas.openxmlformats.org/officeDocument/2006/relationships/customXml" Target="../ink/ink1269.xml"/><Relationship Id="rId473" Type="http://schemas.openxmlformats.org/officeDocument/2006/relationships/customXml" Target="../ink/ink1290.xml"/><Relationship Id="rId30" Type="http://schemas.openxmlformats.org/officeDocument/2006/relationships/image" Target="../media/image1054.png"/><Relationship Id="rId126" Type="http://schemas.openxmlformats.org/officeDocument/2006/relationships/image" Target="../media/image1102.png"/><Relationship Id="rId168" Type="http://schemas.openxmlformats.org/officeDocument/2006/relationships/image" Target="../media/image1123.png"/><Relationship Id="rId333" Type="http://schemas.openxmlformats.org/officeDocument/2006/relationships/customXml" Target="../ink/ink1220.xml"/><Relationship Id="rId72" Type="http://schemas.openxmlformats.org/officeDocument/2006/relationships/image" Target="../media/image1075.png"/><Relationship Id="rId375" Type="http://schemas.openxmlformats.org/officeDocument/2006/relationships/customXml" Target="../ink/ink1241.xml"/><Relationship Id="rId3" Type="http://schemas.openxmlformats.org/officeDocument/2006/relationships/customXml" Target="../ink/ink1055.xml"/><Relationship Id="rId235" Type="http://schemas.openxmlformats.org/officeDocument/2006/relationships/customXml" Target="../ink/ink1171.xml"/><Relationship Id="rId277" Type="http://schemas.openxmlformats.org/officeDocument/2006/relationships/customXml" Target="../ink/ink1192.xml"/><Relationship Id="rId400" Type="http://schemas.openxmlformats.org/officeDocument/2006/relationships/image" Target="../media/image1239.png"/><Relationship Id="rId442" Type="http://schemas.openxmlformats.org/officeDocument/2006/relationships/image" Target="../media/image1260.png"/><Relationship Id="rId484" Type="http://schemas.openxmlformats.org/officeDocument/2006/relationships/image" Target="../media/image1281.png"/><Relationship Id="rId137" Type="http://schemas.openxmlformats.org/officeDocument/2006/relationships/customXml" Target="../ink/ink1122.xml"/><Relationship Id="rId302" Type="http://schemas.openxmlformats.org/officeDocument/2006/relationships/image" Target="../media/image1190.png"/><Relationship Id="rId344" Type="http://schemas.openxmlformats.org/officeDocument/2006/relationships/image" Target="../media/image1211.png"/><Relationship Id="rId41" Type="http://schemas.openxmlformats.org/officeDocument/2006/relationships/customXml" Target="../ink/ink1074.xml"/><Relationship Id="rId83" Type="http://schemas.openxmlformats.org/officeDocument/2006/relationships/customXml" Target="../ink/ink1095.xml"/><Relationship Id="rId179" Type="http://schemas.openxmlformats.org/officeDocument/2006/relationships/customXml" Target="../ink/ink1143.xml"/><Relationship Id="rId386" Type="http://schemas.openxmlformats.org/officeDocument/2006/relationships/image" Target="../media/image1232.png"/><Relationship Id="rId190" Type="http://schemas.openxmlformats.org/officeDocument/2006/relationships/image" Target="../media/image1134.png"/><Relationship Id="rId204" Type="http://schemas.openxmlformats.org/officeDocument/2006/relationships/image" Target="../media/image1141.png"/><Relationship Id="rId246" Type="http://schemas.openxmlformats.org/officeDocument/2006/relationships/image" Target="../media/image1162.png"/><Relationship Id="rId288" Type="http://schemas.openxmlformats.org/officeDocument/2006/relationships/image" Target="../media/image1183.png"/><Relationship Id="rId411" Type="http://schemas.openxmlformats.org/officeDocument/2006/relationships/customXml" Target="../ink/ink1259.xml"/><Relationship Id="rId453" Type="http://schemas.openxmlformats.org/officeDocument/2006/relationships/customXml" Target="../ink/ink1280.xml"/><Relationship Id="rId509" Type="http://schemas.openxmlformats.org/officeDocument/2006/relationships/customXml" Target="../ink/ink1308.xml"/><Relationship Id="rId106" Type="http://schemas.openxmlformats.org/officeDocument/2006/relationships/image" Target="../media/image1092.png"/><Relationship Id="rId313" Type="http://schemas.openxmlformats.org/officeDocument/2006/relationships/customXml" Target="../ink/ink1210.xml"/><Relationship Id="rId495" Type="http://schemas.openxmlformats.org/officeDocument/2006/relationships/customXml" Target="../ink/ink1301.xml"/><Relationship Id="rId10" Type="http://schemas.openxmlformats.org/officeDocument/2006/relationships/image" Target="../media/image1044.png"/><Relationship Id="rId52" Type="http://schemas.openxmlformats.org/officeDocument/2006/relationships/image" Target="../media/image1065.png"/><Relationship Id="rId94" Type="http://schemas.openxmlformats.org/officeDocument/2006/relationships/image" Target="../media/image1086.png"/><Relationship Id="rId148" Type="http://schemas.openxmlformats.org/officeDocument/2006/relationships/image" Target="../media/image1113.png"/><Relationship Id="rId355" Type="http://schemas.openxmlformats.org/officeDocument/2006/relationships/customXml" Target="../ink/ink1231.xml"/><Relationship Id="rId397" Type="http://schemas.openxmlformats.org/officeDocument/2006/relationships/customXml" Target="../ink/ink1252.xml"/><Relationship Id="rId520" Type="http://schemas.openxmlformats.org/officeDocument/2006/relationships/image" Target="../media/image1299.png"/><Relationship Id="rId215" Type="http://schemas.openxmlformats.org/officeDocument/2006/relationships/customXml" Target="../ink/ink1161.xml"/><Relationship Id="rId257" Type="http://schemas.openxmlformats.org/officeDocument/2006/relationships/customXml" Target="../ink/ink1182.xml"/><Relationship Id="rId422" Type="http://schemas.openxmlformats.org/officeDocument/2006/relationships/image" Target="../media/image1250.png"/><Relationship Id="rId464" Type="http://schemas.openxmlformats.org/officeDocument/2006/relationships/image" Target="../media/image1271.png"/><Relationship Id="rId299" Type="http://schemas.openxmlformats.org/officeDocument/2006/relationships/customXml" Target="../ink/ink1203.xml"/><Relationship Id="rId63" Type="http://schemas.openxmlformats.org/officeDocument/2006/relationships/customXml" Target="../ink/ink1085.xml"/><Relationship Id="rId159" Type="http://schemas.openxmlformats.org/officeDocument/2006/relationships/customXml" Target="../ink/ink1133.xml"/><Relationship Id="rId366" Type="http://schemas.openxmlformats.org/officeDocument/2006/relationships/image" Target="../media/image1222.png"/><Relationship Id="rId226" Type="http://schemas.openxmlformats.org/officeDocument/2006/relationships/image" Target="../media/image1152.png"/><Relationship Id="rId433" Type="http://schemas.openxmlformats.org/officeDocument/2006/relationships/customXml" Target="../ink/ink127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13.png"/><Relationship Id="rId21" Type="http://schemas.openxmlformats.org/officeDocument/2006/relationships/customXml" Target="../ink/ink1324.xml"/><Relationship Id="rId42" Type="http://schemas.openxmlformats.org/officeDocument/2006/relationships/image" Target="../media/image1321.png"/><Relationship Id="rId47" Type="http://schemas.openxmlformats.org/officeDocument/2006/relationships/customXml" Target="../ink/ink1337.xml"/><Relationship Id="rId63" Type="http://schemas.openxmlformats.org/officeDocument/2006/relationships/customXml" Target="../ink/ink1345.xml"/><Relationship Id="rId68" Type="http://schemas.openxmlformats.org/officeDocument/2006/relationships/image" Target="../media/image1334.png"/><Relationship Id="rId84" Type="http://schemas.openxmlformats.org/officeDocument/2006/relationships/image" Target="../media/image1342.png"/><Relationship Id="rId89" Type="http://schemas.openxmlformats.org/officeDocument/2006/relationships/customXml" Target="../ink/ink1358.xml"/><Relationship Id="rId16" Type="http://schemas.openxmlformats.org/officeDocument/2006/relationships/image" Target="../media/image1308.png"/><Relationship Id="rId11" Type="http://schemas.openxmlformats.org/officeDocument/2006/relationships/customXml" Target="../ink/ink1319.xml"/><Relationship Id="rId32" Type="http://schemas.openxmlformats.org/officeDocument/2006/relationships/image" Target="../media/image1316.png"/><Relationship Id="rId37" Type="http://schemas.openxmlformats.org/officeDocument/2006/relationships/customXml" Target="../ink/ink1332.xml"/><Relationship Id="rId53" Type="http://schemas.openxmlformats.org/officeDocument/2006/relationships/customXml" Target="../ink/ink1340.xml"/><Relationship Id="rId58" Type="http://schemas.openxmlformats.org/officeDocument/2006/relationships/image" Target="../media/image1329.png"/><Relationship Id="rId74" Type="http://schemas.openxmlformats.org/officeDocument/2006/relationships/image" Target="../media/image1337.png"/><Relationship Id="rId79" Type="http://schemas.openxmlformats.org/officeDocument/2006/relationships/customXml" Target="../ink/ink1353.xml"/><Relationship Id="rId5" Type="http://schemas.openxmlformats.org/officeDocument/2006/relationships/customXml" Target="../ink/ink1316.xml"/><Relationship Id="rId90" Type="http://schemas.openxmlformats.org/officeDocument/2006/relationships/image" Target="../media/image1345.png"/><Relationship Id="rId95" Type="http://schemas.openxmlformats.org/officeDocument/2006/relationships/customXml" Target="../ink/ink1361.xml"/><Relationship Id="rId22" Type="http://schemas.openxmlformats.org/officeDocument/2006/relationships/image" Target="../media/image1311.png"/><Relationship Id="rId27" Type="http://schemas.openxmlformats.org/officeDocument/2006/relationships/customXml" Target="../ink/ink1327.xml"/><Relationship Id="rId43" Type="http://schemas.openxmlformats.org/officeDocument/2006/relationships/customXml" Target="../ink/ink1335.xml"/><Relationship Id="rId48" Type="http://schemas.openxmlformats.org/officeDocument/2006/relationships/image" Target="../media/image1324.png"/><Relationship Id="rId64" Type="http://schemas.openxmlformats.org/officeDocument/2006/relationships/image" Target="../media/image1332.png"/><Relationship Id="rId69" Type="http://schemas.openxmlformats.org/officeDocument/2006/relationships/customXml" Target="../ink/ink1348.xml"/><Relationship Id="rId80" Type="http://schemas.openxmlformats.org/officeDocument/2006/relationships/image" Target="../media/image1340.png"/><Relationship Id="rId85" Type="http://schemas.openxmlformats.org/officeDocument/2006/relationships/customXml" Target="../ink/ink1356.xml"/><Relationship Id="rId3" Type="http://schemas.openxmlformats.org/officeDocument/2006/relationships/customXml" Target="../ink/ink1315.xml"/><Relationship Id="rId12" Type="http://schemas.openxmlformats.org/officeDocument/2006/relationships/image" Target="../media/image1306.png"/><Relationship Id="rId17" Type="http://schemas.openxmlformats.org/officeDocument/2006/relationships/customXml" Target="../ink/ink1322.xml"/><Relationship Id="rId25" Type="http://schemas.openxmlformats.org/officeDocument/2006/relationships/customXml" Target="../ink/ink1326.xml"/><Relationship Id="rId33" Type="http://schemas.openxmlformats.org/officeDocument/2006/relationships/customXml" Target="../ink/ink1330.xml"/><Relationship Id="rId38" Type="http://schemas.openxmlformats.org/officeDocument/2006/relationships/image" Target="../media/image1319.png"/><Relationship Id="rId46" Type="http://schemas.openxmlformats.org/officeDocument/2006/relationships/image" Target="../media/image1323.png"/><Relationship Id="rId59" Type="http://schemas.openxmlformats.org/officeDocument/2006/relationships/customXml" Target="../ink/ink1343.xml"/><Relationship Id="rId67" Type="http://schemas.openxmlformats.org/officeDocument/2006/relationships/customXml" Target="../ink/ink1347.xml"/><Relationship Id="rId20" Type="http://schemas.openxmlformats.org/officeDocument/2006/relationships/image" Target="../media/image1310.png"/><Relationship Id="rId41" Type="http://schemas.openxmlformats.org/officeDocument/2006/relationships/customXml" Target="../ink/ink1334.xml"/><Relationship Id="rId54" Type="http://schemas.openxmlformats.org/officeDocument/2006/relationships/image" Target="../media/image1327.png"/><Relationship Id="rId62" Type="http://schemas.openxmlformats.org/officeDocument/2006/relationships/image" Target="../media/image1331.png"/><Relationship Id="rId70" Type="http://schemas.openxmlformats.org/officeDocument/2006/relationships/image" Target="../media/image1335.png"/><Relationship Id="rId75" Type="http://schemas.openxmlformats.org/officeDocument/2006/relationships/customXml" Target="../ink/ink1351.xml"/><Relationship Id="rId83" Type="http://schemas.openxmlformats.org/officeDocument/2006/relationships/customXml" Target="../ink/ink1355.xml"/><Relationship Id="rId88" Type="http://schemas.openxmlformats.org/officeDocument/2006/relationships/image" Target="../media/image1344.png"/><Relationship Id="rId91" Type="http://schemas.openxmlformats.org/officeDocument/2006/relationships/customXml" Target="../ink/ink1359.xml"/><Relationship Id="rId96" Type="http://schemas.openxmlformats.org/officeDocument/2006/relationships/image" Target="../media/image13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3.png"/><Relationship Id="rId15" Type="http://schemas.openxmlformats.org/officeDocument/2006/relationships/customXml" Target="../ink/ink1321.xml"/><Relationship Id="rId23" Type="http://schemas.openxmlformats.org/officeDocument/2006/relationships/customXml" Target="../ink/ink1325.xml"/><Relationship Id="rId28" Type="http://schemas.openxmlformats.org/officeDocument/2006/relationships/image" Target="../media/image1314.png"/><Relationship Id="rId36" Type="http://schemas.openxmlformats.org/officeDocument/2006/relationships/image" Target="../media/image1318.png"/><Relationship Id="rId49" Type="http://schemas.openxmlformats.org/officeDocument/2006/relationships/customXml" Target="../ink/ink1338.xml"/><Relationship Id="rId57" Type="http://schemas.openxmlformats.org/officeDocument/2006/relationships/customXml" Target="../ink/ink1342.xml"/><Relationship Id="rId10" Type="http://schemas.openxmlformats.org/officeDocument/2006/relationships/image" Target="../media/image1305.png"/><Relationship Id="rId31" Type="http://schemas.openxmlformats.org/officeDocument/2006/relationships/customXml" Target="../ink/ink1329.xml"/><Relationship Id="rId44" Type="http://schemas.openxmlformats.org/officeDocument/2006/relationships/image" Target="../media/image1322.png"/><Relationship Id="rId52" Type="http://schemas.openxmlformats.org/officeDocument/2006/relationships/image" Target="../media/image1326.png"/><Relationship Id="rId60" Type="http://schemas.openxmlformats.org/officeDocument/2006/relationships/image" Target="../media/image1330.png"/><Relationship Id="rId65" Type="http://schemas.openxmlformats.org/officeDocument/2006/relationships/customXml" Target="../ink/ink1346.xml"/><Relationship Id="rId73" Type="http://schemas.openxmlformats.org/officeDocument/2006/relationships/customXml" Target="../ink/ink1350.xml"/><Relationship Id="rId78" Type="http://schemas.openxmlformats.org/officeDocument/2006/relationships/image" Target="../media/image1339.png"/><Relationship Id="rId81" Type="http://schemas.openxmlformats.org/officeDocument/2006/relationships/customXml" Target="../ink/ink1354.xml"/><Relationship Id="rId86" Type="http://schemas.openxmlformats.org/officeDocument/2006/relationships/image" Target="../media/image1343.png"/><Relationship Id="rId94" Type="http://schemas.openxmlformats.org/officeDocument/2006/relationships/image" Target="../media/image1347.png"/><Relationship Id="rId4" Type="http://schemas.openxmlformats.org/officeDocument/2006/relationships/image" Target="../media/image1302.png"/><Relationship Id="rId9" Type="http://schemas.openxmlformats.org/officeDocument/2006/relationships/customXml" Target="../ink/ink1318.xml"/><Relationship Id="rId13" Type="http://schemas.openxmlformats.org/officeDocument/2006/relationships/customXml" Target="../ink/ink1320.xml"/><Relationship Id="rId18" Type="http://schemas.openxmlformats.org/officeDocument/2006/relationships/image" Target="../media/image1309.png"/><Relationship Id="rId39" Type="http://schemas.openxmlformats.org/officeDocument/2006/relationships/customXml" Target="../ink/ink1333.xml"/><Relationship Id="rId34" Type="http://schemas.openxmlformats.org/officeDocument/2006/relationships/image" Target="../media/image1317.png"/><Relationship Id="rId50" Type="http://schemas.openxmlformats.org/officeDocument/2006/relationships/image" Target="../media/image1325.png"/><Relationship Id="rId55" Type="http://schemas.openxmlformats.org/officeDocument/2006/relationships/customXml" Target="../ink/ink1341.xml"/><Relationship Id="rId76" Type="http://schemas.openxmlformats.org/officeDocument/2006/relationships/image" Target="../media/image1338.png"/><Relationship Id="rId97" Type="http://schemas.openxmlformats.org/officeDocument/2006/relationships/customXml" Target="../ink/ink1362.xml"/><Relationship Id="rId7" Type="http://schemas.openxmlformats.org/officeDocument/2006/relationships/customXml" Target="../ink/ink1317.xml"/><Relationship Id="rId71" Type="http://schemas.openxmlformats.org/officeDocument/2006/relationships/customXml" Target="../ink/ink1349.xml"/><Relationship Id="rId92" Type="http://schemas.openxmlformats.org/officeDocument/2006/relationships/image" Target="../media/image1346.png"/><Relationship Id="rId2" Type="http://schemas.openxmlformats.org/officeDocument/2006/relationships/image" Target="../media/image942.emf"/><Relationship Id="rId29" Type="http://schemas.openxmlformats.org/officeDocument/2006/relationships/customXml" Target="../ink/ink1328.xml"/><Relationship Id="rId24" Type="http://schemas.openxmlformats.org/officeDocument/2006/relationships/image" Target="../media/image1312.png"/><Relationship Id="rId40" Type="http://schemas.openxmlformats.org/officeDocument/2006/relationships/image" Target="../media/image1320.png"/><Relationship Id="rId45" Type="http://schemas.openxmlformats.org/officeDocument/2006/relationships/customXml" Target="../ink/ink1336.xml"/><Relationship Id="rId66" Type="http://schemas.openxmlformats.org/officeDocument/2006/relationships/image" Target="../media/image1333.png"/><Relationship Id="rId87" Type="http://schemas.openxmlformats.org/officeDocument/2006/relationships/customXml" Target="../ink/ink1357.xml"/><Relationship Id="rId61" Type="http://schemas.openxmlformats.org/officeDocument/2006/relationships/customXml" Target="../ink/ink1344.xml"/><Relationship Id="rId82" Type="http://schemas.openxmlformats.org/officeDocument/2006/relationships/image" Target="../media/image1341.png"/><Relationship Id="rId19" Type="http://schemas.openxmlformats.org/officeDocument/2006/relationships/customXml" Target="../ink/ink1323.xml"/><Relationship Id="rId14" Type="http://schemas.openxmlformats.org/officeDocument/2006/relationships/image" Target="../media/image1307.png"/><Relationship Id="rId30" Type="http://schemas.openxmlformats.org/officeDocument/2006/relationships/image" Target="../media/image1315.png"/><Relationship Id="rId35" Type="http://schemas.openxmlformats.org/officeDocument/2006/relationships/customXml" Target="../ink/ink1331.xml"/><Relationship Id="rId56" Type="http://schemas.openxmlformats.org/officeDocument/2006/relationships/image" Target="../media/image1328.png"/><Relationship Id="rId77" Type="http://schemas.openxmlformats.org/officeDocument/2006/relationships/customXml" Target="../ink/ink1352.xml"/><Relationship Id="rId8" Type="http://schemas.openxmlformats.org/officeDocument/2006/relationships/image" Target="../media/image1304.png"/><Relationship Id="rId51" Type="http://schemas.openxmlformats.org/officeDocument/2006/relationships/customXml" Target="../ink/ink1339.xml"/><Relationship Id="rId72" Type="http://schemas.openxmlformats.org/officeDocument/2006/relationships/image" Target="../media/image1336.png"/><Relationship Id="rId93" Type="http://schemas.openxmlformats.org/officeDocument/2006/relationships/customXml" Target="../ink/ink1360.xml"/><Relationship Id="rId98" Type="http://schemas.openxmlformats.org/officeDocument/2006/relationships/image" Target="../media/image13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BC4D-0967-0224-9C57-2719C9C75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Beta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84BDA-D457-3684-2096-C22C36B50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Shape of energy and momentum spectrum</a:t>
            </a:r>
          </a:p>
          <a:p>
            <a:r>
              <a:rPr lang="en-US" dirty="0"/>
              <a:t>Selection rules</a:t>
            </a:r>
          </a:p>
          <a:p>
            <a:r>
              <a:rPr lang="en-US" dirty="0"/>
              <a:t>F-tau tables</a:t>
            </a:r>
          </a:p>
        </p:txBody>
      </p:sp>
    </p:spTree>
    <p:extLst>
      <p:ext uri="{BB962C8B-B14F-4D97-AF65-F5344CB8AC3E}">
        <p14:creationId xmlns:p14="http://schemas.microsoft.com/office/powerpoint/2010/main" val="93654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4EF7A-6331-1577-E252-FB99E730F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110" y="2646649"/>
            <a:ext cx="5651000" cy="37427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A3D5AA7-7ED6-9BF9-E78C-E83236C33BFA}"/>
              </a:ext>
            </a:extLst>
          </p:cNvPr>
          <p:cNvGrpSpPr/>
          <p:nvPr/>
        </p:nvGrpSpPr>
        <p:grpSpPr>
          <a:xfrm>
            <a:off x="701890" y="142289"/>
            <a:ext cx="3481200" cy="639360"/>
            <a:chOff x="701890" y="142289"/>
            <a:chExt cx="348120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2BBCD08-DB5B-6B1A-7F77-26E85F77075B}"/>
                    </a:ext>
                  </a:extLst>
                </p14:cNvPr>
                <p14:cNvContentPartPr/>
                <p14:nvPr/>
              </p14:nvContentPartPr>
              <p14:xfrm>
                <a:off x="701890" y="196649"/>
                <a:ext cx="302040" cy="353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2BBCD08-DB5B-6B1A-7F77-26E85F77075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2890" y="188009"/>
                  <a:ext cx="3196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6FEAE1-310D-2C02-C564-AE83351DE2E3}"/>
                    </a:ext>
                  </a:extLst>
                </p14:cNvPr>
                <p14:cNvContentPartPr/>
                <p14:nvPr/>
              </p14:nvContentPartPr>
              <p14:xfrm>
                <a:off x="1237930" y="142289"/>
                <a:ext cx="816840" cy="426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6FEAE1-310D-2C02-C564-AE83351DE2E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29290" y="133649"/>
                  <a:ext cx="8344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A638B3B-C722-F71C-7B5E-3C43CDC57477}"/>
                    </a:ext>
                  </a:extLst>
                </p14:cNvPr>
                <p14:cNvContentPartPr/>
                <p14:nvPr/>
              </p14:nvContentPartPr>
              <p14:xfrm>
                <a:off x="1744450" y="320849"/>
                <a:ext cx="49320" cy="8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A638B3B-C722-F71C-7B5E-3C43CDC574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5810" y="311849"/>
                  <a:ext cx="66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C77521-2A6C-5381-E30A-CF0D635ADB8B}"/>
                    </a:ext>
                  </a:extLst>
                </p14:cNvPr>
                <p14:cNvContentPartPr/>
                <p14:nvPr/>
              </p14:nvContentPartPr>
              <p14:xfrm>
                <a:off x="1270330" y="328769"/>
                <a:ext cx="385560" cy="70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C77521-2A6C-5381-E30A-CF0D635ADB8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61330" y="319769"/>
                  <a:ext cx="403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CF8C81A-DB1D-C287-2059-61179954F344}"/>
                    </a:ext>
                  </a:extLst>
                </p14:cNvPr>
                <p14:cNvContentPartPr/>
                <p14:nvPr/>
              </p14:nvContentPartPr>
              <p14:xfrm>
                <a:off x="2243410" y="144809"/>
                <a:ext cx="744840" cy="500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CF8C81A-DB1D-C287-2059-61179954F34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34410" y="135809"/>
                  <a:ext cx="76248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FF0C44-4027-941A-8416-09B65698B4E1}"/>
                    </a:ext>
                  </a:extLst>
                </p14:cNvPr>
                <p14:cNvContentPartPr/>
                <p14:nvPr/>
              </p14:nvContentPartPr>
              <p14:xfrm>
                <a:off x="2379130" y="240569"/>
                <a:ext cx="380880" cy="86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FF0C44-4027-941A-8416-09B65698B4E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70490" y="231929"/>
                  <a:ext cx="398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046CF0-B6B6-9830-A887-0EC80216C4AF}"/>
                    </a:ext>
                  </a:extLst>
                </p14:cNvPr>
                <p14:cNvContentPartPr/>
                <p14:nvPr/>
              </p14:nvContentPartPr>
              <p14:xfrm>
                <a:off x="3343930" y="200249"/>
                <a:ext cx="307800" cy="581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6046CF0-B6B6-9830-A887-0EC80216C4A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35290" y="191609"/>
                  <a:ext cx="32544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275D92F-BC19-4DD7-D112-B2C2753FFB43}"/>
                    </a:ext>
                  </a:extLst>
                </p14:cNvPr>
                <p14:cNvContentPartPr/>
                <p14:nvPr/>
              </p14:nvContentPartPr>
              <p14:xfrm>
                <a:off x="3871330" y="153089"/>
                <a:ext cx="311760" cy="469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275D92F-BC19-4DD7-D112-B2C2753FFB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62690" y="144449"/>
                  <a:ext cx="329400" cy="48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BD1A1D-5D25-6CD6-D583-64EA019EEE9C}"/>
              </a:ext>
            </a:extLst>
          </p:cNvPr>
          <p:cNvGrpSpPr/>
          <p:nvPr/>
        </p:nvGrpSpPr>
        <p:grpSpPr>
          <a:xfrm>
            <a:off x="4452730" y="122129"/>
            <a:ext cx="5452560" cy="499320"/>
            <a:chOff x="4452730" y="122129"/>
            <a:chExt cx="545256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5B09334-DC93-9B92-32EB-529DFA7F040A}"/>
                    </a:ext>
                  </a:extLst>
                </p14:cNvPr>
                <p14:cNvContentPartPr/>
                <p14:nvPr/>
              </p14:nvContentPartPr>
              <p14:xfrm>
                <a:off x="4452730" y="122129"/>
                <a:ext cx="1018800" cy="499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5B09334-DC93-9B92-32EB-529DFA7F04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43730" y="113489"/>
                  <a:ext cx="103644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649B48-116C-7CF1-440D-5B72279A1B88}"/>
                    </a:ext>
                  </a:extLst>
                </p14:cNvPr>
                <p14:cNvContentPartPr/>
                <p14:nvPr/>
              </p14:nvContentPartPr>
              <p14:xfrm>
                <a:off x="5339770" y="237329"/>
                <a:ext cx="198720" cy="38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649B48-116C-7CF1-440D-5B72279A1B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31130" y="228689"/>
                  <a:ext cx="216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979E9D-1E56-55E2-0F6B-F525687B345D}"/>
                    </a:ext>
                  </a:extLst>
                </p14:cNvPr>
                <p14:cNvContentPartPr/>
                <p14:nvPr/>
              </p14:nvContentPartPr>
              <p14:xfrm>
                <a:off x="5408170" y="311489"/>
                <a:ext cx="740880" cy="125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979E9D-1E56-55E2-0F6B-F525687B34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99530" y="302489"/>
                  <a:ext cx="758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281DBF-0FC7-6A4E-A531-AC01F278BB48}"/>
                    </a:ext>
                  </a:extLst>
                </p14:cNvPr>
                <p14:cNvContentPartPr/>
                <p14:nvPr/>
              </p14:nvContentPartPr>
              <p14:xfrm>
                <a:off x="6378010" y="314369"/>
                <a:ext cx="372960" cy="10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281DBF-0FC7-6A4E-A531-AC01F278BB4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69010" y="305729"/>
                  <a:ext cx="390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197F73-040C-C246-21C2-DB341E57080E}"/>
                    </a:ext>
                  </a:extLst>
                </p14:cNvPr>
                <p14:cNvContentPartPr/>
                <p14:nvPr/>
              </p14:nvContentPartPr>
              <p14:xfrm>
                <a:off x="6577810" y="181529"/>
                <a:ext cx="12960" cy="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197F73-040C-C246-21C2-DB341E5708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68810" y="172529"/>
                  <a:ext cx="30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08C95D-C684-48B3-0304-A1D1F880F1AD}"/>
                    </a:ext>
                  </a:extLst>
                </p14:cNvPr>
                <p14:cNvContentPartPr/>
                <p14:nvPr/>
              </p14:nvContentPartPr>
              <p14:xfrm>
                <a:off x="6964090" y="304649"/>
                <a:ext cx="950760" cy="181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08C95D-C684-48B3-0304-A1D1F880F1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55450" y="295649"/>
                  <a:ext cx="968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F52743E-5466-F58D-D34F-833D7F3FE3BB}"/>
                    </a:ext>
                  </a:extLst>
                </p14:cNvPr>
                <p14:cNvContentPartPr/>
                <p14:nvPr/>
              </p14:nvContentPartPr>
              <p14:xfrm>
                <a:off x="7862650" y="144449"/>
                <a:ext cx="838800" cy="333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F52743E-5466-F58D-D34F-833D7F3FE3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53650" y="135449"/>
                  <a:ext cx="8564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330AC89-7158-E7CC-C8AA-2F79486DF49A}"/>
                    </a:ext>
                  </a:extLst>
                </p14:cNvPr>
                <p14:cNvContentPartPr/>
                <p14:nvPr/>
              </p14:nvContentPartPr>
              <p14:xfrm>
                <a:off x="8293210" y="256409"/>
                <a:ext cx="36360" cy="33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330AC89-7158-E7CC-C8AA-2F79486DF49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84210" y="247409"/>
                  <a:ext cx="54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E61ED5-412E-0D6D-DBC9-B9587C24E504}"/>
                    </a:ext>
                  </a:extLst>
                </p14:cNvPr>
                <p14:cNvContentPartPr/>
                <p14:nvPr/>
              </p14:nvContentPartPr>
              <p14:xfrm>
                <a:off x="7912690" y="184409"/>
                <a:ext cx="382680" cy="72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E61ED5-412E-0D6D-DBC9-B9587C24E5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04050" y="175769"/>
                  <a:ext cx="400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00B855-2D52-7F84-DB74-C692BF1802FD}"/>
                    </a:ext>
                  </a:extLst>
                </p14:cNvPr>
                <p14:cNvContentPartPr/>
                <p14:nvPr/>
              </p14:nvContentPartPr>
              <p14:xfrm>
                <a:off x="8951650" y="259289"/>
                <a:ext cx="837720" cy="221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00B855-2D52-7F84-DB74-C692BF1802F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42650" y="250649"/>
                  <a:ext cx="855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2C510E-C678-5BF7-325D-BF99D492B062}"/>
                    </a:ext>
                  </a:extLst>
                </p14:cNvPr>
                <p14:cNvContentPartPr/>
                <p14:nvPr/>
              </p14:nvContentPartPr>
              <p14:xfrm>
                <a:off x="9864970" y="478169"/>
                <a:ext cx="40320" cy="36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2C510E-C678-5BF7-325D-BF99D492B0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55970" y="469169"/>
                  <a:ext cx="57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90747B6-CDDD-D826-17B3-5E74F2ABA87C}"/>
              </a:ext>
            </a:extLst>
          </p:cNvPr>
          <p:cNvGrpSpPr/>
          <p:nvPr/>
        </p:nvGrpSpPr>
        <p:grpSpPr>
          <a:xfrm>
            <a:off x="2154130" y="702449"/>
            <a:ext cx="8848800" cy="766080"/>
            <a:chOff x="2154130" y="702449"/>
            <a:chExt cx="8848800" cy="76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39791C-5E1E-8D2F-7EDD-7F030A1D51B1}"/>
                    </a:ext>
                  </a:extLst>
                </p14:cNvPr>
                <p14:cNvContentPartPr/>
                <p14:nvPr/>
              </p14:nvContentPartPr>
              <p14:xfrm>
                <a:off x="2154130" y="870209"/>
                <a:ext cx="1186920" cy="598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39791C-5E1E-8D2F-7EDD-7F030A1D51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45490" y="861209"/>
                  <a:ext cx="12045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419ACF-76D5-00FB-8673-666329F8FDD4}"/>
                    </a:ext>
                  </a:extLst>
                </p14:cNvPr>
                <p14:cNvContentPartPr/>
                <p14:nvPr/>
              </p14:nvContentPartPr>
              <p14:xfrm>
                <a:off x="2696290" y="1007369"/>
                <a:ext cx="66600" cy="2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419ACF-76D5-00FB-8673-666329F8FDD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87290" y="998729"/>
                  <a:ext cx="84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E5708DF-17E8-838A-8164-C9BD2141CEC8}"/>
                    </a:ext>
                  </a:extLst>
                </p14:cNvPr>
                <p14:cNvContentPartPr/>
                <p14:nvPr/>
              </p14:nvContentPartPr>
              <p14:xfrm>
                <a:off x="3160690" y="1192769"/>
                <a:ext cx="201240" cy="84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E5708DF-17E8-838A-8164-C9BD2141CE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52050" y="1184129"/>
                  <a:ext cx="218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AC9AC7-4FC1-A839-EF10-F634066A7FD0}"/>
                    </a:ext>
                  </a:extLst>
                </p14:cNvPr>
                <p14:cNvContentPartPr/>
                <p14:nvPr/>
              </p14:nvContentPartPr>
              <p14:xfrm>
                <a:off x="3813730" y="1090529"/>
                <a:ext cx="582480" cy="136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AC9AC7-4FC1-A839-EF10-F634066A7FD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05090" y="1081529"/>
                  <a:ext cx="600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B89BE7-FCD4-259E-ADFD-FA133FA40B50}"/>
                    </a:ext>
                  </a:extLst>
                </p14:cNvPr>
                <p14:cNvContentPartPr/>
                <p14:nvPr/>
              </p14:nvContentPartPr>
              <p14:xfrm>
                <a:off x="4792570" y="853649"/>
                <a:ext cx="743040" cy="342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B89BE7-FCD4-259E-ADFD-FA133FA40B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83570" y="845009"/>
                  <a:ext cx="7606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900378-9DEF-20A8-CE6F-460532443208}"/>
                    </a:ext>
                  </a:extLst>
                </p14:cNvPr>
                <p14:cNvContentPartPr/>
                <p14:nvPr/>
              </p14:nvContentPartPr>
              <p14:xfrm>
                <a:off x="5721370" y="753209"/>
                <a:ext cx="621720" cy="480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900378-9DEF-20A8-CE6F-4605324432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12370" y="744209"/>
                  <a:ext cx="6393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4962A5-86CB-4B2C-5138-C8F64218F007}"/>
                    </a:ext>
                  </a:extLst>
                </p14:cNvPr>
                <p14:cNvContentPartPr/>
                <p14:nvPr/>
              </p14:nvContentPartPr>
              <p14:xfrm>
                <a:off x="5847370" y="851849"/>
                <a:ext cx="421560" cy="95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4962A5-86CB-4B2C-5138-C8F64218F00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38730" y="843209"/>
                  <a:ext cx="439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6AF0916-2769-7B1A-5369-10A481615935}"/>
                    </a:ext>
                  </a:extLst>
                </p14:cNvPr>
                <p14:cNvContentPartPr/>
                <p14:nvPr/>
              </p14:nvContentPartPr>
              <p14:xfrm>
                <a:off x="6654490" y="755009"/>
                <a:ext cx="70920" cy="124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6AF0916-2769-7B1A-5369-10A48161593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45490" y="746009"/>
                  <a:ext cx="88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051BA54-4577-B8F2-D1D6-1ACB2CC73C37}"/>
                    </a:ext>
                  </a:extLst>
                </p14:cNvPr>
                <p14:cNvContentPartPr/>
                <p14:nvPr/>
              </p14:nvContentPartPr>
              <p14:xfrm>
                <a:off x="6816850" y="740249"/>
                <a:ext cx="57240" cy="153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051BA54-4577-B8F2-D1D6-1ACB2CC73C3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08210" y="731609"/>
                  <a:ext cx="74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69C12B-513C-BADF-FE10-4825A05CAA28}"/>
                    </a:ext>
                  </a:extLst>
                </p14:cNvPr>
                <p14:cNvContentPartPr/>
                <p14:nvPr/>
              </p14:nvContentPartPr>
              <p14:xfrm>
                <a:off x="6796330" y="764009"/>
                <a:ext cx="1719360" cy="415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69C12B-513C-BADF-FE10-4825A05CAA2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87330" y="755369"/>
                  <a:ext cx="17370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2F51A54-EBAB-D98A-93A1-C5449CE1521A}"/>
                    </a:ext>
                  </a:extLst>
                </p14:cNvPr>
                <p14:cNvContentPartPr/>
                <p14:nvPr/>
              </p14:nvContentPartPr>
              <p14:xfrm>
                <a:off x="7357570" y="883529"/>
                <a:ext cx="396720" cy="30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2F51A54-EBAB-D98A-93A1-C5449CE1521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48930" y="874889"/>
                  <a:ext cx="414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D958C1-C3BA-4050-7C09-B7F26BD6CB1B}"/>
                    </a:ext>
                  </a:extLst>
                </p14:cNvPr>
                <p14:cNvContentPartPr/>
                <p14:nvPr/>
              </p14:nvContentPartPr>
              <p14:xfrm>
                <a:off x="7107010" y="870569"/>
                <a:ext cx="30960" cy="14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D958C1-C3BA-4050-7C09-B7F26BD6CB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98370" y="861569"/>
                  <a:ext cx="48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7C1CCD7-9362-B40C-B986-C9D8105736A1}"/>
                    </a:ext>
                  </a:extLst>
                </p14:cNvPr>
                <p14:cNvContentPartPr/>
                <p14:nvPr/>
              </p14:nvContentPartPr>
              <p14:xfrm>
                <a:off x="8723770" y="983249"/>
                <a:ext cx="1978920" cy="174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7C1CCD7-9362-B40C-B986-C9D8105736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14770" y="974609"/>
                  <a:ext cx="1996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B511F86-8CF1-2FA7-72FB-3AE5CBAC88B7}"/>
                    </a:ext>
                  </a:extLst>
                </p14:cNvPr>
                <p14:cNvContentPartPr/>
                <p14:nvPr/>
              </p14:nvContentPartPr>
              <p14:xfrm>
                <a:off x="10321090" y="886769"/>
                <a:ext cx="66600" cy="8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B511F86-8CF1-2FA7-72FB-3AE5CBAC88B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12450" y="877769"/>
                  <a:ext cx="84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E51EBAC-C18D-2A59-A7C1-1315E42194A8}"/>
                    </a:ext>
                  </a:extLst>
                </p14:cNvPr>
                <p14:cNvContentPartPr/>
                <p14:nvPr/>
              </p14:nvContentPartPr>
              <p14:xfrm>
                <a:off x="10754890" y="702449"/>
                <a:ext cx="248040" cy="236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E51EBAC-C18D-2A59-A7C1-1315E42194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45890" y="693449"/>
                  <a:ext cx="26568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EF290F2-DEF7-B7FD-7922-0912D7BD1D57}"/>
                  </a:ext>
                </a:extLst>
              </p14:cNvPr>
              <p14:cNvContentPartPr/>
              <p14:nvPr/>
            </p14:nvContentPartPr>
            <p14:xfrm>
              <a:off x="2365810" y="1518569"/>
              <a:ext cx="557280" cy="378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EF290F2-DEF7-B7FD-7922-0912D7BD1D5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357170" y="1509929"/>
                <a:ext cx="57492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F4814A2E-9EC4-ECA4-F383-685F6D71AE93}"/>
              </a:ext>
            </a:extLst>
          </p:cNvPr>
          <p:cNvGrpSpPr/>
          <p:nvPr/>
        </p:nvGrpSpPr>
        <p:grpSpPr>
          <a:xfrm>
            <a:off x="3068530" y="1474289"/>
            <a:ext cx="3290400" cy="571680"/>
            <a:chOff x="3068530" y="1474289"/>
            <a:chExt cx="329040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0DCF0BA-F8C4-6353-CA2D-C18E1C225539}"/>
                    </a:ext>
                  </a:extLst>
                </p14:cNvPr>
                <p14:cNvContentPartPr/>
                <p14:nvPr/>
              </p14:nvContentPartPr>
              <p14:xfrm>
                <a:off x="3068530" y="1474289"/>
                <a:ext cx="838800" cy="402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0DCF0BA-F8C4-6353-CA2D-C18E1C2255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59890" y="1465649"/>
                  <a:ext cx="8564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8D13019-F06D-AF66-150B-425031B56637}"/>
                    </a:ext>
                  </a:extLst>
                </p14:cNvPr>
                <p14:cNvContentPartPr/>
                <p14:nvPr/>
              </p14:nvContentPartPr>
              <p14:xfrm>
                <a:off x="3130450" y="1581569"/>
                <a:ext cx="511560" cy="30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8D13019-F06D-AF66-150B-425031B5663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21450" y="1572929"/>
                  <a:ext cx="529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620564-EF3E-BFF2-9CB3-4F83BE2F2017}"/>
                    </a:ext>
                  </a:extLst>
                </p14:cNvPr>
                <p14:cNvContentPartPr/>
                <p14:nvPr/>
              </p14:nvContentPartPr>
              <p14:xfrm>
                <a:off x="4206130" y="1507409"/>
                <a:ext cx="401760" cy="520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620564-EF3E-BFF2-9CB3-4F83BE2F201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97130" y="1498769"/>
                  <a:ext cx="4194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93B215-9FA1-452E-A00A-971A3CF73BBE}"/>
                    </a:ext>
                  </a:extLst>
                </p14:cNvPr>
                <p14:cNvContentPartPr/>
                <p14:nvPr/>
              </p14:nvContentPartPr>
              <p14:xfrm>
                <a:off x="4634890" y="1756889"/>
                <a:ext cx="274320" cy="40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93B215-9FA1-452E-A00A-971A3CF73BB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26250" y="1748249"/>
                  <a:ext cx="291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22126B2-5DA3-3191-B750-4D3378B4D464}"/>
                    </a:ext>
                  </a:extLst>
                </p14:cNvPr>
                <p14:cNvContentPartPr/>
                <p14:nvPr/>
              </p14:nvContentPartPr>
              <p14:xfrm>
                <a:off x="5052130" y="1479329"/>
                <a:ext cx="1306800" cy="566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22126B2-5DA3-3191-B750-4D3378B4D46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43490" y="1470689"/>
                  <a:ext cx="1324440" cy="58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206972-717B-DEF7-2EA5-0AB4DBB75535}"/>
              </a:ext>
            </a:extLst>
          </p:cNvPr>
          <p:cNvGrpSpPr/>
          <p:nvPr/>
        </p:nvGrpSpPr>
        <p:grpSpPr>
          <a:xfrm>
            <a:off x="8820610" y="3090329"/>
            <a:ext cx="992520" cy="1609920"/>
            <a:chOff x="8820610" y="3090329"/>
            <a:chExt cx="992520" cy="16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47ED09-1B9E-6C4C-08AC-88B201B144FC}"/>
                    </a:ext>
                  </a:extLst>
                </p14:cNvPr>
                <p14:cNvContentPartPr/>
                <p14:nvPr/>
              </p14:nvContentPartPr>
              <p14:xfrm>
                <a:off x="8820610" y="3090329"/>
                <a:ext cx="203040" cy="771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47ED09-1B9E-6C4C-08AC-88B201B144F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11970" y="3081329"/>
                  <a:ext cx="220680" cy="78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7CC4F18-2B88-7705-AFEA-36CB8B073857}"/>
                    </a:ext>
                  </a:extLst>
                </p14:cNvPr>
                <p14:cNvContentPartPr/>
                <p14:nvPr/>
              </p14:nvContentPartPr>
              <p14:xfrm>
                <a:off x="9096730" y="3447809"/>
                <a:ext cx="261720" cy="954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7CC4F18-2B88-7705-AFEA-36CB8B0738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88090" y="3439169"/>
                  <a:ext cx="279360" cy="9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D0E4462-2480-147C-CC8C-25F911F1D007}"/>
                    </a:ext>
                  </a:extLst>
                </p14:cNvPr>
                <p14:cNvContentPartPr/>
                <p14:nvPr/>
              </p14:nvContentPartPr>
              <p14:xfrm>
                <a:off x="9608290" y="3615569"/>
                <a:ext cx="204840" cy="1084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D0E4462-2480-147C-CC8C-25F911F1D00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99290" y="3606929"/>
                  <a:ext cx="222480" cy="110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746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60F6CE-9A66-896F-DBBD-E690AE1A4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90" y="-2754"/>
            <a:ext cx="8320472" cy="68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3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44EE37C-C914-52AF-EDE2-BA15A86FE89A}"/>
              </a:ext>
            </a:extLst>
          </p:cNvPr>
          <p:cNvGrpSpPr/>
          <p:nvPr/>
        </p:nvGrpSpPr>
        <p:grpSpPr>
          <a:xfrm>
            <a:off x="581650" y="130409"/>
            <a:ext cx="621360" cy="285480"/>
            <a:chOff x="581650" y="130409"/>
            <a:chExt cx="62136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3A4A2A0-9CC5-EAD6-D3CC-40B94CA4F9D7}"/>
                    </a:ext>
                  </a:extLst>
                </p14:cNvPr>
                <p14:cNvContentPartPr/>
                <p14:nvPr/>
              </p14:nvContentPartPr>
              <p14:xfrm>
                <a:off x="581650" y="130409"/>
                <a:ext cx="41760" cy="262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3A4A2A0-9CC5-EAD6-D3CC-40B94CA4F9D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3010" y="121769"/>
                  <a:ext cx="59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533E3B4-350F-CAF5-B211-98D67F58AB34}"/>
                    </a:ext>
                  </a:extLst>
                </p14:cNvPr>
                <p14:cNvContentPartPr/>
                <p14:nvPr/>
              </p14:nvContentPartPr>
              <p14:xfrm>
                <a:off x="678130" y="146609"/>
                <a:ext cx="199800" cy="262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533E3B4-350F-CAF5-B211-98D67F58AB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9130" y="137969"/>
                  <a:ext cx="217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A121FFF-633B-A928-3441-16018F6B5CED}"/>
                    </a:ext>
                  </a:extLst>
                </p14:cNvPr>
                <p14:cNvContentPartPr/>
                <p14:nvPr/>
              </p14:nvContentPartPr>
              <p14:xfrm>
                <a:off x="899890" y="385289"/>
                <a:ext cx="3600" cy="16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A121FFF-633B-A928-3441-16018F6B5C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0890" y="376649"/>
                  <a:ext cx="21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E2F0D76-003F-15A3-55AD-20AC25F95975}"/>
                    </a:ext>
                  </a:extLst>
                </p14:cNvPr>
                <p14:cNvContentPartPr/>
                <p14:nvPr/>
              </p14:nvContentPartPr>
              <p14:xfrm>
                <a:off x="976570" y="155609"/>
                <a:ext cx="14040" cy="220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E2F0D76-003F-15A3-55AD-20AC25F9597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7930" y="146969"/>
                  <a:ext cx="31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CB65FA7-1E2B-8A7C-3F4C-1E7CF48DC84E}"/>
                    </a:ext>
                  </a:extLst>
                </p14:cNvPr>
                <p14:cNvContentPartPr/>
                <p14:nvPr/>
              </p14:nvContentPartPr>
              <p14:xfrm>
                <a:off x="1102210" y="137249"/>
                <a:ext cx="10440" cy="232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CB65FA7-1E2B-8A7C-3F4C-1E7CF48DC8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3210" y="128249"/>
                  <a:ext cx="28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97C67D0-C260-5E13-07DC-79F6E9EAC43F}"/>
                    </a:ext>
                  </a:extLst>
                </p14:cNvPr>
                <p14:cNvContentPartPr/>
                <p14:nvPr/>
              </p14:nvContentPartPr>
              <p14:xfrm>
                <a:off x="958210" y="291689"/>
                <a:ext cx="159840" cy="24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97C67D0-C260-5E13-07DC-79F6E9EAC4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9210" y="282689"/>
                  <a:ext cx="177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0CE5CF3-DF5B-DFF9-1936-60FABC97E408}"/>
                    </a:ext>
                  </a:extLst>
                </p14:cNvPr>
                <p14:cNvContentPartPr/>
                <p14:nvPr/>
              </p14:nvContentPartPr>
              <p14:xfrm>
                <a:off x="1195810" y="396089"/>
                <a:ext cx="7200" cy="1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0CE5CF3-DF5B-DFF9-1936-60FABC97E4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6810" y="387449"/>
                  <a:ext cx="248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B8838B-11C4-DF58-B2AA-986681118CAF}"/>
              </a:ext>
            </a:extLst>
          </p:cNvPr>
          <p:cNvGrpSpPr/>
          <p:nvPr/>
        </p:nvGrpSpPr>
        <p:grpSpPr>
          <a:xfrm>
            <a:off x="1491370" y="29609"/>
            <a:ext cx="2640960" cy="356760"/>
            <a:chOff x="1491370" y="29609"/>
            <a:chExt cx="264096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C6B4E4-A01A-4E06-78D6-F2B0AC86E0E8}"/>
                    </a:ext>
                  </a:extLst>
                </p14:cNvPr>
                <p14:cNvContentPartPr/>
                <p14:nvPr/>
              </p14:nvContentPartPr>
              <p14:xfrm>
                <a:off x="1491370" y="95849"/>
                <a:ext cx="1446840" cy="290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C6B4E4-A01A-4E06-78D6-F2B0AC86E0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82370" y="86849"/>
                  <a:ext cx="1464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3C1492A-C524-E06F-78FA-6688EA5D7BF8}"/>
                    </a:ext>
                  </a:extLst>
                </p14:cNvPr>
                <p14:cNvContentPartPr/>
                <p14:nvPr/>
              </p14:nvContentPartPr>
              <p14:xfrm>
                <a:off x="2524930" y="181529"/>
                <a:ext cx="21240" cy="17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3C1492A-C524-E06F-78FA-6688EA5D7B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16290" y="172529"/>
                  <a:ext cx="38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C94805-34BA-4E19-5B3C-D779401FE6A8}"/>
                    </a:ext>
                  </a:extLst>
                </p14:cNvPr>
                <p14:cNvContentPartPr/>
                <p14:nvPr/>
              </p14:nvContentPartPr>
              <p14:xfrm>
                <a:off x="2281210" y="153809"/>
                <a:ext cx="383040" cy="16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C94805-34BA-4E19-5B3C-D779401FE6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72210" y="144809"/>
                  <a:ext cx="400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63685D-2056-C878-1A10-C3C8EC1748EC}"/>
                    </a:ext>
                  </a:extLst>
                </p14:cNvPr>
                <p14:cNvContentPartPr/>
                <p14:nvPr/>
              </p14:nvContentPartPr>
              <p14:xfrm>
                <a:off x="3101290" y="29609"/>
                <a:ext cx="1031040" cy="344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63685D-2056-C878-1A10-C3C8EC1748E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92650" y="20969"/>
                  <a:ext cx="1048680" cy="36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3470A5-E774-38A9-1129-30F34D9D4B76}"/>
              </a:ext>
            </a:extLst>
          </p:cNvPr>
          <p:cNvGrpSpPr/>
          <p:nvPr/>
        </p:nvGrpSpPr>
        <p:grpSpPr>
          <a:xfrm>
            <a:off x="642130" y="778409"/>
            <a:ext cx="1729440" cy="428040"/>
            <a:chOff x="642130" y="778409"/>
            <a:chExt cx="172944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C173879-4996-6C69-F4BA-473FF381694B}"/>
                    </a:ext>
                  </a:extLst>
                </p14:cNvPr>
                <p14:cNvContentPartPr/>
                <p14:nvPr/>
              </p14:nvContentPartPr>
              <p14:xfrm>
                <a:off x="702970" y="850409"/>
                <a:ext cx="116280" cy="338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C173879-4996-6C69-F4BA-473FF38169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3970" y="841769"/>
                  <a:ext cx="1339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4F4147F-7B78-D2EA-91C2-C685546E3E19}"/>
                    </a:ext>
                  </a:extLst>
                </p14:cNvPr>
                <p14:cNvContentPartPr/>
                <p14:nvPr/>
              </p14:nvContentPartPr>
              <p14:xfrm>
                <a:off x="642130" y="830969"/>
                <a:ext cx="314280" cy="37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4F4147F-7B78-D2EA-91C2-C685546E3E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3130" y="822329"/>
                  <a:ext cx="331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100C75-4F63-16D7-FE43-E88C92E4DD3F}"/>
                    </a:ext>
                  </a:extLst>
                </p14:cNvPr>
                <p14:cNvContentPartPr/>
                <p14:nvPr/>
              </p14:nvContentPartPr>
              <p14:xfrm>
                <a:off x="808450" y="778409"/>
                <a:ext cx="1563120" cy="428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100C75-4F63-16D7-FE43-E88C92E4DD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9810" y="769409"/>
                  <a:ext cx="15807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FEA65B-8C23-CFFE-C7D6-3878BE9EA75F}"/>
                    </a:ext>
                  </a:extLst>
                </p14:cNvPr>
                <p14:cNvContentPartPr/>
                <p14:nvPr/>
              </p14:nvContentPartPr>
              <p14:xfrm>
                <a:off x="2124970" y="1003409"/>
                <a:ext cx="24840" cy="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FEA65B-8C23-CFFE-C7D6-3878BE9EA7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15970" y="994409"/>
                  <a:ext cx="42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6F2CA7-A304-EBE3-3F93-9D44B2C8201B}"/>
                    </a:ext>
                  </a:extLst>
                </p14:cNvPr>
                <p14:cNvContentPartPr/>
                <p14:nvPr/>
              </p14:nvContentPartPr>
              <p14:xfrm>
                <a:off x="1686490" y="860129"/>
                <a:ext cx="469800" cy="9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6F2CA7-A304-EBE3-3F93-9D44B2C820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77850" y="851489"/>
                  <a:ext cx="4874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B76DE3-B571-644E-428E-CB991652274A}"/>
              </a:ext>
            </a:extLst>
          </p:cNvPr>
          <p:cNvGrpSpPr/>
          <p:nvPr/>
        </p:nvGrpSpPr>
        <p:grpSpPr>
          <a:xfrm>
            <a:off x="2630770" y="686969"/>
            <a:ext cx="2021400" cy="648360"/>
            <a:chOff x="2630770" y="686969"/>
            <a:chExt cx="2021400" cy="6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7DEE07-2454-5CEF-0C4D-D5D5682FCC30}"/>
                    </a:ext>
                  </a:extLst>
                </p14:cNvPr>
                <p14:cNvContentPartPr/>
                <p14:nvPr/>
              </p14:nvContentPartPr>
              <p14:xfrm>
                <a:off x="2630770" y="686969"/>
                <a:ext cx="2021400" cy="648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7DEE07-2454-5CEF-0C4D-D5D5682FCC3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1770" y="678329"/>
                  <a:ext cx="203904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296343-5892-8ED3-623C-D7DABF36C532}"/>
                    </a:ext>
                  </a:extLst>
                </p14:cNvPr>
                <p14:cNvContentPartPr/>
                <p14:nvPr/>
              </p14:nvContentPartPr>
              <p14:xfrm>
                <a:off x="4243930" y="886769"/>
                <a:ext cx="288000" cy="37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296343-5892-8ED3-623C-D7DABF36C5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35290" y="877769"/>
                  <a:ext cx="305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0C572CB-7847-CCFB-097F-15F8DC41ADA7}"/>
                    </a:ext>
                  </a:extLst>
                </p14:cNvPr>
                <p14:cNvContentPartPr/>
                <p14:nvPr/>
              </p14:nvContentPartPr>
              <p14:xfrm>
                <a:off x="3995890" y="820169"/>
                <a:ext cx="26640" cy="4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C572CB-7847-CCFB-097F-15F8DC41AD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86890" y="811529"/>
                  <a:ext cx="442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8939656-947B-C511-1EB9-F4EEE011BA01}"/>
              </a:ext>
            </a:extLst>
          </p:cNvPr>
          <p:cNvGrpSpPr/>
          <p:nvPr/>
        </p:nvGrpSpPr>
        <p:grpSpPr>
          <a:xfrm>
            <a:off x="5123770" y="772649"/>
            <a:ext cx="1085760" cy="480240"/>
            <a:chOff x="5123770" y="772649"/>
            <a:chExt cx="108576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C570F2-E1DE-632D-5663-EA5EA4056FB2}"/>
                    </a:ext>
                  </a:extLst>
                </p14:cNvPr>
                <p14:cNvContentPartPr/>
                <p14:nvPr/>
              </p14:nvContentPartPr>
              <p14:xfrm>
                <a:off x="5164450" y="791729"/>
                <a:ext cx="32760" cy="312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C570F2-E1DE-632D-5663-EA5EA4056F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55810" y="782729"/>
                  <a:ext cx="504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48C554-7ADD-E783-A190-174B904AC0BC}"/>
                    </a:ext>
                  </a:extLst>
                </p14:cNvPr>
                <p14:cNvContentPartPr/>
                <p14:nvPr/>
              </p14:nvContentPartPr>
              <p14:xfrm>
                <a:off x="5123770" y="772649"/>
                <a:ext cx="215280" cy="129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48C554-7ADD-E783-A190-174B904AC0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15130" y="763649"/>
                  <a:ext cx="232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1B0BC6A-8ECC-E601-93DE-7544F1BEA3E8}"/>
                    </a:ext>
                  </a:extLst>
                </p14:cNvPr>
                <p14:cNvContentPartPr/>
                <p14:nvPr/>
              </p14:nvContentPartPr>
              <p14:xfrm>
                <a:off x="5494570" y="969929"/>
                <a:ext cx="15480" cy="240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1B0BC6A-8ECC-E601-93DE-7544F1BEA3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85930" y="961289"/>
                  <a:ext cx="33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0A7F1B-EFB0-2197-9118-90ACBA863771}"/>
                    </a:ext>
                  </a:extLst>
                </p14:cNvPr>
                <p14:cNvContentPartPr/>
                <p14:nvPr/>
              </p14:nvContentPartPr>
              <p14:xfrm>
                <a:off x="5467210" y="949049"/>
                <a:ext cx="117000" cy="12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0A7F1B-EFB0-2197-9118-90ACBA86377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58570" y="940409"/>
                  <a:ext cx="134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36F0EB4-AEBB-12EB-1F73-7B25EE631465}"/>
                    </a:ext>
                  </a:extLst>
                </p14:cNvPr>
                <p14:cNvContentPartPr/>
                <p14:nvPr/>
              </p14:nvContentPartPr>
              <p14:xfrm>
                <a:off x="5346970" y="862289"/>
                <a:ext cx="172800" cy="37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36F0EB4-AEBB-12EB-1F73-7B25EE6314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37970" y="853289"/>
                  <a:ext cx="1904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FC1CAB-40AB-5649-631F-813A454D7459}"/>
                    </a:ext>
                  </a:extLst>
                </p14:cNvPr>
                <p14:cNvContentPartPr/>
                <p14:nvPr/>
              </p14:nvContentPartPr>
              <p14:xfrm>
                <a:off x="5593210" y="852569"/>
                <a:ext cx="130680" cy="31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FC1CAB-40AB-5649-631F-813A454D74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84570" y="843569"/>
                  <a:ext cx="148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F9BCFA-BB7E-8AD4-0C48-B5F836D6F969}"/>
                    </a:ext>
                  </a:extLst>
                </p14:cNvPr>
                <p14:cNvContentPartPr/>
                <p14:nvPr/>
              </p14:nvContentPartPr>
              <p14:xfrm>
                <a:off x="5817490" y="773369"/>
                <a:ext cx="182880" cy="33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F9BCFA-BB7E-8AD4-0C48-B5F836D6F9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08490" y="764369"/>
                  <a:ext cx="2005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C5671F8-70EF-2C19-9E3B-D4F45667AFC6}"/>
                    </a:ext>
                  </a:extLst>
                </p14:cNvPr>
                <p14:cNvContentPartPr/>
                <p14:nvPr/>
              </p14:nvContentPartPr>
              <p14:xfrm>
                <a:off x="6088930" y="919529"/>
                <a:ext cx="120600" cy="333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C5671F8-70EF-2C19-9E3B-D4F45667AFC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80290" y="910529"/>
                  <a:ext cx="138240" cy="35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AA33A0-F2F0-E142-7300-055D3AAEE276}"/>
                  </a:ext>
                </a:extLst>
              </p14:cNvPr>
              <p14:cNvContentPartPr/>
              <p14:nvPr/>
            </p14:nvContentPartPr>
            <p14:xfrm>
              <a:off x="6591490" y="853289"/>
              <a:ext cx="319680" cy="227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AA33A0-F2F0-E142-7300-055D3AAEE27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582490" y="844649"/>
                <a:ext cx="33732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6F0C002-2073-DF13-0855-0D014774A032}"/>
              </a:ext>
            </a:extLst>
          </p:cNvPr>
          <p:cNvGrpSpPr/>
          <p:nvPr/>
        </p:nvGrpSpPr>
        <p:grpSpPr>
          <a:xfrm>
            <a:off x="7117810" y="549449"/>
            <a:ext cx="1017000" cy="690120"/>
            <a:chOff x="7117810" y="549449"/>
            <a:chExt cx="1017000" cy="69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6FC364-3F3B-AC1F-17EA-D0AC17DA000B}"/>
                    </a:ext>
                  </a:extLst>
                </p14:cNvPr>
                <p14:cNvContentPartPr/>
                <p14:nvPr/>
              </p14:nvContentPartPr>
              <p14:xfrm>
                <a:off x="7256770" y="666089"/>
                <a:ext cx="515520" cy="388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6FC364-3F3B-AC1F-17EA-D0AC17DA00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48130" y="657449"/>
                  <a:ext cx="5331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1B8995D-618E-6E95-3F67-013C36567671}"/>
                    </a:ext>
                  </a:extLst>
                </p14:cNvPr>
                <p14:cNvContentPartPr/>
                <p14:nvPr/>
              </p14:nvContentPartPr>
              <p14:xfrm>
                <a:off x="7117810" y="549449"/>
                <a:ext cx="66600" cy="677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1B8995D-618E-6E95-3F67-013C365676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09170" y="540449"/>
                  <a:ext cx="8424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44741DE-6A75-2B21-21B1-39EE6FEC5F1C}"/>
                    </a:ext>
                  </a:extLst>
                </p14:cNvPr>
                <p14:cNvContentPartPr/>
                <p14:nvPr/>
              </p14:nvContentPartPr>
              <p14:xfrm>
                <a:off x="7837450" y="598049"/>
                <a:ext cx="34200" cy="641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44741DE-6A75-2B21-21B1-39EE6FEC5F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28810" y="589049"/>
                  <a:ext cx="5184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518370-D53A-A052-39BB-3828149116ED}"/>
                    </a:ext>
                  </a:extLst>
                </p14:cNvPr>
                <p14:cNvContentPartPr/>
                <p14:nvPr/>
              </p14:nvContentPartPr>
              <p14:xfrm>
                <a:off x="7975690" y="586889"/>
                <a:ext cx="159120" cy="88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518370-D53A-A052-39BB-3828149116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67050" y="578249"/>
                  <a:ext cx="17676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B972E4-4EC0-8E89-AFB9-0D0E1A82C6AC}"/>
              </a:ext>
            </a:extLst>
          </p:cNvPr>
          <p:cNvGrpSpPr/>
          <p:nvPr/>
        </p:nvGrpSpPr>
        <p:grpSpPr>
          <a:xfrm>
            <a:off x="8650690" y="481409"/>
            <a:ext cx="3342960" cy="939600"/>
            <a:chOff x="8650690" y="481409"/>
            <a:chExt cx="3342960" cy="93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6CE253-F91D-61DD-28DE-6CA06E34E56C}"/>
                    </a:ext>
                  </a:extLst>
                </p14:cNvPr>
                <p14:cNvContentPartPr/>
                <p14:nvPr/>
              </p14:nvContentPartPr>
              <p14:xfrm>
                <a:off x="8650690" y="606689"/>
                <a:ext cx="137880" cy="143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6CE253-F91D-61DD-28DE-6CA06E34E5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42050" y="598049"/>
                  <a:ext cx="155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F45C94C-9FDD-4E56-73DF-ADE9EC6091B9}"/>
                    </a:ext>
                  </a:extLst>
                </p14:cNvPr>
                <p14:cNvContentPartPr/>
                <p14:nvPr/>
              </p14:nvContentPartPr>
              <p14:xfrm>
                <a:off x="8811610" y="602729"/>
                <a:ext cx="40320" cy="154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F45C94C-9FDD-4E56-73DF-ADE9EC6091B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02970" y="593729"/>
                  <a:ext cx="57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162C11-375F-7C09-329C-96AD0D71F9BF}"/>
                    </a:ext>
                  </a:extLst>
                </p14:cNvPr>
                <p14:cNvContentPartPr/>
                <p14:nvPr/>
              </p14:nvContentPartPr>
              <p14:xfrm>
                <a:off x="8887570" y="572489"/>
                <a:ext cx="1532520" cy="448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162C11-375F-7C09-329C-96AD0D71F9B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78930" y="563489"/>
                  <a:ext cx="15501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7AA3644-0B38-9ECB-AA70-5B7BADB445B0}"/>
                    </a:ext>
                  </a:extLst>
                </p14:cNvPr>
                <p14:cNvContentPartPr/>
                <p14:nvPr/>
              </p14:nvContentPartPr>
              <p14:xfrm>
                <a:off x="10610890" y="481409"/>
                <a:ext cx="1204920" cy="344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7AA3644-0B38-9ECB-AA70-5B7BADB445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01890" y="472769"/>
                  <a:ext cx="12225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7BA4DD-CE9B-0AEE-3191-51C8104D9044}"/>
                    </a:ext>
                  </a:extLst>
                </p14:cNvPr>
                <p14:cNvContentPartPr/>
                <p14:nvPr/>
              </p14:nvContentPartPr>
              <p14:xfrm>
                <a:off x="11719690" y="658529"/>
                <a:ext cx="273960" cy="186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7BA4DD-CE9B-0AEE-3191-51C8104D904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710690" y="649889"/>
                  <a:ext cx="291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F91A93D-B3E3-7A65-43C2-A32738E3CCC5}"/>
                    </a:ext>
                  </a:extLst>
                </p14:cNvPr>
                <p14:cNvContentPartPr/>
                <p14:nvPr/>
              </p14:nvContentPartPr>
              <p14:xfrm>
                <a:off x="11195170" y="596969"/>
                <a:ext cx="427320" cy="23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F91A93D-B3E3-7A65-43C2-A32738E3CCC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86170" y="588329"/>
                  <a:ext cx="444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B11FC71-C810-2FD0-EA3E-969A36E2AE1D}"/>
                    </a:ext>
                  </a:extLst>
                </p14:cNvPr>
                <p14:cNvContentPartPr/>
                <p14:nvPr/>
              </p14:nvContentPartPr>
              <p14:xfrm>
                <a:off x="8865970" y="1008449"/>
                <a:ext cx="1596240" cy="412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B11FC71-C810-2FD0-EA3E-969A36E2AE1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57330" y="999449"/>
                  <a:ext cx="16138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E807B7-C13E-9D64-88B1-8B89E8543365}"/>
                    </a:ext>
                  </a:extLst>
                </p14:cNvPr>
                <p14:cNvContentPartPr/>
                <p14:nvPr/>
              </p14:nvContentPartPr>
              <p14:xfrm>
                <a:off x="10263130" y="1132289"/>
                <a:ext cx="257400" cy="77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E807B7-C13E-9D64-88B1-8B89E85433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54490" y="1123649"/>
                  <a:ext cx="275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1F805D-823E-73DC-3235-FC588AD2AD69}"/>
                    </a:ext>
                  </a:extLst>
                </p14:cNvPr>
                <p14:cNvContentPartPr/>
                <p14:nvPr/>
              </p14:nvContentPartPr>
              <p14:xfrm>
                <a:off x="10583530" y="935009"/>
                <a:ext cx="29880" cy="169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1F805D-823E-73DC-3235-FC588AD2AD6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74530" y="926009"/>
                  <a:ext cx="47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DBCC7A9-C564-30E1-A726-81A662F5B501}"/>
                    </a:ext>
                  </a:extLst>
                </p14:cNvPr>
                <p14:cNvContentPartPr/>
                <p14:nvPr/>
              </p14:nvContentPartPr>
              <p14:xfrm>
                <a:off x="10686850" y="922409"/>
                <a:ext cx="66600" cy="267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DBCC7A9-C564-30E1-A726-81A662F5B50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77850" y="913769"/>
                  <a:ext cx="8424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8909856-42A7-2FE2-F23C-CE17DD94DD30}"/>
              </a:ext>
            </a:extLst>
          </p:cNvPr>
          <p:cNvGrpSpPr/>
          <p:nvPr/>
        </p:nvGrpSpPr>
        <p:grpSpPr>
          <a:xfrm>
            <a:off x="1102210" y="1547369"/>
            <a:ext cx="4020480" cy="500760"/>
            <a:chOff x="1102210" y="1547369"/>
            <a:chExt cx="402048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969B803-4633-AA36-1255-C12C677090BA}"/>
                    </a:ext>
                  </a:extLst>
                </p14:cNvPr>
                <p14:cNvContentPartPr/>
                <p14:nvPr/>
              </p14:nvContentPartPr>
              <p14:xfrm>
                <a:off x="1102210" y="1626569"/>
                <a:ext cx="422640" cy="37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969B803-4633-AA36-1255-C12C677090B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3570" y="1617929"/>
                  <a:ext cx="4402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1CA2510-8F97-34CB-F509-518A13753E8F}"/>
                    </a:ext>
                  </a:extLst>
                </p14:cNvPr>
                <p14:cNvContentPartPr/>
                <p14:nvPr/>
              </p14:nvContentPartPr>
              <p14:xfrm>
                <a:off x="1712050" y="1811249"/>
                <a:ext cx="330480" cy="196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1CA2510-8F97-34CB-F509-518A13753E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03410" y="1802609"/>
                  <a:ext cx="348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DD4B037-848E-C1A8-585A-86A548035C24}"/>
                    </a:ext>
                  </a:extLst>
                </p14:cNvPr>
                <p14:cNvContentPartPr/>
                <p14:nvPr/>
              </p14:nvContentPartPr>
              <p14:xfrm>
                <a:off x="1869730" y="1692089"/>
                <a:ext cx="27720" cy="24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DD4B037-848E-C1A8-585A-86A548035C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60730" y="1683449"/>
                  <a:ext cx="45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E4688DA-12B1-4D44-A862-EDF72D740D6E}"/>
                    </a:ext>
                  </a:extLst>
                </p14:cNvPr>
                <p14:cNvContentPartPr/>
                <p14:nvPr/>
              </p14:nvContentPartPr>
              <p14:xfrm>
                <a:off x="2228650" y="1547369"/>
                <a:ext cx="922320" cy="443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E4688DA-12B1-4D44-A862-EDF72D740D6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19650" y="1538369"/>
                  <a:ext cx="9399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86B75F7-14B8-BCD9-7622-7182ED7C7DFF}"/>
                    </a:ext>
                  </a:extLst>
                </p14:cNvPr>
                <p14:cNvContentPartPr/>
                <p14:nvPr/>
              </p14:nvContentPartPr>
              <p14:xfrm>
                <a:off x="3007690" y="1765169"/>
                <a:ext cx="144000" cy="33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86B75F7-14B8-BCD9-7622-7182ED7C7DF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98690" y="1756529"/>
                  <a:ext cx="161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38A72C9-1EAA-7147-D401-317AFA76467F}"/>
                    </a:ext>
                  </a:extLst>
                </p14:cNvPr>
                <p14:cNvContentPartPr/>
                <p14:nvPr/>
              </p14:nvContentPartPr>
              <p14:xfrm>
                <a:off x="3369130" y="1557089"/>
                <a:ext cx="820800" cy="451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38A72C9-1EAA-7147-D401-317AFA7646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60490" y="1548089"/>
                  <a:ext cx="8384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3C5E5A-A5A8-3AFF-47B2-C7D4563F65ED}"/>
                    </a:ext>
                  </a:extLst>
                </p14:cNvPr>
                <p14:cNvContentPartPr/>
                <p14:nvPr/>
              </p14:nvContentPartPr>
              <p14:xfrm>
                <a:off x="4416730" y="1601729"/>
                <a:ext cx="705960" cy="446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3C5E5A-A5A8-3AFF-47B2-C7D4563F65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08090" y="1592729"/>
                  <a:ext cx="723600" cy="46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475BB99-5343-E5D2-BB3F-484A3C899C06}"/>
              </a:ext>
            </a:extLst>
          </p:cNvPr>
          <p:cNvGrpSpPr/>
          <p:nvPr/>
        </p:nvGrpSpPr>
        <p:grpSpPr>
          <a:xfrm>
            <a:off x="1493890" y="2295809"/>
            <a:ext cx="1940040" cy="590400"/>
            <a:chOff x="1493890" y="2295809"/>
            <a:chExt cx="194004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E647751-1E6E-BA9F-E9BD-BE7DB52ED56C}"/>
                    </a:ext>
                  </a:extLst>
                </p14:cNvPr>
                <p14:cNvContentPartPr/>
                <p14:nvPr/>
              </p14:nvContentPartPr>
              <p14:xfrm>
                <a:off x="1493890" y="2334329"/>
                <a:ext cx="302760" cy="459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E647751-1E6E-BA9F-E9BD-BE7DB52ED56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85250" y="2325329"/>
                  <a:ext cx="3204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8BCDC8F-3012-0BD6-12EE-10E5255992B4}"/>
                    </a:ext>
                  </a:extLst>
                </p14:cNvPr>
                <p14:cNvContentPartPr/>
                <p14:nvPr/>
              </p14:nvContentPartPr>
              <p14:xfrm>
                <a:off x="1858930" y="2419289"/>
                <a:ext cx="153360" cy="323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8BCDC8F-3012-0BD6-12EE-10E5255992B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49930" y="2410289"/>
                  <a:ext cx="1710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562F8A3-8A3F-D025-7D3B-BED8D1CB8A27}"/>
                    </a:ext>
                  </a:extLst>
                </p14:cNvPr>
                <p14:cNvContentPartPr/>
                <p14:nvPr/>
              </p14:nvContentPartPr>
              <p14:xfrm>
                <a:off x="1812490" y="2579489"/>
                <a:ext cx="206280" cy="16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562F8A3-8A3F-D025-7D3B-BED8D1CB8A2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03850" y="2570849"/>
                  <a:ext cx="223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2693FF6-D5AE-16FF-EF76-2E56BC0A27F3}"/>
                    </a:ext>
                  </a:extLst>
                </p14:cNvPr>
                <p14:cNvContentPartPr/>
                <p14:nvPr/>
              </p14:nvContentPartPr>
              <p14:xfrm>
                <a:off x="2133610" y="2326409"/>
                <a:ext cx="23400" cy="487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2693FF6-D5AE-16FF-EF76-2E56BC0A27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24970" y="2317409"/>
                  <a:ext cx="4104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B0FA34-3B77-E758-C271-874ACE2DCF46}"/>
                    </a:ext>
                  </a:extLst>
                </p14:cNvPr>
                <p14:cNvContentPartPr/>
                <p14:nvPr/>
              </p14:nvContentPartPr>
              <p14:xfrm>
                <a:off x="2310010" y="2444849"/>
                <a:ext cx="390240" cy="28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B0FA34-3B77-E758-C271-874ACE2DCF4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01010" y="2435849"/>
                  <a:ext cx="4078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DEDB433-6B84-1038-59A8-6F2A61D303C4}"/>
                    </a:ext>
                  </a:extLst>
                </p14:cNvPr>
                <p14:cNvContentPartPr/>
                <p14:nvPr/>
              </p14:nvContentPartPr>
              <p14:xfrm>
                <a:off x="2486050" y="2295809"/>
                <a:ext cx="140760" cy="147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DEDB433-6B84-1038-59A8-6F2A61D303C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77410" y="2286809"/>
                  <a:ext cx="158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4B69120-BB46-6F29-241F-03CDCDB9ED97}"/>
                    </a:ext>
                  </a:extLst>
                </p14:cNvPr>
                <p14:cNvContentPartPr/>
                <p14:nvPr/>
              </p14:nvContentPartPr>
              <p14:xfrm>
                <a:off x="2787370" y="2336489"/>
                <a:ext cx="32040" cy="470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4B69120-BB46-6F29-241F-03CDCDB9ED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78730" y="2327489"/>
                  <a:ext cx="4968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E9980B-1FDC-4CE6-91EC-A6A5C1FD42AE}"/>
                    </a:ext>
                  </a:extLst>
                </p14:cNvPr>
                <p14:cNvContentPartPr/>
                <p14:nvPr/>
              </p14:nvContentPartPr>
              <p14:xfrm>
                <a:off x="2942530" y="2576609"/>
                <a:ext cx="57240" cy="165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E9980B-1FDC-4CE6-91EC-A6A5C1FD42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33530" y="2567609"/>
                  <a:ext cx="74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99FCB5-D936-6A93-1437-C0565FDA3788}"/>
                    </a:ext>
                  </a:extLst>
                </p14:cNvPr>
                <p14:cNvContentPartPr/>
                <p14:nvPr/>
              </p14:nvContentPartPr>
              <p14:xfrm>
                <a:off x="3028210" y="2493809"/>
                <a:ext cx="18360" cy="2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99FCB5-D936-6A93-1437-C0565FDA37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19210" y="2484809"/>
                  <a:ext cx="36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1E7590A-FFEF-3E76-DCAA-340A5C653665}"/>
                    </a:ext>
                  </a:extLst>
                </p14:cNvPr>
                <p14:cNvContentPartPr/>
                <p14:nvPr/>
              </p14:nvContentPartPr>
              <p14:xfrm>
                <a:off x="3143050" y="2347649"/>
                <a:ext cx="290880" cy="538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1E7590A-FFEF-3E76-DCAA-340A5C65366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34050" y="2338649"/>
                  <a:ext cx="308520" cy="55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15EE35D-6A9B-5B82-FDEB-C728D5D0C463}"/>
              </a:ext>
            </a:extLst>
          </p:cNvPr>
          <p:cNvGrpSpPr/>
          <p:nvPr/>
        </p:nvGrpSpPr>
        <p:grpSpPr>
          <a:xfrm>
            <a:off x="3818050" y="2176649"/>
            <a:ext cx="4473720" cy="1908360"/>
            <a:chOff x="3818050" y="2176649"/>
            <a:chExt cx="4473720" cy="19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7A6C62C-4E46-AC57-553E-E92D8E678A52}"/>
                    </a:ext>
                  </a:extLst>
                </p14:cNvPr>
                <p14:cNvContentPartPr/>
                <p14:nvPr/>
              </p14:nvContentPartPr>
              <p14:xfrm>
                <a:off x="5922610" y="2328209"/>
                <a:ext cx="521640" cy="390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7A6C62C-4E46-AC57-553E-E92D8E678A5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13610" y="2319209"/>
                  <a:ext cx="5392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17FC701-7CBE-2AE9-58E8-F6E59A01156A}"/>
                    </a:ext>
                  </a:extLst>
                </p14:cNvPr>
                <p14:cNvContentPartPr/>
                <p14:nvPr/>
              </p14:nvContentPartPr>
              <p14:xfrm>
                <a:off x="6665650" y="2335049"/>
                <a:ext cx="456120" cy="182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17FC701-7CBE-2AE9-58E8-F6E59A01156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56650" y="2326049"/>
                  <a:ext cx="473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4F07940-973E-D7BA-D1BA-AD2C7AEA01AE}"/>
                    </a:ext>
                  </a:extLst>
                </p14:cNvPr>
                <p14:cNvContentPartPr/>
                <p14:nvPr/>
              </p14:nvContentPartPr>
              <p14:xfrm>
                <a:off x="6879130" y="2261249"/>
                <a:ext cx="58680" cy="494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4F07940-973E-D7BA-D1BA-AD2C7AEA01A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70490" y="2252249"/>
                  <a:ext cx="763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471BABE-FB10-25D1-3045-AAD0EB24B83D}"/>
                    </a:ext>
                  </a:extLst>
                </p14:cNvPr>
                <p14:cNvContentPartPr/>
                <p14:nvPr/>
              </p14:nvContentPartPr>
              <p14:xfrm>
                <a:off x="6998290" y="2766329"/>
                <a:ext cx="43920" cy="83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471BABE-FB10-25D1-3045-AAD0EB24B8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89290" y="2757689"/>
                  <a:ext cx="61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5E43964-8B77-5B35-4363-8614822C1DAD}"/>
                    </a:ext>
                  </a:extLst>
                </p14:cNvPr>
                <p14:cNvContentPartPr/>
                <p14:nvPr/>
              </p14:nvContentPartPr>
              <p14:xfrm>
                <a:off x="7074250" y="2718089"/>
                <a:ext cx="11880" cy="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5E43964-8B77-5B35-4363-8614822C1D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65250" y="2709089"/>
                  <a:ext cx="29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8965EC6-49A3-201C-FA35-9513B38EF5F0}"/>
                    </a:ext>
                  </a:extLst>
                </p14:cNvPr>
                <p14:cNvContentPartPr/>
                <p14:nvPr/>
              </p14:nvContentPartPr>
              <p14:xfrm>
                <a:off x="7121050" y="2765249"/>
                <a:ext cx="90000" cy="112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8965EC6-49A3-201C-FA35-9513B38EF5F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12050" y="2756249"/>
                  <a:ext cx="107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E1B8022-4B17-1FDA-07A2-0B4730236371}"/>
                    </a:ext>
                  </a:extLst>
                </p14:cNvPr>
                <p14:cNvContentPartPr/>
                <p14:nvPr/>
              </p14:nvContentPartPr>
              <p14:xfrm>
                <a:off x="7309330" y="2749769"/>
                <a:ext cx="27720" cy="106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E1B8022-4B17-1FDA-07A2-0B473023637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00330" y="2740769"/>
                  <a:ext cx="45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195FE25-4D18-E428-E688-5A67053FB871}"/>
                    </a:ext>
                  </a:extLst>
                </p14:cNvPr>
                <p14:cNvContentPartPr/>
                <p14:nvPr/>
              </p14:nvContentPartPr>
              <p14:xfrm>
                <a:off x="7371970" y="2703689"/>
                <a:ext cx="60120" cy="236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195FE25-4D18-E428-E688-5A67053FB87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63330" y="2694689"/>
                  <a:ext cx="77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847239E-FD9F-1CAF-97BC-3A421BD2D269}"/>
                    </a:ext>
                  </a:extLst>
                </p14:cNvPr>
                <p14:cNvContentPartPr/>
                <p14:nvPr/>
              </p14:nvContentPartPr>
              <p14:xfrm>
                <a:off x="7343170" y="2772449"/>
                <a:ext cx="78120" cy="17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847239E-FD9F-1CAF-97BC-3A421BD2D26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34530" y="2763449"/>
                  <a:ext cx="95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4314ADF-CA99-D5FC-B336-BC1AEDF2C3B2}"/>
                    </a:ext>
                  </a:extLst>
                </p14:cNvPr>
                <p14:cNvContentPartPr/>
                <p14:nvPr/>
              </p14:nvContentPartPr>
              <p14:xfrm>
                <a:off x="7650610" y="2248289"/>
                <a:ext cx="188280" cy="379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4314ADF-CA99-D5FC-B336-BC1AEDF2C3B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41610" y="2239289"/>
                  <a:ext cx="2059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C4DB3B9-F3DC-E670-8D9A-48A2BEA45EEF}"/>
                    </a:ext>
                  </a:extLst>
                </p14:cNvPr>
                <p14:cNvContentPartPr/>
                <p14:nvPr/>
              </p14:nvContentPartPr>
              <p14:xfrm>
                <a:off x="8056690" y="2423969"/>
                <a:ext cx="16560" cy="229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C4DB3B9-F3DC-E670-8D9A-48A2BEA45E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48050" y="2415329"/>
                  <a:ext cx="34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3E2E4A5-78AA-BE1E-39A2-12F2F596DD49}"/>
                    </a:ext>
                  </a:extLst>
                </p14:cNvPr>
                <p14:cNvContentPartPr/>
                <p14:nvPr/>
              </p14:nvContentPartPr>
              <p14:xfrm>
                <a:off x="7891810" y="2355569"/>
                <a:ext cx="399960" cy="135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3E2E4A5-78AA-BE1E-39A2-12F2F596DD4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82810" y="2346569"/>
                  <a:ext cx="417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F8EF9F2-BBA5-5363-D915-147E84012AF3}"/>
                    </a:ext>
                  </a:extLst>
                </p14:cNvPr>
                <p14:cNvContentPartPr/>
                <p14:nvPr/>
              </p14:nvContentPartPr>
              <p14:xfrm>
                <a:off x="3870610" y="2519009"/>
                <a:ext cx="282240" cy="28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F8EF9F2-BBA5-5363-D915-147E84012AF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61970" y="2510369"/>
                  <a:ext cx="299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419BCA9-B402-13DE-856B-10CDC2FB8F6E}"/>
                    </a:ext>
                  </a:extLst>
                </p14:cNvPr>
                <p14:cNvContentPartPr/>
                <p14:nvPr/>
              </p14:nvContentPartPr>
              <p14:xfrm>
                <a:off x="3906970" y="2585249"/>
                <a:ext cx="260280" cy="30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419BCA9-B402-13DE-856B-10CDC2FB8F6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97970" y="2576249"/>
                  <a:ext cx="277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D83C7B9-0245-00C0-D53D-A6C82B51F03E}"/>
                    </a:ext>
                  </a:extLst>
                </p14:cNvPr>
                <p14:cNvContentPartPr/>
                <p14:nvPr/>
              </p14:nvContentPartPr>
              <p14:xfrm>
                <a:off x="4409530" y="2200049"/>
                <a:ext cx="216360" cy="688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D83C7B9-0245-00C0-D53D-A6C82B51F0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00890" y="2191049"/>
                  <a:ext cx="23400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023CA9F-D65B-66D8-1670-3964BB37EB3F}"/>
                    </a:ext>
                  </a:extLst>
                </p14:cNvPr>
                <p14:cNvContentPartPr/>
                <p14:nvPr/>
              </p14:nvContentPartPr>
              <p14:xfrm>
                <a:off x="4687450" y="2393009"/>
                <a:ext cx="451800" cy="146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023CA9F-D65B-66D8-1670-3964BB37EB3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78450" y="2384009"/>
                  <a:ext cx="469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3E71592-5C77-9434-2982-4DFFCBE47E6D}"/>
                    </a:ext>
                  </a:extLst>
                </p14:cNvPr>
                <p14:cNvContentPartPr/>
                <p14:nvPr/>
              </p14:nvContentPartPr>
              <p14:xfrm>
                <a:off x="4940530" y="2302289"/>
                <a:ext cx="25200" cy="390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3E71592-5C77-9434-2982-4DFFCBE47E6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31530" y="2293289"/>
                  <a:ext cx="428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2BF3C8C-C0E8-A223-157D-76B2096210A2}"/>
                    </a:ext>
                  </a:extLst>
                </p14:cNvPr>
                <p14:cNvContentPartPr/>
                <p14:nvPr/>
              </p14:nvContentPartPr>
              <p14:xfrm>
                <a:off x="5075530" y="2759489"/>
                <a:ext cx="59040" cy="216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2BF3C8C-C0E8-A223-157D-76B2096210A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66530" y="2750489"/>
                  <a:ext cx="76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2BE0F13-2D9D-0C7F-D26F-936E9F436AD0}"/>
                    </a:ext>
                  </a:extLst>
                </p14:cNvPr>
                <p14:cNvContentPartPr/>
                <p14:nvPr/>
              </p14:nvContentPartPr>
              <p14:xfrm>
                <a:off x="5004250" y="2831489"/>
                <a:ext cx="128520" cy="27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2BE0F13-2D9D-0C7F-D26F-936E9F436AD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95250" y="2822849"/>
                  <a:ext cx="146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9B2CB4-410F-DA70-F603-C33C282EB1EC}"/>
                    </a:ext>
                  </a:extLst>
                </p14:cNvPr>
                <p14:cNvContentPartPr/>
                <p14:nvPr/>
              </p14:nvContentPartPr>
              <p14:xfrm>
                <a:off x="5200450" y="2785409"/>
                <a:ext cx="53640" cy="187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9B2CB4-410F-DA70-F603-C33C282EB1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91450" y="2776769"/>
                  <a:ext cx="71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6B196E3-8EF1-2725-A206-0440EBF538D4}"/>
                    </a:ext>
                  </a:extLst>
                </p14:cNvPr>
                <p14:cNvContentPartPr/>
                <p14:nvPr/>
              </p14:nvContentPartPr>
              <p14:xfrm>
                <a:off x="5316370" y="2852009"/>
                <a:ext cx="54360" cy="111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6B196E3-8EF1-2725-A206-0440EBF538D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07370" y="2843009"/>
                  <a:ext cx="72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771A30-CC35-DF5F-C4A2-796DD6C64646}"/>
                    </a:ext>
                  </a:extLst>
                </p14:cNvPr>
                <p14:cNvContentPartPr/>
                <p14:nvPr/>
              </p14:nvContentPartPr>
              <p14:xfrm>
                <a:off x="5434810" y="2926169"/>
                <a:ext cx="115200" cy="86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771A30-CC35-DF5F-C4A2-796DD6C6464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25810" y="2917169"/>
                  <a:ext cx="132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9366532-E9EB-35AA-5E05-824408FB1D0F}"/>
                    </a:ext>
                  </a:extLst>
                </p14:cNvPr>
                <p14:cNvContentPartPr/>
                <p14:nvPr/>
              </p14:nvContentPartPr>
              <p14:xfrm>
                <a:off x="5597170" y="2785769"/>
                <a:ext cx="25560" cy="220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9366532-E9EB-35AA-5E05-824408FB1D0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88530" y="2776769"/>
                  <a:ext cx="43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AEF4A57-62A7-6B81-7F83-6FBAD6437133}"/>
                    </a:ext>
                  </a:extLst>
                </p14:cNvPr>
                <p14:cNvContentPartPr/>
                <p14:nvPr/>
              </p14:nvContentPartPr>
              <p14:xfrm>
                <a:off x="5391250" y="2196449"/>
                <a:ext cx="86400" cy="265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AEF4A57-62A7-6B81-7F83-6FBAD643713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82250" y="2187809"/>
                  <a:ext cx="104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E1A2768-B6B5-D8AC-EE0F-4BDF51505672}"/>
                    </a:ext>
                  </a:extLst>
                </p14:cNvPr>
                <p14:cNvContentPartPr/>
                <p14:nvPr/>
              </p14:nvContentPartPr>
              <p14:xfrm>
                <a:off x="5372890" y="2237849"/>
                <a:ext cx="245160" cy="18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E1A2768-B6B5-D8AC-EE0F-4BDF5150567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64250" y="2228849"/>
                  <a:ext cx="262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8D4E76-EA6A-12B0-B0DE-BBEE0BA24378}"/>
                    </a:ext>
                  </a:extLst>
                </p14:cNvPr>
                <p14:cNvContentPartPr/>
                <p14:nvPr/>
              </p14:nvContentPartPr>
              <p14:xfrm>
                <a:off x="5415730" y="2176649"/>
                <a:ext cx="131400" cy="256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8D4E76-EA6A-12B0-B0DE-BBEE0BA2437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06730" y="2168009"/>
                  <a:ext cx="149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3B23164-BD07-CE02-A6DE-CDB7C8B49C33}"/>
                    </a:ext>
                  </a:extLst>
                </p14:cNvPr>
                <p14:cNvContentPartPr/>
                <p14:nvPr/>
              </p14:nvContentPartPr>
              <p14:xfrm>
                <a:off x="5333290" y="2302289"/>
                <a:ext cx="210240" cy="39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3B23164-BD07-CE02-A6DE-CDB7C8B49C3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24290" y="2293289"/>
                  <a:ext cx="227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1CF8C6F-3253-257E-BCE3-E206E30C0B1A}"/>
                    </a:ext>
                  </a:extLst>
                </p14:cNvPr>
                <p14:cNvContentPartPr/>
                <p14:nvPr/>
              </p14:nvContentPartPr>
              <p14:xfrm>
                <a:off x="4328890" y="3039209"/>
                <a:ext cx="57960" cy="403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1CF8C6F-3253-257E-BCE3-E206E30C0B1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19890" y="3030209"/>
                  <a:ext cx="756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A229CB3-2EEF-BE52-A7B7-44A84A831FEC}"/>
                    </a:ext>
                  </a:extLst>
                </p14:cNvPr>
                <p14:cNvContentPartPr/>
                <p14:nvPr/>
              </p14:nvContentPartPr>
              <p14:xfrm>
                <a:off x="4281370" y="3030929"/>
                <a:ext cx="99000" cy="10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A229CB3-2EEF-BE52-A7B7-44A84A831FE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72370" y="3022289"/>
                  <a:ext cx="116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EA00272-827D-9A02-3426-A90723EE1E67}"/>
                    </a:ext>
                  </a:extLst>
                </p14:cNvPr>
                <p14:cNvContentPartPr/>
                <p14:nvPr/>
              </p14:nvContentPartPr>
              <p14:xfrm>
                <a:off x="3818050" y="3529889"/>
                <a:ext cx="139680" cy="209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EA00272-827D-9A02-3426-A90723EE1E6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09050" y="3520889"/>
                  <a:ext cx="157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852E1AE-22A9-C7DC-C005-8FDCA28F441E}"/>
                    </a:ext>
                  </a:extLst>
                </p14:cNvPr>
                <p14:cNvContentPartPr/>
                <p14:nvPr/>
              </p14:nvContentPartPr>
              <p14:xfrm>
                <a:off x="4006690" y="3567689"/>
                <a:ext cx="91440" cy="159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852E1AE-22A9-C7DC-C005-8FDCA28F441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98050" y="3559049"/>
                  <a:ext cx="109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F04009E-14B8-BE98-29F0-3776C479CF7F}"/>
                    </a:ext>
                  </a:extLst>
                </p14:cNvPr>
                <p14:cNvContentPartPr/>
                <p14:nvPr/>
              </p14:nvContentPartPr>
              <p14:xfrm>
                <a:off x="4160410" y="3480569"/>
                <a:ext cx="22320" cy="260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F04009E-14B8-BE98-29F0-3776C479CF7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51410" y="3471929"/>
                  <a:ext cx="39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3FC446C-415A-3612-340A-3FDBE61C8B2D}"/>
                    </a:ext>
                  </a:extLst>
                </p14:cNvPr>
                <p14:cNvContentPartPr/>
                <p14:nvPr/>
              </p14:nvContentPartPr>
              <p14:xfrm>
                <a:off x="4276330" y="3611609"/>
                <a:ext cx="75960" cy="11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3FC446C-415A-3612-340A-3FDBE61C8B2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67690" y="3602609"/>
                  <a:ext cx="93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C0948BA-A1D2-928D-2330-6E70E08266CC}"/>
                    </a:ext>
                  </a:extLst>
                </p14:cNvPr>
                <p14:cNvContentPartPr/>
                <p14:nvPr/>
              </p14:nvContentPartPr>
              <p14:xfrm>
                <a:off x="4407730" y="3592529"/>
                <a:ext cx="153360" cy="137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C0948BA-A1D2-928D-2330-6E70E08266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99090" y="3583889"/>
                  <a:ext cx="171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D3A2957-0D21-A0D7-6E45-2D2F8FD4FE5B}"/>
                    </a:ext>
                  </a:extLst>
                </p14:cNvPr>
                <p14:cNvContentPartPr/>
                <p14:nvPr/>
              </p14:nvContentPartPr>
              <p14:xfrm>
                <a:off x="4591330" y="3639329"/>
                <a:ext cx="107280" cy="93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D3A2957-0D21-A0D7-6E45-2D2F8FD4FE5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82690" y="3630329"/>
                  <a:ext cx="124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7CDD4D8-1F5A-0207-05DA-06A9118AA0AE}"/>
                    </a:ext>
                  </a:extLst>
                </p14:cNvPr>
                <p14:cNvContentPartPr/>
                <p14:nvPr/>
              </p14:nvContentPartPr>
              <p14:xfrm>
                <a:off x="4880410" y="3514409"/>
                <a:ext cx="231120" cy="345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7CDD4D8-1F5A-0207-05DA-06A9118AA0A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71410" y="3505409"/>
                  <a:ext cx="2487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28D2FC7-FDAA-84F7-0F5E-1CFD5A26EE67}"/>
                    </a:ext>
                  </a:extLst>
                </p14:cNvPr>
                <p14:cNvContentPartPr/>
                <p14:nvPr/>
              </p14:nvContentPartPr>
              <p14:xfrm>
                <a:off x="3865570" y="3946769"/>
                <a:ext cx="108720" cy="119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28D2FC7-FDAA-84F7-0F5E-1CFD5A26EE6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56570" y="3937769"/>
                  <a:ext cx="126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0A6303C-0EF9-7EA7-F3C6-7F1F8B8B67DA}"/>
                    </a:ext>
                  </a:extLst>
                </p14:cNvPr>
                <p14:cNvContentPartPr/>
                <p14:nvPr/>
              </p14:nvContentPartPr>
              <p14:xfrm>
                <a:off x="4044850" y="3992489"/>
                <a:ext cx="72720" cy="64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0A6303C-0EF9-7EA7-F3C6-7F1F8B8B67D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35850" y="3983489"/>
                  <a:ext cx="90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414E600-249D-CE92-4DA7-2A0BD0BB2A0C}"/>
                    </a:ext>
                  </a:extLst>
                </p14:cNvPr>
                <p14:cNvContentPartPr/>
                <p14:nvPr/>
              </p14:nvContentPartPr>
              <p14:xfrm>
                <a:off x="4224130" y="3969089"/>
                <a:ext cx="91440" cy="77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414E600-249D-CE92-4DA7-2A0BD0BB2A0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15490" y="3960449"/>
                  <a:ext cx="109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D68985F-B87E-7E6F-F482-07EA5C7BF8D8}"/>
                    </a:ext>
                  </a:extLst>
                </p14:cNvPr>
                <p14:cNvContentPartPr/>
                <p14:nvPr/>
              </p14:nvContentPartPr>
              <p14:xfrm>
                <a:off x="4362370" y="3792329"/>
                <a:ext cx="19800" cy="230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D68985F-B87E-7E6F-F482-07EA5C7BF8D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53730" y="3783689"/>
                  <a:ext cx="37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C264238-78D7-6961-4881-42EF15393C4A}"/>
                    </a:ext>
                  </a:extLst>
                </p14:cNvPr>
                <p14:cNvContentPartPr/>
                <p14:nvPr/>
              </p14:nvContentPartPr>
              <p14:xfrm>
                <a:off x="4403410" y="3965489"/>
                <a:ext cx="104760" cy="85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C264238-78D7-6961-4881-42EF15393C4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94770" y="3956849"/>
                  <a:ext cx="122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54587A2-DCF5-3CF7-96B6-0B8B18D36870}"/>
                    </a:ext>
                  </a:extLst>
                </p14:cNvPr>
                <p14:cNvContentPartPr/>
                <p14:nvPr/>
              </p14:nvContentPartPr>
              <p14:xfrm>
                <a:off x="4569370" y="3961889"/>
                <a:ext cx="48960" cy="68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54587A2-DCF5-3CF7-96B6-0B8B18D368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60370" y="3953249"/>
                  <a:ext cx="66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0C153C-8323-09FA-3214-329F3F644CDF}"/>
                    </a:ext>
                  </a:extLst>
                </p14:cNvPr>
                <p14:cNvContentPartPr/>
                <p14:nvPr/>
              </p14:nvContentPartPr>
              <p14:xfrm>
                <a:off x="4678810" y="3948929"/>
                <a:ext cx="126000" cy="136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0C153C-8323-09FA-3214-329F3F644CD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69810" y="3939929"/>
                  <a:ext cx="143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A06789C-7FD4-CF82-0B39-CD476DFDE4D6}"/>
                    </a:ext>
                  </a:extLst>
                </p14:cNvPr>
                <p14:cNvContentPartPr/>
                <p14:nvPr/>
              </p14:nvContentPartPr>
              <p14:xfrm>
                <a:off x="5598250" y="2496689"/>
                <a:ext cx="131760" cy="120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A06789C-7FD4-CF82-0B39-CD476DFDE4D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89250" y="2488049"/>
                  <a:ext cx="149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7F2BD0-4AAD-63BE-F6A1-87C6183F869F}"/>
                    </a:ext>
                  </a:extLst>
                </p14:cNvPr>
                <p14:cNvContentPartPr/>
                <p14:nvPr/>
              </p14:nvContentPartPr>
              <p14:xfrm>
                <a:off x="5418250" y="2375369"/>
                <a:ext cx="196920" cy="385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7F2BD0-4AAD-63BE-F6A1-87C6183F869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09250" y="2366369"/>
                  <a:ext cx="2145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E972906-B898-BD44-6B9C-324A3E4E3649}"/>
                    </a:ext>
                  </a:extLst>
                </p14:cNvPr>
                <p14:cNvContentPartPr/>
                <p14:nvPr/>
              </p14:nvContentPartPr>
              <p14:xfrm>
                <a:off x="5757010" y="2316689"/>
                <a:ext cx="120960" cy="437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E972906-B898-BD44-6B9C-324A3E4E364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48370" y="2308049"/>
                  <a:ext cx="1386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6E4A6A8-A304-0366-E208-55201D63B1D1}"/>
                    </a:ext>
                  </a:extLst>
                </p14:cNvPr>
                <p14:cNvContentPartPr/>
                <p14:nvPr/>
              </p14:nvContentPartPr>
              <p14:xfrm>
                <a:off x="7348210" y="2427569"/>
                <a:ext cx="166320" cy="134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6E4A6A8-A304-0366-E208-55201D63B1D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39570" y="2418929"/>
                  <a:ext cx="183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1A46391-B549-7888-C6D8-635BF21A107A}"/>
                    </a:ext>
                  </a:extLst>
                </p14:cNvPr>
                <p14:cNvContentPartPr/>
                <p14:nvPr/>
              </p14:nvContentPartPr>
              <p14:xfrm>
                <a:off x="7208530" y="2295449"/>
                <a:ext cx="136440" cy="401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1A46391-B549-7888-C6D8-635BF21A107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99530" y="2286809"/>
                  <a:ext cx="1540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98A92CB-6FA7-D573-A7BE-2640A5F0174A}"/>
                    </a:ext>
                  </a:extLst>
                </p14:cNvPr>
                <p14:cNvContentPartPr/>
                <p14:nvPr/>
              </p14:nvContentPartPr>
              <p14:xfrm>
                <a:off x="7518130" y="2253329"/>
                <a:ext cx="97920" cy="451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98A92CB-6FA7-D573-A7BE-2640A5F0174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09130" y="2244689"/>
                  <a:ext cx="115560" cy="46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F71CDF4-5E02-DF8B-1021-3867E9979D54}"/>
              </a:ext>
            </a:extLst>
          </p:cNvPr>
          <p:cNvGrpSpPr/>
          <p:nvPr/>
        </p:nvGrpSpPr>
        <p:grpSpPr>
          <a:xfrm>
            <a:off x="5677090" y="2590289"/>
            <a:ext cx="2019600" cy="1363680"/>
            <a:chOff x="5677090" y="2590289"/>
            <a:chExt cx="2019600" cy="13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7514D43-4BDD-7918-251C-430897F949B9}"/>
                    </a:ext>
                  </a:extLst>
                </p14:cNvPr>
                <p14:cNvContentPartPr/>
                <p14:nvPr/>
              </p14:nvContentPartPr>
              <p14:xfrm>
                <a:off x="5705170" y="2733209"/>
                <a:ext cx="499320" cy="951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7514D43-4BDD-7918-251C-430897F949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96170" y="2724569"/>
                  <a:ext cx="516960" cy="9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307FE2A-717F-D1C5-B735-9CE786A708CE}"/>
                    </a:ext>
                  </a:extLst>
                </p14:cNvPr>
                <p14:cNvContentPartPr/>
                <p14:nvPr/>
              </p14:nvContentPartPr>
              <p14:xfrm>
                <a:off x="5677090" y="2685329"/>
                <a:ext cx="76680" cy="100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307FE2A-717F-D1C5-B735-9CE786A708C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68450" y="2676329"/>
                  <a:ext cx="94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9E31E5D-C965-C9A1-9CFD-FA9E92AECFF0}"/>
                    </a:ext>
                  </a:extLst>
                </p14:cNvPr>
                <p14:cNvContentPartPr/>
                <p14:nvPr/>
              </p14:nvContentPartPr>
              <p14:xfrm>
                <a:off x="7483930" y="2635289"/>
                <a:ext cx="212760" cy="871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9E31E5D-C965-C9A1-9CFD-FA9E92AECFF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74930" y="2626649"/>
                  <a:ext cx="23040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712481-D3E7-6490-88A4-AD4F659EE081}"/>
                    </a:ext>
                  </a:extLst>
                </p14:cNvPr>
                <p14:cNvContentPartPr/>
                <p14:nvPr/>
              </p14:nvContentPartPr>
              <p14:xfrm>
                <a:off x="7448650" y="2590289"/>
                <a:ext cx="69840" cy="145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712481-D3E7-6490-88A4-AD4F659EE08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40010" y="2581649"/>
                  <a:ext cx="87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A1F0821-3D0E-01D1-E57A-DC88D5FB170A}"/>
                    </a:ext>
                  </a:extLst>
                </p14:cNvPr>
                <p14:cNvContentPartPr/>
                <p14:nvPr/>
              </p14:nvContentPartPr>
              <p14:xfrm>
                <a:off x="6173530" y="3564809"/>
                <a:ext cx="1310400" cy="389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A1F0821-3D0E-01D1-E57A-DC88D5FB170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64890" y="3555809"/>
                  <a:ext cx="1328040" cy="40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F39A3B-1953-1C28-C2F4-452F255C8FD8}"/>
              </a:ext>
            </a:extLst>
          </p:cNvPr>
          <p:cNvGrpSpPr/>
          <p:nvPr/>
        </p:nvGrpSpPr>
        <p:grpSpPr>
          <a:xfrm>
            <a:off x="7610290" y="3340889"/>
            <a:ext cx="3193200" cy="567000"/>
            <a:chOff x="7610290" y="3340889"/>
            <a:chExt cx="319320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4D94454-21FB-E8E3-D6F9-1751347911F0}"/>
                    </a:ext>
                  </a:extLst>
                </p14:cNvPr>
                <p14:cNvContentPartPr/>
                <p14:nvPr/>
              </p14:nvContentPartPr>
              <p14:xfrm>
                <a:off x="7610290" y="3358169"/>
                <a:ext cx="1437480" cy="413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4D94454-21FB-E8E3-D6F9-1751347911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01650" y="3349529"/>
                  <a:ext cx="14551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05B46FF-D5F9-488A-E985-2AA4B68D7A87}"/>
                    </a:ext>
                  </a:extLst>
                </p14:cNvPr>
                <p14:cNvContentPartPr/>
                <p14:nvPr/>
              </p14:nvContentPartPr>
              <p14:xfrm>
                <a:off x="9253690" y="3340889"/>
                <a:ext cx="538560" cy="415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05B46FF-D5F9-488A-E985-2AA4B68D7A8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45050" y="3331889"/>
                  <a:ext cx="5562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466C670-8A8D-9BBB-30F4-A343201B04D1}"/>
                    </a:ext>
                  </a:extLst>
                </p14:cNvPr>
                <p14:cNvContentPartPr/>
                <p14:nvPr/>
              </p14:nvContentPartPr>
              <p14:xfrm>
                <a:off x="9963610" y="3582449"/>
                <a:ext cx="839880" cy="325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466C670-8A8D-9BBB-30F4-A343201B04D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54970" y="3573449"/>
                  <a:ext cx="85752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B943995-FE5C-A6CC-E607-94BE6E2111F1}"/>
              </a:ext>
            </a:extLst>
          </p:cNvPr>
          <p:cNvGrpSpPr/>
          <p:nvPr/>
        </p:nvGrpSpPr>
        <p:grpSpPr>
          <a:xfrm>
            <a:off x="6315010" y="3962609"/>
            <a:ext cx="1588680" cy="293760"/>
            <a:chOff x="6315010" y="3962609"/>
            <a:chExt cx="158868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93CC88C-92CC-73BD-ADDF-442971FC21B0}"/>
                    </a:ext>
                  </a:extLst>
                </p14:cNvPr>
                <p14:cNvContentPartPr/>
                <p14:nvPr/>
              </p14:nvContentPartPr>
              <p14:xfrm>
                <a:off x="6315010" y="3962609"/>
                <a:ext cx="1588680" cy="293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93CC88C-92CC-73BD-ADDF-442971FC21B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06010" y="3953609"/>
                  <a:ext cx="1606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DCC9283-C9B9-5815-9875-7CB1C1860A13}"/>
                    </a:ext>
                  </a:extLst>
                </p14:cNvPr>
                <p14:cNvContentPartPr/>
                <p14:nvPr/>
              </p14:nvContentPartPr>
              <p14:xfrm>
                <a:off x="7618570" y="4095809"/>
                <a:ext cx="21240" cy="60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DCC9283-C9B9-5815-9875-7CB1C1860A1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09570" y="4087169"/>
                  <a:ext cx="38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1ECC45E-AA75-2A1E-E755-67FE3EE54D35}"/>
                    </a:ext>
                  </a:extLst>
                </p14:cNvPr>
                <p14:cNvContentPartPr/>
                <p14:nvPr/>
              </p14:nvContentPartPr>
              <p14:xfrm>
                <a:off x="6731530" y="3985289"/>
                <a:ext cx="35640" cy="14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1ECC45E-AA75-2A1E-E755-67FE3EE54D3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22530" y="3976289"/>
                  <a:ext cx="5328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C1BAA93-6458-F936-323D-23A91C36B4CD}"/>
                  </a:ext>
                </a:extLst>
              </p14:cNvPr>
              <p14:cNvContentPartPr/>
              <p14:nvPr/>
            </p14:nvContentPartPr>
            <p14:xfrm>
              <a:off x="646450" y="4317209"/>
              <a:ext cx="227160" cy="2199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C1BAA93-6458-F936-323D-23A91C36B4C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37810" y="4308569"/>
                <a:ext cx="244800" cy="2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01B653B-F36A-354C-4064-40E5A7FE74F3}"/>
              </a:ext>
            </a:extLst>
          </p:cNvPr>
          <p:cNvGrpSpPr/>
          <p:nvPr/>
        </p:nvGrpSpPr>
        <p:grpSpPr>
          <a:xfrm>
            <a:off x="921130" y="4212809"/>
            <a:ext cx="2705040" cy="651240"/>
            <a:chOff x="921130" y="4212809"/>
            <a:chExt cx="270504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BBFC626-F1B2-E4DA-4388-634944C5CF22}"/>
                    </a:ext>
                  </a:extLst>
                </p14:cNvPr>
                <p14:cNvContentPartPr/>
                <p14:nvPr/>
              </p14:nvContentPartPr>
              <p14:xfrm>
                <a:off x="921130" y="4212809"/>
                <a:ext cx="1319040" cy="464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BBFC626-F1B2-E4DA-4388-634944C5CF2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2490" y="4204169"/>
                  <a:ext cx="13366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0EFAB3D-5815-E531-2EA0-3D82B3DBF76D}"/>
                    </a:ext>
                  </a:extLst>
                </p14:cNvPr>
                <p14:cNvContentPartPr/>
                <p14:nvPr/>
              </p14:nvContentPartPr>
              <p14:xfrm>
                <a:off x="1942090" y="4369409"/>
                <a:ext cx="176760" cy="52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0EFAB3D-5815-E531-2EA0-3D82B3DBF76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933090" y="4360409"/>
                  <a:ext cx="194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15BF435-F905-E4E4-1703-822A4E6EA10C}"/>
                    </a:ext>
                  </a:extLst>
                </p14:cNvPr>
                <p14:cNvContentPartPr/>
                <p14:nvPr/>
              </p14:nvContentPartPr>
              <p14:xfrm>
                <a:off x="2536450" y="4436729"/>
                <a:ext cx="127800" cy="150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15BF435-F905-E4E4-1703-822A4E6EA10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527450" y="4428089"/>
                  <a:ext cx="145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DE2411F-B913-9C21-6CE0-50677FABE549}"/>
                    </a:ext>
                  </a:extLst>
                </p14:cNvPr>
                <p14:cNvContentPartPr/>
                <p14:nvPr/>
              </p14:nvContentPartPr>
              <p14:xfrm>
                <a:off x="2500090" y="4293809"/>
                <a:ext cx="182520" cy="288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DE2411F-B913-9C21-6CE0-50677FABE54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91090" y="4285169"/>
                  <a:ext cx="2001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D6A4D22-17E0-2994-0528-122ED882E061}"/>
                    </a:ext>
                  </a:extLst>
                </p14:cNvPr>
                <p14:cNvContentPartPr/>
                <p14:nvPr/>
              </p14:nvContentPartPr>
              <p14:xfrm>
                <a:off x="2880610" y="4445009"/>
                <a:ext cx="126720" cy="16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D6A4D22-17E0-2994-0528-122ED882E06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71970" y="4436009"/>
                  <a:ext cx="144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7C185CD-1DA1-7FE4-F143-88C857D3C5B4}"/>
                    </a:ext>
                  </a:extLst>
                </p14:cNvPr>
                <p14:cNvContentPartPr/>
                <p14:nvPr/>
              </p14:nvContentPartPr>
              <p14:xfrm>
                <a:off x="2853250" y="4499009"/>
                <a:ext cx="156960" cy="10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7C185CD-1DA1-7FE4-F143-88C857D3C5B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44610" y="4490369"/>
                  <a:ext cx="174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7EFAD1D-C68F-EB1E-58E0-212C042A555A}"/>
                    </a:ext>
                  </a:extLst>
                </p14:cNvPr>
                <p14:cNvContentPartPr/>
                <p14:nvPr/>
              </p14:nvContentPartPr>
              <p14:xfrm>
                <a:off x="2475970" y="4279049"/>
                <a:ext cx="238320" cy="182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7EFAD1D-C68F-EB1E-58E0-212C042A555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67330" y="4270049"/>
                  <a:ext cx="255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C03E2DA-A54D-FF53-CB14-37487B28147E}"/>
                    </a:ext>
                  </a:extLst>
                </p14:cNvPr>
                <p14:cNvContentPartPr/>
                <p14:nvPr/>
              </p14:nvContentPartPr>
              <p14:xfrm>
                <a:off x="3293170" y="4336289"/>
                <a:ext cx="106560" cy="138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C03E2DA-A54D-FF53-CB14-37487B28147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84170" y="4327649"/>
                  <a:ext cx="124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995264B-AF32-EB1E-552C-7CA1E120B64B}"/>
                    </a:ext>
                  </a:extLst>
                </p14:cNvPr>
                <p14:cNvContentPartPr/>
                <p14:nvPr/>
              </p14:nvContentPartPr>
              <p14:xfrm>
                <a:off x="3269050" y="4231169"/>
                <a:ext cx="169200" cy="240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995264B-AF32-EB1E-552C-7CA1E120B64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60050" y="4222169"/>
                  <a:ext cx="186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EE5F71E-03DF-1ECB-0C7A-FB82D6435F84}"/>
                    </a:ext>
                  </a:extLst>
                </p14:cNvPr>
                <p14:cNvContentPartPr/>
                <p14:nvPr/>
              </p14:nvContentPartPr>
              <p14:xfrm>
                <a:off x="3125770" y="4530689"/>
                <a:ext cx="493560" cy="61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EE5F71E-03DF-1ECB-0C7A-FB82D6435F8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16770" y="4521689"/>
                  <a:ext cx="511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DC672A4-FF1A-5A55-E4B2-F911CA382E10}"/>
                    </a:ext>
                  </a:extLst>
                </p14:cNvPr>
                <p14:cNvContentPartPr/>
                <p14:nvPr/>
              </p14:nvContentPartPr>
              <p14:xfrm>
                <a:off x="3175090" y="4668569"/>
                <a:ext cx="178920" cy="191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DC672A4-FF1A-5A55-E4B2-F911CA382E1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66090" y="4659929"/>
                  <a:ext cx="196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BC81B13-AE42-4BC9-548D-C2A0F63F1410}"/>
                    </a:ext>
                  </a:extLst>
                </p14:cNvPr>
                <p14:cNvContentPartPr/>
                <p14:nvPr/>
              </p14:nvContentPartPr>
              <p14:xfrm>
                <a:off x="3432850" y="4692329"/>
                <a:ext cx="36000" cy="144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BC81B13-AE42-4BC9-548D-C2A0F63F141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423850" y="4683689"/>
                  <a:ext cx="53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160F0B7-3F70-631F-84B1-E1CB7C914023}"/>
                    </a:ext>
                  </a:extLst>
                </p14:cNvPr>
                <p14:cNvContentPartPr/>
                <p14:nvPr/>
              </p14:nvContentPartPr>
              <p14:xfrm>
                <a:off x="3523210" y="4675049"/>
                <a:ext cx="36720" cy="189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160F0B7-3F70-631F-84B1-E1CB7C91402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14570" y="4666049"/>
                  <a:ext cx="54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4E47B1B-B49B-CDD0-1773-BCE8CA937EFC}"/>
                    </a:ext>
                  </a:extLst>
                </p14:cNvPr>
                <p14:cNvContentPartPr/>
                <p14:nvPr/>
              </p14:nvContentPartPr>
              <p14:xfrm>
                <a:off x="3373810" y="4651649"/>
                <a:ext cx="252360" cy="59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4E47B1B-B49B-CDD0-1773-BCE8CA937EF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64810" y="4642649"/>
                  <a:ext cx="27000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A008C0F-70F9-875E-0B24-570D0ADB8868}"/>
                  </a:ext>
                </a:extLst>
              </p14:cNvPr>
              <p14:cNvContentPartPr/>
              <p14:nvPr/>
            </p14:nvContentPartPr>
            <p14:xfrm>
              <a:off x="4063210" y="4380209"/>
              <a:ext cx="219240" cy="3772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A008C0F-70F9-875E-0B24-570D0ADB886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054570" y="4371569"/>
                <a:ext cx="23688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8BCE0143-4467-7ABA-CA53-2CCD9DCF53A6}"/>
                  </a:ext>
                </a:extLst>
              </p14:cNvPr>
              <p14:cNvContentPartPr/>
              <p14:nvPr/>
            </p14:nvContentPartPr>
            <p14:xfrm>
              <a:off x="4574050" y="4451129"/>
              <a:ext cx="741600" cy="1544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8BCE0143-4467-7ABA-CA53-2CCD9DCF53A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565050" y="4442129"/>
                <a:ext cx="75924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5E106C3-C30B-5FC2-D96A-00ED073919A8}"/>
              </a:ext>
            </a:extLst>
          </p:cNvPr>
          <p:cNvGrpSpPr/>
          <p:nvPr/>
        </p:nvGrpSpPr>
        <p:grpSpPr>
          <a:xfrm>
            <a:off x="5396290" y="4249889"/>
            <a:ext cx="1411200" cy="536400"/>
            <a:chOff x="5396290" y="4249889"/>
            <a:chExt cx="141120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0993E89-0D00-28C7-E2C7-B63822660493}"/>
                    </a:ext>
                  </a:extLst>
                </p14:cNvPr>
                <p14:cNvContentPartPr/>
                <p14:nvPr/>
              </p14:nvContentPartPr>
              <p14:xfrm>
                <a:off x="5396290" y="4249889"/>
                <a:ext cx="1411200" cy="536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0993E89-0D00-28C7-E2C7-B6382266049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87650" y="4241249"/>
                  <a:ext cx="14288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D48F619-221A-9F51-479B-EE92A73A806C}"/>
                    </a:ext>
                  </a:extLst>
                </p14:cNvPr>
                <p14:cNvContentPartPr/>
                <p14:nvPr/>
              </p14:nvContentPartPr>
              <p14:xfrm>
                <a:off x="6305650" y="4421249"/>
                <a:ext cx="16560" cy="8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D48F619-221A-9F51-479B-EE92A73A806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296650" y="4412609"/>
                  <a:ext cx="342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67FA45A-FB39-CEB0-1430-DF04596FAEAA}"/>
              </a:ext>
            </a:extLst>
          </p:cNvPr>
          <p:cNvGrpSpPr/>
          <p:nvPr/>
        </p:nvGrpSpPr>
        <p:grpSpPr>
          <a:xfrm>
            <a:off x="7155610" y="4385249"/>
            <a:ext cx="2137320" cy="341280"/>
            <a:chOff x="7155610" y="4385249"/>
            <a:chExt cx="213732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66161DC-FF94-5695-23AE-AC5C570E30AB}"/>
                    </a:ext>
                  </a:extLst>
                </p14:cNvPr>
                <p14:cNvContentPartPr/>
                <p14:nvPr/>
              </p14:nvContentPartPr>
              <p14:xfrm>
                <a:off x="7155610" y="4481729"/>
                <a:ext cx="244080" cy="223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66161DC-FF94-5695-23AE-AC5C570E30A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146610" y="4472729"/>
                  <a:ext cx="261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55B34A8-0FE7-C0E4-DB27-5F58C0DB04BF}"/>
                    </a:ext>
                  </a:extLst>
                </p14:cNvPr>
                <p14:cNvContentPartPr/>
                <p14:nvPr/>
              </p14:nvContentPartPr>
              <p14:xfrm>
                <a:off x="7398250" y="4490009"/>
                <a:ext cx="196920" cy="236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55B34A8-0FE7-C0E4-DB27-5F58C0DB04B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89610" y="4481369"/>
                  <a:ext cx="214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7A9BADB-04AE-A363-7A72-3A738012C329}"/>
                    </a:ext>
                  </a:extLst>
                </p14:cNvPr>
                <p14:cNvContentPartPr/>
                <p14:nvPr/>
              </p14:nvContentPartPr>
              <p14:xfrm>
                <a:off x="7870930" y="4481729"/>
                <a:ext cx="202320" cy="185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7A9BADB-04AE-A363-7A72-3A738012C32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62290" y="4472729"/>
                  <a:ext cx="219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BD5EC78-AA4B-1622-F052-77EEBACF5D60}"/>
                    </a:ext>
                  </a:extLst>
                </p14:cNvPr>
                <p14:cNvContentPartPr/>
                <p14:nvPr/>
              </p14:nvContentPartPr>
              <p14:xfrm>
                <a:off x="8088730" y="4493609"/>
                <a:ext cx="143280" cy="190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BD5EC78-AA4B-1622-F052-77EEBACF5D6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79730" y="4484969"/>
                  <a:ext cx="160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BB207D8-A771-F2C1-F27A-1D48BD450AE5}"/>
                    </a:ext>
                  </a:extLst>
                </p14:cNvPr>
                <p14:cNvContentPartPr/>
                <p14:nvPr/>
              </p14:nvContentPartPr>
              <p14:xfrm>
                <a:off x="8307610" y="4392089"/>
                <a:ext cx="73440" cy="269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BB207D8-A771-F2C1-F27A-1D48BD450AE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298610" y="4383449"/>
                  <a:ext cx="91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72D23C6-0571-2A77-B493-58F548B0ED61}"/>
                    </a:ext>
                  </a:extLst>
                </p14:cNvPr>
                <p14:cNvContentPartPr/>
                <p14:nvPr/>
              </p14:nvContentPartPr>
              <p14:xfrm>
                <a:off x="8453410" y="4468409"/>
                <a:ext cx="32760" cy="178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72D23C6-0571-2A77-B493-58F548B0ED6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44410" y="4459769"/>
                  <a:ext cx="50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23A9E28-2890-25E3-5141-B7F1F63D34A7}"/>
                    </a:ext>
                  </a:extLst>
                </p14:cNvPr>
                <p14:cNvContentPartPr/>
                <p14:nvPr/>
              </p14:nvContentPartPr>
              <p14:xfrm>
                <a:off x="8563570" y="4527809"/>
                <a:ext cx="85680" cy="128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3A9E28-2890-25E3-5141-B7F1F63D34A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54570" y="4518809"/>
                  <a:ext cx="103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A47549C-FE76-7A19-D400-E67B30A64061}"/>
                    </a:ext>
                  </a:extLst>
                </p14:cNvPr>
                <p14:cNvContentPartPr/>
                <p14:nvPr/>
              </p14:nvContentPartPr>
              <p14:xfrm>
                <a:off x="8664010" y="4508369"/>
                <a:ext cx="139320" cy="155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A47549C-FE76-7A19-D400-E67B30A6406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655010" y="4499369"/>
                  <a:ext cx="156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199339F-8393-9044-0865-C2BF4529DC84}"/>
                    </a:ext>
                  </a:extLst>
                </p14:cNvPr>
                <p14:cNvContentPartPr/>
                <p14:nvPr/>
              </p14:nvContentPartPr>
              <p14:xfrm>
                <a:off x="9100330" y="4409009"/>
                <a:ext cx="38160" cy="262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199339F-8393-9044-0865-C2BF4529DC8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091330" y="4400009"/>
                  <a:ext cx="55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F3C5D87-0BBC-9297-801D-3125294C1854}"/>
                    </a:ext>
                  </a:extLst>
                </p14:cNvPr>
                <p14:cNvContentPartPr/>
                <p14:nvPr/>
              </p14:nvContentPartPr>
              <p14:xfrm>
                <a:off x="9086650" y="4385249"/>
                <a:ext cx="206280" cy="271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F3C5D87-0BBC-9297-801D-3125294C185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078010" y="4376609"/>
                  <a:ext cx="22392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789A740-4B2E-C555-8627-D49D5A8E68A1}"/>
              </a:ext>
            </a:extLst>
          </p:cNvPr>
          <p:cNvGrpSpPr/>
          <p:nvPr/>
        </p:nvGrpSpPr>
        <p:grpSpPr>
          <a:xfrm>
            <a:off x="9588130" y="4211369"/>
            <a:ext cx="1794960" cy="673200"/>
            <a:chOff x="9588130" y="4211369"/>
            <a:chExt cx="179496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02C2D67-0188-57F4-D9CA-BE77731C3DC5}"/>
                    </a:ext>
                  </a:extLst>
                </p14:cNvPr>
                <p14:cNvContentPartPr/>
                <p14:nvPr/>
              </p14:nvContentPartPr>
              <p14:xfrm>
                <a:off x="9588130" y="4367609"/>
                <a:ext cx="328680" cy="516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02C2D67-0188-57F4-D9CA-BE77731C3DC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79130" y="4358609"/>
                  <a:ext cx="34632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182A70E-F3E4-FF46-012B-832C29E6A4DE}"/>
                    </a:ext>
                  </a:extLst>
                </p14:cNvPr>
                <p14:cNvContentPartPr/>
                <p14:nvPr/>
              </p14:nvContentPartPr>
              <p14:xfrm>
                <a:off x="10119130" y="4459769"/>
                <a:ext cx="174960" cy="178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182A70E-F3E4-FF46-012B-832C29E6A4D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10490" y="4450769"/>
                  <a:ext cx="192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874B373-8670-DE27-CE14-EEBC1DCB96CE}"/>
                    </a:ext>
                  </a:extLst>
                </p14:cNvPr>
                <p14:cNvContentPartPr/>
                <p14:nvPr/>
              </p14:nvContentPartPr>
              <p14:xfrm>
                <a:off x="10340170" y="4448609"/>
                <a:ext cx="165600" cy="145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874B373-8670-DE27-CE14-EEBC1DCB96C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331530" y="4439609"/>
                  <a:ext cx="183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D110163-0492-0273-D87B-F0E7434E4055}"/>
                    </a:ext>
                  </a:extLst>
                </p14:cNvPr>
                <p14:cNvContentPartPr/>
                <p14:nvPr/>
              </p14:nvContentPartPr>
              <p14:xfrm>
                <a:off x="10573810" y="4479929"/>
                <a:ext cx="98640" cy="181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D110163-0492-0273-D87B-F0E7434E405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65170" y="4470929"/>
                  <a:ext cx="116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F1E3BE9-EC10-C904-63F3-795B077FA99A}"/>
                    </a:ext>
                  </a:extLst>
                </p14:cNvPr>
                <p14:cNvContentPartPr/>
                <p14:nvPr/>
              </p14:nvContentPartPr>
              <p14:xfrm>
                <a:off x="10761370" y="4211369"/>
                <a:ext cx="51840" cy="424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F1E3BE9-EC10-C904-63F3-795B077FA99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752370" y="4202729"/>
                  <a:ext cx="694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9081E1D-5D41-BB14-69DB-783DB21AE3BA}"/>
                    </a:ext>
                  </a:extLst>
                </p14:cNvPr>
                <p14:cNvContentPartPr/>
                <p14:nvPr/>
              </p14:nvContentPartPr>
              <p14:xfrm>
                <a:off x="10806010" y="4500449"/>
                <a:ext cx="150120" cy="183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9081E1D-5D41-BB14-69DB-783DB21AE3B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97370" y="4491449"/>
                  <a:ext cx="167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AFCD09C-CADA-AE39-CF19-65B79A91A94A}"/>
                    </a:ext>
                  </a:extLst>
                </p14:cNvPr>
                <p14:cNvContentPartPr/>
                <p14:nvPr/>
              </p14:nvContentPartPr>
              <p14:xfrm>
                <a:off x="10993210" y="4474169"/>
                <a:ext cx="131040" cy="177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AFCD09C-CADA-AE39-CF19-65B79A91A94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984210" y="4465169"/>
                  <a:ext cx="148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B3B6B43-9626-847D-788D-5D10D13C48A0}"/>
                    </a:ext>
                  </a:extLst>
                </p14:cNvPr>
                <p14:cNvContentPartPr/>
                <p14:nvPr/>
              </p14:nvContentPartPr>
              <p14:xfrm>
                <a:off x="11089690" y="4472009"/>
                <a:ext cx="167040" cy="131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B3B6B43-9626-847D-788D-5D10D13C48A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081050" y="4463369"/>
                  <a:ext cx="184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4A57372-0682-4028-BA8C-CC1562A0C967}"/>
                    </a:ext>
                  </a:extLst>
                </p14:cNvPr>
                <p14:cNvContentPartPr/>
                <p14:nvPr/>
              </p14:nvContentPartPr>
              <p14:xfrm>
                <a:off x="11355370" y="4646609"/>
                <a:ext cx="27720" cy="26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4A57372-0682-4028-BA8C-CC1562A0C96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346370" y="4637969"/>
                  <a:ext cx="453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79047C6A-71C7-A008-8A30-89CB0776FE2F}"/>
                  </a:ext>
                </a:extLst>
              </p14:cNvPr>
              <p14:cNvContentPartPr/>
              <p14:nvPr/>
            </p14:nvContentPartPr>
            <p14:xfrm>
              <a:off x="1556890" y="5242409"/>
              <a:ext cx="752400" cy="2012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79047C6A-71C7-A008-8A30-89CB0776FE2F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547890" y="5233409"/>
                <a:ext cx="77004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56186FB-E029-BF64-621B-042B68A67315}"/>
              </a:ext>
            </a:extLst>
          </p:cNvPr>
          <p:cNvGrpSpPr/>
          <p:nvPr/>
        </p:nvGrpSpPr>
        <p:grpSpPr>
          <a:xfrm>
            <a:off x="2566690" y="5126489"/>
            <a:ext cx="2844720" cy="461520"/>
            <a:chOff x="2566690" y="5126489"/>
            <a:chExt cx="284472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EC9F14A-7726-49DF-C702-695D2EF60F22}"/>
                    </a:ext>
                  </a:extLst>
                </p14:cNvPr>
                <p14:cNvContentPartPr/>
                <p14:nvPr/>
              </p14:nvContentPartPr>
              <p14:xfrm>
                <a:off x="2566690" y="5126489"/>
                <a:ext cx="344880" cy="282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EC9F14A-7726-49DF-C702-695D2EF60F2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58050" y="5117489"/>
                  <a:ext cx="362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B7EE3A5-6659-3C43-FED2-E258DAF09EE1}"/>
                    </a:ext>
                  </a:extLst>
                </p14:cNvPr>
                <p14:cNvContentPartPr/>
                <p14:nvPr/>
              </p14:nvContentPartPr>
              <p14:xfrm>
                <a:off x="3104890" y="5251409"/>
                <a:ext cx="407520" cy="153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B7EE3A5-6659-3C43-FED2-E258DAF09EE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095890" y="5242409"/>
                  <a:ext cx="425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4FC226F-EEFC-8F31-340B-8D3F5185D3AD}"/>
                    </a:ext>
                  </a:extLst>
                </p14:cNvPr>
                <p14:cNvContentPartPr/>
                <p14:nvPr/>
              </p14:nvContentPartPr>
              <p14:xfrm>
                <a:off x="3328090" y="5266529"/>
                <a:ext cx="233280" cy="174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4FC226F-EEFC-8F31-340B-8D3F5185D3A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19090" y="5257529"/>
                  <a:ext cx="250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95DD072-05EB-AC0D-05B8-E7B205D16EB5}"/>
                    </a:ext>
                  </a:extLst>
                </p14:cNvPr>
                <p14:cNvContentPartPr/>
                <p14:nvPr/>
              </p14:nvContentPartPr>
              <p14:xfrm>
                <a:off x="3581890" y="5144129"/>
                <a:ext cx="1207440" cy="443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95DD072-05EB-AC0D-05B8-E7B205D16EB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573250" y="5135129"/>
                  <a:ext cx="12250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40E4540-606D-9344-54F3-BFEF1779FE8E}"/>
                    </a:ext>
                  </a:extLst>
                </p14:cNvPr>
                <p14:cNvContentPartPr/>
                <p14:nvPr/>
              </p14:nvContentPartPr>
              <p14:xfrm>
                <a:off x="4907410" y="5272289"/>
                <a:ext cx="504000" cy="149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40E4540-606D-9344-54F3-BFEF1779FE8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98410" y="5263289"/>
                  <a:ext cx="521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AB0C564-C94A-2614-A79A-6A00173D428C}"/>
                    </a:ext>
                  </a:extLst>
                </p14:cNvPr>
                <p14:cNvContentPartPr/>
                <p14:nvPr/>
              </p14:nvContentPartPr>
              <p14:xfrm>
                <a:off x="5140690" y="5135849"/>
                <a:ext cx="50760" cy="13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AB0C564-C94A-2614-A79A-6A00173D428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131690" y="5127209"/>
                  <a:ext cx="684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5230D31-CF5D-6D63-F206-E6A646CA6422}"/>
              </a:ext>
            </a:extLst>
          </p:cNvPr>
          <p:cNvGrpSpPr/>
          <p:nvPr/>
        </p:nvGrpSpPr>
        <p:grpSpPr>
          <a:xfrm>
            <a:off x="5682130" y="5151329"/>
            <a:ext cx="1658160" cy="409320"/>
            <a:chOff x="5682130" y="5151329"/>
            <a:chExt cx="165816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519D166-391F-A2D4-AF82-28502EDAA0AA}"/>
                    </a:ext>
                  </a:extLst>
                </p14:cNvPr>
                <p14:cNvContentPartPr/>
                <p14:nvPr/>
              </p14:nvContentPartPr>
              <p14:xfrm>
                <a:off x="5682130" y="5222969"/>
                <a:ext cx="1085040" cy="277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519D166-391F-A2D4-AF82-28502EDAA0A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73130" y="5213969"/>
                  <a:ext cx="1102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40B94C1-8CDE-2DD6-40D4-AC58DACF0E5D}"/>
                    </a:ext>
                  </a:extLst>
                </p14:cNvPr>
                <p14:cNvContentPartPr/>
                <p14:nvPr/>
              </p14:nvContentPartPr>
              <p14:xfrm>
                <a:off x="7099810" y="5269769"/>
                <a:ext cx="27000" cy="28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40B94C1-8CDE-2DD6-40D4-AC58DACF0E5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91170" y="5260769"/>
                  <a:ext cx="44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20BAF14-9B23-6170-B6D4-44A6C6104152}"/>
                    </a:ext>
                  </a:extLst>
                </p14:cNvPr>
                <p14:cNvContentPartPr/>
                <p14:nvPr/>
              </p14:nvContentPartPr>
              <p14:xfrm>
                <a:off x="6984250" y="5151329"/>
                <a:ext cx="356040" cy="409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20BAF14-9B23-6170-B6D4-44A6C610415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75250" y="5142689"/>
                  <a:ext cx="37368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398C564-C3CF-9A5D-5AF3-9E479F885CE6}"/>
              </a:ext>
            </a:extLst>
          </p:cNvPr>
          <p:cNvGrpSpPr/>
          <p:nvPr/>
        </p:nvGrpSpPr>
        <p:grpSpPr>
          <a:xfrm>
            <a:off x="7595890" y="5026409"/>
            <a:ext cx="474840" cy="675720"/>
            <a:chOff x="7595890" y="5026409"/>
            <a:chExt cx="47484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59837A0-7970-E79F-5E08-3D0E71BD5ED2}"/>
                    </a:ext>
                  </a:extLst>
                </p14:cNvPr>
                <p14:cNvContentPartPr/>
                <p14:nvPr/>
              </p14:nvContentPartPr>
              <p14:xfrm>
                <a:off x="7736290" y="5026409"/>
                <a:ext cx="157320" cy="281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59837A0-7970-E79F-5E08-3D0E71BD5ED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727290" y="5017769"/>
                  <a:ext cx="174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9248589-4E18-BA68-AA12-18C1F8C39117}"/>
                    </a:ext>
                  </a:extLst>
                </p14:cNvPr>
                <p14:cNvContentPartPr/>
                <p14:nvPr/>
              </p14:nvContentPartPr>
              <p14:xfrm>
                <a:off x="7604170" y="5401169"/>
                <a:ext cx="466560" cy="30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9248589-4E18-BA68-AA12-18C1F8C3911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95170" y="5392169"/>
                  <a:ext cx="484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5A903A5-C828-1C5C-D57D-BFF720377A7E}"/>
                    </a:ext>
                  </a:extLst>
                </p14:cNvPr>
                <p14:cNvContentPartPr/>
                <p14:nvPr/>
              </p14:nvContentPartPr>
              <p14:xfrm>
                <a:off x="7634410" y="5567489"/>
                <a:ext cx="173160" cy="134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5A903A5-C828-1C5C-D57D-BFF720377A7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25410" y="5558849"/>
                  <a:ext cx="190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90B3A7A-B494-6F73-314B-BF09E7B01803}"/>
                    </a:ext>
                  </a:extLst>
                </p14:cNvPr>
                <p14:cNvContentPartPr/>
                <p14:nvPr/>
              </p14:nvContentPartPr>
              <p14:xfrm>
                <a:off x="7616410" y="5444009"/>
                <a:ext cx="235080" cy="252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90B3A7A-B494-6F73-314B-BF09E7B0180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607410" y="5435009"/>
                  <a:ext cx="252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F02756F-0C52-6E6C-F8EC-AE3AE3224CA8}"/>
                    </a:ext>
                  </a:extLst>
                </p14:cNvPr>
                <p14:cNvContentPartPr/>
                <p14:nvPr/>
              </p14:nvContentPartPr>
              <p14:xfrm>
                <a:off x="7595890" y="5457329"/>
                <a:ext cx="244440" cy="119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F02756F-0C52-6E6C-F8EC-AE3AE3224CA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586890" y="5448329"/>
                  <a:ext cx="2620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B2CA9F1-A974-89A1-7F5A-27011000DB82}"/>
              </a:ext>
            </a:extLst>
          </p:cNvPr>
          <p:cNvGrpSpPr/>
          <p:nvPr/>
        </p:nvGrpSpPr>
        <p:grpSpPr>
          <a:xfrm>
            <a:off x="545290" y="5921729"/>
            <a:ext cx="877320" cy="474840"/>
            <a:chOff x="545290" y="5921729"/>
            <a:chExt cx="87732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840528F-ADC0-3D7D-4B88-3E872A9E349C}"/>
                    </a:ext>
                  </a:extLst>
                </p14:cNvPr>
                <p14:cNvContentPartPr/>
                <p14:nvPr/>
              </p14:nvContentPartPr>
              <p14:xfrm>
                <a:off x="545290" y="5954849"/>
                <a:ext cx="174600" cy="218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840528F-ADC0-3D7D-4B88-3E872A9E349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36650" y="5945849"/>
                  <a:ext cx="192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87A25B7-C078-CC15-1458-A1E5E4462606}"/>
                    </a:ext>
                  </a:extLst>
                </p14:cNvPr>
                <p14:cNvContentPartPr/>
                <p14:nvPr/>
              </p14:nvContentPartPr>
              <p14:xfrm>
                <a:off x="796210" y="5941529"/>
                <a:ext cx="120240" cy="223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87A25B7-C078-CC15-1458-A1E5E446260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7210" y="5932889"/>
                  <a:ext cx="137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D455CE2-5796-CF78-E3AA-68B5D4F13A71}"/>
                    </a:ext>
                  </a:extLst>
                </p14:cNvPr>
                <p14:cNvContentPartPr/>
                <p14:nvPr/>
              </p14:nvContentPartPr>
              <p14:xfrm>
                <a:off x="975850" y="6003089"/>
                <a:ext cx="37440" cy="136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D455CE2-5796-CF78-E3AA-68B5D4F13A7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67210" y="5994089"/>
                  <a:ext cx="55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05E04CA-45B5-6CD1-8A6C-837DDD7712E5}"/>
                    </a:ext>
                  </a:extLst>
                </p14:cNvPr>
                <p14:cNvContentPartPr/>
                <p14:nvPr/>
              </p14:nvContentPartPr>
              <p14:xfrm>
                <a:off x="1022650" y="5921729"/>
                <a:ext cx="8640" cy="5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05E04CA-45B5-6CD1-8A6C-837DDD7712E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14010" y="5913089"/>
                  <a:ext cx="26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7E5818D-97B4-A367-F648-A91A7E7D5E7A}"/>
                    </a:ext>
                  </a:extLst>
                </p14:cNvPr>
                <p14:cNvContentPartPr/>
                <p14:nvPr/>
              </p14:nvContentPartPr>
              <p14:xfrm>
                <a:off x="1126690" y="6045569"/>
                <a:ext cx="295920" cy="351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7E5818D-97B4-A367-F648-A91A7E7D5E7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18050" y="6036569"/>
                  <a:ext cx="313560" cy="36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60905A0-6D8B-E5A9-0A9E-0F2A0B320755}"/>
              </a:ext>
            </a:extLst>
          </p:cNvPr>
          <p:cNvGrpSpPr/>
          <p:nvPr/>
        </p:nvGrpSpPr>
        <p:grpSpPr>
          <a:xfrm>
            <a:off x="1806730" y="5844689"/>
            <a:ext cx="988560" cy="491400"/>
            <a:chOff x="1806730" y="5844689"/>
            <a:chExt cx="98856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A1E348B-E062-7507-DF24-67FE693EC276}"/>
                    </a:ext>
                  </a:extLst>
                </p14:cNvPr>
                <p14:cNvContentPartPr/>
                <p14:nvPr/>
              </p14:nvContentPartPr>
              <p14:xfrm>
                <a:off x="1806730" y="5906609"/>
                <a:ext cx="434160" cy="162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A1E348B-E062-7507-DF24-67FE693EC27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797730" y="5897609"/>
                  <a:ext cx="451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DDA1840-94B4-356E-243F-09D2488DC924}"/>
                    </a:ext>
                  </a:extLst>
                </p14:cNvPr>
                <p14:cNvContentPartPr/>
                <p14:nvPr/>
              </p14:nvContentPartPr>
              <p14:xfrm>
                <a:off x="1981690" y="5844689"/>
                <a:ext cx="28440" cy="380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DDA1840-94B4-356E-243F-09D2488DC92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72690" y="5836049"/>
                  <a:ext cx="460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96AF031-02A4-E80C-5370-B51E61E643AD}"/>
                    </a:ext>
                  </a:extLst>
                </p14:cNvPr>
                <p14:cNvContentPartPr/>
                <p14:nvPr/>
              </p14:nvContentPartPr>
              <p14:xfrm>
                <a:off x="2390290" y="6039809"/>
                <a:ext cx="216360" cy="155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96AF031-02A4-E80C-5370-B51E61E643A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381290" y="6031169"/>
                  <a:ext cx="234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EDCC689-F216-9E32-D978-E5415709A628}"/>
                    </a:ext>
                  </a:extLst>
                </p14:cNvPr>
                <p14:cNvContentPartPr/>
                <p14:nvPr/>
              </p14:nvContentPartPr>
              <p14:xfrm>
                <a:off x="2273290" y="5884289"/>
                <a:ext cx="182160" cy="446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EDCC689-F216-9E32-D978-E5415709A62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264290" y="5875649"/>
                  <a:ext cx="1998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A19A406-54CB-D6C6-2B74-6A36B0067DA8}"/>
                    </a:ext>
                  </a:extLst>
                </p14:cNvPr>
                <p14:cNvContentPartPr/>
                <p14:nvPr/>
              </p14:nvContentPartPr>
              <p14:xfrm>
                <a:off x="2615290" y="5852609"/>
                <a:ext cx="180000" cy="483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A19A406-54CB-D6C6-2B74-6A36B0067DA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606650" y="5843609"/>
                  <a:ext cx="197640" cy="50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D57364EC-960C-C9FC-6C5B-C8436E092E84}"/>
                  </a:ext>
                </a:extLst>
              </p14:cNvPr>
              <p14:cNvContentPartPr/>
              <p14:nvPr/>
            </p14:nvContentPartPr>
            <p14:xfrm>
              <a:off x="3149530" y="6084449"/>
              <a:ext cx="1217520" cy="1684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D57364EC-960C-C9FC-6C5B-C8436E092E84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3140530" y="6075449"/>
                <a:ext cx="123516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0502B18-819F-5892-75C5-AE741F4FD4F3}"/>
              </a:ext>
            </a:extLst>
          </p:cNvPr>
          <p:cNvGrpSpPr/>
          <p:nvPr/>
        </p:nvGrpSpPr>
        <p:grpSpPr>
          <a:xfrm>
            <a:off x="4646770" y="5906609"/>
            <a:ext cx="2324160" cy="527400"/>
            <a:chOff x="4646770" y="5906609"/>
            <a:chExt cx="232416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BFC2FBA-F715-00E5-E21D-A0C81F2A8D3F}"/>
                    </a:ext>
                  </a:extLst>
                </p14:cNvPr>
                <p14:cNvContentPartPr/>
                <p14:nvPr/>
              </p14:nvContentPartPr>
              <p14:xfrm>
                <a:off x="4646770" y="5928209"/>
                <a:ext cx="466560" cy="2826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BFC2FBA-F715-00E5-E21D-A0C81F2A8D3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638130" y="5919569"/>
                  <a:ext cx="484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3F8817B-AC1E-C382-85EB-9BF4681C6BD7}"/>
                    </a:ext>
                  </a:extLst>
                </p14:cNvPr>
                <p14:cNvContentPartPr/>
                <p14:nvPr/>
              </p14:nvContentPartPr>
              <p14:xfrm>
                <a:off x="5020450" y="6008129"/>
                <a:ext cx="33120" cy="14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3F8817B-AC1E-C382-85EB-9BF4681C6BD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011450" y="5999129"/>
                  <a:ext cx="50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1C39DC5-8236-2DCC-093A-E19445546FAE}"/>
                    </a:ext>
                  </a:extLst>
                </p14:cNvPr>
                <p14:cNvContentPartPr/>
                <p14:nvPr/>
              </p14:nvContentPartPr>
              <p14:xfrm>
                <a:off x="5149690" y="5956289"/>
                <a:ext cx="1025640" cy="477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1C39DC5-8236-2DCC-093A-E19445546FA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40690" y="5947649"/>
                  <a:ext cx="10432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5D2886C-A617-4E1B-1020-AFF1691B3E9B}"/>
                    </a:ext>
                  </a:extLst>
                </p14:cNvPr>
                <p14:cNvContentPartPr/>
                <p14:nvPr/>
              </p14:nvContentPartPr>
              <p14:xfrm>
                <a:off x="5907130" y="5957729"/>
                <a:ext cx="55440" cy="20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5D2886C-A617-4E1B-1020-AFF1691B3E9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898490" y="5949089"/>
                  <a:ext cx="73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F48F93C-4F3A-041E-D26B-72BAA2664596}"/>
                    </a:ext>
                  </a:extLst>
                </p14:cNvPr>
                <p14:cNvContentPartPr/>
                <p14:nvPr/>
              </p14:nvContentPartPr>
              <p14:xfrm>
                <a:off x="6406090" y="5906609"/>
                <a:ext cx="564840" cy="339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F48F93C-4F3A-041E-D26B-72BAA266459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397450" y="5897969"/>
                  <a:ext cx="58248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03848481-2817-AE09-021B-AFDF5ABD2AEB}"/>
              </a:ext>
            </a:extLst>
          </p:cNvPr>
          <p:cNvGrpSpPr/>
          <p:nvPr/>
        </p:nvGrpSpPr>
        <p:grpSpPr>
          <a:xfrm>
            <a:off x="7094050" y="5874209"/>
            <a:ext cx="1080000" cy="352440"/>
            <a:chOff x="7094050" y="5874209"/>
            <a:chExt cx="10800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D47B4AB-0BCE-0A9B-F886-76561CD94BF2}"/>
                    </a:ext>
                  </a:extLst>
                </p14:cNvPr>
                <p14:cNvContentPartPr/>
                <p14:nvPr/>
              </p14:nvContentPartPr>
              <p14:xfrm>
                <a:off x="7094050" y="5874209"/>
                <a:ext cx="1080000" cy="352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D47B4AB-0BCE-0A9B-F886-76561CD94BF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085050" y="5865569"/>
                  <a:ext cx="10976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00A56E9-52C4-0FA6-7F5E-48BB755AAE7C}"/>
                    </a:ext>
                  </a:extLst>
                </p14:cNvPr>
                <p14:cNvContentPartPr/>
                <p14:nvPr/>
              </p14:nvContentPartPr>
              <p14:xfrm>
                <a:off x="7203850" y="5960969"/>
                <a:ext cx="266040" cy="60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00A56E9-52C4-0FA6-7F5E-48BB755AAE7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195210" y="5951969"/>
                  <a:ext cx="28368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49900348-F840-FBF5-C398-CD7D655F1894}"/>
              </a:ext>
            </a:extLst>
          </p:cNvPr>
          <p:cNvGrpSpPr/>
          <p:nvPr/>
        </p:nvGrpSpPr>
        <p:grpSpPr>
          <a:xfrm>
            <a:off x="8414530" y="5867369"/>
            <a:ext cx="2386080" cy="498240"/>
            <a:chOff x="8414530" y="5867369"/>
            <a:chExt cx="238608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41A4FF9-5F17-6078-0DDF-04B71B50A4B7}"/>
                    </a:ext>
                  </a:extLst>
                </p14:cNvPr>
                <p14:cNvContentPartPr/>
                <p14:nvPr/>
              </p14:nvContentPartPr>
              <p14:xfrm>
                <a:off x="8414530" y="6076889"/>
                <a:ext cx="405000" cy="104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41A4FF9-5F17-6078-0DDF-04B71B50A4B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405530" y="6068249"/>
                  <a:ext cx="422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EC2FCEE-F22F-EE1F-58E7-AF0976CCB8E7}"/>
                    </a:ext>
                  </a:extLst>
                </p14:cNvPr>
                <p14:cNvContentPartPr/>
                <p14:nvPr/>
              </p14:nvContentPartPr>
              <p14:xfrm>
                <a:off x="8615770" y="6081929"/>
                <a:ext cx="218520" cy="122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EC2FCEE-F22F-EE1F-58E7-AF0976CCB8E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606770" y="6073289"/>
                  <a:ext cx="236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716B470-89E7-F146-E802-A5CA9235B1C6}"/>
                    </a:ext>
                  </a:extLst>
                </p14:cNvPr>
                <p14:cNvContentPartPr/>
                <p14:nvPr/>
              </p14:nvContentPartPr>
              <p14:xfrm>
                <a:off x="8866330" y="5944049"/>
                <a:ext cx="555120" cy="421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716B470-89E7-F146-E802-A5CA9235B1C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57330" y="5935409"/>
                  <a:ext cx="5727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1140436-228C-593C-06F8-D738EDC6FE6B}"/>
                    </a:ext>
                  </a:extLst>
                </p14:cNvPr>
                <p14:cNvContentPartPr/>
                <p14:nvPr/>
              </p14:nvContentPartPr>
              <p14:xfrm>
                <a:off x="9248290" y="6012089"/>
                <a:ext cx="231840" cy="46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1140436-228C-593C-06F8-D738EDC6FE6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239290" y="6003449"/>
                  <a:ext cx="249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7DC2CAE-4393-0B6B-E24F-178214A42AE9}"/>
                    </a:ext>
                  </a:extLst>
                </p14:cNvPr>
                <p14:cNvContentPartPr/>
                <p14:nvPr/>
              </p14:nvContentPartPr>
              <p14:xfrm>
                <a:off x="9596410" y="5867369"/>
                <a:ext cx="1204200" cy="497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7DC2CAE-4393-0B6B-E24F-178214A42AE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587410" y="5858369"/>
                  <a:ext cx="122184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E366307-1417-08D4-FCBA-F8FABF213865}"/>
                    </a:ext>
                  </a:extLst>
                </p14:cNvPr>
                <p14:cNvContentPartPr/>
                <p14:nvPr/>
              </p14:nvContentPartPr>
              <p14:xfrm>
                <a:off x="10312810" y="5964929"/>
                <a:ext cx="359640" cy="57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E366307-1417-08D4-FCBA-F8FABF21386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04170" y="5956289"/>
                  <a:ext cx="3772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CBE9F893-D0B1-827A-EC6B-E979BC8595EF}"/>
              </a:ext>
            </a:extLst>
          </p:cNvPr>
          <p:cNvGrpSpPr/>
          <p:nvPr/>
        </p:nvGrpSpPr>
        <p:grpSpPr>
          <a:xfrm>
            <a:off x="10960450" y="5680529"/>
            <a:ext cx="1092600" cy="894240"/>
            <a:chOff x="10960450" y="5680529"/>
            <a:chExt cx="1092600" cy="89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2F0BE46-E849-8392-FF5D-E1AA30C32CC4}"/>
                    </a:ext>
                  </a:extLst>
                </p14:cNvPr>
                <p14:cNvContentPartPr/>
                <p14:nvPr/>
              </p14:nvContentPartPr>
              <p14:xfrm>
                <a:off x="10960450" y="6033329"/>
                <a:ext cx="43920" cy="601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2F0BE46-E849-8392-FF5D-E1AA30C32CC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951810" y="6024329"/>
                  <a:ext cx="61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FE701DD-9457-473B-07EA-DB637CA52BF7}"/>
                    </a:ext>
                  </a:extLst>
                </p14:cNvPr>
                <p14:cNvContentPartPr/>
                <p14:nvPr/>
              </p14:nvContentPartPr>
              <p14:xfrm>
                <a:off x="10965490" y="6169049"/>
                <a:ext cx="39240" cy="19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FE701DD-9457-473B-07EA-DB637CA52BF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956490" y="6160049"/>
                  <a:ext cx="56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605E8EE-F386-732B-AA39-E2C665D88CD7}"/>
                    </a:ext>
                  </a:extLst>
                </p14:cNvPr>
                <p14:cNvContentPartPr/>
                <p14:nvPr/>
              </p14:nvContentPartPr>
              <p14:xfrm>
                <a:off x="11162770" y="5815169"/>
                <a:ext cx="154080" cy="244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605E8EE-F386-732B-AA39-E2C665D88CD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153770" y="5806529"/>
                  <a:ext cx="171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13D636A-49EC-9328-67CB-C061906C8C40}"/>
                    </a:ext>
                  </a:extLst>
                </p14:cNvPr>
                <p14:cNvContentPartPr/>
                <p14:nvPr/>
              </p14:nvContentPartPr>
              <p14:xfrm>
                <a:off x="11073130" y="6149249"/>
                <a:ext cx="240480" cy="12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13D636A-49EC-9328-67CB-C061906C8C4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064130" y="6140609"/>
                  <a:ext cx="258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9430B5F-6586-7D95-6311-6B2E46455D37}"/>
                    </a:ext>
                  </a:extLst>
                </p14:cNvPr>
                <p14:cNvContentPartPr/>
                <p14:nvPr/>
              </p14:nvContentPartPr>
              <p14:xfrm>
                <a:off x="11077450" y="6345809"/>
                <a:ext cx="192600" cy="129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9430B5F-6586-7D95-6311-6B2E46455D3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068450" y="6337169"/>
                  <a:ext cx="210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DB54E27-E24D-FD5C-D18C-3394B2575571}"/>
                    </a:ext>
                  </a:extLst>
                </p14:cNvPr>
                <p14:cNvContentPartPr/>
                <p14:nvPr/>
              </p14:nvContentPartPr>
              <p14:xfrm>
                <a:off x="11060530" y="6253649"/>
                <a:ext cx="210960" cy="200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DB54E27-E24D-FD5C-D18C-3394B257557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051530" y="6245009"/>
                  <a:ext cx="228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18F4EDC-92BF-5DF4-4ADB-7B7D97418398}"/>
                    </a:ext>
                  </a:extLst>
                </p14:cNvPr>
                <p14:cNvContentPartPr/>
                <p14:nvPr/>
              </p14:nvContentPartPr>
              <p14:xfrm>
                <a:off x="11065930" y="6232409"/>
                <a:ext cx="204480" cy="106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18F4EDC-92BF-5DF4-4ADB-7B7D9741839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056930" y="6223409"/>
                  <a:ext cx="222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27238F0-34D0-C02E-E785-B387BCABB200}"/>
                    </a:ext>
                  </a:extLst>
                </p14:cNvPr>
                <p14:cNvContentPartPr/>
                <p14:nvPr/>
              </p14:nvContentPartPr>
              <p14:xfrm>
                <a:off x="11429530" y="6112529"/>
                <a:ext cx="118800" cy="13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27238F0-34D0-C02E-E785-B387BCABB20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420530" y="6103889"/>
                  <a:ext cx="136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5D48750-9BB8-6C9E-5CE7-B9489A9E7ECA}"/>
                    </a:ext>
                  </a:extLst>
                </p14:cNvPr>
                <p14:cNvContentPartPr/>
                <p14:nvPr/>
              </p14:nvContentPartPr>
              <p14:xfrm>
                <a:off x="11431330" y="6158609"/>
                <a:ext cx="107280" cy="21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5D48750-9BB8-6C9E-5CE7-B9489A9E7EC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422330" y="6149969"/>
                  <a:ext cx="124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F6B83D0-2AA4-7EAA-9FBD-68D9C63CB33D}"/>
                    </a:ext>
                  </a:extLst>
                </p14:cNvPr>
                <p14:cNvContentPartPr/>
                <p14:nvPr/>
              </p14:nvContentPartPr>
              <p14:xfrm>
                <a:off x="11575330" y="6023609"/>
                <a:ext cx="477720" cy="184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F6B83D0-2AA4-7EAA-9FBD-68D9C63CB33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566330" y="6014609"/>
                  <a:ext cx="495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0409DB0-533A-7E7C-6204-C6EAAC39DAE8}"/>
                    </a:ext>
                  </a:extLst>
                </p14:cNvPr>
                <p14:cNvContentPartPr/>
                <p14:nvPr/>
              </p14:nvContentPartPr>
              <p14:xfrm>
                <a:off x="10992490" y="5747129"/>
                <a:ext cx="249120" cy="741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0409DB0-533A-7E7C-6204-C6EAAC39DAE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983490" y="5738489"/>
                  <a:ext cx="26676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5C686C4-D062-8943-33F6-C1F9F89770DD}"/>
                    </a:ext>
                  </a:extLst>
                </p14:cNvPr>
                <p14:cNvContentPartPr/>
                <p14:nvPr/>
              </p14:nvContentPartPr>
              <p14:xfrm>
                <a:off x="11473810" y="5838209"/>
                <a:ext cx="11160" cy="14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5C686C4-D062-8943-33F6-C1F9F89770D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464810" y="5829209"/>
                  <a:ext cx="28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2AA8868-8182-5B3F-686F-76D36D94DC8C}"/>
                    </a:ext>
                  </a:extLst>
                </p14:cNvPr>
                <p14:cNvContentPartPr/>
                <p14:nvPr/>
              </p14:nvContentPartPr>
              <p14:xfrm>
                <a:off x="11279410" y="5780609"/>
                <a:ext cx="119880" cy="794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2AA8868-8182-5B3F-686F-76D36D94DC8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270410" y="5771969"/>
                  <a:ext cx="137520" cy="8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134E072-49A5-D8EE-80D3-15A45D05EFF0}"/>
                    </a:ext>
                  </a:extLst>
                </p14:cNvPr>
                <p14:cNvContentPartPr/>
                <p14:nvPr/>
              </p14:nvContentPartPr>
              <p14:xfrm>
                <a:off x="11470570" y="5680529"/>
                <a:ext cx="93960" cy="117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134E072-49A5-D8EE-80D3-15A45D05EFF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461570" y="5671889"/>
                  <a:ext cx="11160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280BCD2-40ED-7104-7756-809C908A3721}"/>
                  </a:ext>
                </a:extLst>
              </p14:cNvPr>
              <p14:cNvContentPartPr/>
              <p14:nvPr/>
            </p14:nvContentPartPr>
            <p14:xfrm>
              <a:off x="629890" y="5033609"/>
              <a:ext cx="440280" cy="328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280BCD2-40ED-7104-7756-809C908A3721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20890" y="5024969"/>
                <a:ext cx="4579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0BE63F-7048-991A-CEB0-AC17F1CB9A68}"/>
                  </a:ext>
                </a:extLst>
              </p14:cNvPr>
              <p14:cNvContentPartPr/>
              <p14:nvPr/>
            </p14:nvContentPartPr>
            <p14:xfrm>
              <a:off x="6152730" y="2190945"/>
              <a:ext cx="101160" cy="99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0BE63F-7048-991A-CEB0-AC17F1CB9A68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6134730" y="2173305"/>
                <a:ext cx="13680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49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F35B5F-0426-125D-C044-945124D29D14}"/>
              </a:ext>
            </a:extLst>
          </p:cNvPr>
          <p:cNvGrpSpPr/>
          <p:nvPr/>
        </p:nvGrpSpPr>
        <p:grpSpPr>
          <a:xfrm>
            <a:off x="592090" y="131849"/>
            <a:ext cx="430920" cy="380520"/>
            <a:chOff x="592090" y="131849"/>
            <a:chExt cx="43092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3CBDBEB-E00A-F904-FCF6-DE987F44754C}"/>
                    </a:ext>
                  </a:extLst>
                </p14:cNvPr>
                <p14:cNvContentPartPr/>
                <p14:nvPr/>
              </p14:nvContentPartPr>
              <p14:xfrm>
                <a:off x="634930" y="201689"/>
                <a:ext cx="101160" cy="298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3CBDBEB-E00A-F904-FCF6-DE987F44754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6290" y="193049"/>
                  <a:ext cx="118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DD3CFA-9F32-89CB-E29B-B29C6632DCD2}"/>
                    </a:ext>
                  </a:extLst>
                </p14:cNvPr>
                <p14:cNvContentPartPr/>
                <p14:nvPr/>
              </p14:nvContentPartPr>
              <p14:xfrm>
                <a:off x="592090" y="131849"/>
                <a:ext cx="430920" cy="380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DD3CFA-9F32-89CB-E29B-B29C6632DC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3090" y="123209"/>
                  <a:ext cx="448560" cy="39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58D076-EA7E-C5C0-5A3A-8D3A9F2069AF}"/>
              </a:ext>
            </a:extLst>
          </p:cNvPr>
          <p:cNvGrpSpPr/>
          <p:nvPr/>
        </p:nvGrpSpPr>
        <p:grpSpPr>
          <a:xfrm>
            <a:off x="1256650" y="131849"/>
            <a:ext cx="4784760" cy="503640"/>
            <a:chOff x="1256650" y="131849"/>
            <a:chExt cx="478476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F6A2A4-FE3D-1915-17D1-4A8DE7D0FA8D}"/>
                    </a:ext>
                  </a:extLst>
                </p14:cNvPr>
                <p14:cNvContentPartPr/>
                <p14:nvPr/>
              </p14:nvContentPartPr>
              <p14:xfrm>
                <a:off x="1256650" y="143009"/>
                <a:ext cx="1111680" cy="492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F6A2A4-FE3D-1915-17D1-4A8DE7D0FA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7650" y="134369"/>
                  <a:ext cx="11293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1F43038-379A-FCFA-A21A-C9EEF73C4A3A}"/>
                    </a:ext>
                  </a:extLst>
                </p14:cNvPr>
                <p14:cNvContentPartPr/>
                <p14:nvPr/>
              </p14:nvContentPartPr>
              <p14:xfrm>
                <a:off x="2047210" y="280889"/>
                <a:ext cx="209160" cy="19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1F43038-379A-FCFA-A21A-C9EEF73C4A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8210" y="271889"/>
                  <a:ext cx="226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97B806-774D-C193-ED30-D780131D33B0}"/>
                    </a:ext>
                  </a:extLst>
                </p14:cNvPr>
                <p14:cNvContentPartPr/>
                <p14:nvPr/>
              </p14:nvContentPartPr>
              <p14:xfrm>
                <a:off x="2610970" y="150209"/>
                <a:ext cx="772200" cy="335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97B806-774D-C193-ED30-D780131D33B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01970" y="141209"/>
                  <a:ext cx="7898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1C0A2D-B309-D855-2EA7-1D5ECC08CDCF}"/>
                    </a:ext>
                  </a:extLst>
                </p14:cNvPr>
                <p14:cNvContentPartPr/>
                <p14:nvPr/>
              </p14:nvContentPartPr>
              <p14:xfrm>
                <a:off x="2635090" y="260369"/>
                <a:ext cx="218520" cy="3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1C0A2D-B309-D855-2EA7-1D5ECC08CD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26450" y="251729"/>
                  <a:ext cx="236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5CDFDD6-6AF7-0ECE-D75E-D209F64B9E27}"/>
                    </a:ext>
                  </a:extLst>
                </p14:cNvPr>
                <p14:cNvContentPartPr/>
                <p14:nvPr/>
              </p14:nvContentPartPr>
              <p14:xfrm>
                <a:off x="3701410" y="168929"/>
                <a:ext cx="3240" cy="2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5CDFDD6-6AF7-0ECE-D75E-D209F64B9E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92770" y="159929"/>
                  <a:ext cx="20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124A652-9D6D-B7CF-08CA-EDB6F1E7926D}"/>
                    </a:ext>
                  </a:extLst>
                </p14:cNvPr>
                <p14:cNvContentPartPr/>
                <p14:nvPr/>
              </p14:nvContentPartPr>
              <p14:xfrm>
                <a:off x="3525010" y="135089"/>
                <a:ext cx="1051200" cy="440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124A652-9D6D-B7CF-08CA-EDB6F1E7926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16370" y="126089"/>
                  <a:ext cx="10688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7762041-8302-C4F0-320D-1D85738DBB00}"/>
                    </a:ext>
                  </a:extLst>
                </p14:cNvPr>
                <p14:cNvContentPartPr/>
                <p14:nvPr/>
              </p14:nvContentPartPr>
              <p14:xfrm>
                <a:off x="4425370" y="269369"/>
                <a:ext cx="174960" cy="3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7762041-8302-C4F0-320D-1D85738DBB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16370" y="260729"/>
                  <a:ext cx="192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A68D47-CDF2-2672-0BA0-266B6D348A41}"/>
                    </a:ext>
                  </a:extLst>
                </p14:cNvPr>
                <p14:cNvContentPartPr/>
                <p14:nvPr/>
              </p14:nvContentPartPr>
              <p14:xfrm>
                <a:off x="4081930" y="144449"/>
                <a:ext cx="37440" cy="25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A68D47-CDF2-2672-0BA0-266B6D348A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72930" y="135449"/>
                  <a:ext cx="55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319645-5BCF-69BF-7180-AC63C8247EB4}"/>
                    </a:ext>
                  </a:extLst>
                </p14:cNvPr>
                <p14:cNvContentPartPr/>
                <p14:nvPr/>
              </p14:nvContentPartPr>
              <p14:xfrm>
                <a:off x="4776370" y="131849"/>
                <a:ext cx="1265040" cy="309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319645-5BCF-69BF-7180-AC63C8247E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67370" y="122849"/>
                  <a:ext cx="12826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2EF2FCB-D23C-AAAA-59ED-347FDFC09AB2}"/>
                    </a:ext>
                  </a:extLst>
                </p14:cNvPr>
                <p14:cNvContentPartPr/>
                <p14:nvPr/>
              </p14:nvContentPartPr>
              <p14:xfrm>
                <a:off x="5592130" y="173249"/>
                <a:ext cx="40320" cy="2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2EF2FCB-D23C-AAAA-59ED-347FDFC09A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83130" y="164249"/>
                  <a:ext cx="579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C03CB6-D9B7-D2CE-21F3-29DA055CC813}"/>
              </a:ext>
            </a:extLst>
          </p:cNvPr>
          <p:cNvGrpSpPr/>
          <p:nvPr/>
        </p:nvGrpSpPr>
        <p:grpSpPr>
          <a:xfrm>
            <a:off x="601450" y="771929"/>
            <a:ext cx="2632680" cy="429840"/>
            <a:chOff x="601450" y="771929"/>
            <a:chExt cx="263268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B3DFD9-0420-DB6A-7041-19637AC33264}"/>
                    </a:ext>
                  </a:extLst>
                </p14:cNvPr>
                <p14:cNvContentPartPr/>
                <p14:nvPr/>
              </p14:nvContentPartPr>
              <p14:xfrm>
                <a:off x="621970" y="923129"/>
                <a:ext cx="95760" cy="275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B3DFD9-0420-DB6A-7041-19637AC3326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2970" y="914489"/>
                  <a:ext cx="113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B562C8B-8499-D04E-231E-ACED603BA2D3}"/>
                    </a:ext>
                  </a:extLst>
                </p14:cNvPr>
                <p14:cNvContentPartPr/>
                <p14:nvPr/>
              </p14:nvContentPartPr>
              <p14:xfrm>
                <a:off x="601450" y="857969"/>
                <a:ext cx="491760" cy="299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B562C8B-8499-D04E-231E-ACED603BA2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2450" y="848969"/>
                  <a:ext cx="509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A95107D-49E9-8E7A-AB52-F4A26A090BAB}"/>
                    </a:ext>
                  </a:extLst>
                </p14:cNvPr>
                <p14:cNvContentPartPr/>
                <p14:nvPr/>
              </p14:nvContentPartPr>
              <p14:xfrm>
                <a:off x="1244410" y="1027529"/>
                <a:ext cx="605880" cy="138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A95107D-49E9-8E7A-AB52-F4A26A090B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35770" y="1018889"/>
                  <a:ext cx="623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F551478-560D-F810-D9EC-B48C2C257A07}"/>
                    </a:ext>
                  </a:extLst>
                </p14:cNvPr>
                <p14:cNvContentPartPr/>
                <p14:nvPr/>
              </p14:nvContentPartPr>
              <p14:xfrm>
                <a:off x="1650850" y="1031849"/>
                <a:ext cx="243000" cy="169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F551478-560D-F810-D9EC-B48C2C257A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42210" y="1023209"/>
                  <a:ext cx="260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55260D3-A476-0BDD-9236-165D1C288EA9}"/>
                    </a:ext>
                  </a:extLst>
                </p14:cNvPr>
                <p14:cNvContentPartPr/>
                <p14:nvPr/>
              </p14:nvContentPartPr>
              <p14:xfrm>
                <a:off x="1838410" y="815129"/>
                <a:ext cx="281160" cy="344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55260D3-A476-0BDD-9236-165D1C288E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29770" y="806489"/>
                  <a:ext cx="2988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3016D9-B595-611C-25D9-0541F4ABC19E}"/>
                    </a:ext>
                  </a:extLst>
                </p14:cNvPr>
                <p14:cNvContentPartPr/>
                <p14:nvPr/>
              </p14:nvContentPartPr>
              <p14:xfrm>
                <a:off x="1921570" y="926009"/>
                <a:ext cx="242640" cy="44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3016D9-B595-611C-25D9-0541F4ABC19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12570" y="917009"/>
                  <a:ext cx="260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2484DA-3EAF-F5C9-7CB1-F791CD399D04}"/>
                    </a:ext>
                  </a:extLst>
                </p14:cNvPr>
                <p14:cNvContentPartPr/>
                <p14:nvPr/>
              </p14:nvContentPartPr>
              <p14:xfrm>
                <a:off x="2335210" y="771929"/>
                <a:ext cx="898920" cy="399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2484DA-3EAF-F5C9-7CB1-F791CD399D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26570" y="763289"/>
                  <a:ext cx="9165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B766B7-BFFE-65D5-D22E-0C28E9C9EE4F}"/>
                    </a:ext>
                  </a:extLst>
                </p14:cNvPr>
                <p14:cNvContentPartPr/>
                <p14:nvPr/>
              </p14:nvContentPartPr>
              <p14:xfrm>
                <a:off x="2407570" y="843569"/>
                <a:ext cx="368640" cy="25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B766B7-BFFE-65D5-D22E-0C28E9C9EE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98570" y="834569"/>
                  <a:ext cx="3862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3BD4F3-9039-5271-1976-41F682DB5AC7}"/>
              </a:ext>
            </a:extLst>
          </p:cNvPr>
          <p:cNvGrpSpPr/>
          <p:nvPr/>
        </p:nvGrpSpPr>
        <p:grpSpPr>
          <a:xfrm>
            <a:off x="3444370" y="579329"/>
            <a:ext cx="4630680" cy="1006920"/>
            <a:chOff x="3444370" y="579329"/>
            <a:chExt cx="4630680" cy="10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DDA9307-65A3-5186-7855-66BCE8DA0ED8}"/>
                    </a:ext>
                  </a:extLst>
                </p14:cNvPr>
                <p14:cNvContentPartPr/>
                <p14:nvPr/>
              </p14:nvContentPartPr>
              <p14:xfrm>
                <a:off x="3444370" y="997289"/>
                <a:ext cx="417960" cy="132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DDA9307-65A3-5186-7855-66BCE8DA0E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35370" y="988649"/>
                  <a:ext cx="435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819B3D4-C54A-BCF4-FB6D-E663B5ECE994}"/>
                    </a:ext>
                  </a:extLst>
                </p14:cNvPr>
                <p14:cNvContentPartPr/>
                <p14:nvPr/>
              </p14:nvContentPartPr>
              <p14:xfrm>
                <a:off x="3600970" y="893609"/>
                <a:ext cx="15480" cy="14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819B3D4-C54A-BCF4-FB6D-E663B5ECE9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92330" y="884969"/>
                  <a:ext cx="33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2A6E99A-8878-BBEA-8E43-51DD36373458}"/>
                    </a:ext>
                  </a:extLst>
                </p14:cNvPr>
                <p14:cNvContentPartPr/>
                <p14:nvPr/>
              </p14:nvContentPartPr>
              <p14:xfrm>
                <a:off x="4080130" y="690209"/>
                <a:ext cx="581760" cy="431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2A6E99A-8878-BBEA-8E43-51DD363734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71130" y="681569"/>
                  <a:ext cx="5994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7E92CF7-4FD8-D06A-CC03-2B84E4B19DA8}"/>
                    </a:ext>
                  </a:extLst>
                </p14:cNvPr>
                <p14:cNvContentPartPr/>
                <p14:nvPr/>
              </p14:nvContentPartPr>
              <p14:xfrm>
                <a:off x="4143490" y="859049"/>
                <a:ext cx="388440" cy="62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7E92CF7-4FD8-D06A-CC03-2B84E4B19DA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34850" y="850409"/>
                  <a:ext cx="406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9F5BE5-1E07-56A7-43BF-FCBD6684857A}"/>
                    </a:ext>
                  </a:extLst>
                </p14:cNvPr>
                <p14:cNvContentPartPr/>
                <p14:nvPr/>
              </p14:nvContentPartPr>
              <p14:xfrm>
                <a:off x="4898410" y="918089"/>
                <a:ext cx="416880" cy="168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9F5BE5-1E07-56A7-43BF-FCBD6684857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89770" y="909449"/>
                  <a:ext cx="434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563855-D0BC-EDA0-8072-A1A2CC1C51A6}"/>
                    </a:ext>
                  </a:extLst>
                </p14:cNvPr>
                <p14:cNvContentPartPr/>
                <p14:nvPr/>
              </p14:nvContentPartPr>
              <p14:xfrm>
                <a:off x="5127730" y="923849"/>
                <a:ext cx="233280" cy="202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563855-D0BC-EDA0-8072-A1A2CC1C51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18730" y="915209"/>
                  <a:ext cx="250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BCDDFB5-04BD-069C-4750-CC8A9D7D5118}"/>
                    </a:ext>
                  </a:extLst>
                </p14:cNvPr>
                <p14:cNvContentPartPr/>
                <p14:nvPr/>
              </p14:nvContentPartPr>
              <p14:xfrm>
                <a:off x="5368930" y="888209"/>
                <a:ext cx="1364040" cy="361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BCDDFB5-04BD-069C-4750-CC8A9D7D511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60290" y="879569"/>
                  <a:ext cx="13816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31AC171-17FC-330F-E46A-81831DF27EC6}"/>
                    </a:ext>
                  </a:extLst>
                </p14:cNvPr>
                <p14:cNvContentPartPr/>
                <p14:nvPr/>
              </p14:nvContentPartPr>
              <p14:xfrm>
                <a:off x="6330130" y="749609"/>
                <a:ext cx="23040" cy="19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31AC171-17FC-330F-E46A-81831DF27EC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21490" y="740969"/>
                  <a:ext cx="40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9F13BE9-58D0-845E-2FA9-BC39E0A438A8}"/>
                    </a:ext>
                  </a:extLst>
                </p14:cNvPr>
                <p14:cNvContentPartPr/>
                <p14:nvPr/>
              </p14:nvContentPartPr>
              <p14:xfrm>
                <a:off x="7062010" y="899729"/>
                <a:ext cx="289440" cy="119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9F13BE9-58D0-845E-2FA9-BC39E0A438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53010" y="891089"/>
                  <a:ext cx="307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4FFE316-5752-3D14-3A61-91FA77FA94C7}"/>
                    </a:ext>
                  </a:extLst>
                </p14:cNvPr>
                <p14:cNvContentPartPr/>
                <p14:nvPr/>
              </p14:nvContentPartPr>
              <p14:xfrm>
                <a:off x="7734130" y="654569"/>
                <a:ext cx="20520" cy="256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4FFE316-5752-3D14-3A61-91FA77FA94C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25130" y="645929"/>
                  <a:ext cx="38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70AAB4-B1D2-A65A-0FBD-16E7031BFF58}"/>
                    </a:ext>
                  </a:extLst>
                </p14:cNvPr>
                <p14:cNvContentPartPr/>
                <p14:nvPr/>
              </p14:nvContentPartPr>
              <p14:xfrm>
                <a:off x="7701370" y="645209"/>
                <a:ext cx="190800" cy="26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70AAB4-B1D2-A65A-0FBD-16E7031BFF5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92730" y="636209"/>
                  <a:ext cx="2084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1F588E8-A519-52FF-C9BC-FC33F73C95F5}"/>
                    </a:ext>
                  </a:extLst>
                </p14:cNvPr>
                <p14:cNvContentPartPr/>
                <p14:nvPr/>
              </p14:nvContentPartPr>
              <p14:xfrm>
                <a:off x="7590130" y="1004489"/>
                <a:ext cx="351360" cy="20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1F588E8-A519-52FF-C9BC-FC33F73C95F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81490" y="995489"/>
                  <a:ext cx="369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6C7001D-ECDD-9853-F4F8-6592F2F04C3A}"/>
                    </a:ext>
                  </a:extLst>
                </p14:cNvPr>
                <p14:cNvContentPartPr/>
                <p14:nvPr/>
              </p14:nvContentPartPr>
              <p14:xfrm>
                <a:off x="7670410" y="1161089"/>
                <a:ext cx="144000" cy="208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6C7001D-ECDD-9853-F4F8-6592F2F04C3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61770" y="1152449"/>
                  <a:ext cx="1616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74DCB76-53A1-26A0-4A47-468C89BD4A93}"/>
                    </a:ext>
                  </a:extLst>
                </p14:cNvPr>
                <p14:cNvContentPartPr/>
                <p14:nvPr/>
              </p14:nvContentPartPr>
              <p14:xfrm>
                <a:off x="7617130" y="1088729"/>
                <a:ext cx="225000" cy="289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74DCB76-53A1-26A0-4A47-468C89BD4A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08130" y="1079729"/>
                  <a:ext cx="242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0ED8C5-EA64-7BC4-4BA5-661099C3B78C}"/>
                    </a:ext>
                  </a:extLst>
                </p14:cNvPr>
                <p14:cNvContentPartPr/>
                <p14:nvPr/>
              </p14:nvContentPartPr>
              <p14:xfrm>
                <a:off x="7634770" y="1098089"/>
                <a:ext cx="169560" cy="129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0ED8C5-EA64-7BC4-4BA5-661099C3B7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25770" y="1089449"/>
                  <a:ext cx="187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D34034-A803-17B1-0AE6-A216124E65B8}"/>
                    </a:ext>
                  </a:extLst>
                </p14:cNvPr>
                <p14:cNvContentPartPr/>
                <p14:nvPr/>
              </p14:nvContentPartPr>
              <p14:xfrm>
                <a:off x="7436050" y="579329"/>
                <a:ext cx="215280" cy="1006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D34034-A803-17B1-0AE6-A216124E65B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27050" y="570689"/>
                  <a:ext cx="232920" cy="10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D57203-37E8-3B4A-DCD8-32EFB8BC19A7}"/>
                    </a:ext>
                  </a:extLst>
                </p14:cNvPr>
                <p14:cNvContentPartPr/>
                <p14:nvPr/>
              </p14:nvContentPartPr>
              <p14:xfrm>
                <a:off x="7922410" y="620369"/>
                <a:ext cx="152640" cy="918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D57203-37E8-3B4A-DCD8-32EFB8BC19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13410" y="611729"/>
                  <a:ext cx="170280" cy="9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9383CF-BF69-94BE-55F5-3E5C1849F999}"/>
              </a:ext>
            </a:extLst>
          </p:cNvPr>
          <p:cNvGrpSpPr/>
          <p:nvPr/>
        </p:nvGrpSpPr>
        <p:grpSpPr>
          <a:xfrm>
            <a:off x="6245530" y="81089"/>
            <a:ext cx="943920" cy="322920"/>
            <a:chOff x="6245530" y="81089"/>
            <a:chExt cx="94392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ECA7F4-47C6-5D27-7871-BFE9CBD9FFDD}"/>
                    </a:ext>
                  </a:extLst>
                </p14:cNvPr>
                <p14:cNvContentPartPr/>
                <p14:nvPr/>
              </p14:nvContentPartPr>
              <p14:xfrm>
                <a:off x="6245530" y="371969"/>
                <a:ext cx="41040" cy="32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ECA7F4-47C6-5D27-7871-BFE9CBD9FF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36530" y="363329"/>
                  <a:ext cx="58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8D7452-E1D7-EA73-CD14-FD783C60488B}"/>
                    </a:ext>
                  </a:extLst>
                </p14:cNvPr>
                <p14:cNvContentPartPr/>
                <p14:nvPr/>
              </p14:nvContentPartPr>
              <p14:xfrm>
                <a:off x="6642610" y="136529"/>
                <a:ext cx="41760" cy="204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8D7452-E1D7-EA73-CD14-FD783C6048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33970" y="127529"/>
                  <a:ext cx="59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FB11E08-CF52-E897-443D-855DD092A7A6}"/>
                    </a:ext>
                  </a:extLst>
                </p14:cNvPr>
                <p14:cNvContentPartPr/>
                <p14:nvPr/>
              </p14:nvContentPartPr>
              <p14:xfrm>
                <a:off x="6586090" y="115649"/>
                <a:ext cx="246240" cy="41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FB11E08-CF52-E897-443D-855DD092A7A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77450" y="107009"/>
                  <a:ext cx="263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41A2978-39C0-1138-9F00-65EE5086B324}"/>
                    </a:ext>
                  </a:extLst>
                </p14:cNvPr>
                <p14:cNvContentPartPr/>
                <p14:nvPr/>
              </p14:nvContentPartPr>
              <p14:xfrm>
                <a:off x="6825490" y="81089"/>
                <a:ext cx="52920" cy="277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41A2978-39C0-1138-9F00-65EE5086B3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16850" y="72089"/>
                  <a:ext cx="705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B78D078-6D5A-C1C4-7150-15183B670551}"/>
                    </a:ext>
                  </a:extLst>
                </p14:cNvPr>
                <p14:cNvContentPartPr/>
                <p14:nvPr/>
              </p14:nvContentPartPr>
              <p14:xfrm>
                <a:off x="6949690" y="273329"/>
                <a:ext cx="110520" cy="92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B78D078-6D5A-C1C4-7150-15183B6705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40690" y="264689"/>
                  <a:ext cx="128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F7DF60-FD66-79C8-9F2C-BABF8AE86B24}"/>
                    </a:ext>
                  </a:extLst>
                </p14:cNvPr>
                <p14:cNvContentPartPr/>
                <p14:nvPr/>
              </p14:nvContentPartPr>
              <p14:xfrm>
                <a:off x="7106650" y="269369"/>
                <a:ext cx="82800" cy="90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F7DF60-FD66-79C8-9F2C-BABF8AE86B2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97650" y="260729"/>
                  <a:ext cx="1004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F01F8A-3FCB-61E5-66D3-91F688A3E478}"/>
              </a:ext>
            </a:extLst>
          </p:cNvPr>
          <p:cNvGrpSpPr/>
          <p:nvPr/>
        </p:nvGrpSpPr>
        <p:grpSpPr>
          <a:xfrm>
            <a:off x="7504810" y="84689"/>
            <a:ext cx="1450440" cy="284760"/>
            <a:chOff x="7504810" y="84689"/>
            <a:chExt cx="14504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5ED548-2530-7830-1C8A-1424B58E91BE}"/>
                    </a:ext>
                  </a:extLst>
                </p14:cNvPr>
                <p14:cNvContentPartPr/>
                <p14:nvPr/>
              </p14:nvContentPartPr>
              <p14:xfrm>
                <a:off x="7533610" y="104849"/>
                <a:ext cx="74160" cy="225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5ED548-2530-7830-1C8A-1424B58E91B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24610" y="96209"/>
                  <a:ext cx="91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0B41860-7096-BC7A-6A2E-AB5C40EECACF}"/>
                    </a:ext>
                  </a:extLst>
                </p14:cNvPr>
                <p14:cNvContentPartPr/>
                <p14:nvPr/>
              </p14:nvContentPartPr>
              <p14:xfrm>
                <a:off x="7504810" y="188369"/>
                <a:ext cx="153360" cy="28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0B41860-7096-BC7A-6A2E-AB5C40EECAC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96170" y="179369"/>
                  <a:ext cx="171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7001048-8814-4266-DC73-7F9F959D9F05}"/>
                    </a:ext>
                  </a:extLst>
                </p14:cNvPr>
                <p14:cNvContentPartPr/>
                <p14:nvPr/>
              </p14:nvContentPartPr>
              <p14:xfrm>
                <a:off x="7702450" y="200969"/>
                <a:ext cx="118440" cy="117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7001048-8814-4266-DC73-7F9F959D9F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93450" y="192329"/>
                  <a:ext cx="136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6B3105-7574-7DB6-766F-8B364792AFBF}"/>
                    </a:ext>
                  </a:extLst>
                </p14:cNvPr>
                <p14:cNvContentPartPr/>
                <p14:nvPr/>
              </p14:nvContentPartPr>
              <p14:xfrm>
                <a:off x="7852930" y="233009"/>
                <a:ext cx="99000" cy="136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6B3105-7574-7DB6-766F-8B364792AFB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43930" y="224009"/>
                  <a:ext cx="116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CD41DC-45F2-5790-075F-8177B3D6AA1B}"/>
                    </a:ext>
                  </a:extLst>
                </p14:cNvPr>
                <p14:cNvContentPartPr/>
                <p14:nvPr/>
              </p14:nvContentPartPr>
              <p14:xfrm>
                <a:off x="8023930" y="260009"/>
                <a:ext cx="66960" cy="85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CD41DC-45F2-5790-075F-8177B3D6AA1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15290" y="251369"/>
                  <a:ext cx="84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D5F44B2-E479-98DD-5E2F-CE903CC68AF5}"/>
                    </a:ext>
                  </a:extLst>
                </p14:cNvPr>
                <p14:cNvContentPartPr/>
                <p14:nvPr/>
              </p14:nvContentPartPr>
              <p14:xfrm>
                <a:off x="8212930" y="265049"/>
                <a:ext cx="100080" cy="81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D5F44B2-E479-98DD-5E2F-CE903CC68A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03930" y="256409"/>
                  <a:ext cx="117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98BC0D6-B95A-430E-DC9E-EA0A43921A88}"/>
                    </a:ext>
                  </a:extLst>
                </p14:cNvPr>
                <p14:cNvContentPartPr/>
                <p14:nvPr/>
              </p14:nvContentPartPr>
              <p14:xfrm>
                <a:off x="8361250" y="286649"/>
                <a:ext cx="11880" cy="47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98BC0D6-B95A-430E-DC9E-EA0A43921A8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52610" y="278009"/>
                  <a:ext cx="29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E31100-F762-DAC2-B0CD-D1734CD096DA}"/>
                    </a:ext>
                  </a:extLst>
                </p14:cNvPr>
                <p14:cNvContentPartPr/>
                <p14:nvPr/>
              </p14:nvContentPartPr>
              <p14:xfrm>
                <a:off x="8496970" y="84689"/>
                <a:ext cx="66960" cy="245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E31100-F762-DAC2-B0CD-D1734CD096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87970" y="76049"/>
                  <a:ext cx="84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EF71621-BB19-EE68-6960-987D0442AB44}"/>
                    </a:ext>
                  </a:extLst>
                </p14:cNvPr>
                <p14:cNvContentPartPr/>
                <p14:nvPr/>
              </p14:nvContentPartPr>
              <p14:xfrm>
                <a:off x="8373850" y="219689"/>
                <a:ext cx="242640" cy="105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EF71621-BB19-EE68-6960-987D0442AB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65210" y="211049"/>
                  <a:ext cx="260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63D8AE8-5627-EA88-0A33-2EAF158A4478}"/>
                    </a:ext>
                  </a:extLst>
                </p14:cNvPr>
                <p14:cNvContentPartPr/>
                <p14:nvPr/>
              </p14:nvContentPartPr>
              <p14:xfrm>
                <a:off x="8620090" y="174329"/>
                <a:ext cx="180000" cy="162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63D8AE8-5627-EA88-0A33-2EAF158A44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11450" y="165329"/>
                  <a:ext cx="197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AE6EB2C-BEF3-3525-3AC8-18815E969540}"/>
                    </a:ext>
                  </a:extLst>
                </p14:cNvPr>
                <p14:cNvContentPartPr/>
                <p14:nvPr/>
              </p14:nvContentPartPr>
              <p14:xfrm>
                <a:off x="8842570" y="274769"/>
                <a:ext cx="112680" cy="70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AE6EB2C-BEF3-3525-3AC8-18815E9695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33930" y="266129"/>
                  <a:ext cx="13032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DB0EF4-9809-C1A2-CA6F-28E8514E0A24}"/>
              </a:ext>
            </a:extLst>
          </p:cNvPr>
          <p:cNvGrpSpPr/>
          <p:nvPr/>
        </p:nvGrpSpPr>
        <p:grpSpPr>
          <a:xfrm>
            <a:off x="9251170" y="130049"/>
            <a:ext cx="149040" cy="252720"/>
            <a:chOff x="9251170" y="130049"/>
            <a:chExt cx="14904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700DCB1-42EC-1CDF-05D7-50FC1B24C87A}"/>
                    </a:ext>
                  </a:extLst>
                </p14:cNvPr>
                <p14:cNvContentPartPr/>
                <p14:nvPr/>
              </p14:nvContentPartPr>
              <p14:xfrm>
                <a:off x="9251170" y="249929"/>
                <a:ext cx="24840" cy="80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700DCB1-42EC-1CDF-05D7-50FC1B24C87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42530" y="240929"/>
                  <a:ext cx="42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49E8C7C-76D6-2235-72F9-F94F7510BB04}"/>
                    </a:ext>
                  </a:extLst>
                </p14:cNvPr>
                <p14:cNvContentPartPr/>
                <p14:nvPr/>
              </p14:nvContentPartPr>
              <p14:xfrm>
                <a:off x="9273850" y="130049"/>
                <a:ext cx="11880" cy="1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49E8C7C-76D6-2235-72F9-F94F7510BB0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65210" y="121049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BFD0C8D-A6D8-8048-096B-CBB3B3D268D9}"/>
                    </a:ext>
                  </a:extLst>
                </p14:cNvPr>
                <p14:cNvContentPartPr/>
                <p14:nvPr/>
              </p14:nvContentPartPr>
              <p14:xfrm>
                <a:off x="9333610" y="237689"/>
                <a:ext cx="66600" cy="145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BFD0C8D-A6D8-8048-096B-CBB3B3D268D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24970" y="229049"/>
                  <a:ext cx="842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154FF92-746B-6104-B542-F8CA6B357E55}"/>
              </a:ext>
            </a:extLst>
          </p:cNvPr>
          <p:cNvGrpSpPr/>
          <p:nvPr/>
        </p:nvGrpSpPr>
        <p:grpSpPr>
          <a:xfrm>
            <a:off x="9666970" y="126089"/>
            <a:ext cx="878400" cy="356400"/>
            <a:chOff x="9666970" y="126089"/>
            <a:chExt cx="87840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B8AA9BF-C8A0-7E18-476C-DD0AC17E832C}"/>
                    </a:ext>
                  </a:extLst>
                </p14:cNvPr>
                <p14:cNvContentPartPr/>
                <p14:nvPr/>
              </p14:nvContentPartPr>
              <p14:xfrm>
                <a:off x="9666970" y="266849"/>
                <a:ext cx="154440" cy="114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B8AA9BF-C8A0-7E18-476C-DD0AC17E832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57970" y="258209"/>
                  <a:ext cx="172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FFA5301-5B1B-09A6-6C7D-4AB53BA54D31}"/>
                    </a:ext>
                  </a:extLst>
                </p14:cNvPr>
                <p14:cNvContentPartPr/>
                <p14:nvPr/>
              </p14:nvContentPartPr>
              <p14:xfrm>
                <a:off x="9836890" y="127529"/>
                <a:ext cx="428400" cy="256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FFA5301-5B1B-09A6-6C7D-4AB53BA54D3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27890" y="118529"/>
                  <a:ext cx="446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475E9A8-F20B-8C34-06DA-CB506A77AAF2}"/>
                    </a:ext>
                  </a:extLst>
                </p14:cNvPr>
                <p14:cNvContentPartPr/>
                <p14:nvPr/>
              </p14:nvContentPartPr>
              <p14:xfrm>
                <a:off x="10207690" y="126089"/>
                <a:ext cx="337680" cy="356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475E9A8-F20B-8C34-06DA-CB506A77AAF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98690" y="117449"/>
                  <a:ext cx="35532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E12B06-6CDF-530B-B438-BE79FB4FB13A}"/>
              </a:ext>
            </a:extLst>
          </p:cNvPr>
          <p:cNvGrpSpPr/>
          <p:nvPr/>
        </p:nvGrpSpPr>
        <p:grpSpPr>
          <a:xfrm>
            <a:off x="10638970" y="140849"/>
            <a:ext cx="1341720" cy="360000"/>
            <a:chOff x="10638970" y="140849"/>
            <a:chExt cx="134172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B2B617C-D4D5-4618-3A82-292203D10A12}"/>
                    </a:ext>
                  </a:extLst>
                </p14:cNvPr>
                <p14:cNvContentPartPr/>
                <p14:nvPr/>
              </p14:nvContentPartPr>
              <p14:xfrm>
                <a:off x="10638970" y="140849"/>
                <a:ext cx="1341720" cy="360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B2B617C-D4D5-4618-3A82-292203D10A1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30330" y="131849"/>
                  <a:ext cx="13593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7F62ACA-9F86-5FA8-C28D-B16019367C74}"/>
                    </a:ext>
                  </a:extLst>
                </p14:cNvPr>
                <p14:cNvContentPartPr/>
                <p14:nvPr/>
              </p14:nvContentPartPr>
              <p14:xfrm>
                <a:off x="11347090" y="202049"/>
                <a:ext cx="34560" cy="60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7F62ACA-9F86-5FA8-C28D-B16019367C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338090" y="193409"/>
                  <a:ext cx="52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E0E8F6-D87E-A39D-94F8-D0BDC7D908BF}"/>
                    </a:ext>
                  </a:extLst>
                </p14:cNvPr>
                <p14:cNvContentPartPr/>
                <p14:nvPr/>
              </p14:nvContentPartPr>
              <p14:xfrm>
                <a:off x="11512330" y="333809"/>
                <a:ext cx="150840" cy="72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E0E8F6-D87E-A39D-94F8-D0BDC7D908B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503330" y="324809"/>
                  <a:ext cx="16848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9709D82-8501-7133-A740-0CC9B74228CC}"/>
              </a:ext>
            </a:extLst>
          </p:cNvPr>
          <p:cNvGrpSpPr/>
          <p:nvPr/>
        </p:nvGrpSpPr>
        <p:grpSpPr>
          <a:xfrm>
            <a:off x="10619170" y="66329"/>
            <a:ext cx="159120" cy="105120"/>
            <a:chOff x="10619170" y="66329"/>
            <a:chExt cx="15912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D1610FC-FF6C-123D-7E1A-1772D99CD783}"/>
                    </a:ext>
                  </a:extLst>
                </p14:cNvPr>
                <p14:cNvContentPartPr/>
                <p14:nvPr/>
              </p14:nvContentPartPr>
              <p14:xfrm>
                <a:off x="10619170" y="95849"/>
                <a:ext cx="87480" cy="63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D1610FC-FF6C-123D-7E1A-1772D99CD78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10170" y="87209"/>
                  <a:ext cx="105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5C136E7-2F60-521B-9AAC-774815378054}"/>
                    </a:ext>
                  </a:extLst>
                </p14:cNvPr>
                <p14:cNvContentPartPr/>
                <p14:nvPr/>
              </p14:nvContentPartPr>
              <p14:xfrm>
                <a:off x="10687210" y="66329"/>
                <a:ext cx="91080" cy="105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5C136E7-2F60-521B-9AAC-77481537805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78210" y="57689"/>
                  <a:ext cx="1087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7160013-CD54-7480-7593-725950E90317}"/>
              </a:ext>
            </a:extLst>
          </p:cNvPr>
          <p:cNvGrpSpPr/>
          <p:nvPr/>
        </p:nvGrpSpPr>
        <p:grpSpPr>
          <a:xfrm>
            <a:off x="11841010" y="60209"/>
            <a:ext cx="167760" cy="130680"/>
            <a:chOff x="11841010" y="60209"/>
            <a:chExt cx="16776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B0E45E4-49E8-F058-0DBC-99A5A68B4D3A}"/>
                    </a:ext>
                  </a:extLst>
                </p14:cNvPr>
                <p14:cNvContentPartPr/>
                <p14:nvPr/>
              </p14:nvContentPartPr>
              <p14:xfrm>
                <a:off x="11841010" y="91169"/>
                <a:ext cx="117000" cy="60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B0E45E4-49E8-F058-0DBC-99A5A68B4D3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832010" y="82169"/>
                  <a:ext cx="134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ED0C26-6D69-56EA-49A4-290CBA959F7A}"/>
                    </a:ext>
                  </a:extLst>
                </p14:cNvPr>
                <p14:cNvContentPartPr/>
                <p14:nvPr/>
              </p14:nvContentPartPr>
              <p14:xfrm>
                <a:off x="11937850" y="60209"/>
                <a:ext cx="70920" cy="130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ED0C26-6D69-56EA-49A4-290CBA959F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928850" y="51569"/>
                  <a:ext cx="8856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530FEBF-8ADB-BBC2-9B73-AF7E861F8550}"/>
                  </a:ext>
                </a:extLst>
              </p14:cNvPr>
              <p14:cNvContentPartPr/>
              <p14:nvPr/>
            </p14:nvContentPartPr>
            <p14:xfrm>
              <a:off x="8356570" y="936089"/>
              <a:ext cx="262440" cy="91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530FEBF-8ADB-BBC2-9B73-AF7E861F855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347570" y="927449"/>
                <a:ext cx="28008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7C745698-597A-EA79-921A-CA84D5A6297F}"/>
              </a:ext>
            </a:extLst>
          </p:cNvPr>
          <p:cNvGrpSpPr/>
          <p:nvPr/>
        </p:nvGrpSpPr>
        <p:grpSpPr>
          <a:xfrm>
            <a:off x="8838610" y="593729"/>
            <a:ext cx="830520" cy="485640"/>
            <a:chOff x="8838610" y="593729"/>
            <a:chExt cx="83052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F1E2835-C01B-5FC4-636E-BD3B79B27285}"/>
                    </a:ext>
                  </a:extLst>
                </p14:cNvPr>
                <p14:cNvContentPartPr/>
                <p14:nvPr/>
              </p14:nvContentPartPr>
              <p14:xfrm>
                <a:off x="8943370" y="661769"/>
                <a:ext cx="7200" cy="254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F1E2835-C01B-5FC4-636E-BD3B79B2728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934730" y="652769"/>
                  <a:ext cx="24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E93284E-26D2-5D3D-289B-BEAFC254397A}"/>
                    </a:ext>
                  </a:extLst>
                </p14:cNvPr>
                <p14:cNvContentPartPr/>
                <p14:nvPr/>
              </p14:nvContentPartPr>
              <p14:xfrm>
                <a:off x="9075490" y="746369"/>
                <a:ext cx="198360" cy="181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E93284E-26D2-5D3D-289B-BEAFC254397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66850" y="737369"/>
                  <a:ext cx="216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36CC927-7BA3-3213-EB72-D151A6DAF3D2}"/>
                    </a:ext>
                  </a:extLst>
                </p14:cNvPr>
                <p14:cNvContentPartPr/>
                <p14:nvPr/>
              </p14:nvContentPartPr>
              <p14:xfrm>
                <a:off x="9299770" y="662849"/>
                <a:ext cx="75240" cy="9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36CC927-7BA3-3213-EB72-D151A6DAF3D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90770" y="653849"/>
                  <a:ext cx="92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DEA10F9-5090-AA30-772E-19116C248222}"/>
                    </a:ext>
                  </a:extLst>
                </p14:cNvPr>
                <p14:cNvContentPartPr/>
                <p14:nvPr/>
              </p14:nvContentPartPr>
              <p14:xfrm>
                <a:off x="9493810" y="593729"/>
                <a:ext cx="12240" cy="156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DEA10F9-5090-AA30-772E-19116C24822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84810" y="585089"/>
                  <a:ext cx="29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217EC10-D308-DE16-C009-EAE5C18C89BD}"/>
                    </a:ext>
                  </a:extLst>
                </p14:cNvPr>
                <p14:cNvContentPartPr/>
                <p14:nvPr/>
              </p14:nvContentPartPr>
              <p14:xfrm>
                <a:off x="9565090" y="597329"/>
                <a:ext cx="104040" cy="157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217EC10-D308-DE16-C009-EAE5C18C89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56450" y="588689"/>
                  <a:ext cx="121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F0FC803-BC92-5B15-5872-41EBC0807044}"/>
                    </a:ext>
                  </a:extLst>
                </p14:cNvPr>
                <p14:cNvContentPartPr/>
                <p14:nvPr/>
              </p14:nvContentPartPr>
              <p14:xfrm>
                <a:off x="8838610" y="999089"/>
                <a:ext cx="727200" cy="80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F0FC803-BC92-5B15-5872-41EBC080704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829610" y="990089"/>
                  <a:ext cx="74484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72E95D2-6F5D-9AAE-DEFE-D2ABDE2710A5}"/>
              </a:ext>
            </a:extLst>
          </p:cNvPr>
          <p:cNvGrpSpPr/>
          <p:nvPr/>
        </p:nvGrpSpPr>
        <p:grpSpPr>
          <a:xfrm>
            <a:off x="8981890" y="1068929"/>
            <a:ext cx="609480" cy="402480"/>
            <a:chOff x="8981890" y="1068929"/>
            <a:chExt cx="60948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79AEA8B-D542-0F20-01C0-79AE199CF8F8}"/>
                    </a:ext>
                  </a:extLst>
                </p14:cNvPr>
                <p14:cNvContentPartPr/>
                <p14:nvPr/>
              </p14:nvContentPartPr>
              <p14:xfrm>
                <a:off x="8981890" y="1206809"/>
                <a:ext cx="42840" cy="264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79AEA8B-D542-0F20-01C0-79AE199CF8F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73250" y="1198169"/>
                  <a:ext cx="60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08EC82B-8FEE-8CD0-0D66-C792949350A1}"/>
                    </a:ext>
                  </a:extLst>
                </p14:cNvPr>
                <p14:cNvContentPartPr/>
                <p14:nvPr/>
              </p14:nvContentPartPr>
              <p14:xfrm>
                <a:off x="9095650" y="1295369"/>
                <a:ext cx="196920" cy="175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08EC82B-8FEE-8CD0-0D66-C792949350A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87010" y="1286729"/>
                  <a:ext cx="214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08D50AB-8403-F2DE-EB69-5E59F8C5C86D}"/>
                    </a:ext>
                  </a:extLst>
                </p14:cNvPr>
                <p14:cNvContentPartPr/>
                <p14:nvPr/>
              </p14:nvContentPartPr>
              <p14:xfrm>
                <a:off x="9308050" y="1189169"/>
                <a:ext cx="73440" cy="17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08D50AB-8403-F2DE-EB69-5E59F8C5C86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99410" y="1180169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EC25864-C279-F414-C39A-595B04FDA1BC}"/>
                    </a:ext>
                  </a:extLst>
                </p14:cNvPr>
                <p14:cNvContentPartPr/>
                <p14:nvPr/>
              </p14:nvContentPartPr>
              <p14:xfrm>
                <a:off x="9488050" y="1105649"/>
                <a:ext cx="26640" cy="187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EC25864-C279-F414-C39A-595B04FDA1B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79410" y="1096649"/>
                  <a:ext cx="44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96EA6DC-7CDB-76EB-3D1D-A689326A54BF}"/>
                    </a:ext>
                  </a:extLst>
                </p14:cNvPr>
                <p14:cNvContentPartPr/>
                <p14:nvPr/>
              </p14:nvContentPartPr>
              <p14:xfrm>
                <a:off x="9582730" y="1068929"/>
                <a:ext cx="8640" cy="240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96EA6DC-7CDB-76EB-3D1D-A689326A54B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74090" y="1059929"/>
                  <a:ext cx="2628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1E4A5DA-DF5D-8306-C826-75E545E5A560}"/>
              </a:ext>
            </a:extLst>
          </p:cNvPr>
          <p:cNvGrpSpPr/>
          <p:nvPr/>
        </p:nvGrpSpPr>
        <p:grpSpPr>
          <a:xfrm>
            <a:off x="10489210" y="777689"/>
            <a:ext cx="449640" cy="683280"/>
            <a:chOff x="10489210" y="777689"/>
            <a:chExt cx="449640" cy="68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CB67230-90B6-309F-4EA7-293937532ACE}"/>
                    </a:ext>
                  </a:extLst>
                </p14:cNvPr>
                <p14:cNvContentPartPr/>
                <p14:nvPr/>
              </p14:nvContentPartPr>
              <p14:xfrm>
                <a:off x="10757770" y="777689"/>
                <a:ext cx="42840" cy="257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CB67230-90B6-309F-4EA7-293937532AC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49130" y="768689"/>
                  <a:ext cx="60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2A50945-0870-CC1D-DCDB-0012495E914A}"/>
                    </a:ext>
                  </a:extLst>
                </p14:cNvPr>
                <p14:cNvContentPartPr/>
                <p14:nvPr/>
              </p14:nvContentPartPr>
              <p14:xfrm>
                <a:off x="10489210" y="1054529"/>
                <a:ext cx="372240" cy="19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2A50945-0870-CC1D-DCDB-0012495E914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480570" y="1045529"/>
                  <a:ext cx="38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300A905-7195-B162-8375-FADE5070481A}"/>
                    </a:ext>
                  </a:extLst>
                </p14:cNvPr>
                <p14:cNvContentPartPr/>
                <p14:nvPr/>
              </p14:nvContentPartPr>
              <p14:xfrm>
                <a:off x="10534930" y="1147769"/>
                <a:ext cx="37440" cy="313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300A905-7195-B162-8375-FADE5070481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25930" y="1138769"/>
                  <a:ext cx="550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21C2F30-9C7C-9219-21E3-BCDF42E1F7E6}"/>
                    </a:ext>
                  </a:extLst>
                </p14:cNvPr>
                <p14:cNvContentPartPr/>
                <p14:nvPr/>
              </p14:nvContentPartPr>
              <p14:xfrm>
                <a:off x="10727530" y="1225529"/>
                <a:ext cx="211320" cy="180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21C2F30-9C7C-9219-21E3-BCDF42E1F7E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18890" y="1216529"/>
                  <a:ext cx="22896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A484591-DDD0-9BD4-549D-B25D3E109967}"/>
                  </a:ext>
                </a:extLst>
              </p14:cNvPr>
              <p14:cNvContentPartPr/>
              <p14:nvPr/>
            </p14:nvContentPartPr>
            <p14:xfrm>
              <a:off x="1818250" y="1611809"/>
              <a:ext cx="514440" cy="289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A484591-DDD0-9BD4-549D-B25D3E10996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809610" y="1602809"/>
                <a:ext cx="5320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375C716-6810-743C-6CF0-D12A763285EA}"/>
                  </a:ext>
                </a:extLst>
              </p14:cNvPr>
              <p14:cNvContentPartPr/>
              <p14:nvPr/>
            </p14:nvContentPartPr>
            <p14:xfrm>
              <a:off x="3825250" y="1721249"/>
              <a:ext cx="370080" cy="3470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375C716-6810-743C-6CF0-D12A763285E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816241" y="1712240"/>
                <a:ext cx="387737" cy="364698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B498DA4-A89F-6ADB-C049-A78A14860E63}"/>
              </a:ext>
            </a:extLst>
          </p:cNvPr>
          <p:cNvGrpSpPr/>
          <p:nvPr/>
        </p:nvGrpSpPr>
        <p:grpSpPr>
          <a:xfrm>
            <a:off x="5828650" y="1547729"/>
            <a:ext cx="1344240" cy="1016280"/>
            <a:chOff x="5828650" y="1547729"/>
            <a:chExt cx="1344240" cy="10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5869EE6-FE09-05A1-6C58-33F463FA79D2}"/>
                    </a:ext>
                  </a:extLst>
                </p14:cNvPr>
                <p14:cNvContentPartPr/>
                <p14:nvPr/>
              </p14:nvContentPartPr>
              <p14:xfrm>
                <a:off x="5828650" y="1867409"/>
                <a:ext cx="310320" cy="94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5869EE6-FE09-05A1-6C58-33F463FA79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19650" y="1858769"/>
                  <a:ext cx="327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59652DE-8B42-295E-79BC-CF29823F8B3A}"/>
                    </a:ext>
                  </a:extLst>
                </p14:cNvPr>
                <p14:cNvContentPartPr/>
                <p14:nvPr/>
              </p14:nvContentPartPr>
              <p14:xfrm>
                <a:off x="6475930" y="1607849"/>
                <a:ext cx="203040" cy="348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59652DE-8B42-295E-79BC-CF29823F8B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66930" y="1598849"/>
                  <a:ext cx="2206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049807F-B5F5-025B-971B-A64933560F35}"/>
                    </a:ext>
                  </a:extLst>
                </p14:cNvPr>
                <p14:cNvContentPartPr/>
                <p14:nvPr/>
              </p14:nvContentPartPr>
              <p14:xfrm>
                <a:off x="6349210" y="2014289"/>
                <a:ext cx="379080" cy="26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049807F-B5F5-025B-971B-A64933560F3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40570" y="2005289"/>
                  <a:ext cx="396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2E28A5D-9B32-4BD9-DD94-64639B9C364B}"/>
                    </a:ext>
                  </a:extLst>
                </p14:cNvPr>
                <p14:cNvContentPartPr/>
                <p14:nvPr/>
              </p14:nvContentPartPr>
              <p14:xfrm>
                <a:off x="6420490" y="2236049"/>
                <a:ext cx="173160" cy="212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2E28A5D-9B32-4BD9-DD94-64639B9C364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11490" y="2227049"/>
                  <a:ext cx="190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23ECDE1-E94B-8669-C572-0DE63AE1A29D}"/>
                    </a:ext>
                  </a:extLst>
                </p14:cNvPr>
                <p14:cNvContentPartPr/>
                <p14:nvPr/>
              </p14:nvContentPartPr>
              <p14:xfrm>
                <a:off x="6358570" y="2078729"/>
                <a:ext cx="290160" cy="357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23ECDE1-E94B-8669-C572-0DE63AE1A29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49930" y="2070089"/>
                  <a:ext cx="3078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F319D00-60A3-76F4-0DAE-11967816C53F}"/>
                    </a:ext>
                  </a:extLst>
                </p14:cNvPr>
                <p14:cNvContentPartPr/>
                <p14:nvPr/>
              </p14:nvContentPartPr>
              <p14:xfrm>
                <a:off x="6430210" y="2089529"/>
                <a:ext cx="212760" cy="162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F319D00-60A3-76F4-0DAE-11967816C53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21210" y="2080529"/>
                  <a:ext cx="230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0ECC806-586E-E263-1EC1-B6D620415F8E}"/>
                    </a:ext>
                  </a:extLst>
                </p14:cNvPr>
                <p14:cNvContentPartPr/>
                <p14:nvPr/>
              </p14:nvContentPartPr>
              <p14:xfrm>
                <a:off x="6136450" y="1547729"/>
                <a:ext cx="245520" cy="1013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0ECC806-586E-E263-1EC1-B6D620415F8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27810" y="1539089"/>
                  <a:ext cx="263160" cy="10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35142C1-B463-3FA6-10B7-485250577E6B}"/>
                    </a:ext>
                  </a:extLst>
                </p14:cNvPr>
                <p14:cNvContentPartPr/>
                <p14:nvPr/>
              </p14:nvContentPartPr>
              <p14:xfrm>
                <a:off x="6787690" y="1571129"/>
                <a:ext cx="158760" cy="992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35142C1-B463-3FA6-10B7-485250577E6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79050" y="1562489"/>
                  <a:ext cx="176400" cy="10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22B5D81-7604-8050-81DA-A6B9797AF13F}"/>
                    </a:ext>
                  </a:extLst>
                </p14:cNvPr>
                <p14:cNvContentPartPr/>
                <p14:nvPr/>
              </p14:nvContentPartPr>
              <p14:xfrm>
                <a:off x="7033930" y="1600289"/>
                <a:ext cx="138960" cy="185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22B5D81-7604-8050-81DA-A6B9797AF1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25290" y="1591649"/>
                  <a:ext cx="1566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47EBFC5-947A-113E-BDF0-8181913E1481}"/>
              </a:ext>
            </a:extLst>
          </p:cNvPr>
          <p:cNvGrpSpPr/>
          <p:nvPr/>
        </p:nvGrpSpPr>
        <p:grpSpPr>
          <a:xfrm>
            <a:off x="7860850" y="1729529"/>
            <a:ext cx="644040" cy="692280"/>
            <a:chOff x="7860850" y="1729529"/>
            <a:chExt cx="64404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403B2A1-C326-5200-CBCF-7B6BA11E1986}"/>
                    </a:ext>
                  </a:extLst>
                </p14:cNvPr>
                <p14:cNvContentPartPr/>
                <p14:nvPr/>
              </p14:nvContentPartPr>
              <p14:xfrm>
                <a:off x="8236330" y="1729529"/>
                <a:ext cx="66600" cy="250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403B2A1-C326-5200-CBCF-7B6BA11E198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27330" y="1720529"/>
                  <a:ext cx="84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785313E-EAFE-D78E-C33D-1D60F59E5F56}"/>
                    </a:ext>
                  </a:extLst>
                </p14:cNvPr>
                <p14:cNvContentPartPr/>
                <p14:nvPr/>
              </p14:nvContentPartPr>
              <p14:xfrm>
                <a:off x="7860850" y="1998449"/>
                <a:ext cx="641520" cy="18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785313E-EAFE-D78E-C33D-1D60F59E5F5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51850" y="1989449"/>
                  <a:ext cx="659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C09AFC9-E60E-094F-2607-BCEDE0A3DE67}"/>
                    </a:ext>
                  </a:extLst>
                </p14:cNvPr>
                <p14:cNvContentPartPr/>
                <p14:nvPr/>
              </p14:nvContentPartPr>
              <p14:xfrm>
                <a:off x="7890730" y="2132729"/>
                <a:ext cx="56160" cy="289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C09AFC9-E60E-094F-2607-BCEDE0A3DE6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81730" y="2123729"/>
                  <a:ext cx="73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18C9209-8E50-02AC-408D-F98DE00171FF}"/>
                    </a:ext>
                  </a:extLst>
                </p14:cNvPr>
                <p14:cNvContentPartPr/>
                <p14:nvPr/>
              </p14:nvContentPartPr>
              <p14:xfrm>
                <a:off x="8077930" y="2189609"/>
                <a:ext cx="115920" cy="186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18C9209-8E50-02AC-408D-F98DE00171F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68930" y="2180609"/>
                  <a:ext cx="133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834559C-1AF6-C1C2-FAAA-A2E6B61C6F00}"/>
                    </a:ext>
                  </a:extLst>
                </p14:cNvPr>
                <p14:cNvContentPartPr/>
                <p14:nvPr/>
              </p14:nvContentPartPr>
              <p14:xfrm>
                <a:off x="8329930" y="2219849"/>
                <a:ext cx="174960" cy="168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834559C-1AF6-C1C2-FAAA-A2E6B61C6F0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20930" y="2211209"/>
                  <a:ext cx="19260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CF3D640-46EE-C164-C8E2-A1CA61C7F0E0}"/>
              </a:ext>
            </a:extLst>
          </p:cNvPr>
          <p:cNvGrpSpPr/>
          <p:nvPr/>
        </p:nvGrpSpPr>
        <p:grpSpPr>
          <a:xfrm>
            <a:off x="9958930" y="897569"/>
            <a:ext cx="260640" cy="198000"/>
            <a:chOff x="9958930" y="897569"/>
            <a:chExt cx="26064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BF8A128-3B73-A530-EE8D-AA97E4B3706F}"/>
                    </a:ext>
                  </a:extLst>
                </p14:cNvPr>
                <p14:cNvContentPartPr/>
                <p14:nvPr/>
              </p14:nvContentPartPr>
              <p14:xfrm>
                <a:off x="9958930" y="897569"/>
                <a:ext cx="260640" cy="74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BF8A128-3B73-A530-EE8D-AA97E4B3706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49930" y="888569"/>
                  <a:ext cx="278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8C1543F-90F4-F163-3EF9-E7C7B3B19B29}"/>
                    </a:ext>
                  </a:extLst>
                </p14:cNvPr>
                <p14:cNvContentPartPr/>
                <p14:nvPr/>
              </p14:nvContentPartPr>
              <p14:xfrm>
                <a:off x="9995290" y="1062089"/>
                <a:ext cx="223920" cy="33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8C1543F-90F4-F163-3EF9-E7C7B3B19B2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86290" y="1053449"/>
                  <a:ext cx="2415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6FE6932-F1F4-D68A-A18D-28E7A12B5C8D}"/>
              </a:ext>
            </a:extLst>
          </p:cNvPr>
          <p:cNvGrpSpPr/>
          <p:nvPr/>
        </p:nvGrpSpPr>
        <p:grpSpPr>
          <a:xfrm>
            <a:off x="7333450" y="1869209"/>
            <a:ext cx="265680" cy="208800"/>
            <a:chOff x="7333450" y="1869209"/>
            <a:chExt cx="26568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75B2ECA-87B7-C196-9F36-13E63E7BE31C}"/>
                    </a:ext>
                  </a:extLst>
                </p14:cNvPr>
                <p14:cNvContentPartPr/>
                <p14:nvPr/>
              </p14:nvContentPartPr>
              <p14:xfrm>
                <a:off x="7333450" y="1869209"/>
                <a:ext cx="265680" cy="123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75B2ECA-87B7-C196-9F36-13E63E7BE31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24450" y="1860569"/>
                  <a:ext cx="283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02430FD-C886-C211-9C08-AAABFBEF5802}"/>
                    </a:ext>
                  </a:extLst>
                </p14:cNvPr>
                <p14:cNvContentPartPr/>
                <p14:nvPr/>
              </p14:nvContentPartPr>
              <p14:xfrm>
                <a:off x="7336330" y="2058209"/>
                <a:ext cx="261000" cy="19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02430FD-C886-C211-9C08-AAABFBEF580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27330" y="2049209"/>
                  <a:ext cx="2786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8A78A65-30F9-C38E-E0D7-61E30C7FD6D3}"/>
                  </a:ext>
                </a:extLst>
              </p14:cNvPr>
              <p14:cNvContentPartPr/>
              <p14:nvPr/>
            </p14:nvContentPartPr>
            <p14:xfrm>
              <a:off x="3685930" y="1602089"/>
              <a:ext cx="12960" cy="520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8A78A65-30F9-C38E-E0D7-61E30C7FD6D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676930" y="1593449"/>
                <a:ext cx="30600" cy="53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9576275F-A733-92F5-B907-DAA3D4BCC1CE}"/>
              </a:ext>
            </a:extLst>
          </p:cNvPr>
          <p:cNvGrpSpPr/>
          <p:nvPr/>
        </p:nvGrpSpPr>
        <p:grpSpPr>
          <a:xfrm>
            <a:off x="4361650" y="1571849"/>
            <a:ext cx="361440" cy="516600"/>
            <a:chOff x="4361650" y="1571849"/>
            <a:chExt cx="36144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F8ACD40-CFB4-D06E-7D87-031B572A6F33}"/>
                    </a:ext>
                  </a:extLst>
                </p14:cNvPr>
                <p14:cNvContentPartPr/>
                <p14:nvPr/>
              </p14:nvContentPartPr>
              <p14:xfrm>
                <a:off x="4361650" y="1611089"/>
                <a:ext cx="32760" cy="477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F8ACD40-CFB4-D06E-7D87-031B572A6F3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353010" y="1602449"/>
                  <a:ext cx="504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3DE57A-9FB5-A5A1-1130-3A0BDFF6E7D4}"/>
                    </a:ext>
                  </a:extLst>
                </p14:cNvPr>
                <p14:cNvContentPartPr/>
                <p14:nvPr/>
              </p14:nvContentPartPr>
              <p14:xfrm>
                <a:off x="4549570" y="1571849"/>
                <a:ext cx="173520" cy="163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3DE57A-9FB5-A5A1-1130-3A0BDFF6E7D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40570" y="1562849"/>
                  <a:ext cx="19116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607092A-5DCB-8CC7-2F47-B5624AB7D6CC}"/>
              </a:ext>
            </a:extLst>
          </p:cNvPr>
          <p:cNvGrpSpPr/>
          <p:nvPr/>
        </p:nvGrpSpPr>
        <p:grpSpPr>
          <a:xfrm>
            <a:off x="882610" y="2818889"/>
            <a:ext cx="2332440" cy="506160"/>
            <a:chOff x="882610" y="2818889"/>
            <a:chExt cx="233244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0CEC04-CFEB-537D-8A46-08A11BC4DD23}"/>
                    </a:ext>
                  </a:extLst>
                </p14:cNvPr>
                <p14:cNvContentPartPr/>
                <p14:nvPr/>
              </p14:nvContentPartPr>
              <p14:xfrm>
                <a:off x="882610" y="2939489"/>
                <a:ext cx="95760" cy="323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0CEC04-CFEB-537D-8A46-08A11BC4DD2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3970" y="2930489"/>
                  <a:ext cx="1134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ABDB0CC-55BA-9D1A-92B3-6EA8D7941DD7}"/>
                    </a:ext>
                  </a:extLst>
                </p14:cNvPr>
                <p14:cNvContentPartPr/>
                <p14:nvPr/>
              </p14:nvContentPartPr>
              <p14:xfrm>
                <a:off x="936970" y="2840489"/>
                <a:ext cx="261000" cy="77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ABDB0CC-55BA-9D1A-92B3-6EA8D7941DD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28330" y="2831849"/>
                  <a:ext cx="278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BB4E669-5732-7B0A-5DA9-EF918CFAA7A8}"/>
                    </a:ext>
                  </a:extLst>
                </p14:cNvPr>
                <p14:cNvContentPartPr/>
                <p14:nvPr/>
              </p14:nvContentPartPr>
              <p14:xfrm>
                <a:off x="943810" y="3004289"/>
                <a:ext cx="217800" cy="35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BB4E669-5732-7B0A-5DA9-EF918CFAA7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4810" y="2995649"/>
                  <a:ext cx="235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86AF7E3-8C9E-5CE8-8BC4-1EF50408A37E}"/>
                    </a:ext>
                  </a:extLst>
                </p14:cNvPr>
                <p14:cNvContentPartPr/>
                <p14:nvPr/>
              </p14:nvContentPartPr>
              <p14:xfrm>
                <a:off x="1171690" y="2818889"/>
                <a:ext cx="1485000" cy="439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86AF7E3-8C9E-5CE8-8BC4-1EF50408A37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62690" y="2810249"/>
                  <a:ext cx="15026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EDC8D2F-C125-D295-D40F-D52FAEEA0BAB}"/>
                    </a:ext>
                  </a:extLst>
                </p14:cNvPr>
                <p14:cNvContentPartPr/>
                <p14:nvPr/>
              </p14:nvContentPartPr>
              <p14:xfrm>
                <a:off x="1892410" y="2933729"/>
                <a:ext cx="14760" cy="36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EDC8D2F-C125-D295-D40F-D52FAEEA0BA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83410" y="2925089"/>
                  <a:ext cx="32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FCD6DDC-1D7D-683C-9533-E6005705C9BD}"/>
                    </a:ext>
                  </a:extLst>
                </p14:cNvPr>
                <p14:cNvContentPartPr/>
                <p14:nvPr/>
              </p14:nvContentPartPr>
              <p14:xfrm>
                <a:off x="2963410" y="2870369"/>
                <a:ext cx="251640" cy="454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FCD6DDC-1D7D-683C-9533-E6005705C9B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954770" y="2861729"/>
                  <a:ext cx="269280" cy="47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4E8CEED5-446C-FE8C-9642-F61F54DF7005}"/>
                  </a:ext>
                </a:extLst>
              </p14:cNvPr>
              <p14:cNvContentPartPr/>
              <p14:nvPr/>
            </p14:nvContentPartPr>
            <p14:xfrm>
              <a:off x="4852330" y="2950649"/>
              <a:ext cx="16560" cy="82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4E8CEED5-446C-FE8C-9642-F61F54DF700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843330" y="2941649"/>
                <a:ext cx="342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9CCACF4-99B2-C836-815D-3CDA5D2B5F74}"/>
                  </a:ext>
                </a:extLst>
              </p14:cNvPr>
              <p14:cNvContentPartPr/>
              <p14:nvPr/>
            </p14:nvContentPartPr>
            <p14:xfrm>
              <a:off x="3730570" y="2791889"/>
              <a:ext cx="1172160" cy="556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9CCACF4-99B2-C836-815D-3CDA5D2B5F7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721930" y="2782889"/>
                <a:ext cx="118980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7AE3A5EF-F264-1C58-C8E7-2CF69315A5E1}"/>
                  </a:ext>
                </a:extLst>
              </p14:cNvPr>
              <p14:cNvContentPartPr/>
              <p14:nvPr/>
            </p14:nvContentPartPr>
            <p14:xfrm>
              <a:off x="5237530" y="3024809"/>
              <a:ext cx="513360" cy="1569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7AE3A5EF-F264-1C58-C8E7-2CF69315A5E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228890" y="3015809"/>
                <a:ext cx="53100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62642AF-558B-DA44-0E56-7172F309743B}"/>
              </a:ext>
            </a:extLst>
          </p:cNvPr>
          <p:cNvGrpSpPr/>
          <p:nvPr/>
        </p:nvGrpSpPr>
        <p:grpSpPr>
          <a:xfrm>
            <a:off x="6092170" y="2789729"/>
            <a:ext cx="833400" cy="435600"/>
            <a:chOff x="6092170" y="2789729"/>
            <a:chExt cx="83340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74D0A81-0635-D70B-E518-63A7FA21BC3C}"/>
                    </a:ext>
                  </a:extLst>
                </p14:cNvPr>
                <p14:cNvContentPartPr/>
                <p14:nvPr/>
              </p14:nvContentPartPr>
              <p14:xfrm>
                <a:off x="6092170" y="3012569"/>
                <a:ext cx="220320" cy="46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74D0A81-0635-D70B-E518-63A7FA21BC3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083170" y="3003929"/>
                  <a:ext cx="237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ADD3359-8850-2001-0579-95090BC42735}"/>
                    </a:ext>
                  </a:extLst>
                </p14:cNvPr>
                <p14:cNvContentPartPr/>
                <p14:nvPr/>
              </p14:nvContentPartPr>
              <p14:xfrm>
                <a:off x="6393130" y="2789729"/>
                <a:ext cx="180720" cy="413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ADD3359-8850-2001-0579-95090BC4273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384490" y="2780729"/>
                  <a:ext cx="1983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2B5D846-5919-6293-A8AD-83683EE1E4B9}"/>
                    </a:ext>
                  </a:extLst>
                </p14:cNvPr>
                <p14:cNvContentPartPr/>
                <p14:nvPr/>
              </p14:nvContentPartPr>
              <p14:xfrm>
                <a:off x="6676450" y="2828969"/>
                <a:ext cx="113400" cy="86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2B5D846-5919-6293-A8AD-83683EE1E4B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67450" y="2820329"/>
                  <a:ext cx="131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E1D67EC-A48E-8387-9602-B78697E386AF}"/>
                    </a:ext>
                  </a:extLst>
                </p14:cNvPr>
                <p14:cNvContentPartPr/>
                <p14:nvPr/>
              </p14:nvContentPartPr>
              <p14:xfrm>
                <a:off x="6683290" y="2799449"/>
                <a:ext cx="242280" cy="425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E1D67EC-A48E-8387-9602-B78697E386A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674290" y="2790809"/>
                  <a:ext cx="2599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83D99A1-889E-2662-CF43-111EF2FC49D6}"/>
                    </a:ext>
                  </a:extLst>
                </p14:cNvPr>
                <p14:cNvContentPartPr/>
                <p14:nvPr/>
              </p14:nvContentPartPr>
              <p14:xfrm>
                <a:off x="6807490" y="3115529"/>
                <a:ext cx="103680" cy="97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83D99A1-889E-2662-CF43-111EF2FC49D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98490" y="3106889"/>
                  <a:ext cx="12132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43B2F2B4-5B36-539A-4D35-4E81A24EEBFD}"/>
                  </a:ext>
                </a:extLst>
              </p14:cNvPr>
              <p14:cNvContentPartPr/>
              <p14:nvPr/>
            </p14:nvContentPartPr>
            <p14:xfrm>
              <a:off x="7261810" y="3016889"/>
              <a:ext cx="307800" cy="1656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43B2F2B4-5B36-539A-4D35-4E81A24EEBF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253170" y="3008249"/>
                <a:ext cx="32544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16A3755-7462-373C-427E-A39C8EAC503D}"/>
              </a:ext>
            </a:extLst>
          </p:cNvPr>
          <p:cNvGrpSpPr/>
          <p:nvPr/>
        </p:nvGrpSpPr>
        <p:grpSpPr>
          <a:xfrm>
            <a:off x="7880290" y="2718089"/>
            <a:ext cx="2365560" cy="647280"/>
            <a:chOff x="7880290" y="2718089"/>
            <a:chExt cx="236556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574C821-E4D4-D074-7E35-636A087F57A3}"/>
                    </a:ext>
                  </a:extLst>
                </p14:cNvPr>
                <p14:cNvContentPartPr/>
                <p14:nvPr/>
              </p14:nvContentPartPr>
              <p14:xfrm>
                <a:off x="7880290" y="2718089"/>
                <a:ext cx="1629360" cy="647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574C821-E4D4-D074-7E35-636A087F57A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71650" y="2709089"/>
                  <a:ext cx="164700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6720326-8924-659F-4CD1-B817E01845DC}"/>
                    </a:ext>
                  </a:extLst>
                </p14:cNvPr>
                <p14:cNvContentPartPr/>
                <p14:nvPr/>
              </p14:nvContentPartPr>
              <p14:xfrm>
                <a:off x="9684970" y="2938049"/>
                <a:ext cx="560880" cy="154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6720326-8924-659F-4CD1-B817E01845D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75970" y="2929049"/>
                  <a:ext cx="57852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D06642A-C128-B5F0-6133-D7B0E7835AEA}"/>
                  </a:ext>
                </a:extLst>
              </p14:cNvPr>
              <p14:cNvContentPartPr/>
              <p14:nvPr/>
            </p14:nvContentPartPr>
            <p14:xfrm>
              <a:off x="907810" y="3508289"/>
              <a:ext cx="1436400" cy="369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D06642A-C128-B5F0-6133-D7B0E7835AE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99170" y="3499289"/>
                <a:ext cx="14540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BB80744E-7A4E-64BA-C3A2-3872F6B0ADA5}"/>
                  </a:ext>
                </a:extLst>
              </p14:cNvPr>
              <p14:cNvContentPartPr/>
              <p14:nvPr/>
            </p14:nvContentPartPr>
            <p14:xfrm>
              <a:off x="2655970" y="3715289"/>
              <a:ext cx="882720" cy="1886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BB80744E-7A4E-64BA-C3A2-3872F6B0ADA5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646970" y="3706649"/>
                <a:ext cx="9003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30030BE-E81D-01B2-24AE-8764C4802FAA}"/>
                  </a:ext>
                </a:extLst>
              </p14:cNvPr>
              <p14:cNvContentPartPr/>
              <p14:nvPr/>
            </p14:nvContentPartPr>
            <p14:xfrm>
              <a:off x="3378490" y="3059009"/>
              <a:ext cx="249120" cy="446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30030BE-E81D-01B2-24AE-8764C4802FA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369490" y="3050009"/>
                <a:ext cx="2667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56B94398-B4B0-806F-55CC-49A55309F513}"/>
                  </a:ext>
                </a:extLst>
              </p14:cNvPr>
              <p14:cNvContentPartPr/>
              <p14:nvPr/>
            </p14:nvContentPartPr>
            <p14:xfrm>
              <a:off x="3621130" y="3893489"/>
              <a:ext cx="38880" cy="374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56B94398-B4B0-806F-55CC-49A55309F51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612130" y="3884489"/>
                <a:ext cx="5652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60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7256367-FBDD-3242-BBF9-0F0A251CAC7A}"/>
              </a:ext>
            </a:extLst>
          </p:cNvPr>
          <p:cNvGrpSpPr/>
          <p:nvPr/>
        </p:nvGrpSpPr>
        <p:grpSpPr>
          <a:xfrm>
            <a:off x="888010" y="169649"/>
            <a:ext cx="1927080" cy="440640"/>
            <a:chOff x="888010" y="169649"/>
            <a:chExt cx="192708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ADC4FEF-BBF2-E881-1A5E-7195F172F86A}"/>
                    </a:ext>
                  </a:extLst>
                </p14:cNvPr>
                <p14:cNvContentPartPr/>
                <p14:nvPr/>
              </p14:nvContentPartPr>
              <p14:xfrm>
                <a:off x="888010" y="169649"/>
                <a:ext cx="1927080" cy="440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ADC4FEF-BBF2-E881-1A5E-7195F172F86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9370" y="160649"/>
                  <a:ext cx="19447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7F5DDA8-9915-2FAC-563A-835F7897C5DA}"/>
                    </a:ext>
                  </a:extLst>
                </p14:cNvPr>
                <p14:cNvContentPartPr/>
                <p14:nvPr/>
              </p14:nvContentPartPr>
              <p14:xfrm>
                <a:off x="2647690" y="362609"/>
                <a:ext cx="27720" cy="14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7F5DDA8-9915-2FAC-563A-835F7897C5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8690" y="353969"/>
                  <a:ext cx="45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8EABE94-DE05-6007-5323-C6CD00F54060}"/>
                    </a:ext>
                  </a:extLst>
                </p14:cNvPr>
                <p14:cNvContentPartPr/>
                <p14:nvPr/>
              </p14:nvContentPartPr>
              <p14:xfrm>
                <a:off x="2249890" y="311129"/>
                <a:ext cx="330480" cy="34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8EABE94-DE05-6007-5323-C6CD00F540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41250" y="302489"/>
                  <a:ext cx="348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2BC0033-D3FD-4649-608C-13087CA5B62B}"/>
                    </a:ext>
                  </a:extLst>
                </p14:cNvPr>
                <p14:cNvContentPartPr/>
                <p14:nvPr/>
              </p14:nvContentPartPr>
              <p14:xfrm>
                <a:off x="1881970" y="368729"/>
                <a:ext cx="10440" cy="17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2BC0033-D3FD-4649-608C-13087CA5B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73330" y="359729"/>
                  <a:ext cx="28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AECBE3E-3F53-656F-EBF4-27592A3F862D}"/>
                    </a:ext>
                  </a:extLst>
                </p14:cNvPr>
                <p14:cNvContentPartPr/>
                <p14:nvPr/>
              </p14:nvContentPartPr>
              <p14:xfrm>
                <a:off x="1634650" y="302129"/>
                <a:ext cx="274320" cy="45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AECBE3E-3F53-656F-EBF4-27592A3F86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5650" y="293489"/>
                  <a:ext cx="2919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2A076D-29E7-38D3-EEC8-4F394ADC65A4}"/>
              </a:ext>
            </a:extLst>
          </p:cNvPr>
          <p:cNvGrpSpPr/>
          <p:nvPr/>
        </p:nvGrpSpPr>
        <p:grpSpPr>
          <a:xfrm>
            <a:off x="3183730" y="181889"/>
            <a:ext cx="2687760" cy="420480"/>
            <a:chOff x="3183730" y="181889"/>
            <a:chExt cx="26877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E88843-0A8D-C2BD-B70E-1DC7BF214E4E}"/>
                    </a:ext>
                  </a:extLst>
                </p14:cNvPr>
                <p14:cNvContentPartPr/>
                <p14:nvPr/>
              </p14:nvContentPartPr>
              <p14:xfrm>
                <a:off x="3183730" y="205289"/>
                <a:ext cx="2021760" cy="397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E88843-0A8D-C2BD-B70E-1DC7BF214E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74730" y="196289"/>
                  <a:ext cx="20394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22E183-F9AE-1E63-C5F9-1CDD64E929D0}"/>
                    </a:ext>
                  </a:extLst>
                </p14:cNvPr>
                <p14:cNvContentPartPr/>
                <p14:nvPr/>
              </p14:nvContentPartPr>
              <p14:xfrm>
                <a:off x="4819930" y="364409"/>
                <a:ext cx="29520" cy="7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22E183-F9AE-1E63-C5F9-1CDD64E929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11290" y="355769"/>
                  <a:ext cx="47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527941-8840-7480-E8A2-87D0BC9273DB}"/>
                    </a:ext>
                  </a:extLst>
                </p14:cNvPr>
                <p14:cNvContentPartPr/>
                <p14:nvPr/>
              </p14:nvContentPartPr>
              <p14:xfrm>
                <a:off x="4418530" y="338129"/>
                <a:ext cx="403560" cy="1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527941-8840-7480-E8A2-87D0BC9273D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09890" y="329489"/>
                  <a:ext cx="421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F865D8-E68B-B8E3-F7D2-73A5091E0533}"/>
                    </a:ext>
                  </a:extLst>
                </p14:cNvPr>
                <p14:cNvContentPartPr/>
                <p14:nvPr/>
              </p14:nvContentPartPr>
              <p14:xfrm>
                <a:off x="5434810" y="181889"/>
                <a:ext cx="436680" cy="39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F865D8-E68B-B8E3-F7D2-73A5091E05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25810" y="173249"/>
                  <a:ext cx="4543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384E36-A4D9-8D24-945C-8A5CA62D5D6A}"/>
                    </a:ext>
                  </a:extLst>
                </p14:cNvPr>
                <p14:cNvContentPartPr/>
                <p14:nvPr/>
              </p14:nvContentPartPr>
              <p14:xfrm>
                <a:off x="5382250" y="306809"/>
                <a:ext cx="399240" cy="40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384E36-A4D9-8D24-945C-8A5CA62D5D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73610" y="297809"/>
                  <a:ext cx="4168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CD8F1F-CB4B-E01A-4162-CF7962AEE3FD}"/>
              </a:ext>
            </a:extLst>
          </p:cNvPr>
          <p:cNvGrpSpPr/>
          <p:nvPr/>
        </p:nvGrpSpPr>
        <p:grpSpPr>
          <a:xfrm>
            <a:off x="6286570" y="156689"/>
            <a:ext cx="4198320" cy="446760"/>
            <a:chOff x="6286570" y="156689"/>
            <a:chExt cx="419832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3D6854D-513C-107F-35C9-BEB30E891879}"/>
                    </a:ext>
                  </a:extLst>
                </p14:cNvPr>
                <p14:cNvContentPartPr/>
                <p14:nvPr/>
              </p14:nvContentPartPr>
              <p14:xfrm>
                <a:off x="6286570" y="156689"/>
                <a:ext cx="1525680" cy="446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3D6854D-513C-107F-35C9-BEB30E8918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77930" y="148049"/>
                  <a:ext cx="15433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09C2D4-A8AD-ECF3-9A5E-E3BB286EDD79}"/>
                    </a:ext>
                  </a:extLst>
                </p14:cNvPr>
                <p14:cNvContentPartPr/>
                <p14:nvPr/>
              </p14:nvContentPartPr>
              <p14:xfrm>
                <a:off x="7697410" y="358289"/>
                <a:ext cx="183600" cy="134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09C2D4-A8AD-ECF3-9A5E-E3BB286EDD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88410" y="349289"/>
                  <a:ext cx="201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A227BBA-6991-3C4C-3BDD-D2FE8F2DC7A3}"/>
                    </a:ext>
                  </a:extLst>
                </p14:cNvPr>
                <p14:cNvContentPartPr/>
                <p14:nvPr/>
              </p14:nvContentPartPr>
              <p14:xfrm>
                <a:off x="7068130" y="260369"/>
                <a:ext cx="495720" cy="55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A227BBA-6991-3C4C-3BDD-D2FE8F2DC7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59490" y="251729"/>
                  <a:ext cx="513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594B0CA-5BFE-7556-7FA6-56DF8A153FAF}"/>
                    </a:ext>
                  </a:extLst>
                </p14:cNvPr>
                <p14:cNvContentPartPr/>
                <p14:nvPr/>
              </p14:nvContentPartPr>
              <p14:xfrm>
                <a:off x="8118610" y="157409"/>
                <a:ext cx="1433160" cy="433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594B0CA-5BFE-7556-7FA6-56DF8A153FA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09610" y="148409"/>
                  <a:ext cx="14508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3EBE9E0-99FB-1458-ACBA-32328FBF5D6B}"/>
                    </a:ext>
                  </a:extLst>
                </p14:cNvPr>
                <p14:cNvContentPartPr/>
                <p14:nvPr/>
              </p14:nvContentPartPr>
              <p14:xfrm>
                <a:off x="9319570" y="366929"/>
                <a:ext cx="218520" cy="13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3EBE9E0-99FB-1458-ACBA-32328FBF5D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10570" y="357929"/>
                  <a:ext cx="236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2829589-5E75-B659-22FE-C35947EEE736}"/>
                    </a:ext>
                  </a:extLst>
                </p14:cNvPr>
                <p14:cNvContentPartPr/>
                <p14:nvPr/>
              </p14:nvContentPartPr>
              <p14:xfrm>
                <a:off x="9979450" y="257849"/>
                <a:ext cx="505440" cy="340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2829589-5E75-B659-22FE-C35947EEE73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70450" y="249209"/>
                  <a:ext cx="52308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F3FB49-56D7-7A67-F0E3-BDD8F6E0257B}"/>
              </a:ext>
            </a:extLst>
          </p:cNvPr>
          <p:cNvGrpSpPr/>
          <p:nvPr/>
        </p:nvGrpSpPr>
        <p:grpSpPr>
          <a:xfrm>
            <a:off x="2055490" y="1061369"/>
            <a:ext cx="773280" cy="634680"/>
            <a:chOff x="2055490" y="1061369"/>
            <a:chExt cx="77328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01250D-943C-7669-9915-545676E6B0AD}"/>
                    </a:ext>
                  </a:extLst>
                </p14:cNvPr>
                <p14:cNvContentPartPr/>
                <p14:nvPr/>
              </p14:nvContentPartPr>
              <p14:xfrm>
                <a:off x="2189410" y="1061369"/>
                <a:ext cx="385200" cy="202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01250D-943C-7669-9915-545676E6B0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80770" y="1052729"/>
                  <a:ext cx="402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D994B9F-5B68-40D6-0CD2-86F3F6A0E58D}"/>
                    </a:ext>
                  </a:extLst>
                </p14:cNvPr>
                <p14:cNvContentPartPr/>
                <p14:nvPr/>
              </p14:nvContentPartPr>
              <p14:xfrm>
                <a:off x="2055490" y="1278089"/>
                <a:ext cx="263520" cy="25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D994B9F-5B68-40D6-0CD2-86F3F6A0E5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46490" y="1269449"/>
                  <a:ext cx="281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0A3265-65FC-0DE5-ADF6-4BFA513B70BF}"/>
                    </a:ext>
                  </a:extLst>
                </p14:cNvPr>
                <p14:cNvContentPartPr/>
                <p14:nvPr/>
              </p14:nvContentPartPr>
              <p14:xfrm>
                <a:off x="2360050" y="1269449"/>
                <a:ext cx="254880" cy="19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0A3265-65FC-0DE5-ADF6-4BFA513B70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51050" y="1260449"/>
                  <a:ext cx="272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669D144-4315-E06C-39D3-122412D22388}"/>
                    </a:ext>
                  </a:extLst>
                </p14:cNvPr>
                <p14:cNvContentPartPr/>
                <p14:nvPr/>
              </p14:nvContentPartPr>
              <p14:xfrm>
                <a:off x="2512690" y="1120049"/>
                <a:ext cx="316080" cy="19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669D144-4315-E06C-39D3-122412D223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03690" y="1111049"/>
                  <a:ext cx="333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779FCB9-4E13-18C4-3F96-191BBED5DEDA}"/>
                    </a:ext>
                  </a:extLst>
                </p14:cNvPr>
                <p14:cNvContentPartPr/>
                <p14:nvPr/>
              </p14:nvContentPartPr>
              <p14:xfrm>
                <a:off x="2244490" y="1450529"/>
                <a:ext cx="184680" cy="245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779FCB9-4E13-18C4-3F96-191BBED5DE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35850" y="1441889"/>
                  <a:ext cx="202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DF9B8D-CCA1-B976-3A18-89B3636B9672}"/>
                    </a:ext>
                  </a:extLst>
                </p14:cNvPr>
                <p14:cNvContentPartPr/>
                <p14:nvPr/>
              </p14:nvContentPartPr>
              <p14:xfrm>
                <a:off x="2619970" y="1368449"/>
                <a:ext cx="199800" cy="165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DF9B8D-CCA1-B976-3A18-89B3636B96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11330" y="1359809"/>
                  <a:ext cx="217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25C1AF4-6FC5-C0A6-A304-136762E59350}"/>
                    </a:ext>
                  </a:extLst>
                </p14:cNvPr>
                <p14:cNvContentPartPr/>
                <p14:nvPr/>
              </p14:nvContentPartPr>
              <p14:xfrm>
                <a:off x="2431690" y="1464929"/>
                <a:ext cx="231480" cy="223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25C1AF4-6FC5-C0A6-A304-136762E593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23050" y="1456289"/>
                  <a:ext cx="249120" cy="24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BF1537-3DC8-90B1-B18D-B9132D7D225A}"/>
                  </a:ext>
                </a:extLst>
              </p14:cNvPr>
              <p14:cNvContentPartPr/>
              <p14:nvPr/>
            </p14:nvContentPartPr>
            <p14:xfrm>
              <a:off x="2256370" y="1116809"/>
              <a:ext cx="200880" cy="45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BF1537-3DC8-90B1-B18D-B9132D7D225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02370" y="1009169"/>
                <a:ext cx="3085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E2CE60E-6847-8230-1ABA-BEB4A5AAA0A8}"/>
                  </a:ext>
                </a:extLst>
              </p14:cNvPr>
              <p14:cNvContentPartPr/>
              <p14:nvPr/>
            </p14:nvContentPartPr>
            <p14:xfrm>
              <a:off x="2430970" y="1329929"/>
              <a:ext cx="114120" cy="63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E2CE60E-6847-8230-1ABA-BEB4A5AAA0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94970" y="1258289"/>
                <a:ext cx="185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5C8883A-8A06-E36A-44A7-87EEF1229EE9}"/>
                  </a:ext>
                </a:extLst>
              </p14:cNvPr>
              <p14:cNvContentPartPr/>
              <p14:nvPr/>
            </p14:nvContentPartPr>
            <p14:xfrm>
              <a:off x="2310370" y="1543769"/>
              <a:ext cx="69480" cy="62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5C8883A-8A06-E36A-44A7-87EEF1229EE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74730" y="1471769"/>
                <a:ext cx="1411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F46229-6CE0-1C2C-BF2A-829B67174CA6}"/>
                  </a:ext>
                </a:extLst>
              </p14:cNvPr>
              <p14:cNvContentPartPr/>
              <p14:nvPr/>
            </p14:nvContentPartPr>
            <p14:xfrm>
              <a:off x="2150890" y="1340369"/>
              <a:ext cx="63360" cy="103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F46229-6CE0-1C2C-BF2A-829B67174CA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250" y="1268729"/>
                <a:ext cx="135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07741EF-3854-35EF-9B6B-28BF71C9EE13}"/>
                  </a:ext>
                </a:extLst>
              </p14:cNvPr>
              <p14:cNvContentPartPr/>
              <p14:nvPr/>
            </p14:nvContentPartPr>
            <p14:xfrm>
              <a:off x="2620330" y="1203929"/>
              <a:ext cx="108000" cy="71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07741EF-3854-35EF-9B6B-28BF71C9EE1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84690" y="1132289"/>
                <a:ext cx="179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DBFE56B-8F03-32A6-FABC-8D472EA50D2F}"/>
                  </a:ext>
                </a:extLst>
              </p14:cNvPr>
              <p14:cNvContentPartPr/>
              <p14:nvPr/>
            </p14:nvContentPartPr>
            <p14:xfrm>
              <a:off x="2661370" y="1417049"/>
              <a:ext cx="99360" cy="85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DBFE56B-8F03-32A6-FABC-8D472EA50D2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25370" y="1345409"/>
                <a:ext cx="1710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2F1CFD1-63E6-516D-31A5-C813A9170C9F}"/>
                  </a:ext>
                </a:extLst>
              </p14:cNvPr>
              <p14:cNvContentPartPr/>
              <p14:nvPr/>
            </p14:nvContentPartPr>
            <p14:xfrm>
              <a:off x="2453290" y="1556369"/>
              <a:ext cx="142560" cy="5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2F1CFD1-63E6-516D-31A5-C813A9170C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17650" y="1484369"/>
                <a:ext cx="21420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70A05C4-DC52-0B6E-4D8E-2BF86F04F616}"/>
              </a:ext>
            </a:extLst>
          </p:cNvPr>
          <p:cNvGrpSpPr/>
          <p:nvPr/>
        </p:nvGrpSpPr>
        <p:grpSpPr>
          <a:xfrm>
            <a:off x="1928770" y="981089"/>
            <a:ext cx="745560" cy="294120"/>
            <a:chOff x="1928770" y="981089"/>
            <a:chExt cx="7455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378667B-9B1D-FD16-62AC-7D106B1B1792}"/>
                    </a:ext>
                  </a:extLst>
                </p14:cNvPr>
                <p14:cNvContentPartPr/>
                <p14:nvPr/>
              </p14:nvContentPartPr>
              <p14:xfrm>
                <a:off x="2533930" y="981089"/>
                <a:ext cx="140400" cy="118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378667B-9B1D-FD16-62AC-7D106B1B17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24930" y="972089"/>
                  <a:ext cx="158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3E7254-ABDB-8986-99F3-FD7D1AA400E2}"/>
                    </a:ext>
                  </a:extLst>
                </p14:cNvPr>
                <p14:cNvContentPartPr/>
                <p14:nvPr/>
              </p14:nvContentPartPr>
              <p14:xfrm>
                <a:off x="1928770" y="1118609"/>
                <a:ext cx="251280" cy="156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3E7254-ABDB-8986-99F3-FD7D1AA400E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20130" y="1109969"/>
                  <a:ext cx="26892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C159BCD-D4E4-159E-7C64-2EF8771FA4B1}"/>
              </a:ext>
            </a:extLst>
          </p:cNvPr>
          <p:cNvGrpSpPr/>
          <p:nvPr/>
        </p:nvGrpSpPr>
        <p:grpSpPr>
          <a:xfrm>
            <a:off x="1964770" y="1509209"/>
            <a:ext cx="231840" cy="578880"/>
            <a:chOff x="1964770" y="1509209"/>
            <a:chExt cx="23184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393C14A-A153-33E4-4C62-EDEA2B64C7B1}"/>
                    </a:ext>
                  </a:extLst>
                </p14:cNvPr>
                <p14:cNvContentPartPr/>
                <p14:nvPr/>
              </p14:nvContentPartPr>
              <p14:xfrm>
                <a:off x="2075290" y="1509209"/>
                <a:ext cx="80280" cy="246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393C14A-A153-33E4-4C62-EDEA2B64C7B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66650" y="1500569"/>
                  <a:ext cx="97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E508CBE-7D99-C780-66A4-91D42BB3DC1E}"/>
                    </a:ext>
                  </a:extLst>
                </p14:cNvPr>
                <p14:cNvContentPartPr/>
                <p14:nvPr/>
              </p14:nvContentPartPr>
              <p14:xfrm>
                <a:off x="1964770" y="1842929"/>
                <a:ext cx="231840" cy="245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E508CBE-7D99-C780-66A4-91D42BB3DC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55770" y="1834289"/>
                  <a:ext cx="24948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3530CE-F239-C7DE-F3A5-2D8994287189}"/>
                  </a:ext>
                </a:extLst>
              </p14:cNvPr>
              <p14:cNvContentPartPr/>
              <p14:nvPr/>
            </p14:nvContentPartPr>
            <p14:xfrm>
              <a:off x="3934690" y="1042649"/>
              <a:ext cx="1618920" cy="420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3530CE-F239-C7DE-F3A5-2D899428718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26050" y="1034009"/>
                <a:ext cx="163656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C700E3-CB42-33D3-E27A-1A15CCF87709}"/>
                  </a:ext>
                </a:extLst>
              </p14:cNvPr>
              <p14:cNvContentPartPr/>
              <p14:nvPr/>
            </p14:nvContentPartPr>
            <p14:xfrm>
              <a:off x="5809210" y="1270889"/>
              <a:ext cx="542160" cy="102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C700E3-CB42-33D3-E27A-1A15CCF8770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00210" y="1261889"/>
                <a:ext cx="55980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4182694C-F8A3-BEEC-D730-ADBB7BF184FF}"/>
              </a:ext>
            </a:extLst>
          </p:cNvPr>
          <p:cNvGrpSpPr/>
          <p:nvPr/>
        </p:nvGrpSpPr>
        <p:grpSpPr>
          <a:xfrm>
            <a:off x="6511930" y="955889"/>
            <a:ext cx="4268160" cy="698400"/>
            <a:chOff x="6511930" y="955889"/>
            <a:chExt cx="4268160" cy="6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1F5BFEF-02C9-0017-74D1-B5C457724D79}"/>
                    </a:ext>
                  </a:extLst>
                </p14:cNvPr>
                <p14:cNvContentPartPr/>
                <p14:nvPr/>
              </p14:nvContentPartPr>
              <p14:xfrm>
                <a:off x="6511930" y="1216889"/>
                <a:ext cx="1371240" cy="437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1F5BFEF-02C9-0017-74D1-B5C457724D7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02930" y="1208249"/>
                  <a:ext cx="13888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AF09683-6768-07EB-8651-6739A3FC8650}"/>
                    </a:ext>
                  </a:extLst>
                </p14:cNvPr>
                <p14:cNvContentPartPr/>
                <p14:nvPr/>
              </p14:nvContentPartPr>
              <p14:xfrm>
                <a:off x="7619650" y="1060649"/>
                <a:ext cx="15480" cy="36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AF09683-6768-07EB-8651-6739A3FC865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10650" y="1052009"/>
                  <a:ext cx="33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736E3D-EA95-B23F-AE60-7BB37A008B8B}"/>
                    </a:ext>
                  </a:extLst>
                </p14:cNvPr>
                <p14:cNvContentPartPr/>
                <p14:nvPr/>
              </p14:nvContentPartPr>
              <p14:xfrm>
                <a:off x="8076130" y="955889"/>
                <a:ext cx="871560" cy="399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736E3D-EA95-B23F-AE60-7BB37A008B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67130" y="947249"/>
                  <a:ext cx="8892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BBEA1B6-1608-704F-E20A-D7A24454BCD1}"/>
                    </a:ext>
                  </a:extLst>
                </p14:cNvPr>
                <p14:cNvContentPartPr/>
                <p14:nvPr/>
              </p14:nvContentPartPr>
              <p14:xfrm>
                <a:off x="8579410" y="1093409"/>
                <a:ext cx="257400" cy="32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BBEA1B6-1608-704F-E20A-D7A24454BC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70770" y="1084769"/>
                  <a:ext cx="275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65B1C44-97C7-D412-A22F-CC6E3F5FB79C}"/>
                    </a:ext>
                  </a:extLst>
                </p14:cNvPr>
                <p14:cNvContentPartPr/>
                <p14:nvPr/>
              </p14:nvContentPartPr>
              <p14:xfrm>
                <a:off x="8549170" y="1077929"/>
                <a:ext cx="8280" cy="4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65B1C44-97C7-D412-A22F-CC6E3F5FB7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40170" y="1069289"/>
                  <a:ext cx="2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51C236E-D154-F2A1-35D4-C1AA9504150A}"/>
                    </a:ext>
                  </a:extLst>
                </p14:cNvPr>
                <p14:cNvContentPartPr/>
                <p14:nvPr/>
              </p14:nvContentPartPr>
              <p14:xfrm>
                <a:off x="9205450" y="1049129"/>
                <a:ext cx="1574640" cy="30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51C236E-D154-F2A1-35D4-C1AA950415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96810" y="1040129"/>
                  <a:ext cx="1592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11AF8E7-E1F7-F5C7-6FAD-4D23771E117E}"/>
                    </a:ext>
                  </a:extLst>
                </p14:cNvPr>
                <p14:cNvContentPartPr/>
                <p14:nvPr/>
              </p14:nvContentPartPr>
              <p14:xfrm>
                <a:off x="10311730" y="1136609"/>
                <a:ext cx="286920" cy="96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11AF8E7-E1F7-F5C7-6FAD-4D23771E11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02730" y="1127969"/>
                  <a:ext cx="304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4577831-7434-A92A-4C34-6EB90B53907A}"/>
                    </a:ext>
                  </a:extLst>
                </p14:cNvPr>
                <p14:cNvContentPartPr/>
                <p14:nvPr/>
              </p14:nvContentPartPr>
              <p14:xfrm>
                <a:off x="10124890" y="1122209"/>
                <a:ext cx="61920" cy="26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4577831-7434-A92A-4C34-6EB90B53907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16250" y="1113569"/>
                  <a:ext cx="795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BC3D52-06E8-B065-7AFB-70EDA72D84D5}"/>
              </a:ext>
            </a:extLst>
          </p:cNvPr>
          <p:cNvGrpSpPr/>
          <p:nvPr/>
        </p:nvGrpSpPr>
        <p:grpSpPr>
          <a:xfrm>
            <a:off x="4009210" y="1688129"/>
            <a:ext cx="1663200" cy="677160"/>
            <a:chOff x="4009210" y="1688129"/>
            <a:chExt cx="166320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8ACA03C-BEDC-1D0A-BF27-773E21747EC6}"/>
                    </a:ext>
                  </a:extLst>
                </p14:cNvPr>
                <p14:cNvContentPartPr/>
                <p14:nvPr/>
              </p14:nvContentPartPr>
              <p14:xfrm>
                <a:off x="4101010" y="1723049"/>
                <a:ext cx="330480" cy="312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8ACA03C-BEDC-1D0A-BF27-773E21747EC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92010" y="1714409"/>
                  <a:ext cx="348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403230-2F1A-A686-377E-ADF7BD957E73}"/>
                    </a:ext>
                  </a:extLst>
                </p14:cNvPr>
                <p14:cNvContentPartPr/>
                <p14:nvPr/>
              </p14:nvContentPartPr>
              <p14:xfrm>
                <a:off x="4009210" y="2052809"/>
                <a:ext cx="531000" cy="52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403230-2F1A-A686-377E-ADF7BD957E7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00570" y="2043809"/>
                  <a:ext cx="548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9CB251D-60EE-8099-A7AE-1468A3D8C215}"/>
                    </a:ext>
                  </a:extLst>
                </p14:cNvPr>
                <p14:cNvContentPartPr/>
                <p14:nvPr/>
              </p14:nvContentPartPr>
              <p14:xfrm>
                <a:off x="4140610" y="2200409"/>
                <a:ext cx="223560" cy="164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9CB251D-60EE-8099-A7AE-1468A3D8C2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31610" y="2191409"/>
                  <a:ext cx="241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C043CAC-B298-377F-DCF4-E7CB59E14B89}"/>
                    </a:ext>
                  </a:extLst>
                </p14:cNvPr>
                <p14:cNvContentPartPr/>
                <p14:nvPr/>
              </p14:nvContentPartPr>
              <p14:xfrm>
                <a:off x="4816330" y="1959209"/>
                <a:ext cx="274320" cy="7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C043CAC-B298-377F-DCF4-E7CB59E14B8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07690" y="1950209"/>
                  <a:ext cx="291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362432-15D5-D202-4426-706DD868DC91}"/>
                    </a:ext>
                  </a:extLst>
                </p14:cNvPr>
                <p14:cNvContentPartPr/>
                <p14:nvPr/>
              </p14:nvContentPartPr>
              <p14:xfrm>
                <a:off x="5465050" y="1688129"/>
                <a:ext cx="70560" cy="209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362432-15D5-D202-4426-706DD868DC9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56410" y="1679489"/>
                  <a:ext cx="88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8298596-CD86-5629-F283-03B948EF8C36}"/>
                    </a:ext>
                  </a:extLst>
                </p14:cNvPr>
                <p14:cNvContentPartPr/>
                <p14:nvPr/>
              </p14:nvContentPartPr>
              <p14:xfrm>
                <a:off x="5216650" y="1977209"/>
                <a:ext cx="417240" cy="32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8298596-CD86-5629-F283-03B948EF8C3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07650" y="1968569"/>
                  <a:ext cx="434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01353AE-7ADA-B4C8-5A56-0B376AEF056D}"/>
                    </a:ext>
                  </a:extLst>
                </p14:cNvPr>
                <p14:cNvContentPartPr/>
                <p14:nvPr/>
              </p14:nvContentPartPr>
              <p14:xfrm>
                <a:off x="5313130" y="2080529"/>
                <a:ext cx="44280" cy="240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01353AE-7ADA-B4C8-5A56-0B376AEF056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04490" y="2071889"/>
                  <a:ext cx="61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B8E4315-E09E-C812-A265-AA0F83EB24EB}"/>
                    </a:ext>
                  </a:extLst>
                </p14:cNvPr>
                <p14:cNvContentPartPr/>
                <p14:nvPr/>
              </p14:nvContentPartPr>
              <p14:xfrm>
                <a:off x="5457130" y="2127689"/>
                <a:ext cx="215280" cy="187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B8E4315-E09E-C812-A265-AA0F83EB24E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48130" y="2118689"/>
                  <a:ext cx="23292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9F7214C-1B4B-9BDA-B230-8732CA834B94}"/>
                  </a:ext>
                </a:extLst>
              </p14:cNvPr>
              <p14:cNvContentPartPr/>
              <p14:nvPr/>
            </p14:nvContentPartPr>
            <p14:xfrm>
              <a:off x="877930" y="2730329"/>
              <a:ext cx="298800" cy="225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9F7214C-1B4B-9BDA-B230-8732CA834B9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68930" y="2721689"/>
                <a:ext cx="3164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76FFC84-FCA3-3531-2907-2D176AB03593}"/>
                  </a:ext>
                </a:extLst>
              </p14:cNvPr>
              <p14:cNvContentPartPr/>
              <p14:nvPr/>
            </p14:nvContentPartPr>
            <p14:xfrm>
              <a:off x="1242610" y="2489129"/>
              <a:ext cx="502560" cy="436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76FFC84-FCA3-3531-2907-2D176AB0359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233610" y="2480489"/>
                <a:ext cx="5202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B1336ED-7B4A-9A34-6B62-66D60AC7FCC2}"/>
                  </a:ext>
                </a:extLst>
              </p14:cNvPr>
              <p14:cNvContentPartPr/>
              <p14:nvPr/>
            </p14:nvContentPartPr>
            <p14:xfrm>
              <a:off x="1606930" y="2648609"/>
              <a:ext cx="219240" cy="13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B1336ED-7B4A-9A34-6B62-66D60AC7FCC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598290" y="2639609"/>
                <a:ext cx="2368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B70B6DC-EA28-597D-20F8-2CA82F14617B}"/>
                  </a:ext>
                </a:extLst>
              </p14:cNvPr>
              <p14:cNvContentPartPr/>
              <p14:nvPr/>
            </p14:nvContentPartPr>
            <p14:xfrm>
              <a:off x="1933450" y="2790449"/>
              <a:ext cx="719280" cy="159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B70B6DC-EA28-597D-20F8-2CA82F14617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924810" y="2781449"/>
                <a:ext cx="73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62E93EC-A783-DCE7-A6B2-D16A9A9D2CE8}"/>
                  </a:ext>
                </a:extLst>
              </p14:cNvPr>
              <p14:cNvContentPartPr/>
              <p14:nvPr/>
            </p14:nvContentPartPr>
            <p14:xfrm>
              <a:off x="2892130" y="2535929"/>
              <a:ext cx="679680" cy="416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62E93EC-A783-DCE7-A6B2-D16A9A9D2CE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883490" y="2526929"/>
                <a:ext cx="6973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9C5DD99-6039-CA80-D6CD-748547371FEE}"/>
                  </a:ext>
                </a:extLst>
              </p14:cNvPr>
              <p14:cNvContentPartPr/>
              <p14:nvPr/>
            </p14:nvContentPartPr>
            <p14:xfrm>
              <a:off x="2879170" y="2743649"/>
              <a:ext cx="359640" cy="57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9C5DD99-6039-CA80-D6CD-748547371FE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870170" y="2735009"/>
                <a:ext cx="37728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C1068D7F-3870-D65A-248F-04434AE53C6A}"/>
              </a:ext>
            </a:extLst>
          </p:cNvPr>
          <p:cNvGrpSpPr/>
          <p:nvPr/>
        </p:nvGrpSpPr>
        <p:grpSpPr>
          <a:xfrm>
            <a:off x="3818410" y="2602169"/>
            <a:ext cx="2405160" cy="379800"/>
            <a:chOff x="3818410" y="2602169"/>
            <a:chExt cx="240516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FBE5762-1E65-3954-DA3E-353B70348DF1}"/>
                    </a:ext>
                  </a:extLst>
                </p14:cNvPr>
                <p14:cNvContentPartPr/>
                <p14:nvPr/>
              </p14:nvContentPartPr>
              <p14:xfrm>
                <a:off x="3818410" y="2603609"/>
                <a:ext cx="1694520" cy="374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FBE5762-1E65-3954-DA3E-353B70348D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09410" y="2594609"/>
                  <a:ext cx="17121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DF746DF-726B-AF4C-1091-BCBD8A2292D3}"/>
                    </a:ext>
                  </a:extLst>
                </p14:cNvPr>
                <p14:cNvContentPartPr/>
                <p14:nvPr/>
              </p14:nvContentPartPr>
              <p14:xfrm>
                <a:off x="4837930" y="2696489"/>
                <a:ext cx="438840" cy="85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DF746DF-726B-AF4C-1091-BCBD8A2292D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28930" y="2687489"/>
                  <a:ext cx="456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D315F7E-BF10-6DB9-4DA5-36EAE47530A0}"/>
                    </a:ext>
                  </a:extLst>
                </p14:cNvPr>
                <p14:cNvContentPartPr/>
                <p14:nvPr/>
              </p14:nvContentPartPr>
              <p14:xfrm>
                <a:off x="5682130" y="2602169"/>
                <a:ext cx="541440" cy="379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D315F7E-BF10-6DB9-4DA5-36EAE47530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73490" y="2593169"/>
                  <a:ext cx="5590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2FAB12C-62A2-B86F-A089-94200E21DDBF}"/>
                    </a:ext>
                  </a:extLst>
                </p14:cNvPr>
                <p14:cNvContentPartPr/>
                <p14:nvPr/>
              </p14:nvContentPartPr>
              <p14:xfrm>
                <a:off x="5737570" y="2692169"/>
                <a:ext cx="274320" cy="23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2FAB12C-62A2-B86F-A089-94200E21DDB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28570" y="2683529"/>
                  <a:ext cx="29196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F7D2C85-FC80-4FFF-A0D1-AEF070E38A13}"/>
                  </a:ext>
                </a:extLst>
              </p14:cNvPr>
              <p14:cNvContentPartPr/>
              <p14:nvPr/>
            </p14:nvContentPartPr>
            <p14:xfrm>
              <a:off x="10272850" y="2568329"/>
              <a:ext cx="23040" cy="30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F7D2C85-FC80-4FFF-A0D1-AEF070E38A1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263850" y="2559689"/>
                <a:ext cx="4068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60099E2-04AC-1DFE-97D2-E0620DA5A4DE}"/>
              </a:ext>
            </a:extLst>
          </p:cNvPr>
          <p:cNvGrpSpPr/>
          <p:nvPr/>
        </p:nvGrpSpPr>
        <p:grpSpPr>
          <a:xfrm>
            <a:off x="810610" y="3123809"/>
            <a:ext cx="8965440" cy="779400"/>
            <a:chOff x="810610" y="3123809"/>
            <a:chExt cx="8965440" cy="77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B6ABBA3-6708-8D69-8185-0B9A12F031D9}"/>
                    </a:ext>
                  </a:extLst>
                </p14:cNvPr>
                <p14:cNvContentPartPr/>
                <p14:nvPr/>
              </p14:nvContentPartPr>
              <p14:xfrm>
                <a:off x="810610" y="3123809"/>
                <a:ext cx="473400" cy="381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B6ABBA3-6708-8D69-8185-0B9A12F031D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1970" y="3114809"/>
                  <a:ext cx="4910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93A24E-1455-2055-0A63-A191DDEE024C}"/>
                    </a:ext>
                  </a:extLst>
                </p14:cNvPr>
                <p14:cNvContentPartPr/>
                <p14:nvPr/>
              </p14:nvContentPartPr>
              <p14:xfrm>
                <a:off x="1124890" y="3276089"/>
                <a:ext cx="209160" cy="1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93A24E-1455-2055-0A63-A191DDEE024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16250" y="3267089"/>
                  <a:ext cx="226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12FC1B5-0872-F696-B2CD-C23F55C50DF2}"/>
                    </a:ext>
                  </a:extLst>
                </p14:cNvPr>
                <p14:cNvContentPartPr/>
                <p14:nvPr/>
              </p14:nvContentPartPr>
              <p14:xfrm>
                <a:off x="936970" y="3143609"/>
                <a:ext cx="63720" cy="20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12FC1B5-0872-F696-B2CD-C23F55C50DF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8330" y="3134969"/>
                  <a:ext cx="81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2100318-820D-659E-1B71-E2573B5D5C04}"/>
                    </a:ext>
                  </a:extLst>
                </p14:cNvPr>
                <p14:cNvContentPartPr/>
                <p14:nvPr/>
              </p14:nvContentPartPr>
              <p14:xfrm>
                <a:off x="1626730" y="3329369"/>
                <a:ext cx="759240" cy="164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2100318-820D-659E-1B71-E2573B5D5C0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17730" y="3320369"/>
                  <a:ext cx="776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3C61B15-447B-F7E9-1DC6-5AB9F00CA8B7}"/>
                    </a:ext>
                  </a:extLst>
                </p14:cNvPr>
                <p14:cNvContentPartPr/>
                <p14:nvPr/>
              </p14:nvContentPartPr>
              <p14:xfrm>
                <a:off x="2679370" y="3126689"/>
                <a:ext cx="405720" cy="359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3C61B15-447B-F7E9-1DC6-5AB9F00CA8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70730" y="3118049"/>
                  <a:ext cx="4233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F0CCE66-8ECF-F27B-4698-1221A392EF30}"/>
                    </a:ext>
                  </a:extLst>
                </p14:cNvPr>
                <p14:cNvContentPartPr/>
                <p14:nvPr/>
              </p14:nvContentPartPr>
              <p14:xfrm>
                <a:off x="2906530" y="3313529"/>
                <a:ext cx="87120" cy="136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F0CCE66-8ECF-F27B-4698-1221A392EF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97530" y="3304889"/>
                  <a:ext cx="104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C2428F1-E497-536D-FE0F-9E9F3735EAD6}"/>
                    </a:ext>
                  </a:extLst>
                </p14:cNvPr>
                <p14:cNvContentPartPr/>
                <p14:nvPr/>
              </p14:nvContentPartPr>
              <p14:xfrm>
                <a:off x="3387130" y="3375449"/>
                <a:ext cx="458640" cy="110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C2428F1-E497-536D-FE0F-9E9F3735EAD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78490" y="3366809"/>
                  <a:ext cx="476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4017F5E-ED33-D910-514B-A2F27423EE9A}"/>
                    </a:ext>
                  </a:extLst>
                </p14:cNvPr>
                <p14:cNvContentPartPr/>
                <p14:nvPr/>
              </p14:nvContentPartPr>
              <p14:xfrm>
                <a:off x="3700330" y="3298049"/>
                <a:ext cx="192240" cy="215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4017F5E-ED33-D910-514B-A2F27423EE9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91330" y="3289409"/>
                  <a:ext cx="209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C322979-1309-1C4F-CF12-844C390BCE01}"/>
                    </a:ext>
                  </a:extLst>
                </p14:cNvPr>
                <p14:cNvContentPartPr/>
                <p14:nvPr/>
              </p14:nvContentPartPr>
              <p14:xfrm>
                <a:off x="3880690" y="3222089"/>
                <a:ext cx="1386000" cy="452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C322979-1309-1C4F-CF12-844C390BCE0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71690" y="3213449"/>
                  <a:ext cx="14036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61CE3DA-EA5C-9DE3-15BC-47C8D9593D94}"/>
                    </a:ext>
                  </a:extLst>
                </p14:cNvPr>
                <p14:cNvContentPartPr/>
                <p14:nvPr/>
              </p14:nvContentPartPr>
              <p14:xfrm>
                <a:off x="5477650" y="3331169"/>
                <a:ext cx="497880" cy="193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61CE3DA-EA5C-9DE3-15BC-47C8D9593D9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68650" y="3322529"/>
                  <a:ext cx="515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962F99B-0F26-BA56-2865-C6869913EDE0}"/>
                    </a:ext>
                  </a:extLst>
                </p14:cNvPr>
                <p14:cNvContentPartPr/>
                <p14:nvPr/>
              </p14:nvContentPartPr>
              <p14:xfrm>
                <a:off x="5753410" y="3223889"/>
                <a:ext cx="24840" cy="6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962F99B-0F26-BA56-2865-C6869913EDE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44770" y="3215249"/>
                  <a:ext cx="42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30AA270-583A-15ED-B921-B4423E11BDBD}"/>
                    </a:ext>
                  </a:extLst>
                </p14:cNvPr>
                <p14:cNvContentPartPr/>
                <p14:nvPr/>
              </p14:nvContentPartPr>
              <p14:xfrm>
                <a:off x="6303490" y="3299849"/>
                <a:ext cx="1297440" cy="337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30AA270-583A-15ED-B921-B4423E11BD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94490" y="3290849"/>
                  <a:ext cx="13150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74DBC69-8111-3786-3D67-98C2C89568B5}"/>
                    </a:ext>
                  </a:extLst>
                </p14:cNvPr>
                <p14:cNvContentPartPr/>
                <p14:nvPr/>
              </p14:nvContentPartPr>
              <p14:xfrm>
                <a:off x="7961650" y="3208409"/>
                <a:ext cx="398520" cy="511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74DBC69-8111-3786-3D67-98C2C89568B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52650" y="3199769"/>
                  <a:ext cx="4161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19B7CE0-BD7A-4972-F608-44AF95FE1AA0}"/>
                    </a:ext>
                  </a:extLst>
                </p14:cNvPr>
                <p14:cNvContentPartPr/>
                <p14:nvPr/>
              </p14:nvContentPartPr>
              <p14:xfrm>
                <a:off x="8925730" y="3151889"/>
                <a:ext cx="350280" cy="314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19B7CE0-BD7A-4972-F608-44AF95FE1A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917090" y="3142889"/>
                  <a:ext cx="367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D206BFE-C800-48E3-DC7B-23DACF34EE74}"/>
                    </a:ext>
                  </a:extLst>
                </p14:cNvPr>
                <p14:cNvContentPartPr/>
                <p14:nvPr/>
              </p14:nvContentPartPr>
              <p14:xfrm>
                <a:off x="8751130" y="3539249"/>
                <a:ext cx="604440" cy="63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D206BFE-C800-48E3-DC7B-23DACF34EE7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42490" y="3530249"/>
                  <a:ext cx="622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A998401-6DA8-2988-8326-9828DC879F70}"/>
                    </a:ext>
                  </a:extLst>
                </p14:cNvPr>
                <p14:cNvContentPartPr/>
                <p14:nvPr/>
              </p14:nvContentPartPr>
              <p14:xfrm>
                <a:off x="8893690" y="3746969"/>
                <a:ext cx="362520" cy="156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A998401-6DA8-2988-8326-9828DC879F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85050" y="3737969"/>
                  <a:ext cx="380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26237E3-9A35-CA30-3A37-B6DFE1A3D10F}"/>
                    </a:ext>
                  </a:extLst>
                </p14:cNvPr>
                <p14:cNvContentPartPr/>
                <p14:nvPr/>
              </p14:nvContentPartPr>
              <p14:xfrm>
                <a:off x="9717010" y="3601169"/>
                <a:ext cx="59040" cy="57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26237E3-9A35-CA30-3A37-B6DFE1A3D10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08370" y="3592169"/>
                  <a:ext cx="7668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2A68E1D-ED68-2468-35D2-B2242D9F8EF0}"/>
              </a:ext>
            </a:extLst>
          </p:cNvPr>
          <p:cNvGrpSpPr/>
          <p:nvPr/>
        </p:nvGrpSpPr>
        <p:grpSpPr>
          <a:xfrm>
            <a:off x="882250" y="4219649"/>
            <a:ext cx="2523600" cy="457200"/>
            <a:chOff x="882250" y="4219649"/>
            <a:chExt cx="252360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0DD45D8-2980-758E-53F2-EFE695A24579}"/>
                    </a:ext>
                  </a:extLst>
                </p14:cNvPr>
                <p14:cNvContentPartPr/>
                <p14:nvPr/>
              </p14:nvContentPartPr>
              <p14:xfrm>
                <a:off x="882250" y="4219649"/>
                <a:ext cx="1122480" cy="457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0DD45D8-2980-758E-53F2-EFE695A2457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3250" y="4210649"/>
                  <a:ext cx="11401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900E153-208C-89C4-93F0-3F24FA950916}"/>
                    </a:ext>
                  </a:extLst>
                </p14:cNvPr>
                <p14:cNvContentPartPr/>
                <p14:nvPr/>
              </p14:nvContentPartPr>
              <p14:xfrm>
                <a:off x="1888810" y="4380569"/>
                <a:ext cx="245160" cy="43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900E153-208C-89C4-93F0-3F24FA95091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79810" y="4371929"/>
                  <a:ext cx="262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F5890C2-7A31-979D-7262-9DEE541EDEC5}"/>
                    </a:ext>
                  </a:extLst>
                </p14:cNvPr>
                <p14:cNvContentPartPr/>
                <p14:nvPr/>
              </p14:nvContentPartPr>
              <p14:xfrm>
                <a:off x="2361490" y="4348889"/>
                <a:ext cx="1044360" cy="314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F5890C2-7A31-979D-7262-9DEE541EDEC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52490" y="4339889"/>
                  <a:ext cx="106200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F8C3434-A677-342A-599B-7D5EB744323E}"/>
              </a:ext>
            </a:extLst>
          </p:cNvPr>
          <p:cNvGrpSpPr/>
          <p:nvPr/>
        </p:nvGrpSpPr>
        <p:grpSpPr>
          <a:xfrm>
            <a:off x="3618250" y="4320089"/>
            <a:ext cx="1975680" cy="383040"/>
            <a:chOff x="3618250" y="4320089"/>
            <a:chExt cx="197568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F75FE4D-0E8E-DF4B-DFD4-8980210B3B39}"/>
                    </a:ext>
                  </a:extLst>
                </p14:cNvPr>
                <p14:cNvContentPartPr/>
                <p14:nvPr/>
              </p14:nvContentPartPr>
              <p14:xfrm>
                <a:off x="3618250" y="4320089"/>
                <a:ext cx="1523520" cy="356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F75FE4D-0E8E-DF4B-DFD4-8980210B3B3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09610" y="4311089"/>
                  <a:ext cx="15411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71D1C6E-C813-D4C9-39D9-C963814B751F}"/>
                    </a:ext>
                  </a:extLst>
                </p14:cNvPr>
                <p14:cNvContentPartPr/>
                <p14:nvPr/>
              </p14:nvContentPartPr>
              <p14:xfrm>
                <a:off x="4883650" y="4459769"/>
                <a:ext cx="227880" cy="22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71D1C6E-C813-D4C9-39D9-C963814B75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75010" y="4451129"/>
                  <a:ext cx="245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4840EE1-27C3-56AF-0A67-3292E98217D1}"/>
                    </a:ext>
                  </a:extLst>
                </p14:cNvPr>
                <p14:cNvContentPartPr/>
                <p14:nvPr/>
              </p14:nvContentPartPr>
              <p14:xfrm>
                <a:off x="5087410" y="4556609"/>
                <a:ext cx="40680" cy="142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4840EE1-27C3-56AF-0A67-3292E98217D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78410" y="4547969"/>
                  <a:ext cx="58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1B76C8-A147-ED47-31FF-ABCA7EF5A840}"/>
                    </a:ext>
                  </a:extLst>
                </p14:cNvPr>
                <p14:cNvContentPartPr/>
                <p14:nvPr/>
              </p14:nvContentPartPr>
              <p14:xfrm>
                <a:off x="5152930" y="4450049"/>
                <a:ext cx="171720" cy="237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1B76C8-A147-ED47-31FF-ABCA7EF5A84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44290" y="4441049"/>
                  <a:ext cx="189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9DB22D7-B03A-E9F5-CAC5-2F10F5D158FB}"/>
                    </a:ext>
                  </a:extLst>
                </p14:cNvPr>
                <p14:cNvContentPartPr/>
                <p14:nvPr/>
              </p14:nvContentPartPr>
              <p14:xfrm>
                <a:off x="5407450" y="4543649"/>
                <a:ext cx="186480" cy="159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9DB22D7-B03A-E9F5-CAC5-2F10F5D158F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98450" y="4535009"/>
                  <a:ext cx="2041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F96F4A1-A523-BD2D-EDDA-00FB0DDF07ED}"/>
              </a:ext>
            </a:extLst>
          </p:cNvPr>
          <p:cNvGrpSpPr/>
          <p:nvPr/>
        </p:nvGrpSpPr>
        <p:grpSpPr>
          <a:xfrm>
            <a:off x="8086930" y="4361129"/>
            <a:ext cx="935280" cy="646200"/>
            <a:chOff x="8086930" y="4361129"/>
            <a:chExt cx="935280" cy="64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4BCA9F9-2C27-9B57-16FC-AB06AB5CD3ED}"/>
                    </a:ext>
                  </a:extLst>
                </p14:cNvPr>
                <p14:cNvContentPartPr/>
                <p14:nvPr/>
              </p14:nvContentPartPr>
              <p14:xfrm>
                <a:off x="8312650" y="4361129"/>
                <a:ext cx="262440" cy="291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4BCA9F9-2C27-9B57-16FC-AB06AB5CD3E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04010" y="4352129"/>
                  <a:ext cx="280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6F15E19-B989-3475-3CD2-1706EF94F1B9}"/>
                    </a:ext>
                  </a:extLst>
                </p14:cNvPr>
                <p14:cNvContentPartPr/>
                <p14:nvPr/>
              </p14:nvContentPartPr>
              <p14:xfrm>
                <a:off x="8086930" y="4690889"/>
                <a:ext cx="476280" cy="16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6F15E19-B989-3475-3CD2-1706EF94F1B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78290" y="4682249"/>
                  <a:ext cx="493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4193297-6C6A-8CAB-21B1-F57FC3172280}"/>
                    </a:ext>
                  </a:extLst>
                </p14:cNvPr>
                <p14:cNvContentPartPr/>
                <p14:nvPr/>
              </p14:nvContentPartPr>
              <p14:xfrm>
                <a:off x="8134450" y="4868729"/>
                <a:ext cx="304920" cy="138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4193297-6C6A-8CAB-21B1-F57FC317228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25810" y="4859729"/>
                  <a:ext cx="322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598CFFC-2E62-D7ED-A38C-760C94402259}"/>
                    </a:ext>
                  </a:extLst>
                </p14:cNvPr>
                <p14:cNvContentPartPr/>
                <p14:nvPr/>
              </p14:nvContentPartPr>
              <p14:xfrm>
                <a:off x="8995930" y="4745969"/>
                <a:ext cx="26280" cy="57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598CFFC-2E62-D7ED-A38C-760C9440225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986930" y="4737329"/>
                  <a:ext cx="4392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174FC70-5792-8FA9-B2AA-28CE8BB1C913}"/>
                  </a:ext>
                </a:extLst>
              </p14:cNvPr>
              <p14:cNvContentPartPr/>
              <p14:nvPr/>
            </p14:nvContentPartPr>
            <p14:xfrm>
              <a:off x="11697010" y="6423569"/>
              <a:ext cx="32760" cy="219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174FC70-5792-8FA9-B2AA-28CE8BB1C91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688010" y="6414929"/>
                <a:ext cx="504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0876EA4-45A4-1DDA-0F4A-3E1CC39B08A4}"/>
                  </a:ext>
                </a:extLst>
              </p14:cNvPr>
              <p14:cNvContentPartPr/>
              <p14:nvPr/>
            </p14:nvContentPartPr>
            <p14:xfrm>
              <a:off x="6628210" y="2546369"/>
              <a:ext cx="639000" cy="3016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0876EA4-45A4-1DDA-0F4A-3E1CC39B08A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619210" y="2537369"/>
                <a:ext cx="656640" cy="31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A776EA2-62DD-90B4-09F0-55B00DA472F2}"/>
              </a:ext>
            </a:extLst>
          </p:cNvPr>
          <p:cNvGrpSpPr/>
          <p:nvPr/>
        </p:nvGrpSpPr>
        <p:grpSpPr>
          <a:xfrm>
            <a:off x="7568170" y="2539169"/>
            <a:ext cx="2909520" cy="543600"/>
            <a:chOff x="7568170" y="2539169"/>
            <a:chExt cx="290952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F4DE95D-E727-2BFA-B8A6-CD8F9BE32316}"/>
                    </a:ext>
                  </a:extLst>
                </p14:cNvPr>
                <p14:cNvContentPartPr/>
                <p14:nvPr/>
              </p14:nvContentPartPr>
              <p14:xfrm>
                <a:off x="7568170" y="2539169"/>
                <a:ext cx="1310760" cy="543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F4DE95D-E727-2BFA-B8A6-CD8F9BE3231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59170" y="2530529"/>
                  <a:ext cx="132840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21A5E74-8A2A-FA22-B3C7-275C77083BC7}"/>
                    </a:ext>
                  </a:extLst>
                </p14:cNvPr>
                <p14:cNvContentPartPr/>
                <p14:nvPr/>
              </p14:nvContentPartPr>
              <p14:xfrm>
                <a:off x="8037610" y="2799089"/>
                <a:ext cx="61200" cy="101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21A5E74-8A2A-FA22-B3C7-275C77083BC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28970" y="2790089"/>
                  <a:ext cx="78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A9FD66E-D1E1-EC12-FEE7-03E393B4E73F}"/>
                    </a:ext>
                  </a:extLst>
                </p14:cNvPr>
                <p14:cNvContentPartPr/>
                <p14:nvPr/>
              </p14:nvContentPartPr>
              <p14:xfrm>
                <a:off x="9072610" y="2603249"/>
                <a:ext cx="436680" cy="321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A9FD66E-D1E1-EC12-FEE7-03E393B4E73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063970" y="2594249"/>
                  <a:ext cx="4543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ADAADCD-4F5E-391A-E938-589FF9619791}"/>
                    </a:ext>
                  </a:extLst>
                </p14:cNvPr>
                <p14:cNvContentPartPr/>
                <p14:nvPr/>
              </p14:nvContentPartPr>
              <p14:xfrm>
                <a:off x="9155410" y="2720969"/>
                <a:ext cx="220320" cy="33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ADAADCD-4F5E-391A-E938-589FF961979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46770" y="2711969"/>
                  <a:ext cx="237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729F746-11A0-2E5C-0552-DA4A61A06251}"/>
                    </a:ext>
                  </a:extLst>
                </p14:cNvPr>
                <p14:cNvContentPartPr/>
                <p14:nvPr/>
              </p14:nvContentPartPr>
              <p14:xfrm>
                <a:off x="9705130" y="2562209"/>
                <a:ext cx="595440" cy="316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729F746-11A0-2E5C-0552-DA4A61A0625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96490" y="2553569"/>
                  <a:ext cx="6130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417935B-C141-8625-86AC-B8061408873E}"/>
                    </a:ext>
                  </a:extLst>
                </p14:cNvPr>
                <p14:cNvContentPartPr/>
                <p14:nvPr/>
              </p14:nvContentPartPr>
              <p14:xfrm>
                <a:off x="10052530" y="2747609"/>
                <a:ext cx="81720" cy="88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417935B-C141-8625-86AC-B8061408873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43890" y="2738609"/>
                  <a:ext cx="99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D8D7BB2-AB56-FC13-F63F-4CAED173F8D7}"/>
                    </a:ext>
                  </a:extLst>
                </p14:cNvPr>
                <p14:cNvContentPartPr/>
                <p14:nvPr/>
              </p14:nvContentPartPr>
              <p14:xfrm>
                <a:off x="10220650" y="2909249"/>
                <a:ext cx="257040" cy="128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D8D7BB2-AB56-FC13-F63F-4CAED173F8D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12010" y="2900249"/>
                  <a:ext cx="27468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B0B3F42-A396-11C8-436B-03FBBB8BD7CE}"/>
              </a:ext>
            </a:extLst>
          </p:cNvPr>
          <p:cNvGrpSpPr/>
          <p:nvPr/>
        </p:nvGrpSpPr>
        <p:grpSpPr>
          <a:xfrm>
            <a:off x="798730" y="5061329"/>
            <a:ext cx="8015760" cy="913320"/>
            <a:chOff x="798730" y="5061329"/>
            <a:chExt cx="8015760" cy="91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0F91EDE-2CF2-5046-BB77-590CF986B107}"/>
                    </a:ext>
                  </a:extLst>
                </p14:cNvPr>
                <p14:cNvContentPartPr/>
                <p14:nvPr/>
              </p14:nvContentPartPr>
              <p14:xfrm>
                <a:off x="798730" y="5224769"/>
                <a:ext cx="1383480" cy="393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0F91EDE-2CF2-5046-BB77-590CF986B10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9730" y="5215769"/>
                  <a:ext cx="14011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5D29D17-6057-5BCC-7A52-C13F6371F257}"/>
                    </a:ext>
                  </a:extLst>
                </p14:cNvPr>
                <p14:cNvContentPartPr/>
                <p14:nvPr/>
              </p14:nvContentPartPr>
              <p14:xfrm>
                <a:off x="2244130" y="5447609"/>
                <a:ext cx="56520" cy="124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5D29D17-6057-5BCC-7A52-C13F6371F25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35490" y="5438609"/>
                  <a:ext cx="74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6A66979-4F8C-BA4A-9355-A7441894B28D}"/>
                    </a:ext>
                  </a:extLst>
                </p14:cNvPr>
                <p14:cNvContentPartPr/>
                <p14:nvPr/>
              </p14:nvContentPartPr>
              <p14:xfrm>
                <a:off x="2288770" y="5404049"/>
                <a:ext cx="29160" cy="11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6A66979-4F8C-BA4A-9355-A7441894B28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80130" y="5395049"/>
                  <a:ext cx="46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514665E-E888-417A-7CB9-6206D2216C04}"/>
                    </a:ext>
                  </a:extLst>
                </p14:cNvPr>
                <p14:cNvContentPartPr/>
                <p14:nvPr/>
              </p14:nvContentPartPr>
              <p14:xfrm>
                <a:off x="2391370" y="5445809"/>
                <a:ext cx="464040" cy="159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514665E-E888-417A-7CB9-6206D2216C0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82370" y="5436809"/>
                  <a:ext cx="481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9303565-CDF2-E37D-FF36-D08D75DFAEB5}"/>
                    </a:ext>
                  </a:extLst>
                </p14:cNvPr>
                <p14:cNvContentPartPr/>
                <p14:nvPr/>
              </p14:nvContentPartPr>
              <p14:xfrm>
                <a:off x="3068890" y="5225129"/>
                <a:ext cx="512640" cy="384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9303565-CDF2-E37D-FF36-D08D75DFAEB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60250" y="5216489"/>
                  <a:ext cx="5302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3FE9F00-B3E9-9F77-BE21-8CBCA6898E69}"/>
                    </a:ext>
                  </a:extLst>
                </p14:cNvPr>
                <p14:cNvContentPartPr/>
                <p14:nvPr/>
              </p14:nvContentPartPr>
              <p14:xfrm>
                <a:off x="3154210" y="5330249"/>
                <a:ext cx="382680" cy="27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3FE9F00-B3E9-9F77-BE21-8CBCA6898E6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45570" y="5321609"/>
                  <a:ext cx="400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F081C78-D92D-269F-5FEE-92BB3C8FBB1B}"/>
                    </a:ext>
                  </a:extLst>
                </p14:cNvPr>
                <p14:cNvContentPartPr/>
                <p14:nvPr/>
              </p14:nvContentPartPr>
              <p14:xfrm>
                <a:off x="4056370" y="5259689"/>
                <a:ext cx="566640" cy="343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F081C78-D92D-269F-5FEE-92BB3C8FBB1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47730" y="5251049"/>
                  <a:ext cx="5842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D3190EF-B376-09BA-3066-B61A7AD49DB8}"/>
                    </a:ext>
                  </a:extLst>
                </p14:cNvPr>
                <p14:cNvContentPartPr/>
                <p14:nvPr/>
              </p14:nvContentPartPr>
              <p14:xfrm>
                <a:off x="5125570" y="5400089"/>
                <a:ext cx="390240" cy="48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D3190EF-B376-09BA-3066-B61A7AD49DB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16570" y="5391089"/>
                  <a:ext cx="407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189F695-7B18-BA1F-95C9-E5269752EBC0}"/>
                    </a:ext>
                  </a:extLst>
                </p14:cNvPr>
                <p14:cNvContentPartPr/>
                <p14:nvPr/>
              </p14:nvContentPartPr>
              <p14:xfrm>
                <a:off x="6085690" y="5167529"/>
                <a:ext cx="224280" cy="261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189F695-7B18-BA1F-95C9-E5269752EBC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76690" y="5158889"/>
                  <a:ext cx="241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7C16C62-4E20-1207-FA28-4DF8326FF5DC}"/>
                    </a:ext>
                  </a:extLst>
                </p14:cNvPr>
                <p14:cNvContentPartPr/>
                <p14:nvPr/>
              </p14:nvContentPartPr>
              <p14:xfrm>
                <a:off x="5937010" y="5432489"/>
                <a:ext cx="416880" cy="73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7C16C62-4E20-1207-FA28-4DF8326FF5D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28010" y="5423849"/>
                  <a:ext cx="434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69AA68A-428D-5BDB-1EDD-73E605E05550}"/>
                    </a:ext>
                  </a:extLst>
                </p14:cNvPr>
                <p14:cNvContentPartPr/>
                <p14:nvPr/>
              </p14:nvContentPartPr>
              <p14:xfrm>
                <a:off x="6005770" y="5660009"/>
                <a:ext cx="253440" cy="105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69AA68A-428D-5BDB-1EDD-73E605E0555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97130" y="5651009"/>
                  <a:ext cx="271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88504CF-B3E7-CEC5-4E35-3D49B6603B69}"/>
                    </a:ext>
                  </a:extLst>
                </p14:cNvPr>
                <p14:cNvContentPartPr/>
                <p14:nvPr/>
              </p14:nvContentPartPr>
              <p14:xfrm>
                <a:off x="5821090" y="5061689"/>
                <a:ext cx="221040" cy="873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88504CF-B3E7-CEC5-4E35-3D49B6603B6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12450" y="5052689"/>
                  <a:ext cx="238680" cy="89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62A43C1-A584-16DE-42EF-C380D5A0E708}"/>
                    </a:ext>
                  </a:extLst>
                </p14:cNvPr>
                <p14:cNvContentPartPr/>
                <p14:nvPr/>
              </p14:nvContentPartPr>
              <p14:xfrm>
                <a:off x="6326530" y="5061329"/>
                <a:ext cx="285840" cy="887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62A43C1-A584-16DE-42EF-C380D5A0E7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17890" y="5052689"/>
                  <a:ext cx="303480" cy="90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A9E03A7-35D5-6DE7-C515-9AA2FE5D33D1}"/>
                    </a:ext>
                  </a:extLst>
                </p14:cNvPr>
                <p14:cNvContentPartPr/>
                <p14:nvPr/>
              </p14:nvContentPartPr>
              <p14:xfrm>
                <a:off x="6682930" y="5148449"/>
                <a:ext cx="233280" cy="144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A9E03A7-35D5-6DE7-C515-9AA2FE5D33D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73930" y="5139449"/>
                  <a:ext cx="250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53AB708-E60B-45E6-31DB-7E46ED4EF124}"/>
                    </a:ext>
                  </a:extLst>
                </p14:cNvPr>
                <p14:cNvContentPartPr/>
                <p14:nvPr/>
              </p14:nvContentPartPr>
              <p14:xfrm>
                <a:off x="7210330" y="5492609"/>
                <a:ext cx="354960" cy="55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53AB708-E60B-45E6-31DB-7E46ED4EF12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01330" y="5483609"/>
                  <a:ext cx="372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EA27744-A831-6B20-828A-C9341E44DAF5}"/>
                    </a:ext>
                  </a:extLst>
                </p14:cNvPr>
                <p14:cNvContentPartPr/>
                <p14:nvPr/>
              </p14:nvContentPartPr>
              <p14:xfrm>
                <a:off x="7242730" y="5624009"/>
                <a:ext cx="360000" cy="22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EA27744-A831-6B20-828A-C9341E44DAF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33730" y="5615369"/>
                  <a:ext cx="377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A8A0773-3B46-59E2-CBFA-C8F363AEA765}"/>
                    </a:ext>
                  </a:extLst>
                </p14:cNvPr>
                <p14:cNvContentPartPr/>
                <p14:nvPr/>
              </p14:nvContentPartPr>
              <p14:xfrm>
                <a:off x="8286370" y="5222969"/>
                <a:ext cx="36360" cy="225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A8A0773-3B46-59E2-CBFA-C8F363AEA76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77730" y="5214329"/>
                  <a:ext cx="54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603DC1A-0788-3A1C-1306-8D8692A54E5E}"/>
                    </a:ext>
                  </a:extLst>
                </p14:cNvPr>
                <p14:cNvContentPartPr/>
                <p14:nvPr/>
              </p14:nvContentPartPr>
              <p14:xfrm>
                <a:off x="7780930" y="5530769"/>
                <a:ext cx="1033560" cy="76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603DC1A-0788-3A1C-1306-8D8692A54E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71930" y="5521769"/>
                  <a:ext cx="1051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3061238-19F1-471F-5C87-775550755EA4}"/>
                    </a:ext>
                  </a:extLst>
                </p14:cNvPr>
                <p14:cNvContentPartPr/>
                <p14:nvPr/>
              </p14:nvContentPartPr>
              <p14:xfrm>
                <a:off x="7888930" y="5661089"/>
                <a:ext cx="102240" cy="287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3061238-19F1-471F-5C87-775550755EA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79930" y="5652089"/>
                  <a:ext cx="119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5AF5E12-AEC0-E681-89F1-67705FC1FEB4}"/>
                    </a:ext>
                  </a:extLst>
                </p14:cNvPr>
                <p14:cNvContentPartPr/>
                <p14:nvPr/>
              </p14:nvContentPartPr>
              <p14:xfrm>
                <a:off x="8118610" y="5784569"/>
                <a:ext cx="222120" cy="150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5AF5E12-AEC0-E681-89F1-67705FC1FEB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09970" y="5775569"/>
                  <a:ext cx="239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CC232D-E600-E8C6-D5E8-DD5325394BC0}"/>
                    </a:ext>
                  </a:extLst>
                </p14:cNvPr>
                <p14:cNvContentPartPr/>
                <p14:nvPr/>
              </p14:nvContentPartPr>
              <p14:xfrm>
                <a:off x="8439730" y="5801849"/>
                <a:ext cx="222120" cy="172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CC232D-E600-E8C6-D5E8-DD5325394BC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431090" y="5793209"/>
                  <a:ext cx="239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D7FC0FC-6FF6-2985-50F2-B502ECBA0D35}"/>
                    </a:ext>
                  </a:extLst>
                </p14:cNvPr>
                <p14:cNvContentPartPr/>
                <p14:nvPr/>
              </p14:nvContentPartPr>
              <p14:xfrm>
                <a:off x="3879610" y="5144849"/>
                <a:ext cx="64800" cy="573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D7FC0FC-6FF6-2985-50F2-B502ECBA0D3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70970" y="5136209"/>
                  <a:ext cx="8244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8BCB476-E2CB-D85E-8526-4C1BCAB6AF6F}"/>
                    </a:ext>
                  </a:extLst>
                </p14:cNvPr>
                <p14:cNvContentPartPr/>
                <p14:nvPr/>
              </p14:nvContentPartPr>
              <p14:xfrm>
                <a:off x="4531210" y="5160689"/>
                <a:ext cx="46440" cy="586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8BCB476-E2CB-D85E-8526-4C1BCAB6AF6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22570" y="5151689"/>
                  <a:ext cx="6408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54B5E2E-6B0E-4931-F1FD-460CF65C5951}"/>
                    </a:ext>
                  </a:extLst>
                </p14:cNvPr>
                <p14:cNvContentPartPr/>
                <p14:nvPr/>
              </p14:nvContentPartPr>
              <p14:xfrm>
                <a:off x="4703650" y="5125769"/>
                <a:ext cx="226800" cy="147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54B5E2E-6B0E-4931-F1FD-460CF65C595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94650" y="5117129"/>
                  <a:ext cx="24444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08F145D-367A-7376-31E1-7115C1204B8A}"/>
                  </a:ext>
                </a:extLst>
              </p14:cNvPr>
              <p14:cNvContentPartPr/>
              <p14:nvPr/>
            </p14:nvContentPartPr>
            <p14:xfrm>
              <a:off x="338290" y="5837849"/>
              <a:ext cx="1526400" cy="3301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08F145D-367A-7376-31E1-7115C1204B8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29650" y="5828849"/>
                <a:ext cx="154404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045A3B95-5F35-B249-B619-FFA30DF38ED0}"/>
                  </a:ext>
                </a:extLst>
              </p14:cNvPr>
              <p14:cNvContentPartPr/>
              <p14:nvPr/>
            </p14:nvContentPartPr>
            <p14:xfrm>
              <a:off x="1689370" y="5987609"/>
              <a:ext cx="45720" cy="104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045A3B95-5F35-B249-B619-FFA30DF38ED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680730" y="5978969"/>
                <a:ext cx="633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E4522A5-ABC0-99C9-DEEB-9C0871B5AB9B}"/>
                  </a:ext>
                </a:extLst>
              </p14:cNvPr>
              <p14:cNvContentPartPr/>
              <p14:nvPr/>
            </p14:nvContentPartPr>
            <p14:xfrm>
              <a:off x="1230370" y="5928929"/>
              <a:ext cx="453240" cy="507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E4522A5-ABC0-99C9-DEEB-9C0871B5AB9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221370" y="5920289"/>
                <a:ext cx="470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4EC27E1-100D-530A-5E85-D50BEA018B0B}"/>
                  </a:ext>
                </a:extLst>
              </p14:cNvPr>
              <p14:cNvContentPartPr/>
              <p14:nvPr/>
            </p14:nvContentPartPr>
            <p14:xfrm>
              <a:off x="934090" y="5901569"/>
              <a:ext cx="471240" cy="507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4EC27E1-100D-530A-5E85-D50BEA018B0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25450" y="5892569"/>
                <a:ext cx="48888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665F22B8-4CD8-7981-975A-A1E10FF6D997}"/>
              </a:ext>
            </a:extLst>
          </p:cNvPr>
          <p:cNvGrpSpPr/>
          <p:nvPr/>
        </p:nvGrpSpPr>
        <p:grpSpPr>
          <a:xfrm>
            <a:off x="2151250" y="5855849"/>
            <a:ext cx="7110000" cy="552600"/>
            <a:chOff x="2151250" y="5855849"/>
            <a:chExt cx="711000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77E318F-D112-BD33-D4BF-29A5CE519603}"/>
                    </a:ext>
                  </a:extLst>
                </p14:cNvPr>
                <p14:cNvContentPartPr/>
                <p14:nvPr/>
              </p14:nvContentPartPr>
              <p14:xfrm>
                <a:off x="2151250" y="5855849"/>
                <a:ext cx="1639440" cy="311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77E318F-D112-BD33-D4BF-29A5CE51960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142250" y="5847209"/>
                  <a:ext cx="16570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6DFCD17-97B7-4315-D84E-CC856AE2EF05}"/>
                    </a:ext>
                  </a:extLst>
                </p14:cNvPr>
                <p14:cNvContentPartPr/>
                <p14:nvPr/>
              </p14:nvContentPartPr>
              <p14:xfrm>
                <a:off x="3337450" y="5904449"/>
                <a:ext cx="23040" cy="10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6DFCD17-97B7-4315-D84E-CC856AE2EF0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28450" y="5895809"/>
                  <a:ext cx="4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A678E96-FE97-92AA-8F6A-7B51A596986E}"/>
                    </a:ext>
                  </a:extLst>
                </p14:cNvPr>
                <p14:cNvContentPartPr/>
                <p14:nvPr/>
              </p14:nvContentPartPr>
              <p14:xfrm>
                <a:off x="2883850" y="5933249"/>
                <a:ext cx="484920" cy="24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A678E96-FE97-92AA-8F6A-7B51A596986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75210" y="5924249"/>
                  <a:ext cx="502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DD6E049-28F9-3222-FE03-765CA27F88E8}"/>
                    </a:ext>
                  </a:extLst>
                </p14:cNvPr>
                <p14:cNvContentPartPr/>
                <p14:nvPr/>
              </p14:nvContentPartPr>
              <p14:xfrm>
                <a:off x="3946930" y="5883209"/>
                <a:ext cx="483480" cy="306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DD6E049-28F9-3222-FE03-765CA27F88E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38290" y="5874569"/>
                  <a:ext cx="5011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1E5AC52-87B0-5048-A1BD-485597409124}"/>
                    </a:ext>
                  </a:extLst>
                </p14:cNvPr>
                <p14:cNvContentPartPr/>
                <p14:nvPr/>
              </p14:nvContentPartPr>
              <p14:xfrm>
                <a:off x="3987970" y="5913089"/>
                <a:ext cx="477720" cy="39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1E5AC52-87B0-5048-A1BD-48559740912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79330" y="5904089"/>
                  <a:ext cx="495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7EBFEE4-F484-B998-009E-8BC6AC8C3436}"/>
                    </a:ext>
                  </a:extLst>
                </p14:cNvPr>
                <p14:cNvContentPartPr/>
                <p14:nvPr/>
              </p14:nvContentPartPr>
              <p14:xfrm>
                <a:off x="4638850" y="5957729"/>
                <a:ext cx="252720" cy="313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7EBFEE4-F484-B998-009E-8BC6AC8C343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29850" y="5948729"/>
                  <a:ext cx="2703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A315E29-4449-DDFB-6A39-5C91F053DB2B}"/>
                    </a:ext>
                  </a:extLst>
                </p14:cNvPr>
                <p14:cNvContentPartPr/>
                <p14:nvPr/>
              </p14:nvContentPartPr>
              <p14:xfrm>
                <a:off x="4999930" y="6111449"/>
                <a:ext cx="101880" cy="6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A315E29-4449-DDFB-6A39-5C91F053DB2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91290" y="6102809"/>
                  <a:ext cx="11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63EF6F4-40C6-CB81-CEB1-B4B77AC5CD7A}"/>
                    </a:ext>
                  </a:extLst>
                </p14:cNvPr>
                <p14:cNvContentPartPr/>
                <p14:nvPr/>
              </p14:nvContentPartPr>
              <p14:xfrm>
                <a:off x="5218090" y="5922089"/>
                <a:ext cx="892800" cy="486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63EF6F4-40C6-CB81-CEB1-B4B77AC5CD7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09450" y="5913089"/>
                  <a:ext cx="91044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70BBCE1-9C86-C286-9C5D-112457C01820}"/>
                    </a:ext>
                  </a:extLst>
                </p14:cNvPr>
                <p14:cNvContentPartPr/>
                <p14:nvPr/>
              </p14:nvContentPartPr>
              <p14:xfrm>
                <a:off x="6020890" y="6136649"/>
                <a:ext cx="53640" cy="87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70BBCE1-9C86-C286-9C5D-112457C0182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12250" y="6127649"/>
                  <a:ext cx="71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2551F2E-DEE1-0A84-3FDC-A4E49B9765F0}"/>
                    </a:ext>
                  </a:extLst>
                </p14:cNvPr>
                <p14:cNvContentPartPr/>
                <p14:nvPr/>
              </p14:nvContentPartPr>
              <p14:xfrm>
                <a:off x="6342730" y="5971409"/>
                <a:ext cx="1999080" cy="413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2551F2E-DEE1-0A84-3FDC-A4E49B9765F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33730" y="5962409"/>
                  <a:ext cx="20167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13BDC0A-D434-EAAE-8CCF-59D86999E764}"/>
                    </a:ext>
                  </a:extLst>
                </p14:cNvPr>
                <p14:cNvContentPartPr/>
                <p14:nvPr/>
              </p14:nvContentPartPr>
              <p14:xfrm>
                <a:off x="8155690" y="6252569"/>
                <a:ext cx="24840" cy="34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13BDC0A-D434-EAAE-8CCF-59D86999E76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46690" y="6243929"/>
                  <a:ext cx="42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984634B-AC74-B65B-0780-3AED5712E97F}"/>
                    </a:ext>
                  </a:extLst>
                </p14:cNvPr>
                <p14:cNvContentPartPr/>
                <p14:nvPr/>
              </p14:nvContentPartPr>
              <p14:xfrm>
                <a:off x="7894690" y="6173009"/>
                <a:ext cx="236520" cy="68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984634B-AC74-B65B-0780-3AED5712E97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86050" y="6164369"/>
                  <a:ext cx="254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82D1FC4-8901-9999-3DC6-2AEEDB09605D}"/>
                    </a:ext>
                  </a:extLst>
                </p14:cNvPr>
                <p14:cNvContentPartPr/>
                <p14:nvPr/>
              </p14:nvContentPartPr>
              <p14:xfrm>
                <a:off x="7580770" y="6112529"/>
                <a:ext cx="27720" cy="12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82D1FC4-8901-9999-3DC6-2AEEDB09605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71770" y="6103889"/>
                  <a:ext cx="45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C97E58C-D4C9-A469-EF3D-A3EBFE8A77C6}"/>
                    </a:ext>
                  </a:extLst>
                </p14:cNvPr>
                <p14:cNvContentPartPr/>
                <p14:nvPr/>
              </p14:nvContentPartPr>
              <p14:xfrm>
                <a:off x="8590930" y="6216929"/>
                <a:ext cx="670320" cy="147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C97E58C-D4C9-A469-EF3D-A3EBFE8A77C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81930" y="6208289"/>
                  <a:ext cx="687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81F19A7-CAA5-294F-0C6E-030692DA7D7E}"/>
                    </a:ext>
                  </a:extLst>
                </p14:cNvPr>
                <p14:cNvContentPartPr/>
                <p14:nvPr/>
              </p14:nvContentPartPr>
              <p14:xfrm>
                <a:off x="9048490" y="6216929"/>
                <a:ext cx="37080" cy="112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81F19A7-CAA5-294F-0C6E-030692DA7D7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039850" y="6207929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B858F2D-CD5B-E0D4-FB4B-3C94B7518783}"/>
              </a:ext>
            </a:extLst>
          </p:cNvPr>
          <p:cNvGrpSpPr/>
          <p:nvPr/>
        </p:nvGrpSpPr>
        <p:grpSpPr>
          <a:xfrm>
            <a:off x="9567250" y="6088409"/>
            <a:ext cx="778320" cy="309960"/>
            <a:chOff x="9567250" y="6088409"/>
            <a:chExt cx="77832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5A5EE2A-34F8-058F-D0B2-8302161DA832}"/>
                    </a:ext>
                  </a:extLst>
                </p14:cNvPr>
                <p14:cNvContentPartPr/>
                <p14:nvPr/>
              </p14:nvContentPartPr>
              <p14:xfrm>
                <a:off x="9567250" y="6193169"/>
                <a:ext cx="194400" cy="68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5A5EE2A-34F8-058F-D0B2-8302161DA83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558250" y="6184169"/>
                  <a:ext cx="212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D129F88-A146-132B-523D-0BD1C96AE0E8}"/>
                    </a:ext>
                  </a:extLst>
                </p14:cNvPr>
                <p14:cNvContentPartPr/>
                <p14:nvPr/>
              </p14:nvContentPartPr>
              <p14:xfrm>
                <a:off x="9877210" y="6119729"/>
                <a:ext cx="122040" cy="254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D129F88-A146-132B-523D-0BD1C96AE0E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68210" y="6111089"/>
                  <a:ext cx="139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254F6BC-85A6-C80E-7F85-CE8FCB732421}"/>
                    </a:ext>
                  </a:extLst>
                </p14:cNvPr>
                <p14:cNvContentPartPr/>
                <p14:nvPr/>
              </p14:nvContentPartPr>
              <p14:xfrm>
                <a:off x="10119130" y="6088409"/>
                <a:ext cx="66240" cy="75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254F6BC-85A6-C80E-7F85-CE8FCB73242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10490" y="6079409"/>
                  <a:ext cx="83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20D63D7-BF39-4E4C-6383-765D0D7D720C}"/>
                    </a:ext>
                  </a:extLst>
                </p14:cNvPr>
                <p14:cNvContentPartPr/>
                <p14:nvPr/>
              </p14:nvContentPartPr>
              <p14:xfrm>
                <a:off x="10093210" y="6102449"/>
                <a:ext cx="252360" cy="283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20D63D7-BF39-4E4C-6383-765D0D7D720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084210" y="6093809"/>
                  <a:ext cx="270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0DA5B87-AF5D-A54A-74D6-B7601D3D2705}"/>
                    </a:ext>
                  </a:extLst>
                </p14:cNvPr>
                <p14:cNvContentPartPr/>
                <p14:nvPr/>
              </p14:nvContentPartPr>
              <p14:xfrm>
                <a:off x="10194730" y="6342209"/>
                <a:ext cx="112320" cy="56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0DA5B87-AF5D-A54A-74D6-B7601D3D270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186090" y="6333209"/>
                  <a:ext cx="12996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9C1D312B-39EC-4BEA-59A0-9819E95964B2}"/>
                  </a:ext>
                </a:extLst>
              </p14:cNvPr>
              <p14:cNvContentPartPr/>
              <p14:nvPr/>
            </p14:nvContentPartPr>
            <p14:xfrm>
              <a:off x="10771090" y="6148889"/>
              <a:ext cx="382320" cy="3387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9C1D312B-39EC-4BEA-59A0-9819E95964B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0762450" y="6140249"/>
                <a:ext cx="399960" cy="35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B33B695-E6CA-D8EE-BA77-39504DA14D4C}"/>
              </a:ext>
            </a:extLst>
          </p:cNvPr>
          <p:cNvGrpSpPr/>
          <p:nvPr/>
        </p:nvGrpSpPr>
        <p:grpSpPr>
          <a:xfrm>
            <a:off x="417130" y="6361649"/>
            <a:ext cx="3101400" cy="429840"/>
            <a:chOff x="417130" y="6361649"/>
            <a:chExt cx="310140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C63707D-4B1F-456B-029F-44C4497D5253}"/>
                    </a:ext>
                  </a:extLst>
                </p14:cNvPr>
                <p14:cNvContentPartPr/>
                <p14:nvPr/>
              </p14:nvContentPartPr>
              <p14:xfrm>
                <a:off x="417130" y="6361649"/>
                <a:ext cx="1421640" cy="311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C63707D-4B1F-456B-029F-44C4497D525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8490" y="6353009"/>
                  <a:ext cx="1439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4EC08BD-0369-FDFC-C227-57F7F2DE6F21}"/>
                    </a:ext>
                  </a:extLst>
                </p14:cNvPr>
                <p14:cNvContentPartPr/>
                <p14:nvPr/>
              </p14:nvContentPartPr>
              <p14:xfrm>
                <a:off x="1935610" y="6371729"/>
                <a:ext cx="322200" cy="340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4EC08BD-0369-FDFC-C227-57F7F2DE6F2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26610" y="6362729"/>
                  <a:ext cx="3398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97DA798-57BF-E6C4-2E82-A2A43FCDA236}"/>
                    </a:ext>
                  </a:extLst>
                </p14:cNvPr>
                <p14:cNvContentPartPr/>
                <p14:nvPr/>
              </p14:nvContentPartPr>
              <p14:xfrm>
                <a:off x="2356090" y="6510689"/>
                <a:ext cx="123840" cy="12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97DA798-57BF-E6C4-2E82-A2A43FCDA23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347090" y="6502049"/>
                  <a:ext cx="141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FE38407-9AF0-3EAE-FCC8-D6DFE1DAB409}"/>
                    </a:ext>
                  </a:extLst>
                </p14:cNvPr>
                <p14:cNvContentPartPr/>
                <p14:nvPr/>
              </p14:nvContentPartPr>
              <p14:xfrm>
                <a:off x="2575330" y="6369929"/>
                <a:ext cx="943200" cy="421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FE38407-9AF0-3EAE-FCC8-D6DFE1DAB40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566690" y="6361289"/>
                  <a:ext cx="960840" cy="43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E42CE0D-A657-5EFB-17D1-AED685B498B5}"/>
              </a:ext>
            </a:extLst>
          </p:cNvPr>
          <p:cNvGrpSpPr/>
          <p:nvPr/>
        </p:nvGrpSpPr>
        <p:grpSpPr>
          <a:xfrm>
            <a:off x="3742090" y="6392609"/>
            <a:ext cx="2534400" cy="363960"/>
            <a:chOff x="3742090" y="6392609"/>
            <a:chExt cx="253440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F9CF7FD-73D5-716D-C703-34D9B1A52407}"/>
                    </a:ext>
                  </a:extLst>
                </p14:cNvPr>
                <p14:cNvContentPartPr/>
                <p14:nvPr/>
              </p14:nvContentPartPr>
              <p14:xfrm>
                <a:off x="3742090" y="6392609"/>
                <a:ext cx="1930680" cy="363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F9CF7FD-73D5-716D-C703-34D9B1A5240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733450" y="6383969"/>
                  <a:ext cx="19483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D88B649-9371-E757-86DB-3D0A6B5D0EA9}"/>
                    </a:ext>
                  </a:extLst>
                </p14:cNvPr>
                <p14:cNvContentPartPr/>
                <p14:nvPr/>
              </p14:nvContentPartPr>
              <p14:xfrm>
                <a:off x="5622370" y="6422849"/>
                <a:ext cx="496800" cy="250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D88B649-9371-E757-86DB-3D0A6B5D0EA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613730" y="6413849"/>
                  <a:ext cx="514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AC84BE5-426A-D337-A964-FD545D1BB544}"/>
                    </a:ext>
                  </a:extLst>
                </p14:cNvPr>
                <p14:cNvContentPartPr/>
                <p14:nvPr/>
              </p14:nvContentPartPr>
              <p14:xfrm>
                <a:off x="5873650" y="6552809"/>
                <a:ext cx="14760" cy="19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AC84BE5-426A-D337-A964-FD545D1BB54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65010" y="6544169"/>
                  <a:ext cx="32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5E82DD3-0E1A-527C-FB8F-8A35A8C904B2}"/>
                    </a:ext>
                  </a:extLst>
                </p14:cNvPr>
                <p14:cNvContentPartPr/>
                <p14:nvPr/>
              </p14:nvContentPartPr>
              <p14:xfrm>
                <a:off x="5588530" y="6505649"/>
                <a:ext cx="291600" cy="47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5E82DD3-0E1A-527C-FB8F-8A35A8C904B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79530" y="6496649"/>
                  <a:ext cx="309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0C835D2-4F8E-5DC7-1A06-B159B8B0E03F}"/>
                    </a:ext>
                  </a:extLst>
                </p14:cNvPr>
                <p14:cNvContentPartPr/>
                <p14:nvPr/>
              </p14:nvContentPartPr>
              <p14:xfrm>
                <a:off x="5308450" y="6419609"/>
                <a:ext cx="24840" cy="20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0C835D2-4F8E-5DC7-1A06-B159B8B0E03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299810" y="6410609"/>
                  <a:ext cx="42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237C331-F7E2-B222-E0CB-CAD2162948F2}"/>
                    </a:ext>
                  </a:extLst>
                </p14:cNvPr>
                <p14:cNvContentPartPr/>
                <p14:nvPr/>
              </p14:nvContentPartPr>
              <p14:xfrm>
                <a:off x="6237970" y="6659369"/>
                <a:ext cx="38520" cy="12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237C331-F7E2-B222-E0CB-CAD2162948F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28970" y="6650369"/>
                  <a:ext cx="561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57F80F6A-3D44-73B1-1110-E7D054869384}"/>
              </a:ext>
            </a:extLst>
          </p:cNvPr>
          <p:cNvGrpSpPr/>
          <p:nvPr/>
        </p:nvGrpSpPr>
        <p:grpSpPr>
          <a:xfrm>
            <a:off x="5817850" y="4354142"/>
            <a:ext cx="2016360" cy="348840"/>
            <a:chOff x="5817850" y="4354142"/>
            <a:chExt cx="201636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1AF5CEE-9022-C412-7FD5-91341BD483F8}"/>
                    </a:ext>
                  </a:extLst>
                </p14:cNvPr>
                <p14:cNvContentPartPr/>
                <p14:nvPr/>
              </p14:nvContentPartPr>
              <p14:xfrm>
                <a:off x="5844130" y="4354142"/>
                <a:ext cx="82800" cy="341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1AF5CEE-9022-C412-7FD5-91341BD483F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35490" y="4345502"/>
                  <a:ext cx="1004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19CE87A-3661-7B2C-2B0F-BB675B0EA14F}"/>
                    </a:ext>
                  </a:extLst>
                </p14:cNvPr>
                <p14:cNvContentPartPr/>
                <p14:nvPr/>
              </p14:nvContentPartPr>
              <p14:xfrm>
                <a:off x="5817850" y="4470062"/>
                <a:ext cx="127440" cy="14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19CE87A-3661-7B2C-2B0F-BB675B0EA14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08850" y="4461422"/>
                  <a:ext cx="145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E97EC2D-AABF-B744-030C-0AA5963E8496}"/>
                    </a:ext>
                  </a:extLst>
                </p14:cNvPr>
                <p14:cNvContentPartPr/>
                <p14:nvPr/>
              </p14:nvContentPartPr>
              <p14:xfrm>
                <a:off x="5998210" y="4544222"/>
                <a:ext cx="86400" cy="119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E97EC2D-AABF-B744-030C-0AA5963E849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989210" y="4535582"/>
                  <a:ext cx="104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0BBCC31-2A73-91D9-5960-6AB92AF19B78}"/>
                    </a:ext>
                  </a:extLst>
                </p14:cNvPr>
                <p14:cNvContentPartPr/>
                <p14:nvPr/>
              </p14:nvContentPartPr>
              <p14:xfrm>
                <a:off x="6346330" y="4373222"/>
                <a:ext cx="280080" cy="283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0BBCC31-2A73-91D9-5960-6AB92AF19B7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37690" y="4364222"/>
                  <a:ext cx="2977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67E1921-5BEE-57B5-E1F8-85E03B886E6A}"/>
                    </a:ext>
                  </a:extLst>
                </p14:cNvPr>
                <p14:cNvContentPartPr/>
                <p14:nvPr/>
              </p14:nvContentPartPr>
              <p14:xfrm>
                <a:off x="7579690" y="4553582"/>
                <a:ext cx="254520" cy="149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67E1921-5BEE-57B5-E1F8-85E03B886E6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571050" y="4544582"/>
                  <a:ext cx="27216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45A86982-2AB4-92FF-C124-210D65F8081B}"/>
                  </a:ext>
                </a:extLst>
              </p14:cNvPr>
              <p14:cNvContentPartPr/>
              <p14:nvPr/>
            </p14:nvContentPartPr>
            <p14:xfrm>
              <a:off x="6868690" y="4504982"/>
              <a:ext cx="578520" cy="3063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45A86982-2AB4-92FF-C124-210D65F8081B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860050" y="4496342"/>
                <a:ext cx="596160" cy="3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384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3476F6-793E-A462-0B3D-F734EEAFB3EB}"/>
                  </a:ext>
                </a:extLst>
              </p14:cNvPr>
              <p14:cNvContentPartPr/>
              <p14:nvPr/>
            </p14:nvContentPartPr>
            <p14:xfrm>
              <a:off x="732850" y="114569"/>
              <a:ext cx="1142280" cy="47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3476F6-793E-A462-0B3D-F734EEAFB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210" y="105929"/>
                <a:ext cx="115992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057AEE-2F9C-B883-C196-42BA2916951F}"/>
                  </a:ext>
                </a:extLst>
              </p14:cNvPr>
              <p14:cNvContentPartPr/>
              <p14:nvPr/>
            </p14:nvContentPartPr>
            <p14:xfrm>
              <a:off x="1419730" y="275489"/>
              <a:ext cx="223560" cy="5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057AEE-2F9C-B883-C196-42BA291695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0730" y="266489"/>
                <a:ext cx="2412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3102BB-12E4-2622-F2FC-B4B8B786C01F}"/>
                  </a:ext>
                </a:extLst>
              </p14:cNvPr>
              <p14:cNvContentPartPr/>
              <p14:nvPr/>
            </p14:nvContentPartPr>
            <p14:xfrm>
              <a:off x="1056850" y="269369"/>
              <a:ext cx="233640" cy="5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3102BB-12E4-2622-F2FC-B4B8B786C0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7850" y="260729"/>
                <a:ext cx="2512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69306B-7AB3-DC43-D661-DA7E1C12DF18}"/>
                  </a:ext>
                </a:extLst>
              </p14:cNvPr>
              <p14:cNvContentPartPr/>
              <p14:nvPr/>
            </p14:nvContentPartPr>
            <p14:xfrm>
              <a:off x="2225410" y="267929"/>
              <a:ext cx="245160" cy="417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69306B-7AB3-DC43-D661-DA7E1C12DF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16410" y="258929"/>
                <a:ext cx="262800" cy="43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179D12E-7DBF-5736-BC4A-1711BD9BA69F}"/>
              </a:ext>
            </a:extLst>
          </p:cNvPr>
          <p:cNvGrpSpPr/>
          <p:nvPr/>
        </p:nvGrpSpPr>
        <p:grpSpPr>
          <a:xfrm>
            <a:off x="2772610" y="141209"/>
            <a:ext cx="2267640" cy="407520"/>
            <a:chOff x="2772610" y="141209"/>
            <a:chExt cx="226764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6FF1C7-1259-6F24-993E-ABAA42B244DA}"/>
                    </a:ext>
                  </a:extLst>
                </p14:cNvPr>
                <p14:cNvContentPartPr/>
                <p14:nvPr/>
              </p14:nvContentPartPr>
              <p14:xfrm>
                <a:off x="2772610" y="141209"/>
                <a:ext cx="1446480" cy="407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6FF1C7-1259-6F24-993E-ABAA42B244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63610" y="132209"/>
                  <a:ext cx="14641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BE80F6-CF88-EF6A-5196-B7D26457DB93}"/>
                    </a:ext>
                  </a:extLst>
                </p14:cNvPr>
                <p14:cNvContentPartPr/>
                <p14:nvPr/>
              </p14:nvContentPartPr>
              <p14:xfrm>
                <a:off x="4497010" y="370169"/>
                <a:ext cx="543240" cy="129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BE80F6-CF88-EF6A-5196-B7D26457DB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8370" y="361529"/>
                  <a:ext cx="56088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35D9F6-79B9-8ABC-4727-296A6FF6F8A5}"/>
              </a:ext>
            </a:extLst>
          </p:cNvPr>
          <p:cNvGrpSpPr/>
          <p:nvPr/>
        </p:nvGrpSpPr>
        <p:grpSpPr>
          <a:xfrm>
            <a:off x="5319970" y="174329"/>
            <a:ext cx="6429240" cy="611280"/>
            <a:chOff x="5319970" y="174329"/>
            <a:chExt cx="642924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1473E7-EFE7-B5E7-74E6-658D19D3177E}"/>
                    </a:ext>
                  </a:extLst>
                </p14:cNvPr>
                <p14:cNvContentPartPr/>
                <p14:nvPr/>
              </p14:nvContentPartPr>
              <p14:xfrm>
                <a:off x="5319970" y="176489"/>
                <a:ext cx="2009160" cy="38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1473E7-EFE7-B5E7-74E6-658D19D317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10970" y="167489"/>
                  <a:ext cx="20268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BFA377-DF99-18F4-F98D-7C7AAFDBB992}"/>
                    </a:ext>
                  </a:extLst>
                </p14:cNvPr>
                <p14:cNvContentPartPr/>
                <p14:nvPr/>
              </p14:nvContentPartPr>
              <p14:xfrm>
                <a:off x="6645490" y="361529"/>
                <a:ext cx="414720" cy="5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BFA377-DF99-18F4-F98D-7C7AAFDBB9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36490" y="352529"/>
                  <a:ext cx="432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C73C690-EA7E-261D-EB8C-31C7DD9AD19E}"/>
                    </a:ext>
                  </a:extLst>
                </p14:cNvPr>
                <p14:cNvContentPartPr/>
                <p14:nvPr/>
              </p14:nvContentPartPr>
              <p14:xfrm>
                <a:off x="7563490" y="174329"/>
                <a:ext cx="436680" cy="594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C73C690-EA7E-261D-EB8C-31C7DD9AD1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54850" y="165689"/>
                  <a:ext cx="45432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686F5E4-70FC-1F70-8237-218C1CCF52DD}"/>
                    </a:ext>
                  </a:extLst>
                </p14:cNvPr>
                <p14:cNvContentPartPr/>
                <p14:nvPr/>
              </p14:nvContentPartPr>
              <p14:xfrm>
                <a:off x="8283850" y="174329"/>
                <a:ext cx="1523520" cy="61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686F5E4-70FC-1F70-8237-218C1CCF52D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74850" y="165329"/>
                  <a:ext cx="154116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8BDFA60-C34C-09AB-6236-86902F558C20}"/>
                    </a:ext>
                  </a:extLst>
                </p14:cNvPr>
                <p14:cNvContentPartPr/>
                <p14:nvPr/>
              </p14:nvContentPartPr>
              <p14:xfrm>
                <a:off x="9058570" y="283769"/>
                <a:ext cx="500400" cy="43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8BDFA60-C34C-09AB-6236-86902F558C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49930" y="274769"/>
                  <a:ext cx="518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2168348-A143-3788-3F4D-5F0AE37E0A70}"/>
                    </a:ext>
                  </a:extLst>
                </p14:cNvPr>
                <p14:cNvContentPartPr/>
                <p14:nvPr/>
              </p14:nvContentPartPr>
              <p14:xfrm>
                <a:off x="10031650" y="231209"/>
                <a:ext cx="1717560" cy="33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2168348-A143-3788-3F4D-5F0AE37E0A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23010" y="222569"/>
                  <a:ext cx="173520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D44C6E-AAB8-5868-7E49-DA7D8BC220A6}"/>
              </a:ext>
            </a:extLst>
          </p:cNvPr>
          <p:cNvGrpSpPr/>
          <p:nvPr/>
        </p:nvGrpSpPr>
        <p:grpSpPr>
          <a:xfrm>
            <a:off x="692530" y="1203929"/>
            <a:ext cx="1677240" cy="651240"/>
            <a:chOff x="692530" y="1203929"/>
            <a:chExt cx="167724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28996C-6686-2D18-3881-918292F64328}"/>
                    </a:ext>
                  </a:extLst>
                </p14:cNvPr>
                <p14:cNvContentPartPr/>
                <p14:nvPr/>
              </p14:nvContentPartPr>
              <p14:xfrm>
                <a:off x="692530" y="1331009"/>
                <a:ext cx="260280" cy="524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28996C-6686-2D18-3881-918292F6432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3530" y="1322369"/>
                  <a:ext cx="27792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977AAC8-6094-3AE5-E30D-864AC3BC7330}"/>
                    </a:ext>
                  </a:extLst>
                </p14:cNvPr>
                <p14:cNvContentPartPr/>
                <p14:nvPr/>
              </p14:nvContentPartPr>
              <p14:xfrm>
                <a:off x="1044250" y="1532609"/>
                <a:ext cx="121680" cy="24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977AAC8-6094-3AE5-E30D-864AC3BC73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5250" y="1523609"/>
                  <a:ext cx="139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ED180C1-B90B-3239-6F40-3E49BCBE2561}"/>
                    </a:ext>
                  </a:extLst>
                </p14:cNvPr>
                <p14:cNvContentPartPr/>
                <p14:nvPr/>
              </p14:nvContentPartPr>
              <p14:xfrm>
                <a:off x="1255210" y="1203929"/>
                <a:ext cx="1114560" cy="55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ED180C1-B90B-3239-6F40-3E49BCBE25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46210" y="1194929"/>
                  <a:ext cx="1132200" cy="57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3C16B7-67A1-8EE8-6919-0F5AD5C995DC}"/>
              </a:ext>
            </a:extLst>
          </p:cNvPr>
          <p:cNvGrpSpPr/>
          <p:nvPr/>
        </p:nvGrpSpPr>
        <p:grpSpPr>
          <a:xfrm>
            <a:off x="2674330" y="1349009"/>
            <a:ext cx="1706040" cy="210240"/>
            <a:chOff x="2674330" y="1349009"/>
            <a:chExt cx="170604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FD3BBF-84F3-39C2-38B5-D205F6782197}"/>
                    </a:ext>
                  </a:extLst>
                </p14:cNvPr>
                <p14:cNvContentPartPr/>
                <p14:nvPr/>
              </p14:nvContentPartPr>
              <p14:xfrm>
                <a:off x="2674330" y="1349009"/>
                <a:ext cx="1111680" cy="21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FD3BBF-84F3-39C2-38B5-D205F67821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65690" y="1340369"/>
                  <a:ext cx="1129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F3156F2-31DF-E856-9D41-78674E2CD4DB}"/>
                    </a:ext>
                  </a:extLst>
                </p14:cNvPr>
                <p14:cNvContentPartPr/>
                <p14:nvPr/>
              </p14:nvContentPartPr>
              <p14:xfrm>
                <a:off x="4117570" y="1354049"/>
                <a:ext cx="262800" cy="174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F3156F2-31DF-E856-9D41-78674E2CD4D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08570" y="1345049"/>
                  <a:ext cx="28044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7AFA41-E777-15F2-0F40-D807D205FA41}"/>
              </a:ext>
            </a:extLst>
          </p:cNvPr>
          <p:cNvGrpSpPr/>
          <p:nvPr/>
        </p:nvGrpSpPr>
        <p:grpSpPr>
          <a:xfrm>
            <a:off x="4653250" y="1076489"/>
            <a:ext cx="7080120" cy="666720"/>
            <a:chOff x="4653250" y="1076489"/>
            <a:chExt cx="708012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2B5DC7F-91A9-A645-F2CE-5DCB9C3CF745}"/>
                    </a:ext>
                  </a:extLst>
                </p14:cNvPr>
                <p14:cNvContentPartPr/>
                <p14:nvPr/>
              </p14:nvContentPartPr>
              <p14:xfrm>
                <a:off x="4653250" y="1076489"/>
                <a:ext cx="1214280" cy="630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2B5DC7F-91A9-A645-F2CE-5DCB9C3CF7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44610" y="1067849"/>
                  <a:ext cx="123192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D99E7F-6293-807D-9A13-D7EB9210F2E2}"/>
                    </a:ext>
                  </a:extLst>
                </p14:cNvPr>
                <p14:cNvContentPartPr/>
                <p14:nvPr/>
              </p14:nvContentPartPr>
              <p14:xfrm>
                <a:off x="6091090" y="1345049"/>
                <a:ext cx="434880" cy="177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D99E7F-6293-807D-9A13-D7EB9210F2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82450" y="1336049"/>
                  <a:ext cx="452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BE22290-EF7A-746F-BE95-D44BE659D548}"/>
                    </a:ext>
                  </a:extLst>
                </p14:cNvPr>
                <p14:cNvContentPartPr/>
                <p14:nvPr/>
              </p14:nvContentPartPr>
              <p14:xfrm>
                <a:off x="6330130" y="1168289"/>
                <a:ext cx="12960" cy="1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BE22290-EF7A-746F-BE95-D44BE659D5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21490" y="1159649"/>
                  <a:ext cx="30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D6A61C-6633-A969-F795-322CE6CCAE5C}"/>
                    </a:ext>
                  </a:extLst>
                </p14:cNvPr>
                <p14:cNvContentPartPr/>
                <p14:nvPr/>
              </p14:nvContentPartPr>
              <p14:xfrm>
                <a:off x="6812170" y="1137329"/>
                <a:ext cx="1572120" cy="39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D6A61C-6633-A969-F795-322CE6CCAE5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03530" y="1128689"/>
                  <a:ext cx="15897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84B2D70-FE41-ABBF-9DC4-F718CD23F7C6}"/>
                    </a:ext>
                  </a:extLst>
                </p14:cNvPr>
                <p14:cNvContentPartPr/>
                <p14:nvPr/>
              </p14:nvContentPartPr>
              <p14:xfrm>
                <a:off x="8554930" y="1094489"/>
                <a:ext cx="514800" cy="421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84B2D70-FE41-ABBF-9DC4-F718CD23F7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46290" y="1085489"/>
                  <a:ext cx="5324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EAB994-9BBD-8530-9FD2-B5692797D916}"/>
                    </a:ext>
                  </a:extLst>
                </p14:cNvPr>
                <p14:cNvContentPartPr/>
                <p14:nvPr/>
              </p14:nvContentPartPr>
              <p14:xfrm>
                <a:off x="8837890" y="1288169"/>
                <a:ext cx="313200" cy="24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EAB994-9BBD-8530-9FD2-B5692797D91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29250" y="1279529"/>
                  <a:ext cx="330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CF1E20D-63FD-84D8-2C0B-13114DCD9C86}"/>
                    </a:ext>
                  </a:extLst>
                </p14:cNvPr>
                <p14:cNvContentPartPr/>
                <p14:nvPr/>
              </p14:nvContentPartPr>
              <p14:xfrm>
                <a:off x="9066130" y="1106369"/>
                <a:ext cx="717840" cy="40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CF1E20D-63FD-84D8-2C0B-13114DCD9C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57130" y="1097369"/>
                  <a:ext cx="7354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3FF4855-E2F0-645E-C9D0-838A87D41C38}"/>
                    </a:ext>
                  </a:extLst>
                </p14:cNvPr>
                <p14:cNvContentPartPr/>
                <p14:nvPr/>
              </p14:nvContentPartPr>
              <p14:xfrm>
                <a:off x="9116530" y="1238849"/>
                <a:ext cx="544680" cy="56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3FF4855-E2F0-645E-C9D0-838A87D41C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07530" y="1230209"/>
                  <a:ext cx="562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1486DB7-B68E-D8BD-4C23-76D6241058FB}"/>
                    </a:ext>
                  </a:extLst>
                </p14:cNvPr>
                <p14:cNvContentPartPr/>
                <p14:nvPr/>
              </p14:nvContentPartPr>
              <p14:xfrm>
                <a:off x="10067650" y="1148489"/>
                <a:ext cx="446760" cy="191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1486DB7-B68E-D8BD-4C23-76D6241058F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58650" y="1139489"/>
                  <a:ext cx="464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5C3171-641F-AD13-F1E5-068C5C373714}"/>
                    </a:ext>
                  </a:extLst>
                </p14:cNvPr>
                <p14:cNvContentPartPr/>
                <p14:nvPr/>
              </p14:nvContentPartPr>
              <p14:xfrm>
                <a:off x="10284010" y="1119689"/>
                <a:ext cx="39600" cy="363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5C3171-641F-AD13-F1E5-068C5C3737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75010" y="1110689"/>
                  <a:ext cx="572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69F832-4472-08D9-B2E2-51174875ECFA}"/>
                    </a:ext>
                  </a:extLst>
                </p14:cNvPr>
                <p14:cNvContentPartPr/>
                <p14:nvPr/>
              </p14:nvContentPartPr>
              <p14:xfrm>
                <a:off x="10319290" y="1575809"/>
                <a:ext cx="92880" cy="158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69F832-4472-08D9-B2E2-51174875ECF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10290" y="1567169"/>
                  <a:ext cx="110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7D7A2EC-BA42-C3B2-DDDC-4E456D4442A5}"/>
                    </a:ext>
                  </a:extLst>
                </p14:cNvPr>
                <p14:cNvContentPartPr/>
                <p14:nvPr/>
              </p14:nvContentPartPr>
              <p14:xfrm>
                <a:off x="10395250" y="1479329"/>
                <a:ext cx="36360" cy="47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7D7A2EC-BA42-C3B2-DDDC-4E456D4442A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86610" y="1470329"/>
                  <a:ext cx="54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47A604-4C70-E922-5899-5C934257B5BB}"/>
                    </a:ext>
                  </a:extLst>
                </p14:cNvPr>
                <p14:cNvContentPartPr/>
                <p14:nvPr/>
              </p14:nvContentPartPr>
              <p14:xfrm>
                <a:off x="10738690" y="1317329"/>
                <a:ext cx="470160" cy="146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47A604-4C70-E922-5899-5C934257B5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30050" y="1308329"/>
                  <a:ext cx="487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CDE1635-B75B-0DF2-B7DD-84498EBEE0C6}"/>
                    </a:ext>
                  </a:extLst>
                </p14:cNvPr>
                <p14:cNvContentPartPr/>
                <p14:nvPr/>
              </p14:nvContentPartPr>
              <p14:xfrm>
                <a:off x="11254930" y="1131569"/>
                <a:ext cx="478440" cy="188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CDE1635-B75B-0DF2-B7DD-84498EBEE0C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45930" y="1122929"/>
                  <a:ext cx="496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F83596-23FC-6B1C-A2C7-CC4D99062311}"/>
                    </a:ext>
                  </a:extLst>
                </p14:cNvPr>
                <p14:cNvContentPartPr/>
                <p14:nvPr/>
              </p14:nvContentPartPr>
              <p14:xfrm>
                <a:off x="11424850" y="1089809"/>
                <a:ext cx="51480" cy="416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F83596-23FC-6B1C-A2C7-CC4D990623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416210" y="1080809"/>
                  <a:ext cx="691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98A5B8B-0987-A8FF-F18A-1CC2EB0CF400}"/>
                    </a:ext>
                  </a:extLst>
                </p14:cNvPr>
                <p14:cNvContentPartPr/>
                <p14:nvPr/>
              </p14:nvContentPartPr>
              <p14:xfrm>
                <a:off x="11532490" y="1533689"/>
                <a:ext cx="119520" cy="209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98A5B8B-0987-A8FF-F18A-1CC2EB0CF40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23490" y="1525049"/>
                  <a:ext cx="137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5AF2B6E-F828-0F5D-6343-A7F0418954EA}"/>
                    </a:ext>
                  </a:extLst>
                </p14:cNvPr>
                <p14:cNvContentPartPr/>
                <p14:nvPr/>
              </p14:nvContentPartPr>
              <p14:xfrm>
                <a:off x="11481370" y="1617569"/>
                <a:ext cx="131400" cy="11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5AF2B6E-F828-0F5D-6343-A7F0418954E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472730" y="1608569"/>
                  <a:ext cx="1490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1CA9748-B291-B043-C46E-6340975A47BF}"/>
              </a:ext>
            </a:extLst>
          </p:cNvPr>
          <p:cNvGrpSpPr/>
          <p:nvPr/>
        </p:nvGrpSpPr>
        <p:grpSpPr>
          <a:xfrm>
            <a:off x="518650" y="2404169"/>
            <a:ext cx="2830320" cy="615960"/>
            <a:chOff x="518650" y="2404169"/>
            <a:chExt cx="283032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5D90307-6E41-A3C3-E71D-7AC3B851952C}"/>
                    </a:ext>
                  </a:extLst>
                </p14:cNvPr>
                <p14:cNvContentPartPr/>
                <p14:nvPr/>
              </p14:nvContentPartPr>
              <p14:xfrm>
                <a:off x="518650" y="2481569"/>
                <a:ext cx="103680" cy="313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5D90307-6E41-A3C3-E71D-7AC3B851952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0010" y="2472929"/>
                  <a:ext cx="1213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D15993-4F80-70FB-0F1D-1781CFB5FB3A}"/>
                    </a:ext>
                  </a:extLst>
                </p14:cNvPr>
                <p14:cNvContentPartPr/>
                <p14:nvPr/>
              </p14:nvContentPartPr>
              <p14:xfrm>
                <a:off x="671290" y="2481569"/>
                <a:ext cx="54000" cy="317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D15993-4F80-70FB-0F1D-1781CFB5FB3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2650" y="2472929"/>
                  <a:ext cx="71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61B9380-6532-DEA4-EC1D-8F8E6AAB9732}"/>
                    </a:ext>
                  </a:extLst>
                </p14:cNvPr>
                <p14:cNvContentPartPr/>
                <p14:nvPr/>
              </p14:nvContentPartPr>
              <p14:xfrm>
                <a:off x="612970" y="2648249"/>
                <a:ext cx="104040" cy="30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61B9380-6532-DEA4-EC1D-8F8E6AAB97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4330" y="2639609"/>
                  <a:ext cx="121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9141FB-507B-45F8-BC65-F6041092AC3C}"/>
                    </a:ext>
                  </a:extLst>
                </p14:cNvPr>
                <p14:cNvContentPartPr/>
                <p14:nvPr/>
              </p14:nvContentPartPr>
              <p14:xfrm>
                <a:off x="736090" y="2646809"/>
                <a:ext cx="654840" cy="136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9141FB-507B-45F8-BC65-F6041092AC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7450" y="2637809"/>
                  <a:ext cx="672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7E5EF43-F10F-2C02-F6FF-F1CFEBB5C960}"/>
                    </a:ext>
                  </a:extLst>
                </p14:cNvPr>
                <p14:cNvContentPartPr/>
                <p14:nvPr/>
              </p14:nvContentPartPr>
              <p14:xfrm>
                <a:off x="1437730" y="2774969"/>
                <a:ext cx="69840" cy="183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7E5EF43-F10F-2C02-F6FF-F1CFEBB5C96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28730" y="2766329"/>
                  <a:ext cx="87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87F11B-8B81-315C-4A90-2FC677175BE2}"/>
                    </a:ext>
                  </a:extLst>
                </p14:cNvPr>
                <p14:cNvContentPartPr/>
                <p14:nvPr/>
              </p14:nvContentPartPr>
              <p14:xfrm>
                <a:off x="1699450" y="2483729"/>
                <a:ext cx="298080" cy="536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87F11B-8B81-315C-4A90-2FC677175B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90450" y="2475089"/>
                  <a:ext cx="31572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BEDAB52-98A0-C743-6606-2B238A24493D}"/>
                    </a:ext>
                  </a:extLst>
                </p14:cNvPr>
                <p14:cNvContentPartPr/>
                <p14:nvPr/>
              </p14:nvContentPartPr>
              <p14:xfrm>
                <a:off x="2124970" y="2643209"/>
                <a:ext cx="52560" cy="10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BEDAB52-98A0-C743-6606-2B238A24493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15970" y="2634209"/>
                  <a:ext cx="7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AACE423-F3E2-D819-27DE-E26FB9AF22E0}"/>
                    </a:ext>
                  </a:extLst>
                </p14:cNvPr>
                <p14:cNvContentPartPr/>
                <p14:nvPr/>
              </p14:nvContentPartPr>
              <p14:xfrm>
                <a:off x="2313970" y="2404169"/>
                <a:ext cx="1035000" cy="59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AACE423-F3E2-D819-27DE-E26FB9AF22E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05330" y="2395529"/>
                  <a:ext cx="1052640" cy="60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4881418-BC4C-492C-5959-A8D7CEC9C26E}"/>
              </a:ext>
            </a:extLst>
          </p:cNvPr>
          <p:cNvGrpSpPr/>
          <p:nvPr/>
        </p:nvGrpSpPr>
        <p:grpSpPr>
          <a:xfrm>
            <a:off x="3676210" y="2569049"/>
            <a:ext cx="1545480" cy="194400"/>
            <a:chOff x="3676210" y="2569049"/>
            <a:chExt cx="154548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F4C3DC-6402-3E7D-2A68-71FB9C2783C8}"/>
                    </a:ext>
                  </a:extLst>
                </p14:cNvPr>
                <p14:cNvContentPartPr/>
                <p14:nvPr/>
              </p14:nvContentPartPr>
              <p14:xfrm>
                <a:off x="3676210" y="2569049"/>
                <a:ext cx="1037160" cy="194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F4C3DC-6402-3E7D-2A68-71FB9C2783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67210" y="2560049"/>
                  <a:ext cx="1054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E1D5811-7489-86E2-53E6-B479621F9606}"/>
                    </a:ext>
                  </a:extLst>
                </p14:cNvPr>
                <p14:cNvContentPartPr/>
                <p14:nvPr/>
              </p14:nvContentPartPr>
              <p14:xfrm>
                <a:off x="5054650" y="2582729"/>
                <a:ext cx="167040" cy="147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E1D5811-7489-86E2-53E6-B479621F96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45650" y="2573729"/>
                  <a:ext cx="18468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FBCF024-B713-22ED-E1C5-130DD9B8D155}"/>
              </a:ext>
            </a:extLst>
          </p:cNvPr>
          <p:cNvGrpSpPr/>
          <p:nvPr/>
        </p:nvGrpSpPr>
        <p:grpSpPr>
          <a:xfrm>
            <a:off x="5505370" y="2207249"/>
            <a:ext cx="5277240" cy="673560"/>
            <a:chOff x="5505370" y="2207249"/>
            <a:chExt cx="527724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3623428-D540-BED9-64FC-C115AE82823D}"/>
                    </a:ext>
                  </a:extLst>
                </p14:cNvPr>
                <p14:cNvContentPartPr/>
                <p14:nvPr/>
              </p14:nvContentPartPr>
              <p14:xfrm>
                <a:off x="5505370" y="2304449"/>
                <a:ext cx="1252080" cy="57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3623428-D540-BED9-64FC-C115AE82823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96730" y="2295449"/>
                  <a:ext cx="126972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E9B7470-99B7-4447-3084-2B231754F773}"/>
                    </a:ext>
                  </a:extLst>
                </p14:cNvPr>
                <p14:cNvContentPartPr/>
                <p14:nvPr/>
              </p14:nvContentPartPr>
              <p14:xfrm>
                <a:off x="6860770" y="2540249"/>
                <a:ext cx="466920" cy="138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E9B7470-99B7-4447-3084-2B231754F77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51770" y="2531609"/>
                  <a:ext cx="484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D6D022-E3A4-E34E-5698-63DB65DABA69}"/>
                    </a:ext>
                  </a:extLst>
                </p14:cNvPr>
                <p14:cNvContentPartPr/>
                <p14:nvPr/>
              </p14:nvContentPartPr>
              <p14:xfrm>
                <a:off x="7096930" y="2339369"/>
                <a:ext cx="16560" cy="1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D6D022-E3A4-E34E-5698-63DB65DABA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87930" y="2330369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3475D7A-F6C4-94C1-784D-B45CC5E68F5F}"/>
                    </a:ext>
                  </a:extLst>
                </p14:cNvPr>
                <p14:cNvContentPartPr/>
                <p14:nvPr/>
              </p14:nvContentPartPr>
              <p14:xfrm>
                <a:off x="7534330" y="2298329"/>
                <a:ext cx="1549080" cy="544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3475D7A-F6C4-94C1-784D-B45CC5E68F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25690" y="2289689"/>
                  <a:ext cx="156672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66B8930-B1B3-028C-754F-2EFDCBEA6373}"/>
                    </a:ext>
                  </a:extLst>
                </p14:cNvPr>
                <p14:cNvContentPartPr/>
                <p14:nvPr/>
              </p14:nvContentPartPr>
              <p14:xfrm>
                <a:off x="8446930" y="2356649"/>
                <a:ext cx="395280" cy="43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66B8930-B1B3-028C-754F-2EFDCBEA63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37930" y="2348009"/>
                  <a:ext cx="412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86750BF-142C-AEB2-E133-7034AF9DC782}"/>
                    </a:ext>
                  </a:extLst>
                </p14:cNvPr>
                <p14:cNvContentPartPr/>
                <p14:nvPr/>
              </p14:nvContentPartPr>
              <p14:xfrm>
                <a:off x="9260890" y="2207249"/>
                <a:ext cx="1470240" cy="411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86750BF-142C-AEB2-E133-7034AF9DC7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51890" y="2198609"/>
                  <a:ext cx="14878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1310D17-65F5-7D2F-3AFF-91DA917B95F7}"/>
                    </a:ext>
                  </a:extLst>
                </p14:cNvPr>
                <p14:cNvContentPartPr/>
                <p14:nvPr/>
              </p14:nvContentPartPr>
              <p14:xfrm>
                <a:off x="10761370" y="2580929"/>
                <a:ext cx="21240" cy="1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1310D17-65F5-7D2F-3AFF-91DA917B95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52730" y="2572289"/>
                  <a:ext cx="3888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94FE6-69DE-F220-576D-537B7115325A}"/>
                  </a:ext>
                </a:extLst>
              </p14:cNvPr>
              <p14:cNvContentPartPr/>
              <p14:nvPr/>
            </p14:nvContentPartPr>
            <p14:xfrm>
              <a:off x="688210" y="3456809"/>
              <a:ext cx="227160" cy="307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94FE6-69DE-F220-576D-537B7115325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79570" y="3447809"/>
                <a:ext cx="24480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12BE84EF-D6CB-5CA4-DC8E-CA59AD41A267}"/>
              </a:ext>
            </a:extLst>
          </p:cNvPr>
          <p:cNvGrpSpPr/>
          <p:nvPr/>
        </p:nvGrpSpPr>
        <p:grpSpPr>
          <a:xfrm>
            <a:off x="997810" y="3419009"/>
            <a:ext cx="2401200" cy="390600"/>
            <a:chOff x="997810" y="3419009"/>
            <a:chExt cx="240120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508D66B-4C4C-B1D6-7014-42F1969BBC81}"/>
                    </a:ext>
                  </a:extLst>
                </p14:cNvPr>
                <p14:cNvContentPartPr/>
                <p14:nvPr/>
              </p14:nvContentPartPr>
              <p14:xfrm>
                <a:off x="997810" y="3419009"/>
                <a:ext cx="1190880" cy="390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508D66B-4C4C-B1D6-7014-42F1969BBC8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8810" y="3410369"/>
                  <a:ext cx="12085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40B9F37-3591-D1C5-428A-CF3EB2894CAF}"/>
                    </a:ext>
                  </a:extLst>
                </p14:cNvPr>
                <p14:cNvContentPartPr/>
                <p14:nvPr/>
              </p14:nvContentPartPr>
              <p14:xfrm>
                <a:off x="1858210" y="3566609"/>
                <a:ext cx="35640" cy="53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40B9F37-3591-D1C5-428A-CF3EB2894CA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49210" y="3557969"/>
                  <a:ext cx="53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CAF791E-F0E1-B380-0E6D-66C5F40EDE18}"/>
                    </a:ext>
                  </a:extLst>
                </p14:cNvPr>
                <p14:cNvContentPartPr/>
                <p14:nvPr/>
              </p14:nvContentPartPr>
              <p14:xfrm>
                <a:off x="1555090" y="3513689"/>
                <a:ext cx="361440" cy="34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CAF791E-F0E1-B380-0E6D-66C5F40EDE1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46090" y="3504689"/>
                  <a:ext cx="379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1ED245B-4A5C-1181-4DFF-7A6C6EF862BD}"/>
                    </a:ext>
                  </a:extLst>
                </p14:cNvPr>
                <p14:cNvContentPartPr/>
                <p14:nvPr/>
              </p14:nvContentPartPr>
              <p14:xfrm>
                <a:off x="2422690" y="3505409"/>
                <a:ext cx="976320" cy="294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1ED245B-4A5C-1181-4DFF-7A6C6EF862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14050" y="3496769"/>
                  <a:ext cx="99396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85FC95-4A59-CCC6-6D80-0130A2DFCCDE}"/>
              </a:ext>
            </a:extLst>
          </p:cNvPr>
          <p:cNvGrpSpPr/>
          <p:nvPr/>
        </p:nvGrpSpPr>
        <p:grpSpPr>
          <a:xfrm>
            <a:off x="3789610" y="3330449"/>
            <a:ext cx="1526040" cy="423720"/>
            <a:chOff x="3789610" y="3330449"/>
            <a:chExt cx="152604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A43F654-9264-F49A-63B9-FB2BCC77268F}"/>
                    </a:ext>
                  </a:extLst>
                </p14:cNvPr>
                <p14:cNvContentPartPr/>
                <p14:nvPr/>
              </p14:nvContentPartPr>
              <p14:xfrm>
                <a:off x="3789610" y="3330449"/>
                <a:ext cx="1526040" cy="423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A43F654-9264-F49A-63B9-FB2BCC77268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80610" y="3321449"/>
                  <a:ext cx="15436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5ACF526-652A-313F-2AD8-23DAFB1021E8}"/>
                    </a:ext>
                  </a:extLst>
                </p14:cNvPr>
                <p14:cNvContentPartPr/>
                <p14:nvPr/>
              </p14:nvContentPartPr>
              <p14:xfrm>
                <a:off x="4836130" y="3516209"/>
                <a:ext cx="29520" cy="20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5ACF526-652A-313F-2AD8-23DAFB1021E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27130" y="3507569"/>
                  <a:ext cx="47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000C99-2FCA-CD97-DF53-0D3CA8DACF6A}"/>
                    </a:ext>
                  </a:extLst>
                </p14:cNvPr>
                <p14:cNvContentPartPr/>
                <p14:nvPr/>
              </p14:nvContentPartPr>
              <p14:xfrm>
                <a:off x="4130530" y="3405689"/>
                <a:ext cx="488880" cy="99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000C99-2FCA-CD97-DF53-0D3CA8DACF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21530" y="3397049"/>
                  <a:ext cx="50652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EC50E93-1219-04D0-5905-DFBF0637582D}"/>
              </a:ext>
            </a:extLst>
          </p:cNvPr>
          <p:cNvGrpSpPr/>
          <p:nvPr/>
        </p:nvGrpSpPr>
        <p:grpSpPr>
          <a:xfrm>
            <a:off x="5711650" y="3376169"/>
            <a:ext cx="1034280" cy="371520"/>
            <a:chOff x="5711650" y="3376169"/>
            <a:chExt cx="103428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EB1635A-B31A-D32C-9822-EEDA4D65E859}"/>
                    </a:ext>
                  </a:extLst>
                </p14:cNvPr>
                <p14:cNvContentPartPr/>
                <p14:nvPr/>
              </p14:nvContentPartPr>
              <p14:xfrm>
                <a:off x="5711650" y="3376169"/>
                <a:ext cx="1034280" cy="371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EB1635A-B31A-D32C-9822-EEDA4D65E8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03010" y="3367529"/>
                  <a:ext cx="10519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F150F98-64EB-B63C-BCFB-6C8C20FB0ACC}"/>
                    </a:ext>
                  </a:extLst>
                </p14:cNvPr>
                <p14:cNvContentPartPr/>
                <p14:nvPr/>
              </p14:nvContentPartPr>
              <p14:xfrm>
                <a:off x="6308530" y="3500369"/>
                <a:ext cx="27720" cy="13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F150F98-64EB-B63C-BCFB-6C8C20FB0AC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99890" y="3491369"/>
                  <a:ext cx="453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B50ACCA-F1E2-4CC9-8742-ACF908F4DFD1}"/>
              </a:ext>
            </a:extLst>
          </p:cNvPr>
          <p:cNvGrpSpPr/>
          <p:nvPr/>
        </p:nvGrpSpPr>
        <p:grpSpPr>
          <a:xfrm>
            <a:off x="7085410" y="3316049"/>
            <a:ext cx="3454920" cy="500040"/>
            <a:chOff x="7085410" y="3316049"/>
            <a:chExt cx="345492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7334375-4334-1663-96CD-541C39369938}"/>
                    </a:ext>
                  </a:extLst>
                </p14:cNvPr>
                <p14:cNvContentPartPr/>
                <p14:nvPr/>
              </p14:nvContentPartPr>
              <p14:xfrm>
                <a:off x="7085410" y="3316049"/>
                <a:ext cx="880920" cy="446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7334375-4334-1663-96CD-541C3936993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76770" y="3307049"/>
                  <a:ext cx="8985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A842CFA-BA42-4618-58AF-E276A743A8AE}"/>
                    </a:ext>
                  </a:extLst>
                </p14:cNvPr>
                <p14:cNvContentPartPr/>
                <p14:nvPr/>
              </p14:nvContentPartPr>
              <p14:xfrm>
                <a:off x="7988650" y="3647969"/>
                <a:ext cx="121680" cy="92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A842CFA-BA42-4618-58AF-E276A743A8A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80010" y="3639329"/>
                  <a:ext cx="139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A6C09C5-6FAD-6634-EBDD-A0A8B7C7EC11}"/>
                    </a:ext>
                  </a:extLst>
                </p14:cNvPr>
                <p14:cNvContentPartPr/>
                <p14:nvPr/>
              </p14:nvContentPartPr>
              <p14:xfrm>
                <a:off x="7933570" y="3634289"/>
                <a:ext cx="201600" cy="127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A6C09C5-6FAD-6634-EBDD-A0A8B7C7EC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24930" y="3625649"/>
                  <a:ext cx="219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0A24434-BB65-08CA-3A9F-CD8A83549982}"/>
                    </a:ext>
                  </a:extLst>
                </p14:cNvPr>
                <p14:cNvContentPartPr/>
                <p14:nvPr/>
              </p14:nvContentPartPr>
              <p14:xfrm>
                <a:off x="7576450" y="3427289"/>
                <a:ext cx="242640" cy="56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0A24434-BB65-08CA-3A9F-CD8A8354998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67450" y="3418289"/>
                  <a:ext cx="260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715D6F6-BB84-F160-ED5C-A2DE17C0E1C8}"/>
                    </a:ext>
                  </a:extLst>
                </p14:cNvPr>
                <p14:cNvContentPartPr/>
                <p14:nvPr/>
              </p14:nvContentPartPr>
              <p14:xfrm>
                <a:off x="8430730" y="3340169"/>
                <a:ext cx="1409400" cy="425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715D6F6-BB84-F160-ED5C-A2DE17C0E1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21730" y="3331529"/>
                  <a:ext cx="14270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417921C-7952-85FD-715B-7CF928E75510}"/>
                    </a:ext>
                  </a:extLst>
                </p14:cNvPr>
                <p14:cNvContentPartPr/>
                <p14:nvPr/>
              </p14:nvContentPartPr>
              <p14:xfrm>
                <a:off x="9498130" y="3527729"/>
                <a:ext cx="297360" cy="46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417921C-7952-85FD-715B-7CF928E7551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89130" y="3519089"/>
                  <a:ext cx="315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775B48A-0675-AA67-ABE6-237AEC5BE7C2}"/>
                    </a:ext>
                  </a:extLst>
                </p14:cNvPr>
                <p14:cNvContentPartPr/>
                <p14:nvPr/>
              </p14:nvContentPartPr>
              <p14:xfrm>
                <a:off x="10236850" y="3446729"/>
                <a:ext cx="303480" cy="369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775B48A-0675-AA67-ABE6-237AEC5BE7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27850" y="3437729"/>
                  <a:ext cx="321120" cy="38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5FED696-F8E8-1D3B-DFAE-F4E321F14B25}"/>
              </a:ext>
            </a:extLst>
          </p:cNvPr>
          <p:cNvGrpSpPr/>
          <p:nvPr/>
        </p:nvGrpSpPr>
        <p:grpSpPr>
          <a:xfrm>
            <a:off x="775690" y="3970889"/>
            <a:ext cx="9361080" cy="664920"/>
            <a:chOff x="775690" y="3970889"/>
            <a:chExt cx="936108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1CA8899-BC02-E4CD-FBCE-E2A56BFEAD39}"/>
                    </a:ext>
                  </a:extLst>
                </p14:cNvPr>
                <p14:cNvContentPartPr/>
                <p14:nvPr/>
              </p14:nvContentPartPr>
              <p14:xfrm>
                <a:off x="775690" y="4169609"/>
                <a:ext cx="469080" cy="288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1CA8899-BC02-E4CD-FBCE-E2A56BFEAD3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7050" y="4160609"/>
                  <a:ext cx="486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F1E09CC-92C5-E3BE-BF3C-8B0D60F4DDAD}"/>
                    </a:ext>
                  </a:extLst>
                </p14:cNvPr>
                <p14:cNvContentPartPr/>
                <p14:nvPr/>
              </p14:nvContentPartPr>
              <p14:xfrm>
                <a:off x="958210" y="3970889"/>
                <a:ext cx="194760" cy="161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F1E09CC-92C5-E3BE-BF3C-8B0D60F4DD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9210" y="3962249"/>
                  <a:ext cx="212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C83DC76-55E4-1310-98D1-BDCCFB18C304}"/>
                    </a:ext>
                  </a:extLst>
                </p14:cNvPr>
                <p14:cNvContentPartPr/>
                <p14:nvPr/>
              </p14:nvContentPartPr>
              <p14:xfrm>
                <a:off x="1457530" y="4242329"/>
                <a:ext cx="277200" cy="27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C83DC76-55E4-1310-98D1-BDCCFB18C30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48890" y="4233689"/>
                  <a:ext cx="294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C92438E-97EA-954D-1038-D7521D54911E}"/>
                    </a:ext>
                  </a:extLst>
                </p14:cNvPr>
                <p14:cNvContentPartPr/>
                <p14:nvPr/>
              </p14:nvContentPartPr>
              <p14:xfrm>
                <a:off x="1489210" y="4307489"/>
                <a:ext cx="194040" cy="53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C92438E-97EA-954D-1038-D7521D54911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80210" y="4298849"/>
                  <a:ext cx="211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A5CF94A-809D-76B2-C719-14E9C83A8C80}"/>
                    </a:ext>
                  </a:extLst>
                </p14:cNvPr>
                <p14:cNvContentPartPr/>
                <p14:nvPr/>
              </p14:nvContentPartPr>
              <p14:xfrm>
                <a:off x="1919410" y="4195169"/>
                <a:ext cx="409680" cy="255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A5CF94A-809D-76B2-C719-14E9C83A8C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10410" y="4186169"/>
                  <a:ext cx="427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A2C966B-ECC8-8446-1C90-30A420461D66}"/>
                    </a:ext>
                  </a:extLst>
                </p14:cNvPr>
                <p14:cNvContentPartPr/>
                <p14:nvPr/>
              </p14:nvContentPartPr>
              <p14:xfrm>
                <a:off x="2383810" y="4467329"/>
                <a:ext cx="76320" cy="52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A2C966B-ECC8-8446-1C90-30A420461D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74810" y="4458329"/>
                  <a:ext cx="93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0955559-C68A-B539-C6C8-EA8D2653A10A}"/>
                    </a:ext>
                  </a:extLst>
                </p14:cNvPr>
                <p14:cNvContentPartPr/>
                <p14:nvPr/>
              </p14:nvContentPartPr>
              <p14:xfrm>
                <a:off x="2145850" y="3975209"/>
                <a:ext cx="149400" cy="134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0955559-C68A-B539-C6C8-EA8D2653A10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37210" y="3966209"/>
                  <a:ext cx="167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9DBAF8B-15DA-7A2D-E246-2DF6A7DA3750}"/>
                    </a:ext>
                  </a:extLst>
                </p14:cNvPr>
                <p14:cNvContentPartPr/>
                <p14:nvPr/>
              </p14:nvContentPartPr>
              <p14:xfrm>
                <a:off x="2908330" y="4240169"/>
                <a:ext cx="21600" cy="151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9DBAF8B-15DA-7A2D-E246-2DF6A7DA375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99330" y="4231169"/>
                  <a:ext cx="39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DCDAB05-8026-3A08-DB48-88BE88FBC7ED}"/>
                    </a:ext>
                  </a:extLst>
                </p14:cNvPr>
                <p14:cNvContentPartPr/>
                <p14:nvPr/>
              </p14:nvContentPartPr>
              <p14:xfrm>
                <a:off x="2876290" y="4259969"/>
                <a:ext cx="152280" cy="94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DCDAB05-8026-3A08-DB48-88BE88FBC7E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67290" y="4250969"/>
                  <a:ext cx="169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764DCD3-1982-2531-1067-F4603FC9194F}"/>
                    </a:ext>
                  </a:extLst>
                </p14:cNvPr>
                <p14:cNvContentPartPr/>
                <p14:nvPr/>
              </p14:nvContentPartPr>
              <p14:xfrm>
                <a:off x="3214330" y="4194449"/>
                <a:ext cx="414720" cy="295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764DCD3-1982-2531-1067-F4603FC9194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05330" y="4185449"/>
                  <a:ext cx="432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753F814-DBCD-7AC6-653D-7FB37D32F116}"/>
                    </a:ext>
                  </a:extLst>
                </p14:cNvPr>
                <p14:cNvContentPartPr/>
                <p14:nvPr/>
              </p14:nvContentPartPr>
              <p14:xfrm>
                <a:off x="3703210" y="4467329"/>
                <a:ext cx="32760" cy="123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753F814-DBCD-7AC6-653D-7FB37D32F1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94570" y="4458689"/>
                  <a:ext cx="50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AECFD5-C260-6EA8-D605-AF28E8A501CE}"/>
                    </a:ext>
                  </a:extLst>
                </p14:cNvPr>
                <p14:cNvContentPartPr/>
                <p14:nvPr/>
              </p14:nvContentPartPr>
              <p14:xfrm>
                <a:off x="3348610" y="3997169"/>
                <a:ext cx="186480" cy="139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AECFD5-C260-6EA8-D605-AF28E8A501C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39970" y="3988169"/>
                  <a:ext cx="204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534858-64DD-9F75-C9A8-E7AD6EF43835}"/>
                    </a:ext>
                  </a:extLst>
                </p14:cNvPr>
                <p14:cNvContentPartPr/>
                <p14:nvPr/>
              </p14:nvContentPartPr>
              <p14:xfrm>
                <a:off x="4124410" y="4229729"/>
                <a:ext cx="10800" cy="208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534858-64DD-9F75-C9A8-E7AD6EF4383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15410" y="4221089"/>
                  <a:ext cx="28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7E7045B-652F-65DF-06D7-D43ECE93FBB7}"/>
                    </a:ext>
                  </a:extLst>
                </p14:cNvPr>
                <p14:cNvContentPartPr/>
                <p14:nvPr/>
              </p14:nvContentPartPr>
              <p14:xfrm>
                <a:off x="4021090" y="4301729"/>
                <a:ext cx="267120" cy="108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7E7045B-652F-65DF-06D7-D43ECE93FBB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12090" y="4292729"/>
                  <a:ext cx="284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F28F175-DFC6-FCCB-DF31-3BAEDA25E2FE}"/>
                    </a:ext>
                  </a:extLst>
                </p14:cNvPr>
                <p14:cNvContentPartPr/>
                <p14:nvPr/>
              </p14:nvContentPartPr>
              <p14:xfrm>
                <a:off x="4534450" y="4203449"/>
                <a:ext cx="358920" cy="262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F28F175-DFC6-FCCB-DF31-3BAEDA25E2F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25810" y="4194449"/>
                  <a:ext cx="376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C8F57EA-226D-2A12-87EB-BB935B32BDDC}"/>
                    </a:ext>
                  </a:extLst>
                </p14:cNvPr>
                <p14:cNvContentPartPr/>
                <p14:nvPr/>
              </p14:nvContentPartPr>
              <p14:xfrm>
                <a:off x="4920730" y="4455089"/>
                <a:ext cx="181080" cy="180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C8F57EA-226D-2A12-87EB-BB935B32BDD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912090" y="4446449"/>
                  <a:ext cx="198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8D54724-9328-D0B6-9B8B-5D946D26B448}"/>
                    </a:ext>
                  </a:extLst>
                </p14:cNvPr>
                <p14:cNvContentPartPr/>
                <p14:nvPr/>
              </p14:nvContentPartPr>
              <p14:xfrm>
                <a:off x="4657930" y="3994649"/>
                <a:ext cx="163800" cy="151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8D54724-9328-D0B6-9B8B-5D946D26B4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48930" y="3985649"/>
                  <a:ext cx="181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8F0953C-F9C0-3781-3C3F-8AE06CA465EB}"/>
                    </a:ext>
                  </a:extLst>
                </p14:cNvPr>
                <p14:cNvContentPartPr/>
                <p14:nvPr/>
              </p14:nvContentPartPr>
              <p14:xfrm>
                <a:off x="5350570" y="4226849"/>
                <a:ext cx="20160" cy="199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8F0953C-F9C0-3781-3C3F-8AE06CA465E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41570" y="4218209"/>
                  <a:ext cx="37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18AFEAD-F7CB-CB82-C492-8F329D912BA0}"/>
                    </a:ext>
                  </a:extLst>
                </p14:cNvPr>
                <p14:cNvContentPartPr/>
                <p14:nvPr/>
              </p14:nvContentPartPr>
              <p14:xfrm>
                <a:off x="5180650" y="4309649"/>
                <a:ext cx="233640" cy="119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18AFEAD-F7CB-CB82-C492-8F329D912BA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72010" y="4301009"/>
                  <a:ext cx="251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0DA9972-0AFF-C74F-E182-6C0CDFC65FB8}"/>
                    </a:ext>
                  </a:extLst>
                </p14:cNvPr>
                <p14:cNvContentPartPr/>
                <p14:nvPr/>
              </p14:nvContentPartPr>
              <p14:xfrm>
                <a:off x="5654770" y="4290209"/>
                <a:ext cx="266040" cy="70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0DA9972-0AFF-C74F-E182-6C0CDFC65FB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46130" y="4281569"/>
                  <a:ext cx="283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194E9FA-2B18-2251-1153-BC51B68F6CCF}"/>
                    </a:ext>
                  </a:extLst>
                </p14:cNvPr>
                <p14:cNvContentPartPr/>
                <p14:nvPr/>
              </p14:nvContentPartPr>
              <p14:xfrm>
                <a:off x="6159850" y="4327289"/>
                <a:ext cx="42840" cy="45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194E9FA-2B18-2251-1153-BC51B68F6CC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50850" y="4318649"/>
                  <a:ext cx="60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B86F880-F00F-72C7-5F80-4F7943F28C3C}"/>
                    </a:ext>
                  </a:extLst>
                </p14:cNvPr>
                <p14:cNvContentPartPr/>
                <p14:nvPr/>
              </p14:nvContentPartPr>
              <p14:xfrm>
                <a:off x="6463690" y="4265369"/>
                <a:ext cx="486360" cy="184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B86F880-F00F-72C7-5F80-4F7943F28C3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54690" y="4256729"/>
                  <a:ext cx="504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4061925-673D-A663-C311-0E5302BD0F56}"/>
                    </a:ext>
                  </a:extLst>
                </p14:cNvPr>
                <p14:cNvContentPartPr/>
                <p14:nvPr/>
              </p14:nvContentPartPr>
              <p14:xfrm>
                <a:off x="6684370" y="4049729"/>
                <a:ext cx="71640" cy="42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4061925-673D-A663-C311-0E5302BD0F5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75370" y="4041089"/>
                  <a:ext cx="89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051CCEB-F20D-A178-E31C-F59F6F22C56A}"/>
                    </a:ext>
                  </a:extLst>
                </p14:cNvPr>
                <p14:cNvContentPartPr/>
                <p14:nvPr/>
              </p14:nvContentPartPr>
              <p14:xfrm>
                <a:off x="7371970" y="4248809"/>
                <a:ext cx="477720" cy="174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051CCEB-F20D-A178-E31C-F59F6F22C56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63330" y="4240169"/>
                  <a:ext cx="495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2A5D0B2-3A07-C8C0-BA05-7F5214F4FEDC}"/>
                    </a:ext>
                  </a:extLst>
                </p14:cNvPr>
                <p14:cNvContentPartPr/>
                <p14:nvPr/>
              </p14:nvContentPartPr>
              <p14:xfrm>
                <a:off x="7601290" y="4259969"/>
                <a:ext cx="247320" cy="204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2A5D0B2-3A07-C8C0-BA05-7F5214F4FED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92290" y="4251329"/>
                  <a:ext cx="264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EE33EE7-EEEC-3EE7-D042-A9AE2FC391EF}"/>
                    </a:ext>
                  </a:extLst>
                </p14:cNvPr>
                <p14:cNvContentPartPr/>
                <p14:nvPr/>
              </p14:nvContentPartPr>
              <p14:xfrm>
                <a:off x="7836370" y="4292369"/>
                <a:ext cx="1041480" cy="340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EE33EE7-EEEC-3EE7-D042-A9AE2FC391E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827730" y="4283729"/>
                  <a:ext cx="10591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BFB8F92-6970-5200-CAEB-77A4C6918D96}"/>
                    </a:ext>
                  </a:extLst>
                </p14:cNvPr>
                <p14:cNvContentPartPr/>
                <p14:nvPr/>
              </p14:nvContentPartPr>
              <p14:xfrm>
                <a:off x="8593090" y="4433849"/>
                <a:ext cx="187920" cy="14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BFB8F92-6970-5200-CAEB-77A4C6918D9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84090" y="4424849"/>
                  <a:ext cx="205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07A862A-3DA4-1E1E-2806-AC7B3AD44157}"/>
                    </a:ext>
                  </a:extLst>
                </p14:cNvPr>
                <p14:cNvContentPartPr/>
                <p14:nvPr/>
              </p14:nvContentPartPr>
              <p14:xfrm>
                <a:off x="8803330" y="4293089"/>
                <a:ext cx="581040" cy="152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07A862A-3DA4-1E1E-2806-AC7B3AD4415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94330" y="4284449"/>
                  <a:ext cx="598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D98748F-267B-C775-2635-E7C8BC307A8B}"/>
                    </a:ext>
                  </a:extLst>
                </p14:cNvPr>
                <p14:cNvContentPartPr/>
                <p14:nvPr/>
              </p14:nvContentPartPr>
              <p14:xfrm>
                <a:off x="8990530" y="4192289"/>
                <a:ext cx="27720" cy="23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D98748F-267B-C775-2635-E7C8BC307A8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81530" y="4183289"/>
                  <a:ext cx="45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8F83072-4939-C00A-A337-7A19EEE886A2}"/>
                    </a:ext>
                  </a:extLst>
                </p14:cNvPr>
                <p14:cNvContentPartPr/>
                <p14:nvPr/>
              </p14:nvContentPartPr>
              <p14:xfrm>
                <a:off x="9608650" y="4132169"/>
                <a:ext cx="528120" cy="427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8F83072-4939-C00A-A337-7A19EEE886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99650" y="4123529"/>
                  <a:ext cx="545760" cy="44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3B763A-4F65-362B-B1F7-0543E6E7869F}"/>
              </a:ext>
            </a:extLst>
          </p:cNvPr>
          <p:cNvGrpSpPr/>
          <p:nvPr/>
        </p:nvGrpSpPr>
        <p:grpSpPr>
          <a:xfrm>
            <a:off x="779650" y="4720769"/>
            <a:ext cx="2172960" cy="474480"/>
            <a:chOff x="779650" y="4720769"/>
            <a:chExt cx="217296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9A8DA68-1B8C-D6A9-DF35-1CCFACE2FB48}"/>
                    </a:ext>
                  </a:extLst>
                </p14:cNvPr>
                <p14:cNvContentPartPr/>
                <p14:nvPr/>
              </p14:nvContentPartPr>
              <p14:xfrm>
                <a:off x="779650" y="4720769"/>
                <a:ext cx="1440360" cy="474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9A8DA68-1B8C-D6A9-DF35-1CCFACE2FB4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1010" y="4712129"/>
                  <a:ext cx="145800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41822CA-5F9C-DEE7-9F6E-5827AC2D13EA}"/>
                    </a:ext>
                  </a:extLst>
                </p14:cNvPr>
                <p14:cNvContentPartPr/>
                <p14:nvPr/>
              </p14:nvContentPartPr>
              <p14:xfrm>
                <a:off x="1659130" y="4774769"/>
                <a:ext cx="374040" cy="33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41822CA-5F9C-DEE7-9F6E-5827AC2D13E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50130" y="4765769"/>
                  <a:ext cx="391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53E9ED8-5AD4-21A7-8AB8-31AD99F7BABD}"/>
                    </a:ext>
                  </a:extLst>
                </p14:cNvPr>
                <p14:cNvContentPartPr/>
                <p14:nvPr/>
              </p14:nvContentPartPr>
              <p14:xfrm>
                <a:off x="2494330" y="4955489"/>
                <a:ext cx="458280" cy="173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53E9ED8-5AD4-21A7-8AB8-31AD99F7BAB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85690" y="4946849"/>
                  <a:ext cx="475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04244FB-F74E-6FAA-0917-7212BE0E1EFE}"/>
                    </a:ext>
                  </a:extLst>
                </p14:cNvPr>
                <p14:cNvContentPartPr/>
                <p14:nvPr/>
              </p14:nvContentPartPr>
              <p14:xfrm>
                <a:off x="2698090" y="4851449"/>
                <a:ext cx="41040" cy="37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04244FB-F74E-6FAA-0917-7212BE0E1EF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89090" y="4842449"/>
                  <a:ext cx="586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9B403F0-8387-6A35-9EC5-FC355F0DA8EC}"/>
              </a:ext>
            </a:extLst>
          </p:cNvPr>
          <p:cNvGrpSpPr/>
          <p:nvPr/>
        </p:nvGrpSpPr>
        <p:grpSpPr>
          <a:xfrm>
            <a:off x="3289930" y="4752809"/>
            <a:ext cx="2848680" cy="808560"/>
            <a:chOff x="3289930" y="4752809"/>
            <a:chExt cx="2848680" cy="80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2009812-6F14-840A-C575-DC93643CE2DC}"/>
                    </a:ext>
                  </a:extLst>
                </p14:cNvPr>
                <p14:cNvContentPartPr/>
                <p14:nvPr/>
              </p14:nvContentPartPr>
              <p14:xfrm>
                <a:off x="3289930" y="4988969"/>
                <a:ext cx="1149840" cy="319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2009812-6F14-840A-C575-DC93643CE2D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81290" y="4980329"/>
                  <a:ext cx="1167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2189757-6947-AF7A-EF85-306203084A7D}"/>
                    </a:ext>
                  </a:extLst>
                </p14:cNvPr>
                <p14:cNvContentPartPr/>
                <p14:nvPr/>
              </p14:nvContentPartPr>
              <p14:xfrm>
                <a:off x="4794010" y="4916609"/>
                <a:ext cx="299520" cy="438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2189757-6947-AF7A-EF85-306203084A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85370" y="4907609"/>
                  <a:ext cx="3171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A7C7C34-7935-01F6-7525-9ACA5FE0FB43}"/>
                    </a:ext>
                  </a:extLst>
                </p14:cNvPr>
                <p14:cNvContentPartPr/>
                <p14:nvPr/>
              </p14:nvContentPartPr>
              <p14:xfrm>
                <a:off x="5706610" y="4752809"/>
                <a:ext cx="184680" cy="353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A7C7C34-7935-01F6-7525-9ACA5FE0FB4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97970" y="4743809"/>
                  <a:ext cx="2023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5D6DCA4-3257-B258-59CF-2CF70B369070}"/>
                    </a:ext>
                  </a:extLst>
                </p14:cNvPr>
                <p14:cNvContentPartPr/>
                <p14:nvPr/>
              </p14:nvContentPartPr>
              <p14:xfrm>
                <a:off x="5453890" y="5172209"/>
                <a:ext cx="684720" cy="33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5D6DCA4-3257-B258-59CF-2CF70B36907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44890" y="5163209"/>
                  <a:ext cx="702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AC9EB8E-53D9-14A3-16E7-C4CB5B6BBF59}"/>
                    </a:ext>
                  </a:extLst>
                </p14:cNvPr>
                <p14:cNvContentPartPr/>
                <p14:nvPr/>
              </p14:nvContentPartPr>
              <p14:xfrm>
                <a:off x="5604730" y="5419889"/>
                <a:ext cx="123480" cy="141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AC9EB8E-53D9-14A3-16E7-C4CB5B6BBF5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95730" y="5411249"/>
                  <a:ext cx="141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223A7CA-3CB7-1535-1C05-788DCCA1A9E5}"/>
                    </a:ext>
                  </a:extLst>
                </p14:cNvPr>
                <p14:cNvContentPartPr/>
                <p14:nvPr/>
              </p14:nvContentPartPr>
              <p14:xfrm>
                <a:off x="5446330" y="5245289"/>
                <a:ext cx="398520" cy="273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223A7CA-3CB7-1535-1C05-788DCCA1A9E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37690" y="5236649"/>
                  <a:ext cx="416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8DB933F-034B-73A8-B3EB-59EC21119806}"/>
                    </a:ext>
                  </a:extLst>
                </p14:cNvPr>
                <p14:cNvContentPartPr/>
                <p14:nvPr/>
              </p14:nvContentPartPr>
              <p14:xfrm>
                <a:off x="5565850" y="5239529"/>
                <a:ext cx="231840" cy="165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8DB933F-034B-73A8-B3EB-59EC211198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56850" y="5230529"/>
                  <a:ext cx="24948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447EEA4-5BDB-0C64-B0EC-478790517B4C}"/>
                  </a:ext>
                </a:extLst>
              </p14:cNvPr>
              <p14:cNvContentPartPr/>
              <p14:nvPr/>
            </p14:nvContentPartPr>
            <p14:xfrm>
              <a:off x="6762130" y="5065649"/>
              <a:ext cx="680400" cy="1778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447EEA4-5BDB-0C64-B0EC-478790517B4C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753130" y="5057009"/>
                <a:ext cx="69804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82EAC4D-3FDB-49F0-6EF1-CAC23C239A2B}"/>
              </a:ext>
            </a:extLst>
          </p:cNvPr>
          <p:cNvGrpSpPr/>
          <p:nvPr/>
        </p:nvGrpSpPr>
        <p:grpSpPr>
          <a:xfrm>
            <a:off x="7688410" y="4994369"/>
            <a:ext cx="3747960" cy="388080"/>
            <a:chOff x="7688410" y="4994369"/>
            <a:chExt cx="374796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3E179FD-9A5B-6A6A-785E-516DEA805488}"/>
                    </a:ext>
                  </a:extLst>
                </p14:cNvPr>
                <p14:cNvContentPartPr/>
                <p14:nvPr/>
              </p14:nvContentPartPr>
              <p14:xfrm>
                <a:off x="7688410" y="5085809"/>
                <a:ext cx="876960" cy="280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3E179FD-9A5B-6A6A-785E-516DEA80548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79770" y="5077169"/>
                  <a:ext cx="894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17E2C08-0AEE-65F4-AC60-E69AEE199228}"/>
                    </a:ext>
                  </a:extLst>
                </p14:cNvPr>
                <p14:cNvContentPartPr/>
                <p14:nvPr/>
              </p14:nvContentPartPr>
              <p14:xfrm>
                <a:off x="8835730" y="5080409"/>
                <a:ext cx="470880" cy="123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17E2C08-0AEE-65F4-AC60-E69AEE19922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26730" y="5071769"/>
                  <a:ext cx="488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D7FD198-ADD5-3307-819B-A132DD6B6E0D}"/>
                    </a:ext>
                  </a:extLst>
                </p14:cNvPr>
                <p14:cNvContentPartPr/>
                <p14:nvPr/>
              </p14:nvContentPartPr>
              <p14:xfrm>
                <a:off x="9516490" y="5085089"/>
                <a:ext cx="821160" cy="192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D7FD198-ADD5-3307-819B-A132DD6B6E0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07490" y="5076449"/>
                  <a:ext cx="838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FD49117-4B4D-8FC0-F348-9F7C30D54415}"/>
                    </a:ext>
                  </a:extLst>
                </p14:cNvPr>
                <p14:cNvContentPartPr/>
                <p14:nvPr/>
              </p14:nvContentPartPr>
              <p14:xfrm>
                <a:off x="10520530" y="5130449"/>
                <a:ext cx="90720" cy="34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D49117-4B4D-8FC0-F348-9F7C30D5441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511530" y="5121809"/>
                  <a:ext cx="108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606EBD6-554F-EAE3-6012-78A104C1E817}"/>
                    </a:ext>
                  </a:extLst>
                </p14:cNvPr>
                <p14:cNvContentPartPr/>
                <p14:nvPr/>
              </p14:nvContentPartPr>
              <p14:xfrm>
                <a:off x="10554370" y="4994369"/>
                <a:ext cx="285840" cy="388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606EBD6-554F-EAE3-6012-78A104C1E81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45370" y="4985729"/>
                  <a:ext cx="3034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E9078E2-8334-0B44-9501-8951E9CB27C1}"/>
                    </a:ext>
                  </a:extLst>
                </p14:cNvPr>
                <p14:cNvContentPartPr/>
                <p14:nvPr/>
              </p14:nvContentPartPr>
              <p14:xfrm>
                <a:off x="10883770" y="5044409"/>
                <a:ext cx="457920" cy="140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E9078E2-8334-0B44-9501-8951E9CB27C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75130" y="5035409"/>
                  <a:ext cx="475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63D372B-0725-F45F-8D9E-9040B52CA49F}"/>
                    </a:ext>
                  </a:extLst>
                </p14:cNvPr>
                <p14:cNvContentPartPr/>
                <p14:nvPr/>
              </p14:nvContentPartPr>
              <p14:xfrm>
                <a:off x="11220010" y="5029649"/>
                <a:ext cx="32400" cy="145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63D372B-0725-F45F-8D9E-9040B52CA49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211010" y="5020649"/>
                  <a:ext cx="50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2364BFE-61CD-EE4F-B58D-36D02E707439}"/>
                    </a:ext>
                  </a:extLst>
                </p14:cNvPr>
                <p14:cNvContentPartPr/>
                <p14:nvPr/>
              </p14:nvContentPartPr>
              <p14:xfrm>
                <a:off x="11389570" y="5202449"/>
                <a:ext cx="46800" cy="17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2364BFE-61CD-EE4F-B58D-36D02E70743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380570" y="5193449"/>
                  <a:ext cx="6444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9DE4B6C-1513-7C55-2BBD-4C088484C5B0}"/>
                  </a:ext>
                </a:extLst>
              </p14:cNvPr>
              <p14:cNvContentPartPr/>
              <p14:nvPr/>
            </p14:nvContentPartPr>
            <p14:xfrm>
              <a:off x="1160170" y="5653889"/>
              <a:ext cx="506880" cy="6350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9DE4B6C-1513-7C55-2BBD-4C088484C5B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151530" y="5645249"/>
                <a:ext cx="524520" cy="65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1673EBB-9FCE-85D8-B6EE-1232D771CD27}"/>
              </a:ext>
            </a:extLst>
          </p:cNvPr>
          <p:cNvGrpSpPr/>
          <p:nvPr/>
        </p:nvGrpSpPr>
        <p:grpSpPr>
          <a:xfrm>
            <a:off x="1544290" y="5750369"/>
            <a:ext cx="1827360" cy="611640"/>
            <a:chOff x="1544290" y="5750369"/>
            <a:chExt cx="182736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B1244E4-3DB7-5447-A1C0-5B3112841C5D}"/>
                    </a:ext>
                  </a:extLst>
                </p14:cNvPr>
                <p14:cNvContentPartPr/>
                <p14:nvPr/>
              </p14:nvContentPartPr>
              <p14:xfrm>
                <a:off x="1544290" y="5852249"/>
                <a:ext cx="269640" cy="297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B1244E4-3DB7-5447-A1C0-5B3112841C5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35290" y="5843609"/>
                  <a:ext cx="2872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5351B35-D2C1-0D78-200A-5BCFDB39C585}"/>
                    </a:ext>
                  </a:extLst>
                </p14:cNvPr>
                <p14:cNvContentPartPr/>
                <p14:nvPr/>
              </p14:nvContentPartPr>
              <p14:xfrm>
                <a:off x="1836970" y="6137729"/>
                <a:ext cx="51840" cy="193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5351B35-D2C1-0D78-200A-5BCFDB39C58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28330" y="6128729"/>
                  <a:ext cx="69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14C9273-C0D5-4BCC-C58D-09ADF5444D4E}"/>
                    </a:ext>
                  </a:extLst>
                </p14:cNvPr>
                <p14:cNvContentPartPr/>
                <p14:nvPr/>
              </p14:nvContentPartPr>
              <p14:xfrm>
                <a:off x="1760650" y="6217649"/>
                <a:ext cx="154080" cy="29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14C9273-C0D5-4BCC-C58D-09ADF5444D4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52010" y="6208649"/>
                  <a:ext cx="171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215777E-D791-67E7-1D13-314DFBA932F6}"/>
                    </a:ext>
                  </a:extLst>
                </p14:cNvPr>
                <p14:cNvContentPartPr/>
                <p14:nvPr/>
              </p14:nvContentPartPr>
              <p14:xfrm>
                <a:off x="2031370" y="5933249"/>
                <a:ext cx="223560" cy="146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215777E-D791-67E7-1D13-314DFBA932F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22730" y="5924249"/>
                  <a:ext cx="241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5C906A1-DFCC-8EA9-9A17-2647F26CC332}"/>
                    </a:ext>
                  </a:extLst>
                </p14:cNvPr>
                <p14:cNvContentPartPr/>
                <p14:nvPr/>
              </p14:nvContentPartPr>
              <p14:xfrm>
                <a:off x="2291650" y="6144209"/>
                <a:ext cx="86040" cy="207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5C906A1-DFCC-8EA9-9A17-2647F26CC33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83010" y="6135569"/>
                  <a:ext cx="103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64C0757-AFF2-E5EF-F1E6-946C0067D241}"/>
                    </a:ext>
                  </a:extLst>
                </p14:cNvPr>
                <p14:cNvContentPartPr/>
                <p14:nvPr/>
              </p14:nvContentPartPr>
              <p14:xfrm>
                <a:off x="2211010" y="6228089"/>
                <a:ext cx="174960" cy="36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64C0757-AFF2-E5EF-F1E6-946C0067D24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02370" y="6219449"/>
                  <a:ext cx="192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58FCF8-DE1E-3308-D047-BEB47ADE7DBD}"/>
                    </a:ext>
                  </a:extLst>
                </p14:cNvPr>
                <p14:cNvContentPartPr/>
                <p14:nvPr/>
              </p14:nvContentPartPr>
              <p14:xfrm>
                <a:off x="2446450" y="5950529"/>
                <a:ext cx="182880" cy="201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58FCF8-DE1E-3308-D047-BEB47ADE7DB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37450" y="5941529"/>
                  <a:ext cx="200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7EFAE1D-FF20-8F8E-B9BA-31C913651E76}"/>
                    </a:ext>
                  </a:extLst>
                </p14:cNvPr>
                <p14:cNvContentPartPr/>
                <p14:nvPr/>
              </p14:nvContentPartPr>
              <p14:xfrm>
                <a:off x="2706370" y="6157889"/>
                <a:ext cx="122400" cy="204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7EFAE1D-FF20-8F8E-B9BA-31C913651E7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97370" y="6149249"/>
                  <a:ext cx="140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6C80B6D-36F8-7A1D-147D-98699514D853}"/>
                    </a:ext>
                  </a:extLst>
                </p14:cNvPr>
                <p14:cNvContentPartPr/>
                <p14:nvPr/>
              </p14:nvContentPartPr>
              <p14:xfrm>
                <a:off x="2612410" y="6275249"/>
                <a:ext cx="152280" cy="32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6C80B6D-36F8-7A1D-147D-98699514D8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03410" y="6266609"/>
                  <a:ext cx="169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DB736DA-3F91-3010-56C8-C0E330782664}"/>
                    </a:ext>
                  </a:extLst>
                </p14:cNvPr>
                <p14:cNvContentPartPr/>
                <p14:nvPr/>
              </p14:nvContentPartPr>
              <p14:xfrm>
                <a:off x="2867650" y="6038009"/>
                <a:ext cx="15480" cy="14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DB736DA-3F91-3010-56C8-C0E33078266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59010" y="6029009"/>
                  <a:ext cx="33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D734611-CD89-1CA9-31BA-00BC19326F21}"/>
                    </a:ext>
                  </a:extLst>
                </p14:cNvPr>
                <p14:cNvContentPartPr/>
                <p14:nvPr/>
              </p14:nvContentPartPr>
              <p14:xfrm>
                <a:off x="2981410" y="6055289"/>
                <a:ext cx="176760" cy="48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D734611-CD89-1CA9-31BA-00BC19326F2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972770" y="6046289"/>
                  <a:ext cx="194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F4ED32F-807B-DF50-035F-B6ADC8E3901D}"/>
                    </a:ext>
                  </a:extLst>
                </p14:cNvPr>
                <p14:cNvContentPartPr/>
                <p14:nvPr/>
              </p14:nvContentPartPr>
              <p14:xfrm>
                <a:off x="3355090" y="5750369"/>
                <a:ext cx="16560" cy="584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F4ED32F-807B-DF50-035F-B6ADC8E3901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46450" y="5741369"/>
                  <a:ext cx="34200" cy="60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CE751F4-2F79-9F32-8E4D-3E4A7BD9DF0D}"/>
              </a:ext>
            </a:extLst>
          </p:cNvPr>
          <p:cNvGrpSpPr/>
          <p:nvPr/>
        </p:nvGrpSpPr>
        <p:grpSpPr>
          <a:xfrm>
            <a:off x="3591250" y="5672609"/>
            <a:ext cx="3714120" cy="880920"/>
            <a:chOff x="3591250" y="5672609"/>
            <a:chExt cx="3714120" cy="88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2B100FE-B8B1-4767-0FBD-E39B47EF72A2}"/>
                    </a:ext>
                  </a:extLst>
                </p14:cNvPr>
                <p14:cNvContentPartPr/>
                <p14:nvPr/>
              </p14:nvContentPartPr>
              <p14:xfrm>
                <a:off x="3591250" y="5885729"/>
                <a:ext cx="427680" cy="275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2B100FE-B8B1-4767-0FBD-E39B47EF72A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82610" y="5876729"/>
                  <a:ext cx="445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8F1D56A-3013-8BA1-FA14-46327F2D57DB}"/>
                    </a:ext>
                  </a:extLst>
                </p14:cNvPr>
                <p14:cNvContentPartPr/>
                <p14:nvPr/>
              </p14:nvContentPartPr>
              <p14:xfrm>
                <a:off x="4104610" y="6171569"/>
                <a:ext cx="62280" cy="126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8F1D56A-3013-8BA1-FA14-46327F2D57D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95610" y="6162569"/>
                  <a:ext cx="79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68554EA-5F4B-F65A-5C63-65B69B148A7A}"/>
                    </a:ext>
                  </a:extLst>
                </p14:cNvPr>
                <p14:cNvContentPartPr/>
                <p14:nvPr/>
              </p14:nvContentPartPr>
              <p14:xfrm>
                <a:off x="4153210" y="6065369"/>
                <a:ext cx="24840" cy="23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68554EA-5F4B-F65A-5C63-65B69B148A7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144210" y="6056729"/>
                  <a:ext cx="42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00E9F7A-3005-9BCA-016D-1BFAF82F8B37}"/>
                    </a:ext>
                  </a:extLst>
                </p14:cNvPr>
                <p14:cNvContentPartPr/>
                <p14:nvPr/>
              </p14:nvContentPartPr>
              <p14:xfrm>
                <a:off x="3696010" y="5672609"/>
                <a:ext cx="259920" cy="150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00E9F7A-3005-9BCA-016D-1BFAF82F8B3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87010" y="5663609"/>
                  <a:ext cx="277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70BE304-83BC-25CD-8FF7-7DD706828B64}"/>
                    </a:ext>
                  </a:extLst>
                </p14:cNvPr>
                <p14:cNvContentPartPr/>
                <p14:nvPr/>
              </p14:nvContentPartPr>
              <p14:xfrm>
                <a:off x="4371370" y="5799329"/>
                <a:ext cx="15480" cy="589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70BE304-83BC-25CD-8FF7-7DD706828B6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62730" y="5790329"/>
                  <a:ext cx="3312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1067B19-B53F-2D8F-813B-FBE0651B1DA3}"/>
                    </a:ext>
                  </a:extLst>
                </p14:cNvPr>
                <p14:cNvContentPartPr/>
                <p14:nvPr/>
              </p14:nvContentPartPr>
              <p14:xfrm>
                <a:off x="4517170" y="5890769"/>
                <a:ext cx="265320" cy="337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1067B19-B53F-2D8F-813B-FBE0651B1DA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08530" y="5881769"/>
                  <a:ext cx="2829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B3A416E-90E2-9E80-B3FB-860782E88E36}"/>
                    </a:ext>
                  </a:extLst>
                </p14:cNvPr>
                <p14:cNvContentPartPr/>
                <p14:nvPr/>
              </p14:nvContentPartPr>
              <p14:xfrm>
                <a:off x="4827850" y="6196409"/>
                <a:ext cx="29520" cy="127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B3A416E-90E2-9E80-B3FB-860782E88E3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18850" y="6187409"/>
                  <a:ext cx="47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FEBE03A-C51A-D611-3BD9-E5E830A863EB}"/>
                    </a:ext>
                  </a:extLst>
                </p14:cNvPr>
                <p14:cNvContentPartPr/>
                <p14:nvPr/>
              </p14:nvContentPartPr>
              <p14:xfrm>
                <a:off x="4845850" y="6156449"/>
                <a:ext cx="16560" cy="15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FEBE03A-C51A-D611-3BD9-E5E830A863E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836850" y="6147449"/>
                  <a:ext cx="34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C3145D0-1193-D86A-2152-67C6AB169B13}"/>
                    </a:ext>
                  </a:extLst>
                </p14:cNvPr>
                <p14:cNvContentPartPr/>
                <p14:nvPr/>
              </p14:nvContentPartPr>
              <p14:xfrm>
                <a:off x="5035210" y="6003809"/>
                <a:ext cx="220320" cy="161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C3145D0-1193-D86A-2152-67C6AB169B1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26570" y="5995169"/>
                  <a:ext cx="237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293ECA9-062C-8089-A4A2-8982D8326312}"/>
                    </a:ext>
                  </a:extLst>
                </p14:cNvPr>
                <p14:cNvContentPartPr/>
                <p14:nvPr/>
              </p14:nvContentPartPr>
              <p14:xfrm>
                <a:off x="5329690" y="6130169"/>
                <a:ext cx="57240" cy="157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293ECA9-062C-8089-A4A2-8982D832631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20690" y="6121169"/>
                  <a:ext cx="74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DBA262F-1820-26E5-7E83-93A1E6D51CA9}"/>
                    </a:ext>
                  </a:extLst>
                </p14:cNvPr>
                <p14:cNvContentPartPr/>
                <p14:nvPr/>
              </p14:nvContentPartPr>
              <p14:xfrm>
                <a:off x="5478730" y="6010289"/>
                <a:ext cx="144000" cy="149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DBA262F-1820-26E5-7E83-93A1E6D51CA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70090" y="6001289"/>
                  <a:ext cx="161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4E859D1-FBCB-7062-8F2F-5037D118C68F}"/>
                    </a:ext>
                  </a:extLst>
                </p14:cNvPr>
                <p14:cNvContentPartPr/>
                <p14:nvPr/>
              </p14:nvContentPartPr>
              <p14:xfrm>
                <a:off x="5650090" y="6209729"/>
                <a:ext cx="107280" cy="156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4E859D1-FBCB-7062-8F2F-5037D118C68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41450" y="6201089"/>
                  <a:ext cx="124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2215D99-0408-B00C-B32E-7A099560027B}"/>
                    </a:ext>
                  </a:extLst>
                </p14:cNvPr>
                <p14:cNvContentPartPr/>
                <p14:nvPr/>
              </p14:nvContentPartPr>
              <p14:xfrm>
                <a:off x="5791210" y="6062489"/>
                <a:ext cx="29160" cy="16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2215D99-0408-B00C-B32E-7A099560027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82570" y="6053489"/>
                  <a:ext cx="46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861F734-DE5D-BBAA-4AB0-6B8D53F439C6}"/>
                    </a:ext>
                  </a:extLst>
                </p14:cNvPr>
                <p14:cNvContentPartPr/>
                <p14:nvPr/>
              </p14:nvContentPartPr>
              <p14:xfrm>
                <a:off x="5758450" y="5892569"/>
                <a:ext cx="370800" cy="660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861F734-DE5D-BBAA-4AB0-6B8D53F439C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49450" y="5883569"/>
                  <a:ext cx="38844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FF02615-42ED-E461-1D75-05ECDC191318}"/>
                    </a:ext>
                  </a:extLst>
                </p14:cNvPr>
                <p14:cNvContentPartPr/>
                <p14:nvPr/>
              </p14:nvContentPartPr>
              <p14:xfrm>
                <a:off x="6356410" y="6059609"/>
                <a:ext cx="276480" cy="33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FF02615-42ED-E461-1D75-05ECDC19131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47770" y="6050969"/>
                  <a:ext cx="294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61592C9-912B-3A47-D061-5E312350F494}"/>
                    </a:ext>
                  </a:extLst>
                </p14:cNvPr>
                <p14:cNvContentPartPr/>
                <p14:nvPr/>
              </p14:nvContentPartPr>
              <p14:xfrm>
                <a:off x="6338410" y="6185609"/>
                <a:ext cx="253800" cy="22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61592C9-912B-3A47-D061-5E312350F49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329770" y="6176609"/>
                  <a:ext cx="271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8050A01-3DA2-F9DD-417D-2ADAC0BEDF21}"/>
                    </a:ext>
                  </a:extLst>
                </p14:cNvPr>
                <p14:cNvContentPartPr/>
                <p14:nvPr/>
              </p14:nvContentPartPr>
              <p14:xfrm>
                <a:off x="6813970" y="5945849"/>
                <a:ext cx="205560" cy="238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8050A01-3DA2-F9DD-417D-2ADAC0BEDF2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05330" y="5936849"/>
                  <a:ext cx="223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919E0E1-D427-F6AE-1F8B-0048CDE9D063}"/>
                    </a:ext>
                  </a:extLst>
                </p14:cNvPr>
                <p14:cNvContentPartPr/>
                <p14:nvPr/>
              </p14:nvContentPartPr>
              <p14:xfrm>
                <a:off x="7109890" y="5788169"/>
                <a:ext cx="195480" cy="390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919E0E1-D427-F6AE-1F8B-0048CDE9D06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00890" y="5779169"/>
                  <a:ext cx="2131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3A28DCE-8D1E-B52B-5508-E1BB180A28E2}"/>
                    </a:ext>
                  </a:extLst>
                </p14:cNvPr>
                <p14:cNvContentPartPr/>
                <p14:nvPr/>
              </p14:nvContentPartPr>
              <p14:xfrm>
                <a:off x="7120690" y="6347609"/>
                <a:ext cx="59400" cy="28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3A28DCE-8D1E-B52B-5508-E1BB180A28E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111690" y="6338969"/>
                  <a:ext cx="770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40B9984-D528-5A17-3956-1340B12F2DBD}"/>
              </a:ext>
            </a:extLst>
          </p:cNvPr>
          <p:cNvGrpSpPr/>
          <p:nvPr/>
        </p:nvGrpSpPr>
        <p:grpSpPr>
          <a:xfrm>
            <a:off x="8010250" y="5540129"/>
            <a:ext cx="3803760" cy="1247400"/>
            <a:chOff x="8010250" y="5540129"/>
            <a:chExt cx="3803760" cy="12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E4C1127-AE65-90E4-3B02-6387024D2F77}"/>
                    </a:ext>
                  </a:extLst>
                </p14:cNvPr>
                <p14:cNvContentPartPr/>
                <p14:nvPr/>
              </p14:nvContentPartPr>
              <p14:xfrm>
                <a:off x="8053810" y="5617889"/>
                <a:ext cx="176040" cy="289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E4C1127-AE65-90E4-3B02-6387024D2F7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45170" y="5608889"/>
                  <a:ext cx="1936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415CB63-71EE-8E40-F4F2-99F66039F113}"/>
                    </a:ext>
                  </a:extLst>
                </p14:cNvPr>
                <p14:cNvContentPartPr/>
                <p14:nvPr/>
              </p14:nvContentPartPr>
              <p14:xfrm>
                <a:off x="8268730" y="5621849"/>
                <a:ext cx="759960" cy="293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415CB63-71EE-8E40-F4F2-99F66039F11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60090" y="5613209"/>
                  <a:ext cx="777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4D56AA9-D40E-58E0-283F-467E2314CD6A}"/>
                    </a:ext>
                  </a:extLst>
                </p14:cNvPr>
                <p14:cNvContentPartPr/>
                <p14:nvPr/>
              </p14:nvContentPartPr>
              <p14:xfrm>
                <a:off x="9268450" y="5761889"/>
                <a:ext cx="538200" cy="155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4D56AA9-D40E-58E0-283F-467E2314CD6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259810" y="5753249"/>
                  <a:ext cx="555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892B3E1-65C7-6F04-36A5-3A7EAC0BA675}"/>
                    </a:ext>
                  </a:extLst>
                </p14:cNvPr>
                <p14:cNvContentPartPr/>
                <p14:nvPr/>
              </p14:nvContentPartPr>
              <p14:xfrm>
                <a:off x="9866770" y="5540129"/>
                <a:ext cx="1887840" cy="603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892B3E1-65C7-6F04-36A5-3A7EAC0BA67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858130" y="5531129"/>
                  <a:ext cx="190548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F77A75D-C7FB-9027-53C0-1DA2B69126C4}"/>
                    </a:ext>
                  </a:extLst>
                </p14:cNvPr>
                <p14:cNvContentPartPr/>
                <p14:nvPr/>
              </p14:nvContentPartPr>
              <p14:xfrm>
                <a:off x="11023450" y="5631209"/>
                <a:ext cx="575280" cy="25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F77A75D-C7FB-9027-53C0-1DA2B69126C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014450" y="5622569"/>
                  <a:ext cx="592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0ADE202-C4CA-F0BE-04A2-3C7EBABAC425}"/>
                    </a:ext>
                  </a:extLst>
                </p14:cNvPr>
                <p14:cNvContentPartPr/>
                <p14:nvPr/>
              </p14:nvContentPartPr>
              <p14:xfrm>
                <a:off x="11793490" y="5976449"/>
                <a:ext cx="20520" cy="17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0ADE202-C4CA-F0BE-04A2-3C7EBABAC42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784490" y="5967449"/>
                  <a:ext cx="38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A015C97-992D-4F63-4D15-FDE4563FC0BB}"/>
                    </a:ext>
                  </a:extLst>
                </p14:cNvPr>
                <p14:cNvContentPartPr/>
                <p14:nvPr/>
              </p14:nvContentPartPr>
              <p14:xfrm>
                <a:off x="8010250" y="6186329"/>
                <a:ext cx="408960" cy="364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A015C97-992D-4F63-4D15-FDE4563FC0B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01610" y="6177329"/>
                  <a:ext cx="4266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A2E390D-FDDA-7F20-7B0B-964CF177ED53}"/>
                    </a:ext>
                  </a:extLst>
                </p14:cNvPr>
                <p14:cNvContentPartPr/>
                <p14:nvPr/>
              </p14:nvContentPartPr>
              <p14:xfrm>
                <a:off x="8323090" y="6356609"/>
                <a:ext cx="942120" cy="363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A2E390D-FDDA-7F20-7B0B-964CF177ED5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14450" y="6347609"/>
                  <a:ext cx="9597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264AAB0-A910-3E64-C6F4-4C7BF59B4B70}"/>
                    </a:ext>
                  </a:extLst>
                </p14:cNvPr>
                <p14:cNvContentPartPr/>
                <p14:nvPr/>
              </p14:nvContentPartPr>
              <p14:xfrm>
                <a:off x="9530170" y="6290729"/>
                <a:ext cx="85320" cy="285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264AAB0-A910-3E64-C6F4-4C7BF59B4B7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21170" y="6282089"/>
                  <a:ext cx="102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0E8CEDB-2191-4FE0-D7D5-15D7AE26BC8A}"/>
                    </a:ext>
                  </a:extLst>
                </p14:cNvPr>
                <p14:cNvContentPartPr/>
                <p14:nvPr/>
              </p14:nvContentPartPr>
              <p14:xfrm>
                <a:off x="9389050" y="6229529"/>
                <a:ext cx="401400" cy="109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0E8CEDB-2191-4FE0-D7D5-15D7AE26BC8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80410" y="6220529"/>
                  <a:ext cx="419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5E0791E-BA95-00A0-8E24-A8636329CAB5}"/>
                    </a:ext>
                  </a:extLst>
                </p14:cNvPr>
                <p14:cNvContentPartPr/>
                <p14:nvPr/>
              </p14:nvContentPartPr>
              <p14:xfrm>
                <a:off x="9700450" y="6158609"/>
                <a:ext cx="1157040" cy="628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5E0791E-BA95-00A0-8E24-A8636329CAB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691450" y="6149609"/>
                  <a:ext cx="1174680" cy="64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FDFC2C-4E4B-34EB-8143-11F8C7479A19}"/>
              </a:ext>
            </a:extLst>
          </p:cNvPr>
          <p:cNvGrpSpPr/>
          <p:nvPr/>
        </p:nvGrpSpPr>
        <p:grpSpPr>
          <a:xfrm>
            <a:off x="6098650" y="4023302"/>
            <a:ext cx="338400" cy="1559160"/>
            <a:chOff x="6098650" y="4023302"/>
            <a:chExt cx="338400" cy="15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625A6AD-C929-6671-64B4-3F1453F0CD94}"/>
                    </a:ext>
                  </a:extLst>
                </p14:cNvPr>
                <p14:cNvContentPartPr/>
                <p14:nvPr/>
              </p14:nvContentPartPr>
              <p14:xfrm>
                <a:off x="6277930" y="4023302"/>
                <a:ext cx="159120" cy="649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625A6AD-C929-6671-64B4-3F1453F0CD9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68930" y="4014662"/>
                  <a:ext cx="17676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412A295-2F04-0049-2718-4ED9A8CBD513}"/>
                    </a:ext>
                  </a:extLst>
                </p14:cNvPr>
                <p14:cNvContentPartPr/>
                <p14:nvPr/>
              </p14:nvContentPartPr>
              <p14:xfrm>
                <a:off x="6098650" y="4767782"/>
                <a:ext cx="186120" cy="81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412A295-2F04-0049-2718-4ED9A8CBD51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90010" y="4758782"/>
                  <a:ext cx="203760" cy="83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325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A39FEA-5F42-25AC-AC49-6389F44271B9}"/>
              </a:ext>
            </a:extLst>
          </p:cNvPr>
          <p:cNvGrpSpPr/>
          <p:nvPr/>
        </p:nvGrpSpPr>
        <p:grpSpPr>
          <a:xfrm>
            <a:off x="512170" y="149489"/>
            <a:ext cx="5454000" cy="638640"/>
            <a:chOff x="512170" y="149489"/>
            <a:chExt cx="5454000" cy="63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4FB4DD-070B-79E5-CC44-7B4A99B09601}"/>
                    </a:ext>
                  </a:extLst>
                </p14:cNvPr>
                <p14:cNvContentPartPr/>
                <p14:nvPr/>
              </p14:nvContentPartPr>
              <p14:xfrm>
                <a:off x="512170" y="149489"/>
                <a:ext cx="1385280" cy="434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4FB4DD-070B-79E5-CC44-7B4A99B0960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3530" y="140849"/>
                  <a:ext cx="14029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E35D7FE-6812-4843-A69A-67650B31B302}"/>
                    </a:ext>
                  </a:extLst>
                </p14:cNvPr>
                <p14:cNvContentPartPr/>
                <p14:nvPr/>
              </p14:nvContentPartPr>
              <p14:xfrm>
                <a:off x="1673530" y="273689"/>
                <a:ext cx="298080" cy="33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E35D7FE-6812-4843-A69A-67650B31B3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4530" y="264689"/>
                  <a:ext cx="315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9CF568-DF43-A65C-B39C-2D531A9EEBC2}"/>
                    </a:ext>
                  </a:extLst>
                </p14:cNvPr>
                <p14:cNvContentPartPr/>
                <p14:nvPr/>
              </p14:nvContentPartPr>
              <p14:xfrm>
                <a:off x="2141890" y="190889"/>
                <a:ext cx="1747800" cy="597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9CF568-DF43-A65C-B39C-2D531A9EEB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32890" y="182249"/>
                  <a:ext cx="176544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A36E17-49EA-AE0E-BA1D-09E42589380C}"/>
                    </a:ext>
                  </a:extLst>
                </p14:cNvPr>
                <p14:cNvContentPartPr/>
                <p14:nvPr/>
              </p14:nvContentPartPr>
              <p14:xfrm>
                <a:off x="3131530" y="294929"/>
                <a:ext cx="450720" cy="3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A36E17-49EA-AE0E-BA1D-09E4258938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22890" y="286289"/>
                  <a:ext cx="468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89A67D-7A40-06BE-F7CE-3DF0DD613365}"/>
                    </a:ext>
                  </a:extLst>
                </p14:cNvPr>
                <p14:cNvContentPartPr/>
                <p14:nvPr/>
              </p14:nvContentPartPr>
              <p14:xfrm>
                <a:off x="4217650" y="194849"/>
                <a:ext cx="1748520" cy="372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89A67D-7A40-06BE-F7CE-3DF0DD6133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9010" y="186209"/>
                  <a:ext cx="176616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7DA2DA-4CBB-17AE-A76F-F4EA463AA9A1}"/>
              </a:ext>
            </a:extLst>
          </p:cNvPr>
          <p:cNvGrpSpPr/>
          <p:nvPr/>
        </p:nvGrpSpPr>
        <p:grpSpPr>
          <a:xfrm>
            <a:off x="2679370" y="770489"/>
            <a:ext cx="2950200" cy="575280"/>
            <a:chOff x="2679370" y="770489"/>
            <a:chExt cx="295020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B91772-58F2-B3D5-6282-4260276575C6}"/>
                    </a:ext>
                  </a:extLst>
                </p14:cNvPr>
                <p14:cNvContentPartPr/>
                <p14:nvPr/>
              </p14:nvContentPartPr>
              <p14:xfrm>
                <a:off x="2679370" y="855089"/>
                <a:ext cx="20880" cy="253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B91772-58F2-B3D5-6282-4260276575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70370" y="846449"/>
                  <a:ext cx="38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797D9D-9CFD-F924-6EAE-AFF1A488FABA}"/>
                    </a:ext>
                  </a:extLst>
                </p14:cNvPr>
                <p14:cNvContentPartPr/>
                <p14:nvPr/>
              </p14:nvContentPartPr>
              <p14:xfrm>
                <a:off x="2681890" y="771929"/>
                <a:ext cx="181440" cy="49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797D9D-9CFD-F924-6EAE-AFF1A488FA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72890" y="762929"/>
                  <a:ext cx="1990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2BED113-5205-B32A-05E4-B37AD41E5857}"/>
                    </a:ext>
                  </a:extLst>
                </p14:cNvPr>
                <p14:cNvContentPartPr/>
                <p14:nvPr/>
              </p14:nvContentPartPr>
              <p14:xfrm>
                <a:off x="3122530" y="885689"/>
                <a:ext cx="74880" cy="224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2BED113-5205-B32A-05E4-B37AD41E585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13890" y="876689"/>
                  <a:ext cx="92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C8C26DC-7C80-036C-53C9-18B4EFEDC584}"/>
                    </a:ext>
                  </a:extLst>
                </p14:cNvPr>
                <p14:cNvContentPartPr/>
                <p14:nvPr/>
              </p14:nvContentPartPr>
              <p14:xfrm>
                <a:off x="3078250" y="846089"/>
                <a:ext cx="286920" cy="84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C8C26DC-7C80-036C-53C9-18B4EFEDC5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69250" y="837089"/>
                  <a:ext cx="304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F0022F-0B87-5F97-2051-FE4C624E8A47}"/>
                    </a:ext>
                  </a:extLst>
                </p14:cNvPr>
                <p14:cNvContentPartPr/>
                <p14:nvPr/>
              </p14:nvContentPartPr>
              <p14:xfrm>
                <a:off x="3341050" y="807929"/>
                <a:ext cx="274680" cy="290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F0022F-0B87-5F97-2051-FE4C624E8A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32410" y="798929"/>
                  <a:ext cx="2923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2214FF0-1707-8AD1-CF66-C0DDB8476A7C}"/>
                    </a:ext>
                  </a:extLst>
                </p14:cNvPr>
                <p14:cNvContentPartPr/>
                <p14:nvPr/>
              </p14:nvContentPartPr>
              <p14:xfrm>
                <a:off x="3442570" y="898649"/>
                <a:ext cx="207360" cy="46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2214FF0-1707-8AD1-CF66-C0DDB8476A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33570" y="889649"/>
                  <a:ext cx="225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D57563-D365-CB66-DA2A-FD207F8291DE}"/>
                    </a:ext>
                  </a:extLst>
                </p14:cNvPr>
                <p14:cNvContentPartPr/>
                <p14:nvPr/>
              </p14:nvContentPartPr>
              <p14:xfrm>
                <a:off x="3626530" y="803249"/>
                <a:ext cx="322920" cy="294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D57563-D365-CB66-DA2A-FD207F8291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17890" y="794609"/>
                  <a:ext cx="3405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A54305-0E69-8BB1-B6AB-7A2288BDB06E}"/>
                    </a:ext>
                  </a:extLst>
                </p14:cNvPr>
                <p14:cNvContentPartPr/>
                <p14:nvPr/>
              </p14:nvContentPartPr>
              <p14:xfrm>
                <a:off x="4144930" y="770489"/>
                <a:ext cx="1484640" cy="57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A54305-0E69-8BB1-B6AB-7A2288BDB0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36290" y="761849"/>
                  <a:ext cx="1502280" cy="59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563689-A6BC-DD2C-A18F-7BDECAFE895B}"/>
              </a:ext>
            </a:extLst>
          </p:cNvPr>
          <p:cNvGrpSpPr/>
          <p:nvPr/>
        </p:nvGrpSpPr>
        <p:grpSpPr>
          <a:xfrm>
            <a:off x="5795170" y="130049"/>
            <a:ext cx="3039480" cy="997920"/>
            <a:chOff x="5795170" y="130049"/>
            <a:chExt cx="3039480" cy="9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1DAC45C-29DA-365E-8B38-F63FECAE7439}"/>
                    </a:ext>
                  </a:extLst>
                </p14:cNvPr>
                <p14:cNvContentPartPr/>
                <p14:nvPr/>
              </p14:nvContentPartPr>
              <p14:xfrm>
                <a:off x="6187930" y="151289"/>
                <a:ext cx="572760" cy="504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DAC45C-29DA-365E-8B38-F63FECAE74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78930" y="142289"/>
                  <a:ext cx="5904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5D067B-E441-21F2-D428-8BC807341DA5}"/>
                    </a:ext>
                  </a:extLst>
                </p14:cNvPr>
                <p14:cNvContentPartPr/>
                <p14:nvPr/>
              </p14:nvContentPartPr>
              <p14:xfrm>
                <a:off x="6954370" y="130049"/>
                <a:ext cx="314640" cy="523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5D067B-E441-21F2-D428-8BC807341DA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45370" y="121409"/>
                  <a:ext cx="33228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1B86E5-F36B-51FD-6BA8-2DE95F0869A8}"/>
                    </a:ext>
                  </a:extLst>
                </p14:cNvPr>
                <p14:cNvContentPartPr/>
                <p14:nvPr/>
              </p14:nvContentPartPr>
              <p14:xfrm>
                <a:off x="7316890" y="351449"/>
                <a:ext cx="123480" cy="1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1B86E5-F36B-51FD-6BA8-2DE95F0869A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08250" y="342449"/>
                  <a:ext cx="141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B2AB291-63ED-EF3B-7522-A280515774DA}"/>
                    </a:ext>
                  </a:extLst>
                </p14:cNvPr>
                <p14:cNvContentPartPr/>
                <p14:nvPr/>
              </p14:nvContentPartPr>
              <p14:xfrm>
                <a:off x="7607050" y="144449"/>
                <a:ext cx="1022400" cy="506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B2AB291-63ED-EF3B-7522-A280515774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98050" y="135449"/>
                  <a:ext cx="10400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8BFF89-7E95-980D-7557-2FD768B52E46}"/>
                    </a:ext>
                  </a:extLst>
                </p14:cNvPr>
                <p14:cNvContentPartPr/>
                <p14:nvPr/>
              </p14:nvContentPartPr>
              <p14:xfrm>
                <a:off x="8805490" y="558089"/>
                <a:ext cx="29160" cy="19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8BFF89-7E95-980D-7557-2FD768B52E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96490" y="549089"/>
                  <a:ext cx="46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0D1DC9-2070-386A-5FDA-B8B63D2A609E}"/>
                    </a:ext>
                  </a:extLst>
                </p14:cNvPr>
                <p14:cNvContentPartPr/>
                <p14:nvPr/>
              </p14:nvContentPartPr>
              <p14:xfrm>
                <a:off x="5795170" y="770849"/>
                <a:ext cx="2090160" cy="357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0D1DC9-2070-386A-5FDA-B8B63D2A609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86530" y="762209"/>
                  <a:ext cx="21078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916223-D55A-6684-046F-DE83ED7349E9}"/>
                    </a:ext>
                  </a:extLst>
                </p14:cNvPr>
                <p14:cNvContentPartPr/>
                <p14:nvPr/>
              </p14:nvContentPartPr>
              <p14:xfrm>
                <a:off x="6927010" y="873449"/>
                <a:ext cx="421560" cy="34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916223-D55A-6684-046F-DE83ED7349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18370" y="864809"/>
                  <a:ext cx="4392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173B849-6428-C1F2-9F2E-17A42FF4E0CA}"/>
              </a:ext>
            </a:extLst>
          </p:cNvPr>
          <p:cNvGrpSpPr/>
          <p:nvPr/>
        </p:nvGrpSpPr>
        <p:grpSpPr>
          <a:xfrm>
            <a:off x="2569210" y="1471409"/>
            <a:ext cx="1522440" cy="577440"/>
            <a:chOff x="2569210" y="1471409"/>
            <a:chExt cx="152244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82942FF-F1A0-6096-D16A-A006570DC242}"/>
                    </a:ext>
                  </a:extLst>
                </p14:cNvPr>
                <p14:cNvContentPartPr/>
                <p14:nvPr/>
              </p14:nvContentPartPr>
              <p14:xfrm>
                <a:off x="2569210" y="1601369"/>
                <a:ext cx="128520" cy="234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82942FF-F1A0-6096-D16A-A006570DC2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60210" y="1592729"/>
                  <a:ext cx="146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CE3BFF0-A43F-C47D-F828-761CAB344221}"/>
                    </a:ext>
                  </a:extLst>
                </p14:cNvPr>
                <p14:cNvContentPartPr/>
                <p14:nvPr/>
              </p14:nvContentPartPr>
              <p14:xfrm>
                <a:off x="2661370" y="1474649"/>
                <a:ext cx="154800" cy="574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CE3BFF0-A43F-C47D-F828-761CAB3442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52370" y="1466009"/>
                  <a:ext cx="1724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09B7E0C-6502-A932-8CE1-E4486F8B00CA}"/>
                    </a:ext>
                  </a:extLst>
                </p14:cNvPr>
                <p14:cNvContentPartPr/>
                <p14:nvPr/>
              </p14:nvContentPartPr>
              <p14:xfrm>
                <a:off x="3113890" y="1544129"/>
                <a:ext cx="177480" cy="322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09B7E0C-6502-A932-8CE1-E4486F8B00C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04890" y="1535129"/>
                  <a:ext cx="1951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7F004D4-5DBC-1B62-1374-CB5EC5426FF8}"/>
                    </a:ext>
                  </a:extLst>
                </p14:cNvPr>
                <p14:cNvContentPartPr/>
                <p14:nvPr/>
              </p14:nvContentPartPr>
              <p14:xfrm>
                <a:off x="3261850" y="1471409"/>
                <a:ext cx="829800" cy="54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7F004D4-5DBC-1B62-1374-CB5EC5426F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53210" y="1462769"/>
                  <a:ext cx="84744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3231913-33C5-EC0F-8764-4029BD1CBC72}"/>
                    </a:ext>
                  </a:extLst>
                </p14:cNvPr>
                <p14:cNvContentPartPr/>
                <p14:nvPr/>
              </p14:nvContentPartPr>
              <p14:xfrm>
                <a:off x="3770890" y="1607489"/>
                <a:ext cx="299520" cy="38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3231913-33C5-EC0F-8764-4029BD1CBC7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62250" y="1598489"/>
                  <a:ext cx="317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C698703-FE39-68C1-E9A1-CC4065CAB340}"/>
                    </a:ext>
                  </a:extLst>
                </p14:cNvPr>
                <p14:cNvContentPartPr/>
                <p14:nvPr/>
              </p14:nvContentPartPr>
              <p14:xfrm>
                <a:off x="3675490" y="1523609"/>
                <a:ext cx="50760" cy="60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C698703-FE39-68C1-E9A1-CC4065CAB3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66850" y="1514609"/>
                  <a:ext cx="684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C0D431-8E8A-BDA5-CA47-4147F34FA3F9}"/>
              </a:ext>
            </a:extLst>
          </p:cNvPr>
          <p:cNvGrpSpPr/>
          <p:nvPr/>
        </p:nvGrpSpPr>
        <p:grpSpPr>
          <a:xfrm>
            <a:off x="8192770" y="851849"/>
            <a:ext cx="1079640" cy="306000"/>
            <a:chOff x="8192770" y="851849"/>
            <a:chExt cx="107964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B4AD77-8BA3-D6C7-FC29-BAE7A72DC6D2}"/>
                    </a:ext>
                  </a:extLst>
                </p14:cNvPr>
                <p14:cNvContentPartPr/>
                <p14:nvPr/>
              </p14:nvContentPartPr>
              <p14:xfrm>
                <a:off x="8228410" y="1002689"/>
                <a:ext cx="194760" cy="33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B4AD77-8BA3-D6C7-FC29-BAE7A72DC6D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19770" y="993689"/>
                  <a:ext cx="212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0F9C99-FBB4-2867-A379-AC1F1F6C2392}"/>
                    </a:ext>
                  </a:extLst>
                </p14:cNvPr>
                <p14:cNvContentPartPr/>
                <p14:nvPr/>
              </p14:nvContentPartPr>
              <p14:xfrm>
                <a:off x="8192770" y="1094489"/>
                <a:ext cx="221400" cy="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0F9C99-FBB4-2867-A379-AC1F1F6C23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83770" y="1085489"/>
                  <a:ext cx="239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0A20619-1CFC-3BF8-1B51-CA2163CECEF2}"/>
                    </a:ext>
                  </a:extLst>
                </p14:cNvPr>
                <p14:cNvContentPartPr/>
                <p14:nvPr/>
              </p14:nvContentPartPr>
              <p14:xfrm>
                <a:off x="8639890" y="851849"/>
                <a:ext cx="148680" cy="288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0A20619-1CFC-3BF8-1B51-CA2163CECEF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31250" y="843209"/>
                  <a:ext cx="1663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35C00E9-CD1A-7D9A-FCFB-398CFAD8C0D8}"/>
                    </a:ext>
                  </a:extLst>
                </p14:cNvPr>
                <p14:cNvContentPartPr/>
                <p14:nvPr/>
              </p14:nvContentPartPr>
              <p14:xfrm>
                <a:off x="8512810" y="922769"/>
                <a:ext cx="303480" cy="106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35C00E9-CD1A-7D9A-FCFB-398CFAD8C0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3810" y="914129"/>
                  <a:ext cx="321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5522BE-236C-20CE-4DF6-3B8A0A28465E}"/>
                    </a:ext>
                  </a:extLst>
                </p14:cNvPr>
                <p14:cNvContentPartPr/>
                <p14:nvPr/>
              </p14:nvContentPartPr>
              <p14:xfrm>
                <a:off x="8897290" y="899369"/>
                <a:ext cx="200160" cy="258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5522BE-236C-20CE-4DF6-3B8A0A28465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88650" y="890729"/>
                  <a:ext cx="217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A1DFC5-C419-C489-6E9A-DBA9F3F43E2B}"/>
                    </a:ext>
                  </a:extLst>
                </p14:cNvPr>
                <p14:cNvContentPartPr/>
                <p14:nvPr/>
              </p14:nvContentPartPr>
              <p14:xfrm>
                <a:off x="8938690" y="871289"/>
                <a:ext cx="333720" cy="38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A1DFC5-C419-C489-6E9A-DBA9F3F43E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30050" y="862289"/>
                  <a:ext cx="35136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6E3227D-E6C6-B0CF-656A-AE165A1A9276}"/>
              </a:ext>
            </a:extLst>
          </p:cNvPr>
          <p:cNvGrpSpPr/>
          <p:nvPr/>
        </p:nvGrpSpPr>
        <p:grpSpPr>
          <a:xfrm>
            <a:off x="8875330" y="1121129"/>
            <a:ext cx="2874240" cy="552240"/>
            <a:chOff x="8875330" y="1121129"/>
            <a:chExt cx="287424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A0A76F3-2D2C-7F83-97FA-339EE7C8FD6C}"/>
                    </a:ext>
                  </a:extLst>
                </p14:cNvPr>
                <p14:cNvContentPartPr/>
                <p14:nvPr/>
              </p14:nvContentPartPr>
              <p14:xfrm>
                <a:off x="8933650" y="1293569"/>
                <a:ext cx="494280" cy="153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A0A76F3-2D2C-7F83-97FA-339EE7C8FD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24650" y="1284929"/>
                  <a:ext cx="511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904AC9D-F4CF-8896-E50A-B3F1BA5CB85D}"/>
                    </a:ext>
                  </a:extLst>
                </p14:cNvPr>
                <p14:cNvContentPartPr/>
                <p14:nvPr/>
              </p14:nvContentPartPr>
              <p14:xfrm>
                <a:off x="8875330" y="1235609"/>
                <a:ext cx="165600" cy="104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904AC9D-F4CF-8896-E50A-B3F1BA5CB85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66690" y="1226609"/>
                  <a:ext cx="183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8E64750-CEBE-C8BA-15C3-D40B6CC52F4B}"/>
                    </a:ext>
                  </a:extLst>
                </p14:cNvPr>
                <p14:cNvContentPartPr/>
                <p14:nvPr/>
              </p14:nvContentPartPr>
              <p14:xfrm>
                <a:off x="9499930" y="1290329"/>
                <a:ext cx="82440" cy="165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8E64750-CEBE-C8BA-15C3-D40B6CC52F4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90930" y="1281689"/>
                  <a:ext cx="100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980E944-6C5C-4F51-7A5D-0741A5D1E674}"/>
                    </a:ext>
                  </a:extLst>
                </p14:cNvPr>
                <p14:cNvContentPartPr/>
                <p14:nvPr/>
              </p14:nvContentPartPr>
              <p14:xfrm>
                <a:off x="9711250" y="1304009"/>
                <a:ext cx="91440" cy="100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980E944-6C5C-4F51-7A5D-0741A5D1E67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02250" y="1295009"/>
                  <a:ext cx="109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19BCDC-7F26-2B52-4E00-E7A1ADE80F87}"/>
                    </a:ext>
                  </a:extLst>
                </p14:cNvPr>
                <p14:cNvContentPartPr/>
                <p14:nvPr/>
              </p14:nvContentPartPr>
              <p14:xfrm>
                <a:off x="9934810" y="1316609"/>
                <a:ext cx="106200" cy="10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19BCDC-7F26-2B52-4E00-E7A1ADE80F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26170" y="1307609"/>
                  <a:ext cx="123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74AA302-718B-5615-21AD-34C2F75B5643}"/>
                    </a:ext>
                  </a:extLst>
                </p14:cNvPr>
                <p14:cNvContentPartPr/>
                <p14:nvPr/>
              </p14:nvContentPartPr>
              <p14:xfrm>
                <a:off x="10099330" y="1129769"/>
                <a:ext cx="748080" cy="295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74AA302-718B-5615-21AD-34C2F75B56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90690" y="1121129"/>
                  <a:ext cx="765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E0B0E2-35A7-1866-C4F5-CC9E8931911D}"/>
                    </a:ext>
                  </a:extLst>
                </p14:cNvPr>
                <p14:cNvContentPartPr/>
                <p14:nvPr/>
              </p14:nvContentPartPr>
              <p14:xfrm>
                <a:off x="11014810" y="1234529"/>
                <a:ext cx="734760" cy="438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E0B0E2-35A7-1866-C4F5-CC9E8931911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06170" y="1225529"/>
                  <a:ext cx="7524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7491CC4-8EB8-F306-26A6-D01813C4FD47}"/>
                    </a:ext>
                  </a:extLst>
                </p14:cNvPr>
                <p14:cNvContentPartPr/>
                <p14:nvPr/>
              </p14:nvContentPartPr>
              <p14:xfrm>
                <a:off x="11539690" y="1121129"/>
                <a:ext cx="38160" cy="69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7491CC4-8EB8-F306-26A6-D01813C4FD4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30690" y="1112129"/>
                  <a:ext cx="558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76810B9-37D2-3404-FF69-A4A8CEC0C0ED}"/>
              </a:ext>
            </a:extLst>
          </p:cNvPr>
          <p:cNvGrpSpPr/>
          <p:nvPr/>
        </p:nvGrpSpPr>
        <p:grpSpPr>
          <a:xfrm>
            <a:off x="4737850" y="1527929"/>
            <a:ext cx="639360" cy="496440"/>
            <a:chOff x="4737850" y="1527929"/>
            <a:chExt cx="63936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26AC35-EBE4-CE28-13B4-D4C91F70FA67}"/>
                    </a:ext>
                  </a:extLst>
                </p14:cNvPr>
                <p14:cNvContentPartPr/>
                <p14:nvPr/>
              </p14:nvContentPartPr>
              <p14:xfrm>
                <a:off x="4737850" y="1527929"/>
                <a:ext cx="116640" cy="496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26AC35-EBE4-CE28-13B4-D4C91F70FA6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29210" y="1519289"/>
                  <a:ext cx="1342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9D4F70C-CBD5-129F-E2DB-25D36617B19E}"/>
                    </a:ext>
                  </a:extLst>
                </p14:cNvPr>
                <p14:cNvContentPartPr/>
                <p14:nvPr/>
              </p14:nvContentPartPr>
              <p14:xfrm>
                <a:off x="5003890" y="1603169"/>
                <a:ext cx="19080" cy="194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9D4F70C-CBD5-129F-E2DB-25D36617B1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95250" y="1594529"/>
                  <a:ext cx="36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77BCA95-65AE-37C6-4EA7-3A9645122796}"/>
                    </a:ext>
                  </a:extLst>
                </p14:cNvPr>
                <p14:cNvContentPartPr/>
                <p14:nvPr/>
              </p14:nvContentPartPr>
              <p14:xfrm>
                <a:off x="4888690" y="1694249"/>
                <a:ext cx="258120" cy="18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77BCA95-65AE-37C6-4EA7-3A96451227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80050" y="1685609"/>
                  <a:ext cx="275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973EA4A-2DA9-ADF6-4719-7241035869E4}"/>
                    </a:ext>
                  </a:extLst>
                </p14:cNvPr>
                <p14:cNvContentPartPr/>
                <p14:nvPr/>
              </p14:nvContentPartPr>
              <p14:xfrm>
                <a:off x="4891210" y="1873169"/>
                <a:ext cx="205920" cy="39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973EA4A-2DA9-ADF6-4719-7241035869E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82210" y="1864169"/>
                  <a:ext cx="223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F107223-526C-BF71-1FE1-E9FE5BEF5B19}"/>
                    </a:ext>
                  </a:extLst>
                </p14:cNvPr>
                <p14:cNvContentPartPr/>
                <p14:nvPr/>
              </p14:nvContentPartPr>
              <p14:xfrm>
                <a:off x="5256970" y="1606769"/>
                <a:ext cx="120240" cy="292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F107223-526C-BF71-1FE1-E9FE5BEF5B1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48330" y="1598129"/>
                  <a:ext cx="137880" cy="31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F25D52A-186F-C497-646A-15ED68358D8E}"/>
                  </a:ext>
                </a:extLst>
              </p14:cNvPr>
              <p14:cNvContentPartPr/>
              <p14:nvPr/>
            </p14:nvContentPartPr>
            <p14:xfrm>
              <a:off x="5678890" y="1556009"/>
              <a:ext cx="952560" cy="450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F25D52A-186F-C497-646A-15ED68358D8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669890" y="1547369"/>
                <a:ext cx="9702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96DB1BB-DDE7-3B6B-FEB3-5B8B3F075AE1}"/>
                  </a:ext>
                </a:extLst>
              </p14:cNvPr>
              <p14:cNvContentPartPr/>
              <p14:nvPr/>
            </p14:nvContentPartPr>
            <p14:xfrm>
              <a:off x="6824050" y="1574009"/>
              <a:ext cx="1113840" cy="505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96DB1BB-DDE7-3B6B-FEB3-5B8B3F075AE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15050" y="1565009"/>
                <a:ext cx="113148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BC76DE4-CF72-3954-068F-61C9C09F87EE}"/>
                  </a:ext>
                </a:extLst>
              </p14:cNvPr>
              <p14:cNvContentPartPr/>
              <p14:nvPr/>
            </p14:nvContentPartPr>
            <p14:xfrm>
              <a:off x="8269090" y="1637729"/>
              <a:ext cx="874080" cy="249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BC76DE4-CF72-3954-068F-61C9C09F87E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260450" y="1628729"/>
                <a:ext cx="89172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116650B9-6D27-54A3-AD49-D23DA8590809}"/>
              </a:ext>
            </a:extLst>
          </p:cNvPr>
          <p:cNvGrpSpPr/>
          <p:nvPr/>
        </p:nvGrpSpPr>
        <p:grpSpPr>
          <a:xfrm>
            <a:off x="9331450" y="1727369"/>
            <a:ext cx="1622880" cy="225000"/>
            <a:chOff x="9331450" y="1727369"/>
            <a:chExt cx="162288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10DF117-0ED9-263F-1975-4F7514CC5973}"/>
                    </a:ext>
                  </a:extLst>
                </p14:cNvPr>
                <p14:cNvContentPartPr/>
                <p14:nvPr/>
              </p14:nvContentPartPr>
              <p14:xfrm>
                <a:off x="9331450" y="1727369"/>
                <a:ext cx="1622880" cy="225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10DF117-0ED9-263F-1975-4F7514CC59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22810" y="1718369"/>
                  <a:ext cx="1640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E6473CF-E07C-D43B-F55F-DECA9633A794}"/>
                    </a:ext>
                  </a:extLst>
                </p14:cNvPr>
                <p14:cNvContentPartPr/>
                <p14:nvPr/>
              </p14:nvContentPartPr>
              <p14:xfrm>
                <a:off x="10725730" y="1813049"/>
                <a:ext cx="142560" cy="30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E6473CF-E07C-D43B-F55F-DECA9633A7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16730" y="1804049"/>
                  <a:ext cx="160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BBD6AF8-130F-DA84-5FAF-C4B71A072BB9}"/>
                    </a:ext>
                  </a:extLst>
                </p14:cNvPr>
                <p14:cNvContentPartPr/>
                <p14:nvPr/>
              </p14:nvContentPartPr>
              <p14:xfrm>
                <a:off x="10369690" y="1752569"/>
                <a:ext cx="4104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BBD6AF8-130F-DA84-5FAF-C4B71A072BB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60690" y="1743929"/>
                  <a:ext cx="586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D7702A9-CD2C-DDED-FCE4-A2F2B0BCA09C}"/>
              </a:ext>
            </a:extLst>
          </p:cNvPr>
          <p:cNvGrpSpPr/>
          <p:nvPr/>
        </p:nvGrpSpPr>
        <p:grpSpPr>
          <a:xfrm>
            <a:off x="5101810" y="2224529"/>
            <a:ext cx="1508040" cy="264600"/>
            <a:chOff x="5101810" y="2224529"/>
            <a:chExt cx="150804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71A4592-42DA-6795-95CB-8A19618CC666}"/>
                    </a:ext>
                  </a:extLst>
                </p14:cNvPr>
                <p14:cNvContentPartPr/>
                <p14:nvPr/>
              </p14:nvContentPartPr>
              <p14:xfrm>
                <a:off x="5101810" y="2299049"/>
                <a:ext cx="312480" cy="158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71A4592-42DA-6795-95CB-8A19618CC66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92810" y="2290049"/>
                  <a:ext cx="330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F3BA2F-2425-9292-EC15-ED5F7C7E336D}"/>
                    </a:ext>
                  </a:extLst>
                </p14:cNvPr>
                <p14:cNvContentPartPr/>
                <p14:nvPr/>
              </p14:nvContentPartPr>
              <p14:xfrm>
                <a:off x="5340850" y="2224529"/>
                <a:ext cx="10080" cy="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F3BA2F-2425-9292-EC15-ED5F7C7E336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32210" y="2215529"/>
                  <a:ext cx="27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35F8912-822C-AB7C-9123-3F7623D476F3}"/>
                    </a:ext>
                  </a:extLst>
                </p14:cNvPr>
                <p14:cNvContentPartPr/>
                <p14:nvPr/>
              </p14:nvContentPartPr>
              <p14:xfrm>
                <a:off x="5532370" y="2277089"/>
                <a:ext cx="1077480" cy="21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35F8912-822C-AB7C-9123-3F7623D476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23730" y="2268089"/>
                  <a:ext cx="1095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D2C9B5-2CB4-2EF8-9513-3CA78E43A237}"/>
                    </a:ext>
                  </a:extLst>
                </p14:cNvPr>
                <p14:cNvContentPartPr/>
                <p14:nvPr/>
              </p14:nvContentPartPr>
              <p14:xfrm>
                <a:off x="6369010" y="2228849"/>
                <a:ext cx="21240" cy="23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D2C9B5-2CB4-2EF8-9513-3CA78E43A23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60370" y="2219849"/>
                  <a:ext cx="388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59D03F6-0BCB-D2BA-7DAE-D3BA6A2B1013}"/>
              </a:ext>
            </a:extLst>
          </p:cNvPr>
          <p:cNvGrpSpPr/>
          <p:nvPr/>
        </p:nvGrpSpPr>
        <p:grpSpPr>
          <a:xfrm>
            <a:off x="7068490" y="2137409"/>
            <a:ext cx="3937680" cy="583920"/>
            <a:chOff x="7068490" y="2137409"/>
            <a:chExt cx="393768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E66BD59-A2B5-2F59-B441-35C06C0CFF29}"/>
                    </a:ext>
                  </a:extLst>
                </p14:cNvPr>
                <p14:cNvContentPartPr/>
                <p14:nvPr/>
              </p14:nvContentPartPr>
              <p14:xfrm>
                <a:off x="7068490" y="2137409"/>
                <a:ext cx="85680" cy="372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E66BD59-A2B5-2F59-B441-35C06C0CFF2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59490" y="2128409"/>
                  <a:ext cx="1033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9BA8949-6890-1221-3EA7-4AFEC88CED28}"/>
                    </a:ext>
                  </a:extLst>
                </p14:cNvPr>
                <p14:cNvContentPartPr/>
                <p14:nvPr/>
              </p14:nvContentPartPr>
              <p14:xfrm>
                <a:off x="7202770" y="2274929"/>
                <a:ext cx="164880" cy="181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9BA8949-6890-1221-3EA7-4AFEC88CED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94130" y="2265929"/>
                  <a:ext cx="182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CA3CD63-22D1-E22E-6E6C-CD9F1689077F}"/>
                    </a:ext>
                  </a:extLst>
                </p14:cNvPr>
                <p14:cNvContentPartPr/>
                <p14:nvPr/>
              </p14:nvContentPartPr>
              <p14:xfrm>
                <a:off x="7215370" y="2303369"/>
                <a:ext cx="281880" cy="144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CA3CD63-22D1-E22E-6E6C-CD9F168907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06730" y="2294729"/>
                  <a:ext cx="299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F1D9477-83CA-2D56-5B55-2000D348BB56}"/>
                    </a:ext>
                  </a:extLst>
                </p14:cNvPr>
                <p14:cNvContentPartPr/>
                <p14:nvPr/>
              </p14:nvContentPartPr>
              <p14:xfrm>
                <a:off x="7375570" y="2476169"/>
                <a:ext cx="116280" cy="100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F1D9477-83CA-2D56-5B55-2000D348BB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66930" y="2467529"/>
                  <a:ext cx="133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5FD0407-D0E1-72AE-1089-0DE147B980F3}"/>
                    </a:ext>
                  </a:extLst>
                </p14:cNvPr>
                <p14:cNvContentPartPr/>
                <p14:nvPr/>
              </p14:nvContentPartPr>
              <p14:xfrm>
                <a:off x="7606690" y="2310569"/>
                <a:ext cx="193680" cy="266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5FD0407-D0E1-72AE-1089-0DE147B980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97690" y="2301929"/>
                  <a:ext cx="2113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1A3A210-889F-26A1-5BB4-0FCFD9C2E608}"/>
                    </a:ext>
                  </a:extLst>
                </p14:cNvPr>
                <p14:cNvContentPartPr/>
                <p14:nvPr/>
              </p14:nvContentPartPr>
              <p14:xfrm>
                <a:off x="7827010" y="2529449"/>
                <a:ext cx="51840" cy="70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1A3A210-889F-26A1-5BB4-0FCFD9C2E60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18370" y="2520809"/>
                  <a:ext cx="69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57F0928-FBB0-9D62-3E10-DF9E13FDD944}"/>
                    </a:ext>
                  </a:extLst>
                </p14:cNvPr>
                <p14:cNvContentPartPr/>
                <p14:nvPr/>
              </p14:nvContentPartPr>
              <p14:xfrm>
                <a:off x="8061730" y="2326409"/>
                <a:ext cx="195120" cy="200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57F0928-FBB0-9D62-3E10-DF9E13FDD94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52730" y="2317769"/>
                  <a:ext cx="212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2EAB9CB-875C-0E0D-E571-33602B727130}"/>
                    </a:ext>
                  </a:extLst>
                </p14:cNvPr>
                <p14:cNvContentPartPr/>
                <p14:nvPr/>
              </p14:nvContentPartPr>
              <p14:xfrm>
                <a:off x="8058490" y="2460329"/>
                <a:ext cx="158760" cy="16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2EAB9CB-875C-0E0D-E571-33602B72713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49850" y="2451329"/>
                  <a:ext cx="176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17EDA40-4D5E-B607-1C16-FCDD25EC340E}"/>
                    </a:ext>
                  </a:extLst>
                </p14:cNvPr>
                <p14:cNvContentPartPr/>
                <p14:nvPr/>
              </p14:nvContentPartPr>
              <p14:xfrm>
                <a:off x="8153890" y="2233529"/>
                <a:ext cx="183960" cy="438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17EDA40-4D5E-B607-1C16-FCDD25EC34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44890" y="2224529"/>
                  <a:ext cx="2016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A30359F-3E64-6594-5031-119E92939A6F}"/>
                    </a:ext>
                  </a:extLst>
                </p14:cNvPr>
                <p14:cNvContentPartPr/>
                <p14:nvPr/>
              </p14:nvContentPartPr>
              <p14:xfrm>
                <a:off x="8503450" y="2351249"/>
                <a:ext cx="437760" cy="184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A30359F-3E64-6594-5031-119E92939A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94450" y="2342249"/>
                  <a:ext cx="455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8E2C090-A339-0D14-1F84-BFCB389B3357}"/>
                    </a:ext>
                  </a:extLst>
                </p14:cNvPr>
                <p14:cNvContentPartPr/>
                <p14:nvPr/>
              </p14:nvContentPartPr>
              <p14:xfrm>
                <a:off x="9040570" y="2272769"/>
                <a:ext cx="158040" cy="282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8E2C090-A339-0D14-1F84-BFCB389B33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31570" y="2263769"/>
                  <a:ext cx="175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AD407A7-840B-77C7-95F3-0C7CE0E247C8}"/>
                    </a:ext>
                  </a:extLst>
                </p14:cNvPr>
                <p14:cNvContentPartPr/>
                <p14:nvPr/>
              </p14:nvContentPartPr>
              <p14:xfrm>
                <a:off x="9190330" y="2453129"/>
                <a:ext cx="132480" cy="11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AD407A7-840B-77C7-95F3-0C7CE0E247C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81330" y="2444129"/>
                  <a:ext cx="150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E3A18B4-2A89-ABB5-8711-AE6EF099393D}"/>
                    </a:ext>
                  </a:extLst>
                </p14:cNvPr>
                <p14:cNvContentPartPr/>
                <p14:nvPr/>
              </p14:nvContentPartPr>
              <p14:xfrm>
                <a:off x="9397330" y="2318129"/>
                <a:ext cx="123120" cy="198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E3A18B4-2A89-ABB5-8711-AE6EF099393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88330" y="2309129"/>
                  <a:ext cx="140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86C0B27-B9EE-B4D7-FF0F-0BC4070AD97F}"/>
                    </a:ext>
                  </a:extLst>
                </p14:cNvPr>
                <p14:cNvContentPartPr/>
                <p14:nvPr/>
              </p14:nvContentPartPr>
              <p14:xfrm>
                <a:off x="9385810" y="2375369"/>
                <a:ext cx="207360" cy="137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86C0B27-B9EE-B4D7-FF0F-0BC4070AD97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77170" y="2366369"/>
                  <a:ext cx="225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11FA2C1-18FD-0A50-0D86-5697EE8E57C1}"/>
                    </a:ext>
                  </a:extLst>
                </p14:cNvPr>
                <p14:cNvContentPartPr/>
                <p14:nvPr/>
              </p14:nvContentPartPr>
              <p14:xfrm>
                <a:off x="9512170" y="2556449"/>
                <a:ext cx="70200" cy="11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11FA2C1-18FD-0A50-0D86-5697EE8E57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03170" y="2547809"/>
                  <a:ext cx="87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0C1ECCF-DB4F-05FF-1DE5-396906279F56}"/>
                    </a:ext>
                  </a:extLst>
                </p14:cNvPr>
                <p14:cNvContentPartPr/>
                <p14:nvPr/>
              </p14:nvContentPartPr>
              <p14:xfrm>
                <a:off x="9526930" y="2311649"/>
                <a:ext cx="87840" cy="92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0C1ECCF-DB4F-05FF-1DE5-396906279F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18290" y="2302649"/>
                  <a:ext cx="105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0B9CEB0-1B49-2E3F-A305-A820947382FD}"/>
                    </a:ext>
                  </a:extLst>
                </p14:cNvPr>
                <p14:cNvContentPartPr/>
                <p14:nvPr/>
              </p14:nvContentPartPr>
              <p14:xfrm>
                <a:off x="9484810" y="2314529"/>
                <a:ext cx="93960" cy="135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0B9CEB0-1B49-2E3F-A305-A820947382F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75810" y="2305529"/>
                  <a:ext cx="111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2D06987-FA9C-4241-83E8-BAF8EAB18E42}"/>
                    </a:ext>
                  </a:extLst>
                </p14:cNvPr>
                <p14:cNvContentPartPr/>
                <p14:nvPr/>
              </p14:nvContentPartPr>
              <p14:xfrm>
                <a:off x="9809530" y="2377169"/>
                <a:ext cx="189360" cy="44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2D06987-FA9C-4241-83E8-BAF8EAB18E4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800890" y="2368169"/>
                  <a:ext cx="207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E153AC9-4731-4526-195C-363C88AA203C}"/>
                    </a:ext>
                  </a:extLst>
                </p14:cNvPr>
                <p14:cNvContentPartPr/>
                <p14:nvPr/>
              </p14:nvContentPartPr>
              <p14:xfrm>
                <a:off x="9926170" y="2314889"/>
                <a:ext cx="270000" cy="334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E153AC9-4731-4526-195C-363C88AA20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17530" y="2305889"/>
                  <a:ext cx="2876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4F97D74-479C-CD40-4567-9F2D3A674B7B}"/>
                    </a:ext>
                  </a:extLst>
                </p14:cNvPr>
                <p14:cNvContentPartPr/>
                <p14:nvPr/>
              </p14:nvContentPartPr>
              <p14:xfrm>
                <a:off x="10119130" y="2612609"/>
                <a:ext cx="135360" cy="108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4F97D74-479C-CD40-4567-9F2D3A674B7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110130" y="2603969"/>
                  <a:ext cx="153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59E0E8A-EDC2-F0DC-CFB2-CA77B16AF08A}"/>
                    </a:ext>
                  </a:extLst>
                </p14:cNvPr>
                <p14:cNvContentPartPr/>
                <p14:nvPr/>
              </p14:nvContentPartPr>
              <p14:xfrm>
                <a:off x="10387330" y="2372129"/>
                <a:ext cx="178200" cy="3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59E0E8A-EDC2-F0DC-CFB2-CA77B16AF0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78330" y="2363129"/>
                  <a:ext cx="195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8BCF116-C184-5AB9-EBAE-D2A1B7D155AE}"/>
                    </a:ext>
                  </a:extLst>
                </p14:cNvPr>
                <p14:cNvContentPartPr/>
                <p14:nvPr/>
              </p14:nvContentPartPr>
              <p14:xfrm>
                <a:off x="10596490" y="2354489"/>
                <a:ext cx="208800" cy="186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8BCF116-C184-5AB9-EBAE-D2A1B7D155A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87490" y="2345489"/>
                  <a:ext cx="226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E09A351-D74D-1708-958B-99CF995E989C}"/>
                    </a:ext>
                  </a:extLst>
                </p14:cNvPr>
                <p14:cNvContentPartPr/>
                <p14:nvPr/>
              </p14:nvContentPartPr>
              <p14:xfrm>
                <a:off x="10825450" y="2236769"/>
                <a:ext cx="180720" cy="446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E09A351-D74D-1708-958B-99CF995E98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16450" y="2228129"/>
                  <a:ext cx="198360" cy="46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102B106-634D-994D-5651-F24B118A529A}"/>
                  </a:ext>
                </a:extLst>
              </p14:cNvPr>
              <p14:cNvContentPartPr/>
              <p14:nvPr/>
            </p14:nvContentPartPr>
            <p14:xfrm>
              <a:off x="11227210" y="2677409"/>
              <a:ext cx="71640" cy="464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102B106-634D-994D-5651-F24B118A529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218570" y="2668409"/>
                <a:ext cx="8928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F036E0E-D762-720E-9CDF-A058AAA1043F}"/>
              </a:ext>
            </a:extLst>
          </p:cNvPr>
          <p:cNvGrpSpPr/>
          <p:nvPr/>
        </p:nvGrpSpPr>
        <p:grpSpPr>
          <a:xfrm>
            <a:off x="5090290" y="2973329"/>
            <a:ext cx="318240" cy="301320"/>
            <a:chOff x="5090290" y="2973329"/>
            <a:chExt cx="31824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998343C-98BF-C1B7-16D0-A465EE4A55EA}"/>
                    </a:ext>
                  </a:extLst>
                </p14:cNvPr>
                <p14:cNvContentPartPr/>
                <p14:nvPr/>
              </p14:nvContentPartPr>
              <p14:xfrm>
                <a:off x="5090290" y="2973329"/>
                <a:ext cx="30960" cy="280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998343C-98BF-C1B7-16D0-A465EE4A55E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81650" y="2964689"/>
                  <a:ext cx="48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4DD4E4D-CCE3-43A0-7BDA-F42D60EF3D04}"/>
                    </a:ext>
                  </a:extLst>
                </p14:cNvPr>
                <p14:cNvContentPartPr/>
                <p14:nvPr/>
              </p14:nvContentPartPr>
              <p14:xfrm>
                <a:off x="5274970" y="2989889"/>
                <a:ext cx="123480" cy="284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4DD4E4D-CCE3-43A0-7BDA-F42D60EF3D0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66330" y="2981249"/>
                  <a:ext cx="141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BA07337-8100-5925-1673-F5462D1B5EF6}"/>
                    </a:ext>
                  </a:extLst>
                </p14:cNvPr>
                <p14:cNvContentPartPr/>
                <p14:nvPr/>
              </p14:nvContentPartPr>
              <p14:xfrm>
                <a:off x="5163010" y="3106169"/>
                <a:ext cx="245520" cy="79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BA07337-8100-5925-1673-F5462D1B5EF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54370" y="3097529"/>
                  <a:ext cx="26316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E2314FE-7A02-0AF5-B659-6F574D29155A}"/>
              </a:ext>
            </a:extLst>
          </p:cNvPr>
          <p:cNvGrpSpPr/>
          <p:nvPr/>
        </p:nvGrpSpPr>
        <p:grpSpPr>
          <a:xfrm>
            <a:off x="5783290" y="2952089"/>
            <a:ext cx="442080" cy="308880"/>
            <a:chOff x="5783290" y="2952089"/>
            <a:chExt cx="44208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2CB8AF9-ED28-CCED-DF8A-A5E3533D07BA}"/>
                    </a:ext>
                  </a:extLst>
                </p14:cNvPr>
                <p14:cNvContentPartPr/>
                <p14:nvPr/>
              </p14:nvContentPartPr>
              <p14:xfrm>
                <a:off x="5783290" y="3014009"/>
                <a:ext cx="442080" cy="125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2CB8AF9-ED28-CCED-DF8A-A5E3533D07B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74650" y="3005009"/>
                  <a:ext cx="459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8A180C5-A63B-F1C7-971E-94A298B051F9}"/>
                    </a:ext>
                  </a:extLst>
                </p14:cNvPr>
                <p14:cNvContentPartPr/>
                <p14:nvPr/>
              </p14:nvContentPartPr>
              <p14:xfrm>
                <a:off x="5974810" y="2952089"/>
                <a:ext cx="47520" cy="308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8A180C5-A63B-F1C7-971E-94A298B051F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65810" y="2943089"/>
                  <a:ext cx="65160" cy="32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0065F07-F011-D5EA-6E4A-FBB50C203B64}"/>
                  </a:ext>
                </a:extLst>
              </p14:cNvPr>
              <p14:cNvContentPartPr/>
              <p14:nvPr/>
            </p14:nvContentPartPr>
            <p14:xfrm>
              <a:off x="6546490" y="3086369"/>
              <a:ext cx="416520" cy="194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0065F07-F011-D5EA-6E4A-FBB50C203B6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537850" y="3077729"/>
                <a:ext cx="43416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69A3B7B-5395-FCED-6A17-A739CFCEE231}"/>
              </a:ext>
            </a:extLst>
          </p:cNvPr>
          <p:cNvGrpSpPr/>
          <p:nvPr/>
        </p:nvGrpSpPr>
        <p:grpSpPr>
          <a:xfrm>
            <a:off x="8611090" y="2989529"/>
            <a:ext cx="1552320" cy="510120"/>
            <a:chOff x="8611090" y="2989529"/>
            <a:chExt cx="155232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8E59656-1BDA-35D0-B78B-2B1B85DB0D92}"/>
                    </a:ext>
                  </a:extLst>
                </p14:cNvPr>
                <p14:cNvContentPartPr/>
                <p14:nvPr/>
              </p14:nvContentPartPr>
              <p14:xfrm>
                <a:off x="8611090" y="3141809"/>
                <a:ext cx="185400" cy="271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8E59656-1BDA-35D0-B78B-2B1B85DB0D9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02090" y="3132809"/>
                  <a:ext cx="2030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B2B427A-04F8-EEF1-66D6-A56986498061}"/>
                    </a:ext>
                  </a:extLst>
                </p14:cNvPr>
                <p14:cNvContentPartPr/>
                <p14:nvPr/>
              </p14:nvContentPartPr>
              <p14:xfrm>
                <a:off x="8888650" y="3165209"/>
                <a:ext cx="435960" cy="121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B2B427A-04F8-EEF1-66D6-A569864980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80010" y="3156209"/>
                  <a:ext cx="45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2642503-682C-7096-6B8A-2931B32FA7C5}"/>
                    </a:ext>
                  </a:extLst>
                </p14:cNvPr>
                <p14:cNvContentPartPr/>
                <p14:nvPr/>
              </p14:nvContentPartPr>
              <p14:xfrm>
                <a:off x="9397690" y="2989529"/>
                <a:ext cx="351000" cy="510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2642503-682C-7096-6B8A-2931B32FA7C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89050" y="2980529"/>
                  <a:ext cx="3686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857E0E0-8E8F-0066-6784-D8970B99989E}"/>
                    </a:ext>
                  </a:extLst>
                </p14:cNvPr>
                <p14:cNvContentPartPr/>
                <p14:nvPr/>
              </p14:nvContentPartPr>
              <p14:xfrm>
                <a:off x="9931210" y="3225329"/>
                <a:ext cx="57240" cy="97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857E0E0-8E8F-0066-6784-D8970B99989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22570" y="3216689"/>
                  <a:ext cx="74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2ACC53F-F870-52D9-D448-E46474E109E0}"/>
                    </a:ext>
                  </a:extLst>
                </p14:cNvPr>
                <p14:cNvContentPartPr/>
                <p14:nvPr/>
              </p14:nvContentPartPr>
              <p14:xfrm>
                <a:off x="9984490" y="3182489"/>
                <a:ext cx="11880" cy="27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2ACC53F-F870-52D9-D448-E46474E109E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75850" y="3173849"/>
                  <a:ext cx="29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F2B6E16-1215-DAC6-FAC4-6AD3B4FDDFEA}"/>
                    </a:ext>
                  </a:extLst>
                </p14:cNvPr>
                <p14:cNvContentPartPr/>
                <p14:nvPr/>
              </p14:nvContentPartPr>
              <p14:xfrm>
                <a:off x="10067650" y="3267449"/>
                <a:ext cx="95760" cy="94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F2B6E16-1215-DAC6-FAC4-6AD3B4FDDFE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59010" y="3258809"/>
                  <a:ext cx="1134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B632E54-6AE6-FA5D-854A-B327A2ECDD87}"/>
              </a:ext>
            </a:extLst>
          </p:cNvPr>
          <p:cNvGrpSpPr/>
          <p:nvPr/>
        </p:nvGrpSpPr>
        <p:grpSpPr>
          <a:xfrm>
            <a:off x="10457530" y="3007169"/>
            <a:ext cx="908280" cy="826920"/>
            <a:chOff x="10457530" y="3007169"/>
            <a:chExt cx="908280" cy="82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CAF91F0-953F-8906-6B18-C60ED3A3A0DD}"/>
                    </a:ext>
                  </a:extLst>
                </p14:cNvPr>
                <p14:cNvContentPartPr/>
                <p14:nvPr/>
              </p14:nvContentPartPr>
              <p14:xfrm>
                <a:off x="10579930" y="3069809"/>
                <a:ext cx="152280" cy="159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CAF91F0-953F-8906-6B18-C60ED3A3A0D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71290" y="3061169"/>
                  <a:ext cx="169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338809F-0129-AAE8-4755-7E1D316BD015}"/>
                    </a:ext>
                  </a:extLst>
                </p14:cNvPr>
                <p14:cNvContentPartPr/>
                <p14:nvPr/>
              </p14:nvContentPartPr>
              <p14:xfrm>
                <a:off x="10787290" y="3081689"/>
                <a:ext cx="113040" cy="146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338809F-0129-AAE8-4755-7E1D316BD01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78290" y="3072689"/>
                  <a:ext cx="130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3F327F3-5969-C4EA-979C-0F27617A353F}"/>
                    </a:ext>
                  </a:extLst>
                </p14:cNvPr>
                <p14:cNvContentPartPr/>
                <p14:nvPr/>
              </p14:nvContentPartPr>
              <p14:xfrm>
                <a:off x="10943170" y="3092849"/>
                <a:ext cx="109800" cy="155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3F327F3-5969-C4EA-979C-0F27617A353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934530" y="3083849"/>
                  <a:ext cx="127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577D72A-3578-7A7C-9305-21BA2636E4E0}"/>
                    </a:ext>
                  </a:extLst>
                </p14:cNvPr>
                <p14:cNvContentPartPr/>
                <p14:nvPr/>
              </p14:nvContentPartPr>
              <p14:xfrm>
                <a:off x="11115610" y="3140729"/>
                <a:ext cx="154800" cy="134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577D72A-3578-7A7C-9305-21BA2636E4E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06610" y="3132089"/>
                  <a:ext cx="172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9D89778-FEF2-21E9-4A52-B26E5900A679}"/>
                    </a:ext>
                  </a:extLst>
                </p14:cNvPr>
                <p14:cNvContentPartPr/>
                <p14:nvPr/>
              </p14:nvContentPartPr>
              <p14:xfrm>
                <a:off x="10569850" y="3436289"/>
                <a:ext cx="140040" cy="102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9D89778-FEF2-21E9-4A52-B26E5900A67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60850" y="3427649"/>
                  <a:ext cx="157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32CE496-DBD2-29AA-94CB-038D91E13D11}"/>
                    </a:ext>
                  </a:extLst>
                </p14:cNvPr>
                <p14:cNvContentPartPr/>
                <p14:nvPr/>
              </p14:nvContentPartPr>
              <p14:xfrm>
                <a:off x="10795930" y="3332249"/>
                <a:ext cx="173160" cy="219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32CE496-DBD2-29AA-94CB-038D91E13D1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87290" y="3323249"/>
                  <a:ext cx="190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6F65373-49C2-473F-5308-958DBBF51D7A}"/>
                    </a:ext>
                  </a:extLst>
                </p14:cNvPr>
                <p14:cNvContentPartPr/>
                <p14:nvPr/>
              </p14:nvContentPartPr>
              <p14:xfrm>
                <a:off x="10961890" y="3391649"/>
                <a:ext cx="115920" cy="219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6F65373-49C2-473F-5308-958DBBF51D7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52890" y="3383009"/>
                  <a:ext cx="133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CFC8460-0895-2D31-D6DB-C3C050C3B6F1}"/>
                    </a:ext>
                  </a:extLst>
                </p14:cNvPr>
                <p14:cNvContentPartPr/>
                <p14:nvPr/>
              </p14:nvContentPartPr>
              <p14:xfrm>
                <a:off x="10457530" y="3007169"/>
                <a:ext cx="169920" cy="722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CFC8460-0895-2D31-D6DB-C3C050C3B6F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48890" y="2998529"/>
                  <a:ext cx="18756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1355C9A-1B47-7AFB-3BF5-FAB04FB6D2CB}"/>
                    </a:ext>
                  </a:extLst>
                </p14:cNvPr>
                <p14:cNvContentPartPr/>
                <p14:nvPr/>
              </p14:nvContentPartPr>
              <p14:xfrm>
                <a:off x="11068810" y="3034169"/>
                <a:ext cx="297000" cy="799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1355C9A-1B47-7AFB-3BF5-FAB04FB6D2C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60170" y="3025529"/>
                  <a:ext cx="314640" cy="81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1A5475D-DC16-C7DC-2995-C834178BAB72}"/>
              </a:ext>
            </a:extLst>
          </p:cNvPr>
          <p:cNvGrpSpPr/>
          <p:nvPr/>
        </p:nvGrpSpPr>
        <p:grpSpPr>
          <a:xfrm>
            <a:off x="7047250" y="2892329"/>
            <a:ext cx="1214280" cy="672120"/>
            <a:chOff x="7047250" y="2892329"/>
            <a:chExt cx="121428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74BDDD7-EE12-132C-8BF9-412E8DDE8E5F}"/>
                    </a:ext>
                  </a:extLst>
                </p14:cNvPr>
                <p14:cNvContentPartPr/>
                <p14:nvPr/>
              </p14:nvContentPartPr>
              <p14:xfrm>
                <a:off x="7315090" y="3039929"/>
                <a:ext cx="28800" cy="213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74BDDD7-EE12-132C-8BF9-412E8DDE8E5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06450" y="3031289"/>
                  <a:ext cx="46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556626-D1DD-5871-DCAC-E6542D1B772A}"/>
                    </a:ext>
                  </a:extLst>
                </p14:cNvPr>
                <p14:cNvContentPartPr/>
                <p14:nvPr/>
              </p14:nvContentPartPr>
              <p14:xfrm>
                <a:off x="7176130" y="3122369"/>
                <a:ext cx="237600" cy="51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556626-D1DD-5871-DCAC-E6542D1B77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67490" y="3113369"/>
                  <a:ext cx="255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33D335-D737-85FC-0880-28A59A49B0D8}"/>
                    </a:ext>
                  </a:extLst>
                </p14:cNvPr>
                <p14:cNvContentPartPr/>
                <p14:nvPr/>
              </p14:nvContentPartPr>
              <p14:xfrm>
                <a:off x="7108450" y="3316049"/>
                <a:ext cx="279000" cy="63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33D335-D737-85FC-0880-28A59A49B0D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99450" y="3307049"/>
                  <a:ext cx="296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8401B76-60AB-142F-16FA-946CC39271B7}"/>
                    </a:ext>
                  </a:extLst>
                </p14:cNvPr>
                <p14:cNvContentPartPr/>
                <p14:nvPr/>
              </p14:nvContentPartPr>
              <p14:xfrm>
                <a:off x="7565290" y="3018689"/>
                <a:ext cx="410400" cy="188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8401B76-60AB-142F-16FA-946CC39271B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56290" y="3010049"/>
                  <a:ext cx="428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81C84B1-F4E8-3FBC-3167-57CE30728A71}"/>
                    </a:ext>
                  </a:extLst>
                </p14:cNvPr>
                <p14:cNvContentPartPr/>
                <p14:nvPr/>
              </p14:nvContentPartPr>
              <p14:xfrm>
                <a:off x="7689490" y="2988449"/>
                <a:ext cx="82440" cy="412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81C84B1-F4E8-3FBC-3167-57CE30728A7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80490" y="2979809"/>
                  <a:ext cx="1000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A648C5D-6E81-2B5E-C8C6-8C04F49886B6}"/>
                    </a:ext>
                  </a:extLst>
                </p14:cNvPr>
                <p14:cNvContentPartPr/>
                <p14:nvPr/>
              </p14:nvContentPartPr>
              <p14:xfrm>
                <a:off x="8098810" y="3353129"/>
                <a:ext cx="162720" cy="211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A648C5D-6E81-2B5E-C8C6-8C04F49886B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89810" y="3344129"/>
                  <a:ext cx="180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919DFD-4750-80FB-3EBC-8A9C9D649E27}"/>
                    </a:ext>
                  </a:extLst>
                </p14:cNvPr>
                <p14:cNvContentPartPr/>
                <p14:nvPr/>
              </p14:nvContentPartPr>
              <p14:xfrm>
                <a:off x="7047250" y="2980169"/>
                <a:ext cx="113040" cy="491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919DFD-4750-80FB-3EBC-8A9C9D649E2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38610" y="2971169"/>
                  <a:ext cx="1306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CD67DF5-9661-405F-7D1C-D9AE625C0370}"/>
                    </a:ext>
                  </a:extLst>
                </p14:cNvPr>
                <p14:cNvContentPartPr/>
                <p14:nvPr/>
              </p14:nvContentPartPr>
              <p14:xfrm>
                <a:off x="7442170" y="2892329"/>
                <a:ext cx="153360" cy="670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CD67DF5-9661-405F-7D1C-D9AE625C037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33170" y="2883689"/>
                  <a:ext cx="171000" cy="68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A4E912F0-CC73-7A29-0175-A3CB2EE05C65}"/>
                  </a:ext>
                </a:extLst>
              </p14:cNvPr>
              <p14:cNvContentPartPr/>
              <p14:nvPr/>
            </p14:nvContentPartPr>
            <p14:xfrm>
              <a:off x="8076130" y="3850649"/>
              <a:ext cx="808200" cy="3754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A4E912F0-CC73-7A29-0175-A3CB2EE05C6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067490" y="3842009"/>
                <a:ext cx="825840" cy="39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FDDAB72-5939-CAE4-7A1A-35925922E749}"/>
              </a:ext>
            </a:extLst>
          </p:cNvPr>
          <p:cNvGrpSpPr/>
          <p:nvPr/>
        </p:nvGrpSpPr>
        <p:grpSpPr>
          <a:xfrm>
            <a:off x="9202930" y="3898169"/>
            <a:ext cx="1645560" cy="563040"/>
            <a:chOff x="9202930" y="3898169"/>
            <a:chExt cx="164556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1F88864-DDFD-FF01-88F9-079110BC1098}"/>
                    </a:ext>
                  </a:extLst>
                </p14:cNvPr>
                <p14:cNvContentPartPr/>
                <p14:nvPr/>
              </p14:nvContentPartPr>
              <p14:xfrm>
                <a:off x="9202930" y="4031369"/>
                <a:ext cx="45720" cy="149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1F88864-DDFD-FF01-88F9-079110BC109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193930" y="4022369"/>
                  <a:ext cx="63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5B291F4-CD09-D14A-F369-F0C31FDE861D}"/>
                    </a:ext>
                  </a:extLst>
                </p14:cNvPr>
                <p14:cNvContentPartPr/>
                <p14:nvPr/>
              </p14:nvContentPartPr>
              <p14:xfrm>
                <a:off x="9248290" y="3966569"/>
                <a:ext cx="17640" cy="14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5B291F4-CD09-D14A-F369-F0C31FDE861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39290" y="3957929"/>
                  <a:ext cx="35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6EE8CAC-E490-871E-B15F-EDBFD95B6D7F}"/>
                    </a:ext>
                  </a:extLst>
                </p14:cNvPr>
                <p14:cNvContentPartPr/>
                <p14:nvPr/>
              </p14:nvContentPartPr>
              <p14:xfrm>
                <a:off x="9322450" y="4085729"/>
                <a:ext cx="133200" cy="139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6EE8CAC-E490-871E-B15F-EDBFD95B6D7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13450" y="4077089"/>
                  <a:ext cx="150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EB0501C-4478-AAAC-234D-D7658BECF4D0}"/>
                    </a:ext>
                  </a:extLst>
                </p14:cNvPr>
                <p14:cNvContentPartPr/>
                <p14:nvPr/>
              </p14:nvContentPartPr>
              <p14:xfrm>
                <a:off x="9592810" y="3898169"/>
                <a:ext cx="71280" cy="313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EB0501C-4478-AAAC-234D-D7658BECF4D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83810" y="3889169"/>
                  <a:ext cx="889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EF68855-92A1-6139-B24E-6FEDAA8E6D23}"/>
                    </a:ext>
                  </a:extLst>
                </p14:cNvPr>
                <p14:cNvContentPartPr/>
                <p14:nvPr/>
              </p14:nvContentPartPr>
              <p14:xfrm>
                <a:off x="9539890" y="4035689"/>
                <a:ext cx="229680" cy="45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EF68855-92A1-6139-B24E-6FEDAA8E6D2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30890" y="4027049"/>
                  <a:ext cx="247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10119C7-82DF-2484-EC4C-7FEE9967808B}"/>
                    </a:ext>
                  </a:extLst>
                </p14:cNvPr>
                <p14:cNvContentPartPr/>
                <p14:nvPr/>
              </p14:nvContentPartPr>
              <p14:xfrm>
                <a:off x="9763450" y="4118129"/>
                <a:ext cx="124200" cy="116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10119C7-82DF-2484-EC4C-7FEE9967808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54810" y="4109489"/>
                  <a:ext cx="141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955BA6F-487A-EC69-D5A1-A9CA9B9B3D4A}"/>
                    </a:ext>
                  </a:extLst>
                </p14:cNvPr>
                <p14:cNvContentPartPr/>
                <p14:nvPr/>
              </p14:nvContentPartPr>
              <p14:xfrm>
                <a:off x="9789010" y="4050809"/>
                <a:ext cx="1059480" cy="410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955BA6F-487A-EC69-D5A1-A9CA9B9B3D4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80010" y="4042169"/>
                  <a:ext cx="1077120" cy="42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D345E04-265E-F238-871F-C1E4020DEF1D}"/>
                  </a:ext>
                </a:extLst>
              </p14:cNvPr>
              <p14:cNvContentPartPr/>
              <p14:nvPr/>
            </p14:nvContentPartPr>
            <p14:xfrm>
              <a:off x="2028850" y="5406929"/>
              <a:ext cx="120960" cy="1512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D345E04-265E-F238-871F-C1E4020DEF1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019850" y="5397929"/>
                <a:ext cx="1386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CE08F38A-9B6E-1C53-2803-2852EB45EEBB}"/>
                  </a:ext>
                </a:extLst>
              </p14:cNvPr>
              <p14:cNvContentPartPr/>
              <p14:nvPr/>
            </p14:nvContentPartPr>
            <p14:xfrm>
              <a:off x="2200930" y="5526089"/>
              <a:ext cx="11880" cy="219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CE08F38A-9B6E-1C53-2803-2852EB45EEB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191930" y="5517089"/>
                <a:ext cx="295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CD330EB3-B94E-AFC0-B9AD-B206B0E20106}"/>
                  </a:ext>
                </a:extLst>
              </p14:cNvPr>
              <p14:cNvContentPartPr/>
              <p14:nvPr/>
            </p14:nvContentPartPr>
            <p14:xfrm>
              <a:off x="2231170" y="5434289"/>
              <a:ext cx="206280" cy="3582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CD330EB3-B94E-AFC0-B9AD-B206B0E2010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222530" y="5425289"/>
                <a:ext cx="22392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412B683-05F1-0B91-1888-2CDF01D8F14B}"/>
                  </a:ext>
                </a:extLst>
              </p14:cNvPr>
              <p14:cNvContentPartPr/>
              <p14:nvPr/>
            </p14:nvContentPartPr>
            <p14:xfrm>
              <a:off x="2558410" y="5596649"/>
              <a:ext cx="55440" cy="349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412B683-05F1-0B91-1888-2CDF01D8F14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549770" y="5587649"/>
                <a:ext cx="73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CCA6AB0-0C9A-14F2-4760-26BA4D15FFC2}"/>
                  </a:ext>
                </a:extLst>
              </p14:cNvPr>
              <p14:cNvContentPartPr/>
              <p14:nvPr/>
            </p14:nvContentPartPr>
            <p14:xfrm>
              <a:off x="2882050" y="5357249"/>
              <a:ext cx="336960" cy="3704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CCA6AB0-0C9A-14F2-4760-26BA4D15FFC2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873410" y="5348249"/>
                <a:ext cx="3546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B4343B27-8417-C4FB-7794-852DD25CB13B}"/>
                  </a:ext>
                </a:extLst>
              </p14:cNvPr>
              <p14:cNvContentPartPr/>
              <p14:nvPr/>
            </p14:nvContentPartPr>
            <p14:xfrm>
              <a:off x="3010210" y="5391809"/>
              <a:ext cx="41040" cy="75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B4343B27-8417-C4FB-7794-852DD25CB13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001210" y="5383169"/>
                <a:ext cx="586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F35A1C87-A9EB-5C18-0E9C-8CC1B553F916}"/>
              </a:ext>
            </a:extLst>
          </p:cNvPr>
          <p:cNvGrpSpPr/>
          <p:nvPr/>
        </p:nvGrpSpPr>
        <p:grpSpPr>
          <a:xfrm>
            <a:off x="4862050" y="5507369"/>
            <a:ext cx="480240" cy="237240"/>
            <a:chOff x="4862050" y="5507369"/>
            <a:chExt cx="48024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E0B6833-6F7A-9A98-968C-BB3EB24A948A}"/>
                    </a:ext>
                  </a:extLst>
                </p14:cNvPr>
                <p14:cNvContentPartPr/>
                <p14:nvPr/>
              </p14:nvContentPartPr>
              <p14:xfrm>
                <a:off x="4862050" y="5605649"/>
                <a:ext cx="480240" cy="138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E0B6833-6F7A-9A98-968C-BB3EB24A948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53050" y="5596649"/>
                  <a:ext cx="497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8C314FA-9CCA-B526-53FA-62A13CA06BA6}"/>
                    </a:ext>
                  </a:extLst>
                </p14:cNvPr>
                <p14:cNvContentPartPr/>
                <p14:nvPr/>
              </p14:nvContentPartPr>
              <p14:xfrm>
                <a:off x="5166250" y="5507369"/>
                <a:ext cx="21240" cy="21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8C314FA-9CCA-B526-53FA-62A13CA06BA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157610" y="5498729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0571177-E29A-275D-8159-7304B630F29E}"/>
              </a:ext>
            </a:extLst>
          </p:cNvPr>
          <p:cNvGrpSpPr/>
          <p:nvPr/>
        </p:nvGrpSpPr>
        <p:grpSpPr>
          <a:xfrm>
            <a:off x="5690410" y="5416289"/>
            <a:ext cx="740160" cy="521640"/>
            <a:chOff x="5690410" y="5416289"/>
            <a:chExt cx="74016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6789F2D-58D9-A23F-64A9-6A8F402677A4}"/>
                    </a:ext>
                  </a:extLst>
                </p14:cNvPr>
                <p14:cNvContentPartPr/>
                <p14:nvPr/>
              </p14:nvContentPartPr>
              <p14:xfrm>
                <a:off x="5690410" y="5416289"/>
                <a:ext cx="621720" cy="288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6789F2D-58D9-A23F-64A9-6A8F402677A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681410" y="5407649"/>
                  <a:ext cx="639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0D6F74D-0B05-2626-D22A-9964E29BA072}"/>
                    </a:ext>
                  </a:extLst>
                </p14:cNvPr>
                <p14:cNvContentPartPr/>
                <p14:nvPr/>
              </p14:nvContentPartPr>
              <p14:xfrm>
                <a:off x="6289450" y="5724449"/>
                <a:ext cx="141120" cy="213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0D6F74D-0B05-2626-D22A-9964E29BA07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80810" y="5715809"/>
                  <a:ext cx="1587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395F0AC-F2D6-A498-D394-D70B74A3E10B}"/>
              </a:ext>
            </a:extLst>
          </p:cNvPr>
          <p:cNvGrpSpPr/>
          <p:nvPr/>
        </p:nvGrpSpPr>
        <p:grpSpPr>
          <a:xfrm>
            <a:off x="931210" y="3642929"/>
            <a:ext cx="7210440" cy="1465920"/>
            <a:chOff x="931210" y="3642929"/>
            <a:chExt cx="7210440" cy="14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4E7EA16-5001-5886-48AA-1D63D286D2F2}"/>
                    </a:ext>
                  </a:extLst>
                </p14:cNvPr>
                <p14:cNvContentPartPr/>
                <p14:nvPr/>
              </p14:nvContentPartPr>
              <p14:xfrm>
                <a:off x="931210" y="3703409"/>
                <a:ext cx="255240" cy="424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4E7EA16-5001-5886-48AA-1D63D286D2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2210" y="3694409"/>
                  <a:ext cx="2728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B6B673E-BC06-E4F6-E98E-EE14463FEECB}"/>
                    </a:ext>
                  </a:extLst>
                </p14:cNvPr>
                <p14:cNvContentPartPr/>
                <p14:nvPr/>
              </p14:nvContentPartPr>
              <p14:xfrm>
                <a:off x="1283290" y="3783689"/>
                <a:ext cx="356400" cy="165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B6B673E-BC06-E4F6-E98E-EE14463FEEC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74650" y="3774689"/>
                  <a:ext cx="374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72F720E-098C-7EC3-4C3F-DD535122F173}"/>
                    </a:ext>
                  </a:extLst>
                </p14:cNvPr>
                <p14:cNvContentPartPr/>
                <p14:nvPr/>
              </p14:nvContentPartPr>
              <p14:xfrm>
                <a:off x="1467970" y="3723929"/>
                <a:ext cx="5760" cy="362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72F720E-098C-7EC3-4C3F-DD535122F17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58970" y="3714929"/>
                  <a:ext cx="234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9470581-B514-AF49-75F2-9C86BF616033}"/>
                    </a:ext>
                  </a:extLst>
                </p14:cNvPr>
                <p14:cNvContentPartPr/>
                <p14:nvPr/>
              </p14:nvContentPartPr>
              <p14:xfrm>
                <a:off x="1635370" y="4016609"/>
                <a:ext cx="40680" cy="192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9470581-B514-AF49-75F2-9C86BF61603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26730" y="4007969"/>
                  <a:ext cx="58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6C06068-8476-55B2-8ADA-82631BD8A144}"/>
                    </a:ext>
                  </a:extLst>
                </p14:cNvPr>
                <p14:cNvContentPartPr/>
                <p14:nvPr/>
              </p14:nvContentPartPr>
              <p14:xfrm>
                <a:off x="1578490" y="4112009"/>
                <a:ext cx="104760" cy="36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6C06068-8476-55B2-8ADA-82631BD8A14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69850" y="4103369"/>
                  <a:ext cx="122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C5485F1-CCAD-3BAE-CFE0-FEC8D06CF5EB}"/>
                    </a:ext>
                  </a:extLst>
                </p14:cNvPr>
                <p14:cNvContentPartPr/>
                <p14:nvPr/>
              </p14:nvContentPartPr>
              <p14:xfrm>
                <a:off x="1881970" y="3728609"/>
                <a:ext cx="16560" cy="406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C5485F1-CCAD-3BAE-CFE0-FEC8D06CF5E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73330" y="3719969"/>
                  <a:ext cx="342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790FC3C-3C54-B7EF-D89A-F23825EFB9E4}"/>
                    </a:ext>
                  </a:extLst>
                </p14:cNvPr>
                <p14:cNvContentPartPr/>
                <p14:nvPr/>
              </p14:nvContentPartPr>
              <p14:xfrm>
                <a:off x="2007970" y="3778649"/>
                <a:ext cx="373320" cy="234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790FC3C-3C54-B7EF-D89A-F23825EFB9E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99330" y="3770009"/>
                  <a:ext cx="390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936AEB5-4902-01AE-9290-F45F85AEABD5}"/>
                    </a:ext>
                  </a:extLst>
                </p14:cNvPr>
                <p14:cNvContentPartPr/>
                <p14:nvPr/>
              </p14:nvContentPartPr>
              <p14:xfrm>
                <a:off x="2142970" y="3642929"/>
                <a:ext cx="146160" cy="101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936AEB5-4902-01AE-9290-F45F85AEABD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33970" y="3633929"/>
                  <a:ext cx="163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7791943-C17E-AE84-3FFF-F5477BE51E68}"/>
                    </a:ext>
                  </a:extLst>
                </p14:cNvPr>
                <p14:cNvContentPartPr/>
                <p14:nvPr/>
              </p14:nvContentPartPr>
              <p14:xfrm>
                <a:off x="2450050" y="3703409"/>
                <a:ext cx="24120" cy="449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7791943-C17E-AE84-3FFF-F5477BE51E6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41050" y="3694769"/>
                  <a:ext cx="417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C7C8B72-A151-9223-BDC2-4F45297A663B}"/>
                    </a:ext>
                  </a:extLst>
                </p14:cNvPr>
                <p14:cNvContentPartPr/>
                <p14:nvPr/>
              </p14:nvContentPartPr>
              <p14:xfrm>
                <a:off x="2538970" y="3815009"/>
                <a:ext cx="360360" cy="135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C7C8B72-A151-9223-BDC2-4F45297A663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29970" y="3806369"/>
                  <a:ext cx="378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BE1CD7B-8678-F22A-A0D5-53CD134366A7}"/>
                    </a:ext>
                  </a:extLst>
                </p14:cNvPr>
                <p14:cNvContentPartPr/>
                <p14:nvPr/>
              </p14:nvContentPartPr>
              <p14:xfrm>
                <a:off x="2696650" y="3707729"/>
                <a:ext cx="35640" cy="428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BE1CD7B-8678-F22A-A0D5-53CD134366A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88010" y="3699089"/>
                  <a:ext cx="532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351FB73-942F-2F30-FFC7-71A76A37457F}"/>
                    </a:ext>
                  </a:extLst>
                </p14:cNvPr>
                <p14:cNvContentPartPr/>
                <p14:nvPr/>
              </p14:nvContentPartPr>
              <p14:xfrm>
                <a:off x="2848570" y="4163489"/>
                <a:ext cx="18720" cy="88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351FB73-942F-2F30-FFC7-71A76A37457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839570" y="4154849"/>
                  <a:ext cx="36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0334E73-C4E7-5F5E-3A60-7789F78B630D}"/>
                    </a:ext>
                  </a:extLst>
                </p14:cNvPr>
                <p14:cNvContentPartPr/>
                <p14:nvPr/>
              </p14:nvContentPartPr>
              <p14:xfrm>
                <a:off x="2895370" y="4075649"/>
                <a:ext cx="15480" cy="29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0334E73-C4E7-5F5E-3A60-7789F78B630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86370" y="4066649"/>
                  <a:ext cx="33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C092DF2-15AF-A47D-2739-23F862540E9B}"/>
                    </a:ext>
                  </a:extLst>
                </p14:cNvPr>
                <p14:cNvContentPartPr/>
                <p14:nvPr/>
              </p14:nvContentPartPr>
              <p14:xfrm>
                <a:off x="2900050" y="3741569"/>
                <a:ext cx="314280" cy="491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C092DF2-15AF-A47D-2739-23F862540E9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891410" y="3732929"/>
                  <a:ext cx="3319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8414CD-6DA4-BA47-7E29-D15FEEAE32F8}"/>
                    </a:ext>
                  </a:extLst>
                </p14:cNvPr>
                <p14:cNvContentPartPr/>
                <p14:nvPr/>
              </p14:nvContentPartPr>
              <p14:xfrm>
                <a:off x="3418090" y="3970529"/>
                <a:ext cx="179280" cy="16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8414CD-6DA4-BA47-7E29-D15FEEAE32F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09450" y="3961889"/>
                  <a:ext cx="196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2C3EA3F-CBA0-72B1-CE7B-D5A9FB3E11DA}"/>
                    </a:ext>
                  </a:extLst>
                </p14:cNvPr>
                <p14:cNvContentPartPr/>
                <p14:nvPr/>
              </p14:nvContentPartPr>
              <p14:xfrm>
                <a:off x="3387490" y="4018049"/>
                <a:ext cx="210960" cy="38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2C3EA3F-CBA0-72B1-CE7B-D5A9FB3E11D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78850" y="4009409"/>
                  <a:ext cx="228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9C714F7-DC3A-BE23-AAA9-6D23B30CFEB4}"/>
                    </a:ext>
                  </a:extLst>
                </p14:cNvPr>
                <p14:cNvContentPartPr/>
                <p14:nvPr/>
              </p14:nvContentPartPr>
              <p14:xfrm>
                <a:off x="3730930" y="3704129"/>
                <a:ext cx="275400" cy="635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9C714F7-DC3A-BE23-AAA9-6D23B30CFEB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21930" y="3695489"/>
                  <a:ext cx="29304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B1497BF-3AEA-E525-81BF-F1391A37833C}"/>
                    </a:ext>
                  </a:extLst>
                </p14:cNvPr>
                <p14:cNvContentPartPr/>
                <p14:nvPr/>
              </p14:nvContentPartPr>
              <p14:xfrm>
                <a:off x="4047730" y="3912929"/>
                <a:ext cx="345600" cy="112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B1497BF-3AEA-E525-81BF-F1391A37833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39090" y="3904289"/>
                  <a:ext cx="363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84D60A4-F205-C117-3ABB-6B361799F3E3}"/>
                    </a:ext>
                  </a:extLst>
                </p14:cNvPr>
                <p14:cNvContentPartPr/>
                <p14:nvPr/>
              </p14:nvContentPartPr>
              <p14:xfrm>
                <a:off x="4179490" y="3802769"/>
                <a:ext cx="37440" cy="428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84D60A4-F205-C117-3ABB-6B361799F3E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70850" y="3793769"/>
                  <a:ext cx="550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400ABD8-5CCA-5E11-AFF3-8733C3457AB3}"/>
                    </a:ext>
                  </a:extLst>
                </p14:cNvPr>
                <p14:cNvContentPartPr/>
                <p14:nvPr/>
              </p14:nvContentPartPr>
              <p14:xfrm>
                <a:off x="4409170" y="4159529"/>
                <a:ext cx="100080" cy="231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400ABD8-5CCA-5E11-AFF3-8733C3457AB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400530" y="4150529"/>
                  <a:ext cx="117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A600D22-3E6B-EEA1-2696-A3D887A7FF5A}"/>
                    </a:ext>
                  </a:extLst>
                </p14:cNvPr>
                <p14:cNvContentPartPr/>
                <p14:nvPr/>
              </p14:nvContentPartPr>
              <p14:xfrm>
                <a:off x="4336090" y="4240169"/>
                <a:ext cx="184680" cy="41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A600D22-3E6B-EEA1-2696-A3D887A7FF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327450" y="4231169"/>
                  <a:ext cx="202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AE54085-3A13-9259-8059-47F0B99CA6F0}"/>
                    </a:ext>
                  </a:extLst>
                </p14:cNvPr>
                <p14:cNvContentPartPr/>
                <p14:nvPr/>
              </p14:nvContentPartPr>
              <p14:xfrm>
                <a:off x="4507810" y="3759209"/>
                <a:ext cx="137520" cy="196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AE54085-3A13-9259-8059-47F0B99CA6F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498810" y="3750209"/>
                  <a:ext cx="155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FBB02BE-7222-DDA2-A461-F90B96CD9279}"/>
                    </a:ext>
                  </a:extLst>
                </p14:cNvPr>
                <p14:cNvContentPartPr/>
                <p14:nvPr/>
              </p14:nvContentPartPr>
              <p14:xfrm>
                <a:off x="4441570" y="3827609"/>
                <a:ext cx="166320" cy="27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FBB02BE-7222-DDA2-A461-F90B96CD927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432570" y="3818969"/>
                  <a:ext cx="183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538E178-EFCB-F8F1-2A6C-8689BA7B08D6}"/>
                    </a:ext>
                  </a:extLst>
                </p14:cNvPr>
                <p14:cNvContentPartPr/>
                <p14:nvPr/>
              </p14:nvContentPartPr>
              <p14:xfrm>
                <a:off x="4533370" y="3733649"/>
                <a:ext cx="121680" cy="255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538E178-EFCB-F8F1-2A6C-8689BA7B08D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524730" y="3724649"/>
                  <a:ext cx="139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71F011C-09A0-F651-DC3A-6BDB64EBE3F4}"/>
                    </a:ext>
                  </a:extLst>
                </p14:cNvPr>
                <p14:cNvContentPartPr/>
                <p14:nvPr/>
              </p14:nvContentPartPr>
              <p14:xfrm>
                <a:off x="4810570" y="3872609"/>
                <a:ext cx="469080" cy="314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71F011C-09A0-F651-DC3A-6BDB64EBE3F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801570" y="3863609"/>
                  <a:ext cx="4867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C070425-325F-11ED-0B33-2D1E7A3FD491}"/>
                    </a:ext>
                  </a:extLst>
                </p14:cNvPr>
                <p14:cNvContentPartPr/>
                <p14:nvPr/>
              </p14:nvContentPartPr>
              <p14:xfrm>
                <a:off x="4992730" y="3732209"/>
                <a:ext cx="130320" cy="73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C070425-325F-11ED-0B33-2D1E7A3FD49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83730" y="3723569"/>
                  <a:ext cx="147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E12F09E-A65C-C5ED-F0BD-3215D66161A1}"/>
                    </a:ext>
                  </a:extLst>
                </p14:cNvPr>
                <p14:cNvContentPartPr/>
                <p14:nvPr/>
              </p14:nvContentPartPr>
              <p14:xfrm>
                <a:off x="5345530" y="3894929"/>
                <a:ext cx="466920" cy="147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E12F09E-A65C-C5ED-F0BD-3215D66161A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336890" y="3886289"/>
                  <a:ext cx="484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BDACA0A-43E0-99C2-E699-8E2F82F14A06}"/>
                    </a:ext>
                  </a:extLst>
                </p14:cNvPr>
                <p14:cNvContentPartPr/>
                <p14:nvPr/>
              </p14:nvContentPartPr>
              <p14:xfrm>
                <a:off x="5548930" y="3772529"/>
                <a:ext cx="46800" cy="444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BDACA0A-43E0-99C2-E699-8E2F82F14A0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540290" y="3763529"/>
                  <a:ext cx="644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F8CCCD5-C18A-AF8D-3301-D4F3BC1146EA}"/>
                    </a:ext>
                  </a:extLst>
                </p14:cNvPr>
                <p14:cNvContentPartPr/>
                <p14:nvPr/>
              </p14:nvContentPartPr>
              <p14:xfrm>
                <a:off x="5658370" y="4265729"/>
                <a:ext cx="42120" cy="148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F8CCCD5-C18A-AF8D-3301-D4F3BC1146E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649730" y="4257089"/>
                  <a:ext cx="59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A085F38-5D7C-3128-E199-C5C706C23DA9}"/>
                    </a:ext>
                  </a:extLst>
                </p14:cNvPr>
                <p14:cNvContentPartPr/>
                <p14:nvPr/>
              </p14:nvContentPartPr>
              <p14:xfrm>
                <a:off x="5750530" y="4159169"/>
                <a:ext cx="11880" cy="14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A085F38-5D7C-3128-E199-C5C706C23DA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41890" y="4150529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9809F87-B329-0BB6-6DDB-02E17E99608D}"/>
                    </a:ext>
                  </a:extLst>
                </p14:cNvPr>
                <p14:cNvContentPartPr/>
                <p14:nvPr/>
              </p14:nvContentPartPr>
              <p14:xfrm>
                <a:off x="5922970" y="3948209"/>
                <a:ext cx="213120" cy="246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9809F87-B329-0BB6-6DDB-02E17E99608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13970" y="3939209"/>
                  <a:ext cx="230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B5D2F72-B19D-6C62-A7F4-8FB5D309DEE6}"/>
                    </a:ext>
                  </a:extLst>
                </p14:cNvPr>
                <p14:cNvContentPartPr/>
                <p14:nvPr/>
              </p14:nvContentPartPr>
              <p14:xfrm>
                <a:off x="6297730" y="4068449"/>
                <a:ext cx="29880" cy="161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B5D2F72-B19D-6C62-A7F4-8FB5D309DEE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289090" y="4059449"/>
                  <a:ext cx="47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69DDCAB-9DF1-B0AE-A8F0-A858C4D9AFD7}"/>
                    </a:ext>
                  </a:extLst>
                </p14:cNvPr>
                <p14:cNvContentPartPr/>
                <p14:nvPr/>
              </p14:nvContentPartPr>
              <p14:xfrm>
                <a:off x="6186850" y="4000769"/>
                <a:ext cx="313560" cy="151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69DDCAB-9DF1-B0AE-A8F0-A858C4D9AFD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177850" y="3992129"/>
                  <a:ext cx="331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5AF7FE6-8A48-80AE-B045-0932772AA7C6}"/>
                    </a:ext>
                  </a:extLst>
                </p14:cNvPr>
                <p14:cNvContentPartPr/>
                <p14:nvPr/>
              </p14:nvContentPartPr>
              <p14:xfrm>
                <a:off x="6983890" y="4022009"/>
                <a:ext cx="230040" cy="189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5AF7FE6-8A48-80AE-B045-0932772AA7C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74890" y="4013009"/>
                  <a:ext cx="247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3DBBC90-4234-87C2-3693-DA10F376ADAB}"/>
                    </a:ext>
                  </a:extLst>
                </p14:cNvPr>
                <p14:cNvContentPartPr/>
                <p14:nvPr/>
              </p14:nvContentPartPr>
              <p14:xfrm>
                <a:off x="7281610" y="4056209"/>
                <a:ext cx="275040" cy="150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3DBBC90-4234-87C2-3693-DA10F376ADA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72970" y="4047569"/>
                  <a:ext cx="292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1C16C6B-24A5-4422-DC95-6DB201D3C6F1}"/>
                    </a:ext>
                  </a:extLst>
                </p14:cNvPr>
                <p14:cNvContentPartPr/>
                <p14:nvPr/>
              </p14:nvContentPartPr>
              <p14:xfrm>
                <a:off x="7619650" y="3869009"/>
                <a:ext cx="65160" cy="308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1C16C6B-24A5-4422-DC95-6DB201D3C6F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610650" y="3860009"/>
                  <a:ext cx="828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DCBEABF-2948-0D8C-911E-8869C4D7FEE1}"/>
                    </a:ext>
                  </a:extLst>
                </p14:cNvPr>
                <p14:cNvContentPartPr/>
                <p14:nvPr/>
              </p14:nvContentPartPr>
              <p14:xfrm>
                <a:off x="7582570" y="3996809"/>
                <a:ext cx="154080" cy="16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DCBEABF-2948-0D8C-911E-8869C4D7FEE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73570" y="3987809"/>
                  <a:ext cx="171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11BA2E0-DA58-9818-8888-162A19EDAE32}"/>
                    </a:ext>
                  </a:extLst>
                </p14:cNvPr>
                <p14:cNvContentPartPr/>
                <p14:nvPr/>
              </p14:nvContentPartPr>
              <p14:xfrm>
                <a:off x="1020130" y="4688369"/>
                <a:ext cx="401040" cy="191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11BA2E0-DA58-9818-8888-162A19EDAE3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11490" y="4679369"/>
                  <a:ext cx="418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33CB461-4700-46B7-98FA-E93634B920BC}"/>
                    </a:ext>
                  </a:extLst>
                </p14:cNvPr>
                <p14:cNvContentPartPr/>
                <p14:nvPr/>
              </p14:nvContentPartPr>
              <p14:xfrm>
                <a:off x="1440610" y="4530689"/>
                <a:ext cx="8280" cy="36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33CB461-4700-46B7-98FA-E93634B920B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431970" y="4522049"/>
                  <a:ext cx="25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D84DB5A-7C42-9994-CC84-5E7B0AC5D80A}"/>
                    </a:ext>
                  </a:extLst>
                </p14:cNvPr>
                <p14:cNvContentPartPr/>
                <p14:nvPr/>
              </p14:nvContentPartPr>
              <p14:xfrm>
                <a:off x="1576330" y="4473449"/>
                <a:ext cx="68760" cy="332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D84DB5A-7C42-9994-CC84-5E7B0AC5D80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567330" y="4464449"/>
                  <a:ext cx="864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2DA1915-4B29-5EE3-5CB5-45787724E525}"/>
                    </a:ext>
                  </a:extLst>
                </p14:cNvPr>
                <p14:cNvContentPartPr/>
                <p14:nvPr/>
              </p14:nvContentPartPr>
              <p14:xfrm>
                <a:off x="1485250" y="4526009"/>
                <a:ext cx="384480" cy="279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2DA1915-4B29-5EE3-5CB5-45787724E52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476610" y="4517369"/>
                  <a:ext cx="4021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95D2965-24D1-93EA-5059-2744D51A4B31}"/>
                    </a:ext>
                  </a:extLst>
                </p14:cNvPr>
                <p14:cNvContentPartPr/>
                <p14:nvPr/>
              </p14:nvContentPartPr>
              <p14:xfrm>
                <a:off x="2129650" y="4718249"/>
                <a:ext cx="787320" cy="172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95D2965-24D1-93EA-5059-2744D51A4B3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121010" y="4709609"/>
                  <a:ext cx="804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1198D7C-43AD-DC76-9118-DB8B84E0CEC7}"/>
                    </a:ext>
                  </a:extLst>
                </p14:cNvPr>
                <p14:cNvContentPartPr/>
                <p14:nvPr/>
              </p14:nvContentPartPr>
              <p14:xfrm>
                <a:off x="3119650" y="4615649"/>
                <a:ext cx="1207440" cy="493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1198D7C-43AD-DC76-9118-DB8B84E0CEC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10650" y="4607009"/>
                  <a:ext cx="122508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2CB5AF0-0F7C-FC6B-0075-D5E1E4979762}"/>
                    </a:ext>
                  </a:extLst>
                </p14:cNvPr>
                <p14:cNvContentPartPr/>
                <p14:nvPr/>
              </p14:nvContentPartPr>
              <p14:xfrm>
                <a:off x="3894010" y="4727609"/>
                <a:ext cx="306000" cy="36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2CB5AF0-0F7C-FC6B-0075-D5E1E497976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885370" y="4718609"/>
                  <a:ext cx="323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F13B268-0D6B-DF03-6C3E-33CAA060144A}"/>
                    </a:ext>
                  </a:extLst>
                </p14:cNvPr>
                <p14:cNvContentPartPr/>
                <p14:nvPr/>
              </p14:nvContentPartPr>
              <p14:xfrm>
                <a:off x="3830650" y="4670009"/>
                <a:ext cx="107280" cy="30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F13B268-0D6B-DF03-6C3E-33CAA060144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822010" y="4661369"/>
                  <a:ext cx="124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F87A396-B98E-535A-C45A-39335BA08E93}"/>
                    </a:ext>
                  </a:extLst>
                </p14:cNvPr>
                <p14:cNvContentPartPr/>
                <p14:nvPr/>
              </p14:nvContentPartPr>
              <p14:xfrm>
                <a:off x="4839010" y="4631849"/>
                <a:ext cx="445320" cy="319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F87A396-B98E-535A-C45A-39335BA08E9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30370" y="4623209"/>
                  <a:ext cx="4629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06290B3-5313-809F-3AF8-6B349A2E895E}"/>
                    </a:ext>
                  </a:extLst>
                </p14:cNvPr>
                <p14:cNvContentPartPr/>
                <p14:nvPr/>
              </p14:nvContentPartPr>
              <p14:xfrm>
                <a:off x="4881490" y="4687289"/>
                <a:ext cx="441720" cy="14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06290B3-5313-809F-3AF8-6B349A2E895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72850" y="4678649"/>
                  <a:ext cx="459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D808839-C768-6478-E64D-8B22F23746A5}"/>
                    </a:ext>
                  </a:extLst>
                </p14:cNvPr>
                <p14:cNvContentPartPr/>
                <p14:nvPr/>
              </p14:nvContentPartPr>
              <p14:xfrm>
                <a:off x="5606890" y="4614209"/>
                <a:ext cx="511200" cy="356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D808839-C768-6478-E64D-8B22F23746A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598250" y="4605209"/>
                  <a:ext cx="5288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42DE393-EC00-D0D7-45E9-1E51AA2DE847}"/>
                    </a:ext>
                  </a:extLst>
                </p14:cNvPr>
                <p14:cNvContentPartPr/>
                <p14:nvPr/>
              </p14:nvContentPartPr>
              <p14:xfrm>
                <a:off x="6410770" y="4732289"/>
                <a:ext cx="785160" cy="241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42DE393-EC00-D0D7-45E9-1E51AA2DE84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02130" y="4723649"/>
                  <a:ext cx="802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8F99D6E-B00C-FBDD-8E0F-E32B28D25EFD}"/>
                    </a:ext>
                  </a:extLst>
                </p14:cNvPr>
                <p14:cNvContentPartPr/>
                <p14:nvPr/>
              </p14:nvContentPartPr>
              <p14:xfrm>
                <a:off x="7238050" y="4847129"/>
                <a:ext cx="108720" cy="27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8F99D6E-B00C-FBDD-8E0F-E32B28D25EF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229410" y="4838129"/>
                  <a:ext cx="126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A9C3913-0596-D574-B459-63C16F7A7C90}"/>
                    </a:ext>
                  </a:extLst>
                </p14:cNvPr>
                <p14:cNvContentPartPr/>
                <p14:nvPr/>
              </p14:nvContentPartPr>
              <p14:xfrm>
                <a:off x="7374490" y="4760009"/>
                <a:ext cx="767160" cy="322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A9C3913-0596-D574-B459-63C16F7A7C9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65490" y="4751009"/>
                  <a:ext cx="7848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0044158-CBF8-1C05-6894-3E362650C427}"/>
                    </a:ext>
                  </a:extLst>
                </p14:cNvPr>
                <p14:cNvContentPartPr/>
                <p14:nvPr/>
              </p14:nvContentPartPr>
              <p14:xfrm>
                <a:off x="2340250" y="4098329"/>
                <a:ext cx="21240" cy="121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0044158-CBF8-1C05-6894-3E362650C42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331610" y="4089329"/>
                  <a:ext cx="38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E2CF7FD-AE52-082A-ECBC-5678AE661C72}"/>
                    </a:ext>
                  </a:extLst>
                </p14:cNvPr>
                <p14:cNvContentPartPr/>
                <p14:nvPr/>
              </p14:nvContentPartPr>
              <p14:xfrm>
                <a:off x="2365810" y="4049729"/>
                <a:ext cx="6840" cy="29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E2CF7FD-AE52-082A-ECBC-5678AE661C7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357170" y="4041089"/>
                  <a:ext cx="244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98F36C2-97E1-FEF8-ADB7-36D97C468E70}"/>
              </a:ext>
            </a:extLst>
          </p:cNvPr>
          <p:cNvGrpSpPr/>
          <p:nvPr/>
        </p:nvGrpSpPr>
        <p:grpSpPr>
          <a:xfrm>
            <a:off x="3626530" y="5217209"/>
            <a:ext cx="557280" cy="589680"/>
            <a:chOff x="3626530" y="5217209"/>
            <a:chExt cx="55728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55339DA-2424-D3A6-AA23-ED73210CDFA7}"/>
                    </a:ext>
                  </a:extLst>
                </p14:cNvPr>
                <p14:cNvContentPartPr/>
                <p14:nvPr/>
              </p14:nvContentPartPr>
              <p14:xfrm>
                <a:off x="3626530" y="5378849"/>
                <a:ext cx="467280" cy="293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55339DA-2424-D3A6-AA23-ED73210CDFA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17530" y="5370209"/>
                  <a:ext cx="4849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73B971F-EA9D-FBD9-16F1-B3870C7DEB73}"/>
                    </a:ext>
                  </a:extLst>
                </p14:cNvPr>
                <p14:cNvContentPartPr/>
                <p14:nvPr/>
              </p14:nvContentPartPr>
              <p14:xfrm>
                <a:off x="3820930" y="5217209"/>
                <a:ext cx="128520" cy="249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73B971F-EA9D-FBD9-16F1-B3870C7DEB7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812290" y="5208209"/>
                  <a:ext cx="146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36B36E6-305D-0981-20C4-1A1C4BE3E44E}"/>
                    </a:ext>
                  </a:extLst>
                </p14:cNvPr>
                <p14:cNvContentPartPr/>
                <p14:nvPr/>
              </p14:nvContentPartPr>
              <p14:xfrm>
                <a:off x="4120810" y="5689169"/>
                <a:ext cx="34920" cy="117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36B36E6-305D-0981-20C4-1A1C4BE3E44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112170" y="5680169"/>
                  <a:ext cx="52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1D0F57C-D00A-9746-48D2-0CCDD0997B65}"/>
                    </a:ext>
                  </a:extLst>
                </p14:cNvPr>
                <p14:cNvContentPartPr/>
                <p14:nvPr/>
              </p14:nvContentPartPr>
              <p14:xfrm>
                <a:off x="4151410" y="5507369"/>
                <a:ext cx="32400" cy="67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1D0F57C-D00A-9746-48D2-0CCDD0997B6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142770" y="5498729"/>
                  <a:ext cx="500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22593BC-734F-7FA8-FCC4-36E77A6040DB}"/>
              </a:ext>
            </a:extLst>
          </p:cNvPr>
          <p:cNvGrpSpPr/>
          <p:nvPr/>
        </p:nvGrpSpPr>
        <p:grpSpPr>
          <a:xfrm>
            <a:off x="6650170" y="5242769"/>
            <a:ext cx="5087520" cy="653040"/>
            <a:chOff x="6650170" y="5242769"/>
            <a:chExt cx="508752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BBA7F83-A090-FA4A-9ECB-58B7E1BD7AE3}"/>
                    </a:ext>
                  </a:extLst>
                </p14:cNvPr>
                <p14:cNvContentPartPr/>
                <p14:nvPr/>
              </p14:nvContentPartPr>
              <p14:xfrm>
                <a:off x="7516330" y="5660009"/>
                <a:ext cx="27720" cy="7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BBA7F83-A090-FA4A-9ECB-58B7E1BD7AE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07330" y="565100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18CD0DD-D602-E3DD-4121-D7B283C0ACC9}"/>
                    </a:ext>
                  </a:extLst>
                </p14:cNvPr>
                <p14:cNvContentPartPr/>
                <p14:nvPr/>
              </p14:nvContentPartPr>
              <p14:xfrm>
                <a:off x="7909810" y="5392529"/>
                <a:ext cx="1204200" cy="313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18CD0DD-D602-E3DD-4121-D7B283C0ACC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00810" y="5383889"/>
                  <a:ext cx="12218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6600E3A-5AE8-D1A1-76B3-DE93F768B608}"/>
                    </a:ext>
                  </a:extLst>
                </p14:cNvPr>
                <p14:cNvContentPartPr/>
                <p14:nvPr/>
              </p14:nvContentPartPr>
              <p14:xfrm>
                <a:off x="8888650" y="5497289"/>
                <a:ext cx="324000" cy="66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6600E3A-5AE8-D1A1-76B3-DE93F768B60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880010" y="5488289"/>
                  <a:ext cx="341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864696B-16F1-C575-7425-0C760B9545DB}"/>
                    </a:ext>
                  </a:extLst>
                </p14:cNvPr>
                <p14:cNvContentPartPr/>
                <p14:nvPr/>
              </p14:nvContentPartPr>
              <p14:xfrm>
                <a:off x="9352330" y="5374529"/>
                <a:ext cx="866880" cy="380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864696B-16F1-C575-7425-0C760B9545D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343690" y="5365529"/>
                  <a:ext cx="8845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5FBF0AB-54A5-980C-2277-A6E3A5DC7578}"/>
                    </a:ext>
                  </a:extLst>
                </p14:cNvPr>
                <p14:cNvContentPartPr/>
                <p14:nvPr/>
              </p14:nvContentPartPr>
              <p14:xfrm>
                <a:off x="10427650" y="5404769"/>
                <a:ext cx="490680" cy="380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5FBF0AB-54A5-980C-2277-A6E3A5DC757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419010" y="5395769"/>
                  <a:ext cx="5083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F14BE1A-8466-1613-B650-47800E07BAFA}"/>
                    </a:ext>
                  </a:extLst>
                </p14:cNvPr>
                <p14:cNvContentPartPr/>
                <p14:nvPr/>
              </p14:nvContentPartPr>
              <p14:xfrm>
                <a:off x="11120650" y="5487209"/>
                <a:ext cx="617040" cy="408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F14BE1A-8466-1613-B650-47800E07BAF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111650" y="5478569"/>
                  <a:ext cx="6346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09DFA10-E8F0-3D26-0DE3-D77DBB872D90}"/>
                    </a:ext>
                  </a:extLst>
                </p14:cNvPr>
                <p14:cNvContentPartPr/>
                <p14:nvPr/>
              </p14:nvContentPartPr>
              <p14:xfrm>
                <a:off x="6650170" y="5383529"/>
                <a:ext cx="389160" cy="123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09DFA10-E8F0-3D26-0DE3-D77DBB872D9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641170" y="5374889"/>
                  <a:ext cx="406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6B82730-9195-DA08-2F74-FDF23D021C30}"/>
                    </a:ext>
                  </a:extLst>
                </p14:cNvPr>
                <p14:cNvContentPartPr/>
                <p14:nvPr/>
              </p14:nvContentPartPr>
              <p14:xfrm>
                <a:off x="6848170" y="5355809"/>
                <a:ext cx="25920" cy="326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6B82730-9195-DA08-2F74-FDF23D021C3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839170" y="5346809"/>
                  <a:ext cx="435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CAEB100-DDC0-8731-8FBA-DDA5D9F3A810}"/>
                    </a:ext>
                  </a:extLst>
                </p14:cNvPr>
                <p14:cNvContentPartPr/>
                <p14:nvPr/>
              </p14:nvContentPartPr>
              <p14:xfrm>
                <a:off x="6928450" y="5672609"/>
                <a:ext cx="91080" cy="200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CAEB100-DDC0-8731-8FBA-DDA5D9F3A81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919810" y="5663609"/>
                  <a:ext cx="108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6E8FCFB-9D61-27F3-C388-24F9DA3B1D79}"/>
                    </a:ext>
                  </a:extLst>
                </p14:cNvPr>
                <p14:cNvContentPartPr/>
                <p14:nvPr/>
              </p14:nvContentPartPr>
              <p14:xfrm>
                <a:off x="6884530" y="5753249"/>
                <a:ext cx="188640" cy="29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6E8FCFB-9D61-27F3-C388-24F9DA3B1D7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875890" y="5744249"/>
                  <a:ext cx="206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6E4E9C0-9DBE-8720-4239-9F5569E6AB0B}"/>
                    </a:ext>
                  </a:extLst>
                </p14:cNvPr>
                <p14:cNvContentPartPr/>
                <p14:nvPr/>
              </p14:nvContentPartPr>
              <p14:xfrm>
                <a:off x="7095850" y="5259689"/>
                <a:ext cx="95400" cy="171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6E4E9C0-9DBE-8720-4239-9F5569E6AB0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087210" y="5251049"/>
                  <a:ext cx="113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7487609-327A-06CD-E76B-786BD2691F5E}"/>
                    </a:ext>
                  </a:extLst>
                </p14:cNvPr>
                <p14:cNvContentPartPr/>
                <p14:nvPr/>
              </p14:nvContentPartPr>
              <p14:xfrm>
                <a:off x="7064530" y="5350769"/>
                <a:ext cx="151200" cy="19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7487609-327A-06CD-E76B-786BD2691F5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055890" y="5341769"/>
                  <a:ext cx="168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945DEF4-8825-C3E0-DB7A-F7B090C1F7E4}"/>
                    </a:ext>
                  </a:extLst>
                </p14:cNvPr>
                <p14:cNvContentPartPr/>
                <p14:nvPr/>
              </p14:nvContentPartPr>
              <p14:xfrm>
                <a:off x="7077850" y="5335289"/>
                <a:ext cx="229320" cy="60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945DEF4-8825-C3E0-DB7A-F7B090C1F7E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068850" y="5326289"/>
                  <a:ext cx="246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4FAF1A8-9513-04B1-4033-589D3888329A}"/>
                    </a:ext>
                  </a:extLst>
                </p14:cNvPr>
                <p14:cNvContentPartPr/>
                <p14:nvPr/>
              </p14:nvContentPartPr>
              <p14:xfrm>
                <a:off x="7105210" y="5242769"/>
                <a:ext cx="48960" cy="172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4FAF1A8-9513-04B1-4033-589D3888329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096570" y="5233769"/>
                  <a:ext cx="66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25ACA05-4ACF-2962-7A70-BD2A730496C2}"/>
                    </a:ext>
                  </a:extLst>
                </p14:cNvPr>
                <p14:cNvContentPartPr/>
                <p14:nvPr/>
              </p14:nvContentPartPr>
              <p14:xfrm>
                <a:off x="7289530" y="5377769"/>
                <a:ext cx="363240" cy="145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25ACA05-4ACF-2962-7A70-BD2A730496C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280530" y="5369129"/>
                  <a:ext cx="380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86AD10E-D989-E18C-FB07-A6D46CEE2580}"/>
                    </a:ext>
                  </a:extLst>
                </p14:cNvPr>
                <p14:cNvContentPartPr/>
                <p14:nvPr/>
              </p14:nvContentPartPr>
              <p14:xfrm>
                <a:off x="7470610" y="5374529"/>
                <a:ext cx="38160" cy="423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86AD10E-D989-E18C-FB07-A6D46CEE258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461970" y="5365529"/>
                  <a:ext cx="558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E573C88-3EC5-ED18-8EE1-AF87C7609FE2}"/>
                    </a:ext>
                  </a:extLst>
                </p14:cNvPr>
                <p14:cNvContentPartPr/>
                <p14:nvPr/>
              </p14:nvContentPartPr>
              <p14:xfrm>
                <a:off x="7560250" y="5717249"/>
                <a:ext cx="56880" cy="96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E573C88-3EC5-ED18-8EE1-AF87C7609FE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551610" y="5708609"/>
                  <a:ext cx="74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1ED6214-863F-EB55-F885-6EB8897F749A}"/>
                    </a:ext>
                  </a:extLst>
                </p14:cNvPr>
                <p14:cNvContentPartPr/>
                <p14:nvPr/>
              </p14:nvContentPartPr>
              <p14:xfrm>
                <a:off x="7602370" y="5606729"/>
                <a:ext cx="40320" cy="17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1ED6214-863F-EB55-F885-6EB8897F749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593370" y="5597729"/>
                  <a:ext cx="579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45280701-A2F0-5935-8337-B09E8AF3D747}"/>
              </a:ext>
            </a:extLst>
          </p:cNvPr>
          <p:cNvGrpSpPr/>
          <p:nvPr/>
        </p:nvGrpSpPr>
        <p:grpSpPr>
          <a:xfrm>
            <a:off x="345503" y="6150689"/>
            <a:ext cx="359640" cy="309960"/>
            <a:chOff x="345503" y="6150689"/>
            <a:chExt cx="35964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ADB004C-1E4B-DD66-DF93-EC09B30A634D}"/>
                    </a:ext>
                  </a:extLst>
                </p14:cNvPr>
                <p14:cNvContentPartPr/>
                <p14:nvPr/>
              </p14:nvContentPartPr>
              <p14:xfrm>
                <a:off x="345503" y="6150689"/>
                <a:ext cx="59760" cy="299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ADB004C-1E4B-DD66-DF93-EC09B30A634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36503" y="6141689"/>
                  <a:ext cx="774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8848D2E-B5EE-33FC-3B77-9DF81E702845}"/>
                    </a:ext>
                  </a:extLst>
                </p14:cNvPr>
                <p14:cNvContentPartPr/>
                <p14:nvPr/>
              </p14:nvContentPartPr>
              <p14:xfrm>
                <a:off x="551423" y="6150689"/>
                <a:ext cx="153720" cy="309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8848D2E-B5EE-33FC-3B77-9DF81E70284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42783" y="6141689"/>
                  <a:ext cx="1713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9A4E048-5360-F134-F80B-BE05F3BAF175}"/>
                    </a:ext>
                  </a:extLst>
                </p14:cNvPr>
                <p14:cNvContentPartPr/>
                <p14:nvPr/>
              </p14:nvContentPartPr>
              <p14:xfrm>
                <a:off x="472583" y="6295769"/>
                <a:ext cx="189720" cy="64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9A4E048-5360-F134-F80B-BE05F3BAF17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63943" y="6287129"/>
                  <a:ext cx="20736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80F5556A-74C2-EFDF-55E7-FFE3D01FA1BB}"/>
              </a:ext>
            </a:extLst>
          </p:cNvPr>
          <p:cNvGrpSpPr/>
          <p:nvPr/>
        </p:nvGrpSpPr>
        <p:grpSpPr>
          <a:xfrm>
            <a:off x="1086023" y="6000929"/>
            <a:ext cx="2776320" cy="767880"/>
            <a:chOff x="1086023" y="6000929"/>
            <a:chExt cx="277632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A32B47A-DFC3-0FB3-B42C-A5DA7B58BC6E}"/>
                    </a:ext>
                  </a:extLst>
                </p14:cNvPr>
                <p14:cNvContentPartPr/>
                <p14:nvPr/>
              </p14:nvContentPartPr>
              <p14:xfrm>
                <a:off x="1086023" y="6158249"/>
                <a:ext cx="480960" cy="155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A32B47A-DFC3-0FB3-B42C-A5DA7B58BC6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77383" y="6149249"/>
                  <a:ext cx="498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9DBE05D-F2BB-87E9-1982-51E3EAF5B30B}"/>
                    </a:ext>
                  </a:extLst>
                </p14:cNvPr>
                <p14:cNvContentPartPr/>
                <p14:nvPr/>
              </p14:nvContentPartPr>
              <p14:xfrm>
                <a:off x="1335503" y="6132689"/>
                <a:ext cx="8280" cy="353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9DBE05D-F2BB-87E9-1982-51E3EAF5B30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326503" y="6124049"/>
                  <a:ext cx="259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F5E9B24-7BDC-84CC-F480-2C0A6EBC00EA}"/>
                    </a:ext>
                  </a:extLst>
                </p14:cNvPr>
                <p14:cNvContentPartPr/>
                <p14:nvPr/>
              </p14:nvContentPartPr>
              <p14:xfrm>
                <a:off x="1548263" y="6440849"/>
                <a:ext cx="59040" cy="276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F5E9B24-7BDC-84CC-F480-2C0A6EBC00E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539623" y="6432209"/>
                  <a:ext cx="76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90AAC7D-C264-95EF-CB92-18EF409E1D17}"/>
                    </a:ext>
                  </a:extLst>
                </p14:cNvPr>
                <p14:cNvContentPartPr/>
                <p14:nvPr/>
              </p14:nvContentPartPr>
              <p14:xfrm>
                <a:off x="1466903" y="6612209"/>
                <a:ext cx="153720" cy="34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90AAC7D-C264-95EF-CB92-18EF409E1D1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457903" y="6603209"/>
                  <a:ext cx="171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7FA0B45-8425-5664-8C79-24876093967D}"/>
                    </a:ext>
                  </a:extLst>
                </p14:cNvPr>
                <p14:cNvContentPartPr/>
                <p14:nvPr/>
              </p14:nvContentPartPr>
              <p14:xfrm>
                <a:off x="1628903" y="6007769"/>
                <a:ext cx="225000" cy="230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7FA0B45-8425-5664-8C79-24876093967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619903" y="5999129"/>
                  <a:ext cx="242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4CD04F9-8A48-0134-88D8-042C8A6BC15B}"/>
                    </a:ext>
                  </a:extLst>
                </p14:cNvPr>
                <p14:cNvContentPartPr/>
                <p14:nvPr/>
              </p14:nvContentPartPr>
              <p14:xfrm>
                <a:off x="1655903" y="6074009"/>
                <a:ext cx="264240" cy="115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4CD04F9-8A48-0134-88D8-042C8A6BC15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646903" y="6065009"/>
                  <a:ext cx="281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0456666-FB5F-689A-7FFF-B835EDC20C66}"/>
                    </a:ext>
                  </a:extLst>
                </p14:cNvPr>
                <p14:cNvContentPartPr/>
                <p14:nvPr/>
              </p14:nvContentPartPr>
              <p14:xfrm>
                <a:off x="1772183" y="6000929"/>
                <a:ext cx="42840" cy="2113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0456666-FB5F-689A-7FFF-B835EDC20C6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763183" y="5991929"/>
                  <a:ext cx="60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50E3F65-4B63-51EE-AF67-94F63B223A24}"/>
                    </a:ext>
                  </a:extLst>
                </p14:cNvPr>
                <p14:cNvContentPartPr/>
                <p14:nvPr/>
              </p14:nvContentPartPr>
              <p14:xfrm>
                <a:off x="1945343" y="6196769"/>
                <a:ext cx="369000" cy="2034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50E3F65-4B63-51EE-AF67-94F63B223A2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936703" y="6187769"/>
                  <a:ext cx="386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3B0F5C5-4301-9C9C-203F-186C5DFA5026}"/>
                    </a:ext>
                  </a:extLst>
                </p14:cNvPr>
                <p14:cNvContentPartPr/>
                <p14:nvPr/>
              </p14:nvContentPartPr>
              <p14:xfrm>
                <a:off x="2080343" y="6133049"/>
                <a:ext cx="51480" cy="466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3B0F5C5-4301-9C9C-203F-186C5DFA502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071343" y="6124049"/>
                  <a:ext cx="691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F909348-3522-AC02-3A2B-758088A06BD5}"/>
                    </a:ext>
                  </a:extLst>
                </p14:cNvPr>
                <p14:cNvContentPartPr/>
                <p14:nvPr/>
              </p14:nvContentPartPr>
              <p14:xfrm>
                <a:off x="2195903" y="6647849"/>
                <a:ext cx="97920" cy="1209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F909348-3522-AC02-3A2B-758088A06BD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187263" y="6639209"/>
                  <a:ext cx="115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9733713-8E85-31E9-DF10-E54AE38D3ED8}"/>
                    </a:ext>
                  </a:extLst>
                </p14:cNvPr>
                <p14:cNvContentPartPr/>
                <p14:nvPr/>
              </p14:nvContentPartPr>
              <p14:xfrm>
                <a:off x="2257823" y="6517169"/>
                <a:ext cx="43920" cy="32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9733713-8E85-31E9-DF10-E54AE38D3ED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248823" y="6508169"/>
                  <a:ext cx="61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16237FD-5123-FDD1-5E64-382A94FBE6DC}"/>
                    </a:ext>
                  </a:extLst>
                </p14:cNvPr>
                <p14:cNvContentPartPr/>
                <p14:nvPr/>
              </p14:nvContentPartPr>
              <p14:xfrm>
                <a:off x="2560223" y="6380369"/>
                <a:ext cx="354960" cy="1436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16237FD-5123-FDD1-5E64-382A94FBE6D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551583" y="6371729"/>
                  <a:ext cx="372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FE11B82-FBAC-02F6-DEBE-86723F8723B1}"/>
                    </a:ext>
                  </a:extLst>
                </p14:cNvPr>
                <p14:cNvContentPartPr/>
                <p14:nvPr/>
              </p14:nvContentPartPr>
              <p14:xfrm>
                <a:off x="2782343" y="6301529"/>
                <a:ext cx="57240" cy="41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FE11B82-FBAC-02F6-DEBE-86723F8723B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773343" y="6292889"/>
                  <a:ext cx="74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6DF59D6-B1BB-B085-B3FC-9235260666AA}"/>
                    </a:ext>
                  </a:extLst>
                </p14:cNvPr>
                <p14:cNvContentPartPr/>
                <p14:nvPr/>
              </p14:nvContentPartPr>
              <p14:xfrm>
                <a:off x="3118943" y="6183089"/>
                <a:ext cx="630360" cy="354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6DF59D6-B1BB-B085-B3FC-9235260666A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110303" y="6174089"/>
                  <a:ext cx="6480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E575145-19AD-48AD-68DD-D349E90CE220}"/>
                    </a:ext>
                  </a:extLst>
                </p14:cNvPr>
                <p14:cNvContentPartPr/>
                <p14:nvPr/>
              </p14:nvContentPartPr>
              <p14:xfrm>
                <a:off x="3604583" y="6560009"/>
                <a:ext cx="257760" cy="1198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E575145-19AD-48AD-68DD-D349E90CE22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595943" y="6551369"/>
                  <a:ext cx="2754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9F139E78-A43B-EDFE-4A86-D4F618DCF893}"/>
              </a:ext>
            </a:extLst>
          </p:cNvPr>
          <p:cNvGrpSpPr/>
          <p:nvPr/>
        </p:nvGrpSpPr>
        <p:grpSpPr>
          <a:xfrm>
            <a:off x="4389383" y="6183809"/>
            <a:ext cx="813960" cy="417600"/>
            <a:chOff x="4389383" y="6183809"/>
            <a:chExt cx="81396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6E00A49-2B85-992D-7C9A-DD9CC992D415}"/>
                    </a:ext>
                  </a:extLst>
                </p14:cNvPr>
                <p14:cNvContentPartPr/>
                <p14:nvPr/>
              </p14:nvContentPartPr>
              <p14:xfrm>
                <a:off x="4389383" y="6217649"/>
                <a:ext cx="184680" cy="3430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6E00A49-2B85-992D-7C9A-DD9CC992D41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80383" y="6208649"/>
                  <a:ext cx="2023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39EAD6A-17B2-8876-F39C-8E0A241DFA28}"/>
                    </a:ext>
                  </a:extLst>
                </p14:cNvPr>
                <p14:cNvContentPartPr/>
                <p14:nvPr/>
              </p14:nvContentPartPr>
              <p14:xfrm>
                <a:off x="4394423" y="6335729"/>
                <a:ext cx="194400" cy="65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39EAD6A-17B2-8876-F39C-8E0A241DFA2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385783" y="6327089"/>
                  <a:ext cx="212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C470328-4B2A-3892-A1B4-172AA847B364}"/>
                    </a:ext>
                  </a:extLst>
                </p14:cNvPr>
                <p14:cNvContentPartPr/>
                <p14:nvPr/>
              </p14:nvContentPartPr>
              <p14:xfrm>
                <a:off x="4596743" y="6183809"/>
                <a:ext cx="165600" cy="362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C470328-4B2A-3892-A1B4-172AA847B36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588103" y="6175169"/>
                  <a:ext cx="1832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FA5905D-A46A-838F-20BD-DFBF72522B96}"/>
                    </a:ext>
                  </a:extLst>
                </p14:cNvPr>
                <p14:cNvContentPartPr/>
                <p14:nvPr/>
              </p14:nvContentPartPr>
              <p14:xfrm>
                <a:off x="4801943" y="6425369"/>
                <a:ext cx="188280" cy="1382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FA5905D-A46A-838F-20BD-DFBF72522B9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93303" y="6416369"/>
                  <a:ext cx="205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02FC0B6-20F6-AB3A-6948-C925740D466A}"/>
                    </a:ext>
                  </a:extLst>
                </p14:cNvPr>
                <p14:cNvContentPartPr/>
                <p14:nvPr/>
              </p14:nvContentPartPr>
              <p14:xfrm>
                <a:off x="5033423" y="6442289"/>
                <a:ext cx="169920" cy="1591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02FC0B6-20F6-AB3A-6948-C925740D466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024783" y="6433289"/>
                  <a:ext cx="18756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EBBA75A7-0F90-2F32-1884-D7E711F3E66C}"/>
                  </a:ext>
                </a:extLst>
              </p14:cNvPr>
              <p14:cNvContentPartPr/>
              <p14:nvPr/>
            </p14:nvContentPartPr>
            <p14:xfrm>
              <a:off x="5544623" y="6197849"/>
              <a:ext cx="494280" cy="17172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EBBA75A7-0F90-2F32-1884-D7E711F3E66C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5535983" y="6189209"/>
                <a:ext cx="5119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FE3AF608-11C5-18BB-4D11-F48B27E5E46D}"/>
                  </a:ext>
                </a:extLst>
              </p14:cNvPr>
              <p14:cNvContentPartPr/>
              <p14:nvPr/>
            </p14:nvContentPartPr>
            <p14:xfrm>
              <a:off x="5777903" y="6144569"/>
              <a:ext cx="22680" cy="42408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FE3AF608-11C5-18BB-4D11-F48B27E5E46D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769263" y="6135929"/>
                <a:ext cx="4032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42D7092C-F8EB-2FEB-4425-45DB9C30C270}"/>
                  </a:ext>
                </a:extLst>
              </p14:cNvPr>
              <p14:cNvContentPartPr/>
              <p14:nvPr/>
            </p14:nvContentPartPr>
            <p14:xfrm>
              <a:off x="5988503" y="6473609"/>
              <a:ext cx="68040" cy="22500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42D7092C-F8EB-2FEB-4425-45DB9C30C270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979863" y="6464609"/>
                <a:ext cx="856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A2E51D4C-4C30-505D-DA60-708AC4FCEA55}"/>
                  </a:ext>
                </a:extLst>
              </p14:cNvPr>
              <p14:cNvContentPartPr/>
              <p14:nvPr/>
            </p14:nvContentPartPr>
            <p14:xfrm>
              <a:off x="5870783" y="6598889"/>
              <a:ext cx="200880" cy="525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A2E51D4C-4C30-505D-DA60-708AC4FCEA55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5861783" y="6590249"/>
                <a:ext cx="21852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Group 317">
            <a:extLst>
              <a:ext uri="{FF2B5EF4-FFF2-40B4-BE49-F238E27FC236}">
                <a16:creationId xmlns:a16="http://schemas.microsoft.com/office/drawing/2014/main" id="{5A92ACCC-C2BD-55B8-34CB-47B116973BE0}"/>
              </a:ext>
            </a:extLst>
          </p:cNvPr>
          <p:cNvGrpSpPr/>
          <p:nvPr/>
        </p:nvGrpSpPr>
        <p:grpSpPr>
          <a:xfrm>
            <a:off x="6540383" y="6166169"/>
            <a:ext cx="993960" cy="541440"/>
            <a:chOff x="6540383" y="6166169"/>
            <a:chExt cx="99396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666E175-9E7B-4FC0-0AE1-81D9EE3DE74D}"/>
                    </a:ext>
                  </a:extLst>
                </p14:cNvPr>
                <p14:cNvContentPartPr/>
                <p14:nvPr/>
              </p14:nvContentPartPr>
              <p14:xfrm>
                <a:off x="6540383" y="6166169"/>
                <a:ext cx="352800" cy="4201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666E175-9E7B-4FC0-0AE1-81D9EE3DE74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531383" y="6157529"/>
                  <a:ext cx="370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7303BCE-C92E-533F-9F3B-4F3DB89804E0}"/>
                    </a:ext>
                  </a:extLst>
                </p14:cNvPr>
                <p14:cNvContentPartPr/>
                <p14:nvPr/>
              </p14:nvContentPartPr>
              <p14:xfrm>
                <a:off x="7093703" y="6263369"/>
                <a:ext cx="440640" cy="175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7303BCE-C92E-533F-9F3B-4F3DB89804E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085063" y="6254369"/>
                  <a:ext cx="458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36D60C2-A54C-3477-74FA-E0049CCF138B}"/>
                    </a:ext>
                  </a:extLst>
                </p14:cNvPr>
                <p14:cNvContentPartPr/>
                <p14:nvPr/>
              </p14:nvContentPartPr>
              <p14:xfrm>
                <a:off x="7284143" y="6174809"/>
                <a:ext cx="67320" cy="4770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36D60C2-A54C-3477-74FA-E0049CCF138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275143" y="6166169"/>
                  <a:ext cx="8496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B561CA7-7421-DB28-ED37-72D82B534CED}"/>
                    </a:ext>
                  </a:extLst>
                </p14:cNvPr>
                <p14:cNvContentPartPr/>
                <p14:nvPr/>
              </p14:nvContentPartPr>
              <p14:xfrm>
                <a:off x="7425623" y="6622289"/>
                <a:ext cx="63360" cy="853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B561CA7-7421-DB28-ED37-72D82B534CE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416983" y="6613289"/>
                  <a:ext cx="81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7941F1B-9464-3B65-9E10-BCE931FAAE27}"/>
                    </a:ext>
                  </a:extLst>
                </p14:cNvPr>
                <p14:cNvContentPartPr/>
                <p14:nvPr/>
              </p14:nvContentPartPr>
              <p14:xfrm>
                <a:off x="7506623" y="6512849"/>
                <a:ext cx="16560" cy="29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7941F1B-9464-3B65-9E10-BCE931FAAE2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497623" y="6503849"/>
                  <a:ext cx="342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CB104FD-FCA9-DF12-23BD-2B522B443525}"/>
              </a:ext>
            </a:extLst>
          </p:cNvPr>
          <p:cNvGrpSpPr/>
          <p:nvPr/>
        </p:nvGrpSpPr>
        <p:grpSpPr>
          <a:xfrm>
            <a:off x="7801103" y="6209729"/>
            <a:ext cx="705960" cy="396000"/>
            <a:chOff x="7801103" y="6209729"/>
            <a:chExt cx="70596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782DF4E-BBF8-6EE8-423C-F6E858DAEBD7}"/>
                    </a:ext>
                  </a:extLst>
                </p14:cNvPr>
                <p14:cNvContentPartPr/>
                <p14:nvPr/>
              </p14:nvContentPartPr>
              <p14:xfrm>
                <a:off x="7801103" y="6209729"/>
                <a:ext cx="135000" cy="378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782DF4E-BBF8-6EE8-423C-F6E858DAEBD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792103" y="6200729"/>
                  <a:ext cx="1526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9F319A4-F7AB-C4DA-C81E-7F183CA5397D}"/>
                    </a:ext>
                  </a:extLst>
                </p14:cNvPr>
                <p14:cNvContentPartPr/>
                <p14:nvPr/>
              </p14:nvContentPartPr>
              <p14:xfrm>
                <a:off x="7997663" y="6437969"/>
                <a:ext cx="95040" cy="1659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9F319A4-F7AB-C4DA-C81E-7F183CA5397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989023" y="6429329"/>
                  <a:ext cx="112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322A4AD-C737-6ECC-F9F8-5FDADEEC9A0A}"/>
                    </a:ext>
                  </a:extLst>
                </p14:cNvPr>
                <p14:cNvContentPartPr/>
                <p14:nvPr/>
              </p14:nvContentPartPr>
              <p14:xfrm>
                <a:off x="8199263" y="6437969"/>
                <a:ext cx="112320" cy="167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322A4AD-C737-6ECC-F9F8-5FDADEEC9A0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190263" y="6429329"/>
                  <a:ext cx="129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06F4B8F-8427-8665-0012-D555CC0102D9}"/>
                    </a:ext>
                  </a:extLst>
                </p14:cNvPr>
                <p14:cNvContentPartPr/>
                <p14:nvPr/>
              </p14:nvContentPartPr>
              <p14:xfrm>
                <a:off x="8349383" y="6455249"/>
                <a:ext cx="157680" cy="1458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06F4B8F-8427-8665-0012-D555CC0102D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340383" y="6446249"/>
                  <a:ext cx="1753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F1F48250-8ED7-ABD8-E602-66DF3E210D8C}"/>
              </a:ext>
            </a:extLst>
          </p:cNvPr>
          <p:cNvGrpSpPr/>
          <p:nvPr/>
        </p:nvGrpSpPr>
        <p:grpSpPr>
          <a:xfrm>
            <a:off x="8694623" y="6188129"/>
            <a:ext cx="2644907" cy="550080"/>
            <a:chOff x="8694623" y="6188129"/>
            <a:chExt cx="2644907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C7557B4-9B40-EECE-707A-B7E88A7E15DE}"/>
                    </a:ext>
                  </a:extLst>
                </p14:cNvPr>
                <p14:cNvContentPartPr/>
                <p14:nvPr/>
              </p14:nvContentPartPr>
              <p14:xfrm>
                <a:off x="8694623" y="6275249"/>
                <a:ext cx="1231920" cy="4240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C7557B4-9B40-EECE-707A-B7E88A7E15D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685623" y="6266609"/>
                  <a:ext cx="12495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C8C1CCB-9D72-1FA7-647D-BE47779D1C7E}"/>
                    </a:ext>
                  </a:extLst>
                </p14:cNvPr>
                <p14:cNvContentPartPr/>
                <p14:nvPr/>
              </p14:nvContentPartPr>
              <p14:xfrm>
                <a:off x="9562223" y="6408089"/>
                <a:ext cx="243360" cy="172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C8C1CCB-9D72-1FA7-647D-BE47779D1C7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553223" y="6399449"/>
                  <a:ext cx="261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1811062-F74D-7CDB-7035-30175B00CDE5}"/>
                    </a:ext>
                  </a:extLst>
                </p14:cNvPr>
                <p14:cNvContentPartPr/>
                <p14:nvPr/>
              </p14:nvContentPartPr>
              <p14:xfrm>
                <a:off x="9348743" y="6341849"/>
                <a:ext cx="53640" cy="29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1811062-F74D-7CDB-7035-30175B00CDE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339743" y="6332849"/>
                  <a:ext cx="71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9FFBA3F-D3B5-AADF-AEA7-964E155C5F19}"/>
                    </a:ext>
                  </a:extLst>
                </p14:cNvPr>
                <p14:cNvContentPartPr/>
                <p14:nvPr/>
              </p14:nvContentPartPr>
              <p14:xfrm>
                <a:off x="10039570" y="6260849"/>
                <a:ext cx="1299960" cy="4773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9FFBA3F-D3B5-AADF-AEA7-964E155C5F1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030570" y="6252209"/>
                  <a:ext cx="13176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A86C7F6-1C89-021A-E8CF-BBF7F813DD54}"/>
                    </a:ext>
                  </a:extLst>
                </p14:cNvPr>
                <p14:cNvContentPartPr/>
                <p14:nvPr/>
              </p14:nvContentPartPr>
              <p14:xfrm>
                <a:off x="10953970" y="6353009"/>
                <a:ext cx="377280" cy="205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A86C7F6-1C89-021A-E8CF-BBF7F813DD5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945330" y="6344369"/>
                  <a:ext cx="394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A3CE51E-1000-2040-352E-182FE071FCE2}"/>
                    </a:ext>
                  </a:extLst>
                </p14:cNvPr>
                <p14:cNvContentPartPr/>
                <p14:nvPr/>
              </p14:nvContentPartPr>
              <p14:xfrm>
                <a:off x="10917970" y="6188129"/>
                <a:ext cx="50760" cy="662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A3CE51E-1000-2040-352E-182FE071FCE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909330" y="6179129"/>
                  <a:ext cx="6840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2EF7DC-E3B3-C652-7998-C98E684132F7}"/>
                  </a:ext>
                </a:extLst>
              </p14:cNvPr>
              <p14:cNvContentPartPr/>
              <p14:nvPr/>
            </p14:nvContentPartPr>
            <p14:xfrm>
              <a:off x="11010570" y="1018425"/>
              <a:ext cx="29160" cy="73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2EF7DC-E3B3-C652-7998-C98E684132F7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0992570" y="1000785"/>
                <a:ext cx="6480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8A7680B-3393-C826-BE96-5D934961C469}"/>
              </a:ext>
            </a:extLst>
          </p:cNvPr>
          <p:cNvGrpSpPr/>
          <p:nvPr/>
        </p:nvGrpSpPr>
        <p:grpSpPr>
          <a:xfrm>
            <a:off x="11772690" y="1009425"/>
            <a:ext cx="79920" cy="120240"/>
            <a:chOff x="11772690" y="1009425"/>
            <a:chExt cx="79920" cy="1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C770CAE-14D6-3159-E8E4-EEFA0F9D3DC8}"/>
                    </a:ext>
                  </a:extLst>
                </p14:cNvPr>
                <p14:cNvContentPartPr/>
                <p14:nvPr/>
              </p14:nvContentPartPr>
              <p14:xfrm>
                <a:off x="11772690" y="1056945"/>
                <a:ext cx="26280" cy="72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C770CAE-14D6-3159-E8E4-EEFA0F9D3DC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754690" y="1038945"/>
                  <a:ext cx="61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D84F84A-50C7-220A-A37B-F11A87A5FA63}"/>
                    </a:ext>
                  </a:extLst>
                </p14:cNvPr>
                <p14:cNvContentPartPr/>
                <p14:nvPr/>
              </p14:nvContentPartPr>
              <p14:xfrm>
                <a:off x="11829930" y="1009425"/>
                <a:ext cx="22680" cy="81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D84F84A-50C7-220A-A37B-F11A87A5FA6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811930" y="991425"/>
                  <a:ext cx="5832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16FEF1-9B0E-4138-79F5-4BCB2FBAAA7D}"/>
                  </a:ext>
                </a:extLst>
              </p14:cNvPr>
              <p14:cNvContentPartPr/>
              <p14:nvPr/>
            </p14:nvContentPartPr>
            <p14:xfrm>
              <a:off x="10934250" y="961545"/>
              <a:ext cx="38880" cy="114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16FEF1-9B0E-4138-79F5-4BCB2FBAAA7D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0916250" y="943545"/>
                <a:ext cx="74520" cy="1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2090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70B996-49E2-F4C0-A574-7EDBE5907CA9}"/>
              </a:ext>
            </a:extLst>
          </p:cNvPr>
          <p:cNvGrpSpPr/>
          <p:nvPr/>
        </p:nvGrpSpPr>
        <p:grpSpPr>
          <a:xfrm>
            <a:off x="1045330" y="183329"/>
            <a:ext cx="1584360" cy="470160"/>
            <a:chOff x="1045330" y="183329"/>
            <a:chExt cx="158436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DA666C8-7AD7-B260-322C-C1F4A73D62AA}"/>
                    </a:ext>
                  </a:extLst>
                </p14:cNvPr>
                <p14:cNvContentPartPr/>
                <p14:nvPr/>
              </p14:nvContentPartPr>
              <p14:xfrm>
                <a:off x="1120210" y="273329"/>
                <a:ext cx="46080" cy="279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DA666C8-7AD7-B260-322C-C1F4A73D62A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1210" y="264329"/>
                  <a:ext cx="63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EFA2563-7C1A-7A4D-E173-5633BED8F39E}"/>
                    </a:ext>
                  </a:extLst>
                </p14:cNvPr>
                <p14:cNvContentPartPr/>
                <p14:nvPr/>
              </p14:nvContentPartPr>
              <p14:xfrm>
                <a:off x="1045330" y="269369"/>
                <a:ext cx="285840" cy="66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EFA2563-7C1A-7A4D-E173-5633BED8F3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6330" y="260729"/>
                  <a:ext cx="303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52D7E6B-FC85-4882-F797-154FD77AF713}"/>
                    </a:ext>
                  </a:extLst>
                </p14:cNvPr>
                <p14:cNvContentPartPr/>
                <p14:nvPr/>
              </p14:nvContentPartPr>
              <p14:xfrm>
                <a:off x="1310290" y="183329"/>
                <a:ext cx="300600" cy="384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52D7E6B-FC85-4882-F797-154FD77AF7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1290" y="174329"/>
                  <a:ext cx="3182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2D64D9-889F-DB85-3F28-85391B821DD9}"/>
                    </a:ext>
                  </a:extLst>
                </p14:cNvPr>
                <p14:cNvContentPartPr/>
                <p14:nvPr/>
              </p14:nvContentPartPr>
              <p14:xfrm>
                <a:off x="1835530" y="277649"/>
                <a:ext cx="253440" cy="375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2D64D9-889F-DB85-3F28-85391B821D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26890" y="269009"/>
                  <a:ext cx="271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CC9690E-347F-A4A4-537B-A51DC8B53A4C}"/>
                    </a:ext>
                  </a:extLst>
                </p14:cNvPr>
                <p14:cNvContentPartPr/>
                <p14:nvPr/>
              </p14:nvContentPartPr>
              <p14:xfrm>
                <a:off x="2167450" y="400409"/>
                <a:ext cx="10188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CC9690E-347F-A4A4-537B-A51DC8B53A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58450" y="391409"/>
                  <a:ext cx="11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E7BFEC-3258-4AD3-7686-845C99F24918}"/>
                    </a:ext>
                  </a:extLst>
                </p14:cNvPr>
                <p14:cNvContentPartPr/>
                <p14:nvPr/>
              </p14:nvContentPartPr>
              <p14:xfrm>
                <a:off x="2419810" y="367289"/>
                <a:ext cx="209880" cy="131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2E7BFEC-3258-4AD3-7686-845C99F249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10810" y="358289"/>
                  <a:ext cx="22752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307523-5475-2B93-7268-B6A0A136EB67}"/>
                  </a:ext>
                </a:extLst>
              </p14:cNvPr>
              <p14:cNvContentPartPr/>
              <p14:nvPr/>
            </p14:nvContentPartPr>
            <p14:xfrm>
              <a:off x="2956210" y="347489"/>
              <a:ext cx="706680" cy="290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307523-5475-2B93-7268-B6A0A136EB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7210" y="338489"/>
                <a:ext cx="7243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42BCF63-A0D2-3CE9-8C17-1C33832B7EAE}"/>
                  </a:ext>
                </a:extLst>
              </p14:cNvPr>
              <p14:cNvContentPartPr/>
              <p14:nvPr/>
            </p14:nvContentPartPr>
            <p14:xfrm>
              <a:off x="3468130" y="222209"/>
              <a:ext cx="36360" cy="11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42BCF63-A0D2-3CE9-8C17-1C33832B7E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59490" y="213209"/>
                <a:ext cx="5400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A11EEC8-A42E-C544-01C9-0FAA700B9F14}"/>
              </a:ext>
            </a:extLst>
          </p:cNvPr>
          <p:cNvGrpSpPr/>
          <p:nvPr/>
        </p:nvGrpSpPr>
        <p:grpSpPr>
          <a:xfrm>
            <a:off x="3916330" y="177569"/>
            <a:ext cx="1553760" cy="462960"/>
            <a:chOff x="3916330" y="177569"/>
            <a:chExt cx="155376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0CC71C-E57D-7A26-8798-7C1D5637CBF0}"/>
                    </a:ext>
                  </a:extLst>
                </p14:cNvPr>
                <p14:cNvContentPartPr/>
                <p14:nvPr/>
              </p14:nvContentPartPr>
              <p14:xfrm>
                <a:off x="3916330" y="362609"/>
                <a:ext cx="981720" cy="264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0CC71C-E57D-7A26-8798-7C1D5637CB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07330" y="353969"/>
                  <a:ext cx="999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C9E3CA1-2D7F-4BC5-0743-E05E5DA45800}"/>
                    </a:ext>
                  </a:extLst>
                </p14:cNvPr>
                <p14:cNvContentPartPr/>
                <p14:nvPr/>
              </p14:nvContentPartPr>
              <p14:xfrm>
                <a:off x="5205490" y="177569"/>
                <a:ext cx="264600" cy="46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C9E3CA1-2D7F-4BC5-0743-E05E5DA458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96490" y="168569"/>
                  <a:ext cx="282240" cy="48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9B217A-A46C-8924-7B67-900EEFDD0D90}"/>
              </a:ext>
            </a:extLst>
          </p:cNvPr>
          <p:cNvGrpSpPr/>
          <p:nvPr/>
        </p:nvGrpSpPr>
        <p:grpSpPr>
          <a:xfrm>
            <a:off x="5748730" y="126089"/>
            <a:ext cx="3567600" cy="416880"/>
            <a:chOff x="5748730" y="126089"/>
            <a:chExt cx="356760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6A9895A-0DCB-FE7F-4262-FD7FA7ABB267}"/>
                    </a:ext>
                  </a:extLst>
                </p14:cNvPr>
                <p14:cNvContentPartPr/>
                <p14:nvPr/>
              </p14:nvContentPartPr>
              <p14:xfrm>
                <a:off x="5748730" y="126089"/>
                <a:ext cx="683640" cy="363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6A9895A-0DCB-FE7F-4262-FD7FA7ABB26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40090" y="117449"/>
                  <a:ext cx="7012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438DEB-7E60-0DA0-E985-8A4B16C15A0F}"/>
                    </a:ext>
                  </a:extLst>
                </p14:cNvPr>
                <p14:cNvContentPartPr/>
                <p14:nvPr/>
              </p14:nvContentPartPr>
              <p14:xfrm>
                <a:off x="6099730" y="292049"/>
                <a:ext cx="235440" cy="1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438DEB-7E60-0DA0-E985-8A4B16C15A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91090" y="283409"/>
                  <a:ext cx="253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A01843-9AE4-C019-9A32-C779A17B2610}"/>
                    </a:ext>
                  </a:extLst>
                </p14:cNvPr>
                <p14:cNvContentPartPr/>
                <p14:nvPr/>
              </p14:nvContentPartPr>
              <p14:xfrm>
                <a:off x="6656290" y="145889"/>
                <a:ext cx="1208160" cy="397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A01843-9AE4-C019-9A32-C779A17B26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47650" y="136889"/>
                  <a:ext cx="12258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0156ACC-3846-9BC1-96D5-0617B04A8641}"/>
                    </a:ext>
                  </a:extLst>
                </p14:cNvPr>
                <p14:cNvContentPartPr/>
                <p14:nvPr/>
              </p14:nvContentPartPr>
              <p14:xfrm>
                <a:off x="7399690" y="236609"/>
                <a:ext cx="206280" cy="31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0156ACC-3846-9BC1-96D5-0617B04A86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90690" y="227609"/>
                  <a:ext cx="223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4BDB0D-1A0A-C5A6-40CF-E99AA09276AB}"/>
                    </a:ext>
                  </a:extLst>
                </p14:cNvPr>
                <p14:cNvContentPartPr/>
                <p14:nvPr/>
              </p14:nvContentPartPr>
              <p14:xfrm>
                <a:off x="7273330" y="213209"/>
                <a:ext cx="52560" cy="13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4BDB0D-1A0A-C5A6-40CF-E99AA09276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64690" y="204209"/>
                  <a:ext cx="7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31F6C4-949E-D785-0944-9390B51F6790}"/>
                    </a:ext>
                  </a:extLst>
                </p14:cNvPr>
                <p14:cNvContentPartPr/>
                <p14:nvPr/>
              </p14:nvContentPartPr>
              <p14:xfrm>
                <a:off x="8107810" y="181169"/>
                <a:ext cx="607680" cy="263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31F6C4-949E-D785-0944-9390B51F67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99170" y="172529"/>
                  <a:ext cx="625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070B3D4-FE4E-A817-D311-AF1312F7CFFD}"/>
                    </a:ext>
                  </a:extLst>
                </p14:cNvPr>
                <p14:cNvContentPartPr/>
                <p14:nvPr/>
              </p14:nvContentPartPr>
              <p14:xfrm>
                <a:off x="9304450" y="237689"/>
                <a:ext cx="11880" cy="4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070B3D4-FE4E-A817-D311-AF1312F7CF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95810" y="229049"/>
                  <a:ext cx="295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E6A8C9-BFB1-CFEA-F28D-9B40024C2301}"/>
              </a:ext>
            </a:extLst>
          </p:cNvPr>
          <p:cNvGrpSpPr/>
          <p:nvPr/>
        </p:nvGrpSpPr>
        <p:grpSpPr>
          <a:xfrm>
            <a:off x="8835730" y="350009"/>
            <a:ext cx="714240" cy="300960"/>
            <a:chOff x="8835730" y="350009"/>
            <a:chExt cx="71424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1206C2-4342-A444-C4F4-72CEBD01503A}"/>
                    </a:ext>
                  </a:extLst>
                </p14:cNvPr>
                <p14:cNvContentPartPr/>
                <p14:nvPr/>
              </p14:nvContentPartPr>
              <p14:xfrm>
                <a:off x="8869210" y="350009"/>
                <a:ext cx="451800" cy="300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1206C2-4342-A444-C4F4-72CEBD0150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60210" y="341369"/>
                  <a:ext cx="469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922AEE-82D2-D314-438B-71D610698BCA}"/>
                    </a:ext>
                  </a:extLst>
                </p14:cNvPr>
                <p14:cNvContentPartPr/>
                <p14:nvPr/>
              </p14:nvContentPartPr>
              <p14:xfrm>
                <a:off x="8835730" y="358289"/>
                <a:ext cx="101880" cy="172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922AEE-82D2-D314-438B-71D610698B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26730" y="349649"/>
                  <a:ext cx="119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8BB2ADD-C4E8-2823-4A2E-FC92FCF35620}"/>
                    </a:ext>
                  </a:extLst>
                </p14:cNvPr>
                <p14:cNvContentPartPr/>
                <p14:nvPr/>
              </p14:nvContentPartPr>
              <p14:xfrm>
                <a:off x="9279970" y="380249"/>
                <a:ext cx="270000" cy="11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8BB2ADD-C4E8-2823-4A2E-FC92FCF356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71330" y="371609"/>
                  <a:ext cx="28764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6E78680-8FD4-0066-E9E4-176166D36915}"/>
                  </a:ext>
                </a:extLst>
              </p14:cNvPr>
              <p14:cNvContentPartPr/>
              <p14:nvPr/>
            </p14:nvContentPartPr>
            <p14:xfrm>
              <a:off x="9359530" y="229409"/>
              <a:ext cx="13680" cy="15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6E78680-8FD4-0066-E9E4-176166D3691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350530" y="220409"/>
                <a:ext cx="313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35CC3E-6C7E-0F18-E08B-9558589D70DE}"/>
                  </a:ext>
                </a:extLst>
              </p14:cNvPr>
              <p14:cNvContentPartPr/>
              <p14:nvPr/>
            </p14:nvContentPartPr>
            <p14:xfrm>
              <a:off x="602170" y="856169"/>
              <a:ext cx="1364400" cy="596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35CC3E-6C7E-0F18-E08B-9558589D70D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3530" y="847529"/>
                <a:ext cx="1382040" cy="61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8DD03B5B-351A-1BDF-91E5-D4DB29F30348}"/>
              </a:ext>
            </a:extLst>
          </p:cNvPr>
          <p:cNvGrpSpPr/>
          <p:nvPr/>
        </p:nvGrpSpPr>
        <p:grpSpPr>
          <a:xfrm>
            <a:off x="2118490" y="810449"/>
            <a:ext cx="2034720" cy="430200"/>
            <a:chOff x="2118490" y="810449"/>
            <a:chExt cx="203472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8A394C-687A-2A3F-F688-D4896232C794}"/>
                    </a:ext>
                  </a:extLst>
                </p14:cNvPr>
                <p14:cNvContentPartPr/>
                <p14:nvPr/>
              </p14:nvContentPartPr>
              <p14:xfrm>
                <a:off x="2118490" y="810449"/>
                <a:ext cx="1890360" cy="430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8A394C-687A-2A3F-F688-D4896232C79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09850" y="801449"/>
                  <a:ext cx="19080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DF1BE7-1529-E8D9-AD9E-B6B6A3B39B21}"/>
                    </a:ext>
                  </a:extLst>
                </p14:cNvPr>
                <p14:cNvContentPartPr/>
                <p14:nvPr/>
              </p14:nvContentPartPr>
              <p14:xfrm>
                <a:off x="3194890" y="879929"/>
                <a:ext cx="451800" cy="1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DF1BE7-1529-E8D9-AD9E-B6B6A3B39B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86250" y="871289"/>
                  <a:ext cx="469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ED1622-ABE8-636D-2BFB-B9174A7C8CFF}"/>
                    </a:ext>
                  </a:extLst>
                </p14:cNvPr>
                <p14:cNvContentPartPr/>
                <p14:nvPr/>
              </p14:nvContentPartPr>
              <p14:xfrm>
                <a:off x="4144570" y="1124009"/>
                <a:ext cx="8640" cy="78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ED1622-ABE8-636D-2BFB-B9174A7C8C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35930" y="1115369"/>
                  <a:ext cx="262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39EFD83-F9B3-7817-2900-9E1515EDB2E9}"/>
              </a:ext>
            </a:extLst>
          </p:cNvPr>
          <p:cNvGrpSpPr/>
          <p:nvPr/>
        </p:nvGrpSpPr>
        <p:grpSpPr>
          <a:xfrm>
            <a:off x="1087090" y="1588769"/>
            <a:ext cx="2417760" cy="561240"/>
            <a:chOff x="1087090" y="1588769"/>
            <a:chExt cx="241776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4B78C2C-192B-C9AA-95F6-B924EB2247E4}"/>
                    </a:ext>
                  </a:extLst>
                </p14:cNvPr>
                <p14:cNvContentPartPr/>
                <p14:nvPr/>
              </p14:nvContentPartPr>
              <p14:xfrm>
                <a:off x="1087090" y="1588769"/>
                <a:ext cx="1826280" cy="458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4B78C2C-192B-C9AA-95F6-B924EB2247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8450" y="1580129"/>
                  <a:ext cx="18439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EDCF91B-2163-DD30-3C94-703A10500E7D}"/>
                    </a:ext>
                  </a:extLst>
                </p14:cNvPr>
                <p14:cNvContentPartPr/>
                <p14:nvPr/>
              </p14:nvContentPartPr>
              <p14:xfrm>
                <a:off x="2680090" y="1728089"/>
                <a:ext cx="16560" cy="1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EDCF91B-2163-DD30-3C94-703A10500E7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71090" y="1719449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5CDDA4-59EF-5FBB-5AFF-3F9406A8B5C6}"/>
                    </a:ext>
                  </a:extLst>
                </p14:cNvPr>
                <p14:cNvContentPartPr/>
                <p14:nvPr/>
              </p14:nvContentPartPr>
              <p14:xfrm>
                <a:off x="2362930" y="1713689"/>
                <a:ext cx="257400" cy="32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5CDDA4-59EF-5FBB-5AFF-3F9406A8B5C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54290" y="1705049"/>
                  <a:ext cx="275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44238E7-0601-078D-CEB9-FD4B7E89E86C}"/>
                    </a:ext>
                  </a:extLst>
                </p14:cNvPr>
                <p14:cNvContentPartPr/>
                <p14:nvPr/>
              </p14:nvContentPartPr>
              <p14:xfrm>
                <a:off x="3165370" y="1688489"/>
                <a:ext cx="339480" cy="461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44238E7-0601-078D-CEB9-FD4B7E89E8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56370" y="1679489"/>
                  <a:ext cx="357120" cy="47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799DDF-C1E4-7FF3-5528-4AAF8C22B23B}"/>
                  </a:ext>
                </a:extLst>
              </p14:cNvPr>
              <p14:cNvContentPartPr/>
              <p14:nvPr/>
            </p14:nvContentPartPr>
            <p14:xfrm>
              <a:off x="3746410" y="1504529"/>
              <a:ext cx="1539720" cy="590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799DDF-C1E4-7FF3-5528-4AAF8C22B23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37770" y="1495529"/>
                <a:ext cx="1557360" cy="60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EA5BCFCB-8668-49F1-C757-7A8EC33E0116}"/>
              </a:ext>
            </a:extLst>
          </p:cNvPr>
          <p:cNvGrpSpPr/>
          <p:nvPr/>
        </p:nvGrpSpPr>
        <p:grpSpPr>
          <a:xfrm>
            <a:off x="5354170" y="1388249"/>
            <a:ext cx="2333880" cy="583200"/>
            <a:chOff x="5354170" y="1388249"/>
            <a:chExt cx="233388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D436F0D-8E44-04F9-FC4B-C4323F2A890B}"/>
                    </a:ext>
                  </a:extLst>
                </p14:cNvPr>
                <p14:cNvContentPartPr/>
                <p14:nvPr/>
              </p14:nvContentPartPr>
              <p14:xfrm>
                <a:off x="5354170" y="1388249"/>
                <a:ext cx="1783440" cy="583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D436F0D-8E44-04F9-FC4B-C4323F2A890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45530" y="1379249"/>
                  <a:ext cx="180108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715DDA7-96FF-A617-B5AA-5C5925A7A9A2}"/>
                    </a:ext>
                  </a:extLst>
                </p14:cNvPr>
                <p14:cNvContentPartPr/>
                <p14:nvPr/>
              </p14:nvContentPartPr>
              <p14:xfrm>
                <a:off x="6997210" y="1598849"/>
                <a:ext cx="101880" cy="25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715DDA7-96FF-A617-B5AA-5C5925A7A9A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88570" y="1590209"/>
                  <a:ext cx="119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7BDE818-A076-84DB-7D87-0A9B41487C85}"/>
                    </a:ext>
                  </a:extLst>
                </p14:cNvPr>
                <p14:cNvContentPartPr/>
                <p14:nvPr/>
              </p14:nvContentPartPr>
              <p14:xfrm>
                <a:off x="7058050" y="1635569"/>
                <a:ext cx="630000" cy="182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7BDE818-A076-84DB-7D87-0A9B41487C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49050" y="1626569"/>
                  <a:ext cx="64764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982891D-8927-7A48-6E84-7C580C0F9279}"/>
                  </a:ext>
                </a:extLst>
              </p14:cNvPr>
              <p14:cNvContentPartPr/>
              <p14:nvPr/>
            </p14:nvContentPartPr>
            <p14:xfrm>
              <a:off x="2708170" y="2679929"/>
              <a:ext cx="319680" cy="337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982891D-8927-7A48-6E84-7C580C0F927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99170" y="2670929"/>
                <a:ext cx="3373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A24FB1D-5DA4-5698-BFDA-FD294207BF69}"/>
                  </a:ext>
                </a:extLst>
              </p14:cNvPr>
              <p14:cNvContentPartPr/>
              <p14:nvPr/>
            </p14:nvContentPartPr>
            <p14:xfrm>
              <a:off x="2778730" y="2605049"/>
              <a:ext cx="359640" cy="72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A24FB1D-5DA4-5698-BFDA-FD294207BF6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70090" y="2596049"/>
                <a:ext cx="377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F2B374A-656C-9B8F-CCCC-1FAB71C6EB27}"/>
                  </a:ext>
                </a:extLst>
              </p14:cNvPr>
              <p14:cNvContentPartPr/>
              <p14:nvPr/>
            </p14:nvContentPartPr>
            <p14:xfrm>
              <a:off x="3134410" y="2912849"/>
              <a:ext cx="149760" cy="261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F2B374A-656C-9B8F-CCCC-1FAB71C6EB2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25410" y="2903849"/>
                <a:ext cx="16740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1F332760-EE1E-0400-2760-A0F5114EB732}"/>
              </a:ext>
            </a:extLst>
          </p:cNvPr>
          <p:cNvGrpSpPr/>
          <p:nvPr/>
        </p:nvGrpSpPr>
        <p:grpSpPr>
          <a:xfrm>
            <a:off x="3652450" y="2557889"/>
            <a:ext cx="968400" cy="494640"/>
            <a:chOff x="3652450" y="2557889"/>
            <a:chExt cx="96840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35E60E-E114-8984-681B-416987BDD083}"/>
                    </a:ext>
                  </a:extLst>
                </p14:cNvPr>
                <p14:cNvContentPartPr/>
                <p14:nvPr/>
              </p14:nvContentPartPr>
              <p14:xfrm>
                <a:off x="3652450" y="2746529"/>
                <a:ext cx="253440" cy="39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35E60E-E114-8984-681B-416987BDD0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43450" y="2737889"/>
                  <a:ext cx="271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795A933-E1EB-D539-0200-DF7A94E3420D}"/>
                    </a:ext>
                  </a:extLst>
                </p14:cNvPr>
                <p14:cNvContentPartPr/>
                <p14:nvPr/>
              </p14:nvContentPartPr>
              <p14:xfrm>
                <a:off x="3659290" y="2818169"/>
                <a:ext cx="223920" cy="19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795A933-E1EB-D539-0200-DF7A94E342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50650" y="2809529"/>
                  <a:ext cx="241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9E51FF-7E7F-41D2-B42E-15BD406608A1}"/>
                    </a:ext>
                  </a:extLst>
                </p14:cNvPr>
                <p14:cNvContentPartPr/>
                <p14:nvPr/>
              </p14:nvContentPartPr>
              <p14:xfrm>
                <a:off x="4098850" y="2600009"/>
                <a:ext cx="295560" cy="378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9E51FF-7E7F-41D2-B42E-15BD406608A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90210" y="2591369"/>
                  <a:ext cx="3132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4604861-F7A8-9041-9F59-4642265C9B60}"/>
                    </a:ext>
                  </a:extLst>
                </p14:cNvPr>
                <p14:cNvContentPartPr/>
                <p14:nvPr/>
              </p14:nvContentPartPr>
              <p14:xfrm>
                <a:off x="4128730" y="2557889"/>
                <a:ext cx="312840" cy="52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4604861-F7A8-9041-9F59-4642265C9B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20090" y="2549249"/>
                  <a:ext cx="330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6F1DA70-2027-F947-9943-D0A98CA6AA60}"/>
                    </a:ext>
                  </a:extLst>
                </p14:cNvPr>
                <p14:cNvContentPartPr/>
                <p14:nvPr/>
              </p14:nvContentPartPr>
              <p14:xfrm>
                <a:off x="4498450" y="2828609"/>
                <a:ext cx="38160" cy="202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6F1DA70-2027-F947-9943-D0A98CA6AA6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89810" y="2819609"/>
                  <a:ext cx="55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E184D04-3F2E-D744-AB83-931C4071B1F2}"/>
                    </a:ext>
                  </a:extLst>
                </p14:cNvPr>
                <p14:cNvContentPartPr/>
                <p14:nvPr/>
              </p14:nvContentPartPr>
              <p14:xfrm>
                <a:off x="4501330" y="2814569"/>
                <a:ext cx="119520" cy="237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E184D04-3F2E-D744-AB83-931C4071B1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92330" y="2805929"/>
                  <a:ext cx="13716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AB9E8FF-E0F1-B2F5-0EDA-BAAE7E2A0373}"/>
              </a:ext>
            </a:extLst>
          </p:cNvPr>
          <p:cNvGrpSpPr/>
          <p:nvPr/>
        </p:nvGrpSpPr>
        <p:grpSpPr>
          <a:xfrm>
            <a:off x="5026930" y="2542769"/>
            <a:ext cx="2061360" cy="696600"/>
            <a:chOff x="5026930" y="2542769"/>
            <a:chExt cx="2061360" cy="6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32794E8-F12C-3D84-F7E5-C83A343DCE11}"/>
                    </a:ext>
                  </a:extLst>
                </p14:cNvPr>
                <p14:cNvContentPartPr/>
                <p14:nvPr/>
              </p14:nvContentPartPr>
              <p14:xfrm>
                <a:off x="5136730" y="2643929"/>
                <a:ext cx="25200" cy="227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32794E8-F12C-3D84-F7E5-C83A343DCE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28090" y="2635289"/>
                  <a:ext cx="42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7B8BA9F-24EA-9AF6-FAD4-4C78EA320855}"/>
                    </a:ext>
                  </a:extLst>
                </p14:cNvPr>
                <p14:cNvContentPartPr/>
                <p14:nvPr/>
              </p14:nvContentPartPr>
              <p14:xfrm>
                <a:off x="5026930" y="2772449"/>
                <a:ext cx="283680" cy="7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7B8BA9F-24EA-9AF6-FAD4-4C78EA32085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18290" y="2763449"/>
                  <a:ext cx="301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73AE47E-902D-3C60-58BE-E47F063C66DF}"/>
                    </a:ext>
                  </a:extLst>
                </p14:cNvPr>
                <p14:cNvContentPartPr/>
                <p14:nvPr/>
              </p14:nvContentPartPr>
              <p14:xfrm>
                <a:off x="5416810" y="2542769"/>
                <a:ext cx="286920" cy="382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73AE47E-902D-3C60-58BE-E47F063C66D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08170" y="2533769"/>
                  <a:ext cx="3045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09D063-E986-8C73-332D-B91E9B3ACB4B}"/>
                    </a:ext>
                  </a:extLst>
                </p14:cNvPr>
                <p14:cNvContentPartPr/>
                <p14:nvPr/>
              </p14:nvContentPartPr>
              <p14:xfrm>
                <a:off x="5659810" y="2795489"/>
                <a:ext cx="256680" cy="366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09D063-E986-8C73-332D-B91E9B3ACB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50810" y="2786489"/>
                  <a:ext cx="2743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A48003B-124E-62DA-D5D1-276DB098DF44}"/>
                    </a:ext>
                  </a:extLst>
                </p14:cNvPr>
                <p14:cNvContentPartPr/>
                <p14:nvPr/>
              </p14:nvContentPartPr>
              <p14:xfrm>
                <a:off x="6325450" y="2627009"/>
                <a:ext cx="14760" cy="215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A48003B-124E-62DA-D5D1-276DB098DF4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16810" y="2618369"/>
                  <a:ext cx="32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E36ECC2-AA46-D306-0E68-C65187536EDB}"/>
                    </a:ext>
                  </a:extLst>
                </p14:cNvPr>
                <p14:cNvContentPartPr/>
                <p14:nvPr/>
              </p14:nvContentPartPr>
              <p14:xfrm>
                <a:off x="6216010" y="2734289"/>
                <a:ext cx="268200" cy="18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E36ECC2-AA46-D306-0E68-C65187536E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07010" y="2725289"/>
                  <a:ext cx="285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856B95-2A41-9E59-C2FE-31BD4B967A16}"/>
                    </a:ext>
                  </a:extLst>
                </p14:cNvPr>
                <p14:cNvContentPartPr/>
                <p14:nvPr/>
              </p14:nvContentPartPr>
              <p14:xfrm>
                <a:off x="6656290" y="2573009"/>
                <a:ext cx="223200" cy="347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856B95-2A41-9E59-C2FE-31BD4B967A1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47290" y="2564369"/>
                  <a:ext cx="2408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C5EBFC2-C804-DE87-FF6A-ECA76155C747}"/>
                    </a:ext>
                  </a:extLst>
                </p14:cNvPr>
                <p14:cNvContentPartPr/>
                <p14:nvPr/>
              </p14:nvContentPartPr>
              <p14:xfrm>
                <a:off x="6818290" y="2839769"/>
                <a:ext cx="270000" cy="399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C5EBFC2-C804-DE87-FF6A-ECA76155C7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09650" y="2830769"/>
                  <a:ext cx="28764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A6DE743-86A8-2B00-DDFF-5405CAA2CD81}"/>
              </a:ext>
            </a:extLst>
          </p:cNvPr>
          <p:cNvGrpSpPr/>
          <p:nvPr/>
        </p:nvGrpSpPr>
        <p:grpSpPr>
          <a:xfrm>
            <a:off x="1214890" y="3332249"/>
            <a:ext cx="3870000" cy="417240"/>
            <a:chOff x="1214890" y="3332249"/>
            <a:chExt cx="387000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44816CF-FED3-C099-00AA-DCA725CEEC2D}"/>
                    </a:ext>
                  </a:extLst>
                </p14:cNvPr>
                <p14:cNvContentPartPr/>
                <p14:nvPr/>
              </p14:nvContentPartPr>
              <p14:xfrm>
                <a:off x="1214890" y="3332249"/>
                <a:ext cx="798840" cy="404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44816CF-FED3-C099-00AA-DCA725CEEC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06250" y="3323609"/>
                  <a:ext cx="8164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FBEA712-BBCF-5DAC-785E-4150567DBDD5}"/>
                    </a:ext>
                  </a:extLst>
                </p14:cNvPr>
                <p14:cNvContentPartPr/>
                <p14:nvPr/>
              </p14:nvContentPartPr>
              <p14:xfrm>
                <a:off x="2239090" y="3363209"/>
                <a:ext cx="623160" cy="351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FBEA712-BBCF-5DAC-785E-4150567DBD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30450" y="3354209"/>
                  <a:ext cx="6408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BBA75A7-D5A6-BBBC-8029-80F389BB031D}"/>
                    </a:ext>
                  </a:extLst>
                </p14:cNvPr>
                <p14:cNvContentPartPr/>
                <p14:nvPr/>
              </p14:nvContentPartPr>
              <p14:xfrm>
                <a:off x="2599090" y="3466169"/>
                <a:ext cx="307800" cy="59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BBA75A7-D5A6-BBBC-8029-80F389BB031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90450" y="3457169"/>
                  <a:ext cx="325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B6427FC-BEB2-1E1D-A04A-0FE5F408D825}"/>
                    </a:ext>
                  </a:extLst>
                </p14:cNvPr>
                <p14:cNvContentPartPr/>
                <p14:nvPr/>
              </p14:nvContentPartPr>
              <p14:xfrm>
                <a:off x="3037570" y="3537089"/>
                <a:ext cx="410040" cy="211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B6427FC-BEB2-1E1D-A04A-0FE5F408D82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28930" y="3528089"/>
                  <a:ext cx="427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C33E51E-A58F-33B2-97D7-0C69E7BEDBC6}"/>
                    </a:ext>
                  </a:extLst>
                </p14:cNvPr>
                <p14:cNvContentPartPr/>
                <p14:nvPr/>
              </p14:nvContentPartPr>
              <p14:xfrm>
                <a:off x="3215770" y="3457169"/>
                <a:ext cx="37440" cy="10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C33E51E-A58F-33B2-97D7-0C69E7BEDBC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07130" y="3448529"/>
                  <a:ext cx="55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189A129-A962-9159-5EA3-088532F3D884}"/>
                    </a:ext>
                  </a:extLst>
                </p14:cNvPr>
                <p14:cNvContentPartPr/>
                <p14:nvPr/>
              </p14:nvContentPartPr>
              <p14:xfrm>
                <a:off x="3647050" y="3529169"/>
                <a:ext cx="898200" cy="200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189A129-A962-9159-5EA3-088532F3D8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38410" y="3520529"/>
                  <a:ext cx="915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AFAE9E-4507-526C-FDB4-49CAF6324F45}"/>
                    </a:ext>
                  </a:extLst>
                </p14:cNvPr>
                <p14:cNvContentPartPr/>
                <p14:nvPr/>
              </p14:nvContentPartPr>
              <p14:xfrm>
                <a:off x="4691770" y="3568049"/>
                <a:ext cx="393120" cy="181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AFAE9E-4507-526C-FDB4-49CAF6324F4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82770" y="3559409"/>
                  <a:ext cx="410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2FFF44B-E2B8-0BE5-0E0C-C98B20291204}"/>
                    </a:ext>
                  </a:extLst>
                </p14:cNvPr>
                <p14:cNvContentPartPr/>
                <p14:nvPr/>
              </p14:nvContentPartPr>
              <p14:xfrm>
                <a:off x="4829650" y="3403889"/>
                <a:ext cx="23040" cy="1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2FFF44B-E2B8-0BE5-0E0C-C98B2029120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20650" y="3395249"/>
                  <a:ext cx="406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9A1143B-F0B2-0771-ECD8-03B85B7DAA1B}"/>
              </a:ext>
            </a:extLst>
          </p:cNvPr>
          <p:cNvGrpSpPr/>
          <p:nvPr/>
        </p:nvGrpSpPr>
        <p:grpSpPr>
          <a:xfrm>
            <a:off x="5519050" y="3390209"/>
            <a:ext cx="466560" cy="598320"/>
            <a:chOff x="5519050" y="3390209"/>
            <a:chExt cx="46656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89C19B4-A92C-1E52-B4FE-A26A1605DE17}"/>
                    </a:ext>
                  </a:extLst>
                </p14:cNvPr>
                <p14:cNvContentPartPr/>
                <p14:nvPr/>
              </p14:nvContentPartPr>
              <p14:xfrm>
                <a:off x="5519050" y="3390209"/>
                <a:ext cx="245160" cy="344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89C19B4-A92C-1E52-B4FE-A26A1605DE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10410" y="3381569"/>
                  <a:ext cx="2628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B66CC0F-EF8D-1887-DE4C-57E3125F9E54}"/>
                    </a:ext>
                  </a:extLst>
                </p14:cNvPr>
                <p14:cNvContentPartPr/>
                <p14:nvPr/>
              </p14:nvContentPartPr>
              <p14:xfrm>
                <a:off x="5746210" y="3535289"/>
                <a:ext cx="239400" cy="453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B66CC0F-EF8D-1887-DE4C-57E3125F9E5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37570" y="3526649"/>
                  <a:ext cx="257040" cy="47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098663F-9B71-BEEE-6B38-7537FFCD0D3F}"/>
              </a:ext>
            </a:extLst>
          </p:cNvPr>
          <p:cNvGrpSpPr/>
          <p:nvPr/>
        </p:nvGrpSpPr>
        <p:grpSpPr>
          <a:xfrm>
            <a:off x="6482410" y="3317489"/>
            <a:ext cx="2668680" cy="573480"/>
            <a:chOff x="6482410" y="3317489"/>
            <a:chExt cx="266868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F1AA1A0-3CD5-6BE8-C792-ED437B18DFDD}"/>
                    </a:ext>
                  </a:extLst>
                </p14:cNvPr>
                <p14:cNvContentPartPr/>
                <p14:nvPr/>
              </p14:nvContentPartPr>
              <p14:xfrm>
                <a:off x="6482410" y="3323609"/>
                <a:ext cx="1206000" cy="419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F1AA1A0-3CD5-6BE8-C792-ED437B18DFD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73410" y="3314609"/>
                  <a:ext cx="12236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C577B2-68F0-13D4-E1FE-79EE67AC682C}"/>
                    </a:ext>
                  </a:extLst>
                </p14:cNvPr>
                <p14:cNvContentPartPr/>
                <p14:nvPr/>
              </p14:nvContentPartPr>
              <p14:xfrm>
                <a:off x="7380250" y="3489929"/>
                <a:ext cx="163800" cy="6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C577B2-68F0-13D4-E1FE-79EE67AC68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71610" y="3481289"/>
                  <a:ext cx="181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9873DCC-C641-14C2-3000-1230D3FD2F6A}"/>
                    </a:ext>
                  </a:extLst>
                </p14:cNvPr>
                <p14:cNvContentPartPr/>
                <p14:nvPr/>
              </p14:nvContentPartPr>
              <p14:xfrm>
                <a:off x="7804330" y="3548969"/>
                <a:ext cx="340920" cy="178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9873DCC-C641-14C2-3000-1230D3FD2F6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95690" y="3540329"/>
                  <a:ext cx="358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A0272F7-0214-4649-3AF5-2250DB37DD6D}"/>
                    </a:ext>
                  </a:extLst>
                </p14:cNvPr>
                <p14:cNvContentPartPr/>
                <p14:nvPr/>
              </p14:nvContentPartPr>
              <p14:xfrm>
                <a:off x="7932490" y="3375089"/>
                <a:ext cx="23040" cy="11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A0272F7-0214-4649-3AF5-2250DB37DD6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23490" y="3366449"/>
                  <a:ext cx="40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1BC31B4-FD96-8C12-F9D7-867AEE95A892}"/>
                    </a:ext>
                  </a:extLst>
                </p14:cNvPr>
                <p14:cNvContentPartPr/>
                <p14:nvPr/>
              </p14:nvContentPartPr>
              <p14:xfrm>
                <a:off x="8717650" y="3317489"/>
                <a:ext cx="29160" cy="209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1BC31B4-FD96-8C12-F9D7-867AEE95A89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09010" y="3308489"/>
                  <a:ext cx="46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321340B-2883-96F3-35BD-6AF6D1EC0B74}"/>
                    </a:ext>
                  </a:extLst>
                </p14:cNvPr>
                <p14:cNvContentPartPr/>
                <p14:nvPr/>
              </p14:nvContentPartPr>
              <p14:xfrm>
                <a:off x="8468530" y="3534929"/>
                <a:ext cx="682560" cy="53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321340B-2883-96F3-35BD-6AF6D1EC0B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59890" y="3525929"/>
                  <a:ext cx="700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08E7773-BD84-A169-AB8F-84A873C1403F}"/>
                    </a:ext>
                  </a:extLst>
                </p14:cNvPr>
                <p14:cNvContentPartPr/>
                <p14:nvPr/>
              </p14:nvContentPartPr>
              <p14:xfrm>
                <a:off x="8588410" y="3717809"/>
                <a:ext cx="20160" cy="173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08E7773-BD84-A169-AB8F-84A873C140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79410" y="3709169"/>
                  <a:ext cx="37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E6CB80C-60E0-76F7-FB31-17CEBCF83A9C}"/>
                    </a:ext>
                  </a:extLst>
                </p14:cNvPr>
                <p14:cNvContentPartPr/>
                <p14:nvPr/>
              </p14:nvContentPartPr>
              <p14:xfrm>
                <a:off x="8722690" y="3714929"/>
                <a:ext cx="123840" cy="140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E6CB80C-60E0-76F7-FB31-17CEBCF83A9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13690" y="3706289"/>
                  <a:ext cx="141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E1B5EFE-E3F5-3311-4C48-DB98975DA41E}"/>
                    </a:ext>
                  </a:extLst>
                </p14:cNvPr>
                <p14:cNvContentPartPr/>
                <p14:nvPr/>
              </p14:nvContentPartPr>
              <p14:xfrm>
                <a:off x="8907370" y="3737969"/>
                <a:ext cx="132120" cy="103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E1B5EFE-E3F5-3311-4C48-DB98975DA41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98730" y="3728969"/>
                  <a:ext cx="14976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ACCE68B-5573-2B55-DCD0-3A814E92D250}"/>
              </a:ext>
            </a:extLst>
          </p:cNvPr>
          <p:cNvGrpSpPr/>
          <p:nvPr/>
        </p:nvGrpSpPr>
        <p:grpSpPr>
          <a:xfrm>
            <a:off x="9479770" y="3316409"/>
            <a:ext cx="450000" cy="349920"/>
            <a:chOff x="9479770" y="3316409"/>
            <a:chExt cx="45000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6F21911-D461-A27B-854D-A9A1B16F62CC}"/>
                    </a:ext>
                  </a:extLst>
                </p14:cNvPr>
                <p14:cNvContentPartPr/>
                <p14:nvPr/>
              </p14:nvContentPartPr>
              <p14:xfrm>
                <a:off x="9479770" y="3316409"/>
                <a:ext cx="450000" cy="349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6F21911-D461-A27B-854D-A9A1B16F62C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70770" y="3307409"/>
                  <a:ext cx="4676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2FE97D1-328D-7DBB-5F85-2D19A91F0051}"/>
                    </a:ext>
                  </a:extLst>
                </p14:cNvPr>
                <p14:cNvContentPartPr/>
                <p14:nvPr/>
              </p14:nvContentPartPr>
              <p14:xfrm>
                <a:off x="9601090" y="3378329"/>
                <a:ext cx="192960" cy="32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2FE97D1-328D-7DBB-5F85-2D19A91F00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92450" y="3369329"/>
                  <a:ext cx="2106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328B67F-7A3D-6D01-4C7C-BC396D41501F}"/>
              </a:ext>
            </a:extLst>
          </p:cNvPr>
          <p:cNvGrpSpPr/>
          <p:nvPr/>
        </p:nvGrpSpPr>
        <p:grpSpPr>
          <a:xfrm>
            <a:off x="10316410" y="3115889"/>
            <a:ext cx="1014120" cy="300960"/>
            <a:chOff x="10316410" y="3115889"/>
            <a:chExt cx="101412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76EC833-3449-8DDF-6A81-62C82C2A2547}"/>
                    </a:ext>
                  </a:extLst>
                </p14:cNvPr>
                <p14:cNvContentPartPr/>
                <p14:nvPr/>
              </p14:nvContentPartPr>
              <p14:xfrm>
                <a:off x="10752010" y="3115889"/>
                <a:ext cx="47160" cy="226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76EC833-3449-8DDF-6A81-62C82C2A25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43010" y="3107249"/>
                  <a:ext cx="64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6912252-7BE3-C79A-6FE1-64256C8BF68F}"/>
                    </a:ext>
                  </a:extLst>
                </p14:cNvPr>
                <p14:cNvContentPartPr/>
                <p14:nvPr/>
              </p14:nvContentPartPr>
              <p14:xfrm>
                <a:off x="10316410" y="3374009"/>
                <a:ext cx="1014120" cy="42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6912252-7BE3-C79A-6FE1-64256C8BF68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307770" y="3365369"/>
                  <a:ext cx="10317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5929415-2A1B-5C2E-1170-0A374293F35B}"/>
              </a:ext>
            </a:extLst>
          </p:cNvPr>
          <p:cNvGrpSpPr/>
          <p:nvPr/>
        </p:nvGrpSpPr>
        <p:grpSpPr>
          <a:xfrm>
            <a:off x="1106890" y="4041809"/>
            <a:ext cx="3802320" cy="554400"/>
            <a:chOff x="1106890" y="4041809"/>
            <a:chExt cx="380232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F0E52A5-CC6E-B030-E325-79EDA3506B49}"/>
                    </a:ext>
                  </a:extLst>
                </p14:cNvPr>
                <p14:cNvContentPartPr/>
                <p14:nvPr/>
              </p14:nvContentPartPr>
              <p14:xfrm>
                <a:off x="1106890" y="4041809"/>
                <a:ext cx="1630440" cy="466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F0E52A5-CC6E-B030-E325-79EDA3506B4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98250" y="4032809"/>
                  <a:ext cx="16480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3AE1918-F364-8B26-8581-409084464516}"/>
                    </a:ext>
                  </a:extLst>
                </p14:cNvPr>
                <p14:cNvContentPartPr/>
                <p14:nvPr/>
              </p14:nvContentPartPr>
              <p14:xfrm>
                <a:off x="2828410" y="4389569"/>
                <a:ext cx="89640" cy="118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3AE1918-F364-8B26-8581-40908446451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19770" y="4380929"/>
                  <a:ext cx="107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F2B5416-9885-F7D8-547C-BDEEBC971A71}"/>
                    </a:ext>
                  </a:extLst>
                </p14:cNvPr>
                <p14:cNvContentPartPr/>
                <p14:nvPr/>
              </p14:nvContentPartPr>
              <p14:xfrm>
                <a:off x="2663890" y="4202369"/>
                <a:ext cx="36360" cy="6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F2B5416-9885-F7D8-547C-BDEEBC971A7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54890" y="4193729"/>
                  <a:ext cx="54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09AFDF1-AF39-3DF6-3DBD-F5BF2B97839C}"/>
                    </a:ext>
                  </a:extLst>
                </p14:cNvPr>
                <p14:cNvContentPartPr/>
                <p14:nvPr/>
              </p14:nvContentPartPr>
              <p14:xfrm>
                <a:off x="3247090" y="4344569"/>
                <a:ext cx="367560" cy="142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09AFDF1-AF39-3DF6-3DBD-F5BF2B97839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38450" y="4335569"/>
                  <a:ext cx="385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14E1739-57E8-6947-0074-5E6FCDCF4AE6}"/>
                    </a:ext>
                  </a:extLst>
                </p14:cNvPr>
                <p14:cNvContentPartPr/>
                <p14:nvPr/>
              </p14:nvContentPartPr>
              <p14:xfrm>
                <a:off x="3397210" y="4173569"/>
                <a:ext cx="13680" cy="6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14E1739-57E8-6947-0074-5E6FCDCF4AE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88210" y="4164929"/>
                  <a:ext cx="31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A6B99AD-8CE2-0CCB-CBF3-A97A98D9DE96}"/>
                    </a:ext>
                  </a:extLst>
                </p14:cNvPr>
                <p14:cNvContentPartPr/>
                <p14:nvPr/>
              </p14:nvContentPartPr>
              <p14:xfrm>
                <a:off x="3978970" y="4084649"/>
                <a:ext cx="48240" cy="470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A6B99AD-8CE2-0CCB-CBF3-A97A98D9DE9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69970" y="4075649"/>
                  <a:ext cx="6588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E38352A-C9CD-29CC-5A2E-B5C1ADCC747B}"/>
                    </a:ext>
                  </a:extLst>
                </p14:cNvPr>
                <p14:cNvContentPartPr/>
                <p14:nvPr/>
              </p14:nvContentPartPr>
              <p14:xfrm>
                <a:off x="4162930" y="4223969"/>
                <a:ext cx="385200" cy="269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E38352A-C9CD-29CC-5A2E-B5C1ADCC747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54290" y="4214969"/>
                  <a:ext cx="402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B54CA54-729F-7854-EB59-296CF02622F6}"/>
                    </a:ext>
                  </a:extLst>
                </p14:cNvPr>
                <p14:cNvContentPartPr/>
                <p14:nvPr/>
              </p14:nvContentPartPr>
              <p14:xfrm>
                <a:off x="4651450" y="4186169"/>
                <a:ext cx="50760" cy="410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B54CA54-729F-7854-EB59-296CF02622F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42450" y="4177169"/>
                  <a:ext cx="684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624CD8F-396D-B6FB-8612-4D9352B01AAB}"/>
                    </a:ext>
                  </a:extLst>
                </p14:cNvPr>
                <p14:cNvContentPartPr/>
                <p14:nvPr/>
              </p14:nvContentPartPr>
              <p14:xfrm>
                <a:off x="4830370" y="4116329"/>
                <a:ext cx="78840" cy="134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624CD8F-396D-B6FB-8612-4D9352B01AA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21730" y="4107329"/>
                  <a:ext cx="964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C16F4FE-D1FB-A540-0BFA-D49285C18B02}"/>
              </a:ext>
            </a:extLst>
          </p:cNvPr>
          <p:cNvGrpSpPr/>
          <p:nvPr/>
        </p:nvGrpSpPr>
        <p:grpSpPr>
          <a:xfrm>
            <a:off x="10295530" y="3569489"/>
            <a:ext cx="974520" cy="298440"/>
            <a:chOff x="10295530" y="3569489"/>
            <a:chExt cx="97452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27B696E-69EB-B8FE-B08C-AD20010F62DE}"/>
                    </a:ext>
                  </a:extLst>
                </p14:cNvPr>
                <p14:cNvContentPartPr/>
                <p14:nvPr/>
              </p14:nvContentPartPr>
              <p14:xfrm>
                <a:off x="10295530" y="3569489"/>
                <a:ext cx="77400" cy="298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27B696E-69EB-B8FE-B08C-AD20010F62D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86890" y="3560489"/>
                  <a:ext cx="950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2EE5B97-50A4-C9A1-CA42-5E8E51C7F461}"/>
                    </a:ext>
                  </a:extLst>
                </p14:cNvPr>
                <p14:cNvContentPartPr/>
                <p14:nvPr/>
              </p14:nvContentPartPr>
              <p14:xfrm>
                <a:off x="10454290" y="3671729"/>
                <a:ext cx="138600" cy="121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2EE5B97-50A4-C9A1-CA42-5E8E51C7F4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45650" y="3663089"/>
                  <a:ext cx="156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DA90BA9-4C49-56E5-99DE-C9BDD66A46A4}"/>
                    </a:ext>
                  </a:extLst>
                </p14:cNvPr>
                <p14:cNvContentPartPr/>
                <p14:nvPr/>
              </p14:nvContentPartPr>
              <p14:xfrm>
                <a:off x="10693330" y="3665969"/>
                <a:ext cx="131400" cy="119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DA90BA9-4C49-56E5-99DE-C9BDD66A46A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84690" y="3656969"/>
                  <a:ext cx="149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D1BC38-BD95-8413-42A9-E5C342FF758B}"/>
                    </a:ext>
                  </a:extLst>
                </p14:cNvPr>
                <p14:cNvContentPartPr/>
                <p14:nvPr/>
              </p14:nvContentPartPr>
              <p14:xfrm>
                <a:off x="10907170" y="3637529"/>
                <a:ext cx="119160" cy="124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D1BC38-BD95-8413-42A9-E5C342FF758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98530" y="3628889"/>
                  <a:ext cx="136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B6F6CAF-E3F2-6821-4260-6F30D6B5B5BB}"/>
                    </a:ext>
                  </a:extLst>
                </p14:cNvPr>
                <p14:cNvContentPartPr/>
                <p14:nvPr/>
              </p14:nvContentPartPr>
              <p14:xfrm>
                <a:off x="11080330" y="3642569"/>
                <a:ext cx="189720" cy="137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B6F6CAF-E3F2-6821-4260-6F30D6B5B5B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071330" y="3633929"/>
                  <a:ext cx="207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3856D60-6055-7073-96AE-B746D858058E}"/>
                    </a:ext>
                  </a:extLst>
                </p14:cNvPr>
                <p14:cNvContentPartPr/>
                <p14:nvPr/>
              </p14:nvContentPartPr>
              <p14:xfrm>
                <a:off x="11115970" y="3693329"/>
                <a:ext cx="88920" cy="19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3856D60-6055-7073-96AE-B746D858058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106970" y="3684329"/>
                  <a:ext cx="1065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C36D7C9-F819-DD0C-D6BA-FFAE55753556}"/>
              </a:ext>
            </a:extLst>
          </p:cNvPr>
          <p:cNvGrpSpPr/>
          <p:nvPr/>
        </p:nvGrpSpPr>
        <p:grpSpPr>
          <a:xfrm>
            <a:off x="5083810" y="4281209"/>
            <a:ext cx="804600" cy="381960"/>
            <a:chOff x="5083810" y="4281209"/>
            <a:chExt cx="80460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20945A5-FA23-6E37-BFDD-B3051DB655EA}"/>
                    </a:ext>
                  </a:extLst>
                </p14:cNvPr>
                <p14:cNvContentPartPr/>
                <p14:nvPr/>
              </p14:nvContentPartPr>
              <p14:xfrm>
                <a:off x="5083810" y="4501529"/>
                <a:ext cx="101880" cy="161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20945A5-FA23-6E37-BFDD-B3051DB655E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074810" y="4492889"/>
                  <a:ext cx="119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9A948F5-4199-009C-7B5F-E06287D53349}"/>
                    </a:ext>
                  </a:extLst>
                </p14:cNvPr>
                <p14:cNvContentPartPr/>
                <p14:nvPr/>
              </p14:nvContentPartPr>
              <p14:xfrm>
                <a:off x="5465770" y="4281209"/>
                <a:ext cx="422640" cy="186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9A948F5-4199-009C-7B5F-E06287D5334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57130" y="4272209"/>
                  <a:ext cx="44028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9736F88-F0CF-7245-879F-AF3E25B9F345}"/>
                  </a:ext>
                </a:extLst>
              </p14:cNvPr>
              <p14:cNvContentPartPr/>
              <p14:nvPr/>
            </p14:nvContentPartPr>
            <p14:xfrm>
              <a:off x="5638930" y="4130729"/>
              <a:ext cx="52560" cy="136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9736F88-F0CF-7245-879F-AF3E25B9F34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629930" y="4121729"/>
                <a:ext cx="7020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F8B394F-01AF-471D-4508-537DEC8F4BDA}"/>
              </a:ext>
            </a:extLst>
          </p:cNvPr>
          <p:cNvGrpSpPr/>
          <p:nvPr/>
        </p:nvGrpSpPr>
        <p:grpSpPr>
          <a:xfrm>
            <a:off x="6169930" y="4088609"/>
            <a:ext cx="3321720" cy="447840"/>
            <a:chOff x="6169930" y="4088609"/>
            <a:chExt cx="332172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3E4A52B-522F-AD32-F481-932D27FDB369}"/>
                    </a:ext>
                  </a:extLst>
                </p14:cNvPr>
                <p14:cNvContentPartPr/>
                <p14:nvPr/>
              </p14:nvContentPartPr>
              <p14:xfrm>
                <a:off x="6169930" y="4151249"/>
                <a:ext cx="2007000" cy="385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3E4A52B-522F-AD32-F481-932D27FDB36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60930" y="4142249"/>
                  <a:ext cx="20246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6A81DC3-66BB-5E1D-ED11-1CCD896DDA6F}"/>
                    </a:ext>
                  </a:extLst>
                </p14:cNvPr>
                <p14:cNvContentPartPr/>
                <p14:nvPr/>
              </p14:nvContentPartPr>
              <p14:xfrm>
                <a:off x="8432170" y="4088609"/>
                <a:ext cx="497880" cy="348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6A81DC3-66BB-5E1D-ED11-1CCD896DDA6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423170" y="4079609"/>
                  <a:ext cx="5155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739FF00-2D83-F5DE-6359-F39B636935CD}"/>
                    </a:ext>
                  </a:extLst>
                </p14:cNvPr>
                <p14:cNvContentPartPr/>
                <p14:nvPr/>
              </p14:nvContentPartPr>
              <p14:xfrm>
                <a:off x="8513170" y="4179689"/>
                <a:ext cx="252720" cy="7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739FF00-2D83-F5DE-6359-F39B636935C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04530" y="4170689"/>
                  <a:ext cx="270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1512B72-63E0-CE24-4923-9C6C53B5DB36}"/>
                    </a:ext>
                  </a:extLst>
                </p14:cNvPr>
                <p14:cNvContentPartPr/>
                <p14:nvPr/>
              </p14:nvContentPartPr>
              <p14:xfrm>
                <a:off x="9238930" y="4251329"/>
                <a:ext cx="252720" cy="178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1512B72-63E0-CE24-4923-9C6C53B5DB3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229930" y="4242689"/>
                  <a:ext cx="2703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2547A67-DA12-AF6B-0AB2-FC54ADAAE3F3}"/>
              </a:ext>
            </a:extLst>
          </p:cNvPr>
          <p:cNvGrpSpPr/>
          <p:nvPr/>
        </p:nvGrpSpPr>
        <p:grpSpPr>
          <a:xfrm>
            <a:off x="9846970" y="4029209"/>
            <a:ext cx="1164240" cy="464040"/>
            <a:chOff x="9846970" y="4029209"/>
            <a:chExt cx="116424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F16AED6-5469-2987-DB8F-A2E6A7030A1E}"/>
                    </a:ext>
                  </a:extLst>
                </p14:cNvPr>
                <p14:cNvContentPartPr/>
                <p14:nvPr/>
              </p14:nvContentPartPr>
              <p14:xfrm>
                <a:off x="9846970" y="4029209"/>
                <a:ext cx="1164240" cy="464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F16AED6-5469-2987-DB8F-A2E6A7030A1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838330" y="4020209"/>
                  <a:ext cx="11818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FB44DCC-FB85-A02A-51DA-DF5A13B0C55A}"/>
                    </a:ext>
                  </a:extLst>
                </p14:cNvPr>
                <p14:cNvContentPartPr/>
                <p14:nvPr/>
              </p14:nvContentPartPr>
              <p14:xfrm>
                <a:off x="10084930" y="4103009"/>
                <a:ext cx="50760" cy="17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FB44DCC-FB85-A02A-51DA-DF5A13B0C55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76290" y="4094369"/>
                  <a:ext cx="684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0E36831-7589-8B1F-CCEB-8A0D78B6D66F}"/>
              </a:ext>
            </a:extLst>
          </p:cNvPr>
          <p:cNvGrpSpPr/>
          <p:nvPr/>
        </p:nvGrpSpPr>
        <p:grpSpPr>
          <a:xfrm>
            <a:off x="1145410" y="4744529"/>
            <a:ext cx="1988280" cy="459000"/>
            <a:chOff x="1145410" y="4744529"/>
            <a:chExt cx="198828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EE2D2C-DC3F-CB5A-26E8-9D974BE85B57}"/>
                    </a:ext>
                  </a:extLst>
                </p14:cNvPr>
                <p14:cNvContentPartPr/>
                <p14:nvPr/>
              </p14:nvContentPartPr>
              <p14:xfrm>
                <a:off x="1145410" y="4772249"/>
                <a:ext cx="1122120" cy="376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EE2D2C-DC3F-CB5A-26E8-9D974BE85B5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36770" y="4763249"/>
                  <a:ext cx="11397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59C90DA-051D-B446-2C9E-AE2EF4938230}"/>
                    </a:ext>
                  </a:extLst>
                </p14:cNvPr>
                <p14:cNvContentPartPr/>
                <p14:nvPr/>
              </p14:nvContentPartPr>
              <p14:xfrm>
                <a:off x="2589730" y="4744529"/>
                <a:ext cx="324000" cy="399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59C90DA-051D-B446-2C9E-AE2EF493823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581090" y="4735529"/>
                  <a:ext cx="3416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92BAC57-DF3A-8F60-5732-DCD43FDE4CAD}"/>
                    </a:ext>
                  </a:extLst>
                </p14:cNvPr>
                <p14:cNvContentPartPr/>
                <p14:nvPr/>
              </p14:nvContentPartPr>
              <p14:xfrm>
                <a:off x="3013090" y="5114609"/>
                <a:ext cx="120600" cy="88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92BAC57-DF3A-8F60-5732-DCD43FDE4CA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04090" y="5105609"/>
                  <a:ext cx="138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7C3E2D0-6E80-62C1-07B1-71383DC6F23D}"/>
                    </a:ext>
                  </a:extLst>
                </p14:cNvPr>
                <p14:cNvContentPartPr/>
                <p14:nvPr/>
              </p14:nvContentPartPr>
              <p14:xfrm>
                <a:off x="3095530" y="4972769"/>
                <a:ext cx="20880" cy="21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7C3E2D0-6E80-62C1-07B1-71383DC6F23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086530" y="4963769"/>
                  <a:ext cx="385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E9DA306-7AE5-B54E-58C7-0E3A888EF2AC}"/>
              </a:ext>
            </a:extLst>
          </p:cNvPr>
          <p:cNvGrpSpPr/>
          <p:nvPr/>
        </p:nvGrpSpPr>
        <p:grpSpPr>
          <a:xfrm>
            <a:off x="3554530" y="4744169"/>
            <a:ext cx="4771080" cy="626760"/>
            <a:chOff x="3554530" y="4744169"/>
            <a:chExt cx="477108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5AFCAE9-795C-254F-30E2-8396212C5EA2}"/>
                    </a:ext>
                  </a:extLst>
                </p14:cNvPr>
                <p14:cNvContentPartPr/>
                <p14:nvPr/>
              </p14:nvContentPartPr>
              <p14:xfrm>
                <a:off x="3554530" y="4986809"/>
                <a:ext cx="305640" cy="148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5AFCAE9-795C-254F-30E2-8396212C5EA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45890" y="4977809"/>
                  <a:ext cx="323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5E76A94-4898-1A52-0F20-E609BF12EC6F}"/>
                    </a:ext>
                  </a:extLst>
                </p14:cNvPr>
                <p14:cNvContentPartPr/>
                <p14:nvPr/>
              </p14:nvContentPartPr>
              <p14:xfrm>
                <a:off x="3657850" y="4898609"/>
                <a:ext cx="23040" cy="23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5E76A94-4898-1A52-0F20-E609BF12EC6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49210" y="4889609"/>
                  <a:ext cx="40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CC6FDFA-9B92-5A1B-AE03-4FA2DB2CCF7C}"/>
                    </a:ext>
                  </a:extLst>
                </p14:cNvPr>
                <p14:cNvContentPartPr/>
                <p14:nvPr/>
              </p14:nvContentPartPr>
              <p14:xfrm>
                <a:off x="4094890" y="4744169"/>
                <a:ext cx="532800" cy="442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CC6FDFA-9B92-5A1B-AE03-4FA2DB2CCF7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86250" y="4735169"/>
                  <a:ext cx="5504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6B1C17C-F567-32E4-E64F-ACFDBA30FCB5}"/>
                    </a:ext>
                  </a:extLst>
                </p14:cNvPr>
                <p14:cNvContentPartPr/>
                <p14:nvPr/>
              </p14:nvContentPartPr>
              <p14:xfrm>
                <a:off x="4123690" y="4940369"/>
                <a:ext cx="238320" cy="13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6B1C17C-F567-32E4-E64F-ACFDBA30FCB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15050" y="4931729"/>
                  <a:ext cx="255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9F0C432-3E73-F32C-3574-BC269F9E5578}"/>
                    </a:ext>
                  </a:extLst>
                </p14:cNvPr>
                <p14:cNvContentPartPr/>
                <p14:nvPr/>
              </p14:nvContentPartPr>
              <p14:xfrm>
                <a:off x="4829650" y="4978889"/>
                <a:ext cx="515160" cy="184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9F0C432-3E73-F32C-3574-BC269F9E557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21010" y="4970249"/>
                  <a:ext cx="532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AE8C516-39E1-D2E0-F27D-1953EB425BB4}"/>
                    </a:ext>
                  </a:extLst>
                </p14:cNvPr>
                <p14:cNvContentPartPr/>
                <p14:nvPr/>
              </p14:nvContentPartPr>
              <p14:xfrm>
                <a:off x="5137450" y="4960169"/>
                <a:ext cx="242640" cy="240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AE8C516-39E1-D2E0-F27D-1953EB425BB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128810" y="4951169"/>
                  <a:ext cx="2602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A470EBB-38FE-CB23-C5AF-2A27F681B64A}"/>
                    </a:ext>
                  </a:extLst>
                </p14:cNvPr>
                <p14:cNvContentPartPr/>
                <p14:nvPr/>
              </p14:nvContentPartPr>
              <p14:xfrm>
                <a:off x="5350210" y="4954769"/>
                <a:ext cx="1451520" cy="401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A470EBB-38FE-CB23-C5AF-2A27F681B64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41570" y="4946129"/>
                  <a:ext cx="14691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CE814FF-EDDF-0BD9-905A-DC7C4C4641B0}"/>
                    </a:ext>
                  </a:extLst>
                </p14:cNvPr>
                <p14:cNvContentPartPr/>
                <p14:nvPr/>
              </p14:nvContentPartPr>
              <p14:xfrm>
                <a:off x="6357490" y="4802129"/>
                <a:ext cx="19440" cy="41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CE814FF-EDDF-0BD9-905A-DC7C4C4641B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48850" y="4793489"/>
                  <a:ext cx="37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5AB291A-E808-0D7F-AE85-9E3B6003D257}"/>
                    </a:ext>
                  </a:extLst>
                </p14:cNvPr>
                <p14:cNvContentPartPr/>
                <p14:nvPr/>
              </p14:nvContentPartPr>
              <p14:xfrm>
                <a:off x="7132930" y="4777649"/>
                <a:ext cx="398520" cy="593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5AB291A-E808-0D7F-AE85-9E3B6003D25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23930" y="4769009"/>
                  <a:ext cx="41616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5CAE456-5E72-CCA6-3E31-E1182074C2A5}"/>
                    </a:ext>
                  </a:extLst>
                </p14:cNvPr>
                <p14:cNvContentPartPr/>
                <p14:nvPr/>
              </p14:nvContentPartPr>
              <p14:xfrm>
                <a:off x="7845370" y="4856129"/>
                <a:ext cx="480240" cy="305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5CAE456-5E72-CCA6-3E31-E1182074C2A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36730" y="4847489"/>
                  <a:ext cx="49788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B6626F1-EB36-3BE4-7E10-C271E9A51B2A}"/>
              </a:ext>
            </a:extLst>
          </p:cNvPr>
          <p:cNvGrpSpPr/>
          <p:nvPr/>
        </p:nvGrpSpPr>
        <p:grpSpPr>
          <a:xfrm>
            <a:off x="1718890" y="5599022"/>
            <a:ext cx="2622600" cy="561600"/>
            <a:chOff x="1718890" y="5599022"/>
            <a:chExt cx="262260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0FE7817-2966-9F25-C347-2105D99F1BFE}"/>
                    </a:ext>
                  </a:extLst>
                </p14:cNvPr>
                <p14:cNvContentPartPr/>
                <p14:nvPr/>
              </p14:nvContentPartPr>
              <p14:xfrm>
                <a:off x="1895290" y="5722862"/>
                <a:ext cx="261000" cy="306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0FE7817-2966-9F25-C347-2105D99F1BF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886290" y="5713862"/>
                  <a:ext cx="2786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C6A0288-DC39-F4E2-3A69-E9BA250FF3B6}"/>
                    </a:ext>
                  </a:extLst>
                </p14:cNvPr>
                <p14:cNvContentPartPr/>
                <p14:nvPr/>
              </p14:nvContentPartPr>
              <p14:xfrm>
                <a:off x="1718890" y="5599022"/>
                <a:ext cx="82800" cy="529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C6A0288-DC39-F4E2-3A69-E9BA250FF3B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709890" y="5590382"/>
                  <a:ext cx="10044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C77F9BA-CB87-8ED4-293D-4A0A9A8664EC}"/>
                    </a:ext>
                  </a:extLst>
                </p14:cNvPr>
                <p14:cNvContentPartPr/>
                <p14:nvPr/>
              </p14:nvContentPartPr>
              <p14:xfrm>
                <a:off x="2235130" y="5624942"/>
                <a:ext cx="24840" cy="502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C77F9BA-CB87-8ED4-293D-4A0A9A8664E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26130" y="5615942"/>
                  <a:ext cx="424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E5B5E62-593A-EA31-DBC8-23597D3A0B43}"/>
                    </a:ext>
                  </a:extLst>
                </p14:cNvPr>
                <p14:cNvContentPartPr/>
                <p14:nvPr/>
              </p14:nvContentPartPr>
              <p14:xfrm>
                <a:off x="2319370" y="5611262"/>
                <a:ext cx="121680" cy="110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E5B5E62-593A-EA31-DBC8-23597D3A0B4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10370" y="5602622"/>
                  <a:ext cx="139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FA3B644-5A65-97D0-1CFE-9D6744748B27}"/>
                    </a:ext>
                  </a:extLst>
                </p14:cNvPr>
                <p14:cNvContentPartPr/>
                <p14:nvPr/>
              </p14:nvContentPartPr>
              <p14:xfrm>
                <a:off x="2747050" y="5831942"/>
                <a:ext cx="142920" cy="20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FA3B644-5A65-97D0-1CFE-9D6744748B2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738050" y="5822942"/>
                  <a:ext cx="160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D551B8B-3BCD-14EC-8D59-FF22780E9AD9}"/>
                    </a:ext>
                  </a:extLst>
                </p14:cNvPr>
                <p14:cNvContentPartPr/>
                <p14:nvPr/>
              </p14:nvContentPartPr>
              <p14:xfrm>
                <a:off x="2723290" y="5901422"/>
                <a:ext cx="183600" cy="22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D551B8B-3BCD-14EC-8D59-FF22780E9AD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714650" y="5892782"/>
                  <a:ext cx="201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55C5A8D-EE4A-F527-4C1F-87B5F08EA646}"/>
                    </a:ext>
                  </a:extLst>
                </p14:cNvPr>
                <p14:cNvContentPartPr/>
                <p14:nvPr/>
              </p14:nvContentPartPr>
              <p14:xfrm>
                <a:off x="3143050" y="5653742"/>
                <a:ext cx="21960" cy="478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55C5A8D-EE4A-F527-4C1F-87B5F08EA64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34050" y="5644742"/>
                  <a:ext cx="396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F10723D-C53F-F902-176E-F9E42A9CD0A2}"/>
                    </a:ext>
                  </a:extLst>
                </p14:cNvPr>
                <p14:cNvContentPartPr/>
                <p14:nvPr/>
              </p14:nvContentPartPr>
              <p14:xfrm>
                <a:off x="3333130" y="5733302"/>
                <a:ext cx="263520" cy="340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F10723D-C53F-F902-176E-F9E42A9CD0A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24490" y="5724662"/>
                  <a:ext cx="2811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54F18EB-0926-18FB-D39F-A784FE50E833}"/>
                    </a:ext>
                  </a:extLst>
                </p14:cNvPr>
                <p14:cNvContentPartPr/>
                <p14:nvPr/>
              </p14:nvContentPartPr>
              <p14:xfrm>
                <a:off x="3714370" y="5737262"/>
                <a:ext cx="204120" cy="228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54F18EB-0926-18FB-D39F-A784FE50E83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705730" y="5728622"/>
                  <a:ext cx="221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259B9E3-15C7-C500-7EFD-C57133361034}"/>
                    </a:ext>
                  </a:extLst>
                </p14:cNvPr>
                <p14:cNvContentPartPr/>
                <p14:nvPr/>
              </p14:nvContentPartPr>
              <p14:xfrm>
                <a:off x="3597010" y="5672462"/>
                <a:ext cx="134280" cy="390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259B9E3-15C7-C500-7EFD-C5713336103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88010" y="5663462"/>
                  <a:ext cx="1519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2D220FE-9A9C-90FF-FEFA-C4CCC08B781D}"/>
                    </a:ext>
                  </a:extLst>
                </p14:cNvPr>
                <p14:cNvContentPartPr/>
                <p14:nvPr/>
              </p14:nvContentPartPr>
              <p14:xfrm>
                <a:off x="3882850" y="5691182"/>
                <a:ext cx="114480" cy="469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2D220FE-9A9C-90FF-FEFA-C4CCC08B781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73850" y="5682542"/>
                  <a:ext cx="1321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4BCFEB8-FA35-170F-0B1B-256920E0B728}"/>
                    </a:ext>
                  </a:extLst>
                </p14:cNvPr>
                <p14:cNvContentPartPr/>
                <p14:nvPr/>
              </p14:nvContentPartPr>
              <p14:xfrm>
                <a:off x="4070770" y="5691182"/>
                <a:ext cx="43560" cy="443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4BCFEB8-FA35-170F-0B1B-256920E0B7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062130" y="5682182"/>
                  <a:ext cx="612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3EC2538-B478-C076-A1A5-74E565DDEF3A}"/>
                    </a:ext>
                  </a:extLst>
                </p14:cNvPr>
                <p14:cNvContentPartPr/>
                <p14:nvPr/>
              </p14:nvContentPartPr>
              <p14:xfrm>
                <a:off x="4174090" y="5665622"/>
                <a:ext cx="167400" cy="84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3EC2538-B478-C076-A1A5-74E565DDEF3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165090" y="5656622"/>
                  <a:ext cx="1850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A506FBAD-7601-F4B5-B756-9E13BD15CFC0}"/>
              </a:ext>
            </a:extLst>
          </p:cNvPr>
          <p:cNvGrpSpPr/>
          <p:nvPr/>
        </p:nvGrpSpPr>
        <p:grpSpPr>
          <a:xfrm>
            <a:off x="4614370" y="5487422"/>
            <a:ext cx="3963600" cy="684360"/>
            <a:chOff x="4614370" y="5487422"/>
            <a:chExt cx="396360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CEB7C84-5E3E-8684-177D-9F973511A4F4}"/>
                    </a:ext>
                  </a:extLst>
                </p14:cNvPr>
                <p14:cNvContentPartPr/>
                <p14:nvPr/>
              </p14:nvContentPartPr>
              <p14:xfrm>
                <a:off x="4691050" y="5819342"/>
                <a:ext cx="9720" cy="268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CEB7C84-5E3E-8684-177D-9F973511A4F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82050" y="5810342"/>
                  <a:ext cx="27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2EF4DCA-C696-B6BD-1958-9BB7C56C9659}"/>
                    </a:ext>
                  </a:extLst>
                </p14:cNvPr>
                <p14:cNvContentPartPr/>
                <p14:nvPr/>
              </p14:nvContentPartPr>
              <p14:xfrm>
                <a:off x="4614370" y="5943182"/>
                <a:ext cx="190080" cy="12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2EF4DCA-C696-B6BD-1958-9BB7C56C965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05370" y="5934182"/>
                  <a:ext cx="207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46483CF-8F18-4B28-C6B3-1A02BB223147}"/>
                    </a:ext>
                  </a:extLst>
                </p14:cNvPr>
                <p14:cNvContentPartPr/>
                <p14:nvPr/>
              </p14:nvContentPartPr>
              <p14:xfrm>
                <a:off x="5123410" y="5744462"/>
                <a:ext cx="295560" cy="366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46483CF-8F18-4B28-C6B3-1A02BB22314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14770" y="5735822"/>
                  <a:ext cx="3132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9CF8ACC-D028-73E1-1624-5EE0FCA42242}"/>
                    </a:ext>
                  </a:extLst>
                </p14:cNvPr>
                <p14:cNvContentPartPr/>
                <p14:nvPr/>
              </p14:nvContentPartPr>
              <p14:xfrm>
                <a:off x="5673490" y="5818262"/>
                <a:ext cx="59400" cy="261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9CF8ACC-D028-73E1-1624-5EE0FCA4224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64850" y="5809262"/>
                  <a:ext cx="77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53E1088-94C8-53FA-3932-EAE3BBA9C226}"/>
                    </a:ext>
                  </a:extLst>
                </p14:cNvPr>
                <p14:cNvContentPartPr/>
                <p14:nvPr/>
              </p14:nvContentPartPr>
              <p14:xfrm>
                <a:off x="5529130" y="5679302"/>
                <a:ext cx="88920" cy="478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53E1088-94C8-53FA-3932-EAE3BBA9C22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520490" y="5670662"/>
                  <a:ext cx="1065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AF9CBF6-6B06-2731-4D99-DCBBDBC2FE8E}"/>
                    </a:ext>
                  </a:extLst>
                </p14:cNvPr>
                <p14:cNvContentPartPr/>
                <p14:nvPr/>
              </p14:nvContentPartPr>
              <p14:xfrm>
                <a:off x="5741170" y="5682182"/>
                <a:ext cx="122400" cy="444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AF9CBF6-6B06-2731-4D99-DCBBDBC2FE8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732170" y="5673542"/>
                  <a:ext cx="1400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492BCB7-4002-3070-62E0-1AF03EC15282}"/>
                    </a:ext>
                  </a:extLst>
                </p14:cNvPr>
                <p14:cNvContentPartPr/>
                <p14:nvPr/>
              </p14:nvContentPartPr>
              <p14:xfrm>
                <a:off x="4970770" y="5676782"/>
                <a:ext cx="68040" cy="495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492BCB7-4002-3070-62E0-1AF03EC1528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961770" y="5668142"/>
                  <a:ext cx="856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A3D5C79-26AE-7639-0144-B856EE4D1C9F}"/>
                    </a:ext>
                  </a:extLst>
                </p14:cNvPr>
                <p14:cNvContentPartPr/>
                <p14:nvPr/>
              </p14:nvContentPartPr>
              <p14:xfrm>
                <a:off x="5926210" y="5666702"/>
                <a:ext cx="22320" cy="493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A3D5C79-26AE-7639-0144-B856EE4D1C9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917570" y="5658062"/>
                  <a:ext cx="399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6AC378F-1F24-65FF-23AB-C421D81DFEBC}"/>
                    </a:ext>
                  </a:extLst>
                </p14:cNvPr>
                <p14:cNvContentPartPr/>
                <p14:nvPr/>
              </p14:nvContentPartPr>
              <p14:xfrm>
                <a:off x="6016210" y="5487782"/>
                <a:ext cx="127800" cy="179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6AC378F-1F24-65FF-23AB-C421D81DFEB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007210" y="5479142"/>
                  <a:ext cx="145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AE1AEC4-A423-6C8E-16B9-BBC76D97A1B0}"/>
                    </a:ext>
                  </a:extLst>
                </p14:cNvPr>
                <p14:cNvContentPartPr/>
                <p14:nvPr/>
              </p14:nvContentPartPr>
              <p14:xfrm>
                <a:off x="6440650" y="5742662"/>
                <a:ext cx="27360" cy="288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AE1AEC4-A423-6C8E-16B9-BBC76D97A1B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431650" y="5734022"/>
                  <a:ext cx="45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EC45B5D-811A-C160-9246-4D504EE32553}"/>
                    </a:ext>
                  </a:extLst>
                </p14:cNvPr>
                <p14:cNvContentPartPr/>
                <p14:nvPr/>
              </p14:nvContentPartPr>
              <p14:xfrm>
                <a:off x="6357490" y="5929862"/>
                <a:ext cx="191160" cy="27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EC45B5D-811A-C160-9246-4D504EE3255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348850" y="5921222"/>
                  <a:ext cx="208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DED477A-B57C-FB5E-F6BF-2DC4990A3082}"/>
                    </a:ext>
                  </a:extLst>
                </p14:cNvPr>
                <p14:cNvContentPartPr/>
                <p14:nvPr/>
              </p14:nvContentPartPr>
              <p14:xfrm>
                <a:off x="6789490" y="5703782"/>
                <a:ext cx="291600" cy="379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DED477A-B57C-FB5E-F6BF-2DC4990A308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780490" y="5695142"/>
                  <a:ext cx="3092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0A08597-4DF9-8ED3-4266-39EEC1BAA594}"/>
                    </a:ext>
                  </a:extLst>
                </p14:cNvPr>
                <p14:cNvContentPartPr/>
                <p14:nvPr/>
              </p14:nvContentPartPr>
              <p14:xfrm>
                <a:off x="7249210" y="5783702"/>
                <a:ext cx="136440" cy="207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0A08597-4DF9-8ED3-4266-39EEC1BAA59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240210" y="5774702"/>
                  <a:ext cx="154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287A144-1216-B33C-0889-56EF5CE558B5}"/>
                    </a:ext>
                  </a:extLst>
                </p14:cNvPr>
                <p14:cNvContentPartPr/>
                <p14:nvPr/>
              </p14:nvContentPartPr>
              <p14:xfrm>
                <a:off x="7130770" y="5672462"/>
                <a:ext cx="117000" cy="375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287A144-1216-B33C-0889-56EF5CE558B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22130" y="5663462"/>
                  <a:ext cx="134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0355969-405D-917D-DB4E-2317A7AE9D7B}"/>
                    </a:ext>
                  </a:extLst>
                </p14:cNvPr>
                <p14:cNvContentPartPr/>
                <p14:nvPr/>
              </p14:nvContentPartPr>
              <p14:xfrm>
                <a:off x="7401490" y="5691182"/>
                <a:ext cx="181440" cy="319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0355969-405D-917D-DB4E-2317A7AE9D7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392490" y="5682542"/>
                  <a:ext cx="1990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0B62480-CF76-9F71-01F4-1588F547D91F}"/>
                    </a:ext>
                  </a:extLst>
                </p14:cNvPr>
                <p14:cNvContentPartPr/>
                <p14:nvPr/>
              </p14:nvContentPartPr>
              <p14:xfrm>
                <a:off x="6596170" y="5631062"/>
                <a:ext cx="67320" cy="495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0B62480-CF76-9F71-01F4-1588F547D91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87530" y="5622062"/>
                  <a:ext cx="8496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1DFFCD5-368E-0E8E-7D91-81294C274B19}"/>
                    </a:ext>
                  </a:extLst>
                </p14:cNvPr>
                <p14:cNvContentPartPr/>
                <p14:nvPr/>
              </p14:nvContentPartPr>
              <p14:xfrm>
                <a:off x="7627930" y="5672102"/>
                <a:ext cx="24480" cy="462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1DFFCD5-368E-0E8E-7D91-81294C274B1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19290" y="5663462"/>
                  <a:ext cx="421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7EC31F7-63EB-E123-5EBC-6AEC114B8BE5}"/>
                    </a:ext>
                  </a:extLst>
                </p14:cNvPr>
                <p14:cNvContentPartPr/>
                <p14:nvPr/>
              </p14:nvContentPartPr>
              <p14:xfrm>
                <a:off x="7657450" y="5487422"/>
                <a:ext cx="121680" cy="222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7EC31F7-63EB-E123-5EBC-6AEC114B8BE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48450" y="5478422"/>
                  <a:ext cx="139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0A686D1-AA82-BDCA-0C4B-E5B02BD0F6A5}"/>
                    </a:ext>
                  </a:extLst>
                </p14:cNvPr>
                <p14:cNvContentPartPr/>
                <p14:nvPr/>
              </p14:nvContentPartPr>
              <p14:xfrm>
                <a:off x="8037610" y="5913662"/>
                <a:ext cx="13320" cy="153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0A686D1-AA82-BDCA-0C4B-E5B02BD0F6A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028610" y="5905022"/>
                  <a:ext cx="30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6D50D1A-10DB-1664-6031-677783DA5ABC}"/>
                    </a:ext>
                  </a:extLst>
                </p14:cNvPr>
                <p14:cNvContentPartPr/>
                <p14:nvPr/>
              </p14:nvContentPartPr>
              <p14:xfrm>
                <a:off x="7910890" y="5968742"/>
                <a:ext cx="157680" cy="37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6D50D1A-10DB-1664-6031-677783DA5AB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02250" y="5960102"/>
                  <a:ext cx="175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242F301-6A30-1580-18FA-FD484E35E805}"/>
                    </a:ext>
                  </a:extLst>
                </p14:cNvPr>
                <p14:cNvContentPartPr/>
                <p14:nvPr/>
              </p14:nvContentPartPr>
              <p14:xfrm>
                <a:off x="8315890" y="5913662"/>
                <a:ext cx="92520" cy="55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242F301-6A30-1580-18FA-FD484E35E80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306890" y="5905022"/>
                  <a:ext cx="110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2546DFC-F14E-F80B-BE96-366A2C917594}"/>
                    </a:ext>
                  </a:extLst>
                </p14:cNvPr>
                <p14:cNvContentPartPr/>
                <p14:nvPr/>
              </p14:nvContentPartPr>
              <p14:xfrm>
                <a:off x="8553850" y="5938142"/>
                <a:ext cx="24120" cy="14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2546DFC-F14E-F80B-BE96-366A2C91759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545210" y="5929502"/>
                  <a:ext cx="4176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0AD6DC63-A3F7-1166-C7B7-DAB052F452A6}"/>
                  </a:ext>
                </a:extLst>
              </p14:cNvPr>
              <p14:cNvContentPartPr/>
              <p14:nvPr/>
            </p14:nvContentPartPr>
            <p14:xfrm>
              <a:off x="8937250" y="6078182"/>
              <a:ext cx="83880" cy="2084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0AD6DC63-A3F7-1166-C7B7-DAB052F452A6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8928250" y="6069542"/>
                <a:ext cx="10152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D4033B00-BB98-F149-3C9B-1EC0669DD85E}"/>
              </a:ext>
            </a:extLst>
          </p:cNvPr>
          <p:cNvGrpSpPr/>
          <p:nvPr/>
        </p:nvGrpSpPr>
        <p:grpSpPr>
          <a:xfrm>
            <a:off x="9479770" y="5471942"/>
            <a:ext cx="1188360" cy="675720"/>
            <a:chOff x="9479770" y="5471942"/>
            <a:chExt cx="118836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E7B455F-4BC5-06B1-AAA7-793BA839D6F7}"/>
                    </a:ext>
                  </a:extLst>
                </p14:cNvPr>
                <p14:cNvContentPartPr/>
                <p14:nvPr/>
              </p14:nvContentPartPr>
              <p14:xfrm>
                <a:off x="9479770" y="5718182"/>
                <a:ext cx="298080" cy="291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E7B455F-4BC5-06B1-AAA7-793BA839D6F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471130" y="5709542"/>
                  <a:ext cx="315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8A17D58-49E9-9199-B0B2-A2D55C96E1D7}"/>
                    </a:ext>
                  </a:extLst>
                </p14:cNvPr>
                <p14:cNvContentPartPr/>
                <p14:nvPr/>
              </p14:nvContentPartPr>
              <p14:xfrm>
                <a:off x="9852370" y="5471942"/>
                <a:ext cx="177840" cy="492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8A17D58-49E9-9199-B0B2-A2D55C96E1D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43730" y="5463302"/>
                  <a:ext cx="1954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1171D03-62DE-3EEE-780F-E4155D35B846}"/>
                    </a:ext>
                  </a:extLst>
                </p14:cNvPr>
                <p14:cNvContentPartPr/>
                <p14:nvPr/>
              </p14:nvContentPartPr>
              <p14:xfrm>
                <a:off x="10074850" y="5581742"/>
                <a:ext cx="186480" cy="325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1171D03-62DE-3EEE-780F-E4155D35B84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066210" y="5573102"/>
                  <a:ext cx="204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044FF5F-CDF9-B45C-F1C5-EDD983F794DF}"/>
                    </a:ext>
                  </a:extLst>
                </p14:cNvPr>
                <p14:cNvContentPartPr/>
                <p14:nvPr/>
              </p14:nvContentPartPr>
              <p14:xfrm>
                <a:off x="10275730" y="5758142"/>
                <a:ext cx="201960" cy="389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044FF5F-CDF9-B45C-F1C5-EDD983F794D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267090" y="5749142"/>
                  <a:ext cx="2196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B28B457-BEAC-3C62-B649-96946C9FD1C1}"/>
                    </a:ext>
                  </a:extLst>
                </p14:cNvPr>
                <p14:cNvContentPartPr/>
                <p14:nvPr/>
              </p14:nvContentPartPr>
              <p14:xfrm>
                <a:off x="10528090" y="5485622"/>
                <a:ext cx="140040" cy="505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B28B457-BEAC-3C62-B649-96946C9FD1C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519450" y="5476622"/>
                  <a:ext cx="157680" cy="52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52192886-9805-B070-88C8-7746818FBD02}"/>
                  </a:ext>
                </a:extLst>
              </p14:cNvPr>
              <p14:cNvContentPartPr/>
              <p14:nvPr/>
            </p14:nvContentPartPr>
            <p14:xfrm>
              <a:off x="10877290" y="5329742"/>
              <a:ext cx="1180800" cy="6051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52192886-9805-B070-88C8-7746818FBD02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0868290" y="5320742"/>
                <a:ext cx="1198440" cy="62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94B6C6C-D7FA-79D7-EE31-EED4BE9242A0}"/>
              </a:ext>
            </a:extLst>
          </p:cNvPr>
          <p:cNvGrpSpPr/>
          <p:nvPr/>
        </p:nvGrpSpPr>
        <p:grpSpPr>
          <a:xfrm>
            <a:off x="10991770" y="5948942"/>
            <a:ext cx="1054800" cy="540720"/>
            <a:chOff x="10991770" y="5948942"/>
            <a:chExt cx="105480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675E31A-A466-1431-665E-78CFFDC52217}"/>
                    </a:ext>
                  </a:extLst>
                </p14:cNvPr>
                <p14:cNvContentPartPr/>
                <p14:nvPr/>
              </p14:nvContentPartPr>
              <p14:xfrm>
                <a:off x="10991770" y="5948942"/>
                <a:ext cx="1054800" cy="540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675E31A-A466-1431-665E-78CFFDC5221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982770" y="5939942"/>
                  <a:ext cx="107244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A1664BE-43AA-DF87-B82E-3B404E18D5F1}"/>
                    </a:ext>
                  </a:extLst>
                </p14:cNvPr>
                <p14:cNvContentPartPr/>
                <p14:nvPr/>
              </p14:nvContentPartPr>
              <p14:xfrm>
                <a:off x="11523490" y="6076382"/>
                <a:ext cx="261000" cy="49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A1664BE-43AA-DF87-B82E-3B404E18D5F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514490" y="6067742"/>
                  <a:ext cx="2786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7AB0F24F-449E-FB4D-4956-4F32283E1481}"/>
              </a:ext>
            </a:extLst>
          </p:cNvPr>
          <p:cNvGrpSpPr/>
          <p:nvPr/>
        </p:nvGrpSpPr>
        <p:grpSpPr>
          <a:xfrm>
            <a:off x="429730" y="6362369"/>
            <a:ext cx="1635840" cy="289080"/>
            <a:chOff x="429730" y="6362369"/>
            <a:chExt cx="163584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ABA89B6-51E5-2076-D09C-CFC5FFABE0E0}"/>
                    </a:ext>
                  </a:extLst>
                </p14:cNvPr>
                <p14:cNvContentPartPr/>
                <p14:nvPr/>
              </p14:nvContentPartPr>
              <p14:xfrm>
                <a:off x="429730" y="6362369"/>
                <a:ext cx="376560" cy="28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BA89B6-51E5-2076-D09C-CFC5FFABE0E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21090" y="6353369"/>
                  <a:ext cx="394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6839DF1-D4DB-464E-7DDF-6EF73D9D688C}"/>
                    </a:ext>
                  </a:extLst>
                </p14:cNvPr>
                <p14:cNvContentPartPr/>
                <p14:nvPr/>
              </p14:nvContentPartPr>
              <p14:xfrm>
                <a:off x="674530" y="6451289"/>
                <a:ext cx="183240" cy="14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6839DF1-D4DB-464E-7DDF-6EF73D9D688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5890" y="6442289"/>
                  <a:ext cx="200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C5AB371-81E5-64A9-1BF8-C02AD3738478}"/>
                    </a:ext>
                  </a:extLst>
                </p14:cNvPr>
                <p14:cNvContentPartPr/>
                <p14:nvPr/>
              </p14:nvContentPartPr>
              <p14:xfrm>
                <a:off x="840130" y="6558929"/>
                <a:ext cx="136080" cy="92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C5AB371-81E5-64A9-1BF8-C02AD373847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31490" y="6549929"/>
                  <a:ext cx="153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D274185-D40B-6B0E-CE98-FE878BA2719B}"/>
                    </a:ext>
                  </a:extLst>
                </p14:cNvPr>
                <p14:cNvContentPartPr/>
                <p14:nvPr/>
              </p14:nvContentPartPr>
              <p14:xfrm>
                <a:off x="1053610" y="6469649"/>
                <a:ext cx="29520" cy="33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D274185-D40B-6B0E-CE98-FE878BA2719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4970" y="6461009"/>
                  <a:ext cx="47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6F41E2F-25C5-DE32-F529-0233C3A03AFA}"/>
                    </a:ext>
                  </a:extLst>
                </p14:cNvPr>
                <p14:cNvContentPartPr/>
                <p14:nvPr/>
              </p14:nvContentPartPr>
              <p14:xfrm>
                <a:off x="1071610" y="6587369"/>
                <a:ext cx="12960" cy="20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6F41E2F-25C5-DE32-F529-0233C3A03AF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62970" y="6578729"/>
                  <a:ext cx="30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7295E2F-FF30-96E0-E4D8-B311D5E623E0}"/>
                    </a:ext>
                  </a:extLst>
                </p14:cNvPr>
                <p14:cNvContentPartPr/>
                <p14:nvPr/>
              </p14:nvContentPartPr>
              <p14:xfrm>
                <a:off x="1203730" y="6410969"/>
                <a:ext cx="72720" cy="210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7295E2F-FF30-96E0-E4D8-B311D5E623E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95090" y="6402329"/>
                  <a:ext cx="90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B545598-EBEE-AE98-9BAD-D66BA3BDF2D8}"/>
                    </a:ext>
                  </a:extLst>
                </p14:cNvPr>
                <p14:cNvContentPartPr/>
                <p14:nvPr/>
              </p14:nvContentPartPr>
              <p14:xfrm>
                <a:off x="1186450" y="6373529"/>
                <a:ext cx="212040" cy="50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B545598-EBEE-AE98-9BAD-D66BA3BDF2D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77810" y="6364529"/>
                  <a:ext cx="229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C6C3438-FAA1-FE0D-E91C-B5CAB484E3E9}"/>
                    </a:ext>
                  </a:extLst>
                </p14:cNvPr>
                <p14:cNvContentPartPr/>
                <p14:nvPr/>
              </p14:nvContentPartPr>
              <p14:xfrm>
                <a:off x="1308130" y="6370289"/>
                <a:ext cx="349560" cy="263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C6C3438-FAA1-FE0D-E91C-B5CAB484E3E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299490" y="6361649"/>
                  <a:ext cx="367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5F14132-FAE0-A9E9-694E-56974E1B0D43}"/>
                    </a:ext>
                  </a:extLst>
                </p14:cNvPr>
                <p14:cNvContentPartPr/>
                <p14:nvPr/>
              </p14:nvContentPartPr>
              <p14:xfrm>
                <a:off x="1456810" y="6436889"/>
                <a:ext cx="45360" cy="23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5F14132-FAE0-A9E9-694E-56974E1B0D4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448170" y="6427889"/>
                  <a:ext cx="63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9D82FF2-BFDC-DC5D-1899-85F84A4E6950}"/>
                    </a:ext>
                  </a:extLst>
                </p14:cNvPr>
                <p14:cNvContentPartPr/>
                <p14:nvPr/>
              </p14:nvContentPartPr>
              <p14:xfrm>
                <a:off x="1773970" y="6485489"/>
                <a:ext cx="291600" cy="153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9D82FF2-BFDC-DC5D-1899-85F84A4E695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764970" y="6476849"/>
                  <a:ext cx="309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C63F03-0BE7-8D27-634C-756102BA15F2}"/>
                    </a:ext>
                  </a:extLst>
                </p14:cNvPr>
                <p14:cNvContentPartPr/>
                <p14:nvPr/>
              </p14:nvContentPartPr>
              <p14:xfrm>
                <a:off x="1879090" y="6425009"/>
                <a:ext cx="25920" cy="1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C63F03-0BE7-8D27-634C-756102BA15F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870450" y="6416009"/>
                  <a:ext cx="435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139C0A7-8FF1-B28A-8A2F-798B8C3FDB77}"/>
              </a:ext>
            </a:extLst>
          </p:cNvPr>
          <p:cNvGrpSpPr/>
          <p:nvPr/>
        </p:nvGrpSpPr>
        <p:grpSpPr>
          <a:xfrm>
            <a:off x="2213890" y="6413489"/>
            <a:ext cx="2059200" cy="273960"/>
            <a:chOff x="2213890" y="6413489"/>
            <a:chExt cx="205920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EBB2DD8-27E8-3632-F369-EE0B1D4B5654}"/>
                    </a:ext>
                  </a:extLst>
                </p14:cNvPr>
                <p14:cNvContentPartPr/>
                <p14:nvPr/>
              </p14:nvContentPartPr>
              <p14:xfrm>
                <a:off x="2213890" y="6504569"/>
                <a:ext cx="332280" cy="132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EBB2DD8-27E8-3632-F369-EE0B1D4B565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05250" y="6495569"/>
                  <a:ext cx="349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5B4BB5A-CAB3-7BF0-9AC6-9D26B57D9D2F}"/>
                    </a:ext>
                  </a:extLst>
                </p14:cNvPr>
                <p14:cNvContentPartPr/>
                <p14:nvPr/>
              </p14:nvContentPartPr>
              <p14:xfrm>
                <a:off x="2252050" y="6495569"/>
                <a:ext cx="65880" cy="45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5B4BB5A-CAB3-7BF0-9AC6-9D26B57D9D2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243050" y="6486929"/>
                  <a:ext cx="83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2993B87-39FA-1D68-2C11-56EAAE32C736}"/>
                    </a:ext>
                  </a:extLst>
                </p14:cNvPr>
                <p14:cNvContentPartPr/>
                <p14:nvPr/>
              </p14:nvContentPartPr>
              <p14:xfrm>
                <a:off x="2713930" y="6499889"/>
                <a:ext cx="303120" cy="133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2993B87-39FA-1D68-2C11-56EAAE32C73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05290" y="6491249"/>
                  <a:ext cx="320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A2391C2-56AE-781C-9B1E-88FFEBD0E64C}"/>
                    </a:ext>
                  </a:extLst>
                </p14:cNvPr>
                <p14:cNvContentPartPr/>
                <p14:nvPr/>
              </p14:nvContentPartPr>
              <p14:xfrm>
                <a:off x="2892130" y="6458489"/>
                <a:ext cx="158760" cy="197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A2391C2-56AE-781C-9B1E-88FFEBD0E64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83490" y="6449489"/>
                  <a:ext cx="176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4515DAD-551A-056E-D2C6-3C9460865865}"/>
                    </a:ext>
                  </a:extLst>
                </p14:cNvPr>
                <p14:cNvContentPartPr/>
                <p14:nvPr/>
              </p14:nvContentPartPr>
              <p14:xfrm>
                <a:off x="3044410" y="6449489"/>
                <a:ext cx="861480" cy="230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4515DAD-551A-056E-D2C6-3C946086586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35410" y="6440849"/>
                  <a:ext cx="879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1758A20-56F0-567C-B8E7-549C6D0B126F}"/>
                    </a:ext>
                  </a:extLst>
                </p14:cNvPr>
                <p14:cNvContentPartPr/>
                <p14:nvPr/>
              </p14:nvContentPartPr>
              <p14:xfrm>
                <a:off x="3653170" y="6429689"/>
                <a:ext cx="16560" cy="1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1758A20-56F0-567C-B8E7-549C6D0B126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644170" y="6420689"/>
                  <a:ext cx="34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29A2D12-38A8-C2C1-8DE2-7A5EBEE3411E}"/>
                    </a:ext>
                  </a:extLst>
                </p14:cNvPr>
                <p14:cNvContentPartPr/>
                <p14:nvPr/>
              </p14:nvContentPartPr>
              <p14:xfrm>
                <a:off x="4071130" y="6413489"/>
                <a:ext cx="201960" cy="273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29A2D12-38A8-C2C1-8DE2-7A5EBEE3411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062490" y="6404849"/>
                  <a:ext cx="21960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8F87DCB1-F259-DA64-BF97-C3DE74EC20B3}"/>
                  </a:ext>
                </a:extLst>
              </p14:cNvPr>
              <p14:cNvContentPartPr/>
              <p14:nvPr/>
            </p14:nvContentPartPr>
            <p14:xfrm>
              <a:off x="4389730" y="6483689"/>
              <a:ext cx="1053720" cy="2858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8F87DCB1-F259-DA64-BF97-C3DE74EC20B3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381090" y="6475049"/>
                <a:ext cx="1071360" cy="30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8C5330E7-B77C-5B0B-B26E-65F73DFE828E}"/>
              </a:ext>
            </a:extLst>
          </p:cNvPr>
          <p:cNvGrpSpPr/>
          <p:nvPr/>
        </p:nvGrpSpPr>
        <p:grpSpPr>
          <a:xfrm>
            <a:off x="5570530" y="6357329"/>
            <a:ext cx="2053800" cy="418680"/>
            <a:chOff x="5570530" y="6357329"/>
            <a:chExt cx="205380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A32DC26-E815-4869-DA02-45AA98D190DC}"/>
                    </a:ext>
                  </a:extLst>
                </p14:cNvPr>
                <p14:cNvContentPartPr/>
                <p14:nvPr/>
              </p14:nvContentPartPr>
              <p14:xfrm>
                <a:off x="5570530" y="6514649"/>
                <a:ext cx="259200" cy="103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A32DC26-E815-4869-DA02-45AA98D190D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561890" y="6505649"/>
                  <a:ext cx="276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02B32ED-F342-E56E-6AB6-847FCCF6AC1C}"/>
                    </a:ext>
                  </a:extLst>
                </p14:cNvPr>
                <p14:cNvContentPartPr/>
                <p14:nvPr/>
              </p14:nvContentPartPr>
              <p14:xfrm>
                <a:off x="5650090" y="6391889"/>
                <a:ext cx="43920" cy="9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02B32ED-F342-E56E-6AB6-847FCCF6AC1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641450" y="6383249"/>
                  <a:ext cx="61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C81AB7A-027C-92B7-E675-CC2571E456E6}"/>
                    </a:ext>
                  </a:extLst>
                </p14:cNvPr>
                <p14:cNvContentPartPr/>
                <p14:nvPr/>
              </p14:nvContentPartPr>
              <p14:xfrm>
                <a:off x="5964010" y="6438329"/>
                <a:ext cx="691920" cy="198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C81AB7A-027C-92B7-E675-CC2571E456E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955010" y="6429689"/>
                  <a:ext cx="709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4399515-52FD-A7D7-9C7E-5B73E96D0618}"/>
                    </a:ext>
                  </a:extLst>
                </p14:cNvPr>
                <p14:cNvContentPartPr/>
                <p14:nvPr/>
              </p14:nvContentPartPr>
              <p14:xfrm>
                <a:off x="6749530" y="6364529"/>
                <a:ext cx="249120" cy="3247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4399515-52FD-A7D7-9C7E-5B73E96D061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740890" y="6355529"/>
                  <a:ext cx="2667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7C9E481-12CB-01A1-71B8-F09F4189A1CB}"/>
                    </a:ext>
                  </a:extLst>
                </p14:cNvPr>
                <p14:cNvContentPartPr/>
                <p14:nvPr/>
              </p14:nvContentPartPr>
              <p14:xfrm>
                <a:off x="7111690" y="6357329"/>
                <a:ext cx="191520" cy="304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7C9E481-12CB-01A1-71B8-F09F4189A1C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102690" y="6348329"/>
                  <a:ext cx="209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7B843AC-7BA6-8A28-14EC-ABE6040E3E4A}"/>
                    </a:ext>
                  </a:extLst>
                </p14:cNvPr>
                <p14:cNvContentPartPr/>
                <p14:nvPr/>
              </p14:nvContentPartPr>
              <p14:xfrm>
                <a:off x="7355410" y="6584489"/>
                <a:ext cx="168480" cy="191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7B843AC-7BA6-8A28-14EC-ABE6040E3E4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346770" y="6575849"/>
                  <a:ext cx="186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60D3C24-CFBA-8D87-99E4-ED176D28DDD5}"/>
                    </a:ext>
                  </a:extLst>
                </p14:cNvPr>
                <p14:cNvContentPartPr/>
                <p14:nvPr/>
              </p14:nvContentPartPr>
              <p14:xfrm>
                <a:off x="7602370" y="6653969"/>
                <a:ext cx="21960" cy="25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60D3C24-CFBA-8D87-99E4-ED176D28DDD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593370" y="6644969"/>
                  <a:ext cx="396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527FAA1-1929-491A-AD86-FB6F1EF55595}"/>
              </a:ext>
            </a:extLst>
          </p:cNvPr>
          <p:cNvGrpSpPr/>
          <p:nvPr/>
        </p:nvGrpSpPr>
        <p:grpSpPr>
          <a:xfrm>
            <a:off x="7875250" y="6396569"/>
            <a:ext cx="2657880" cy="351720"/>
            <a:chOff x="7875250" y="6396569"/>
            <a:chExt cx="265788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35320B1-1C92-9A1C-83FE-0F69ABAAA193}"/>
                    </a:ext>
                  </a:extLst>
                </p14:cNvPr>
                <p14:cNvContentPartPr/>
                <p14:nvPr/>
              </p14:nvContentPartPr>
              <p14:xfrm>
                <a:off x="7875250" y="6409889"/>
                <a:ext cx="926640" cy="303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35320B1-1C92-9A1C-83FE-0F69ABAAA19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866250" y="6400889"/>
                  <a:ext cx="944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892A4E2-464D-3E1D-9DF2-C78BDD15324D}"/>
                    </a:ext>
                  </a:extLst>
                </p14:cNvPr>
                <p14:cNvContentPartPr/>
                <p14:nvPr/>
              </p14:nvContentPartPr>
              <p14:xfrm>
                <a:off x="8666890" y="6538409"/>
                <a:ext cx="97920" cy="14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892A4E2-464D-3E1D-9DF2-C78BDD15324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658250" y="6529769"/>
                  <a:ext cx="115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0854AA0-7B9C-D9BA-DF1B-ED94924FB2FC}"/>
                    </a:ext>
                  </a:extLst>
                </p14:cNvPr>
                <p14:cNvContentPartPr/>
                <p14:nvPr/>
              </p14:nvContentPartPr>
              <p14:xfrm>
                <a:off x="8071090" y="6473969"/>
                <a:ext cx="20160" cy="14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0854AA0-7B9C-D9BA-DF1B-ED94924FB2F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062450" y="6464969"/>
                  <a:ext cx="37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53726A5-1783-B18D-2B98-F2E610B53DDA}"/>
                    </a:ext>
                  </a:extLst>
                </p14:cNvPr>
                <p14:cNvContentPartPr/>
                <p14:nvPr/>
              </p14:nvContentPartPr>
              <p14:xfrm>
                <a:off x="8880370" y="6396569"/>
                <a:ext cx="476280" cy="265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53726A5-1783-B18D-2B98-F2E610B53DD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871730" y="6387929"/>
                  <a:ext cx="493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2C79525-0AD4-9FB9-871B-7C7C2057BEEB}"/>
                    </a:ext>
                  </a:extLst>
                </p14:cNvPr>
                <p14:cNvContentPartPr/>
                <p14:nvPr/>
              </p14:nvContentPartPr>
              <p14:xfrm>
                <a:off x="9270970" y="6515729"/>
                <a:ext cx="86040" cy="17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2C79525-0AD4-9FB9-871B-7C7C2057BEE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262330" y="6507089"/>
                  <a:ext cx="103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F482C3B-CE4F-E8F5-4516-3328C2544F80}"/>
                    </a:ext>
                  </a:extLst>
                </p14:cNvPr>
                <p14:cNvContentPartPr/>
                <p14:nvPr/>
              </p14:nvContentPartPr>
              <p14:xfrm>
                <a:off x="8982610" y="6550289"/>
                <a:ext cx="131400" cy="20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F482C3B-CE4F-E8F5-4516-3328C2544F8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973970" y="6541649"/>
                  <a:ext cx="149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58A920D-241B-4A65-F8E5-6177180426A8}"/>
                    </a:ext>
                  </a:extLst>
                </p14:cNvPr>
                <p14:cNvContentPartPr/>
                <p14:nvPr/>
              </p14:nvContentPartPr>
              <p14:xfrm>
                <a:off x="9491290" y="6491969"/>
                <a:ext cx="1041840" cy="256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58A920D-241B-4A65-F8E5-6177180426A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482650" y="6483329"/>
                  <a:ext cx="1059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B6FE84F-7B6C-49BB-D087-0EF43099B4A1}"/>
                    </a:ext>
                  </a:extLst>
                </p14:cNvPr>
                <p14:cNvContentPartPr/>
                <p14:nvPr/>
              </p14:nvContentPartPr>
              <p14:xfrm>
                <a:off x="10060450" y="6423569"/>
                <a:ext cx="11880" cy="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B6FE84F-7B6C-49BB-D087-0EF43099B4A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051810" y="6414929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45FE495-3BC0-5EC0-B525-05F02F21393B}"/>
              </a:ext>
            </a:extLst>
          </p:cNvPr>
          <p:cNvGrpSpPr/>
          <p:nvPr/>
        </p:nvGrpSpPr>
        <p:grpSpPr>
          <a:xfrm>
            <a:off x="10646530" y="6396929"/>
            <a:ext cx="1251360" cy="340200"/>
            <a:chOff x="10646530" y="6396929"/>
            <a:chExt cx="125136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F9B8013-0CA9-3FC2-A07E-B93C7F4EB54A}"/>
                    </a:ext>
                  </a:extLst>
                </p14:cNvPr>
                <p14:cNvContentPartPr/>
                <p14:nvPr/>
              </p14:nvContentPartPr>
              <p14:xfrm>
                <a:off x="10646530" y="6396929"/>
                <a:ext cx="723600" cy="306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F9B8013-0CA9-3FC2-A07E-B93C7F4EB54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637890" y="6387929"/>
                  <a:ext cx="74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3A5D129-64FF-3FD9-16A3-7B83BFA9933F}"/>
                    </a:ext>
                  </a:extLst>
                </p14:cNvPr>
                <p14:cNvContentPartPr/>
                <p14:nvPr/>
              </p14:nvContentPartPr>
              <p14:xfrm>
                <a:off x="11013730" y="6554609"/>
                <a:ext cx="36360" cy="27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3A5D129-64FF-3FD9-16A3-7B83BFA9933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005090" y="6545969"/>
                  <a:ext cx="54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2E0D984-9268-63B0-492C-00DD4986E822}"/>
                    </a:ext>
                  </a:extLst>
                </p14:cNvPr>
                <p14:cNvContentPartPr/>
                <p14:nvPr/>
              </p14:nvContentPartPr>
              <p14:xfrm>
                <a:off x="11546170" y="6550649"/>
                <a:ext cx="16560" cy="163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2E0D984-9268-63B0-492C-00DD4986E82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537170" y="6541649"/>
                  <a:ext cx="34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CC8E435-63D7-826E-0B30-C29230FD045B}"/>
                    </a:ext>
                  </a:extLst>
                </p14:cNvPr>
                <p14:cNvContentPartPr/>
                <p14:nvPr/>
              </p14:nvContentPartPr>
              <p14:xfrm>
                <a:off x="11671810" y="6552089"/>
                <a:ext cx="226080" cy="185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CC8E435-63D7-826E-0B30-C29230FD045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663170" y="6543089"/>
                  <a:ext cx="24372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4637DAA-E9F3-9881-8D60-E97B6872CB16}"/>
              </a:ext>
            </a:extLst>
          </p:cNvPr>
          <p:cNvGrpSpPr/>
          <p:nvPr/>
        </p:nvGrpSpPr>
        <p:grpSpPr>
          <a:xfrm>
            <a:off x="5431290" y="228225"/>
            <a:ext cx="160200" cy="383760"/>
            <a:chOff x="5431290" y="228225"/>
            <a:chExt cx="16020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2F6BFC6-4FFC-3D5C-CF07-B9056AB8C732}"/>
                    </a:ext>
                  </a:extLst>
                </p14:cNvPr>
                <p14:cNvContentPartPr/>
                <p14:nvPr/>
              </p14:nvContentPartPr>
              <p14:xfrm>
                <a:off x="5431290" y="228225"/>
                <a:ext cx="160200" cy="383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2F6BFC6-4FFC-3D5C-CF07-B9056AB8C73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422650" y="219225"/>
                  <a:ext cx="1778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044DA6-EA77-6DF2-A1A8-D8C2E082EDCC}"/>
                    </a:ext>
                  </a:extLst>
                </p14:cNvPr>
                <p14:cNvContentPartPr/>
                <p14:nvPr/>
              </p14:nvContentPartPr>
              <p14:xfrm>
                <a:off x="5438850" y="447105"/>
                <a:ext cx="78480" cy="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044DA6-EA77-6DF2-A1A8-D8C2E082EDC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429850" y="438465"/>
                  <a:ext cx="961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1EDE779A-ED6D-400C-34BF-BC81D8E202DC}"/>
                  </a:ext>
                </a:extLst>
              </p14:cNvPr>
              <p14:cNvContentPartPr/>
              <p14:nvPr/>
            </p14:nvContentPartPr>
            <p14:xfrm>
              <a:off x="3447690" y="3570465"/>
              <a:ext cx="217440" cy="1353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1EDE779A-ED6D-400C-34BF-BC81D8E202DC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439050" y="3561465"/>
                <a:ext cx="23508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9496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942E68F8-3C2C-8D91-37D9-326635613862}"/>
              </a:ext>
            </a:extLst>
          </p:cNvPr>
          <p:cNvGrpSpPr/>
          <p:nvPr/>
        </p:nvGrpSpPr>
        <p:grpSpPr>
          <a:xfrm>
            <a:off x="737442" y="517360"/>
            <a:ext cx="7647840" cy="1352880"/>
            <a:chOff x="1112290" y="5441489"/>
            <a:chExt cx="7647840" cy="13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DD1609E-CD59-87D0-2E41-83C034F60630}"/>
                    </a:ext>
                  </a:extLst>
                </p14:cNvPr>
                <p14:cNvContentPartPr/>
                <p14:nvPr/>
              </p14:nvContentPartPr>
              <p14:xfrm>
                <a:off x="1112290" y="5471009"/>
                <a:ext cx="212760" cy="447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DD1609E-CD59-87D0-2E41-83C034F6063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3650" y="5462009"/>
                  <a:ext cx="23040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E94F9ED-0E78-8104-7CA0-CCEF61F98282}"/>
                    </a:ext>
                  </a:extLst>
                </p14:cNvPr>
                <p14:cNvContentPartPr/>
                <p14:nvPr/>
              </p14:nvContentPartPr>
              <p14:xfrm>
                <a:off x="1334410" y="5459849"/>
                <a:ext cx="759600" cy="541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E94F9ED-0E78-8104-7CA0-CCEF61F982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5410" y="5451209"/>
                  <a:ext cx="77724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90E73E0-77A2-3DD7-CE55-0606076743CC}"/>
                    </a:ext>
                  </a:extLst>
                </p14:cNvPr>
                <p14:cNvContentPartPr/>
                <p14:nvPr/>
              </p14:nvContentPartPr>
              <p14:xfrm>
                <a:off x="1838410" y="5615009"/>
                <a:ext cx="222480" cy="20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90E73E0-77A2-3DD7-CE55-0606076743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9410" y="5606369"/>
                  <a:ext cx="240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D0E714-3E0C-A1FF-35A1-243FD4EC22C4}"/>
                    </a:ext>
                  </a:extLst>
                </p14:cNvPr>
                <p14:cNvContentPartPr/>
                <p14:nvPr/>
              </p14:nvContentPartPr>
              <p14:xfrm>
                <a:off x="1644730" y="5549129"/>
                <a:ext cx="86040" cy="1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D0E714-3E0C-A1FF-35A1-243FD4EC22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35730" y="5540489"/>
                  <a:ext cx="103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6AF9F84-87B3-4D54-1E55-5A231F100140}"/>
                    </a:ext>
                  </a:extLst>
                </p14:cNvPr>
                <p14:cNvContentPartPr/>
                <p14:nvPr/>
              </p14:nvContentPartPr>
              <p14:xfrm>
                <a:off x="1183210" y="6302969"/>
                <a:ext cx="210960" cy="347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6AF9F84-87B3-4D54-1E55-5A231F1001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74210" y="6293969"/>
                  <a:ext cx="2286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C1514E-8BA3-0E8C-51C3-F139A1F6EDFA}"/>
                    </a:ext>
                  </a:extLst>
                </p14:cNvPr>
                <p14:cNvContentPartPr/>
                <p14:nvPr/>
              </p14:nvContentPartPr>
              <p14:xfrm>
                <a:off x="1394890" y="6366329"/>
                <a:ext cx="729360" cy="396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C1514E-8BA3-0E8C-51C3-F139A1F6EDF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6250" y="6357689"/>
                  <a:ext cx="7470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ACD147F-A8E2-1822-CE92-B084862C2B7F}"/>
                    </a:ext>
                  </a:extLst>
                </p14:cNvPr>
                <p14:cNvContentPartPr/>
                <p14:nvPr/>
              </p14:nvContentPartPr>
              <p14:xfrm>
                <a:off x="1860370" y="6480089"/>
                <a:ext cx="218520" cy="3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ACD147F-A8E2-1822-CE92-B084862C2B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51370" y="6471089"/>
                  <a:ext cx="236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378404-533F-096C-37C3-DE69C1C281A7}"/>
                    </a:ext>
                  </a:extLst>
                </p14:cNvPr>
                <p14:cNvContentPartPr/>
                <p14:nvPr/>
              </p14:nvContentPartPr>
              <p14:xfrm>
                <a:off x="1666690" y="6410609"/>
                <a:ext cx="45720" cy="1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378404-533F-096C-37C3-DE69C1C281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58050" y="6401609"/>
                  <a:ext cx="63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D5D09B-2F7B-656B-06D2-4932E54EAC7B}"/>
                    </a:ext>
                  </a:extLst>
                </p14:cNvPr>
                <p14:cNvContentPartPr/>
                <p14:nvPr/>
              </p14:nvContentPartPr>
              <p14:xfrm>
                <a:off x="7568170" y="5859449"/>
                <a:ext cx="267480" cy="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D5D09B-2F7B-656B-06D2-4932E54EAC7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59170" y="5850809"/>
                  <a:ext cx="285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C2BBF3A-F20E-7F52-2082-04FB853FC1F6}"/>
                    </a:ext>
                  </a:extLst>
                </p14:cNvPr>
                <p14:cNvContentPartPr/>
                <p14:nvPr/>
              </p14:nvContentPartPr>
              <p14:xfrm>
                <a:off x="7955890" y="5675849"/>
                <a:ext cx="21600" cy="260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C2BBF3A-F20E-7F52-2082-04FB853FC1F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47250" y="5666849"/>
                  <a:ext cx="39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03804A-70E3-D924-B77F-38981B384972}"/>
                    </a:ext>
                  </a:extLst>
                </p14:cNvPr>
                <p14:cNvContentPartPr/>
                <p14:nvPr/>
              </p14:nvContentPartPr>
              <p14:xfrm>
                <a:off x="7456930" y="5588369"/>
                <a:ext cx="173160" cy="581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03804A-70E3-D924-B77F-38981B3849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48290" y="5579369"/>
                  <a:ext cx="19080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77216E-AC95-F169-8614-0F87506D540E}"/>
                    </a:ext>
                  </a:extLst>
                </p14:cNvPr>
                <p14:cNvContentPartPr/>
                <p14:nvPr/>
              </p14:nvContentPartPr>
              <p14:xfrm>
                <a:off x="8029330" y="5546609"/>
                <a:ext cx="189720" cy="592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77216E-AC95-F169-8614-0F87506D540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20330" y="5537969"/>
                  <a:ext cx="20736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F8F166-7322-9492-F8E8-920DED0A6275}"/>
                    </a:ext>
                  </a:extLst>
                </p14:cNvPr>
                <p14:cNvContentPartPr/>
                <p14:nvPr/>
              </p14:nvContentPartPr>
              <p14:xfrm>
                <a:off x="8315890" y="5441489"/>
                <a:ext cx="264240" cy="198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F8F166-7322-9492-F8E8-920DED0A62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06890" y="5432849"/>
                  <a:ext cx="281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8DFA27-5125-F6CC-B5F5-9F0735B677E0}"/>
                    </a:ext>
                  </a:extLst>
                </p14:cNvPr>
                <p14:cNvContentPartPr/>
                <p14:nvPr/>
              </p14:nvContentPartPr>
              <p14:xfrm>
                <a:off x="8560330" y="5535809"/>
                <a:ext cx="199800" cy="335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8DFA27-5125-F6CC-B5F5-9F0735B677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51690" y="5526809"/>
                  <a:ext cx="2174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45E06F-744F-5DB7-4C06-7E2B9242E44C}"/>
                    </a:ext>
                  </a:extLst>
                </p14:cNvPr>
                <p14:cNvContentPartPr/>
                <p14:nvPr/>
              </p14:nvContentPartPr>
              <p14:xfrm>
                <a:off x="2410090" y="5509169"/>
                <a:ext cx="1395360" cy="610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45E06F-744F-5DB7-4C06-7E2B9242E4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01450" y="5500529"/>
                  <a:ext cx="141300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CD8BDF0-756F-E9FD-3194-62CC493F2D6E}"/>
                    </a:ext>
                  </a:extLst>
                </p14:cNvPr>
                <p14:cNvContentPartPr/>
                <p14:nvPr/>
              </p14:nvContentPartPr>
              <p14:xfrm>
                <a:off x="3925330" y="5712929"/>
                <a:ext cx="432000" cy="20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CD8BDF0-756F-E9FD-3194-62CC493F2D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16330" y="5704289"/>
                  <a:ext cx="449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E54ABA7-B7CD-0481-273F-794C40B4E3FA}"/>
                    </a:ext>
                  </a:extLst>
                </p14:cNvPr>
                <p14:cNvContentPartPr/>
                <p14:nvPr/>
              </p14:nvContentPartPr>
              <p14:xfrm>
                <a:off x="4138810" y="5554529"/>
                <a:ext cx="25920" cy="1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E54ABA7-B7CD-0481-273F-794C40B4E3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29810" y="5545889"/>
                  <a:ext cx="43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374A0F-13B6-3D66-7882-0DF1EEABB866}"/>
                    </a:ext>
                  </a:extLst>
                </p14:cNvPr>
                <p14:cNvContentPartPr/>
                <p14:nvPr/>
              </p14:nvContentPartPr>
              <p14:xfrm>
                <a:off x="4576570" y="5615729"/>
                <a:ext cx="311040" cy="54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374A0F-13B6-3D66-7882-0DF1EEABB8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67930" y="5607089"/>
                  <a:ext cx="32868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049A8A4-4953-240E-4F04-5B62827CE671}"/>
                    </a:ext>
                  </a:extLst>
                </p14:cNvPr>
                <p14:cNvContentPartPr/>
                <p14:nvPr/>
              </p14:nvContentPartPr>
              <p14:xfrm>
                <a:off x="4995970" y="5812289"/>
                <a:ext cx="133560" cy="4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049A8A4-4953-240E-4F04-5B62827CE6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87330" y="5803649"/>
                  <a:ext cx="151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036F7C-A633-E669-43F2-962031BE6657}"/>
                    </a:ext>
                  </a:extLst>
                </p14:cNvPr>
                <p14:cNvContentPartPr/>
                <p14:nvPr/>
              </p14:nvContentPartPr>
              <p14:xfrm>
                <a:off x="5309170" y="5574689"/>
                <a:ext cx="1159920" cy="518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036F7C-A633-E669-43F2-962031BE66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00530" y="5566049"/>
                  <a:ext cx="117756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183A02A-9943-8417-2F90-129FB4BF9858}"/>
                    </a:ext>
                  </a:extLst>
                </p14:cNvPr>
                <p14:cNvContentPartPr/>
                <p14:nvPr/>
              </p14:nvContentPartPr>
              <p14:xfrm>
                <a:off x="6651970" y="5717969"/>
                <a:ext cx="504000" cy="222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183A02A-9943-8417-2F90-129FB4BF98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42970" y="5709329"/>
                  <a:ext cx="521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B8E636-105B-E6D3-9836-A2FEC347B51F}"/>
                    </a:ext>
                  </a:extLst>
                </p14:cNvPr>
                <p14:cNvContentPartPr/>
                <p14:nvPr/>
              </p14:nvContentPartPr>
              <p14:xfrm>
                <a:off x="6897850" y="5567849"/>
                <a:ext cx="47520" cy="42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B8E636-105B-E6D3-9836-A2FEC347B5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88850" y="5558849"/>
                  <a:ext cx="65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021412-7673-BA23-4CB2-E36FCE62A7CC}"/>
                    </a:ext>
                  </a:extLst>
                </p14:cNvPr>
                <p14:cNvContentPartPr/>
                <p14:nvPr/>
              </p14:nvContentPartPr>
              <p14:xfrm>
                <a:off x="2489290" y="6035489"/>
                <a:ext cx="654120" cy="38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021412-7673-BA23-4CB2-E36FCE62A7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80290" y="6026849"/>
                  <a:ext cx="671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58D6C3-9747-8466-36D1-A0EE4DEEBE42}"/>
                    </a:ext>
                  </a:extLst>
                </p14:cNvPr>
                <p14:cNvContentPartPr/>
                <p14:nvPr/>
              </p14:nvContentPartPr>
              <p14:xfrm>
                <a:off x="3505930" y="5980409"/>
                <a:ext cx="209160" cy="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58D6C3-9747-8466-36D1-A0EE4DEEBE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97290" y="5971769"/>
                  <a:ext cx="226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5CE42B-C75C-8E1D-7D07-E99B9C39721F}"/>
                    </a:ext>
                  </a:extLst>
                </p14:cNvPr>
                <p14:cNvContentPartPr/>
                <p14:nvPr/>
              </p14:nvContentPartPr>
              <p14:xfrm>
                <a:off x="2402530" y="6182729"/>
                <a:ext cx="2210040" cy="507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5CE42B-C75C-8E1D-7D07-E99B9C3972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93890" y="6174089"/>
                  <a:ext cx="222768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259009-2B45-897E-F7AB-D2D37CA106D1}"/>
                    </a:ext>
                  </a:extLst>
                </p14:cNvPr>
                <p14:cNvContentPartPr/>
                <p14:nvPr/>
              </p14:nvContentPartPr>
              <p14:xfrm>
                <a:off x="3897250" y="6354809"/>
                <a:ext cx="439200" cy="13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259009-2B45-897E-F7AB-D2D37CA106D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88250" y="6346169"/>
                  <a:ext cx="456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61FDEEF-217E-ACFB-2DF1-627F8FA6BA40}"/>
                    </a:ext>
                  </a:extLst>
                </p14:cNvPr>
                <p14:cNvContentPartPr/>
                <p14:nvPr/>
              </p14:nvContentPartPr>
              <p14:xfrm>
                <a:off x="4876450" y="6412049"/>
                <a:ext cx="12960" cy="21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61FDEEF-217E-ACFB-2DF1-627F8FA6BA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67810" y="6403409"/>
                  <a:ext cx="30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F6B74C2-04A2-F7B1-037E-6029A4E03C5E}"/>
                    </a:ext>
                  </a:extLst>
                </p14:cNvPr>
                <p14:cNvContentPartPr/>
                <p14:nvPr/>
              </p14:nvContentPartPr>
              <p14:xfrm>
                <a:off x="4857730" y="6558929"/>
                <a:ext cx="15840" cy="12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F6B74C2-04A2-F7B1-037E-6029A4E03C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49090" y="6549929"/>
                  <a:ext cx="33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6FBBA1-0B06-F46B-1034-C46940D3A57B}"/>
                    </a:ext>
                  </a:extLst>
                </p14:cNvPr>
                <p14:cNvContentPartPr/>
                <p14:nvPr/>
              </p14:nvContentPartPr>
              <p14:xfrm>
                <a:off x="5344450" y="6401969"/>
                <a:ext cx="30960" cy="187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6FBBA1-0B06-F46B-1034-C46940D3A5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35810" y="6393329"/>
                  <a:ext cx="48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31685AD-0A5B-31FE-ECAC-585C6195B873}"/>
                    </a:ext>
                  </a:extLst>
                </p14:cNvPr>
                <p14:cNvContentPartPr/>
                <p14:nvPr/>
              </p14:nvContentPartPr>
              <p14:xfrm>
                <a:off x="5440930" y="6405569"/>
                <a:ext cx="84240" cy="200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31685AD-0A5B-31FE-ECAC-585C6195B87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31930" y="6396929"/>
                  <a:ext cx="101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B5E25E-BEEE-5172-B142-DE5B45297048}"/>
                    </a:ext>
                  </a:extLst>
                </p14:cNvPr>
                <p14:cNvContentPartPr/>
                <p14:nvPr/>
              </p14:nvContentPartPr>
              <p14:xfrm>
                <a:off x="5235730" y="6314849"/>
                <a:ext cx="403560" cy="9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AB5E25E-BEEE-5172-B142-DE5B4529704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26730" y="6305849"/>
                  <a:ext cx="421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A9BCA4-3C44-F828-654E-9364551A7B5B}"/>
                    </a:ext>
                  </a:extLst>
                </p14:cNvPr>
                <p14:cNvContentPartPr/>
                <p14:nvPr/>
              </p14:nvContentPartPr>
              <p14:xfrm>
                <a:off x="5580610" y="6556409"/>
                <a:ext cx="16560" cy="161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A9BCA4-3C44-F828-654E-9364551A7B5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71970" y="6547769"/>
                  <a:ext cx="34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F2CB962-16C8-64F5-CC12-597AEF35DB8B}"/>
                    </a:ext>
                  </a:extLst>
                </p14:cNvPr>
                <p14:cNvContentPartPr/>
                <p14:nvPr/>
              </p14:nvContentPartPr>
              <p14:xfrm>
                <a:off x="5583130" y="6551729"/>
                <a:ext cx="110880" cy="89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F2CB962-16C8-64F5-CC12-597AEF35DB8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74490" y="6542729"/>
                  <a:ext cx="128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2824462-1805-E46B-E3E5-BD851D17F4F0}"/>
                    </a:ext>
                  </a:extLst>
                </p14:cNvPr>
                <p14:cNvContentPartPr/>
                <p14:nvPr/>
              </p14:nvContentPartPr>
              <p14:xfrm>
                <a:off x="6026290" y="6398009"/>
                <a:ext cx="255960" cy="34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2824462-1805-E46B-E3E5-BD851D17F4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17650" y="6389009"/>
                  <a:ext cx="273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F6B296E-CB42-61E9-3685-995455F980B7}"/>
                    </a:ext>
                  </a:extLst>
                </p14:cNvPr>
                <p14:cNvContentPartPr/>
                <p14:nvPr/>
              </p14:nvContentPartPr>
              <p14:xfrm>
                <a:off x="5986690" y="6463529"/>
                <a:ext cx="330840" cy="73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F6B296E-CB42-61E9-3685-995455F980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77690" y="6454889"/>
                  <a:ext cx="348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B3FCB3-F03D-BD7E-CAFF-CF6D56237060}"/>
                    </a:ext>
                  </a:extLst>
                </p14:cNvPr>
                <p14:cNvContentPartPr/>
                <p14:nvPr/>
              </p14:nvContentPartPr>
              <p14:xfrm>
                <a:off x="6501850" y="6420689"/>
                <a:ext cx="209160" cy="34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B3FCB3-F03D-BD7E-CAFF-CF6D5623706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92850" y="6411689"/>
                  <a:ext cx="226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58D7015-1145-CBF2-42D0-5C0559FB945D}"/>
                    </a:ext>
                  </a:extLst>
                </p14:cNvPr>
                <p14:cNvContentPartPr/>
                <p14:nvPr/>
              </p14:nvContentPartPr>
              <p14:xfrm>
                <a:off x="6833050" y="6265529"/>
                <a:ext cx="52560" cy="340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58D7015-1145-CBF2-42D0-5C0559FB94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24410" y="6256889"/>
                  <a:ext cx="70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63B743-9276-A974-2D8E-2D808EC7B84C}"/>
                    </a:ext>
                  </a:extLst>
                </p14:cNvPr>
                <p14:cNvContentPartPr/>
                <p14:nvPr/>
              </p14:nvContentPartPr>
              <p14:xfrm>
                <a:off x="6357130" y="6206129"/>
                <a:ext cx="193680" cy="485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63B743-9276-A974-2D8E-2D808EC7B8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48130" y="6197489"/>
                  <a:ext cx="2113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533B2D-1E11-CA8B-FFA3-7EDADB929C9C}"/>
                    </a:ext>
                  </a:extLst>
                </p14:cNvPr>
                <p14:cNvContentPartPr/>
                <p14:nvPr/>
              </p14:nvContentPartPr>
              <p14:xfrm>
                <a:off x="6963010" y="6169409"/>
                <a:ext cx="129960" cy="555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533B2D-1E11-CA8B-FFA3-7EDADB929C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54010" y="6160769"/>
                  <a:ext cx="14760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B7EC4EF-1808-2B80-C601-F3934E0EA5B5}"/>
                    </a:ext>
                  </a:extLst>
                </p14:cNvPr>
                <p14:cNvContentPartPr/>
                <p14:nvPr/>
              </p14:nvContentPartPr>
              <p14:xfrm>
                <a:off x="7157050" y="6197489"/>
                <a:ext cx="220320" cy="177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B7EC4EF-1808-2B80-C601-F3934E0EA5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48050" y="6188849"/>
                  <a:ext cx="237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3639D31-64C2-C969-C8DE-5584C3AED100}"/>
                    </a:ext>
                  </a:extLst>
                </p14:cNvPr>
                <p14:cNvContentPartPr/>
                <p14:nvPr/>
              </p14:nvContentPartPr>
              <p14:xfrm>
                <a:off x="7300690" y="6299009"/>
                <a:ext cx="231480" cy="269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3639D31-64C2-C969-C8DE-5584C3AED10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92050" y="6290369"/>
                  <a:ext cx="249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501CC37-D8D0-4BE2-0F5A-988DEB338845}"/>
                    </a:ext>
                  </a:extLst>
                </p14:cNvPr>
                <p14:cNvContentPartPr/>
                <p14:nvPr/>
              </p14:nvContentPartPr>
              <p14:xfrm>
                <a:off x="7717930" y="6444449"/>
                <a:ext cx="33480" cy="203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501CC37-D8D0-4BE2-0F5A-988DEB3388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09290" y="6435809"/>
                  <a:ext cx="51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6A24750-FF54-1E99-2E52-DFA280EBD456}"/>
                    </a:ext>
                  </a:extLst>
                </p14:cNvPr>
                <p14:cNvContentPartPr/>
                <p14:nvPr/>
              </p14:nvContentPartPr>
              <p14:xfrm>
                <a:off x="7843570" y="6402329"/>
                <a:ext cx="38880" cy="239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6A24750-FF54-1E99-2E52-DFA280EBD45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34930" y="6393329"/>
                  <a:ext cx="56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BD892F0-9D50-9627-1525-1486BB8BC77F}"/>
                    </a:ext>
                  </a:extLst>
                </p14:cNvPr>
                <p14:cNvContentPartPr/>
                <p14:nvPr/>
              </p14:nvContentPartPr>
              <p14:xfrm>
                <a:off x="7608130" y="6396209"/>
                <a:ext cx="446400" cy="108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BD892F0-9D50-9627-1525-1486BB8BC7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99490" y="6387209"/>
                  <a:ext cx="464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6DDAFFB-117B-332A-37A1-BF48BDC293AF}"/>
                    </a:ext>
                  </a:extLst>
                </p14:cNvPr>
                <p14:cNvContentPartPr/>
                <p14:nvPr/>
              </p14:nvContentPartPr>
              <p14:xfrm>
                <a:off x="7920970" y="6644969"/>
                <a:ext cx="13320" cy="144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6DDAFFB-117B-332A-37A1-BF48BDC293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12330" y="6635969"/>
                  <a:ext cx="30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2A3BC8C-FFF9-C1D1-0239-FC1C29892733}"/>
                    </a:ext>
                  </a:extLst>
                </p14:cNvPr>
                <p14:cNvContentPartPr/>
                <p14:nvPr/>
              </p14:nvContentPartPr>
              <p14:xfrm>
                <a:off x="7894690" y="6636689"/>
                <a:ext cx="184680" cy="157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2A3BC8C-FFF9-C1D1-0239-FC1C298927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86050" y="6627689"/>
                  <a:ext cx="20232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BF584C9-7FB9-584D-A621-8269EB16378C}"/>
                  </a:ext>
                </a:extLst>
              </p14:cNvPr>
              <p14:cNvContentPartPr/>
              <p14:nvPr/>
            </p14:nvContentPartPr>
            <p14:xfrm>
              <a:off x="728530" y="2085569"/>
              <a:ext cx="1141560" cy="443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BF584C9-7FB9-584D-A621-8269EB16378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9530" y="2076929"/>
                <a:ext cx="11592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A5C1D55-1338-6039-B098-ADE81627DCB0}"/>
                  </a:ext>
                </a:extLst>
              </p14:cNvPr>
              <p14:cNvContentPartPr/>
              <p14:nvPr/>
            </p14:nvContentPartPr>
            <p14:xfrm>
              <a:off x="1960810" y="2054249"/>
              <a:ext cx="1567800" cy="30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A5C1D55-1338-6039-B098-ADE81627DCB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951810" y="2045249"/>
                <a:ext cx="15854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5AB702E-97D9-5563-6980-F3C1A5DB307A}"/>
                  </a:ext>
                </a:extLst>
              </p14:cNvPr>
              <p14:cNvContentPartPr/>
              <p14:nvPr/>
            </p14:nvContentPartPr>
            <p14:xfrm>
              <a:off x="2958730" y="2117969"/>
              <a:ext cx="364680" cy="10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5AB702E-97D9-5563-6980-F3C1A5DB307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49730" y="2109329"/>
                <a:ext cx="3823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0BC4A2A-2E91-8A45-4D9B-15AC1CC74890}"/>
                  </a:ext>
                </a:extLst>
              </p14:cNvPr>
              <p14:cNvContentPartPr/>
              <p14:nvPr/>
            </p14:nvContentPartPr>
            <p14:xfrm>
              <a:off x="3661090" y="2023289"/>
              <a:ext cx="1684080" cy="278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0BC4A2A-2E91-8A45-4D9B-15AC1CC7489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52090" y="2014649"/>
                <a:ext cx="17017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4825D32-BB72-BB47-50F0-6805088E2776}"/>
                  </a:ext>
                </a:extLst>
              </p14:cNvPr>
              <p14:cNvContentPartPr/>
              <p14:nvPr/>
            </p14:nvContentPartPr>
            <p14:xfrm>
              <a:off x="5080570" y="2136689"/>
              <a:ext cx="17640" cy="23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4825D32-BB72-BB47-50F0-6805088E277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071930" y="2127689"/>
                <a:ext cx="35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6D9324D-0036-8170-241F-6BA14F37A7D8}"/>
                  </a:ext>
                </a:extLst>
              </p14:cNvPr>
              <p14:cNvContentPartPr/>
              <p14:nvPr/>
            </p14:nvContentPartPr>
            <p14:xfrm>
              <a:off x="4755490" y="2084489"/>
              <a:ext cx="349560" cy="56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6D9324D-0036-8170-241F-6BA14F37A7D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46490" y="2075849"/>
                <a:ext cx="3672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2E36FD4-81A7-1B1F-700B-248DE94660A4}"/>
                  </a:ext>
                </a:extLst>
              </p14:cNvPr>
              <p14:cNvContentPartPr/>
              <p14:nvPr/>
            </p14:nvContentPartPr>
            <p14:xfrm>
              <a:off x="5470450" y="2132369"/>
              <a:ext cx="26280" cy="39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2E36FD4-81A7-1B1F-700B-248DE94660A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461450" y="2123369"/>
                <a:ext cx="439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487B690-C196-2067-98EF-3BA7362F37C4}"/>
                  </a:ext>
                </a:extLst>
              </p14:cNvPr>
              <p14:cNvContentPartPr/>
              <p14:nvPr/>
            </p14:nvContentPartPr>
            <p14:xfrm>
              <a:off x="5444530" y="2288249"/>
              <a:ext cx="36360" cy="11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487B690-C196-2067-98EF-3BA7362F37C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435530" y="2279609"/>
                <a:ext cx="5400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DE3A1614-9527-4F50-C75D-56DEEEA7550C}"/>
              </a:ext>
            </a:extLst>
          </p:cNvPr>
          <p:cNvGrpSpPr/>
          <p:nvPr/>
        </p:nvGrpSpPr>
        <p:grpSpPr>
          <a:xfrm>
            <a:off x="5860690" y="1998449"/>
            <a:ext cx="3163680" cy="543240"/>
            <a:chOff x="5860690" y="1998449"/>
            <a:chExt cx="316368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EB3DBE9-244A-01FE-43CD-984D4AA5BAF3}"/>
                    </a:ext>
                  </a:extLst>
                </p14:cNvPr>
                <p14:cNvContentPartPr/>
                <p14:nvPr/>
              </p14:nvContentPartPr>
              <p14:xfrm>
                <a:off x="5869330" y="2076209"/>
                <a:ext cx="205200" cy="237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EB3DBE9-244A-01FE-43CD-984D4AA5BAF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60690" y="2067209"/>
                  <a:ext cx="222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DFF8AA0-425E-9205-5EBE-E46371EC4C8E}"/>
                    </a:ext>
                  </a:extLst>
                </p14:cNvPr>
                <p14:cNvContentPartPr/>
                <p14:nvPr/>
              </p14:nvContentPartPr>
              <p14:xfrm>
                <a:off x="5860690" y="2094569"/>
                <a:ext cx="246240" cy="13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DFF8AA0-425E-9205-5EBE-E46371EC4C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51690" y="2085569"/>
                  <a:ext cx="263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A41FFBF-A5E3-77BE-E0E9-B62B034CB5D7}"/>
                    </a:ext>
                  </a:extLst>
                </p14:cNvPr>
                <p14:cNvContentPartPr/>
                <p14:nvPr/>
              </p14:nvContentPartPr>
              <p14:xfrm>
                <a:off x="5871130" y="2031209"/>
                <a:ext cx="261360" cy="32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A41FFBF-A5E3-77BE-E0E9-B62B034CB5D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62130" y="2022569"/>
                  <a:ext cx="279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52408FA-E742-DBF1-908E-D65B6BFB5877}"/>
                    </a:ext>
                  </a:extLst>
                </p14:cNvPr>
                <p14:cNvContentPartPr/>
                <p14:nvPr/>
              </p14:nvContentPartPr>
              <p14:xfrm>
                <a:off x="6145810" y="2337929"/>
                <a:ext cx="7200" cy="191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52408FA-E742-DBF1-908E-D65B6BFB587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36810" y="2329289"/>
                  <a:ext cx="24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9160A1-BF66-D801-39EE-A2E63A8B6018}"/>
                    </a:ext>
                  </a:extLst>
                </p14:cNvPr>
                <p14:cNvContentPartPr/>
                <p14:nvPr/>
              </p14:nvContentPartPr>
              <p14:xfrm>
                <a:off x="6127450" y="2321009"/>
                <a:ext cx="92160" cy="112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9160A1-BF66-D801-39EE-A2E63A8B60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18450" y="2312369"/>
                  <a:ext cx="109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EC508ED-46BF-E998-72ED-F84433E8E7AA}"/>
                    </a:ext>
                  </a:extLst>
                </p14:cNvPr>
                <p14:cNvContentPartPr/>
                <p14:nvPr/>
              </p14:nvContentPartPr>
              <p14:xfrm>
                <a:off x="6447130" y="2134889"/>
                <a:ext cx="181800" cy="6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EC508ED-46BF-E998-72ED-F84433E8E7A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8490" y="2125889"/>
                  <a:ext cx="199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C8F6045-1DFE-5E9B-3B61-3B28E6B7EB5F}"/>
                    </a:ext>
                  </a:extLst>
                </p14:cNvPr>
                <p14:cNvContentPartPr/>
                <p14:nvPr/>
              </p14:nvContentPartPr>
              <p14:xfrm>
                <a:off x="6470530" y="2254409"/>
                <a:ext cx="144360" cy="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C8F6045-1DFE-5E9B-3B61-3B28E6B7EB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61890" y="2245769"/>
                  <a:ext cx="162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A3613CB-0475-D417-274F-4C52BB26AEB9}"/>
                    </a:ext>
                  </a:extLst>
                </p14:cNvPr>
                <p14:cNvContentPartPr/>
                <p14:nvPr/>
              </p14:nvContentPartPr>
              <p14:xfrm>
                <a:off x="6810370" y="2064689"/>
                <a:ext cx="159840" cy="250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A3613CB-0475-D417-274F-4C52BB26AE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01370" y="2056049"/>
                  <a:ext cx="177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61D9395-ED19-2949-DDCD-6BC4AED12C25}"/>
                    </a:ext>
                  </a:extLst>
                </p14:cNvPr>
                <p14:cNvContentPartPr/>
                <p14:nvPr/>
              </p14:nvContentPartPr>
              <p14:xfrm>
                <a:off x="6805690" y="2065409"/>
                <a:ext cx="231840" cy="14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61D9395-ED19-2949-DDCD-6BC4AED12C2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96690" y="2056409"/>
                  <a:ext cx="249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8F573BB-9E15-EC79-8FA7-5DFD31DB471A}"/>
                    </a:ext>
                  </a:extLst>
                </p14:cNvPr>
                <p14:cNvContentPartPr/>
                <p14:nvPr/>
              </p14:nvContentPartPr>
              <p14:xfrm>
                <a:off x="7051930" y="2310569"/>
                <a:ext cx="22680" cy="148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8F573BB-9E15-EC79-8FA7-5DFD31DB47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42930" y="2301929"/>
                  <a:ext cx="40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AB7C3A-146C-6FE8-72F5-2705B2B94852}"/>
                    </a:ext>
                  </a:extLst>
                </p14:cNvPr>
                <p14:cNvContentPartPr/>
                <p14:nvPr/>
              </p14:nvContentPartPr>
              <p14:xfrm>
                <a:off x="6802810" y="1998449"/>
                <a:ext cx="191160" cy="21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AB7C3A-146C-6FE8-72F5-2705B2B9485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93810" y="1989449"/>
                  <a:ext cx="208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01A1BB3-4ABD-B8C6-41A6-0275A1DC398C}"/>
                    </a:ext>
                  </a:extLst>
                </p14:cNvPr>
                <p14:cNvContentPartPr/>
                <p14:nvPr/>
              </p14:nvContentPartPr>
              <p14:xfrm>
                <a:off x="7432810" y="2092049"/>
                <a:ext cx="9360" cy="195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01A1BB3-4ABD-B8C6-41A6-0275A1DC39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24170" y="2083049"/>
                  <a:ext cx="27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9C30EB0-7A5D-9114-0416-A8AC6F924B0F}"/>
                    </a:ext>
                  </a:extLst>
                </p14:cNvPr>
                <p14:cNvContentPartPr/>
                <p14:nvPr/>
              </p14:nvContentPartPr>
              <p14:xfrm>
                <a:off x="7349290" y="2205089"/>
                <a:ext cx="212760" cy="6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9C30EB0-7A5D-9114-0416-A8AC6F924B0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40650" y="2196089"/>
                  <a:ext cx="230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490C32C-F7EA-415B-2D2A-C4F692FC2AB9}"/>
                    </a:ext>
                  </a:extLst>
                </p14:cNvPr>
                <p14:cNvContentPartPr/>
                <p14:nvPr/>
              </p14:nvContentPartPr>
              <p14:xfrm>
                <a:off x="7799290" y="2067929"/>
                <a:ext cx="120240" cy="230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490C32C-F7EA-415B-2D2A-C4F692FC2AB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90650" y="2058929"/>
                  <a:ext cx="137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BF5C70A-61DB-28CC-B46B-D576EB2D3D90}"/>
                    </a:ext>
                  </a:extLst>
                </p14:cNvPr>
                <p14:cNvContentPartPr/>
                <p14:nvPr/>
              </p14:nvContentPartPr>
              <p14:xfrm>
                <a:off x="7876690" y="2243249"/>
                <a:ext cx="218520" cy="286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BF5C70A-61DB-28CC-B46B-D576EB2D3D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67690" y="2234249"/>
                  <a:ext cx="2361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59434EC-F196-6424-FB2C-74333E066256}"/>
                    </a:ext>
                  </a:extLst>
                </p14:cNvPr>
                <p14:cNvContentPartPr/>
                <p14:nvPr/>
              </p14:nvContentPartPr>
              <p14:xfrm>
                <a:off x="8363050" y="2064689"/>
                <a:ext cx="14760" cy="190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59434EC-F196-6424-FB2C-74333E06625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54410" y="2056049"/>
                  <a:ext cx="32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B1850CC-298D-7086-197B-8009AAA37794}"/>
                    </a:ext>
                  </a:extLst>
                </p14:cNvPr>
                <p14:cNvContentPartPr/>
                <p14:nvPr/>
              </p14:nvContentPartPr>
              <p14:xfrm>
                <a:off x="8311210" y="2155049"/>
                <a:ext cx="183960" cy="26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B1850CC-298D-7086-197B-8009AAA377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02210" y="2146409"/>
                  <a:ext cx="201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3C29492-0866-0A20-FB34-F1F25B19F54C}"/>
                    </a:ext>
                  </a:extLst>
                </p14:cNvPr>
                <p14:cNvContentPartPr/>
                <p14:nvPr/>
              </p14:nvContentPartPr>
              <p14:xfrm>
                <a:off x="8641330" y="2012849"/>
                <a:ext cx="205920" cy="269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3C29492-0866-0A20-FB34-F1F25B19F54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32690" y="2003849"/>
                  <a:ext cx="223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B1DAF58-3695-DD0A-9ADA-48F14D5C74DF}"/>
                    </a:ext>
                  </a:extLst>
                </p14:cNvPr>
                <p14:cNvContentPartPr/>
                <p14:nvPr/>
              </p14:nvContentPartPr>
              <p14:xfrm>
                <a:off x="8775610" y="2263049"/>
                <a:ext cx="248760" cy="27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B1DAF58-3695-DD0A-9ADA-48F14D5C74D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66970" y="2254049"/>
                  <a:ext cx="2664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6EB2A8D-4BED-8324-38FF-7E201D5941DC}"/>
                    </a:ext>
                  </a:extLst>
                </p14:cNvPr>
                <p14:cNvContentPartPr/>
                <p14:nvPr/>
              </p14:nvContentPartPr>
              <p14:xfrm>
                <a:off x="7068130" y="2307689"/>
                <a:ext cx="79200" cy="176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6EB2A8D-4BED-8324-38FF-7E201D5941D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59490" y="2299049"/>
                  <a:ext cx="9684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6C05170-6046-FAAF-82D5-FE1501F48EE2}"/>
                  </a:ext>
                </a:extLst>
              </p14:cNvPr>
              <p14:cNvContentPartPr/>
              <p14:nvPr/>
            </p14:nvContentPartPr>
            <p14:xfrm>
              <a:off x="7752850" y="2026889"/>
              <a:ext cx="352800" cy="12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6C05170-6046-FAAF-82D5-FE1501F48EE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744210" y="2018249"/>
                <a:ext cx="3704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9F96DBE-BCF6-6924-19D5-85529212A698}"/>
                  </a:ext>
                </a:extLst>
              </p14:cNvPr>
              <p14:cNvContentPartPr/>
              <p14:nvPr/>
            </p14:nvContentPartPr>
            <p14:xfrm>
              <a:off x="8599570" y="1969649"/>
              <a:ext cx="355320" cy="31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9F96DBE-BCF6-6924-19D5-85529212A69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590570" y="1961009"/>
                <a:ext cx="372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7B6E495-B6B4-2462-D802-3304E039BA6B}"/>
                  </a:ext>
                </a:extLst>
              </p14:cNvPr>
              <p14:cNvContentPartPr/>
              <p14:nvPr/>
            </p14:nvContentPartPr>
            <p14:xfrm>
              <a:off x="9116530" y="1271609"/>
              <a:ext cx="348480" cy="12150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7B6E495-B6B4-2462-D802-3304E039BA6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107530" y="1262969"/>
                <a:ext cx="366120" cy="12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1F0845B-3050-A74C-F5F1-32EC94161579}"/>
                  </a:ext>
                </a:extLst>
              </p14:cNvPr>
              <p14:cNvContentPartPr/>
              <p14:nvPr/>
            </p14:nvContentPartPr>
            <p14:xfrm>
              <a:off x="4128010" y="2582729"/>
              <a:ext cx="1268280" cy="438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1F0845B-3050-A74C-F5F1-32EC9416157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119010" y="2573729"/>
                <a:ext cx="128592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9EB89C5-11C3-5934-A012-68F659927967}"/>
                  </a:ext>
                </a:extLst>
              </p14:cNvPr>
              <p14:cNvContentPartPr/>
              <p14:nvPr/>
            </p14:nvContentPartPr>
            <p14:xfrm>
              <a:off x="5211610" y="2732129"/>
              <a:ext cx="14760" cy="104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9EB89C5-11C3-5934-A012-68F65992796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202970" y="2723489"/>
                <a:ext cx="324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458CE17-7E5A-9C47-7096-4551748A1977}"/>
                  </a:ext>
                </a:extLst>
              </p14:cNvPr>
              <p14:cNvContentPartPr/>
              <p14:nvPr/>
            </p14:nvContentPartPr>
            <p14:xfrm>
              <a:off x="4580170" y="2701889"/>
              <a:ext cx="306720" cy="637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458CE17-7E5A-9C47-7096-4551748A197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571170" y="2692889"/>
                <a:ext cx="32436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DBF7700-594C-6B20-A44E-B6BEFEE91ED2}"/>
              </a:ext>
            </a:extLst>
          </p:cNvPr>
          <p:cNvGrpSpPr/>
          <p:nvPr/>
        </p:nvGrpSpPr>
        <p:grpSpPr>
          <a:xfrm>
            <a:off x="5591770" y="2623049"/>
            <a:ext cx="781920" cy="345960"/>
            <a:chOff x="5591770" y="2623049"/>
            <a:chExt cx="7819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A5D5843-C330-82D9-EAC9-C2BA7A446089}"/>
                    </a:ext>
                  </a:extLst>
                </p14:cNvPr>
                <p14:cNvContentPartPr/>
                <p14:nvPr/>
              </p14:nvContentPartPr>
              <p14:xfrm>
                <a:off x="5591770" y="2623049"/>
                <a:ext cx="781920" cy="34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A5D5843-C330-82D9-EAC9-C2BA7A44608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82770" y="2614049"/>
                  <a:ext cx="7995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42039E4-6378-9634-51D1-D3D9DD9F5705}"/>
                    </a:ext>
                  </a:extLst>
                </p14:cNvPr>
                <p14:cNvContentPartPr/>
                <p14:nvPr/>
              </p14:nvContentPartPr>
              <p14:xfrm>
                <a:off x="6037090" y="2775329"/>
                <a:ext cx="252720" cy="13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42039E4-6378-9634-51D1-D3D9DD9F570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28090" y="2766689"/>
                  <a:ext cx="2703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EF32D00-413E-9838-3239-C348CB2A550F}"/>
              </a:ext>
            </a:extLst>
          </p:cNvPr>
          <p:cNvGrpSpPr/>
          <p:nvPr/>
        </p:nvGrpSpPr>
        <p:grpSpPr>
          <a:xfrm>
            <a:off x="6594730" y="2610089"/>
            <a:ext cx="2778120" cy="402120"/>
            <a:chOff x="6594730" y="2610089"/>
            <a:chExt cx="277812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3D49B34-98C5-5876-92C1-91C4DEDE7232}"/>
                    </a:ext>
                  </a:extLst>
                </p14:cNvPr>
                <p14:cNvContentPartPr/>
                <p14:nvPr/>
              </p14:nvContentPartPr>
              <p14:xfrm>
                <a:off x="6594730" y="2610089"/>
                <a:ext cx="1787760" cy="402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3D49B34-98C5-5876-92C1-91C4DEDE723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85730" y="2601089"/>
                  <a:ext cx="18054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8CE3BF6-B440-6604-7652-6FD9457B970B}"/>
                    </a:ext>
                  </a:extLst>
                </p14:cNvPr>
                <p14:cNvContentPartPr/>
                <p14:nvPr/>
              </p14:nvContentPartPr>
              <p14:xfrm>
                <a:off x="7848250" y="2760929"/>
                <a:ext cx="422640" cy="32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8CE3BF6-B440-6604-7652-6FD9457B970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39250" y="2752289"/>
                  <a:ext cx="440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7EAD5C7-0C50-1721-437F-B38FA842D4C3}"/>
                    </a:ext>
                  </a:extLst>
                </p14:cNvPr>
                <p14:cNvContentPartPr/>
                <p14:nvPr/>
              </p14:nvContentPartPr>
              <p14:xfrm>
                <a:off x="8529730" y="2648249"/>
                <a:ext cx="843120" cy="290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7EAD5C7-0C50-1721-437F-B38FA842D4C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21090" y="2639609"/>
                  <a:ext cx="86076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95D5D8F-CA7D-BAD2-B831-D569DF562630}"/>
              </a:ext>
            </a:extLst>
          </p:cNvPr>
          <p:cNvGrpSpPr/>
          <p:nvPr/>
        </p:nvGrpSpPr>
        <p:grpSpPr>
          <a:xfrm>
            <a:off x="593530" y="2628089"/>
            <a:ext cx="3406320" cy="891360"/>
            <a:chOff x="593530" y="2628089"/>
            <a:chExt cx="3406320" cy="89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7E9DBB2-2DD5-68FC-A9FA-20B38A7B8DCB}"/>
                    </a:ext>
                  </a:extLst>
                </p14:cNvPr>
                <p14:cNvContentPartPr/>
                <p14:nvPr/>
              </p14:nvContentPartPr>
              <p14:xfrm>
                <a:off x="617290" y="2739329"/>
                <a:ext cx="83880" cy="245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7E9DBB2-2DD5-68FC-A9FA-20B38A7B8DC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8650" y="2730689"/>
                  <a:ext cx="101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A3AC875-F59B-FE73-3AE3-7991656EF4AD}"/>
                    </a:ext>
                  </a:extLst>
                </p14:cNvPr>
                <p14:cNvContentPartPr/>
                <p14:nvPr/>
              </p14:nvContentPartPr>
              <p14:xfrm>
                <a:off x="593530" y="2706929"/>
                <a:ext cx="249120" cy="6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A3AC875-F59B-FE73-3AE3-7991656EF4A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4890" y="2698289"/>
                  <a:ext cx="266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B4C276E-8198-2F96-2D82-3CC7C01A4156}"/>
                    </a:ext>
                  </a:extLst>
                </p14:cNvPr>
                <p14:cNvContentPartPr/>
                <p14:nvPr/>
              </p14:nvContentPartPr>
              <p14:xfrm>
                <a:off x="798010" y="2628089"/>
                <a:ext cx="275400" cy="388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B4C276E-8198-2F96-2D82-3CC7C01A415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9010" y="2619449"/>
                  <a:ext cx="2930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F45AAA1-0D6A-3FD5-8AEE-5732F8C1F8B1}"/>
                    </a:ext>
                  </a:extLst>
                </p14:cNvPr>
                <p14:cNvContentPartPr/>
                <p14:nvPr/>
              </p14:nvContentPartPr>
              <p14:xfrm>
                <a:off x="1279330" y="2655449"/>
                <a:ext cx="896400" cy="303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F45AAA1-0D6A-3FD5-8AEE-5732F8C1F8B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70330" y="2646449"/>
                  <a:ext cx="914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24CED12-689C-2C1F-7A06-CE2E745581A4}"/>
                    </a:ext>
                  </a:extLst>
                </p14:cNvPr>
                <p14:cNvContentPartPr/>
                <p14:nvPr/>
              </p14:nvContentPartPr>
              <p14:xfrm>
                <a:off x="2067010" y="2779649"/>
                <a:ext cx="152280" cy="26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24CED12-689C-2C1F-7A06-CE2E745581A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58010" y="2770649"/>
                  <a:ext cx="169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8332482-07C6-5BCD-5E03-D201F8056EE9}"/>
                    </a:ext>
                  </a:extLst>
                </p14:cNvPr>
                <p14:cNvContentPartPr/>
                <p14:nvPr/>
              </p14:nvContentPartPr>
              <p14:xfrm>
                <a:off x="2415490" y="2674169"/>
                <a:ext cx="205200" cy="275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8332482-07C6-5BCD-5E03-D201F8056EE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06490" y="2665529"/>
                  <a:ext cx="2228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6423336-3535-90A7-31EE-1FAB77EA165A}"/>
                    </a:ext>
                  </a:extLst>
                </p14:cNvPr>
                <p14:cNvContentPartPr/>
                <p14:nvPr/>
              </p14:nvContentPartPr>
              <p14:xfrm>
                <a:off x="2657770" y="2810609"/>
                <a:ext cx="193680" cy="327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6423336-3535-90A7-31EE-1FAB77EA165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49130" y="2801609"/>
                  <a:ext cx="2113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0EC76A-8989-C1BA-FD4C-39CB0AEDE9F3}"/>
                    </a:ext>
                  </a:extLst>
                </p14:cNvPr>
                <p14:cNvContentPartPr/>
                <p14:nvPr/>
              </p14:nvContentPartPr>
              <p14:xfrm>
                <a:off x="3193810" y="2723489"/>
                <a:ext cx="158760" cy="250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0EC76A-8989-C1BA-FD4C-39CB0AEDE9F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84810" y="2714489"/>
                  <a:ext cx="176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7D4768B-E918-D4A2-6785-F7E16E2980AA}"/>
                    </a:ext>
                  </a:extLst>
                </p14:cNvPr>
                <p14:cNvContentPartPr/>
                <p14:nvPr/>
              </p14:nvContentPartPr>
              <p14:xfrm>
                <a:off x="3152410" y="2811329"/>
                <a:ext cx="219600" cy="23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7D4768B-E918-D4A2-6785-F7E16E2980A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43410" y="2802329"/>
                  <a:ext cx="237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0988DEF-A74C-A965-E4F3-34EF647E25A6}"/>
                    </a:ext>
                  </a:extLst>
                </p14:cNvPr>
                <p14:cNvContentPartPr/>
                <p14:nvPr/>
              </p14:nvContentPartPr>
              <p14:xfrm>
                <a:off x="3403330" y="2649689"/>
                <a:ext cx="509040" cy="324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0988DEF-A74C-A965-E4F3-34EF647E25A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94690" y="2641049"/>
                  <a:ext cx="5266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45A32B9-A964-0139-8E4A-2B528852E673}"/>
                    </a:ext>
                  </a:extLst>
                </p14:cNvPr>
                <p14:cNvContentPartPr/>
                <p14:nvPr/>
              </p14:nvContentPartPr>
              <p14:xfrm>
                <a:off x="3728410" y="2768489"/>
                <a:ext cx="271440" cy="12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45A32B9-A964-0139-8E4A-2B528852E67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19410" y="2759849"/>
                  <a:ext cx="28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C24F0A5-3AEE-10B5-0A1C-A8A4ECC10535}"/>
                    </a:ext>
                  </a:extLst>
                </p14:cNvPr>
                <p14:cNvContentPartPr/>
                <p14:nvPr/>
              </p14:nvContentPartPr>
              <p14:xfrm>
                <a:off x="648250" y="3371129"/>
                <a:ext cx="158400" cy="145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C24F0A5-3AEE-10B5-0A1C-A8A4ECC105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9610" y="3362129"/>
                  <a:ext cx="176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ACE5EBD-B51A-C573-75AB-6C6F981A1393}"/>
                    </a:ext>
                  </a:extLst>
                </p14:cNvPr>
                <p14:cNvContentPartPr/>
                <p14:nvPr/>
              </p14:nvContentPartPr>
              <p14:xfrm>
                <a:off x="853450" y="3188969"/>
                <a:ext cx="354960" cy="329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ACE5EBD-B51A-C573-75AB-6C6F981A139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4450" y="3179969"/>
                  <a:ext cx="3726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28E1B16-9A96-A91D-59BD-43C88D1947DF}"/>
                    </a:ext>
                  </a:extLst>
                </p14:cNvPr>
                <p14:cNvContentPartPr/>
                <p14:nvPr/>
              </p14:nvContentPartPr>
              <p14:xfrm>
                <a:off x="927610" y="3310649"/>
                <a:ext cx="25920" cy="7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28E1B16-9A96-A91D-59BD-43C88D1947D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8610" y="3301649"/>
                  <a:ext cx="4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F6E5E0B-5433-4F24-2A78-9010028665CE}"/>
                    </a:ext>
                  </a:extLst>
                </p14:cNvPr>
                <p14:cNvContentPartPr/>
                <p14:nvPr/>
              </p14:nvContentPartPr>
              <p14:xfrm>
                <a:off x="1438090" y="3141809"/>
                <a:ext cx="1418760" cy="371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F6E5E0B-5433-4F24-2A78-9010028665C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29090" y="3133169"/>
                  <a:ext cx="14364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A386FDD-45AE-C2AF-7DFD-08973D31B59D}"/>
                    </a:ext>
                  </a:extLst>
                </p14:cNvPr>
                <p14:cNvContentPartPr/>
                <p14:nvPr/>
              </p14:nvContentPartPr>
              <p14:xfrm>
                <a:off x="2600890" y="3300569"/>
                <a:ext cx="16560" cy="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A386FDD-45AE-C2AF-7DFD-08973D31B59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92250" y="3291569"/>
                  <a:ext cx="34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265681E-E4BE-1BD8-40BA-4689ED9253CA}"/>
                    </a:ext>
                  </a:extLst>
                </p14:cNvPr>
                <p14:cNvContentPartPr/>
                <p14:nvPr/>
              </p14:nvContentPartPr>
              <p14:xfrm>
                <a:off x="1817530" y="3254489"/>
                <a:ext cx="344880" cy="30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265681E-E4BE-1BD8-40BA-4689ED9253C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08530" y="3245489"/>
                  <a:ext cx="362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A753BB1-DF45-72B2-81A6-91560C99D96D}"/>
                    </a:ext>
                  </a:extLst>
                </p14:cNvPr>
                <p14:cNvContentPartPr/>
                <p14:nvPr/>
              </p14:nvContentPartPr>
              <p14:xfrm>
                <a:off x="3061330" y="3073769"/>
                <a:ext cx="522000" cy="445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A753BB1-DF45-72B2-81A6-91560C99D96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52690" y="3065129"/>
                  <a:ext cx="5396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FD0A7D3-7553-5F62-9F51-BDBCBC226D8D}"/>
                    </a:ext>
                  </a:extLst>
                </p14:cNvPr>
                <p14:cNvContentPartPr/>
                <p14:nvPr/>
              </p14:nvContentPartPr>
              <p14:xfrm>
                <a:off x="3096250" y="3276089"/>
                <a:ext cx="327600" cy="60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FD0A7D3-7553-5F62-9F51-BDBCBC226D8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87250" y="3267089"/>
                  <a:ext cx="3452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E0EC92A-B25D-834A-38F7-FA7CD3B05956}"/>
              </a:ext>
            </a:extLst>
          </p:cNvPr>
          <p:cNvGrpSpPr/>
          <p:nvPr/>
        </p:nvGrpSpPr>
        <p:grpSpPr>
          <a:xfrm>
            <a:off x="3811570" y="3067649"/>
            <a:ext cx="3064320" cy="375840"/>
            <a:chOff x="3811570" y="3067649"/>
            <a:chExt cx="30643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AA01D96-F004-1814-ABA0-F0631F64A77E}"/>
                    </a:ext>
                  </a:extLst>
                </p14:cNvPr>
                <p14:cNvContentPartPr/>
                <p14:nvPr/>
              </p14:nvContentPartPr>
              <p14:xfrm>
                <a:off x="3811570" y="3108689"/>
                <a:ext cx="1503000" cy="312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AA01D96-F004-1814-ABA0-F0631F64A77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02930" y="3100049"/>
                  <a:ext cx="15206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52D8F18-7077-44B4-15BC-2CAB818612A9}"/>
                    </a:ext>
                  </a:extLst>
                </p14:cNvPr>
                <p14:cNvContentPartPr/>
                <p14:nvPr/>
              </p14:nvContentPartPr>
              <p14:xfrm>
                <a:off x="5135650" y="3214169"/>
                <a:ext cx="220680" cy="10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52D8F18-7077-44B4-15BC-2CAB818612A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26650" y="3205169"/>
                  <a:ext cx="238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5F3A173-FC15-3E1E-09F2-0BC7144A2687}"/>
                    </a:ext>
                  </a:extLst>
                </p14:cNvPr>
                <p14:cNvContentPartPr/>
                <p14:nvPr/>
              </p14:nvContentPartPr>
              <p14:xfrm>
                <a:off x="5465410" y="3067649"/>
                <a:ext cx="813240" cy="349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5F3A173-FC15-3E1E-09F2-0BC7144A268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456410" y="3059009"/>
                  <a:ext cx="8308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9AFCECF-0F3D-056E-7B41-AC55FAF43DE2}"/>
                    </a:ext>
                  </a:extLst>
                </p14:cNvPr>
                <p14:cNvContentPartPr/>
                <p14:nvPr/>
              </p14:nvContentPartPr>
              <p14:xfrm>
                <a:off x="5551450" y="3146849"/>
                <a:ext cx="243360" cy="89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9AFCECF-0F3D-056E-7B41-AC55FAF43DE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42450" y="3137849"/>
                  <a:ext cx="261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BF7D44C-D8C4-B2CE-DFEA-8B828FC04BBC}"/>
                    </a:ext>
                  </a:extLst>
                </p14:cNvPr>
                <p14:cNvContentPartPr/>
                <p14:nvPr/>
              </p14:nvContentPartPr>
              <p14:xfrm>
                <a:off x="6428050" y="3279689"/>
                <a:ext cx="447840" cy="163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BF7D44C-D8C4-B2CE-DFEA-8B828FC04BB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19410" y="3270689"/>
                  <a:ext cx="465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7454E78-B879-872B-20C2-6FD1EE92774A}"/>
                    </a:ext>
                  </a:extLst>
                </p14:cNvPr>
                <p14:cNvContentPartPr/>
                <p14:nvPr/>
              </p14:nvContentPartPr>
              <p14:xfrm>
                <a:off x="6590410" y="3173849"/>
                <a:ext cx="26640" cy="14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7454E78-B879-872B-20C2-6FD1EE92774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81410" y="3164849"/>
                  <a:ext cx="442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D83D11B-C1DE-679A-E6C3-22AA22155DBA}"/>
              </a:ext>
            </a:extLst>
          </p:cNvPr>
          <p:cNvGrpSpPr/>
          <p:nvPr/>
        </p:nvGrpSpPr>
        <p:grpSpPr>
          <a:xfrm>
            <a:off x="7080730" y="3087809"/>
            <a:ext cx="2813040" cy="608760"/>
            <a:chOff x="7080730" y="3087809"/>
            <a:chExt cx="281304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F3CDC8B-9B58-B3CC-845C-C8C02AA1157E}"/>
                    </a:ext>
                  </a:extLst>
                </p14:cNvPr>
                <p14:cNvContentPartPr/>
                <p14:nvPr/>
              </p14:nvContentPartPr>
              <p14:xfrm>
                <a:off x="7080730" y="3283649"/>
                <a:ext cx="285480" cy="154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F3CDC8B-9B58-B3CC-845C-C8C02AA1157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72090" y="3275009"/>
                  <a:ext cx="303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6AAF6D1-5A5C-3101-2E21-704F67E0FAC0}"/>
                    </a:ext>
                  </a:extLst>
                </p14:cNvPr>
                <p14:cNvContentPartPr/>
                <p14:nvPr/>
              </p14:nvContentPartPr>
              <p14:xfrm>
                <a:off x="7257130" y="3281849"/>
                <a:ext cx="149400" cy="186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6AAF6D1-5A5C-3101-2E21-704F67E0FAC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48490" y="3273209"/>
                  <a:ext cx="167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CE6D0F3-066E-4AC2-4F1E-0F8BF71014BF}"/>
                    </a:ext>
                  </a:extLst>
                </p14:cNvPr>
                <p14:cNvContentPartPr/>
                <p14:nvPr/>
              </p14:nvContentPartPr>
              <p14:xfrm>
                <a:off x="7350370" y="3298049"/>
                <a:ext cx="1200960" cy="398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CE6D0F3-066E-4AC2-4F1E-0F8BF71014B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41730" y="3289409"/>
                  <a:ext cx="12186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6CC846D-0C95-8413-A291-E190536975E9}"/>
                    </a:ext>
                  </a:extLst>
                </p14:cNvPr>
                <p14:cNvContentPartPr/>
                <p14:nvPr/>
              </p14:nvContentPartPr>
              <p14:xfrm>
                <a:off x="8274130" y="3254489"/>
                <a:ext cx="53640" cy="23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6CC846D-0C95-8413-A291-E190536975E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65130" y="3245489"/>
                  <a:ext cx="71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FC37005-ACCF-D5A5-FCDD-88CE0813EB29}"/>
                    </a:ext>
                  </a:extLst>
                </p14:cNvPr>
                <p14:cNvContentPartPr/>
                <p14:nvPr/>
              </p14:nvContentPartPr>
              <p14:xfrm>
                <a:off x="8807290" y="3163409"/>
                <a:ext cx="210960" cy="372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FC37005-ACCF-D5A5-FCDD-88CE0813EB2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98650" y="3154409"/>
                  <a:ext cx="2286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AC008C2-3ECE-7A45-9BC7-FC7EF4474C5B}"/>
                    </a:ext>
                  </a:extLst>
                </p14:cNvPr>
                <p14:cNvContentPartPr/>
                <p14:nvPr/>
              </p14:nvContentPartPr>
              <p14:xfrm>
                <a:off x="9214450" y="3116249"/>
                <a:ext cx="90000" cy="325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AC008C2-3ECE-7A45-9BC7-FC7EF4474C5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05810" y="3107609"/>
                  <a:ext cx="1076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297CD51-578B-9001-AB44-0914AA96ADF7}"/>
                    </a:ext>
                  </a:extLst>
                </p14:cNvPr>
                <p14:cNvContentPartPr/>
                <p14:nvPr/>
              </p14:nvContentPartPr>
              <p14:xfrm>
                <a:off x="9332170" y="3190769"/>
                <a:ext cx="183240" cy="186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297CD51-578B-9001-AB44-0914AA96ADF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23530" y="3181769"/>
                  <a:ext cx="200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8F1D41B-9448-8905-26FE-C743822519BD}"/>
                    </a:ext>
                  </a:extLst>
                </p14:cNvPr>
                <p14:cNvContentPartPr/>
                <p14:nvPr/>
              </p14:nvContentPartPr>
              <p14:xfrm>
                <a:off x="9582730" y="3149369"/>
                <a:ext cx="55800" cy="332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8F1D41B-9448-8905-26FE-C743822519B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74090" y="3140729"/>
                  <a:ext cx="73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808DA3F-3AE5-14AA-4BED-63D9705B56F4}"/>
                    </a:ext>
                  </a:extLst>
                </p14:cNvPr>
                <p14:cNvContentPartPr/>
                <p14:nvPr/>
              </p14:nvContentPartPr>
              <p14:xfrm>
                <a:off x="9778570" y="3087809"/>
                <a:ext cx="115200" cy="135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808DA3F-3AE5-14AA-4BED-63D9705B56F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69930" y="3078809"/>
                  <a:ext cx="1328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4E92CDE-98F6-244E-F78E-840A84224C56}"/>
              </a:ext>
            </a:extLst>
          </p:cNvPr>
          <p:cNvGrpSpPr/>
          <p:nvPr/>
        </p:nvGrpSpPr>
        <p:grpSpPr>
          <a:xfrm>
            <a:off x="647890" y="4068809"/>
            <a:ext cx="865440" cy="402120"/>
            <a:chOff x="647890" y="4068809"/>
            <a:chExt cx="8654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64BCA36-9045-26CA-AC74-9A749DE734FF}"/>
                    </a:ext>
                  </a:extLst>
                </p14:cNvPr>
                <p14:cNvContentPartPr/>
                <p14:nvPr/>
              </p14:nvContentPartPr>
              <p14:xfrm>
                <a:off x="647890" y="4097249"/>
                <a:ext cx="56160" cy="303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64BCA36-9045-26CA-AC74-9A749DE734F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9250" y="4088609"/>
                  <a:ext cx="73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B7A7FD2-B2E1-AB96-AF24-524A973C4647}"/>
                    </a:ext>
                  </a:extLst>
                </p14:cNvPr>
                <p14:cNvContentPartPr/>
                <p14:nvPr/>
              </p14:nvContentPartPr>
              <p14:xfrm>
                <a:off x="718810" y="4068809"/>
                <a:ext cx="101880" cy="296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B7A7FD2-B2E1-AB96-AF24-524A973C464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0170" y="4060169"/>
                  <a:ext cx="1195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92B075E-1213-18B2-37AF-E9AB5F5D7CAC}"/>
                    </a:ext>
                  </a:extLst>
                </p14:cNvPr>
                <p14:cNvContentPartPr/>
                <p14:nvPr/>
              </p14:nvContentPartPr>
              <p14:xfrm>
                <a:off x="659770" y="4248449"/>
                <a:ext cx="117360" cy="5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92B075E-1213-18B2-37AF-E9AB5F5D7CA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1130" y="4239449"/>
                  <a:ext cx="135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DEF83EB-55ED-EDCA-644E-686ED866A087}"/>
                    </a:ext>
                  </a:extLst>
                </p14:cNvPr>
                <p14:cNvContentPartPr/>
                <p14:nvPr/>
              </p14:nvContentPartPr>
              <p14:xfrm>
                <a:off x="799090" y="4083569"/>
                <a:ext cx="714240" cy="387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DEF83EB-55ED-EDCA-644E-686ED866A08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0450" y="4074569"/>
                  <a:ext cx="7318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C40A17B-70FA-1686-BD3E-0396CAB66C48}"/>
                    </a:ext>
                  </a:extLst>
                </p14:cNvPr>
                <p14:cNvContentPartPr/>
                <p14:nvPr/>
              </p14:nvContentPartPr>
              <p14:xfrm>
                <a:off x="960010" y="4167809"/>
                <a:ext cx="32760" cy="16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C40A17B-70FA-1686-BD3E-0396CAB66C4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1010" y="4158809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90CFD83-32E3-2107-697C-6C98A4633AF1}"/>
              </a:ext>
            </a:extLst>
          </p:cNvPr>
          <p:cNvGrpSpPr/>
          <p:nvPr/>
        </p:nvGrpSpPr>
        <p:grpSpPr>
          <a:xfrm>
            <a:off x="1757410" y="4120289"/>
            <a:ext cx="362880" cy="394920"/>
            <a:chOff x="1757410" y="4120289"/>
            <a:chExt cx="36288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E5359DB-84A7-D514-6BDB-2771C93E241A}"/>
                    </a:ext>
                  </a:extLst>
                </p14:cNvPr>
                <p14:cNvContentPartPr/>
                <p14:nvPr/>
              </p14:nvContentPartPr>
              <p14:xfrm>
                <a:off x="1757410" y="4120289"/>
                <a:ext cx="202680" cy="213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E5359DB-84A7-D514-6BDB-2771C93E241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748770" y="4111649"/>
                  <a:ext cx="220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F4D8B56-D038-6B2E-EF33-79D5B0A536E3}"/>
                    </a:ext>
                  </a:extLst>
                </p14:cNvPr>
                <p14:cNvContentPartPr/>
                <p14:nvPr/>
              </p14:nvContentPartPr>
              <p14:xfrm>
                <a:off x="1927330" y="4240889"/>
                <a:ext cx="192960" cy="274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F4D8B56-D038-6B2E-EF33-79D5B0A536E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18690" y="4231889"/>
                  <a:ext cx="21060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2336280-8B75-D69A-AE21-D36F9E4A0FC8}"/>
              </a:ext>
            </a:extLst>
          </p:cNvPr>
          <p:cNvGrpSpPr/>
          <p:nvPr/>
        </p:nvGrpSpPr>
        <p:grpSpPr>
          <a:xfrm>
            <a:off x="2454370" y="4009769"/>
            <a:ext cx="1485360" cy="317880"/>
            <a:chOff x="2454370" y="4009769"/>
            <a:chExt cx="148536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CF61FAD-991B-1865-CF52-4CBB67CDDFB3}"/>
                    </a:ext>
                  </a:extLst>
                </p14:cNvPr>
                <p14:cNvContentPartPr/>
                <p14:nvPr/>
              </p14:nvContentPartPr>
              <p14:xfrm>
                <a:off x="2454370" y="4012289"/>
                <a:ext cx="930600" cy="315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CF61FAD-991B-1865-CF52-4CBB67CDDFB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45730" y="4003649"/>
                  <a:ext cx="948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C7ECB6D-BEF8-7DE7-29A0-82056C57C6FA}"/>
                    </a:ext>
                  </a:extLst>
                </p14:cNvPr>
                <p14:cNvContentPartPr/>
                <p14:nvPr/>
              </p14:nvContentPartPr>
              <p14:xfrm>
                <a:off x="3162490" y="4128929"/>
                <a:ext cx="212040" cy="51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C7ECB6D-BEF8-7DE7-29A0-82056C57C6F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153850" y="4119929"/>
                  <a:ext cx="229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255059-1B37-1A5F-DD6C-B8E6982BBE71}"/>
                    </a:ext>
                  </a:extLst>
                </p14:cNvPr>
                <p14:cNvContentPartPr/>
                <p14:nvPr/>
              </p14:nvContentPartPr>
              <p14:xfrm>
                <a:off x="3597370" y="4186169"/>
                <a:ext cx="342360" cy="136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255059-1B37-1A5F-DD6C-B8E6982BBE7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88730" y="4177169"/>
                  <a:ext cx="360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C12C002-BC04-AD5E-8FAC-900BD138F867}"/>
                    </a:ext>
                  </a:extLst>
                </p14:cNvPr>
                <p14:cNvContentPartPr/>
                <p14:nvPr/>
              </p14:nvContentPartPr>
              <p14:xfrm>
                <a:off x="3660730" y="4009769"/>
                <a:ext cx="71640" cy="12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C12C002-BC04-AD5E-8FAC-900BD138F86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52090" y="4001129"/>
                  <a:ext cx="892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BF24F1D-BA64-02BA-01BB-D40A21265CA4}"/>
              </a:ext>
            </a:extLst>
          </p:cNvPr>
          <p:cNvGrpSpPr/>
          <p:nvPr/>
        </p:nvGrpSpPr>
        <p:grpSpPr>
          <a:xfrm>
            <a:off x="4144210" y="3828689"/>
            <a:ext cx="3928320" cy="756360"/>
            <a:chOff x="4144210" y="3828689"/>
            <a:chExt cx="3928320" cy="7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EEECE99-D719-C6FB-49F0-F97EFDAF1458}"/>
                    </a:ext>
                  </a:extLst>
                </p14:cNvPr>
                <p14:cNvContentPartPr/>
                <p14:nvPr/>
              </p14:nvContentPartPr>
              <p14:xfrm>
                <a:off x="4144210" y="3950369"/>
                <a:ext cx="1027440" cy="367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EEECE99-D719-C6FB-49F0-F97EFDAF145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35210" y="3941729"/>
                  <a:ext cx="10450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DBD14E9-4DAF-68CD-0279-3011FFA0EBCD}"/>
                    </a:ext>
                  </a:extLst>
                </p14:cNvPr>
                <p14:cNvContentPartPr/>
                <p14:nvPr/>
              </p14:nvContentPartPr>
              <p14:xfrm>
                <a:off x="5381530" y="3935249"/>
                <a:ext cx="897120" cy="541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DBD14E9-4DAF-68CD-0279-3011FFA0EBC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72530" y="3926609"/>
                  <a:ext cx="91476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8DF1C54-0983-14C9-6C51-349881E37103}"/>
                    </a:ext>
                  </a:extLst>
                </p14:cNvPr>
                <p14:cNvContentPartPr/>
                <p14:nvPr/>
              </p14:nvContentPartPr>
              <p14:xfrm>
                <a:off x="6523810" y="3828689"/>
                <a:ext cx="808560" cy="392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8DF1C54-0983-14C9-6C51-349881E3710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15170" y="3819689"/>
                  <a:ext cx="8262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3DF390B-DD47-4137-52AF-F69BAE5BD8A1}"/>
                    </a:ext>
                  </a:extLst>
                </p14:cNvPr>
                <p14:cNvContentPartPr/>
                <p14:nvPr/>
              </p14:nvContentPartPr>
              <p14:xfrm>
                <a:off x="6909010" y="4006889"/>
                <a:ext cx="313200" cy="3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3DF390B-DD47-4137-52AF-F69BAE5BD8A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00370" y="3997889"/>
                  <a:ext cx="330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AD15064-6577-FA78-3E25-90BA3A1CA5D6}"/>
                    </a:ext>
                  </a:extLst>
                </p14:cNvPr>
                <p14:cNvContentPartPr/>
                <p14:nvPr/>
              </p14:nvContentPartPr>
              <p14:xfrm>
                <a:off x="7666810" y="4044689"/>
                <a:ext cx="160920" cy="169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AD15064-6577-FA78-3E25-90BA3A1CA5D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58170" y="4036049"/>
                  <a:ext cx="178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D0A8703-A0DF-7DAC-8465-F7908363320E}"/>
                    </a:ext>
                  </a:extLst>
                </p14:cNvPr>
                <p14:cNvContentPartPr/>
                <p14:nvPr/>
              </p14:nvContentPartPr>
              <p14:xfrm>
                <a:off x="7632250" y="3931289"/>
                <a:ext cx="250200" cy="261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D0A8703-A0DF-7DAC-8465-F7908363320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23610" y="3922289"/>
                  <a:ext cx="267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903A369-D0BC-4A42-871D-F9E258E3E4E5}"/>
                    </a:ext>
                  </a:extLst>
                </p14:cNvPr>
                <p14:cNvContentPartPr/>
                <p14:nvPr/>
              </p14:nvContentPartPr>
              <p14:xfrm>
                <a:off x="7831690" y="4158449"/>
                <a:ext cx="240840" cy="426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903A369-D0BC-4A42-871D-F9E258E3E4E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23050" y="4149809"/>
                  <a:ext cx="258480" cy="4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E2130AA-2E9D-71F5-2D4B-1F6A4EE8CD2F}"/>
              </a:ext>
            </a:extLst>
          </p:cNvPr>
          <p:cNvGrpSpPr/>
          <p:nvPr/>
        </p:nvGrpSpPr>
        <p:grpSpPr>
          <a:xfrm>
            <a:off x="4230970" y="4610249"/>
            <a:ext cx="1081800" cy="475560"/>
            <a:chOff x="4230970" y="4610249"/>
            <a:chExt cx="108180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A1D5B93-9A54-BC9D-9B1A-03164CB04B00}"/>
                    </a:ext>
                  </a:extLst>
                </p14:cNvPr>
                <p14:cNvContentPartPr/>
                <p14:nvPr/>
              </p14:nvContentPartPr>
              <p14:xfrm>
                <a:off x="4230970" y="4610249"/>
                <a:ext cx="1081800" cy="475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A1D5B93-9A54-BC9D-9B1A-03164CB04B0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21970" y="4601609"/>
                  <a:ext cx="10994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2E76410-B1C9-4B1A-EC78-67504943A4C4}"/>
                    </a:ext>
                  </a:extLst>
                </p14:cNvPr>
                <p14:cNvContentPartPr/>
                <p14:nvPr/>
              </p14:nvContentPartPr>
              <p14:xfrm>
                <a:off x="4590250" y="4670009"/>
                <a:ext cx="42120" cy="7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2E76410-B1C9-4B1A-EC78-67504943A4C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581610" y="4661369"/>
                  <a:ext cx="597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6C0652B-1F4C-AD6B-196A-BFB8FD4B3C1D}"/>
              </a:ext>
            </a:extLst>
          </p:cNvPr>
          <p:cNvGrpSpPr/>
          <p:nvPr/>
        </p:nvGrpSpPr>
        <p:grpSpPr>
          <a:xfrm>
            <a:off x="5534170" y="4550849"/>
            <a:ext cx="1038600" cy="393480"/>
            <a:chOff x="5534170" y="4550849"/>
            <a:chExt cx="103860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B0A4AA1-28D7-8211-94DF-94FEF2BD35D9}"/>
                    </a:ext>
                  </a:extLst>
                </p14:cNvPr>
                <p14:cNvContentPartPr/>
                <p14:nvPr/>
              </p14:nvContentPartPr>
              <p14:xfrm>
                <a:off x="5534170" y="4550849"/>
                <a:ext cx="1038600" cy="393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B0A4AA1-28D7-8211-94DF-94FEF2BD35D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25530" y="4541849"/>
                  <a:ext cx="10562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BCD1879-4F17-2E24-5A01-08228100E8B0}"/>
                    </a:ext>
                  </a:extLst>
                </p14:cNvPr>
                <p14:cNvContentPartPr/>
                <p14:nvPr/>
              </p14:nvContentPartPr>
              <p14:xfrm>
                <a:off x="6108370" y="4681529"/>
                <a:ext cx="215640" cy="13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BCD1879-4F17-2E24-5A01-08228100E8B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99370" y="4672529"/>
                  <a:ext cx="233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9A0051B-DC84-B375-698B-441B184DEC0B}"/>
                    </a:ext>
                  </a:extLst>
                </p14:cNvPr>
                <p14:cNvContentPartPr/>
                <p14:nvPr/>
              </p14:nvContentPartPr>
              <p14:xfrm>
                <a:off x="5842690" y="4677209"/>
                <a:ext cx="36360" cy="21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9A0051B-DC84-B375-698B-441B184DEC0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34050" y="4668569"/>
                  <a:ext cx="540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F126800-9ED6-4802-1ABA-D33EE96737A4}"/>
              </a:ext>
            </a:extLst>
          </p:cNvPr>
          <p:cNvGrpSpPr/>
          <p:nvPr/>
        </p:nvGrpSpPr>
        <p:grpSpPr>
          <a:xfrm>
            <a:off x="7164970" y="4478849"/>
            <a:ext cx="644760" cy="535680"/>
            <a:chOff x="7164970" y="4478849"/>
            <a:chExt cx="64476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8AD0BF4-EFE3-D8A2-20CD-0293946ABAB4}"/>
                    </a:ext>
                  </a:extLst>
                </p14:cNvPr>
                <p14:cNvContentPartPr/>
                <p14:nvPr/>
              </p14:nvContentPartPr>
              <p14:xfrm>
                <a:off x="7252450" y="4478849"/>
                <a:ext cx="119160" cy="294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8AD0BF4-EFE3-D8A2-20CD-0293946ABAB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43450" y="4470209"/>
                  <a:ext cx="1368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E9E4E90-6C04-6961-1A1B-7F1B584EE82E}"/>
                    </a:ext>
                  </a:extLst>
                </p14:cNvPr>
                <p14:cNvContentPartPr/>
                <p14:nvPr/>
              </p14:nvContentPartPr>
              <p14:xfrm>
                <a:off x="7164970" y="4623929"/>
                <a:ext cx="270720" cy="47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E9E4E90-6C04-6961-1A1B-7F1B584EE82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55970" y="4614929"/>
                  <a:ext cx="288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B07B555-035E-0D57-A3DC-C73B3FE61C15}"/>
                    </a:ext>
                  </a:extLst>
                </p14:cNvPr>
                <p14:cNvContentPartPr/>
                <p14:nvPr/>
              </p14:nvContentPartPr>
              <p14:xfrm>
                <a:off x="7508410" y="4727969"/>
                <a:ext cx="17640" cy="155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B07B555-035E-0D57-A3DC-C73B3FE61C1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99410" y="4719329"/>
                  <a:ext cx="35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51000D3-7B8E-E07E-325A-7114DAC7A8D9}"/>
                    </a:ext>
                  </a:extLst>
                </p14:cNvPr>
                <p14:cNvContentPartPr/>
                <p14:nvPr/>
              </p14:nvContentPartPr>
              <p14:xfrm>
                <a:off x="7524970" y="4708889"/>
                <a:ext cx="154800" cy="254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51000D3-7B8E-E07E-325A-7114DAC7A8D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16330" y="4700249"/>
                  <a:ext cx="172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7057EFF-F4C9-05E6-DED3-22DBC3164D49}"/>
                    </a:ext>
                  </a:extLst>
                </p14:cNvPr>
                <p14:cNvContentPartPr/>
                <p14:nvPr/>
              </p14:nvContentPartPr>
              <p14:xfrm>
                <a:off x="7662130" y="4898609"/>
                <a:ext cx="147600" cy="115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7057EFF-F4C9-05E6-DED3-22DBC3164D4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53130" y="4889609"/>
                  <a:ext cx="1652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FD409DD-45B4-5404-EF45-4D411137D65E}"/>
              </a:ext>
            </a:extLst>
          </p:cNvPr>
          <p:cNvGrpSpPr/>
          <p:nvPr/>
        </p:nvGrpSpPr>
        <p:grpSpPr>
          <a:xfrm>
            <a:off x="4183810" y="5249609"/>
            <a:ext cx="2207880" cy="557280"/>
            <a:chOff x="4183810" y="5249609"/>
            <a:chExt cx="220788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08E5D28-CEEF-0499-19AD-3180EADC939C}"/>
                    </a:ext>
                  </a:extLst>
                </p14:cNvPr>
                <p14:cNvContentPartPr/>
                <p14:nvPr/>
              </p14:nvContentPartPr>
              <p14:xfrm>
                <a:off x="4183810" y="5347169"/>
                <a:ext cx="682920" cy="327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08E5D28-CEEF-0499-19AD-3180EADC939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75170" y="5338169"/>
                  <a:ext cx="700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A72798A-58D4-C129-A5F6-A86A1FD9A926}"/>
                    </a:ext>
                  </a:extLst>
                </p14:cNvPr>
                <p14:cNvContentPartPr/>
                <p14:nvPr/>
              </p14:nvContentPartPr>
              <p14:xfrm>
                <a:off x="4801930" y="5541929"/>
                <a:ext cx="37440" cy="25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A72798A-58D4-C129-A5F6-A86A1FD9A92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793290" y="5533289"/>
                  <a:ext cx="55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396BF08-4E76-E540-519D-C0C7229ECDFD}"/>
                    </a:ext>
                  </a:extLst>
                </p14:cNvPr>
                <p14:cNvContentPartPr/>
                <p14:nvPr/>
              </p14:nvContentPartPr>
              <p14:xfrm>
                <a:off x="5104690" y="5249609"/>
                <a:ext cx="1287000" cy="557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396BF08-4E76-E540-519D-C0C7229ECDF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95690" y="5240969"/>
                  <a:ext cx="1304640" cy="57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D109E5F-B45E-5888-A357-851CBB21B9C1}"/>
              </a:ext>
            </a:extLst>
          </p:cNvPr>
          <p:cNvGrpSpPr/>
          <p:nvPr/>
        </p:nvGrpSpPr>
        <p:grpSpPr>
          <a:xfrm>
            <a:off x="6844570" y="5410169"/>
            <a:ext cx="905040" cy="443160"/>
            <a:chOff x="6844570" y="5410169"/>
            <a:chExt cx="90504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CB287AC-F014-B893-ADDF-7F631DCAF4CE}"/>
                    </a:ext>
                  </a:extLst>
                </p14:cNvPr>
                <p14:cNvContentPartPr/>
                <p14:nvPr/>
              </p14:nvContentPartPr>
              <p14:xfrm>
                <a:off x="6844570" y="5420609"/>
                <a:ext cx="68400" cy="264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CB287AC-F014-B893-ADDF-7F631DCAF4C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35570" y="5411609"/>
                  <a:ext cx="86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41B41E9-E803-6A5D-13F8-8B9DFDBBAE05}"/>
                    </a:ext>
                  </a:extLst>
                </p14:cNvPr>
                <p14:cNvContentPartPr/>
                <p14:nvPr/>
              </p14:nvContentPartPr>
              <p14:xfrm>
                <a:off x="6873730" y="5410169"/>
                <a:ext cx="249840" cy="37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41B41E9-E803-6A5D-13F8-8B9DFDBBAE0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65090" y="5401169"/>
                  <a:ext cx="267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313ED7A-2A8C-90E7-6EC8-024771FCA314}"/>
                    </a:ext>
                  </a:extLst>
                </p14:cNvPr>
                <p14:cNvContentPartPr/>
                <p14:nvPr/>
              </p14:nvContentPartPr>
              <p14:xfrm>
                <a:off x="6876970" y="5501249"/>
                <a:ext cx="207360" cy="7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313ED7A-2A8C-90E7-6EC8-024771FCA31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67970" y="5492609"/>
                  <a:ext cx="225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5AA000A-1A1C-4503-3855-6D2C2EA11EAC}"/>
                    </a:ext>
                  </a:extLst>
                </p14:cNvPr>
                <p14:cNvContentPartPr/>
                <p14:nvPr/>
              </p14:nvContentPartPr>
              <p14:xfrm>
                <a:off x="7196290" y="5430689"/>
                <a:ext cx="166320" cy="249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5AA000A-1A1C-4503-3855-6D2C2EA11EA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87290" y="5422049"/>
                  <a:ext cx="183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6606278-BFB4-D8F5-1328-F2897668D047}"/>
                    </a:ext>
                  </a:extLst>
                </p14:cNvPr>
                <p14:cNvContentPartPr/>
                <p14:nvPr/>
              </p14:nvContentPartPr>
              <p14:xfrm>
                <a:off x="7257850" y="5519609"/>
                <a:ext cx="162000" cy="24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6606278-BFB4-D8F5-1328-F2897668D04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248850" y="5510969"/>
                  <a:ext cx="179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747F58E-76A4-B67F-5E1A-0A8429C2A578}"/>
                    </a:ext>
                  </a:extLst>
                </p14:cNvPr>
                <p14:cNvContentPartPr/>
                <p14:nvPr/>
              </p14:nvContentPartPr>
              <p14:xfrm>
                <a:off x="7420210" y="5615009"/>
                <a:ext cx="56160" cy="75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747F58E-76A4-B67F-5E1A-0A8429C2A57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11570" y="5606369"/>
                  <a:ext cx="73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9D74170-C6A7-843B-E704-36AA0AEDD5A4}"/>
                    </a:ext>
                  </a:extLst>
                </p14:cNvPr>
                <p14:cNvContentPartPr/>
                <p14:nvPr/>
              </p14:nvContentPartPr>
              <p14:xfrm>
                <a:off x="7474570" y="5593409"/>
                <a:ext cx="194400" cy="223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9D74170-C6A7-843B-E704-36AA0AEDD5A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465930" y="5584769"/>
                  <a:ext cx="212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C3EF053-0FB5-C3CD-7981-FAFD6BED79B4}"/>
                    </a:ext>
                  </a:extLst>
                </p14:cNvPr>
                <p14:cNvContentPartPr/>
                <p14:nvPr/>
              </p14:nvContentPartPr>
              <p14:xfrm>
                <a:off x="7601650" y="5702129"/>
                <a:ext cx="147960" cy="151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C3EF053-0FB5-C3CD-7981-FAFD6BED79B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93010" y="5693129"/>
                  <a:ext cx="165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29FC6E0-2C31-8030-903E-9197FE5D6C17}"/>
                    </a:ext>
                  </a:extLst>
                </p14:cNvPr>
                <p14:cNvContentPartPr/>
                <p14:nvPr/>
              </p14:nvContentPartPr>
              <p14:xfrm>
                <a:off x="7401490" y="5593409"/>
                <a:ext cx="86040" cy="133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29FC6E0-2C31-8030-903E-9197FE5D6C1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392490" y="5584769"/>
                  <a:ext cx="10368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95003E82-EB4D-8204-A48D-9B2A7ED5989A}"/>
              </a:ext>
            </a:extLst>
          </p:cNvPr>
          <p:cNvGrpSpPr/>
          <p:nvPr/>
        </p:nvGrpSpPr>
        <p:grpSpPr>
          <a:xfrm>
            <a:off x="567970" y="6097769"/>
            <a:ext cx="1068120" cy="577800"/>
            <a:chOff x="567970" y="6097769"/>
            <a:chExt cx="106812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970DDB5-C014-6BF0-B073-440D4F8068B4}"/>
                    </a:ext>
                  </a:extLst>
                </p14:cNvPr>
                <p14:cNvContentPartPr/>
                <p14:nvPr/>
              </p14:nvContentPartPr>
              <p14:xfrm>
                <a:off x="567970" y="6097769"/>
                <a:ext cx="185400" cy="315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970DDB5-C014-6BF0-B073-440D4F8068B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8970" y="6089129"/>
                  <a:ext cx="2030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55A5427-DCC4-76CC-D6CC-E1A665096D8B}"/>
                    </a:ext>
                  </a:extLst>
                </p14:cNvPr>
                <p14:cNvContentPartPr/>
                <p14:nvPr/>
              </p14:nvContentPartPr>
              <p14:xfrm>
                <a:off x="753010" y="6351929"/>
                <a:ext cx="235440" cy="323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55A5427-DCC4-76CC-D6CC-E1A665096D8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44010" y="6343289"/>
                  <a:ext cx="2530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AFF9D0F-AE6F-9E60-4116-82BD83B9F34D}"/>
                    </a:ext>
                  </a:extLst>
                </p14:cNvPr>
                <p14:cNvContentPartPr/>
                <p14:nvPr/>
              </p14:nvContentPartPr>
              <p14:xfrm>
                <a:off x="1136770" y="6232769"/>
                <a:ext cx="183600" cy="54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AFF9D0F-AE6F-9E60-4116-82BD83B9F34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28130" y="6224129"/>
                  <a:ext cx="201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4B4897E-FEEE-D12F-9C38-827FC5962416}"/>
                    </a:ext>
                  </a:extLst>
                </p14:cNvPr>
                <p14:cNvContentPartPr/>
                <p14:nvPr/>
              </p14:nvContentPartPr>
              <p14:xfrm>
                <a:off x="1097890" y="6369209"/>
                <a:ext cx="210240" cy="33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4B4897E-FEEE-D12F-9C38-827FC596241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9250" y="6360569"/>
                  <a:ext cx="227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9C7DC17-CE55-4226-ADF3-BC41F2554EBB}"/>
                    </a:ext>
                  </a:extLst>
                </p14:cNvPr>
                <p14:cNvContentPartPr/>
                <p14:nvPr/>
              </p14:nvContentPartPr>
              <p14:xfrm>
                <a:off x="1409650" y="6187409"/>
                <a:ext cx="226440" cy="223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9C7DC17-CE55-4226-ADF3-BC41F2554EB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400650" y="6178769"/>
                  <a:ext cx="24408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ED09412-B4C2-7142-E08F-87729C94EB5D}"/>
              </a:ext>
            </a:extLst>
          </p:cNvPr>
          <p:cNvGrpSpPr/>
          <p:nvPr/>
        </p:nvGrpSpPr>
        <p:grpSpPr>
          <a:xfrm>
            <a:off x="2067010" y="5919929"/>
            <a:ext cx="1346760" cy="492480"/>
            <a:chOff x="2067010" y="5919929"/>
            <a:chExt cx="134676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2C20D62-EB62-57B1-D0C3-147917975C4E}"/>
                    </a:ext>
                  </a:extLst>
                </p14:cNvPr>
                <p14:cNvContentPartPr/>
                <p14:nvPr/>
              </p14:nvContentPartPr>
              <p14:xfrm>
                <a:off x="2067010" y="6012449"/>
                <a:ext cx="1243080" cy="399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2C20D62-EB62-57B1-D0C3-147917975C4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058010" y="6003809"/>
                  <a:ext cx="12607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E9D30A3-5CF7-2F1F-407D-B511DC11826D}"/>
                    </a:ext>
                  </a:extLst>
                </p14:cNvPr>
                <p14:cNvContentPartPr/>
                <p14:nvPr/>
              </p14:nvContentPartPr>
              <p14:xfrm>
                <a:off x="2069890" y="5953049"/>
                <a:ext cx="43560" cy="145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E9D30A3-5CF7-2F1F-407D-B511DC11826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061250" y="5944049"/>
                  <a:ext cx="61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FA459DC-CC7A-A177-59A7-F0305B62FD08}"/>
                    </a:ext>
                  </a:extLst>
                </p14:cNvPr>
                <p14:cNvContentPartPr/>
                <p14:nvPr/>
              </p14:nvContentPartPr>
              <p14:xfrm>
                <a:off x="2159170" y="5919929"/>
                <a:ext cx="37440" cy="168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FA459DC-CC7A-A177-59A7-F0305B62FD0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50170" y="5911289"/>
                  <a:ext cx="55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FA079CE-4013-852E-3DFC-F57BB8A3058A}"/>
                    </a:ext>
                  </a:extLst>
                </p14:cNvPr>
                <p14:cNvContentPartPr/>
                <p14:nvPr/>
              </p14:nvContentPartPr>
              <p14:xfrm>
                <a:off x="3225490" y="5957729"/>
                <a:ext cx="64080" cy="144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FA079CE-4013-852E-3DFC-F57BB8A3058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216490" y="5949089"/>
                  <a:ext cx="81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08C7C60-CAD6-3BB4-AA4C-0B09DA833D65}"/>
                    </a:ext>
                  </a:extLst>
                </p14:cNvPr>
                <p14:cNvContentPartPr/>
                <p14:nvPr/>
              </p14:nvContentPartPr>
              <p14:xfrm>
                <a:off x="3401890" y="5924249"/>
                <a:ext cx="11880" cy="186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08C7C60-CAD6-3BB4-AA4C-0B09DA833D6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92890" y="5915609"/>
                  <a:ext cx="2952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6541965C-3619-4AE9-AA26-3CF1E0988468}"/>
                  </a:ext>
                </a:extLst>
              </p14:cNvPr>
              <p14:cNvContentPartPr/>
              <p14:nvPr/>
            </p14:nvContentPartPr>
            <p14:xfrm>
              <a:off x="3651730" y="6460289"/>
              <a:ext cx="57960" cy="604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6541965C-3619-4AE9-AA26-3CF1E0988468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643090" y="6451289"/>
                <a:ext cx="7560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8C2AEF4-6891-A185-6E46-FB90F0E94582}"/>
              </a:ext>
            </a:extLst>
          </p:cNvPr>
          <p:cNvGrpSpPr/>
          <p:nvPr/>
        </p:nvGrpSpPr>
        <p:grpSpPr>
          <a:xfrm>
            <a:off x="4413850" y="6112529"/>
            <a:ext cx="943920" cy="577800"/>
            <a:chOff x="4413850" y="6112529"/>
            <a:chExt cx="94392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AC1A913-5FF1-1BCE-27A0-0D6C3A441CA1}"/>
                    </a:ext>
                  </a:extLst>
                </p14:cNvPr>
                <p14:cNvContentPartPr/>
                <p14:nvPr/>
              </p14:nvContentPartPr>
              <p14:xfrm>
                <a:off x="4413850" y="6187409"/>
                <a:ext cx="226440" cy="278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AC1A913-5FF1-1BCE-27A0-0D6C3A441CA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05210" y="6178409"/>
                  <a:ext cx="2440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B927A4E-E6B5-DA9A-BA08-BF4DE0E1C0B7}"/>
                    </a:ext>
                  </a:extLst>
                </p14:cNvPr>
                <p14:cNvContentPartPr/>
                <p14:nvPr/>
              </p14:nvContentPartPr>
              <p14:xfrm>
                <a:off x="4635250" y="6358049"/>
                <a:ext cx="218520" cy="332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B927A4E-E6B5-DA9A-BA08-BF4DE0E1C0B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626250" y="6349049"/>
                  <a:ext cx="2361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F098646-E8C7-5926-1596-ABBEC69013FE}"/>
                    </a:ext>
                  </a:extLst>
                </p14:cNvPr>
                <p14:cNvContentPartPr/>
                <p14:nvPr/>
              </p14:nvContentPartPr>
              <p14:xfrm>
                <a:off x="5075890" y="6243569"/>
                <a:ext cx="95400" cy="30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F098646-E8C7-5926-1596-ABBEC69013F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67250" y="6234929"/>
                  <a:ext cx="113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9FD8ED1-DE8E-4683-9DD9-0930E2C43C41}"/>
                    </a:ext>
                  </a:extLst>
                </p14:cNvPr>
                <p14:cNvContentPartPr/>
                <p14:nvPr/>
              </p14:nvContentPartPr>
              <p14:xfrm>
                <a:off x="4992730" y="6349049"/>
                <a:ext cx="199800" cy="29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9FD8ED1-DE8E-4683-9DD9-0930E2C43C4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983730" y="6340049"/>
                  <a:ext cx="217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E8BEF01-639A-552B-B15D-78B8A9186A9A}"/>
                    </a:ext>
                  </a:extLst>
                </p14:cNvPr>
                <p14:cNvContentPartPr/>
                <p14:nvPr/>
              </p14:nvContentPartPr>
              <p14:xfrm>
                <a:off x="5303770" y="6112529"/>
                <a:ext cx="54000" cy="318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E8BEF01-639A-552B-B15D-78B8A9186A9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95130" y="6103529"/>
                  <a:ext cx="7164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650D49A-5C47-D4D7-5A94-E75AB25336EC}"/>
              </a:ext>
            </a:extLst>
          </p:cNvPr>
          <p:cNvGrpSpPr/>
          <p:nvPr/>
        </p:nvGrpSpPr>
        <p:grpSpPr>
          <a:xfrm>
            <a:off x="5800930" y="5967809"/>
            <a:ext cx="2444040" cy="523440"/>
            <a:chOff x="5800930" y="5967809"/>
            <a:chExt cx="244404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A761B4D-5FCD-2B4E-9C3E-0B25CEB90EA3}"/>
                    </a:ext>
                  </a:extLst>
                </p14:cNvPr>
                <p14:cNvContentPartPr/>
                <p14:nvPr/>
              </p14:nvContentPartPr>
              <p14:xfrm>
                <a:off x="5800930" y="6023249"/>
                <a:ext cx="35640" cy="87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A761B4D-5FCD-2B4E-9C3E-0B25CEB90EA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91930" y="6014609"/>
                  <a:ext cx="53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4F35DED-95A0-3EAC-99F3-4D6A1F79D968}"/>
                    </a:ext>
                  </a:extLst>
                </p14:cNvPr>
                <p14:cNvContentPartPr/>
                <p14:nvPr/>
              </p14:nvContentPartPr>
              <p14:xfrm>
                <a:off x="5857090" y="5967809"/>
                <a:ext cx="55440" cy="137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4F35DED-95A0-3EAC-99F3-4D6A1F79D96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48090" y="5959169"/>
                  <a:ext cx="73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AF1FBA8-924E-31B4-4090-5114C1D73DB3}"/>
                    </a:ext>
                  </a:extLst>
                </p14:cNvPr>
                <p14:cNvContentPartPr/>
                <p14:nvPr/>
              </p14:nvContentPartPr>
              <p14:xfrm>
                <a:off x="5840890" y="5981489"/>
                <a:ext cx="552600" cy="434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AF1FBA8-924E-31B4-4090-5114C1D73DB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832250" y="5972849"/>
                  <a:ext cx="5702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5F2B587-E770-2108-BA79-003922117163}"/>
                    </a:ext>
                  </a:extLst>
                </p14:cNvPr>
                <p14:cNvContentPartPr/>
                <p14:nvPr/>
              </p14:nvContentPartPr>
              <p14:xfrm>
                <a:off x="6303850" y="6173009"/>
                <a:ext cx="93240" cy="6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5F2B587-E770-2108-BA79-00392211716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94850" y="6164369"/>
                  <a:ext cx="110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ED1E012-1D29-B05E-72BA-D3419B830368}"/>
                    </a:ext>
                  </a:extLst>
                </p14:cNvPr>
                <p14:cNvContentPartPr/>
                <p14:nvPr/>
              </p14:nvContentPartPr>
              <p14:xfrm>
                <a:off x="6077050" y="6111449"/>
                <a:ext cx="23040" cy="10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ED1E012-1D29-B05E-72BA-D3419B83036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068410" y="6102809"/>
                  <a:ext cx="4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2C8B575-965A-A5AD-4B3C-23407C268140}"/>
                    </a:ext>
                  </a:extLst>
                </p14:cNvPr>
                <p14:cNvContentPartPr/>
                <p14:nvPr/>
              </p14:nvContentPartPr>
              <p14:xfrm>
                <a:off x="6459010" y="6031529"/>
                <a:ext cx="1545480" cy="459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2C8B575-965A-A5AD-4B3C-23407C26814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50010" y="6022889"/>
                  <a:ext cx="15631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321918B-7306-3DA7-7700-48AACAC1B20D}"/>
                    </a:ext>
                  </a:extLst>
                </p14:cNvPr>
                <p14:cNvContentPartPr/>
                <p14:nvPr/>
              </p14:nvContentPartPr>
              <p14:xfrm>
                <a:off x="7286650" y="6165809"/>
                <a:ext cx="21240" cy="22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321918B-7306-3DA7-7700-48AACAC1B20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277650" y="6157169"/>
                  <a:ext cx="3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3DAF66A-8653-FA66-0883-0D65E74DD721}"/>
                    </a:ext>
                  </a:extLst>
                </p14:cNvPr>
                <p14:cNvContentPartPr/>
                <p14:nvPr/>
              </p14:nvContentPartPr>
              <p14:xfrm>
                <a:off x="7987570" y="6091649"/>
                <a:ext cx="51480" cy="81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3DAF66A-8653-FA66-0883-0D65E74DD72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978930" y="6083009"/>
                  <a:ext cx="69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0BD0670-A7D7-3E42-B779-CD73AF228E55}"/>
                    </a:ext>
                  </a:extLst>
                </p14:cNvPr>
                <p14:cNvContentPartPr/>
                <p14:nvPr/>
              </p14:nvContentPartPr>
              <p14:xfrm>
                <a:off x="8092690" y="6059609"/>
                <a:ext cx="16560" cy="87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0BD0670-A7D7-3E42-B779-CD73AF228E5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84050" y="6050609"/>
                  <a:ext cx="34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E4CD64F-40FF-F4FF-D87E-F9EEC8E1D179}"/>
                    </a:ext>
                  </a:extLst>
                </p14:cNvPr>
                <p14:cNvContentPartPr/>
                <p14:nvPr/>
              </p14:nvContentPartPr>
              <p14:xfrm>
                <a:off x="8215450" y="6432209"/>
                <a:ext cx="29520" cy="34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E4CD64F-40FF-F4FF-D87E-F9EEC8E1D17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06450" y="6423209"/>
                  <a:ext cx="471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8D4AF4D-CBF5-08F0-397C-0E5DAE133C86}"/>
              </a:ext>
            </a:extLst>
          </p:cNvPr>
          <p:cNvGrpSpPr/>
          <p:nvPr/>
        </p:nvGrpSpPr>
        <p:grpSpPr>
          <a:xfrm>
            <a:off x="8822410" y="6116129"/>
            <a:ext cx="973080" cy="470160"/>
            <a:chOff x="8822410" y="6116129"/>
            <a:chExt cx="97308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2A08E60-8A6E-7AF0-E7E3-C8CA7ADBB44E}"/>
                    </a:ext>
                  </a:extLst>
                </p14:cNvPr>
                <p14:cNvContentPartPr/>
                <p14:nvPr/>
              </p14:nvContentPartPr>
              <p14:xfrm>
                <a:off x="8822410" y="6122609"/>
                <a:ext cx="178560" cy="286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2A08E60-8A6E-7AF0-E7E3-C8CA7ADBB44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813770" y="6113969"/>
                  <a:ext cx="196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09F1B8C-3CB0-5CF6-D2D6-38C0B4D2CBC9}"/>
                    </a:ext>
                  </a:extLst>
                </p14:cNvPr>
                <p14:cNvContentPartPr/>
                <p14:nvPr/>
              </p14:nvContentPartPr>
              <p14:xfrm>
                <a:off x="9039490" y="6237449"/>
                <a:ext cx="224280" cy="348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09F1B8C-3CB0-5CF6-D2D6-38C0B4D2CBC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030850" y="6228449"/>
                  <a:ext cx="241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C5C4CBD-36B4-3298-6DB4-0C721F4108EE}"/>
                    </a:ext>
                  </a:extLst>
                </p14:cNvPr>
                <p14:cNvContentPartPr/>
                <p14:nvPr/>
              </p14:nvContentPartPr>
              <p14:xfrm>
                <a:off x="9404890" y="6171929"/>
                <a:ext cx="149040" cy="16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C5C4CBD-36B4-3298-6DB4-0C721F4108E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96250" y="6163289"/>
                  <a:ext cx="166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656F406-2B29-1B3A-8357-C78BBE226013}"/>
                    </a:ext>
                  </a:extLst>
                </p14:cNvPr>
                <p14:cNvContentPartPr/>
                <p14:nvPr/>
              </p14:nvContentPartPr>
              <p14:xfrm>
                <a:off x="9349810" y="6264089"/>
                <a:ext cx="188280" cy="6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656F406-2B29-1B3A-8357-C78BBE22601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341170" y="6255089"/>
                  <a:ext cx="205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0FFD48E-0D84-4016-B5B4-E970C13B169E}"/>
                    </a:ext>
                  </a:extLst>
                </p14:cNvPr>
                <p14:cNvContentPartPr/>
                <p14:nvPr/>
              </p14:nvContentPartPr>
              <p14:xfrm>
                <a:off x="9611170" y="6116129"/>
                <a:ext cx="184320" cy="270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0FFD48E-0D84-4016-B5B4-E970C13B169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602170" y="6107129"/>
                  <a:ext cx="20196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DFA44833-4CC4-6AFD-DEFF-B03E8D274232}"/>
              </a:ext>
            </a:extLst>
          </p:cNvPr>
          <p:cNvGrpSpPr/>
          <p:nvPr/>
        </p:nvGrpSpPr>
        <p:grpSpPr>
          <a:xfrm>
            <a:off x="10089610" y="5932529"/>
            <a:ext cx="1978560" cy="509760"/>
            <a:chOff x="10089610" y="5932529"/>
            <a:chExt cx="197856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FB1AA5C-D6DA-FD01-F387-5CC011F05EA7}"/>
                    </a:ext>
                  </a:extLst>
                </p14:cNvPr>
                <p14:cNvContentPartPr/>
                <p14:nvPr/>
              </p14:nvContentPartPr>
              <p14:xfrm>
                <a:off x="10089610" y="6008129"/>
                <a:ext cx="92520" cy="105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FB1AA5C-D6DA-FD01-F387-5CC011F05EA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80970" y="5999489"/>
                  <a:ext cx="110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65D7527-7530-8C58-448E-A253AA1E071E}"/>
                    </a:ext>
                  </a:extLst>
                </p14:cNvPr>
                <p14:cNvContentPartPr/>
                <p14:nvPr/>
              </p14:nvContentPartPr>
              <p14:xfrm>
                <a:off x="10193290" y="6015329"/>
                <a:ext cx="75240" cy="127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65D7527-7530-8C58-448E-A253AA1E071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184290" y="6006329"/>
                  <a:ext cx="92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42A0F3A-DA42-438C-1BED-2D64493A69A1}"/>
                    </a:ext>
                  </a:extLst>
                </p14:cNvPr>
                <p14:cNvContentPartPr/>
                <p14:nvPr/>
              </p14:nvContentPartPr>
              <p14:xfrm>
                <a:off x="10138930" y="6175889"/>
                <a:ext cx="173160" cy="240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42A0F3A-DA42-438C-1BED-2D64493A69A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130290" y="6167249"/>
                  <a:ext cx="190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7D73338-5B7A-AAF1-1710-CC779C2EE4A0}"/>
                    </a:ext>
                  </a:extLst>
                </p14:cNvPr>
                <p14:cNvContentPartPr/>
                <p14:nvPr/>
              </p14:nvContentPartPr>
              <p14:xfrm>
                <a:off x="10352050" y="6296849"/>
                <a:ext cx="119880" cy="105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7D73338-5B7A-AAF1-1710-CC779C2EE4A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343050" y="6288209"/>
                  <a:ext cx="137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BCF776A-E9CA-F3FD-8A23-65CCD110FB13}"/>
                    </a:ext>
                  </a:extLst>
                </p14:cNvPr>
                <p14:cNvContentPartPr/>
                <p14:nvPr/>
              </p14:nvContentPartPr>
              <p14:xfrm>
                <a:off x="10526290" y="6116489"/>
                <a:ext cx="121680" cy="294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BCF776A-E9CA-F3FD-8A23-65CCD110FB1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517650" y="6107489"/>
                  <a:ext cx="1393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088BA63-5ED5-7A3C-EE62-42B2DF6EF25C}"/>
                    </a:ext>
                  </a:extLst>
                </p14:cNvPr>
                <p14:cNvContentPartPr/>
                <p14:nvPr/>
              </p14:nvContentPartPr>
              <p14:xfrm>
                <a:off x="10764970" y="6080129"/>
                <a:ext cx="1181880" cy="362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088BA63-5ED5-7A3C-EE62-42B2DF6EF25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755970" y="6071129"/>
                  <a:ext cx="11995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CBC91FC-F1E4-5F3F-3A79-4A79B27E665D}"/>
                    </a:ext>
                  </a:extLst>
                </p14:cNvPr>
                <p14:cNvContentPartPr/>
                <p14:nvPr/>
              </p14:nvContentPartPr>
              <p14:xfrm>
                <a:off x="11394250" y="6105329"/>
                <a:ext cx="107280" cy="13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CBC91FC-F1E4-5F3F-3A79-4A79B27E665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385250" y="6096689"/>
                  <a:ext cx="124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024D82C-EBF8-FEFA-4126-94162B32B41B}"/>
                    </a:ext>
                  </a:extLst>
                </p14:cNvPr>
                <p14:cNvContentPartPr/>
                <p14:nvPr/>
              </p14:nvContentPartPr>
              <p14:xfrm>
                <a:off x="11944330" y="5932529"/>
                <a:ext cx="59400" cy="206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024D82C-EBF8-FEFA-4126-94162B32B41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935690" y="5923529"/>
                  <a:ext cx="77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CB6653A-FF60-6C55-2C23-33DF2BD9C861}"/>
                    </a:ext>
                  </a:extLst>
                </p14:cNvPr>
                <p14:cNvContentPartPr/>
                <p14:nvPr/>
              </p14:nvContentPartPr>
              <p14:xfrm>
                <a:off x="12013810" y="5938649"/>
                <a:ext cx="54360" cy="229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CB6653A-FF60-6C55-2C23-33DF2BD9C86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2005170" y="5929649"/>
                  <a:ext cx="72000" cy="24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233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2CC9B38-C940-EB39-070A-CFE716D8C613}"/>
              </a:ext>
            </a:extLst>
          </p:cNvPr>
          <p:cNvGrpSpPr/>
          <p:nvPr/>
        </p:nvGrpSpPr>
        <p:grpSpPr>
          <a:xfrm>
            <a:off x="880450" y="335969"/>
            <a:ext cx="1020600" cy="508680"/>
            <a:chOff x="880450" y="335969"/>
            <a:chExt cx="102060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97CDF22-DC14-1817-F18B-AB76570D521C}"/>
                    </a:ext>
                  </a:extLst>
                </p14:cNvPr>
                <p14:cNvContentPartPr/>
                <p14:nvPr/>
              </p14:nvContentPartPr>
              <p14:xfrm>
                <a:off x="880450" y="335969"/>
                <a:ext cx="197280" cy="291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97CDF22-DC14-1817-F18B-AB76570D52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1450" y="326969"/>
                  <a:ext cx="2149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D52564-E287-9982-067D-D090ABEADB19}"/>
                    </a:ext>
                  </a:extLst>
                </p14:cNvPr>
                <p14:cNvContentPartPr/>
                <p14:nvPr/>
              </p14:nvContentPartPr>
              <p14:xfrm>
                <a:off x="1126690" y="483569"/>
                <a:ext cx="774360" cy="361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D52564-E287-9982-067D-D090ABEADB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8050" y="474569"/>
                  <a:ext cx="79200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1A2F75-0792-B366-D78B-8D11E4EAB7C3}"/>
              </a:ext>
            </a:extLst>
          </p:cNvPr>
          <p:cNvGrpSpPr/>
          <p:nvPr/>
        </p:nvGrpSpPr>
        <p:grpSpPr>
          <a:xfrm>
            <a:off x="2161690" y="191969"/>
            <a:ext cx="1996560" cy="567000"/>
            <a:chOff x="2161690" y="191969"/>
            <a:chExt cx="199656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8225799-59B2-AC30-46F8-8CC11C270D77}"/>
                    </a:ext>
                  </a:extLst>
                </p14:cNvPr>
                <p14:cNvContentPartPr/>
                <p14:nvPr/>
              </p14:nvContentPartPr>
              <p14:xfrm>
                <a:off x="2161690" y="191969"/>
                <a:ext cx="726120" cy="434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8225799-59B2-AC30-46F8-8CC11C270D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53050" y="182969"/>
                  <a:ext cx="7437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BECBFED-0CD0-F1E2-37E8-9CD327171992}"/>
                    </a:ext>
                  </a:extLst>
                </p14:cNvPr>
                <p14:cNvContentPartPr/>
                <p14:nvPr/>
              </p14:nvContentPartPr>
              <p14:xfrm>
                <a:off x="2578210" y="370529"/>
                <a:ext cx="238680" cy="1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BECBFED-0CD0-F1E2-37E8-9CD32717199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9210" y="361529"/>
                  <a:ext cx="256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52B847-6D57-674B-D3F2-85AEB7C88F06}"/>
                    </a:ext>
                  </a:extLst>
                </p14:cNvPr>
                <p14:cNvContentPartPr/>
                <p14:nvPr/>
              </p14:nvContentPartPr>
              <p14:xfrm>
                <a:off x="2424490" y="355409"/>
                <a:ext cx="58320" cy="13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52B847-6D57-674B-D3F2-85AEB7C88F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15850" y="346769"/>
                  <a:ext cx="75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2D47FC9-4EB2-42F6-EC1D-6BDBAEB6EE36}"/>
                    </a:ext>
                  </a:extLst>
                </p14:cNvPr>
                <p14:cNvContentPartPr/>
                <p14:nvPr/>
              </p14:nvContentPartPr>
              <p14:xfrm>
                <a:off x="3193810" y="325169"/>
                <a:ext cx="176040" cy="266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2D47FC9-4EB2-42F6-EC1D-6BDBAEB6EE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84810" y="316169"/>
                  <a:ext cx="193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69CD22-8B9B-CB29-C3FF-C0364C5B78FC}"/>
                    </a:ext>
                  </a:extLst>
                </p14:cNvPr>
                <p14:cNvContentPartPr/>
                <p14:nvPr/>
              </p14:nvContentPartPr>
              <p14:xfrm>
                <a:off x="3374530" y="464489"/>
                <a:ext cx="208440" cy="294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69CD22-8B9B-CB29-C3FF-C0364C5B78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65530" y="455489"/>
                  <a:ext cx="2260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CE08835-2B65-DD9B-7849-C6CC77094789}"/>
                    </a:ext>
                  </a:extLst>
                </p14:cNvPr>
                <p14:cNvContentPartPr/>
                <p14:nvPr/>
              </p14:nvContentPartPr>
              <p14:xfrm>
                <a:off x="3750730" y="383129"/>
                <a:ext cx="159120" cy="3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CE08835-2B65-DD9B-7849-C6CC770947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42090" y="374489"/>
                  <a:ext cx="176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FD1497-EF0C-6B7B-2CDF-204ED6326401}"/>
                    </a:ext>
                  </a:extLst>
                </p14:cNvPr>
                <p14:cNvContentPartPr/>
                <p14:nvPr/>
              </p14:nvContentPartPr>
              <p14:xfrm>
                <a:off x="3756490" y="474209"/>
                <a:ext cx="140760" cy="29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FD1497-EF0C-6B7B-2CDF-204ED63264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7850" y="465569"/>
                  <a:ext cx="158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756BF4-E6EF-4D9F-848F-CF25A66B36C7}"/>
                    </a:ext>
                  </a:extLst>
                </p14:cNvPr>
                <p14:cNvContentPartPr/>
                <p14:nvPr/>
              </p14:nvContentPartPr>
              <p14:xfrm>
                <a:off x="3999490" y="362969"/>
                <a:ext cx="158760" cy="183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756BF4-E6EF-4D9F-848F-CF25A66B36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90490" y="354329"/>
                  <a:ext cx="17640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D15D88B-B528-65B8-3C98-29EBD58EC598}"/>
                  </a:ext>
                </a:extLst>
              </p14:cNvPr>
              <p14:cNvContentPartPr/>
              <p14:nvPr/>
            </p14:nvContentPartPr>
            <p14:xfrm>
              <a:off x="4509610" y="415169"/>
              <a:ext cx="457920" cy="139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D15D88B-B528-65B8-3C98-29EBD58EC5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00970" y="406169"/>
                <a:ext cx="47556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CA8CC2B-66A4-0BDB-676E-B12A51AE7D50}"/>
              </a:ext>
            </a:extLst>
          </p:cNvPr>
          <p:cNvGrpSpPr/>
          <p:nvPr/>
        </p:nvGrpSpPr>
        <p:grpSpPr>
          <a:xfrm>
            <a:off x="5393050" y="160649"/>
            <a:ext cx="2829240" cy="576000"/>
            <a:chOff x="5393050" y="160649"/>
            <a:chExt cx="282924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A1AEAB-0D5F-1509-A5D0-2B44B45B5690}"/>
                    </a:ext>
                  </a:extLst>
                </p14:cNvPr>
                <p14:cNvContentPartPr/>
                <p14:nvPr/>
              </p14:nvContentPartPr>
              <p14:xfrm>
                <a:off x="5393050" y="160649"/>
                <a:ext cx="82800" cy="137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A1AEAB-0D5F-1509-A5D0-2B44B45B56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84050" y="151649"/>
                  <a:ext cx="100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FF9891C-536B-7003-DC12-3EA1FF5A5030}"/>
                    </a:ext>
                  </a:extLst>
                </p14:cNvPr>
                <p14:cNvContentPartPr/>
                <p14:nvPr/>
              </p14:nvContentPartPr>
              <p14:xfrm>
                <a:off x="5523010" y="178649"/>
                <a:ext cx="30960" cy="125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FF9891C-536B-7003-DC12-3EA1FF5A50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14010" y="170009"/>
                  <a:ext cx="48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832FECC-9E1F-CA34-562C-1B867F9AD34F}"/>
                    </a:ext>
                  </a:extLst>
                </p14:cNvPr>
                <p14:cNvContentPartPr/>
                <p14:nvPr/>
              </p14:nvContentPartPr>
              <p14:xfrm>
                <a:off x="5660890" y="249209"/>
                <a:ext cx="106200" cy="241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32FECC-9E1F-CA34-562C-1B867F9AD34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51890" y="240569"/>
                  <a:ext cx="1238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075187-EF09-A1F4-1582-487BE6DC7110}"/>
                    </a:ext>
                  </a:extLst>
                </p14:cNvPr>
                <p14:cNvContentPartPr/>
                <p14:nvPr/>
              </p14:nvContentPartPr>
              <p14:xfrm>
                <a:off x="5692210" y="190529"/>
                <a:ext cx="237240" cy="114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075187-EF09-A1F4-1582-487BE6DC71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83570" y="181889"/>
                  <a:ext cx="254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DB66F52-A040-E965-12DA-C9E173E2F684}"/>
                    </a:ext>
                  </a:extLst>
                </p14:cNvPr>
                <p14:cNvContentPartPr/>
                <p14:nvPr/>
              </p14:nvContentPartPr>
              <p14:xfrm>
                <a:off x="5687170" y="371609"/>
                <a:ext cx="151200" cy="1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DB66F52-A040-E965-12DA-C9E173E2F68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78530" y="362969"/>
                  <a:ext cx="168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9990594-8758-6C97-674F-6CD7FB749209}"/>
                    </a:ext>
                  </a:extLst>
                </p14:cNvPr>
                <p14:cNvContentPartPr/>
                <p14:nvPr/>
              </p14:nvContentPartPr>
              <p14:xfrm>
                <a:off x="5836210" y="390329"/>
                <a:ext cx="780840" cy="15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9990594-8758-6C97-674F-6CD7FB7492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27210" y="381329"/>
                  <a:ext cx="798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FEFCDE-D73B-3DC9-55BA-246E3760422A}"/>
                    </a:ext>
                  </a:extLst>
                </p14:cNvPr>
                <p14:cNvContentPartPr/>
                <p14:nvPr/>
              </p14:nvContentPartPr>
              <p14:xfrm>
                <a:off x="6553330" y="299249"/>
                <a:ext cx="21240" cy="13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FEFCDE-D73B-3DC9-55BA-246E376042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44330" y="290609"/>
                  <a:ext cx="38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B3BE6F7-4D19-8A51-185B-08F3D891C9D3}"/>
                    </a:ext>
                  </a:extLst>
                </p14:cNvPr>
                <p14:cNvContentPartPr/>
                <p14:nvPr/>
              </p14:nvContentPartPr>
              <p14:xfrm>
                <a:off x="6885610" y="198089"/>
                <a:ext cx="1176480" cy="538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B3BE6F7-4D19-8A51-185B-08F3D891C9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76610" y="189089"/>
                  <a:ext cx="119412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2B9DD5-BDBF-1E3B-ED5C-CA580E00F9BD}"/>
                    </a:ext>
                  </a:extLst>
                </p14:cNvPr>
                <p14:cNvContentPartPr/>
                <p14:nvPr/>
              </p14:nvContentPartPr>
              <p14:xfrm>
                <a:off x="8084410" y="212489"/>
                <a:ext cx="20520" cy="103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2B9DD5-BDBF-1E3B-ED5C-CA580E00F9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75410" y="203489"/>
                  <a:ext cx="38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F769D0-48A6-218E-53D4-966A81A636AC}"/>
                    </a:ext>
                  </a:extLst>
                </p14:cNvPr>
                <p14:cNvContentPartPr/>
                <p14:nvPr/>
              </p14:nvContentPartPr>
              <p14:xfrm>
                <a:off x="8208610" y="164249"/>
                <a:ext cx="13680" cy="176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F769D0-48A6-218E-53D4-966A81A636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99970" y="155249"/>
                  <a:ext cx="3132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648594F-D085-7B81-D3C4-D905D8F5CDE4}"/>
              </a:ext>
            </a:extLst>
          </p:cNvPr>
          <p:cNvGrpSpPr/>
          <p:nvPr/>
        </p:nvGrpSpPr>
        <p:grpSpPr>
          <a:xfrm>
            <a:off x="3179410" y="1166849"/>
            <a:ext cx="785160" cy="497160"/>
            <a:chOff x="3179410" y="1166849"/>
            <a:chExt cx="78516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40DE716-2660-5117-FA55-AEAD94354005}"/>
                    </a:ext>
                  </a:extLst>
                </p14:cNvPr>
                <p14:cNvContentPartPr/>
                <p14:nvPr/>
              </p14:nvContentPartPr>
              <p14:xfrm>
                <a:off x="3179410" y="1241729"/>
                <a:ext cx="172800" cy="170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40DE716-2660-5117-FA55-AEAD943540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70410" y="1232729"/>
                  <a:ext cx="190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2E5101B-4B94-C9D8-26C5-8C56B92CE8A3}"/>
                    </a:ext>
                  </a:extLst>
                </p14:cNvPr>
                <p14:cNvContentPartPr/>
                <p14:nvPr/>
              </p14:nvContentPartPr>
              <p14:xfrm>
                <a:off x="3349330" y="1336409"/>
                <a:ext cx="167760" cy="327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2E5101B-4B94-C9D8-26C5-8C56B92CE8A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40330" y="1327409"/>
                  <a:ext cx="1854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EFE30C-4BEA-7A15-7EAB-F4422F1BBE9E}"/>
                    </a:ext>
                  </a:extLst>
                </p14:cNvPr>
                <p14:cNvContentPartPr/>
                <p14:nvPr/>
              </p14:nvContentPartPr>
              <p14:xfrm>
                <a:off x="3660730" y="1262249"/>
                <a:ext cx="161640" cy="30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EFE30C-4BEA-7A15-7EAB-F4422F1BBE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51730" y="1253609"/>
                  <a:ext cx="179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CE25F1-DCE1-5D72-98F3-2DE233B30F96}"/>
                    </a:ext>
                  </a:extLst>
                </p14:cNvPr>
                <p14:cNvContentPartPr/>
                <p14:nvPr/>
              </p14:nvContentPartPr>
              <p14:xfrm>
                <a:off x="3653170" y="1324889"/>
                <a:ext cx="167400" cy="1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CE25F1-DCE1-5D72-98F3-2DE233B30F9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44170" y="1315889"/>
                  <a:ext cx="185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86FBB6D-8C0B-63A6-4BB4-31B8E7D0168C}"/>
                    </a:ext>
                  </a:extLst>
                </p14:cNvPr>
                <p14:cNvContentPartPr/>
                <p14:nvPr/>
              </p14:nvContentPartPr>
              <p14:xfrm>
                <a:off x="3922090" y="1166849"/>
                <a:ext cx="42480" cy="234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86FBB6D-8C0B-63A6-4BB4-31B8E7D0168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13450" y="1158209"/>
                  <a:ext cx="6012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FEB54A0-B1E8-375B-FAEF-DD6155C69798}"/>
                  </a:ext>
                </a:extLst>
              </p14:cNvPr>
              <p14:cNvContentPartPr/>
              <p14:nvPr/>
            </p14:nvContentPartPr>
            <p14:xfrm>
              <a:off x="4510690" y="1244969"/>
              <a:ext cx="376200" cy="137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FEB54A0-B1E8-375B-FAEF-DD6155C6979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01690" y="1235969"/>
                <a:ext cx="39384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8A0A5DD7-A247-94C5-17E1-461610F38BC4}"/>
              </a:ext>
            </a:extLst>
          </p:cNvPr>
          <p:cNvGrpSpPr/>
          <p:nvPr/>
        </p:nvGrpSpPr>
        <p:grpSpPr>
          <a:xfrm>
            <a:off x="5377930" y="992969"/>
            <a:ext cx="2684160" cy="367920"/>
            <a:chOff x="5377930" y="992969"/>
            <a:chExt cx="268416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35D39F8-027B-E7EA-B574-134921BEC62D}"/>
                    </a:ext>
                  </a:extLst>
                </p14:cNvPr>
                <p14:cNvContentPartPr/>
                <p14:nvPr/>
              </p14:nvContentPartPr>
              <p14:xfrm>
                <a:off x="5377930" y="1035089"/>
                <a:ext cx="77040" cy="121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35D39F8-027B-E7EA-B574-134921BEC62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69290" y="1026089"/>
                  <a:ext cx="94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61C7759-3E6D-54F4-9748-A1054AC63AB1}"/>
                    </a:ext>
                  </a:extLst>
                </p14:cNvPr>
                <p14:cNvContentPartPr/>
                <p14:nvPr/>
              </p14:nvContentPartPr>
              <p14:xfrm>
                <a:off x="5493490" y="1030409"/>
                <a:ext cx="72720" cy="14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61C7759-3E6D-54F4-9748-A1054AC63A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84490" y="1021769"/>
                  <a:ext cx="90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59D5077-CA57-F7FA-431F-B6D1BDD6096B}"/>
                    </a:ext>
                  </a:extLst>
                </p14:cNvPr>
                <p14:cNvContentPartPr/>
                <p14:nvPr/>
              </p14:nvContentPartPr>
              <p14:xfrm>
                <a:off x="5676370" y="1104209"/>
                <a:ext cx="1194120" cy="256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59D5077-CA57-F7FA-431F-B6D1BDD609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67730" y="1095209"/>
                  <a:ext cx="1211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CD7750-5526-7E65-1E11-E4CCD6B809B1}"/>
                    </a:ext>
                  </a:extLst>
                </p14:cNvPr>
                <p14:cNvContentPartPr/>
                <p14:nvPr/>
              </p14:nvContentPartPr>
              <p14:xfrm>
                <a:off x="7140850" y="1080449"/>
                <a:ext cx="132840" cy="254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CD7750-5526-7E65-1E11-E4CCD6B809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31850" y="1071449"/>
                  <a:ext cx="150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B54B25-A83A-BF94-EBF8-069C80EA1D99}"/>
                    </a:ext>
                  </a:extLst>
                </p14:cNvPr>
                <p14:cNvContentPartPr/>
                <p14:nvPr/>
              </p14:nvContentPartPr>
              <p14:xfrm>
                <a:off x="7110250" y="1019249"/>
                <a:ext cx="379080" cy="67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B54B25-A83A-BF94-EBF8-069C80EA1D9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01610" y="1010249"/>
                  <a:ext cx="396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EA2FBD9-B58E-C5ED-2D24-6238D7C790C2}"/>
                    </a:ext>
                  </a:extLst>
                </p14:cNvPr>
                <p14:cNvContentPartPr/>
                <p14:nvPr/>
              </p14:nvContentPartPr>
              <p14:xfrm>
                <a:off x="7330210" y="992969"/>
                <a:ext cx="731880" cy="334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EA2FBD9-B58E-C5ED-2D24-6238D7C790C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21210" y="984329"/>
                  <a:ext cx="7495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91FDB8-F116-925B-DC99-27361054C73C}"/>
                    </a:ext>
                  </a:extLst>
                </p14:cNvPr>
                <p14:cNvContentPartPr/>
                <p14:nvPr/>
              </p14:nvContentPartPr>
              <p14:xfrm>
                <a:off x="6996850" y="1234529"/>
                <a:ext cx="218520" cy="13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91FDB8-F116-925B-DC99-27361054C73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88210" y="1225889"/>
                  <a:ext cx="2361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2E0AD2C-BF28-309F-6224-DACFBC87A968}"/>
              </a:ext>
            </a:extLst>
          </p:cNvPr>
          <p:cNvGrpSpPr/>
          <p:nvPr/>
        </p:nvGrpSpPr>
        <p:grpSpPr>
          <a:xfrm>
            <a:off x="8326690" y="926729"/>
            <a:ext cx="1253160" cy="593280"/>
            <a:chOff x="8326690" y="926729"/>
            <a:chExt cx="125316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35CF877-D55F-4758-F4B3-1C5FD6466124}"/>
                    </a:ext>
                  </a:extLst>
                </p14:cNvPr>
                <p14:cNvContentPartPr/>
                <p14:nvPr/>
              </p14:nvContentPartPr>
              <p14:xfrm>
                <a:off x="8326690" y="952649"/>
                <a:ext cx="1055880" cy="567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35CF877-D55F-4758-F4B3-1C5FD64661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18050" y="944009"/>
                  <a:ext cx="107352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3A6CB1C-FD61-E83A-33A8-414ACB2B1227}"/>
                    </a:ext>
                  </a:extLst>
                </p14:cNvPr>
                <p14:cNvContentPartPr/>
                <p14:nvPr/>
              </p14:nvContentPartPr>
              <p14:xfrm>
                <a:off x="9477970" y="963449"/>
                <a:ext cx="24840" cy="118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3A6CB1C-FD61-E83A-33A8-414ACB2B122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68970" y="954449"/>
                  <a:ext cx="42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6365CC4-0115-C7F1-6346-9DD3940DFC3A}"/>
                    </a:ext>
                  </a:extLst>
                </p14:cNvPr>
                <p14:cNvContentPartPr/>
                <p14:nvPr/>
              </p14:nvContentPartPr>
              <p14:xfrm>
                <a:off x="9566890" y="926729"/>
                <a:ext cx="12960" cy="163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6365CC4-0115-C7F1-6346-9DD3940DFC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58250" y="917729"/>
                  <a:ext cx="306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89B28E0-E87E-4015-3EC7-289DD6AD3523}"/>
              </a:ext>
            </a:extLst>
          </p:cNvPr>
          <p:cNvGrpSpPr/>
          <p:nvPr/>
        </p:nvGrpSpPr>
        <p:grpSpPr>
          <a:xfrm>
            <a:off x="1590370" y="1803329"/>
            <a:ext cx="3282840" cy="501840"/>
            <a:chOff x="1590370" y="1803329"/>
            <a:chExt cx="328284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CA918F-B091-86FF-7B98-E3E68F54DDB6}"/>
                    </a:ext>
                  </a:extLst>
                </p14:cNvPr>
                <p14:cNvContentPartPr/>
                <p14:nvPr/>
              </p14:nvContentPartPr>
              <p14:xfrm>
                <a:off x="1590370" y="1864169"/>
                <a:ext cx="14040" cy="406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CA918F-B091-86FF-7B98-E3E68F54DDB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81370" y="1855529"/>
                  <a:ext cx="316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BD2BA05-9284-5B02-92D5-3DE2A7A1EE2E}"/>
                    </a:ext>
                  </a:extLst>
                </p14:cNvPr>
                <p14:cNvContentPartPr/>
                <p14:nvPr/>
              </p14:nvContentPartPr>
              <p14:xfrm>
                <a:off x="1709530" y="1936169"/>
                <a:ext cx="378720" cy="298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BD2BA05-9284-5B02-92D5-3DE2A7A1EE2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00890" y="1927169"/>
                  <a:ext cx="3963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0E3014-5F89-52C4-A602-97B8D624B37E}"/>
                    </a:ext>
                  </a:extLst>
                </p14:cNvPr>
                <p14:cNvContentPartPr/>
                <p14:nvPr/>
              </p14:nvContentPartPr>
              <p14:xfrm>
                <a:off x="2165290" y="1827449"/>
                <a:ext cx="21600" cy="450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0E3014-5F89-52C4-A602-97B8D624B3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56650" y="1818809"/>
                  <a:ext cx="392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5E7AC5-93CF-5CF7-167C-FD3099382348}"/>
                    </a:ext>
                  </a:extLst>
                </p14:cNvPr>
                <p14:cNvContentPartPr/>
                <p14:nvPr/>
              </p14:nvContentPartPr>
              <p14:xfrm>
                <a:off x="2297770" y="1803329"/>
                <a:ext cx="135000" cy="168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5E7AC5-93CF-5CF7-167C-FD309938234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89130" y="1794329"/>
                  <a:ext cx="152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FFC27D9-4002-608C-D5D7-927D5796F1C6}"/>
                    </a:ext>
                  </a:extLst>
                </p14:cNvPr>
                <p14:cNvContentPartPr/>
                <p14:nvPr/>
              </p14:nvContentPartPr>
              <p14:xfrm>
                <a:off x="2599810" y="2068289"/>
                <a:ext cx="389880" cy="182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FFC27D9-4002-608C-D5D7-927D5796F1C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90810" y="2059289"/>
                  <a:ext cx="407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7874F58-6814-D4DC-1B53-8CE8D40DFA03}"/>
                    </a:ext>
                  </a:extLst>
                </p14:cNvPr>
                <p14:cNvContentPartPr/>
                <p14:nvPr/>
              </p14:nvContentPartPr>
              <p14:xfrm>
                <a:off x="2715730" y="1920689"/>
                <a:ext cx="37440" cy="1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7874F58-6814-D4DC-1B53-8CE8D40DFA0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07090" y="1912049"/>
                  <a:ext cx="55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23C0A7C-AD31-C6E8-690B-7C5BC573AB18}"/>
                    </a:ext>
                  </a:extLst>
                </p14:cNvPr>
                <p14:cNvContentPartPr/>
                <p14:nvPr/>
              </p14:nvContentPartPr>
              <p14:xfrm>
                <a:off x="3167170" y="1841489"/>
                <a:ext cx="681480" cy="424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23C0A7C-AD31-C6E8-690B-7C5BC573AB1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58530" y="1832849"/>
                  <a:ext cx="6991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AC6CBB-83AF-ECD4-C4D9-8AD0D60A8855}"/>
                    </a:ext>
                  </a:extLst>
                </p14:cNvPr>
                <p14:cNvContentPartPr/>
                <p14:nvPr/>
              </p14:nvContentPartPr>
              <p14:xfrm>
                <a:off x="3664330" y="1991249"/>
                <a:ext cx="179640" cy="16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AC6CBB-83AF-ECD4-C4D9-8AD0D60A885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55690" y="1982609"/>
                  <a:ext cx="197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E59DD83-0966-4098-749F-6B8549849470}"/>
                    </a:ext>
                  </a:extLst>
                </p14:cNvPr>
                <p14:cNvContentPartPr/>
                <p14:nvPr/>
              </p14:nvContentPartPr>
              <p14:xfrm>
                <a:off x="4084810" y="1920329"/>
                <a:ext cx="788400" cy="384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E59DD83-0966-4098-749F-6B854984947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75810" y="1911329"/>
                  <a:ext cx="806040" cy="40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E7EF590-28DB-636B-5ACC-4AE5108B6277}"/>
              </a:ext>
            </a:extLst>
          </p:cNvPr>
          <p:cNvGrpSpPr/>
          <p:nvPr/>
        </p:nvGrpSpPr>
        <p:grpSpPr>
          <a:xfrm>
            <a:off x="5145370" y="1588409"/>
            <a:ext cx="5283000" cy="684000"/>
            <a:chOff x="5145370" y="1588409"/>
            <a:chExt cx="528300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E72E94-18D4-FE6D-C45E-79D95B7E3BFE}"/>
                    </a:ext>
                  </a:extLst>
                </p14:cNvPr>
                <p14:cNvContentPartPr/>
                <p14:nvPr/>
              </p14:nvContentPartPr>
              <p14:xfrm>
                <a:off x="5145370" y="1721969"/>
                <a:ext cx="1226160" cy="55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AE72E94-18D4-FE6D-C45E-79D95B7E3BF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36730" y="1712969"/>
                  <a:ext cx="124380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E059766-0C41-9360-AB49-D72BCE57F54B}"/>
                    </a:ext>
                  </a:extLst>
                </p14:cNvPr>
                <p14:cNvContentPartPr/>
                <p14:nvPr/>
              </p14:nvContentPartPr>
              <p14:xfrm>
                <a:off x="6242650" y="1850129"/>
                <a:ext cx="110520" cy="5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E059766-0C41-9360-AB49-D72BCE57F54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34010" y="1841129"/>
                  <a:ext cx="128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07FBB46-EDFA-D654-E7BF-7A011632BE23}"/>
                    </a:ext>
                  </a:extLst>
                </p14:cNvPr>
                <p14:cNvContentPartPr/>
                <p14:nvPr/>
              </p14:nvContentPartPr>
              <p14:xfrm>
                <a:off x="5434810" y="1802969"/>
                <a:ext cx="55440" cy="7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07FBB46-EDFA-D654-E7BF-7A011632BE2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25810" y="1793969"/>
                  <a:ext cx="73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1D8C3EE-7915-BAA5-556B-6322069704A6}"/>
                    </a:ext>
                  </a:extLst>
                </p14:cNvPr>
                <p14:cNvContentPartPr/>
                <p14:nvPr/>
              </p14:nvContentPartPr>
              <p14:xfrm>
                <a:off x="6577450" y="1710449"/>
                <a:ext cx="544320" cy="497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1D8C3EE-7915-BAA5-556B-6322069704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68810" y="1701809"/>
                  <a:ext cx="56196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5260EF9-A55E-FED9-8BFA-F659B90CB442}"/>
                    </a:ext>
                  </a:extLst>
                </p14:cNvPr>
                <p14:cNvContentPartPr/>
                <p14:nvPr/>
              </p14:nvContentPartPr>
              <p14:xfrm>
                <a:off x="7318690" y="1629449"/>
                <a:ext cx="835200" cy="428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5260EF9-A55E-FED9-8BFA-F659B90CB4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10050" y="1620449"/>
                  <a:ext cx="8528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D64157-34B8-68FE-7C99-EDE0D07B03EB}"/>
                    </a:ext>
                  </a:extLst>
                </p14:cNvPr>
                <p14:cNvContentPartPr/>
                <p14:nvPr/>
              </p14:nvContentPartPr>
              <p14:xfrm>
                <a:off x="7364410" y="1830329"/>
                <a:ext cx="42732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D64157-34B8-68FE-7C99-EDE0D07B03E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55410" y="1821689"/>
                  <a:ext cx="444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7219EFF-515F-2CAB-3974-02149FD7BFB8}"/>
                    </a:ext>
                  </a:extLst>
                </p14:cNvPr>
                <p14:cNvContentPartPr/>
                <p14:nvPr/>
              </p14:nvContentPartPr>
              <p14:xfrm>
                <a:off x="8314810" y="1683449"/>
                <a:ext cx="760320" cy="371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7219EFF-515F-2CAB-3974-02149FD7BF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05810" y="1674809"/>
                  <a:ext cx="7779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9C4EE6B-A64B-3A68-EA97-580CFFDB5C99}"/>
                    </a:ext>
                  </a:extLst>
                </p14:cNvPr>
                <p14:cNvContentPartPr/>
                <p14:nvPr/>
              </p14:nvContentPartPr>
              <p14:xfrm>
                <a:off x="8388970" y="1801529"/>
                <a:ext cx="331560" cy="4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9C4EE6B-A64B-3A68-EA97-580CFFDB5C9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79970" y="1792889"/>
                  <a:ext cx="349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693CDA2-FD8E-F8EA-213B-8BAA3F16BC27}"/>
                    </a:ext>
                  </a:extLst>
                </p14:cNvPr>
                <p14:cNvContentPartPr/>
                <p14:nvPr/>
              </p14:nvContentPartPr>
              <p14:xfrm>
                <a:off x="9218050" y="1588409"/>
                <a:ext cx="1210320" cy="496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693CDA2-FD8E-F8EA-213B-8BAA3F16BC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09050" y="1579769"/>
                  <a:ext cx="122796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7E70CFD-89F5-5C74-9A63-9FBC08115E43}"/>
                    </a:ext>
                  </a:extLst>
                </p14:cNvPr>
                <p14:cNvContentPartPr/>
                <p14:nvPr/>
              </p14:nvContentPartPr>
              <p14:xfrm>
                <a:off x="9337570" y="1730969"/>
                <a:ext cx="388080" cy="39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7E70CFD-89F5-5C74-9A63-9FBC08115E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28930" y="1722329"/>
                  <a:ext cx="405720" cy="56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94DEBC3B-782D-34F8-D2DF-6380B530EC29}"/>
              </a:ext>
            </a:extLst>
      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560902" y="2393729"/>
            <a:ext cx="8518111" cy="4464271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CCE3DCA-C477-D2E7-F232-4378C0EA247F}"/>
              </a:ext>
            </a:extLst>
          </p:cNvPr>
          <p:cNvGrpSpPr/>
          <p:nvPr/>
        </p:nvGrpSpPr>
        <p:grpSpPr>
          <a:xfrm>
            <a:off x="8522890" y="3395102"/>
            <a:ext cx="3191760" cy="882000"/>
            <a:chOff x="8522890" y="3395102"/>
            <a:chExt cx="3191760" cy="88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C18860-68A1-52BC-8744-885171E71167}"/>
                    </a:ext>
                  </a:extLst>
                </p14:cNvPr>
                <p14:cNvContentPartPr/>
                <p14:nvPr/>
              </p14:nvContentPartPr>
              <p14:xfrm>
                <a:off x="8570050" y="3464942"/>
                <a:ext cx="123120" cy="192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C18860-68A1-52BC-8744-885171E7116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61050" y="3456302"/>
                  <a:ext cx="140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15C53FC-AFF6-3790-C0D2-02AB609286E9}"/>
                    </a:ext>
                  </a:extLst>
                </p14:cNvPr>
                <p14:cNvContentPartPr/>
                <p14:nvPr/>
              </p14:nvContentPartPr>
              <p14:xfrm>
                <a:off x="8749330" y="3571502"/>
                <a:ext cx="106560" cy="193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15C53FC-AFF6-3790-C0D2-02AB609286E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40330" y="3562862"/>
                  <a:ext cx="124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88FCC05-41FE-1AFE-4D91-FC80EAC75EAD}"/>
                    </a:ext>
                  </a:extLst>
                </p14:cNvPr>
                <p14:cNvContentPartPr/>
                <p14:nvPr/>
              </p14:nvContentPartPr>
              <p14:xfrm>
                <a:off x="8945530" y="3535142"/>
                <a:ext cx="118440" cy="2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88FCC05-41FE-1AFE-4D91-FC80EAC75EA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36530" y="3526142"/>
                  <a:ext cx="136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64BCBF5-87A6-6660-8A87-7EE198AA4BFD}"/>
                    </a:ext>
                  </a:extLst>
                </p14:cNvPr>
                <p14:cNvContentPartPr/>
                <p14:nvPr/>
              </p14:nvContentPartPr>
              <p14:xfrm>
                <a:off x="8967850" y="3573662"/>
                <a:ext cx="110880" cy="28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64BCBF5-87A6-6660-8A87-7EE198AA4BF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59210" y="3564662"/>
                  <a:ext cx="12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E018E7-F954-0E72-EBD0-9459A80CE3FB}"/>
                    </a:ext>
                  </a:extLst>
                </p14:cNvPr>
                <p14:cNvContentPartPr/>
                <p14:nvPr/>
              </p14:nvContentPartPr>
              <p14:xfrm>
                <a:off x="9131650" y="3507062"/>
                <a:ext cx="184320" cy="153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E018E7-F954-0E72-EBD0-9459A80CE3F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22650" y="3498062"/>
                  <a:ext cx="201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EC03E8A-2C06-078A-5E12-6E05A41B5B08}"/>
                    </a:ext>
                  </a:extLst>
                </p14:cNvPr>
                <p14:cNvContentPartPr/>
                <p14:nvPr/>
              </p14:nvContentPartPr>
              <p14:xfrm>
                <a:off x="9340810" y="3687062"/>
                <a:ext cx="40680" cy="95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EC03E8A-2C06-078A-5E12-6E05A41B5B0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32170" y="3678422"/>
                  <a:ext cx="58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0509C1-35D4-ABF4-B557-61C01FEDCE4F}"/>
                    </a:ext>
                  </a:extLst>
                </p14:cNvPr>
                <p14:cNvContentPartPr/>
                <p14:nvPr/>
              </p14:nvContentPartPr>
              <p14:xfrm>
                <a:off x="9597490" y="3507062"/>
                <a:ext cx="32760" cy="167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0509C1-35D4-ABF4-B557-61C01FEDCE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88850" y="3498422"/>
                  <a:ext cx="50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A6B591D-E49A-5305-82DB-9593B34843CF}"/>
                    </a:ext>
                  </a:extLst>
                </p14:cNvPr>
                <p14:cNvContentPartPr/>
                <p14:nvPr/>
              </p14:nvContentPartPr>
              <p14:xfrm>
                <a:off x="9677050" y="3495902"/>
                <a:ext cx="30240" cy="18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A6B591D-E49A-5305-82DB-9593B34843C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68410" y="3486902"/>
                  <a:ext cx="47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A9361AF-0120-9124-D0F3-144AD036396A}"/>
                    </a:ext>
                  </a:extLst>
                </p14:cNvPr>
                <p14:cNvContentPartPr/>
                <p14:nvPr/>
              </p14:nvContentPartPr>
              <p14:xfrm>
                <a:off x="9553210" y="3487262"/>
                <a:ext cx="237240" cy="48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A9361AF-0120-9124-D0F3-144AD036396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44570" y="3478622"/>
                  <a:ext cx="254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6BCDCD2-061C-8B68-404D-E21E00D81F85}"/>
                    </a:ext>
                  </a:extLst>
                </p14:cNvPr>
                <p14:cNvContentPartPr/>
                <p14:nvPr/>
              </p14:nvContentPartPr>
              <p14:xfrm>
                <a:off x="9748330" y="3647822"/>
                <a:ext cx="74520" cy="108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6BCDCD2-061C-8B68-404D-E21E00D81F8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39330" y="3639182"/>
                  <a:ext cx="92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155530A-3105-6771-4ED5-693BFFDD3F6E}"/>
                    </a:ext>
                  </a:extLst>
                </p14:cNvPr>
                <p14:cNvContentPartPr/>
                <p14:nvPr/>
              </p14:nvContentPartPr>
              <p14:xfrm>
                <a:off x="9938770" y="3540542"/>
                <a:ext cx="101520" cy="6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155530A-3105-6771-4ED5-693BFFDD3F6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30130" y="3531902"/>
                  <a:ext cx="119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3F2D64D-52A7-3C30-9302-BC9EEF9A6C1A}"/>
                    </a:ext>
                  </a:extLst>
                </p14:cNvPr>
                <p14:cNvContentPartPr/>
                <p14:nvPr/>
              </p14:nvContentPartPr>
              <p14:xfrm>
                <a:off x="9942730" y="3582662"/>
                <a:ext cx="101880" cy="34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3F2D64D-52A7-3C30-9302-BC9EEF9A6C1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33730" y="3573662"/>
                  <a:ext cx="119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29AF46A-F00B-2D1D-365B-2E70E816BF70}"/>
                    </a:ext>
                  </a:extLst>
                </p14:cNvPr>
                <p14:cNvContentPartPr/>
                <p14:nvPr/>
              </p14:nvContentPartPr>
              <p14:xfrm>
                <a:off x="9773890" y="3700382"/>
                <a:ext cx="17280" cy="105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29AF46A-F00B-2D1D-365B-2E70E816BF7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765250" y="3691382"/>
                  <a:ext cx="34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558DBF3-982F-1CC4-551A-AA0685A87F83}"/>
                    </a:ext>
                  </a:extLst>
                </p14:cNvPr>
                <p14:cNvContentPartPr/>
                <p14:nvPr/>
              </p14:nvContentPartPr>
              <p14:xfrm>
                <a:off x="10093570" y="3508862"/>
                <a:ext cx="10800" cy="168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558DBF3-982F-1CC4-551A-AA0685A87F8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84930" y="3499862"/>
                  <a:ext cx="28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667B00C-EB60-BC44-0685-D103CB438184}"/>
                    </a:ext>
                  </a:extLst>
                </p14:cNvPr>
                <p14:cNvContentPartPr/>
                <p14:nvPr/>
              </p14:nvContentPartPr>
              <p14:xfrm>
                <a:off x="10147930" y="3528662"/>
                <a:ext cx="32040" cy="134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667B00C-EB60-BC44-0685-D103CB43818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138930" y="3519662"/>
                  <a:ext cx="49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063A029-FA2D-2B24-DF68-90D23EBD15D4}"/>
                    </a:ext>
                  </a:extLst>
                </p14:cNvPr>
                <p14:cNvContentPartPr/>
                <p14:nvPr/>
              </p14:nvContentPartPr>
              <p14:xfrm>
                <a:off x="10057210" y="3503102"/>
                <a:ext cx="133560" cy="18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063A029-FA2D-2B24-DF68-90D23EBD15D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48210" y="3494102"/>
                  <a:ext cx="151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C87CED7-24BD-5E72-60E9-BD0AD11A990A}"/>
                    </a:ext>
                  </a:extLst>
                </p14:cNvPr>
                <p14:cNvContentPartPr/>
                <p14:nvPr/>
              </p14:nvContentPartPr>
              <p14:xfrm>
                <a:off x="10242970" y="3728822"/>
                <a:ext cx="27360" cy="86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C87CED7-24BD-5E72-60E9-BD0AD11A990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33970" y="3720182"/>
                  <a:ext cx="45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DEEB42B-7364-623E-4ADA-E08872F8B9B0}"/>
                    </a:ext>
                  </a:extLst>
                </p14:cNvPr>
                <p14:cNvContentPartPr/>
                <p14:nvPr/>
              </p14:nvContentPartPr>
              <p14:xfrm>
                <a:off x="10239370" y="3720542"/>
                <a:ext cx="79200" cy="96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DEEB42B-7364-623E-4ADA-E08872F8B9B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30370" y="3711542"/>
                  <a:ext cx="96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79887DA-E6D4-361B-4F37-703160E21EE4}"/>
                    </a:ext>
                  </a:extLst>
                </p14:cNvPr>
                <p14:cNvContentPartPr/>
                <p14:nvPr/>
              </p14:nvContentPartPr>
              <p14:xfrm>
                <a:off x="10537810" y="3565022"/>
                <a:ext cx="73800" cy="159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79887DA-E6D4-361B-4F37-703160E21EE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528810" y="3556022"/>
                  <a:ext cx="91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9292903-2A8A-7336-2700-34520150B209}"/>
                    </a:ext>
                  </a:extLst>
                </p14:cNvPr>
                <p14:cNvContentPartPr/>
                <p14:nvPr/>
              </p14:nvContentPartPr>
              <p14:xfrm>
                <a:off x="10784050" y="3440462"/>
                <a:ext cx="114480" cy="172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9292903-2A8A-7336-2700-34520150B20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775410" y="3431822"/>
                  <a:ext cx="132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72D1DAF-8D42-2E4C-53FF-87A4164E2910}"/>
                    </a:ext>
                  </a:extLst>
                </p14:cNvPr>
                <p14:cNvContentPartPr/>
                <p14:nvPr/>
              </p14:nvContentPartPr>
              <p14:xfrm>
                <a:off x="10864690" y="3624062"/>
                <a:ext cx="162720" cy="187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72D1DAF-8D42-2E4C-53FF-87A4164E291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56050" y="3615422"/>
                  <a:ext cx="180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4D75CE3-2D3D-4222-2ACC-9A298A0738F1}"/>
                    </a:ext>
                  </a:extLst>
                </p14:cNvPr>
                <p14:cNvContentPartPr/>
                <p14:nvPr/>
              </p14:nvContentPartPr>
              <p14:xfrm>
                <a:off x="11149450" y="3501662"/>
                <a:ext cx="153000" cy="8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4D75CE3-2D3D-4222-2ACC-9A298A0738F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140810" y="3493022"/>
                  <a:ext cx="170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F0984C7-E468-8860-5A3A-FBCF3A043D3A}"/>
                    </a:ext>
                  </a:extLst>
                </p14:cNvPr>
                <p14:cNvContentPartPr/>
                <p14:nvPr/>
              </p14:nvContentPartPr>
              <p14:xfrm>
                <a:off x="11173570" y="3562142"/>
                <a:ext cx="156600" cy="11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F0984C7-E468-8860-5A3A-FBCF3A043D3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64930" y="3553142"/>
                  <a:ext cx="174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2D9FD7D-8E6E-0F51-5B4B-44E2ACFDAA0C}"/>
                    </a:ext>
                  </a:extLst>
                </p14:cNvPr>
                <p14:cNvContentPartPr/>
                <p14:nvPr/>
              </p14:nvContentPartPr>
              <p14:xfrm>
                <a:off x="11451130" y="3395102"/>
                <a:ext cx="67680" cy="320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2D9FD7D-8E6E-0F51-5B4B-44E2ACFDAA0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42130" y="3386462"/>
                  <a:ext cx="853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08F6DB2-27DB-A2C7-2188-0A97A8527632}"/>
                    </a:ext>
                  </a:extLst>
                </p14:cNvPr>
                <p14:cNvContentPartPr/>
                <p14:nvPr/>
              </p14:nvContentPartPr>
              <p14:xfrm>
                <a:off x="8522890" y="3825302"/>
                <a:ext cx="136800" cy="213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08F6DB2-27DB-A2C7-2188-0A97A852763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513890" y="3816302"/>
                  <a:ext cx="154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D6A209D-E3C9-2705-4F09-15A74ECD7642}"/>
                    </a:ext>
                  </a:extLst>
                </p14:cNvPr>
                <p14:cNvContentPartPr/>
                <p14:nvPr/>
              </p14:nvContentPartPr>
              <p14:xfrm>
                <a:off x="8723410" y="4007822"/>
                <a:ext cx="118080" cy="135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D6A209D-E3C9-2705-4F09-15A74ECD764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714770" y="3999182"/>
                  <a:ext cx="135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5674A87-FA52-09F1-2092-03F25E49B8D8}"/>
                    </a:ext>
                  </a:extLst>
                </p14:cNvPr>
                <p14:cNvContentPartPr/>
                <p14:nvPr/>
              </p14:nvContentPartPr>
              <p14:xfrm>
                <a:off x="8972890" y="3931862"/>
                <a:ext cx="96840" cy="18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5674A87-FA52-09F1-2092-03F25E49B8D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64250" y="3922862"/>
                  <a:ext cx="114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E4F9502-15AC-6667-8CBC-4FFC907105A2}"/>
                    </a:ext>
                  </a:extLst>
                </p14:cNvPr>
                <p14:cNvContentPartPr/>
                <p14:nvPr/>
              </p14:nvContentPartPr>
              <p14:xfrm>
                <a:off x="8979730" y="3986222"/>
                <a:ext cx="113400" cy="21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E4F9502-15AC-6667-8CBC-4FFC907105A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971090" y="3977222"/>
                  <a:ext cx="131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9245674-AEC9-C33B-C185-A3C6017B4ED5}"/>
                    </a:ext>
                  </a:extLst>
                </p14:cNvPr>
                <p14:cNvContentPartPr/>
                <p14:nvPr/>
              </p14:nvContentPartPr>
              <p14:xfrm>
                <a:off x="9170530" y="3886862"/>
                <a:ext cx="142920" cy="155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9245674-AEC9-C33B-C185-A3C6017B4ED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161530" y="3877862"/>
                  <a:ext cx="160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15C7FE4-C160-3D4E-D49D-6D4A3AF3F198}"/>
                    </a:ext>
                  </a:extLst>
                </p14:cNvPr>
                <p14:cNvContentPartPr/>
                <p14:nvPr/>
              </p14:nvContentPartPr>
              <p14:xfrm>
                <a:off x="9594610" y="3867062"/>
                <a:ext cx="8640" cy="153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15C7FE4-C160-3D4E-D49D-6D4A3AF3F19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85610" y="3858062"/>
                  <a:ext cx="26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A4E364B-7D58-3DDF-E2C8-053EABED9064}"/>
                    </a:ext>
                  </a:extLst>
                </p14:cNvPr>
                <p14:cNvContentPartPr/>
                <p14:nvPr/>
              </p14:nvContentPartPr>
              <p14:xfrm>
                <a:off x="9639970" y="3914222"/>
                <a:ext cx="21600" cy="121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A4E364B-7D58-3DDF-E2C8-053EABED906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31330" y="3905222"/>
                  <a:ext cx="39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AD7F05C-29E3-3514-FDA6-CBAA6CD84D15}"/>
                    </a:ext>
                  </a:extLst>
                </p14:cNvPr>
                <p14:cNvContentPartPr/>
                <p14:nvPr/>
              </p14:nvContentPartPr>
              <p14:xfrm>
                <a:off x="9549250" y="3862742"/>
                <a:ext cx="168480" cy="70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AD7F05C-29E3-3514-FDA6-CBAA6CD84D1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540250" y="3853742"/>
                  <a:ext cx="186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0808A15-0D25-615B-0E96-2CE836D5CD27}"/>
                    </a:ext>
                  </a:extLst>
                </p14:cNvPr>
                <p14:cNvContentPartPr/>
                <p14:nvPr/>
              </p14:nvContentPartPr>
              <p14:xfrm>
                <a:off x="9738610" y="3983342"/>
                <a:ext cx="88560" cy="124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0808A15-0D25-615B-0E96-2CE836D5CD2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729970" y="3974342"/>
                  <a:ext cx="106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E0077F2-54A2-5CA0-E346-D4983B334481}"/>
                    </a:ext>
                  </a:extLst>
                </p14:cNvPr>
                <p14:cNvContentPartPr/>
                <p14:nvPr/>
              </p14:nvContentPartPr>
              <p14:xfrm>
                <a:off x="10026250" y="3971822"/>
                <a:ext cx="46080" cy="6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E0077F2-54A2-5CA0-E346-D4983B33448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17250" y="3962822"/>
                  <a:ext cx="63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CCA5B81-9D61-A6BB-2974-A802C16564B7}"/>
                    </a:ext>
                  </a:extLst>
                </p14:cNvPr>
                <p14:cNvContentPartPr/>
                <p14:nvPr/>
              </p14:nvContentPartPr>
              <p14:xfrm>
                <a:off x="10046050" y="4004582"/>
                <a:ext cx="55440" cy="2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CCA5B81-9D61-A6BB-2974-A802C16564B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037410" y="3995942"/>
                  <a:ext cx="73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F654571-4198-6E1A-88E3-7D607CAE8DF8}"/>
                    </a:ext>
                  </a:extLst>
                </p14:cNvPr>
                <p14:cNvContentPartPr/>
                <p14:nvPr/>
              </p14:nvContentPartPr>
              <p14:xfrm>
                <a:off x="10188610" y="3934022"/>
                <a:ext cx="10080" cy="138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F654571-4198-6E1A-88E3-7D607CAE8DF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79610" y="3925022"/>
                  <a:ext cx="27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1052CFD-3349-924D-D541-BE7E6F07C24B}"/>
                    </a:ext>
                  </a:extLst>
                </p14:cNvPr>
                <p14:cNvContentPartPr/>
                <p14:nvPr/>
              </p14:nvContentPartPr>
              <p14:xfrm>
                <a:off x="10266370" y="3970742"/>
                <a:ext cx="5400" cy="79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1052CFD-3349-924D-D541-BE7E6F07C24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57370" y="3961742"/>
                  <a:ext cx="23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0EED801-9E3A-80E9-1C4B-DAA4236AE665}"/>
                    </a:ext>
                  </a:extLst>
                </p14:cNvPr>
                <p14:cNvContentPartPr/>
                <p14:nvPr/>
              </p14:nvContentPartPr>
              <p14:xfrm>
                <a:off x="10178890" y="3917822"/>
                <a:ext cx="134640" cy="28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0EED801-9E3A-80E9-1C4B-DAA4236AE66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69890" y="3908822"/>
                  <a:ext cx="152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950B428-5AD5-B738-5F7B-84730D87E2B2}"/>
                    </a:ext>
                  </a:extLst>
                </p14:cNvPr>
                <p14:cNvContentPartPr/>
                <p14:nvPr/>
              </p14:nvContentPartPr>
              <p14:xfrm>
                <a:off x="10340530" y="4032302"/>
                <a:ext cx="6840" cy="165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950B428-5AD5-B738-5F7B-84730D87E2B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31530" y="4023302"/>
                  <a:ext cx="24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B4801B-A8F6-DCFF-700C-7941825111E0}"/>
                    </a:ext>
                  </a:extLst>
                </p14:cNvPr>
                <p14:cNvContentPartPr/>
                <p14:nvPr/>
              </p14:nvContentPartPr>
              <p14:xfrm>
                <a:off x="10324330" y="4048862"/>
                <a:ext cx="131400" cy="149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B4801B-A8F6-DCFF-700C-7941825111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15330" y="4039862"/>
                  <a:ext cx="149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F0D588B-7AD4-D916-BF67-09BDC132A490}"/>
                    </a:ext>
                  </a:extLst>
                </p14:cNvPr>
                <p14:cNvContentPartPr/>
                <p14:nvPr/>
              </p14:nvContentPartPr>
              <p14:xfrm>
                <a:off x="10574170" y="4045262"/>
                <a:ext cx="91800" cy="163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F0D588B-7AD4-D916-BF67-09BDC132A49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65530" y="4036622"/>
                  <a:ext cx="109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E303D80-1883-C58E-776C-A78BD84D1DAF}"/>
                    </a:ext>
                  </a:extLst>
                </p14:cNvPr>
                <p14:cNvContentPartPr/>
                <p14:nvPr/>
              </p14:nvContentPartPr>
              <p14:xfrm>
                <a:off x="10884490" y="3938702"/>
                <a:ext cx="122760" cy="151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E303D80-1883-C58E-776C-A78BD84D1DA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875850" y="3930062"/>
                  <a:ext cx="140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282E65A-B20C-33CA-D4C7-017F297CE087}"/>
                    </a:ext>
                  </a:extLst>
                </p14:cNvPr>
                <p14:cNvContentPartPr/>
                <p14:nvPr/>
              </p14:nvContentPartPr>
              <p14:xfrm>
                <a:off x="10970170" y="4020062"/>
                <a:ext cx="164160" cy="257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282E65A-B20C-33CA-D4C7-017F297CE08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961530" y="4011062"/>
                  <a:ext cx="1818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E8F53A8-2D5E-2AA0-7B37-183FAEDA3A4F}"/>
                    </a:ext>
                  </a:extLst>
                </p14:cNvPr>
                <p14:cNvContentPartPr/>
                <p14:nvPr/>
              </p14:nvContentPartPr>
              <p14:xfrm>
                <a:off x="11248450" y="3887582"/>
                <a:ext cx="150480" cy="47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E8F53A8-2D5E-2AA0-7B37-183FAEDA3A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239810" y="3878942"/>
                  <a:ext cx="168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4FB5C1F-358A-6C1B-1235-45A8EF2A8249}"/>
                    </a:ext>
                  </a:extLst>
                </p14:cNvPr>
                <p14:cNvContentPartPr/>
                <p14:nvPr/>
              </p14:nvContentPartPr>
              <p14:xfrm>
                <a:off x="11270770" y="3981902"/>
                <a:ext cx="169200" cy="14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4FB5C1F-358A-6C1B-1235-45A8EF2A824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261770" y="3973262"/>
                  <a:ext cx="186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5F9A330-176F-F44B-9E8E-4B8AE1C8E577}"/>
                    </a:ext>
                  </a:extLst>
                </p14:cNvPr>
                <p14:cNvContentPartPr/>
                <p14:nvPr/>
              </p14:nvContentPartPr>
              <p14:xfrm>
                <a:off x="11510890" y="3828182"/>
                <a:ext cx="203760" cy="196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5F9A330-176F-F44B-9E8E-4B8AE1C8E57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501890" y="3819542"/>
                  <a:ext cx="22140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27F99B9-54DC-9A81-5442-3DD3665DC8FF}"/>
              </a:ext>
            </a:extLst>
          </p:cNvPr>
          <p:cNvGrpSpPr/>
          <p:nvPr/>
        </p:nvGrpSpPr>
        <p:grpSpPr>
          <a:xfrm>
            <a:off x="9071890" y="4795142"/>
            <a:ext cx="540720" cy="342000"/>
            <a:chOff x="9071890" y="4795142"/>
            <a:chExt cx="5407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63500A9-21F1-CACB-DA11-DA8302D65310}"/>
                    </a:ext>
                  </a:extLst>
                </p14:cNvPr>
                <p14:cNvContentPartPr/>
                <p14:nvPr/>
              </p14:nvContentPartPr>
              <p14:xfrm>
                <a:off x="9071890" y="4820342"/>
                <a:ext cx="115200" cy="192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63500A9-21F1-CACB-DA11-DA8302D6531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62890" y="4811702"/>
                  <a:ext cx="1328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24CB58B-18D1-EC9D-C388-C1A5F0642064}"/>
                    </a:ext>
                  </a:extLst>
                </p14:cNvPr>
                <p14:cNvContentPartPr/>
                <p14:nvPr/>
              </p14:nvContentPartPr>
              <p14:xfrm>
                <a:off x="9238210" y="4971902"/>
                <a:ext cx="96120" cy="165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24CB58B-18D1-EC9D-C388-C1A5F064206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229210" y="4962902"/>
                  <a:ext cx="113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C63E7C-2CF6-14A2-FD18-6177E23E3540}"/>
                    </a:ext>
                  </a:extLst>
                </p14:cNvPr>
                <p14:cNvContentPartPr/>
                <p14:nvPr/>
              </p14:nvContentPartPr>
              <p14:xfrm>
                <a:off x="9409210" y="4892702"/>
                <a:ext cx="116640" cy="19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C63E7C-2CF6-14A2-FD18-6177E23E354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00570" y="4884062"/>
                  <a:ext cx="134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5993539-B056-FA30-DF26-E1E9E190070E}"/>
                    </a:ext>
                  </a:extLst>
                </p14:cNvPr>
                <p14:cNvContentPartPr/>
                <p14:nvPr/>
              </p14:nvContentPartPr>
              <p14:xfrm>
                <a:off x="9429370" y="4956422"/>
                <a:ext cx="106560" cy="12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5993539-B056-FA30-DF26-E1E9E19007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20730" y="4947422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F5ED814-5CD9-13C3-3EC1-25E9FBCD37DF}"/>
                    </a:ext>
                  </a:extLst>
                </p14:cNvPr>
                <p14:cNvContentPartPr/>
                <p14:nvPr/>
              </p14:nvContentPartPr>
              <p14:xfrm>
                <a:off x="9602170" y="4795142"/>
                <a:ext cx="10440" cy="225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F5ED814-5CD9-13C3-3EC1-25E9FBCD37D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93530" y="4786502"/>
                  <a:ext cx="280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C9C0F82-F508-E2B2-894F-846551BE3539}"/>
              </a:ext>
            </a:extLst>
          </p:cNvPr>
          <p:cNvGrpSpPr/>
          <p:nvPr/>
        </p:nvGrpSpPr>
        <p:grpSpPr>
          <a:xfrm>
            <a:off x="9750130" y="4764902"/>
            <a:ext cx="1796400" cy="448920"/>
            <a:chOff x="9750130" y="4764902"/>
            <a:chExt cx="179640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8674D80-B3C1-98A2-94E1-FDA90AFC79BE}"/>
                    </a:ext>
                  </a:extLst>
                </p14:cNvPr>
                <p14:cNvContentPartPr/>
                <p14:nvPr/>
              </p14:nvContentPartPr>
              <p14:xfrm>
                <a:off x="9777490" y="4882982"/>
                <a:ext cx="8280" cy="126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8674D80-B3C1-98A2-94E1-FDA90AFC79B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68850" y="4874342"/>
                  <a:ext cx="25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768D87A-E555-2BE2-43C0-AF74108552B9}"/>
                    </a:ext>
                  </a:extLst>
                </p14:cNvPr>
                <p14:cNvContentPartPr/>
                <p14:nvPr/>
              </p14:nvContentPartPr>
              <p14:xfrm>
                <a:off x="9817810" y="4902422"/>
                <a:ext cx="8640" cy="120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768D87A-E555-2BE2-43C0-AF74108552B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09170" y="4893782"/>
                  <a:ext cx="26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44C8AB3-510A-414A-12B4-96B6C02160F6}"/>
                    </a:ext>
                  </a:extLst>
                </p14:cNvPr>
                <p14:cNvContentPartPr/>
                <p14:nvPr/>
              </p14:nvContentPartPr>
              <p14:xfrm>
                <a:off x="9750130" y="4882622"/>
                <a:ext cx="110520" cy="57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44C8AB3-510A-414A-12B4-96B6C02160F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41130" y="4873982"/>
                  <a:ext cx="128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7886B0C-C9BF-5C46-FD74-C2988AA960D6}"/>
                    </a:ext>
                  </a:extLst>
                </p14:cNvPr>
                <p14:cNvContentPartPr/>
                <p14:nvPr/>
              </p14:nvContentPartPr>
              <p14:xfrm>
                <a:off x="9940930" y="5008262"/>
                <a:ext cx="84600" cy="205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7886B0C-C9BF-5C46-FD74-C2988AA960D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31930" y="4999622"/>
                  <a:ext cx="102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AE07190-8140-037F-D097-624C1EE7FD89}"/>
                    </a:ext>
                  </a:extLst>
                </p14:cNvPr>
                <p14:cNvContentPartPr/>
                <p14:nvPr/>
              </p14:nvContentPartPr>
              <p14:xfrm>
                <a:off x="10064050" y="4925822"/>
                <a:ext cx="79200" cy="7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AE07190-8140-037F-D097-624C1EE7FD8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055410" y="4916822"/>
                  <a:ext cx="96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FB70DDC-A1E6-EC1C-367E-3666E91A27AA}"/>
                    </a:ext>
                  </a:extLst>
                </p14:cNvPr>
                <p14:cNvContentPartPr/>
                <p14:nvPr/>
              </p14:nvContentPartPr>
              <p14:xfrm>
                <a:off x="10078450" y="4968662"/>
                <a:ext cx="89640" cy="14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FB70DDC-A1E6-EC1C-367E-3666E91A27A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069450" y="4960022"/>
                  <a:ext cx="107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C3A6A0E-87CA-C81F-DBEA-89A335B149BF}"/>
                    </a:ext>
                  </a:extLst>
                </p14:cNvPr>
                <p14:cNvContentPartPr/>
                <p14:nvPr/>
              </p14:nvContentPartPr>
              <p14:xfrm>
                <a:off x="10259530" y="4955702"/>
                <a:ext cx="53640" cy="19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C3A6A0E-87CA-C81F-DBEA-89A335B149B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250890" y="4946702"/>
                  <a:ext cx="71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9CE32E1-F221-04D2-C2C9-9D7E387A7CFB}"/>
                    </a:ext>
                  </a:extLst>
                </p14:cNvPr>
                <p14:cNvContentPartPr/>
                <p14:nvPr/>
              </p14:nvContentPartPr>
              <p14:xfrm>
                <a:off x="10448890" y="4912862"/>
                <a:ext cx="26280" cy="95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9CE32E1-F221-04D2-C2C9-9D7E387A7CF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440250" y="4904222"/>
                  <a:ext cx="43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259B6EC-DAE1-CF66-EE16-154E4E3BEB98}"/>
                    </a:ext>
                  </a:extLst>
                </p14:cNvPr>
                <p14:cNvContentPartPr/>
                <p14:nvPr/>
              </p14:nvContentPartPr>
              <p14:xfrm>
                <a:off x="10521610" y="4884062"/>
                <a:ext cx="10440" cy="109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259B6EC-DAE1-CF66-EE16-154E4E3BEB9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512610" y="4875062"/>
                  <a:ext cx="28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51F6198-83F2-52B0-7D82-7F3940B3C458}"/>
                    </a:ext>
                  </a:extLst>
                </p14:cNvPr>
                <p14:cNvContentPartPr/>
                <p14:nvPr/>
              </p14:nvContentPartPr>
              <p14:xfrm>
                <a:off x="10423690" y="4808102"/>
                <a:ext cx="138960" cy="118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51F6198-83F2-52B0-7D82-7F3940B3C45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415050" y="4799102"/>
                  <a:ext cx="156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AD1BD39-BEBF-6381-46D1-0D582BE10A30}"/>
                    </a:ext>
                  </a:extLst>
                </p14:cNvPr>
                <p14:cNvContentPartPr/>
                <p14:nvPr/>
              </p14:nvContentPartPr>
              <p14:xfrm>
                <a:off x="10592890" y="5023382"/>
                <a:ext cx="6120" cy="136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AD1BD39-BEBF-6381-46D1-0D582BE10A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583890" y="5014382"/>
                  <a:ext cx="23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42F3845-E7B4-19A6-0AA5-6E6D9BA82F8E}"/>
                    </a:ext>
                  </a:extLst>
                </p14:cNvPr>
                <p14:cNvContentPartPr/>
                <p14:nvPr/>
              </p14:nvContentPartPr>
              <p14:xfrm>
                <a:off x="10574890" y="5011142"/>
                <a:ext cx="107640" cy="152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42F3845-E7B4-19A6-0AA5-6E6D9BA82F8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565890" y="5002502"/>
                  <a:ext cx="125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B4375F8-8AF7-C1CA-C2A8-8DBEE061EA84}"/>
                    </a:ext>
                  </a:extLst>
                </p14:cNvPr>
                <p14:cNvContentPartPr/>
                <p14:nvPr/>
              </p14:nvContentPartPr>
              <p14:xfrm>
                <a:off x="10811770" y="4990262"/>
                <a:ext cx="56880" cy="127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B4375F8-8AF7-C1CA-C2A8-8DBEE061EA8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802770" y="4981622"/>
                  <a:ext cx="74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DE1D608-7E76-5624-3E29-6AC6D4688A04}"/>
                    </a:ext>
                  </a:extLst>
                </p14:cNvPr>
                <p14:cNvContentPartPr/>
                <p14:nvPr/>
              </p14:nvContentPartPr>
              <p14:xfrm>
                <a:off x="11029930" y="4764902"/>
                <a:ext cx="130680" cy="244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DE1D608-7E76-5624-3E29-6AC6D4688A0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21290" y="4755902"/>
                  <a:ext cx="1483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E77021C-0C44-4A6A-7621-459A351B501D}"/>
                    </a:ext>
                  </a:extLst>
                </p14:cNvPr>
                <p14:cNvContentPartPr/>
                <p14:nvPr/>
              </p14:nvContentPartPr>
              <p14:xfrm>
                <a:off x="11117410" y="4956422"/>
                <a:ext cx="181800" cy="238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E77021C-0C44-4A6A-7621-459A351B501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108410" y="4947782"/>
                  <a:ext cx="199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A0E904C-E493-0A7A-76EE-2C2D5D7C7089}"/>
                    </a:ext>
                  </a:extLst>
                </p14:cNvPr>
                <p14:cNvContentPartPr/>
                <p14:nvPr/>
              </p14:nvContentPartPr>
              <p14:xfrm>
                <a:off x="11353570" y="4810982"/>
                <a:ext cx="168480" cy="7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A0E904C-E493-0A7A-76EE-2C2D5D7C708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344570" y="4801982"/>
                  <a:ext cx="186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566B25A-78AD-3046-5344-82910F193C4B}"/>
                    </a:ext>
                  </a:extLst>
                </p14:cNvPr>
                <p14:cNvContentPartPr/>
                <p14:nvPr/>
              </p14:nvContentPartPr>
              <p14:xfrm>
                <a:off x="11360770" y="4889822"/>
                <a:ext cx="185760" cy="49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566B25A-78AD-3046-5344-82910F193C4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352130" y="4881182"/>
                  <a:ext cx="20340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9408605-36F8-14EA-B6FA-1BF2E590A38B}"/>
                  </a:ext>
                </a:extLst>
              </p14:cNvPr>
              <p14:cNvContentPartPr/>
              <p14:nvPr/>
            </p14:nvContentPartPr>
            <p14:xfrm>
              <a:off x="11730850" y="4728542"/>
              <a:ext cx="30960" cy="2419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9408605-36F8-14EA-B6FA-1BF2E590A38B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722210" y="4719542"/>
                <a:ext cx="4860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AE10996-0421-74A5-8A19-08D50133C66B}"/>
              </a:ext>
            </a:extLst>
          </p:cNvPr>
          <p:cNvGrpSpPr/>
          <p:nvPr/>
        </p:nvGrpSpPr>
        <p:grpSpPr>
          <a:xfrm>
            <a:off x="9453490" y="5852102"/>
            <a:ext cx="745560" cy="324720"/>
            <a:chOff x="9453490" y="5852102"/>
            <a:chExt cx="74556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2DC52B0-F82B-10A4-A2EA-FBE702D3EFAD}"/>
                    </a:ext>
                  </a:extLst>
                </p14:cNvPr>
                <p14:cNvContentPartPr/>
                <p14:nvPr/>
              </p14:nvContentPartPr>
              <p14:xfrm>
                <a:off x="9453490" y="5866502"/>
                <a:ext cx="115200" cy="174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2DC52B0-F82B-10A4-A2EA-FBE702D3EFA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444490" y="5857862"/>
                  <a:ext cx="132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1B39649-775B-0B41-0749-66FE474137A2}"/>
                    </a:ext>
                  </a:extLst>
                </p14:cNvPr>
                <p14:cNvContentPartPr/>
                <p14:nvPr/>
              </p14:nvContentPartPr>
              <p14:xfrm>
                <a:off x="9579490" y="5938142"/>
                <a:ext cx="154800" cy="238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1B39649-775B-0B41-0749-66FE474137A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570850" y="5929502"/>
                  <a:ext cx="172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E35FE7C-48C5-86FA-F67A-DDE95CFF4B74}"/>
                    </a:ext>
                  </a:extLst>
                </p14:cNvPr>
                <p14:cNvContentPartPr/>
                <p14:nvPr/>
              </p14:nvContentPartPr>
              <p14:xfrm>
                <a:off x="9801610" y="5911142"/>
                <a:ext cx="238320" cy="19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E35FE7C-48C5-86FA-F67A-DDE95CFF4B7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92610" y="5902502"/>
                  <a:ext cx="255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3DBAA22-1EE9-ADA8-9AFE-A92102335567}"/>
                    </a:ext>
                  </a:extLst>
                </p14:cNvPr>
                <p14:cNvContentPartPr/>
                <p14:nvPr/>
              </p14:nvContentPartPr>
              <p14:xfrm>
                <a:off x="9814570" y="5973062"/>
                <a:ext cx="212040" cy="21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3DBAA22-1EE9-ADA8-9AFE-A9210233556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805930" y="5964422"/>
                  <a:ext cx="229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DC4EA7-9ABD-A769-E258-F70B1324B884}"/>
                    </a:ext>
                  </a:extLst>
                </p14:cNvPr>
                <p14:cNvContentPartPr/>
                <p14:nvPr/>
              </p14:nvContentPartPr>
              <p14:xfrm>
                <a:off x="10078450" y="5852102"/>
                <a:ext cx="120600" cy="177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DC4EA7-9ABD-A769-E258-F70B1324B88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069450" y="5843102"/>
                  <a:ext cx="13824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5E0FFB6-B400-0228-7594-72869D243A45}"/>
              </a:ext>
            </a:extLst>
          </p:cNvPr>
          <p:cNvGrpSpPr/>
          <p:nvPr/>
        </p:nvGrpSpPr>
        <p:grpSpPr>
          <a:xfrm>
            <a:off x="10261330" y="5819342"/>
            <a:ext cx="1002960" cy="372960"/>
            <a:chOff x="10261330" y="5819342"/>
            <a:chExt cx="100296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26B54F0-DB9F-DD13-BECD-88B93E81AD5E}"/>
                    </a:ext>
                  </a:extLst>
                </p14:cNvPr>
                <p14:cNvContentPartPr/>
                <p14:nvPr/>
              </p14:nvContentPartPr>
              <p14:xfrm>
                <a:off x="10261330" y="6027782"/>
                <a:ext cx="65880" cy="128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26B54F0-DB9F-DD13-BECD-88B93E81AD5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252690" y="6019142"/>
                  <a:ext cx="83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3AE79A4-9916-C5F4-EBB0-61B2B7244D89}"/>
                    </a:ext>
                  </a:extLst>
                </p14:cNvPr>
                <p14:cNvContentPartPr/>
                <p14:nvPr/>
              </p14:nvContentPartPr>
              <p14:xfrm>
                <a:off x="10526290" y="5880542"/>
                <a:ext cx="5760" cy="106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3AE79A4-9916-C5F4-EBB0-61B2B7244D8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517650" y="5871542"/>
                  <a:ext cx="23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A0D5578-DAAC-24EC-6159-DAD01C601631}"/>
                    </a:ext>
                  </a:extLst>
                </p14:cNvPr>
                <p14:cNvContentPartPr/>
                <p14:nvPr/>
              </p14:nvContentPartPr>
              <p14:xfrm>
                <a:off x="10599370" y="5848142"/>
                <a:ext cx="11880" cy="146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A0D5578-DAAC-24EC-6159-DAD01C60163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90370" y="5839142"/>
                  <a:ext cx="29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59B0591-FF9B-C90C-5496-1A8A2D4D106D}"/>
                    </a:ext>
                  </a:extLst>
                </p14:cNvPr>
                <p14:cNvContentPartPr/>
                <p14:nvPr/>
              </p14:nvContentPartPr>
              <p14:xfrm>
                <a:off x="10460770" y="5819342"/>
                <a:ext cx="202680" cy="77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59B0591-FF9B-C90C-5496-1A8A2D4D106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451770" y="5810342"/>
                  <a:ext cx="220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5134F6A-C73D-59DC-3A04-504B34C1FF93}"/>
                    </a:ext>
                  </a:extLst>
                </p14:cNvPr>
                <p14:cNvContentPartPr/>
                <p14:nvPr/>
              </p14:nvContentPartPr>
              <p14:xfrm>
                <a:off x="10656970" y="6005822"/>
                <a:ext cx="33480" cy="160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5134F6A-C73D-59DC-3A04-504B34C1FF9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648330" y="5997182"/>
                  <a:ext cx="51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9A0E95F-61B0-04CD-EE75-3BF18965222F}"/>
                    </a:ext>
                  </a:extLst>
                </p14:cNvPr>
                <p14:cNvContentPartPr/>
                <p14:nvPr/>
              </p14:nvContentPartPr>
              <p14:xfrm>
                <a:off x="10644730" y="5987822"/>
                <a:ext cx="114120" cy="72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9A0E95F-61B0-04CD-EE75-3BF18965222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636090" y="5978822"/>
                  <a:ext cx="131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90082C6-EE3A-E087-6EE7-0A8CB6213F2F}"/>
                    </a:ext>
                  </a:extLst>
                </p14:cNvPr>
                <p14:cNvContentPartPr/>
                <p14:nvPr/>
              </p14:nvContentPartPr>
              <p14:xfrm>
                <a:off x="10803130" y="5899262"/>
                <a:ext cx="126720" cy="6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90082C6-EE3A-E087-6EE7-0A8CB6213F2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794490" y="5890622"/>
                  <a:ext cx="144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EF4356D-B35D-70FF-250A-D1DE7D7EE1C7}"/>
                    </a:ext>
                  </a:extLst>
                </p14:cNvPr>
                <p14:cNvContentPartPr/>
                <p14:nvPr/>
              </p14:nvContentPartPr>
              <p14:xfrm>
                <a:off x="10826170" y="5954342"/>
                <a:ext cx="106920" cy="11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EF4356D-B35D-70FF-250A-D1DE7D7EE1C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817170" y="5945702"/>
                  <a:ext cx="124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B251E7B-2763-6FD7-9878-B1AF4563D4AC}"/>
                    </a:ext>
                  </a:extLst>
                </p14:cNvPr>
                <p14:cNvContentPartPr/>
                <p14:nvPr/>
              </p14:nvContentPartPr>
              <p14:xfrm>
                <a:off x="11038210" y="5869382"/>
                <a:ext cx="9360" cy="131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B251E7B-2763-6FD7-9878-B1AF4563D4A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029570" y="5860742"/>
                  <a:ext cx="2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561BCEF-73D4-46D3-22CA-9D30BA34DA47}"/>
                    </a:ext>
                  </a:extLst>
                </p14:cNvPr>
                <p14:cNvContentPartPr/>
                <p14:nvPr/>
              </p14:nvContentPartPr>
              <p14:xfrm>
                <a:off x="11085010" y="5860742"/>
                <a:ext cx="25560" cy="144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561BCEF-73D4-46D3-22CA-9D30BA34DA4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076010" y="5851742"/>
                  <a:ext cx="43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D5F929C-AD3D-B1B7-D52A-37D0471B7C32}"/>
                    </a:ext>
                  </a:extLst>
                </p14:cNvPr>
                <p14:cNvContentPartPr/>
                <p14:nvPr/>
              </p14:nvContentPartPr>
              <p14:xfrm>
                <a:off x="10987450" y="5835182"/>
                <a:ext cx="178560" cy="47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D5F929C-AD3D-B1B7-D52A-37D0471B7C3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978450" y="5826542"/>
                  <a:ext cx="196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EBC6765-FE6C-7A7B-AD8A-1292EFF55689}"/>
                    </a:ext>
                  </a:extLst>
                </p14:cNvPr>
                <p14:cNvContentPartPr/>
                <p14:nvPr/>
              </p14:nvContentPartPr>
              <p14:xfrm>
                <a:off x="11172490" y="6086462"/>
                <a:ext cx="34560" cy="102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EBC6765-FE6C-7A7B-AD8A-1292EFF5568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163490" y="6077822"/>
                  <a:ext cx="52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7E5321A-5FDB-70AD-D27B-E341F3740A4D}"/>
                    </a:ext>
                  </a:extLst>
                </p14:cNvPr>
                <p14:cNvContentPartPr/>
                <p14:nvPr/>
              </p14:nvContentPartPr>
              <p14:xfrm>
                <a:off x="11178970" y="6064142"/>
                <a:ext cx="85320" cy="128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7E5321A-5FDB-70AD-D27B-E341F3740A4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169970" y="6055142"/>
                  <a:ext cx="1029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7BDEBB4-EC01-F5D8-0AC6-C54C411E7815}"/>
              </a:ext>
            </a:extLst>
          </p:cNvPr>
          <p:cNvGrpSpPr/>
          <p:nvPr/>
        </p:nvGrpSpPr>
        <p:grpSpPr>
          <a:xfrm>
            <a:off x="11408650" y="5689022"/>
            <a:ext cx="653040" cy="496080"/>
            <a:chOff x="11408650" y="5689022"/>
            <a:chExt cx="65304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FCB7545-A662-C417-2629-576C4F7790A9}"/>
                    </a:ext>
                  </a:extLst>
                </p14:cNvPr>
                <p14:cNvContentPartPr/>
                <p14:nvPr/>
              </p14:nvContentPartPr>
              <p14:xfrm>
                <a:off x="11408650" y="5950382"/>
                <a:ext cx="61920" cy="156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FCB7545-A662-C417-2629-576C4F7790A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399650" y="5941382"/>
                  <a:ext cx="79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F3EAD13-0DF5-78ED-CA21-456F8C64FD54}"/>
                    </a:ext>
                  </a:extLst>
                </p14:cNvPr>
                <p14:cNvContentPartPr/>
                <p14:nvPr/>
              </p14:nvContentPartPr>
              <p14:xfrm>
                <a:off x="11564530" y="5763902"/>
                <a:ext cx="142920" cy="221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F3EAD13-0DF5-78ED-CA21-456F8C64FD5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555530" y="5754902"/>
                  <a:ext cx="1605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0C8689C-BDF2-2A72-9C4E-E80A70C69B82}"/>
                    </a:ext>
                  </a:extLst>
                </p14:cNvPr>
                <p14:cNvContentPartPr/>
                <p14:nvPr/>
              </p14:nvContentPartPr>
              <p14:xfrm>
                <a:off x="11641570" y="5941382"/>
                <a:ext cx="133560" cy="243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0C8689C-BDF2-2A72-9C4E-E80A70C69B8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632570" y="5932382"/>
                  <a:ext cx="1512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24AD99B-957A-D6DB-6F4B-1130978529A8}"/>
                    </a:ext>
                  </a:extLst>
                </p14:cNvPr>
                <p14:cNvContentPartPr/>
                <p14:nvPr/>
              </p14:nvContentPartPr>
              <p14:xfrm>
                <a:off x="11812210" y="5827622"/>
                <a:ext cx="102240" cy="1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24AD99B-957A-D6DB-6F4B-1130978529A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803570" y="5818982"/>
                  <a:ext cx="119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65C2748-FD30-CF34-25CA-FE3401445EB8}"/>
                    </a:ext>
                  </a:extLst>
                </p14:cNvPr>
                <p14:cNvContentPartPr/>
                <p14:nvPr/>
              </p14:nvContentPartPr>
              <p14:xfrm>
                <a:off x="11842810" y="5905382"/>
                <a:ext cx="138960" cy="8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65C2748-FD30-CF34-25CA-FE3401445EB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833810" y="5896742"/>
                  <a:ext cx="156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B55F6B6-C7B6-0F85-772A-786B27B57A09}"/>
                    </a:ext>
                  </a:extLst>
                </p14:cNvPr>
                <p14:cNvContentPartPr/>
                <p14:nvPr/>
              </p14:nvContentPartPr>
              <p14:xfrm>
                <a:off x="12027130" y="5689022"/>
                <a:ext cx="34560" cy="350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B55F6B6-C7B6-0F85-772A-786B27B57A0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2018130" y="5680382"/>
                  <a:ext cx="52200" cy="368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FFCB078-8A5F-F88D-ECCF-15435AF305BF}"/>
              </a:ext>
            </a:extLst>
          </p:cNvPr>
          <p:cNvSpPr txBox="1"/>
          <p:nvPr/>
        </p:nvSpPr>
        <p:spPr>
          <a:xfrm flipH="1">
            <a:off x="8857688" y="101741"/>
            <a:ext cx="333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>
                <a:latin typeface="Symbol" panose="05050102010706020507" pitchFamily="18" charset="2"/>
              </a:rPr>
              <a:t>b</a:t>
            </a:r>
            <a:r>
              <a:rPr lang="en-US" dirty="0"/>
              <a:t> is the intrinsic spin angular momentum carried off by </a:t>
            </a:r>
            <a:r>
              <a:rPr lang="en-US" dirty="0">
                <a:latin typeface="Symbol" panose="05050102010706020507" pitchFamily="18" charset="2"/>
              </a:rPr>
              <a:t>b-n</a:t>
            </a:r>
            <a:r>
              <a:rPr lang="en-US" dirty="0"/>
              <a:t> pair.</a:t>
            </a:r>
          </a:p>
        </p:txBody>
      </p:sp>
    </p:spTree>
    <p:extLst>
      <p:ext uri="{BB962C8B-B14F-4D97-AF65-F5344CB8AC3E}">
        <p14:creationId xmlns:p14="http://schemas.microsoft.com/office/powerpoint/2010/main" val="328287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5E797-9614-D6E5-D8B2-2B59CBCE3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628" y="3429000"/>
            <a:ext cx="5493398" cy="30953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FB7570-5C92-6941-80BD-ED7040D091C5}"/>
              </a:ext>
            </a:extLst>
          </p:cNvPr>
          <p:cNvGrpSpPr/>
          <p:nvPr/>
        </p:nvGrpSpPr>
        <p:grpSpPr>
          <a:xfrm>
            <a:off x="373930" y="144089"/>
            <a:ext cx="803160" cy="291240"/>
            <a:chOff x="373930" y="144089"/>
            <a:chExt cx="80316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E2C80CD-C7D6-209E-DF5C-4DAB3DE98847}"/>
                    </a:ext>
                  </a:extLst>
                </p14:cNvPr>
                <p14:cNvContentPartPr/>
                <p14:nvPr/>
              </p14:nvContentPartPr>
              <p14:xfrm>
                <a:off x="373930" y="144089"/>
                <a:ext cx="22680" cy="264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E2C80CD-C7D6-209E-DF5C-4DAB3DE9884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5290" y="135449"/>
                  <a:ext cx="40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679889B-C3F4-3CB2-5359-AB113AD75CEE}"/>
                    </a:ext>
                  </a:extLst>
                </p14:cNvPr>
                <p14:cNvContentPartPr/>
                <p14:nvPr/>
              </p14:nvContentPartPr>
              <p14:xfrm>
                <a:off x="451330" y="184409"/>
                <a:ext cx="204480" cy="246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679889B-C3F4-3CB2-5359-AB113AD75C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2690" y="175769"/>
                  <a:ext cx="222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57C1F1E-4500-4193-B509-D8C44D4467D3}"/>
                    </a:ext>
                  </a:extLst>
                </p14:cNvPr>
                <p14:cNvContentPartPr/>
                <p14:nvPr/>
              </p14:nvContentPartPr>
              <p14:xfrm>
                <a:off x="743290" y="379889"/>
                <a:ext cx="24480" cy="55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57C1F1E-4500-4193-B509-D8C44D4467D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290" y="371249"/>
                  <a:ext cx="42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C59208-47BC-B594-3D34-552C345B61E1}"/>
                    </a:ext>
                  </a:extLst>
                </p14:cNvPr>
                <p14:cNvContentPartPr/>
                <p14:nvPr/>
              </p14:nvContentPartPr>
              <p14:xfrm>
                <a:off x="940210" y="150209"/>
                <a:ext cx="9000" cy="263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C59208-47BC-B594-3D34-552C345B61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1210" y="141209"/>
                  <a:ext cx="26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A54E72A-FCBB-27C6-8ADD-9306DFA7B00D}"/>
                    </a:ext>
                  </a:extLst>
                </p14:cNvPr>
                <p14:cNvContentPartPr/>
                <p14:nvPr/>
              </p14:nvContentPartPr>
              <p14:xfrm>
                <a:off x="920050" y="144449"/>
                <a:ext cx="257040" cy="48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A54E72A-FCBB-27C6-8ADD-9306DFA7B00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1410" y="135809"/>
                  <a:ext cx="274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78890E-8A5A-D91A-C3C9-86343F25A1D0}"/>
                    </a:ext>
                  </a:extLst>
                </p14:cNvPr>
                <p14:cNvContentPartPr/>
                <p14:nvPr/>
              </p14:nvContentPartPr>
              <p14:xfrm>
                <a:off x="974050" y="294929"/>
                <a:ext cx="191880" cy="2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78890E-8A5A-D91A-C3C9-86343F25A1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5410" y="286289"/>
                  <a:ext cx="2095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2C6392-C16D-6665-3C0E-1298EC3C9701}"/>
              </a:ext>
            </a:extLst>
          </p:cNvPr>
          <p:cNvGrpSpPr/>
          <p:nvPr/>
        </p:nvGrpSpPr>
        <p:grpSpPr>
          <a:xfrm>
            <a:off x="1667770" y="85049"/>
            <a:ext cx="1082520" cy="573480"/>
            <a:chOff x="1667770" y="85049"/>
            <a:chExt cx="108252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EEB47E-1612-67DE-C20D-53641397EB0F}"/>
                    </a:ext>
                  </a:extLst>
                </p14:cNvPr>
                <p14:cNvContentPartPr/>
                <p14:nvPr/>
              </p14:nvContentPartPr>
              <p14:xfrm>
                <a:off x="1667770" y="139409"/>
                <a:ext cx="202320" cy="28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EEB47E-1612-67DE-C20D-53641397EB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58770" y="130769"/>
                  <a:ext cx="219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24A4FD4-A0D6-35C9-71A2-F0D9B5A78E85}"/>
                    </a:ext>
                  </a:extLst>
                </p14:cNvPr>
                <p14:cNvContentPartPr/>
                <p14:nvPr/>
              </p14:nvContentPartPr>
              <p14:xfrm>
                <a:off x="1951450" y="85049"/>
                <a:ext cx="798840" cy="573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24A4FD4-A0D6-35C9-71A2-F0D9B5A78E8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42810" y="76409"/>
                  <a:ext cx="81648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8953B8-AA1F-27C3-FD08-9C6C1E85DB15}"/>
                    </a:ext>
                  </a:extLst>
                </p14:cNvPr>
                <p14:cNvContentPartPr/>
                <p14:nvPr/>
              </p14:nvContentPartPr>
              <p14:xfrm>
                <a:off x="2250610" y="315449"/>
                <a:ext cx="46440" cy="1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8953B8-AA1F-27C3-FD08-9C6C1E85DB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41610" y="306449"/>
                  <a:ext cx="64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02714C3-DDBC-C3A7-143A-5D1CE176E7FF}"/>
                    </a:ext>
                  </a:extLst>
                </p14:cNvPr>
                <p14:cNvContentPartPr/>
                <p14:nvPr/>
              </p14:nvContentPartPr>
              <p14:xfrm>
                <a:off x="2623210" y="295649"/>
                <a:ext cx="55440" cy="91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02714C3-DDBC-C3A7-143A-5D1CE176E7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14210" y="286649"/>
                  <a:ext cx="7308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0B22FDD-22B9-D104-1B5D-B909A4606B63}"/>
                  </a:ext>
                </a:extLst>
              </p14:cNvPr>
              <p14:cNvContentPartPr/>
              <p14:nvPr/>
            </p14:nvContentPartPr>
            <p14:xfrm>
              <a:off x="3050170" y="155249"/>
              <a:ext cx="188640" cy="436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0B22FDD-22B9-D104-1B5D-B909A4606B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41530" y="146609"/>
                <a:ext cx="206280" cy="45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E72C4C8-B9DE-233E-6E47-C1B653C5ACD1}"/>
              </a:ext>
            </a:extLst>
          </p:cNvPr>
          <p:cNvGrpSpPr/>
          <p:nvPr/>
        </p:nvGrpSpPr>
        <p:grpSpPr>
          <a:xfrm>
            <a:off x="3524650" y="124289"/>
            <a:ext cx="2331720" cy="587160"/>
            <a:chOff x="3524650" y="124289"/>
            <a:chExt cx="233172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0B39E0-B8DA-7B89-82F3-4E9F18BBB7B7}"/>
                    </a:ext>
                  </a:extLst>
                </p14:cNvPr>
                <p14:cNvContentPartPr/>
                <p14:nvPr/>
              </p14:nvContentPartPr>
              <p14:xfrm>
                <a:off x="3524650" y="142289"/>
                <a:ext cx="1315080" cy="569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0B39E0-B8DA-7B89-82F3-4E9F18BBB7B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15650" y="133289"/>
                  <a:ext cx="133272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8270F8D-2394-1FA5-FEC9-0A1D757F83EB}"/>
                    </a:ext>
                  </a:extLst>
                </p14:cNvPr>
                <p14:cNvContentPartPr/>
                <p14:nvPr/>
              </p14:nvContentPartPr>
              <p14:xfrm>
                <a:off x="5082370" y="124289"/>
                <a:ext cx="774000" cy="302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8270F8D-2394-1FA5-FEC9-0A1D757F83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73370" y="115649"/>
                  <a:ext cx="79164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80D492-5F72-14B7-217D-76999A859488}"/>
              </a:ext>
            </a:extLst>
          </p:cNvPr>
          <p:cNvGrpSpPr/>
          <p:nvPr/>
        </p:nvGrpSpPr>
        <p:grpSpPr>
          <a:xfrm>
            <a:off x="6093970" y="117449"/>
            <a:ext cx="3524760" cy="541800"/>
            <a:chOff x="6093970" y="117449"/>
            <a:chExt cx="352476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766CD7-697B-45A2-9CDD-125FB94782CD}"/>
                    </a:ext>
                  </a:extLst>
                </p14:cNvPr>
                <p14:cNvContentPartPr/>
                <p14:nvPr/>
              </p14:nvContentPartPr>
              <p14:xfrm>
                <a:off x="6093970" y="139769"/>
                <a:ext cx="1804680" cy="367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766CD7-697B-45A2-9CDD-125FB94782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84970" y="131129"/>
                  <a:ext cx="18223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21CA5C-EBCF-F005-3DFD-55E65ECC0110}"/>
                    </a:ext>
                  </a:extLst>
                </p14:cNvPr>
                <p14:cNvContentPartPr/>
                <p14:nvPr/>
              </p14:nvContentPartPr>
              <p14:xfrm>
                <a:off x="7152010" y="230489"/>
                <a:ext cx="430920" cy="11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21CA5C-EBCF-F005-3DFD-55E65ECC01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43010" y="221849"/>
                  <a:ext cx="448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0E43A11-7C2D-3FED-34F8-3CC2D7372F85}"/>
                    </a:ext>
                  </a:extLst>
                </p14:cNvPr>
                <p14:cNvContentPartPr/>
                <p14:nvPr/>
              </p14:nvContentPartPr>
              <p14:xfrm>
                <a:off x="8045530" y="117449"/>
                <a:ext cx="1573200" cy="541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0E43A11-7C2D-3FED-34F8-3CC2D7372F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36530" y="108809"/>
                  <a:ext cx="159084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A1ECF3-EF16-A14D-5231-0D2482D38AB1}"/>
                    </a:ext>
                  </a:extLst>
                </p14:cNvPr>
                <p14:cNvContentPartPr/>
                <p14:nvPr/>
              </p14:nvContentPartPr>
              <p14:xfrm>
                <a:off x="8828890" y="180449"/>
                <a:ext cx="432360" cy="4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A1ECF3-EF16-A14D-5231-0D2482D38AB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20250" y="171449"/>
                  <a:ext cx="45000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4F1C370-5989-DC2C-4398-2097B5B88896}"/>
              </a:ext>
            </a:extLst>
          </p:cNvPr>
          <p:cNvGrpSpPr/>
          <p:nvPr/>
        </p:nvGrpSpPr>
        <p:grpSpPr>
          <a:xfrm>
            <a:off x="688570" y="634769"/>
            <a:ext cx="9896760" cy="1389240"/>
            <a:chOff x="688570" y="634769"/>
            <a:chExt cx="9896760" cy="13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364F38C-CECE-8FF7-A04C-8031310A58D6}"/>
                    </a:ext>
                  </a:extLst>
                </p14:cNvPr>
                <p14:cNvContentPartPr/>
                <p14:nvPr/>
              </p14:nvContentPartPr>
              <p14:xfrm>
                <a:off x="7371970" y="722969"/>
                <a:ext cx="601200" cy="398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364F38C-CECE-8FF7-A04C-8031310A58D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62970" y="713969"/>
                  <a:ext cx="6188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77D3AC6-515C-ED07-BE21-AB16A84C8D14}"/>
                    </a:ext>
                  </a:extLst>
                </p14:cNvPr>
                <p14:cNvContentPartPr/>
                <p14:nvPr/>
              </p14:nvContentPartPr>
              <p14:xfrm>
                <a:off x="8243530" y="678329"/>
                <a:ext cx="671040" cy="398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77D3AC6-515C-ED07-BE21-AB16A84C8D1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34890" y="669689"/>
                  <a:ext cx="6886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8D64AB-EB64-869E-B2D4-F3A0B7524A80}"/>
                    </a:ext>
                  </a:extLst>
                </p14:cNvPr>
                <p14:cNvContentPartPr/>
                <p14:nvPr/>
              </p14:nvContentPartPr>
              <p14:xfrm>
                <a:off x="8289970" y="872369"/>
                <a:ext cx="419760" cy="4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8D64AB-EB64-869E-B2D4-F3A0B7524A8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81330" y="863369"/>
                  <a:ext cx="437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40E80B6-4CF6-0321-6C4C-9DC3BB69473B}"/>
                    </a:ext>
                  </a:extLst>
                </p14:cNvPr>
                <p14:cNvContentPartPr/>
                <p14:nvPr/>
              </p14:nvContentPartPr>
              <p14:xfrm>
                <a:off x="9182050" y="686969"/>
                <a:ext cx="1403280" cy="463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40E80B6-4CF6-0321-6C4C-9DC3BB69473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73410" y="678329"/>
                  <a:ext cx="1420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C9E71F-6EE7-21A4-8E3D-3B1BE06BAC87}"/>
                    </a:ext>
                  </a:extLst>
                </p14:cNvPr>
                <p14:cNvContentPartPr/>
                <p14:nvPr/>
              </p14:nvContentPartPr>
              <p14:xfrm>
                <a:off x="1166650" y="694889"/>
                <a:ext cx="79920" cy="321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C9E71F-6EE7-21A4-8E3D-3B1BE06BAC8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57650" y="686249"/>
                  <a:ext cx="975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01DF773-2CA8-B94F-D9C5-7838794584D6}"/>
                    </a:ext>
                  </a:extLst>
                </p14:cNvPr>
                <p14:cNvContentPartPr/>
                <p14:nvPr/>
              </p14:nvContentPartPr>
              <p14:xfrm>
                <a:off x="1111930" y="683729"/>
                <a:ext cx="263880" cy="39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01DF773-2CA8-B94F-D9C5-7838794584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3290" y="675089"/>
                  <a:ext cx="281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0882C0-8C82-8B90-004B-71A1E5324FEF}"/>
                    </a:ext>
                  </a:extLst>
                </p14:cNvPr>
                <p14:cNvContentPartPr/>
                <p14:nvPr/>
              </p14:nvContentPartPr>
              <p14:xfrm>
                <a:off x="1322530" y="634769"/>
                <a:ext cx="299880" cy="399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0882C0-8C82-8B90-004B-71A1E5324FE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13890" y="626129"/>
                  <a:ext cx="3175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548ACD5-2F13-4172-F54B-1C5A68F3C09F}"/>
                    </a:ext>
                  </a:extLst>
                </p14:cNvPr>
                <p14:cNvContentPartPr/>
                <p14:nvPr/>
              </p14:nvContentPartPr>
              <p14:xfrm>
                <a:off x="1920490" y="845009"/>
                <a:ext cx="1263240" cy="183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548ACD5-2F13-4172-F54B-1C5A68F3C09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11850" y="836009"/>
                  <a:ext cx="1280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07DC3A-C28F-B6F4-8BD6-3715955C110F}"/>
                    </a:ext>
                  </a:extLst>
                </p14:cNvPr>
                <p14:cNvContentPartPr/>
                <p14:nvPr/>
              </p14:nvContentPartPr>
              <p14:xfrm>
                <a:off x="2929210" y="807209"/>
                <a:ext cx="10080" cy="1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07DC3A-C28F-B6F4-8BD6-3715955C11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20570" y="798209"/>
                  <a:ext cx="27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56770A7-6A9E-94CB-ADCF-B44B95F496EC}"/>
                    </a:ext>
                  </a:extLst>
                </p14:cNvPr>
                <p14:cNvContentPartPr/>
                <p14:nvPr/>
              </p14:nvContentPartPr>
              <p14:xfrm>
                <a:off x="2465170" y="787409"/>
                <a:ext cx="58320" cy="11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56770A7-6A9E-94CB-ADCF-B44B95F496E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56530" y="778409"/>
                  <a:ext cx="75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058307-803D-80D6-5678-5DB4FD01F355}"/>
                    </a:ext>
                  </a:extLst>
                </p14:cNvPr>
                <p14:cNvContentPartPr/>
                <p14:nvPr/>
              </p14:nvContentPartPr>
              <p14:xfrm>
                <a:off x="3444730" y="638009"/>
                <a:ext cx="2123280" cy="621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058307-803D-80D6-5678-5DB4FD01F35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35730" y="629009"/>
                  <a:ext cx="214092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411A3E-4795-5819-4CB8-30DC4082B558}"/>
                    </a:ext>
                  </a:extLst>
                </p14:cNvPr>
                <p14:cNvContentPartPr/>
                <p14:nvPr/>
              </p14:nvContentPartPr>
              <p14:xfrm>
                <a:off x="5301970" y="875249"/>
                <a:ext cx="125280" cy="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411A3E-4795-5819-4CB8-30DC4082B55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93330" y="866249"/>
                  <a:ext cx="142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0C2BAF-6D44-4053-DDA5-ADD89C907820}"/>
                    </a:ext>
                  </a:extLst>
                </p14:cNvPr>
                <p14:cNvContentPartPr/>
                <p14:nvPr/>
              </p14:nvContentPartPr>
              <p14:xfrm>
                <a:off x="4840810" y="784169"/>
                <a:ext cx="328680" cy="70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0C2BAF-6D44-4053-DDA5-ADD89C90782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32170" y="775529"/>
                  <a:ext cx="346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A8B81F1-0D26-A400-E83E-CE6AE2A7893F}"/>
                    </a:ext>
                  </a:extLst>
                </p14:cNvPr>
                <p14:cNvContentPartPr/>
                <p14:nvPr/>
              </p14:nvContentPartPr>
              <p14:xfrm>
                <a:off x="6039610" y="774449"/>
                <a:ext cx="14040" cy="275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A8B81F1-0D26-A400-E83E-CE6AE2A7893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30970" y="765449"/>
                  <a:ext cx="31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4CF5100-F4E2-8B44-01DE-EF2CEE39CD41}"/>
                    </a:ext>
                  </a:extLst>
                </p14:cNvPr>
                <p14:cNvContentPartPr/>
                <p14:nvPr/>
              </p14:nvContentPartPr>
              <p14:xfrm>
                <a:off x="5991730" y="750329"/>
                <a:ext cx="165240" cy="168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4CF5100-F4E2-8B44-01DE-EF2CEE39CD4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82730" y="741689"/>
                  <a:ext cx="182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1DB0CEF-1289-6E28-4C78-D537E941DCC6}"/>
                    </a:ext>
                  </a:extLst>
                </p14:cNvPr>
                <p14:cNvContentPartPr/>
                <p14:nvPr/>
              </p14:nvContentPartPr>
              <p14:xfrm>
                <a:off x="6357130" y="886049"/>
                <a:ext cx="12240" cy="249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1DB0CEF-1289-6E28-4C78-D537E941DCC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48130" y="877409"/>
                  <a:ext cx="29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83CE369-E1EF-0D1C-0EF6-DD5FCE119348}"/>
                    </a:ext>
                  </a:extLst>
                </p14:cNvPr>
                <p14:cNvContentPartPr/>
                <p14:nvPr/>
              </p14:nvContentPartPr>
              <p14:xfrm>
                <a:off x="6333370" y="882449"/>
                <a:ext cx="97200" cy="122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83CE369-E1EF-0D1C-0EF6-DD5FCE11934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24370" y="873449"/>
                  <a:ext cx="114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DAAD40-B525-6D65-B49C-84F11ED2F1B2}"/>
                    </a:ext>
                  </a:extLst>
                </p14:cNvPr>
                <p14:cNvContentPartPr/>
                <p14:nvPr/>
              </p14:nvContentPartPr>
              <p14:xfrm>
                <a:off x="6145810" y="826289"/>
                <a:ext cx="210600" cy="395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DAAD40-B525-6D65-B49C-84F11ED2F1B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36810" y="817289"/>
                  <a:ext cx="2282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0957420-C506-9A5E-8D77-2081AA55BA82}"/>
                    </a:ext>
                  </a:extLst>
                </p14:cNvPr>
                <p14:cNvContentPartPr/>
                <p14:nvPr/>
              </p14:nvContentPartPr>
              <p14:xfrm>
                <a:off x="6406090" y="815129"/>
                <a:ext cx="161280" cy="427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0957420-C506-9A5E-8D77-2081AA55BA8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97450" y="806129"/>
                  <a:ext cx="1789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44DF553-5F84-3368-9EE2-63CFD6AA7F33}"/>
                    </a:ext>
                  </a:extLst>
                </p14:cNvPr>
                <p14:cNvContentPartPr/>
                <p14:nvPr/>
              </p14:nvContentPartPr>
              <p14:xfrm>
                <a:off x="6644410" y="755729"/>
                <a:ext cx="177120" cy="340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44DF553-5F84-3368-9EE2-63CFD6AA7F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35770" y="746729"/>
                  <a:ext cx="1947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3E48480-C916-71AA-02F0-F5B4EE7FCCB4}"/>
                    </a:ext>
                  </a:extLst>
                </p14:cNvPr>
                <p14:cNvContentPartPr/>
                <p14:nvPr/>
              </p14:nvContentPartPr>
              <p14:xfrm>
                <a:off x="6868690" y="987569"/>
                <a:ext cx="108000" cy="303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3E48480-C916-71AA-02F0-F5B4EE7FCCB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60050" y="978569"/>
                  <a:ext cx="1256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AF55E7-14D5-81A4-FCC7-167E0646EB03}"/>
                    </a:ext>
                  </a:extLst>
                </p14:cNvPr>
                <p14:cNvContentPartPr/>
                <p14:nvPr/>
              </p14:nvContentPartPr>
              <p14:xfrm>
                <a:off x="688570" y="1346849"/>
                <a:ext cx="153000" cy="481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AF55E7-14D5-81A4-FCC7-167E0646EB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9570" y="1337849"/>
                  <a:ext cx="1706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9D90405-4D10-A556-D6BB-4E4F6338C7EC}"/>
                    </a:ext>
                  </a:extLst>
                </p14:cNvPr>
                <p14:cNvContentPartPr/>
                <p14:nvPr/>
              </p14:nvContentPartPr>
              <p14:xfrm>
                <a:off x="896290" y="1355849"/>
                <a:ext cx="240120" cy="464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9D90405-4D10-A556-D6BB-4E4F6338C7E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7650" y="1346849"/>
                  <a:ext cx="2577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690927-6800-2BE7-BA7C-5142CE3556DF}"/>
                    </a:ext>
                  </a:extLst>
                </p14:cNvPr>
                <p14:cNvContentPartPr/>
                <p14:nvPr/>
              </p14:nvContentPartPr>
              <p14:xfrm>
                <a:off x="1281490" y="1551329"/>
                <a:ext cx="177840" cy="162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690927-6800-2BE7-BA7C-5142CE3556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72490" y="1542689"/>
                  <a:ext cx="195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0747D1-8086-6B56-4256-59A961DA0770}"/>
                    </a:ext>
                  </a:extLst>
                </p14:cNvPr>
                <p14:cNvContentPartPr/>
                <p14:nvPr/>
              </p14:nvContentPartPr>
              <p14:xfrm>
                <a:off x="1469770" y="1470329"/>
                <a:ext cx="105480" cy="10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0747D1-8086-6B56-4256-59A961DA077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60770" y="1461689"/>
                  <a:ext cx="123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765529C-CB6E-8DAB-C54E-3A73890A6E7F}"/>
                    </a:ext>
                  </a:extLst>
                </p14:cNvPr>
                <p14:cNvContentPartPr/>
                <p14:nvPr/>
              </p14:nvContentPartPr>
              <p14:xfrm>
                <a:off x="1587130" y="1597769"/>
                <a:ext cx="125640" cy="136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765529C-CB6E-8DAB-C54E-3A73890A6E7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78130" y="1588769"/>
                  <a:ext cx="143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1C82EA5-709D-AC72-6012-6101D51138BF}"/>
                    </a:ext>
                  </a:extLst>
                </p14:cNvPr>
                <p14:cNvContentPartPr/>
                <p14:nvPr/>
              </p14:nvContentPartPr>
              <p14:xfrm>
                <a:off x="1856410" y="1396169"/>
                <a:ext cx="11880" cy="211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1C82EA5-709D-AC72-6012-6101D51138B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47410" y="1387169"/>
                  <a:ext cx="29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165836A-B0D8-49C0-0419-9B32FCAB6306}"/>
                    </a:ext>
                  </a:extLst>
                </p14:cNvPr>
                <p14:cNvContentPartPr/>
                <p14:nvPr/>
              </p14:nvContentPartPr>
              <p14:xfrm>
                <a:off x="1714210" y="1374209"/>
                <a:ext cx="187920" cy="170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165836A-B0D8-49C0-0419-9B32FCAB630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05210" y="1365209"/>
                  <a:ext cx="205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7BE39F9-2266-486C-D16C-FF240385D37E}"/>
                    </a:ext>
                  </a:extLst>
                </p14:cNvPr>
                <p14:cNvContentPartPr/>
                <p14:nvPr/>
              </p14:nvContentPartPr>
              <p14:xfrm>
                <a:off x="2092210" y="1562489"/>
                <a:ext cx="9000" cy="195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7BE39F9-2266-486C-D16C-FF240385D37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83570" y="1553489"/>
                  <a:ext cx="26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AE5287E-59A1-21F0-095E-FD56CFD23226}"/>
                    </a:ext>
                  </a:extLst>
                </p14:cNvPr>
                <p14:cNvContentPartPr/>
                <p14:nvPr/>
              </p14:nvContentPartPr>
              <p14:xfrm>
                <a:off x="1995370" y="1616849"/>
                <a:ext cx="173520" cy="29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AE5287E-59A1-21F0-095E-FD56CFD2322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86730" y="1608209"/>
                  <a:ext cx="191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506EA2F-9A57-BAA2-80C5-03EC6A48AD62}"/>
                    </a:ext>
                  </a:extLst>
                </p14:cNvPr>
                <p14:cNvContentPartPr/>
                <p14:nvPr/>
              </p14:nvContentPartPr>
              <p14:xfrm>
                <a:off x="2349970" y="1554569"/>
                <a:ext cx="113040" cy="114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506EA2F-9A57-BAA2-80C5-03EC6A48AD6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40970" y="1545569"/>
                  <a:ext cx="130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DF0A988-A61F-18FB-FE03-A631470AD099}"/>
                    </a:ext>
                  </a:extLst>
                </p14:cNvPr>
                <p14:cNvContentPartPr/>
                <p14:nvPr/>
              </p14:nvContentPartPr>
              <p14:xfrm>
                <a:off x="2471290" y="1384649"/>
                <a:ext cx="134640" cy="158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DF0A988-A61F-18FB-FE03-A631470AD0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62650" y="1375649"/>
                  <a:ext cx="152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12ED69A-7948-CDAB-61F1-773555479A35}"/>
                    </a:ext>
                  </a:extLst>
                </p14:cNvPr>
                <p14:cNvContentPartPr/>
                <p14:nvPr/>
              </p14:nvContentPartPr>
              <p14:xfrm>
                <a:off x="2642650" y="1517849"/>
                <a:ext cx="151560" cy="334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12ED69A-7948-CDAB-61F1-773555479A3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33650" y="1509209"/>
                  <a:ext cx="1692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84852D-5417-D66F-D145-27A47310E6A2}"/>
                    </a:ext>
                  </a:extLst>
                </p14:cNvPr>
                <p14:cNvContentPartPr/>
                <p14:nvPr/>
              </p14:nvContentPartPr>
              <p14:xfrm>
                <a:off x="2710330" y="1771289"/>
                <a:ext cx="164520" cy="84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84852D-5417-D66F-D145-27A47310E6A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01330" y="1762289"/>
                  <a:ext cx="182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84FAC02-2DB7-55FD-D587-AEB7F3B7E9F3}"/>
                    </a:ext>
                  </a:extLst>
                </p14:cNvPr>
                <p14:cNvContentPartPr/>
                <p14:nvPr/>
              </p14:nvContentPartPr>
              <p14:xfrm>
                <a:off x="2901850" y="1823849"/>
                <a:ext cx="241560" cy="76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84FAC02-2DB7-55FD-D587-AEB7F3B7E9F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93210" y="1815209"/>
                  <a:ext cx="259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78219C-247E-171B-6684-E123D0C9A450}"/>
                    </a:ext>
                  </a:extLst>
                </p14:cNvPr>
                <p14:cNvContentPartPr/>
                <p14:nvPr/>
              </p14:nvContentPartPr>
              <p14:xfrm>
                <a:off x="3016690" y="1831409"/>
                <a:ext cx="151200" cy="82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78219C-247E-171B-6684-E123D0C9A45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08050" y="1822769"/>
                  <a:ext cx="168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21F21B0-868E-6CE4-074C-7AAECCFA7886}"/>
                    </a:ext>
                  </a:extLst>
                </p14:cNvPr>
                <p14:cNvContentPartPr/>
                <p14:nvPr/>
              </p14:nvContentPartPr>
              <p14:xfrm>
                <a:off x="2914090" y="1416689"/>
                <a:ext cx="158040" cy="138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21F21B0-868E-6CE4-074C-7AAECCFA788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05450" y="1407689"/>
                  <a:ext cx="175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A333B09-621B-B97A-83E4-7D92BF284293}"/>
                    </a:ext>
                  </a:extLst>
                </p14:cNvPr>
                <p14:cNvContentPartPr/>
                <p14:nvPr/>
              </p14:nvContentPartPr>
              <p14:xfrm>
                <a:off x="1158370" y="1307969"/>
                <a:ext cx="2069280" cy="115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A333B09-621B-B97A-83E4-7D92BF28429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9730" y="1298969"/>
                  <a:ext cx="2086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2F45676-E460-8B73-1336-9E5A96A067A0}"/>
                    </a:ext>
                  </a:extLst>
                </p14:cNvPr>
                <p14:cNvContentPartPr/>
                <p14:nvPr/>
              </p14:nvContentPartPr>
              <p14:xfrm>
                <a:off x="3456970" y="1594169"/>
                <a:ext cx="240120" cy="27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2F45676-E460-8B73-1336-9E5A96A067A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48330" y="1585169"/>
                  <a:ext cx="257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655E8AE-C54D-8446-215F-EAA68475880E}"/>
                    </a:ext>
                  </a:extLst>
                </p14:cNvPr>
                <p14:cNvContentPartPr/>
                <p14:nvPr/>
              </p14:nvContentPartPr>
              <p14:xfrm>
                <a:off x="3813370" y="1346489"/>
                <a:ext cx="1976760" cy="520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655E8AE-C54D-8446-215F-EAA68475880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04370" y="1337849"/>
                  <a:ext cx="19944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E8943D-74CD-A2ED-03E8-D2CF13200788}"/>
                    </a:ext>
                  </a:extLst>
                </p14:cNvPr>
                <p14:cNvContentPartPr/>
                <p14:nvPr/>
              </p14:nvContentPartPr>
              <p14:xfrm>
                <a:off x="4107130" y="1630169"/>
                <a:ext cx="164880" cy="141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E8943D-74CD-A2ED-03E8-D2CF1320078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98490" y="1621169"/>
                  <a:ext cx="182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9672601-BACC-CB76-9B0A-C7CB3E4FE90A}"/>
                    </a:ext>
                  </a:extLst>
                </p14:cNvPr>
                <p14:cNvContentPartPr/>
                <p14:nvPr/>
              </p14:nvContentPartPr>
              <p14:xfrm>
                <a:off x="4278130" y="1540169"/>
                <a:ext cx="108360" cy="86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9672601-BACC-CB76-9B0A-C7CB3E4FE90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69490" y="1531169"/>
                  <a:ext cx="126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856AC27-9F53-1241-3EDD-20C728782D71}"/>
                    </a:ext>
                  </a:extLst>
                </p14:cNvPr>
                <p14:cNvContentPartPr/>
                <p14:nvPr/>
              </p14:nvContentPartPr>
              <p14:xfrm>
                <a:off x="4442650" y="1613249"/>
                <a:ext cx="160920" cy="175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856AC27-9F53-1241-3EDD-20C728782D7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33650" y="1604609"/>
                  <a:ext cx="178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111D6E8-3E31-CC11-58C2-1C1BB15470FC}"/>
                    </a:ext>
                  </a:extLst>
                </p14:cNvPr>
                <p14:cNvContentPartPr/>
                <p14:nvPr/>
              </p14:nvContentPartPr>
              <p14:xfrm>
                <a:off x="4698970" y="1459889"/>
                <a:ext cx="32400" cy="160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111D6E8-3E31-CC11-58C2-1C1BB15470F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89970" y="1450889"/>
                  <a:ext cx="50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396DCA0-24D2-053B-2010-984155401A0C}"/>
                    </a:ext>
                  </a:extLst>
                </p14:cNvPr>
                <p14:cNvContentPartPr/>
                <p14:nvPr/>
              </p14:nvContentPartPr>
              <p14:xfrm>
                <a:off x="4602850" y="1436489"/>
                <a:ext cx="189720" cy="138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396DCA0-24D2-053B-2010-984155401A0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94210" y="1427489"/>
                  <a:ext cx="207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48AE5FD-1C11-C201-27BC-671D917BD9E2}"/>
                    </a:ext>
                  </a:extLst>
                </p14:cNvPr>
                <p14:cNvContentPartPr/>
                <p14:nvPr/>
              </p14:nvContentPartPr>
              <p14:xfrm>
                <a:off x="4959970" y="1570049"/>
                <a:ext cx="51120" cy="196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48AE5FD-1C11-C201-27BC-671D917BD9E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50970" y="1561049"/>
                  <a:ext cx="68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B211046-1E37-E681-B5AF-43F03589DEF9}"/>
                    </a:ext>
                  </a:extLst>
                </p14:cNvPr>
                <p14:cNvContentPartPr/>
                <p14:nvPr/>
              </p14:nvContentPartPr>
              <p14:xfrm>
                <a:off x="4886170" y="1647089"/>
                <a:ext cx="184680" cy="20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B211046-1E37-E681-B5AF-43F03589DE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77530" y="1638449"/>
                  <a:ext cx="202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60BB71-7B65-F339-B733-D636AC07603F}"/>
                    </a:ext>
                  </a:extLst>
                </p14:cNvPr>
                <p14:cNvContentPartPr/>
                <p14:nvPr/>
              </p14:nvContentPartPr>
              <p14:xfrm>
                <a:off x="5150050" y="1593809"/>
                <a:ext cx="120240" cy="150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60BB71-7B65-F339-B733-D636AC07603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41050" y="1585169"/>
                  <a:ext cx="137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22E5079-8D03-3C1A-513F-89E71A96EA57}"/>
                    </a:ext>
                  </a:extLst>
                </p14:cNvPr>
                <p14:cNvContentPartPr/>
                <p14:nvPr/>
              </p14:nvContentPartPr>
              <p14:xfrm>
                <a:off x="5305210" y="1488689"/>
                <a:ext cx="86040" cy="81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22E5079-8D03-3C1A-513F-89E71A96EA5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296570" y="1479689"/>
                  <a:ext cx="103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B885235-FA8D-92DC-7E45-0FDD7A66AD12}"/>
                    </a:ext>
                  </a:extLst>
                </p14:cNvPr>
                <p14:cNvContentPartPr/>
                <p14:nvPr/>
              </p14:nvContentPartPr>
              <p14:xfrm>
                <a:off x="5520850" y="1584089"/>
                <a:ext cx="35640" cy="239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B885235-FA8D-92DC-7E45-0FDD7A66AD1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12210" y="1575089"/>
                  <a:ext cx="53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5B241F0-09C5-3E3F-1B74-4C7B9F15C97D}"/>
                    </a:ext>
                  </a:extLst>
                </p14:cNvPr>
                <p14:cNvContentPartPr/>
                <p14:nvPr/>
              </p14:nvContentPartPr>
              <p14:xfrm>
                <a:off x="5480530" y="1561769"/>
                <a:ext cx="148320" cy="68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5B241F0-09C5-3E3F-1B74-4C7B9F15C97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71890" y="1553129"/>
                  <a:ext cx="165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1C26B6B-0B68-097E-9C37-3B4EBF775A3D}"/>
                    </a:ext>
                  </a:extLst>
                </p14:cNvPr>
                <p14:cNvContentPartPr/>
                <p14:nvPr/>
              </p14:nvContentPartPr>
              <p14:xfrm>
                <a:off x="5852770" y="1295369"/>
                <a:ext cx="163440" cy="728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1C26B6B-0B68-097E-9C37-3B4EBF775A3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44130" y="1286729"/>
                  <a:ext cx="181080" cy="74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25DDB87-3EEB-A192-8F79-370C8EA85C14}"/>
                    </a:ext>
                  </a:extLst>
                </p14:cNvPr>
                <p14:cNvContentPartPr/>
                <p14:nvPr/>
              </p14:nvContentPartPr>
              <p14:xfrm>
                <a:off x="6060490" y="1344329"/>
                <a:ext cx="120960" cy="173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25DDB87-3EEB-A192-8F79-370C8EA85C1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51850" y="1335689"/>
                  <a:ext cx="138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6CAC7FB-5FF9-A34D-97BE-EC3A924C99DF}"/>
                    </a:ext>
                  </a:extLst>
                </p14:cNvPr>
                <p14:cNvContentPartPr/>
                <p14:nvPr/>
              </p14:nvContentPartPr>
              <p14:xfrm>
                <a:off x="6406090" y="1592009"/>
                <a:ext cx="16560" cy="347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6CAC7FB-5FF9-A34D-97BE-EC3A924C99D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97450" y="1583009"/>
                  <a:ext cx="342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5D90F92-3699-BD28-8BE3-7FE414FA7946}"/>
                    </a:ext>
                  </a:extLst>
                </p14:cNvPr>
                <p14:cNvContentPartPr/>
                <p14:nvPr/>
              </p14:nvContentPartPr>
              <p14:xfrm>
                <a:off x="6368650" y="1580489"/>
                <a:ext cx="173520" cy="163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5D90F92-3699-BD28-8BE3-7FE414FA794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360010" y="1571489"/>
                  <a:ext cx="191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8C630E9-EABB-772F-1E2C-CBDB895E7848}"/>
                    </a:ext>
                  </a:extLst>
                </p14:cNvPr>
                <p14:cNvContentPartPr/>
                <p14:nvPr/>
              </p14:nvContentPartPr>
              <p14:xfrm>
                <a:off x="6600130" y="1438289"/>
                <a:ext cx="173520" cy="140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8C630E9-EABB-772F-1E2C-CBDB895E784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91490" y="1429289"/>
                  <a:ext cx="191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08DEE7-6FDC-C71A-D9D5-FCA37B6F8A17}"/>
                    </a:ext>
                  </a:extLst>
                </p14:cNvPr>
                <p14:cNvContentPartPr/>
                <p14:nvPr/>
              </p14:nvContentPartPr>
              <p14:xfrm>
                <a:off x="6884170" y="1823849"/>
                <a:ext cx="6120" cy="1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08DEE7-6FDC-C71A-D9D5-FCA37B6F8A1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75530" y="1814849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FDF53C8-996B-8D00-DF08-78916EBD57EF}"/>
              </a:ext>
            </a:extLst>
          </p:cNvPr>
          <p:cNvGrpSpPr/>
          <p:nvPr/>
        </p:nvGrpSpPr>
        <p:grpSpPr>
          <a:xfrm>
            <a:off x="392650" y="2333969"/>
            <a:ext cx="1711440" cy="327600"/>
            <a:chOff x="392650" y="2333969"/>
            <a:chExt cx="171144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7C1BE07-1B11-B53B-98E3-4913E003458B}"/>
                    </a:ext>
                  </a:extLst>
                </p14:cNvPr>
                <p14:cNvContentPartPr/>
                <p14:nvPr/>
              </p14:nvContentPartPr>
              <p14:xfrm>
                <a:off x="392650" y="2335769"/>
                <a:ext cx="102960" cy="212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7C1BE07-1B11-B53B-98E3-4913E003458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3650" y="2326769"/>
                  <a:ext cx="120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B8A6F13-F2CD-4422-C546-69FC2BA1A58C}"/>
                    </a:ext>
                  </a:extLst>
                </p14:cNvPr>
                <p14:cNvContentPartPr/>
                <p14:nvPr/>
              </p14:nvContentPartPr>
              <p14:xfrm>
                <a:off x="534130" y="2402009"/>
                <a:ext cx="561960" cy="138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B8A6F13-F2CD-4422-C546-69FC2BA1A58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5130" y="2393009"/>
                  <a:ext cx="579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425AFEF-AD28-F7D3-8D00-7784D9B93AE5}"/>
                    </a:ext>
                  </a:extLst>
                </p14:cNvPr>
                <p14:cNvContentPartPr/>
                <p14:nvPr/>
              </p14:nvContentPartPr>
              <p14:xfrm>
                <a:off x="1369330" y="2435129"/>
                <a:ext cx="136440" cy="226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425AFEF-AD28-F7D3-8D00-7784D9B93AE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60690" y="2426129"/>
                  <a:ext cx="154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E2E5CC0-F466-5F9D-463B-7682B978027E}"/>
                    </a:ext>
                  </a:extLst>
                </p14:cNvPr>
                <p14:cNvContentPartPr/>
                <p14:nvPr/>
              </p14:nvContentPartPr>
              <p14:xfrm>
                <a:off x="1638250" y="2421449"/>
                <a:ext cx="130680" cy="1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E2E5CC0-F466-5F9D-463B-7682B978027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29250" y="2412449"/>
                  <a:ext cx="148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FFAD87F-E411-3E6A-47E8-0F1055ADBC05}"/>
                    </a:ext>
                  </a:extLst>
                </p14:cNvPr>
                <p14:cNvContentPartPr/>
                <p14:nvPr/>
              </p14:nvContentPartPr>
              <p14:xfrm>
                <a:off x="1650850" y="2486969"/>
                <a:ext cx="167040" cy="28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FFAD87F-E411-3E6A-47E8-0F1055ADBC0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642210" y="2477969"/>
                  <a:ext cx="184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EAAC58D-7C6B-9DEC-CD4E-AB34F3577962}"/>
                    </a:ext>
                  </a:extLst>
                </p14:cNvPr>
                <p14:cNvContentPartPr/>
                <p14:nvPr/>
              </p14:nvContentPartPr>
              <p14:xfrm>
                <a:off x="1915450" y="2333969"/>
                <a:ext cx="188640" cy="201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EAAC58D-7C6B-9DEC-CD4E-AB34F35779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06810" y="2324969"/>
                  <a:ext cx="20628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66DCF7F-0824-F66E-5EE2-8753D0191BA7}"/>
              </a:ext>
            </a:extLst>
          </p:cNvPr>
          <p:cNvGrpSpPr/>
          <p:nvPr/>
        </p:nvGrpSpPr>
        <p:grpSpPr>
          <a:xfrm>
            <a:off x="2324050" y="2230289"/>
            <a:ext cx="631440" cy="344520"/>
            <a:chOff x="2324050" y="2230289"/>
            <a:chExt cx="6314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AE476B9-2F8A-E026-D8FB-676CBCA9BAEB}"/>
                    </a:ext>
                  </a:extLst>
                </p14:cNvPr>
                <p14:cNvContentPartPr/>
                <p14:nvPr/>
              </p14:nvContentPartPr>
              <p14:xfrm>
                <a:off x="2382010" y="2230289"/>
                <a:ext cx="573480" cy="344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AE476B9-2F8A-E026-D8FB-676CBCA9BAE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73010" y="2221289"/>
                  <a:ext cx="5911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1B2B513-9E22-BFC0-977F-78114AF39623}"/>
                    </a:ext>
                  </a:extLst>
                </p14:cNvPr>
                <p14:cNvContentPartPr/>
                <p14:nvPr/>
              </p14:nvContentPartPr>
              <p14:xfrm>
                <a:off x="2856490" y="2360969"/>
                <a:ext cx="16560" cy="24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1B2B513-9E22-BFC0-977F-78114AF3962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47490" y="2351969"/>
                  <a:ext cx="34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F618FF9-26FA-5B4D-BE9D-18D0993A8E3B}"/>
                    </a:ext>
                  </a:extLst>
                </p14:cNvPr>
                <p14:cNvContentPartPr/>
                <p14:nvPr/>
              </p14:nvContentPartPr>
              <p14:xfrm>
                <a:off x="2324050" y="2326769"/>
                <a:ext cx="440640" cy="100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F618FF9-26FA-5B4D-BE9D-18D0993A8E3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315410" y="2318129"/>
                  <a:ext cx="45828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BDCF9E3-09E3-2D1F-09C9-F19AFC48A0FD}"/>
                  </a:ext>
                </a:extLst>
              </p14:cNvPr>
              <p14:cNvContentPartPr/>
              <p14:nvPr/>
            </p14:nvContentPartPr>
            <p14:xfrm>
              <a:off x="3190210" y="2220929"/>
              <a:ext cx="1045800" cy="4266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BDCF9E3-09E3-2D1F-09C9-F19AFC48A0F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181210" y="2211929"/>
                <a:ext cx="10634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197DB01-60FA-B101-577E-8DBD23119A86}"/>
                  </a:ext>
                </a:extLst>
              </p14:cNvPr>
              <p14:cNvContentPartPr/>
              <p14:nvPr/>
            </p14:nvContentPartPr>
            <p14:xfrm>
              <a:off x="4524010" y="2238929"/>
              <a:ext cx="1820880" cy="452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197DB01-60FA-B101-577E-8DBD23119A8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515010" y="2230289"/>
                <a:ext cx="183852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2DE326C-B70E-2CCE-F780-223F8D1EE0C7}"/>
                  </a:ext>
                </a:extLst>
              </p14:cNvPr>
              <p14:cNvContentPartPr/>
              <p14:nvPr/>
            </p14:nvContentPartPr>
            <p14:xfrm>
              <a:off x="731770" y="2814209"/>
              <a:ext cx="176400" cy="5004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2DE326C-B70E-2CCE-F780-223F8D1EE0C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23130" y="2805569"/>
                <a:ext cx="194040" cy="51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4999FAD-8E8A-E2F6-E05B-A0F1FD6DB889}"/>
              </a:ext>
            </a:extLst>
          </p:cNvPr>
          <p:cNvGrpSpPr/>
          <p:nvPr/>
        </p:nvGrpSpPr>
        <p:grpSpPr>
          <a:xfrm>
            <a:off x="1006450" y="2735009"/>
            <a:ext cx="1942920" cy="659880"/>
            <a:chOff x="1006450" y="2735009"/>
            <a:chExt cx="194292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DD77ACE-5C2A-14D2-DEC2-EE2DDB28D813}"/>
                    </a:ext>
                  </a:extLst>
                </p14:cNvPr>
                <p14:cNvContentPartPr/>
                <p14:nvPr/>
              </p14:nvContentPartPr>
              <p14:xfrm>
                <a:off x="1006450" y="2861009"/>
                <a:ext cx="802080" cy="325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DD77ACE-5C2A-14D2-DEC2-EE2DDB28D81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7450" y="2852009"/>
                  <a:ext cx="8197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8591631-1EA1-C63F-2EDE-1942B734B2BD}"/>
                    </a:ext>
                  </a:extLst>
                </p14:cNvPr>
                <p14:cNvContentPartPr/>
                <p14:nvPr/>
              </p14:nvContentPartPr>
              <p14:xfrm>
                <a:off x="1657330" y="2998529"/>
                <a:ext cx="188280" cy="5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8591631-1EA1-C63F-2EDE-1942B734B2B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48330" y="2989529"/>
                  <a:ext cx="205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F686FFB-F725-275F-5D07-5AC54BF91A31}"/>
                    </a:ext>
                  </a:extLst>
                </p14:cNvPr>
                <p14:cNvContentPartPr/>
                <p14:nvPr/>
              </p14:nvContentPartPr>
              <p14:xfrm>
                <a:off x="2103370" y="2791889"/>
                <a:ext cx="169200" cy="558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F686FFB-F725-275F-5D07-5AC54BF91A3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094730" y="2783249"/>
                  <a:ext cx="18684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6808D68-2FB3-C82B-D47E-323ED0B591D7}"/>
                    </a:ext>
                  </a:extLst>
                </p14:cNvPr>
                <p14:cNvContentPartPr/>
                <p14:nvPr/>
              </p14:nvContentPartPr>
              <p14:xfrm>
                <a:off x="2329810" y="2735009"/>
                <a:ext cx="148320" cy="91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6808D68-2FB3-C82B-D47E-323ED0B591D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21170" y="2726369"/>
                  <a:ext cx="165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58647C6-C218-BBD3-9F8A-0FE2B493E192}"/>
                    </a:ext>
                  </a:extLst>
                </p14:cNvPr>
                <p14:cNvContentPartPr/>
                <p14:nvPr/>
              </p14:nvContentPartPr>
              <p14:xfrm>
                <a:off x="2682610" y="3046769"/>
                <a:ext cx="9360" cy="348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58647C6-C218-BBD3-9F8A-0FE2B493E19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673610" y="3038129"/>
                  <a:ext cx="27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F54FF22-B4AF-1D24-A535-193493EEB420}"/>
                    </a:ext>
                  </a:extLst>
                </p14:cNvPr>
                <p14:cNvContentPartPr/>
                <p14:nvPr/>
              </p14:nvContentPartPr>
              <p14:xfrm>
                <a:off x="2649130" y="3016169"/>
                <a:ext cx="186120" cy="117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F54FF22-B4AF-1D24-A535-193493EEB42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640130" y="3007529"/>
                  <a:ext cx="203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2E8C8A0-B46E-51C3-B9AC-DFD99EE3C3D1}"/>
                    </a:ext>
                  </a:extLst>
                </p14:cNvPr>
                <p14:cNvContentPartPr/>
                <p14:nvPr/>
              </p14:nvContentPartPr>
              <p14:xfrm>
                <a:off x="2836690" y="2782529"/>
                <a:ext cx="112680" cy="144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2E8C8A0-B46E-51C3-B9AC-DFD99EE3C3D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828050" y="2773889"/>
                  <a:ext cx="13032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40643E5-1C79-6BD8-D893-20908770A054}"/>
              </a:ext>
            </a:extLst>
          </p:cNvPr>
          <p:cNvGrpSpPr/>
          <p:nvPr/>
        </p:nvGrpSpPr>
        <p:grpSpPr>
          <a:xfrm>
            <a:off x="3531850" y="2696849"/>
            <a:ext cx="2570400" cy="675360"/>
            <a:chOff x="3531850" y="2696849"/>
            <a:chExt cx="2570400" cy="6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A601B37-9BE5-D988-1C21-43CC056FCEA6}"/>
                    </a:ext>
                  </a:extLst>
                </p14:cNvPr>
                <p14:cNvContentPartPr/>
                <p14:nvPr/>
              </p14:nvContentPartPr>
              <p14:xfrm>
                <a:off x="3650290" y="3009689"/>
                <a:ext cx="218520" cy="121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A601B37-9BE5-D988-1C21-43CC056FCEA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641290" y="3001049"/>
                  <a:ext cx="236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0071F4F-3B6B-CFF2-73A4-04CB33FBCFCF}"/>
                    </a:ext>
                  </a:extLst>
                </p14:cNvPr>
                <p14:cNvContentPartPr/>
                <p14:nvPr/>
              </p14:nvContentPartPr>
              <p14:xfrm>
                <a:off x="3531850" y="2785769"/>
                <a:ext cx="129600" cy="545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0071F4F-3B6B-CFF2-73A4-04CB33FBCFC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22850" y="2776769"/>
                  <a:ext cx="14724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EAC3F8C-FFBD-C076-0751-095352EC250F}"/>
                    </a:ext>
                  </a:extLst>
                </p14:cNvPr>
                <p14:cNvContentPartPr/>
                <p14:nvPr/>
              </p14:nvContentPartPr>
              <p14:xfrm>
                <a:off x="4039090" y="2759489"/>
                <a:ext cx="1823760" cy="612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EAC3F8C-FFBD-C076-0751-095352EC250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030450" y="2750849"/>
                  <a:ext cx="184140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373C3C4-71EA-2822-441C-8461156828CD}"/>
                    </a:ext>
                  </a:extLst>
                </p14:cNvPr>
                <p14:cNvContentPartPr/>
                <p14:nvPr/>
              </p14:nvContentPartPr>
              <p14:xfrm>
                <a:off x="5876890" y="2696849"/>
                <a:ext cx="225360" cy="479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373C3C4-71EA-2822-441C-8461156828C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867890" y="2687849"/>
                  <a:ext cx="243000" cy="49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461E1E3-8CE8-3965-990F-C71312ACFC98}"/>
                  </a:ext>
                </a:extLst>
              </p14:cNvPr>
              <p14:cNvContentPartPr/>
              <p14:nvPr/>
            </p14:nvContentPartPr>
            <p14:xfrm>
              <a:off x="401650" y="4166009"/>
              <a:ext cx="411480" cy="2199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461E1E3-8CE8-3965-990F-C71312ACFC9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92650" y="4157009"/>
                <a:ext cx="429120" cy="2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BAFDC65-71B0-A3A5-7D39-4DB649819688}"/>
              </a:ext>
            </a:extLst>
          </p:cNvPr>
          <p:cNvGrpSpPr/>
          <p:nvPr/>
        </p:nvGrpSpPr>
        <p:grpSpPr>
          <a:xfrm>
            <a:off x="1202290" y="4171049"/>
            <a:ext cx="1646640" cy="352800"/>
            <a:chOff x="1202290" y="4171049"/>
            <a:chExt cx="164664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D2AC64F-4A38-367F-C039-6369967273A7}"/>
                    </a:ext>
                  </a:extLst>
                </p14:cNvPr>
                <p14:cNvContentPartPr/>
                <p14:nvPr/>
              </p14:nvContentPartPr>
              <p14:xfrm>
                <a:off x="1202290" y="4193729"/>
                <a:ext cx="184320" cy="280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D2AC64F-4A38-367F-C039-6369967273A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93290" y="4184729"/>
                  <a:ext cx="201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0DB1F7B-4CBC-2B2C-8609-0C28A68EF685}"/>
                    </a:ext>
                  </a:extLst>
                </p14:cNvPr>
                <p14:cNvContentPartPr/>
                <p14:nvPr/>
              </p14:nvContentPartPr>
              <p14:xfrm>
                <a:off x="1544650" y="4201289"/>
                <a:ext cx="351360" cy="87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0DB1F7B-4CBC-2B2C-8609-0C28A68EF68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36010" y="4192649"/>
                  <a:ext cx="369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160605A-325C-DFF0-D7FF-14DF43CB09B9}"/>
                    </a:ext>
                  </a:extLst>
                </p14:cNvPr>
                <p14:cNvContentPartPr/>
                <p14:nvPr/>
              </p14:nvContentPartPr>
              <p14:xfrm>
                <a:off x="2059090" y="4189049"/>
                <a:ext cx="53640" cy="243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160605A-325C-DFF0-D7FF-14DF43CB09B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050090" y="4180409"/>
                  <a:ext cx="71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A775FEF-DFEA-A0F6-9A54-F1ED22A8B499}"/>
                    </a:ext>
                  </a:extLst>
                </p14:cNvPr>
                <p14:cNvContentPartPr/>
                <p14:nvPr/>
              </p14:nvContentPartPr>
              <p14:xfrm>
                <a:off x="2058730" y="4171049"/>
                <a:ext cx="109800" cy="93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A775FEF-DFEA-A0F6-9A54-F1ED22A8B49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050090" y="4162409"/>
                  <a:ext cx="127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FBE8142-1979-2502-42D8-4250D4DC29A1}"/>
                    </a:ext>
                  </a:extLst>
                </p14:cNvPr>
                <p14:cNvContentPartPr/>
                <p14:nvPr/>
              </p14:nvContentPartPr>
              <p14:xfrm>
                <a:off x="2200930" y="4385609"/>
                <a:ext cx="199440" cy="87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FBE8142-1979-2502-42D8-4250D4DC29A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191930" y="4376609"/>
                  <a:ext cx="217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01B9E4D-B048-E6DB-2B81-67E5D97178E1}"/>
                    </a:ext>
                  </a:extLst>
                </p14:cNvPr>
                <p14:cNvContentPartPr/>
                <p14:nvPr/>
              </p14:nvContentPartPr>
              <p14:xfrm>
                <a:off x="2451850" y="4418729"/>
                <a:ext cx="327600" cy="60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1B9E4D-B048-E6DB-2B81-67E5D97178E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43210" y="4410089"/>
                  <a:ext cx="345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830328A-9620-E03E-72AF-207D18BA5D8E}"/>
                    </a:ext>
                  </a:extLst>
                </p14:cNvPr>
                <p14:cNvContentPartPr/>
                <p14:nvPr/>
              </p14:nvContentPartPr>
              <p14:xfrm>
                <a:off x="2647690" y="4396049"/>
                <a:ext cx="201240" cy="127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830328A-9620-E03E-72AF-207D18BA5D8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38690" y="4387409"/>
                  <a:ext cx="21888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7B1DE36-3AE7-AEB6-0FD7-E47325968175}"/>
              </a:ext>
            </a:extLst>
          </p:cNvPr>
          <p:cNvGrpSpPr/>
          <p:nvPr/>
        </p:nvGrpSpPr>
        <p:grpSpPr>
          <a:xfrm>
            <a:off x="885850" y="4636169"/>
            <a:ext cx="2440440" cy="420480"/>
            <a:chOff x="885850" y="4636169"/>
            <a:chExt cx="244044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D813460-5441-4848-C078-24E893EDA82C}"/>
                    </a:ext>
                  </a:extLst>
                </p14:cNvPr>
                <p14:cNvContentPartPr/>
                <p14:nvPr/>
              </p14:nvContentPartPr>
              <p14:xfrm>
                <a:off x="897370" y="4729049"/>
                <a:ext cx="177840" cy="302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D813460-5441-4848-C078-24E893EDA82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88370" y="4720049"/>
                  <a:ext cx="195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EAB6820-3147-9A6E-A0D2-BA997890649E}"/>
                    </a:ext>
                  </a:extLst>
                </p14:cNvPr>
                <p14:cNvContentPartPr/>
                <p14:nvPr/>
              </p14:nvContentPartPr>
              <p14:xfrm>
                <a:off x="885850" y="4897529"/>
                <a:ext cx="240840" cy="19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EAB6820-3147-9A6E-A0D2-BA997890649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77210" y="4888529"/>
                  <a:ext cx="258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E185D87-97FB-6F82-45FF-5AE53FF4061D}"/>
                    </a:ext>
                  </a:extLst>
                </p14:cNvPr>
                <p14:cNvContentPartPr/>
                <p14:nvPr/>
              </p14:nvContentPartPr>
              <p14:xfrm>
                <a:off x="1167010" y="4708169"/>
                <a:ext cx="812880" cy="348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E185D87-97FB-6F82-45FF-5AE53FF4061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58370" y="4699169"/>
                  <a:ext cx="830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BE3E9C6-CE19-0846-6DCB-F4D69B281209}"/>
                    </a:ext>
                  </a:extLst>
                </p14:cNvPr>
                <p14:cNvContentPartPr/>
                <p14:nvPr/>
              </p14:nvContentPartPr>
              <p14:xfrm>
                <a:off x="1584250" y="4823729"/>
                <a:ext cx="274320" cy="17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BE3E9C6-CE19-0846-6DCB-F4D69B28120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575610" y="4815089"/>
                  <a:ext cx="291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E930A3B-FD54-C2ED-00A7-9CB6C9A99179}"/>
                    </a:ext>
                  </a:extLst>
                </p14:cNvPr>
                <p14:cNvContentPartPr/>
                <p14:nvPr/>
              </p14:nvContentPartPr>
              <p14:xfrm>
                <a:off x="2181130" y="4890689"/>
                <a:ext cx="450360" cy="102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E930A3B-FD54-C2ED-00A7-9CB6C9A9917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172490" y="4881689"/>
                  <a:ext cx="468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D033E89-64F1-5CC4-2F79-A41916086DDF}"/>
                    </a:ext>
                  </a:extLst>
                </p14:cNvPr>
                <p14:cNvContentPartPr/>
                <p14:nvPr/>
              </p14:nvContentPartPr>
              <p14:xfrm>
                <a:off x="2861530" y="4777289"/>
                <a:ext cx="282960" cy="267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D033E89-64F1-5CC4-2F79-A41916086DD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52890" y="4768649"/>
                  <a:ext cx="300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803F1C1-8D21-A7AA-CDF1-23B5C82EF21C}"/>
                    </a:ext>
                  </a:extLst>
                </p14:cNvPr>
                <p14:cNvContentPartPr/>
                <p14:nvPr/>
              </p14:nvContentPartPr>
              <p14:xfrm>
                <a:off x="3152410" y="4636169"/>
                <a:ext cx="173880" cy="101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803F1C1-8D21-A7AA-CDF1-23B5C82EF21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143410" y="4627169"/>
                  <a:ext cx="19152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B4B233C-A0FC-B09D-7409-900BBE85390B}"/>
              </a:ext>
            </a:extLst>
          </p:cNvPr>
          <p:cNvGrpSpPr/>
          <p:nvPr/>
        </p:nvGrpSpPr>
        <p:grpSpPr>
          <a:xfrm>
            <a:off x="3483610" y="4655249"/>
            <a:ext cx="330120" cy="521640"/>
            <a:chOff x="3483610" y="4655249"/>
            <a:chExt cx="33012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44D0701-A370-864A-9016-25DBA5E96B38}"/>
                    </a:ext>
                  </a:extLst>
                </p14:cNvPr>
                <p14:cNvContentPartPr/>
                <p14:nvPr/>
              </p14:nvContentPartPr>
              <p14:xfrm>
                <a:off x="3483610" y="4792049"/>
                <a:ext cx="167040" cy="384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44D0701-A370-864A-9016-25DBA5E96B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474970" y="4783409"/>
                  <a:ext cx="1846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4FC5FBD-7943-BC38-1A63-0415F984F36C}"/>
                    </a:ext>
                  </a:extLst>
                </p14:cNvPr>
                <p14:cNvContentPartPr/>
                <p14:nvPr/>
              </p14:nvContentPartPr>
              <p14:xfrm>
                <a:off x="3641290" y="4655249"/>
                <a:ext cx="172440" cy="79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4FC5FBD-7943-BC38-1A63-0415F984F36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632650" y="4646609"/>
                  <a:ext cx="19008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BA3375-F1F1-BFD2-7210-01E2DFA1ECBE}"/>
              </a:ext>
            </a:extLst>
          </p:cNvPr>
          <p:cNvGrpSpPr/>
          <p:nvPr/>
        </p:nvGrpSpPr>
        <p:grpSpPr>
          <a:xfrm>
            <a:off x="4137010" y="4704929"/>
            <a:ext cx="611280" cy="231120"/>
            <a:chOff x="4137010" y="4704929"/>
            <a:chExt cx="61128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6D8198-2614-7D4E-F528-3A030F5D02CF}"/>
                    </a:ext>
                  </a:extLst>
                </p14:cNvPr>
                <p14:cNvContentPartPr/>
                <p14:nvPr/>
              </p14:nvContentPartPr>
              <p14:xfrm>
                <a:off x="4144210" y="4772249"/>
                <a:ext cx="208440" cy="43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6D8198-2614-7D4E-F528-3A030F5D02C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135210" y="4763609"/>
                  <a:ext cx="226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20FDC87-8699-AF1E-A0AE-5B2146BB13B3}"/>
                    </a:ext>
                  </a:extLst>
                </p14:cNvPr>
                <p14:cNvContentPartPr/>
                <p14:nvPr/>
              </p14:nvContentPartPr>
              <p14:xfrm>
                <a:off x="4137010" y="4879889"/>
                <a:ext cx="218520" cy="17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20FDC87-8699-AF1E-A0AE-5B2146BB13B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128010" y="4871249"/>
                  <a:ext cx="236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59AB1C5-A180-5CB4-09DA-ECDD69A2BEEF}"/>
                    </a:ext>
                  </a:extLst>
                </p14:cNvPr>
                <p14:cNvContentPartPr/>
                <p14:nvPr/>
              </p14:nvContentPartPr>
              <p14:xfrm>
                <a:off x="4496290" y="4704929"/>
                <a:ext cx="252000" cy="231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59AB1C5-A180-5CB4-09DA-ECDD69A2BEE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487290" y="4696289"/>
                  <a:ext cx="26964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B671677-D569-239E-B676-2C76350142EE}"/>
                  </a:ext>
                </a:extLst>
              </p14:cNvPr>
              <p14:cNvContentPartPr/>
              <p14:nvPr/>
            </p14:nvContentPartPr>
            <p14:xfrm>
              <a:off x="178090" y="4236929"/>
              <a:ext cx="19440" cy="896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B671677-D569-239E-B676-2C76350142EE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8450" y="4057289"/>
                <a:ext cx="19908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D324256D-90B2-CE98-56E2-63846E26B63C}"/>
                  </a:ext>
                </a:extLst>
              </p14:cNvPr>
              <p14:cNvContentPartPr/>
              <p14:nvPr/>
            </p14:nvContentPartPr>
            <p14:xfrm>
              <a:off x="10647970" y="5845409"/>
              <a:ext cx="6840" cy="72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D324256D-90B2-CE98-56E2-63846E26B63C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557970" y="5665409"/>
                <a:ext cx="1864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CF70BDA9-A51D-95A0-6D05-8E98A053FEE4}"/>
                  </a:ext>
                </a:extLst>
              </p14:cNvPr>
              <p14:cNvContentPartPr/>
              <p14:nvPr/>
            </p14:nvContentPartPr>
            <p14:xfrm>
              <a:off x="182770" y="2414249"/>
              <a:ext cx="25200" cy="248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CF70BDA9-A51D-95A0-6D05-8E98A053FEE4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3130" y="2234249"/>
                <a:ext cx="2048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187A653-4B5C-8984-3574-E59A0EC3DA18}"/>
                  </a:ext>
                </a:extLst>
              </p14:cNvPr>
              <p14:cNvContentPartPr/>
              <p14:nvPr/>
            </p14:nvContentPartPr>
            <p14:xfrm>
              <a:off x="6979210" y="5394329"/>
              <a:ext cx="590760" cy="3823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187A653-4B5C-8984-3574-E59A0EC3DA1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889210" y="5214689"/>
                <a:ext cx="77040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17B10FF-9205-F8AD-769A-C7B18AB79344}"/>
                  </a:ext>
                </a:extLst>
              </p14:cNvPr>
              <p14:cNvContentPartPr/>
              <p14:nvPr/>
            </p14:nvContentPartPr>
            <p14:xfrm>
              <a:off x="7418770" y="3368249"/>
              <a:ext cx="3872160" cy="1771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17B10FF-9205-F8AD-769A-C7B18AB79344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355770" y="3305249"/>
                <a:ext cx="3997800" cy="3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9006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4727122-2650-558E-40AF-8800217F2B3C}"/>
              </a:ext>
            </a:extLst>
          </p:cNvPr>
          <p:cNvGrpSpPr/>
          <p:nvPr/>
        </p:nvGrpSpPr>
        <p:grpSpPr>
          <a:xfrm>
            <a:off x="951010" y="258209"/>
            <a:ext cx="1350720" cy="456120"/>
            <a:chOff x="951010" y="258209"/>
            <a:chExt cx="135072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CA1DEA2-5ECD-E68C-59FF-E2169EAD4FE1}"/>
                    </a:ext>
                  </a:extLst>
                </p14:cNvPr>
                <p14:cNvContentPartPr/>
                <p14:nvPr/>
              </p14:nvContentPartPr>
              <p14:xfrm>
                <a:off x="977650" y="314729"/>
                <a:ext cx="167040" cy="330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CA1DEA2-5ECD-E68C-59FF-E2169EAD4F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8650" y="305729"/>
                  <a:ext cx="1846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3F28109-22ED-ADF0-C5A1-483B6CBAAD01}"/>
                    </a:ext>
                  </a:extLst>
                </p14:cNvPr>
                <p14:cNvContentPartPr/>
                <p14:nvPr/>
              </p14:nvContentPartPr>
              <p14:xfrm>
                <a:off x="951010" y="258209"/>
                <a:ext cx="403920" cy="9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3F28109-22ED-ADF0-C5A1-483B6CBAAD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2370" y="249569"/>
                  <a:ext cx="421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D5BE08E-73E8-8D68-922B-BCA8B9896723}"/>
                    </a:ext>
                  </a:extLst>
                </p14:cNvPr>
                <p14:cNvContentPartPr/>
                <p14:nvPr/>
              </p14:nvContentPartPr>
              <p14:xfrm>
                <a:off x="1188970" y="474929"/>
                <a:ext cx="472320" cy="145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D5BE08E-73E8-8D68-922B-BCA8B98967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9970" y="465929"/>
                  <a:ext cx="48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0042470-63B4-3DEE-AAD5-F9C7DB0BFAB9}"/>
                    </a:ext>
                  </a:extLst>
                </p14:cNvPr>
                <p14:cNvContentPartPr/>
                <p14:nvPr/>
              </p14:nvContentPartPr>
              <p14:xfrm>
                <a:off x="1958650" y="426329"/>
                <a:ext cx="343080" cy="288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0042470-63B4-3DEE-AAD5-F9C7DB0BFA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50010" y="417329"/>
                  <a:ext cx="36072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B9F820-F355-53A1-3670-DC56D8864252}"/>
              </a:ext>
            </a:extLst>
          </p:cNvPr>
          <p:cNvGrpSpPr/>
          <p:nvPr/>
        </p:nvGrpSpPr>
        <p:grpSpPr>
          <a:xfrm>
            <a:off x="2266090" y="279089"/>
            <a:ext cx="1115280" cy="334800"/>
            <a:chOff x="2266090" y="279089"/>
            <a:chExt cx="111528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4747EC-D731-B659-1BD3-F56E9471D2BA}"/>
                    </a:ext>
                  </a:extLst>
                </p14:cNvPr>
                <p14:cNvContentPartPr/>
                <p14:nvPr/>
              </p14:nvContentPartPr>
              <p14:xfrm>
                <a:off x="2266090" y="279089"/>
                <a:ext cx="1115280" cy="334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4747EC-D731-B659-1BD3-F56E9471D2B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57450" y="270089"/>
                  <a:ext cx="11329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B65281-C4D8-C23E-7A21-CA6931511631}"/>
                    </a:ext>
                  </a:extLst>
                </p14:cNvPr>
                <p14:cNvContentPartPr/>
                <p14:nvPr/>
              </p14:nvContentPartPr>
              <p14:xfrm>
                <a:off x="2837410" y="341009"/>
                <a:ext cx="53640" cy="1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B65281-C4D8-C23E-7A21-CA69315116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28410" y="332369"/>
                  <a:ext cx="712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2AD3BE-A18F-7E96-AC2C-769ADFA70E16}"/>
              </a:ext>
            </a:extLst>
          </p:cNvPr>
          <p:cNvGrpSpPr/>
          <p:nvPr/>
        </p:nvGrpSpPr>
        <p:grpSpPr>
          <a:xfrm>
            <a:off x="3630490" y="146609"/>
            <a:ext cx="6313320" cy="660600"/>
            <a:chOff x="3630490" y="146609"/>
            <a:chExt cx="631332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BBAC3D-DFD7-840F-0224-40B3F740101E}"/>
                    </a:ext>
                  </a:extLst>
                </p14:cNvPr>
                <p14:cNvContentPartPr/>
                <p14:nvPr/>
              </p14:nvContentPartPr>
              <p14:xfrm>
                <a:off x="3630490" y="277649"/>
                <a:ext cx="1120320" cy="401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BBAC3D-DFD7-840F-0224-40B3F74010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21490" y="268649"/>
                  <a:ext cx="11379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3977F4E-E6B6-BB21-C51E-FBA0DB3493DF}"/>
                    </a:ext>
                  </a:extLst>
                </p14:cNvPr>
                <p14:cNvContentPartPr/>
                <p14:nvPr/>
              </p14:nvContentPartPr>
              <p14:xfrm>
                <a:off x="5048530" y="326249"/>
                <a:ext cx="296280" cy="48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3977F4E-E6B6-BB21-C51E-FBA0DB3493D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39530" y="317609"/>
                  <a:ext cx="3139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F1E6A7-1C91-60C7-08E7-3871CAE510F8}"/>
                    </a:ext>
                  </a:extLst>
                </p14:cNvPr>
                <p14:cNvContentPartPr/>
                <p14:nvPr/>
              </p14:nvContentPartPr>
              <p14:xfrm>
                <a:off x="5636050" y="311489"/>
                <a:ext cx="470880" cy="24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F1E6A7-1C91-60C7-08E7-3871CAE510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27410" y="302489"/>
                  <a:ext cx="488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5EDD3A6-A4FA-E189-43AE-266061700E03}"/>
                    </a:ext>
                  </a:extLst>
                </p14:cNvPr>
                <p14:cNvContentPartPr/>
                <p14:nvPr/>
              </p14:nvContentPartPr>
              <p14:xfrm>
                <a:off x="5883370" y="146609"/>
                <a:ext cx="186480" cy="130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5EDD3A6-A4FA-E189-43AE-266061700E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74370" y="137969"/>
                  <a:ext cx="204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9736403-EE6C-378C-56F1-5746A6144A78}"/>
                    </a:ext>
                  </a:extLst>
                </p14:cNvPr>
                <p14:cNvContentPartPr/>
                <p14:nvPr/>
              </p14:nvContentPartPr>
              <p14:xfrm>
                <a:off x="6176050" y="601289"/>
                <a:ext cx="95760" cy="122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9736403-EE6C-378C-56F1-5746A6144A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67410" y="592649"/>
                  <a:ext cx="113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AA42678-E2E4-AB9F-D470-74459841FE0C}"/>
                    </a:ext>
                  </a:extLst>
                </p14:cNvPr>
                <p14:cNvContentPartPr/>
                <p14:nvPr/>
              </p14:nvContentPartPr>
              <p14:xfrm>
                <a:off x="6258850" y="449369"/>
                <a:ext cx="14760" cy="53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AA42678-E2E4-AB9F-D470-74459841FE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50210" y="440729"/>
                  <a:ext cx="32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98A81A-2FAE-7B3C-1B18-FDC8403BC337}"/>
                    </a:ext>
                  </a:extLst>
                </p14:cNvPr>
                <p14:cNvContentPartPr/>
                <p14:nvPr/>
              </p14:nvContentPartPr>
              <p14:xfrm>
                <a:off x="6658450" y="179009"/>
                <a:ext cx="490680" cy="490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98A81A-2FAE-7B3C-1B18-FDC8403BC3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49810" y="170009"/>
                  <a:ext cx="5083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516D647-9898-1599-ECDE-727C92FE7BDF}"/>
                    </a:ext>
                  </a:extLst>
                </p14:cNvPr>
                <p14:cNvContentPartPr/>
                <p14:nvPr/>
              </p14:nvContentPartPr>
              <p14:xfrm>
                <a:off x="7345330" y="264329"/>
                <a:ext cx="555120" cy="33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516D647-9898-1599-ECDE-727C92FE7B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36330" y="255329"/>
                  <a:ext cx="572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34CB93-AE75-FF34-82A2-725590294E3D}"/>
                    </a:ext>
                  </a:extLst>
                </p14:cNvPr>
                <p14:cNvContentPartPr/>
                <p14:nvPr/>
              </p14:nvContentPartPr>
              <p14:xfrm>
                <a:off x="7366210" y="386009"/>
                <a:ext cx="333360" cy="1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34CB93-AE75-FF34-82A2-725590294E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57210" y="377369"/>
                  <a:ext cx="351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063A907-319C-F5D9-AEFC-0243DA1AF4F1}"/>
                    </a:ext>
                  </a:extLst>
                </p14:cNvPr>
                <p14:cNvContentPartPr/>
                <p14:nvPr/>
              </p14:nvContentPartPr>
              <p14:xfrm>
                <a:off x="8065330" y="214289"/>
                <a:ext cx="1878480" cy="379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063A907-319C-F5D9-AEFC-0243DA1AF4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56330" y="205649"/>
                  <a:ext cx="18961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FE3D55B-FC93-E8BA-233C-E1C30DF2FE89}"/>
                    </a:ext>
                  </a:extLst>
                </p14:cNvPr>
                <p14:cNvContentPartPr/>
                <p14:nvPr/>
              </p14:nvContentPartPr>
              <p14:xfrm>
                <a:off x="9705850" y="386009"/>
                <a:ext cx="49320" cy="1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FE3D55B-FC93-E8BA-233C-E1C30DF2FE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96850" y="377369"/>
                  <a:ext cx="66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A5847E-7BA8-7FC8-84C8-BEFDF210236D}"/>
                    </a:ext>
                  </a:extLst>
                </p14:cNvPr>
                <p14:cNvContentPartPr/>
                <p14:nvPr/>
              </p14:nvContentPartPr>
              <p14:xfrm>
                <a:off x="9267370" y="384209"/>
                <a:ext cx="408240" cy="23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A5847E-7BA8-7FC8-84C8-BEFDF21023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58730" y="375569"/>
                  <a:ext cx="425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22D3697-5832-B733-1B1B-62B943A80F49}"/>
                    </a:ext>
                  </a:extLst>
                </p14:cNvPr>
                <p14:cNvContentPartPr/>
                <p14:nvPr/>
              </p14:nvContentPartPr>
              <p14:xfrm>
                <a:off x="8233450" y="325529"/>
                <a:ext cx="5544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22D3697-5832-B733-1B1B-62B943A80F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24450" y="316889"/>
                  <a:ext cx="73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B79065B-84E0-591A-6173-AF3185403AF6}"/>
                    </a:ext>
                  </a:extLst>
                </p14:cNvPr>
                <p14:cNvContentPartPr/>
                <p14:nvPr/>
              </p14:nvContentPartPr>
              <p14:xfrm>
                <a:off x="8426050" y="328769"/>
                <a:ext cx="344880" cy="1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B79065B-84E0-591A-6173-AF3185403A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17050" y="319769"/>
                  <a:ext cx="3625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E466E80-1530-8568-DC56-5CC33CE2BDEB}"/>
              </a:ext>
            </a:extLst>
          </p:cNvPr>
          <p:cNvGrpSpPr/>
          <p:nvPr/>
        </p:nvGrpSpPr>
        <p:grpSpPr>
          <a:xfrm>
            <a:off x="10266730" y="317249"/>
            <a:ext cx="848880" cy="353160"/>
            <a:chOff x="10266730" y="317249"/>
            <a:chExt cx="84888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C7AEB0-828F-A904-0C27-95A04ED7E5EA}"/>
                    </a:ext>
                  </a:extLst>
                </p14:cNvPr>
                <p14:cNvContentPartPr/>
                <p14:nvPr/>
              </p14:nvContentPartPr>
              <p14:xfrm>
                <a:off x="10266730" y="317249"/>
                <a:ext cx="777960" cy="353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C7AEB0-828F-A904-0C27-95A04ED7E5E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58090" y="308609"/>
                  <a:ext cx="7956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280A2A7-1E11-3827-3BE0-8845990AEA1E}"/>
                    </a:ext>
                  </a:extLst>
                </p14:cNvPr>
                <p14:cNvContentPartPr/>
                <p14:nvPr/>
              </p14:nvContentPartPr>
              <p14:xfrm>
                <a:off x="10827970" y="529289"/>
                <a:ext cx="287640" cy="32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280A2A7-1E11-3827-3BE0-8845990AEA1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19330" y="520649"/>
                  <a:ext cx="305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8CEDFB-4AF0-CAC9-E07F-9C7249B42172}"/>
                    </a:ext>
                  </a:extLst>
                </p14:cNvPr>
                <p14:cNvContentPartPr/>
                <p14:nvPr/>
              </p14:nvContentPartPr>
              <p14:xfrm>
                <a:off x="10298410" y="502649"/>
                <a:ext cx="427320" cy="30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8CEDFB-4AF0-CAC9-E07F-9C7249B421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89770" y="493649"/>
                  <a:ext cx="4449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2A8A1B-BFF7-4E95-9D44-AA766F7E3296}"/>
              </a:ext>
            </a:extLst>
          </p:cNvPr>
          <p:cNvGrpSpPr/>
          <p:nvPr/>
        </p:nvGrpSpPr>
        <p:grpSpPr>
          <a:xfrm>
            <a:off x="430090" y="912689"/>
            <a:ext cx="3011040" cy="603360"/>
            <a:chOff x="430090" y="912689"/>
            <a:chExt cx="301104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D0FF6B-DAC9-16FE-F494-88B9F8167345}"/>
                    </a:ext>
                  </a:extLst>
                </p14:cNvPr>
                <p14:cNvContentPartPr/>
                <p14:nvPr/>
              </p14:nvContentPartPr>
              <p14:xfrm>
                <a:off x="430090" y="1090169"/>
                <a:ext cx="1202760" cy="217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D0FF6B-DAC9-16FE-F494-88B9F81673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1450" y="1081529"/>
                  <a:ext cx="122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141EFD6-D68D-DFFD-F39A-5856B46FFA65}"/>
                    </a:ext>
                  </a:extLst>
                </p14:cNvPr>
                <p14:cNvContentPartPr/>
                <p14:nvPr/>
              </p14:nvContentPartPr>
              <p14:xfrm>
                <a:off x="1851730" y="963089"/>
                <a:ext cx="297000" cy="439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141EFD6-D68D-DFFD-F39A-5856B46FFA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43090" y="954449"/>
                  <a:ext cx="3146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BA29FC3-51EB-DB43-F6AC-C173907B6F69}"/>
                    </a:ext>
                  </a:extLst>
                </p14:cNvPr>
                <p14:cNvContentPartPr/>
                <p14:nvPr/>
              </p14:nvContentPartPr>
              <p14:xfrm>
                <a:off x="2404690" y="912689"/>
                <a:ext cx="1036440" cy="603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BA29FC3-51EB-DB43-F6AC-C173907B6F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95690" y="904049"/>
                  <a:ext cx="1054080" cy="62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D185F9-A419-E347-AA76-922C40DDA096}"/>
                  </a:ext>
                </a:extLst>
              </p14:cNvPr>
              <p14:cNvContentPartPr/>
              <p14:nvPr/>
            </p14:nvContentPartPr>
            <p14:xfrm>
              <a:off x="3836410" y="1109969"/>
              <a:ext cx="631080" cy="181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D185F9-A419-E347-AA76-922C40DDA09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27770" y="1101329"/>
                <a:ext cx="64872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0C06EA6B-1BD9-9FC4-7140-7D5955A30D96}"/>
              </a:ext>
            </a:extLst>
          </p:cNvPr>
          <p:cNvGrpSpPr/>
          <p:nvPr/>
        </p:nvGrpSpPr>
        <p:grpSpPr>
          <a:xfrm>
            <a:off x="1353850" y="1588409"/>
            <a:ext cx="1742760" cy="705240"/>
            <a:chOff x="1353850" y="1588409"/>
            <a:chExt cx="174276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8B6BE25-7212-8B33-EAF6-8EB12903D20A}"/>
                    </a:ext>
                  </a:extLst>
                </p14:cNvPr>
                <p14:cNvContentPartPr/>
                <p14:nvPr/>
              </p14:nvContentPartPr>
              <p14:xfrm>
                <a:off x="1364290" y="1785329"/>
                <a:ext cx="15840" cy="318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8B6BE25-7212-8B33-EAF6-8EB12903D2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55290" y="1776329"/>
                  <a:ext cx="334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52FAB87-E420-E534-27E3-DD898B2E11D5}"/>
                    </a:ext>
                  </a:extLst>
                </p14:cNvPr>
                <p14:cNvContentPartPr/>
                <p14:nvPr/>
              </p14:nvContentPartPr>
              <p14:xfrm>
                <a:off x="1353850" y="1685609"/>
                <a:ext cx="183240" cy="608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52FAB87-E420-E534-27E3-DD898B2E11D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45210" y="1676609"/>
                  <a:ext cx="20088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B523255-5869-669A-78DF-41C1E6AEECEE}"/>
                    </a:ext>
                  </a:extLst>
                </p14:cNvPr>
                <p14:cNvContentPartPr/>
                <p14:nvPr/>
              </p14:nvContentPartPr>
              <p14:xfrm>
                <a:off x="1650490" y="1588409"/>
                <a:ext cx="1446120" cy="522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B523255-5869-669A-78DF-41C1E6AEEC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41850" y="1579769"/>
                  <a:ext cx="1463760" cy="54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CD5D750-B8A8-0748-8C72-55C4C15ADCA4}"/>
                  </a:ext>
                </a:extLst>
              </p14:cNvPr>
              <p14:cNvContentPartPr/>
              <p14:nvPr/>
            </p14:nvContentPartPr>
            <p14:xfrm>
              <a:off x="3822010" y="1692449"/>
              <a:ext cx="294480" cy="433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CD5D750-B8A8-0748-8C72-55C4C15ADCA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13010" y="1683809"/>
                <a:ext cx="312120" cy="45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46BFC144-CF6A-3FD2-88D4-CCB05251E6E9}"/>
              </a:ext>
            </a:extLst>
          </p:cNvPr>
          <p:cNvGrpSpPr/>
          <p:nvPr/>
        </p:nvGrpSpPr>
        <p:grpSpPr>
          <a:xfrm>
            <a:off x="4193890" y="1586249"/>
            <a:ext cx="2463120" cy="597960"/>
            <a:chOff x="4193890" y="1586249"/>
            <a:chExt cx="246312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B822AB-7B74-336B-E5C3-1709C636E97A}"/>
                    </a:ext>
                  </a:extLst>
                </p14:cNvPr>
                <p14:cNvContentPartPr/>
                <p14:nvPr/>
              </p14:nvContentPartPr>
              <p14:xfrm>
                <a:off x="4242130" y="1795769"/>
                <a:ext cx="136440" cy="266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B822AB-7B74-336B-E5C3-1709C636E9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33130" y="1787129"/>
                  <a:ext cx="154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146925C-A156-B283-D16F-62C6B1F78525}"/>
                    </a:ext>
                  </a:extLst>
                </p14:cNvPr>
                <p14:cNvContentPartPr/>
                <p14:nvPr/>
              </p14:nvContentPartPr>
              <p14:xfrm>
                <a:off x="4193890" y="1977209"/>
                <a:ext cx="195840" cy="2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146925C-A156-B283-D16F-62C6B1F7852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84890" y="1968569"/>
                  <a:ext cx="213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01C513-158E-1C75-F410-FE68F10ABBF5}"/>
                    </a:ext>
                  </a:extLst>
                </p14:cNvPr>
                <p14:cNvContentPartPr/>
                <p14:nvPr/>
              </p14:nvContentPartPr>
              <p14:xfrm>
                <a:off x="4538050" y="1729889"/>
                <a:ext cx="25560" cy="444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01C513-158E-1C75-F410-FE68F10ABB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29050" y="1721249"/>
                  <a:ext cx="432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998D1DF-9C2C-D749-9C9E-BB7A74BB07E9}"/>
                    </a:ext>
                  </a:extLst>
                </p14:cNvPr>
                <p14:cNvContentPartPr/>
                <p14:nvPr/>
              </p14:nvContentPartPr>
              <p14:xfrm>
                <a:off x="4754770" y="1785689"/>
                <a:ext cx="405000" cy="266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998D1DF-9C2C-D749-9C9E-BB7A74BB07E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46130" y="1777049"/>
                  <a:ext cx="422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8A8F00E-8A40-E354-018C-2BC7AE3CADF5}"/>
                    </a:ext>
                  </a:extLst>
                </p14:cNvPr>
                <p14:cNvContentPartPr/>
                <p14:nvPr/>
              </p14:nvContentPartPr>
              <p14:xfrm>
                <a:off x="4920370" y="1586249"/>
                <a:ext cx="152280" cy="163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8A8F00E-8A40-E354-018C-2BC7AE3CAD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11730" y="1577609"/>
                  <a:ext cx="169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2FDB82D-0DD4-553D-83BA-BEC5A3059351}"/>
                    </a:ext>
                  </a:extLst>
                </p14:cNvPr>
                <p14:cNvContentPartPr/>
                <p14:nvPr/>
              </p14:nvContentPartPr>
              <p14:xfrm>
                <a:off x="5231050" y="2058209"/>
                <a:ext cx="50400" cy="126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2FDB82D-0DD4-553D-83BA-BEC5A30593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22410" y="2049209"/>
                  <a:ext cx="68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1EC807E-A28C-89BE-70A2-0D65DD61C930}"/>
                    </a:ext>
                  </a:extLst>
                </p14:cNvPr>
                <p14:cNvContentPartPr/>
                <p14:nvPr/>
              </p14:nvContentPartPr>
              <p14:xfrm>
                <a:off x="5257330" y="1935089"/>
                <a:ext cx="16560" cy="21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1EC807E-A28C-89BE-70A2-0D65DD61C9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48330" y="1926089"/>
                  <a:ext cx="34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6D6D53-86F9-7F45-4C29-E960A38715CD}"/>
                    </a:ext>
                  </a:extLst>
                </p14:cNvPr>
                <p14:cNvContentPartPr/>
                <p14:nvPr/>
              </p14:nvContentPartPr>
              <p14:xfrm>
                <a:off x="5420050" y="1693169"/>
                <a:ext cx="14400" cy="387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6D6D53-86F9-7F45-4C29-E960A38715C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11410" y="1684529"/>
                  <a:ext cx="320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78D5B9-EE98-5366-2811-AA34B022A867}"/>
                    </a:ext>
                  </a:extLst>
                </p14:cNvPr>
                <p14:cNvContentPartPr/>
                <p14:nvPr/>
              </p14:nvContentPartPr>
              <p14:xfrm>
                <a:off x="5630290" y="1851929"/>
                <a:ext cx="27360" cy="161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78D5B9-EE98-5366-2811-AA34B022A8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21650" y="1843289"/>
                  <a:ext cx="45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17CD1EF-FB6A-8BBF-5DF1-CEBF5F41B6EC}"/>
                    </a:ext>
                  </a:extLst>
                </p14:cNvPr>
                <p14:cNvContentPartPr/>
                <p14:nvPr/>
              </p14:nvContentPartPr>
              <p14:xfrm>
                <a:off x="5650090" y="1772369"/>
                <a:ext cx="13680" cy="5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17CD1EF-FB6A-8BBF-5DF1-CEBF5F41B6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41450" y="1763729"/>
                  <a:ext cx="31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7234A5E-7FC5-ED21-C3E3-57F8F3FAD8FF}"/>
                    </a:ext>
                  </a:extLst>
                </p14:cNvPr>
                <p14:cNvContentPartPr/>
                <p14:nvPr/>
              </p14:nvContentPartPr>
              <p14:xfrm>
                <a:off x="5808490" y="1678049"/>
                <a:ext cx="255960" cy="496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7234A5E-7FC5-ED21-C3E3-57F8F3FAD8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99850" y="1669409"/>
                  <a:ext cx="2736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A6660E4-2400-61BD-1A13-B133838133AC}"/>
                    </a:ext>
                  </a:extLst>
                </p14:cNvPr>
                <p14:cNvContentPartPr/>
                <p14:nvPr/>
              </p14:nvContentPartPr>
              <p14:xfrm>
                <a:off x="6298450" y="1785689"/>
                <a:ext cx="358560" cy="228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A6660E4-2400-61BD-1A13-B133838133A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89810" y="1776689"/>
                  <a:ext cx="37620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9B8E949-7685-0DDD-186F-652630A0B8FC}"/>
              </a:ext>
            </a:extLst>
          </p:cNvPr>
          <p:cNvGrpSpPr/>
          <p:nvPr/>
        </p:nvGrpSpPr>
        <p:grpSpPr>
          <a:xfrm>
            <a:off x="6908290" y="1480769"/>
            <a:ext cx="2066400" cy="659520"/>
            <a:chOff x="6908290" y="1480769"/>
            <a:chExt cx="206640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7AD21FD-9E35-01B0-B7B1-C5C0FD1C4EF4}"/>
                    </a:ext>
                  </a:extLst>
                </p14:cNvPr>
                <p14:cNvContentPartPr/>
                <p14:nvPr/>
              </p14:nvContentPartPr>
              <p14:xfrm>
                <a:off x="6908290" y="1528289"/>
                <a:ext cx="190800" cy="612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7AD21FD-9E35-01B0-B7B1-C5C0FD1C4EF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99650" y="1519649"/>
                  <a:ext cx="20844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700100A-70EF-3C26-E3DC-69442A2F42C3}"/>
                    </a:ext>
                  </a:extLst>
                </p14:cNvPr>
                <p14:cNvContentPartPr/>
                <p14:nvPr/>
              </p14:nvContentPartPr>
              <p14:xfrm>
                <a:off x="7225090" y="1614689"/>
                <a:ext cx="348840" cy="188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700100A-70EF-3C26-E3DC-69442A2F42C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16450" y="1606049"/>
                  <a:ext cx="366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EC4A7E2-84F8-C82C-29B3-EA801117C8E0}"/>
                    </a:ext>
                  </a:extLst>
                </p14:cNvPr>
                <p14:cNvContentPartPr/>
                <p14:nvPr/>
              </p14:nvContentPartPr>
              <p14:xfrm>
                <a:off x="7378810" y="1608569"/>
                <a:ext cx="16200" cy="380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EC4A7E2-84F8-C82C-29B3-EA801117C8E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70170" y="1599569"/>
                  <a:ext cx="338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C24E3EC-7E2D-3B08-F7B5-69AB37434CA9}"/>
                    </a:ext>
                  </a:extLst>
                </p14:cNvPr>
                <p14:cNvContentPartPr/>
                <p14:nvPr/>
              </p14:nvContentPartPr>
              <p14:xfrm>
                <a:off x="7537210" y="1942289"/>
                <a:ext cx="67320" cy="154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C24E3EC-7E2D-3B08-F7B5-69AB37434CA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28570" y="1933289"/>
                  <a:ext cx="84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DF32874-C997-2175-954C-5261ADDD5915}"/>
                    </a:ext>
                  </a:extLst>
                </p14:cNvPr>
                <p14:cNvContentPartPr/>
                <p14:nvPr/>
              </p14:nvContentPartPr>
              <p14:xfrm>
                <a:off x="7464850" y="2014649"/>
                <a:ext cx="190800" cy="32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DF32874-C997-2175-954C-5261ADDD59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56210" y="2005649"/>
                  <a:ext cx="208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7413CB8-340A-796E-33A4-19FECBA50087}"/>
                    </a:ext>
                  </a:extLst>
                </p14:cNvPr>
                <p14:cNvContentPartPr/>
                <p14:nvPr/>
              </p14:nvContentPartPr>
              <p14:xfrm>
                <a:off x="7684810" y="1480769"/>
                <a:ext cx="120600" cy="140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7413CB8-340A-796E-33A4-19FECBA500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76170" y="1472129"/>
                  <a:ext cx="138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967A38D-E501-CE2D-B0B5-BD62D2C6C1F3}"/>
                    </a:ext>
                  </a:extLst>
                </p14:cNvPr>
                <p14:cNvContentPartPr/>
                <p14:nvPr/>
              </p14:nvContentPartPr>
              <p14:xfrm>
                <a:off x="7626850" y="1551689"/>
                <a:ext cx="197280" cy="25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967A38D-E501-CE2D-B0B5-BD62D2C6C1F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17850" y="1543049"/>
                  <a:ext cx="214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018BDE8-E38F-C881-BD78-63724EC9B248}"/>
                    </a:ext>
                  </a:extLst>
                </p14:cNvPr>
                <p14:cNvContentPartPr/>
                <p14:nvPr/>
              </p14:nvContentPartPr>
              <p14:xfrm>
                <a:off x="7626130" y="1548089"/>
                <a:ext cx="223920" cy="53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018BDE8-E38F-C881-BD78-63724EC9B24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17490" y="1539089"/>
                  <a:ext cx="241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07EC273-0F9E-9419-72F7-2F6CB058B3F2}"/>
                    </a:ext>
                  </a:extLst>
                </p14:cNvPr>
                <p14:cNvContentPartPr/>
                <p14:nvPr/>
              </p14:nvContentPartPr>
              <p14:xfrm>
                <a:off x="7665010" y="1513529"/>
                <a:ext cx="110520" cy="207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07EC273-0F9E-9419-72F7-2F6CB058B3F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56370" y="1504889"/>
                  <a:ext cx="128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AA2CF67-DD6F-C266-E141-4A4990BA2118}"/>
                    </a:ext>
                  </a:extLst>
                </p14:cNvPr>
                <p14:cNvContentPartPr/>
                <p14:nvPr/>
              </p14:nvContentPartPr>
              <p14:xfrm>
                <a:off x="7920610" y="1604969"/>
                <a:ext cx="387000" cy="194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AA2CF67-DD6F-C266-E141-4A4990BA21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11970" y="1595969"/>
                  <a:ext cx="404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C6F72FE-BCF0-7E27-2957-374F263C68BF}"/>
                    </a:ext>
                  </a:extLst>
                </p14:cNvPr>
                <p14:cNvContentPartPr/>
                <p14:nvPr/>
              </p14:nvContentPartPr>
              <p14:xfrm>
                <a:off x="8093770" y="1580849"/>
                <a:ext cx="21240" cy="396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C6F72FE-BCF0-7E27-2957-374F263C68B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85130" y="1572209"/>
                  <a:ext cx="388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700BAAF-B391-8521-6005-47DD75F9DADC}"/>
                    </a:ext>
                  </a:extLst>
                </p14:cNvPr>
                <p14:cNvContentPartPr/>
                <p14:nvPr/>
              </p14:nvContentPartPr>
              <p14:xfrm>
                <a:off x="8230210" y="1955249"/>
                <a:ext cx="50040" cy="101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700BAAF-B391-8521-6005-47DD75F9DAD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21210" y="1946609"/>
                  <a:ext cx="67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2B51002-A610-FADB-061C-25B3373B153F}"/>
                    </a:ext>
                  </a:extLst>
                </p14:cNvPr>
                <p14:cNvContentPartPr/>
                <p14:nvPr/>
              </p14:nvContentPartPr>
              <p14:xfrm>
                <a:off x="8297890" y="1823129"/>
                <a:ext cx="13680" cy="14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2B51002-A610-FADB-061C-25B3373B153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88890" y="1814489"/>
                  <a:ext cx="31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B8A37E9-67E4-8A2B-2FD0-9149789D8C28}"/>
                    </a:ext>
                  </a:extLst>
                </p14:cNvPr>
                <p14:cNvContentPartPr/>
                <p14:nvPr/>
              </p14:nvContentPartPr>
              <p14:xfrm>
                <a:off x="8522890" y="1594169"/>
                <a:ext cx="135720" cy="283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B8A37E9-67E4-8A2B-2FD0-9149789D8C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14250" y="1585169"/>
                  <a:ext cx="1533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B45739E-C979-436B-0AC6-FD53DE7DFA5F}"/>
                    </a:ext>
                  </a:extLst>
                </p14:cNvPr>
                <p14:cNvContentPartPr/>
                <p14:nvPr/>
              </p14:nvContentPartPr>
              <p14:xfrm>
                <a:off x="8805850" y="1727729"/>
                <a:ext cx="21600" cy="182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B45739E-C979-436B-0AC6-FD53DE7DFA5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96850" y="1719089"/>
                  <a:ext cx="39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D0F073B-5149-A588-8CD7-DA0103D2D8F7}"/>
                    </a:ext>
                  </a:extLst>
                </p14:cNvPr>
                <p14:cNvContentPartPr/>
                <p14:nvPr/>
              </p14:nvContentPartPr>
              <p14:xfrm>
                <a:off x="8711890" y="1738529"/>
                <a:ext cx="262800" cy="56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D0F073B-5149-A588-8CD7-DA0103D2D8F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02890" y="1729529"/>
                  <a:ext cx="28044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9991EAD-FDBF-7D9D-EF73-71C7B3842C6A}"/>
                  </a:ext>
                </a:extLst>
              </p14:cNvPr>
              <p14:cNvContentPartPr/>
              <p14:nvPr/>
            </p14:nvContentPartPr>
            <p14:xfrm>
              <a:off x="7256050" y="2221649"/>
              <a:ext cx="1055520" cy="121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9991EAD-FDBF-7D9D-EF73-71C7B3842C6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47050" y="2212649"/>
                <a:ext cx="10731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41D0F2D-F1D7-09BE-6946-971095DAD5C4}"/>
                  </a:ext>
                </a:extLst>
              </p14:cNvPr>
              <p14:cNvContentPartPr/>
              <p14:nvPr/>
            </p14:nvContentPartPr>
            <p14:xfrm>
              <a:off x="10476590" y="2328952"/>
              <a:ext cx="34785" cy="13632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41D0F2D-F1D7-09BE-6946-971095DAD5C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467531" y="2319984"/>
                <a:ext cx="52540" cy="3121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A8C10F8-69EA-DDE0-D088-3087E1679CEC}"/>
              </a:ext>
            </a:extLst>
          </p:cNvPr>
          <p:cNvGrpSpPr/>
          <p:nvPr/>
        </p:nvGrpSpPr>
        <p:grpSpPr>
          <a:xfrm>
            <a:off x="1688830" y="3050124"/>
            <a:ext cx="2286720" cy="358920"/>
            <a:chOff x="1688830" y="3050124"/>
            <a:chExt cx="228672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67779D0-E033-2F51-01BA-A020F8847112}"/>
                    </a:ext>
                  </a:extLst>
                </p14:cNvPr>
                <p14:cNvContentPartPr/>
                <p14:nvPr/>
              </p14:nvContentPartPr>
              <p14:xfrm>
                <a:off x="1688830" y="3239124"/>
                <a:ext cx="103320" cy="169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67779D0-E033-2F51-01BA-A020F884711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79830" y="3230484"/>
                  <a:ext cx="120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FB993EF-963F-0D27-EECF-356B9446E9FA}"/>
                    </a:ext>
                  </a:extLst>
                </p14:cNvPr>
                <p14:cNvContentPartPr/>
                <p14:nvPr/>
              </p14:nvContentPartPr>
              <p14:xfrm>
                <a:off x="1860190" y="3050124"/>
                <a:ext cx="697680" cy="340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FB993EF-963F-0D27-EECF-356B9446E9F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51190" y="3041484"/>
                  <a:ext cx="7153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C74CFA7-F78F-C9DF-4AEE-D782EF71C189}"/>
                    </a:ext>
                  </a:extLst>
                </p14:cNvPr>
                <p14:cNvContentPartPr/>
                <p14:nvPr/>
              </p14:nvContentPartPr>
              <p14:xfrm>
                <a:off x="2455270" y="3167844"/>
                <a:ext cx="146160" cy="19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C74CFA7-F78F-C9DF-4AEE-D782EF71C18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46630" y="3159204"/>
                  <a:ext cx="163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597E404-465E-1D4E-F77D-803A6D5596AC}"/>
                    </a:ext>
                  </a:extLst>
                </p14:cNvPr>
                <p14:cNvContentPartPr/>
                <p14:nvPr/>
              </p14:nvContentPartPr>
              <p14:xfrm>
                <a:off x="2519710" y="3262164"/>
                <a:ext cx="484200" cy="83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597E404-465E-1D4E-F77D-803A6D5596A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10710" y="3253524"/>
                  <a:ext cx="501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5853973-3BBB-9E4A-C126-C155A3DFCAA5}"/>
                    </a:ext>
                  </a:extLst>
                </p14:cNvPr>
                <p14:cNvContentPartPr/>
                <p14:nvPr/>
              </p14:nvContentPartPr>
              <p14:xfrm>
                <a:off x="2675230" y="3076404"/>
                <a:ext cx="43920" cy="10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5853973-3BBB-9E4A-C126-C155A3DFCAA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66590" y="3067404"/>
                  <a:ext cx="61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1D316CD-76CC-AC02-FDB9-F04E398DE4B2}"/>
                    </a:ext>
                  </a:extLst>
                </p14:cNvPr>
                <p14:cNvContentPartPr/>
                <p14:nvPr/>
              </p14:nvContentPartPr>
              <p14:xfrm>
                <a:off x="3255910" y="3074244"/>
                <a:ext cx="719640" cy="333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1D316CD-76CC-AC02-FDB9-F04E398DE4B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46910" y="3065244"/>
                  <a:ext cx="73728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ABF4B73-E52A-EBB9-6576-F80D48E6CB1B}"/>
              </a:ext>
            </a:extLst>
          </p:cNvPr>
          <p:cNvGrpSpPr/>
          <p:nvPr/>
        </p:nvGrpSpPr>
        <p:grpSpPr>
          <a:xfrm>
            <a:off x="4479550" y="3080364"/>
            <a:ext cx="755640" cy="363960"/>
            <a:chOff x="4479550" y="3080364"/>
            <a:chExt cx="75564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D9E1B45-D29E-8A1A-6D96-77B0A80A28FF}"/>
                    </a:ext>
                  </a:extLst>
                </p14:cNvPr>
                <p14:cNvContentPartPr/>
                <p14:nvPr/>
              </p14:nvContentPartPr>
              <p14:xfrm>
                <a:off x="4479550" y="3205284"/>
                <a:ext cx="144360" cy="106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D9E1B45-D29E-8A1A-6D96-77B0A80A28F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70910" y="3196284"/>
                  <a:ext cx="162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F34D766-A968-8DE7-F4ED-B2077E2186AA}"/>
                    </a:ext>
                  </a:extLst>
                </p14:cNvPr>
                <p14:cNvContentPartPr/>
                <p14:nvPr/>
              </p14:nvContentPartPr>
              <p14:xfrm>
                <a:off x="4558030" y="3080364"/>
                <a:ext cx="199080" cy="363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F34D766-A968-8DE7-F4ED-B2077E2186A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49390" y="3071724"/>
                  <a:ext cx="2167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1FCDD32-A37B-4D15-C2B6-B0E60C49B871}"/>
                    </a:ext>
                  </a:extLst>
                </p14:cNvPr>
                <p14:cNvContentPartPr/>
                <p14:nvPr/>
              </p14:nvContentPartPr>
              <p14:xfrm>
                <a:off x="4944310" y="3238404"/>
                <a:ext cx="100800" cy="159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1FCDD32-A37B-4D15-C2B6-B0E60C49B8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35670" y="3229764"/>
                  <a:ext cx="118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F87D4F6-59A9-71D8-B60D-55A18FCFE421}"/>
                    </a:ext>
                  </a:extLst>
                </p14:cNvPr>
                <p14:cNvContentPartPr/>
                <p14:nvPr/>
              </p14:nvContentPartPr>
              <p14:xfrm>
                <a:off x="5143750" y="3292044"/>
                <a:ext cx="91440" cy="68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F87D4F6-59A9-71D8-B60D-55A18FCFE42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34750" y="3283404"/>
                  <a:ext cx="10908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6BD76E9-5024-DE6C-D375-9A9A58D41BCD}"/>
              </a:ext>
            </a:extLst>
          </p:cNvPr>
          <p:cNvGrpSpPr/>
          <p:nvPr/>
        </p:nvGrpSpPr>
        <p:grpSpPr>
          <a:xfrm>
            <a:off x="5588710" y="2997204"/>
            <a:ext cx="1662480" cy="567000"/>
            <a:chOff x="5588710" y="2997204"/>
            <a:chExt cx="166248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A583148-873F-D8E7-F05C-3AB8F973DFD9}"/>
                    </a:ext>
                  </a:extLst>
                </p14:cNvPr>
                <p14:cNvContentPartPr/>
                <p14:nvPr/>
              </p14:nvContentPartPr>
              <p14:xfrm>
                <a:off x="5588710" y="2997204"/>
                <a:ext cx="1091520" cy="567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A583148-873F-D8E7-F05C-3AB8F973DFD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80070" y="2988204"/>
                  <a:ext cx="110916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9EF93B3-725C-4288-55CA-164AB620B3B1}"/>
                    </a:ext>
                  </a:extLst>
                </p14:cNvPr>
                <p14:cNvContentPartPr/>
                <p14:nvPr/>
              </p14:nvContentPartPr>
              <p14:xfrm>
                <a:off x="6849430" y="3242364"/>
                <a:ext cx="401760" cy="81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9EF93B3-725C-4288-55CA-164AB620B3B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40430" y="3233364"/>
                  <a:ext cx="419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36BD33D-E93F-C23F-4115-17EB7B63A0A1}"/>
                    </a:ext>
                  </a:extLst>
                </p14:cNvPr>
                <p14:cNvContentPartPr/>
                <p14:nvPr/>
              </p14:nvContentPartPr>
              <p14:xfrm>
                <a:off x="6906310" y="3083604"/>
                <a:ext cx="23040" cy="30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36BD33D-E93F-C23F-4115-17EB7B63A0A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97310" y="3074604"/>
                  <a:ext cx="406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2ADAAFA-B584-F279-B64C-854D793B03AF}"/>
              </a:ext>
            </a:extLst>
          </p:cNvPr>
          <p:cNvGrpSpPr/>
          <p:nvPr/>
        </p:nvGrpSpPr>
        <p:grpSpPr>
          <a:xfrm>
            <a:off x="7498150" y="3073164"/>
            <a:ext cx="795240" cy="393840"/>
            <a:chOff x="7498150" y="3073164"/>
            <a:chExt cx="79524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BFA19F5-884A-F47B-AE9C-70EB76712F02}"/>
                    </a:ext>
                  </a:extLst>
                </p14:cNvPr>
                <p14:cNvContentPartPr/>
                <p14:nvPr/>
              </p14:nvContentPartPr>
              <p14:xfrm>
                <a:off x="7498150" y="3136524"/>
                <a:ext cx="795240" cy="330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BFA19F5-884A-F47B-AE9C-70EB76712F0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89510" y="3127524"/>
                  <a:ext cx="8128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A567085-1499-9A7E-9EB5-2FED7DD8377C}"/>
                    </a:ext>
                  </a:extLst>
                </p14:cNvPr>
                <p14:cNvContentPartPr/>
                <p14:nvPr/>
              </p14:nvContentPartPr>
              <p14:xfrm>
                <a:off x="8025910" y="3073164"/>
                <a:ext cx="27720" cy="15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A567085-1499-9A7E-9EB5-2FED7DD8377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16910" y="3064524"/>
                  <a:ext cx="453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E2E7FB6-5052-6371-D841-2D561349F75C}"/>
              </a:ext>
            </a:extLst>
          </p:cNvPr>
          <p:cNvGrpSpPr/>
          <p:nvPr/>
        </p:nvGrpSpPr>
        <p:grpSpPr>
          <a:xfrm>
            <a:off x="8817550" y="3017004"/>
            <a:ext cx="1472760" cy="475200"/>
            <a:chOff x="8817550" y="3017004"/>
            <a:chExt cx="147276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9FC1242-47DD-EE7D-9231-09D54E91646D}"/>
                    </a:ext>
                  </a:extLst>
                </p14:cNvPr>
                <p14:cNvContentPartPr/>
                <p14:nvPr/>
              </p14:nvContentPartPr>
              <p14:xfrm>
                <a:off x="8823670" y="3071364"/>
                <a:ext cx="186840" cy="248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9FC1242-47DD-EE7D-9231-09D54E91646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15030" y="3062724"/>
                  <a:ext cx="2044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1F81A88-CE49-2B5E-7F45-808A48948CB0}"/>
                    </a:ext>
                  </a:extLst>
                </p14:cNvPr>
                <p14:cNvContentPartPr/>
                <p14:nvPr/>
              </p14:nvContentPartPr>
              <p14:xfrm>
                <a:off x="8817550" y="3067044"/>
                <a:ext cx="273600" cy="1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1F81A88-CE49-2B5E-7F45-808A48948C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08910" y="3058404"/>
                  <a:ext cx="291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E381E26-3512-A48A-AE4F-5DDD1A88EFC1}"/>
                    </a:ext>
                  </a:extLst>
                </p14:cNvPr>
                <p14:cNvContentPartPr/>
                <p14:nvPr/>
              </p14:nvContentPartPr>
              <p14:xfrm>
                <a:off x="9157750" y="3320484"/>
                <a:ext cx="50760" cy="171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E381E26-3512-A48A-AE4F-5DDD1A88EFC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48750" y="3311484"/>
                  <a:ext cx="68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53F2C03-1E31-E0CA-7958-A2F13F34E77A}"/>
                    </a:ext>
                  </a:extLst>
                </p14:cNvPr>
                <p14:cNvContentPartPr/>
                <p14:nvPr/>
              </p14:nvContentPartPr>
              <p14:xfrm>
                <a:off x="9112030" y="3388524"/>
                <a:ext cx="165600" cy="39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53F2C03-1E31-E0CA-7958-A2F13F34E77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03030" y="3379524"/>
                  <a:ext cx="183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3BCB5B-27ED-19FE-75E1-7BAF8A6528D1}"/>
                    </a:ext>
                  </a:extLst>
                </p14:cNvPr>
                <p14:cNvContentPartPr/>
                <p14:nvPr/>
              </p14:nvContentPartPr>
              <p14:xfrm>
                <a:off x="9439270" y="3113484"/>
                <a:ext cx="212040" cy="39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3BCB5B-27ED-19FE-75E1-7BAF8A6528D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30270" y="3104484"/>
                  <a:ext cx="229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BC61244-9411-E2DF-E5C5-DFDD2CEE5D45}"/>
                    </a:ext>
                  </a:extLst>
                </p14:cNvPr>
                <p14:cNvContentPartPr/>
                <p14:nvPr/>
              </p14:nvContentPartPr>
              <p14:xfrm>
                <a:off x="9440350" y="3233004"/>
                <a:ext cx="196560" cy="16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BC61244-9411-E2DF-E5C5-DFDD2CEE5D4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31350" y="3224004"/>
                  <a:ext cx="214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BBA81E8-1CED-D088-EE88-1245E8070145}"/>
                    </a:ext>
                  </a:extLst>
                </p14:cNvPr>
                <p14:cNvContentPartPr/>
                <p14:nvPr/>
              </p14:nvContentPartPr>
              <p14:xfrm>
                <a:off x="9906910" y="3037524"/>
                <a:ext cx="172440" cy="264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BBA81E8-1CED-D088-EE88-1245E807014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97910" y="3028524"/>
                  <a:ext cx="190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53759C8-A2EC-5239-1594-1399E60CDDA1}"/>
                    </a:ext>
                  </a:extLst>
                </p14:cNvPr>
                <p14:cNvContentPartPr/>
                <p14:nvPr/>
              </p14:nvContentPartPr>
              <p14:xfrm>
                <a:off x="9881350" y="3017004"/>
                <a:ext cx="281160" cy="25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53759C8-A2EC-5239-1594-1399E60CDDA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72710" y="3008364"/>
                  <a:ext cx="298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A290051-DE96-3B83-ECF4-7F075906C629}"/>
                    </a:ext>
                  </a:extLst>
                </p14:cNvPr>
                <p14:cNvContentPartPr/>
                <p14:nvPr/>
              </p14:nvContentPartPr>
              <p14:xfrm>
                <a:off x="10185190" y="3369444"/>
                <a:ext cx="68400" cy="111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A290051-DE96-3B83-ECF4-7F075906C62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76190" y="3360444"/>
                  <a:ext cx="86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6489649-7E00-F018-3014-464FF2D35935}"/>
                    </a:ext>
                  </a:extLst>
                </p14:cNvPr>
                <p14:cNvContentPartPr/>
                <p14:nvPr/>
              </p14:nvContentPartPr>
              <p14:xfrm>
                <a:off x="10266190" y="3279084"/>
                <a:ext cx="24120" cy="21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6489649-7E00-F018-3014-464FF2D3593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57550" y="3270084"/>
                  <a:ext cx="417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7835362-C4CE-4588-A252-5DC8DDCE96C1}"/>
              </a:ext>
            </a:extLst>
          </p:cNvPr>
          <p:cNvGrpSpPr/>
          <p:nvPr/>
        </p:nvGrpSpPr>
        <p:grpSpPr>
          <a:xfrm>
            <a:off x="4517350" y="3620004"/>
            <a:ext cx="363240" cy="426240"/>
            <a:chOff x="4517350" y="3620004"/>
            <a:chExt cx="36324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9AB59B3-90F7-609F-7295-EF547AC8EAD7}"/>
                    </a:ext>
                  </a:extLst>
                </p14:cNvPr>
                <p14:cNvContentPartPr/>
                <p14:nvPr/>
              </p14:nvContentPartPr>
              <p14:xfrm>
                <a:off x="4517350" y="3737724"/>
                <a:ext cx="118080" cy="256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9AB59B3-90F7-609F-7295-EF547AC8EAD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08710" y="3729084"/>
                  <a:ext cx="135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3C05D1E-5C9B-377F-40A4-DFB096CC9F0D}"/>
                    </a:ext>
                  </a:extLst>
                </p14:cNvPr>
                <p14:cNvContentPartPr/>
                <p14:nvPr/>
              </p14:nvContentPartPr>
              <p14:xfrm>
                <a:off x="4724350" y="3620004"/>
                <a:ext cx="156240" cy="426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3C05D1E-5C9B-377F-40A4-DFB096CC9F0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15350" y="3611004"/>
                  <a:ext cx="173880" cy="44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3DB0DCB-325A-0797-A2B8-5EFCC89C6ABE}"/>
              </a:ext>
            </a:extLst>
          </p:cNvPr>
          <p:cNvGrpSpPr/>
          <p:nvPr/>
        </p:nvGrpSpPr>
        <p:grpSpPr>
          <a:xfrm>
            <a:off x="5034310" y="3785964"/>
            <a:ext cx="337320" cy="145800"/>
            <a:chOff x="5034310" y="3785964"/>
            <a:chExt cx="33732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F51FB6F-36A5-9BEF-C2AA-13259C929A5F}"/>
                    </a:ext>
                  </a:extLst>
                </p14:cNvPr>
                <p14:cNvContentPartPr/>
                <p14:nvPr/>
              </p14:nvContentPartPr>
              <p14:xfrm>
                <a:off x="5034310" y="3785964"/>
                <a:ext cx="167760" cy="145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F51FB6F-36A5-9BEF-C2AA-13259C929A5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25670" y="3777324"/>
                  <a:ext cx="185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DB6B07F-BAF2-84E7-6D7F-7F6CE6BEF643}"/>
                    </a:ext>
                  </a:extLst>
                </p14:cNvPr>
                <p14:cNvContentPartPr/>
                <p14:nvPr/>
              </p14:nvContentPartPr>
              <p14:xfrm>
                <a:off x="5261830" y="3801084"/>
                <a:ext cx="109800" cy="117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DB6B07F-BAF2-84E7-6D7F-7F6CE6BEF64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52830" y="3792084"/>
                  <a:ext cx="12744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6358453-AB7B-1795-DD38-43B7B77A93A6}"/>
              </a:ext>
            </a:extLst>
          </p:cNvPr>
          <p:cNvGrpSpPr/>
          <p:nvPr/>
        </p:nvGrpSpPr>
        <p:grpSpPr>
          <a:xfrm>
            <a:off x="5707150" y="3589404"/>
            <a:ext cx="2769120" cy="617040"/>
            <a:chOff x="5707150" y="3589404"/>
            <a:chExt cx="276912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8BD8914-102C-A453-90B4-D9BAEABEFEAF}"/>
                    </a:ext>
                  </a:extLst>
                </p14:cNvPr>
                <p14:cNvContentPartPr/>
                <p14:nvPr/>
              </p14:nvContentPartPr>
              <p14:xfrm>
                <a:off x="5707150" y="3589404"/>
                <a:ext cx="1121760" cy="617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8BD8914-102C-A453-90B4-D9BAEABEFEA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98150" y="3580404"/>
                  <a:ext cx="113940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ABA628D-1408-1244-BA06-0B2F43040ED5}"/>
                    </a:ext>
                  </a:extLst>
                </p14:cNvPr>
                <p14:cNvContentPartPr/>
                <p14:nvPr/>
              </p14:nvContentPartPr>
              <p14:xfrm>
                <a:off x="6984790" y="3813324"/>
                <a:ext cx="382680" cy="145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ABA628D-1408-1244-BA06-0B2F43040ED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76150" y="3804684"/>
                  <a:ext cx="400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3ECD72E-5A51-D466-868A-024A10292D2D}"/>
                    </a:ext>
                  </a:extLst>
                </p14:cNvPr>
                <p14:cNvContentPartPr/>
                <p14:nvPr/>
              </p14:nvContentPartPr>
              <p14:xfrm>
                <a:off x="7188910" y="3659964"/>
                <a:ext cx="27720" cy="45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3ECD72E-5A51-D466-868A-024A10292D2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180270" y="3651324"/>
                  <a:ext cx="45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1A6B0B0-C2D0-609A-FBB4-A6C76971DBB8}"/>
                    </a:ext>
                  </a:extLst>
                </p14:cNvPr>
                <p14:cNvContentPartPr/>
                <p14:nvPr/>
              </p14:nvContentPartPr>
              <p14:xfrm>
                <a:off x="7529470" y="3608484"/>
                <a:ext cx="946800" cy="467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1A6B0B0-C2D0-609A-FBB4-A6C76971DBB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20470" y="3599844"/>
                  <a:ext cx="9644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E27CE96-8933-D233-594D-E21EEDE548E7}"/>
                    </a:ext>
                  </a:extLst>
                </p14:cNvPr>
                <p14:cNvContentPartPr/>
                <p14:nvPr/>
              </p14:nvContentPartPr>
              <p14:xfrm>
                <a:off x="7998190" y="3609924"/>
                <a:ext cx="361440" cy="165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E27CE96-8933-D233-594D-E21EEDE548E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89550" y="3600924"/>
                  <a:ext cx="37908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490FE53-3D1D-7424-3113-6FEE7D792B91}"/>
                  </a:ext>
                </a:extLst>
              </p14:cNvPr>
              <p14:cNvContentPartPr/>
              <p14:nvPr/>
            </p14:nvContentPartPr>
            <p14:xfrm>
              <a:off x="8928070" y="3651684"/>
              <a:ext cx="468000" cy="2426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490FE53-3D1D-7424-3113-6FEE7D792B9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919070" y="3643044"/>
                <a:ext cx="485640" cy="2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BA69C07-4E45-DE3A-2470-06074FF7A77F}"/>
              </a:ext>
            </a:extLst>
          </p:cNvPr>
          <p:cNvGrpSpPr/>
          <p:nvPr/>
        </p:nvGrpSpPr>
        <p:grpSpPr>
          <a:xfrm>
            <a:off x="9616030" y="3614244"/>
            <a:ext cx="946080" cy="251640"/>
            <a:chOff x="9616030" y="3614244"/>
            <a:chExt cx="94608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45C1A63-B937-C8CA-BB43-E688148F04DB}"/>
                    </a:ext>
                  </a:extLst>
                </p14:cNvPr>
                <p14:cNvContentPartPr/>
                <p14:nvPr/>
              </p14:nvContentPartPr>
              <p14:xfrm>
                <a:off x="9616030" y="3720084"/>
                <a:ext cx="336600" cy="123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45C1A63-B937-C8CA-BB43-E688148F04D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07390" y="3711444"/>
                  <a:ext cx="354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66E3605-160F-EB0D-1173-5E1B570DBA66}"/>
                    </a:ext>
                  </a:extLst>
                </p14:cNvPr>
                <p14:cNvContentPartPr/>
                <p14:nvPr/>
              </p14:nvContentPartPr>
              <p14:xfrm>
                <a:off x="10046590" y="3789204"/>
                <a:ext cx="104400" cy="51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66E3605-160F-EB0D-1173-5E1B570DBA6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37950" y="3780204"/>
                  <a:ext cx="122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929425E-F5F3-D7CC-C25D-87929817B941}"/>
                    </a:ext>
                  </a:extLst>
                </p14:cNvPr>
                <p14:cNvContentPartPr/>
                <p14:nvPr/>
              </p14:nvContentPartPr>
              <p14:xfrm>
                <a:off x="10184830" y="3614244"/>
                <a:ext cx="377280" cy="251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929425E-F5F3-D7CC-C25D-87929817B94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176190" y="3605244"/>
                  <a:ext cx="39492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0E91396-1305-2CE0-D7F9-2ECF657B9674}"/>
              </a:ext>
            </a:extLst>
          </p:cNvPr>
          <p:cNvGrpSpPr/>
          <p:nvPr/>
        </p:nvGrpSpPr>
        <p:grpSpPr>
          <a:xfrm>
            <a:off x="8754190" y="4070364"/>
            <a:ext cx="1950840" cy="171360"/>
            <a:chOff x="8754190" y="4070364"/>
            <a:chExt cx="195084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C6D8D8B-64E1-25BB-0ED8-294BDD471E8F}"/>
                    </a:ext>
                  </a:extLst>
                </p14:cNvPr>
                <p14:cNvContentPartPr/>
                <p14:nvPr/>
              </p14:nvContentPartPr>
              <p14:xfrm>
                <a:off x="8754190" y="4073244"/>
                <a:ext cx="581760" cy="150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C6D8D8B-64E1-25BB-0ED8-294BDD471E8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45550" y="4064604"/>
                  <a:ext cx="599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92C9196-83B0-AFD4-4FF4-8E915845B081}"/>
                    </a:ext>
                  </a:extLst>
                </p14:cNvPr>
                <p14:cNvContentPartPr/>
                <p14:nvPr/>
              </p14:nvContentPartPr>
              <p14:xfrm>
                <a:off x="9528550" y="4070364"/>
                <a:ext cx="384840" cy="171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92C9196-83B0-AFD4-4FF4-8E915845B08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19550" y="4061364"/>
                  <a:ext cx="402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895F23C-4E8E-2996-AEA7-760FCCB2F929}"/>
                    </a:ext>
                  </a:extLst>
                </p14:cNvPr>
                <p14:cNvContentPartPr/>
                <p14:nvPr/>
              </p14:nvContentPartPr>
              <p14:xfrm>
                <a:off x="10023550" y="4080804"/>
                <a:ext cx="681480" cy="151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895F23C-4E8E-2996-AEA7-760FCCB2F92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14550" y="4071804"/>
                  <a:ext cx="69912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0ACCF9B-9FFF-E066-5F1C-6625C1AD662D}"/>
              </a:ext>
            </a:extLst>
          </p:cNvPr>
          <p:cNvGrpSpPr/>
          <p:nvPr/>
        </p:nvGrpSpPr>
        <p:grpSpPr>
          <a:xfrm>
            <a:off x="1216870" y="5021369"/>
            <a:ext cx="329760" cy="633960"/>
            <a:chOff x="1216870" y="5021369"/>
            <a:chExt cx="32976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6318232-1207-DF90-0D90-F628710F17EF}"/>
                    </a:ext>
                  </a:extLst>
                </p14:cNvPr>
                <p14:cNvContentPartPr/>
                <p14:nvPr/>
              </p14:nvContentPartPr>
              <p14:xfrm>
                <a:off x="1216870" y="5165369"/>
                <a:ext cx="163800" cy="259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6318232-1207-DF90-0D90-F628710F17E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08230" y="5156729"/>
                  <a:ext cx="181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2BF0175-6595-6B9B-5394-046E50809F88}"/>
                    </a:ext>
                  </a:extLst>
                </p14:cNvPr>
                <p14:cNvContentPartPr/>
                <p14:nvPr/>
              </p14:nvContentPartPr>
              <p14:xfrm>
                <a:off x="1375270" y="5021369"/>
                <a:ext cx="171360" cy="633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2BF0175-6595-6B9B-5394-046E50809F8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66270" y="5012369"/>
                  <a:ext cx="189000" cy="65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5AB09AD-66AC-9354-C9D3-423C9D9F8E78}"/>
              </a:ext>
            </a:extLst>
          </p:cNvPr>
          <p:cNvGrpSpPr/>
          <p:nvPr/>
        </p:nvGrpSpPr>
        <p:grpSpPr>
          <a:xfrm>
            <a:off x="1715470" y="5135489"/>
            <a:ext cx="954360" cy="335520"/>
            <a:chOff x="1715470" y="5135489"/>
            <a:chExt cx="95436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B4FCAD6-E154-2C07-1C14-2374A061AD92}"/>
                    </a:ext>
                  </a:extLst>
                </p14:cNvPr>
                <p14:cNvContentPartPr/>
                <p14:nvPr/>
              </p14:nvContentPartPr>
              <p14:xfrm>
                <a:off x="1792150" y="5135489"/>
                <a:ext cx="158760" cy="302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B4FCAD6-E154-2C07-1C14-2374A061AD9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783510" y="5126489"/>
                  <a:ext cx="176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8BC02CA-6672-8EDB-A82B-7DC8510E0FC3}"/>
                    </a:ext>
                  </a:extLst>
                </p14:cNvPr>
                <p14:cNvContentPartPr/>
                <p14:nvPr/>
              </p14:nvContentPartPr>
              <p14:xfrm>
                <a:off x="1715470" y="5222609"/>
                <a:ext cx="224280" cy="43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8BC02CA-6672-8EDB-A82B-7DC8510E0FC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06470" y="5213609"/>
                  <a:ext cx="241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F623FB4-010F-081F-7D6A-0402ABDC6240}"/>
                    </a:ext>
                  </a:extLst>
                </p14:cNvPr>
                <p14:cNvContentPartPr/>
                <p14:nvPr/>
              </p14:nvContentPartPr>
              <p14:xfrm>
                <a:off x="1960630" y="5345009"/>
                <a:ext cx="697680" cy="119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F623FB4-010F-081F-7D6A-0402ABDC624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51990" y="5336369"/>
                  <a:ext cx="715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8717B4E-89E4-1DE8-6418-E85071B08228}"/>
                    </a:ext>
                  </a:extLst>
                </p14:cNvPr>
                <p14:cNvContentPartPr/>
                <p14:nvPr/>
              </p14:nvContentPartPr>
              <p14:xfrm>
                <a:off x="2641390" y="5409809"/>
                <a:ext cx="28440" cy="61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8717B4E-89E4-1DE8-6418-E85071B0822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32390" y="5401169"/>
                  <a:ext cx="4608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4DBBA4D-3A22-C6E5-CBBC-C0FD825DC7AE}"/>
              </a:ext>
            </a:extLst>
          </p:cNvPr>
          <p:cNvGrpSpPr/>
          <p:nvPr/>
        </p:nvGrpSpPr>
        <p:grpSpPr>
          <a:xfrm>
            <a:off x="3528070" y="5104438"/>
            <a:ext cx="1843560" cy="569880"/>
            <a:chOff x="3528070" y="5104438"/>
            <a:chExt cx="184356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200FB1A-402C-42B5-6066-9C4776B4FAD6}"/>
                    </a:ext>
                  </a:extLst>
                </p14:cNvPr>
                <p14:cNvContentPartPr/>
                <p14:nvPr/>
              </p14:nvContentPartPr>
              <p14:xfrm>
                <a:off x="3528070" y="5158078"/>
                <a:ext cx="236520" cy="412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200FB1A-402C-42B5-6066-9C4776B4FAD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19070" y="5149078"/>
                  <a:ext cx="2541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32905D5-172C-C148-0E8F-CAB63F666228}"/>
                    </a:ext>
                  </a:extLst>
                </p14:cNvPr>
                <p14:cNvContentPartPr/>
                <p14:nvPr/>
              </p14:nvContentPartPr>
              <p14:xfrm>
                <a:off x="3901030" y="5220358"/>
                <a:ext cx="101880" cy="265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32905D5-172C-C148-0E8F-CAB63F66622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92390" y="5211718"/>
                  <a:ext cx="119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9139E01-31FB-A0DF-8F80-1F2154C065F9}"/>
                    </a:ext>
                  </a:extLst>
                </p14:cNvPr>
                <p14:cNvContentPartPr/>
                <p14:nvPr/>
              </p14:nvContentPartPr>
              <p14:xfrm>
                <a:off x="3826150" y="5387038"/>
                <a:ext cx="261360" cy="23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9139E01-31FB-A0DF-8F80-1F2154C065F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17150" y="5378398"/>
                  <a:ext cx="279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138E691-A834-8EE6-69C5-3D1D9FDAE67B}"/>
                    </a:ext>
                  </a:extLst>
                </p14:cNvPr>
                <p14:cNvContentPartPr/>
                <p14:nvPr/>
              </p14:nvContentPartPr>
              <p14:xfrm>
                <a:off x="4133950" y="5146198"/>
                <a:ext cx="52920" cy="475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138E691-A834-8EE6-69C5-3D1D9FDAE67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24950" y="5137558"/>
                  <a:ext cx="705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EA1FE48-E389-2A65-16A0-27B7D13BAD4A}"/>
                    </a:ext>
                  </a:extLst>
                </p14:cNvPr>
                <p14:cNvContentPartPr/>
                <p14:nvPr/>
              </p14:nvContentPartPr>
              <p14:xfrm>
                <a:off x="4275790" y="5318998"/>
                <a:ext cx="404640" cy="304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EA1FE48-E389-2A65-16A0-27B7D13BAD4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66790" y="5309998"/>
                  <a:ext cx="422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E6BAB5F-5005-5A62-427A-5A6A486EDC35}"/>
                    </a:ext>
                  </a:extLst>
                </p14:cNvPr>
                <p14:cNvContentPartPr/>
                <p14:nvPr/>
              </p14:nvContentPartPr>
              <p14:xfrm>
                <a:off x="4387390" y="5104438"/>
                <a:ext cx="202680" cy="125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E6BAB5F-5005-5A62-427A-5A6A486EDC3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378750" y="5095438"/>
                  <a:ext cx="220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758986F-D149-0971-AD15-040AF097AE95}"/>
                    </a:ext>
                  </a:extLst>
                </p14:cNvPr>
                <p14:cNvContentPartPr/>
                <p14:nvPr/>
              </p14:nvContentPartPr>
              <p14:xfrm>
                <a:off x="4727590" y="5601238"/>
                <a:ext cx="90360" cy="73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758986F-D149-0971-AD15-040AF097AE9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18590" y="5592598"/>
                  <a:ext cx="108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8703261-62F3-D339-7FD5-6875090EE51E}"/>
                    </a:ext>
                  </a:extLst>
                </p14:cNvPr>
                <p14:cNvContentPartPr/>
                <p14:nvPr/>
              </p14:nvContentPartPr>
              <p14:xfrm>
                <a:off x="4752790" y="5443198"/>
                <a:ext cx="24840" cy="40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8703261-62F3-D339-7FD5-6875090EE51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44150" y="5434558"/>
                  <a:ext cx="42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18C61EA-952E-2A7B-F47F-1BBDF5FBC8D5}"/>
                    </a:ext>
                  </a:extLst>
                </p14:cNvPr>
                <p14:cNvContentPartPr/>
                <p14:nvPr/>
              </p14:nvContentPartPr>
              <p14:xfrm>
                <a:off x="4892110" y="5178958"/>
                <a:ext cx="21600" cy="471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18C61EA-952E-2A7B-F47F-1BBDF5FBC8D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83110" y="5170318"/>
                  <a:ext cx="392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51579D6-A2A8-E9CF-F27E-1CC2A95EF231}"/>
                    </a:ext>
                  </a:extLst>
                </p14:cNvPr>
                <p14:cNvContentPartPr/>
                <p14:nvPr/>
              </p14:nvContentPartPr>
              <p14:xfrm>
                <a:off x="5058790" y="5421958"/>
                <a:ext cx="55800" cy="135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51579D6-A2A8-E9CF-F27E-1CC2A95EF23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49790" y="5412958"/>
                  <a:ext cx="73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87A5083-BB6D-D069-DE37-5274C84E1F6C}"/>
                    </a:ext>
                  </a:extLst>
                </p14:cNvPr>
                <p14:cNvContentPartPr/>
                <p14:nvPr/>
              </p14:nvContentPartPr>
              <p14:xfrm>
                <a:off x="5089750" y="5263198"/>
                <a:ext cx="19440" cy="42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87A5083-BB6D-D069-DE37-5274C84E1F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80750" y="5254558"/>
                  <a:ext cx="37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3B91CA3-AB5F-37B6-ACD3-00946514C1FB}"/>
                    </a:ext>
                  </a:extLst>
                </p14:cNvPr>
                <p14:cNvContentPartPr/>
                <p14:nvPr/>
              </p14:nvContentPartPr>
              <p14:xfrm>
                <a:off x="5135110" y="5172838"/>
                <a:ext cx="236520" cy="477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3B91CA3-AB5F-37B6-ACD3-00946514C1F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126470" y="5164198"/>
                  <a:ext cx="254160" cy="49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0F5FE4BA-DE20-7C8A-052B-C88A48BC3794}"/>
              </a:ext>
            </a:extLst>
          </p:cNvPr>
          <p:cNvGrpSpPr/>
          <p:nvPr/>
        </p:nvGrpSpPr>
        <p:grpSpPr>
          <a:xfrm>
            <a:off x="5527870" y="4975558"/>
            <a:ext cx="3168360" cy="838800"/>
            <a:chOff x="5527870" y="4975558"/>
            <a:chExt cx="3168360" cy="83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620F768-A16A-68B1-B28C-86885792175E}"/>
                    </a:ext>
                  </a:extLst>
                </p14:cNvPr>
                <p14:cNvContentPartPr/>
                <p14:nvPr/>
              </p14:nvContentPartPr>
              <p14:xfrm>
                <a:off x="5527870" y="5300638"/>
                <a:ext cx="280440" cy="190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620F768-A16A-68B1-B28C-8688579217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19230" y="5291638"/>
                  <a:ext cx="298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1979E3B-52EB-83A9-4BB2-3FBB6760B9D5}"/>
                    </a:ext>
                  </a:extLst>
                </p14:cNvPr>
                <p14:cNvContentPartPr/>
                <p14:nvPr/>
              </p14:nvContentPartPr>
              <p14:xfrm>
                <a:off x="6099910" y="4975558"/>
                <a:ext cx="210240" cy="838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1979E3B-52EB-83A9-4BB2-3FBB6760B9D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91270" y="4966918"/>
                  <a:ext cx="22788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364B8FC-1590-BF2C-0E68-6078D3E12C70}"/>
                    </a:ext>
                  </a:extLst>
                </p14:cNvPr>
                <p14:cNvContentPartPr/>
                <p14:nvPr/>
              </p14:nvContentPartPr>
              <p14:xfrm>
                <a:off x="6364150" y="5237998"/>
                <a:ext cx="402120" cy="171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364B8FC-1590-BF2C-0E68-6078D3E12C7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55150" y="5228998"/>
                  <a:ext cx="419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A348042-D8A8-D4DD-7D31-E219C1369A23}"/>
                    </a:ext>
                  </a:extLst>
                </p14:cNvPr>
                <p14:cNvContentPartPr/>
                <p14:nvPr/>
              </p14:nvContentPartPr>
              <p14:xfrm>
                <a:off x="6538390" y="5174278"/>
                <a:ext cx="18360" cy="414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A348042-D8A8-D4DD-7D31-E219C1369A2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29390" y="5165278"/>
                  <a:ext cx="36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CA9C198-9192-2E2E-A766-EF1EDE719DCD}"/>
                    </a:ext>
                  </a:extLst>
                </p14:cNvPr>
                <p14:cNvContentPartPr/>
                <p14:nvPr/>
              </p14:nvContentPartPr>
              <p14:xfrm>
                <a:off x="6684550" y="5584678"/>
                <a:ext cx="122760" cy="212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CA9C198-9192-2E2E-A766-EF1EDE719DC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75910" y="5576038"/>
                  <a:ext cx="140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E75AC27-209C-5719-DD27-3C7DD6FEC9B4}"/>
                    </a:ext>
                  </a:extLst>
                </p14:cNvPr>
                <p14:cNvContentPartPr/>
                <p14:nvPr/>
              </p14:nvContentPartPr>
              <p14:xfrm>
                <a:off x="6630190" y="5677918"/>
                <a:ext cx="184680" cy="17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E75AC27-209C-5719-DD27-3C7DD6FEC9B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621550" y="5668918"/>
                  <a:ext cx="202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3FAFC4A-8F5E-7EFF-0D42-C43360E86067}"/>
                    </a:ext>
                  </a:extLst>
                </p14:cNvPr>
                <p14:cNvContentPartPr/>
                <p14:nvPr/>
              </p14:nvContentPartPr>
              <p14:xfrm>
                <a:off x="6826030" y="5121718"/>
                <a:ext cx="149760" cy="173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3FAFC4A-8F5E-7EFF-0D42-C43360E8606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17390" y="5113078"/>
                  <a:ext cx="167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D8FA339-1FA3-BC6B-72B1-C89DA67B9760}"/>
                    </a:ext>
                  </a:extLst>
                </p14:cNvPr>
                <p14:cNvContentPartPr/>
                <p14:nvPr/>
              </p14:nvContentPartPr>
              <p14:xfrm>
                <a:off x="6802270" y="5147638"/>
                <a:ext cx="103680" cy="84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D8FA339-1FA3-BC6B-72B1-C89DA67B976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793630" y="5138998"/>
                  <a:ext cx="121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D478E6A-CC51-1DC7-BD5D-386601A4F129}"/>
                    </a:ext>
                  </a:extLst>
                </p14:cNvPr>
                <p14:cNvContentPartPr/>
                <p14:nvPr/>
              </p14:nvContentPartPr>
              <p14:xfrm>
                <a:off x="6831430" y="5181118"/>
                <a:ext cx="207360" cy="51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D478E6A-CC51-1DC7-BD5D-386601A4F12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22430" y="5172118"/>
                  <a:ext cx="225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FC48F57-9E65-BF72-EB38-7E259526D118}"/>
                    </a:ext>
                  </a:extLst>
                </p14:cNvPr>
                <p14:cNvContentPartPr/>
                <p14:nvPr/>
              </p14:nvContentPartPr>
              <p14:xfrm>
                <a:off x="6863110" y="5107318"/>
                <a:ext cx="21960" cy="216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FC48F57-9E65-BF72-EB38-7E259526D11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54110" y="5098678"/>
                  <a:ext cx="39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A046FC4-6823-509E-DAE2-923854177309}"/>
                    </a:ext>
                  </a:extLst>
                </p14:cNvPr>
                <p14:cNvContentPartPr/>
                <p14:nvPr/>
              </p14:nvContentPartPr>
              <p14:xfrm>
                <a:off x="7121230" y="5342398"/>
                <a:ext cx="320400" cy="161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A046FC4-6823-509E-DAE2-92385417730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12590" y="5333398"/>
                  <a:ext cx="338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0EAC551-3C0B-F480-9E55-17DDA0F495D0}"/>
                    </a:ext>
                  </a:extLst>
                </p14:cNvPr>
                <p14:cNvContentPartPr/>
                <p14:nvPr/>
              </p14:nvContentPartPr>
              <p14:xfrm>
                <a:off x="7102510" y="5589718"/>
                <a:ext cx="251280" cy="17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0EAC551-3C0B-F480-9E55-17DDA0F495D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93870" y="5581078"/>
                  <a:ext cx="268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26F1D35-8B71-7409-55E2-0B4C02A1D7B9}"/>
                    </a:ext>
                  </a:extLst>
                </p14:cNvPr>
                <p14:cNvContentPartPr/>
                <p14:nvPr/>
              </p14:nvContentPartPr>
              <p14:xfrm>
                <a:off x="7598230" y="5197678"/>
                <a:ext cx="457560" cy="198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26F1D35-8B71-7409-55E2-0B4C02A1D7B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89230" y="5188678"/>
                  <a:ext cx="475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122EC78-D0F0-8754-06D1-7B9A59EC5F65}"/>
                    </a:ext>
                  </a:extLst>
                </p14:cNvPr>
                <p14:cNvContentPartPr/>
                <p14:nvPr/>
              </p14:nvContentPartPr>
              <p14:xfrm>
                <a:off x="7757710" y="5142958"/>
                <a:ext cx="34920" cy="451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122EC78-D0F0-8754-06D1-7B9A59EC5F6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48710" y="5134318"/>
                  <a:ext cx="525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A710310-ACFE-5523-8CE5-CC236E49AA8A}"/>
                    </a:ext>
                  </a:extLst>
                </p14:cNvPr>
                <p14:cNvContentPartPr/>
                <p14:nvPr/>
              </p14:nvContentPartPr>
              <p14:xfrm>
                <a:off x="7907470" y="5635798"/>
                <a:ext cx="59040" cy="97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A710310-ACFE-5523-8CE5-CC236E49AA8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98470" y="5627158"/>
                  <a:ext cx="76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46404F4-4EC3-3361-5FAA-DF6329879B75}"/>
                    </a:ext>
                  </a:extLst>
                </p14:cNvPr>
                <p14:cNvContentPartPr/>
                <p14:nvPr/>
              </p14:nvContentPartPr>
              <p14:xfrm>
                <a:off x="7943110" y="5538598"/>
                <a:ext cx="30960" cy="30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46404F4-4EC3-3361-5FAA-DF6329879B7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34470" y="5529598"/>
                  <a:ext cx="48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6B86361-A963-CABC-480D-BF64CD08DB0C}"/>
                    </a:ext>
                  </a:extLst>
                </p14:cNvPr>
                <p14:cNvContentPartPr/>
                <p14:nvPr/>
              </p14:nvContentPartPr>
              <p14:xfrm>
                <a:off x="8179630" y="5224318"/>
                <a:ext cx="161640" cy="375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6B86361-A963-CABC-480D-BF64CD08DB0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70990" y="5215318"/>
                  <a:ext cx="1792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B36444A-DDC2-86C5-A406-11AA20F613B5}"/>
                    </a:ext>
                  </a:extLst>
                </p14:cNvPr>
                <p14:cNvContentPartPr/>
                <p14:nvPr/>
              </p14:nvContentPartPr>
              <p14:xfrm>
                <a:off x="8532430" y="5403238"/>
                <a:ext cx="27000" cy="214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B36444A-DDC2-86C5-A406-11AA20F613B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523430" y="5394598"/>
                  <a:ext cx="44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B58B667-F70F-6391-087B-242036A303C2}"/>
                    </a:ext>
                  </a:extLst>
                </p14:cNvPr>
                <p14:cNvContentPartPr/>
                <p14:nvPr/>
              </p14:nvContentPartPr>
              <p14:xfrm>
                <a:off x="8365390" y="5375518"/>
                <a:ext cx="330840" cy="69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B58B667-F70F-6391-087B-242036A303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56750" y="5366878"/>
                  <a:ext cx="34848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1DDF8A0-F56E-9887-6409-3A9CE24C3519}"/>
              </a:ext>
            </a:extLst>
          </p:cNvPr>
          <p:cNvGrpSpPr/>
          <p:nvPr/>
        </p:nvGrpSpPr>
        <p:grpSpPr>
          <a:xfrm>
            <a:off x="1537090" y="5813639"/>
            <a:ext cx="1901160" cy="383760"/>
            <a:chOff x="1537090" y="5813639"/>
            <a:chExt cx="190116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F245A79-DC4F-965B-B5FF-8FA176DD3081}"/>
                    </a:ext>
                  </a:extLst>
                </p14:cNvPr>
                <p14:cNvContentPartPr/>
                <p14:nvPr/>
              </p14:nvContentPartPr>
              <p14:xfrm>
                <a:off x="1537090" y="5813639"/>
                <a:ext cx="1081080" cy="359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F245A79-DC4F-965B-B5FF-8FA176DD308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528090" y="5804639"/>
                  <a:ext cx="10987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460BA04-3C19-F293-BAD5-16601AC2FD28}"/>
                    </a:ext>
                  </a:extLst>
                </p14:cNvPr>
                <p14:cNvContentPartPr/>
                <p14:nvPr/>
              </p14:nvContentPartPr>
              <p14:xfrm>
                <a:off x="2373730" y="5919119"/>
                <a:ext cx="23040" cy="12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460BA04-3C19-F293-BAD5-16601AC2FD2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365090" y="5910479"/>
                  <a:ext cx="40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A16C6E7-2FB0-9EF0-FBFB-4B10C2887659}"/>
                    </a:ext>
                  </a:extLst>
                </p14:cNvPr>
                <p14:cNvContentPartPr/>
                <p14:nvPr/>
              </p14:nvContentPartPr>
              <p14:xfrm>
                <a:off x="2133970" y="5920919"/>
                <a:ext cx="282240" cy="4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A16C6E7-2FB0-9EF0-FBFB-4B10C288765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124970" y="5912279"/>
                  <a:ext cx="299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DC2C0C8-48DA-BEFD-9357-9D43F5D5C8EF}"/>
                    </a:ext>
                  </a:extLst>
                </p14:cNvPr>
                <p14:cNvContentPartPr/>
                <p14:nvPr/>
              </p14:nvContentPartPr>
              <p14:xfrm>
                <a:off x="2690890" y="5872319"/>
                <a:ext cx="747360" cy="325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DC2C0C8-48DA-BEFD-9357-9D43F5D5C8E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681890" y="5863679"/>
                  <a:ext cx="76500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B7A17A77-5B47-A8BF-35AE-DE77F3A8032B}"/>
              </a:ext>
            </a:extLst>
          </p:cNvPr>
          <p:cNvGrpSpPr/>
          <p:nvPr/>
        </p:nvGrpSpPr>
        <p:grpSpPr>
          <a:xfrm>
            <a:off x="3710050" y="5750999"/>
            <a:ext cx="2467440" cy="775440"/>
            <a:chOff x="3710050" y="5750999"/>
            <a:chExt cx="2467440" cy="77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CE2D4B1-6D63-67D8-EF7A-68BD4E674A14}"/>
                    </a:ext>
                  </a:extLst>
                </p14:cNvPr>
                <p14:cNvContentPartPr/>
                <p14:nvPr/>
              </p14:nvContentPartPr>
              <p14:xfrm>
                <a:off x="3710050" y="5969159"/>
                <a:ext cx="96840" cy="209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CE2D4B1-6D63-67D8-EF7A-68BD4E674A1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701050" y="5960159"/>
                  <a:ext cx="114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AFB1C88-5707-81B2-16E9-3DC92377A68A}"/>
                    </a:ext>
                  </a:extLst>
                </p14:cNvPr>
                <p14:cNvContentPartPr/>
                <p14:nvPr/>
              </p14:nvContentPartPr>
              <p14:xfrm>
                <a:off x="3720130" y="5952599"/>
                <a:ext cx="153000" cy="23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AFB1C88-5707-81B2-16E9-3DC92377A68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711130" y="5943599"/>
                  <a:ext cx="170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C91C291-7366-68C0-949A-AE3AD08963E6}"/>
                    </a:ext>
                  </a:extLst>
                </p14:cNvPr>
                <p14:cNvContentPartPr/>
                <p14:nvPr/>
              </p14:nvContentPartPr>
              <p14:xfrm>
                <a:off x="3921010" y="6156359"/>
                <a:ext cx="78840" cy="160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C91C291-7366-68C0-949A-AE3AD08963E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12010" y="6147719"/>
                  <a:ext cx="96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A275437-D516-6F48-2AEA-72FE3C5A1667}"/>
                    </a:ext>
                  </a:extLst>
                </p14:cNvPr>
                <p14:cNvContentPartPr/>
                <p14:nvPr/>
              </p14:nvContentPartPr>
              <p14:xfrm>
                <a:off x="3889690" y="6233399"/>
                <a:ext cx="123840" cy="14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A275437-D516-6F48-2AEA-72FE3C5A166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880690" y="6224399"/>
                  <a:ext cx="14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9D41035-C275-6005-73B4-F70BE38D6C42}"/>
                    </a:ext>
                  </a:extLst>
                </p14:cNvPr>
                <p14:cNvContentPartPr/>
                <p14:nvPr/>
              </p14:nvContentPartPr>
              <p14:xfrm>
                <a:off x="4168330" y="6095159"/>
                <a:ext cx="100800" cy="32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9D41035-C275-6005-73B4-F70BE38D6C4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59330" y="6086159"/>
                  <a:ext cx="118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7F43263-41F1-7851-F50D-F6C8E3294663}"/>
                    </a:ext>
                  </a:extLst>
                </p14:cNvPr>
                <p14:cNvContentPartPr/>
                <p14:nvPr/>
              </p14:nvContentPartPr>
              <p14:xfrm>
                <a:off x="4182010" y="6176879"/>
                <a:ext cx="103680" cy="7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7F43263-41F1-7851-F50D-F6C8E329466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173010" y="6168239"/>
                  <a:ext cx="12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D85C21C-184D-2D8E-429E-D6311014A673}"/>
                    </a:ext>
                  </a:extLst>
                </p14:cNvPr>
                <p14:cNvContentPartPr/>
                <p14:nvPr/>
              </p14:nvContentPartPr>
              <p14:xfrm>
                <a:off x="4337530" y="5775479"/>
                <a:ext cx="194040" cy="704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D85C21C-184D-2D8E-429E-D6311014A67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28890" y="5766839"/>
                  <a:ext cx="21168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4CD82A7-5442-9081-31F9-8D24265418A4}"/>
                    </a:ext>
                  </a:extLst>
                </p14:cNvPr>
                <p14:cNvContentPartPr/>
                <p14:nvPr/>
              </p14:nvContentPartPr>
              <p14:xfrm>
                <a:off x="4607170" y="5858999"/>
                <a:ext cx="146160" cy="132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4CD82A7-5442-9081-31F9-8D24265418A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98170" y="5849999"/>
                  <a:ext cx="163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C8CF427-345D-F782-DA1A-9715EFDC9E3E}"/>
                    </a:ext>
                  </a:extLst>
                </p14:cNvPr>
                <p14:cNvContentPartPr/>
                <p14:nvPr/>
              </p14:nvContentPartPr>
              <p14:xfrm>
                <a:off x="4587010" y="5849279"/>
                <a:ext cx="170640" cy="26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C8CF427-345D-F782-DA1A-9715EFDC9E3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78370" y="5840279"/>
                  <a:ext cx="188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A49202F-5F7C-FB7F-2807-6439F0868CF6}"/>
                    </a:ext>
                  </a:extLst>
                </p14:cNvPr>
                <p14:cNvContentPartPr/>
                <p14:nvPr/>
              </p14:nvContentPartPr>
              <p14:xfrm>
                <a:off x="4780330" y="5978519"/>
                <a:ext cx="24120" cy="54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A49202F-5F7C-FB7F-2807-6439F0868CF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771690" y="5969879"/>
                  <a:ext cx="41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7FDBFF0-61FF-118F-3B99-CDEB58CCF61D}"/>
                    </a:ext>
                  </a:extLst>
                </p14:cNvPr>
                <p14:cNvContentPartPr/>
                <p14:nvPr/>
              </p14:nvContentPartPr>
              <p14:xfrm>
                <a:off x="4794730" y="5924159"/>
                <a:ext cx="14760" cy="10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7FDBFF0-61FF-118F-3B99-CDEB58CCF61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786090" y="5915159"/>
                  <a:ext cx="32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E76F9A0-161A-D409-A49E-8F377C69FC9D}"/>
                    </a:ext>
                  </a:extLst>
                </p14:cNvPr>
                <p14:cNvContentPartPr/>
                <p14:nvPr/>
              </p14:nvContentPartPr>
              <p14:xfrm>
                <a:off x="4962850" y="5867999"/>
                <a:ext cx="6480" cy="79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E76F9A0-161A-D409-A49E-8F377C69FC9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954210" y="5858999"/>
                  <a:ext cx="24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5EEDF2E-4A31-ACB0-FBD6-7A315E5DE326}"/>
                    </a:ext>
                  </a:extLst>
                </p14:cNvPr>
                <p14:cNvContentPartPr/>
                <p14:nvPr/>
              </p14:nvContentPartPr>
              <p14:xfrm>
                <a:off x="4903090" y="5919119"/>
                <a:ext cx="121680" cy="10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5EEDF2E-4A31-ACB0-FBD6-7A315E5DE32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94450" y="5910479"/>
                  <a:ext cx="139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2BC7C81-5F47-BEFD-CB80-F13318087A7B}"/>
                    </a:ext>
                  </a:extLst>
                </p14:cNvPr>
                <p14:cNvContentPartPr/>
                <p14:nvPr/>
              </p14:nvContentPartPr>
              <p14:xfrm>
                <a:off x="4918210" y="6005519"/>
                <a:ext cx="100080" cy="7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2BC7C81-5F47-BEFD-CB80-F13318087A7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09210" y="5996519"/>
                  <a:ext cx="117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8613913-03E8-74DA-8AA4-12928ADCA305}"/>
                    </a:ext>
                  </a:extLst>
                </p14:cNvPr>
                <p14:cNvContentPartPr/>
                <p14:nvPr/>
              </p14:nvContentPartPr>
              <p14:xfrm>
                <a:off x="5111530" y="5869079"/>
                <a:ext cx="30960" cy="176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8613913-03E8-74DA-8AA4-12928ADCA30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02890" y="5860439"/>
                  <a:ext cx="48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6100049-4F75-8095-8FDE-7BEE53A14F7B}"/>
                    </a:ext>
                  </a:extLst>
                </p14:cNvPr>
                <p14:cNvContentPartPr/>
                <p14:nvPr/>
              </p14:nvContentPartPr>
              <p14:xfrm>
                <a:off x="4575490" y="6260039"/>
                <a:ext cx="163080" cy="165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6100049-4F75-8095-8FDE-7BEE53A14F7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566850" y="6251399"/>
                  <a:ext cx="180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6F97EC0-D572-FB34-11EA-34B91F536EDB}"/>
                    </a:ext>
                  </a:extLst>
                </p14:cNvPr>
                <p14:cNvContentPartPr/>
                <p14:nvPr/>
              </p14:nvContentPartPr>
              <p14:xfrm>
                <a:off x="4591690" y="6223319"/>
                <a:ext cx="164880" cy="28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6F97EC0-D572-FB34-11EA-34B91F536ED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583050" y="6214679"/>
                  <a:ext cx="182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4875635-BFD5-D611-838D-9A62541A8C31}"/>
                    </a:ext>
                  </a:extLst>
                </p14:cNvPr>
                <p14:cNvContentPartPr/>
                <p14:nvPr/>
              </p14:nvContentPartPr>
              <p14:xfrm>
                <a:off x="4772410" y="6434639"/>
                <a:ext cx="91080" cy="91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4875635-BFD5-D611-838D-9A62541A8C3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763410" y="6425639"/>
                  <a:ext cx="108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D6725F0-6C2C-DB91-C447-A02C60AF602A}"/>
                    </a:ext>
                  </a:extLst>
                </p14:cNvPr>
                <p14:cNvContentPartPr/>
                <p14:nvPr/>
              </p14:nvContentPartPr>
              <p14:xfrm>
                <a:off x="4788250" y="6343919"/>
                <a:ext cx="20160" cy="23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D6725F0-6C2C-DB91-C447-A02C60AF602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79610" y="6334919"/>
                  <a:ext cx="37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5AA7381-02D3-0457-0838-014381A2D626}"/>
                    </a:ext>
                  </a:extLst>
                </p14:cNvPr>
                <p14:cNvContentPartPr/>
                <p14:nvPr/>
              </p14:nvContentPartPr>
              <p14:xfrm>
                <a:off x="5019010" y="5750999"/>
                <a:ext cx="240840" cy="761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5AA7381-02D3-0457-0838-014381A2D62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010010" y="5742359"/>
                  <a:ext cx="258480" cy="7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25A5361-5CA4-DD3D-C051-7D1E63D190A6}"/>
                    </a:ext>
                  </a:extLst>
                </p14:cNvPr>
                <p14:cNvContentPartPr/>
                <p14:nvPr/>
              </p14:nvContentPartPr>
              <p14:xfrm>
                <a:off x="5309170" y="6187319"/>
                <a:ext cx="110520" cy="138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25A5361-5CA4-DD3D-C051-7D1E63D190A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300170" y="6178319"/>
                  <a:ext cx="128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76F1BB5-A5A3-B35A-28C9-DEC809E656F6}"/>
                    </a:ext>
                  </a:extLst>
                </p14:cNvPr>
                <p14:cNvContentPartPr/>
                <p14:nvPr/>
              </p14:nvContentPartPr>
              <p14:xfrm>
                <a:off x="5541370" y="5972759"/>
                <a:ext cx="40320" cy="245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76F1BB5-A5A3-B35A-28C9-DEC809E656F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532370" y="5963759"/>
                  <a:ext cx="57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89FC3E7-ED81-7B45-3A6B-449D7C5BA526}"/>
                    </a:ext>
                  </a:extLst>
                </p14:cNvPr>
                <p14:cNvContentPartPr/>
                <p14:nvPr/>
              </p14:nvContentPartPr>
              <p14:xfrm>
                <a:off x="5514730" y="5962679"/>
                <a:ext cx="185040" cy="160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89FC3E7-ED81-7B45-3A6B-449D7C5BA52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506090" y="5954039"/>
                  <a:ext cx="202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8BD8EAC-AEBC-E9E3-6BD4-47ADE28B9089}"/>
                    </a:ext>
                  </a:extLst>
                </p14:cNvPr>
                <p14:cNvContentPartPr/>
                <p14:nvPr/>
              </p14:nvContentPartPr>
              <p14:xfrm>
                <a:off x="5628850" y="6244559"/>
                <a:ext cx="80640" cy="155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8BD8EAC-AEBC-E9E3-6BD4-47ADE28B908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19850" y="6235919"/>
                  <a:ext cx="98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15698CC-F972-6756-3EFC-2027A0094C8E}"/>
                    </a:ext>
                  </a:extLst>
                </p14:cNvPr>
                <p14:cNvContentPartPr/>
                <p14:nvPr/>
              </p14:nvContentPartPr>
              <p14:xfrm>
                <a:off x="5564770" y="6361199"/>
                <a:ext cx="140040" cy="17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15698CC-F972-6756-3EFC-2027A0094C8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555770" y="6352559"/>
                  <a:ext cx="157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B253933-A143-63D8-DAF6-3BA3A7058FA4}"/>
                    </a:ext>
                  </a:extLst>
                </p14:cNvPr>
                <p14:cNvContentPartPr/>
                <p14:nvPr/>
              </p14:nvContentPartPr>
              <p14:xfrm>
                <a:off x="5807770" y="6071759"/>
                <a:ext cx="118440" cy="21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B253933-A143-63D8-DAF6-3BA3A7058FA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99130" y="6063119"/>
                  <a:ext cx="136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DDE7B35-F6C0-0FED-09CA-A8974DFEA201}"/>
                    </a:ext>
                  </a:extLst>
                </p14:cNvPr>
                <p14:cNvContentPartPr/>
                <p14:nvPr/>
              </p14:nvContentPartPr>
              <p14:xfrm>
                <a:off x="5780410" y="6148439"/>
                <a:ext cx="151920" cy="4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DDE7B35-F6C0-0FED-09CA-A8974DFEA20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771410" y="6139439"/>
                  <a:ext cx="169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ABDB5F9-B9E4-46C5-ACDF-607A4F15490A}"/>
                    </a:ext>
                  </a:extLst>
                </p14:cNvPr>
                <p14:cNvContentPartPr/>
                <p14:nvPr/>
              </p14:nvContentPartPr>
              <p14:xfrm>
                <a:off x="6011530" y="5986799"/>
                <a:ext cx="16920" cy="240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ABDB5F9-B9E4-46C5-ACDF-607A4F15490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02890" y="5978159"/>
                  <a:ext cx="34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FF09ED7-6F84-D999-408A-A8EA50204617}"/>
                    </a:ext>
                  </a:extLst>
                </p14:cNvPr>
                <p14:cNvContentPartPr/>
                <p14:nvPr/>
              </p14:nvContentPartPr>
              <p14:xfrm>
                <a:off x="5985610" y="5959799"/>
                <a:ext cx="141840" cy="148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FF09ED7-6F84-D999-408A-A8EA5020461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976610" y="5951159"/>
                  <a:ext cx="159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FCD0321-30A7-015B-6957-F93A90DF39EC}"/>
                    </a:ext>
                  </a:extLst>
                </p14:cNvPr>
                <p14:cNvContentPartPr/>
                <p14:nvPr/>
              </p14:nvContentPartPr>
              <p14:xfrm>
                <a:off x="6089290" y="6258959"/>
                <a:ext cx="88200" cy="118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FCD0321-30A7-015B-6957-F93A90DF39E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80290" y="6250319"/>
                  <a:ext cx="105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5A73C12-4FBB-979B-CB26-5A03CA131B83}"/>
                    </a:ext>
                  </a:extLst>
                </p14:cNvPr>
                <p14:cNvContentPartPr/>
                <p14:nvPr/>
              </p14:nvContentPartPr>
              <p14:xfrm>
                <a:off x="6149410" y="6169679"/>
                <a:ext cx="14760" cy="13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5A73C12-4FBB-979B-CB26-5A03CA131B8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140770" y="6161039"/>
                  <a:ext cx="324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1C170D2-56E1-7250-B308-7E072E38E4EC}"/>
              </a:ext>
            </a:extLst>
          </p:cNvPr>
          <p:cNvGrpSpPr/>
          <p:nvPr/>
        </p:nvGrpSpPr>
        <p:grpSpPr>
          <a:xfrm>
            <a:off x="6476650" y="6050879"/>
            <a:ext cx="3419280" cy="410040"/>
            <a:chOff x="6476650" y="6050879"/>
            <a:chExt cx="341928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40C6988-D00C-3015-CA2F-44A4856132A9}"/>
                    </a:ext>
                  </a:extLst>
                </p14:cNvPr>
                <p14:cNvContentPartPr/>
                <p14:nvPr/>
              </p14:nvContentPartPr>
              <p14:xfrm>
                <a:off x="6476650" y="6241679"/>
                <a:ext cx="69480" cy="1684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40C6988-D00C-3015-CA2F-44A4856132A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68010" y="6232679"/>
                  <a:ext cx="87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BCEFBCE-027B-1D2D-858C-B3B972E856A8}"/>
                    </a:ext>
                  </a:extLst>
                </p14:cNvPr>
                <p14:cNvContentPartPr/>
                <p14:nvPr/>
              </p14:nvContentPartPr>
              <p14:xfrm>
                <a:off x="6797770" y="6121079"/>
                <a:ext cx="207720" cy="253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BCEFBCE-027B-1D2D-858C-B3B972E856A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788770" y="6112439"/>
                  <a:ext cx="225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0654DC5-C1CC-5B4D-7DF0-3665450353C9}"/>
                    </a:ext>
                  </a:extLst>
                </p14:cNvPr>
                <p14:cNvContentPartPr/>
                <p14:nvPr/>
              </p14:nvContentPartPr>
              <p14:xfrm>
                <a:off x="6834850" y="6094079"/>
                <a:ext cx="321480" cy="33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0654DC5-C1CC-5B4D-7DF0-3665450353C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826210" y="6085439"/>
                  <a:ext cx="339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939361C-2395-4373-B25F-3F1B3F38517B}"/>
                    </a:ext>
                  </a:extLst>
                </p14:cNvPr>
                <p14:cNvContentPartPr/>
                <p14:nvPr/>
              </p14:nvContentPartPr>
              <p14:xfrm>
                <a:off x="7156330" y="6376679"/>
                <a:ext cx="68400" cy="69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939361C-2395-4373-B25F-3F1B3F38517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147330" y="6368039"/>
                  <a:ext cx="86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0498627-C913-46C8-6B3E-C8C5210C4781}"/>
                    </a:ext>
                  </a:extLst>
                </p14:cNvPr>
                <p14:cNvContentPartPr/>
                <p14:nvPr/>
              </p14:nvContentPartPr>
              <p14:xfrm>
                <a:off x="7193050" y="6257879"/>
                <a:ext cx="26640" cy="40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0498627-C913-46C8-6B3E-C8C5210C478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84410" y="6248879"/>
                  <a:ext cx="44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9B9A67B-642D-662F-F7D9-3E6D4601E471}"/>
                    </a:ext>
                  </a:extLst>
                </p14:cNvPr>
                <p14:cNvContentPartPr/>
                <p14:nvPr/>
              </p14:nvContentPartPr>
              <p14:xfrm>
                <a:off x="7393210" y="6194879"/>
                <a:ext cx="149760" cy="7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9B9A67B-642D-662F-F7D9-3E6D4601E47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384210" y="6185879"/>
                  <a:ext cx="167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D915BCA-0F8F-6FF4-3A1A-ED5975993F3A}"/>
                    </a:ext>
                  </a:extLst>
                </p14:cNvPr>
                <p14:cNvContentPartPr/>
                <p14:nvPr/>
              </p14:nvContentPartPr>
              <p14:xfrm>
                <a:off x="7371610" y="6280559"/>
                <a:ext cx="220320" cy="31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D915BCA-0F8F-6FF4-3A1A-ED5975993F3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62610" y="6271559"/>
                  <a:ext cx="237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A44CA8C-61BC-DFFD-14DB-2B0FD025F4F5}"/>
                    </a:ext>
                  </a:extLst>
                </p14:cNvPr>
                <p14:cNvContentPartPr/>
                <p14:nvPr/>
              </p14:nvContentPartPr>
              <p14:xfrm>
                <a:off x="7659250" y="6152759"/>
                <a:ext cx="207360" cy="223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A44CA8C-61BC-DFFD-14DB-2B0FD025F4F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50250" y="6144119"/>
                  <a:ext cx="225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26484B1-2687-AE74-0298-1E4A8CF51119}"/>
                    </a:ext>
                  </a:extLst>
                </p14:cNvPr>
                <p14:cNvContentPartPr/>
                <p14:nvPr/>
              </p14:nvContentPartPr>
              <p14:xfrm>
                <a:off x="8101690" y="6173639"/>
                <a:ext cx="400320" cy="100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26484B1-2687-AE74-0298-1E4A8CF5111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092690" y="6164999"/>
                  <a:ext cx="417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3465100-27F6-0091-6FFD-DC1DF1A1CD41}"/>
                    </a:ext>
                  </a:extLst>
                </p14:cNvPr>
                <p14:cNvContentPartPr/>
                <p14:nvPr/>
              </p14:nvContentPartPr>
              <p14:xfrm>
                <a:off x="8675530" y="6050879"/>
                <a:ext cx="214200" cy="332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3465100-27F6-0091-6FFD-DC1DF1A1CD4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666890" y="6041879"/>
                  <a:ext cx="2318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B76EC41-D69D-2DDE-67F3-6D1DE18082EE}"/>
                    </a:ext>
                  </a:extLst>
                </p14:cNvPr>
                <p14:cNvContentPartPr/>
                <p14:nvPr/>
              </p14:nvContentPartPr>
              <p14:xfrm>
                <a:off x="8687770" y="6074999"/>
                <a:ext cx="270000" cy="34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B76EC41-D69D-2DDE-67F3-6D1DE18082E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679130" y="6066359"/>
                  <a:ext cx="287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A2C44D1-42C9-6D16-53D7-8D3A4DA2107F}"/>
                    </a:ext>
                  </a:extLst>
                </p14:cNvPr>
                <p14:cNvContentPartPr/>
                <p14:nvPr/>
              </p14:nvContentPartPr>
              <p14:xfrm>
                <a:off x="8997370" y="6329519"/>
                <a:ext cx="103320" cy="1314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A2C44D1-42C9-6D16-53D7-8D3A4DA2107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988370" y="6320879"/>
                  <a:ext cx="120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8243BF8-72E8-81C3-ACB1-0EB41AD865B4}"/>
                    </a:ext>
                  </a:extLst>
                </p14:cNvPr>
                <p14:cNvContentPartPr/>
                <p14:nvPr/>
              </p14:nvContentPartPr>
              <p14:xfrm>
                <a:off x="8958130" y="6413759"/>
                <a:ext cx="177480" cy="12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8243BF8-72E8-81C3-ACB1-0EB41AD865B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49490" y="6404759"/>
                  <a:ext cx="195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31F160D-68F4-C196-7D28-52F46144F688}"/>
                    </a:ext>
                  </a:extLst>
                </p14:cNvPr>
                <p14:cNvContentPartPr/>
                <p14:nvPr/>
              </p14:nvContentPartPr>
              <p14:xfrm>
                <a:off x="9331810" y="6184079"/>
                <a:ext cx="125280" cy="8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31F160D-68F4-C196-7D28-52F46144F68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22810" y="6175439"/>
                  <a:ext cx="142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88F6A18-BA7B-E40B-EC24-E75870D19019}"/>
                    </a:ext>
                  </a:extLst>
                </p14:cNvPr>
                <p14:cNvContentPartPr/>
                <p14:nvPr/>
              </p14:nvContentPartPr>
              <p14:xfrm>
                <a:off x="9228130" y="6247079"/>
                <a:ext cx="267840" cy="558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88F6A18-BA7B-E40B-EC24-E75870D1901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219490" y="6238439"/>
                  <a:ext cx="285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C9FAAF8-00E0-6933-963C-81CB247456D3}"/>
                    </a:ext>
                  </a:extLst>
                </p14:cNvPr>
                <p14:cNvContentPartPr/>
                <p14:nvPr/>
              </p14:nvContentPartPr>
              <p14:xfrm>
                <a:off x="9234610" y="6172919"/>
                <a:ext cx="275400" cy="360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C9FAAF8-00E0-6933-963C-81CB247456D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225610" y="6164279"/>
                  <a:ext cx="293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5907036-ED8E-6D57-0363-D0E4D10AFDDE}"/>
                    </a:ext>
                  </a:extLst>
                </p14:cNvPr>
                <p14:cNvContentPartPr/>
                <p14:nvPr/>
              </p14:nvContentPartPr>
              <p14:xfrm>
                <a:off x="9634930" y="6135479"/>
                <a:ext cx="261000" cy="190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5907036-ED8E-6D57-0363-D0E4D10AFDD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26290" y="6126479"/>
                  <a:ext cx="2786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2FE28363-4153-464B-C6A8-017FD1A76FD8}"/>
              </a:ext>
            </a:extLst>
          </p:cNvPr>
          <p:cNvGrpSpPr/>
          <p:nvPr/>
        </p:nvGrpSpPr>
        <p:grpSpPr>
          <a:xfrm>
            <a:off x="10090330" y="5966279"/>
            <a:ext cx="1773000" cy="462960"/>
            <a:chOff x="10090330" y="5966279"/>
            <a:chExt cx="177300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35DD0EA-FC67-AC9E-49D6-5C204526617A}"/>
                    </a:ext>
                  </a:extLst>
                </p14:cNvPr>
                <p14:cNvContentPartPr/>
                <p14:nvPr/>
              </p14:nvContentPartPr>
              <p14:xfrm>
                <a:off x="10090330" y="5966279"/>
                <a:ext cx="1773000" cy="462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35DD0EA-FC67-AC9E-49D6-5C204526617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81690" y="5957279"/>
                  <a:ext cx="179064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80C0719-87B8-9BD2-7888-77C6619F81CF}"/>
                    </a:ext>
                  </a:extLst>
                </p14:cNvPr>
                <p14:cNvContentPartPr/>
                <p14:nvPr/>
              </p14:nvContentPartPr>
              <p14:xfrm>
                <a:off x="10971250" y="6105239"/>
                <a:ext cx="36000" cy="23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80C0719-87B8-9BD2-7888-77C6619F81C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962250" y="6096599"/>
                  <a:ext cx="5364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88920C38-BF45-950F-E574-5DFC3DD4C8EC}"/>
                  </a:ext>
                </a:extLst>
              </p14:cNvPr>
              <p14:cNvContentPartPr/>
              <p14:nvPr/>
            </p14:nvContentPartPr>
            <p14:xfrm>
              <a:off x="1481650" y="6254999"/>
              <a:ext cx="181800" cy="33228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88920C38-BF45-950F-E574-5DFC3DD4C8EC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473010" y="6245999"/>
                <a:ext cx="19944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A5A9994F-9D91-7503-AA5E-39AFDDDA3F15}"/>
                  </a:ext>
                </a:extLst>
              </p14:cNvPr>
              <p14:cNvContentPartPr/>
              <p14:nvPr/>
            </p14:nvContentPartPr>
            <p14:xfrm>
              <a:off x="1624210" y="6333839"/>
              <a:ext cx="178920" cy="1497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A5A9994F-9D91-7503-AA5E-39AFDDDA3F15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615210" y="6324839"/>
                <a:ext cx="19656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E820609D-4947-F798-C097-276045E3B913}"/>
              </a:ext>
            </a:extLst>
          </p:cNvPr>
          <p:cNvGrpSpPr/>
          <p:nvPr/>
        </p:nvGrpSpPr>
        <p:grpSpPr>
          <a:xfrm>
            <a:off x="1828690" y="6273359"/>
            <a:ext cx="1420200" cy="258480"/>
            <a:chOff x="1828690" y="6273359"/>
            <a:chExt cx="142020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8EB31A8-5DFB-73EB-D252-77902968D592}"/>
                    </a:ext>
                  </a:extLst>
                </p14:cNvPr>
                <p14:cNvContentPartPr/>
                <p14:nvPr/>
              </p14:nvContentPartPr>
              <p14:xfrm>
                <a:off x="1828690" y="6411599"/>
                <a:ext cx="536040" cy="109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8EB31A8-5DFB-73EB-D252-77902968D59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820050" y="6402599"/>
                  <a:ext cx="553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9AD003F-12FC-E533-6D19-5C5DB3EA3D8D}"/>
                    </a:ext>
                  </a:extLst>
                </p14:cNvPr>
                <p14:cNvContentPartPr/>
                <p14:nvPr/>
              </p14:nvContentPartPr>
              <p14:xfrm>
                <a:off x="2491450" y="6426719"/>
                <a:ext cx="63360" cy="82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9AD003F-12FC-E533-6D19-5C5DB3EA3D8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82810" y="6418079"/>
                  <a:ext cx="81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60C4886-C378-EF97-5D9A-2301D7531917}"/>
                    </a:ext>
                  </a:extLst>
                </p14:cNvPr>
                <p14:cNvContentPartPr/>
                <p14:nvPr/>
              </p14:nvContentPartPr>
              <p14:xfrm>
                <a:off x="2658490" y="6317999"/>
                <a:ext cx="36360" cy="1864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60C4886-C378-EF97-5D9A-2301D753191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649490" y="6309359"/>
                  <a:ext cx="54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84B56A0-6571-0840-0BB7-DDCF43F0CDEB}"/>
                    </a:ext>
                  </a:extLst>
                </p14:cNvPr>
                <p14:cNvContentPartPr/>
                <p14:nvPr/>
              </p14:nvContentPartPr>
              <p14:xfrm>
                <a:off x="2576050" y="6333839"/>
                <a:ext cx="183240" cy="21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84B56A0-6571-0840-0BB7-DDCF43F0CDE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567050" y="6324839"/>
                  <a:ext cx="200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AF92D61-7442-F5F2-BCA1-52F320973AF0}"/>
                    </a:ext>
                  </a:extLst>
                </p14:cNvPr>
                <p14:cNvContentPartPr/>
                <p14:nvPr/>
              </p14:nvContentPartPr>
              <p14:xfrm>
                <a:off x="2731570" y="6273359"/>
                <a:ext cx="517320" cy="2584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AF92D61-7442-F5F2-BCA1-52F320973AF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722930" y="6264359"/>
                  <a:ext cx="53496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69EC49C2-EB2A-FA65-A42E-4A8C20A0B543}"/>
              </a:ext>
            </a:extLst>
          </p:cNvPr>
          <p:cNvGrpSpPr/>
          <p:nvPr/>
        </p:nvGrpSpPr>
        <p:grpSpPr>
          <a:xfrm>
            <a:off x="3355090" y="6217199"/>
            <a:ext cx="479160" cy="401400"/>
            <a:chOff x="3355090" y="6217199"/>
            <a:chExt cx="47916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4DE523C-4651-B608-D566-79AD7F6C9CC4}"/>
                    </a:ext>
                  </a:extLst>
                </p14:cNvPr>
                <p14:cNvContentPartPr/>
                <p14:nvPr/>
              </p14:nvContentPartPr>
              <p14:xfrm>
                <a:off x="3355090" y="6306119"/>
                <a:ext cx="133200" cy="2768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4DE523C-4651-B608-D566-79AD7F6C9CC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346090" y="6297119"/>
                  <a:ext cx="150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511E8AF-28AD-7DBE-88FE-02C6FF83A4B4}"/>
                    </a:ext>
                  </a:extLst>
                </p14:cNvPr>
                <p14:cNvContentPartPr/>
                <p14:nvPr/>
              </p14:nvContentPartPr>
              <p14:xfrm>
                <a:off x="3461290" y="6392879"/>
                <a:ext cx="102600" cy="1335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511E8AF-28AD-7DBE-88FE-02C6FF83A4B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452650" y="6383879"/>
                  <a:ext cx="120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03A203D-5302-4653-DABB-95D78B32360D}"/>
                    </a:ext>
                  </a:extLst>
                </p14:cNvPr>
                <p14:cNvContentPartPr/>
                <p14:nvPr/>
              </p14:nvContentPartPr>
              <p14:xfrm>
                <a:off x="3621490" y="6394679"/>
                <a:ext cx="30600" cy="1180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03A203D-5302-4653-DABB-95D78B32360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612490" y="6386039"/>
                  <a:ext cx="48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801457D-7D61-890C-E092-875880212ED2}"/>
                    </a:ext>
                  </a:extLst>
                </p14:cNvPr>
                <p14:cNvContentPartPr/>
                <p14:nvPr/>
              </p14:nvContentPartPr>
              <p14:xfrm>
                <a:off x="3566410" y="6368759"/>
                <a:ext cx="151920" cy="82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801457D-7D61-890C-E092-875880212ED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557770" y="6359759"/>
                  <a:ext cx="169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EBBBBA9-C64C-32B4-D414-9F7F78A00D5D}"/>
                    </a:ext>
                  </a:extLst>
                </p14:cNvPr>
                <p14:cNvContentPartPr/>
                <p14:nvPr/>
              </p14:nvContentPartPr>
              <p14:xfrm>
                <a:off x="3696010" y="6257879"/>
                <a:ext cx="72000" cy="325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EBBBBA9-C64C-32B4-D414-9F7F78A00D5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687010" y="6248879"/>
                  <a:ext cx="896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6093370-DAFA-E0F1-F936-460554C980BE}"/>
                    </a:ext>
                  </a:extLst>
                </p14:cNvPr>
                <p14:cNvContentPartPr/>
                <p14:nvPr/>
              </p14:nvContentPartPr>
              <p14:xfrm>
                <a:off x="3738130" y="6217199"/>
                <a:ext cx="96120" cy="4014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6093370-DAFA-E0F1-F936-460554C980B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729130" y="6208199"/>
                  <a:ext cx="11376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2CB7CA7D-1801-7A53-B792-1BF309029428}"/>
              </a:ext>
            </a:extLst>
          </p:cNvPr>
          <p:cNvGrpSpPr/>
          <p:nvPr/>
        </p:nvGrpSpPr>
        <p:grpSpPr>
          <a:xfrm>
            <a:off x="7261990" y="5003278"/>
            <a:ext cx="4030560" cy="676440"/>
            <a:chOff x="7261990" y="5003278"/>
            <a:chExt cx="403056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3D97385-E51E-1ABF-A949-5503179DEF7C}"/>
                    </a:ext>
                  </a:extLst>
                </p14:cNvPr>
                <p14:cNvContentPartPr/>
                <p14:nvPr/>
              </p14:nvContentPartPr>
              <p14:xfrm>
                <a:off x="7285750" y="5007238"/>
                <a:ext cx="1790640" cy="241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3D97385-E51E-1ABF-A949-5503179DEF7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277110" y="4998598"/>
                  <a:ext cx="18082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C063920-D15F-0754-7CDB-06ABA95C57A2}"/>
                    </a:ext>
                  </a:extLst>
                </p14:cNvPr>
                <p14:cNvContentPartPr/>
                <p14:nvPr/>
              </p14:nvContentPartPr>
              <p14:xfrm>
                <a:off x="7261990" y="5097238"/>
                <a:ext cx="133560" cy="147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C063920-D15F-0754-7CDB-06ABA95C57A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252990" y="5088598"/>
                  <a:ext cx="151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F9AD41A-79EA-E619-5C11-FDAA41C209D5}"/>
                    </a:ext>
                  </a:extLst>
                </p14:cNvPr>
                <p14:cNvContentPartPr/>
                <p14:nvPr/>
              </p14:nvContentPartPr>
              <p14:xfrm>
                <a:off x="9180070" y="5003278"/>
                <a:ext cx="1289160" cy="404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F9AD41A-79EA-E619-5C11-FDAA41C209D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171430" y="4994638"/>
                  <a:ext cx="13068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60E5016-2DDE-BCFF-4771-4D7DB9006316}"/>
                    </a:ext>
                  </a:extLst>
                </p14:cNvPr>
                <p14:cNvContentPartPr/>
                <p14:nvPr/>
              </p14:nvContentPartPr>
              <p14:xfrm>
                <a:off x="10069990" y="5109478"/>
                <a:ext cx="17640" cy="16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60E5016-2DDE-BCFF-4771-4D7DB900631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061350" y="5100838"/>
                  <a:ext cx="35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DF6C14B-54BE-D296-FC3C-13D6F8A76807}"/>
                    </a:ext>
                  </a:extLst>
                </p14:cNvPr>
                <p14:cNvContentPartPr/>
                <p14:nvPr/>
              </p14:nvContentPartPr>
              <p14:xfrm>
                <a:off x="10603510" y="5077438"/>
                <a:ext cx="168840" cy="293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DF6C14B-54BE-D296-FC3C-13D6F8A7680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94870" y="5068438"/>
                  <a:ext cx="1864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4D0E206-2147-A7E9-ED33-CD89F558CEC3}"/>
                    </a:ext>
                  </a:extLst>
                </p14:cNvPr>
                <p14:cNvContentPartPr/>
                <p14:nvPr/>
              </p14:nvContentPartPr>
              <p14:xfrm>
                <a:off x="10768030" y="5102638"/>
                <a:ext cx="524520" cy="272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4D0E206-2147-A7E9-ED33-CD89F558CEC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759390" y="5093998"/>
                  <a:ext cx="542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555B660-B86E-8810-9F3C-14E877633272}"/>
                    </a:ext>
                  </a:extLst>
                </p14:cNvPr>
                <p14:cNvContentPartPr/>
                <p14:nvPr/>
              </p14:nvContentPartPr>
              <p14:xfrm>
                <a:off x="11270230" y="5108398"/>
                <a:ext cx="13680" cy="21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555B660-B86E-8810-9F3C-14E87763327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261590" y="5099758"/>
                  <a:ext cx="31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1C0BD08-9916-E6E2-7496-A348A194722F}"/>
                    </a:ext>
                  </a:extLst>
                </p14:cNvPr>
                <p14:cNvContentPartPr/>
                <p14:nvPr/>
              </p14:nvContentPartPr>
              <p14:xfrm>
                <a:off x="9238030" y="5478118"/>
                <a:ext cx="173160" cy="142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1C0BD08-9916-E6E2-7496-A348A194722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229390" y="5469118"/>
                  <a:ext cx="190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9511F5C-1409-AE90-D7A2-CDC419267D61}"/>
                    </a:ext>
                  </a:extLst>
                </p14:cNvPr>
                <p14:cNvContentPartPr/>
                <p14:nvPr/>
              </p14:nvContentPartPr>
              <p14:xfrm>
                <a:off x="9513070" y="5381638"/>
                <a:ext cx="590760" cy="274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9511F5C-1409-AE90-D7A2-CDC419267D6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504430" y="5372638"/>
                  <a:ext cx="6084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3F39B53-A8B5-450C-6439-A1D7D5C2F5A6}"/>
                    </a:ext>
                  </a:extLst>
                </p14:cNvPr>
                <p14:cNvContentPartPr/>
                <p14:nvPr/>
              </p14:nvContentPartPr>
              <p14:xfrm>
                <a:off x="10001950" y="5586118"/>
                <a:ext cx="150840" cy="93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3F39B53-A8B5-450C-6439-A1D7D5C2F5A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993310" y="5577478"/>
                  <a:ext cx="168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BAD320A-83DB-A3F9-BCBA-5F08C961232A}"/>
                    </a:ext>
                  </a:extLst>
                </p14:cNvPr>
                <p14:cNvContentPartPr/>
                <p14:nvPr/>
              </p14:nvContentPartPr>
              <p14:xfrm>
                <a:off x="9889990" y="5438878"/>
                <a:ext cx="15480" cy="32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BAD320A-83DB-A3F9-BCBA-5F08C961232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880990" y="5429878"/>
                  <a:ext cx="33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283EBA6-E1AD-487C-CF8E-54D0FA69CD27}"/>
                    </a:ext>
                  </a:extLst>
                </p14:cNvPr>
                <p14:cNvContentPartPr/>
                <p14:nvPr/>
              </p14:nvContentPartPr>
              <p14:xfrm>
                <a:off x="9554470" y="5430598"/>
                <a:ext cx="269640" cy="9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283EBA6-E1AD-487C-CF8E-54D0FA69CD2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545470" y="5421598"/>
                  <a:ext cx="28728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4001C34C-8ECF-710F-FFBE-5D1485FB1132}"/>
                  </a:ext>
                </a:extLst>
              </p14:cNvPr>
              <p14:cNvContentPartPr/>
              <p14:nvPr/>
            </p14:nvContentPartPr>
            <p14:xfrm>
              <a:off x="7867330" y="2255489"/>
              <a:ext cx="922680" cy="23724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4001C34C-8ECF-710F-FFBE-5D1485FB1132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858330" y="2246849"/>
                <a:ext cx="94032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B0641315-3150-2920-35FB-180A7DD5EFD6}"/>
              </a:ext>
            </a:extLst>
          </p:cNvPr>
          <p:cNvGrpSpPr/>
          <p:nvPr/>
        </p:nvGrpSpPr>
        <p:grpSpPr>
          <a:xfrm>
            <a:off x="8854090" y="1963529"/>
            <a:ext cx="2587320" cy="332640"/>
            <a:chOff x="8854090" y="1963529"/>
            <a:chExt cx="258732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9A98328-0F6D-79FC-4E8B-A42564C7D378}"/>
                    </a:ext>
                  </a:extLst>
                </p14:cNvPr>
                <p14:cNvContentPartPr/>
                <p14:nvPr/>
              </p14:nvContentPartPr>
              <p14:xfrm>
                <a:off x="8854090" y="2014289"/>
                <a:ext cx="707040" cy="2818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9A98328-0F6D-79FC-4E8B-A42564C7D37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845090" y="2005289"/>
                  <a:ext cx="724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DCD449E-26E3-6C88-5878-0CF373B9746D}"/>
                    </a:ext>
                  </a:extLst>
                </p14:cNvPr>
                <p14:cNvContentPartPr/>
                <p14:nvPr/>
              </p14:nvContentPartPr>
              <p14:xfrm>
                <a:off x="9386890" y="2057489"/>
                <a:ext cx="290520" cy="19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DCD449E-26E3-6C88-5878-0CF373B9746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378250" y="2048849"/>
                  <a:ext cx="308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FE0D10D-4E1D-4DD4-FADE-F41FA3B7BA00}"/>
                    </a:ext>
                  </a:extLst>
                </p14:cNvPr>
                <p14:cNvContentPartPr/>
                <p14:nvPr/>
              </p14:nvContentPartPr>
              <p14:xfrm>
                <a:off x="9772810" y="1963529"/>
                <a:ext cx="731520" cy="2750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FE0D10D-4E1D-4DD4-FADE-F41FA3B7BA0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764170" y="1954529"/>
                  <a:ext cx="749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0789451-1F41-5AAC-8828-E4C5772C1E7E}"/>
                    </a:ext>
                  </a:extLst>
                </p14:cNvPr>
                <p14:cNvContentPartPr/>
                <p14:nvPr/>
              </p14:nvContentPartPr>
              <p14:xfrm>
                <a:off x="10705930" y="2077289"/>
                <a:ext cx="735480" cy="164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0789451-1F41-5AAC-8828-E4C5772C1E7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696930" y="2068289"/>
                  <a:ext cx="7531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D6C0087B-D33B-C6B6-00A5-3B1B68D6FC8C}"/>
              </a:ext>
            </a:extLst>
          </p:cNvPr>
          <p:cNvGrpSpPr/>
          <p:nvPr/>
        </p:nvGrpSpPr>
        <p:grpSpPr>
          <a:xfrm>
            <a:off x="8810890" y="2398769"/>
            <a:ext cx="1199520" cy="330480"/>
            <a:chOff x="8810890" y="2398769"/>
            <a:chExt cx="119952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280C3E5-804F-85D7-9D1C-8E0735A51C9D}"/>
                    </a:ext>
                  </a:extLst>
                </p14:cNvPr>
                <p14:cNvContentPartPr/>
                <p14:nvPr/>
              </p14:nvContentPartPr>
              <p14:xfrm>
                <a:off x="8810890" y="2398769"/>
                <a:ext cx="1011960" cy="3178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280C3E5-804F-85D7-9D1C-8E0735A51C9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802250" y="2389769"/>
                  <a:ext cx="10296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CC1ED8A-0830-5E8A-83DF-E7BF92A1B1CB}"/>
                    </a:ext>
                  </a:extLst>
                </p14:cNvPr>
                <p14:cNvContentPartPr/>
                <p14:nvPr/>
              </p14:nvContentPartPr>
              <p14:xfrm>
                <a:off x="9539890" y="2441969"/>
                <a:ext cx="257400" cy="288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CC1ED8A-0830-5E8A-83DF-E7BF92A1B1C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30890" y="2433329"/>
                  <a:ext cx="275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3AEFCF2-98E2-9062-845F-4B3455DE31A4}"/>
                    </a:ext>
                  </a:extLst>
                </p14:cNvPr>
                <p14:cNvContentPartPr/>
                <p14:nvPr/>
              </p14:nvContentPartPr>
              <p14:xfrm>
                <a:off x="9448450" y="2434409"/>
                <a:ext cx="82800" cy="302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3AEFCF2-98E2-9062-845F-4B3455DE31A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439810" y="2425769"/>
                  <a:ext cx="100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486151C-9DBC-8D32-71BA-C478445FF11F}"/>
                    </a:ext>
                  </a:extLst>
                </p14:cNvPr>
                <p14:cNvContentPartPr/>
                <p14:nvPr/>
              </p14:nvContentPartPr>
              <p14:xfrm>
                <a:off x="9989170" y="2611529"/>
                <a:ext cx="21240" cy="176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486151C-9DBC-8D32-71BA-C478445FF11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980530" y="2602529"/>
                  <a:ext cx="38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DD44C41-6FF5-07F9-4778-3CA5E5A9F997}"/>
                    </a:ext>
                  </a:extLst>
                </p14:cNvPr>
                <p14:cNvContentPartPr/>
                <p14:nvPr/>
              </p14:nvContentPartPr>
              <p14:xfrm>
                <a:off x="9882970" y="2682089"/>
                <a:ext cx="65880" cy="47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DD44C41-6FF5-07F9-4778-3CA5E5A9F99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73970" y="2673089"/>
                  <a:ext cx="835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7D3C463-1BAA-0AF2-DA88-75F8C942B9CD}"/>
              </a:ext>
            </a:extLst>
          </p:cNvPr>
          <p:cNvGrpSpPr/>
          <p:nvPr/>
        </p:nvGrpSpPr>
        <p:grpSpPr>
          <a:xfrm>
            <a:off x="10155130" y="2483369"/>
            <a:ext cx="1576080" cy="489240"/>
            <a:chOff x="10155130" y="2483369"/>
            <a:chExt cx="157608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507055A-5068-1487-BF73-DF5D1881CD63}"/>
                    </a:ext>
                  </a:extLst>
                </p14:cNvPr>
                <p14:cNvContentPartPr/>
                <p14:nvPr/>
              </p14:nvContentPartPr>
              <p14:xfrm>
                <a:off x="10204450" y="2538089"/>
                <a:ext cx="76680" cy="2073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507055A-5068-1487-BF73-DF5D1881CD6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195450" y="2529449"/>
                  <a:ext cx="94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ED2C3BE-B5BB-E3F0-0A28-ACE26E1CE631}"/>
                    </a:ext>
                  </a:extLst>
                </p14:cNvPr>
                <p14:cNvContentPartPr/>
                <p14:nvPr/>
              </p14:nvContentPartPr>
              <p14:xfrm>
                <a:off x="10155130" y="2537009"/>
                <a:ext cx="192240" cy="8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ED2C3BE-B5BB-E3F0-0A28-ACE26E1CE63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146130" y="2528009"/>
                  <a:ext cx="209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34C46DC-838E-A974-6096-0187860781EE}"/>
                    </a:ext>
                  </a:extLst>
                </p14:cNvPr>
                <p14:cNvContentPartPr/>
                <p14:nvPr/>
              </p14:nvContentPartPr>
              <p14:xfrm>
                <a:off x="10298410" y="2483369"/>
                <a:ext cx="115200" cy="2725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34C46DC-838E-A974-6096-0187860781E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289770" y="2474729"/>
                  <a:ext cx="1328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D8DB9C1-4B1C-9B48-04FF-740CDFBF42CC}"/>
                    </a:ext>
                  </a:extLst>
                </p14:cNvPr>
                <p14:cNvContentPartPr/>
                <p14:nvPr/>
              </p14:nvContentPartPr>
              <p14:xfrm>
                <a:off x="10497490" y="2655089"/>
                <a:ext cx="94320" cy="1022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D8DB9C1-4B1C-9B48-04FF-740CDFBF42C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488850" y="2646449"/>
                  <a:ext cx="111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B87532E-B59A-7777-90C0-0F044FAD20F6}"/>
                    </a:ext>
                  </a:extLst>
                </p14:cNvPr>
                <p14:cNvContentPartPr/>
                <p14:nvPr/>
              </p14:nvContentPartPr>
              <p14:xfrm>
                <a:off x="10602970" y="2658689"/>
                <a:ext cx="101160" cy="1209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B87532E-B59A-7777-90C0-0F044FAD20F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593970" y="2649689"/>
                  <a:ext cx="118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0ECA9E3-E0F8-EE7D-156C-45B74446A16C}"/>
                    </a:ext>
                  </a:extLst>
                </p14:cNvPr>
                <p14:cNvContentPartPr/>
                <p14:nvPr/>
              </p14:nvContentPartPr>
              <p14:xfrm>
                <a:off x="10924810" y="2534849"/>
                <a:ext cx="79920" cy="2127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0ECA9E3-E0F8-EE7D-156C-45B74446A16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915810" y="2526209"/>
                  <a:ext cx="97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DCF7F8E-5F5D-EA92-E073-F6F9644DCB7A}"/>
                    </a:ext>
                  </a:extLst>
                </p14:cNvPr>
                <p14:cNvContentPartPr/>
                <p14:nvPr/>
              </p14:nvContentPartPr>
              <p14:xfrm>
                <a:off x="10950370" y="2488049"/>
                <a:ext cx="126360" cy="1382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DCF7F8E-5F5D-EA92-E073-F6F9644DCB7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941730" y="2479409"/>
                  <a:ext cx="144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C8811F6-D136-2922-6518-5FBA2120EFDA}"/>
                    </a:ext>
                  </a:extLst>
                </p14:cNvPr>
                <p14:cNvContentPartPr/>
                <p14:nvPr/>
              </p14:nvContentPartPr>
              <p14:xfrm>
                <a:off x="11025250" y="2772449"/>
                <a:ext cx="70200" cy="200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C8811F6-D136-2922-6518-5FBA2120EFD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016250" y="2763449"/>
                  <a:ext cx="87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87D4552-4A00-4F44-F078-AB9A706D95CA}"/>
                    </a:ext>
                  </a:extLst>
                </p14:cNvPr>
                <p14:cNvContentPartPr/>
                <p14:nvPr/>
              </p14:nvContentPartPr>
              <p14:xfrm>
                <a:off x="10960450" y="2836889"/>
                <a:ext cx="155160" cy="29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87D4552-4A00-4F44-F078-AB9A706D95C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951810" y="2828249"/>
                  <a:ext cx="172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32AB8A8-4C31-EA01-21B4-7856EDAE28BD}"/>
                    </a:ext>
                  </a:extLst>
                </p14:cNvPr>
                <p14:cNvContentPartPr/>
                <p14:nvPr/>
              </p14:nvContentPartPr>
              <p14:xfrm>
                <a:off x="11276890" y="2568329"/>
                <a:ext cx="92160" cy="129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32AB8A8-4C31-EA01-21B4-7856EDAE28B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267890" y="2559689"/>
                  <a:ext cx="109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10A8C5B-99AB-F6BE-F7BC-A702F00444FA}"/>
                    </a:ext>
                  </a:extLst>
                </p14:cNvPr>
                <p14:cNvContentPartPr/>
                <p14:nvPr/>
              </p14:nvContentPartPr>
              <p14:xfrm>
                <a:off x="11253850" y="2665889"/>
                <a:ext cx="105120" cy="248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10A8C5B-99AB-F6BE-F7BC-A702F00444F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244850" y="2657249"/>
                  <a:ext cx="122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5E10DC3-3D25-DF48-7574-9DD060D6977C}"/>
                    </a:ext>
                  </a:extLst>
                </p14:cNvPr>
                <p14:cNvContentPartPr/>
                <p14:nvPr/>
              </p14:nvContentPartPr>
              <p14:xfrm>
                <a:off x="11507290" y="2484809"/>
                <a:ext cx="31680" cy="2653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5E10DC3-3D25-DF48-7574-9DD060D6977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498290" y="2475809"/>
                  <a:ext cx="493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601B473-C328-89B9-BBDF-7ADB43879FB1}"/>
                    </a:ext>
                  </a:extLst>
                </p14:cNvPr>
                <p14:cNvContentPartPr/>
                <p14:nvPr/>
              </p14:nvContentPartPr>
              <p14:xfrm>
                <a:off x="11486410" y="2495969"/>
                <a:ext cx="120960" cy="140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601B473-C328-89B9-BBDF-7ADB43879FB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477410" y="2487329"/>
                  <a:ext cx="138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48A9300-5796-1024-0FDD-DAF8E1CDEC65}"/>
                    </a:ext>
                  </a:extLst>
                </p14:cNvPr>
                <p14:cNvContentPartPr/>
                <p14:nvPr/>
              </p14:nvContentPartPr>
              <p14:xfrm>
                <a:off x="11562370" y="2813129"/>
                <a:ext cx="128520" cy="1191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48A9300-5796-1024-0FDD-DAF8E1CDEC6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553370" y="2804489"/>
                  <a:ext cx="146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F037300-118E-3288-84AA-C5ADD3EA49CD}"/>
                    </a:ext>
                  </a:extLst>
                </p14:cNvPr>
                <p14:cNvContentPartPr/>
                <p14:nvPr/>
              </p14:nvContentPartPr>
              <p14:xfrm>
                <a:off x="11711050" y="2706569"/>
                <a:ext cx="20160" cy="331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F037300-118E-3288-84AA-C5ADD3EA49C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702410" y="2697929"/>
                  <a:ext cx="378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DF39F4-6B88-7FD5-D3EA-3B7AAE0B02F9}"/>
              </a:ext>
            </a:extLst>
          </p:cNvPr>
          <p:cNvGrpSpPr/>
          <p:nvPr/>
        </p:nvGrpSpPr>
        <p:grpSpPr>
          <a:xfrm>
            <a:off x="5809570" y="690782"/>
            <a:ext cx="587160" cy="369720"/>
            <a:chOff x="5809570" y="690782"/>
            <a:chExt cx="58716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5EDFD0-396C-6A7B-F900-EB2483D280D7}"/>
                    </a:ext>
                  </a:extLst>
                </p14:cNvPr>
                <p14:cNvContentPartPr/>
                <p14:nvPr/>
              </p14:nvContentPartPr>
              <p14:xfrm>
                <a:off x="5871850" y="728942"/>
                <a:ext cx="524880" cy="331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5EDFD0-396C-6A7B-F900-EB2483D280D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863210" y="720302"/>
                  <a:ext cx="5425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C498BD-B208-68BC-1741-E2F499E1E74F}"/>
                    </a:ext>
                  </a:extLst>
                </p14:cNvPr>
                <p14:cNvContentPartPr/>
                <p14:nvPr/>
              </p14:nvContentPartPr>
              <p14:xfrm>
                <a:off x="5809570" y="690782"/>
                <a:ext cx="111240" cy="169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C498BD-B208-68BC-1741-E2F499E1E74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800930" y="681782"/>
                  <a:ext cx="12888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445446A-1A60-8B7F-0B78-45CEE6D29E94}"/>
              </a:ext>
            </a:extLst>
          </p:cNvPr>
          <p:cNvGrpSpPr/>
          <p:nvPr/>
        </p:nvGrpSpPr>
        <p:grpSpPr>
          <a:xfrm>
            <a:off x="6454330" y="820022"/>
            <a:ext cx="1154160" cy="383400"/>
            <a:chOff x="6454330" y="820022"/>
            <a:chExt cx="115416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FEF8D67-849A-C78B-8854-69623A2E670C}"/>
                    </a:ext>
                  </a:extLst>
                </p14:cNvPr>
                <p14:cNvContentPartPr/>
                <p14:nvPr/>
              </p14:nvContentPartPr>
              <p14:xfrm>
                <a:off x="6454330" y="820022"/>
                <a:ext cx="820800" cy="308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FEF8D67-849A-C78B-8854-69623A2E670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445690" y="811022"/>
                  <a:ext cx="8384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C560CE5-11B0-292D-FAE6-0BC500CEAD0E}"/>
                    </a:ext>
                  </a:extLst>
                </p14:cNvPr>
                <p14:cNvContentPartPr/>
                <p14:nvPr/>
              </p14:nvContentPartPr>
              <p14:xfrm>
                <a:off x="6457930" y="871502"/>
                <a:ext cx="381960" cy="56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C560CE5-11B0-292D-FAE6-0BC500CEAD0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449290" y="862862"/>
                  <a:ext cx="399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6BCA024-0A23-A229-925F-508FE8DE9637}"/>
                    </a:ext>
                  </a:extLst>
                </p14:cNvPr>
                <p14:cNvContentPartPr/>
                <p14:nvPr/>
              </p14:nvContentPartPr>
              <p14:xfrm>
                <a:off x="7406170" y="904982"/>
                <a:ext cx="202320" cy="298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6BCA024-0A23-A229-925F-508FE8DE963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397530" y="896342"/>
                  <a:ext cx="219960" cy="31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698DF7B7-F94F-106A-EE1E-D821125F6D09}"/>
                  </a:ext>
                </a:extLst>
              </p14:cNvPr>
              <p14:cNvContentPartPr/>
              <p14:nvPr/>
            </p14:nvContentPartPr>
            <p14:xfrm>
              <a:off x="7825570" y="992822"/>
              <a:ext cx="289800" cy="1184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698DF7B7-F94F-106A-EE1E-D821125F6D09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7816570" y="983822"/>
                <a:ext cx="307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534E4F8-DDE1-022C-5799-63F56A0CFD82}"/>
                  </a:ext>
                </a:extLst>
              </p14:cNvPr>
              <p14:cNvContentPartPr/>
              <p14:nvPr/>
            </p14:nvContentPartPr>
            <p14:xfrm>
              <a:off x="8019970" y="1014422"/>
              <a:ext cx="110160" cy="143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534E4F8-DDE1-022C-5799-63F56A0CFD82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8010970" y="1005422"/>
                <a:ext cx="1278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4BE85E4-DF91-49FD-ED35-6C8ACCA55616}"/>
                  </a:ext>
                </a:extLst>
              </p14:cNvPr>
              <p14:cNvContentPartPr/>
              <p14:nvPr/>
            </p14:nvContentPartPr>
            <p14:xfrm>
              <a:off x="8141290" y="985262"/>
              <a:ext cx="953640" cy="247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4BE85E4-DF91-49FD-ED35-6C8ACCA55616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8132290" y="976622"/>
                <a:ext cx="971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DDB3460-4E99-5CA6-A102-DCA9BDBFB3D7}"/>
                  </a:ext>
                </a:extLst>
              </p14:cNvPr>
              <p14:cNvContentPartPr/>
              <p14:nvPr/>
            </p14:nvContentPartPr>
            <p14:xfrm>
              <a:off x="8790010" y="896342"/>
              <a:ext cx="13680" cy="15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DDB3460-4E99-5CA6-A102-DCA9BDBFB3D7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8781370" y="887702"/>
                <a:ext cx="313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AF7BEB9-275E-F7EB-62B2-2B059F90BBA0}"/>
                  </a:ext>
                </a:extLst>
              </p14:cNvPr>
              <p14:cNvContentPartPr/>
              <p14:nvPr/>
            </p14:nvContentPartPr>
            <p14:xfrm>
              <a:off x="9243610" y="894902"/>
              <a:ext cx="137880" cy="437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AF7BEB9-275E-F7EB-62B2-2B059F90BBA0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9234610" y="886262"/>
                <a:ext cx="15552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FD15D8-E503-03B2-763E-AF91631CC651}"/>
                  </a:ext>
                </a:extLst>
              </p14:cNvPr>
              <p14:cNvContentPartPr/>
              <p14:nvPr/>
            </p14:nvContentPartPr>
            <p14:xfrm>
              <a:off x="9563290" y="871502"/>
              <a:ext cx="277560" cy="261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FD15D8-E503-03B2-763E-AF91631CC651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9554290" y="862502"/>
                <a:ext cx="2952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8D08A59-7F06-D7BD-2676-55F0DB7C3385}"/>
                  </a:ext>
                </a:extLst>
              </p14:cNvPr>
              <p14:cNvContentPartPr/>
              <p14:nvPr/>
            </p14:nvContentPartPr>
            <p14:xfrm>
              <a:off x="9584890" y="669542"/>
              <a:ext cx="223560" cy="18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8D08A59-7F06-D7BD-2676-55F0DB7C3385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9576250" y="660902"/>
                <a:ext cx="2412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7D99396A-AD65-9B94-A897-F8D39233D0A6}"/>
                  </a:ext>
                </a:extLst>
              </p14:cNvPr>
              <p14:cNvContentPartPr/>
              <p14:nvPr/>
            </p14:nvContentPartPr>
            <p14:xfrm>
              <a:off x="9971530" y="1031702"/>
              <a:ext cx="317160" cy="9072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7D99396A-AD65-9B94-A897-F8D39233D0A6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9962530" y="1022702"/>
                <a:ext cx="3348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2E118EC6-9B38-33AC-75CB-59EF8B245072}"/>
                  </a:ext>
                </a:extLst>
              </p14:cNvPr>
              <p14:cNvContentPartPr/>
              <p14:nvPr/>
            </p14:nvContentPartPr>
            <p14:xfrm>
              <a:off x="10073770" y="874382"/>
              <a:ext cx="8280" cy="50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2E118EC6-9B38-33AC-75CB-59EF8B245072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0064770" y="865382"/>
                <a:ext cx="2592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4FEB2714-316D-E249-499E-3F2A6EF67A2F}"/>
              </a:ext>
            </a:extLst>
          </p:cNvPr>
          <p:cNvGrpSpPr/>
          <p:nvPr/>
        </p:nvGrpSpPr>
        <p:grpSpPr>
          <a:xfrm>
            <a:off x="10403890" y="773942"/>
            <a:ext cx="1490760" cy="730800"/>
            <a:chOff x="10403890" y="773942"/>
            <a:chExt cx="1490760" cy="73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5B1FE43-3E75-100D-FA36-3F004FB7FB6E}"/>
                    </a:ext>
                  </a:extLst>
                </p14:cNvPr>
                <p14:cNvContentPartPr/>
                <p14:nvPr/>
              </p14:nvContentPartPr>
              <p14:xfrm>
                <a:off x="10403890" y="991022"/>
                <a:ext cx="668520" cy="260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5B1FE43-3E75-100D-FA36-3F004FB7FB6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394890" y="982022"/>
                  <a:ext cx="686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D8CE328-61F6-E754-0FE8-38F65AE35087}"/>
                    </a:ext>
                  </a:extLst>
                </p14:cNvPr>
                <p14:cNvContentPartPr/>
                <p14:nvPr/>
              </p14:nvContentPartPr>
              <p14:xfrm>
                <a:off x="11189770" y="904262"/>
                <a:ext cx="128880" cy="285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D8CE328-61F6-E754-0FE8-38F65AE3508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180770" y="895622"/>
                  <a:ext cx="1465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FB56C5-7806-B722-9C01-05D934807AB3}"/>
                    </a:ext>
                  </a:extLst>
                </p14:cNvPr>
                <p14:cNvContentPartPr/>
                <p14:nvPr/>
              </p14:nvContentPartPr>
              <p14:xfrm>
                <a:off x="11615650" y="773942"/>
                <a:ext cx="159480" cy="309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FB56C5-7806-B722-9C01-05D934807AB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606650" y="765302"/>
                  <a:ext cx="1771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BEF8FB-5DEE-6081-40FE-D788D9B440A2}"/>
                    </a:ext>
                  </a:extLst>
                </p14:cNvPr>
                <p14:cNvContentPartPr/>
                <p14:nvPr/>
              </p14:nvContentPartPr>
              <p14:xfrm>
                <a:off x="11447530" y="1136462"/>
                <a:ext cx="447120" cy="24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BEF8FB-5DEE-6081-40FE-D788D9B440A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438890" y="1127462"/>
                  <a:ext cx="464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3CCFABA-4A70-731B-09A2-BFEF23C1CCEE}"/>
                    </a:ext>
                  </a:extLst>
                </p14:cNvPr>
                <p14:cNvContentPartPr/>
                <p14:nvPr/>
              </p14:nvContentPartPr>
              <p14:xfrm>
                <a:off x="11534650" y="1351022"/>
                <a:ext cx="94320" cy="153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3CCFABA-4A70-731B-09A2-BFEF23C1CCE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526010" y="1342022"/>
                  <a:ext cx="111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2D73589-2875-7745-AA39-3F4559705BAC}"/>
                    </a:ext>
                  </a:extLst>
                </p14:cNvPr>
                <p14:cNvContentPartPr/>
                <p14:nvPr/>
              </p14:nvContentPartPr>
              <p14:xfrm>
                <a:off x="11493610" y="1280462"/>
                <a:ext cx="267120" cy="205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2D73589-2875-7745-AA39-3F4559705BA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484970" y="1271462"/>
                  <a:ext cx="284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0580BD7-5E61-FC6C-539B-9B33827E84E1}"/>
                    </a:ext>
                  </a:extLst>
                </p14:cNvPr>
                <p14:cNvContentPartPr/>
                <p14:nvPr/>
              </p14:nvContentPartPr>
              <p14:xfrm>
                <a:off x="11481370" y="1296302"/>
                <a:ext cx="107640" cy="59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0580BD7-5E61-FC6C-539B-9B33827E84E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472730" y="1287302"/>
                  <a:ext cx="125280" cy="7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4224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44F62E-602B-A345-2E75-5DCF040E8236}"/>
              </a:ext>
            </a:extLst>
          </p:cNvPr>
          <p:cNvGrpSpPr/>
          <p:nvPr/>
        </p:nvGrpSpPr>
        <p:grpSpPr>
          <a:xfrm>
            <a:off x="511810" y="197729"/>
            <a:ext cx="655200" cy="360720"/>
            <a:chOff x="511810" y="197729"/>
            <a:chExt cx="65520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099433E-C034-2ABF-371C-BA2EE6F91052}"/>
                    </a:ext>
                  </a:extLst>
                </p14:cNvPr>
                <p14:cNvContentPartPr/>
                <p14:nvPr/>
              </p14:nvContentPartPr>
              <p14:xfrm>
                <a:off x="511810" y="212489"/>
                <a:ext cx="24120" cy="289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099433E-C034-2ABF-371C-BA2EE6F910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3170" y="203489"/>
                  <a:ext cx="41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988FF5-2B38-BEFE-BB28-8514AF0220E5}"/>
                    </a:ext>
                  </a:extLst>
                </p14:cNvPr>
                <p14:cNvContentPartPr/>
                <p14:nvPr/>
              </p14:nvContentPartPr>
              <p14:xfrm>
                <a:off x="626290" y="197729"/>
                <a:ext cx="163800" cy="313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988FF5-2B38-BEFE-BB28-8514AF0220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7650" y="188729"/>
                  <a:ext cx="181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89C75CB-DEA2-716F-2F94-D7E23957C934}"/>
                    </a:ext>
                  </a:extLst>
                </p14:cNvPr>
                <p14:cNvContentPartPr/>
                <p14:nvPr/>
              </p14:nvContentPartPr>
              <p14:xfrm>
                <a:off x="809890" y="444689"/>
                <a:ext cx="33840" cy="27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89C75CB-DEA2-716F-2F94-D7E23957C9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1250" y="435689"/>
                  <a:ext cx="51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17F01B-9EB0-4533-FA45-604863766E8E}"/>
                    </a:ext>
                  </a:extLst>
                </p14:cNvPr>
                <p14:cNvContentPartPr/>
                <p14:nvPr/>
              </p14:nvContentPartPr>
              <p14:xfrm>
                <a:off x="1155130" y="542609"/>
                <a:ext cx="11880" cy="15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17F01B-9EB0-4533-FA45-604863766E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46490" y="533969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8D49E3-58F5-EA0A-023F-68F8CFBFF9AA}"/>
              </a:ext>
            </a:extLst>
          </p:cNvPr>
          <p:cNvGrpSpPr/>
          <p:nvPr/>
        </p:nvGrpSpPr>
        <p:grpSpPr>
          <a:xfrm>
            <a:off x="2005450" y="115289"/>
            <a:ext cx="437400" cy="369000"/>
            <a:chOff x="2005450" y="115289"/>
            <a:chExt cx="43740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6CFA61B-F98A-D391-7945-8499F3A30B1C}"/>
                    </a:ext>
                  </a:extLst>
                </p14:cNvPr>
                <p14:cNvContentPartPr/>
                <p14:nvPr/>
              </p14:nvContentPartPr>
              <p14:xfrm>
                <a:off x="2093290" y="229049"/>
                <a:ext cx="42120" cy="220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6CFA61B-F98A-D391-7945-8499F3A30B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84290" y="220049"/>
                  <a:ext cx="59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64AC4A-744D-6E33-935A-4123948FD498}"/>
                    </a:ext>
                  </a:extLst>
                </p14:cNvPr>
                <p14:cNvContentPartPr/>
                <p14:nvPr/>
              </p14:nvContentPartPr>
              <p14:xfrm>
                <a:off x="2005450" y="185129"/>
                <a:ext cx="222120" cy="34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64AC4A-744D-6E33-935A-4123948FD49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96450" y="176129"/>
                  <a:ext cx="239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9A3C89-009F-5DC9-6421-6E5F7D34B588}"/>
                    </a:ext>
                  </a:extLst>
                </p14:cNvPr>
                <p14:cNvContentPartPr/>
                <p14:nvPr/>
              </p14:nvContentPartPr>
              <p14:xfrm>
                <a:off x="2183650" y="115289"/>
                <a:ext cx="259200" cy="369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9A3C89-009F-5DC9-6421-6E5F7D34B5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4650" y="106289"/>
                  <a:ext cx="27684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622FEA-2952-8457-CEE8-AFF67D019353}"/>
              </a:ext>
            </a:extLst>
          </p:cNvPr>
          <p:cNvGrpSpPr/>
          <p:nvPr/>
        </p:nvGrpSpPr>
        <p:grpSpPr>
          <a:xfrm>
            <a:off x="2901850" y="149129"/>
            <a:ext cx="498960" cy="282960"/>
            <a:chOff x="2901850" y="149129"/>
            <a:chExt cx="49896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7426280-4320-4CB5-16B6-0EDFB2EF50A2}"/>
                    </a:ext>
                  </a:extLst>
                </p14:cNvPr>
                <p14:cNvContentPartPr/>
                <p14:nvPr/>
              </p14:nvContentPartPr>
              <p14:xfrm>
                <a:off x="2912290" y="151289"/>
                <a:ext cx="25920" cy="28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7426280-4320-4CB5-16B6-0EDFB2EF50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03650" y="142289"/>
                  <a:ext cx="43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3A7E0E8-3D67-E716-90AE-98E461D99EBE}"/>
                    </a:ext>
                  </a:extLst>
                </p14:cNvPr>
                <p14:cNvContentPartPr/>
                <p14:nvPr/>
              </p14:nvContentPartPr>
              <p14:xfrm>
                <a:off x="2901850" y="149129"/>
                <a:ext cx="252720" cy="1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3A7E0E8-3D67-E716-90AE-98E461D99E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93210" y="140129"/>
                  <a:ext cx="270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9A5B6B-7DAF-6226-E885-5B9AF8ED2353}"/>
                    </a:ext>
                  </a:extLst>
                </p14:cNvPr>
                <p14:cNvContentPartPr/>
                <p14:nvPr/>
              </p14:nvContentPartPr>
              <p14:xfrm>
                <a:off x="2955850" y="285929"/>
                <a:ext cx="170280" cy="8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9A5B6B-7DAF-6226-E885-5B9AF8ED235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6850" y="277289"/>
                  <a:ext cx="187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8C4EFD-276B-C4AA-FEC4-F4E48401BCAE}"/>
                    </a:ext>
                  </a:extLst>
                </p14:cNvPr>
                <p14:cNvContentPartPr/>
                <p14:nvPr/>
              </p14:nvContentPartPr>
              <p14:xfrm>
                <a:off x="3267610" y="290969"/>
                <a:ext cx="39240" cy="136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8C4EFD-276B-C4AA-FEC4-F4E48401BC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58610" y="281969"/>
                  <a:ext cx="56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1DB853E-AAB7-5B70-53B2-5D23851C421D}"/>
                    </a:ext>
                  </a:extLst>
                </p14:cNvPr>
                <p14:cNvContentPartPr/>
                <p14:nvPr/>
              </p14:nvContentPartPr>
              <p14:xfrm>
                <a:off x="3170050" y="239129"/>
                <a:ext cx="230760" cy="104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1DB853E-AAB7-5B70-53B2-5D23851C421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1410" y="230489"/>
                  <a:ext cx="2484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7A617D-2CA8-BC73-1D30-46E12C4ED79E}"/>
              </a:ext>
            </a:extLst>
          </p:cNvPr>
          <p:cNvGrpSpPr/>
          <p:nvPr/>
        </p:nvGrpSpPr>
        <p:grpSpPr>
          <a:xfrm>
            <a:off x="3736330" y="94409"/>
            <a:ext cx="1053000" cy="275040"/>
            <a:chOff x="3736330" y="94409"/>
            <a:chExt cx="105300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2DDCDA-C6B9-AD28-D56C-9EF004620B1A}"/>
                    </a:ext>
                  </a:extLst>
                </p14:cNvPr>
                <p14:cNvContentPartPr/>
                <p14:nvPr/>
              </p14:nvContentPartPr>
              <p14:xfrm>
                <a:off x="3774850" y="128249"/>
                <a:ext cx="121680" cy="241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2DDCDA-C6B9-AD28-D56C-9EF004620B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66210" y="119249"/>
                  <a:ext cx="139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A67B5C-9AA5-B77D-AB42-26AA58A4BAD1}"/>
                    </a:ext>
                  </a:extLst>
                </p14:cNvPr>
                <p14:cNvContentPartPr/>
                <p14:nvPr/>
              </p14:nvContentPartPr>
              <p14:xfrm>
                <a:off x="3736330" y="205289"/>
                <a:ext cx="221760" cy="1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A67B5C-9AA5-B77D-AB42-26AA58A4BA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27330" y="196649"/>
                  <a:ext cx="239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10AE8A8-397F-E259-8CD9-6139722B07F6}"/>
                    </a:ext>
                  </a:extLst>
                </p14:cNvPr>
                <p14:cNvContentPartPr/>
                <p14:nvPr/>
              </p14:nvContentPartPr>
              <p14:xfrm>
                <a:off x="4007050" y="94409"/>
                <a:ext cx="782280" cy="272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10AE8A8-397F-E259-8CD9-6139722B07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98050" y="85409"/>
                  <a:ext cx="79992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6D0E6D-C993-E044-CAB6-715ED56EC6B7}"/>
              </a:ext>
            </a:extLst>
          </p:cNvPr>
          <p:cNvGrpSpPr/>
          <p:nvPr/>
        </p:nvGrpSpPr>
        <p:grpSpPr>
          <a:xfrm>
            <a:off x="1160170" y="746369"/>
            <a:ext cx="2553840" cy="563760"/>
            <a:chOff x="1160170" y="746369"/>
            <a:chExt cx="255384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35C6321-AE9A-1CE3-C82E-77B585AB18E0}"/>
                    </a:ext>
                  </a:extLst>
                </p14:cNvPr>
                <p14:cNvContentPartPr/>
                <p14:nvPr/>
              </p14:nvContentPartPr>
              <p14:xfrm>
                <a:off x="1160170" y="837449"/>
                <a:ext cx="241200" cy="407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35C6321-AE9A-1CE3-C82E-77B585AB18E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1530" y="828809"/>
                  <a:ext cx="2588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CE637A2-C402-4C1C-0CF8-E79241AA6233}"/>
                    </a:ext>
                  </a:extLst>
                </p14:cNvPr>
                <p14:cNvContentPartPr/>
                <p14:nvPr/>
              </p14:nvContentPartPr>
              <p14:xfrm>
                <a:off x="1614130" y="966689"/>
                <a:ext cx="91800" cy="3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CE637A2-C402-4C1C-0CF8-E79241AA623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05490" y="957689"/>
                  <a:ext cx="109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9DB1AE-B269-879C-C482-27F4E1471EE6}"/>
                    </a:ext>
                  </a:extLst>
                </p14:cNvPr>
                <p14:cNvContentPartPr/>
                <p14:nvPr/>
              </p14:nvContentPartPr>
              <p14:xfrm>
                <a:off x="1820410" y="784169"/>
                <a:ext cx="860040" cy="525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9DB1AE-B269-879C-C482-27F4E1471E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770" y="775529"/>
                  <a:ext cx="87768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9D535CA-748C-2FED-53B9-310071E69E3E}"/>
                    </a:ext>
                  </a:extLst>
                </p14:cNvPr>
                <p14:cNvContentPartPr/>
                <p14:nvPr/>
              </p14:nvContentPartPr>
              <p14:xfrm>
                <a:off x="2885650" y="746369"/>
                <a:ext cx="828360" cy="328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9D535CA-748C-2FED-53B9-310071E69E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77010" y="737369"/>
                  <a:ext cx="8460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32E9E9-4F96-906B-73DC-F66AD64C0DA3}"/>
                    </a:ext>
                  </a:extLst>
                </p14:cNvPr>
                <p14:cNvContentPartPr/>
                <p14:nvPr/>
              </p14:nvContentPartPr>
              <p14:xfrm>
                <a:off x="3298570" y="843569"/>
                <a:ext cx="291600" cy="1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32E9E9-4F96-906B-73DC-F66AD64C0DA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89570" y="834569"/>
                  <a:ext cx="309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D49C793-55C4-5B99-3ECD-51C05A40370D}"/>
                    </a:ext>
                  </a:extLst>
                </p14:cNvPr>
                <p14:cNvContentPartPr/>
                <p14:nvPr/>
              </p14:nvContentPartPr>
              <p14:xfrm>
                <a:off x="3270490" y="939689"/>
                <a:ext cx="64080" cy="88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D49C793-55C4-5B99-3ECD-51C05A40370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61490" y="931049"/>
                  <a:ext cx="817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EA8734-F9A6-03C4-303B-CC1385770874}"/>
              </a:ext>
            </a:extLst>
          </p:cNvPr>
          <p:cNvGrpSpPr/>
          <p:nvPr/>
        </p:nvGrpSpPr>
        <p:grpSpPr>
          <a:xfrm>
            <a:off x="4164730" y="618569"/>
            <a:ext cx="2725560" cy="631080"/>
            <a:chOff x="4164730" y="618569"/>
            <a:chExt cx="272556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ECD135-8E42-E991-9D85-9E86A1DF8609}"/>
                    </a:ext>
                  </a:extLst>
                </p14:cNvPr>
                <p14:cNvContentPartPr/>
                <p14:nvPr/>
              </p14:nvContentPartPr>
              <p14:xfrm>
                <a:off x="4341130" y="730169"/>
                <a:ext cx="18720" cy="159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ECD135-8E42-E991-9D85-9E86A1DF86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32490" y="721169"/>
                  <a:ext cx="36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79A4F93-1FC1-4FF0-8A16-EB2D53E3E664}"/>
                    </a:ext>
                  </a:extLst>
                </p14:cNvPr>
                <p14:cNvContentPartPr/>
                <p14:nvPr/>
              </p14:nvContentPartPr>
              <p14:xfrm>
                <a:off x="4164730" y="890729"/>
                <a:ext cx="422280" cy="53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79A4F93-1FC1-4FF0-8A16-EB2D53E3E6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56090" y="881729"/>
                  <a:ext cx="439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435E250-1846-C387-A206-537DF5C42924}"/>
                    </a:ext>
                  </a:extLst>
                </p14:cNvPr>
                <p14:cNvContentPartPr/>
                <p14:nvPr/>
              </p14:nvContentPartPr>
              <p14:xfrm>
                <a:off x="4346530" y="1079729"/>
                <a:ext cx="13320" cy="169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435E250-1846-C387-A206-537DF5C4292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37890" y="1071089"/>
                  <a:ext cx="30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1A8BC21-2318-FFB0-C300-43DA3911FFB8}"/>
                    </a:ext>
                  </a:extLst>
                </p14:cNvPr>
                <p14:cNvContentPartPr/>
                <p14:nvPr/>
              </p14:nvContentPartPr>
              <p14:xfrm>
                <a:off x="4221250" y="1047329"/>
                <a:ext cx="310680" cy="55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1A8BC21-2318-FFB0-C300-43DA3911FFB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12250" y="1038689"/>
                  <a:ext cx="328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B5F2955-B383-9A81-822A-A4E74F52F76C}"/>
                    </a:ext>
                  </a:extLst>
                </p14:cNvPr>
                <p14:cNvContentPartPr/>
                <p14:nvPr/>
              </p14:nvContentPartPr>
              <p14:xfrm>
                <a:off x="4887970" y="854729"/>
                <a:ext cx="199440" cy="13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B5F2955-B383-9A81-822A-A4E74F52F7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78970" y="845729"/>
                  <a:ext cx="217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CF35E1B-16EF-3350-CF68-C4583E1D05D8}"/>
                    </a:ext>
                  </a:extLst>
                </p14:cNvPr>
                <p14:cNvContentPartPr/>
                <p14:nvPr/>
              </p14:nvContentPartPr>
              <p14:xfrm>
                <a:off x="4884730" y="914489"/>
                <a:ext cx="176760" cy="29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CF35E1B-16EF-3350-CF68-C4583E1D05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75730" y="905849"/>
                  <a:ext cx="194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4478493-2171-EB55-140F-664C4CC88455}"/>
                    </a:ext>
                  </a:extLst>
                </p14:cNvPr>
                <p14:cNvContentPartPr/>
                <p14:nvPr/>
              </p14:nvContentPartPr>
              <p14:xfrm>
                <a:off x="5241130" y="618569"/>
                <a:ext cx="115200" cy="457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4478493-2171-EB55-140F-664C4CC884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32130" y="609569"/>
                  <a:ext cx="1328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6EA0DB6-B62B-6C50-B784-ABE8DC6D2685}"/>
                    </a:ext>
                  </a:extLst>
                </p14:cNvPr>
                <p14:cNvContentPartPr/>
                <p14:nvPr/>
              </p14:nvContentPartPr>
              <p14:xfrm>
                <a:off x="5385130" y="618929"/>
                <a:ext cx="1505160" cy="304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6EA0DB6-B62B-6C50-B784-ABE8DC6D268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76130" y="609929"/>
                  <a:ext cx="15228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AAA121C-061B-6242-E95E-9446DC747F27}"/>
                    </a:ext>
                  </a:extLst>
                </p14:cNvPr>
                <p14:cNvContentPartPr/>
                <p14:nvPr/>
              </p14:nvContentPartPr>
              <p14:xfrm>
                <a:off x="5857090" y="627569"/>
                <a:ext cx="63720" cy="29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AAA121C-061B-6242-E95E-9446DC747F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48090" y="618929"/>
                  <a:ext cx="813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ACE4920-1C82-A160-1643-667358268611}"/>
                  </a:ext>
                </a:extLst>
              </p14:cNvPr>
              <p14:cNvContentPartPr/>
              <p14:nvPr/>
            </p14:nvContentPartPr>
            <p14:xfrm>
              <a:off x="7073170" y="599489"/>
              <a:ext cx="735480" cy="263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ACE4920-1C82-A160-1643-66735826861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64530" y="590489"/>
                <a:ext cx="7531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37716BE-14C4-1746-9B2D-9AC02A2A5876}"/>
                  </a:ext>
                </a:extLst>
              </p14:cNvPr>
              <p14:cNvContentPartPr/>
              <p14:nvPr/>
            </p14:nvContentPartPr>
            <p14:xfrm>
              <a:off x="7622170" y="666809"/>
              <a:ext cx="232920" cy="33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37716BE-14C4-1746-9B2D-9AC02A2A587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13530" y="657809"/>
                <a:ext cx="2505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0A26DCE-85DC-AED0-52A7-67876350D708}"/>
                  </a:ext>
                </a:extLst>
              </p14:cNvPr>
              <p14:cNvContentPartPr/>
              <p14:nvPr/>
            </p14:nvContentPartPr>
            <p14:xfrm>
              <a:off x="7832050" y="500489"/>
              <a:ext cx="135720" cy="539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0A26DCE-85DC-AED0-52A7-67876350D7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823050" y="491849"/>
                <a:ext cx="153360" cy="55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8B76FD00-ACCA-BA6A-BC40-942258DCE4C2}"/>
              </a:ext>
            </a:extLst>
          </p:cNvPr>
          <p:cNvGrpSpPr/>
          <p:nvPr/>
        </p:nvGrpSpPr>
        <p:grpSpPr>
          <a:xfrm>
            <a:off x="8234530" y="407609"/>
            <a:ext cx="3009960" cy="674280"/>
            <a:chOff x="8234530" y="407609"/>
            <a:chExt cx="3009960" cy="67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055892D-E8B3-4CDD-380D-6CB31401373E}"/>
                    </a:ext>
                  </a:extLst>
                </p14:cNvPr>
                <p14:cNvContentPartPr/>
                <p14:nvPr/>
              </p14:nvContentPartPr>
              <p14:xfrm>
                <a:off x="8234530" y="459089"/>
                <a:ext cx="41040" cy="529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055892D-E8B3-4CDD-380D-6CB31401373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25890" y="450449"/>
                  <a:ext cx="5868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6A9EE70-5F28-558F-F232-3D4D012746E4}"/>
                    </a:ext>
                  </a:extLst>
                </p14:cNvPr>
                <p14:cNvContentPartPr/>
                <p14:nvPr/>
              </p14:nvContentPartPr>
              <p14:xfrm>
                <a:off x="8383570" y="567089"/>
                <a:ext cx="489960" cy="326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6A9EE70-5F28-558F-F232-3D4D012746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74930" y="558449"/>
                  <a:ext cx="5076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AF13916-DD21-B1E0-DC7F-E25E210E9ABE}"/>
                    </a:ext>
                  </a:extLst>
                </p14:cNvPr>
                <p14:cNvContentPartPr/>
                <p14:nvPr/>
              </p14:nvContentPartPr>
              <p14:xfrm>
                <a:off x="8923930" y="407609"/>
                <a:ext cx="45000" cy="63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AF13916-DD21-B1E0-DC7F-E25E210E9AB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14930" y="398969"/>
                  <a:ext cx="6264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5F068E1-1097-5D02-F6D5-FFC0F03C2247}"/>
                    </a:ext>
                  </a:extLst>
                </p14:cNvPr>
                <p14:cNvContentPartPr/>
                <p14:nvPr/>
              </p14:nvContentPartPr>
              <p14:xfrm>
                <a:off x="9062530" y="473129"/>
                <a:ext cx="132120" cy="145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5F068E1-1097-5D02-F6D5-FFC0F03C224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53890" y="464129"/>
                  <a:ext cx="149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6487F9D-45C7-811E-C005-DC41F07279DB}"/>
                    </a:ext>
                  </a:extLst>
                </p14:cNvPr>
                <p14:cNvContentPartPr/>
                <p14:nvPr/>
              </p14:nvContentPartPr>
              <p14:xfrm>
                <a:off x="9383650" y="554129"/>
                <a:ext cx="87840" cy="377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6487F9D-45C7-811E-C005-DC41F07279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75010" y="545489"/>
                  <a:ext cx="1054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CCD1D70-C5A3-4631-CBA7-E4449E0996F3}"/>
                    </a:ext>
                  </a:extLst>
                </p14:cNvPr>
                <p14:cNvContentPartPr/>
                <p14:nvPr/>
              </p14:nvContentPartPr>
              <p14:xfrm>
                <a:off x="9458530" y="548009"/>
                <a:ext cx="254520" cy="44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CCD1D70-C5A3-4631-CBA7-E4449E0996F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49530" y="539009"/>
                  <a:ext cx="272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8F78C4A-13FE-CC0C-54FA-B206E6134C2B}"/>
                    </a:ext>
                  </a:extLst>
                </p14:cNvPr>
                <p14:cNvContentPartPr/>
                <p14:nvPr/>
              </p14:nvContentPartPr>
              <p14:xfrm>
                <a:off x="9435130" y="684809"/>
                <a:ext cx="199080" cy="14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8F78C4A-13FE-CC0C-54FA-B206E6134C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26130" y="676169"/>
                  <a:ext cx="216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CAC4EEB-924C-2E57-495D-0194EC3AE80E}"/>
                    </a:ext>
                  </a:extLst>
                </p14:cNvPr>
                <p14:cNvContentPartPr/>
                <p14:nvPr/>
              </p14:nvContentPartPr>
              <p14:xfrm>
                <a:off x="9771370" y="470609"/>
                <a:ext cx="183960" cy="56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CAC4EEB-924C-2E57-495D-0194EC3AE8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62370" y="461609"/>
                  <a:ext cx="20160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3EE4C6B-F9B7-3EA3-894E-0ADCAAA1727B}"/>
                    </a:ext>
                  </a:extLst>
                </p14:cNvPr>
                <p14:cNvContentPartPr/>
                <p14:nvPr/>
              </p14:nvContentPartPr>
              <p14:xfrm>
                <a:off x="9868210" y="615689"/>
                <a:ext cx="364320" cy="415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3EE4C6B-F9B7-3EA3-894E-0ADCAAA172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59210" y="606689"/>
                  <a:ext cx="3819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4CC7CB-3CC6-A21C-3313-0133FA0D717F}"/>
                    </a:ext>
                  </a:extLst>
                </p14:cNvPr>
                <p14:cNvContentPartPr/>
                <p14:nvPr/>
              </p14:nvContentPartPr>
              <p14:xfrm>
                <a:off x="9920050" y="774089"/>
                <a:ext cx="361080" cy="20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4CC7CB-3CC6-A21C-3313-0133FA0D717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11050" y="765449"/>
                  <a:ext cx="378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842499A-DAD2-8CEA-D1C3-4D0289B62000}"/>
                    </a:ext>
                  </a:extLst>
                </p14:cNvPr>
                <p14:cNvContentPartPr/>
                <p14:nvPr/>
              </p14:nvContentPartPr>
              <p14:xfrm>
                <a:off x="10305250" y="872009"/>
                <a:ext cx="91080" cy="209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842499A-DAD2-8CEA-D1C3-4D0289B6200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96250" y="863009"/>
                  <a:ext cx="108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829DCE7-0119-61EB-D557-6BCE86B8610C}"/>
                    </a:ext>
                  </a:extLst>
                </p14:cNvPr>
                <p14:cNvContentPartPr/>
                <p14:nvPr/>
              </p14:nvContentPartPr>
              <p14:xfrm>
                <a:off x="10529890" y="684089"/>
                <a:ext cx="286560" cy="266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829DCE7-0119-61EB-D557-6BCE86B8610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21250" y="675089"/>
                  <a:ext cx="304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1360CF1-2C17-6D78-F38D-D6AD02C45815}"/>
                    </a:ext>
                  </a:extLst>
                </p14:cNvPr>
                <p14:cNvContentPartPr/>
                <p14:nvPr/>
              </p14:nvContentPartPr>
              <p14:xfrm>
                <a:off x="10921210" y="929609"/>
                <a:ext cx="89280" cy="96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1360CF1-2C17-6D78-F38D-D6AD02C4581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12570" y="920969"/>
                  <a:ext cx="106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F502FC4-E501-17A5-AA5C-AAE6380370AB}"/>
                    </a:ext>
                  </a:extLst>
                </p14:cNvPr>
                <p14:cNvContentPartPr/>
                <p14:nvPr/>
              </p14:nvContentPartPr>
              <p14:xfrm>
                <a:off x="11060170" y="489329"/>
                <a:ext cx="184320" cy="587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F502FC4-E501-17A5-AA5C-AAE6380370A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51530" y="480329"/>
                  <a:ext cx="201960" cy="60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525B5CE-1D89-5414-547A-E2D6B1572C5B}"/>
              </a:ext>
            </a:extLst>
          </p:cNvPr>
          <p:cNvGrpSpPr/>
          <p:nvPr/>
        </p:nvGrpSpPr>
        <p:grpSpPr>
          <a:xfrm>
            <a:off x="4861690" y="1612169"/>
            <a:ext cx="1528920" cy="487800"/>
            <a:chOff x="4861690" y="1612169"/>
            <a:chExt cx="152892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56934C7-FB4E-BE3C-93A2-9BBD46D993D0}"/>
                    </a:ext>
                  </a:extLst>
                </p14:cNvPr>
                <p14:cNvContentPartPr/>
                <p14:nvPr/>
              </p14:nvContentPartPr>
              <p14:xfrm>
                <a:off x="5079850" y="1612169"/>
                <a:ext cx="850680" cy="393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56934C7-FB4E-BE3C-93A2-9BBD46D993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70850" y="1603529"/>
                  <a:ext cx="8683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B0D2C12-9CD5-88B9-858E-D4FC9E95C8BD}"/>
                    </a:ext>
                  </a:extLst>
                </p14:cNvPr>
                <p14:cNvContentPartPr/>
                <p14:nvPr/>
              </p14:nvContentPartPr>
              <p14:xfrm>
                <a:off x="5758090" y="1760129"/>
                <a:ext cx="242280" cy="29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B0D2C12-9CD5-88B9-858E-D4FC9E95C8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49090" y="1751489"/>
                  <a:ext cx="259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3D1FC6E-079C-5223-B19A-453E6D900A46}"/>
                    </a:ext>
                  </a:extLst>
                </p14:cNvPr>
                <p14:cNvContentPartPr/>
                <p14:nvPr/>
              </p14:nvContentPartPr>
              <p14:xfrm>
                <a:off x="4861690" y="2037329"/>
                <a:ext cx="1528920" cy="62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3D1FC6E-079C-5223-B19A-453E6D900A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52690" y="2028329"/>
                  <a:ext cx="15465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A062DC2-3CC0-EBE7-E2A3-CEB8F403B9B4}"/>
              </a:ext>
            </a:extLst>
          </p:cNvPr>
          <p:cNvGrpSpPr/>
          <p:nvPr/>
        </p:nvGrpSpPr>
        <p:grpSpPr>
          <a:xfrm>
            <a:off x="3401170" y="2012129"/>
            <a:ext cx="1202040" cy="374760"/>
            <a:chOff x="3401170" y="2012129"/>
            <a:chExt cx="12020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494B4F-D26C-8ADF-DA5E-DA9BB0C97D83}"/>
                    </a:ext>
                  </a:extLst>
                </p14:cNvPr>
                <p14:cNvContentPartPr/>
                <p14:nvPr/>
              </p14:nvContentPartPr>
              <p14:xfrm>
                <a:off x="3401170" y="2027249"/>
                <a:ext cx="55080" cy="359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494B4F-D26C-8ADF-DA5E-DA9BB0C97D8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92170" y="2018609"/>
                  <a:ext cx="727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6F635E-3FD3-7574-DD0F-A6E036AB116A}"/>
                    </a:ext>
                  </a:extLst>
                </p14:cNvPr>
                <p14:cNvContentPartPr/>
                <p14:nvPr/>
              </p14:nvContentPartPr>
              <p14:xfrm>
                <a:off x="3411970" y="2012129"/>
                <a:ext cx="243720" cy="36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6F635E-3FD3-7574-DD0F-A6E036AB116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02970" y="2003129"/>
                  <a:ext cx="261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8E4CABA-5DD4-5A57-0F82-1409CF2E457C}"/>
                    </a:ext>
                  </a:extLst>
                </p14:cNvPr>
                <p14:cNvContentPartPr/>
                <p14:nvPr/>
              </p14:nvContentPartPr>
              <p14:xfrm>
                <a:off x="3426370" y="2133449"/>
                <a:ext cx="231840" cy="24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8E4CABA-5DD4-5A57-0F82-1409CF2E45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17730" y="2124809"/>
                  <a:ext cx="249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9BD4418-87AB-B91A-5A8D-D03DC5555719}"/>
                    </a:ext>
                  </a:extLst>
                </p14:cNvPr>
                <p14:cNvContentPartPr/>
                <p14:nvPr/>
              </p14:nvContentPartPr>
              <p14:xfrm>
                <a:off x="4377130" y="2094569"/>
                <a:ext cx="221400" cy="38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9BD4418-87AB-B91A-5A8D-D03DC555571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68490" y="2085929"/>
                  <a:ext cx="239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120BEC3-526A-E74D-DAC1-C4368F1B40E9}"/>
                    </a:ext>
                  </a:extLst>
                </p14:cNvPr>
                <p14:cNvContentPartPr/>
                <p14:nvPr/>
              </p14:nvContentPartPr>
              <p14:xfrm>
                <a:off x="4374610" y="2239289"/>
                <a:ext cx="228600" cy="8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120BEC3-526A-E74D-DAC1-C4368F1B40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65610" y="2230289"/>
                  <a:ext cx="246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C3394F4-5561-F8F0-29BB-38F7F021C5D4}"/>
                    </a:ext>
                  </a:extLst>
                </p14:cNvPr>
                <p14:cNvContentPartPr/>
                <p14:nvPr/>
              </p14:nvContentPartPr>
              <p14:xfrm>
                <a:off x="3790690" y="2076209"/>
                <a:ext cx="309600" cy="95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C3394F4-5561-F8F0-29BB-38F7F021C5D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81690" y="2067209"/>
                  <a:ext cx="32724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47FBC77-BCD6-214E-4A09-0A5C620FAE1F}"/>
                  </a:ext>
                </a:extLst>
              </p14:cNvPr>
              <p14:cNvContentPartPr/>
              <p14:nvPr/>
            </p14:nvContentPartPr>
            <p14:xfrm>
              <a:off x="3949090" y="2159729"/>
              <a:ext cx="16560" cy="165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47FBC77-BCD6-214E-4A09-0A5C620FAE1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40450" y="2150729"/>
                <a:ext cx="3420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54CCFBEC-6016-2605-6C47-8F582DE3174A}"/>
              </a:ext>
            </a:extLst>
          </p:cNvPr>
          <p:cNvGrpSpPr/>
          <p:nvPr/>
        </p:nvGrpSpPr>
        <p:grpSpPr>
          <a:xfrm>
            <a:off x="5067250" y="2253329"/>
            <a:ext cx="984960" cy="480240"/>
            <a:chOff x="5067250" y="2253329"/>
            <a:chExt cx="98496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540A89-58E2-D35F-E444-D02648926A7D}"/>
                    </a:ext>
                  </a:extLst>
                </p14:cNvPr>
                <p14:cNvContentPartPr/>
                <p14:nvPr/>
              </p14:nvContentPartPr>
              <p14:xfrm>
                <a:off x="5067250" y="2261609"/>
                <a:ext cx="8280" cy="459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540A89-58E2-D35F-E444-D02648926A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58610" y="2252609"/>
                  <a:ext cx="259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5705C3B-79E4-EB84-868C-8F3FF80A79DE}"/>
                    </a:ext>
                  </a:extLst>
                </p14:cNvPr>
                <p14:cNvContentPartPr/>
                <p14:nvPr/>
              </p14:nvContentPartPr>
              <p14:xfrm>
                <a:off x="5201170" y="2323169"/>
                <a:ext cx="412200" cy="344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5705C3B-79E4-EB84-868C-8F3FF80A79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92170" y="2314529"/>
                  <a:ext cx="4298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041A44A-CF3B-21CC-A191-9E80EA4015B6}"/>
                    </a:ext>
                  </a:extLst>
                </p14:cNvPr>
                <p14:cNvContentPartPr/>
                <p14:nvPr/>
              </p14:nvContentPartPr>
              <p14:xfrm>
                <a:off x="5747290" y="2259089"/>
                <a:ext cx="19440" cy="474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041A44A-CF3B-21CC-A191-9E80EA4015B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38650" y="2250449"/>
                  <a:ext cx="370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7EAFB21-35D4-1506-77F8-3E52D4F06BCB}"/>
                    </a:ext>
                  </a:extLst>
                </p14:cNvPr>
                <p14:cNvContentPartPr/>
                <p14:nvPr/>
              </p14:nvContentPartPr>
              <p14:xfrm>
                <a:off x="5890570" y="2253329"/>
                <a:ext cx="161640" cy="132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7EAFB21-35D4-1506-77F8-3E52D4F06BC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81930" y="2244329"/>
                  <a:ext cx="1792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EDEDE34-1B4A-E7A5-8D88-7A38DBDA2DBB}"/>
              </a:ext>
            </a:extLst>
          </p:cNvPr>
          <p:cNvGrpSpPr/>
          <p:nvPr/>
        </p:nvGrpSpPr>
        <p:grpSpPr>
          <a:xfrm>
            <a:off x="2066650" y="2241809"/>
            <a:ext cx="1070640" cy="548280"/>
            <a:chOff x="2066650" y="2241809"/>
            <a:chExt cx="107064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0218DBB-D5D2-8756-9100-5D15E541AB0E}"/>
                    </a:ext>
                  </a:extLst>
                </p14:cNvPr>
                <p14:cNvContentPartPr/>
                <p14:nvPr/>
              </p14:nvContentPartPr>
              <p14:xfrm>
                <a:off x="2066650" y="2254409"/>
                <a:ext cx="1042920" cy="535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0218DBB-D5D2-8756-9100-5D15E541AB0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58010" y="2245769"/>
                  <a:ext cx="106056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C8BF8D2-78CF-5523-CF0A-36797CC234DD}"/>
                    </a:ext>
                  </a:extLst>
                </p14:cNvPr>
                <p14:cNvContentPartPr/>
                <p14:nvPr/>
              </p14:nvContentPartPr>
              <p14:xfrm>
                <a:off x="2959090" y="2241809"/>
                <a:ext cx="178200" cy="87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C8BF8D2-78CF-5523-CF0A-36797CC234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50090" y="2232809"/>
                  <a:ext cx="19584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630AB5B-AA26-8226-6ACE-1429424A6B02}"/>
              </a:ext>
            </a:extLst>
          </p:cNvPr>
          <p:cNvGrpSpPr/>
          <p:nvPr/>
        </p:nvGrpSpPr>
        <p:grpSpPr>
          <a:xfrm>
            <a:off x="2372650" y="2946329"/>
            <a:ext cx="1774080" cy="379080"/>
            <a:chOff x="2372650" y="2946329"/>
            <a:chExt cx="177408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0DD68F7-C2DA-7852-60E6-CBF64F651FD4}"/>
                    </a:ext>
                  </a:extLst>
                </p14:cNvPr>
                <p14:cNvContentPartPr/>
                <p14:nvPr/>
              </p14:nvContentPartPr>
              <p14:xfrm>
                <a:off x="2372650" y="2972969"/>
                <a:ext cx="1320840" cy="251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0DD68F7-C2DA-7852-60E6-CBF64F651FD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63650" y="2964329"/>
                  <a:ext cx="1338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43E9E2F-744D-5C81-C8E4-DBD6C6AF1E20}"/>
                    </a:ext>
                  </a:extLst>
                </p14:cNvPr>
                <p14:cNvContentPartPr/>
                <p14:nvPr/>
              </p14:nvContentPartPr>
              <p14:xfrm>
                <a:off x="3884650" y="2946329"/>
                <a:ext cx="262080" cy="379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43E9E2F-744D-5C81-C8E4-DBD6C6AF1E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75650" y="2937689"/>
                  <a:ext cx="279720" cy="39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29504D6-F4DE-18C4-0C93-0F3B753761B3}"/>
              </a:ext>
            </a:extLst>
          </p:cNvPr>
          <p:cNvGrpSpPr/>
          <p:nvPr/>
        </p:nvGrpSpPr>
        <p:grpSpPr>
          <a:xfrm>
            <a:off x="4381090" y="2684969"/>
            <a:ext cx="5088600" cy="653760"/>
            <a:chOff x="4381090" y="2684969"/>
            <a:chExt cx="508860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3511EBF-0CB3-C130-B632-7B5B598EB395}"/>
                    </a:ext>
                  </a:extLst>
                </p14:cNvPr>
                <p14:cNvContentPartPr/>
                <p14:nvPr/>
              </p14:nvContentPartPr>
              <p14:xfrm>
                <a:off x="4381090" y="2836169"/>
                <a:ext cx="1573560" cy="427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3511EBF-0CB3-C130-B632-7B5B598EB39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72450" y="2827169"/>
                  <a:ext cx="15912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69239AF-D368-7B5E-54C3-61C2243B02E9}"/>
                    </a:ext>
                  </a:extLst>
                </p14:cNvPr>
                <p14:cNvContentPartPr/>
                <p14:nvPr/>
              </p14:nvContentPartPr>
              <p14:xfrm>
                <a:off x="6103330" y="3204089"/>
                <a:ext cx="5040" cy="8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69239AF-D368-7B5E-54C3-61C2243B02E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94690" y="3195449"/>
                  <a:ext cx="22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EB200AB-E5BC-FBEA-11A0-E4A5F3895075}"/>
                    </a:ext>
                  </a:extLst>
                </p14:cNvPr>
                <p14:cNvContentPartPr/>
                <p14:nvPr/>
              </p14:nvContentPartPr>
              <p14:xfrm>
                <a:off x="6029170" y="3041009"/>
                <a:ext cx="350280" cy="171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EB200AB-E5BC-FBEA-11A0-E4A5F38950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20530" y="3032009"/>
                  <a:ext cx="367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32D34F8-4D78-7192-79CC-D2C6C5FC5648}"/>
                    </a:ext>
                  </a:extLst>
                </p14:cNvPr>
                <p14:cNvContentPartPr/>
                <p14:nvPr/>
              </p14:nvContentPartPr>
              <p14:xfrm>
                <a:off x="5125570" y="2942369"/>
                <a:ext cx="27720" cy="25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32D34F8-4D78-7192-79CC-D2C6C5FC564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16930" y="2933369"/>
                  <a:ext cx="4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99A402C-8A7F-DC86-2EC6-D4402011E24B}"/>
                    </a:ext>
                  </a:extLst>
                </p14:cNvPr>
                <p14:cNvContentPartPr/>
                <p14:nvPr/>
              </p14:nvContentPartPr>
              <p14:xfrm>
                <a:off x="6638290" y="2942009"/>
                <a:ext cx="247320" cy="366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99A402C-8A7F-DC86-2EC6-D4402011E2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29650" y="2933369"/>
                  <a:ext cx="2649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55C2680-E7CC-59B9-0729-BF39CCB4DE65}"/>
                    </a:ext>
                  </a:extLst>
                </p14:cNvPr>
                <p14:cNvContentPartPr/>
                <p14:nvPr/>
              </p14:nvContentPartPr>
              <p14:xfrm>
                <a:off x="7149130" y="3007889"/>
                <a:ext cx="187920" cy="104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55C2680-E7CC-59B9-0729-BF39CCB4DE6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40130" y="2999249"/>
                  <a:ext cx="205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D293B8-4082-AA4E-900E-B0F17A3EECE1}"/>
                    </a:ext>
                  </a:extLst>
                </p14:cNvPr>
                <p14:cNvContentPartPr/>
                <p14:nvPr/>
              </p14:nvContentPartPr>
              <p14:xfrm>
                <a:off x="7535410" y="2805569"/>
                <a:ext cx="361080" cy="533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D293B8-4082-AA4E-900E-B0F17A3EECE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26410" y="2796569"/>
                  <a:ext cx="37872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CA4A806-6CBD-2E86-3C58-1C27BD554540}"/>
                    </a:ext>
                  </a:extLst>
                </p14:cNvPr>
                <p14:cNvContentPartPr/>
                <p14:nvPr/>
              </p14:nvContentPartPr>
              <p14:xfrm>
                <a:off x="8002330" y="2991329"/>
                <a:ext cx="118080" cy="23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CA4A806-6CBD-2E86-3C58-1C27BD55454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93690" y="2982329"/>
                  <a:ext cx="135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63CEA51-F883-F888-0CF3-26716571E205}"/>
                    </a:ext>
                  </a:extLst>
                </p14:cNvPr>
                <p14:cNvContentPartPr/>
                <p14:nvPr/>
              </p14:nvContentPartPr>
              <p14:xfrm>
                <a:off x="8228410" y="2684969"/>
                <a:ext cx="1241280" cy="618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63CEA51-F883-F888-0CF3-26716571E20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19770" y="2675969"/>
                  <a:ext cx="1258920" cy="63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379DB24-131A-D209-B80B-BA532FDD654D}"/>
              </a:ext>
            </a:extLst>
          </p:cNvPr>
          <p:cNvGrpSpPr/>
          <p:nvPr/>
        </p:nvGrpSpPr>
        <p:grpSpPr>
          <a:xfrm>
            <a:off x="1595770" y="3661289"/>
            <a:ext cx="1539000" cy="313200"/>
            <a:chOff x="1595770" y="3661289"/>
            <a:chExt cx="153900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3FCFE14-7225-9068-3A21-4F424DF74F24}"/>
                    </a:ext>
                  </a:extLst>
                </p14:cNvPr>
                <p14:cNvContentPartPr/>
                <p14:nvPr/>
              </p14:nvContentPartPr>
              <p14:xfrm>
                <a:off x="1595770" y="3680729"/>
                <a:ext cx="333000" cy="279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3FCFE14-7225-9068-3A21-4F424DF74F2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87130" y="3671729"/>
                  <a:ext cx="350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B8F40BE-C7AC-59EB-E1AB-7C0B37467964}"/>
                    </a:ext>
                  </a:extLst>
                </p14:cNvPr>
                <p14:cNvContentPartPr/>
                <p14:nvPr/>
              </p14:nvContentPartPr>
              <p14:xfrm>
                <a:off x="2051890" y="3788729"/>
                <a:ext cx="256320" cy="185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B8F40BE-C7AC-59EB-E1AB-7C0B3746796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43250" y="3779729"/>
                  <a:ext cx="273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FA88218-0A56-DC2C-D1D9-99513489CBBD}"/>
                    </a:ext>
                  </a:extLst>
                </p14:cNvPr>
                <p14:cNvContentPartPr/>
                <p14:nvPr/>
              </p14:nvContentPartPr>
              <p14:xfrm>
                <a:off x="2614210" y="3669929"/>
                <a:ext cx="34200" cy="289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FA88218-0A56-DC2C-D1D9-99513489CBB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05210" y="3661289"/>
                  <a:ext cx="518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AD276C7-5F7E-9123-9CA4-171B11A2B310}"/>
                    </a:ext>
                  </a:extLst>
                </p14:cNvPr>
                <p14:cNvContentPartPr/>
                <p14:nvPr/>
              </p14:nvContentPartPr>
              <p14:xfrm>
                <a:off x="2635810" y="3661289"/>
                <a:ext cx="203400" cy="55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AD276C7-5F7E-9123-9CA4-171B11A2B31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27170" y="3652649"/>
                  <a:ext cx="221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3C89D18-537A-93E3-03AF-7DFF9E1F8C4F}"/>
                    </a:ext>
                  </a:extLst>
                </p14:cNvPr>
                <p14:cNvContentPartPr/>
                <p14:nvPr/>
              </p14:nvContentPartPr>
              <p14:xfrm>
                <a:off x="2644810" y="3767129"/>
                <a:ext cx="190080" cy="20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3C89D18-537A-93E3-03AF-7DFF9E1F8C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35810" y="3758129"/>
                  <a:ext cx="207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642A3E6-13CB-5148-9E58-6377C888E2CC}"/>
                    </a:ext>
                  </a:extLst>
                </p14:cNvPr>
                <p14:cNvContentPartPr/>
                <p14:nvPr/>
              </p14:nvContentPartPr>
              <p14:xfrm>
                <a:off x="3013810" y="3782249"/>
                <a:ext cx="14760" cy="180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642A3E6-13CB-5148-9E58-6377C888E2C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04810" y="3773609"/>
                  <a:ext cx="32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2670FE9-EE55-7B05-D42E-EC1DDACC4DAF}"/>
                    </a:ext>
                  </a:extLst>
                </p14:cNvPr>
                <p14:cNvContentPartPr/>
                <p14:nvPr/>
              </p14:nvContentPartPr>
              <p14:xfrm>
                <a:off x="2924530" y="3746969"/>
                <a:ext cx="210240" cy="51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2670FE9-EE55-7B05-D42E-EC1DDACC4D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15890" y="3737969"/>
                  <a:ext cx="22788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0577C7D-767E-3FF5-4B55-329B1531A3DB}"/>
                  </a:ext>
                </a:extLst>
              </p14:cNvPr>
              <p14:cNvContentPartPr/>
              <p14:nvPr/>
            </p14:nvContentPartPr>
            <p14:xfrm>
              <a:off x="3502330" y="3722489"/>
              <a:ext cx="1085760" cy="2174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0577C7D-767E-3FF5-4B55-329B1531A3D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493690" y="3713489"/>
                <a:ext cx="110340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B9F9083-702A-3F4E-67D0-F16BA55C4594}"/>
              </a:ext>
            </a:extLst>
          </p:cNvPr>
          <p:cNvGrpSpPr/>
          <p:nvPr/>
        </p:nvGrpSpPr>
        <p:grpSpPr>
          <a:xfrm>
            <a:off x="4923250" y="3521969"/>
            <a:ext cx="1293480" cy="364680"/>
            <a:chOff x="4923250" y="3521969"/>
            <a:chExt cx="129348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E67D78D-4F29-DA3D-DE63-7567E94F51DE}"/>
                    </a:ext>
                  </a:extLst>
                </p14:cNvPr>
                <p14:cNvContentPartPr/>
                <p14:nvPr/>
              </p14:nvContentPartPr>
              <p14:xfrm>
                <a:off x="4923250" y="3521969"/>
                <a:ext cx="1177200" cy="364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E67D78D-4F29-DA3D-DE63-7567E94F51D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14610" y="3512969"/>
                  <a:ext cx="11948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983AE9-FA6A-2F92-64B4-DD197C16DCCF}"/>
                    </a:ext>
                  </a:extLst>
                </p14:cNvPr>
                <p14:cNvContentPartPr/>
                <p14:nvPr/>
              </p14:nvContentPartPr>
              <p14:xfrm>
                <a:off x="6211690" y="3741929"/>
                <a:ext cx="5040" cy="13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983AE9-FA6A-2F92-64B4-DD197C16DC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03050" y="3732929"/>
                  <a:ext cx="226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FA2A292-B1B1-AAE4-E778-C420C8C1554F}"/>
              </a:ext>
            </a:extLst>
          </p:cNvPr>
          <p:cNvGrpSpPr/>
          <p:nvPr/>
        </p:nvGrpSpPr>
        <p:grpSpPr>
          <a:xfrm>
            <a:off x="2371210" y="4264289"/>
            <a:ext cx="3435120" cy="480240"/>
            <a:chOff x="2371210" y="4264289"/>
            <a:chExt cx="343512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C9857A0-1269-FBDA-340A-A818F3E383C0}"/>
                    </a:ext>
                  </a:extLst>
                </p14:cNvPr>
                <p14:cNvContentPartPr/>
                <p14:nvPr/>
              </p14:nvContentPartPr>
              <p14:xfrm>
                <a:off x="2579290" y="4429529"/>
                <a:ext cx="27000" cy="276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C9857A0-1269-FBDA-340A-A818F3E383C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70650" y="4420529"/>
                  <a:ext cx="44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03DB25B-66D6-BA87-B326-E9A6B2D0369D}"/>
                    </a:ext>
                  </a:extLst>
                </p14:cNvPr>
                <p14:cNvContentPartPr/>
                <p14:nvPr/>
              </p14:nvContentPartPr>
              <p14:xfrm>
                <a:off x="2572810" y="4394249"/>
                <a:ext cx="196560" cy="54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03DB25B-66D6-BA87-B326-E9A6B2D0369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64170" y="4385609"/>
                  <a:ext cx="214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412D192-8F01-9492-5D10-F9E741A7FF8D}"/>
                    </a:ext>
                  </a:extLst>
                </p14:cNvPr>
                <p14:cNvContentPartPr/>
                <p14:nvPr/>
              </p14:nvContentPartPr>
              <p14:xfrm>
                <a:off x="2592610" y="4487489"/>
                <a:ext cx="136800" cy="17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412D192-8F01-9492-5D10-F9E741A7FF8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83610" y="4478489"/>
                  <a:ext cx="154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A8DB102-119E-611D-7AE6-38CB84BF7FFF}"/>
                    </a:ext>
                  </a:extLst>
                </p14:cNvPr>
                <p14:cNvContentPartPr/>
                <p14:nvPr/>
              </p14:nvContentPartPr>
              <p14:xfrm>
                <a:off x="2861890" y="4540769"/>
                <a:ext cx="28440" cy="160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A8DB102-119E-611D-7AE6-38CB84BF7FF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52890" y="4532129"/>
                  <a:ext cx="46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472A129-7943-80D9-705A-8F2818833E4C}"/>
                    </a:ext>
                  </a:extLst>
                </p14:cNvPr>
                <p14:cNvContentPartPr/>
                <p14:nvPr/>
              </p14:nvContentPartPr>
              <p14:xfrm>
                <a:off x="2765410" y="4471649"/>
                <a:ext cx="247680" cy="100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472A129-7943-80D9-705A-8F2818833E4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56770" y="4462649"/>
                  <a:ext cx="265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DBF7232-F83A-4860-67E8-2B88E29F718D}"/>
                    </a:ext>
                  </a:extLst>
                </p14:cNvPr>
                <p14:cNvContentPartPr/>
                <p14:nvPr/>
              </p14:nvContentPartPr>
              <p14:xfrm>
                <a:off x="3637690" y="4264289"/>
                <a:ext cx="1934640" cy="416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DBF7232-F83A-4860-67E8-2B88E29F718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29050" y="4255649"/>
                  <a:ext cx="19522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498F14C-7EA3-1D3D-FE31-E1278F549C62}"/>
                    </a:ext>
                  </a:extLst>
                </p14:cNvPr>
                <p14:cNvContentPartPr/>
                <p14:nvPr/>
              </p14:nvContentPartPr>
              <p14:xfrm>
                <a:off x="4358770" y="4350689"/>
                <a:ext cx="25920" cy="11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498F14C-7EA3-1D3D-FE31-E1278F549C6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50130" y="4342049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FBA0B5-EE2D-755E-A5CE-51C354C6DC85}"/>
                    </a:ext>
                  </a:extLst>
                </p14:cNvPr>
                <p14:cNvContentPartPr/>
                <p14:nvPr/>
              </p14:nvContentPartPr>
              <p14:xfrm>
                <a:off x="2371210" y="4721489"/>
                <a:ext cx="597240" cy="23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FBA0B5-EE2D-755E-A5CE-51C354C6DC8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62570" y="4712849"/>
                  <a:ext cx="614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BD2BA15-5BF5-E2AF-5D9D-D886735EE23B}"/>
                    </a:ext>
                  </a:extLst>
                </p14:cNvPr>
                <p14:cNvContentPartPr/>
                <p14:nvPr/>
              </p14:nvContentPartPr>
              <p14:xfrm>
                <a:off x="3401890" y="4583969"/>
                <a:ext cx="2404440" cy="146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BD2BA15-5BF5-E2AF-5D9D-D886735EE23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92890" y="4574969"/>
                  <a:ext cx="24220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911F5DE-3BC2-CFFC-2839-F12EA2F4EC21}"/>
              </a:ext>
            </a:extLst>
          </p:cNvPr>
          <p:cNvGrpSpPr/>
          <p:nvPr/>
        </p:nvGrpSpPr>
        <p:grpSpPr>
          <a:xfrm>
            <a:off x="1721770" y="4858649"/>
            <a:ext cx="1353240" cy="190080"/>
            <a:chOff x="1721770" y="4858649"/>
            <a:chExt cx="135324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358F588-5B6B-722D-986C-D6DB6EC6567B}"/>
                    </a:ext>
                  </a:extLst>
                </p14:cNvPr>
                <p14:cNvContentPartPr/>
                <p14:nvPr/>
              </p14:nvContentPartPr>
              <p14:xfrm>
                <a:off x="1721770" y="4882409"/>
                <a:ext cx="33480" cy="166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358F588-5B6B-722D-986C-D6DB6EC6567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13130" y="4873409"/>
                  <a:ext cx="51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2AD96D9-6C4D-6F0B-FC9D-4277DF0AC8A2}"/>
                    </a:ext>
                  </a:extLst>
                </p14:cNvPr>
                <p14:cNvContentPartPr/>
                <p14:nvPr/>
              </p14:nvContentPartPr>
              <p14:xfrm>
                <a:off x="1857490" y="4911209"/>
                <a:ext cx="68400" cy="130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2AD96D9-6C4D-6F0B-FC9D-4277DF0AC8A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48490" y="4902569"/>
                  <a:ext cx="86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B738400-51B4-C3AC-E34A-0B8F93512DED}"/>
                    </a:ext>
                  </a:extLst>
                </p14:cNvPr>
                <p14:cNvContentPartPr/>
                <p14:nvPr/>
              </p14:nvContentPartPr>
              <p14:xfrm>
                <a:off x="1999690" y="4904009"/>
                <a:ext cx="86400" cy="104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B738400-51B4-C3AC-E34A-0B8F93512DE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91050" y="4895009"/>
                  <a:ext cx="104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6603B75-476D-1A95-DE67-DB2E7D61CDC1}"/>
                    </a:ext>
                  </a:extLst>
                </p14:cNvPr>
                <p14:cNvContentPartPr/>
                <p14:nvPr/>
              </p14:nvContentPartPr>
              <p14:xfrm>
                <a:off x="2148370" y="4888169"/>
                <a:ext cx="54360" cy="98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6603B75-476D-1A95-DE67-DB2E7D61CDC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39730" y="4879169"/>
                  <a:ext cx="72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179770A-6369-021A-3A97-7C49B464F687}"/>
                    </a:ext>
                  </a:extLst>
                </p14:cNvPr>
                <p14:cNvContentPartPr/>
                <p14:nvPr/>
              </p14:nvContentPartPr>
              <p14:xfrm>
                <a:off x="2283370" y="4923449"/>
                <a:ext cx="95400" cy="23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179770A-6369-021A-3A97-7C49B464F68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74730" y="4914449"/>
                  <a:ext cx="113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EEC3820-85A4-C64F-0E7A-66F838D1496C}"/>
                    </a:ext>
                  </a:extLst>
                </p14:cNvPr>
                <p14:cNvContentPartPr/>
                <p14:nvPr/>
              </p14:nvContentPartPr>
              <p14:xfrm>
                <a:off x="2433130" y="4858649"/>
                <a:ext cx="177840" cy="151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EEC3820-85A4-C64F-0E7A-66F838D1496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24490" y="4849649"/>
                  <a:ext cx="195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F0D64C7-419D-5576-266E-49F36C4070A6}"/>
                    </a:ext>
                  </a:extLst>
                </p14:cNvPr>
                <p14:cNvContentPartPr/>
                <p14:nvPr/>
              </p14:nvContentPartPr>
              <p14:xfrm>
                <a:off x="2645170" y="4916609"/>
                <a:ext cx="75240" cy="66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F0D64C7-419D-5576-266E-49F36C4070A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36530" y="4907609"/>
                  <a:ext cx="92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93F4EAC-6D7C-ECCA-4DC7-5B41D1003194}"/>
                    </a:ext>
                  </a:extLst>
                </p14:cNvPr>
                <p14:cNvContentPartPr/>
                <p14:nvPr/>
              </p14:nvContentPartPr>
              <p14:xfrm>
                <a:off x="2832730" y="4897529"/>
                <a:ext cx="62640" cy="76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93F4EAC-6D7C-ECCA-4DC7-5B41D100319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24090" y="4888529"/>
                  <a:ext cx="80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C21BA2B-404D-171E-034E-8CDF0E9596C0}"/>
                    </a:ext>
                  </a:extLst>
                </p14:cNvPr>
                <p14:cNvContentPartPr/>
                <p14:nvPr/>
              </p14:nvContentPartPr>
              <p14:xfrm>
                <a:off x="2944690" y="4916249"/>
                <a:ext cx="130320" cy="78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C21BA2B-404D-171E-034E-8CDF0E9596C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935690" y="4907249"/>
                  <a:ext cx="14796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D1E719C-9129-B2FD-0029-D449F7341506}"/>
                  </a:ext>
                </a:extLst>
              </p14:cNvPr>
              <p14:cNvContentPartPr/>
              <p14:nvPr/>
            </p14:nvContentPartPr>
            <p14:xfrm>
              <a:off x="3575410" y="4848209"/>
              <a:ext cx="1092600" cy="3358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D1E719C-9129-B2FD-0029-D449F734150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566410" y="4839209"/>
                <a:ext cx="11102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F0B27DF-E297-6CE7-76F7-4FB389841331}"/>
                  </a:ext>
                </a:extLst>
              </p14:cNvPr>
              <p14:cNvContentPartPr/>
              <p14:nvPr/>
            </p14:nvContentPartPr>
            <p14:xfrm>
              <a:off x="4828570" y="4667849"/>
              <a:ext cx="1276560" cy="3668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F0B27DF-E297-6CE7-76F7-4FB38984133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819930" y="4659209"/>
                <a:ext cx="1294200" cy="38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5F99A8B-7C4F-46B7-CB4D-BC901A29DAB9}"/>
              </a:ext>
            </a:extLst>
          </p:cNvPr>
          <p:cNvGrpSpPr/>
          <p:nvPr/>
        </p:nvGrpSpPr>
        <p:grpSpPr>
          <a:xfrm>
            <a:off x="1652650" y="5171129"/>
            <a:ext cx="1381320" cy="356400"/>
            <a:chOff x="1652650" y="5171129"/>
            <a:chExt cx="138132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E78FDEE-9E14-CFC3-0DF4-4B897F2369BD}"/>
                    </a:ext>
                  </a:extLst>
                </p14:cNvPr>
                <p14:cNvContentPartPr/>
                <p14:nvPr/>
              </p14:nvContentPartPr>
              <p14:xfrm>
                <a:off x="1652650" y="5328809"/>
                <a:ext cx="13320" cy="187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E78FDEE-9E14-CFC3-0DF4-4B897F2369B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43650" y="5320169"/>
                  <a:ext cx="30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B90CE60-C5E8-AA7C-DC8E-7A1F9DEA2702}"/>
                    </a:ext>
                  </a:extLst>
                </p14:cNvPr>
                <p14:cNvContentPartPr/>
                <p14:nvPr/>
              </p14:nvContentPartPr>
              <p14:xfrm>
                <a:off x="1709170" y="5402249"/>
                <a:ext cx="169560" cy="110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B90CE60-C5E8-AA7C-DC8E-7A1F9DEA270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00530" y="5393249"/>
                  <a:ext cx="187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EE15B56-7DFC-113C-AB42-D3C162A31564}"/>
                    </a:ext>
                  </a:extLst>
                </p14:cNvPr>
                <p14:cNvContentPartPr/>
                <p14:nvPr/>
              </p14:nvContentPartPr>
              <p14:xfrm>
                <a:off x="2044330" y="5192369"/>
                <a:ext cx="29520" cy="194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EE15B56-7DFC-113C-AB42-D3C162A3156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35330" y="5183369"/>
                  <a:ext cx="47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E291256-CB17-5A26-8FD9-F2AEA6F93C1D}"/>
                    </a:ext>
                  </a:extLst>
                </p14:cNvPr>
                <p14:cNvContentPartPr/>
                <p14:nvPr/>
              </p14:nvContentPartPr>
              <p14:xfrm>
                <a:off x="1973770" y="5195969"/>
                <a:ext cx="211320" cy="114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E291256-CB17-5A26-8FD9-F2AEA6F93C1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64770" y="5187329"/>
                  <a:ext cx="228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30C72F4-2AB4-BCAE-3815-5BD53FB63333}"/>
                    </a:ext>
                  </a:extLst>
                </p14:cNvPr>
                <p14:cNvContentPartPr/>
                <p14:nvPr/>
              </p14:nvContentPartPr>
              <p14:xfrm>
                <a:off x="2196610" y="5430689"/>
                <a:ext cx="179640" cy="7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30C72F4-2AB4-BCAE-3815-5BD53FB6333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87970" y="5421689"/>
                  <a:ext cx="197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2D09E04-06A3-0F1B-67BE-E584B4DE7E3A}"/>
                    </a:ext>
                  </a:extLst>
                </p14:cNvPr>
                <p14:cNvContentPartPr/>
                <p14:nvPr/>
              </p14:nvContentPartPr>
              <p14:xfrm>
                <a:off x="2546170" y="5313689"/>
                <a:ext cx="34560" cy="213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2D09E04-06A3-0F1B-67BE-E584B4DE7E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537170" y="5305049"/>
                  <a:ext cx="52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D25D718-D235-F4EC-ABEE-0CC120F1B646}"/>
                    </a:ext>
                  </a:extLst>
                </p14:cNvPr>
                <p14:cNvContentPartPr/>
                <p14:nvPr/>
              </p14:nvContentPartPr>
              <p14:xfrm>
                <a:off x="2646970" y="5380289"/>
                <a:ext cx="160200" cy="104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D25D718-D235-F4EC-ABEE-0CC120F1B64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38330" y="5371649"/>
                  <a:ext cx="177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056BC62-F661-4707-5F43-DC219F6E625F}"/>
                    </a:ext>
                  </a:extLst>
                </p14:cNvPr>
                <p14:cNvContentPartPr/>
                <p14:nvPr/>
              </p14:nvContentPartPr>
              <p14:xfrm>
                <a:off x="2906890" y="5171129"/>
                <a:ext cx="127080" cy="206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056BC62-F661-4707-5F43-DC219F6E625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98250" y="5162489"/>
                  <a:ext cx="1447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C136C9E-ABAE-3B0F-4411-8298B220C149}"/>
              </a:ext>
            </a:extLst>
          </p:cNvPr>
          <p:cNvGrpSpPr/>
          <p:nvPr/>
        </p:nvGrpSpPr>
        <p:grpSpPr>
          <a:xfrm>
            <a:off x="1652290" y="5654249"/>
            <a:ext cx="1399320" cy="340920"/>
            <a:chOff x="1652290" y="5654249"/>
            <a:chExt cx="139932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712B1CC-99DE-134C-298F-A4D53D9ACC0A}"/>
                    </a:ext>
                  </a:extLst>
                </p14:cNvPr>
                <p14:cNvContentPartPr/>
                <p14:nvPr/>
              </p14:nvContentPartPr>
              <p14:xfrm>
                <a:off x="1654090" y="5823809"/>
                <a:ext cx="5040" cy="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712B1CC-99DE-134C-298F-A4D53D9ACC0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45450" y="5814809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A60FE02-7920-BF75-6635-912644C4FB67}"/>
                    </a:ext>
                  </a:extLst>
                </p14:cNvPr>
                <p14:cNvContentPartPr/>
                <p14:nvPr/>
              </p14:nvContentPartPr>
              <p14:xfrm>
                <a:off x="1652290" y="5786729"/>
                <a:ext cx="32760" cy="208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A60FE02-7920-BF75-6635-912644C4FB6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43650" y="5778089"/>
                  <a:ext cx="50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A5DC525-C7D8-40B8-5F21-1EADDE3C54CC}"/>
                    </a:ext>
                  </a:extLst>
                </p14:cNvPr>
                <p14:cNvContentPartPr/>
                <p14:nvPr/>
              </p14:nvContentPartPr>
              <p14:xfrm>
                <a:off x="1760650" y="5884649"/>
                <a:ext cx="141480" cy="110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A5DC525-C7D8-40B8-5F21-1EADDE3C54C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752010" y="5876009"/>
                  <a:ext cx="159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8C9587B-9F08-3231-D511-00371914E6C8}"/>
                    </a:ext>
                  </a:extLst>
                </p14:cNvPr>
                <p14:cNvContentPartPr/>
                <p14:nvPr/>
              </p14:nvContentPartPr>
              <p14:xfrm>
                <a:off x="1940290" y="5694929"/>
                <a:ext cx="131400" cy="182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8C9587B-9F08-3231-D511-00371914E6C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931290" y="5686289"/>
                  <a:ext cx="149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2EA2D57-5E01-F490-D30A-41DD3934788A}"/>
                    </a:ext>
                  </a:extLst>
                </p14:cNvPr>
                <p14:cNvContentPartPr/>
                <p14:nvPr/>
              </p14:nvContentPartPr>
              <p14:xfrm>
                <a:off x="2167450" y="5881769"/>
                <a:ext cx="198720" cy="18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2EA2D57-5E01-F490-D30A-41DD3934788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58450" y="5872769"/>
                  <a:ext cx="216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C029D82-E6A8-1AF8-B148-1309CF5EEE63}"/>
                    </a:ext>
                  </a:extLst>
                </p14:cNvPr>
                <p14:cNvContentPartPr/>
                <p14:nvPr/>
              </p14:nvContentPartPr>
              <p14:xfrm>
                <a:off x="2528170" y="5732369"/>
                <a:ext cx="24480" cy="218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C029D82-E6A8-1AF8-B148-1309CF5EEE6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19530" y="5723369"/>
                  <a:ext cx="42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DAA7AC1-7865-22CE-F6C4-FE84CE9BAB37}"/>
                    </a:ext>
                  </a:extLst>
                </p14:cNvPr>
                <p14:cNvContentPartPr/>
                <p14:nvPr/>
              </p14:nvContentPartPr>
              <p14:xfrm>
                <a:off x="2655610" y="5819849"/>
                <a:ext cx="155160" cy="118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DAA7AC1-7865-22CE-F6C4-FE84CE9BAB3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46610" y="5810849"/>
                  <a:ext cx="172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04BA745-3F21-0BEF-34AD-0DC82F33525D}"/>
                    </a:ext>
                  </a:extLst>
                </p14:cNvPr>
                <p14:cNvContentPartPr/>
                <p14:nvPr/>
              </p14:nvContentPartPr>
              <p14:xfrm>
                <a:off x="2910130" y="5654249"/>
                <a:ext cx="133560" cy="78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04BA745-3F21-0BEF-34AD-0DC82F33525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01130" y="5645249"/>
                  <a:ext cx="151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6056AA7-C941-664B-54C7-6FB4DCA42662}"/>
                    </a:ext>
                  </a:extLst>
                </p14:cNvPr>
                <p14:cNvContentPartPr/>
                <p14:nvPr/>
              </p14:nvContentPartPr>
              <p14:xfrm>
                <a:off x="2925970" y="5720129"/>
                <a:ext cx="125640" cy="128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6056AA7-C941-664B-54C7-6FB4DCA4266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916970" y="5711489"/>
                  <a:ext cx="14328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B7AFA38-AA36-0773-EC63-6799811C4499}"/>
              </a:ext>
            </a:extLst>
          </p:cNvPr>
          <p:cNvGrpSpPr/>
          <p:nvPr/>
        </p:nvGrpSpPr>
        <p:grpSpPr>
          <a:xfrm>
            <a:off x="1602610" y="6169049"/>
            <a:ext cx="1526040" cy="405000"/>
            <a:chOff x="1602610" y="6169049"/>
            <a:chExt cx="152604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FBA92A8-F29A-8784-82E2-789810759EFD}"/>
                    </a:ext>
                  </a:extLst>
                </p14:cNvPr>
                <p14:cNvContentPartPr/>
                <p14:nvPr/>
              </p14:nvContentPartPr>
              <p14:xfrm>
                <a:off x="1602610" y="6307649"/>
                <a:ext cx="24480" cy="250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FBA92A8-F29A-8784-82E2-789810759EF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593610" y="6298649"/>
                  <a:ext cx="42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95B7D70-6389-C52A-18B2-5133CD311EF9}"/>
                    </a:ext>
                  </a:extLst>
                </p14:cNvPr>
                <p14:cNvContentPartPr/>
                <p14:nvPr/>
              </p14:nvContentPartPr>
              <p14:xfrm>
                <a:off x="1696210" y="6378209"/>
                <a:ext cx="157680" cy="195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95B7D70-6389-C52A-18B2-5133CD311EF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87210" y="6369569"/>
                  <a:ext cx="175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A4D1595-3E21-666C-5048-3ED9C4D286CB}"/>
                    </a:ext>
                  </a:extLst>
                </p14:cNvPr>
                <p14:cNvContentPartPr/>
                <p14:nvPr/>
              </p14:nvContentPartPr>
              <p14:xfrm>
                <a:off x="1931650" y="6205769"/>
                <a:ext cx="108720" cy="140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A4D1595-3E21-666C-5048-3ED9C4D286C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922650" y="6196769"/>
                  <a:ext cx="126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F83CBEF-2F96-9826-C09C-F4893944C37E}"/>
                    </a:ext>
                  </a:extLst>
                </p14:cNvPr>
                <p14:cNvContentPartPr/>
                <p14:nvPr/>
              </p14:nvContentPartPr>
              <p14:xfrm>
                <a:off x="1935970" y="6331409"/>
                <a:ext cx="86760" cy="82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F83CBEF-2F96-9826-C09C-F4893944C37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27330" y="6322769"/>
                  <a:ext cx="104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946C33C-7395-6E8B-F742-842496710ABD}"/>
                    </a:ext>
                  </a:extLst>
                </p14:cNvPr>
                <p14:cNvContentPartPr/>
                <p14:nvPr/>
              </p14:nvContentPartPr>
              <p14:xfrm>
                <a:off x="2163850" y="6445169"/>
                <a:ext cx="227160" cy="2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946C33C-7395-6E8B-F742-842496710AB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154850" y="6436169"/>
                  <a:ext cx="244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97CF818-93A7-074D-2ADE-D228F7046B89}"/>
                    </a:ext>
                  </a:extLst>
                </p14:cNvPr>
                <p14:cNvContentPartPr/>
                <p14:nvPr/>
              </p14:nvContentPartPr>
              <p14:xfrm>
                <a:off x="2521330" y="6344729"/>
                <a:ext cx="43920" cy="227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97CF818-93A7-074D-2ADE-D228F7046B8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12690" y="6335729"/>
                  <a:ext cx="61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0D8B3E0-A343-BCF3-4294-E11557089233}"/>
                    </a:ext>
                  </a:extLst>
                </p14:cNvPr>
                <p14:cNvContentPartPr/>
                <p14:nvPr/>
              </p14:nvContentPartPr>
              <p14:xfrm>
                <a:off x="2636530" y="6365609"/>
                <a:ext cx="180000" cy="186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0D8B3E0-A343-BCF3-4294-E1155708923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27890" y="6356609"/>
                  <a:ext cx="197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8D59167-CB5C-22CA-2401-02487EF2CD63}"/>
                    </a:ext>
                  </a:extLst>
                </p14:cNvPr>
                <p14:cNvContentPartPr/>
                <p14:nvPr/>
              </p14:nvContentPartPr>
              <p14:xfrm>
                <a:off x="2903650" y="6169049"/>
                <a:ext cx="11880" cy="190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8D59167-CB5C-22CA-2401-02487EF2CD6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894650" y="6160049"/>
                  <a:ext cx="29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22A81EC-2451-0DAC-2380-A591FF869E9A}"/>
                    </a:ext>
                  </a:extLst>
                </p14:cNvPr>
                <p14:cNvContentPartPr/>
                <p14:nvPr/>
              </p14:nvContentPartPr>
              <p14:xfrm>
                <a:off x="2956570" y="6180929"/>
                <a:ext cx="172080" cy="140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22A81EC-2451-0DAC-2380-A591FF869E9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47570" y="6172289"/>
                  <a:ext cx="1897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B56E4A3-E256-B035-159E-62D52405582D}"/>
              </a:ext>
            </a:extLst>
          </p:cNvPr>
          <p:cNvGrpSpPr/>
          <p:nvPr/>
        </p:nvGrpSpPr>
        <p:grpSpPr>
          <a:xfrm>
            <a:off x="3634090" y="5171489"/>
            <a:ext cx="2185560" cy="752040"/>
            <a:chOff x="3634090" y="5171489"/>
            <a:chExt cx="218556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A84E43D-2071-7ED5-C422-B581FECAAD60}"/>
                    </a:ext>
                  </a:extLst>
                </p14:cNvPr>
                <p14:cNvContentPartPr/>
                <p14:nvPr/>
              </p14:nvContentPartPr>
              <p14:xfrm>
                <a:off x="3659290" y="5171489"/>
                <a:ext cx="1287000" cy="355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A84E43D-2071-7ED5-C422-B581FECAAD6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50650" y="5162489"/>
                  <a:ext cx="13046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0CCDB03-16DB-DEC3-544C-D05924E8DF6D}"/>
                    </a:ext>
                  </a:extLst>
                </p14:cNvPr>
                <p14:cNvContentPartPr/>
                <p14:nvPr/>
              </p14:nvContentPartPr>
              <p14:xfrm>
                <a:off x="3860170" y="5228369"/>
                <a:ext cx="133200" cy="258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0CCDB03-16DB-DEC3-544C-D05924E8DF6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51170" y="5219369"/>
                  <a:ext cx="150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AA1818B-DB95-A89F-0B05-F396FC6E5707}"/>
                    </a:ext>
                  </a:extLst>
                </p14:cNvPr>
                <p14:cNvContentPartPr/>
                <p14:nvPr/>
              </p14:nvContentPartPr>
              <p14:xfrm>
                <a:off x="3634090" y="5677289"/>
                <a:ext cx="85680" cy="219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AA1818B-DB95-A89F-0B05-F396FC6E570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625450" y="5668649"/>
                  <a:ext cx="103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E79A304-7DCB-E792-D1B2-2B5944EBF8AE}"/>
                    </a:ext>
                  </a:extLst>
                </p14:cNvPr>
                <p14:cNvContentPartPr/>
                <p14:nvPr/>
              </p14:nvContentPartPr>
              <p14:xfrm>
                <a:off x="3774490" y="5671889"/>
                <a:ext cx="311400" cy="224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E79A304-7DCB-E792-D1B2-2B5944EBF8A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765490" y="5662889"/>
                  <a:ext cx="329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2908764-D77E-5F23-7230-41CBBB5C1E8C}"/>
                    </a:ext>
                  </a:extLst>
                </p14:cNvPr>
                <p14:cNvContentPartPr/>
                <p14:nvPr/>
              </p14:nvContentPartPr>
              <p14:xfrm>
                <a:off x="3938650" y="5725889"/>
                <a:ext cx="212760" cy="45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2908764-D77E-5F23-7230-41CBBB5C1E8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30010" y="5716889"/>
                  <a:ext cx="230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A8D4D4F-0C6F-9333-EFBC-C30B6905E493}"/>
                    </a:ext>
                  </a:extLst>
                </p14:cNvPr>
                <p14:cNvContentPartPr/>
                <p14:nvPr/>
              </p14:nvContentPartPr>
              <p14:xfrm>
                <a:off x="4300450" y="5492969"/>
                <a:ext cx="1519200" cy="430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A8D4D4F-0C6F-9333-EFBC-C30B6905E49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291810" y="5484329"/>
                  <a:ext cx="15368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43E2A10-9A1E-A440-4D64-87B57A5389E8}"/>
                    </a:ext>
                  </a:extLst>
                </p14:cNvPr>
                <p14:cNvContentPartPr/>
                <p14:nvPr/>
              </p14:nvContentPartPr>
              <p14:xfrm>
                <a:off x="4937650" y="5631209"/>
                <a:ext cx="38160" cy="12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43E2A10-9A1E-A440-4D64-87B57A5389E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29010" y="5622569"/>
                  <a:ext cx="558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C3F28A3-0D81-5DD5-FD7D-7997382EB604}"/>
              </a:ext>
            </a:extLst>
          </p:cNvPr>
          <p:cNvGrpSpPr/>
          <p:nvPr/>
        </p:nvGrpSpPr>
        <p:grpSpPr>
          <a:xfrm>
            <a:off x="3559210" y="6163289"/>
            <a:ext cx="2230920" cy="352800"/>
            <a:chOff x="3559210" y="6163289"/>
            <a:chExt cx="223092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1225E81-120F-8EC0-8578-9C21FC5767A1}"/>
                    </a:ext>
                  </a:extLst>
                </p14:cNvPr>
                <p14:cNvContentPartPr/>
                <p14:nvPr/>
              </p14:nvContentPartPr>
              <p14:xfrm>
                <a:off x="3559210" y="6202529"/>
                <a:ext cx="649080" cy="297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1225E81-120F-8EC0-8578-9C21FC5767A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50570" y="6193889"/>
                  <a:ext cx="6667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B41FE4F-FDF5-E0EC-B3EF-48494D692C11}"/>
                    </a:ext>
                  </a:extLst>
                </p14:cNvPr>
                <p14:cNvContentPartPr/>
                <p14:nvPr/>
              </p14:nvContentPartPr>
              <p14:xfrm>
                <a:off x="4356970" y="6169409"/>
                <a:ext cx="736560" cy="346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B41FE4F-FDF5-E0EC-B3EF-48494D692C1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348330" y="6160409"/>
                  <a:ext cx="7542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702BA94-E1D2-4B4A-600D-CC2CF16C747C}"/>
                    </a:ext>
                  </a:extLst>
                </p14:cNvPr>
                <p14:cNvContentPartPr/>
                <p14:nvPr/>
              </p14:nvContentPartPr>
              <p14:xfrm>
                <a:off x="5017210" y="6223769"/>
                <a:ext cx="45720" cy="30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702BA94-E1D2-4B4A-600D-CC2CF16C747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08570" y="6215129"/>
                  <a:ext cx="63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36DA1E1-30A6-D4F9-2D41-3D49D97E278D}"/>
                    </a:ext>
                  </a:extLst>
                </p14:cNvPr>
                <p14:cNvContentPartPr/>
                <p14:nvPr/>
              </p14:nvContentPartPr>
              <p14:xfrm>
                <a:off x="5128810" y="6163289"/>
                <a:ext cx="661320" cy="281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36DA1E1-30A6-D4F9-2D41-3D49D97E278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19810" y="6154289"/>
                  <a:ext cx="67896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37B9BBE-9B62-2B4C-C91F-5C94F5F6E9DF}"/>
              </a:ext>
            </a:extLst>
          </p:cNvPr>
          <p:cNvGrpSpPr/>
          <p:nvPr/>
        </p:nvGrpSpPr>
        <p:grpSpPr>
          <a:xfrm>
            <a:off x="6055090" y="5316569"/>
            <a:ext cx="5976360" cy="1106280"/>
            <a:chOff x="6055090" y="5316569"/>
            <a:chExt cx="5976360" cy="11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C9A3114-731C-AA80-0962-1839B083DABB}"/>
                    </a:ext>
                  </a:extLst>
                </p14:cNvPr>
                <p14:cNvContentPartPr/>
                <p14:nvPr/>
              </p14:nvContentPartPr>
              <p14:xfrm>
                <a:off x="6055090" y="5500169"/>
                <a:ext cx="282240" cy="862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C9A3114-731C-AA80-0962-1839B083DAB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46450" y="5491529"/>
                  <a:ext cx="299880" cy="87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77B8582-B5C0-CACD-9D39-B1B9E620A2C1}"/>
                    </a:ext>
                  </a:extLst>
                </p14:cNvPr>
                <p14:cNvContentPartPr/>
                <p14:nvPr/>
              </p14:nvContentPartPr>
              <p14:xfrm>
                <a:off x="6622450" y="5603849"/>
                <a:ext cx="79920" cy="215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77B8582-B5C0-CACD-9D39-B1B9E620A2C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13810" y="5594849"/>
                  <a:ext cx="97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A24513C-A0ED-2143-7B91-EF51D1CC7029}"/>
                    </a:ext>
                  </a:extLst>
                </p14:cNvPr>
                <p14:cNvContentPartPr/>
                <p14:nvPr/>
              </p14:nvContentPartPr>
              <p14:xfrm>
                <a:off x="6598690" y="5519249"/>
                <a:ext cx="877680" cy="315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A24513C-A0ED-2143-7B91-EF51D1CC702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590050" y="5510249"/>
                  <a:ext cx="895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840BE14-8151-9489-34BA-EE13D66F9382}"/>
                    </a:ext>
                  </a:extLst>
                </p14:cNvPr>
                <p14:cNvContentPartPr/>
                <p14:nvPr/>
              </p14:nvContentPartPr>
              <p14:xfrm>
                <a:off x="7636210" y="5671529"/>
                <a:ext cx="414000" cy="169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840BE14-8151-9489-34BA-EE13D66F938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27210" y="5662889"/>
                  <a:ext cx="431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B9F42C0-EA0D-6F79-E726-1A3DDE1EC2A0}"/>
                    </a:ext>
                  </a:extLst>
                </p14:cNvPr>
                <p14:cNvContentPartPr/>
                <p14:nvPr/>
              </p14:nvContentPartPr>
              <p14:xfrm>
                <a:off x="7862650" y="5475689"/>
                <a:ext cx="61920" cy="34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B9F42C0-EA0D-6F79-E726-1A3DDE1EC2A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53650" y="5467049"/>
                  <a:ext cx="79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30465ED-AC5D-C11D-F4BA-6B8F1137A76A}"/>
                    </a:ext>
                  </a:extLst>
                </p14:cNvPr>
                <p14:cNvContentPartPr/>
                <p14:nvPr/>
              </p14:nvContentPartPr>
              <p14:xfrm>
                <a:off x="8300770" y="5628689"/>
                <a:ext cx="627120" cy="164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30465ED-AC5D-C11D-F4BA-6B8F1137A76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292130" y="5619689"/>
                  <a:ext cx="644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5D7F636-6142-DE98-26F9-D338C4171DBC}"/>
                    </a:ext>
                  </a:extLst>
                </p14:cNvPr>
                <p14:cNvContentPartPr/>
                <p14:nvPr/>
              </p14:nvContentPartPr>
              <p14:xfrm>
                <a:off x="9084130" y="5316569"/>
                <a:ext cx="916920" cy="498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5D7F636-6142-DE98-26F9-D338C4171DB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075490" y="5307929"/>
                  <a:ext cx="93456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5AB2DF9-6E42-1E99-337A-8E4FF6CDCF98}"/>
                    </a:ext>
                  </a:extLst>
                </p14:cNvPr>
                <p14:cNvContentPartPr/>
                <p14:nvPr/>
              </p14:nvContentPartPr>
              <p14:xfrm>
                <a:off x="10176370" y="5397209"/>
                <a:ext cx="1855080" cy="317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5AB2DF9-6E42-1E99-337A-8E4FF6CDCF9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67730" y="5388209"/>
                  <a:ext cx="1872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5B0DC04-7A7B-5C95-804E-86BF1098AC07}"/>
                    </a:ext>
                  </a:extLst>
                </p14:cNvPr>
                <p14:cNvContentPartPr/>
                <p14:nvPr/>
              </p14:nvContentPartPr>
              <p14:xfrm>
                <a:off x="11391370" y="5588009"/>
                <a:ext cx="362880" cy="47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5B0DC04-7A7B-5C95-804E-86BF1098AC0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82370" y="5579369"/>
                  <a:ext cx="380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D49C14D-ED2C-E6BD-C994-F51906E7AFEE}"/>
                    </a:ext>
                  </a:extLst>
                </p14:cNvPr>
                <p14:cNvContentPartPr/>
                <p14:nvPr/>
              </p14:nvContentPartPr>
              <p14:xfrm>
                <a:off x="6613450" y="5980049"/>
                <a:ext cx="1102320" cy="346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D49C14D-ED2C-E6BD-C994-F51906E7AFE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604450" y="5971409"/>
                  <a:ext cx="11199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7E2229E-C81C-CAD2-D64E-62242732E7D1}"/>
                    </a:ext>
                  </a:extLst>
                </p14:cNvPr>
                <p14:cNvContentPartPr/>
                <p14:nvPr/>
              </p14:nvContentPartPr>
              <p14:xfrm>
                <a:off x="6839890" y="6127649"/>
                <a:ext cx="450000" cy="37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7E2229E-C81C-CAD2-D64E-62242732E7D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830890" y="6118649"/>
                  <a:ext cx="467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6899809-8AD9-4138-21E4-986EA7846A67}"/>
                    </a:ext>
                  </a:extLst>
                </p14:cNvPr>
                <p14:cNvContentPartPr/>
                <p14:nvPr/>
              </p14:nvContentPartPr>
              <p14:xfrm>
                <a:off x="7866250" y="5954489"/>
                <a:ext cx="960480" cy="382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6899809-8AD9-4138-21E4-986EA7846A6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857250" y="5945849"/>
                  <a:ext cx="978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CFE7B7E-66DC-5C11-6FF7-69FC3E27D94C}"/>
                    </a:ext>
                  </a:extLst>
                </p14:cNvPr>
                <p14:cNvContentPartPr/>
                <p14:nvPr/>
              </p14:nvContentPartPr>
              <p14:xfrm>
                <a:off x="7838530" y="6128729"/>
                <a:ext cx="487080" cy="75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CFE7B7E-66DC-5C11-6FF7-69FC3E27D94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829890" y="6120089"/>
                  <a:ext cx="504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09B079A-B62F-9F68-7D06-C5867A81074A}"/>
                    </a:ext>
                  </a:extLst>
                </p14:cNvPr>
                <p14:cNvContentPartPr/>
                <p14:nvPr/>
              </p14:nvContentPartPr>
              <p14:xfrm>
                <a:off x="9015370" y="6147809"/>
                <a:ext cx="1204200" cy="275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09B079A-B62F-9F68-7D06-C5867A81074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006370" y="6138809"/>
                  <a:ext cx="1221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27307A3-3B44-C7DC-CA40-F638053A70B8}"/>
                    </a:ext>
                  </a:extLst>
                </p14:cNvPr>
                <p14:cNvContentPartPr/>
                <p14:nvPr/>
              </p14:nvContentPartPr>
              <p14:xfrm>
                <a:off x="10359970" y="6116849"/>
                <a:ext cx="423000" cy="157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27307A3-3B44-C7DC-CA40-F638053A70B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51330" y="6108209"/>
                  <a:ext cx="440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00B9326-BFBA-095B-F419-8E1050563116}"/>
                    </a:ext>
                  </a:extLst>
                </p14:cNvPr>
                <p14:cNvContentPartPr/>
                <p14:nvPr/>
              </p14:nvContentPartPr>
              <p14:xfrm>
                <a:off x="10580290" y="5997689"/>
                <a:ext cx="81000" cy="33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00B9326-BFBA-095B-F419-8E105056311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571290" y="5989049"/>
                  <a:ext cx="98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AE780A1-6C39-ECC5-F8E6-9359D9D39504}"/>
                    </a:ext>
                  </a:extLst>
                </p14:cNvPr>
                <p14:cNvContentPartPr/>
                <p14:nvPr/>
              </p14:nvContentPartPr>
              <p14:xfrm>
                <a:off x="10983490" y="5912729"/>
                <a:ext cx="522360" cy="337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AE780A1-6C39-ECC5-F8E6-9359D9D3950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74490" y="5904089"/>
                  <a:ext cx="5400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0FA3EEA-923B-7FD6-57FD-3796FD3D80DD}"/>
                    </a:ext>
                  </a:extLst>
                </p14:cNvPr>
                <p14:cNvContentPartPr/>
                <p14:nvPr/>
              </p14:nvContentPartPr>
              <p14:xfrm>
                <a:off x="10827970" y="6103169"/>
                <a:ext cx="387360" cy="25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0FA3EEA-923B-7FD6-57FD-3796FD3D80D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818970" y="6094169"/>
                  <a:ext cx="4050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8913DA8-EA74-0EAF-DE27-76FB110FC36A}"/>
              </a:ext>
            </a:extLst>
          </p:cNvPr>
          <p:cNvGrpSpPr/>
          <p:nvPr/>
        </p:nvGrpSpPr>
        <p:grpSpPr>
          <a:xfrm>
            <a:off x="6599770" y="6434729"/>
            <a:ext cx="995760" cy="371880"/>
            <a:chOff x="6599770" y="6434729"/>
            <a:chExt cx="99576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3723241-139B-A97D-0A60-A10FECA5DA3D}"/>
                    </a:ext>
                  </a:extLst>
                </p14:cNvPr>
                <p14:cNvContentPartPr/>
                <p14:nvPr/>
              </p14:nvContentPartPr>
              <p14:xfrm>
                <a:off x="6599770" y="6434729"/>
                <a:ext cx="995760" cy="371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3723241-139B-A97D-0A60-A10FECA5DA3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590770" y="6425729"/>
                  <a:ext cx="10134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5B5124E-08BA-3F56-978B-A85BDAE33CA9}"/>
                    </a:ext>
                  </a:extLst>
                </p14:cNvPr>
                <p14:cNvContentPartPr/>
                <p14:nvPr/>
              </p14:nvContentPartPr>
              <p14:xfrm>
                <a:off x="6980290" y="6550289"/>
                <a:ext cx="499320" cy="90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5B5124E-08BA-3F56-978B-A85BDAE33CA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71290" y="6541649"/>
                  <a:ext cx="51696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A4C1C7-EFC4-89BD-AD64-9F2F4869DB23}"/>
              </a:ext>
            </a:extLst>
          </p:cNvPr>
          <p:cNvGrpSpPr/>
          <p:nvPr/>
        </p:nvGrpSpPr>
        <p:grpSpPr>
          <a:xfrm>
            <a:off x="923650" y="116942"/>
            <a:ext cx="243720" cy="356760"/>
            <a:chOff x="923650" y="116942"/>
            <a:chExt cx="24372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CC454A-8464-ED94-288B-AA65C3E509F8}"/>
                    </a:ext>
                  </a:extLst>
                </p14:cNvPr>
                <p14:cNvContentPartPr/>
                <p14:nvPr/>
              </p14:nvContentPartPr>
              <p14:xfrm>
                <a:off x="923650" y="160502"/>
                <a:ext cx="183240" cy="313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CC454A-8464-ED94-288B-AA65C3E509F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15010" y="151862"/>
                  <a:ext cx="2008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D322E3-170C-0F66-8166-E7CBBD059623}"/>
                    </a:ext>
                  </a:extLst>
                </p14:cNvPr>
                <p14:cNvContentPartPr/>
                <p14:nvPr/>
              </p14:nvContentPartPr>
              <p14:xfrm>
                <a:off x="941650" y="116942"/>
                <a:ext cx="225720" cy="42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D322E3-170C-0F66-8166-E7CBBD05962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32650" y="107942"/>
                  <a:ext cx="24336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0399BA4-B32E-041E-C027-21BC1B21A74C}"/>
                  </a:ext>
                </a:extLst>
              </p14:cNvPr>
              <p14:cNvContentPartPr/>
              <p14:nvPr/>
            </p14:nvContentPartPr>
            <p14:xfrm>
              <a:off x="9323170" y="1146542"/>
              <a:ext cx="1689480" cy="180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399BA4-B32E-041E-C027-21BC1B21A74C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305170" y="1128542"/>
                <a:ext cx="172512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6555569-365F-207B-0295-96635DC59219}"/>
              </a:ext>
            </a:extLst>
          </p:cNvPr>
          <p:cNvGrpSpPr/>
          <p:nvPr/>
        </p:nvGrpSpPr>
        <p:grpSpPr>
          <a:xfrm>
            <a:off x="9251170" y="1444622"/>
            <a:ext cx="2319840" cy="1117800"/>
            <a:chOff x="9251170" y="1444622"/>
            <a:chExt cx="2319840" cy="11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845B9B7-877D-2117-518A-29566DD399C1}"/>
                    </a:ext>
                  </a:extLst>
                </p14:cNvPr>
                <p14:cNvContentPartPr/>
                <p14:nvPr/>
              </p14:nvContentPartPr>
              <p14:xfrm>
                <a:off x="9324250" y="1444622"/>
                <a:ext cx="749880" cy="347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845B9B7-877D-2117-518A-29566DD399C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306250" y="1426982"/>
                  <a:ext cx="7855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C36EEF9-5237-0A24-EED8-AF49306B0E5A}"/>
                    </a:ext>
                  </a:extLst>
                </p14:cNvPr>
                <p14:cNvContentPartPr/>
                <p14:nvPr/>
              </p14:nvContentPartPr>
              <p14:xfrm>
                <a:off x="10269250" y="1494662"/>
                <a:ext cx="187920" cy="337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C36EEF9-5237-0A24-EED8-AF49306B0E5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251610" y="1476662"/>
                  <a:ext cx="2235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4F5961B-A513-BE8F-4BAB-13CFCA307E11}"/>
                    </a:ext>
                  </a:extLst>
                </p14:cNvPr>
                <p14:cNvContentPartPr/>
                <p14:nvPr/>
              </p14:nvContentPartPr>
              <p14:xfrm>
                <a:off x="10230370" y="1664222"/>
                <a:ext cx="135000" cy="28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4F5961B-A513-BE8F-4BAB-13CFCA307E1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212370" y="1646582"/>
                  <a:ext cx="170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422B87E-7568-5358-E6E5-D18B0D255F93}"/>
                    </a:ext>
                  </a:extLst>
                </p14:cNvPr>
                <p14:cNvContentPartPr/>
                <p14:nvPr/>
              </p14:nvContentPartPr>
              <p14:xfrm>
                <a:off x="10486690" y="1499702"/>
                <a:ext cx="131040" cy="389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422B87E-7568-5358-E6E5-D18B0D255F9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468690" y="1482062"/>
                  <a:ext cx="1666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C2EA479-7DA1-C772-0C65-BD27426EE3AA}"/>
                    </a:ext>
                  </a:extLst>
                </p14:cNvPr>
                <p14:cNvContentPartPr/>
                <p14:nvPr/>
              </p14:nvContentPartPr>
              <p14:xfrm>
                <a:off x="10674970" y="1611302"/>
                <a:ext cx="233640" cy="227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C2EA479-7DA1-C772-0C65-BD27426EE3A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57330" y="1593302"/>
                  <a:ext cx="269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36248D1-FBA9-7C5A-7E6B-0E9738C86F48}"/>
                    </a:ext>
                  </a:extLst>
                </p14:cNvPr>
                <p14:cNvContentPartPr/>
                <p14:nvPr/>
              </p14:nvContentPartPr>
              <p14:xfrm>
                <a:off x="10703410" y="1717502"/>
                <a:ext cx="219960" cy="36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36248D1-FBA9-7C5A-7E6B-0E9738C86F4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685410" y="1699862"/>
                  <a:ext cx="255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B463E5-4B28-2FD2-F0CD-800207DB4F2F}"/>
                    </a:ext>
                  </a:extLst>
                </p14:cNvPr>
                <p14:cNvContentPartPr/>
                <p14:nvPr/>
              </p14:nvContentPartPr>
              <p14:xfrm>
                <a:off x="10869730" y="1846022"/>
                <a:ext cx="104760" cy="86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B463E5-4B28-2FD2-F0CD-800207DB4F2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851730" y="1828022"/>
                  <a:ext cx="140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29F1A03-E73C-1AE0-D098-B5A98A72B886}"/>
                    </a:ext>
                  </a:extLst>
                </p14:cNvPr>
                <p14:cNvContentPartPr/>
                <p14:nvPr/>
              </p14:nvContentPartPr>
              <p14:xfrm>
                <a:off x="11059450" y="1654142"/>
                <a:ext cx="213480" cy="158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29F1A03-E73C-1AE0-D098-B5A98A72B88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41450" y="1636142"/>
                  <a:ext cx="24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0CBD776-92A0-8DC9-E8AE-ADD3045565D4}"/>
                    </a:ext>
                  </a:extLst>
                </p14:cNvPr>
                <p14:cNvContentPartPr/>
                <p14:nvPr/>
              </p14:nvContentPartPr>
              <p14:xfrm>
                <a:off x="11272930" y="1839542"/>
                <a:ext cx="77400" cy="45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0CBD776-92A0-8DC9-E8AE-ADD3045565D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254930" y="1821902"/>
                  <a:ext cx="113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04C6B9-AC22-C1B7-B12D-CCB2991877CB}"/>
                    </a:ext>
                  </a:extLst>
                </p14:cNvPr>
                <p14:cNvContentPartPr/>
                <p14:nvPr/>
              </p14:nvContentPartPr>
              <p14:xfrm>
                <a:off x="11451130" y="1527062"/>
                <a:ext cx="119880" cy="38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04C6B9-AC22-C1B7-B12D-CCB2991877C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433130" y="1509062"/>
                  <a:ext cx="1555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A717345-FCE2-8714-7144-9F2AB0DE86A0}"/>
                    </a:ext>
                  </a:extLst>
                </p14:cNvPr>
                <p14:cNvContentPartPr/>
                <p14:nvPr/>
              </p14:nvContentPartPr>
              <p14:xfrm>
                <a:off x="9251170" y="2086142"/>
                <a:ext cx="446760" cy="222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A717345-FCE2-8714-7144-9F2AB0DE86A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233530" y="2068502"/>
                  <a:ext cx="482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6B39B3D-89CD-870A-F258-D2D144DD613E}"/>
                    </a:ext>
                  </a:extLst>
                </p14:cNvPr>
                <p14:cNvContentPartPr/>
                <p14:nvPr/>
              </p14:nvContentPartPr>
              <p14:xfrm>
                <a:off x="9477970" y="2009462"/>
                <a:ext cx="11880" cy="4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6B39B3D-89CD-870A-F258-D2D144DD613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459970" y="1991822"/>
                  <a:ext cx="47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728CB3D-6F4B-EFF0-71B6-0B015491A3D3}"/>
                    </a:ext>
                  </a:extLst>
                </p14:cNvPr>
                <p14:cNvContentPartPr/>
                <p14:nvPr/>
              </p14:nvContentPartPr>
              <p14:xfrm>
                <a:off x="9934450" y="2038982"/>
                <a:ext cx="1317600" cy="523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728CB3D-6F4B-EFF0-71B6-0B015491A3D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916810" y="2020982"/>
                  <a:ext cx="1353240" cy="55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7269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E73AA-C97E-56E0-0A3E-1A2F5DB2C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889" y="14482"/>
            <a:ext cx="7118077" cy="68292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AF4FB9-CFF0-C341-F41C-150114AD6FD7}"/>
                  </a:ext>
                </a:extLst>
              </p14:cNvPr>
              <p14:cNvContentPartPr/>
              <p14:nvPr/>
            </p14:nvContentPartPr>
            <p14:xfrm>
              <a:off x="4837930" y="5306342"/>
              <a:ext cx="63360" cy="45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AF4FB9-CFF0-C341-F41C-150114AD6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3930" y="5198342"/>
                <a:ext cx="17100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B2E473-1A45-E6B4-9AB5-144BE59E7FFA}"/>
                  </a:ext>
                </a:extLst>
              </p14:cNvPr>
              <p14:cNvContentPartPr/>
              <p14:nvPr/>
            </p14:nvContentPartPr>
            <p14:xfrm>
              <a:off x="4809490" y="5355662"/>
              <a:ext cx="253440" cy="781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B2E473-1A45-E6B4-9AB5-144BE59E7F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5850" y="5247662"/>
                <a:ext cx="361080" cy="9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AE9802-2ECF-7ADB-A2E6-348AFBB9BFE7}"/>
                  </a:ext>
                </a:extLst>
              </p14:cNvPr>
              <p14:cNvContentPartPr/>
              <p14:nvPr/>
            </p14:nvContentPartPr>
            <p14:xfrm>
              <a:off x="7256050" y="1483142"/>
              <a:ext cx="1068840" cy="54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AE9802-2ECF-7ADB-A2E6-348AFBB9BF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02050" y="1375502"/>
                <a:ext cx="1176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43AC2A-0A65-46C3-5029-75D52014D345}"/>
                  </a:ext>
                </a:extLst>
              </p14:cNvPr>
              <p14:cNvContentPartPr/>
              <p14:nvPr/>
            </p14:nvContentPartPr>
            <p14:xfrm>
              <a:off x="7244530" y="1906862"/>
              <a:ext cx="2194560" cy="85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43AC2A-0A65-46C3-5029-75D52014D3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90890" y="1798862"/>
                <a:ext cx="23022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208A029-2868-A7CE-D263-7CD821C068E5}"/>
                  </a:ext>
                </a:extLst>
              </p14:cNvPr>
              <p14:cNvContentPartPr/>
              <p14:nvPr/>
            </p14:nvContentPartPr>
            <p14:xfrm>
              <a:off x="5449930" y="1293062"/>
              <a:ext cx="69480" cy="30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208A029-2868-A7CE-D263-7CD821C068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96290" y="1185062"/>
                <a:ext cx="17712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568A31D-D56C-C08F-0AC2-2C4B7D77BBA2}"/>
                  </a:ext>
                </a:extLst>
              </p14:cNvPr>
              <p14:cNvContentPartPr/>
              <p14:nvPr/>
            </p14:nvContentPartPr>
            <p14:xfrm>
              <a:off x="5565850" y="1970222"/>
              <a:ext cx="50760" cy="335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568A31D-D56C-C08F-0AC2-2C4B7D77BBA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11850" y="1862222"/>
                <a:ext cx="15840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CD9F39-854F-529A-F271-6CE2AC495985}"/>
                  </a:ext>
                </a:extLst>
              </p14:cNvPr>
              <p14:cNvContentPartPr/>
              <p14:nvPr/>
            </p14:nvContentPartPr>
            <p14:xfrm>
              <a:off x="5625970" y="2362622"/>
              <a:ext cx="64800" cy="285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CD9F39-854F-529A-F271-6CE2AC4959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71970" y="2254622"/>
                <a:ext cx="17244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951BDD-8FE1-B698-D648-822AD11A98F7}"/>
                  </a:ext>
                </a:extLst>
              </p14:cNvPr>
              <p14:cNvContentPartPr/>
              <p14:nvPr/>
            </p14:nvContentPartPr>
            <p14:xfrm>
              <a:off x="5739370" y="3112862"/>
              <a:ext cx="34560" cy="66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951BDD-8FE1-B698-D648-822AD11A98F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85370" y="3005222"/>
                <a:ext cx="1422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0674A07-BC8B-86FD-C3D1-69FA74C7CEF9}"/>
                  </a:ext>
                </a:extLst>
              </p14:cNvPr>
              <p14:cNvContentPartPr/>
              <p14:nvPr/>
            </p14:nvContentPartPr>
            <p14:xfrm>
              <a:off x="5803810" y="2386382"/>
              <a:ext cx="170280" cy="1549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0674A07-BC8B-86FD-C3D1-69FA74C7CEF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50170" y="2278382"/>
                <a:ext cx="277920" cy="17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50B8923-281B-1A36-8E6A-D0FA478BFCF4}"/>
                  </a:ext>
                </a:extLst>
              </p14:cNvPr>
              <p14:cNvContentPartPr/>
              <p14:nvPr/>
            </p14:nvContentPartPr>
            <p14:xfrm>
              <a:off x="6001090" y="4212302"/>
              <a:ext cx="63000" cy="143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50B8923-281B-1A36-8E6A-D0FA478BFCF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47090" y="4104302"/>
                <a:ext cx="170640" cy="16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C0D015-F246-3C95-4CE2-C2B0CA3EEC4B}"/>
                  </a:ext>
                </a:extLst>
              </p14:cNvPr>
              <p14:cNvContentPartPr/>
              <p14:nvPr/>
            </p14:nvContentPartPr>
            <p14:xfrm>
              <a:off x="6073810" y="1798502"/>
              <a:ext cx="78480" cy="1918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C0D015-F246-3C95-4CE2-C2B0CA3EEC4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19810" y="1690502"/>
                <a:ext cx="186120" cy="21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571194F-114D-8662-7F45-51AA8F4D22AE}"/>
                  </a:ext>
                </a:extLst>
              </p14:cNvPr>
              <p14:cNvContentPartPr/>
              <p14:nvPr/>
            </p14:nvContentPartPr>
            <p14:xfrm>
              <a:off x="6137890" y="3780662"/>
              <a:ext cx="182520" cy="149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571194F-114D-8662-7F45-51AA8F4D22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83890" y="3673022"/>
                <a:ext cx="290160" cy="17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FCDDAEF-2592-07B4-3C56-C25E76FD2702}"/>
                  </a:ext>
                </a:extLst>
              </p14:cNvPr>
              <p14:cNvContentPartPr/>
              <p14:nvPr/>
            </p14:nvContentPartPr>
            <p14:xfrm>
              <a:off x="6204130" y="3669782"/>
              <a:ext cx="998280" cy="2289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FCDDAEF-2592-07B4-3C56-C25E76FD270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50490" y="3562142"/>
                <a:ext cx="1105920" cy="25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8C08BCC-D467-2540-2BDD-DADC23BCBA94}"/>
                  </a:ext>
                </a:extLst>
              </p14:cNvPr>
              <p14:cNvContentPartPr/>
              <p14:nvPr/>
            </p14:nvContentPartPr>
            <p14:xfrm>
              <a:off x="7298890" y="2104862"/>
              <a:ext cx="1782720" cy="72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8C08BCC-D467-2540-2BDD-DADC23BCBA9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45250" y="1996862"/>
                <a:ext cx="18903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8712E8E-8729-29BB-F91A-B79076F2B19C}"/>
                  </a:ext>
                </a:extLst>
              </p14:cNvPr>
              <p14:cNvContentPartPr/>
              <p14:nvPr/>
            </p14:nvContentPartPr>
            <p14:xfrm>
              <a:off x="6569530" y="3385022"/>
              <a:ext cx="487440" cy="1772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8712E8E-8729-29BB-F91A-B79076F2B19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15530" y="3277022"/>
                <a:ext cx="595080" cy="19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67E4D63-AD22-E1DB-51E9-74E1B21A7E08}"/>
                  </a:ext>
                </a:extLst>
              </p14:cNvPr>
              <p14:cNvContentPartPr/>
              <p14:nvPr/>
            </p14:nvContentPartPr>
            <p14:xfrm>
              <a:off x="7113490" y="5420462"/>
              <a:ext cx="38880" cy="232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67E4D63-AD22-E1DB-51E9-74E1B21A7E0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59490" y="5312462"/>
                <a:ext cx="14652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B9D3BC5-6341-0C04-63FC-D986796BE4AA}"/>
                  </a:ext>
                </a:extLst>
              </p14:cNvPr>
              <p14:cNvContentPartPr/>
              <p14:nvPr/>
            </p14:nvContentPartPr>
            <p14:xfrm>
              <a:off x="7200250" y="5684342"/>
              <a:ext cx="44640" cy="32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B9D3BC5-6341-0C04-63FC-D986796BE4A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46610" y="5576342"/>
                <a:ext cx="15228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87A2F95-8BBF-9213-5018-820A05E7DE08}"/>
                  </a:ext>
                </a:extLst>
              </p14:cNvPr>
              <p14:cNvContentPartPr/>
              <p14:nvPr/>
            </p14:nvContentPartPr>
            <p14:xfrm>
              <a:off x="7327330" y="5856422"/>
              <a:ext cx="42120" cy="49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87A2F95-8BBF-9213-5018-820A05E7DE0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73690" y="5748422"/>
                <a:ext cx="1497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6BF568B-A7A8-6511-2CE9-A058AEB2C136}"/>
                  </a:ext>
                </a:extLst>
              </p14:cNvPr>
              <p14:cNvContentPartPr/>
              <p14:nvPr/>
            </p14:nvContentPartPr>
            <p14:xfrm>
              <a:off x="7509490" y="6124262"/>
              <a:ext cx="52560" cy="58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6BF568B-A7A8-6511-2CE9-A058AEB2C13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55850" y="6016262"/>
                <a:ext cx="1602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9A98F5-73F0-52CA-FD42-B6A67DCE89E1}"/>
                  </a:ext>
                </a:extLst>
              </p14:cNvPr>
              <p14:cNvContentPartPr/>
              <p14:nvPr/>
            </p14:nvContentPartPr>
            <p14:xfrm>
              <a:off x="7257490" y="2345342"/>
              <a:ext cx="3076560" cy="119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9A98F5-73F0-52CA-FD42-B6A67DCE89E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03850" y="2237342"/>
                <a:ext cx="31842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9FA26C0-879F-31A1-3287-98F23CA633BC}"/>
                  </a:ext>
                </a:extLst>
              </p14:cNvPr>
              <p14:cNvContentPartPr/>
              <p14:nvPr/>
            </p14:nvContentPartPr>
            <p14:xfrm>
              <a:off x="7574650" y="5959742"/>
              <a:ext cx="257760" cy="102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9FA26C0-879F-31A1-3287-98F23CA633B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21010" y="5852102"/>
                <a:ext cx="3654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E25E8A3-664E-55C9-50CF-461E48792519}"/>
                  </a:ext>
                </a:extLst>
              </p14:cNvPr>
              <p14:cNvContentPartPr/>
              <p14:nvPr/>
            </p14:nvContentPartPr>
            <p14:xfrm>
              <a:off x="8088370" y="5796302"/>
              <a:ext cx="182520" cy="178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E25E8A3-664E-55C9-50CF-461E4879251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34730" y="5688302"/>
                <a:ext cx="29016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26233AD-FBF4-E454-C807-138A1A177B92}"/>
                  </a:ext>
                </a:extLst>
              </p14:cNvPr>
              <p14:cNvContentPartPr/>
              <p14:nvPr/>
            </p14:nvContentPartPr>
            <p14:xfrm>
              <a:off x="8398330" y="5900702"/>
              <a:ext cx="71640" cy="157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26233AD-FBF4-E454-C807-138A1A177B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344330" y="5793062"/>
                <a:ext cx="17928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1137DD4-A74F-708F-2467-3ED654A31E55}"/>
                  </a:ext>
                </a:extLst>
              </p14:cNvPr>
              <p14:cNvContentPartPr/>
              <p14:nvPr/>
            </p14:nvContentPartPr>
            <p14:xfrm>
              <a:off x="8570410" y="6066302"/>
              <a:ext cx="186120" cy="105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1137DD4-A74F-708F-2467-3ED654A31E5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516410" y="5958662"/>
                <a:ext cx="2937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D355379-BF74-B196-BC23-46F1F18BC918}"/>
                  </a:ext>
                </a:extLst>
              </p14:cNvPr>
              <p14:cNvContentPartPr/>
              <p14:nvPr/>
            </p14:nvContentPartPr>
            <p14:xfrm>
              <a:off x="7294210" y="2538662"/>
              <a:ext cx="5760" cy="5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D355379-BF74-B196-BC23-46F1F18BC91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240570" y="2431022"/>
                <a:ext cx="1134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E3D931D-1B08-FD7F-7BC6-35C7A24FB4B1}"/>
                  </a:ext>
                </a:extLst>
              </p14:cNvPr>
              <p14:cNvContentPartPr/>
              <p14:nvPr/>
            </p14:nvContentPartPr>
            <p14:xfrm>
              <a:off x="7293490" y="2540462"/>
              <a:ext cx="2913120" cy="329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E3D931D-1B08-FD7F-7BC6-35C7A24FB4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239850" y="2432822"/>
                <a:ext cx="30207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29C8AFA-F202-19D0-510E-FF7D8BFF9F47}"/>
                  </a:ext>
                </a:extLst>
              </p14:cNvPr>
              <p14:cNvContentPartPr/>
              <p14:nvPr/>
            </p14:nvContentPartPr>
            <p14:xfrm>
              <a:off x="9051010" y="2684102"/>
              <a:ext cx="972720" cy="13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29C8AFA-F202-19D0-510E-FF7D8BFF9F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97370" y="2576462"/>
                <a:ext cx="108036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8C15F4E-388B-09DE-C39E-A5D2A5877CEC}"/>
                  </a:ext>
                </a:extLst>
              </p14:cNvPr>
              <p14:cNvContentPartPr/>
              <p14:nvPr/>
            </p14:nvContentPartPr>
            <p14:xfrm>
              <a:off x="9273850" y="6155942"/>
              <a:ext cx="23040" cy="44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8C15F4E-388B-09DE-C39E-A5D2A5877CE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220210" y="6047942"/>
                <a:ext cx="1306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127D73E-3707-D38F-C269-A445E73AD9C1}"/>
                  </a:ext>
                </a:extLst>
              </p14:cNvPr>
              <p14:cNvContentPartPr/>
              <p14:nvPr/>
            </p14:nvContentPartPr>
            <p14:xfrm>
              <a:off x="9508570" y="6137222"/>
              <a:ext cx="43920" cy="46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127D73E-3707-D38F-C269-A445E73AD9C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454570" y="6029222"/>
                <a:ext cx="1515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5311DB8-958D-8166-5EE3-517584514CA3}"/>
                  </a:ext>
                </a:extLst>
              </p14:cNvPr>
              <p14:cNvContentPartPr/>
              <p14:nvPr/>
            </p14:nvContentPartPr>
            <p14:xfrm>
              <a:off x="9767410" y="6151262"/>
              <a:ext cx="24480" cy="43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5311DB8-958D-8166-5EE3-517584514C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713410" y="6043262"/>
                <a:ext cx="1321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DD4CDC-7956-1CA1-BA2D-8B41F820B755}"/>
                  </a:ext>
                </a:extLst>
              </p14:cNvPr>
              <p14:cNvContentPartPr/>
              <p14:nvPr/>
            </p14:nvContentPartPr>
            <p14:xfrm>
              <a:off x="9888730" y="6184742"/>
              <a:ext cx="36360" cy="2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DD4CDC-7956-1CA1-BA2D-8B41F820B75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835090" y="6076742"/>
                <a:ext cx="1440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8FC32EC-565C-FABC-441F-7C1FCFCB941F}"/>
                  </a:ext>
                </a:extLst>
              </p14:cNvPr>
              <p14:cNvContentPartPr/>
              <p14:nvPr/>
            </p14:nvContentPartPr>
            <p14:xfrm>
              <a:off x="10494250" y="6126782"/>
              <a:ext cx="41040" cy="20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8FC32EC-565C-FABC-441F-7C1FCFCB941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40250" y="6018782"/>
                <a:ext cx="14868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EE6BAAE-1925-A473-6EAC-A2B7F6BBEAE5}"/>
              </a:ext>
            </a:extLst>
          </p:cNvPr>
          <p:cNvGrpSpPr/>
          <p:nvPr/>
        </p:nvGrpSpPr>
        <p:grpSpPr>
          <a:xfrm>
            <a:off x="287890" y="860849"/>
            <a:ext cx="2442600" cy="1287360"/>
            <a:chOff x="287890" y="860849"/>
            <a:chExt cx="2442600" cy="12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A59AA71-BE02-9A73-97BF-717A357E0F54}"/>
                    </a:ext>
                  </a:extLst>
                </p14:cNvPr>
                <p14:cNvContentPartPr/>
                <p14:nvPr/>
              </p14:nvContentPartPr>
              <p14:xfrm>
                <a:off x="499930" y="908009"/>
                <a:ext cx="421560" cy="359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A59AA71-BE02-9A73-97BF-717A357E0F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0930" y="899009"/>
                  <a:ext cx="4392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785E50A-F08D-C6FC-18AC-52803D016559}"/>
                    </a:ext>
                  </a:extLst>
                </p14:cNvPr>
                <p14:cNvContentPartPr/>
                <p14:nvPr/>
              </p14:nvContentPartPr>
              <p14:xfrm>
                <a:off x="765250" y="1090529"/>
                <a:ext cx="172080" cy="214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785E50A-F08D-C6FC-18AC-52803D01655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6610" y="1081889"/>
                  <a:ext cx="189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E7C90F-7C1F-6506-9224-8BA0D2DA4CE8}"/>
                    </a:ext>
                  </a:extLst>
                </p14:cNvPr>
                <p14:cNvContentPartPr/>
                <p14:nvPr/>
              </p14:nvContentPartPr>
              <p14:xfrm>
                <a:off x="955330" y="916289"/>
                <a:ext cx="592200" cy="535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E7C90F-7C1F-6506-9224-8BA0D2DA4CE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6330" y="907289"/>
                  <a:ext cx="60984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F4462FD-EACD-CB87-B962-2DB0ADD04A28}"/>
                    </a:ext>
                  </a:extLst>
                </p14:cNvPr>
                <p14:cNvContentPartPr/>
                <p14:nvPr/>
              </p14:nvContentPartPr>
              <p14:xfrm>
                <a:off x="1403530" y="1073249"/>
                <a:ext cx="241560" cy="56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F4462FD-EACD-CB87-B962-2DB0ADD04A2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94890" y="1064249"/>
                  <a:ext cx="259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7EB90CD-2C2D-B93C-1E53-FCBCD00FC132}"/>
                    </a:ext>
                  </a:extLst>
                </p14:cNvPr>
                <p14:cNvContentPartPr/>
                <p14:nvPr/>
              </p14:nvContentPartPr>
              <p14:xfrm>
                <a:off x="1859650" y="860849"/>
                <a:ext cx="506520" cy="518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7EB90CD-2C2D-B93C-1E53-FCBCD00FC1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51010" y="852209"/>
                  <a:ext cx="52416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A5708EB-D935-1629-D7FB-05931B392F05}"/>
                    </a:ext>
                  </a:extLst>
                </p14:cNvPr>
                <p14:cNvContentPartPr/>
                <p14:nvPr/>
              </p14:nvContentPartPr>
              <p14:xfrm>
                <a:off x="287890" y="1687769"/>
                <a:ext cx="1116360" cy="46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A5708EB-D935-1629-D7FB-05931B392F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8890" y="1678769"/>
                  <a:ext cx="11340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7DEDC54-C2E5-26DC-2AEC-ABFDFB93405A}"/>
                    </a:ext>
                  </a:extLst>
                </p14:cNvPr>
                <p14:cNvContentPartPr/>
                <p14:nvPr/>
              </p14:nvContentPartPr>
              <p14:xfrm>
                <a:off x="1518370" y="1475729"/>
                <a:ext cx="1212120" cy="38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7DEDC54-C2E5-26DC-2AEC-ABFDFB9340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09730" y="1467089"/>
                  <a:ext cx="122976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F56C1BA-E64B-87CD-2BF7-4FEC1F5B1F8D}"/>
              </a:ext>
            </a:extLst>
          </p:cNvPr>
          <p:cNvGrpSpPr/>
          <p:nvPr/>
        </p:nvGrpSpPr>
        <p:grpSpPr>
          <a:xfrm>
            <a:off x="233170" y="2168729"/>
            <a:ext cx="2520360" cy="532080"/>
            <a:chOff x="233170" y="2168729"/>
            <a:chExt cx="252036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482299A-0C79-A7F5-0611-A462E3657A83}"/>
                    </a:ext>
                  </a:extLst>
                </p14:cNvPr>
                <p14:cNvContentPartPr/>
                <p14:nvPr/>
              </p14:nvContentPartPr>
              <p14:xfrm>
                <a:off x="233170" y="2221649"/>
                <a:ext cx="573480" cy="479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482299A-0C79-A7F5-0611-A462E3657A8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4170" y="2213009"/>
                  <a:ext cx="5911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2AF122F-F4C6-B4C0-12A8-A1C14DC82967}"/>
                    </a:ext>
                  </a:extLst>
                </p14:cNvPr>
                <p14:cNvContentPartPr/>
                <p14:nvPr/>
              </p14:nvContentPartPr>
              <p14:xfrm>
                <a:off x="262330" y="2412809"/>
                <a:ext cx="220320" cy="106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2AF122F-F4C6-B4C0-12A8-A1C14DC8296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3690" y="2404169"/>
                  <a:ext cx="237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C4AF9BA-F5BD-24AD-A51A-5FF1C87313BF}"/>
                    </a:ext>
                  </a:extLst>
                </p14:cNvPr>
                <p14:cNvContentPartPr/>
                <p14:nvPr/>
              </p14:nvContentPartPr>
              <p14:xfrm>
                <a:off x="979090" y="2168729"/>
                <a:ext cx="1774440" cy="443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C4AF9BA-F5BD-24AD-A51A-5FF1C87313B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0090" y="2159729"/>
                  <a:ext cx="17920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DDBF70-A31E-F494-7DF0-FC7C3490992C}"/>
                    </a:ext>
                  </a:extLst>
                </p14:cNvPr>
                <p14:cNvContentPartPr/>
                <p14:nvPr/>
              </p14:nvContentPartPr>
              <p14:xfrm>
                <a:off x="2298490" y="2322089"/>
                <a:ext cx="16560" cy="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DDBF70-A31E-F494-7DF0-FC7C3490992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89490" y="2313089"/>
                  <a:ext cx="34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A6BED08-3FD0-F61B-3C7E-6210F7628409}"/>
                    </a:ext>
                  </a:extLst>
                </p14:cNvPr>
                <p14:cNvContentPartPr/>
                <p14:nvPr/>
              </p14:nvContentPartPr>
              <p14:xfrm>
                <a:off x="1605850" y="2309489"/>
                <a:ext cx="693000" cy="87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A6BED08-3FD0-F61B-3C7E-6210F762840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96850" y="2300489"/>
                  <a:ext cx="710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599C7CB-EED8-4323-2CA9-5FA308854227}"/>
                    </a:ext>
                  </a:extLst>
                </p14:cNvPr>
                <p14:cNvContentPartPr/>
                <p14:nvPr/>
              </p14:nvContentPartPr>
              <p14:xfrm>
                <a:off x="1411450" y="2316689"/>
                <a:ext cx="278640" cy="83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599C7CB-EED8-4323-2CA9-5FA30885422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02450" y="2307689"/>
                  <a:ext cx="296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EA4A5E4-2FCF-5BC9-97E6-9C24DD18F35D}"/>
                    </a:ext>
                  </a:extLst>
                </p14:cNvPr>
                <p14:cNvContentPartPr/>
                <p14:nvPr/>
              </p14:nvContentPartPr>
              <p14:xfrm>
                <a:off x="1304530" y="2346569"/>
                <a:ext cx="27720" cy="16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EA4A5E4-2FCF-5BC9-97E6-9C24DD18F35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95530" y="2337569"/>
                  <a:ext cx="453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34FB632-E32A-5AA0-2326-0883EDC35A9F}"/>
              </a:ext>
            </a:extLst>
          </p:cNvPr>
          <p:cNvGrpSpPr/>
          <p:nvPr/>
        </p:nvGrpSpPr>
        <p:grpSpPr>
          <a:xfrm>
            <a:off x="249370" y="2802329"/>
            <a:ext cx="2138040" cy="485640"/>
            <a:chOff x="249370" y="2802329"/>
            <a:chExt cx="213804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AFC14C-3E25-C47F-BEC0-FCE7A1D69E1E}"/>
                    </a:ext>
                  </a:extLst>
                </p14:cNvPr>
                <p14:cNvContentPartPr/>
                <p14:nvPr/>
              </p14:nvContentPartPr>
              <p14:xfrm>
                <a:off x="249370" y="3116249"/>
                <a:ext cx="497520" cy="171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AFC14C-3E25-C47F-BEC0-FCE7A1D69E1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0370" y="3107249"/>
                  <a:ext cx="515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9BA6465-5819-55D9-FF5A-D6F56090BCF4}"/>
                    </a:ext>
                  </a:extLst>
                </p14:cNvPr>
                <p14:cNvContentPartPr/>
                <p14:nvPr/>
              </p14:nvContentPartPr>
              <p14:xfrm>
                <a:off x="604690" y="3151529"/>
                <a:ext cx="49320" cy="122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9BA6465-5819-55D9-FF5A-D6F56090BCF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5690" y="3142529"/>
                  <a:ext cx="66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A546D38-9564-AEB5-DEDF-11AD60471338}"/>
                    </a:ext>
                  </a:extLst>
                </p14:cNvPr>
                <p14:cNvContentPartPr/>
                <p14:nvPr/>
              </p14:nvContentPartPr>
              <p14:xfrm>
                <a:off x="958930" y="2837969"/>
                <a:ext cx="576720" cy="448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A546D38-9564-AEB5-DEDF-11AD6047133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49930" y="2829329"/>
                  <a:ext cx="5943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102061-D13C-4353-02CD-682B2458F041}"/>
                    </a:ext>
                  </a:extLst>
                </p14:cNvPr>
                <p14:cNvContentPartPr/>
                <p14:nvPr/>
              </p14:nvContentPartPr>
              <p14:xfrm>
                <a:off x="1385530" y="3041369"/>
                <a:ext cx="152280" cy="7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102061-D13C-4353-02CD-682B2458F04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76890" y="3032729"/>
                  <a:ext cx="169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B3F936E-759C-9B5F-B65C-BDD22E0D4566}"/>
                    </a:ext>
                  </a:extLst>
                </p14:cNvPr>
                <p14:cNvContentPartPr/>
                <p14:nvPr/>
              </p14:nvContentPartPr>
              <p14:xfrm>
                <a:off x="1665610" y="2802329"/>
                <a:ext cx="721800" cy="481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B3F936E-759C-9B5F-B65C-BDD22E0D456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56970" y="2793689"/>
                  <a:ext cx="7394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FE27439-BA42-B26E-8FD8-F50A2AEFAE8A}"/>
                    </a:ext>
                  </a:extLst>
                </p14:cNvPr>
                <p14:cNvContentPartPr/>
                <p14:nvPr/>
              </p14:nvContentPartPr>
              <p14:xfrm>
                <a:off x="2217130" y="2987009"/>
                <a:ext cx="14148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FE27439-BA42-B26E-8FD8-F50A2AEFAE8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08130" y="2978369"/>
                  <a:ext cx="159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A5E8BFD-C07A-52FB-0CAF-DFDDB3BB92B0}"/>
                    </a:ext>
                  </a:extLst>
                </p14:cNvPr>
                <p14:cNvContentPartPr/>
                <p14:nvPr/>
              </p14:nvContentPartPr>
              <p14:xfrm>
                <a:off x="1652290" y="3051809"/>
                <a:ext cx="343800" cy="105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A5E8BFD-C07A-52FB-0CAF-DFDDB3BB92B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43650" y="3042809"/>
                  <a:ext cx="36144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452C012-B527-CDBC-2A12-CF8095B48C85}"/>
                  </a:ext>
                </a:extLst>
              </p14:cNvPr>
              <p14:cNvContentPartPr/>
              <p14:nvPr/>
            </p14:nvContentPartPr>
            <p14:xfrm>
              <a:off x="326770" y="3482009"/>
              <a:ext cx="984240" cy="431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452C012-B527-CDBC-2A12-CF8095B48C8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18130" y="3473369"/>
                <a:ext cx="1001880" cy="44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D9E9E77D-1EEC-3492-9BBE-5E99226286DD}"/>
              </a:ext>
            </a:extLst>
          </p:cNvPr>
          <p:cNvGrpSpPr/>
          <p:nvPr/>
        </p:nvGrpSpPr>
        <p:grpSpPr>
          <a:xfrm>
            <a:off x="1465090" y="3604409"/>
            <a:ext cx="435240" cy="293400"/>
            <a:chOff x="1465090" y="3604409"/>
            <a:chExt cx="43524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51D63D1-E87B-86B9-C0B7-8DDE8695411B}"/>
                    </a:ext>
                  </a:extLst>
                </p14:cNvPr>
                <p14:cNvContentPartPr/>
                <p14:nvPr/>
              </p14:nvContentPartPr>
              <p14:xfrm>
                <a:off x="1465090" y="3732569"/>
                <a:ext cx="435240" cy="165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51D63D1-E87B-86B9-C0B7-8DDE8695411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56450" y="3723929"/>
                  <a:ext cx="452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4D9FD7B-B535-BEB4-DD72-9BA9D77D206A}"/>
                    </a:ext>
                  </a:extLst>
                </p14:cNvPr>
                <p14:cNvContentPartPr/>
                <p14:nvPr/>
              </p14:nvContentPartPr>
              <p14:xfrm>
                <a:off x="1611610" y="3604409"/>
                <a:ext cx="23040" cy="11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4D9FD7B-B535-BEB4-DD72-9BA9D77D206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02970" y="3595409"/>
                  <a:ext cx="406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A8A7FF1-6986-8EE3-9F6F-8FC9DBF02FF5}"/>
              </a:ext>
            </a:extLst>
          </p:cNvPr>
          <p:cNvGrpSpPr/>
          <p:nvPr/>
        </p:nvGrpSpPr>
        <p:grpSpPr>
          <a:xfrm>
            <a:off x="166930" y="4167089"/>
            <a:ext cx="2822400" cy="544320"/>
            <a:chOff x="166930" y="4167089"/>
            <a:chExt cx="282240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E9D1F96-D6FF-80B8-7250-3A846F130C99}"/>
                    </a:ext>
                  </a:extLst>
                </p14:cNvPr>
                <p14:cNvContentPartPr/>
                <p14:nvPr/>
              </p14:nvContentPartPr>
              <p14:xfrm>
                <a:off x="166930" y="4167089"/>
                <a:ext cx="492480" cy="365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E9D1F96-D6FF-80B8-7250-3A846F130C9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7930" y="4158449"/>
                  <a:ext cx="5101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389A0AF-A03C-2279-2B49-F730090CCEEF}"/>
                    </a:ext>
                  </a:extLst>
                </p14:cNvPr>
                <p14:cNvContentPartPr/>
                <p14:nvPr/>
              </p14:nvContentPartPr>
              <p14:xfrm>
                <a:off x="221650" y="4303529"/>
                <a:ext cx="209160" cy="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389A0AF-A03C-2279-2B49-F730090CCEE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13010" y="4294529"/>
                  <a:ext cx="226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1ED54DF-0850-3C03-21EC-D7C8EFBA64FE}"/>
                    </a:ext>
                  </a:extLst>
                </p14:cNvPr>
                <p14:cNvContentPartPr/>
                <p14:nvPr/>
              </p14:nvContentPartPr>
              <p14:xfrm>
                <a:off x="993130" y="4197689"/>
                <a:ext cx="185400" cy="291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1ED54DF-0850-3C03-21EC-D7C8EFBA64F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4130" y="4188689"/>
                  <a:ext cx="2030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2A4E8C-14B7-C94A-2B4C-7DEB9F73B702}"/>
                    </a:ext>
                  </a:extLst>
                </p14:cNvPr>
                <p14:cNvContentPartPr/>
                <p14:nvPr/>
              </p14:nvContentPartPr>
              <p14:xfrm>
                <a:off x="941650" y="4358969"/>
                <a:ext cx="256680" cy="27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2A4E8C-14B7-C94A-2B4C-7DEB9F73B70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2650" y="4350329"/>
                  <a:ext cx="274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548525C-2B49-5749-2E87-D31465E6BDF8}"/>
                    </a:ext>
                  </a:extLst>
                </p14:cNvPr>
                <p14:cNvContentPartPr/>
                <p14:nvPr/>
              </p14:nvContentPartPr>
              <p14:xfrm>
                <a:off x="1308850" y="4328729"/>
                <a:ext cx="46080" cy="157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548525C-2B49-5749-2E87-D31465E6BDF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300210" y="4319729"/>
                  <a:ext cx="63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B70D5FC-82A1-9D76-579F-83418A3101BD}"/>
                    </a:ext>
                  </a:extLst>
                </p14:cNvPr>
                <p14:cNvContentPartPr/>
                <p14:nvPr/>
              </p14:nvContentPartPr>
              <p14:xfrm>
                <a:off x="1204450" y="4265369"/>
                <a:ext cx="249480" cy="10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B70D5FC-82A1-9D76-579F-83418A3101B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95810" y="4256369"/>
                  <a:ext cx="267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D2BC447-CD92-A6F4-4614-FE95CAD16443}"/>
                    </a:ext>
                  </a:extLst>
                </p14:cNvPr>
                <p14:cNvContentPartPr/>
                <p14:nvPr/>
              </p14:nvContentPartPr>
              <p14:xfrm>
                <a:off x="1422250" y="4501889"/>
                <a:ext cx="8640" cy="89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D2BC447-CD92-A6F4-4614-FE95CAD1644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13610" y="4492889"/>
                  <a:ext cx="26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6820EDB-097E-154D-F8E1-53D1217FDC0A}"/>
                    </a:ext>
                  </a:extLst>
                </p14:cNvPr>
                <p14:cNvContentPartPr/>
                <p14:nvPr/>
              </p14:nvContentPartPr>
              <p14:xfrm>
                <a:off x="1443850" y="4474529"/>
                <a:ext cx="124560" cy="204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6820EDB-097E-154D-F8E1-53D1217FDC0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5210" y="4465529"/>
                  <a:ext cx="142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4AC0AA8-F0CF-B411-9458-E7B27846901E}"/>
                    </a:ext>
                  </a:extLst>
                </p14:cNvPr>
                <p14:cNvContentPartPr/>
                <p14:nvPr/>
              </p14:nvContentPartPr>
              <p14:xfrm>
                <a:off x="1572730" y="4613489"/>
                <a:ext cx="91440" cy="97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4AC0AA8-F0CF-B411-9458-E7B27846901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564090" y="4604489"/>
                  <a:ext cx="109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7C576BC-43E9-BC91-A288-E8F1324E088C}"/>
                    </a:ext>
                  </a:extLst>
                </p14:cNvPr>
                <p14:cNvContentPartPr/>
                <p14:nvPr/>
              </p14:nvContentPartPr>
              <p14:xfrm>
                <a:off x="1973050" y="4221089"/>
                <a:ext cx="181800" cy="275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7C576BC-43E9-BC91-A288-E8F1324E088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64050" y="4212449"/>
                  <a:ext cx="199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F15AA64-FBBA-D4F0-559A-DD400AB152D2}"/>
                    </a:ext>
                  </a:extLst>
                </p14:cNvPr>
                <p14:cNvContentPartPr/>
                <p14:nvPr/>
              </p14:nvContentPartPr>
              <p14:xfrm>
                <a:off x="1919050" y="4323329"/>
                <a:ext cx="243360" cy="93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F15AA64-FBBA-D4F0-559A-DD400AB152D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10050" y="4314689"/>
                  <a:ext cx="261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D8AF421-B95A-A1A6-FFBF-A2CD811BDEBB}"/>
                    </a:ext>
                  </a:extLst>
                </p14:cNvPr>
                <p14:cNvContentPartPr/>
                <p14:nvPr/>
              </p14:nvContentPartPr>
              <p14:xfrm>
                <a:off x="2162770" y="4168169"/>
                <a:ext cx="826560" cy="363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D8AF421-B95A-A1A6-FFBF-A2CD811BDEB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154130" y="4159169"/>
                  <a:ext cx="844200" cy="38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219BF3C-5A48-2F0E-E1F0-D0EE8CE93207}"/>
                  </a:ext>
                </a:extLst>
              </p14:cNvPr>
              <p14:cNvContentPartPr/>
              <p14:nvPr/>
            </p14:nvContentPartPr>
            <p14:xfrm>
              <a:off x="3154210" y="4527809"/>
              <a:ext cx="10440" cy="17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219BF3C-5A48-2F0E-E1F0-D0EE8CE9320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145570" y="4518809"/>
                <a:ext cx="2808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89F8FBA-FAD5-4B0B-FAF0-6D3C15DDB558}"/>
              </a:ext>
            </a:extLst>
          </p:cNvPr>
          <p:cNvGrpSpPr/>
          <p:nvPr/>
        </p:nvGrpSpPr>
        <p:grpSpPr>
          <a:xfrm>
            <a:off x="176290" y="4829849"/>
            <a:ext cx="3433680" cy="1433880"/>
            <a:chOff x="176290" y="4829849"/>
            <a:chExt cx="3433680" cy="14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D0422B3-4AC0-D6F2-C4F4-6ECD2076285E}"/>
                    </a:ext>
                  </a:extLst>
                </p14:cNvPr>
                <p14:cNvContentPartPr/>
                <p14:nvPr/>
              </p14:nvContentPartPr>
              <p14:xfrm>
                <a:off x="277810" y="4860449"/>
                <a:ext cx="166680" cy="185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D0422B3-4AC0-D6F2-C4F4-6ECD2076285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8810" y="4851449"/>
                  <a:ext cx="184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5E81216-F0B1-92A9-08E5-2CBDCBEBA22A}"/>
                    </a:ext>
                  </a:extLst>
                </p14:cNvPr>
                <p14:cNvContentPartPr/>
                <p14:nvPr/>
              </p14:nvContentPartPr>
              <p14:xfrm>
                <a:off x="355930" y="5024249"/>
                <a:ext cx="20880" cy="154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5E81216-F0B1-92A9-08E5-2CBDCBEBA22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7290" y="5015249"/>
                  <a:ext cx="38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8E34060-DD76-7956-90B0-6530A25A2DCF}"/>
                    </a:ext>
                  </a:extLst>
                </p14:cNvPr>
                <p14:cNvContentPartPr/>
                <p14:nvPr/>
              </p14:nvContentPartPr>
              <p14:xfrm>
                <a:off x="457090" y="5038649"/>
                <a:ext cx="389520" cy="139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8E34060-DD76-7956-90B0-6530A25A2DC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8450" y="5030009"/>
                  <a:ext cx="407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4A7EE31-FB59-F76D-D101-C8FF9C0DB328}"/>
                    </a:ext>
                  </a:extLst>
                </p14:cNvPr>
                <p14:cNvContentPartPr/>
                <p14:nvPr/>
              </p14:nvContentPartPr>
              <p14:xfrm>
                <a:off x="971530" y="4936409"/>
                <a:ext cx="749520" cy="250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4A7EE31-FB59-F76D-D101-C8FF9C0DB32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2890" y="4927769"/>
                  <a:ext cx="767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13A3C53-2FC2-3E49-87D2-446C637DE2D3}"/>
                    </a:ext>
                  </a:extLst>
                </p14:cNvPr>
                <p14:cNvContentPartPr/>
                <p14:nvPr/>
              </p14:nvContentPartPr>
              <p14:xfrm>
                <a:off x="1657690" y="4895009"/>
                <a:ext cx="15840" cy="86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13A3C53-2FC2-3E49-87D2-446C637DE2D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649050" y="4886009"/>
                  <a:ext cx="33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3ED0443-E956-E959-C989-A551CADA9EF1}"/>
                    </a:ext>
                  </a:extLst>
                </p14:cNvPr>
                <p14:cNvContentPartPr/>
                <p14:nvPr/>
              </p14:nvContentPartPr>
              <p14:xfrm>
                <a:off x="1910410" y="4978169"/>
                <a:ext cx="833400" cy="296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3ED0443-E956-E959-C989-A551CADA9EF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01770" y="4969529"/>
                  <a:ext cx="851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624D8F0-8625-25A4-F86D-047CD455B26C}"/>
                    </a:ext>
                  </a:extLst>
                </p14:cNvPr>
                <p14:cNvContentPartPr/>
                <p14:nvPr/>
              </p14:nvContentPartPr>
              <p14:xfrm>
                <a:off x="2416210" y="4829849"/>
                <a:ext cx="41040" cy="24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624D8F0-8625-25A4-F86D-047CD455B26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07570" y="4820849"/>
                  <a:ext cx="58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475F35E-17B6-74BB-77E3-FDD1D9EF030B}"/>
                    </a:ext>
                  </a:extLst>
                </p14:cNvPr>
                <p14:cNvContentPartPr/>
                <p14:nvPr/>
              </p14:nvContentPartPr>
              <p14:xfrm>
                <a:off x="2978890" y="4832369"/>
                <a:ext cx="631080" cy="28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475F35E-17B6-74BB-77E3-FDD1D9EF030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69890" y="4823369"/>
                  <a:ext cx="648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7EC11F9-7FFA-9451-AE45-31F40BFBD572}"/>
                    </a:ext>
                  </a:extLst>
                </p14:cNvPr>
                <p14:cNvContentPartPr/>
                <p14:nvPr/>
              </p14:nvContentPartPr>
              <p14:xfrm>
                <a:off x="176290" y="5291729"/>
                <a:ext cx="1218240" cy="542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7EC11F9-7FFA-9451-AE45-31F40BFBD57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7650" y="5283089"/>
                  <a:ext cx="123588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F2A11A7-CFC3-2B55-99DF-ADABA1979B39}"/>
                    </a:ext>
                  </a:extLst>
                </p14:cNvPr>
                <p14:cNvContentPartPr/>
                <p14:nvPr/>
              </p14:nvContentPartPr>
              <p14:xfrm>
                <a:off x="1077730" y="5455529"/>
                <a:ext cx="49320" cy="1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F2A11A7-CFC3-2B55-99DF-ADABA1979B3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68730" y="5446529"/>
                  <a:ext cx="66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E0706B3-756E-1E00-3A97-1F31D7165AA5}"/>
                    </a:ext>
                  </a:extLst>
                </p14:cNvPr>
                <p14:cNvContentPartPr/>
                <p14:nvPr/>
              </p14:nvContentPartPr>
              <p14:xfrm>
                <a:off x="791170" y="5376329"/>
                <a:ext cx="444240" cy="52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E0706B3-756E-1E00-3A97-1F31D7165AA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2530" y="5367689"/>
                  <a:ext cx="461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5FC0FB4-2BA3-C5AF-4627-1D4B06990222}"/>
                    </a:ext>
                  </a:extLst>
                </p14:cNvPr>
                <p14:cNvContentPartPr/>
                <p14:nvPr/>
              </p14:nvContentPartPr>
              <p14:xfrm>
                <a:off x="1638250" y="5252489"/>
                <a:ext cx="435600" cy="429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5FC0FB4-2BA3-C5AF-4627-1D4B0699022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629250" y="5243489"/>
                  <a:ext cx="4532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42692F6-0442-24FC-AEB0-5D39F61DDAFC}"/>
                    </a:ext>
                  </a:extLst>
                </p14:cNvPr>
                <p14:cNvContentPartPr/>
                <p14:nvPr/>
              </p14:nvContentPartPr>
              <p14:xfrm>
                <a:off x="1666690" y="5344649"/>
                <a:ext cx="147960" cy="69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42692F6-0442-24FC-AEB0-5D39F61DDAF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58050" y="5336009"/>
                  <a:ext cx="165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DF7410E-2B00-0373-2B13-98FF4E45712D}"/>
                    </a:ext>
                  </a:extLst>
                </p14:cNvPr>
                <p14:cNvContentPartPr/>
                <p14:nvPr/>
              </p14:nvContentPartPr>
              <p14:xfrm>
                <a:off x="2247730" y="5238449"/>
                <a:ext cx="958680" cy="405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DF7410E-2B00-0373-2B13-98FF4E45712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239090" y="5229809"/>
                  <a:ext cx="9763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7847972-57A9-85F1-A170-5928499801FF}"/>
                    </a:ext>
                  </a:extLst>
                </p14:cNvPr>
                <p14:cNvContentPartPr/>
                <p14:nvPr/>
              </p14:nvContentPartPr>
              <p14:xfrm>
                <a:off x="237850" y="5793569"/>
                <a:ext cx="1953000" cy="470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7847972-57A9-85F1-A170-5928499801F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9210" y="5784569"/>
                  <a:ext cx="197064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ED53FF6-40C5-9445-92B0-DD5B465AAAAA}"/>
                    </a:ext>
                  </a:extLst>
                </p14:cNvPr>
                <p14:cNvContentPartPr/>
                <p14:nvPr/>
              </p14:nvContentPartPr>
              <p14:xfrm>
                <a:off x="1748050" y="5906969"/>
                <a:ext cx="340200" cy="13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ED53FF6-40C5-9445-92B0-DD5B465AAAA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739410" y="5897969"/>
                  <a:ext cx="357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C4D34A5-FD1F-7C51-043E-CAC0DF820971}"/>
                    </a:ext>
                  </a:extLst>
                </p14:cNvPr>
                <p14:cNvContentPartPr/>
                <p14:nvPr/>
              </p14:nvContentPartPr>
              <p14:xfrm>
                <a:off x="864250" y="5739929"/>
                <a:ext cx="18360" cy="133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C4D34A5-FD1F-7C51-043E-CAC0DF82097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5250" y="5731289"/>
                  <a:ext cx="36000" cy="15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8272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FEDFE-9478-6277-559B-3E086B48A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651" y="0"/>
            <a:ext cx="687096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91347-7005-B757-B97F-18C893E0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60" y="502441"/>
            <a:ext cx="2368353" cy="20237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904600-F3EA-062E-9C7D-A3FE031EBE45}"/>
                  </a:ext>
                </a:extLst>
              </p14:cNvPr>
              <p14:cNvContentPartPr/>
              <p14:nvPr/>
            </p14:nvContentPartPr>
            <p14:xfrm>
              <a:off x="554650" y="634262"/>
              <a:ext cx="1002600" cy="27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904600-F3EA-062E-9C7D-A3FE031EBE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650" y="526262"/>
                <a:ext cx="1110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21962E-44BC-DB38-1E81-493673C1C537}"/>
                  </a:ext>
                </a:extLst>
              </p14:cNvPr>
              <p14:cNvContentPartPr/>
              <p14:nvPr/>
            </p14:nvContentPartPr>
            <p14:xfrm>
              <a:off x="4506010" y="3349382"/>
              <a:ext cx="248040" cy="559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21962E-44BC-DB38-1E81-493673C1C5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010" y="3241382"/>
                <a:ext cx="35568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93852E9-28C5-8371-C710-D0E53B141543}"/>
              </a:ext>
            </a:extLst>
          </p:cNvPr>
          <p:cNvSpPr txBox="1"/>
          <p:nvPr/>
        </p:nvSpPr>
        <p:spPr>
          <a:xfrm>
            <a:off x="454360" y="3305471"/>
            <a:ext cx="2027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plot is needed for one of the problems.</a:t>
            </a:r>
          </a:p>
        </p:txBody>
      </p:sp>
    </p:spTree>
    <p:extLst>
      <p:ext uri="{BB962C8B-B14F-4D97-AF65-F5344CB8AC3E}">
        <p14:creationId xmlns:p14="http://schemas.microsoft.com/office/powerpoint/2010/main" val="417135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A1D96F-AD86-8F60-3830-952DAD099CBC}"/>
                  </a:ext>
                </a:extLst>
              </p14:cNvPr>
              <p14:cNvContentPartPr/>
              <p14:nvPr/>
            </p14:nvContentPartPr>
            <p14:xfrm>
              <a:off x="463930" y="238049"/>
              <a:ext cx="774360" cy="350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A1D96F-AD86-8F60-3830-952DAD099C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930" y="229049"/>
                <a:ext cx="792000" cy="36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52486F6-9354-5EF6-56DF-1C291A56E637}"/>
              </a:ext>
            </a:extLst>
          </p:cNvPr>
          <p:cNvGrpSpPr/>
          <p:nvPr/>
        </p:nvGrpSpPr>
        <p:grpSpPr>
          <a:xfrm>
            <a:off x="1551850" y="371249"/>
            <a:ext cx="1279080" cy="384840"/>
            <a:chOff x="1551850" y="371249"/>
            <a:chExt cx="127908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CF405C-4A88-0CCE-E829-BDDEC1EE1357}"/>
                    </a:ext>
                  </a:extLst>
                </p14:cNvPr>
                <p14:cNvContentPartPr/>
                <p14:nvPr/>
              </p14:nvContentPartPr>
              <p14:xfrm>
                <a:off x="1551850" y="387089"/>
                <a:ext cx="123120" cy="326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CF405C-4A88-0CCE-E829-BDDEC1EE13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42850" y="378089"/>
                  <a:ext cx="1407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180A0F-892F-DC5C-AF9B-5A6CDA6D298C}"/>
                    </a:ext>
                  </a:extLst>
                </p14:cNvPr>
                <p14:cNvContentPartPr/>
                <p14:nvPr/>
              </p14:nvContentPartPr>
              <p14:xfrm>
                <a:off x="1854250" y="386369"/>
                <a:ext cx="94320" cy="11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180A0F-892F-DC5C-AF9B-5A6CDA6D29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5610" y="377729"/>
                  <a:ext cx="11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8808EB-553E-C4FF-6293-4B3AEDD1E01A}"/>
                    </a:ext>
                  </a:extLst>
                </p14:cNvPr>
                <p14:cNvContentPartPr/>
                <p14:nvPr/>
              </p14:nvContentPartPr>
              <p14:xfrm>
                <a:off x="1852090" y="457649"/>
                <a:ext cx="132480" cy="23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8808EB-553E-C4FF-6293-4B3AEDD1E0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43450" y="449009"/>
                  <a:ext cx="150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6F26B36-C4AF-4EBC-1149-399EAB2D66DA}"/>
                    </a:ext>
                  </a:extLst>
                </p14:cNvPr>
                <p14:cNvContentPartPr/>
                <p14:nvPr/>
              </p14:nvContentPartPr>
              <p14:xfrm>
                <a:off x="2147290" y="378809"/>
                <a:ext cx="36720" cy="244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6F26B36-C4AF-4EBC-1149-399EAB2D66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38650" y="370169"/>
                  <a:ext cx="543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13803ED-7339-6BDB-92B0-130A9DB9BBE9}"/>
                    </a:ext>
                  </a:extLst>
                </p14:cNvPr>
                <p14:cNvContentPartPr/>
                <p14:nvPr/>
              </p14:nvContentPartPr>
              <p14:xfrm>
                <a:off x="2138290" y="371249"/>
                <a:ext cx="155880" cy="88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13803ED-7339-6BDB-92B0-130A9DB9BB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9290" y="362609"/>
                  <a:ext cx="173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5925798-41B6-8BA2-49B2-69101F152AC5}"/>
                    </a:ext>
                  </a:extLst>
                </p14:cNvPr>
                <p14:cNvContentPartPr/>
                <p14:nvPr/>
              </p14:nvContentPartPr>
              <p14:xfrm>
                <a:off x="2303890" y="582569"/>
                <a:ext cx="124200" cy="9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5925798-41B6-8BA2-49B2-69101F152A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94890" y="573569"/>
                  <a:ext cx="141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3D768C-FE0F-29D1-02D6-8EE7A7272038}"/>
                    </a:ext>
                  </a:extLst>
                </p14:cNvPr>
                <p14:cNvContentPartPr/>
                <p14:nvPr/>
              </p14:nvContentPartPr>
              <p14:xfrm>
                <a:off x="2506210" y="589769"/>
                <a:ext cx="252000" cy="10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3D768C-FE0F-29D1-02D6-8EE7A72720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97210" y="580769"/>
                  <a:ext cx="269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848263-FA53-0524-69C0-FDB3E3CA1130}"/>
                    </a:ext>
                  </a:extLst>
                </p14:cNvPr>
                <p14:cNvContentPartPr/>
                <p14:nvPr/>
              </p14:nvContentPartPr>
              <p14:xfrm>
                <a:off x="2636170" y="598409"/>
                <a:ext cx="194760" cy="157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848263-FA53-0524-69C0-FDB3E3CA11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27530" y="589409"/>
                  <a:ext cx="2124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DD86552-D15A-731D-7582-CB8BA231804C}"/>
                  </a:ext>
                </a:extLst>
              </p14:cNvPr>
              <p14:cNvContentPartPr/>
              <p14:nvPr/>
            </p14:nvContentPartPr>
            <p14:xfrm>
              <a:off x="1306330" y="1360529"/>
              <a:ext cx="137520" cy="19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DD86552-D15A-731D-7582-CB8BA23180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97690" y="1351889"/>
                <a:ext cx="155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14B91CA-4E92-0D7B-8100-3F9AAEBED775}"/>
                  </a:ext>
                </a:extLst>
              </p14:cNvPr>
              <p14:cNvContentPartPr/>
              <p14:nvPr/>
            </p14:nvContentPartPr>
            <p14:xfrm>
              <a:off x="1601530" y="1167929"/>
              <a:ext cx="1457640" cy="564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14B91CA-4E92-0D7B-8100-3F9AAEBED7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92530" y="1159289"/>
                <a:ext cx="1475280" cy="5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8252B6A-7547-B685-CFF9-C47FE339C4CF}"/>
              </a:ext>
            </a:extLst>
          </p:cNvPr>
          <p:cNvGrpSpPr/>
          <p:nvPr/>
        </p:nvGrpSpPr>
        <p:grpSpPr>
          <a:xfrm>
            <a:off x="1959370" y="1175849"/>
            <a:ext cx="1275120" cy="457200"/>
            <a:chOff x="1959370" y="1175849"/>
            <a:chExt cx="127512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464831-4287-5A29-A147-B0B1D2CCBE18}"/>
                    </a:ext>
                  </a:extLst>
                </p14:cNvPr>
                <p14:cNvContentPartPr/>
                <p14:nvPr/>
              </p14:nvContentPartPr>
              <p14:xfrm>
                <a:off x="1959370" y="1466009"/>
                <a:ext cx="196920" cy="115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464831-4287-5A29-A147-B0B1D2CCBE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50730" y="1457009"/>
                  <a:ext cx="214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406932-F651-0AF7-75EE-7EFDC2736BAE}"/>
                    </a:ext>
                  </a:extLst>
                </p14:cNvPr>
                <p14:cNvContentPartPr/>
                <p14:nvPr/>
              </p14:nvContentPartPr>
              <p14:xfrm>
                <a:off x="2167450" y="1349009"/>
                <a:ext cx="92520" cy="103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406932-F651-0AF7-75EE-7EFDC2736BA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58450" y="1340009"/>
                  <a:ext cx="110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B42E20-AC4A-E71E-0DEC-FE3E333DF5D1}"/>
                    </a:ext>
                  </a:extLst>
                </p14:cNvPr>
                <p14:cNvContentPartPr/>
                <p14:nvPr/>
              </p14:nvContentPartPr>
              <p14:xfrm>
                <a:off x="2324770" y="1487249"/>
                <a:ext cx="95400" cy="97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B42E20-AC4A-E71E-0DEC-FE3E333DF5D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15770" y="1478609"/>
                  <a:ext cx="113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D27809-C3E8-D8E5-473B-92043F4157D7}"/>
                    </a:ext>
                  </a:extLst>
                </p14:cNvPr>
                <p14:cNvContentPartPr/>
                <p14:nvPr/>
              </p14:nvContentPartPr>
              <p14:xfrm>
                <a:off x="2422330" y="1340009"/>
                <a:ext cx="158040" cy="9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D27809-C3E8-D8E5-473B-92043F4157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13690" y="1331009"/>
                  <a:ext cx="175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5691BA4-BAAC-8DDB-486E-4FEABCD0E90B}"/>
                    </a:ext>
                  </a:extLst>
                </p14:cNvPr>
                <p14:cNvContentPartPr/>
                <p14:nvPr/>
              </p14:nvContentPartPr>
              <p14:xfrm>
                <a:off x="2727250" y="1408769"/>
                <a:ext cx="8280" cy="163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5691BA4-BAAC-8DDB-486E-4FEABCD0E90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18250" y="1400129"/>
                  <a:ext cx="25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D8B0FB-DEAB-3777-8653-A2F909B858DE}"/>
                    </a:ext>
                  </a:extLst>
                </p14:cNvPr>
                <p14:cNvContentPartPr/>
                <p14:nvPr/>
              </p14:nvContentPartPr>
              <p14:xfrm>
                <a:off x="2655970" y="1501289"/>
                <a:ext cx="176760" cy="1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D8B0FB-DEAB-3777-8653-A2F909B858D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7330" y="1492289"/>
                  <a:ext cx="194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36C975-6B17-1888-5E93-BE0ED2C64C50}"/>
                    </a:ext>
                  </a:extLst>
                </p14:cNvPr>
                <p14:cNvContentPartPr/>
                <p14:nvPr/>
              </p14:nvContentPartPr>
              <p14:xfrm>
                <a:off x="2934250" y="1373849"/>
                <a:ext cx="10800" cy="259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36C975-6B17-1888-5E93-BE0ED2C64C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25250" y="1365209"/>
                  <a:ext cx="28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BF89BB3-B59C-080A-65AE-9EAED5F55C87}"/>
                    </a:ext>
                  </a:extLst>
                </p14:cNvPr>
                <p14:cNvContentPartPr/>
                <p14:nvPr/>
              </p14:nvContentPartPr>
              <p14:xfrm>
                <a:off x="2911210" y="1366289"/>
                <a:ext cx="172440" cy="13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BF89BB3-B59C-080A-65AE-9EAED5F55C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02570" y="1357649"/>
                  <a:ext cx="190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62A8722-48AC-92A0-D0F5-7B1C2E93C67F}"/>
                    </a:ext>
                  </a:extLst>
                </p14:cNvPr>
                <p14:cNvContentPartPr/>
                <p14:nvPr/>
              </p14:nvContentPartPr>
              <p14:xfrm>
                <a:off x="3096250" y="1307249"/>
                <a:ext cx="82800" cy="75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62A8722-48AC-92A0-D0F5-7B1C2E93C6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87250" y="1298609"/>
                  <a:ext cx="100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1B28BE-1F5B-F333-B738-8C42AB4EA69C}"/>
                    </a:ext>
                  </a:extLst>
                </p14:cNvPr>
                <p14:cNvContentPartPr/>
                <p14:nvPr/>
              </p14:nvContentPartPr>
              <p14:xfrm>
                <a:off x="2978170" y="1175849"/>
                <a:ext cx="256320" cy="79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1B28BE-1F5B-F333-B738-8C42AB4EA6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69170" y="1167209"/>
                  <a:ext cx="2739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CC4A005-992C-B7AC-469D-EC2F6A8F6DC8}"/>
                  </a:ext>
                </a:extLst>
              </p14:cNvPr>
              <p14:cNvContentPartPr/>
              <p14:nvPr/>
            </p14:nvContentPartPr>
            <p14:xfrm>
              <a:off x="3526810" y="1343609"/>
              <a:ext cx="175320" cy="28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CC4A005-992C-B7AC-469D-EC2F6A8F6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18170" y="1334609"/>
                <a:ext cx="192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0D88FBD-C063-9BBF-BF04-874234F6A913}"/>
                  </a:ext>
                </a:extLst>
              </p14:cNvPr>
              <p14:cNvContentPartPr/>
              <p14:nvPr/>
            </p14:nvContentPartPr>
            <p14:xfrm>
              <a:off x="3556690" y="1421729"/>
              <a:ext cx="190440" cy="33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0D88FBD-C063-9BBF-BF04-874234F6A91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7690" y="1413089"/>
                <a:ext cx="20808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DDACC91F-29C9-BD0C-4B8B-7321B9617103}"/>
              </a:ext>
            </a:extLst>
          </p:cNvPr>
          <p:cNvGrpSpPr/>
          <p:nvPr/>
        </p:nvGrpSpPr>
        <p:grpSpPr>
          <a:xfrm>
            <a:off x="3940450" y="814049"/>
            <a:ext cx="2963160" cy="1199880"/>
            <a:chOff x="3940450" y="814049"/>
            <a:chExt cx="2963160" cy="11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CEA247-E4FA-D68B-8AF0-E545565A74A2}"/>
                    </a:ext>
                  </a:extLst>
                </p14:cNvPr>
                <p14:cNvContentPartPr/>
                <p14:nvPr/>
              </p14:nvContentPartPr>
              <p14:xfrm>
                <a:off x="3940450" y="1304369"/>
                <a:ext cx="172080" cy="135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CEA247-E4FA-D68B-8AF0-E545565A74A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31810" y="1295729"/>
                  <a:ext cx="189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614B865-CD39-74EE-417C-1E19906C0710}"/>
                    </a:ext>
                  </a:extLst>
                </p14:cNvPr>
                <p14:cNvContentPartPr/>
                <p14:nvPr/>
              </p14:nvContentPartPr>
              <p14:xfrm>
                <a:off x="4183810" y="1037249"/>
                <a:ext cx="1545120" cy="54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614B865-CD39-74EE-417C-1E19906C071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74810" y="1028609"/>
                  <a:ext cx="156276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824F46-4961-12D6-834A-3476D8104223}"/>
                    </a:ext>
                  </a:extLst>
                </p14:cNvPr>
                <p14:cNvContentPartPr/>
                <p14:nvPr/>
              </p14:nvContentPartPr>
              <p14:xfrm>
                <a:off x="4488730" y="1320929"/>
                <a:ext cx="234360" cy="148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824F46-4961-12D6-834A-3476D81042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79730" y="1311929"/>
                  <a:ext cx="252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F9793F-2FE8-D5C3-9610-CD3D67DFE034}"/>
                    </a:ext>
                  </a:extLst>
                </p14:cNvPr>
                <p14:cNvContentPartPr/>
                <p14:nvPr/>
              </p14:nvContentPartPr>
              <p14:xfrm>
                <a:off x="4720570" y="1212929"/>
                <a:ext cx="115920" cy="86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F9793F-2FE8-D5C3-9610-CD3D67DFE0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11570" y="1203929"/>
                  <a:ext cx="133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FBCAC4-DFC1-4F61-53FC-7115DC787C6A}"/>
                    </a:ext>
                  </a:extLst>
                </p14:cNvPr>
                <p14:cNvContentPartPr/>
                <p14:nvPr/>
              </p14:nvContentPartPr>
              <p14:xfrm>
                <a:off x="4872490" y="1345049"/>
                <a:ext cx="109440" cy="12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FBCAC4-DFC1-4F61-53FC-7115DC787C6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63490" y="1336049"/>
                  <a:ext cx="127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D7D4F62-C15E-268F-7076-7D82A65A6482}"/>
                    </a:ext>
                  </a:extLst>
                </p14:cNvPr>
                <p14:cNvContentPartPr/>
                <p14:nvPr/>
              </p14:nvContentPartPr>
              <p14:xfrm>
                <a:off x="4980130" y="1253249"/>
                <a:ext cx="87840" cy="6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D7D4F62-C15E-268F-7076-7D82A65A64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71490" y="1244249"/>
                  <a:ext cx="105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A2B813-60D3-D662-9640-0AEEA30F7653}"/>
                    </a:ext>
                  </a:extLst>
                </p14:cNvPr>
                <p14:cNvContentPartPr/>
                <p14:nvPr/>
              </p14:nvContentPartPr>
              <p14:xfrm>
                <a:off x="5192530" y="1311569"/>
                <a:ext cx="11160" cy="151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A2B813-60D3-D662-9640-0AEEA30F765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83890" y="1302569"/>
                  <a:ext cx="28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0A8057F-8675-C67C-EBBC-AC8E86039DE5}"/>
                    </a:ext>
                  </a:extLst>
                </p14:cNvPr>
                <p14:cNvContentPartPr/>
                <p14:nvPr/>
              </p14:nvContentPartPr>
              <p14:xfrm>
                <a:off x="5141770" y="1363769"/>
                <a:ext cx="120600" cy="1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0A8057F-8675-C67C-EBBC-AC8E86039DE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32770" y="1355129"/>
                  <a:ext cx="138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5C27FE7-B9CB-3375-12BC-292AE173DF3A}"/>
                    </a:ext>
                  </a:extLst>
                </p14:cNvPr>
                <p14:cNvContentPartPr/>
                <p14:nvPr/>
              </p14:nvContentPartPr>
              <p14:xfrm>
                <a:off x="5400610" y="1326689"/>
                <a:ext cx="16560" cy="195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5C27FE7-B9CB-3375-12BC-292AE173DF3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91610" y="1318049"/>
                  <a:ext cx="34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6C84FE-4EB1-F547-C935-FD5277543394}"/>
                    </a:ext>
                  </a:extLst>
                </p14:cNvPr>
                <p14:cNvContentPartPr/>
                <p14:nvPr/>
              </p14:nvContentPartPr>
              <p14:xfrm>
                <a:off x="5368210" y="1321289"/>
                <a:ext cx="150480" cy="83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6C84FE-4EB1-F547-C935-FD52775433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59210" y="1312649"/>
                  <a:ext cx="168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7F972C1-A8F2-D25B-9D95-3829D670B98B}"/>
                    </a:ext>
                  </a:extLst>
                </p14:cNvPr>
                <p14:cNvContentPartPr/>
                <p14:nvPr/>
              </p14:nvContentPartPr>
              <p14:xfrm>
                <a:off x="5526970" y="1228769"/>
                <a:ext cx="70200" cy="69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7F972C1-A8F2-D25B-9D95-3829D670B98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17970" y="1219769"/>
                  <a:ext cx="87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03696A9-E9C3-D2CE-4770-D35C86F173E5}"/>
                    </a:ext>
                  </a:extLst>
                </p14:cNvPr>
                <p14:cNvContentPartPr/>
                <p14:nvPr/>
              </p14:nvContentPartPr>
              <p14:xfrm>
                <a:off x="5687170" y="1056329"/>
                <a:ext cx="24840" cy="97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03696A9-E9C3-D2CE-4770-D35C86F173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78530" y="1047689"/>
                  <a:ext cx="42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6543056-81A5-AD02-C824-4B37F30ABB0D}"/>
                    </a:ext>
                  </a:extLst>
                </p14:cNvPr>
                <p14:cNvContentPartPr/>
                <p14:nvPr/>
              </p14:nvContentPartPr>
              <p14:xfrm>
                <a:off x="5776450" y="814049"/>
                <a:ext cx="56520" cy="957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6543056-81A5-AD02-C824-4B37F30ABB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67810" y="805049"/>
                  <a:ext cx="74160" cy="9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AC706D7-2956-75DB-22ED-171545D68190}"/>
                    </a:ext>
                  </a:extLst>
                </p14:cNvPr>
                <p14:cNvContentPartPr/>
                <p14:nvPr/>
              </p14:nvContentPartPr>
              <p14:xfrm>
                <a:off x="5868250" y="1772369"/>
                <a:ext cx="3960" cy="222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AC706D7-2956-75DB-22ED-171545D681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59250" y="1763729"/>
                  <a:ext cx="21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0963E7B-DAB0-A762-8A78-E11421323FFA}"/>
                    </a:ext>
                  </a:extLst>
                </p14:cNvPr>
                <p14:cNvContentPartPr/>
                <p14:nvPr/>
              </p14:nvContentPartPr>
              <p14:xfrm>
                <a:off x="5859970" y="1765169"/>
                <a:ext cx="91080" cy="56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0963E7B-DAB0-A762-8A78-E11421323F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51330" y="1756529"/>
                  <a:ext cx="108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0D435A2-EB8E-E089-6219-8603D6AA587B}"/>
                    </a:ext>
                  </a:extLst>
                </p14:cNvPr>
                <p14:cNvContentPartPr/>
                <p14:nvPr/>
              </p14:nvContentPartPr>
              <p14:xfrm>
                <a:off x="6080650" y="1720889"/>
                <a:ext cx="89640" cy="8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0D435A2-EB8E-E089-6219-8603D6AA587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72010" y="1712249"/>
                  <a:ext cx="107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011058B-2DAF-A93F-44C2-9DAEC569AC08}"/>
                    </a:ext>
                  </a:extLst>
                </p14:cNvPr>
                <p14:cNvContentPartPr/>
                <p14:nvPr/>
              </p14:nvContentPartPr>
              <p14:xfrm>
                <a:off x="6078850" y="1788569"/>
                <a:ext cx="71640" cy="3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011058B-2DAF-A93F-44C2-9DAEC569AC0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70210" y="1779569"/>
                  <a:ext cx="89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77EAAB6-1568-3537-2EA6-DAA29AE6B1C3}"/>
                    </a:ext>
                  </a:extLst>
                </p14:cNvPr>
                <p14:cNvContentPartPr/>
                <p14:nvPr/>
              </p14:nvContentPartPr>
              <p14:xfrm>
                <a:off x="6299170" y="1715129"/>
                <a:ext cx="16200" cy="235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77EAAB6-1568-3537-2EA6-DAA29AE6B1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90530" y="1706129"/>
                  <a:ext cx="33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344BF69-005B-0D66-E157-E8679DCEC457}"/>
                    </a:ext>
                  </a:extLst>
                </p14:cNvPr>
                <p14:cNvContentPartPr/>
                <p14:nvPr/>
              </p14:nvContentPartPr>
              <p14:xfrm>
                <a:off x="6291610" y="1728089"/>
                <a:ext cx="76320" cy="56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344BF69-005B-0D66-E157-E8679DCEC45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82610" y="1719089"/>
                  <a:ext cx="93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F26DAB-5372-60F4-1E8F-E3FAA0917325}"/>
                    </a:ext>
                  </a:extLst>
                </p14:cNvPr>
                <p14:cNvContentPartPr/>
                <p14:nvPr/>
              </p14:nvContentPartPr>
              <p14:xfrm>
                <a:off x="6365410" y="1941209"/>
                <a:ext cx="176760" cy="72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F26DAB-5372-60F4-1E8F-E3FAA091732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56770" y="1932209"/>
                  <a:ext cx="194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5A403D-4F0A-1786-4639-2FE004040360}"/>
                    </a:ext>
                  </a:extLst>
                </p14:cNvPr>
                <p14:cNvContentPartPr/>
                <p14:nvPr/>
              </p14:nvContentPartPr>
              <p14:xfrm>
                <a:off x="6583570" y="1919249"/>
                <a:ext cx="125280" cy="9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5A403D-4F0A-1786-4639-2FE00404036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74930" y="1910249"/>
                  <a:ext cx="142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FE1A3F-1059-3211-BC71-BE5198212EEC}"/>
                    </a:ext>
                  </a:extLst>
                </p14:cNvPr>
                <p14:cNvContentPartPr/>
                <p14:nvPr/>
              </p14:nvContentPartPr>
              <p14:xfrm>
                <a:off x="6768610" y="1908089"/>
                <a:ext cx="52200" cy="92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FE1A3F-1059-3211-BC71-BE5198212EE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59610" y="1899449"/>
                  <a:ext cx="69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379EEBF-4A5E-0E09-8A60-A7F0D7C0AA19}"/>
                    </a:ext>
                  </a:extLst>
                </p14:cNvPr>
                <p14:cNvContentPartPr/>
                <p14:nvPr/>
              </p14:nvContentPartPr>
              <p14:xfrm>
                <a:off x="6776890" y="1898009"/>
                <a:ext cx="126720" cy="110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379EEBF-4A5E-0E09-8A60-A7F0D7C0AA1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68250" y="1889009"/>
                  <a:ext cx="1443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F16FB1-9DBE-F579-1A9C-44A9263C0559}"/>
              </a:ext>
            </a:extLst>
          </p:cNvPr>
          <p:cNvGrpSpPr/>
          <p:nvPr/>
        </p:nvGrpSpPr>
        <p:grpSpPr>
          <a:xfrm>
            <a:off x="7126810" y="1152449"/>
            <a:ext cx="237600" cy="208440"/>
            <a:chOff x="7126810" y="1152449"/>
            <a:chExt cx="23760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65764CE-9377-FF3F-0CFB-0C632DE8AD35}"/>
                    </a:ext>
                  </a:extLst>
                </p14:cNvPr>
                <p14:cNvContentPartPr/>
                <p14:nvPr/>
              </p14:nvContentPartPr>
              <p14:xfrm>
                <a:off x="7250650" y="1152449"/>
                <a:ext cx="13680" cy="208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65764CE-9377-FF3F-0CFB-0C632DE8AD3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41650" y="1143809"/>
                  <a:ext cx="31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D3F9B7-A7AB-8CC2-B4A0-BA2B9E6B6848}"/>
                    </a:ext>
                  </a:extLst>
                </p14:cNvPr>
                <p14:cNvContentPartPr/>
                <p14:nvPr/>
              </p14:nvContentPartPr>
              <p14:xfrm>
                <a:off x="7126810" y="1274489"/>
                <a:ext cx="237600" cy="19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D3F9B7-A7AB-8CC2-B4A0-BA2B9E6B68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18170" y="1265849"/>
                  <a:ext cx="2552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9FF290B-BA4F-0CA2-5DDB-1BC9B0B25633}"/>
              </a:ext>
            </a:extLst>
          </p:cNvPr>
          <p:cNvGrpSpPr/>
          <p:nvPr/>
        </p:nvGrpSpPr>
        <p:grpSpPr>
          <a:xfrm>
            <a:off x="7613890" y="802889"/>
            <a:ext cx="445320" cy="1150560"/>
            <a:chOff x="7613890" y="802889"/>
            <a:chExt cx="445320" cy="11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64BA9C3-D7C0-F376-341A-EC3CFC420804}"/>
                    </a:ext>
                  </a:extLst>
                </p14:cNvPr>
                <p14:cNvContentPartPr/>
                <p14:nvPr/>
              </p14:nvContentPartPr>
              <p14:xfrm>
                <a:off x="7784170" y="953009"/>
                <a:ext cx="122040" cy="256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64BA9C3-D7C0-F376-341A-EC3CFC4208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75170" y="944009"/>
                  <a:ext cx="139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43ED37C-C370-6C71-19D7-6B5B50A68460}"/>
                    </a:ext>
                  </a:extLst>
                </p14:cNvPr>
                <p14:cNvContentPartPr/>
                <p14:nvPr/>
              </p14:nvContentPartPr>
              <p14:xfrm>
                <a:off x="7748170" y="1271609"/>
                <a:ext cx="282240" cy="22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43ED37C-C370-6C71-19D7-6B5B50A6846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39530" y="1262609"/>
                  <a:ext cx="299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62CD58C-8CC2-DF51-770F-FBC4DFFC2104}"/>
                    </a:ext>
                  </a:extLst>
                </p14:cNvPr>
                <p14:cNvContentPartPr/>
                <p14:nvPr/>
              </p14:nvContentPartPr>
              <p14:xfrm>
                <a:off x="7703530" y="1390409"/>
                <a:ext cx="136080" cy="22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62CD58C-8CC2-DF51-770F-FBC4DFFC210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94530" y="1381409"/>
                  <a:ext cx="153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1AD291C-01B4-DA22-404E-6AE0C2380477}"/>
                    </a:ext>
                  </a:extLst>
                </p14:cNvPr>
                <p14:cNvContentPartPr/>
                <p14:nvPr/>
              </p14:nvContentPartPr>
              <p14:xfrm>
                <a:off x="7915570" y="1483649"/>
                <a:ext cx="6120" cy="286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1AD291C-01B4-DA22-404E-6AE0C238047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06570" y="1474649"/>
                  <a:ext cx="237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6B67A98-7185-A1DD-36A1-E00F870CCE6B}"/>
                    </a:ext>
                  </a:extLst>
                </p14:cNvPr>
                <p14:cNvContentPartPr/>
                <p14:nvPr/>
              </p14:nvContentPartPr>
              <p14:xfrm>
                <a:off x="7893250" y="1492649"/>
                <a:ext cx="165960" cy="66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6B67A98-7185-A1DD-36A1-E00F870CCE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84610" y="1483649"/>
                  <a:ext cx="183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B6B814D-22F6-3101-C53B-92458ACDC253}"/>
                    </a:ext>
                  </a:extLst>
                </p14:cNvPr>
                <p14:cNvContentPartPr/>
                <p14:nvPr/>
              </p14:nvContentPartPr>
              <p14:xfrm>
                <a:off x="7613890" y="802889"/>
                <a:ext cx="210240" cy="1150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B6B814D-22F6-3101-C53B-92458ACDC25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04890" y="793889"/>
                  <a:ext cx="227880" cy="11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C7D63AC-00C0-2D4A-32B6-376C165266D7}"/>
              </a:ext>
            </a:extLst>
          </p:cNvPr>
          <p:cNvGrpSpPr/>
          <p:nvPr/>
        </p:nvGrpSpPr>
        <p:grpSpPr>
          <a:xfrm>
            <a:off x="8222290" y="729089"/>
            <a:ext cx="1511640" cy="1176480"/>
            <a:chOff x="8222290" y="729089"/>
            <a:chExt cx="1511640" cy="11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0D32A01-9A2B-5063-F0C9-3C87511F506C}"/>
                    </a:ext>
                  </a:extLst>
                </p14:cNvPr>
                <p14:cNvContentPartPr/>
                <p14:nvPr/>
              </p14:nvContentPartPr>
              <p14:xfrm>
                <a:off x="8222290" y="1183049"/>
                <a:ext cx="116280" cy="136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0D32A01-9A2B-5063-F0C9-3C87511F506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13290" y="1174409"/>
                  <a:ext cx="133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CC3A27C-A084-B163-1EF7-F14AE273F9C8}"/>
                    </a:ext>
                  </a:extLst>
                </p14:cNvPr>
                <p14:cNvContentPartPr/>
                <p14:nvPr/>
              </p14:nvContentPartPr>
              <p14:xfrm>
                <a:off x="8417410" y="969569"/>
                <a:ext cx="1211400" cy="453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CC3A27C-A084-B163-1EF7-F14AE273F9C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08770" y="960929"/>
                  <a:ext cx="12290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42EFF53-34A1-C069-6706-EE0D5C50988B}"/>
                    </a:ext>
                  </a:extLst>
                </p14:cNvPr>
                <p14:cNvContentPartPr/>
                <p14:nvPr/>
              </p14:nvContentPartPr>
              <p14:xfrm>
                <a:off x="8652490" y="1203929"/>
                <a:ext cx="212040" cy="111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42EFF53-34A1-C069-6706-EE0D5C5098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43850" y="1194929"/>
                  <a:ext cx="229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170604-5434-241A-E7C4-57247EEDC3E1}"/>
                    </a:ext>
                  </a:extLst>
                </p14:cNvPr>
                <p14:cNvContentPartPr/>
                <p14:nvPr/>
              </p14:nvContentPartPr>
              <p14:xfrm>
                <a:off x="8877490" y="1078289"/>
                <a:ext cx="79200" cy="73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170604-5434-241A-E7C4-57247EEDC3E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68490" y="1069649"/>
                  <a:ext cx="96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92AA8DE-8EC3-F6A1-E95D-86AB370A47A6}"/>
                    </a:ext>
                  </a:extLst>
                </p14:cNvPr>
                <p14:cNvContentPartPr/>
                <p14:nvPr/>
              </p14:nvContentPartPr>
              <p14:xfrm>
                <a:off x="9024010" y="1182689"/>
                <a:ext cx="70200" cy="120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92AA8DE-8EC3-F6A1-E95D-86AB370A47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15010" y="1174049"/>
                  <a:ext cx="87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A5A3E91-FE14-9867-73C5-A3BE7A4A7D8F}"/>
                    </a:ext>
                  </a:extLst>
                </p14:cNvPr>
                <p14:cNvContentPartPr/>
                <p14:nvPr/>
              </p14:nvContentPartPr>
              <p14:xfrm>
                <a:off x="9116530" y="1078649"/>
                <a:ext cx="118800" cy="9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A5A3E91-FE14-9867-73C5-A3BE7A4A7D8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07890" y="1069649"/>
                  <a:ext cx="136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A2C225B-8515-D398-5001-5A17F77381D4}"/>
                    </a:ext>
                  </a:extLst>
                </p14:cNvPr>
                <p14:cNvContentPartPr/>
                <p14:nvPr/>
              </p14:nvContentPartPr>
              <p14:xfrm>
                <a:off x="9305170" y="1181249"/>
                <a:ext cx="7560" cy="140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A2C225B-8515-D398-5001-5A17F77381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96170" y="1172609"/>
                  <a:ext cx="25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1026C09-4A51-B160-D04E-0DCB1A18099D}"/>
                    </a:ext>
                  </a:extLst>
                </p14:cNvPr>
                <p14:cNvContentPartPr/>
                <p14:nvPr/>
              </p14:nvContentPartPr>
              <p14:xfrm>
                <a:off x="9265210" y="1239929"/>
                <a:ext cx="68400" cy="18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1026C09-4A51-B160-D04E-0DCB1A18099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56570" y="1231289"/>
                  <a:ext cx="86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DAC979C-DDAC-9C60-C225-9671A8A43045}"/>
                    </a:ext>
                  </a:extLst>
                </p14:cNvPr>
                <p14:cNvContentPartPr/>
                <p14:nvPr/>
              </p14:nvContentPartPr>
              <p14:xfrm>
                <a:off x="9429010" y="1156769"/>
                <a:ext cx="22320" cy="187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DAC979C-DDAC-9C60-C225-9671A8A430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20370" y="1147769"/>
                  <a:ext cx="39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14CAF1E-9582-0E22-1A42-19D0886F6935}"/>
                    </a:ext>
                  </a:extLst>
                </p14:cNvPr>
                <p14:cNvContentPartPr/>
                <p14:nvPr/>
              </p14:nvContentPartPr>
              <p14:xfrm>
                <a:off x="9403450" y="1127249"/>
                <a:ext cx="141480" cy="128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14CAF1E-9582-0E22-1A42-19D0886F693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94810" y="1118249"/>
                  <a:ext cx="159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8393F76-2F25-6AEE-9D54-9CA6D32C870D}"/>
                    </a:ext>
                  </a:extLst>
                </p14:cNvPr>
                <p14:cNvContentPartPr/>
                <p14:nvPr/>
              </p14:nvContentPartPr>
              <p14:xfrm>
                <a:off x="9574090" y="1082969"/>
                <a:ext cx="32400" cy="73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8393F76-2F25-6AEE-9D54-9CA6D32C870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65450" y="1074329"/>
                  <a:ext cx="50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1BA158-D0F0-3E7C-5937-C32423EC730A}"/>
                    </a:ext>
                  </a:extLst>
                </p14:cNvPr>
                <p14:cNvContentPartPr/>
                <p14:nvPr/>
              </p14:nvContentPartPr>
              <p14:xfrm>
                <a:off x="9551770" y="997289"/>
                <a:ext cx="150480" cy="73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1BA158-D0F0-3E7C-5937-C32423EC730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43130" y="988649"/>
                  <a:ext cx="168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39442D1-A492-13BE-6CCC-20F0636D51CA}"/>
                    </a:ext>
                  </a:extLst>
                </p14:cNvPr>
                <p14:cNvContentPartPr/>
                <p14:nvPr/>
              </p14:nvContentPartPr>
              <p14:xfrm>
                <a:off x="9553930" y="729089"/>
                <a:ext cx="180000" cy="117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39442D1-A492-13BE-6CCC-20F0636D51C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44930" y="720449"/>
                  <a:ext cx="197640" cy="11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C1DD221-3222-F50B-0007-6BA7A0BA6883}"/>
              </a:ext>
            </a:extLst>
          </p:cNvPr>
          <p:cNvGrpSpPr/>
          <p:nvPr/>
        </p:nvGrpSpPr>
        <p:grpSpPr>
          <a:xfrm>
            <a:off x="9832570" y="1775609"/>
            <a:ext cx="990720" cy="296640"/>
            <a:chOff x="9832570" y="1775609"/>
            <a:chExt cx="99072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6D891F7-1A3D-FF5C-443B-A0D60850637C}"/>
                    </a:ext>
                  </a:extLst>
                </p14:cNvPr>
                <p14:cNvContentPartPr/>
                <p14:nvPr/>
              </p14:nvContentPartPr>
              <p14:xfrm>
                <a:off x="9832570" y="1801169"/>
                <a:ext cx="101880" cy="230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6D891F7-1A3D-FF5C-443B-A0D60850637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23930" y="1792529"/>
                  <a:ext cx="119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A47CCB6-F27D-0961-FE2D-0280F162EDA2}"/>
                    </a:ext>
                  </a:extLst>
                </p14:cNvPr>
                <p14:cNvContentPartPr/>
                <p14:nvPr/>
              </p14:nvContentPartPr>
              <p14:xfrm>
                <a:off x="10036330" y="1802609"/>
                <a:ext cx="76680" cy="11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A47CCB6-F27D-0961-FE2D-0280F162ED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27330" y="1793969"/>
                  <a:ext cx="94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59D43DD-F3C1-8D6B-151C-BE7AD52CD164}"/>
                    </a:ext>
                  </a:extLst>
                </p14:cNvPr>
                <p14:cNvContentPartPr/>
                <p14:nvPr/>
              </p14:nvContentPartPr>
              <p14:xfrm>
                <a:off x="10042450" y="1849049"/>
                <a:ext cx="66600" cy="13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59D43DD-F3C1-8D6B-151C-BE7AD52CD16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33810" y="1840049"/>
                  <a:ext cx="84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AEEC190-4D11-B60F-9F6E-0113237ECB5A}"/>
                    </a:ext>
                  </a:extLst>
                </p14:cNvPr>
                <p14:cNvContentPartPr/>
                <p14:nvPr/>
              </p14:nvContentPartPr>
              <p14:xfrm>
                <a:off x="10246210" y="1781009"/>
                <a:ext cx="13680" cy="231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AEEC190-4D11-B60F-9F6E-0113237ECB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37570" y="1772369"/>
                  <a:ext cx="31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496B17C-8419-F0D6-D45D-56D238046BD6}"/>
                    </a:ext>
                  </a:extLst>
                </p14:cNvPr>
                <p14:cNvContentPartPr/>
                <p14:nvPr/>
              </p14:nvContentPartPr>
              <p14:xfrm>
                <a:off x="10230010" y="1775609"/>
                <a:ext cx="85320" cy="53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496B17C-8419-F0D6-D45D-56D238046BD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21010" y="1766609"/>
                  <a:ext cx="102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E835FC3-3A89-ED65-A761-6536CCD2A07E}"/>
                    </a:ext>
                  </a:extLst>
                </p14:cNvPr>
                <p14:cNvContentPartPr/>
                <p14:nvPr/>
              </p14:nvContentPartPr>
              <p14:xfrm>
                <a:off x="10316410" y="1961369"/>
                <a:ext cx="150480" cy="79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E835FC3-3A89-ED65-A761-6536CCD2A07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307770" y="1952369"/>
                  <a:ext cx="168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A68B423-5E77-0FB9-3843-CB7A8EB4DD9F}"/>
                    </a:ext>
                  </a:extLst>
                </p14:cNvPr>
                <p14:cNvContentPartPr/>
                <p14:nvPr/>
              </p14:nvContentPartPr>
              <p14:xfrm>
                <a:off x="10544290" y="1979729"/>
                <a:ext cx="73080" cy="83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A68B423-5E77-0FB9-3843-CB7A8EB4DD9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35650" y="1971089"/>
                  <a:ext cx="90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D30FB58-B6CF-7A7F-7A7E-722C87E707FE}"/>
                    </a:ext>
                  </a:extLst>
                </p14:cNvPr>
                <p14:cNvContentPartPr/>
                <p14:nvPr/>
              </p14:nvContentPartPr>
              <p14:xfrm>
                <a:off x="10687210" y="1994129"/>
                <a:ext cx="90720" cy="58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D30FB58-B6CF-7A7F-7A7E-722C87E707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78570" y="1985489"/>
                  <a:ext cx="108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9E9F34E-586E-B22C-AD0B-3CD349751ED0}"/>
                    </a:ext>
                  </a:extLst>
                </p14:cNvPr>
                <p14:cNvContentPartPr/>
                <p14:nvPr/>
              </p14:nvContentPartPr>
              <p14:xfrm>
                <a:off x="10630330" y="1984049"/>
                <a:ext cx="192960" cy="88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9E9F34E-586E-B22C-AD0B-3CD349751ED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21690" y="1975409"/>
                  <a:ext cx="21060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8AF4406-A6A6-04B6-1687-6402AFE8A202}"/>
                  </a:ext>
                </a:extLst>
              </p14:cNvPr>
              <p14:cNvContentPartPr/>
              <p14:nvPr/>
            </p14:nvContentPartPr>
            <p14:xfrm>
              <a:off x="3563890" y="1221569"/>
              <a:ext cx="115200" cy="48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8AF4406-A6A6-04B6-1687-6402AFE8A20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55250" y="1212569"/>
                <a:ext cx="1328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167FF6A-005E-AEBB-0B44-8AA5AF6C126A}"/>
                  </a:ext>
                </a:extLst>
              </p14:cNvPr>
              <p14:cNvContentPartPr/>
              <p14:nvPr/>
            </p14:nvContentPartPr>
            <p14:xfrm>
              <a:off x="6335530" y="2583089"/>
              <a:ext cx="215280" cy="1753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167FF6A-005E-AEBB-0B44-8AA5AF6C126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326530" y="2574089"/>
                <a:ext cx="2329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AF26EEB-6B96-8571-EDD7-2B277F2568AE}"/>
                  </a:ext>
                </a:extLst>
              </p14:cNvPr>
              <p14:cNvContentPartPr/>
              <p14:nvPr/>
            </p14:nvContentPartPr>
            <p14:xfrm>
              <a:off x="6229690" y="2789729"/>
              <a:ext cx="1690200" cy="1857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AF26EEB-6B96-8571-EDD7-2B277F2568A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220690" y="2780729"/>
                <a:ext cx="170784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FEAF3FD-51CA-A402-3BED-8FE44E00DE97}"/>
              </a:ext>
            </a:extLst>
          </p:cNvPr>
          <p:cNvGrpSpPr/>
          <p:nvPr/>
        </p:nvGrpSpPr>
        <p:grpSpPr>
          <a:xfrm>
            <a:off x="10371850" y="941489"/>
            <a:ext cx="403200" cy="617400"/>
            <a:chOff x="10371850" y="941489"/>
            <a:chExt cx="40320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F1A38AA-582D-07E9-6552-43E3CF69D338}"/>
                    </a:ext>
                  </a:extLst>
                </p14:cNvPr>
                <p14:cNvContentPartPr/>
                <p14:nvPr/>
              </p14:nvContentPartPr>
              <p14:xfrm>
                <a:off x="10591090" y="1142369"/>
                <a:ext cx="10440" cy="335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F1A38AA-582D-07E9-6552-43E3CF69D33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82450" y="1133729"/>
                  <a:ext cx="280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D9D8E03-41CF-D27F-0A72-94AB6951A569}"/>
                    </a:ext>
                  </a:extLst>
                </p14:cNvPr>
                <p14:cNvContentPartPr/>
                <p14:nvPr/>
              </p14:nvContentPartPr>
              <p14:xfrm>
                <a:off x="10553290" y="1107089"/>
                <a:ext cx="221760" cy="173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D9D8E03-41CF-D27F-0A72-94AB6951A5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44290" y="1098449"/>
                  <a:ext cx="239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433098F-91A7-00DB-FCA6-62B335E592CE}"/>
                    </a:ext>
                  </a:extLst>
                </p14:cNvPr>
                <p14:cNvContentPartPr/>
                <p14:nvPr/>
              </p14:nvContentPartPr>
              <p14:xfrm>
                <a:off x="10371850" y="941489"/>
                <a:ext cx="187560" cy="617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433098F-91A7-00DB-FCA6-62B335E592C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62850" y="932849"/>
                  <a:ext cx="205200" cy="63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56EBE28-1571-16CF-2823-C1306181BC28}"/>
              </a:ext>
            </a:extLst>
          </p:cNvPr>
          <p:cNvGrpSpPr/>
          <p:nvPr/>
        </p:nvGrpSpPr>
        <p:grpSpPr>
          <a:xfrm>
            <a:off x="10923010" y="958049"/>
            <a:ext cx="974520" cy="600840"/>
            <a:chOff x="10923010" y="958049"/>
            <a:chExt cx="97452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CD717A6-251E-9BD1-09E4-0DAA66486200}"/>
                    </a:ext>
                  </a:extLst>
                </p14:cNvPr>
                <p14:cNvContentPartPr/>
                <p14:nvPr/>
              </p14:nvContentPartPr>
              <p14:xfrm>
                <a:off x="10923010" y="1159649"/>
                <a:ext cx="175680" cy="33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CD717A6-251E-9BD1-09E4-0DAA664862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14010" y="1150649"/>
                  <a:ext cx="193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6114618-796B-5FFE-E139-C13EB6CDCA77}"/>
                    </a:ext>
                  </a:extLst>
                </p14:cNvPr>
                <p14:cNvContentPartPr/>
                <p14:nvPr/>
              </p14:nvContentPartPr>
              <p14:xfrm>
                <a:off x="11267890" y="1092329"/>
                <a:ext cx="10080" cy="262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6114618-796B-5FFE-E139-C13EB6CDCA7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59250" y="1083689"/>
                  <a:ext cx="277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2AFF01A-1936-DEF9-58FF-E67B7405A44F}"/>
                    </a:ext>
                  </a:extLst>
                </p14:cNvPr>
                <p14:cNvContentPartPr/>
                <p14:nvPr/>
              </p14:nvContentPartPr>
              <p14:xfrm>
                <a:off x="11239090" y="1068569"/>
                <a:ext cx="105480" cy="107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2AFF01A-1936-DEF9-58FF-E67B7405A44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230090" y="1059929"/>
                  <a:ext cx="123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9B922E0-2E75-0F3B-54A7-2B5D0DF5F8C8}"/>
                    </a:ext>
                  </a:extLst>
                </p14:cNvPr>
                <p14:cNvContentPartPr/>
                <p14:nvPr/>
              </p14:nvContentPartPr>
              <p14:xfrm>
                <a:off x="11315050" y="1348649"/>
                <a:ext cx="184680" cy="128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9B922E0-2E75-0F3B-54A7-2B5D0DF5F8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06410" y="1339649"/>
                  <a:ext cx="202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27B58D9-DB5D-535B-E558-2D946B399D28}"/>
                    </a:ext>
                  </a:extLst>
                </p14:cNvPr>
                <p14:cNvContentPartPr/>
                <p14:nvPr/>
              </p14:nvContentPartPr>
              <p14:xfrm>
                <a:off x="11539690" y="1348649"/>
                <a:ext cx="91440" cy="142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27B58D9-DB5D-535B-E558-2D946B399D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530690" y="1339649"/>
                  <a:ext cx="109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A53C767-15C1-A170-27E8-C71EDEF5356F}"/>
                    </a:ext>
                  </a:extLst>
                </p14:cNvPr>
                <p14:cNvContentPartPr/>
                <p14:nvPr/>
              </p14:nvContentPartPr>
              <p14:xfrm>
                <a:off x="11659570" y="1368809"/>
                <a:ext cx="90720" cy="132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A53C767-15C1-A170-27E8-C71EDEF535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50570" y="1359809"/>
                  <a:ext cx="108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AC7B83E-303A-2D43-2F79-3FC25FD03753}"/>
                    </a:ext>
                  </a:extLst>
                </p14:cNvPr>
                <p14:cNvContentPartPr/>
                <p14:nvPr/>
              </p14:nvContentPartPr>
              <p14:xfrm>
                <a:off x="11640490" y="1369889"/>
                <a:ext cx="167040" cy="133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AC7B83E-303A-2D43-2F79-3FC25FD0375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631490" y="1360889"/>
                  <a:ext cx="184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46DA818-D067-A488-F654-37926F601DC3}"/>
                    </a:ext>
                  </a:extLst>
                </p14:cNvPr>
                <p14:cNvContentPartPr/>
                <p14:nvPr/>
              </p14:nvContentPartPr>
              <p14:xfrm>
                <a:off x="11777650" y="958049"/>
                <a:ext cx="119880" cy="600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46DA818-D067-A488-F654-37926F601DC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769010" y="949409"/>
                  <a:ext cx="137520" cy="61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4A24EE2-4C5F-07D3-2C23-0EBA038859C8}"/>
                  </a:ext>
                </a:extLst>
              </p14:cNvPr>
              <p14:cNvContentPartPr/>
              <p14:nvPr/>
            </p14:nvContentPartPr>
            <p14:xfrm>
              <a:off x="8148490" y="2457089"/>
              <a:ext cx="231120" cy="7171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4A24EE2-4C5F-07D3-2C23-0EBA038859C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139490" y="2448089"/>
                <a:ext cx="248760" cy="7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E1F92B4-DE95-238A-07D1-64109BC55510}"/>
              </a:ext>
            </a:extLst>
          </p:cNvPr>
          <p:cNvGrpSpPr/>
          <p:nvPr/>
        </p:nvGrpSpPr>
        <p:grpSpPr>
          <a:xfrm>
            <a:off x="8639170" y="2497049"/>
            <a:ext cx="1294920" cy="700200"/>
            <a:chOff x="8639170" y="2497049"/>
            <a:chExt cx="129492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3AC6E5D-FBE1-DA72-E36F-C428F8DB5B17}"/>
                    </a:ext>
                  </a:extLst>
                </p14:cNvPr>
                <p14:cNvContentPartPr/>
                <p14:nvPr/>
              </p14:nvContentPartPr>
              <p14:xfrm>
                <a:off x="8639170" y="2738249"/>
                <a:ext cx="191880" cy="17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3AC6E5D-FBE1-DA72-E36F-C428F8DB5B1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30170" y="2729609"/>
                  <a:ext cx="209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4755341-8ED1-5B94-3E28-148D135D3089}"/>
                    </a:ext>
                  </a:extLst>
                </p14:cNvPr>
                <p14:cNvContentPartPr/>
                <p14:nvPr/>
              </p14:nvContentPartPr>
              <p14:xfrm>
                <a:off x="8999890" y="2571209"/>
                <a:ext cx="160560" cy="305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4755341-8ED1-5B94-3E28-148D135D308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90890" y="2562209"/>
                  <a:ext cx="178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AACB059-C58D-CC70-B2E0-F4960E64C996}"/>
                    </a:ext>
                  </a:extLst>
                </p14:cNvPr>
                <p14:cNvContentPartPr/>
                <p14:nvPr/>
              </p14:nvContentPartPr>
              <p14:xfrm>
                <a:off x="9120490" y="2909249"/>
                <a:ext cx="197640" cy="90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AACB059-C58D-CC70-B2E0-F4960E64C99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11490" y="2900609"/>
                  <a:ext cx="215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45ADC1B-20DF-FF70-26D6-2CFE8BD61066}"/>
                    </a:ext>
                  </a:extLst>
                </p14:cNvPr>
                <p14:cNvContentPartPr/>
                <p14:nvPr/>
              </p14:nvContentPartPr>
              <p14:xfrm>
                <a:off x="9351610" y="2902409"/>
                <a:ext cx="270720" cy="124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45ADC1B-20DF-FF70-26D6-2CFE8BD6106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42970" y="2893769"/>
                  <a:ext cx="288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C92BB57-2DBB-E01B-0D20-285E881136FB}"/>
                    </a:ext>
                  </a:extLst>
                </p14:cNvPr>
                <p14:cNvContentPartPr/>
                <p14:nvPr/>
              </p14:nvContentPartPr>
              <p14:xfrm>
                <a:off x="9557530" y="2950289"/>
                <a:ext cx="176040" cy="100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C92BB57-2DBB-E01B-0D20-285E881136F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548530" y="2941289"/>
                  <a:ext cx="193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3A5EB3E-CD26-E4F2-D434-2C0AED986305}"/>
                    </a:ext>
                  </a:extLst>
                </p14:cNvPr>
                <p14:cNvContentPartPr/>
                <p14:nvPr/>
              </p14:nvContentPartPr>
              <p14:xfrm>
                <a:off x="9591010" y="2497049"/>
                <a:ext cx="343080" cy="700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3A5EB3E-CD26-E4F2-D434-2C0AED98630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82010" y="2488409"/>
                  <a:ext cx="360720" cy="71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DC200F2-AF4B-3C05-9030-8C027A17E6D2}"/>
                  </a:ext>
                </a:extLst>
              </p14:cNvPr>
              <p14:cNvContentPartPr/>
              <p14:nvPr/>
            </p14:nvContentPartPr>
            <p14:xfrm>
              <a:off x="1602250" y="3572729"/>
              <a:ext cx="229320" cy="6447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DC200F2-AF4B-3C05-9030-8C027A17E6D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593250" y="3563729"/>
                <a:ext cx="246960" cy="66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C365226-F104-D6A0-5526-45500EEE0A98}"/>
              </a:ext>
            </a:extLst>
          </p:cNvPr>
          <p:cNvGrpSpPr/>
          <p:nvPr/>
        </p:nvGrpSpPr>
        <p:grpSpPr>
          <a:xfrm>
            <a:off x="468970" y="3612329"/>
            <a:ext cx="2921760" cy="808200"/>
            <a:chOff x="468970" y="3612329"/>
            <a:chExt cx="2921760" cy="80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E045BEB-597B-2ADB-D737-0AE587B999D9}"/>
                    </a:ext>
                  </a:extLst>
                </p14:cNvPr>
                <p14:cNvContentPartPr/>
                <p14:nvPr/>
              </p14:nvContentPartPr>
              <p14:xfrm>
                <a:off x="596410" y="3612329"/>
                <a:ext cx="174600" cy="238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E045BEB-597B-2ADB-D737-0AE587B999D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7410" y="3603329"/>
                  <a:ext cx="192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A695025-1885-D352-07DE-B248B810E01B}"/>
                    </a:ext>
                  </a:extLst>
                </p14:cNvPr>
                <p14:cNvContentPartPr/>
                <p14:nvPr/>
              </p14:nvContentPartPr>
              <p14:xfrm>
                <a:off x="859210" y="3742289"/>
                <a:ext cx="25200" cy="63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A695025-1885-D352-07DE-B248B810E01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0210" y="3733649"/>
                  <a:ext cx="42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CF55C56-1741-13CA-3006-0468156BED40}"/>
                    </a:ext>
                  </a:extLst>
                </p14:cNvPr>
                <p14:cNvContentPartPr/>
                <p14:nvPr/>
              </p14:nvContentPartPr>
              <p14:xfrm>
                <a:off x="882250" y="3678929"/>
                <a:ext cx="11880" cy="10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CF55C56-1741-13CA-3006-0468156BED4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3250" y="3670289"/>
                  <a:ext cx="29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2FDD748-2E61-0329-2EB4-80F31468D605}"/>
                    </a:ext>
                  </a:extLst>
                </p14:cNvPr>
                <p14:cNvContentPartPr/>
                <p14:nvPr/>
              </p14:nvContentPartPr>
              <p14:xfrm>
                <a:off x="930130" y="3708809"/>
                <a:ext cx="151560" cy="131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2FDD748-2E61-0329-2EB4-80F31468D60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1130" y="3700169"/>
                  <a:ext cx="169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DA79A4C-7C11-CD6D-1AFD-0B1A91C5E05D}"/>
                    </a:ext>
                  </a:extLst>
                </p14:cNvPr>
                <p14:cNvContentPartPr/>
                <p14:nvPr/>
              </p14:nvContentPartPr>
              <p14:xfrm>
                <a:off x="468970" y="4007969"/>
                <a:ext cx="141840" cy="219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DA79A4C-7C11-CD6D-1AFD-0B1A91C5E05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0330" y="3999329"/>
                  <a:ext cx="159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8242B13-8F79-BD27-4569-F4242164991A}"/>
                    </a:ext>
                  </a:extLst>
                </p14:cNvPr>
                <p14:cNvContentPartPr/>
                <p14:nvPr/>
              </p14:nvContentPartPr>
              <p14:xfrm>
                <a:off x="676690" y="4004369"/>
                <a:ext cx="243000" cy="154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8242B13-8F79-BD27-4569-F4242164991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7690" y="3995729"/>
                  <a:ext cx="260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E89CE13-F97A-C32B-8C21-C4DC1E7458EA}"/>
                    </a:ext>
                  </a:extLst>
                </p14:cNvPr>
                <p14:cNvContentPartPr/>
                <p14:nvPr/>
              </p14:nvContentPartPr>
              <p14:xfrm>
                <a:off x="968650" y="4005449"/>
                <a:ext cx="164880" cy="260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E89CE13-F97A-C32B-8C21-C4DC1E7458E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9650" y="3996809"/>
                  <a:ext cx="182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1D23996-A277-0804-8DD4-55ACBD0B9DCD}"/>
                    </a:ext>
                  </a:extLst>
                </p14:cNvPr>
                <p14:cNvContentPartPr/>
                <p14:nvPr/>
              </p14:nvContentPartPr>
              <p14:xfrm>
                <a:off x="1091410" y="4240169"/>
                <a:ext cx="130680" cy="91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1D23996-A277-0804-8DD4-55ACBD0B9DC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2770" y="4231169"/>
                  <a:ext cx="148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0D257D9-88C4-4DBE-7741-E6C761DAB237}"/>
                    </a:ext>
                  </a:extLst>
                </p14:cNvPr>
                <p14:cNvContentPartPr/>
                <p14:nvPr/>
              </p14:nvContentPartPr>
              <p14:xfrm>
                <a:off x="1272490" y="4267889"/>
                <a:ext cx="223560" cy="100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0D257D9-88C4-4DBE-7741-E6C761DAB23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63850" y="4258889"/>
                  <a:ext cx="241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8D8F0AC-6004-D0CE-2D17-B714A0FD9743}"/>
                    </a:ext>
                  </a:extLst>
                </p14:cNvPr>
                <p14:cNvContentPartPr/>
                <p14:nvPr/>
              </p14:nvContentPartPr>
              <p14:xfrm>
                <a:off x="1391650" y="4270769"/>
                <a:ext cx="164160" cy="149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8D8F0AC-6004-D0CE-2D17-B714A0FD974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83010" y="4262129"/>
                  <a:ext cx="181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E3541D6-30EA-D5C3-4FC6-883DF67EA886}"/>
                    </a:ext>
                  </a:extLst>
                </p14:cNvPr>
                <p14:cNvContentPartPr/>
                <p14:nvPr/>
              </p14:nvContentPartPr>
              <p14:xfrm>
                <a:off x="1817170" y="3682169"/>
                <a:ext cx="1089720" cy="401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E3541D6-30EA-D5C3-4FC6-883DF67EA88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08530" y="3673169"/>
                  <a:ext cx="11073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859A5F7-C810-28EA-26FC-19967D2A8675}"/>
                    </a:ext>
                  </a:extLst>
                </p14:cNvPr>
                <p14:cNvContentPartPr/>
                <p14:nvPr/>
              </p14:nvContentPartPr>
              <p14:xfrm>
                <a:off x="1693690" y="3942089"/>
                <a:ext cx="199080" cy="87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859A5F7-C810-28EA-26FC-19967D2A867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85050" y="3933449"/>
                  <a:ext cx="216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8D3430D-446D-F15D-BA2F-12E8B55CF415}"/>
                    </a:ext>
                  </a:extLst>
                </p14:cNvPr>
                <p14:cNvContentPartPr/>
                <p14:nvPr/>
              </p14:nvContentPartPr>
              <p14:xfrm>
                <a:off x="2032810" y="3942089"/>
                <a:ext cx="151200" cy="79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8D3430D-446D-F15D-BA2F-12E8B55CF41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24170" y="3933449"/>
                  <a:ext cx="168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6772AE1-428F-C17E-25FD-9AAFA47A804C}"/>
                    </a:ext>
                  </a:extLst>
                </p14:cNvPr>
                <p14:cNvContentPartPr/>
                <p14:nvPr/>
              </p14:nvContentPartPr>
              <p14:xfrm>
                <a:off x="2184730" y="3782609"/>
                <a:ext cx="97920" cy="156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6772AE1-428F-C17E-25FD-9AAFA47A804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75730" y="3773969"/>
                  <a:ext cx="115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5CA986B-B60D-C5D1-AB54-D75E6DFD2054}"/>
                    </a:ext>
                  </a:extLst>
                </p14:cNvPr>
                <p14:cNvContentPartPr/>
                <p14:nvPr/>
              </p14:nvContentPartPr>
              <p14:xfrm>
                <a:off x="2356450" y="3938849"/>
                <a:ext cx="82800" cy="67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5CA986B-B60D-C5D1-AB54-D75E6DFD205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47450" y="3929849"/>
                  <a:ext cx="100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7A9FA03-CFFC-F2B2-58F3-657B8A198BBA}"/>
                    </a:ext>
                  </a:extLst>
                </p14:cNvPr>
                <p14:cNvContentPartPr/>
                <p14:nvPr/>
              </p14:nvContentPartPr>
              <p14:xfrm>
                <a:off x="2427730" y="3782609"/>
                <a:ext cx="86400" cy="142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7A9FA03-CFFC-F2B2-58F3-657B8A198BB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418730" y="3773969"/>
                  <a:ext cx="104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4F6483D-F846-088E-0248-6D2D295A8EDD}"/>
                    </a:ext>
                  </a:extLst>
                </p14:cNvPr>
                <p14:cNvContentPartPr/>
                <p14:nvPr/>
              </p14:nvContentPartPr>
              <p14:xfrm>
                <a:off x="2661730" y="3908969"/>
                <a:ext cx="3960" cy="118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4F6483D-F846-088E-0248-6D2D295A8ED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53090" y="3899969"/>
                  <a:ext cx="21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E720A35-7B6D-2116-9AE2-7D834740A624}"/>
                    </a:ext>
                  </a:extLst>
                </p14:cNvPr>
                <p14:cNvContentPartPr/>
                <p14:nvPr/>
              </p14:nvContentPartPr>
              <p14:xfrm>
                <a:off x="2623930" y="3968009"/>
                <a:ext cx="85680" cy="7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E720A35-7B6D-2116-9AE2-7D834740A62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14930" y="3959009"/>
                  <a:ext cx="103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C95CE06-B260-50F6-C7DA-79F77DC8DDE1}"/>
                    </a:ext>
                  </a:extLst>
                </p14:cNvPr>
                <p14:cNvContentPartPr/>
                <p14:nvPr/>
              </p14:nvContentPartPr>
              <p14:xfrm>
                <a:off x="2775490" y="3863609"/>
                <a:ext cx="112320" cy="229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C95CE06-B260-50F6-C7DA-79F77DC8DDE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66850" y="3854969"/>
                  <a:ext cx="129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CDFD09D-A714-E27A-72C3-5636D68D2FBB}"/>
                    </a:ext>
                  </a:extLst>
                </p14:cNvPr>
                <p14:cNvContentPartPr/>
                <p14:nvPr/>
              </p14:nvContentPartPr>
              <p14:xfrm>
                <a:off x="2908330" y="4101929"/>
                <a:ext cx="186480" cy="9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CDFD09D-A714-E27A-72C3-5636D68D2FB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99690" y="4092929"/>
                  <a:ext cx="204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005D480-D52A-3952-B0F8-77106619D74D}"/>
                    </a:ext>
                  </a:extLst>
                </p14:cNvPr>
                <p14:cNvContentPartPr/>
                <p14:nvPr/>
              </p14:nvContentPartPr>
              <p14:xfrm>
                <a:off x="3129730" y="4083569"/>
                <a:ext cx="115560" cy="105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005D480-D52A-3952-B0F8-77106619D74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21090" y="4074929"/>
                  <a:ext cx="133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87B343F-668E-3679-493D-ABD0B503D75C}"/>
                    </a:ext>
                  </a:extLst>
                </p14:cNvPr>
                <p14:cNvContentPartPr/>
                <p14:nvPr/>
              </p14:nvContentPartPr>
              <p14:xfrm>
                <a:off x="3270850" y="4106249"/>
                <a:ext cx="81000" cy="88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87B343F-668E-3679-493D-ABD0B503D75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62210" y="4097249"/>
                  <a:ext cx="98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D3546E5-2B5B-5292-4C25-A6F8512C4393}"/>
                    </a:ext>
                  </a:extLst>
                </p14:cNvPr>
                <p14:cNvContentPartPr/>
                <p14:nvPr/>
              </p14:nvContentPartPr>
              <p14:xfrm>
                <a:off x="3230170" y="4109489"/>
                <a:ext cx="160560" cy="119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D3546E5-2B5B-5292-4C25-A6F8512C439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21530" y="4100489"/>
                  <a:ext cx="178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596E0BE-1095-D951-9964-38867E2572D7}"/>
                    </a:ext>
                  </a:extLst>
                </p14:cNvPr>
                <p14:cNvContentPartPr/>
                <p14:nvPr/>
              </p14:nvContentPartPr>
              <p14:xfrm>
                <a:off x="3044050" y="3784049"/>
                <a:ext cx="109440" cy="136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596E0BE-1095-D951-9964-38867E2572D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35050" y="3775049"/>
                  <a:ext cx="127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A3BACFE-1A86-F16E-2573-E5695A9C6843}"/>
                    </a:ext>
                  </a:extLst>
                </p14:cNvPr>
                <p14:cNvContentPartPr/>
                <p14:nvPr/>
              </p14:nvContentPartPr>
              <p14:xfrm>
                <a:off x="2869450" y="3681089"/>
                <a:ext cx="500760" cy="84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A3BACFE-1A86-F16E-2573-E5695A9C684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60450" y="3672449"/>
                  <a:ext cx="51840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37F4A32-1259-3CF4-CFA8-C5337B36138C}"/>
                  </a:ext>
                </a:extLst>
              </p14:cNvPr>
              <p14:cNvContentPartPr/>
              <p14:nvPr/>
            </p14:nvContentPartPr>
            <p14:xfrm>
              <a:off x="3626530" y="2931929"/>
              <a:ext cx="160920" cy="26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37F4A32-1259-3CF4-CFA8-C5337B36138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617890" y="2923289"/>
                <a:ext cx="178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63451A2-793E-EA65-3095-7A316890943A}"/>
                  </a:ext>
                </a:extLst>
              </p14:cNvPr>
              <p14:cNvContentPartPr/>
              <p14:nvPr/>
            </p14:nvContentPartPr>
            <p14:xfrm>
              <a:off x="3653890" y="3003209"/>
              <a:ext cx="159840" cy="6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63451A2-793E-EA65-3095-7A316890943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644890" y="2994209"/>
                <a:ext cx="1774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A2A7812-C75A-0E0B-8BA5-714DF88FB52C}"/>
                  </a:ext>
                </a:extLst>
              </p14:cNvPr>
              <p14:cNvContentPartPr/>
              <p14:nvPr/>
            </p14:nvContentPartPr>
            <p14:xfrm>
              <a:off x="3924970" y="2904209"/>
              <a:ext cx="134640" cy="96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A2A7812-C75A-0E0B-8BA5-714DF88FB52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915970" y="2895209"/>
                <a:ext cx="1522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F03F0E8-F21A-1665-7A6C-FCA133E3E821}"/>
                  </a:ext>
                </a:extLst>
              </p14:cNvPr>
              <p14:cNvContentPartPr/>
              <p14:nvPr/>
            </p14:nvContentPartPr>
            <p14:xfrm>
              <a:off x="4135210" y="2716289"/>
              <a:ext cx="1226880" cy="4737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F03F0E8-F21A-1665-7A6C-FCA133E3E82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126210" y="2707289"/>
                <a:ext cx="124452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ACB4796-58B8-35B4-27A5-BD1C1641FFFD}"/>
                  </a:ext>
                </a:extLst>
              </p14:cNvPr>
              <p14:cNvContentPartPr/>
              <p14:nvPr/>
            </p14:nvContentPartPr>
            <p14:xfrm>
              <a:off x="4367050" y="2969369"/>
              <a:ext cx="146520" cy="82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ACB4796-58B8-35B4-27A5-BD1C1641FFF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358410" y="2960729"/>
                <a:ext cx="1641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7278D6B-FA1A-0CF7-92D1-D7D7EAB36FBC}"/>
                  </a:ext>
                </a:extLst>
              </p14:cNvPr>
              <p14:cNvContentPartPr/>
              <p14:nvPr/>
            </p14:nvContentPartPr>
            <p14:xfrm>
              <a:off x="4506010" y="2812049"/>
              <a:ext cx="93600" cy="143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7278D6B-FA1A-0CF7-92D1-D7D7EAB36FB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497010" y="2803409"/>
                <a:ext cx="1112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93CCE20-405E-3D21-CA68-857064BA3041}"/>
                  </a:ext>
                </a:extLst>
              </p14:cNvPr>
              <p14:cNvContentPartPr/>
              <p14:nvPr/>
            </p14:nvContentPartPr>
            <p14:xfrm>
              <a:off x="4618690" y="2987369"/>
              <a:ext cx="80280" cy="56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93CCE20-405E-3D21-CA68-857064BA304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610050" y="2978369"/>
                <a:ext cx="97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4A51DB1-8C2D-9756-DE8C-66934FB4982E}"/>
                  </a:ext>
                </a:extLst>
              </p14:cNvPr>
              <p14:cNvContentPartPr/>
              <p14:nvPr/>
            </p14:nvContentPartPr>
            <p14:xfrm>
              <a:off x="4703290" y="2799809"/>
              <a:ext cx="105840" cy="127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4A51DB1-8C2D-9756-DE8C-66934FB4982E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694290" y="2790809"/>
                <a:ext cx="123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7E77C82-B90D-6850-E353-BCE436E4D67C}"/>
                  </a:ext>
                </a:extLst>
              </p14:cNvPr>
              <p14:cNvContentPartPr/>
              <p14:nvPr/>
            </p14:nvContentPartPr>
            <p14:xfrm>
              <a:off x="4892650" y="2947049"/>
              <a:ext cx="5400" cy="83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7E77C82-B90D-6850-E353-BCE436E4D67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884010" y="2938049"/>
                <a:ext cx="230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C70DE38-E712-003B-D618-47786E87FBA3}"/>
                  </a:ext>
                </a:extLst>
              </p14:cNvPr>
              <p14:cNvContentPartPr/>
              <p14:nvPr/>
            </p14:nvContentPartPr>
            <p14:xfrm>
              <a:off x="4859170" y="2999609"/>
              <a:ext cx="80640" cy="9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C70DE38-E712-003B-D618-47786E87FBA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850530" y="2990609"/>
                <a:ext cx="982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FB224E9-3880-8FB5-B28F-29C399459F1E}"/>
                  </a:ext>
                </a:extLst>
              </p14:cNvPr>
              <p14:cNvContentPartPr/>
              <p14:nvPr/>
            </p14:nvContentPartPr>
            <p14:xfrm>
              <a:off x="5047450" y="2954249"/>
              <a:ext cx="13320" cy="164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FB224E9-3880-8FB5-B28F-29C399459F1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038810" y="2945249"/>
                <a:ext cx="309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FFF3D46-8215-A1A4-EE6B-5DBAF9D7410E}"/>
                  </a:ext>
                </a:extLst>
              </p14:cNvPr>
              <p14:cNvContentPartPr/>
              <p14:nvPr/>
            </p14:nvContentPartPr>
            <p14:xfrm>
              <a:off x="5025130" y="2940569"/>
              <a:ext cx="101520" cy="579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FFF3D46-8215-A1A4-EE6B-5DBAF9D7410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016490" y="2931929"/>
                <a:ext cx="1191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C06B469-B9E9-B1C5-66C8-7047BC6E58D3}"/>
                  </a:ext>
                </a:extLst>
              </p14:cNvPr>
              <p14:cNvContentPartPr/>
              <p14:nvPr/>
            </p14:nvContentPartPr>
            <p14:xfrm>
              <a:off x="5132050" y="3101849"/>
              <a:ext cx="110520" cy="90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C06B469-B9E9-B1C5-66C8-7047BC6E58D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123410" y="3093209"/>
                <a:ext cx="1281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2624042-5766-32A6-4AF2-876D378B0F98}"/>
                  </a:ext>
                </a:extLst>
              </p14:cNvPr>
              <p14:cNvContentPartPr/>
              <p14:nvPr/>
            </p14:nvContentPartPr>
            <p14:xfrm>
              <a:off x="5304490" y="3132089"/>
              <a:ext cx="59760" cy="831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2624042-5766-32A6-4AF2-876D378B0F98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295490" y="3123089"/>
                <a:ext cx="774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3AD1276-1E57-FC8C-F77B-D69F763D2081}"/>
                  </a:ext>
                </a:extLst>
              </p14:cNvPr>
              <p14:cNvContentPartPr/>
              <p14:nvPr/>
            </p14:nvContentPartPr>
            <p14:xfrm>
              <a:off x="5391970" y="3155489"/>
              <a:ext cx="72360" cy="644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3AD1276-1E57-FC8C-F77B-D69F763D208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383330" y="3146489"/>
                <a:ext cx="90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0784C32-05DD-C508-3EC2-3E8AA59606DE}"/>
                  </a:ext>
                </a:extLst>
              </p14:cNvPr>
              <p14:cNvContentPartPr/>
              <p14:nvPr/>
            </p14:nvContentPartPr>
            <p14:xfrm>
              <a:off x="5380450" y="3154049"/>
              <a:ext cx="148680" cy="98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0784C32-05DD-C508-3EC2-3E8AA59606D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371450" y="3145049"/>
                <a:ext cx="166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C9D96A2-9F1D-7FAB-C5DB-6A4DAB6601E3}"/>
                  </a:ext>
                </a:extLst>
              </p14:cNvPr>
              <p14:cNvContentPartPr/>
              <p14:nvPr/>
            </p14:nvContentPartPr>
            <p14:xfrm>
              <a:off x="5178850" y="2813489"/>
              <a:ext cx="115920" cy="115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C9D96A2-9F1D-7FAB-C5DB-6A4DAB6601E3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169850" y="2804849"/>
                <a:ext cx="133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CDC156B-0035-9C78-6438-FFBE0A0FF959}"/>
                  </a:ext>
                </a:extLst>
              </p14:cNvPr>
              <p14:cNvContentPartPr/>
              <p14:nvPr/>
            </p14:nvContentPartPr>
            <p14:xfrm>
              <a:off x="5363530" y="2735369"/>
              <a:ext cx="5400" cy="691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CDC156B-0035-9C78-6438-FFBE0A0FF95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354890" y="2726369"/>
                <a:ext cx="230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95ED629-C599-75BD-F45F-A0880D60A318}"/>
                  </a:ext>
                </a:extLst>
              </p14:cNvPr>
              <p14:cNvContentPartPr/>
              <p14:nvPr/>
            </p14:nvContentPartPr>
            <p14:xfrm>
              <a:off x="5808490" y="2869649"/>
              <a:ext cx="206280" cy="270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95ED629-C599-75BD-F45F-A0880D60A31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799850" y="2860649"/>
                <a:ext cx="223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AC6F2D1-46B0-6B58-DA33-EED0E7350D3C}"/>
                  </a:ext>
                </a:extLst>
              </p14:cNvPr>
              <p14:cNvContentPartPr/>
              <p14:nvPr/>
            </p14:nvContentPartPr>
            <p14:xfrm>
              <a:off x="5905690" y="2789009"/>
              <a:ext cx="8280" cy="1749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AC6F2D1-46B0-6B58-DA33-EED0E7350D3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897050" y="2780009"/>
                <a:ext cx="259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E4BF1C2-DB82-03E6-0CEB-991F3D558D5A}"/>
                  </a:ext>
                </a:extLst>
              </p14:cNvPr>
              <p14:cNvContentPartPr/>
              <p14:nvPr/>
            </p14:nvContentPartPr>
            <p14:xfrm>
              <a:off x="6373690" y="2952449"/>
              <a:ext cx="1546920" cy="5187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E4BF1C2-DB82-03E6-0CEB-991F3D558D5A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365050" y="2943449"/>
                <a:ext cx="156456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F071296-B473-174B-B3A2-3734248219B1}"/>
                  </a:ext>
                </a:extLst>
              </p14:cNvPr>
              <p14:cNvContentPartPr/>
              <p14:nvPr/>
            </p14:nvContentPartPr>
            <p14:xfrm>
              <a:off x="6650170" y="3254489"/>
              <a:ext cx="186120" cy="1094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F071296-B473-174B-B3A2-3734248219B1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641170" y="3245849"/>
                <a:ext cx="203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FFEA108-4BCF-A930-50FC-FE6A50CA97E9}"/>
                  </a:ext>
                </a:extLst>
              </p14:cNvPr>
              <p14:cNvContentPartPr/>
              <p14:nvPr/>
            </p14:nvContentPartPr>
            <p14:xfrm>
              <a:off x="6866170" y="3154769"/>
              <a:ext cx="86040" cy="856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FFEA108-4BCF-A930-50FC-FE6A50CA97E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857170" y="3146129"/>
                <a:ext cx="1036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A9424C7-7595-95CE-11D5-186E716A1251}"/>
                  </a:ext>
                </a:extLst>
              </p14:cNvPr>
              <p14:cNvContentPartPr/>
              <p14:nvPr/>
            </p14:nvContentPartPr>
            <p14:xfrm>
              <a:off x="7048330" y="3254849"/>
              <a:ext cx="60480" cy="68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A9424C7-7595-95CE-11D5-186E716A1251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039330" y="3245849"/>
                <a:ext cx="781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9E36C3C-B166-EE45-3C3C-D5CB963D2192}"/>
                  </a:ext>
                </a:extLst>
              </p14:cNvPr>
              <p14:cNvContentPartPr/>
              <p14:nvPr/>
            </p14:nvContentPartPr>
            <p14:xfrm>
              <a:off x="7128970" y="3097529"/>
              <a:ext cx="83160" cy="982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9E36C3C-B166-EE45-3C3C-D5CB963D2192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120330" y="3088529"/>
                <a:ext cx="1008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19D739B-21F6-D47D-5F17-A5F94A28C7ED}"/>
                  </a:ext>
                </a:extLst>
              </p14:cNvPr>
              <p14:cNvContentPartPr/>
              <p14:nvPr/>
            </p14:nvContentPartPr>
            <p14:xfrm>
              <a:off x="7325170" y="3205529"/>
              <a:ext cx="8640" cy="939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19D739B-21F6-D47D-5F17-A5F94A28C7ED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316170" y="3196529"/>
                <a:ext cx="262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DD7230D-1445-DA72-1063-C8F7C7D18370}"/>
                  </a:ext>
                </a:extLst>
              </p14:cNvPr>
              <p14:cNvContentPartPr/>
              <p14:nvPr/>
            </p14:nvContentPartPr>
            <p14:xfrm>
              <a:off x="7279090" y="3267449"/>
              <a:ext cx="69480" cy="2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DD7230D-1445-DA72-1063-C8F7C7D1837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270090" y="3258449"/>
                <a:ext cx="87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BFAA403-DB06-603F-37FE-B5F9A7F38FA9}"/>
                  </a:ext>
                </a:extLst>
              </p14:cNvPr>
              <p14:cNvContentPartPr/>
              <p14:nvPr/>
            </p14:nvContentPartPr>
            <p14:xfrm>
              <a:off x="7567090" y="3183569"/>
              <a:ext cx="6480" cy="1598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BFAA403-DB06-603F-37FE-B5F9A7F38FA9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558090" y="3174929"/>
                <a:ext cx="241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2EDED2C-9F4E-D802-CF46-DDAD7170A24E}"/>
                  </a:ext>
                </a:extLst>
              </p14:cNvPr>
              <p14:cNvContentPartPr/>
              <p14:nvPr/>
            </p14:nvContentPartPr>
            <p14:xfrm>
              <a:off x="7542250" y="3118769"/>
              <a:ext cx="105840" cy="1105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2EDED2C-9F4E-D802-CF46-DDAD7170A24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533250" y="3109769"/>
                <a:ext cx="1234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9BC921A-ABCD-32BC-1F41-3ACE6C11EBA3}"/>
                  </a:ext>
                </a:extLst>
              </p14:cNvPr>
              <p14:cNvContentPartPr/>
              <p14:nvPr/>
            </p14:nvContentPartPr>
            <p14:xfrm>
              <a:off x="7611010" y="3401729"/>
              <a:ext cx="159480" cy="788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9BC921A-ABCD-32BC-1F41-3ACE6C11EBA3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602370" y="3393089"/>
                <a:ext cx="177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8B4CAB8-0F67-C62E-38C8-A11513A43A3B}"/>
                  </a:ext>
                </a:extLst>
              </p14:cNvPr>
              <p14:cNvContentPartPr/>
              <p14:nvPr/>
            </p14:nvContentPartPr>
            <p14:xfrm>
              <a:off x="7810450" y="3453929"/>
              <a:ext cx="72000" cy="496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8B4CAB8-0F67-C62E-38C8-A11513A43A3B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801450" y="3445289"/>
                <a:ext cx="896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CCF4178-CF61-D1F9-7748-7A9361C29D79}"/>
                  </a:ext>
                </a:extLst>
              </p14:cNvPr>
              <p14:cNvContentPartPr/>
              <p14:nvPr/>
            </p14:nvContentPartPr>
            <p14:xfrm>
              <a:off x="7872370" y="3454289"/>
              <a:ext cx="92880" cy="81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CCF4178-CF61-D1F9-7748-7A9361C29D79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863370" y="3445289"/>
                <a:ext cx="1105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8A70011-0EE3-8393-EBBD-D4446EACCA94}"/>
                  </a:ext>
                </a:extLst>
              </p14:cNvPr>
              <p14:cNvContentPartPr/>
              <p14:nvPr/>
            </p14:nvContentPartPr>
            <p14:xfrm>
              <a:off x="7869130" y="3474449"/>
              <a:ext cx="70200" cy="514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8A70011-0EE3-8393-EBBD-D4446EACCA94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7860130" y="3465809"/>
                <a:ext cx="87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A51C17B-F4FF-A2E7-143A-7F2DBFCB7BC6}"/>
                  </a:ext>
                </a:extLst>
              </p14:cNvPr>
              <p14:cNvContentPartPr/>
              <p14:nvPr/>
            </p14:nvContentPartPr>
            <p14:xfrm>
              <a:off x="7747450" y="3060449"/>
              <a:ext cx="96480" cy="1234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A51C17B-F4FF-A2E7-143A-7F2DBFCB7BC6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738450" y="3051809"/>
                <a:ext cx="11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87591A7-D2B7-BFBF-BE7F-13307DFDEA7B}"/>
                  </a:ext>
                </a:extLst>
              </p14:cNvPr>
              <p14:cNvContentPartPr/>
              <p14:nvPr/>
            </p14:nvContentPartPr>
            <p14:xfrm>
              <a:off x="6787690" y="2570849"/>
              <a:ext cx="18360" cy="2642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87591A7-D2B7-BFBF-BE7F-13307DFDEA7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779050" y="2561849"/>
                <a:ext cx="360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9C05E03-4446-EB02-7F73-FD7DFF29FE80}"/>
                  </a:ext>
                </a:extLst>
              </p14:cNvPr>
              <p14:cNvContentPartPr/>
              <p14:nvPr/>
            </p14:nvContentPartPr>
            <p14:xfrm>
              <a:off x="6779410" y="2542769"/>
              <a:ext cx="124200" cy="1436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9C05E03-4446-EB02-7F73-FD7DFF29FE80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770770" y="2534129"/>
                <a:ext cx="141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B60E2174-20B0-1971-8335-06C13C6A619F}"/>
                  </a:ext>
                </a:extLst>
              </p14:cNvPr>
              <p14:cNvContentPartPr/>
              <p14:nvPr/>
            </p14:nvContentPartPr>
            <p14:xfrm>
              <a:off x="6892810" y="2765249"/>
              <a:ext cx="165600" cy="594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B60E2174-20B0-1971-8335-06C13C6A619F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884170" y="2756249"/>
                <a:ext cx="1832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5412777-DF69-8879-9F0C-A5CFE26B5930}"/>
                  </a:ext>
                </a:extLst>
              </p14:cNvPr>
              <p14:cNvContentPartPr/>
              <p14:nvPr/>
            </p14:nvContentPartPr>
            <p14:xfrm>
              <a:off x="7106650" y="2759489"/>
              <a:ext cx="143280" cy="58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5412777-DF69-8879-9F0C-A5CFE26B5930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097650" y="2750849"/>
                <a:ext cx="1609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00D1E01-AEB4-08F9-51E9-B8E7DFAD71C3}"/>
                  </a:ext>
                </a:extLst>
              </p14:cNvPr>
              <p14:cNvContentPartPr/>
              <p14:nvPr/>
            </p14:nvContentPartPr>
            <p14:xfrm>
              <a:off x="7272610" y="2751929"/>
              <a:ext cx="80640" cy="71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00D1E01-AEB4-08F9-51E9-B8E7DFAD71C3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7263610" y="2742929"/>
                <a:ext cx="982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B4BBC0D-F57E-1423-21CE-A5C74984D1EC}"/>
                  </a:ext>
                </a:extLst>
              </p14:cNvPr>
              <p14:cNvContentPartPr/>
              <p14:nvPr/>
            </p14:nvContentPartPr>
            <p14:xfrm>
              <a:off x="7275130" y="2728169"/>
              <a:ext cx="124920" cy="806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B4BBC0D-F57E-1423-21CE-A5C74984D1EC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266490" y="2719169"/>
                <a:ext cx="1425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531DB55-F55C-3CC5-4DBD-4E1EA4B4F6E5}"/>
                  </a:ext>
                </a:extLst>
              </p14:cNvPr>
              <p14:cNvContentPartPr/>
              <p14:nvPr/>
            </p14:nvContentPartPr>
            <p14:xfrm>
              <a:off x="8354770" y="2633849"/>
              <a:ext cx="24840" cy="2545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531DB55-F55C-3CC5-4DBD-4E1EA4B4F6E5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345770" y="2624849"/>
                <a:ext cx="424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01FC49C-3FF8-30E9-C371-325B7398DE23}"/>
                  </a:ext>
                </a:extLst>
              </p14:cNvPr>
              <p14:cNvContentPartPr/>
              <p14:nvPr/>
            </p14:nvContentPartPr>
            <p14:xfrm>
              <a:off x="8319490" y="2591369"/>
              <a:ext cx="216000" cy="1303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01FC49C-3FF8-30E9-C371-325B7398DE23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8310850" y="2582729"/>
                <a:ext cx="2336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B52A72F3-B097-39E5-416A-59C4FEF2D2DD}"/>
                  </a:ext>
                </a:extLst>
              </p14:cNvPr>
              <p14:cNvContentPartPr/>
              <p14:nvPr/>
            </p14:nvContentPartPr>
            <p14:xfrm>
              <a:off x="3663250" y="3954689"/>
              <a:ext cx="216720" cy="9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B52A72F3-B097-39E5-416A-59C4FEF2D2DD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654250" y="3946049"/>
                <a:ext cx="234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0E8AE493-B1CF-A34B-DC4E-BCFBCEBB9156}"/>
                  </a:ext>
                </a:extLst>
              </p14:cNvPr>
              <p14:cNvContentPartPr/>
              <p14:nvPr/>
            </p14:nvContentPartPr>
            <p14:xfrm>
              <a:off x="4057450" y="3892769"/>
              <a:ext cx="115200" cy="11484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0E8AE493-B1CF-A34B-DC4E-BCFBCEBB9156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048450" y="3883769"/>
                <a:ext cx="1328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0C9B30ED-F8C4-CD2A-0F6F-E5F441791FF9}"/>
                  </a:ext>
                </a:extLst>
              </p14:cNvPr>
              <p14:cNvContentPartPr/>
              <p14:nvPr/>
            </p14:nvContentPartPr>
            <p14:xfrm>
              <a:off x="4269850" y="3605129"/>
              <a:ext cx="1342440" cy="5144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0C9B30ED-F8C4-CD2A-0F6F-E5F441791FF9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261210" y="3596489"/>
                <a:ext cx="13600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A88DC62-F2FC-9077-F752-6AE6E344AD6A}"/>
                  </a:ext>
                </a:extLst>
              </p14:cNvPr>
              <p14:cNvContentPartPr/>
              <p14:nvPr/>
            </p14:nvContentPartPr>
            <p14:xfrm>
              <a:off x="4450210" y="3993569"/>
              <a:ext cx="12600" cy="270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A88DC62-F2FC-9077-F752-6AE6E344AD6A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441210" y="3984569"/>
                <a:ext cx="30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65147006-52BC-DEF8-D70F-FC14886FB946}"/>
                  </a:ext>
                </a:extLst>
              </p14:cNvPr>
              <p14:cNvContentPartPr/>
              <p14:nvPr/>
            </p14:nvContentPartPr>
            <p14:xfrm>
              <a:off x="4427170" y="3927329"/>
              <a:ext cx="192240" cy="828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65147006-52BC-DEF8-D70F-FC14886FB946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418170" y="3918689"/>
                <a:ext cx="2098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FA223D2C-A783-79EF-5D59-75C30F7E7D74}"/>
                  </a:ext>
                </a:extLst>
              </p14:cNvPr>
              <p14:cNvContentPartPr/>
              <p14:nvPr/>
            </p14:nvContentPartPr>
            <p14:xfrm>
              <a:off x="4633450" y="3928049"/>
              <a:ext cx="83160" cy="666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FA223D2C-A783-79EF-5D59-75C30F7E7D74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624810" y="3919409"/>
                <a:ext cx="100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E7C8BB94-493C-80CF-C532-2AADD12DD315}"/>
                  </a:ext>
                </a:extLst>
              </p14:cNvPr>
              <p14:cNvContentPartPr/>
              <p14:nvPr/>
            </p14:nvContentPartPr>
            <p14:xfrm>
              <a:off x="4648210" y="3754529"/>
              <a:ext cx="135000" cy="990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E7C8BB94-493C-80CF-C532-2AADD12DD31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639570" y="3745889"/>
                <a:ext cx="1526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7ABF5B7-9F6C-D47A-E9A4-0EB808FACD96}"/>
                  </a:ext>
                </a:extLst>
              </p14:cNvPr>
              <p14:cNvContentPartPr/>
              <p14:nvPr/>
            </p14:nvContentPartPr>
            <p14:xfrm>
              <a:off x="4826050" y="3937409"/>
              <a:ext cx="131760" cy="792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7ABF5B7-9F6C-D47A-E9A4-0EB808FACD96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817050" y="3928409"/>
                <a:ext cx="1494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260AFF37-0CA2-B69B-0940-06FA37D82918}"/>
                  </a:ext>
                </a:extLst>
              </p14:cNvPr>
              <p14:cNvContentPartPr/>
              <p14:nvPr/>
            </p14:nvContentPartPr>
            <p14:xfrm>
              <a:off x="4926130" y="3764249"/>
              <a:ext cx="114480" cy="1087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260AFF37-0CA2-B69B-0940-06FA37D82918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917130" y="3755609"/>
                <a:ext cx="1321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1638C81C-355D-8428-F33F-204D8B4E4E62}"/>
                  </a:ext>
                </a:extLst>
              </p14:cNvPr>
              <p14:cNvContentPartPr/>
              <p14:nvPr/>
            </p14:nvContentPartPr>
            <p14:xfrm>
              <a:off x="5101450" y="3968729"/>
              <a:ext cx="107280" cy="57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1638C81C-355D-8428-F33F-204D8B4E4E6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092450" y="3959729"/>
                <a:ext cx="1249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597ED012-49F4-5B8C-2872-2CF016A4FA82}"/>
                  </a:ext>
                </a:extLst>
              </p14:cNvPr>
              <p14:cNvContentPartPr/>
              <p14:nvPr/>
            </p14:nvContentPartPr>
            <p14:xfrm>
              <a:off x="5135290" y="3875849"/>
              <a:ext cx="16920" cy="1666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597ED012-49F4-5B8C-2872-2CF016A4FA82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5126650" y="3866849"/>
                <a:ext cx="345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7387BAE-29B2-436E-FEF8-4EB28A57892C}"/>
                  </a:ext>
                </a:extLst>
              </p14:cNvPr>
              <p14:cNvContentPartPr/>
              <p14:nvPr/>
            </p14:nvContentPartPr>
            <p14:xfrm>
              <a:off x="5310970" y="4015169"/>
              <a:ext cx="23400" cy="2365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7387BAE-29B2-436E-FEF8-4EB28A57892C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5302330" y="4006529"/>
                <a:ext cx="410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26A1FF79-70B9-F0E8-CC65-E5E485F8D459}"/>
                  </a:ext>
                </a:extLst>
              </p14:cNvPr>
              <p14:cNvContentPartPr/>
              <p14:nvPr/>
            </p14:nvContentPartPr>
            <p14:xfrm>
              <a:off x="5308450" y="3965129"/>
              <a:ext cx="64800" cy="1256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26A1FF79-70B9-F0E8-CC65-E5E485F8D459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5299810" y="3956489"/>
                <a:ext cx="824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BAF60878-3729-BCF1-39D9-E18D6D503463}"/>
                  </a:ext>
                </a:extLst>
              </p14:cNvPr>
              <p14:cNvContentPartPr/>
              <p14:nvPr/>
            </p14:nvContentPartPr>
            <p14:xfrm>
              <a:off x="5388010" y="3827969"/>
              <a:ext cx="115200" cy="1033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BAF60878-3729-BCF1-39D9-E18D6D503463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5379370" y="3818969"/>
                <a:ext cx="1328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9867B50D-7251-CA49-796C-4E28007267A0}"/>
                  </a:ext>
                </a:extLst>
              </p14:cNvPr>
              <p14:cNvContentPartPr/>
              <p14:nvPr/>
            </p14:nvContentPartPr>
            <p14:xfrm>
              <a:off x="5596810" y="3515849"/>
              <a:ext cx="174240" cy="7891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9867B50D-7251-CA49-796C-4E28007267A0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588170" y="3506849"/>
                <a:ext cx="191880" cy="8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0DE4C377-ADC7-431A-873A-1FC77562FA27}"/>
                  </a:ext>
                </a:extLst>
              </p14:cNvPr>
              <p14:cNvContentPartPr/>
              <p14:nvPr/>
            </p14:nvContentPartPr>
            <p14:xfrm>
              <a:off x="5839810" y="3528449"/>
              <a:ext cx="137880" cy="1630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0DE4C377-ADC7-431A-873A-1FC77562FA27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5831170" y="3519809"/>
                <a:ext cx="155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493F9A72-BFC9-E977-1C95-7B6623FCFF38}"/>
                  </a:ext>
                </a:extLst>
              </p14:cNvPr>
              <p14:cNvContentPartPr/>
              <p14:nvPr/>
            </p14:nvContentPartPr>
            <p14:xfrm>
              <a:off x="6198730" y="3942809"/>
              <a:ext cx="203040" cy="82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493F9A72-BFC9-E977-1C95-7B6623FCFF38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6190090" y="3933809"/>
                <a:ext cx="2206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90A39CAE-FBF3-1818-0B97-DE883F4B5897}"/>
                  </a:ext>
                </a:extLst>
              </p14:cNvPr>
              <p14:cNvContentPartPr/>
              <p14:nvPr/>
            </p14:nvContentPartPr>
            <p14:xfrm>
              <a:off x="6154810" y="4001489"/>
              <a:ext cx="295920" cy="334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90A39CAE-FBF3-1818-0B97-DE883F4B5897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6146170" y="3992489"/>
                <a:ext cx="31356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605AF89-E565-7EBC-6807-BE5930041719}"/>
              </a:ext>
            </a:extLst>
          </p:cNvPr>
          <p:cNvGrpSpPr/>
          <p:nvPr/>
        </p:nvGrpSpPr>
        <p:grpSpPr>
          <a:xfrm>
            <a:off x="6617770" y="3647249"/>
            <a:ext cx="1816560" cy="1121040"/>
            <a:chOff x="6617770" y="3647249"/>
            <a:chExt cx="1816560" cy="11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5FD0950-402C-E0AE-86A4-E285A0EFB5A2}"/>
                    </a:ext>
                  </a:extLst>
                </p14:cNvPr>
                <p14:cNvContentPartPr/>
                <p14:nvPr/>
              </p14:nvContentPartPr>
              <p14:xfrm>
                <a:off x="6835570" y="3794489"/>
                <a:ext cx="153000" cy="190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5FD0950-402C-E0AE-86A4-E285A0EFB5A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826930" y="3785489"/>
                  <a:ext cx="170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6EB3D8E-EE45-6E49-C484-A89859558832}"/>
                    </a:ext>
                  </a:extLst>
                </p14:cNvPr>
                <p14:cNvContentPartPr/>
                <p14:nvPr/>
              </p14:nvContentPartPr>
              <p14:xfrm>
                <a:off x="6980650" y="3647249"/>
                <a:ext cx="124920" cy="118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6EB3D8E-EE45-6E49-C484-A8985955883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972010" y="3638609"/>
                  <a:ext cx="142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42CAE6C-CAF4-6771-A2FF-0BB8DB983334}"/>
                    </a:ext>
                  </a:extLst>
                </p14:cNvPr>
                <p14:cNvContentPartPr/>
                <p14:nvPr/>
              </p14:nvContentPartPr>
              <p14:xfrm>
                <a:off x="7198810" y="3809249"/>
                <a:ext cx="29160" cy="315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42CAE6C-CAF4-6771-A2FF-0BB8DB98333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190170" y="3800249"/>
                  <a:ext cx="468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347FD1C-6B27-AE51-6F81-C11D663107C5}"/>
                    </a:ext>
                  </a:extLst>
                </p14:cNvPr>
                <p14:cNvContentPartPr/>
                <p14:nvPr/>
              </p14:nvContentPartPr>
              <p14:xfrm>
                <a:off x="7158490" y="3792689"/>
                <a:ext cx="159480" cy="143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347FD1C-6B27-AE51-6F81-C11D663107C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49850" y="3784049"/>
                  <a:ext cx="177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986B0AF-2ABD-602D-F18C-5242604A63C8}"/>
                    </a:ext>
                  </a:extLst>
                </p14:cNvPr>
                <p14:cNvContentPartPr/>
                <p14:nvPr/>
              </p14:nvContentPartPr>
              <p14:xfrm>
                <a:off x="7327330" y="4031369"/>
                <a:ext cx="181440" cy="119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986B0AF-2ABD-602D-F18C-5242604A63C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18330" y="4022369"/>
                  <a:ext cx="199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1B7D9DF-D56E-8D27-B91C-0BE4567CD472}"/>
                    </a:ext>
                  </a:extLst>
                </p14:cNvPr>
                <p14:cNvContentPartPr/>
                <p14:nvPr/>
              </p14:nvContentPartPr>
              <p14:xfrm>
                <a:off x="7544410" y="4028489"/>
                <a:ext cx="64440" cy="98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1B7D9DF-D56E-8D27-B91C-0BE4567CD47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535410" y="4019489"/>
                  <a:ext cx="82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DB9B291-4A9C-5E7D-78D5-68C5AF8F6D93}"/>
                    </a:ext>
                  </a:extLst>
                </p14:cNvPr>
                <p14:cNvContentPartPr/>
                <p14:nvPr/>
              </p14:nvContentPartPr>
              <p14:xfrm>
                <a:off x="7647010" y="4077089"/>
                <a:ext cx="102600" cy="90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DB9B291-4A9C-5E7D-78D5-68C5AF8F6D9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638370" y="4068089"/>
                  <a:ext cx="120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B29CAC2-527C-992F-7796-37BB06D0A016}"/>
                    </a:ext>
                  </a:extLst>
                </p14:cNvPr>
                <p14:cNvContentPartPr/>
                <p14:nvPr/>
              </p14:nvContentPartPr>
              <p14:xfrm>
                <a:off x="7614970" y="4067729"/>
                <a:ext cx="183240" cy="144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B29CAC2-527C-992F-7796-37BB06D0A01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605970" y="4059089"/>
                  <a:ext cx="200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6E60A87-BA9D-3370-1103-31742359BBA9}"/>
                    </a:ext>
                  </a:extLst>
                </p14:cNvPr>
                <p14:cNvContentPartPr/>
                <p14:nvPr/>
              </p14:nvContentPartPr>
              <p14:xfrm>
                <a:off x="7375570" y="3718529"/>
                <a:ext cx="157320" cy="82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6E60A87-BA9D-3370-1103-31742359BBA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366570" y="3709529"/>
                  <a:ext cx="174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225E768-77A3-1481-A400-670AB39DB260}"/>
                    </a:ext>
                  </a:extLst>
                </p14:cNvPr>
                <p14:cNvContentPartPr/>
                <p14:nvPr/>
              </p14:nvContentPartPr>
              <p14:xfrm>
                <a:off x="6617770" y="4199489"/>
                <a:ext cx="1816560" cy="100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225E768-77A3-1481-A400-670AB39DB26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609130" y="4190489"/>
                  <a:ext cx="1834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3A4AD4A-1AA4-F84A-3757-7789CA41B64A}"/>
                    </a:ext>
                  </a:extLst>
                </p14:cNvPr>
                <p14:cNvContentPartPr/>
                <p14:nvPr/>
              </p14:nvContentPartPr>
              <p14:xfrm>
                <a:off x="6825490" y="4489649"/>
                <a:ext cx="228600" cy="126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3A4AD4A-1AA4-F84A-3757-7789CA41B64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816490" y="4480649"/>
                  <a:ext cx="246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FA15108-CF57-E824-3E00-6BD45A03DC9D}"/>
                    </a:ext>
                  </a:extLst>
                </p14:cNvPr>
                <p14:cNvContentPartPr/>
                <p14:nvPr/>
              </p14:nvContentPartPr>
              <p14:xfrm>
                <a:off x="7094050" y="4389569"/>
                <a:ext cx="63000" cy="73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FA15108-CF57-E824-3E00-6BD45A03DC9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085050" y="4380569"/>
                  <a:ext cx="80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EED72B7-3DDF-0310-7F47-EA2E8A280D4D}"/>
                    </a:ext>
                  </a:extLst>
                </p14:cNvPr>
                <p14:cNvContentPartPr/>
                <p14:nvPr/>
              </p14:nvContentPartPr>
              <p14:xfrm>
                <a:off x="7220410" y="4480289"/>
                <a:ext cx="114840" cy="113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EED72B7-3DDF-0310-7F47-EA2E8A280D4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211410" y="4471289"/>
                  <a:ext cx="132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DD6DD6C-D41E-8F59-A5FC-7A4CCC5DC5E8}"/>
                    </a:ext>
                  </a:extLst>
                </p14:cNvPr>
                <p14:cNvContentPartPr/>
                <p14:nvPr/>
              </p14:nvContentPartPr>
              <p14:xfrm>
                <a:off x="7344610" y="4370849"/>
                <a:ext cx="96120" cy="83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DD6DD6C-D41E-8F59-A5FC-7A4CCC5DC5E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335610" y="4362209"/>
                  <a:ext cx="113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DCF60CD-2943-9D17-0EE4-42BD301ABDA4}"/>
                    </a:ext>
                  </a:extLst>
                </p14:cNvPr>
                <p14:cNvContentPartPr/>
                <p14:nvPr/>
              </p14:nvContentPartPr>
              <p14:xfrm>
                <a:off x="7498330" y="4489289"/>
                <a:ext cx="189360" cy="18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DCF60CD-2943-9D17-0EE4-42BD301ABDA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489330" y="4480289"/>
                  <a:ext cx="207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9BEDF26-E9E3-095E-ABDD-DABC6768050C}"/>
                    </a:ext>
                  </a:extLst>
                </p14:cNvPr>
                <p14:cNvContentPartPr/>
                <p14:nvPr/>
              </p14:nvContentPartPr>
              <p14:xfrm>
                <a:off x="7596610" y="4435649"/>
                <a:ext cx="4320" cy="165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9BEDF26-E9E3-095E-ABDD-DABC6768050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587970" y="4426649"/>
                  <a:ext cx="21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91ED5DA-5EE4-D252-9169-E234B7B4D64D}"/>
                    </a:ext>
                  </a:extLst>
                </p14:cNvPr>
                <p14:cNvContentPartPr/>
                <p14:nvPr/>
              </p14:nvContentPartPr>
              <p14:xfrm>
                <a:off x="7797490" y="4424129"/>
                <a:ext cx="114480" cy="284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91ED5DA-5EE4-D252-9169-E234B7B4D64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788850" y="4415489"/>
                  <a:ext cx="132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5A2EB9A-A612-4C91-EFD0-3AF2266DDEF4}"/>
                    </a:ext>
                  </a:extLst>
                </p14:cNvPr>
                <p14:cNvContentPartPr/>
                <p14:nvPr/>
              </p14:nvContentPartPr>
              <p14:xfrm>
                <a:off x="7878490" y="4668209"/>
                <a:ext cx="170280" cy="75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5A2EB9A-A612-4C91-EFD0-3AF2266DDEF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869490" y="4659209"/>
                  <a:ext cx="187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AC43F4B-865D-1BE9-495A-98A8A3CF6991}"/>
                    </a:ext>
                  </a:extLst>
                </p14:cNvPr>
                <p14:cNvContentPartPr/>
                <p14:nvPr/>
              </p14:nvContentPartPr>
              <p14:xfrm>
                <a:off x="8075410" y="4665329"/>
                <a:ext cx="208440" cy="56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AC43F4B-865D-1BE9-495A-98A8A3CF699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066410" y="4656329"/>
                  <a:ext cx="226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092AB5F-A1E9-5E3B-CC03-D1FD94876D29}"/>
                    </a:ext>
                  </a:extLst>
                </p14:cNvPr>
                <p14:cNvContentPartPr/>
                <p14:nvPr/>
              </p14:nvContentPartPr>
              <p14:xfrm>
                <a:off x="8132650" y="4653809"/>
                <a:ext cx="199440" cy="1144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092AB5F-A1E9-5E3B-CC03-D1FD94876D2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124010" y="4645169"/>
                  <a:ext cx="217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4AAC3AF-5AFA-7440-A4CC-8098CE15760E}"/>
                    </a:ext>
                  </a:extLst>
                </p14:cNvPr>
                <p14:cNvContentPartPr/>
                <p14:nvPr/>
              </p14:nvContentPartPr>
              <p14:xfrm>
                <a:off x="8067490" y="4347449"/>
                <a:ext cx="81720" cy="103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4AAC3AF-5AFA-7440-A4CC-8098CE15760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058490" y="4338449"/>
                  <a:ext cx="993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979A5AAC-F459-AA1A-DE63-62BF4118067A}"/>
              </a:ext>
            </a:extLst>
          </p:cNvPr>
          <p:cNvGrpSpPr/>
          <p:nvPr/>
        </p:nvGrpSpPr>
        <p:grpSpPr>
          <a:xfrm>
            <a:off x="8623330" y="3939929"/>
            <a:ext cx="1573200" cy="660960"/>
            <a:chOff x="8623330" y="3939929"/>
            <a:chExt cx="157320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126F76F-08B6-182E-05DA-664F7A29D078}"/>
                    </a:ext>
                  </a:extLst>
                </p14:cNvPr>
                <p14:cNvContentPartPr/>
                <p14:nvPr/>
              </p14:nvContentPartPr>
              <p14:xfrm>
                <a:off x="8623330" y="3951089"/>
                <a:ext cx="142560" cy="506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126F76F-08B6-182E-05DA-664F7A29D07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614690" y="3942449"/>
                  <a:ext cx="16020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EAB87F1-3502-4D8A-5B6F-5D1CA66B4114}"/>
                    </a:ext>
                  </a:extLst>
                </p14:cNvPr>
                <p14:cNvContentPartPr/>
                <p14:nvPr/>
              </p14:nvContentPartPr>
              <p14:xfrm>
                <a:off x="8815930" y="4198049"/>
                <a:ext cx="27720" cy="223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EAB87F1-3502-4D8A-5B6F-5D1CA66B411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806930" y="4189409"/>
                  <a:ext cx="453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A3F2447-7635-BA82-A971-F610F94D9CC2}"/>
                    </a:ext>
                  </a:extLst>
                </p14:cNvPr>
                <p14:cNvContentPartPr/>
                <p14:nvPr/>
              </p14:nvContentPartPr>
              <p14:xfrm>
                <a:off x="8801530" y="4127129"/>
                <a:ext cx="133200" cy="99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A3F2447-7635-BA82-A971-F610F94D9CC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792890" y="4118129"/>
                  <a:ext cx="150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ED7EE0F-445C-D75D-3C0E-5CD4BE0BF102}"/>
                    </a:ext>
                  </a:extLst>
                </p14:cNvPr>
                <p14:cNvContentPartPr/>
                <p14:nvPr/>
              </p14:nvContentPartPr>
              <p14:xfrm>
                <a:off x="9057130" y="4202369"/>
                <a:ext cx="79560" cy="5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ED7EE0F-445C-D75D-3C0E-5CD4BE0BF10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048490" y="4193729"/>
                  <a:ext cx="97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86682D2-1062-47BC-9313-E5111E7A9D60}"/>
                    </a:ext>
                  </a:extLst>
                </p14:cNvPr>
                <p14:cNvContentPartPr/>
                <p14:nvPr/>
              </p14:nvContentPartPr>
              <p14:xfrm>
                <a:off x="9301570" y="4170689"/>
                <a:ext cx="16560" cy="222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86682D2-1062-47BC-9313-E5111E7A9D6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292570" y="4162049"/>
                  <a:ext cx="34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8551276-087B-2DDB-0F3C-0220FEBF8B3A}"/>
                    </a:ext>
                  </a:extLst>
                </p14:cNvPr>
                <p14:cNvContentPartPr/>
                <p14:nvPr/>
              </p14:nvContentPartPr>
              <p14:xfrm>
                <a:off x="9295090" y="4084649"/>
                <a:ext cx="100080" cy="121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8551276-087B-2DDB-0F3C-0220FEBF8B3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286090" y="4076009"/>
                  <a:ext cx="117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9600B9A-1F36-5431-50BD-07AD96F345DB}"/>
                    </a:ext>
                  </a:extLst>
                </p14:cNvPr>
                <p14:cNvContentPartPr/>
                <p14:nvPr/>
              </p14:nvContentPartPr>
              <p14:xfrm>
                <a:off x="9364930" y="4396769"/>
                <a:ext cx="197640" cy="79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9600B9A-1F36-5431-50BD-07AD96F345D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355930" y="4388129"/>
                  <a:ext cx="215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17EC6C9-FFF0-A4C3-A3AC-E563CBD0D852}"/>
                    </a:ext>
                  </a:extLst>
                </p14:cNvPr>
                <p14:cNvContentPartPr/>
                <p14:nvPr/>
              </p14:nvContentPartPr>
              <p14:xfrm>
                <a:off x="9593170" y="4407929"/>
                <a:ext cx="121320" cy="56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17EC6C9-FFF0-A4C3-A3AC-E563CBD0D85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584170" y="4399289"/>
                  <a:ext cx="138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84D8EB5-E6D0-5836-039F-CCEF23115CDC}"/>
                    </a:ext>
                  </a:extLst>
                </p14:cNvPr>
                <p14:cNvContentPartPr/>
                <p14:nvPr/>
              </p14:nvContentPartPr>
              <p14:xfrm>
                <a:off x="9743650" y="4392449"/>
                <a:ext cx="95400" cy="85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84D8EB5-E6D0-5836-039F-CCEF23115CD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734650" y="4383809"/>
                  <a:ext cx="113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60F95B6-076A-AF08-AC48-3C7B02527922}"/>
                    </a:ext>
                  </a:extLst>
                </p14:cNvPr>
                <p14:cNvContentPartPr/>
                <p14:nvPr/>
              </p14:nvContentPartPr>
              <p14:xfrm>
                <a:off x="9764530" y="4402169"/>
                <a:ext cx="112320" cy="73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60F95B6-076A-AF08-AC48-3C7B0252792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755530" y="4393169"/>
                  <a:ext cx="129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957EADF-7229-E717-1215-4147D56C12DC}"/>
                    </a:ext>
                  </a:extLst>
                </p14:cNvPr>
                <p14:cNvContentPartPr/>
                <p14:nvPr/>
              </p14:nvContentPartPr>
              <p14:xfrm>
                <a:off x="9856690" y="3968009"/>
                <a:ext cx="192960" cy="632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957EADF-7229-E717-1215-4147D56C12D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847690" y="3959009"/>
                  <a:ext cx="21060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E8B2B28-D224-B9E2-C674-967C26E31CFB}"/>
                    </a:ext>
                  </a:extLst>
                </p14:cNvPr>
                <p14:cNvContentPartPr/>
                <p14:nvPr/>
              </p14:nvContentPartPr>
              <p14:xfrm>
                <a:off x="10043530" y="3939929"/>
                <a:ext cx="153000" cy="132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E8B2B28-D224-B9E2-C674-967C26E31CF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034530" y="3931289"/>
                  <a:ext cx="1706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5D2B3723-E0C6-B8E2-3319-FF8A00B1A128}"/>
              </a:ext>
            </a:extLst>
          </p:cNvPr>
          <p:cNvGrpSpPr/>
          <p:nvPr/>
        </p:nvGrpSpPr>
        <p:grpSpPr>
          <a:xfrm>
            <a:off x="953170" y="5009849"/>
            <a:ext cx="719640" cy="197640"/>
            <a:chOff x="953170" y="5009849"/>
            <a:chExt cx="71964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9B57352-300B-76A9-1A9A-595D9E61A695}"/>
                    </a:ext>
                  </a:extLst>
                </p14:cNvPr>
                <p14:cNvContentPartPr/>
                <p14:nvPr/>
              </p14:nvContentPartPr>
              <p14:xfrm>
                <a:off x="953170" y="5009849"/>
                <a:ext cx="130320" cy="191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9B57352-300B-76A9-1A9A-595D9E61A69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44170" y="5000849"/>
                  <a:ext cx="147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73BD049-CF29-D236-B8D2-553AE7AE25F4}"/>
                    </a:ext>
                  </a:extLst>
                </p14:cNvPr>
                <p14:cNvContentPartPr/>
                <p14:nvPr/>
              </p14:nvContentPartPr>
              <p14:xfrm>
                <a:off x="1161970" y="5044049"/>
                <a:ext cx="510840" cy="163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73BD049-CF29-D236-B8D2-553AE7AE25F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52970" y="5035409"/>
                  <a:ext cx="5284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32650A3-B707-43CC-8FE4-B8B1620D3AFA}"/>
              </a:ext>
            </a:extLst>
          </p:cNvPr>
          <p:cNvGrpSpPr/>
          <p:nvPr/>
        </p:nvGrpSpPr>
        <p:grpSpPr>
          <a:xfrm>
            <a:off x="1854610" y="4959089"/>
            <a:ext cx="573120" cy="443520"/>
            <a:chOff x="1854610" y="4959089"/>
            <a:chExt cx="5731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3C6B62B-A456-DFA6-7A3F-C02808D31161}"/>
                    </a:ext>
                  </a:extLst>
                </p14:cNvPr>
                <p14:cNvContentPartPr/>
                <p14:nvPr/>
              </p14:nvContentPartPr>
              <p14:xfrm>
                <a:off x="1854610" y="4959089"/>
                <a:ext cx="120600" cy="372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3C6B62B-A456-DFA6-7A3F-C02808D3116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845610" y="4950089"/>
                  <a:ext cx="1382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47C0259-7C22-EE21-D99C-CE6E17FE3B90}"/>
                    </a:ext>
                  </a:extLst>
                </p14:cNvPr>
                <p14:cNvContentPartPr/>
                <p14:nvPr/>
              </p14:nvContentPartPr>
              <p14:xfrm>
                <a:off x="1982770" y="5287769"/>
                <a:ext cx="155880" cy="105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47C0259-7C22-EE21-D99C-CE6E17FE3B9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973770" y="5278769"/>
                  <a:ext cx="173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07D5C66-1310-6AAA-69FD-F7CC61DB721B}"/>
                    </a:ext>
                  </a:extLst>
                </p14:cNvPr>
                <p14:cNvContentPartPr/>
                <p14:nvPr/>
              </p14:nvContentPartPr>
              <p14:xfrm>
                <a:off x="2160970" y="5277329"/>
                <a:ext cx="152280" cy="111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07D5C66-1310-6AAA-69FD-F7CC61DB721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151970" y="5268329"/>
                  <a:ext cx="169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3A3FB82-7066-6DD0-7AE6-6A4741BB5502}"/>
                    </a:ext>
                  </a:extLst>
                </p14:cNvPr>
                <p14:cNvContentPartPr/>
                <p14:nvPr/>
              </p14:nvContentPartPr>
              <p14:xfrm>
                <a:off x="2330530" y="5268689"/>
                <a:ext cx="78120" cy="129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3A3FB82-7066-6DD0-7AE6-6A4741BB550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321890" y="5260049"/>
                  <a:ext cx="95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EC79751-4A31-EB64-95DD-CAFC7617F784}"/>
                    </a:ext>
                  </a:extLst>
                </p14:cNvPr>
                <p14:cNvContentPartPr/>
                <p14:nvPr/>
              </p14:nvContentPartPr>
              <p14:xfrm>
                <a:off x="2307850" y="5249249"/>
                <a:ext cx="119880" cy="1533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EC79751-4A31-EB64-95DD-CAFC7617F78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299210" y="5240249"/>
                  <a:ext cx="1375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8A1AE2B-D1E7-18D7-4401-B6A397A112C6}"/>
              </a:ext>
            </a:extLst>
          </p:cNvPr>
          <p:cNvGrpSpPr/>
          <p:nvPr/>
        </p:nvGrpSpPr>
        <p:grpSpPr>
          <a:xfrm>
            <a:off x="2692330" y="4906169"/>
            <a:ext cx="2487240" cy="519480"/>
            <a:chOff x="2692330" y="4906169"/>
            <a:chExt cx="248724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7F0AAEC-FF0E-1015-4281-A55D90A0CD82}"/>
                    </a:ext>
                  </a:extLst>
                </p14:cNvPr>
                <p14:cNvContentPartPr/>
                <p14:nvPr/>
              </p14:nvContentPartPr>
              <p14:xfrm>
                <a:off x="2692330" y="5209649"/>
                <a:ext cx="120240" cy="1782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7F0AAEC-FF0E-1015-4281-A55D90A0CD8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683330" y="5200649"/>
                  <a:ext cx="137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519E629-ABFD-8EC4-CA5F-03CDB9055236}"/>
                    </a:ext>
                  </a:extLst>
                </p14:cNvPr>
                <p14:cNvContentPartPr/>
                <p14:nvPr/>
              </p14:nvContentPartPr>
              <p14:xfrm>
                <a:off x="3002290" y="5110289"/>
                <a:ext cx="39240" cy="219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519E629-ABFD-8EC4-CA5F-03CDB905523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993650" y="5101289"/>
                  <a:ext cx="56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2D3A75B-57D7-8305-EDE9-B07C3B0AE387}"/>
                    </a:ext>
                  </a:extLst>
                </p14:cNvPr>
                <p14:cNvContentPartPr/>
                <p14:nvPr/>
              </p14:nvContentPartPr>
              <p14:xfrm>
                <a:off x="2938570" y="5012009"/>
                <a:ext cx="156240" cy="1450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2D3A75B-57D7-8305-EDE9-B07C3B0AE38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929930" y="5003009"/>
                  <a:ext cx="173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325A37F-BFFA-3192-58B3-7E6422C5E457}"/>
                    </a:ext>
                  </a:extLst>
                </p14:cNvPr>
                <p14:cNvContentPartPr/>
                <p14:nvPr/>
              </p14:nvContentPartPr>
              <p14:xfrm>
                <a:off x="3181210" y="5034689"/>
                <a:ext cx="169560" cy="82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325A37F-BFFA-3192-58B3-7E6422C5E45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172570" y="5026049"/>
                  <a:ext cx="187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2B4505D-2110-BF17-EE73-D58834D36E8E}"/>
                    </a:ext>
                  </a:extLst>
                </p14:cNvPr>
                <p14:cNvContentPartPr/>
                <p14:nvPr/>
              </p14:nvContentPartPr>
              <p14:xfrm>
                <a:off x="3173290" y="5165729"/>
                <a:ext cx="195480" cy="36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2B4505D-2110-BF17-EE73-D58834D36E8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164650" y="5156729"/>
                  <a:ext cx="213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ECB687F-0D4C-6CD9-D2BB-E869B276409F}"/>
                    </a:ext>
                  </a:extLst>
                </p14:cNvPr>
                <p14:cNvContentPartPr/>
                <p14:nvPr/>
              </p14:nvContentPartPr>
              <p14:xfrm>
                <a:off x="3555610" y="5009489"/>
                <a:ext cx="38160" cy="298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ECB687F-0D4C-6CD9-D2BB-E869B276409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546610" y="5000489"/>
                  <a:ext cx="558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A4EA8CC-6176-6FB0-2979-BA8C580EBE36}"/>
                    </a:ext>
                  </a:extLst>
                </p14:cNvPr>
                <p14:cNvContentPartPr/>
                <p14:nvPr/>
              </p14:nvContentPartPr>
              <p14:xfrm>
                <a:off x="3512050" y="4971329"/>
                <a:ext cx="130320" cy="173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A4EA8CC-6176-6FB0-2979-BA8C580EBE3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503050" y="4962329"/>
                  <a:ext cx="147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9EF10F0-C01E-AF30-8F5D-22DB0CE7D907}"/>
                    </a:ext>
                  </a:extLst>
                </p14:cNvPr>
                <p14:cNvContentPartPr/>
                <p14:nvPr/>
              </p14:nvContentPartPr>
              <p14:xfrm>
                <a:off x="3647050" y="5228009"/>
                <a:ext cx="150480" cy="135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9EF10F0-C01E-AF30-8F5D-22DB0CE7D90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638050" y="5219369"/>
                  <a:ext cx="168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0854241-1FEC-EA4B-C211-1B4D3A796769}"/>
                    </a:ext>
                  </a:extLst>
                </p14:cNvPr>
                <p14:cNvContentPartPr/>
                <p14:nvPr/>
              </p14:nvContentPartPr>
              <p14:xfrm>
                <a:off x="3848290" y="5242409"/>
                <a:ext cx="84960" cy="1162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0854241-1FEC-EA4B-C211-1B4D3A79676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839650" y="5233409"/>
                  <a:ext cx="102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17252A7-39A1-4EAC-6BC0-6CF48149715F}"/>
                    </a:ext>
                  </a:extLst>
                </p14:cNvPr>
                <p14:cNvContentPartPr/>
                <p14:nvPr/>
              </p14:nvContentPartPr>
              <p14:xfrm>
                <a:off x="3995890" y="5207849"/>
                <a:ext cx="125280" cy="202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17252A7-39A1-4EAC-6BC0-6CF48149715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986890" y="5198849"/>
                  <a:ext cx="142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9692EE6-6005-F17C-B890-948E5053D2A9}"/>
                    </a:ext>
                  </a:extLst>
                </p14:cNvPr>
                <p14:cNvContentPartPr/>
                <p14:nvPr/>
              </p14:nvContentPartPr>
              <p14:xfrm>
                <a:off x="3926410" y="5263649"/>
                <a:ext cx="225360" cy="162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9692EE6-6005-F17C-B890-948E5053D2A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917410" y="5255009"/>
                  <a:ext cx="243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5C77CB2-29D5-3B90-E74F-D70AF021091A}"/>
                    </a:ext>
                  </a:extLst>
                </p14:cNvPr>
                <p14:cNvContentPartPr/>
                <p14:nvPr/>
              </p14:nvContentPartPr>
              <p14:xfrm>
                <a:off x="4189930" y="5032529"/>
                <a:ext cx="165600" cy="637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5C77CB2-29D5-3B90-E74F-D70AF021091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181290" y="5023889"/>
                  <a:ext cx="183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7706934-8971-CD58-849B-109595B0CB6F}"/>
                    </a:ext>
                  </a:extLst>
                </p14:cNvPr>
                <p14:cNvContentPartPr/>
                <p14:nvPr/>
              </p14:nvContentPartPr>
              <p14:xfrm>
                <a:off x="4178770" y="5141969"/>
                <a:ext cx="125280" cy="11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7706934-8971-CD58-849B-109595B0CB6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170130" y="5133329"/>
                  <a:ext cx="142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B80019F-1CD7-BCE5-E571-DE9522307747}"/>
                    </a:ext>
                  </a:extLst>
                </p14:cNvPr>
                <p14:cNvContentPartPr/>
                <p14:nvPr/>
              </p14:nvContentPartPr>
              <p14:xfrm>
                <a:off x="4471450" y="4906169"/>
                <a:ext cx="678600" cy="2718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B80019F-1CD7-BCE5-E571-DE952230774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462810" y="4897529"/>
                  <a:ext cx="6962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C8EAA6F-A436-2214-27A3-682E4AD5E41A}"/>
                    </a:ext>
                  </a:extLst>
                </p14:cNvPr>
                <p14:cNvContentPartPr/>
                <p14:nvPr/>
              </p14:nvContentPartPr>
              <p14:xfrm>
                <a:off x="5008930" y="4936409"/>
                <a:ext cx="170640" cy="75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C8EAA6F-A436-2214-27A3-682E4AD5E41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000290" y="4927409"/>
                  <a:ext cx="1882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085F9DEE-43F3-C991-B411-0675D547D61F}"/>
              </a:ext>
            </a:extLst>
          </p:cNvPr>
          <p:cNvGrpSpPr/>
          <p:nvPr/>
        </p:nvGrpSpPr>
        <p:grpSpPr>
          <a:xfrm>
            <a:off x="838330" y="5666849"/>
            <a:ext cx="2491560" cy="444600"/>
            <a:chOff x="838330" y="5666849"/>
            <a:chExt cx="249156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95996CC-2901-A28B-41B1-A33D054AFF24}"/>
                    </a:ext>
                  </a:extLst>
                </p14:cNvPr>
                <p14:cNvContentPartPr/>
                <p14:nvPr/>
              </p14:nvContentPartPr>
              <p14:xfrm>
                <a:off x="838330" y="5844329"/>
                <a:ext cx="137520" cy="156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95996CC-2901-A28B-41B1-A33D054AFF2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29690" y="5835329"/>
                  <a:ext cx="155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EADE4D9-7861-5CFC-C04B-E8D090415AE2}"/>
                    </a:ext>
                  </a:extLst>
                </p14:cNvPr>
                <p14:cNvContentPartPr/>
                <p14:nvPr/>
              </p14:nvContentPartPr>
              <p14:xfrm>
                <a:off x="1020850" y="5891129"/>
                <a:ext cx="115200" cy="102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EADE4D9-7861-5CFC-C04B-E8D090415AE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11850" y="5882129"/>
                  <a:ext cx="132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15D0B1E-574D-59B6-28EA-0608C6189469}"/>
                    </a:ext>
                  </a:extLst>
                </p14:cNvPr>
                <p14:cNvContentPartPr/>
                <p14:nvPr/>
              </p14:nvContentPartPr>
              <p14:xfrm>
                <a:off x="1388050" y="5744969"/>
                <a:ext cx="94320" cy="207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15D0B1E-574D-59B6-28EA-0608C618946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379410" y="5735969"/>
                  <a:ext cx="111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6C3A228-1410-047C-1F8C-F1F4C4B34B48}"/>
                    </a:ext>
                  </a:extLst>
                </p14:cNvPr>
                <p14:cNvContentPartPr/>
                <p14:nvPr/>
              </p14:nvContentPartPr>
              <p14:xfrm>
                <a:off x="1361770" y="5706449"/>
                <a:ext cx="485640" cy="2318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6C3A228-1410-047C-1F8C-F1F4C4B34B4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352770" y="5697809"/>
                  <a:ext cx="503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5AE65FB-30C6-CCFD-44A7-D67DC1F104BB}"/>
                    </a:ext>
                  </a:extLst>
                </p14:cNvPr>
                <p14:cNvContentPartPr/>
                <p14:nvPr/>
              </p14:nvContentPartPr>
              <p14:xfrm>
                <a:off x="1970890" y="5666849"/>
                <a:ext cx="735480" cy="3920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5AE65FB-30C6-CCFD-44A7-D67DC1F104B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962250" y="5657849"/>
                  <a:ext cx="7531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87EE65D-5B57-5542-9BDB-FD28E7C0F251}"/>
                    </a:ext>
                  </a:extLst>
                </p14:cNvPr>
                <p14:cNvContentPartPr/>
                <p14:nvPr/>
              </p14:nvContentPartPr>
              <p14:xfrm>
                <a:off x="2916970" y="5829569"/>
                <a:ext cx="207000" cy="2818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87EE65D-5B57-5542-9BDB-FD28E7C0F25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908330" y="5820929"/>
                  <a:ext cx="224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E7374D5-FFD5-F600-D09A-B0ABDD7F625D}"/>
                    </a:ext>
                  </a:extLst>
                </p14:cNvPr>
                <p14:cNvContentPartPr/>
                <p14:nvPr/>
              </p14:nvContentPartPr>
              <p14:xfrm>
                <a:off x="3202810" y="5867009"/>
                <a:ext cx="127080" cy="16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E7374D5-FFD5-F600-D09A-B0ABDD7F625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193810" y="5858009"/>
                  <a:ext cx="1447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A17B5DCE-BFC5-EB1C-EC95-2FAF7AA7174A}"/>
              </a:ext>
            </a:extLst>
          </p:cNvPr>
          <p:cNvGrpSpPr/>
          <p:nvPr/>
        </p:nvGrpSpPr>
        <p:grpSpPr>
          <a:xfrm>
            <a:off x="3404770" y="5518889"/>
            <a:ext cx="3598560" cy="576360"/>
            <a:chOff x="3404770" y="5518889"/>
            <a:chExt cx="359856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CD73A42-B0B2-2547-A3B0-4E67C79913F3}"/>
                    </a:ext>
                  </a:extLst>
                </p14:cNvPr>
                <p14:cNvContentPartPr/>
                <p14:nvPr/>
              </p14:nvContentPartPr>
              <p14:xfrm>
                <a:off x="3404770" y="5671529"/>
                <a:ext cx="1464120" cy="4237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CD73A42-B0B2-2547-A3B0-4E67C79913F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395770" y="5662529"/>
                  <a:ext cx="14817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D4291AE-64EE-08E8-B693-4AE828F914BE}"/>
                    </a:ext>
                  </a:extLst>
                </p14:cNvPr>
                <p14:cNvContentPartPr/>
                <p14:nvPr/>
              </p14:nvContentPartPr>
              <p14:xfrm>
                <a:off x="4623730" y="5746049"/>
                <a:ext cx="258120" cy="82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D4291AE-64EE-08E8-B693-4AE828F914B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615090" y="5737049"/>
                  <a:ext cx="275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D2C98C1-3A8F-C7A9-02B0-0E788EE15A7E}"/>
                    </a:ext>
                  </a:extLst>
                </p14:cNvPr>
                <p14:cNvContentPartPr/>
                <p14:nvPr/>
              </p14:nvContentPartPr>
              <p14:xfrm>
                <a:off x="5137090" y="5518889"/>
                <a:ext cx="1304280" cy="4788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D2C98C1-3A8F-C7A9-02B0-0E788EE15A7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128090" y="5509889"/>
                  <a:ext cx="13219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1976D6F-B66C-8A12-0845-A0C5E8F52AC1}"/>
                    </a:ext>
                  </a:extLst>
                </p14:cNvPr>
                <p14:cNvContentPartPr/>
                <p14:nvPr/>
              </p14:nvContentPartPr>
              <p14:xfrm>
                <a:off x="5648290" y="5667209"/>
                <a:ext cx="348480" cy="464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1976D6F-B66C-8A12-0845-A0C5E8F52AC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639650" y="5658209"/>
                  <a:ext cx="366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6AC9480-355B-85EA-5445-AD777184975D}"/>
                    </a:ext>
                  </a:extLst>
                </p14:cNvPr>
                <p14:cNvContentPartPr/>
                <p14:nvPr/>
              </p14:nvContentPartPr>
              <p14:xfrm>
                <a:off x="6690850" y="5673329"/>
                <a:ext cx="248400" cy="144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6AC9480-355B-85EA-5445-AD777184975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681850" y="5664329"/>
                  <a:ext cx="266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EE6A366-283C-B34B-B681-BC00AE237F8F}"/>
                    </a:ext>
                  </a:extLst>
                </p14:cNvPr>
                <p14:cNvContentPartPr/>
                <p14:nvPr/>
              </p14:nvContentPartPr>
              <p14:xfrm>
                <a:off x="6666370" y="5849369"/>
                <a:ext cx="336960" cy="615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EE6A366-283C-B34B-B681-BC00AE237F8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657370" y="5840729"/>
                  <a:ext cx="35460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676C4716-0EA5-ACBC-336A-5051140AD439}"/>
              </a:ext>
            </a:extLst>
          </p:cNvPr>
          <p:cNvGrpSpPr/>
          <p:nvPr/>
        </p:nvGrpSpPr>
        <p:grpSpPr>
          <a:xfrm>
            <a:off x="7346410" y="5444009"/>
            <a:ext cx="1062000" cy="429840"/>
            <a:chOff x="7346410" y="5444009"/>
            <a:chExt cx="106200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54B6BD3-8036-EE61-F432-6F013B338189}"/>
                    </a:ext>
                  </a:extLst>
                </p14:cNvPr>
                <p14:cNvContentPartPr/>
                <p14:nvPr/>
              </p14:nvContentPartPr>
              <p14:xfrm>
                <a:off x="7346410" y="5444009"/>
                <a:ext cx="1062000" cy="4298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54B6BD3-8036-EE61-F432-6F013B33818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337410" y="5435369"/>
                  <a:ext cx="10796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0D3E806-ADD8-05C4-9FA9-41AC877DCFFA}"/>
                    </a:ext>
                  </a:extLst>
                </p14:cNvPr>
                <p14:cNvContentPartPr/>
                <p14:nvPr/>
              </p14:nvContentPartPr>
              <p14:xfrm>
                <a:off x="8054890" y="5539049"/>
                <a:ext cx="330480" cy="590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0D3E806-ADD8-05C4-9FA9-41AC877DCFF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046250" y="5530409"/>
                  <a:ext cx="3481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5CF7BEC1-B319-8018-499E-4CBE5EAC059C}"/>
              </a:ext>
            </a:extLst>
          </p:cNvPr>
          <p:cNvGrpSpPr/>
          <p:nvPr/>
        </p:nvGrpSpPr>
        <p:grpSpPr>
          <a:xfrm>
            <a:off x="8694250" y="5417369"/>
            <a:ext cx="1826640" cy="545040"/>
            <a:chOff x="8694250" y="5417369"/>
            <a:chExt cx="182664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E14CBCC-DF62-5A7C-7FCC-86A7E9B4103F}"/>
                    </a:ext>
                  </a:extLst>
                </p14:cNvPr>
                <p14:cNvContentPartPr/>
                <p14:nvPr/>
              </p14:nvContentPartPr>
              <p14:xfrm>
                <a:off x="8694250" y="5659649"/>
                <a:ext cx="41040" cy="450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E14CBCC-DF62-5A7C-7FCC-86A7E9B4103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685610" y="5650649"/>
                  <a:ext cx="58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400A4D7-AC7B-55DC-6DF6-1B760D5EFDEC}"/>
                    </a:ext>
                  </a:extLst>
                </p14:cNvPr>
                <p14:cNvContentPartPr/>
                <p14:nvPr/>
              </p14:nvContentPartPr>
              <p14:xfrm>
                <a:off x="8960290" y="5419529"/>
                <a:ext cx="117720" cy="473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400A4D7-AC7B-55DC-6DF6-1B760D5EFDE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951290" y="5410529"/>
                  <a:ext cx="13536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990E6B5-B782-476C-87F5-1DED015DB98A}"/>
                    </a:ext>
                  </a:extLst>
                </p14:cNvPr>
                <p14:cNvContentPartPr/>
                <p14:nvPr/>
              </p14:nvContentPartPr>
              <p14:xfrm>
                <a:off x="9124090" y="5591969"/>
                <a:ext cx="165960" cy="3182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990E6B5-B782-476C-87F5-1DED015DB98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115090" y="5582969"/>
                  <a:ext cx="1836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D99021E2-2EA6-071E-8999-DC89390257B6}"/>
                    </a:ext>
                  </a:extLst>
                </p14:cNvPr>
                <p14:cNvContentPartPr/>
                <p14:nvPr/>
              </p14:nvContentPartPr>
              <p14:xfrm>
                <a:off x="9345130" y="5652449"/>
                <a:ext cx="145800" cy="54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D99021E2-2EA6-071E-8999-DC89390257B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336490" y="5643809"/>
                  <a:ext cx="163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1458E19-8767-5A2A-0C5D-5256760B806A}"/>
                    </a:ext>
                  </a:extLst>
                </p14:cNvPr>
                <p14:cNvContentPartPr/>
                <p14:nvPr/>
              </p14:nvContentPartPr>
              <p14:xfrm>
                <a:off x="9615850" y="5463089"/>
                <a:ext cx="185040" cy="3603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1458E19-8767-5A2A-0C5D-5256760B806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607210" y="5454449"/>
                  <a:ext cx="2026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841CA89-0675-F6B9-3028-EF86A98AA52A}"/>
                    </a:ext>
                  </a:extLst>
                </p14:cNvPr>
                <p14:cNvContentPartPr/>
                <p14:nvPr/>
              </p14:nvContentPartPr>
              <p14:xfrm>
                <a:off x="9712330" y="5847929"/>
                <a:ext cx="162720" cy="748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841CA89-0675-F6B9-3028-EF86A98AA52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703330" y="5838929"/>
                  <a:ext cx="180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A1B1A2B-AD96-CF40-5E44-A848C98A1F2C}"/>
                    </a:ext>
                  </a:extLst>
                </p14:cNvPr>
                <p14:cNvContentPartPr/>
                <p14:nvPr/>
              </p14:nvContentPartPr>
              <p14:xfrm>
                <a:off x="9895570" y="5832449"/>
                <a:ext cx="353160" cy="1195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A1B1A2B-AD96-CF40-5E44-A848C98A1F2C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886570" y="5823809"/>
                  <a:ext cx="370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BB66134-965D-44DB-1C68-A1BF57C10870}"/>
                    </a:ext>
                  </a:extLst>
                </p14:cNvPr>
                <p14:cNvContentPartPr/>
                <p14:nvPr/>
              </p14:nvContentPartPr>
              <p14:xfrm>
                <a:off x="10087090" y="5834609"/>
                <a:ext cx="156960" cy="1152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BB66134-965D-44DB-1C68-A1BF57C1087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078090" y="5825969"/>
                  <a:ext cx="174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64D6DE2-2A99-D793-D497-B1ACF3711003}"/>
                    </a:ext>
                  </a:extLst>
                </p14:cNvPr>
                <p14:cNvContentPartPr/>
                <p14:nvPr/>
              </p14:nvContentPartPr>
              <p14:xfrm>
                <a:off x="10244050" y="5460209"/>
                <a:ext cx="116640" cy="5022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64D6DE2-2A99-D793-D497-B1ACF371100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235410" y="5451209"/>
                  <a:ext cx="1342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6D08CB3-E217-FAA7-C2ED-016FC2818A9C}"/>
                    </a:ext>
                  </a:extLst>
                </p14:cNvPr>
                <p14:cNvContentPartPr/>
                <p14:nvPr/>
              </p14:nvContentPartPr>
              <p14:xfrm>
                <a:off x="10337290" y="5417369"/>
                <a:ext cx="183600" cy="2091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6D08CB3-E217-FAA7-C2ED-016FC2818A9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328290" y="5408729"/>
                  <a:ext cx="20124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AF946681-8687-A220-CBB3-7A7307324E72}"/>
              </a:ext>
            </a:extLst>
          </p:cNvPr>
          <p:cNvGrpSpPr/>
          <p:nvPr/>
        </p:nvGrpSpPr>
        <p:grpSpPr>
          <a:xfrm>
            <a:off x="7565290" y="6005249"/>
            <a:ext cx="3693600" cy="632160"/>
            <a:chOff x="7565290" y="6005249"/>
            <a:chExt cx="369360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958C01B-5FC1-E3A2-D128-17654FE12B74}"/>
                    </a:ext>
                  </a:extLst>
                </p14:cNvPr>
                <p14:cNvContentPartPr/>
                <p14:nvPr/>
              </p14:nvContentPartPr>
              <p14:xfrm>
                <a:off x="7565290" y="6018929"/>
                <a:ext cx="1422720" cy="4086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958C01B-5FC1-E3A2-D128-17654FE12B7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556650" y="6010289"/>
                  <a:ext cx="14403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8E9A9EF-4CA6-FDFA-DD30-DCC47E6F349B}"/>
                    </a:ext>
                  </a:extLst>
                </p14:cNvPr>
                <p14:cNvContentPartPr/>
                <p14:nvPr/>
              </p14:nvContentPartPr>
              <p14:xfrm>
                <a:off x="8370970" y="6164729"/>
                <a:ext cx="379080" cy="147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8E9A9EF-4CA6-FDFA-DD30-DCC47E6F349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361970" y="6155729"/>
                  <a:ext cx="396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0015D4F-78B1-A600-566F-78B95D872416}"/>
                    </a:ext>
                  </a:extLst>
                </p14:cNvPr>
                <p14:cNvContentPartPr/>
                <p14:nvPr/>
              </p14:nvContentPartPr>
              <p14:xfrm>
                <a:off x="9248290" y="6005249"/>
                <a:ext cx="2010600" cy="6321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0015D4F-78B1-A600-566F-78B95D87241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239290" y="5996249"/>
                  <a:ext cx="2028240" cy="64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049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6BB15826-3E62-D395-6397-4A05F5743767}"/>
              </a:ext>
            </a:extLst>
          </p:cNvPr>
          <p:cNvGrpSpPr/>
          <p:nvPr/>
        </p:nvGrpSpPr>
        <p:grpSpPr>
          <a:xfrm>
            <a:off x="5375410" y="77129"/>
            <a:ext cx="6313320" cy="1208880"/>
            <a:chOff x="5375410" y="77129"/>
            <a:chExt cx="6313320" cy="12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8D5D98D-E7C6-141F-7F91-6D8B8DDE9416}"/>
                    </a:ext>
                  </a:extLst>
                </p14:cNvPr>
                <p14:cNvContentPartPr/>
                <p14:nvPr/>
              </p14:nvContentPartPr>
              <p14:xfrm>
                <a:off x="5406730" y="132569"/>
                <a:ext cx="207360" cy="442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8D5D98D-E7C6-141F-7F91-6D8B8DDE94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97730" y="123569"/>
                  <a:ext cx="2250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ED6387-4A19-A4C5-0FA1-B464A9C27582}"/>
                    </a:ext>
                  </a:extLst>
                </p14:cNvPr>
                <p14:cNvContentPartPr/>
                <p14:nvPr/>
              </p14:nvContentPartPr>
              <p14:xfrm>
                <a:off x="5589250" y="192689"/>
                <a:ext cx="253800" cy="351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ED6387-4A19-A4C5-0FA1-B464A9C275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80250" y="184049"/>
                  <a:ext cx="2714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84CBAB2-686B-12C0-D910-CA9276D525F5}"/>
                    </a:ext>
                  </a:extLst>
                </p14:cNvPr>
                <p14:cNvContentPartPr/>
                <p14:nvPr/>
              </p14:nvContentPartPr>
              <p14:xfrm>
                <a:off x="5900650" y="344249"/>
                <a:ext cx="196560" cy="86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84CBAB2-686B-12C0-D910-CA9276D525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92010" y="335249"/>
                  <a:ext cx="214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2A1E79-31E7-D4A3-4A36-5F1CFE29DF6D}"/>
                    </a:ext>
                  </a:extLst>
                </p14:cNvPr>
                <p14:cNvContentPartPr/>
                <p14:nvPr/>
              </p14:nvContentPartPr>
              <p14:xfrm>
                <a:off x="6126010" y="269009"/>
                <a:ext cx="73800" cy="79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2A1E79-31E7-D4A3-4A36-5F1CFE29DF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17010" y="260369"/>
                  <a:ext cx="91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62F6BB-AAA8-ECC2-87A2-BD649512F86A}"/>
                    </a:ext>
                  </a:extLst>
                </p14:cNvPr>
                <p14:cNvContentPartPr/>
                <p14:nvPr/>
              </p14:nvContentPartPr>
              <p14:xfrm>
                <a:off x="6279730" y="349649"/>
                <a:ext cx="108720" cy="89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62F6BB-AAA8-ECC2-87A2-BD649512F8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70730" y="340649"/>
                  <a:ext cx="126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45DF900-0DEA-0F6A-15D1-63906F85A0BA}"/>
                    </a:ext>
                  </a:extLst>
                </p14:cNvPr>
                <p14:cNvContentPartPr/>
                <p14:nvPr/>
              </p14:nvContentPartPr>
              <p14:xfrm>
                <a:off x="6508690" y="251009"/>
                <a:ext cx="28800" cy="119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45DF900-0DEA-0F6A-15D1-63906F85A0B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00050" y="242369"/>
                  <a:ext cx="46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39FEC74-6AD4-BB79-73DB-F04D3FD71C74}"/>
                    </a:ext>
                  </a:extLst>
                </p14:cNvPr>
                <p14:cNvContentPartPr/>
                <p14:nvPr/>
              </p14:nvContentPartPr>
              <p14:xfrm>
                <a:off x="6441730" y="224729"/>
                <a:ext cx="139320" cy="106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9FEC74-6AD4-BB79-73DB-F04D3FD71C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32730" y="215729"/>
                  <a:ext cx="156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D24E70-2807-7EC1-C63E-049431A6C432}"/>
                    </a:ext>
                  </a:extLst>
                </p14:cNvPr>
                <p14:cNvContentPartPr/>
                <p14:nvPr/>
              </p14:nvContentPartPr>
              <p14:xfrm>
                <a:off x="6681850" y="328769"/>
                <a:ext cx="50040" cy="110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D24E70-2807-7EC1-C63E-049431A6C4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72850" y="319769"/>
                  <a:ext cx="67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399260D-46F6-9C68-9029-ABE2EAF4D403}"/>
                    </a:ext>
                  </a:extLst>
                </p14:cNvPr>
                <p14:cNvContentPartPr/>
                <p14:nvPr/>
              </p14:nvContentPartPr>
              <p14:xfrm>
                <a:off x="6633970" y="377729"/>
                <a:ext cx="176760" cy="1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399260D-46F6-9C68-9029-ABE2EAF4D4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25330" y="368729"/>
                  <a:ext cx="194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F311DC-D2BE-AC1B-0F7F-79039E67BBCA}"/>
                    </a:ext>
                  </a:extLst>
                </p14:cNvPr>
                <p14:cNvContentPartPr/>
                <p14:nvPr/>
              </p14:nvContentPartPr>
              <p14:xfrm>
                <a:off x="6883450" y="348209"/>
                <a:ext cx="144360" cy="89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F311DC-D2BE-AC1B-0F7F-79039E67BBC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74810" y="339209"/>
                  <a:ext cx="162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11FC06-7C43-4D33-BD61-7712A8285C91}"/>
                    </a:ext>
                  </a:extLst>
                </p14:cNvPr>
                <p14:cNvContentPartPr/>
                <p14:nvPr/>
              </p14:nvContentPartPr>
              <p14:xfrm>
                <a:off x="7062730" y="218249"/>
                <a:ext cx="46080" cy="111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11FC06-7C43-4D33-BD61-7712A8285C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53730" y="209609"/>
                  <a:ext cx="63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280FB27-6141-B942-5307-FD0A015E5EB3}"/>
                    </a:ext>
                  </a:extLst>
                </p14:cNvPr>
                <p14:cNvContentPartPr/>
                <p14:nvPr/>
              </p14:nvContentPartPr>
              <p14:xfrm>
                <a:off x="7170370" y="358289"/>
                <a:ext cx="36720" cy="21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280FB27-6141-B942-5307-FD0A015E5E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61730" y="349649"/>
                  <a:ext cx="54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C9A66B-6F8E-8697-EA05-CE850403F7E4}"/>
                    </a:ext>
                  </a:extLst>
                </p14:cNvPr>
                <p14:cNvContentPartPr/>
                <p14:nvPr/>
              </p14:nvContentPartPr>
              <p14:xfrm>
                <a:off x="7149490" y="344969"/>
                <a:ext cx="153360" cy="85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C9A66B-6F8E-8697-EA05-CE850403F7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40850" y="336329"/>
                  <a:ext cx="171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6D98CBD-E6A6-53E1-61A5-97C128EEE85B}"/>
                    </a:ext>
                  </a:extLst>
                </p14:cNvPr>
                <p14:cNvContentPartPr/>
                <p14:nvPr/>
              </p14:nvContentPartPr>
              <p14:xfrm>
                <a:off x="7202050" y="408689"/>
                <a:ext cx="66600" cy="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6D98CBD-E6A6-53E1-61A5-97C128EEE8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93410" y="400049"/>
                  <a:ext cx="84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8689CD6-EB2A-CC7F-F6E8-90626CA22526}"/>
                    </a:ext>
                  </a:extLst>
                </p14:cNvPr>
                <p14:cNvContentPartPr/>
                <p14:nvPr/>
              </p14:nvContentPartPr>
              <p14:xfrm>
                <a:off x="7278010" y="526409"/>
                <a:ext cx="135000" cy="72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8689CD6-EB2A-CC7F-F6E8-90626CA225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69370" y="517769"/>
                  <a:ext cx="152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BF5C8D3-6BDB-EC1E-858F-F34E746634FE}"/>
                    </a:ext>
                  </a:extLst>
                </p14:cNvPr>
                <p14:cNvContentPartPr/>
                <p14:nvPr/>
              </p14:nvContentPartPr>
              <p14:xfrm>
                <a:off x="7453330" y="529649"/>
                <a:ext cx="348120" cy="122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BF5C8D3-6BDB-EC1E-858F-F34E746634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44690" y="521009"/>
                  <a:ext cx="365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FF4DE3-88BB-75C8-76D0-214D079E61D3}"/>
                    </a:ext>
                  </a:extLst>
                </p14:cNvPr>
                <p14:cNvContentPartPr/>
                <p14:nvPr/>
              </p14:nvContentPartPr>
              <p14:xfrm>
                <a:off x="7569250" y="144449"/>
                <a:ext cx="86760" cy="132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FF4DE3-88BB-75C8-76D0-214D079E61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60250" y="135449"/>
                  <a:ext cx="104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E545EA2-A692-FB0C-7F29-54FF0BF44E01}"/>
                    </a:ext>
                  </a:extLst>
                </p14:cNvPr>
                <p14:cNvContentPartPr/>
                <p14:nvPr/>
              </p14:nvContentPartPr>
              <p14:xfrm>
                <a:off x="5807410" y="77129"/>
                <a:ext cx="2081880" cy="200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E545EA2-A692-FB0C-7F29-54FF0BF44E0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98770" y="68129"/>
                  <a:ext cx="2099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1241128-B417-2F8B-D7C5-ED1879BAA07B}"/>
                    </a:ext>
                  </a:extLst>
                </p14:cNvPr>
                <p14:cNvContentPartPr/>
                <p14:nvPr/>
              </p14:nvContentPartPr>
              <p14:xfrm>
                <a:off x="8068210" y="357569"/>
                <a:ext cx="192960" cy="11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1241128-B417-2F8B-D7C5-ED1879BAA0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59570" y="348569"/>
                  <a:ext cx="210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FD2870-C4C8-4AD6-D0E2-4EF9C47EB516}"/>
                    </a:ext>
                  </a:extLst>
                </p14:cNvPr>
                <p14:cNvContentPartPr/>
                <p14:nvPr/>
              </p14:nvContentPartPr>
              <p14:xfrm>
                <a:off x="8329570" y="128249"/>
                <a:ext cx="298800" cy="497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FD2870-C4C8-4AD6-D0E2-4EF9C47EB51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20930" y="119249"/>
                  <a:ext cx="31644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E275FD-028E-8FE8-7075-B62008B25B50}"/>
                    </a:ext>
                  </a:extLst>
                </p14:cNvPr>
                <p14:cNvContentPartPr/>
                <p14:nvPr/>
              </p14:nvContentPartPr>
              <p14:xfrm>
                <a:off x="8656090" y="365849"/>
                <a:ext cx="191160" cy="13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E275FD-028E-8FE8-7075-B62008B25B5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47450" y="356849"/>
                  <a:ext cx="208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113F9F-E976-A231-BC4F-8E245FCE17B4}"/>
                    </a:ext>
                  </a:extLst>
                </p14:cNvPr>
                <p14:cNvContentPartPr/>
                <p14:nvPr/>
              </p14:nvContentPartPr>
              <p14:xfrm>
                <a:off x="8873530" y="257489"/>
                <a:ext cx="105840" cy="93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113F9F-E976-A231-BC4F-8E245FCE17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64890" y="248489"/>
                  <a:ext cx="123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06B7A5A-C4D0-D212-F790-8E27D5CBA23D}"/>
                    </a:ext>
                  </a:extLst>
                </p14:cNvPr>
                <p14:cNvContentPartPr/>
                <p14:nvPr/>
              </p14:nvContentPartPr>
              <p14:xfrm>
                <a:off x="8979010" y="371609"/>
                <a:ext cx="93240" cy="128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06B7A5A-C4D0-D212-F790-8E27D5CBA2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70010" y="362969"/>
                  <a:ext cx="110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32AFE92-54F9-0B04-EA62-CEA2B514BD8C}"/>
                    </a:ext>
                  </a:extLst>
                </p14:cNvPr>
                <p14:cNvContentPartPr/>
                <p14:nvPr/>
              </p14:nvContentPartPr>
              <p14:xfrm>
                <a:off x="9187090" y="141929"/>
                <a:ext cx="34920" cy="204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32AFE92-54F9-0B04-EA62-CEA2B514BD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78450" y="133289"/>
                  <a:ext cx="52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0C5CE5-3D25-6961-5934-08539C808BDA}"/>
                    </a:ext>
                  </a:extLst>
                </p14:cNvPr>
                <p14:cNvContentPartPr/>
                <p14:nvPr/>
              </p14:nvContentPartPr>
              <p14:xfrm>
                <a:off x="9123370" y="135449"/>
                <a:ext cx="164160" cy="141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0C5CE5-3D25-6961-5934-08539C808B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4370" y="126449"/>
                  <a:ext cx="181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2C29F6C-26EF-F48F-2C36-15F2D7F6C233}"/>
                    </a:ext>
                  </a:extLst>
                </p14:cNvPr>
                <p14:cNvContentPartPr/>
                <p14:nvPr/>
              </p14:nvContentPartPr>
              <p14:xfrm>
                <a:off x="9328930" y="388529"/>
                <a:ext cx="225360" cy="17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2C29F6C-26EF-F48F-2C36-15F2D7F6C23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20290" y="379889"/>
                  <a:ext cx="243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99F1EAD-B653-BD82-130A-AE16F8FD74B8}"/>
                    </a:ext>
                  </a:extLst>
                </p14:cNvPr>
                <p14:cNvContentPartPr/>
                <p14:nvPr/>
              </p14:nvContentPartPr>
              <p14:xfrm>
                <a:off x="9444490" y="335609"/>
                <a:ext cx="20520" cy="21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99F1EAD-B653-BD82-130A-AE16F8FD74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35490" y="326969"/>
                  <a:ext cx="38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AAF116E-2610-9F16-FEAC-B11CD630308E}"/>
                    </a:ext>
                  </a:extLst>
                </p14:cNvPr>
                <p14:cNvContentPartPr/>
                <p14:nvPr/>
              </p14:nvContentPartPr>
              <p14:xfrm>
                <a:off x="9646090" y="366209"/>
                <a:ext cx="172080" cy="124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AAF116E-2610-9F16-FEAC-B11CD630308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37090" y="357209"/>
                  <a:ext cx="189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A7993D-7760-A887-96CC-7BF2CDB99028}"/>
                    </a:ext>
                  </a:extLst>
                </p14:cNvPr>
                <p14:cNvContentPartPr/>
                <p14:nvPr/>
              </p14:nvContentPartPr>
              <p14:xfrm>
                <a:off x="9828970" y="171449"/>
                <a:ext cx="136080" cy="138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A7993D-7760-A887-96CC-7BF2CDB9902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19970" y="162809"/>
                  <a:ext cx="153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6767F82-16C0-DD19-6811-054DE3A387BE}"/>
                    </a:ext>
                  </a:extLst>
                </p14:cNvPr>
                <p14:cNvContentPartPr/>
                <p14:nvPr/>
              </p14:nvContentPartPr>
              <p14:xfrm>
                <a:off x="9972970" y="350009"/>
                <a:ext cx="52560" cy="251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6767F82-16C0-DD19-6811-054DE3A387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64330" y="341369"/>
                  <a:ext cx="70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BF4B867-B5D8-E54A-6AFE-4885173A3366}"/>
                    </a:ext>
                  </a:extLst>
                </p14:cNvPr>
                <p14:cNvContentPartPr/>
                <p14:nvPr/>
              </p14:nvContentPartPr>
              <p14:xfrm>
                <a:off x="9990970" y="279089"/>
                <a:ext cx="136080" cy="131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BF4B867-B5D8-E54A-6AFE-4885173A336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82330" y="270089"/>
                  <a:ext cx="153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19A6DD-8895-95F1-7D01-4C63D74E6657}"/>
                    </a:ext>
                  </a:extLst>
                </p14:cNvPr>
                <p14:cNvContentPartPr/>
                <p14:nvPr/>
              </p14:nvContentPartPr>
              <p14:xfrm>
                <a:off x="8581930" y="86489"/>
                <a:ext cx="1856520" cy="141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19A6DD-8895-95F1-7D01-4C63D74E66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72930" y="77849"/>
                  <a:ext cx="1874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7159BC7-2F67-0CBF-016F-DD445454FB0F}"/>
                    </a:ext>
                  </a:extLst>
                </p14:cNvPr>
                <p14:cNvContentPartPr/>
                <p14:nvPr/>
              </p14:nvContentPartPr>
              <p14:xfrm>
                <a:off x="10219210" y="249209"/>
                <a:ext cx="92520" cy="119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7159BC7-2F67-0CBF-016F-DD445454FB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10570" y="240569"/>
                  <a:ext cx="110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57A4664-7870-C138-7CAB-13686DD642BA}"/>
                    </a:ext>
                  </a:extLst>
                </p14:cNvPr>
                <p14:cNvContentPartPr/>
                <p14:nvPr/>
              </p14:nvContentPartPr>
              <p14:xfrm>
                <a:off x="10466530" y="86129"/>
                <a:ext cx="165240" cy="559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57A4664-7870-C138-7CAB-13686DD642B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57890" y="77489"/>
                  <a:ext cx="18288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2619B3E-923C-932F-6D74-9485D92F92BE}"/>
                    </a:ext>
                  </a:extLst>
                </p14:cNvPr>
                <p14:cNvContentPartPr/>
                <p14:nvPr/>
              </p14:nvContentPartPr>
              <p14:xfrm>
                <a:off x="10781170" y="116369"/>
                <a:ext cx="85680" cy="109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2619B3E-923C-932F-6D74-9485D92F92B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72530" y="107729"/>
                  <a:ext cx="103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81BD6EB-6D9E-A94E-7B26-EFB4F46E5F6E}"/>
                    </a:ext>
                  </a:extLst>
                </p14:cNvPr>
                <p14:cNvContentPartPr/>
                <p14:nvPr/>
              </p14:nvContentPartPr>
              <p14:xfrm>
                <a:off x="11008330" y="368369"/>
                <a:ext cx="36360" cy="302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81BD6EB-6D9E-A94E-7B26-EFB4F46E5F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99330" y="359369"/>
                  <a:ext cx="540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C03A34-7529-6EA1-BE7E-0AEBC24794B3}"/>
                    </a:ext>
                  </a:extLst>
                </p14:cNvPr>
                <p14:cNvContentPartPr/>
                <p14:nvPr/>
              </p14:nvContentPartPr>
              <p14:xfrm>
                <a:off x="11009050" y="367649"/>
                <a:ext cx="94680" cy="144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C03A34-7529-6EA1-BE7E-0AEBC24794B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00410" y="359009"/>
                  <a:ext cx="112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C595B1C-293C-A64E-9B0B-99FB559CF98B}"/>
                    </a:ext>
                  </a:extLst>
                </p14:cNvPr>
                <p14:cNvContentPartPr/>
                <p14:nvPr/>
              </p14:nvContentPartPr>
              <p14:xfrm>
                <a:off x="11183650" y="242729"/>
                <a:ext cx="76320" cy="126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C595B1C-293C-A64E-9B0B-99FB559CF98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74650" y="233729"/>
                  <a:ext cx="93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F8B2A8A-F458-ED9B-E804-5602ED1E702E}"/>
                    </a:ext>
                  </a:extLst>
                </p14:cNvPr>
                <p14:cNvContentPartPr/>
                <p14:nvPr/>
              </p14:nvContentPartPr>
              <p14:xfrm>
                <a:off x="5375410" y="631169"/>
                <a:ext cx="1753200" cy="488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F8B2A8A-F458-ED9B-E804-5602ED1E702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66770" y="622529"/>
                  <a:ext cx="177084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3A633E0-601A-3DD8-FADB-1FA932507618}"/>
                    </a:ext>
                  </a:extLst>
                </p14:cNvPr>
                <p14:cNvContentPartPr/>
                <p14:nvPr/>
              </p14:nvContentPartPr>
              <p14:xfrm>
                <a:off x="6616690" y="792809"/>
                <a:ext cx="399960" cy="3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3A633E0-601A-3DD8-FADB-1FA9325076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07690" y="783809"/>
                  <a:ext cx="417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B7C4BE2-8FF8-1E99-5397-F655A8162C4E}"/>
                    </a:ext>
                  </a:extLst>
                </p14:cNvPr>
                <p14:cNvContentPartPr/>
                <p14:nvPr/>
              </p14:nvContentPartPr>
              <p14:xfrm>
                <a:off x="7390690" y="829529"/>
                <a:ext cx="480600" cy="291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B7C4BE2-8FF8-1E99-5397-F655A8162C4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81690" y="820529"/>
                  <a:ext cx="498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DD7FCBB-95D0-E6E2-5DDE-3699BE067901}"/>
                    </a:ext>
                  </a:extLst>
                </p14:cNvPr>
                <p14:cNvContentPartPr/>
                <p14:nvPr/>
              </p14:nvContentPartPr>
              <p14:xfrm>
                <a:off x="8039410" y="791369"/>
                <a:ext cx="381960" cy="135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DD7FCBB-95D0-E6E2-5DDE-3699BE06790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30770" y="782369"/>
                  <a:ext cx="399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D37E18-A4D4-3289-E5A1-BB75F659A3A9}"/>
                    </a:ext>
                  </a:extLst>
                </p14:cNvPr>
                <p14:cNvContentPartPr/>
                <p14:nvPr/>
              </p14:nvContentPartPr>
              <p14:xfrm>
                <a:off x="8261890" y="762929"/>
                <a:ext cx="19440" cy="302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D37E18-A4D4-3289-E5A1-BB75F659A3A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52890" y="753929"/>
                  <a:ext cx="370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65F2058-3C2D-5E9D-0D4E-38FE87F11BCA}"/>
                    </a:ext>
                  </a:extLst>
                </p14:cNvPr>
                <p14:cNvContentPartPr/>
                <p14:nvPr/>
              </p14:nvContentPartPr>
              <p14:xfrm>
                <a:off x="8249290" y="990089"/>
                <a:ext cx="222120" cy="295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65F2058-3C2D-5E9D-0D4E-38FE87F11B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40650" y="981089"/>
                  <a:ext cx="2397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D7AB8B5-D8AE-4660-FAB1-8DAAA47D6DDF}"/>
                    </a:ext>
                  </a:extLst>
                </p14:cNvPr>
                <p14:cNvContentPartPr/>
                <p14:nvPr/>
              </p14:nvContentPartPr>
              <p14:xfrm>
                <a:off x="8868490" y="784889"/>
                <a:ext cx="1195920" cy="340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D7AB8B5-D8AE-4660-FAB1-8DAAA47D6DD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59490" y="776249"/>
                  <a:ext cx="12135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E92FF56-5954-F9E1-0CE5-41235F934440}"/>
                    </a:ext>
                  </a:extLst>
                </p14:cNvPr>
                <p14:cNvContentPartPr/>
                <p14:nvPr/>
              </p14:nvContentPartPr>
              <p14:xfrm>
                <a:off x="9931930" y="839249"/>
                <a:ext cx="1063440" cy="239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E92FF56-5954-F9E1-0CE5-41235F93444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22930" y="830249"/>
                  <a:ext cx="1081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8442745-6C0F-FEB4-2AC8-0E9E710D32C1}"/>
                    </a:ext>
                  </a:extLst>
                </p14:cNvPr>
                <p14:cNvContentPartPr/>
                <p14:nvPr/>
              </p14:nvContentPartPr>
              <p14:xfrm>
                <a:off x="11149810" y="756089"/>
                <a:ext cx="538920" cy="512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8442745-6C0F-FEB4-2AC8-0E9E710D32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40810" y="747449"/>
                  <a:ext cx="556560" cy="52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16B5978-1181-375F-E709-562E90034A68}"/>
              </a:ext>
            </a:extLst>
          </p:cNvPr>
          <p:cNvGrpSpPr/>
          <p:nvPr/>
        </p:nvGrpSpPr>
        <p:grpSpPr>
          <a:xfrm>
            <a:off x="451690" y="55529"/>
            <a:ext cx="4650120" cy="1479600"/>
            <a:chOff x="451690" y="55529"/>
            <a:chExt cx="4650120" cy="14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3411011-281A-68A2-3755-5B442259BD85}"/>
                    </a:ext>
                  </a:extLst>
                </p14:cNvPr>
                <p14:cNvContentPartPr/>
                <p14:nvPr/>
              </p14:nvContentPartPr>
              <p14:xfrm>
                <a:off x="508210" y="157769"/>
                <a:ext cx="120240" cy="237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3411011-281A-68A2-3755-5B442259BD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9570" y="148769"/>
                  <a:ext cx="137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0C320E1-FE08-AF37-FFF4-AEBD0CF393DB}"/>
                    </a:ext>
                  </a:extLst>
                </p14:cNvPr>
                <p14:cNvContentPartPr/>
                <p14:nvPr/>
              </p14:nvContentPartPr>
              <p14:xfrm>
                <a:off x="451690" y="155249"/>
                <a:ext cx="277200" cy="37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0C320E1-FE08-AF37-FFF4-AEBD0CF393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2690" y="146249"/>
                  <a:ext cx="294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F0F77A-AE0C-263E-FD90-1A7C15609A56}"/>
                    </a:ext>
                  </a:extLst>
                </p14:cNvPr>
                <p14:cNvContentPartPr/>
                <p14:nvPr/>
              </p14:nvContentPartPr>
              <p14:xfrm>
                <a:off x="710530" y="110609"/>
                <a:ext cx="328680" cy="304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F0F77A-AE0C-263E-FD90-1A7C15609A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1530" y="101969"/>
                  <a:ext cx="3463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BB940B9-3B2A-3307-F54E-914EE4D10E97}"/>
                    </a:ext>
                  </a:extLst>
                </p14:cNvPr>
                <p14:cNvContentPartPr/>
                <p14:nvPr/>
              </p14:nvContentPartPr>
              <p14:xfrm>
                <a:off x="1239370" y="55529"/>
                <a:ext cx="1398960" cy="351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BB940B9-3B2A-3307-F54E-914EE4D10E9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30730" y="46529"/>
                  <a:ext cx="14166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C63973F-E09F-8FC7-7D63-585F05FBC3FD}"/>
                    </a:ext>
                  </a:extLst>
                </p14:cNvPr>
                <p14:cNvContentPartPr/>
                <p14:nvPr/>
              </p14:nvContentPartPr>
              <p14:xfrm>
                <a:off x="2377330" y="191609"/>
                <a:ext cx="20160" cy="19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C63973F-E09F-8FC7-7D63-585F05FBC3F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68690" y="182969"/>
                  <a:ext cx="37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ACBEEC-F9DC-18F2-24FB-30CE990CF935}"/>
                    </a:ext>
                  </a:extLst>
                </p14:cNvPr>
                <p14:cNvContentPartPr/>
                <p14:nvPr/>
              </p14:nvContentPartPr>
              <p14:xfrm>
                <a:off x="2168530" y="110249"/>
                <a:ext cx="222480" cy="25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ACBEEC-F9DC-18F2-24FB-30CE990CF93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59890" y="101249"/>
                  <a:ext cx="240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E795A1-C643-6C08-289A-1A5175F76F78}"/>
                    </a:ext>
                  </a:extLst>
                </p14:cNvPr>
                <p14:cNvContentPartPr/>
                <p14:nvPr/>
              </p14:nvContentPartPr>
              <p14:xfrm>
                <a:off x="1718890" y="145529"/>
                <a:ext cx="29520" cy="10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E795A1-C643-6C08-289A-1A5175F76F7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09890" y="136889"/>
                  <a:ext cx="47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DADED5-22F3-13A4-6B8A-86E2250BA210}"/>
                    </a:ext>
                  </a:extLst>
                </p14:cNvPr>
                <p14:cNvContentPartPr/>
                <p14:nvPr/>
              </p14:nvContentPartPr>
              <p14:xfrm>
                <a:off x="2895370" y="136169"/>
                <a:ext cx="228600" cy="359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DADED5-22F3-13A4-6B8A-86E2250BA2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86730" y="127169"/>
                  <a:ext cx="2462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9D4BD87-8F14-5B17-0560-2D274EF3CE80}"/>
                    </a:ext>
                  </a:extLst>
                </p14:cNvPr>
                <p14:cNvContentPartPr/>
                <p14:nvPr/>
              </p14:nvContentPartPr>
              <p14:xfrm>
                <a:off x="3320170" y="67049"/>
                <a:ext cx="486720" cy="309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9D4BD87-8F14-5B17-0560-2D274EF3CE8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11530" y="58409"/>
                  <a:ext cx="5043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A844062-36FC-AF76-10AC-F0A7FBA20AD0}"/>
                    </a:ext>
                  </a:extLst>
                </p14:cNvPr>
                <p14:cNvContentPartPr/>
                <p14:nvPr/>
              </p14:nvContentPartPr>
              <p14:xfrm>
                <a:off x="3378130" y="237689"/>
                <a:ext cx="194040" cy="36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A844062-36FC-AF76-10AC-F0A7FBA20AD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69130" y="229049"/>
                  <a:ext cx="211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42D716-8E49-B8CE-1BEF-A19BCF6CB61F}"/>
                    </a:ext>
                  </a:extLst>
                </p14:cNvPr>
                <p14:cNvContentPartPr/>
                <p14:nvPr/>
              </p14:nvContentPartPr>
              <p14:xfrm>
                <a:off x="3924610" y="88289"/>
                <a:ext cx="1145160" cy="412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42D716-8E49-B8CE-1BEF-A19BCF6CB61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15610" y="79649"/>
                  <a:ext cx="11628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9B34B5A-7712-25AD-DB8A-E845E9D77C97}"/>
                    </a:ext>
                  </a:extLst>
                </p14:cNvPr>
                <p14:cNvContentPartPr/>
                <p14:nvPr/>
              </p14:nvContentPartPr>
              <p14:xfrm>
                <a:off x="4591330" y="141569"/>
                <a:ext cx="223920" cy="36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9B34B5A-7712-25AD-DB8A-E845E9D77C9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82690" y="132569"/>
                  <a:ext cx="241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B6F2E18-0D79-5135-5335-D77002188E15}"/>
                    </a:ext>
                  </a:extLst>
                </p14:cNvPr>
                <p14:cNvContentPartPr/>
                <p14:nvPr/>
              </p14:nvContentPartPr>
              <p14:xfrm>
                <a:off x="509650" y="574649"/>
                <a:ext cx="1094760" cy="348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B6F2E18-0D79-5135-5335-D77002188E1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0650" y="566009"/>
                  <a:ext cx="11124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602D314-52B2-DD89-ABEE-9789900A9143}"/>
                    </a:ext>
                  </a:extLst>
                </p14:cNvPr>
                <p14:cNvContentPartPr/>
                <p14:nvPr/>
              </p14:nvContentPartPr>
              <p14:xfrm>
                <a:off x="1071610" y="653489"/>
                <a:ext cx="324000" cy="77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602D314-52B2-DD89-ABEE-9789900A914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2970" y="644489"/>
                  <a:ext cx="341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D68FE9B-7B29-8DBE-6F59-9DD282F556B4}"/>
                    </a:ext>
                  </a:extLst>
                </p14:cNvPr>
                <p14:cNvContentPartPr/>
                <p14:nvPr/>
              </p14:nvContentPartPr>
              <p14:xfrm>
                <a:off x="710530" y="660689"/>
                <a:ext cx="238320" cy="63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D68FE9B-7B29-8DBE-6F59-9DD282F556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1530" y="651689"/>
                  <a:ext cx="255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8A04C6E-DC0F-1A4B-EBEA-6FE619891663}"/>
                    </a:ext>
                  </a:extLst>
                </p14:cNvPr>
                <p14:cNvContentPartPr/>
                <p14:nvPr/>
              </p14:nvContentPartPr>
              <p14:xfrm>
                <a:off x="1771090" y="600209"/>
                <a:ext cx="799200" cy="456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8A04C6E-DC0F-1A4B-EBEA-6FE61989166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62090" y="591209"/>
                  <a:ext cx="81684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4859E38-3845-39A9-8A7B-2CD4948EBFD2}"/>
                    </a:ext>
                  </a:extLst>
                </p14:cNvPr>
                <p14:cNvContentPartPr/>
                <p14:nvPr/>
              </p14:nvContentPartPr>
              <p14:xfrm>
                <a:off x="2899690" y="456209"/>
                <a:ext cx="1059120" cy="594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4859E38-3845-39A9-8A7B-2CD4948EBFD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91050" y="447209"/>
                  <a:ext cx="107676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39BD623-FA07-9F1B-BAC4-346145FFC8AF}"/>
                    </a:ext>
                  </a:extLst>
                </p14:cNvPr>
                <p14:cNvContentPartPr/>
                <p14:nvPr/>
              </p14:nvContentPartPr>
              <p14:xfrm>
                <a:off x="4148170" y="737369"/>
                <a:ext cx="953640" cy="162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39BD623-FA07-9F1B-BAC4-346145FFC8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39530" y="728729"/>
                  <a:ext cx="971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7A7845A-126B-E4DE-C43C-35577A389AE4}"/>
                    </a:ext>
                  </a:extLst>
                </p14:cNvPr>
                <p14:cNvContentPartPr/>
                <p14:nvPr/>
              </p14:nvContentPartPr>
              <p14:xfrm>
                <a:off x="477250" y="1321649"/>
                <a:ext cx="171000" cy="203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7A7845A-126B-E4DE-C43C-35577A389AE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8250" y="1313009"/>
                  <a:ext cx="188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179845D-4937-34BC-C991-B11F4D3D3503}"/>
                    </a:ext>
                  </a:extLst>
                </p14:cNvPr>
                <p14:cNvContentPartPr/>
                <p14:nvPr/>
              </p14:nvContentPartPr>
              <p14:xfrm>
                <a:off x="734290" y="1339289"/>
                <a:ext cx="149760" cy="191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179845D-4937-34BC-C991-B11F4D3D350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5650" y="1330649"/>
                  <a:ext cx="167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DA1F4D-4FE8-4F6B-9564-CB7A572D40B6}"/>
                    </a:ext>
                  </a:extLst>
                </p14:cNvPr>
                <p14:cNvContentPartPr/>
                <p14:nvPr/>
              </p14:nvContentPartPr>
              <p14:xfrm>
                <a:off x="954970" y="1332809"/>
                <a:ext cx="154080" cy="183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DA1F4D-4FE8-4F6B-9564-CB7A572D40B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6330" y="1324169"/>
                  <a:ext cx="171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2D7147D-F2A9-B46B-0E5D-1F95DBFF49A2}"/>
                    </a:ext>
                  </a:extLst>
                </p14:cNvPr>
                <p14:cNvContentPartPr/>
                <p14:nvPr/>
              </p14:nvContentPartPr>
              <p14:xfrm>
                <a:off x="1168450" y="1078649"/>
                <a:ext cx="26280" cy="455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2D7147D-F2A9-B46B-0E5D-1F95DBFF49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59450" y="1070009"/>
                  <a:ext cx="439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8855C84-6C61-1A3B-938A-693A409AB9FB}"/>
                    </a:ext>
                  </a:extLst>
                </p14:cNvPr>
                <p14:cNvContentPartPr/>
                <p14:nvPr/>
              </p14:nvContentPartPr>
              <p14:xfrm>
                <a:off x="1245130" y="1360169"/>
                <a:ext cx="634320" cy="168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8855C84-6C61-1A3B-938A-693A409AB9F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36130" y="1351529"/>
                  <a:ext cx="651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350F737-EC81-AD3D-1FB7-F56C74BA3A69}"/>
                    </a:ext>
                  </a:extLst>
                </p14:cNvPr>
                <p14:cNvContentPartPr/>
                <p14:nvPr/>
              </p14:nvContentPartPr>
              <p14:xfrm>
                <a:off x="2151250" y="1130129"/>
                <a:ext cx="1552320" cy="405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350F737-EC81-AD3D-1FB7-F56C74BA3A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42610" y="1121129"/>
                  <a:ext cx="1569960" cy="42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6CBF443-70FE-52A0-B5B9-A6FDD9871F8E}"/>
              </a:ext>
            </a:extLst>
          </p:cNvPr>
          <p:cNvGrpSpPr/>
          <p:nvPr/>
        </p:nvGrpSpPr>
        <p:grpSpPr>
          <a:xfrm>
            <a:off x="3881050" y="1021049"/>
            <a:ext cx="1838880" cy="562320"/>
            <a:chOff x="3881050" y="1021049"/>
            <a:chExt cx="183888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3833D1-B21D-435F-7DC1-E8005921F73E}"/>
                    </a:ext>
                  </a:extLst>
                </p14:cNvPr>
                <p14:cNvContentPartPr/>
                <p14:nvPr/>
              </p14:nvContentPartPr>
              <p14:xfrm>
                <a:off x="3881050" y="1021049"/>
                <a:ext cx="1719720" cy="562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3833D1-B21D-435F-7DC1-E8005921F73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72410" y="1012409"/>
                  <a:ext cx="173736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A3CB390-0881-B58F-C113-E726F4C6A84E}"/>
                    </a:ext>
                  </a:extLst>
                </p14:cNvPr>
                <p14:cNvContentPartPr/>
                <p14:nvPr/>
              </p14:nvContentPartPr>
              <p14:xfrm>
                <a:off x="5237530" y="1165409"/>
                <a:ext cx="30960" cy="17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A3CB390-0881-B58F-C113-E726F4C6A84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28530" y="1156409"/>
                  <a:ext cx="48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724686E-1ED0-D6CB-7CFB-6294263B9D28}"/>
                    </a:ext>
                  </a:extLst>
                </p14:cNvPr>
                <p14:cNvContentPartPr/>
                <p14:nvPr/>
              </p14:nvContentPartPr>
              <p14:xfrm>
                <a:off x="4852330" y="1213289"/>
                <a:ext cx="369360" cy="20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724686E-1ED0-D6CB-7CFB-6294263B9D2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43330" y="1204289"/>
                  <a:ext cx="387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B4E5C62-1B50-F850-FCE4-CFC20BA87164}"/>
                    </a:ext>
                  </a:extLst>
                </p14:cNvPr>
                <p14:cNvContentPartPr/>
                <p14:nvPr/>
              </p14:nvContentPartPr>
              <p14:xfrm>
                <a:off x="4337170" y="1161089"/>
                <a:ext cx="335880" cy="36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B4E5C62-1B50-F850-FCE4-CFC20BA8716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28530" y="1152449"/>
                  <a:ext cx="353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18ABF0-A5AD-7DE3-12C5-AC9285290F31}"/>
                    </a:ext>
                  </a:extLst>
                </p14:cNvPr>
                <p14:cNvContentPartPr/>
                <p14:nvPr/>
              </p14:nvContentPartPr>
              <p14:xfrm>
                <a:off x="5684290" y="1392209"/>
                <a:ext cx="35640" cy="41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18ABF0-A5AD-7DE3-12C5-AC9285290F3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75290" y="1383209"/>
                  <a:ext cx="5328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4CABD2B-C046-3159-8CA6-05E538C8F74D}"/>
                  </a:ext>
                </a:extLst>
              </p14:cNvPr>
              <p14:cNvContentPartPr/>
              <p14:nvPr/>
            </p14:nvContentPartPr>
            <p14:xfrm>
              <a:off x="7440370" y="4202369"/>
              <a:ext cx="16560" cy="10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4CABD2B-C046-3159-8CA6-05E538C8F74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431370" y="4193729"/>
                <a:ext cx="34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3DEAB42-0656-54A2-192A-40BE57DA42B7}"/>
                  </a:ext>
                </a:extLst>
              </p14:cNvPr>
              <p14:cNvContentPartPr/>
              <p14:nvPr/>
            </p14:nvContentPartPr>
            <p14:xfrm>
              <a:off x="7192690" y="3620969"/>
              <a:ext cx="11880" cy="464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3DEAB42-0656-54A2-192A-40BE57DA42B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83690" y="3612329"/>
                <a:ext cx="29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46C3416-0307-586D-B165-BF49013A76BB}"/>
                  </a:ext>
                </a:extLst>
              </p14:cNvPr>
              <p14:cNvContentPartPr/>
              <p14:nvPr/>
            </p14:nvContentPartPr>
            <p14:xfrm>
              <a:off x="1804210" y="1784249"/>
              <a:ext cx="119160" cy="2413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46C3416-0307-586D-B165-BF49013A76B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795570" y="1775609"/>
                <a:ext cx="136800" cy="24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C0A9B3C-E1DF-25AA-6A11-422E2DD91B1B}"/>
                  </a:ext>
                </a:extLst>
              </p14:cNvPr>
              <p14:cNvContentPartPr/>
              <p14:nvPr/>
            </p14:nvContentPartPr>
            <p14:xfrm>
              <a:off x="2149810" y="2726369"/>
              <a:ext cx="2958840" cy="1272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C0A9B3C-E1DF-25AA-6A11-422E2DD91B1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140810" y="2717369"/>
                <a:ext cx="2976480" cy="12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649D162-AD4C-7FC2-BD7A-075C65AABFE5}"/>
              </a:ext>
            </a:extLst>
          </p:cNvPr>
          <p:cNvGrpSpPr/>
          <p:nvPr/>
        </p:nvGrpSpPr>
        <p:grpSpPr>
          <a:xfrm>
            <a:off x="1479490" y="1693529"/>
            <a:ext cx="7809480" cy="1235160"/>
            <a:chOff x="1479490" y="1693529"/>
            <a:chExt cx="7809480" cy="12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3D90F89-CDC7-B4AB-4C87-E2DEAACD03CA}"/>
                    </a:ext>
                  </a:extLst>
                </p14:cNvPr>
                <p14:cNvContentPartPr/>
                <p14:nvPr/>
              </p14:nvContentPartPr>
              <p14:xfrm>
                <a:off x="1840210" y="2569409"/>
                <a:ext cx="42840" cy="359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3D90F89-CDC7-B4AB-4C87-E2DEAACD03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31210" y="2560409"/>
                  <a:ext cx="60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39A7FE2-E5C3-F604-C8DE-89E70DF0028A}"/>
                    </a:ext>
                  </a:extLst>
                </p14:cNvPr>
                <p14:cNvContentPartPr/>
                <p14:nvPr/>
              </p14:nvContentPartPr>
              <p14:xfrm>
                <a:off x="1876210" y="2555369"/>
                <a:ext cx="6989760" cy="241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39A7FE2-E5C3-F604-C8DE-89E70DF0028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67210" y="2546729"/>
                  <a:ext cx="7007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84E4BDE-07F0-3C0D-00F2-4EBAFB26E079}"/>
                    </a:ext>
                  </a:extLst>
                </p14:cNvPr>
                <p14:cNvContentPartPr/>
                <p14:nvPr/>
              </p14:nvContentPartPr>
              <p14:xfrm>
                <a:off x="9061810" y="2641409"/>
                <a:ext cx="227160" cy="138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84E4BDE-07F0-3C0D-00F2-4EBAFB26E07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52810" y="2632409"/>
                  <a:ext cx="244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27F9E46-8A71-4E3D-943D-D1008D4C7242}"/>
                    </a:ext>
                  </a:extLst>
                </p14:cNvPr>
                <p14:cNvContentPartPr/>
                <p14:nvPr/>
              </p14:nvContentPartPr>
              <p14:xfrm>
                <a:off x="1479490" y="2679209"/>
                <a:ext cx="215640" cy="209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27F9E46-8A71-4E3D-943D-D1008D4C724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70850" y="2670569"/>
                  <a:ext cx="233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FF70F32-206F-77E0-B170-907B1B4EF090}"/>
                    </a:ext>
                  </a:extLst>
                </p14:cNvPr>
                <p14:cNvContentPartPr/>
                <p14:nvPr/>
              </p14:nvContentPartPr>
              <p14:xfrm>
                <a:off x="2104090" y="1693529"/>
                <a:ext cx="2690280" cy="1050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FF70F32-206F-77E0-B170-907B1B4EF09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95090" y="1684529"/>
                  <a:ext cx="2707920" cy="10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80F3877-8854-DC55-B95F-CC1D605D5D33}"/>
              </a:ext>
            </a:extLst>
          </p:cNvPr>
          <p:cNvGrpSpPr/>
          <p:nvPr/>
        </p:nvGrpSpPr>
        <p:grpSpPr>
          <a:xfrm>
            <a:off x="3129370" y="1583729"/>
            <a:ext cx="1566000" cy="606600"/>
            <a:chOff x="3129370" y="1583729"/>
            <a:chExt cx="156600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FAAD1F1-672B-0516-7A6D-5A4546B9ED4A}"/>
                    </a:ext>
                  </a:extLst>
                </p14:cNvPr>
                <p14:cNvContentPartPr/>
                <p14:nvPr/>
              </p14:nvContentPartPr>
              <p14:xfrm>
                <a:off x="3129370" y="1772369"/>
                <a:ext cx="165960" cy="282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FAAD1F1-672B-0516-7A6D-5A4546B9ED4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20730" y="1763729"/>
                  <a:ext cx="1836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AA1F54A-74E6-F7B4-4EA9-A0C738856637}"/>
                    </a:ext>
                  </a:extLst>
                </p14:cNvPr>
                <p14:cNvContentPartPr/>
                <p14:nvPr/>
              </p14:nvContentPartPr>
              <p14:xfrm>
                <a:off x="3302170" y="2026529"/>
                <a:ext cx="96480" cy="163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AA1F54A-74E6-F7B4-4EA9-A0C73885663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93170" y="2017529"/>
                  <a:ext cx="114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FD150B3-B793-766A-6829-61F4EDB2CB84}"/>
                    </a:ext>
                  </a:extLst>
                </p14:cNvPr>
                <p14:cNvContentPartPr/>
                <p14:nvPr/>
              </p14:nvContentPartPr>
              <p14:xfrm>
                <a:off x="3471010" y="2019689"/>
                <a:ext cx="7920" cy="81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FD150B3-B793-766A-6829-61F4EDB2CB8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62010" y="2011049"/>
                  <a:ext cx="25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EC9E196-16F5-F9CF-1265-8170598F38D8}"/>
                    </a:ext>
                  </a:extLst>
                </p14:cNvPr>
                <p14:cNvContentPartPr/>
                <p14:nvPr/>
              </p14:nvContentPartPr>
              <p14:xfrm>
                <a:off x="3416650" y="2059289"/>
                <a:ext cx="127800" cy="15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EC9E196-16F5-F9CF-1265-8170598F38D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08010" y="2050649"/>
                  <a:ext cx="145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AF06693-AF86-9A44-EDE4-9FC77FDA7413}"/>
                    </a:ext>
                  </a:extLst>
                </p14:cNvPr>
                <p14:cNvContentPartPr/>
                <p14:nvPr/>
              </p14:nvContentPartPr>
              <p14:xfrm>
                <a:off x="3722650" y="1841129"/>
                <a:ext cx="149040" cy="7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AF06693-AF86-9A44-EDE4-9FC77FDA741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14010" y="1832129"/>
                  <a:ext cx="166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3C905D8-EEC9-5618-9A96-35023FA0067E}"/>
                    </a:ext>
                  </a:extLst>
                </p14:cNvPr>
                <p14:cNvContentPartPr/>
                <p14:nvPr/>
              </p14:nvContentPartPr>
              <p14:xfrm>
                <a:off x="3740290" y="1916369"/>
                <a:ext cx="144360" cy="20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3C905D8-EEC9-5618-9A96-35023FA0067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31650" y="1907729"/>
                  <a:ext cx="162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11EF868-7EB0-F976-8C9E-82716BE84F1C}"/>
                    </a:ext>
                  </a:extLst>
                </p14:cNvPr>
                <p14:cNvContentPartPr/>
                <p14:nvPr/>
              </p14:nvContentPartPr>
              <p14:xfrm>
                <a:off x="4089490" y="1586969"/>
                <a:ext cx="233280" cy="243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11EF868-7EB0-F976-8C9E-82716BE84F1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80490" y="1577969"/>
                  <a:ext cx="250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788535A-BC27-AC97-05A6-E5E261F14A36}"/>
                    </a:ext>
                  </a:extLst>
                </p14:cNvPr>
                <p14:cNvContentPartPr/>
                <p14:nvPr/>
              </p14:nvContentPartPr>
              <p14:xfrm>
                <a:off x="4389730" y="1702529"/>
                <a:ext cx="195480" cy="116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788535A-BC27-AC97-05A6-E5E261F14A3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81090" y="1693889"/>
                  <a:ext cx="213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B9DF7F8-2ECD-3EBE-0459-33CE43F43ABD}"/>
                    </a:ext>
                  </a:extLst>
                </p14:cNvPr>
                <p14:cNvContentPartPr/>
                <p14:nvPr/>
              </p14:nvContentPartPr>
              <p14:xfrm>
                <a:off x="4579810" y="1583729"/>
                <a:ext cx="115560" cy="88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B9DF7F8-2ECD-3EBE-0459-33CE43F43AB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71170" y="1575089"/>
                  <a:ext cx="133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8E36ED0-6700-B4EA-F365-D99463FBC157}"/>
                    </a:ext>
                  </a:extLst>
                </p14:cNvPr>
                <p14:cNvContentPartPr/>
                <p14:nvPr/>
              </p14:nvContentPartPr>
              <p14:xfrm>
                <a:off x="4138450" y="1866689"/>
                <a:ext cx="534960" cy="111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8E36ED0-6700-B4EA-F365-D99463FBC15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29450" y="1858049"/>
                  <a:ext cx="552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5E5B1EA-8163-96B3-B126-D7406706AB43}"/>
                    </a:ext>
                  </a:extLst>
                </p14:cNvPr>
                <p14:cNvContentPartPr/>
                <p14:nvPr/>
              </p14:nvContentPartPr>
              <p14:xfrm>
                <a:off x="4386490" y="1988369"/>
                <a:ext cx="230040" cy="114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5E5B1EA-8163-96B3-B126-D7406706AB4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77490" y="1979369"/>
                  <a:ext cx="2476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FF915DD-733D-E55C-F22B-F4CBD321C169}"/>
              </a:ext>
            </a:extLst>
          </p:cNvPr>
          <p:cNvGrpSpPr/>
          <p:nvPr/>
        </p:nvGrpSpPr>
        <p:grpSpPr>
          <a:xfrm>
            <a:off x="3220090" y="3327929"/>
            <a:ext cx="1786320" cy="724320"/>
            <a:chOff x="3220090" y="3327929"/>
            <a:chExt cx="178632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F1433E0-22D8-0ED8-1C0D-25F2BD607538}"/>
                    </a:ext>
                  </a:extLst>
                </p14:cNvPr>
                <p14:cNvContentPartPr/>
                <p14:nvPr/>
              </p14:nvContentPartPr>
              <p14:xfrm>
                <a:off x="3220090" y="3468689"/>
                <a:ext cx="284400" cy="327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F1433E0-22D8-0ED8-1C0D-25F2BD60753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11450" y="3459689"/>
                  <a:ext cx="3020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1AAE38B-D4EF-2C94-5AC5-458790ECD53B}"/>
                    </a:ext>
                  </a:extLst>
                </p14:cNvPr>
                <p14:cNvContentPartPr/>
                <p14:nvPr/>
              </p14:nvContentPartPr>
              <p14:xfrm>
                <a:off x="3466690" y="3746609"/>
                <a:ext cx="162360" cy="305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1AAE38B-D4EF-2C94-5AC5-458790ECD53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58050" y="3737969"/>
                  <a:ext cx="1800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3106CD0-B2F9-FA8A-ACDC-8821422CF0A9}"/>
                    </a:ext>
                  </a:extLst>
                </p14:cNvPr>
                <p14:cNvContentPartPr/>
                <p14:nvPr/>
              </p14:nvContentPartPr>
              <p14:xfrm>
                <a:off x="3653170" y="3775409"/>
                <a:ext cx="78120" cy="23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3106CD0-B2F9-FA8A-ACDC-8821422CF0A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44170" y="3766409"/>
                  <a:ext cx="95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8716BAA-BFF9-5BA7-7288-5F61BA2DBAC9}"/>
                    </a:ext>
                  </a:extLst>
                </p14:cNvPr>
                <p14:cNvContentPartPr/>
                <p14:nvPr/>
              </p14:nvContentPartPr>
              <p14:xfrm>
                <a:off x="3880690" y="3587849"/>
                <a:ext cx="119160" cy="28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8716BAA-BFF9-5BA7-7288-5F61BA2DBAC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72050" y="3579209"/>
                  <a:ext cx="136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3B74B07-4B25-A77D-FD66-DE781AF56D11}"/>
                    </a:ext>
                  </a:extLst>
                </p14:cNvPr>
                <p14:cNvContentPartPr/>
                <p14:nvPr/>
              </p14:nvContentPartPr>
              <p14:xfrm>
                <a:off x="3889330" y="3680369"/>
                <a:ext cx="115200" cy="7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3B74B07-4B25-A77D-FD66-DE781AF56D1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80330" y="3671369"/>
                  <a:ext cx="132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6F67081-3C56-52B4-CA40-2B9B16AEB592}"/>
                    </a:ext>
                  </a:extLst>
                </p14:cNvPr>
                <p14:cNvContentPartPr/>
                <p14:nvPr/>
              </p14:nvContentPartPr>
              <p14:xfrm>
                <a:off x="4189210" y="3570929"/>
                <a:ext cx="182520" cy="21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6F67081-3C56-52B4-CA40-2B9B16AEB59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180210" y="3561929"/>
                  <a:ext cx="200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368CAC4-4F05-03C2-1786-62A33A37A977}"/>
                    </a:ext>
                  </a:extLst>
                </p14:cNvPr>
                <p14:cNvContentPartPr/>
                <p14:nvPr/>
              </p14:nvContentPartPr>
              <p14:xfrm>
                <a:off x="4469290" y="3401009"/>
                <a:ext cx="192960" cy="186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368CAC4-4F05-03C2-1786-62A33A37A97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60290" y="3392009"/>
                  <a:ext cx="210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49721A6-4608-E453-BDF0-6BEB41715781}"/>
                    </a:ext>
                  </a:extLst>
                </p14:cNvPr>
                <p14:cNvContentPartPr/>
                <p14:nvPr/>
              </p14:nvContentPartPr>
              <p14:xfrm>
                <a:off x="4734610" y="3491729"/>
                <a:ext cx="103680" cy="75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49721A6-4608-E453-BDF0-6BEB417157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25970" y="3483089"/>
                  <a:ext cx="121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4BDE96D-0419-CFFF-E2D9-1B55E846B2A1}"/>
                    </a:ext>
                  </a:extLst>
                </p14:cNvPr>
                <p14:cNvContentPartPr/>
                <p14:nvPr/>
              </p14:nvContentPartPr>
              <p14:xfrm>
                <a:off x="4889410" y="3327929"/>
                <a:ext cx="117000" cy="150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4BDE96D-0419-CFFF-E2D9-1B55E846B2A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80410" y="3319289"/>
                  <a:ext cx="134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B00770E-CAFA-E995-5014-73C406409D0C}"/>
                    </a:ext>
                  </a:extLst>
                </p14:cNvPr>
                <p14:cNvContentPartPr/>
                <p14:nvPr/>
              </p14:nvContentPartPr>
              <p14:xfrm>
                <a:off x="4580170" y="3686129"/>
                <a:ext cx="356760" cy="29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B00770E-CAFA-E995-5014-73C406409D0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71170" y="3677489"/>
                  <a:ext cx="374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312B99E-9593-A82E-5976-0EE7ED92F325}"/>
                    </a:ext>
                  </a:extLst>
                </p14:cNvPr>
                <p14:cNvContentPartPr/>
                <p14:nvPr/>
              </p14:nvContentPartPr>
              <p14:xfrm>
                <a:off x="4645330" y="3794849"/>
                <a:ext cx="210240" cy="18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312B99E-9593-A82E-5976-0EE7ED92F32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636330" y="3785849"/>
                  <a:ext cx="22788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CB7AD75-C07B-735A-E33E-B77EADF361B5}"/>
                  </a:ext>
                </a:extLst>
              </p14:cNvPr>
              <p14:cNvContentPartPr/>
              <p14:nvPr/>
            </p14:nvContentPartPr>
            <p14:xfrm>
              <a:off x="1777930" y="2664449"/>
              <a:ext cx="202320" cy="208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CB7AD75-C07B-735A-E33E-B77EADF361B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768930" y="2655809"/>
                <a:ext cx="21996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C12C0E9-368B-1C9E-7CBC-69BA3B9FD4FA}"/>
              </a:ext>
            </a:extLst>
          </p:cNvPr>
          <p:cNvGrpSpPr/>
          <p:nvPr/>
        </p:nvGrpSpPr>
        <p:grpSpPr>
          <a:xfrm>
            <a:off x="953530" y="2956409"/>
            <a:ext cx="818280" cy="560880"/>
            <a:chOff x="953530" y="2956409"/>
            <a:chExt cx="81828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034B641-E988-80F1-5B4C-E4A642B6E517}"/>
                    </a:ext>
                  </a:extLst>
                </p14:cNvPr>
                <p14:cNvContentPartPr/>
                <p14:nvPr/>
              </p14:nvContentPartPr>
              <p14:xfrm>
                <a:off x="1536370" y="2977649"/>
                <a:ext cx="201600" cy="298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034B641-E988-80F1-5B4C-E4A642B6E51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27730" y="2968649"/>
                  <a:ext cx="219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898AA7D-CAA9-FE74-C355-98537B651969}"/>
                    </a:ext>
                  </a:extLst>
                </p14:cNvPr>
                <p14:cNvContentPartPr/>
                <p14:nvPr/>
              </p14:nvContentPartPr>
              <p14:xfrm>
                <a:off x="1637530" y="2956409"/>
                <a:ext cx="134280" cy="82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898AA7D-CAA9-FE74-C355-98537B65196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28890" y="2947769"/>
                  <a:ext cx="151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4CF88DF-F176-FD39-9BC0-884F617C1825}"/>
                    </a:ext>
                  </a:extLst>
                </p14:cNvPr>
                <p14:cNvContentPartPr/>
                <p14:nvPr/>
              </p14:nvContentPartPr>
              <p14:xfrm>
                <a:off x="953530" y="3277169"/>
                <a:ext cx="224640" cy="213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4CF88DF-F176-FD39-9BC0-884F617C182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4890" y="3268529"/>
                  <a:ext cx="242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8D14C1C-4E28-B1D4-9618-B6008FE99708}"/>
                    </a:ext>
                  </a:extLst>
                </p14:cNvPr>
                <p14:cNvContentPartPr/>
                <p14:nvPr/>
              </p14:nvContentPartPr>
              <p14:xfrm>
                <a:off x="1212010" y="3373289"/>
                <a:ext cx="181800" cy="144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8D14C1C-4E28-B1D4-9618-B6008FE9970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03010" y="3364649"/>
                  <a:ext cx="1994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4314A59-B12A-0CFA-D892-FC636976BE4B}"/>
              </a:ext>
            </a:extLst>
          </p:cNvPr>
          <p:cNvGrpSpPr/>
          <p:nvPr/>
        </p:nvGrpSpPr>
        <p:grpSpPr>
          <a:xfrm>
            <a:off x="2329450" y="4004009"/>
            <a:ext cx="310680" cy="664920"/>
            <a:chOff x="2329450" y="4004009"/>
            <a:chExt cx="31068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4894BCE-86AC-7746-D553-8A3AC8F0A381}"/>
                    </a:ext>
                  </a:extLst>
                </p14:cNvPr>
                <p14:cNvContentPartPr/>
                <p14:nvPr/>
              </p14:nvContentPartPr>
              <p14:xfrm>
                <a:off x="2402890" y="4092209"/>
                <a:ext cx="237240" cy="576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4894BCE-86AC-7746-D553-8A3AC8F0A38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94250" y="4083209"/>
                  <a:ext cx="25488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5CEB738-D7D0-35A8-F019-2C00DC70D3F2}"/>
                    </a:ext>
                  </a:extLst>
                </p14:cNvPr>
                <p14:cNvContentPartPr/>
                <p14:nvPr/>
              </p14:nvContentPartPr>
              <p14:xfrm>
                <a:off x="2329450" y="4004009"/>
                <a:ext cx="110880" cy="185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5CEB738-D7D0-35A8-F019-2C00DC70D3F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20450" y="3995369"/>
                  <a:ext cx="12852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167E7A2-7D5B-9A36-2BE0-AABE022833C5}"/>
                  </a:ext>
                </a:extLst>
              </p14:cNvPr>
              <p14:cNvContentPartPr/>
              <p14:nvPr/>
            </p14:nvContentPartPr>
            <p14:xfrm>
              <a:off x="686770" y="4806809"/>
              <a:ext cx="1073160" cy="3686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167E7A2-7D5B-9A36-2BE0-AABE022833C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77770" y="4798169"/>
                <a:ext cx="10908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364D67E4-2EC9-08E3-13BB-A7D5A6E7F273}"/>
                  </a:ext>
                </a:extLst>
              </p14:cNvPr>
              <p14:cNvContentPartPr/>
              <p14:nvPr/>
            </p14:nvContentPartPr>
            <p14:xfrm>
              <a:off x="1987810" y="4843169"/>
              <a:ext cx="212400" cy="360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364D67E4-2EC9-08E3-13BB-A7D5A6E7F27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978810" y="4834169"/>
                <a:ext cx="23004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C437DDE-30D3-84F1-1D30-0CCB8BE5E642}"/>
                  </a:ext>
                </a:extLst>
              </p14:cNvPr>
              <p14:cNvContentPartPr/>
              <p14:nvPr/>
            </p14:nvContentPartPr>
            <p14:xfrm>
              <a:off x="2400370" y="4712129"/>
              <a:ext cx="767520" cy="4089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C437DDE-30D3-84F1-1D30-0CCB8BE5E64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391370" y="4703489"/>
                <a:ext cx="7851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CB6560F-F62F-8305-FC0B-3E9244C25EDD}"/>
                  </a:ext>
                </a:extLst>
              </p14:cNvPr>
              <p14:cNvContentPartPr/>
              <p14:nvPr/>
            </p14:nvContentPartPr>
            <p14:xfrm>
              <a:off x="3176890" y="5015249"/>
              <a:ext cx="96120" cy="1735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CB6560F-F62F-8305-FC0B-3E9244C25EDD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168250" y="5006249"/>
                <a:ext cx="113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486525D-7832-B611-1BA9-5AD7E529B5D0}"/>
                  </a:ext>
                </a:extLst>
              </p14:cNvPr>
              <p14:cNvContentPartPr/>
              <p14:nvPr/>
            </p14:nvContentPartPr>
            <p14:xfrm>
              <a:off x="3594130" y="4722929"/>
              <a:ext cx="222840" cy="4626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486525D-7832-B611-1BA9-5AD7E529B5D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585130" y="4713929"/>
                <a:ext cx="24048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34070822-F93A-0607-7D70-55BE5BCBD38D}"/>
                  </a:ext>
                </a:extLst>
              </p14:cNvPr>
              <p14:cNvContentPartPr/>
              <p14:nvPr/>
            </p14:nvContentPartPr>
            <p14:xfrm>
              <a:off x="3864850" y="4715369"/>
              <a:ext cx="61560" cy="16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34070822-F93A-0607-7D70-55BE5BCBD38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855850" y="4706369"/>
                <a:ext cx="79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B9CD8CE-9541-B969-C625-145D27316690}"/>
                  </a:ext>
                </a:extLst>
              </p14:cNvPr>
              <p14:cNvContentPartPr/>
              <p14:nvPr/>
            </p14:nvContentPartPr>
            <p14:xfrm>
              <a:off x="4364530" y="4810769"/>
              <a:ext cx="259560" cy="1396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B9CD8CE-9541-B969-C625-145D2731669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355530" y="4802129"/>
                <a:ext cx="277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B19CF1BE-338A-7B73-71AD-B38BD1D14337}"/>
                  </a:ext>
                </a:extLst>
              </p14:cNvPr>
              <p14:cNvContentPartPr/>
              <p14:nvPr/>
            </p14:nvContentPartPr>
            <p14:xfrm>
              <a:off x="4606450" y="4714289"/>
              <a:ext cx="11880" cy="136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B19CF1BE-338A-7B73-71AD-B38BD1D1433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597450" y="4705649"/>
                <a:ext cx="295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2D13982-FF7B-C209-0E75-74EBC2869B33}"/>
                  </a:ext>
                </a:extLst>
              </p14:cNvPr>
              <p14:cNvContentPartPr/>
              <p14:nvPr/>
            </p14:nvContentPartPr>
            <p14:xfrm>
              <a:off x="4629130" y="4561289"/>
              <a:ext cx="330840" cy="3614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2D13982-FF7B-C209-0E75-74EBC2869B3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620490" y="4552649"/>
                <a:ext cx="3484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BF4B159C-211E-8771-0BD4-14F02F702BBA}"/>
                  </a:ext>
                </a:extLst>
              </p14:cNvPr>
              <p14:cNvContentPartPr/>
              <p14:nvPr/>
            </p14:nvContentPartPr>
            <p14:xfrm>
              <a:off x="5166250" y="4554449"/>
              <a:ext cx="309240" cy="3646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BF4B159C-211E-8771-0BD4-14F02F702BB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157250" y="4545809"/>
                <a:ext cx="3268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A60A714-33DD-471F-7505-60D3B6FC4C47}"/>
                  </a:ext>
                </a:extLst>
              </p14:cNvPr>
              <p14:cNvContentPartPr/>
              <p14:nvPr/>
            </p14:nvContentPartPr>
            <p14:xfrm>
              <a:off x="657610" y="5348609"/>
              <a:ext cx="1040760" cy="4892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A60A714-33DD-471F-7505-60D3B6FC4C4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48610" y="5339609"/>
                <a:ext cx="105840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936DF2B7-66EC-1402-5651-251A9C79BB3A}"/>
                  </a:ext>
                </a:extLst>
              </p14:cNvPr>
              <p14:cNvContentPartPr/>
              <p14:nvPr/>
            </p14:nvContentPartPr>
            <p14:xfrm>
              <a:off x="1912570" y="5481809"/>
              <a:ext cx="943200" cy="2044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936DF2B7-66EC-1402-5651-251A9C79BB3A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903570" y="5472809"/>
                <a:ext cx="9608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C39DA791-F49C-64E2-DFD0-CAF42DA7BDCF}"/>
                  </a:ext>
                </a:extLst>
              </p14:cNvPr>
              <p14:cNvContentPartPr/>
              <p14:nvPr/>
            </p14:nvContentPartPr>
            <p14:xfrm>
              <a:off x="3240970" y="5429249"/>
              <a:ext cx="178920" cy="1371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C39DA791-F49C-64E2-DFD0-CAF42DA7BDC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232330" y="5420249"/>
                <a:ext cx="1965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EFF44BE3-9B1C-87CC-519C-488A61364F1C}"/>
                  </a:ext>
                </a:extLst>
              </p14:cNvPr>
              <p14:cNvContentPartPr/>
              <p14:nvPr/>
            </p14:nvContentPartPr>
            <p14:xfrm>
              <a:off x="3522130" y="5448329"/>
              <a:ext cx="1587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EFF44BE3-9B1C-87CC-519C-488A61364F1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513130" y="5439329"/>
                <a:ext cx="176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86AE5FAE-CF5D-857C-B0AB-692AD5042FFE}"/>
                  </a:ext>
                </a:extLst>
              </p14:cNvPr>
              <p14:cNvContentPartPr/>
              <p14:nvPr/>
            </p14:nvContentPartPr>
            <p14:xfrm>
              <a:off x="3537250" y="5548049"/>
              <a:ext cx="203760" cy="115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86AE5FAE-CF5D-857C-B0AB-692AD5042FF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528250" y="5539409"/>
                <a:ext cx="221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30C3D38-1053-FE2A-7FB8-2A4A3C1D1E35}"/>
                  </a:ext>
                </a:extLst>
              </p14:cNvPr>
              <p14:cNvContentPartPr/>
              <p14:nvPr/>
            </p14:nvContentPartPr>
            <p14:xfrm>
              <a:off x="3850090" y="5375609"/>
              <a:ext cx="257040" cy="2368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30C3D38-1053-FE2A-7FB8-2A4A3C1D1E3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841450" y="5366609"/>
                <a:ext cx="2746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FA15A2F-AFCD-BBA6-7FB2-B42ED21328B4}"/>
                  </a:ext>
                </a:extLst>
              </p14:cNvPr>
              <p14:cNvContentPartPr/>
              <p14:nvPr/>
            </p14:nvContentPartPr>
            <p14:xfrm>
              <a:off x="4664410" y="5324489"/>
              <a:ext cx="444240" cy="2552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FA15A2F-AFCD-BBA6-7FB2-B42ED21328B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655770" y="5315489"/>
                <a:ext cx="4618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C96B41BB-1C14-B661-2FCD-90D6D0EE253A}"/>
                  </a:ext>
                </a:extLst>
              </p14:cNvPr>
              <p14:cNvContentPartPr/>
              <p14:nvPr/>
            </p14:nvContentPartPr>
            <p14:xfrm>
              <a:off x="5471890" y="4724369"/>
              <a:ext cx="104400" cy="1774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C96B41BB-1C14-B661-2FCD-90D6D0EE253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463250" y="4715729"/>
                <a:ext cx="1220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4BDC9DBE-DBB9-F759-57DC-77E61951563E}"/>
                  </a:ext>
                </a:extLst>
              </p14:cNvPr>
              <p14:cNvContentPartPr/>
              <p14:nvPr/>
            </p14:nvContentPartPr>
            <p14:xfrm>
              <a:off x="5614090" y="4765049"/>
              <a:ext cx="111240" cy="1278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4BDC9DBE-DBB9-F759-57DC-77E61951563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605090" y="4756409"/>
                <a:ext cx="1288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4B89280-9CAA-A6FB-77F5-C9534C4CF4C1}"/>
                  </a:ext>
                </a:extLst>
              </p14:cNvPr>
              <p14:cNvContentPartPr/>
              <p14:nvPr/>
            </p14:nvContentPartPr>
            <p14:xfrm>
              <a:off x="5882290" y="4710329"/>
              <a:ext cx="161640" cy="1378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4B89280-9CAA-A6FB-77F5-C9534C4CF4C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873650" y="4701329"/>
                <a:ext cx="1792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333D1A6C-3793-F627-0612-019282B06BA9}"/>
                  </a:ext>
                </a:extLst>
              </p14:cNvPr>
              <p14:cNvContentPartPr/>
              <p14:nvPr/>
            </p14:nvContentPartPr>
            <p14:xfrm>
              <a:off x="6292330" y="4508009"/>
              <a:ext cx="264240" cy="3391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333D1A6C-3793-F627-0612-019282B06BA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283330" y="4499369"/>
                <a:ext cx="2818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3043A62-B919-5743-455D-866F7A474CAA}"/>
                  </a:ext>
                </a:extLst>
              </p14:cNvPr>
              <p14:cNvContentPartPr/>
              <p14:nvPr/>
            </p14:nvContentPartPr>
            <p14:xfrm>
              <a:off x="6527410" y="4649849"/>
              <a:ext cx="8280" cy="176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3043A62-B919-5743-455D-866F7A474CA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518770" y="4640849"/>
                <a:ext cx="25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131450E-D2FF-CB4E-144D-367F47F39CA1}"/>
                  </a:ext>
                </a:extLst>
              </p14:cNvPr>
              <p14:cNvContentPartPr/>
              <p14:nvPr/>
            </p14:nvContentPartPr>
            <p14:xfrm>
              <a:off x="6554410" y="4504049"/>
              <a:ext cx="612720" cy="4467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131450E-D2FF-CB4E-144D-367F47F39CA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545770" y="4495049"/>
                <a:ext cx="63036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8388376-D14F-73A4-EAB9-AEDD5044D71D}"/>
                  </a:ext>
                </a:extLst>
              </p14:cNvPr>
              <p14:cNvContentPartPr/>
              <p14:nvPr/>
            </p14:nvContentPartPr>
            <p14:xfrm>
              <a:off x="7306090" y="4438529"/>
              <a:ext cx="1281600" cy="5641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8388376-D14F-73A4-EAB9-AEDD5044D71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297090" y="4429889"/>
                <a:ext cx="129924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0497845-B5FA-EDEA-594A-ACB7FDFC8F3F}"/>
                  </a:ext>
                </a:extLst>
              </p14:cNvPr>
              <p14:cNvContentPartPr/>
              <p14:nvPr/>
            </p14:nvContentPartPr>
            <p14:xfrm>
              <a:off x="8611810" y="4448969"/>
              <a:ext cx="246600" cy="2746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0497845-B5FA-EDEA-594A-ACB7FDFC8F3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603170" y="4440329"/>
                <a:ext cx="2642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8BAB2FBF-2CD3-DC1C-07A8-FBF9D9167552}"/>
                  </a:ext>
                </a:extLst>
              </p14:cNvPr>
              <p14:cNvContentPartPr/>
              <p14:nvPr/>
            </p14:nvContentPartPr>
            <p14:xfrm>
              <a:off x="8879290" y="4479929"/>
              <a:ext cx="14760" cy="3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8BAB2FBF-2CD3-DC1C-07A8-FBF9D916755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870290" y="4470929"/>
                <a:ext cx="324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C30C2C14-B2E1-2B62-85C0-64F256435CFE}"/>
                  </a:ext>
                </a:extLst>
              </p14:cNvPr>
              <p14:cNvContentPartPr/>
              <p14:nvPr/>
            </p14:nvContentPartPr>
            <p14:xfrm>
              <a:off x="8894050" y="4433849"/>
              <a:ext cx="291240" cy="5317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C30C2C14-B2E1-2B62-85C0-64F256435CFE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885050" y="4425209"/>
                <a:ext cx="3088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B91E61B-54BA-FD6F-E133-964E0F957523}"/>
                  </a:ext>
                </a:extLst>
              </p14:cNvPr>
              <p14:cNvContentPartPr/>
              <p14:nvPr/>
            </p14:nvContentPartPr>
            <p14:xfrm>
              <a:off x="9434410" y="4480649"/>
              <a:ext cx="257400" cy="4042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B91E61B-54BA-FD6F-E133-964E0F95752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425770" y="4471649"/>
                <a:ext cx="2750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37DC6F3-50D1-E096-9365-25266305238E}"/>
                  </a:ext>
                </a:extLst>
              </p14:cNvPr>
              <p14:cNvContentPartPr/>
              <p14:nvPr/>
            </p14:nvContentPartPr>
            <p14:xfrm>
              <a:off x="9986650" y="4391009"/>
              <a:ext cx="674640" cy="6469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37DC6F3-50D1-E096-9365-25266305238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978010" y="4382009"/>
                <a:ext cx="69228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FB1D14B2-F4B3-4999-6506-47AF1D2DBDF0}"/>
                  </a:ext>
                </a:extLst>
              </p14:cNvPr>
              <p14:cNvContentPartPr/>
              <p14:nvPr/>
            </p14:nvContentPartPr>
            <p14:xfrm>
              <a:off x="10447450" y="4457249"/>
              <a:ext cx="24120" cy="118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FB1D14B2-F4B3-4999-6506-47AF1D2DBDF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0438450" y="4448249"/>
                <a:ext cx="417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734D4B8-232A-349F-ED99-3456D192BE75}"/>
                  </a:ext>
                </a:extLst>
              </p14:cNvPr>
              <p14:cNvContentPartPr/>
              <p14:nvPr/>
            </p14:nvContentPartPr>
            <p14:xfrm>
              <a:off x="7873090" y="5069609"/>
              <a:ext cx="396360" cy="3200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734D4B8-232A-349F-ED99-3456D192BE75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864450" y="5060609"/>
                <a:ext cx="4140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F97FD74D-3AE2-C4D3-9417-E84851E10AEC}"/>
                  </a:ext>
                </a:extLst>
              </p14:cNvPr>
              <p14:cNvContentPartPr/>
              <p14:nvPr/>
            </p14:nvContentPartPr>
            <p14:xfrm>
              <a:off x="8442970" y="5001209"/>
              <a:ext cx="1305720" cy="607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F97FD74D-3AE2-C4D3-9417-E84851E10AEC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434330" y="4992569"/>
                <a:ext cx="132336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CFC43D84-82EF-20CF-E6B9-476CB6E86B4C}"/>
                  </a:ext>
                </a:extLst>
              </p14:cNvPr>
              <p14:cNvContentPartPr/>
              <p14:nvPr/>
            </p14:nvContentPartPr>
            <p14:xfrm>
              <a:off x="10031650" y="4955489"/>
              <a:ext cx="706680" cy="4345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CFC43D84-82EF-20CF-E6B9-476CB6E86B4C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023010" y="4946489"/>
                <a:ext cx="7243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02F8CFB0-228E-D6AB-995B-A82794A08FD4}"/>
                  </a:ext>
                </a:extLst>
              </p14:cNvPr>
              <p14:cNvContentPartPr/>
              <p14:nvPr/>
            </p14:nvContentPartPr>
            <p14:xfrm>
              <a:off x="10015090" y="5146289"/>
              <a:ext cx="251640" cy="205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02F8CFB0-228E-D6AB-995B-A82794A08FD4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006090" y="5137289"/>
                <a:ext cx="269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BFB0E6DD-E733-6CFB-B3BF-1387B58CDE65}"/>
                  </a:ext>
                </a:extLst>
              </p14:cNvPr>
              <p14:cNvContentPartPr/>
              <p14:nvPr/>
            </p14:nvContentPartPr>
            <p14:xfrm>
              <a:off x="10944610" y="5018849"/>
              <a:ext cx="393120" cy="4107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BFB0E6DD-E733-6CFB-B3BF-1387B58CDE6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935610" y="5010209"/>
                <a:ext cx="41076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4F33DBB-E8EF-5533-D7DB-F677D9172B88}"/>
                  </a:ext>
                </a:extLst>
              </p14:cNvPr>
              <p14:cNvContentPartPr/>
              <p14:nvPr/>
            </p14:nvContentPartPr>
            <p14:xfrm>
              <a:off x="11380210" y="5028209"/>
              <a:ext cx="264240" cy="3279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4F33DBB-E8EF-5533-D7DB-F677D9172B88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1371210" y="5019209"/>
                <a:ext cx="28188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6F57948-C179-7B11-D79A-C996D992A63E}"/>
                  </a:ext>
                </a:extLst>
              </p14:cNvPr>
              <p14:cNvContentPartPr/>
              <p14:nvPr/>
            </p14:nvContentPartPr>
            <p14:xfrm>
              <a:off x="11612050" y="5159969"/>
              <a:ext cx="180000" cy="18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6F57948-C179-7B11-D79A-C996D992A63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1603050" y="5151329"/>
                <a:ext cx="197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649CA296-C618-336C-0A12-06ED985C65F9}"/>
                  </a:ext>
                </a:extLst>
              </p14:cNvPr>
              <p14:cNvContentPartPr/>
              <p14:nvPr/>
            </p14:nvContentPartPr>
            <p14:xfrm>
              <a:off x="11614210" y="5216849"/>
              <a:ext cx="167400" cy="349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649CA296-C618-336C-0A12-06ED985C65F9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1605570" y="5207849"/>
                <a:ext cx="185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8D3E2846-CEE5-EE4B-ADEE-969B30367763}"/>
                  </a:ext>
                </a:extLst>
              </p14:cNvPr>
              <p14:cNvContentPartPr/>
              <p14:nvPr/>
            </p14:nvContentPartPr>
            <p14:xfrm>
              <a:off x="11802130" y="5042969"/>
              <a:ext cx="243720" cy="3229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8D3E2846-CEE5-EE4B-ADEE-969B3036776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1793130" y="5034329"/>
                <a:ext cx="261360" cy="34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1EFC3A3-281E-8369-7C85-11937F4C2884}"/>
              </a:ext>
            </a:extLst>
          </p:cNvPr>
          <p:cNvGrpSpPr/>
          <p:nvPr/>
        </p:nvGrpSpPr>
        <p:grpSpPr>
          <a:xfrm>
            <a:off x="681370" y="6186689"/>
            <a:ext cx="521640" cy="365040"/>
            <a:chOff x="681370" y="6186689"/>
            <a:chExt cx="52164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2554FAA-D878-18CE-E99D-47631D09298C}"/>
                    </a:ext>
                  </a:extLst>
                </p14:cNvPr>
                <p14:cNvContentPartPr/>
                <p14:nvPr/>
              </p14:nvContentPartPr>
              <p14:xfrm>
                <a:off x="681370" y="6202529"/>
                <a:ext cx="92880" cy="349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2554FAA-D878-18CE-E99D-47631D09298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2370" y="6193529"/>
                  <a:ext cx="1105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DC1CDCD-19DF-5105-BC16-911A381A7DC8}"/>
                    </a:ext>
                  </a:extLst>
                </p14:cNvPr>
                <p14:cNvContentPartPr/>
                <p14:nvPr/>
              </p14:nvContentPartPr>
              <p14:xfrm>
                <a:off x="703330" y="6186689"/>
                <a:ext cx="270000" cy="86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DC1CDCD-19DF-5105-BC16-911A381A7DC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94690" y="6178049"/>
                  <a:ext cx="287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F3DD947-B85F-A25A-86CD-1900342206EA}"/>
                    </a:ext>
                  </a:extLst>
                </p14:cNvPr>
                <p14:cNvContentPartPr/>
                <p14:nvPr/>
              </p14:nvContentPartPr>
              <p14:xfrm>
                <a:off x="746170" y="6378929"/>
                <a:ext cx="186480" cy="6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F3DD947-B85F-A25A-86CD-1900342206E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7530" y="6369929"/>
                  <a:ext cx="20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4244C6F-6EBA-D6B6-27B1-45E10584F383}"/>
                    </a:ext>
                  </a:extLst>
                </p14:cNvPr>
                <p14:cNvContentPartPr/>
                <p14:nvPr/>
              </p14:nvContentPartPr>
              <p14:xfrm>
                <a:off x="924010" y="6413129"/>
                <a:ext cx="279000" cy="122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4244C6F-6EBA-D6B6-27B1-45E10584F38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15370" y="6404489"/>
                  <a:ext cx="2966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50D3C24B-D2B3-2903-5F21-01C4C1652049}"/>
              </a:ext>
            </a:extLst>
          </p:cNvPr>
          <p:cNvGrpSpPr/>
          <p:nvPr/>
        </p:nvGrpSpPr>
        <p:grpSpPr>
          <a:xfrm>
            <a:off x="1462930" y="6215129"/>
            <a:ext cx="2753640" cy="421200"/>
            <a:chOff x="1462930" y="6215129"/>
            <a:chExt cx="275364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624FB85-2145-1F59-7667-B14DC2EF5C63}"/>
                    </a:ext>
                  </a:extLst>
                </p14:cNvPr>
                <p14:cNvContentPartPr/>
                <p14:nvPr/>
              </p14:nvContentPartPr>
              <p14:xfrm>
                <a:off x="1462930" y="6401249"/>
                <a:ext cx="717480" cy="187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624FB85-2145-1F59-7667-B14DC2EF5C6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453930" y="6392249"/>
                  <a:ext cx="735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E7CF1A3-4398-6F27-0989-AECF247A5634}"/>
                    </a:ext>
                  </a:extLst>
                </p14:cNvPr>
                <p14:cNvContentPartPr/>
                <p14:nvPr/>
              </p14:nvContentPartPr>
              <p14:xfrm>
                <a:off x="2137930" y="6366329"/>
                <a:ext cx="8280" cy="15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E7CF1A3-4398-6F27-0989-AECF247A563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29290" y="6357329"/>
                  <a:ext cx="25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F4F4CD5-9BE1-85CC-8663-475E0CC07A7F}"/>
                    </a:ext>
                  </a:extLst>
                </p14:cNvPr>
                <p14:cNvContentPartPr/>
                <p14:nvPr/>
              </p14:nvContentPartPr>
              <p14:xfrm>
                <a:off x="2167090" y="6215129"/>
                <a:ext cx="604800" cy="405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F4F4CD5-9BE1-85CC-8663-475E0CC07A7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58450" y="6206129"/>
                  <a:ext cx="6224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ACC58E1-8425-CBFE-5FC2-4E8D0ADE6EA7}"/>
                    </a:ext>
                  </a:extLst>
                </p14:cNvPr>
                <p14:cNvContentPartPr/>
                <p14:nvPr/>
              </p14:nvContentPartPr>
              <p14:xfrm>
                <a:off x="1748050" y="6245369"/>
                <a:ext cx="71640" cy="32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ACC58E1-8425-CBFE-5FC2-4E8D0ADE6EA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739410" y="6236729"/>
                  <a:ext cx="89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7DDF914-3BDD-5C12-76C9-AE633907453B}"/>
                    </a:ext>
                  </a:extLst>
                </p14:cNvPr>
                <p14:cNvContentPartPr/>
                <p14:nvPr/>
              </p14:nvContentPartPr>
              <p14:xfrm>
                <a:off x="2888170" y="6429689"/>
                <a:ext cx="1328400" cy="206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7DDF914-3BDD-5C12-76C9-AE633907453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879170" y="6420689"/>
                  <a:ext cx="134604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7F5CFD0-F8E9-017E-82AB-28244A9EBE91}"/>
              </a:ext>
            </a:extLst>
          </p:cNvPr>
          <p:cNvGrpSpPr/>
          <p:nvPr/>
        </p:nvGrpSpPr>
        <p:grpSpPr>
          <a:xfrm>
            <a:off x="5491690" y="5074289"/>
            <a:ext cx="1944360" cy="833040"/>
            <a:chOff x="5491690" y="5074289"/>
            <a:chExt cx="1944360" cy="83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FEAD3A6-5C9A-E832-F83F-6CF246C01667}"/>
                    </a:ext>
                  </a:extLst>
                </p14:cNvPr>
                <p14:cNvContentPartPr/>
                <p14:nvPr/>
              </p14:nvContentPartPr>
              <p14:xfrm>
                <a:off x="5491690" y="5120369"/>
                <a:ext cx="663840" cy="269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FEAD3A6-5C9A-E832-F83F-6CF246C0166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483050" y="5111729"/>
                  <a:ext cx="6814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F9201AC-D6A6-C15D-DBFD-FD7E4B2D0CF1}"/>
                    </a:ext>
                  </a:extLst>
                </p14:cNvPr>
                <p14:cNvContentPartPr/>
                <p14:nvPr/>
              </p14:nvContentPartPr>
              <p14:xfrm>
                <a:off x="5849890" y="5149889"/>
                <a:ext cx="119520" cy="363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F9201AC-D6A6-C15D-DBFD-FD7E4B2D0CF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41250" y="5140889"/>
                  <a:ext cx="1371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0CFE876-23FA-84BB-B9BA-6C2BB93BC41F}"/>
                    </a:ext>
                  </a:extLst>
                </p14:cNvPr>
                <p14:cNvContentPartPr/>
                <p14:nvPr/>
              </p14:nvContentPartPr>
              <p14:xfrm>
                <a:off x="6056530" y="5450129"/>
                <a:ext cx="186480" cy="457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0CFE876-23FA-84BB-B9BA-6C2BB93BC41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47530" y="5441129"/>
                  <a:ext cx="2041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79B0736-8505-7529-8E65-419D8DDA8876}"/>
                    </a:ext>
                  </a:extLst>
                </p14:cNvPr>
                <p14:cNvContentPartPr/>
                <p14:nvPr/>
              </p14:nvContentPartPr>
              <p14:xfrm>
                <a:off x="6287650" y="5422409"/>
                <a:ext cx="99000" cy="8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79B0736-8505-7529-8E65-419D8DDA887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79010" y="5413769"/>
                  <a:ext cx="116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4296EFF-BC75-8A25-000C-BF1CEB497D3E}"/>
                    </a:ext>
                  </a:extLst>
                </p14:cNvPr>
                <p14:cNvContentPartPr/>
                <p14:nvPr/>
              </p14:nvContentPartPr>
              <p14:xfrm>
                <a:off x="6741610" y="5231249"/>
                <a:ext cx="258480" cy="239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4296EFF-BC75-8A25-000C-BF1CEB497D3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732970" y="5222249"/>
                  <a:ext cx="276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A4CF3FE-01FD-312B-66B3-9B8D74047B45}"/>
                    </a:ext>
                  </a:extLst>
                </p14:cNvPr>
                <p14:cNvContentPartPr/>
                <p14:nvPr/>
              </p14:nvContentPartPr>
              <p14:xfrm>
                <a:off x="7118170" y="5225489"/>
                <a:ext cx="26280" cy="156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A4CF3FE-01FD-312B-66B3-9B8D74047B4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109530" y="5216849"/>
                  <a:ext cx="43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E17A8F1-3660-9C82-7A86-B71EA3B42356}"/>
                    </a:ext>
                  </a:extLst>
                </p14:cNvPr>
                <p14:cNvContentPartPr/>
                <p14:nvPr/>
              </p14:nvContentPartPr>
              <p14:xfrm>
                <a:off x="7152010" y="5135849"/>
                <a:ext cx="15480" cy="6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E17A8F1-3660-9C82-7A86-B71EA3B4235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43010" y="5127209"/>
                  <a:ext cx="33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1D10D2D-C4CE-0E33-149C-70AE1951ADDD}"/>
                    </a:ext>
                  </a:extLst>
                </p14:cNvPr>
                <p14:cNvContentPartPr/>
                <p14:nvPr/>
              </p14:nvContentPartPr>
              <p14:xfrm>
                <a:off x="7307530" y="5074289"/>
                <a:ext cx="128520" cy="377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1D10D2D-C4CE-0E33-149C-70AE1951ADD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298530" y="5065649"/>
                  <a:ext cx="1461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533A553-E3DE-113A-FF41-89C8AECCFEBB}"/>
                    </a:ext>
                  </a:extLst>
                </p14:cNvPr>
                <p14:cNvContentPartPr/>
                <p14:nvPr/>
              </p14:nvContentPartPr>
              <p14:xfrm>
                <a:off x="6462970" y="5206769"/>
                <a:ext cx="122760" cy="206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533A553-E3DE-113A-FF41-89C8AECCFEB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54330" y="5197769"/>
                  <a:ext cx="140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0E1C1E1-7C8B-64D2-9B78-C7023A628C80}"/>
                    </a:ext>
                  </a:extLst>
                </p14:cNvPr>
                <p14:cNvContentPartPr/>
                <p14:nvPr/>
              </p14:nvContentPartPr>
              <p14:xfrm>
                <a:off x="6367930" y="5171129"/>
                <a:ext cx="156240" cy="404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0E1C1E1-7C8B-64D2-9B78-C7023A628C8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59290" y="5162129"/>
                  <a:ext cx="1738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EF24C7F-4D95-A646-40C8-EB8355CDBA28}"/>
                    </a:ext>
                  </a:extLst>
                </p14:cNvPr>
                <p14:cNvContentPartPr/>
                <p14:nvPr/>
              </p14:nvContentPartPr>
              <p14:xfrm>
                <a:off x="6570610" y="5095889"/>
                <a:ext cx="80280" cy="594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EF24C7F-4D95-A646-40C8-EB8355CDBA2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61970" y="5087249"/>
                  <a:ext cx="9792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066FB5DC-69AC-17F1-10F0-9239CEDFA81D}"/>
              </a:ext>
            </a:extLst>
          </p:cNvPr>
          <p:cNvGrpSpPr/>
          <p:nvPr/>
        </p:nvGrpSpPr>
        <p:grpSpPr>
          <a:xfrm>
            <a:off x="4311610" y="6110369"/>
            <a:ext cx="1769040" cy="732600"/>
            <a:chOff x="4311610" y="6110369"/>
            <a:chExt cx="1769040" cy="73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611F0A3-1738-0DE1-ED77-18AF74C2BDB2}"/>
                    </a:ext>
                  </a:extLst>
                </p14:cNvPr>
                <p14:cNvContentPartPr/>
                <p14:nvPr/>
              </p14:nvContentPartPr>
              <p14:xfrm>
                <a:off x="4311610" y="6580529"/>
                <a:ext cx="56160" cy="162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611F0A3-1738-0DE1-ED77-18AF74C2BDB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02610" y="6571889"/>
                  <a:ext cx="73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1BD88C9-7F32-0F52-6354-B9B2BDC6B9A0}"/>
                    </a:ext>
                  </a:extLst>
                </p14:cNvPr>
                <p14:cNvContentPartPr/>
                <p14:nvPr/>
              </p14:nvContentPartPr>
              <p14:xfrm>
                <a:off x="4633810" y="6167249"/>
                <a:ext cx="481680" cy="209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1BD88C9-7F32-0F52-6354-B9B2BDC6B9A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625170" y="6158609"/>
                  <a:ext cx="499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2183AEA-2499-12B2-2112-82D75D2F1EA8}"/>
                    </a:ext>
                  </a:extLst>
                </p14:cNvPr>
                <p14:cNvContentPartPr/>
                <p14:nvPr/>
              </p14:nvContentPartPr>
              <p14:xfrm>
                <a:off x="4902730" y="6110369"/>
                <a:ext cx="35640" cy="420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2183AEA-2499-12B2-2112-82D75D2F1EA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93730" y="6101369"/>
                  <a:ext cx="532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04B19BA-33E6-C4C8-A0CD-02E5567C83DA}"/>
                    </a:ext>
                  </a:extLst>
                </p14:cNvPr>
                <p14:cNvContentPartPr/>
                <p14:nvPr/>
              </p14:nvContentPartPr>
              <p14:xfrm>
                <a:off x="5062210" y="6543809"/>
                <a:ext cx="175680" cy="299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04B19BA-33E6-C4C8-A0CD-02E5567C83D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053210" y="6534809"/>
                  <a:ext cx="193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EBF1382-3FE4-FDDF-36C2-FB87408F6D78}"/>
                    </a:ext>
                  </a:extLst>
                </p14:cNvPr>
                <p14:cNvContentPartPr/>
                <p14:nvPr/>
              </p14:nvContentPartPr>
              <p14:xfrm>
                <a:off x="5349850" y="6452009"/>
                <a:ext cx="15840" cy="1954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EBF1382-3FE4-FDDF-36C2-FB87408F6D7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341210" y="6443009"/>
                  <a:ext cx="33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A286AA1-B96C-41D7-9FFE-9B3D71BEAE9D}"/>
                    </a:ext>
                  </a:extLst>
                </p14:cNvPr>
                <p14:cNvContentPartPr/>
                <p14:nvPr/>
              </p14:nvContentPartPr>
              <p14:xfrm>
                <a:off x="5262010" y="6591689"/>
                <a:ext cx="116280" cy="3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A286AA1-B96C-41D7-9FFE-9B3D71BEAE9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53010" y="6583049"/>
                  <a:ext cx="133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361347A-8D60-BD1A-1106-72E9BDDAB522}"/>
                    </a:ext>
                  </a:extLst>
                </p14:cNvPr>
                <p14:cNvContentPartPr/>
                <p14:nvPr/>
              </p14:nvContentPartPr>
              <p14:xfrm>
                <a:off x="5317090" y="6590609"/>
                <a:ext cx="140760" cy="15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361347A-8D60-BD1A-1106-72E9BDDAB52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308090" y="6581969"/>
                  <a:ext cx="158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295F108-B7F3-64DC-64E0-79B972E094F8}"/>
                    </a:ext>
                  </a:extLst>
                </p14:cNvPr>
                <p14:cNvContentPartPr/>
                <p14:nvPr/>
              </p14:nvContentPartPr>
              <p14:xfrm>
                <a:off x="5632090" y="6230969"/>
                <a:ext cx="181800" cy="160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295F108-B7F3-64DC-64E0-79B972E094F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23090" y="6222329"/>
                  <a:ext cx="199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3A7BF82-CD54-22D2-53F8-1D634B42FE96}"/>
                    </a:ext>
                  </a:extLst>
                </p14:cNvPr>
                <p14:cNvContentPartPr/>
                <p14:nvPr/>
              </p14:nvContentPartPr>
              <p14:xfrm>
                <a:off x="5569090" y="6134489"/>
                <a:ext cx="166680" cy="417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3A7BF82-CD54-22D2-53F8-1D634B42FE9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60450" y="6125489"/>
                  <a:ext cx="1843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DC0FD1A-CC26-BFD5-7E84-E477FBB35A0D}"/>
                    </a:ext>
                  </a:extLst>
                </p14:cNvPr>
                <p14:cNvContentPartPr/>
                <p14:nvPr/>
              </p14:nvContentPartPr>
              <p14:xfrm>
                <a:off x="5852410" y="6117929"/>
                <a:ext cx="228240" cy="483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DC0FD1A-CC26-BFD5-7E84-E477FBB35A0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43410" y="6108929"/>
                  <a:ext cx="245880" cy="50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9E8A4E9-F897-CD38-4F2D-30E39B1483A3}"/>
              </a:ext>
            </a:extLst>
          </p:cNvPr>
          <p:cNvGrpSpPr/>
          <p:nvPr/>
        </p:nvGrpSpPr>
        <p:grpSpPr>
          <a:xfrm>
            <a:off x="6463330" y="5945129"/>
            <a:ext cx="3359520" cy="485640"/>
            <a:chOff x="6463330" y="5945129"/>
            <a:chExt cx="335952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B77CDFA-8BDB-82C3-AF93-BAD27BD0AC88}"/>
                    </a:ext>
                  </a:extLst>
                </p14:cNvPr>
                <p14:cNvContentPartPr/>
                <p14:nvPr/>
              </p14:nvContentPartPr>
              <p14:xfrm>
                <a:off x="6463330" y="6023249"/>
                <a:ext cx="790920" cy="406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B77CDFA-8BDB-82C3-AF93-BAD27BD0AC8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454690" y="6014249"/>
                  <a:ext cx="8085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C9C36AA-3AFD-556E-73CD-1B2572565098}"/>
                    </a:ext>
                  </a:extLst>
                </p14:cNvPr>
                <p14:cNvContentPartPr/>
                <p14:nvPr/>
              </p14:nvContentPartPr>
              <p14:xfrm>
                <a:off x="6881650" y="6110369"/>
                <a:ext cx="118800" cy="14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C9C36AA-3AFD-556E-73CD-1B257256509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872650" y="6101369"/>
                  <a:ext cx="136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C4B07D0-CD98-EAD1-7B0C-DA04E1B55628}"/>
                    </a:ext>
                  </a:extLst>
                </p14:cNvPr>
                <p14:cNvContentPartPr/>
                <p14:nvPr/>
              </p14:nvContentPartPr>
              <p14:xfrm>
                <a:off x="7443250" y="6069689"/>
                <a:ext cx="479520" cy="361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C4B07D0-CD98-EAD1-7B0C-DA04E1B5562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434250" y="6060689"/>
                  <a:ext cx="4971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A3ED50E-BABB-E949-AED7-D2F7D20EAA03}"/>
                    </a:ext>
                  </a:extLst>
                </p14:cNvPr>
                <p14:cNvContentPartPr/>
                <p14:nvPr/>
              </p14:nvContentPartPr>
              <p14:xfrm>
                <a:off x="8051650" y="5945129"/>
                <a:ext cx="1596240" cy="470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A3ED50E-BABB-E949-AED7-D2F7D20EAA0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043010" y="5936489"/>
                  <a:ext cx="161388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3A4B913-7994-00A3-7F66-FDA7D3F0BF99}"/>
                    </a:ext>
                  </a:extLst>
                </p14:cNvPr>
                <p14:cNvContentPartPr/>
                <p14:nvPr/>
              </p14:nvContentPartPr>
              <p14:xfrm>
                <a:off x="9801610" y="6377489"/>
                <a:ext cx="21240" cy="6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3A4B913-7994-00A3-7F66-FDA7D3F0BF9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792610" y="6368849"/>
                  <a:ext cx="388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529412C-A230-48F3-1207-57144042A53A}"/>
              </a:ext>
            </a:extLst>
          </p:cNvPr>
          <p:cNvGrpSpPr/>
          <p:nvPr/>
        </p:nvGrpSpPr>
        <p:grpSpPr>
          <a:xfrm>
            <a:off x="1890970" y="2073689"/>
            <a:ext cx="5675040" cy="402120"/>
            <a:chOff x="1890970" y="2073689"/>
            <a:chExt cx="56750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095B12A-8935-B2AB-B7AA-275F7D8744F7}"/>
                    </a:ext>
                  </a:extLst>
                </p14:cNvPr>
                <p14:cNvContentPartPr/>
                <p14:nvPr/>
              </p14:nvContentPartPr>
              <p14:xfrm>
                <a:off x="1890970" y="2367089"/>
                <a:ext cx="245520" cy="103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095B12A-8935-B2AB-B7AA-275F7D8744F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882330" y="2358089"/>
                  <a:ext cx="263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B9909B7-ED9A-5505-5E7D-1A1ED2B65E5A}"/>
                    </a:ext>
                  </a:extLst>
                </p14:cNvPr>
                <p14:cNvContentPartPr/>
                <p14:nvPr/>
              </p14:nvContentPartPr>
              <p14:xfrm>
                <a:off x="2255650" y="2425049"/>
                <a:ext cx="210240" cy="48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B9909B7-ED9A-5505-5E7D-1A1ED2B65E5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246650" y="2416409"/>
                  <a:ext cx="227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F7531CE-AFA3-8C3D-F2A8-3A0327E68079}"/>
                    </a:ext>
                  </a:extLst>
                </p14:cNvPr>
                <p14:cNvContentPartPr/>
                <p14:nvPr/>
              </p14:nvContentPartPr>
              <p14:xfrm>
                <a:off x="2625010" y="2444489"/>
                <a:ext cx="220320" cy="19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F7531CE-AFA3-8C3D-F2A8-3A0327E6807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616370" y="2435489"/>
                  <a:ext cx="237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EFF32D4-FCE9-FD02-E4FE-C1E1E6C75CBC}"/>
                    </a:ext>
                  </a:extLst>
                </p14:cNvPr>
                <p14:cNvContentPartPr/>
                <p14:nvPr/>
              </p14:nvContentPartPr>
              <p14:xfrm>
                <a:off x="3074290" y="2465729"/>
                <a:ext cx="179280" cy="9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EFF32D4-FCE9-FD02-E4FE-C1E1E6C75CB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065290" y="2457089"/>
                  <a:ext cx="196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41E4851-205A-C4EF-31F2-C1AAE51883C4}"/>
                    </a:ext>
                  </a:extLst>
                </p14:cNvPr>
                <p14:cNvContentPartPr/>
                <p14:nvPr/>
              </p14:nvContentPartPr>
              <p14:xfrm>
                <a:off x="3458770" y="2409929"/>
                <a:ext cx="191160" cy="17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41E4851-205A-C4EF-31F2-C1AAE51883C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449770" y="2400929"/>
                  <a:ext cx="208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134F56C-7150-23C4-F1CE-941EFE048851}"/>
                    </a:ext>
                  </a:extLst>
                </p14:cNvPr>
                <p14:cNvContentPartPr/>
                <p14:nvPr/>
              </p14:nvContentPartPr>
              <p14:xfrm>
                <a:off x="3957370" y="2416769"/>
                <a:ext cx="232920" cy="24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134F56C-7150-23C4-F1CE-941EFE04885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948730" y="2408129"/>
                  <a:ext cx="250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5827D94-073B-099A-98E3-96ECAC318014}"/>
                    </a:ext>
                  </a:extLst>
                </p14:cNvPr>
                <p14:cNvContentPartPr/>
                <p14:nvPr/>
              </p14:nvContentPartPr>
              <p14:xfrm>
                <a:off x="4395850" y="2397689"/>
                <a:ext cx="200520" cy="24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5827D94-073B-099A-98E3-96ECAC31801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387210" y="2388689"/>
                  <a:ext cx="218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E831BD1-4C4C-75D8-3B40-7B4D9F563D51}"/>
                    </a:ext>
                  </a:extLst>
                </p14:cNvPr>
                <p14:cNvContentPartPr/>
                <p14:nvPr/>
              </p14:nvContentPartPr>
              <p14:xfrm>
                <a:off x="4764850" y="2342609"/>
                <a:ext cx="215640" cy="32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E831BD1-4C4C-75D8-3B40-7B4D9F563D5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756210" y="2333969"/>
                  <a:ext cx="233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08A29F1-746D-4ED5-2AE0-18896DB6D18A}"/>
                    </a:ext>
                  </a:extLst>
                </p14:cNvPr>
                <p14:cNvContentPartPr/>
                <p14:nvPr/>
              </p14:nvContentPartPr>
              <p14:xfrm>
                <a:off x="5141770" y="2373929"/>
                <a:ext cx="227160" cy="20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08A29F1-746D-4ED5-2AE0-18896DB6D18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132770" y="2364929"/>
                  <a:ext cx="244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763BD18-DCF7-F888-9F51-E06156A9BBD8}"/>
                    </a:ext>
                  </a:extLst>
                </p14:cNvPr>
                <p14:cNvContentPartPr/>
                <p14:nvPr/>
              </p14:nvContentPartPr>
              <p14:xfrm>
                <a:off x="5591770" y="2309489"/>
                <a:ext cx="223920" cy="36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763BD18-DCF7-F888-9F51-E06156A9BBD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583130" y="2300849"/>
                  <a:ext cx="241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213CEDF-151A-C595-3734-25229CB1F465}"/>
                    </a:ext>
                  </a:extLst>
                </p14:cNvPr>
                <p14:cNvContentPartPr/>
                <p14:nvPr/>
              </p14:nvContentPartPr>
              <p14:xfrm>
                <a:off x="6045010" y="2291489"/>
                <a:ext cx="127440" cy="9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213CEDF-151A-C595-3734-25229CB1F46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036010" y="2282849"/>
                  <a:ext cx="145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24FE60F-02C0-04E6-4B16-C082FCED7877}"/>
                    </a:ext>
                  </a:extLst>
                </p14:cNvPr>
                <p14:cNvContentPartPr/>
                <p14:nvPr/>
              </p14:nvContentPartPr>
              <p14:xfrm>
                <a:off x="6337690" y="2321729"/>
                <a:ext cx="232560" cy="38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24FE60F-02C0-04E6-4B16-C082FCED787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329050" y="2313089"/>
                  <a:ext cx="250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B754582-534D-2E23-88E5-E4A2392F5F82}"/>
                    </a:ext>
                  </a:extLst>
                </p14:cNvPr>
                <p14:cNvContentPartPr/>
                <p14:nvPr/>
              </p14:nvContentPartPr>
              <p14:xfrm>
                <a:off x="6758890" y="2319569"/>
                <a:ext cx="276480" cy="41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B754582-534D-2E23-88E5-E4A2392F5F8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750250" y="2310929"/>
                  <a:ext cx="294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B4EEE0B-D351-3777-432D-9BBBF2F5480A}"/>
                    </a:ext>
                  </a:extLst>
                </p14:cNvPr>
                <p14:cNvContentPartPr/>
                <p14:nvPr/>
              </p14:nvContentPartPr>
              <p14:xfrm>
                <a:off x="7145890" y="2084489"/>
                <a:ext cx="173880" cy="259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B4EEE0B-D351-3777-432D-9BBBF2F5480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37250" y="2075489"/>
                  <a:ext cx="191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7E6C0DB-F733-F212-B7E5-BBC7D68B6A1D}"/>
                    </a:ext>
                  </a:extLst>
                </p14:cNvPr>
                <p14:cNvContentPartPr/>
                <p14:nvPr/>
              </p14:nvContentPartPr>
              <p14:xfrm>
                <a:off x="7142650" y="2211929"/>
                <a:ext cx="196200" cy="356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7E6C0DB-F733-F212-B7E5-BBC7D68B6A1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134010" y="2203289"/>
                  <a:ext cx="213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3383CCC-4620-B16D-A3F1-3C132BB3840A}"/>
                    </a:ext>
                  </a:extLst>
                </p14:cNvPr>
                <p14:cNvContentPartPr/>
                <p14:nvPr/>
              </p14:nvContentPartPr>
              <p14:xfrm>
                <a:off x="7146250" y="2073689"/>
                <a:ext cx="230760" cy="67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3383CCC-4620-B16D-A3F1-3C132BB3840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137610" y="2065049"/>
                  <a:ext cx="248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22447C9-6284-10BF-EB9C-A19C9133CC48}"/>
                    </a:ext>
                  </a:extLst>
                </p14:cNvPr>
                <p14:cNvContentPartPr/>
                <p14:nvPr/>
              </p14:nvContentPartPr>
              <p14:xfrm>
                <a:off x="7354330" y="2240369"/>
                <a:ext cx="211680" cy="235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22447C9-6284-10BF-EB9C-A19C9133CC4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345690" y="2231729"/>
                  <a:ext cx="22932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818B044B-2853-758C-095F-ABC2B87027F6}"/>
              </a:ext>
            </a:extLst>
          </p:cNvPr>
          <p:cNvGrpSpPr/>
          <p:nvPr/>
        </p:nvGrpSpPr>
        <p:grpSpPr>
          <a:xfrm>
            <a:off x="8073970" y="1844729"/>
            <a:ext cx="1268640" cy="483120"/>
            <a:chOff x="8073970" y="1844729"/>
            <a:chExt cx="126864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75B596F-5170-530F-9D70-97B9A0DE1196}"/>
                    </a:ext>
                  </a:extLst>
                </p14:cNvPr>
                <p14:cNvContentPartPr/>
                <p14:nvPr/>
              </p14:nvContentPartPr>
              <p14:xfrm>
                <a:off x="8073970" y="1844729"/>
                <a:ext cx="763560" cy="483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75B596F-5170-530F-9D70-97B9A0DE119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065330" y="1835729"/>
                  <a:ext cx="7812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B000027-06E1-F5CC-13DC-1529604F9B21}"/>
                    </a:ext>
                  </a:extLst>
                </p14:cNvPr>
                <p14:cNvContentPartPr/>
                <p14:nvPr/>
              </p14:nvContentPartPr>
              <p14:xfrm>
                <a:off x="8662210" y="1975769"/>
                <a:ext cx="280440" cy="33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B000027-06E1-F5CC-13DC-1529604F9B2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653210" y="1967129"/>
                  <a:ext cx="298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D2AC89B-5BBF-6770-3B91-96F55B182850}"/>
                    </a:ext>
                  </a:extLst>
                </p14:cNvPr>
                <p14:cNvContentPartPr/>
                <p14:nvPr/>
              </p14:nvContentPartPr>
              <p14:xfrm>
                <a:off x="9097450" y="1850129"/>
                <a:ext cx="245160" cy="425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D2AC89B-5BBF-6770-3B91-96F55B18285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088810" y="1841129"/>
                  <a:ext cx="262800" cy="44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A570B0-C110-54CD-5E56-89986DD21424}"/>
              </a:ext>
            </a:extLst>
          </p:cNvPr>
          <p:cNvGrpSpPr/>
          <p:nvPr/>
        </p:nvGrpSpPr>
        <p:grpSpPr>
          <a:xfrm>
            <a:off x="9552850" y="1750769"/>
            <a:ext cx="2278080" cy="510120"/>
            <a:chOff x="9552850" y="1750769"/>
            <a:chExt cx="227808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9DBE543-17CF-BD13-6BCC-5DD9B318BBEA}"/>
                    </a:ext>
                  </a:extLst>
                </p14:cNvPr>
                <p14:cNvContentPartPr/>
                <p14:nvPr/>
              </p14:nvContentPartPr>
              <p14:xfrm>
                <a:off x="9552850" y="1750769"/>
                <a:ext cx="1791000" cy="510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9DBE543-17CF-BD13-6BCC-5DD9B318BBE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544210" y="1741769"/>
                  <a:ext cx="18086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630E1BC-65DB-DF32-8726-920BAD2E4578}"/>
                    </a:ext>
                  </a:extLst>
                </p14:cNvPr>
                <p14:cNvContentPartPr/>
                <p14:nvPr/>
              </p14:nvContentPartPr>
              <p14:xfrm>
                <a:off x="11206330" y="1909169"/>
                <a:ext cx="24840" cy="13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630E1BC-65DB-DF32-8726-920BAD2E457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197690" y="1900529"/>
                  <a:ext cx="42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68AE905-92DF-8489-E68E-156C50C2780F}"/>
                    </a:ext>
                  </a:extLst>
                </p14:cNvPr>
                <p14:cNvContentPartPr/>
                <p14:nvPr/>
              </p14:nvContentPartPr>
              <p14:xfrm>
                <a:off x="10089610" y="1870289"/>
                <a:ext cx="417960" cy="55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68AE905-92DF-8489-E68E-156C50C2780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080970" y="1861649"/>
                  <a:ext cx="435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202CD31-5C32-787C-FE85-041D3D82E3F5}"/>
                    </a:ext>
                  </a:extLst>
                </p14:cNvPr>
                <p14:cNvContentPartPr/>
                <p14:nvPr/>
              </p14:nvContentPartPr>
              <p14:xfrm>
                <a:off x="11518450" y="1952009"/>
                <a:ext cx="312480" cy="117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202CD31-5C32-787C-FE85-041D3D82E3F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509810" y="1943009"/>
                  <a:ext cx="330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68848DD-B9C3-5855-D2A5-456AC803B318}"/>
                    </a:ext>
                  </a:extLst>
                </p14:cNvPr>
                <p14:cNvContentPartPr/>
                <p14:nvPr/>
              </p14:nvContentPartPr>
              <p14:xfrm>
                <a:off x="11727250" y="1906289"/>
                <a:ext cx="18360" cy="7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68848DD-B9C3-5855-D2A5-456AC803B31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718610" y="1897649"/>
                  <a:ext cx="360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F518B99C-A774-DA8D-F534-4A3FABD59AA7}"/>
              </a:ext>
            </a:extLst>
          </p:cNvPr>
          <p:cNvGrpSpPr/>
          <p:nvPr/>
        </p:nvGrpSpPr>
        <p:grpSpPr>
          <a:xfrm>
            <a:off x="9451690" y="2254769"/>
            <a:ext cx="2099160" cy="1107360"/>
            <a:chOff x="9451690" y="2254769"/>
            <a:chExt cx="2099160" cy="11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38713A2-3917-5F5C-206D-56F507740A72}"/>
                    </a:ext>
                  </a:extLst>
                </p14:cNvPr>
                <p14:cNvContentPartPr/>
                <p14:nvPr/>
              </p14:nvContentPartPr>
              <p14:xfrm>
                <a:off x="9549250" y="2295449"/>
                <a:ext cx="1047600" cy="376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38713A2-3917-5F5C-206D-56F507740A7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540250" y="2286449"/>
                  <a:ext cx="10652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13CF323-B2FA-3EEB-ABFE-14E7EECF33FD}"/>
                    </a:ext>
                  </a:extLst>
                </p14:cNvPr>
                <p14:cNvContentPartPr/>
                <p14:nvPr/>
              </p14:nvContentPartPr>
              <p14:xfrm>
                <a:off x="10767490" y="2254769"/>
                <a:ext cx="706680" cy="350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13CF323-B2FA-3EEB-ABFE-14E7EECF33F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758490" y="2245769"/>
                  <a:ext cx="7243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71A7486-7235-7C1D-AEC8-1FE6C4DAF186}"/>
                    </a:ext>
                  </a:extLst>
                </p14:cNvPr>
                <p14:cNvContentPartPr/>
                <p14:nvPr/>
              </p14:nvContentPartPr>
              <p14:xfrm>
                <a:off x="9451690" y="2692889"/>
                <a:ext cx="1355760" cy="309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71A7486-7235-7C1D-AEC8-1FE6C4DAF18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442690" y="2684249"/>
                  <a:ext cx="13734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572B70F-C004-ED3D-4086-C14B23D6C4C0}"/>
                    </a:ext>
                  </a:extLst>
                </p14:cNvPr>
                <p14:cNvContentPartPr/>
                <p14:nvPr/>
              </p14:nvContentPartPr>
              <p14:xfrm>
                <a:off x="11132890" y="2740409"/>
                <a:ext cx="215280" cy="271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572B70F-C004-ED3D-4086-C14B23D6C4C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123890" y="2731409"/>
                  <a:ext cx="2329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A62C3E8-0CF6-9454-73BD-8515FA444AF6}"/>
                    </a:ext>
                  </a:extLst>
                </p14:cNvPr>
                <p14:cNvContentPartPr/>
                <p14:nvPr/>
              </p14:nvContentPartPr>
              <p14:xfrm>
                <a:off x="11229730" y="2834729"/>
                <a:ext cx="176760" cy="110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A62C3E8-0CF6-9454-73BD-8515FA444AF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20730" y="2825729"/>
                  <a:ext cx="194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3B4210E-33B9-E7D1-5880-18CC21FD88C4}"/>
                    </a:ext>
                  </a:extLst>
                </p14:cNvPr>
                <p14:cNvContentPartPr/>
                <p14:nvPr/>
              </p14:nvContentPartPr>
              <p14:xfrm>
                <a:off x="11272930" y="2740409"/>
                <a:ext cx="210960" cy="49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3B4210E-33B9-E7D1-5880-18CC21FD88C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263930" y="2731769"/>
                  <a:ext cx="228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C7428D8-C8E6-8C75-5016-87138AB908F6}"/>
                    </a:ext>
                  </a:extLst>
                </p14:cNvPr>
                <p14:cNvContentPartPr/>
                <p14:nvPr/>
              </p14:nvContentPartPr>
              <p14:xfrm>
                <a:off x="11250250" y="2934089"/>
                <a:ext cx="300600" cy="428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C7428D8-C8E6-8C75-5016-87138AB908F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241250" y="2925449"/>
                  <a:ext cx="318240" cy="44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529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907988-3449-5A2B-F6A9-191A27EFF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23" y="2506302"/>
            <a:ext cx="8661265" cy="42846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38E7B1-0152-4968-CB5C-B8854EB3BE81}"/>
                  </a:ext>
                </a:extLst>
              </p14:cNvPr>
              <p14:cNvContentPartPr/>
              <p14:nvPr/>
            </p14:nvContentPartPr>
            <p14:xfrm>
              <a:off x="538090" y="142649"/>
              <a:ext cx="1093680" cy="27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38E7B1-0152-4968-CB5C-B8854EB3BE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450" y="133649"/>
                <a:ext cx="11113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DEE7F3-26FA-AD71-B4D4-BC287780C0FD}"/>
                  </a:ext>
                </a:extLst>
              </p14:cNvPr>
              <p14:cNvContentPartPr/>
              <p14:nvPr/>
            </p14:nvContentPartPr>
            <p14:xfrm>
              <a:off x="1411810" y="277649"/>
              <a:ext cx="239400" cy="4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DEE7F3-26FA-AD71-B4D4-BC287780C0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2810" y="269009"/>
                <a:ext cx="2570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E0AA7D-382F-6A46-C12F-714000EF6E2F}"/>
                  </a:ext>
                </a:extLst>
              </p14:cNvPr>
              <p14:cNvContentPartPr/>
              <p14:nvPr/>
            </p14:nvContentPartPr>
            <p14:xfrm>
              <a:off x="1607650" y="324089"/>
              <a:ext cx="448200" cy="108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E0AA7D-382F-6A46-C12F-714000EF6E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8650" y="315449"/>
                <a:ext cx="465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EB68489-2471-7200-B429-7AA30C4AC673}"/>
                  </a:ext>
                </a:extLst>
              </p14:cNvPr>
              <p14:cNvContentPartPr/>
              <p14:nvPr/>
            </p14:nvContentPartPr>
            <p14:xfrm>
              <a:off x="1791970" y="199889"/>
              <a:ext cx="421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EB68489-2471-7200-B429-7AA30C4AC67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82970" y="191249"/>
                <a:ext cx="59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D06EDD-C2AA-8DD2-2DA2-8699445B1E10}"/>
                  </a:ext>
                </a:extLst>
              </p14:cNvPr>
              <p14:cNvContentPartPr/>
              <p14:nvPr/>
            </p14:nvContentPartPr>
            <p14:xfrm>
              <a:off x="3143770" y="334889"/>
              <a:ext cx="206280" cy="30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D06EDD-C2AA-8DD2-2DA2-8699445B1E1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35130" y="326249"/>
                <a:ext cx="2239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A35132-BA78-9A46-E6ED-A505970C0696}"/>
                  </a:ext>
                </a:extLst>
              </p14:cNvPr>
              <p14:cNvContentPartPr/>
              <p14:nvPr/>
            </p14:nvContentPartPr>
            <p14:xfrm>
              <a:off x="3405490" y="342809"/>
              <a:ext cx="133200" cy="10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A35132-BA78-9A46-E6ED-A505970C069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96490" y="333809"/>
                <a:ext cx="15084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E7470BD-1311-5AC6-00F7-2919BB05CB73}"/>
              </a:ext>
            </a:extLst>
          </p:cNvPr>
          <p:cNvGrpSpPr/>
          <p:nvPr/>
        </p:nvGrpSpPr>
        <p:grpSpPr>
          <a:xfrm>
            <a:off x="3836770" y="98369"/>
            <a:ext cx="583560" cy="243000"/>
            <a:chOff x="3836770" y="98369"/>
            <a:chExt cx="58356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17BD1F-2ADB-DE24-B0BD-CC09B5DC5A52}"/>
                    </a:ext>
                  </a:extLst>
                </p14:cNvPr>
                <p14:cNvContentPartPr/>
                <p14:nvPr/>
              </p14:nvContentPartPr>
              <p14:xfrm>
                <a:off x="3836770" y="184049"/>
                <a:ext cx="207360" cy="107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17BD1F-2ADB-DE24-B0BD-CC09B5DC5A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27770" y="175049"/>
                  <a:ext cx="225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B6AA4A-59F2-029E-AC3A-73CEB16ACFE7}"/>
                    </a:ext>
                  </a:extLst>
                </p14:cNvPr>
                <p14:cNvContentPartPr/>
                <p14:nvPr/>
              </p14:nvContentPartPr>
              <p14:xfrm>
                <a:off x="4283530" y="98369"/>
                <a:ext cx="4320" cy="174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B6AA4A-59F2-029E-AC3A-73CEB16ACFE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74890" y="89369"/>
                  <a:ext cx="21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FD8C31-E131-58C0-919A-20164A6DB152}"/>
                    </a:ext>
                  </a:extLst>
                </p14:cNvPr>
                <p14:cNvContentPartPr/>
                <p14:nvPr/>
              </p14:nvContentPartPr>
              <p14:xfrm>
                <a:off x="4137010" y="319049"/>
                <a:ext cx="283320" cy="22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FD8C31-E131-58C0-919A-20164A6DB15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28370" y="310049"/>
                  <a:ext cx="3009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7A6ACF-0501-0668-97A8-019E55CFBCB6}"/>
              </a:ext>
            </a:extLst>
          </p:cNvPr>
          <p:cNvGrpSpPr/>
          <p:nvPr/>
        </p:nvGrpSpPr>
        <p:grpSpPr>
          <a:xfrm>
            <a:off x="4176250" y="442529"/>
            <a:ext cx="170280" cy="198360"/>
            <a:chOff x="4176250" y="442529"/>
            <a:chExt cx="17028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1EBA5B-7140-B0D4-AE23-A4108D8161D1}"/>
                    </a:ext>
                  </a:extLst>
                </p14:cNvPr>
                <p14:cNvContentPartPr/>
                <p14:nvPr/>
              </p14:nvContentPartPr>
              <p14:xfrm>
                <a:off x="4207930" y="442529"/>
                <a:ext cx="15480" cy="198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1EBA5B-7140-B0D4-AE23-A4108D8161D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99290" y="433889"/>
                  <a:ext cx="33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01819C-9FA2-8E38-D2F8-DFE9C1D059BA}"/>
                    </a:ext>
                  </a:extLst>
                </p14:cNvPr>
                <p14:cNvContentPartPr/>
                <p14:nvPr/>
              </p14:nvContentPartPr>
              <p14:xfrm>
                <a:off x="4176250" y="460889"/>
                <a:ext cx="170280" cy="103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01819C-9FA2-8E38-D2F8-DFE9C1D059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67250" y="452249"/>
                  <a:ext cx="1879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B1255D-9A4A-2C77-CF9B-DD90858AD89F}"/>
              </a:ext>
            </a:extLst>
          </p:cNvPr>
          <p:cNvGrpSpPr/>
          <p:nvPr/>
        </p:nvGrpSpPr>
        <p:grpSpPr>
          <a:xfrm>
            <a:off x="4970770" y="294209"/>
            <a:ext cx="259920" cy="93240"/>
            <a:chOff x="4970770" y="294209"/>
            <a:chExt cx="25992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27BAD4-D83C-FC80-2DBA-C71331307E04}"/>
                    </a:ext>
                  </a:extLst>
                </p14:cNvPr>
                <p14:cNvContentPartPr/>
                <p14:nvPr/>
              </p14:nvContentPartPr>
              <p14:xfrm>
                <a:off x="4970770" y="294209"/>
                <a:ext cx="132480" cy="9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27BAD4-D83C-FC80-2DBA-C71331307E0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62130" y="285569"/>
                  <a:ext cx="150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9AC35E3-80D4-E964-C6F4-7BBA93EAEC30}"/>
                    </a:ext>
                  </a:extLst>
                </p14:cNvPr>
                <p14:cNvContentPartPr/>
                <p14:nvPr/>
              </p14:nvContentPartPr>
              <p14:xfrm>
                <a:off x="5144290" y="333809"/>
                <a:ext cx="86400" cy="46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9AC35E3-80D4-E964-C6F4-7BBA93EAEC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35290" y="325169"/>
                  <a:ext cx="10404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5C1D2A-3FB2-6423-8EB1-D3590C91F4A6}"/>
                  </a:ext>
                </a:extLst>
              </p14:cNvPr>
              <p14:cNvContentPartPr/>
              <p14:nvPr/>
            </p14:nvContentPartPr>
            <p14:xfrm>
              <a:off x="5454250" y="310049"/>
              <a:ext cx="677880" cy="7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5C1D2A-3FB2-6423-8EB1-D3590C91F4A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5250" y="301409"/>
                <a:ext cx="69552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51448E8-0A2B-4CD9-59ED-4AC1303FF258}"/>
              </a:ext>
            </a:extLst>
          </p:cNvPr>
          <p:cNvGrpSpPr/>
          <p:nvPr/>
        </p:nvGrpSpPr>
        <p:grpSpPr>
          <a:xfrm>
            <a:off x="6393490" y="275129"/>
            <a:ext cx="649800" cy="263880"/>
            <a:chOff x="6393490" y="275129"/>
            <a:chExt cx="64980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3C8BCC-77F8-EB19-06B2-83EF3D843831}"/>
                    </a:ext>
                  </a:extLst>
                </p14:cNvPr>
                <p14:cNvContentPartPr/>
                <p14:nvPr/>
              </p14:nvContentPartPr>
              <p14:xfrm>
                <a:off x="6410770" y="322649"/>
                <a:ext cx="13320" cy="2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3C8BCC-77F8-EB19-06B2-83EF3D8438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02130" y="313649"/>
                  <a:ext cx="309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F3EDA2-235A-4E2B-6D04-E832CA11CAB9}"/>
                    </a:ext>
                  </a:extLst>
                </p14:cNvPr>
                <p14:cNvContentPartPr/>
                <p14:nvPr/>
              </p14:nvContentPartPr>
              <p14:xfrm>
                <a:off x="6393490" y="276929"/>
                <a:ext cx="163440" cy="88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F3EDA2-235A-4E2B-6D04-E832CA11CA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84850" y="267929"/>
                  <a:ext cx="181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6C14223-1CEF-5710-DB42-4542C3870F6C}"/>
                    </a:ext>
                  </a:extLst>
                </p14:cNvPr>
                <p14:cNvContentPartPr/>
                <p14:nvPr/>
              </p14:nvContentPartPr>
              <p14:xfrm>
                <a:off x="6634330" y="305369"/>
                <a:ext cx="152640" cy="8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6C14223-1CEF-5710-DB42-4542C3870F6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25690" y="296729"/>
                  <a:ext cx="170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1AD4725-1D2D-EB6F-AE19-1F616CE8DB02}"/>
                    </a:ext>
                  </a:extLst>
                </p14:cNvPr>
                <p14:cNvContentPartPr/>
                <p14:nvPr/>
              </p14:nvContentPartPr>
              <p14:xfrm>
                <a:off x="6642250" y="356849"/>
                <a:ext cx="158760" cy="1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1AD4725-1D2D-EB6F-AE19-1F616CE8DB0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33610" y="347849"/>
                  <a:ext cx="176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16B055-5179-761E-C02B-ED884DCC743F}"/>
                    </a:ext>
                  </a:extLst>
                </p14:cNvPr>
                <p14:cNvContentPartPr/>
                <p14:nvPr/>
              </p14:nvContentPartPr>
              <p14:xfrm>
                <a:off x="6885610" y="275129"/>
                <a:ext cx="157680" cy="102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16B055-5179-761E-C02B-ED884DCC743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76610" y="266489"/>
                  <a:ext cx="17532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E9D4D9F-1901-8ECE-4ECD-6C380C4301A8}"/>
              </a:ext>
            </a:extLst>
          </p:cNvPr>
          <p:cNvGrpSpPr/>
          <p:nvPr/>
        </p:nvGrpSpPr>
        <p:grpSpPr>
          <a:xfrm>
            <a:off x="8313730" y="139769"/>
            <a:ext cx="2062080" cy="609840"/>
            <a:chOff x="8313730" y="139769"/>
            <a:chExt cx="206208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14DAFC9-71F9-62EE-8FF8-BC8A15675146}"/>
                    </a:ext>
                  </a:extLst>
                </p14:cNvPr>
                <p14:cNvContentPartPr/>
                <p14:nvPr/>
              </p14:nvContentPartPr>
              <p14:xfrm>
                <a:off x="8803690" y="533609"/>
                <a:ext cx="16560" cy="216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14DAFC9-71F9-62EE-8FF8-BC8A156751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94690" y="524969"/>
                  <a:ext cx="34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C5F6C43-9C07-BF15-0DB7-31759EAB58C0}"/>
                    </a:ext>
                  </a:extLst>
                </p14:cNvPr>
                <p14:cNvContentPartPr/>
                <p14:nvPr/>
              </p14:nvContentPartPr>
              <p14:xfrm>
                <a:off x="8795050" y="535409"/>
                <a:ext cx="127080" cy="73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C5F6C43-9C07-BF15-0DB7-31759EAB58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86050" y="526769"/>
                  <a:ext cx="144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8FBBFEA-9B9E-2C10-7D64-CBC14B72D796}"/>
                    </a:ext>
                  </a:extLst>
                </p14:cNvPr>
                <p14:cNvContentPartPr/>
                <p14:nvPr/>
              </p14:nvContentPartPr>
              <p14:xfrm>
                <a:off x="8313730" y="222569"/>
                <a:ext cx="373680" cy="143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8FBBFEA-9B9E-2C10-7D64-CBC14B72D79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05090" y="213569"/>
                  <a:ext cx="391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E40BF98-DCDF-967A-6867-4E9738058E96}"/>
                    </a:ext>
                  </a:extLst>
                </p14:cNvPr>
                <p14:cNvContentPartPr/>
                <p14:nvPr/>
              </p14:nvContentPartPr>
              <p14:xfrm>
                <a:off x="8839330" y="185489"/>
                <a:ext cx="12960" cy="166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E40BF98-DCDF-967A-6867-4E9738058E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30330" y="176489"/>
                  <a:ext cx="30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3C5785-EB82-79AA-8668-9E3CDF2A2848}"/>
                    </a:ext>
                  </a:extLst>
                </p14:cNvPr>
                <p14:cNvContentPartPr/>
                <p14:nvPr/>
              </p14:nvContentPartPr>
              <p14:xfrm>
                <a:off x="8752930" y="385289"/>
                <a:ext cx="223200" cy="52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3C5785-EB82-79AA-8668-9E3CDF2A284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44290" y="376289"/>
                  <a:ext cx="240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3185848-F9F1-3028-D7CD-28633E7ABD23}"/>
                    </a:ext>
                  </a:extLst>
                </p14:cNvPr>
                <p14:cNvContentPartPr/>
                <p14:nvPr/>
              </p14:nvContentPartPr>
              <p14:xfrm>
                <a:off x="9162250" y="338129"/>
                <a:ext cx="158040" cy="106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3185848-F9F1-3028-D7CD-28633E7ABD2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53250" y="329489"/>
                  <a:ext cx="175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13D0CE4-2D53-2BB6-78A8-64EBF1686D48}"/>
                    </a:ext>
                  </a:extLst>
                </p14:cNvPr>
                <p14:cNvContentPartPr/>
                <p14:nvPr/>
              </p14:nvContentPartPr>
              <p14:xfrm>
                <a:off x="9160810" y="330929"/>
                <a:ext cx="127440" cy="93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13D0CE4-2D53-2BB6-78A8-64EBF1686D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52170" y="322289"/>
                  <a:ext cx="145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47F0330-EEB4-2872-B650-E82C137E239B}"/>
                    </a:ext>
                  </a:extLst>
                </p14:cNvPr>
                <p14:cNvContentPartPr/>
                <p14:nvPr/>
              </p14:nvContentPartPr>
              <p14:xfrm>
                <a:off x="9150010" y="378449"/>
                <a:ext cx="204120" cy="1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47F0330-EEB4-2872-B650-E82C137E239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41010" y="369809"/>
                  <a:ext cx="22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8452CD3-B0AB-DAA8-FDE8-755208C915B7}"/>
                    </a:ext>
                  </a:extLst>
                </p14:cNvPr>
                <p14:cNvContentPartPr/>
                <p14:nvPr/>
              </p14:nvContentPartPr>
              <p14:xfrm>
                <a:off x="9201130" y="329489"/>
                <a:ext cx="34560" cy="112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8452CD3-B0AB-DAA8-FDE8-755208C915B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92490" y="320849"/>
                  <a:ext cx="52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7780876-F709-1EB0-876D-B3E0C8E7B0D4}"/>
                    </a:ext>
                  </a:extLst>
                </p14:cNvPr>
                <p14:cNvContentPartPr/>
                <p14:nvPr/>
              </p14:nvContentPartPr>
              <p14:xfrm>
                <a:off x="9466450" y="309329"/>
                <a:ext cx="9000" cy="261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7780876-F709-1EB0-876D-B3E0C8E7B0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57810" y="300689"/>
                  <a:ext cx="26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1BB0E80-C29A-060D-7EAC-A71BBB37768D}"/>
                    </a:ext>
                  </a:extLst>
                </p14:cNvPr>
                <p14:cNvContentPartPr/>
                <p14:nvPr/>
              </p14:nvContentPartPr>
              <p14:xfrm>
                <a:off x="9491290" y="274769"/>
                <a:ext cx="105840" cy="96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1BB0E80-C29A-060D-7EAC-A71BBB37768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82290" y="265769"/>
                  <a:ext cx="123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3B99C37-BFAE-B711-7236-96A2800DFA74}"/>
                    </a:ext>
                  </a:extLst>
                </p14:cNvPr>
                <p14:cNvContentPartPr/>
                <p14:nvPr/>
              </p14:nvContentPartPr>
              <p14:xfrm>
                <a:off x="9638530" y="139769"/>
                <a:ext cx="131040" cy="157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3B99C37-BFAE-B711-7236-96A2800DFA7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29530" y="130769"/>
                  <a:ext cx="148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3CA0D7-BA2E-CCBB-A66D-072BC73BD232}"/>
                    </a:ext>
                  </a:extLst>
                </p14:cNvPr>
                <p14:cNvContentPartPr/>
                <p14:nvPr/>
              </p14:nvContentPartPr>
              <p14:xfrm>
                <a:off x="9882250" y="350729"/>
                <a:ext cx="217440" cy="4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3CA0D7-BA2E-CCBB-A66D-072BC73BD23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73250" y="341729"/>
                  <a:ext cx="235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2A51CE-193F-3416-A96B-D9C1A579667C}"/>
                    </a:ext>
                  </a:extLst>
                </p14:cNvPr>
                <p14:cNvContentPartPr/>
                <p14:nvPr/>
              </p14:nvContentPartPr>
              <p14:xfrm>
                <a:off x="10189690" y="329849"/>
                <a:ext cx="74520" cy="271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2A51CE-193F-3416-A96B-D9C1A579667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81050" y="320849"/>
                  <a:ext cx="92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A4428F6-4C77-F787-B527-5BCD28122F87}"/>
                    </a:ext>
                  </a:extLst>
                </p14:cNvPr>
                <p14:cNvContentPartPr/>
                <p14:nvPr/>
              </p14:nvContentPartPr>
              <p14:xfrm>
                <a:off x="10211650" y="279449"/>
                <a:ext cx="164160" cy="119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A4428F6-4C77-F787-B527-5BCD28122F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02650" y="270449"/>
                  <a:ext cx="1818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0789981-79E9-BB82-D909-E5794D32961E}"/>
              </a:ext>
            </a:extLst>
          </p:cNvPr>
          <p:cNvGrpSpPr/>
          <p:nvPr/>
        </p:nvGrpSpPr>
        <p:grpSpPr>
          <a:xfrm>
            <a:off x="10794130" y="146969"/>
            <a:ext cx="914760" cy="343080"/>
            <a:chOff x="10794130" y="146969"/>
            <a:chExt cx="91476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314AABB-7E24-82F7-16E5-C92693834FF2}"/>
                    </a:ext>
                  </a:extLst>
                </p14:cNvPr>
                <p14:cNvContentPartPr/>
                <p14:nvPr/>
              </p14:nvContentPartPr>
              <p14:xfrm>
                <a:off x="10794130" y="146969"/>
                <a:ext cx="98640" cy="265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314AABB-7E24-82F7-16E5-C92693834FF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85490" y="137969"/>
                  <a:ext cx="116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49B3ED9-C278-90E5-867D-F0F189A41754}"/>
                    </a:ext>
                  </a:extLst>
                </p14:cNvPr>
                <p14:cNvContentPartPr/>
                <p14:nvPr/>
              </p14:nvContentPartPr>
              <p14:xfrm>
                <a:off x="10942810" y="338129"/>
                <a:ext cx="68400" cy="51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49B3ED9-C278-90E5-867D-F0F189A4175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33810" y="329489"/>
                  <a:ext cx="86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4CC5712-2306-1E3B-B246-3119EC59B385}"/>
                    </a:ext>
                  </a:extLst>
                </p14:cNvPr>
                <p14:cNvContentPartPr/>
                <p14:nvPr/>
              </p14:nvContentPartPr>
              <p14:xfrm>
                <a:off x="11032810" y="229409"/>
                <a:ext cx="17280" cy="19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4CC5712-2306-1E3B-B246-3119EC59B3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24170" y="220409"/>
                  <a:ext cx="34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084CBE5-668C-5F2D-87AA-D40C0C3442D3}"/>
                    </a:ext>
                  </a:extLst>
                </p14:cNvPr>
                <p14:cNvContentPartPr/>
                <p14:nvPr/>
              </p14:nvContentPartPr>
              <p14:xfrm>
                <a:off x="11057650" y="323729"/>
                <a:ext cx="109440" cy="135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084CBE5-668C-5F2D-87AA-D40C0C3442D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48650" y="315089"/>
                  <a:ext cx="127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F26D16E-1CF5-9226-D0D6-FDFC2564AAC3}"/>
                    </a:ext>
                  </a:extLst>
                </p14:cNvPr>
                <p14:cNvContentPartPr/>
                <p14:nvPr/>
              </p14:nvContentPartPr>
              <p14:xfrm>
                <a:off x="11222890" y="347129"/>
                <a:ext cx="116640" cy="89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F26D16E-1CF5-9226-D0D6-FDFC2564AAC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14250" y="338489"/>
                  <a:ext cx="134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FB89A21-327A-4689-DD23-80D395918DB0}"/>
                    </a:ext>
                  </a:extLst>
                </p14:cNvPr>
                <p14:cNvContentPartPr/>
                <p14:nvPr/>
              </p14:nvContentPartPr>
              <p14:xfrm>
                <a:off x="11326570" y="364409"/>
                <a:ext cx="382320" cy="125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FB89A21-327A-4689-DD23-80D395918DB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17570" y="355769"/>
                  <a:ext cx="3999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56D4616-E919-B2E8-1659-051D563A7F39}"/>
              </a:ext>
            </a:extLst>
          </p:cNvPr>
          <p:cNvGrpSpPr/>
          <p:nvPr/>
        </p:nvGrpSpPr>
        <p:grpSpPr>
          <a:xfrm>
            <a:off x="4821010" y="1273049"/>
            <a:ext cx="1434960" cy="236160"/>
            <a:chOff x="4821010" y="1273049"/>
            <a:chExt cx="143496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39D08F4-D629-FE6F-3300-3DC6C5E2954C}"/>
                    </a:ext>
                  </a:extLst>
                </p14:cNvPr>
                <p14:cNvContentPartPr/>
                <p14:nvPr/>
              </p14:nvContentPartPr>
              <p14:xfrm>
                <a:off x="4821010" y="1273049"/>
                <a:ext cx="149760" cy="153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39D08F4-D629-FE6F-3300-3DC6C5E2954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12010" y="1264409"/>
                  <a:ext cx="167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8A36CEA-B3A5-3CF9-824E-2F48C307D3F3}"/>
                    </a:ext>
                  </a:extLst>
                </p14:cNvPr>
                <p14:cNvContentPartPr/>
                <p14:nvPr/>
              </p14:nvContentPartPr>
              <p14:xfrm>
                <a:off x="5070490" y="1320929"/>
                <a:ext cx="85320" cy="77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8A36CEA-B3A5-3CF9-824E-2F48C307D3F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061850" y="1311929"/>
                  <a:ext cx="102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4414835-D776-7A38-E998-42D28049FDE1}"/>
                    </a:ext>
                  </a:extLst>
                </p14:cNvPr>
                <p14:cNvContentPartPr/>
                <p14:nvPr/>
              </p14:nvContentPartPr>
              <p14:xfrm>
                <a:off x="5369290" y="1331369"/>
                <a:ext cx="886680" cy="177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4414835-D776-7A38-E998-42D28049FDE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60290" y="1322729"/>
                  <a:ext cx="90432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A50C450-046F-9DDA-928E-DD1ADDD93313}"/>
              </a:ext>
            </a:extLst>
          </p:cNvPr>
          <p:cNvGrpSpPr/>
          <p:nvPr/>
        </p:nvGrpSpPr>
        <p:grpSpPr>
          <a:xfrm>
            <a:off x="6482410" y="1315169"/>
            <a:ext cx="629280" cy="330120"/>
            <a:chOff x="6482410" y="1315169"/>
            <a:chExt cx="62928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1ED1B61-A29E-EA86-6A80-770742441442}"/>
                    </a:ext>
                  </a:extLst>
                </p14:cNvPr>
                <p14:cNvContentPartPr/>
                <p14:nvPr/>
              </p14:nvContentPartPr>
              <p14:xfrm>
                <a:off x="6482410" y="1371689"/>
                <a:ext cx="52920" cy="273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1ED1B61-A29E-EA86-6A80-77074244144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73770" y="1362689"/>
                  <a:ext cx="705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E8F5A03-939F-ED8C-7983-29B2C0A614D7}"/>
                    </a:ext>
                  </a:extLst>
                </p14:cNvPr>
                <p14:cNvContentPartPr/>
                <p14:nvPr/>
              </p14:nvContentPartPr>
              <p14:xfrm>
                <a:off x="6500770" y="1351529"/>
                <a:ext cx="118440" cy="147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E8F5A03-939F-ED8C-7983-29B2C0A614D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92130" y="1342529"/>
                  <a:ext cx="136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7B5FA56-8F28-6642-EC5F-A368FF237ED8}"/>
                    </a:ext>
                  </a:extLst>
                </p14:cNvPr>
                <p14:cNvContentPartPr/>
                <p14:nvPr/>
              </p14:nvContentPartPr>
              <p14:xfrm>
                <a:off x="6797770" y="1315169"/>
                <a:ext cx="116640" cy="15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7B5FA56-8F28-6642-EC5F-A368FF237ED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89130" y="1306169"/>
                  <a:ext cx="134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BF65F46-6B37-A508-8D6F-9981BF1245F9}"/>
                    </a:ext>
                  </a:extLst>
                </p14:cNvPr>
                <p14:cNvContentPartPr/>
                <p14:nvPr/>
              </p14:nvContentPartPr>
              <p14:xfrm>
                <a:off x="6755290" y="1358369"/>
                <a:ext cx="142560" cy="10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BF65F46-6B37-A508-8D6F-9981BF1245F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46650" y="1349729"/>
                  <a:ext cx="16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CC8CC82-875B-0587-4128-340B46FA1D23}"/>
                    </a:ext>
                  </a:extLst>
                </p14:cNvPr>
                <p14:cNvContentPartPr/>
                <p14:nvPr/>
              </p14:nvContentPartPr>
              <p14:xfrm>
                <a:off x="6982090" y="1323809"/>
                <a:ext cx="129600" cy="125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CC8CC82-875B-0587-4128-340B46FA1D2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973090" y="1315169"/>
                  <a:ext cx="14724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FAC06BA-DC8F-D188-6906-6FDDD6C0BB90}"/>
              </a:ext>
            </a:extLst>
          </p:cNvPr>
          <p:cNvGrpSpPr/>
          <p:nvPr/>
        </p:nvGrpSpPr>
        <p:grpSpPr>
          <a:xfrm>
            <a:off x="7375570" y="142649"/>
            <a:ext cx="620280" cy="570240"/>
            <a:chOff x="7375570" y="142649"/>
            <a:chExt cx="62028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9BEAE4A-8F55-28B4-938D-D1B3340ACFC0}"/>
                    </a:ext>
                  </a:extLst>
                </p14:cNvPr>
                <p14:cNvContentPartPr/>
                <p14:nvPr/>
              </p14:nvContentPartPr>
              <p14:xfrm>
                <a:off x="7375570" y="149849"/>
                <a:ext cx="415080" cy="163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9BEAE4A-8F55-28B4-938D-D1B3340ACFC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66930" y="141209"/>
                  <a:ext cx="432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2BD215D-9CE6-D1CC-0723-D452B6D40831}"/>
                    </a:ext>
                  </a:extLst>
                </p14:cNvPr>
                <p14:cNvContentPartPr/>
                <p14:nvPr/>
              </p14:nvContentPartPr>
              <p14:xfrm>
                <a:off x="7621090" y="142649"/>
                <a:ext cx="10440" cy="300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2BD215D-9CE6-D1CC-0723-D452B6D4083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12090" y="134009"/>
                  <a:ext cx="280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45D79D-FBF9-66DF-1483-B27AEDF5D6C6}"/>
                    </a:ext>
                  </a:extLst>
                </p14:cNvPr>
                <p14:cNvContentPartPr/>
                <p14:nvPr/>
              </p14:nvContentPartPr>
              <p14:xfrm>
                <a:off x="7579690" y="439289"/>
                <a:ext cx="233280" cy="273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45D79D-FBF9-66DF-1483-B27AEDF5D6C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70690" y="430289"/>
                  <a:ext cx="2509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E0AE52-7247-A757-BADD-26EFBDE55FE2}"/>
                    </a:ext>
                  </a:extLst>
                </p14:cNvPr>
                <p14:cNvContentPartPr/>
                <p14:nvPr/>
              </p14:nvContentPartPr>
              <p14:xfrm>
                <a:off x="7834210" y="442889"/>
                <a:ext cx="70920" cy="26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E0AE52-7247-A757-BADD-26EFBDE55FE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825210" y="433889"/>
                  <a:ext cx="88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B4D3A65-56E3-CB83-3A6A-EE4BDDA1E145}"/>
                    </a:ext>
                  </a:extLst>
                </p14:cNvPr>
                <p14:cNvContentPartPr/>
                <p14:nvPr/>
              </p14:nvContentPartPr>
              <p14:xfrm>
                <a:off x="7846450" y="445769"/>
                <a:ext cx="149400" cy="44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B4D3A65-56E3-CB83-3A6A-EE4BDDA1E14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37450" y="436769"/>
                  <a:ext cx="1670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A7AC55A-A9AC-0068-FDC0-5F54249B23F2}"/>
              </a:ext>
            </a:extLst>
          </p:cNvPr>
          <p:cNvGrpSpPr/>
          <p:nvPr/>
        </p:nvGrpSpPr>
        <p:grpSpPr>
          <a:xfrm>
            <a:off x="7435690" y="1120769"/>
            <a:ext cx="704160" cy="718200"/>
            <a:chOff x="7435690" y="1120769"/>
            <a:chExt cx="704160" cy="7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5B065A-3F36-97FA-2E26-EA6A98271E59}"/>
                    </a:ext>
                  </a:extLst>
                </p14:cNvPr>
                <p14:cNvContentPartPr/>
                <p14:nvPr/>
              </p14:nvContentPartPr>
              <p14:xfrm>
                <a:off x="7435690" y="1212209"/>
                <a:ext cx="417600" cy="149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5B065A-3F36-97FA-2E26-EA6A98271E5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27050" y="1203569"/>
                  <a:ext cx="435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3ECF6A-42B0-D84A-6EFA-A2C1B95FAC6D}"/>
                    </a:ext>
                  </a:extLst>
                </p14:cNvPr>
                <p14:cNvContentPartPr/>
                <p14:nvPr/>
              </p14:nvContentPartPr>
              <p14:xfrm>
                <a:off x="7676530" y="1120769"/>
                <a:ext cx="34560" cy="387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3ECF6A-42B0-D84A-6EFA-A2C1B95FAC6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67530" y="1111769"/>
                  <a:ext cx="522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7382A49-BF55-148A-BB76-29A133393900}"/>
                    </a:ext>
                  </a:extLst>
                </p14:cNvPr>
                <p14:cNvContentPartPr/>
                <p14:nvPr/>
              </p14:nvContentPartPr>
              <p14:xfrm>
                <a:off x="7626130" y="1470689"/>
                <a:ext cx="268200" cy="368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7382A49-BF55-148A-BB76-29A13339390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17490" y="1462049"/>
                  <a:ext cx="2858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C9F365F-6939-271E-C0F3-DAAA5C68091A}"/>
                    </a:ext>
                  </a:extLst>
                </p14:cNvPr>
                <p14:cNvContentPartPr/>
                <p14:nvPr/>
              </p14:nvContentPartPr>
              <p14:xfrm>
                <a:off x="8049130" y="1363769"/>
                <a:ext cx="33120" cy="197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C9F365F-6939-271E-C0F3-DAAA5C68091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40130" y="1355129"/>
                  <a:ext cx="50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9AC7D6A-0E2E-2D7A-D6BE-A82BBD3020D7}"/>
                    </a:ext>
                  </a:extLst>
                </p14:cNvPr>
                <p14:cNvContentPartPr/>
                <p14:nvPr/>
              </p14:nvContentPartPr>
              <p14:xfrm>
                <a:off x="7971370" y="1480409"/>
                <a:ext cx="168480" cy="13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9AC7D6A-0E2E-2D7A-D6BE-A82BBD3020D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62370" y="1471769"/>
                  <a:ext cx="18612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69B337D-F417-E05A-D546-22655F7FDC98}"/>
                  </a:ext>
                </a:extLst>
              </p14:cNvPr>
              <p14:cNvContentPartPr/>
              <p14:nvPr/>
            </p14:nvContentPartPr>
            <p14:xfrm>
              <a:off x="8364130" y="1203209"/>
              <a:ext cx="520560" cy="1515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69B337D-F417-E05A-D546-22655F7FDC9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355130" y="1194569"/>
                <a:ext cx="53820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F7D15D5-B77E-6394-CB04-08CF8A654C46}"/>
              </a:ext>
            </a:extLst>
          </p:cNvPr>
          <p:cNvGrpSpPr/>
          <p:nvPr/>
        </p:nvGrpSpPr>
        <p:grpSpPr>
          <a:xfrm>
            <a:off x="9100690" y="1043729"/>
            <a:ext cx="1052280" cy="473040"/>
            <a:chOff x="9100690" y="1043729"/>
            <a:chExt cx="105228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8697DCF-A1F3-61E6-9156-AB8D33E6ED21}"/>
                    </a:ext>
                  </a:extLst>
                </p14:cNvPr>
                <p14:cNvContentPartPr/>
                <p14:nvPr/>
              </p14:nvContentPartPr>
              <p14:xfrm>
                <a:off x="9100690" y="1224449"/>
                <a:ext cx="20160" cy="292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8697DCF-A1F3-61E6-9156-AB8D33E6ED2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91690" y="1215809"/>
                  <a:ext cx="378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EF5A9D7-7E2C-401A-FFEC-A8DC782A7D6E}"/>
                    </a:ext>
                  </a:extLst>
                </p14:cNvPr>
                <p14:cNvContentPartPr/>
                <p14:nvPr/>
              </p14:nvContentPartPr>
              <p14:xfrm>
                <a:off x="9108970" y="1188089"/>
                <a:ext cx="207720" cy="118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EF5A9D7-7E2C-401A-FFEC-A8DC782A7D6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00330" y="1179449"/>
                  <a:ext cx="225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BD4B1DA-3080-1D8E-470A-AF89303895D5}"/>
                    </a:ext>
                  </a:extLst>
                </p14:cNvPr>
                <p14:cNvContentPartPr/>
                <p14:nvPr/>
              </p14:nvContentPartPr>
              <p14:xfrm>
                <a:off x="9502450" y="1165769"/>
                <a:ext cx="131040" cy="167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BD4B1DA-3080-1D8E-470A-AF89303895D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93450" y="1156769"/>
                  <a:ext cx="148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6553741-8455-C8CD-6F9D-7C70BA71204A}"/>
                    </a:ext>
                  </a:extLst>
                </p14:cNvPr>
                <p14:cNvContentPartPr/>
                <p14:nvPr/>
              </p14:nvContentPartPr>
              <p14:xfrm>
                <a:off x="9447010" y="1211489"/>
                <a:ext cx="157320" cy="73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6553741-8455-C8CD-6F9D-7C70BA71204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38370" y="1202489"/>
                  <a:ext cx="174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55A1612-E447-2E0B-9A6B-B781268DD15E}"/>
                    </a:ext>
                  </a:extLst>
                </p14:cNvPr>
                <p14:cNvContentPartPr/>
                <p14:nvPr/>
              </p14:nvContentPartPr>
              <p14:xfrm>
                <a:off x="9535930" y="1140569"/>
                <a:ext cx="190080" cy="206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55A1612-E447-2E0B-9A6B-B781268DD15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527290" y="1131569"/>
                  <a:ext cx="207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3A47BBB-6265-08B9-15A3-4286CA44FCD1}"/>
                    </a:ext>
                  </a:extLst>
                </p14:cNvPr>
                <p14:cNvContentPartPr/>
                <p14:nvPr/>
              </p14:nvContentPartPr>
              <p14:xfrm>
                <a:off x="9809890" y="1194569"/>
                <a:ext cx="23040" cy="290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3A47BBB-6265-08B9-15A3-4286CA44FCD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801250" y="1185569"/>
                  <a:ext cx="406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A248E4E-925A-1F52-41F1-19982D0C8C2B}"/>
                    </a:ext>
                  </a:extLst>
                </p14:cNvPr>
                <p14:cNvContentPartPr/>
                <p14:nvPr/>
              </p14:nvContentPartPr>
              <p14:xfrm>
                <a:off x="9817810" y="1163249"/>
                <a:ext cx="154080" cy="137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A248E4E-925A-1F52-41F1-19982D0C8C2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09170" y="1154249"/>
                  <a:ext cx="171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57E9386-6FA2-51A3-D4A5-CECA2BBE84EC}"/>
                    </a:ext>
                  </a:extLst>
                </p14:cNvPr>
                <p14:cNvContentPartPr/>
                <p14:nvPr/>
              </p14:nvContentPartPr>
              <p14:xfrm>
                <a:off x="10025530" y="1043729"/>
                <a:ext cx="127440" cy="98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57E9386-6FA2-51A3-D4A5-CECA2BBE84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16890" y="1034729"/>
                  <a:ext cx="1450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2C03E68-332A-1325-2083-2E4803F766D2}"/>
              </a:ext>
            </a:extLst>
          </p:cNvPr>
          <p:cNvGrpSpPr/>
          <p:nvPr/>
        </p:nvGrpSpPr>
        <p:grpSpPr>
          <a:xfrm>
            <a:off x="10385170" y="1030049"/>
            <a:ext cx="749520" cy="479880"/>
            <a:chOff x="10385170" y="1030049"/>
            <a:chExt cx="74952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BB107AF-9794-5260-0028-11DABA90CFDF}"/>
                    </a:ext>
                  </a:extLst>
                </p14:cNvPr>
                <p14:cNvContentPartPr/>
                <p14:nvPr/>
              </p14:nvContentPartPr>
              <p14:xfrm>
                <a:off x="10385170" y="1202849"/>
                <a:ext cx="310680" cy="72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BB107AF-9794-5260-0028-11DABA90CFD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76530" y="1193849"/>
                  <a:ext cx="328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F74750A-9FAA-9A14-AB4C-92C7EC27899C}"/>
                    </a:ext>
                  </a:extLst>
                </p14:cNvPr>
                <p14:cNvContentPartPr/>
                <p14:nvPr/>
              </p14:nvContentPartPr>
              <p14:xfrm>
                <a:off x="10842010" y="1208969"/>
                <a:ext cx="76680" cy="300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F74750A-9FAA-9A14-AB4C-92C7EC27899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833010" y="1199969"/>
                  <a:ext cx="943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7A78197-9C4D-1F7B-8BFF-56778D96C168}"/>
                    </a:ext>
                  </a:extLst>
                </p14:cNvPr>
                <p14:cNvContentPartPr/>
                <p14:nvPr/>
              </p14:nvContentPartPr>
              <p14:xfrm>
                <a:off x="10839490" y="1223729"/>
                <a:ext cx="201240" cy="87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7A78197-9C4D-1F7B-8BFF-56778D96C16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30490" y="1215089"/>
                  <a:ext cx="218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B45C08E-190C-8915-DF29-95578FC9181C}"/>
                    </a:ext>
                  </a:extLst>
                </p14:cNvPr>
                <p14:cNvContentPartPr/>
                <p14:nvPr/>
              </p14:nvContentPartPr>
              <p14:xfrm>
                <a:off x="11055850" y="1030049"/>
                <a:ext cx="78840" cy="170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B45C08E-190C-8915-DF29-95578FC9181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46850" y="1021409"/>
                  <a:ext cx="964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A481274-41A9-D727-A610-889E7E73020D}"/>
              </a:ext>
            </a:extLst>
          </p:cNvPr>
          <p:cNvGrpSpPr/>
          <p:nvPr/>
        </p:nvGrpSpPr>
        <p:grpSpPr>
          <a:xfrm>
            <a:off x="11330890" y="1102049"/>
            <a:ext cx="552600" cy="246960"/>
            <a:chOff x="11330890" y="1102049"/>
            <a:chExt cx="5526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1F4901F-FD0E-C452-B070-7743D5DD8D13}"/>
                    </a:ext>
                  </a:extLst>
                </p14:cNvPr>
                <p14:cNvContentPartPr/>
                <p14:nvPr/>
              </p14:nvContentPartPr>
              <p14:xfrm>
                <a:off x="11330890" y="1235249"/>
                <a:ext cx="132840" cy="10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1F4901F-FD0E-C452-B070-7743D5DD8D1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22250" y="1226249"/>
                  <a:ext cx="150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0B215BE-93E7-6DD5-C1E8-DC170720FC36}"/>
                    </a:ext>
                  </a:extLst>
                </p14:cNvPr>
                <p14:cNvContentPartPr/>
                <p14:nvPr/>
              </p14:nvContentPartPr>
              <p14:xfrm>
                <a:off x="11490010" y="1278809"/>
                <a:ext cx="75240" cy="65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0B215BE-93E7-6DD5-C1E8-DC170720FC3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81010" y="1270169"/>
                  <a:ext cx="92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0F86D1F-6FFB-D31D-C0D2-FB4F085C688C}"/>
                    </a:ext>
                  </a:extLst>
                </p14:cNvPr>
                <p14:cNvContentPartPr/>
                <p14:nvPr/>
              </p14:nvContentPartPr>
              <p14:xfrm>
                <a:off x="11586490" y="1102049"/>
                <a:ext cx="128880" cy="226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0F86D1F-6FFB-D31D-C0D2-FB4F085C688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77490" y="1093049"/>
                  <a:ext cx="146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15AC56-2706-2A87-1CF6-5FD3301D208B}"/>
                    </a:ext>
                  </a:extLst>
                </p14:cNvPr>
                <p14:cNvContentPartPr/>
                <p14:nvPr/>
              </p14:nvContentPartPr>
              <p14:xfrm>
                <a:off x="11719690" y="1294649"/>
                <a:ext cx="21600" cy="39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15AC56-2706-2A87-1CF6-5FD3301D208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710690" y="1285649"/>
                  <a:ext cx="39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966D5AD-2D78-F241-1EDF-02A969FFA560}"/>
                    </a:ext>
                  </a:extLst>
                </p14:cNvPr>
                <p14:cNvContentPartPr/>
                <p14:nvPr/>
              </p14:nvContentPartPr>
              <p14:xfrm>
                <a:off x="11771170" y="1232729"/>
                <a:ext cx="112320" cy="116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966D5AD-2D78-F241-1EDF-02A969FFA56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762170" y="1224089"/>
                  <a:ext cx="1299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B6E30F3-BA13-26ED-4EA7-AA5C491FF33D}"/>
              </a:ext>
            </a:extLst>
          </p:cNvPr>
          <p:cNvGrpSpPr/>
          <p:nvPr/>
        </p:nvGrpSpPr>
        <p:grpSpPr>
          <a:xfrm>
            <a:off x="2250970" y="84902"/>
            <a:ext cx="866880" cy="437400"/>
            <a:chOff x="2250970" y="84902"/>
            <a:chExt cx="86688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04171C-669A-878A-8665-C06AB43527F1}"/>
                    </a:ext>
                  </a:extLst>
                </p14:cNvPr>
                <p14:cNvContentPartPr/>
                <p14:nvPr/>
              </p14:nvContentPartPr>
              <p14:xfrm>
                <a:off x="2250970" y="161009"/>
                <a:ext cx="415080" cy="284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04171C-669A-878A-8665-C06AB43527F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242330" y="152009"/>
                  <a:ext cx="432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B6D286-7139-CCDC-A9AF-9E36A033B6B2}"/>
                    </a:ext>
                  </a:extLst>
                </p14:cNvPr>
                <p14:cNvContentPartPr/>
                <p14:nvPr/>
              </p14:nvContentPartPr>
              <p14:xfrm>
                <a:off x="2353570" y="180449"/>
                <a:ext cx="238320" cy="85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B6D286-7139-CCDC-A9AF-9E36A033B6B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344570" y="171449"/>
                  <a:ext cx="255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FD4DED7-3757-F3B6-C535-0D665597F837}"/>
                    </a:ext>
                  </a:extLst>
                </p14:cNvPr>
                <p14:cNvContentPartPr/>
                <p14:nvPr/>
              </p14:nvContentPartPr>
              <p14:xfrm>
                <a:off x="2881690" y="84902"/>
                <a:ext cx="236160" cy="394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FD4DED7-3757-F3B6-C535-0D665597F83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873050" y="75902"/>
                  <a:ext cx="2538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153A33A-3CDE-C84A-BF29-C56A6C898CF3}"/>
                    </a:ext>
                  </a:extLst>
                </p14:cNvPr>
                <p14:cNvContentPartPr/>
                <p14:nvPr/>
              </p14:nvContentPartPr>
              <p14:xfrm>
                <a:off x="2887450" y="472982"/>
                <a:ext cx="53640" cy="49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153A33A-3CDE-C84A-BF29-C56A6C898CF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78810" y="464342"/>
                  <a:ext cx="712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2835CFA-BBD7-2123-A97A-13FFCA01FED0}"/>
              </a:ext>
            </a:extLst>
          </p:cNvPr>
          <p:cNvGrpSpPr/>
          <p:nvPr/>
        </p:nvGrpSpPr>
        <p:grpSpPr>
          <a:xfrm>
            <a:off x="492010" y="1096142"/>
            <a:ext cx="3776760" cy="610347"/>
            <a:chOff x="492010" y="1096142"/>
            <a:chExt cx="3776760" cy="6103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631E3AF-71DA-1341-7AC8-9C6BAB03A5BA}"/>
                    </a:ext>
                  </a:extLst>
                </p14:cNvPr>
                <p14:cNvContentPartPr/>
                <p14:nvPr/>
              </p14:nvContentPartPr>
              <p14:xfrm>
                <a:off x="492010" y="1106729"/>
                <a:ext cx="1436400" cy="420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631E3AF-71DA-1341-7AC8-9C6BAB03A5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3370" y="1098089"/>
                  <a:ext cx="14540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206D8D7-F966-C2FA-579B-91092A038DA1}"/>
                    </a:ext>
                  </a:extLst>
                </p14:cNvPr>
                <p14:cNvContentPartPr/>
                <p14:nvPr/>
              </p14:nvContentPartPr>
              <p14:xfrm>
                <a:off x="1698010" y="1278809"/>
                <a:ext cx="21240" cy="13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206D8D7-F966-C2FA-579B-91092A038DA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89010" y="1270169"/>
                  <a:ext cx="38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100EC43-226E-B2FC-051F-11E06CFFCD35}"/>
                    </a:ext>
                  </a:extLst>
                </p14:cNvPr>
                <p14:cNvContentPartPr/>
                <p14:nvPr/>
              </p14:nvContentPartPr>
              <p14:xfrm>
                <a:off x="1349530" y="1238849"/>
                <a:ext cx="489240" cy="32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100EC43-226E-B2FC-051F-11E06CFFCD3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340530" y="1230209"/>
                  <a:ext cx="506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A81392F-235F-2D60-E52E-958550AED104}"/>
                    </a:ext>
                  </a:extLst>
                </p14:cNvPr>
                <p14:cNvContentPartPr/>
                <p14:nvPr/>
              </p14:nvContentPartPr>
              <p14:xfrm>
                <a:off x="2189410" y="1149929"/>
                <a:ext cx="387000" cy="327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A81392F-235F-2D60-E52E-958550AED10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180410" y="1141289"/>
                  <a:ext cx="4046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733130A-FB88-094A-4316-C4A6C2FB6087}"/>
                    </a:ext>
                  </a:extLst>
                </p14:cNvPr>
                <p14:cNvContentPartPr/>
                <p14:nvPr/>
              </p14:nvContentPartPr>
              <p14:xfrm>
                <a:off x="2220730" y="1257569"/>
                <a:ext cx="328680" cy="48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733130A-FB88-094A-4316-C4A6C2FB608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211730" y="1248569"/>
                  <a:ext cx="346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DDE4CB-4678-55E9-0B10-CC0AB8EF9A87}"/>
                    </a:ext>
                  </a:extLst>
                </p14:cNvPr>
                <p14:cNvContentPartPr/>
                <p14:nvPr/>
              </p14:nvContentPartPr>
              <p14:xfrm>
                <a:off x="3096250" y="1329569"/>
                <a:ext cx="247320" cy="376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DDE4CB-4678-55E9-0B10-CC0AB8EF9A8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87250" y="1320929"/>
                  <a:ext cx="2649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8E94AF6-E2FD-31C4-4215-ECF5538FD380}"/>
                    </a:ext>
                  </a:extLst>
                </p14:cNvPr>
                <p14:cNvContentPartPr/>
                <p14:nvPr/>
              </p14:nvContentPartPr>
              <p14:xfrm>
                <a:off x="3408010" y="1310489"/>
                <a:ext cx="20520" cy="168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8E94AF6-E2FD-31C4-4215-ECF5538FD38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99370" y="1301489"/>
                  <a:ext cx="38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38BCDF1-76FE-BA7E-0F38-B4190348B0F3}"/>
                    </a:ext>
                  </a:extLst>
                </p14:cNvPr>
                <p14:cNvContentPartPr/>
                <p14:nvPr/>
              </p14:nvContentPartPr>
              <p14:xfrm>
                <a:off x="3366610" y="1388249"/>
                <a:ext cx="100800" cy="14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38BCDF1-76FE-BA7E-0F38-B4190348B0F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57610" y="1379609"/>
                  <a:ext cx="118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2E81EFE-1519-7BBA-78FB-04F0D6429F48}"/>
                    </a:ext>
                  </a:extLst>
                </p14:cNvPr>
                <p14:cNvContentPartPr/>
                <p14:nvPr/>
              </p14:nvContentPartPr>
              <p14:xfrm>
                <a:off x="3708610" y="1319489"/>
                <a:ext cx="291960" cy="69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2E81EFE-1519-7BBA-78FB-04F0D6429F4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99970" y="1310849"/>
                  <a:ext cx="309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9AC213-CD1C-9105-B558-768DBD2D7D12}"/>
                    </a:ext>
                  </a:extLst>
                </p14:cNvPr>
                <p14:cNvContentPartPr/>
                <p14:nvPr/>
              </p14:nvContentPartPr>
              <p14:xfrm>
                <a:off x="4115410" y="1305449"/>
                <a:ext cx="36360" cy="299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9AC213-CD1C-9105-B558-768DBD2D7D1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06410" y="1296449"/>
                  <a:ext cx="54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1E9036A-0F29-981A-E7D6-2D71B309BFC3}"/>
                    </a:ext>
                  </a:extLst>
                </p14:cNvPr>
                <p14:cNvContentPartPr/>
                <p14:nvPr/>
              </p14:nvContentPartPr>
              <p14:xfrm>
                <a:off x="4095970" y="1307969"/>
                <a:ext cx="172800" cy="101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1E9036A-0F29-981A-E7D6-2D71B309BFC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086970" y="1299329"/>
                  <a:ext cx="190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49A5323-7FAA-3B79-56A6-BB1CDE488A68}"/>
                    </a:ext>
                  </a:extLst>
                </p14:cNvPr>
                <p14:cNvContentPartPr/>
                <p14:nvPr/>
              </p14:nvContentPartPr>
              <p14:xfrm>
                <a:off x="2763250" y="1096142"/>
                <a:ext cx="209880" cy="402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49A5323-7FAA-3B79-56A6-BB1CDE488A6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754610" y="1087142"/>
                  <a:ext cx="2275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F637B12-4966-5C46-AD8D-E0B91517ECF1}"/>
                    </a:ext>
                  </a:extLst>
                </p14:cNvPr>
                <p14:cNvContentPartPr/>
                <p14:nvPr/>
              </p14:nvContentPartPr>
              <p14:xfrm>
                <a:off x="2735170" y="1477382"/>
                <a:ext cx="165600" cy="52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F637B12-4966-5C46-AD8D-E0B91517ECF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26170" y="1468382"/>
                  <a:ext cx="183240" cy="70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802ADAD-097D-B5EB-921A-A72B2C5EAB39}"/>
              </a:ext>
            </a:extLst>
          </p:cNvPr>
          <p:cNvSpPr txBox="1"/>
          <p:nvPr/>
        </p:nvSpPr>
        <p:spPr>
          <a:xfrm>
            <a:off x="0" y="683617"/>
            <a:ext cx="1212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ever the correction is, the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 probability has to be reduced, so as a function of p, the Taylor expansion begins with 1/p.</a:t>
            </a:r>
          </a:p>
        </p:txBody>
      </p:sp>
    </p:spTree>
    <p:extLst>
      <p:ext uri="{BB962C8B-B14F-4D97-AF65-F5344CB8AC3E}">
        <p14:creationId xmlns:p14="http://schemas.microsoft.com/office/powerpoint/2010/main" val="328655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6913B-6953-0905-70E8-EB065421B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98" y="2714198"/>
            <a:ext cx="5709739" cy="33855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F0988-B387-AAA5-AD63-EF6DE9AC5B49}"/>
              </a:ext>
            </a:extLst>
          </p:cNvPr>
          <p:cNvGrpSpPr/>
          <p:nvPr/>
        </p:nvGrpSpPr>
        <p:grpSpPr>
          <a:xfrm>
            <a:off x="348010" y="69929"/>
            <a:ext cx="4056120" cy="493560"/>
            <a:chOff x="348010" y="69929"/>
            <a:chExt cx="405612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F22E13F-A513-F601-9528-F4EDB8F3D155}"/>
                    </a:ext>
                  </a:extLst>
                </p14:cNvPr>
                <p14:cNvContentPartPr/>
                <p14:nvPr/>
              </p14:nvContentPartPr>
              <p14:xfrm>
                <a:off x="348010" y="149489"/>
                <a:ext cx="320760" cy="28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F22E13F-A513-F601-9528-F4EDB8F3D15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9370" y="140849"/>
                  <a:ext cx="338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923E82C-274A-DE83-7671-A9502E816FE4}"/>
                    </a:ext>
                  </a:extLst>
                </p14:cNvPr>
                <p14:cNvContentPartPr/>
                <p14:nvPr/>
              </p14:nvContentPartPr>
              <p14:xfrm>
                <a:off x="697570" y="276209"/>
                <a:ext cx="146160" cy="96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923E82C-274A-DE83-7671-A9502E816F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8570" y="267569"/>
                  <a:ext cx="163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79446AF-DFEE-A4AB-1C9F-5850378C6045}"/>
                    </a:ext>
                  </a:extLst>
                </p14:cNvPr>
                <p14:cNvContentPartPr/>
                <p14:nvPr/>
              </p14:nvContentPartPr>
              <p14:xfrm>
                <a:off x="1068010" y="294929"/>
                <a:ext cx="578160" cy="10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79446AF-DFEE-A4AB-1C9F-5850378C60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9010" y="286289"/>
                  <a:ext cx="595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DFDB3D-2B33-F842-A683-53A5C17B531B}"/>
                    </a:ext>
                  </a:extLst>
                </p14:cNvPr>
                <p14:cNvContentPartPr/>
                <p14:nvPr/>
              </p14:nvContentPartPr>
              <p14:xfrm>
                <a:off x="1859650" y="69929"/>
                <a:ext cx="623160" cy="290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DFDB3D-2B33-F842-A683-53A5C17B531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51010" y="61289"/>
                  <a:ext cx="640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CAA3D17-FF6D-6321-44BC-67B82E993101}"/>
                    </a:ext>
                  </a:extLst>
                </p14:cNvPr>
                <p14:cNvContentPartPr/>
                <p14:nvPr/>
              </p14:nvContentPartPr>
              <p14:xfrm>
                <a:off x="2648410" y="71729"/>
                <a:ext cx="654480" cy="439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CAA3D17-FF6D-6321-44BC-67B82E9931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39770" y="63089"/>
                  <a:ext cx="6721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52EEC9-A95D-86E2-A31C-4028BECAFF01}"/>
                    </a:ext>
                  </a:extLst>
                </p14:cNvPr>
                <p14:cNvContentPartPr/>
                <p14:nvPr/>
              </p14:nvContentPartPr>
              <p14:xfrm>
                <a:off x="3162490" y="134369"/>
                <a:ext cx="218520" cy="3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52EEC9-A95D-86E2-A31C-4028BECAFF0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53850" y="125369"/>
                  <a:ext cx="236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19A622-BA00-918F-4FDB-61169A29C444}"/>
                    </a:ext>
                  </a:extLst>
                </p14:cNvPr>
                <p14:cNvContentPartPr/>
                <p14:nvPr/>
              </p14:nvContentPartPr>
              <p14:xfrm>
                <a:off x="3440770" y="92249"/>
                <a:ext cx="520200" cy="294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19A622-BA00-918F-4FDB-61169A29C44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31770" y="83609"/>
                  <a:ext cx="5378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8333EB-5814-D50E-3AE6-F146B8404991}"/>
                    </a:ext>
                  </a:extLst>
                </p14:cNvPr>
                <p14:cNvContentPartPr/>
                <p14:nvPr/>
              </p14:nvContentPartPr>
              <p14:xfrm>
                <a:off x="3538330" y="152729"/>
                <a:ext cx="322200" cy="114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8333EB-5814-D50E-3AE6-F146B84049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9330" y="144089"/>
                  <a:ext cx="339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9DC9214-3A47-34C0-3AEB-635FEEB6B577}"/>
                    </a:ext>
                  </a:extLst>
                </p14:cNvPr>
                <p14:cNvContentPartPr/>
                <p14:nvPr/>
              </p14:nvContentPartPr>
              <p14:xfrm>
                <a:off x="4151050" y="157769"/>
                <a:ext cx="253080" cy="405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9DC9214-3A47-34C0-3AEB-635FEEB6B57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42410" y="148769"/>
                  <a:ext cx="27072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D238F4-DE34-6263-B9C6-BDFBC26D78EA}"/>
              </a:ext>
            </a:extLst>
          </p:cNvPr>
          <p:cNvGrpSpPr/>
          <p:nvPr/>
        </p:nvGrpSpPr>
        <p:grpSpPr>
          <a:xfrm>
            <a:off x="4683490" y="95849"/>
            <a:ext cx="2336040" cy="444960"/>
            <a:chOff x="4683490" y="95849"/>
            <a:chExt cx="23360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E2CE3F6-3E89-92F0-3BCD-60FCF35D8AF2}"/>
                    </a:ext>
                  </a:extLst>
                </p14:cNvPr>
                <p14:cNvContentPartPr/>
                <p14:nvPr/>
              </p14:nvContentPartPr>
              <p14:xfrm>
                <a:off x="4683490" y="95849"/>
                <a:ext cx="1124280" cy="444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E2CE3F6-3E89-92F0-3BCD-60FCF35D8AF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74490" y="86849"/>
                  <a:ext cx="11419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0077FB0-6E71-A399-777C-03D29824E664}"/>
                    </a:ext>
                  </a:extLst>
                </p14:cNvPr>
                <p14:cNvContentPartPr/>
                <p14:nvPr/>
              </p14:nvContentPartPr>
              <p14:xfrm>
                <a:off x="5812090" y="135449"/>
                <a:ext cx="10080" cy="2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0077FB0-6E71-A399-777C-03D29824E66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03450" y="126449"/>
                  <a:ext cx="27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A0557B-74A1-4978-4434-4362083AEB35}"/>
                    </a:ext>
                  </a:extLst>
                </p14:cNvPr>
                <p14:cNvContentPartPr/>
                <p14:nvPr/>
              </p14:nvContentPartPr>
              <p14:xfrm>
                <a:off x="5822890" y="104129"/>
                <a:ext cx="541080" cy="392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A0557B-74A1-4978-4434-4362083AEB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14250" y="95129"/>
                  <a:ext cx="5587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991908-6B40-9A7B-A111-6E82B1476D4D}"/>
                    </a:ext>
                  </a:extLst>
                </p14:cNvPr>
                <p14:cNvContentPartPr/>
                <p14:nvPr/>
              </p14:nvContentPartPr>
              <p14:xfrm>
                <a:off x="6101890" y="182969"/>
                <a:ext cx="229680" cy="79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3991908-6B40-9A7B-A111-6E82B1476D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93250" y="174329"/>
                  <a:ext cx="247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FF9944F-9F2C-8F04-6C54-FF90AC121FB1}"/>
                    </a:ext>
                  </a:extLst>
                </p14:cNvPr>
                <p14:cNvContentPartPr/>
                <p14:nvPr/>
              </p14:nvContentPartPr>
              <p14:xfrm>
                <a:off x="6074170" y="128249"/>
                <a:ext cx="10080" cy="1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FF9944F-9F2C-8F04-6C54-FF90AC121F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65170" y="119249"/>
                  <a:ext cx="27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5FDCB4C-43B3-EC4A-FAA4-19A3D5A27337}"/>
                    </a:ext>
                  </a:extLst>
                </p14:cNvPr>
                <p14:cNvContentPartPr/>
                <p14:nvPr/>
              </p14:nvContentPartPr>
              <p14:xfrm>
                <a:off x="6586090" y="297089"/>
                <a:ext cx="433440" cy="92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5FDCB4C-43B3-EC4A-FAA4-19A3D5A2733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77450" y="288089"/>
                  <a:ext cx="45108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C6F9506-90CE-8EBB-6739-1DB1398BD60B}"/>
                  </a:ext>
                </a:extLst>
              </p14:cNvPr>
              <p14:cNvContentPartPr/>
              <p14:nvPr/>
            </p14:nvContentPartPr>
            <p14:xfrm>
              <a:off x="7231930" y="310049"/>
              <a:ext cx="339840" cy="70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C6F9506-90CE-8EBB-6739-1DB1398BD60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22930" y="301049"/>
                <a:ext cx="35748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A61E512-A750-F606-4CE5-BA8880DD21DB}"/>
              </a:ext>
            </a:extLst>
          </p:cNvPr>
          <p:cNvGrpSpPr/>
          <p:nvPr/>
        </p:nvGrpSpPr>
        <p:grpSpPr>
          <a:xfrm>
            <a:off x="7749250" y="151649"/>
            <a:ext cx="2232720" cy="496440"/>
            <a:chOff x="7749250" y="151649"/>
            <a:chExt cx="223272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0980462-6F06-5045-3B80-5E9E0E69B71A}"/>
                    </a:ext>
                  </a:extLst>
                </p14:cNvPr>
                <p14:cNvContentPartPr/>
                <p14:nvPr/>
              </p14:nvContentPartPr>
              <p14:xfrm>
                <a:off x="7749250" y="272609"/>
                <a:ext cx="1028880" cy="37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0980462-6F06-5045-3B80-5E9E0E69B7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40250" y="263969"/>
                  <a:ext cx="10465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5E7A749-1494-2942-56EE-3A82A6FACCB0}"/>
                    </a:ext>
                  </a:extLst>
                </p14:cNvPr>
                <p14:cNvContentPartPr/>
                <p14:nvPr/>
              </p14:nvContentPartPr>
              <p14:xfrm>
                <a:off x="8958490" y="151649"/>
                <a:ext cx="1023480" cy="293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5E7A749-1494-2942-56EE-3A82A6FACCB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49490" y="142649"/>
                  <a:ext cx="104112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8F1D14-9AF6-91EF-C9FB-A3755ACFB3B4}"/>
              </a:ext>
            </a:extLst>
          </p:cNvPr>
          <p:cNvGrpSpPr/>
          <p:nvPr/>
        </p:nvGrpSpPr>
        <p:grpSpPr>
          <a:xfrm>
            <a:off x="10406770" y="166769"/>
            <a:ext cx="815760" cy="405000"/>
            <a:chOff x="10406770" y="166769"/>
            <a:chExt cx="81576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D6C9AE-3CC2-08B1-A673-AEB7517F7976}"/>
                    </a:ext>
                  </a:extLst>
                </p14:cNvPr>
                <p14:cNvContentPartPr/>
                <p14:nvPr/>
              </p14:nvContentPartPr>
              <p14:xfrm>
                <a:off x="10460770" y="172529"/>
                <a:ext cx="51480" cy="242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D6C9AE-3CC2-08B1-A673-AEB7517F797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51770" y="163529"/>
                  <a:ext cx="69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7A4EA5-FA6D-1461-ED0E-8FEF5456FA6E}"/>
                    </a:ext>
                  </a:extLst>
                </p14:cNvPr>
                <p14:cNvContentPartPr/>
                <p14:nvPr/>
              </p14:nvContentPartPr>
              <p14:xfrm>
                <a:off x="10406770" y="198449"/>
                <a:ext cx="198720" cy="117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7A4EA5-FA6D-1461-ED0E-8FEF5456FA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98130" y="189809"/>
                  <a:ext cx="216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1778A6-0C06-662A-1BCF-882F3E4D7EAC}"/>
                    </a:ext>
                  </a:extLst>
                </p14:cNvPr>
                <p14:cNvContentPartPr/>
                <p14:nvPr/>
              </p14:nvContentPartPr>
              <p14:xfrm>
                <a:off x="10678210" y="166769"/>
                <a:ext cx="129960" cy="32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1778A6-0C06-662A-1BCF-882F3E4D7E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69570" y="158129"/>
                  <a:ext cx="1476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92B357F-D68B-6D8D-1BC2-1E53B9098061}"/>
                    </a:ext>
                  </a:extLst>
                </p14:cNvPr>
                <p14:cNvContentPartPr/>
                <p14:nvPr/>
              </p14:nvContentPartPr>
              <p14:xfrm>
                <a:off x="10839130" y="257849"/>
                <a:ext cx="152280" cy="192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92B357F-D68B-6D8D-1BC2-1E53B90980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30490" y="249209"/>
                  <a:ext cx="169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E66CF2B-8085-AEFC-EF6A-E914D2C98035}"/>
                    </a:ext>
                  </a:extLst>
                </p14:cNvPr>
                <p14:cNvContentPartPr/>
                <p14:nvPr/>
              </p14:nvContentPartPr>
              <p14:xfrm>
                <a:off x="10856770" y="353249"/>
                <a:ext cx="185040" cy="37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E66CF2B-8085-AEFC-EF6A-E914D2C980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47770" y="344249"/>
                  <a:ext cx="202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5FF549-0AA3-308B-0122-F391AADAA49F}"/>
                    </a:ext>
                  </a:extLst>
                </p14:cNvPr>
                <p14:cNvContentPartPr/>
                <p14:nvPr/>
              </p14:nvContentPartPr>
              <p14:xfrm>
                <a:off x="10913290" y="212129"/>
                <a:ext cx="309240" cy="359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5FF549-0AA3-308B-0122-F391AADAA49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04650" y="203129"/>
                  <a:ext cx="32688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B88A17-FC00-CA3A-1F7F-4700573E0BE2}"/>
              </a:ext>
            </a:extLst>
          </p:cNvPr>
          <p:cNvGrpSpPr/>
          <p:nvPr/>
        </p:nvGrpSpPr>
        <p:grpSpPr>
          <a:xfrm>
            <a:off x="5263090" y="2778209"/>
            <a:ext cx="345600" cy="334080"/>
            <a:chOff x="5263090" y="2778209"/>
            <a:chExt cx="34560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9979C92-2165-D447-83B5-D48942FA02C5}"/>
                    </a:ext>
                  </a:extLst>
                </p14:cNvPr>
                <p14:cNvContentPartPr/>
                <p14:nvPr/>
              </p14:nvContentPartPr>
              <p14:xfrm>
                <a:off x="5263090" y="2805929"/>
                <a:ext cx="77040" cy="306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9979C92-2165-D447-83B5-D48942FA02C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54090" y="2796929"/>
                  <a:ext cx="94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0CBAB82-6FDF-7D5C-0159-C6B797208271}"/>
                    </a:ext>
                  </a:extLst>
                </p14:cNvPr>
                <p14:cNvContentPartPr/>
                <p14:nvPr/>
              </p14:nvContentPartPr>
              <p14:xfrm>
                <a:off x="5358850" y="2868569"/>
                <a:ext cx="63720" cy="19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0CBAB82-6FDF-7D5C-0159-C6B7972082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50210" y="2859929"/>
                  <a:ext cx="81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EC2CA2A-9645-6726-E7A2-7793D3588159}"/>
                    </a:ext>
                  </a:extLst>
                </p14:cNvPr>
                <p14:cNvContentPartPr/>
                <p14:nvPr/>
              </p14:nvContentPartPr>
              <p14:xfrm>
                <a:off x="5370370" y="2978009"/>
                <a:ext cx="101880" cy="33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EC2CA2A-9645-6726-E7A2-7793D35881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61370" y="2969369"/>
                  <a:ext cx="119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F70EE0-6439-ECD7-07AE-7C67F45B7DB1}"/>
                    </a:ext>
                  </a:extLst>
                </p14:cNvPr>
                <p14:cNvContentPartPr/>
                <p14:nvPr/>
              </p14:nvContentPartPr>
              <p14:xfrm>
                <a:off x="5370370" y="2834729"/>
                <a:ext cx="155880" cy="68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F70EE0-6439-ECD7-07AE-7C67F45B7DB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61370" y="2825729"/>
                  <a:ext cx="173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1274AE-F21C-AA98-F5FF-97391D64884F}"/>
                    </a:ext>
                  </a:extLst>
                </p14:cNvPr>
                <p14:cNvContentPartPr/>
                <p14:nvPr/>
              </p14:nvContentPartPr>
              <p14:xfrm>
                <a:off x="5553250" y="2778209"/>
                <a:ext cx="55440" cy="255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1274AE-F21C-AA98-F5FF-97391D6488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44250" y="2769209"/>
                  <a:ext cx="7308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80382BE-FFF4-02F4-FD33-23C61B68542D}"/>
              </a:ext>
            </a:extLst>
          </p:cNvPr>
          <p:cNvGrpSpPr/>
          <p:nvPr/>
        </p:nvGrpSpPr>
        <p:grpSpPr>
          <a:xfrm>
            <a:off x="1564810" y="530369"/>
            <a:ext cx="848880" cy="486000"/>
            <a:chOff x="1564810" y="530369"/>
            <a:chExt cx="84888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8E456B9-177C-AB87-9564-5421D9DB00E4}"/>
                    </a:ext>
                  </a:extLst>
                </p14:cNvPr>
                <p14:cNvContentPartPr/>
                <p14:nvPr/>
              </p14:nvContentPartPr>
              <p14:xfrm>
                <a:off x="1604050" y="703169"/>
                <a:ext cx="14760" cy="259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8E456B9-177C-AB87-9564-5421D9DB00E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95050" y="694169"/>
                  <a:ext cx="32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7A9ADB0-15E4-FD04-F17B-F1AA6E2C18D1}"/>
                    </a:ext>
                  </a:extLst>
                </p14:cNvPr>
                <p14:cNvContentPartPr/>
                <p14:nvPr/>
              </p14:nvContentPartPr>
              <p14:xfrm>
                <a:off x="1564810" y="634769"/>
                <a:ext cx="182880" cy="176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7A9ADB0-15E4-FD04-F17B-F1AA6E2C18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55810" y="626129"/>
                  <a:ext cx="200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5C88616-B502-1990-30B8-E66BB1EBAEFD}"/>
                    </a:ext>
                  </a:extLst>
                </p14:cNvPr>
                <p14:cNvContentPartPr/>
                <p14:nvPr/>
              </p14:nvContentPartPr>
              <p14:xfrm>
                <a:off x="1818250" y="567809"/>
                <a:ext cx="85680" cy="104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5C88616-B502-1990-30B8-E66BB1EBAE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09250" y="558809"/>
                  <a:ext cx="103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30A009D-36BA-9DCA-C6AC-C5A4471A9EFB}"/>
                    </a:ext>
                  </a:extLst>
                </p14:cNvPr>
                <p14:cNvContentPartPr/>
                <p14:nvPr/>
              </p14:nvContentPartPr>
              <p14:xfrm>
                <a:off x="2008330" y="652769"/>
                <a:ext cx="126360" cy="136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30A009D-36BA-9DCA-C6AC-C5A4471A9EF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99690" y="644129"/>
                  <a:ext cx="144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A6A94E9-1EF2-3A69-764D-64C04C730B9C}"/>
                    </a:ext>
                  </a:extLst>
                </p14:cNvPr>
                <p14:cNvContentPartPr/>
                <p14:nvPr/>
              </p14:nvContentPartPr>
              <p14:xfrm>
                <a:off x="2139010" y="530369"/>
                <a:ext cx="34920" cy="274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A6A94E9-1EF2-3A69-764D-64C04C730B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30010" y="521729"/>
                  <a:ext cx="52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0D4E23C-D867-FC99-7626-CE58834BD205}"/>
                    </a:ext>
                  </a:extLst>
                </p14:cNvPr>
                <p14:cNvContentPartPr/>
                <p14:nvPr/>
              </p14:nvContentPartPr>
              <p14:xfrm>
                <a:off x="2303170" y="709649"/>
                <a:ext cx="34560" cy="306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0D4E23C-D867-FC99-7626-CE58834BD2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294530" y="700649"/>
                  <a:ext cx="522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EFD6464-56EA-F62C-B5B1-444B56616D28}"/>
                    </a:ext>
                  </a:extLst>
                </p14:cNvPr>
                <p14:cNvContentPartPr/>
                <p14:nvPr/>
              </p14:nvContentPartPr>
              <p14:xfrm>
                <a:off x="2248810" y="672209"/>
                <a:ext cx="164880" cy="149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EFD6464-56EA-F62C-B5B1-444B56616D2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40170" y="663209"/>
                  <a:ext cx="18252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871D5F4-F400-5E6A-3486-037F984CA44E}"/>
              </a:ext>
            </a:extLst>
          </p:cNvPr>
          <p:cNvGrpSpPr/>
          <p:nvPr/>
        </p:nvGrpSpPr>
        <p:grpSpPr>
          <a:xfrm>
            <a:off x="2774410" y="483569"/>
            <a:ext cx="1929600" cy="549720"/>
            <a:chOff x="2774410" y="483569"/>
            <a:chExt cx="192960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62B62BB-D4A7-7F5C-D8C6-8CC674C53CC3}"/>
                    </a:ext>
                  </a:extLst>
                </p14:cNvPr>
                <p14:cNvContentPartPr/>
                <p14:nvPr/>
              </p14:nvContentPartPr>
              <p14:xfrm>
                <a:off x="2774410" y="628649"/>
                <a:ext cx="207000" cy="43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62B62BB-D4A7-7F5C-D8C6-8CC674C53CC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65410" y="619649"/>
                  <a:ext cx="224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5706DF-D10A-B01E-1D76-0DB529F5E411}"/>
                    </a:ext>
                  </a:extLst>
                </p14:cNvPr>
                <p14:cNvContentPartPr/>
                <p14:nvPr/>
              </p14:nvContentPartPr>
              <p14:xfrm>
                <a:off x="2807890" y="759689"/>
                <a:ext cx="153000" cy="1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5706DF-D10A-B01E-1D76-0DB529F5E41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98890" y="751049"/>
                  <a:ext cx="170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C77466-1789-C187-E70E-32B6010FE35A}"/>
                    </a:ext>
                  </a:extLst>
                </p14:cNvPr>
                <p14:cNvContentPartPr/>
                <p14:nvPr/>
              </p14:nvContentPartPr>
              <p14:xfrm>
                <a:off x="3324130" y="545849"/>
                <a:ext cx="2520" cy="155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C77466-1789-C187-E70E-32B6010FE3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15130" y="536849"/>
                  <a:ext cx="20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628E54-EE12-F5B5-C8BF-27A4C102131E}"/>
                    </a:ext>
                  </a:extLst>
                </p14:cNvPr>
                <p14:cNvContentPartPr/>
                <p14:nvPr/>
              </p14:nvContentPartPr>
              <p14:xfrm>
                <a:off x="3172210" y="723689"/>
                <a:ext cx="225000" cy="57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628E54-EE12-F5B5-C8BF-27A4C102131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63210" y="715049"/>
                  <a:ext cx="242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80702A7-35A1-0554-DC50-3F86EF851C8E}"/>
                    </a:ext>
                  </a:extLst>
                </p14:cNvPr>
                <p14:cNvContentPartPr/>
                <p14:nvPr/>
              </p14:nvContentPartPr>
              <p14:xfrm>
                <a:off x="3220090" y="829529"/>
                <a:ext cx="158040" cy="106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80702A7-35A1-0554-DC50-3F86EF851C8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11450" y="820529"/>
                  <a:ext cx="175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B07C261-F22B-3157-FA0F-43A22AB98558}"/>
                    </a:ext>
                  </a:extLst>
                </p14:cNvPr>
                <p14:cNvContentPartPr/>
                <p14:nvPr/>
              </p14:nvContentPartPr>
              <p14:xfrm>
                <a:off x="3628690" y="643769"/>
                <a:ext cx="11880" cy="252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B07C261-F22B-3157-FA0F-43A22AB9855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19690" y="634769"/>
                  <a:ext cx="29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CBE5F1-DAA9-E597-951D-269D373421A6}"/>
                    </a:ext>
                  </a:extLst>
                </p14:cNvPr>
                <p14:cNvContentPartPr/>
                <p14:nvPr/>
              </p14:nvContentPartPr>
              <p14:xfrm>
                <a:off x="3604570" y="610289"/>
                <a:ext cx="199440" cy="167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CBE5F1-DAA9-E597-951D-269D373421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95930" y="601649"/>
                  <a:ext cx="217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758EB06-66F4-BDF0-F9D9-E546FBACCD00}"/>
                    </a:ext>
                  </a:extLst>
                </p14:cNvPr>
                <p14:cNvContentPartPr/>
                <p14:nvPr/>
              </p14:nvContentPartPr>
              <p14:xfrm>
                <a:off x="3946210" y="533609"/>
                <a:ext cx="149040" cy="288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758EB06-66F4-BDF0-F9D9-E546FBACCD0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37570" y="524969"/>
                  <a:ext cx="1666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DEBAB34-B3C5-0716-A4C3-55D4C029C119}"/>
                    </a:ext>
                  </a:extLst>
                </p14:cNvPr>
                <p14:cNvContentPartPr/>
                <p14:nvPr/>
              </p14:nvContentPartPr>
              <p14:xfrm>
                <a:off x="4185250" y="525329"/>
                <a:ext cx="151560" cy="318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DEBAB34-B3C5-0716-A4C3-55D4C029C11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76250" y="516689"/>
                  <a:ext cx="1692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13DB4F9-FCB6-B9D8-D444-1150A4EA5E28}"/>
                    </a:ext>
                  </a:extLst>
                </p14:cNvPr>
                <p14:cNvContentPartPr/>
                <p14:nvPr/>
              </p14:nvContentPartPr>
              <p14:xfrm>
                <a:off x="4352290" y="713609"/>
                <a:ext cx="16560" cy="319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13DB4F9-FCB6-B9D8-D444-1150A4EA5E2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43290" y="704969"/>
                  <a:ext cx="342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A21EEF-9521-6A04-BE4B-FDD3710C0C5C}"/>
                    </a:ext>
                  </a:extLst>
                </p14:cNvPr>
                <p14:cNvContentPartPr/>
                <p14:nvPr/>
              </p14:nvContentPartPr>
              <p14:xfrm>
                <a:off x="4345810" y="692009"/>
                <a:ext cx="129600" cy="124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A21EEF-9521-6A04-BE4B-FDD3710C0C5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37170" y="683009"/>
                  <a:ext cx="147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CE9D05D-5541-B18B-CB70-CE4B3CC9DD10}"/>
                    </a:ext>
                  </a:extLst>
                </p14:cNvPr>
                <p14:cNvContentPartPr/>
                <p14:nvPr/>
              </p14:nvContentPartPr>
              <p14:xfrm>
                <a:off x="4494850" y="578609"/>
                <a:ext cx="105480" cy="120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CE9D05D-5541-B18B-CB70-CE4B3CC9DD1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85850" y="569969"/>
                  <a:ext cx="123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087E7C7-66E0-F480-062F-8EE7B876F44A}"/>
                    </a:ext>
                  </a:extLst>
                </p14:cNvPr>
                <p14:cNvContentPartPr/>
                <p14:nvPr/>
              </p14:nvContentPartPr>
              <p14:xfrm>
                <a:off x="4581970" y="483569"/>
                <a:ext cx="122040" cy="466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087E7C7-66E0-F480-062F-8EE7B876F44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72970" y="474569"/>
                  <a:ext cx="139680" cy="48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F052759-C727-5D01-0D89-A044CD19D3ED}"/>
                  </a:ext>
                </a:extLst>
              </p14:cNvPr>
              <p14:cNvContentPartPr/>
              <p14:nvPr/>
            </p14:nvContentPartPr>
            <p14:xfrm>
              <a:off x="4978690" y="608489"/>
              <a:ext cx="333720" cy="180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F052759-C727-5D01-0D89-A044CD19D3E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970050" y="599489"/>
                <a:ext cx="35136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1CA8AD36-0AA3-2232-EC20-164274B4C699}"/>
              </a:ext>
            </a:extLst>
          </p:cNvPr>
          <p:cNvGrpSpPr/>
          <p:nvPr/>
        </p:nvGrpSpPr>
        <p:grpSpPr>
          <a:xfrm>
            <a:off x="5409250" y="545849"/>
            <a:ext cx="1296360" cy="390600"/>
            <a:chOff x="5409250" y="545849"/>
            <a:chExt cx="129636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D0462D0-DBB2-4C2B-17DA-9F8FEF141E57}"/>
                    </a:ext>
                  </a:extLst>
                </p14:cNvPr>
                <p14:cNvContentPartPr/>
                <p14:nvPr/>
              </p14:nvContentPartPr>
              <p14:xfrm>
                <a:off x="5409250" y="545849"/>
                <a:ext cx="670320" cy="390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D0462D0-DBB2-4C2B-17DA-9F8FEF141E5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00250" y="536849"/>
                  <a:ext cx="6879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A3FD69D-F3FA-AAEC-458D-60C505AAD705}"/>
                    </a:ext>
                  </a:extLst>
                </p14:cNvPr>
                <p14:cNvContentPartPr/>
                <p14:nvPr/>
              </p14:nvContentPartPr>
              <p14:xfrm>
                <a:off x="5782570" y="644129"/>
                <a:ext cx="94320" cy="227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A3FD69D-F3FA-AAEC-458D-60C505AAD70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73930" y="635489"/>
                  <a:ext cx="111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B13C991-A7F7-676D-A829-EDD4D7D73C9D}"/>
                    </a:ext>
                  </a:extLst>
                </p14:cNvPr>
                <p14:cNvContentPartPr/>
                <p14:nvPr/>
              </p14:nvContentPartPr>
              <p14:xfrm>
                <a:off x="5835130" y="771209"/>
                <a:ext cx="103320" cy="19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B13C991-A7F7-676D-A829-EDD4D7D73C9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26490" y="762209"/>
                  <a:ext cx="120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ED3DDD-CA65-8C29-CC69-0BB31DF0AF00}"/>
                    </a:ext>
                  </a:extLst>
                </p14:cNvPr>
                <p14:cNvContentPartPr/>
                <p14:nvPr/>
              </p14:nvContentPartPr>
              <p14:xfrm>
                <a:off x="5850250" y="620369"/>
                <a:ext cx="136800" cy="39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ED3DDD-CA65-8C29-CC69-0BB31DF0AF0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41610" y="611369"/>
                  <a:ext cx="154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D1CD9E5-8AB3-1990-0CF3-3BF1C9AA8B91}"/>
                    </a:ext>
                  </a:extLst>
                </p14:cNvPr>
                <p14:cNvContentPartPr/>
                <p14:nvPr/>
              </p14:nvContentPartPr>
              <p14:xfrm>
                <a:off x="6159490" y="600569"/>
                <a:ext cx="187200" cy="261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D1CD9E5-8AB3-1990-0CF3-3BF1C9AA8B9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50850" y="591929"/>
                  <a:ext cx="204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080FF12-5692-7DA8-0C9B-31AB156375AB}"/>
                    </a:ext>
                  </a:extLst>
                </p14:cNvPr>
                <p14:cNvContentPartPr/>
                <p14:nvPr/>
              </p14:nvContentPartPr>
              <p14:xfrm>
                <a:off x="6483490" y="621809"/>
                <a:ext cx="136080" cy="253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080FF12-5692-7DA8-0C9B-31AB156375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74850" y="613169"/>
                  <a:ext cx="153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2172D55-4FE1-6E25-697C-4CC39C0A11C3}"/>
                    </a:ext>
                  </a:extLst>
                </p14:cNvPr>
                <p14:cNvContentPartPr/>
                <p14:nvPr/>
              </p14:nvContentPartPr>
              <p14:xfrm>
                <a:off x="6578170" y="776249"/>
                <a:ext cx="124200" cy="22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2172D55-4FE1-6E25-697C-4CC39C0A11C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69170" y="767609"/>
                  <a:ext cx="141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BD75AF5-6D98-520E-F265-984232DCAB89}"/>
                    </a:ext>
                  </a:extLst>
                </p14:cNvPr>
                <p14:cNvContentPartPr/>
                <p14:nvPr/>
              </p14:nvContentPartPr>
              <p14:xfrm>
                <a:off x="6546130" y="634409"/>
                <a:ext cx="159480" cy="10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BD75AF5-6D98-520E-F265-984232DCAB8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37130" y="625769"/>
                  <a:ext cx="1771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005A76D-F437-71E0-E347-B2FCDCDCEC1F}"/>
              </a:ext>
            </a:extLst>
          </p:cNvPr>
          <p:cNvGrpSpPr/>
          <p:nvPr/>
        </p:nvGrpSpPr>
        <p:grpSpPr>
          <a:xfrm>
            <a:off x="7318330" y="743129"/>
            <a:ext cx="810000" cy="173880"/>
            <a:chOff x="7318330" y="743129"/>
            <a:chExt cx="81000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950CF1E-B3F4-1C87-1CDF-F6205A8E4B0C}"/>
                    </a:ext>
                  </a:extLst>
                </p14:cNvPr>
                <p14:cNvContentPartPr/>
                <p14:nvPr/>
              </p14:nvContentPartPr>
              <p14:xfrm>
                <a:off x="7318330" y="743129"/>
                <a:ext cx="164880" cy="145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950CF1E-B3F4-1C87-1CDF-F6205A8E4B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09690" y="734129"/>
                  <a:ext cx="182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79CFDE8-A6AE-BDB1-96E7-337EF39F818F}"/>
                    </a:ext>
                  </a:extLst>
                </p14:cNvPr>
                <p14:cNvContentPartPr/>
                <p14:nvPr/>
              </p14:nvContentPartPr>
              <p14:xfrm>
                <a:off x="7569250" y="790649"/>
                <a:ext cx="25920" cy="87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79CFDE8-A6AE-BDB1-96E7-337EF39F818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60250" y="782009"/>
                  <a:ext cx="43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8CC01B3-F40C-6D82-3AD4-6EBB36561024}"/>
                    </a:ext>
                  </a:extLst>
                </p14:cNvPr>
                <p14:cNvContentPartPr/>
                <p14:nvPr/>
              </p14:nvContentPartPr>
              <p14:xfrm>
                <a:off x="7595890" y="746729"/>
                <a:ext cx="3240" cy="24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8CC01B3-F40C-6D82-3AD4-6EBB3656102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86890" y="737729"/>
                  <a:ext cx="20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B260D8B-4444-19E4-2AA9-B80107FE69AA}"/>
                    </a:ext>
                  </a:extLst>
                </p14:cNvPr>
                <p14:cNvContentPartPr/>
                <p14:nvPr/>
              </p14:nvContentPartPr>
              <p14:xfrm>
                <a:off x="7684810" y="821969"/>
                <a:ext cx="119880" cy="76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B260D8B-4444-19E4-2AA9-B80107FE69A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76170" y="813329"/>
                  <a:ext cx="137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B3B4813-B373-5510-D19F-52EB7D067ABD}"/>
                    </a:ext>
                  </a:extLst>
                </p14:cNvPr>
                <p14:cNvContentPartPr/>
                <p14:nvPr/>
              </p14:nvContentPartPr>
              <p14:xfrm>
                <a:off x="7851850" y="824489"/>
                <a:ext cx="121320" cy="87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B3B4813-B373-5510-D19F-52EB7D067AB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42850" y="815489"/>
                  <a:ext cx="138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F519AD8-FF35-3F54-B9CF-104B2C1C4C94}"/>
                    </a:ext>
                  </a:extLst>
                </p14:cNvPr>
                <p14:cNvContentPartPr/>
                <p14:nvPr/>
              </p14:nvContentPartPr>
              <p14:xfrm>
                <a:off x="8037970" y="829889"/>
                <a:ext cx="90360" cy="87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F519AD8-FF35-3F54-B9CF-104B2C1C4C9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29330" y="820889"/>
                  <a:ext cx="10800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DD78C6D-742D-D81A-EA16-AD91D55BE37E}"/>
              </a:ext>
            </a:extLst>
          </p:cNvPr>
          <p:cNvGrpSpPr/>
          <p:nvPr/>
        </p:nvGrpSpPr>
        <p:grpSpPr>
          <a:xfrm>
            <a:off x="8553130" y="604169"/>
            <a:ext cx="1032120" cy="321840"/>
            <a:chOff x="8553130" y="604169"/>
            <a:chExt cx="103212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B60ED81-2969-E1CC-13FC-B8A5E48E62A9}"/>
                    </a:ext>
                  </a:extLst>
                </p14:cNvPr>
                <p14:cNvContentPartPr/>
                <p14:nvPr/>
              </p14:nvContentPartPr>
              <p14:xfrm>
                <a:off x="8553130" y="727649"/>
                <a:ext cx="99000" cy="198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B60ED81-2969-E1CC-13FC-B8A5E48E62A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44130" y="718649"/>
                  <a:ext cx="116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6B2A21A-9E09-7B74-C9B3-494E1BEA324D}"/>
                    </a:ext>
                  </a:extLst>
                </p14:cNvPr>
                <p14:cNvContentPartPr/>
                <p14:nvPr/>
              </p14:nvContentPartPr>
              <p14:xfrm>
                <a:off x="8598850" y="823049"/>
                <a:ext cx="130320" cy="2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6B2A21A-9E09-7B74-C9B3-494E1BEA324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90210" y="814409"/>
                  <a:ext cx="147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EE41E65-5B3A-CAAE-4170-9230BB6CF256}"/>
                    </a:ext>
                  </a:extLst>
                </p14:cNvPr>
                <p14:cNvContentPartPr/>
                <p14:nvPr/>
              </p14:nvContentPartPr>
              <p14:xfrm>
                <a:off x="8591290" y="708209"/>
                <a:ext cx="195480" cy="47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EE41E65-5B3A-CAAE-4170-9230BB6CF25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82650" y="699569"/>
                  <a:ext cx="213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AD32C9-1474-6C19-F300-EA4A39B28AF1}"/>
                    </a:ext>
                  </a:extLst>
                </p14:cNvPr>
                <p14:cNvContentPartPr/>
                <p14:nvPr/>
              </p14:nvContentPartPr>
              <p14:xfrm>
                <a:off x="8863090" y="795689"/>
                <a:ext cx="174960" cy="10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AD32C9-1474-6C19-F300-EA4A39B28AF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54090" y="787049"/>
                  <a:ext cx="192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9DF6C12-1D36-6837-10AC-39B53BC1FF14}"/>
                    </a:ext>
                  </a:extLst>
                </p14:cNvPr>
                <p14:cNvContentPartPr/>
                <p14:nvPr/>
              </p14:nvContentPartPr>
              <p14:xfrm>
                <a:off x="8891890" y="843569"/>
                <a:ext cx="132120" cy="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9DF6C12-1D36-6837-10AC-39B53BC1FF1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82890" y="834569"/>
                  <a:ext cx="149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A8E125-E47B-01D4-019C-F6E1678A410C}"/>
                    </a:ext>
                  </a:extLst>
                </p14:cNvPr>
                <p14:cNvContentPartPr/>
                <p14:nvPr/>
              </p14:nvContentPartPr>
              <p14:xfrm>
                <a:off x="9304450" y="644849"/>
                <a:ext cx="16560" cy="207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A8E125-E47B-01D4-019C-F6E1678A410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95450" y="636209"/>
                  <a:ext cx="34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277688D-EB58-6FEF-E56E-6D16AA6B5A23}"/>
                    </a:ext>
                  </a:extLst>
                </p14:cNvPr>
                <p14:cNvContentPartPr/>
                <p14:nvPr/>
              </p14:nvContentPartPr>
              <p14:xfrm>
                <a:off x="9292930" y="632969"/>
                <a:ext cx="114120" cy="121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277688D-EB58-6FEF-E56E-6D16AA6B5A2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84290" y="624329"/>
                  <a:ext cx="13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DB593CF-CEAB-3BD8-FBA1-99CC670D377B}"/>
                    </a:ext>
                  </a:extLst>
                </p14:cNvPr>
                <p14:cNvContentPartPr/>
                <p14:nvPr/>
              </p14:nvContentPartPr>
              <p14:xfrm>
                <a:off x="9508210" y="604169"/>
                <a:ext cx="77040" cy="126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DB593CF-CEAB-3BD8-FBA1-99CC670D377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99570" y="595529"/>
                  <a:ext cx="94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A0F6B19-FA39-ECD2-5C06-D1C3230EC72A}"/>
                    </a:ext>
                  </a:extLst>
                </p14:cNvPr>
                <p14:cNvContentPartPr/>
                <p14:nvPr/>
              </p14:nvContentPartPr>
              <p14:xfrm>
                <a:off x="9135970" y="865889"/>
                <a:ext cx="389160" cy="45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A0F6B19-FA39-ECD2-5C06-D1C3230EC72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127330" y="856889"/>
                  <a:ext cx="40680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06715EA-A5B9-E2FA-5BD3-AAFB65F2DF64}"/>
              </a:ext>
            </a:extLst>
          </p:cNvPr>
          <p:cNvGrpSpPr/>
          <p:nvPr/>
        </p:nvGrpSpPr>
        <p:grpSpPr>
          <a:xfrm>
            <a:off x="9103210" y="1033649"/>
            <a:ext cx="441720" cy="81720"/>
            <a:chOff x="9103210" y="1033649"/>
            <a:chExt cx="44172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736C2E9-D6D1-AFF1-D372-EAE7D8E64753}"/>
                    </a:ext>
                  </a:extLst>
                </p14:cNvPr>
                <p14:cNvContentPartPr/>
                <p14:nvPr/>
              </p14:nvContentPartPr>
              <p14:xfrm>
                <a:off x="9103210" y="1033649"/>
                <a:ext cx="151560" cy="81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736C2E9-D6D1-AFF1-D372-EAE7D8E6475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94210" y="1025009"/>
                  <a:ext cx="169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94567AF-5414-8FEF-3E79-C0777EDAEC64}"/>
                    </a:ext>
                  </a:extLst>
                </p14:cNvPr>
                <p14:cNvContentPartPr/>
                <p14:nvPr/>
              </p14:nvContentPartPr>
              <p14:xfrm>
                <a:off x="9320290" y="1043369"/>
                <a:ext cx="224640" cy="53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94567AF-5414-8FEF-3E79-C0777EDAEC6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11650" y="1034369"/>
                  <a:ext cx="2422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79129B7-9D09-D0C6-B547-311EF90A72A7}"/>
              </a:ext>
            </a:extLst>
          </p:cNvPr>
          <p:cNvGrpSpPr/>
          <p:nvPr/>
        </p:nvGrpSpPr>
        <p:grpSpPr>
          <a:xfrm>
            <a:off x="10063690" y="622169"/>
            <a:ext cx="540720" cy="248040"/>
            <a:chOff x="10063690" y="622169"/>
            <a:chExt cx="54072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34F37D5-587F-5460-E589-A0D9841BCF85}"/>
                    </a:ext>
                  </a:extLst>
                </p14:cNvPr>
                <p14:cNvContentPartPr/>
                <p14:nvPr/>
              </p14:nvContentPartPr>
              <p14:xfrm>
                <a:off x="10151530" y="622169"/>
                <a:ext cx="111960" cy="237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34F37D5-587F-5460-E589-A0D9841BCF8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42890" y="613169"/>
                  <a:ext cx="129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C5D7081-D2FB-C96A-3ED8-14E68AB649E8}"/>
                    </a:ext>
                  </a:extLst>
                </p14:cNvPr>
                <p14:cNvContentPartPr/>
                <p14:nvPr/>
              </p14:nvContentPartPr>
              <p14:xfrm>
                <a:off x="10063690" y="799649"/>
                <a:ext cx="540720" cy="70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C5D7081-D2FB-C96A-3ED8-14E68AB649E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055050" y="791009"/>
                  <a:ext cx="55836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95B33A7-AFFE-87C9-3D03-32F04488BD0F}"/>
              </a:ext>
            </a:extLst>
          </p:cNvPr>
          <p:cNvGrpSpPr/>
          <p:nvPr/>
        </p:nvGrpSpPr>
        <p:grpSpPr>
          <a:xfrm>
            <a:off x="10830130" y="707849"/>
            <a:ext cx="972360" cy="311760"/>
            <a:chOff x="10830130" y="707849"/>
            <a:chExt cx="97236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A3419BE-60E7-AD0E-7C66-410B46F2BE1F}"/>
                    </a:ext>
                  </a:extLst>
                </p14:cNvPr>
                <p14:cNvContentPartPr/>
                <p14:nvPr/>
              </p14:nvContentPartPr>
              <p14:xfrm>
                <a:off x="10830130" y="707849"/>
                <a:ext cx="181440" cy="225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A3419BE-60E7-AD0E-7C66-410B46F2BE1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821130" y="699209"/>
                  <a:ext cx="199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D6A26A9-7C8C-47C8-5403-CAC8B86B5D19}"/>
                    </a:ext>
                  </a:extLst>
                </p14:cNvPr>
                <p14:cNvContentPartPr/>
                <p14:nvPr/>
              </p14:nvContentPartPr>
              <p14:xfrm>
                <a:off x="10876210" y="826289"/>
                <a:ext cx="179640" cy="17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D6A26A9-7C8C-47C8-5403-CAC8B86B5D1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67570" y="817289"/>
                  <a:ext cx="197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854E99-4E70-D0D1-7A10-82D0196F44C6}"/>
                    </a:ext>
                  </a:extLst>
                </p14:cNvPr>
                <p14:cNvContentPartPr/>
                <p14:nvPr/>
              </p14:nvContentPartPr>
              <p14:xfrm>
                <a:off x="10851730" y="769769"/>
                <a:ext cx="227160" cy="11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854E99-4E70-D0D1-7A10-82D0196F44C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43090" y="760769"/>
                  <a:ext cx="244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715E92E-9DB5-BB29-C445-9EC018E66A7D}"/>
                    </a:ext>
                  </a:extLst>
                </p14:cNvPr>
                <p14:cNvContentPartPr/>
                <p14:nvPr/>
              </p14:nvContentPartPr>
              <p14:xfrm>
                <a:off x="11129650" y="778769"/>
                <a:ext cx="186120" cy="191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715E92E-9DB5-BB29-C445-9EC018E66A7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21010" y="769769"/>
                  <a:ext cx="203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E4DE32D-316C-20E5-7B66-DB2F74AEB392}"/>
                    </a:ext>
                  </a:extLst>
                </p14:cNvPr>
                <p14:cNvContentPartPr/>
                <p14:nvPr/>
              </p14:nvContentPartPr>
              <p14:xfrm>
                <a:off x="11334850" y="790289"/>
                <a:ext cx="169920" cy="178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E4DE32D-316C-20E5-7B66-DB2F74AEB39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25850" y="781649"/>
                  <a:ext cx="187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14D3674-0127-8556-F371-2BAF7964BFE1}"/>
                    </a:ext>
                  </a:extLst>
                </p14:cNvPr>
                <p14:cNvContentPartPr/>
                <p14:nvPr/>
              </p14:nvContentPartPr>
              <p14:xfrm>
                <a:off x="11569210" y="849689"/>
                <a:ext cx="233280" cy="169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14D3674-0127-8556-F371-2BAF7964BFE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560210" y="840689"/>
                  <a:ext cx="2509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78A3228-C1C7-8235-9F3D-D2C9437728EE}"/>
              </a:ext>
            </a:extLst>
          </p:cNvPr>
          <p:cNvGrpSpPr/>
          <p:nvPr/>
        </p:nvGrpSpPr>
        <p:grpSpPr>
          <a:xfrm>
            <a:off x="11905450" y="720089"/>
            <a:ext cx="264240" cy="321120"/>
            <a:chOff x="11905450" y="720089"/>
            <a:chExt cx="26424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8F5C431-CE00-D413-9478-106A79CB567A}"/>
                    </a:ext>
                  </a:extLst>
                </p14:cNvPr>
                <p14:cNvContentPartPr/>
                <p14:nvPr/>
              </p14:nvContentPartPr>
              <p14:xfrm>
                <a:off x="11905450" y="866969"/>
                <a:ext cx="144360" cy="174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8F5C431-CE00-D413-9478-106A79CB567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896810" y="857969"/>
                  <a:ext cx="162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CFE2032-87EA-D9DD-BE5C-FD0BCEB5D27C}"/>
                    </a:ext>
                  </a:extLst>
                </p14:cNvPr>
                <p14:cNvContentPartPr/>
                <p14:nvPr/>
              </p14:nvContentPartPr>
              <p14:xfrm>
                <a:off x="12044410" y="720089"/>
                <a:ext cx="125280" cy="120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CFE2032-87EA-D9DD-BE5C-FD0BCEB5D27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2035770" y="711089"/>
                  <a:ext cx="1429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76681D0-DB5C-30BD-0105-F2776AFD67C8}"/>
              </a:ext>
            </a:extLst>
          </p:cNvPr>
          <p:cNvGrpSpPr/>
          <p:nvPr/>
        </p:nvGrpSpPr>
        <p:grpSpPr>
          <a:xfrm>
            <a:off x="467530" y="1133222"/>
            <a:ext cx="2472480" cy="699480"/>
            <a:chOff x="467530" y="1133222"/>
            <a:chExt cx="247248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42914D-70A9-DD6F-2E1F-A1864042B1BF}"/>
                    </a:ext>
                  </a:extLst>
                </p14:cNvPr>
                <p14:cNvContentPartPr/>
                <p14:nvPr/>
              </p14:nvContentPartPr>
              <p14:xfrm>
                <a:off x="467530" y="1273262"/>
                <a:ext cx="136800" cy="385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842914D-70A9-DD6F-2E1F-A1864042B1B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8530" y="1264262"/>
                  <a:ext cx="1544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9CCCA2A-DDFA-5FF4-E931-A0790F495E7B}"/>
                    </a:ext>
                  </a:extLst>
                </p14:cNvPr>
                <p14:cNvContentPartPr/>
                <p14:nvPr/>
              </p14:nvContentPartPr>
              <p14:xfrm>
                <a:off x="624850" y="1252742"/>
                <a:ext cx="188280" cy="404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9CCCA2A-DDFA-5FF4-E931-A0790F495E7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6210" y="1244102"/>
                  <a:ext cx="2059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A620FB3-685B-BCB2-8F64-810F393DE79B}"/>
                    </a:ext>
                  </a:extLst>
                </p14:cNvPr>
                <p14:cNvContentPartPr/>
                <p14:nvPr/>
              </p14:nvContentPartPr>
              <p14:xfrm>
                <a:off x="901330" y="1388102"/>
                <a:ext cx="209160" cy="145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A620FB3-685B-BCB2-8F64-810F393DE79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2330" y="1379102"/>
                  <a:ext cx="226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726882F-A461-49D2-7941-0728EF470E74}"/>
                    </a:ext>
                  </a:extLst>
                </p14:cNvPr>
                <p14:cNvContentPartPr/>
                <p14:nvPr/>
              </p14:nvContentPartPr>
              <p14:xfrm>
                <a:off x="1131370" y="1298462"/>
                <a:ext cx="69840" cy="78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726882F-A461-49D2-7941-0728EF470E7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2730" y="1289462"/>
                  <a:ext cx="87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A159A76-3CA5-6ABE-BE31-460EBF7B2D10}"/>
                    </a:ext>
                  </a:extLst>
                </p14:cNvPr>
                <p14:cNvContentPartPr/>
                <p14:nvPr/>
              </p14:nvContentPartPr>
              <p14:xfrm>
                <a:off x="1264210" y="1373342"/>
                <a:ext cx="174240" cy="181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A159A76-3CA5-6ABE-BE31-460EBF7B2D1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255210" y="1364342"/>
                  <a:ext cx="191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C9E2F0E-8187-40B3-DA36-2DCA25863E5B}"/>
                    </a:ext>
                  </a:extLst>
                </p14:cNvPr>
                <p14:cNvContentPartPr/>
                <p14:nvPr/>
              </p14:nvContentPartPr>
              <p14:xfrm>
                <a:off x="1617370" y="1451102"/>
                <a:ext cx="234360" cy="41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C9E2F0E-8187-40B3-DA36-2DCA25863E5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08730" y="1442102"/>
                  <a:ext cx="252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97FF46-35A7-F403-4339-D944EB6AE4ED}"/>
                    </a:ext>
                  </a:extLst>
                </p14:cNvPr>
                <p14:cNvContentPartPr/>
                <p14:nvPr/>
              </p14:nvContentPartPr>
              <p14:xfrm>
                <a:off x="1719970" y="1356422"/>
                <a:ext cx="17640" cy="199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97FF46-35A7-F403-4339-D944EB6AE4E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11330" y="1347422"/>
                  <a:ext cx="35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5D2458F-B432-FAED-BF7F-DA3E4D124185}"/>
                    </a:ext>
                  </a:extLst>
                </p14:cNvPr>
                <p14:cNvContentPartPr/>
                <p14:nvPr/>
              </p14:nvContentPartPr>
              <p14:xfrm>
                <a:off x="2021650" y="1387022"/>
                <a:ext cx="94320" cy="70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5D2458F-B432-FAED-BF7F-DA3E4D12418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012650" y="1378022"/>
                  <a:ext cx="111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2229C4E-697E-A411-B0A0-EDF6735F8B27}"/>
                    </a:ext>
                  </a:extLst>
                </p14:cNvPr>
                <p14:cNvContentPartPr/>
                <p14:nvPr/>
              </p14:nvContentPartPr>
              <p14:xfrm>
                <a:off x="1443850" y="1257062"/>
                <a:ext cx="16560" cy="160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2229C4E-697E-A411-B0A0-EDF6735F8B2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34850" y="1248422"/>
                  <a:ext cx="34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C9170EF-B1F6-717A-2478-52498D98EC61}"/>
                    </a:ext>
                  </a:extLst>
                </p14:cNvPr>
                <p14:cNvContentPartPr/>
                <p14:nvPr/>
              </p14:nvContentPartPr>
              <p14:xfrm>
                <a:off x="1479490" y="1258862"/>
                <a:ext cx="3240" cy="1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C9170EF-B1F6-717A-2478-52498D98EC6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70850" y="1250222"/>
                  <a:ext cx="20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7F7F6C1-8C90-F1D1-E2EA-C578FD902DAB}"/>
                    </a:ext>
                  </a:extLst>
                </p14:cNvPr>
                <p14:cNvContentPartPr/>
                <p14:nvPr/>
              </p14:nvContentPartPr>
              <p14:xfrm>
                <a:off x="1398130" y="1235462"/>
                <a:ext cx="112320" cy="117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7F7F6C1-8C90-F1D1-E2EA-C578FD902DA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89490" y="1226462"/>
                  <a:ext cx="129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91DF9FC-B222-E103-36E5-E83FBB66FFB2}"/>
                    </a:ext>
                  </a:extLst>
                </p14:cNvPr>
                <p14:cNvContentPartPr/>
                <p14:nvPr/>
              </p14:nvContentPartPr>
              <p14:xfrm>
                <a:off x="2005090" y="1389542"/>
                <a:ext cx="124200" cy="169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91DF9FC-B222-E103-36E5-E83FBB66FFB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996450" y="1380902"/>
                  <a:ext cx="141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A1EBDC9-38D1-63C4-4BE5-7AC7D57F8FE2}"/>
                    </a:ext>
                  </a:extLst>
                </p14:cNvPr>
                <p14:cNvContentPartPr/>
                <p14:nvPr/>
              </p14:nvContentPartPr>
              <p14:xfrm>
                <a:off x="2146570" y="1234382"/>
                <a:ext cx="155160" cy="119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A1EBDC9-38D1-63C4-4BE5-7AC7D57F8FE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137570" y="1225742"/>
                  <a:ext cx="172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5D172C4-6B7D-0582-E4B5-DCF32D33A9C1}"/>
                    </a:ext>
                  </a:extLst>
                </p14:cNvPr>
                <p14:cNvContentPartPr/>
                <p14:nvPr/>
              </p14:nvContentPartPr>
              <p14:xfrm>
                <a:off x="2377330" y="1362542"/>
                <a:ext cx="114120" cy="339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5D172C4-6B7D-0582-E4B5-DCF32D33A9C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368690" y="1353542"/>
                  <a:ext cx="1317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7F356F7-3B30-1491-D03F-B08A58D84978}"/>
                    </a:ext>
                  </a:extLst>
                </p14:cNvPr>
                <p14:cNvContentPartPr/>
                <p14:nvPr/>
              </p14:nvContentPartPr>
              <p14:xfrm>
                <a:off x="2442490" y="1651622"/>
                <a:ext cx="207360" cy="123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7F356F7-3B30-1491-D03F-B08A58D8497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33490" y="1642982"/>
                  <a:ext cx="225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6E040B1-FD50-66EC-8F86-29B1234EB597}"/>
                    </a:ext>
                  </a:extLst>
                </p14:cNvPr>
                <p14:cNvContentPartPr/>
                <p14:nvPr/>
              </p14:nvContentPartPr>
              <p14:xfrm>
                <a:off x="2702050" y="1711022"/>
                <a:ext cx="237960" cy="99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6E040B1-FD50-66EC-8F86-29B1234EB5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93410" y="1702382"/>
                  <a:ext cx="255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1795D8C-7A08-73BC-06AF-4B3B3E2DE107}"/>
                    </a:ext>
                  </a:extLst>
                </p14:cNvPr>
                <p14:cNvContentPartPr/>
                <p14:nvPr/>
              </p14:nvContentPartPr>
              <p14:xfrm>
                <a:off x="2895730" y="1704182"/>
                <a:ext cx="30960" cy="128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1795D8C-7A08-73BC-06AF-4B3B3E2DE10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87090" y="1695542"/>
                  <a:ext cx="48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D679AD6-4919-FE0B-1682-FE147BDAC6AA}"/>
                    </a:ext>
                  </a:extLst>
                </p14:cNvPr>
                <p14:cNvContentPartPr/>
                <p14:nvPr/>
              </p14:nvContentPartPr>
              <p14:xfrm>
                <a:off x="2544370" y="1242302"/>
                <a:ext cx="142560" cy="110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D679AD6-4919-FE0B-1682-FE147BDAC6A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35370" y="1233302"/>
                  <a:ext cx="160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C860D02-3E67-4CFF-A20B-BCD68606D46A}"/>
                    </a:ext>
                  </a:extLst>
                </p14:cNvPr>
                <p14:cNvContentPartPr/>
                <p14:nvPr/>
              </p14:nvContentPartPr>
              <p14:xfrm>
                <a:off x="781450" y="1133222"/>
                <a:ext cx="2118960" cy="207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C860D02-3E67-4CFF-A20B-BCD68606D46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72810" y="1124582"/>
                  <a:ext cx="213660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1604275-3C10-4BC7-EEE4-998E810811FD}"/>
                  </a:ext>
                </a:extLst>
              </p14:cNvPr>
              <p14:cNvContentPartPr/>
              <p14:nvPr/>
            </p14:nvContentPartPr>
            <p14:xfrm>
              <a:off x="3124330" y="1529222"/>
              <a:ext cx="282600" cy="219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1604275-3C10-4BC7-EEE4-998E810811F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115330" y="1520582"/>
                <a:ext cx="3002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6FFF863-C679-D1B4-26B9-9F144BA5CC8E}"/>
                  </a:ext>
                </a:extLst>
              </p14:cNvPr>
              <p14:cNvContentPartPr/>
              <p14:nvPr/>
            </p14:nvContentPartPr>
            <p14:xfrm>
              <a:off x="3537505" y="1246114"/>
              <a:ext cx="188280" cy="4046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6FFF863-C679-D1B4-26B9-9F144BA5CC8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528865" y="1237474"/>
                <a:ext cx="20592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3E9FF05-45CA-355D-251F-B2103A2BF0A2}"/>
                  </a:ext>
                </a:extLst>
              </p14:cNvPr>
              <p14:cNvContentPartPr/>
              <p14:nvPr/>
            </p14:nvContentPartPr>
            <p14:xfrm>
              <a:off x="3813985" y="1381474"/>
              <a:ext cx="209160" cy="1454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3E9FF05-45CA-355D-251F-B2103A2BF0A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804985" y="1372474"/>
                <a:ext cx="226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74DB0B8-43F9-B749-2BC7-BDDEA82F5F6E}"/>
                  </a:ext>
                </a:extLst>
              </p14:cNvPr>
              <p14:cNvContentPartPr/>
              <p14:nvPr/>
            </p14:nvContentPartPr>
            <p14:xfrm>
              <a:off x="4044025" y="1291834"/>
              <a:ext cx="69840" cy="784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74DB0B8-43F9-B749-2BC7-BDDEA82F5F6E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035385" y="1282834"/>
                <a:ext cx="87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E99D11F-FAAC-0810-6B74-C6891CFE2ECA}"/>
                  </a:ext>
                </a:extLst>
              </p14:cNvPr>
              <p14:cNvContentPartPr/>
              <p14:nvPr/>
            </p14:nvContentPartPr>
            <p14:xfrm>
              <a:off x="4176865" y="1366714"/>
              <a:ext cx="174240" cy="1818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E99D11F-FAAC-0810-6B74-C6891CFE2EC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167865" y="1357714"/>
                <a:ext cx="1918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82E9CA3-9666-2479-D422-948EF7FD2418}"/>
                  </a:ext>
                </a:extLst>
              </p14:cNvPr>
              <p14:cNvContentPartPr/>
              <p14:nvPr/>
            </p14:nvContentPartPr>
            <p14:xfrm>
              <a:off x="4530025" y="1444474"/>
              <a:ext cx="234360" cy="410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82E9CA3-9666-2479-D422-948EF7FD2418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21385" y="1435474"/>
                <a:ext cx="2520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2B539D5-74A4-0A7B-C500-29C43EFE68F4}"/>
                  </a:ext>
                </a:extLst>
              </p14:cNvPr>
              <p14:cNvContentPartPr/>
              <p14:nvPr/>
            </p14:nvContentPartPr>
            <p14:xfrm>
              <a:off x="4632625" y="1349794"/>
              <a:ext cx="17640" cy="1990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2B539D5-74A4-0A7B-C500-29C43EFE68F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623985" y="1340794"/>
                <a:ext cx="352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67F7BF0D-675F-1050-D05E-597EC1203682}"/>
                  </a:ext>
                </a:extLst>
              </p14:cNvPr>
              <p14:cNvContentPartPr/>
              <p14:nvPr/>
            </p14:nvContentPartPr>
            <p14:xfrm>
              <a:off x="4934305" y="1380394"/>
              <a:ext cx="94320" cy="709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67F7BF0D-675F-1050-D05E-597EC120368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925305" y="1371394"/>
                <a:ext cx="1119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4FC81D3-3401-757F-EF89-25AAFC16DACB}"/>
                  </a:ext>
                </a:extLst>
              </p14:cNvPr>
              <p14:cNvContentPartPr/>
              <p14:nvPr/>
            </p14:nvContentPartPr>
            <p14:xfrm>
              <a:off x="4356505" y="1250434"/>
              <a:ext cx="16560" cy="1602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4FC81D3-3401-757F-EF89-25AAFC16DAC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347505" y="1241794"/>
                <a:ext cx="34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F825E02-D990-A0CB-C0A5-D6AFDD4DA0C5}"/>
                  </a:ext>
                </a:extLst>
              </p14:cNvPr>
              <p14:cNvContentPartPr/>
              <p14:nvPr/>
            </p14:nvContentPartPr>
            <p14:xfrm>
              <a:off x="4392145" y="1252234"/>
              <a:ext cx="3240" cy="1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F825E02-D990-A0CB-C0A5-D6AFDD4DA0C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383505" y="1243594"/>
                <a:ext cx="208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99F2494-2D53-6737-76E8-75A53B2BBA5C}"/>
                  </a:ext>
                </a:extLst>
              </p14:cNvPr>
              <p14:cNvContentPartPr/>
              <p14:nvPr/>
            </p14:nvContentPartPr>
            <p14:xfrm>
              <a:off x="4310785" y="1228834"/>
              <a:ext cx="112320" cy="117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99F2494-2D53-6737-76E8-75A53B2BBA5C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302145" y="1219834"/>
                <a:ext cx="1299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33D3D22-474E-2A2F-5117-069E073E4DB2}"/>
                  </a:ext>
                </a:extLst>
              </p14:cNvPr>
              <p14:cNvContentPartPr/>
              <p14:nvPr/>
            </p14:nvContentPartPr>
            <p14:xfrm>
              <a:off x="4917745" y="1382914"/>
              <a:ext cx="124200" cy="1699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33D3D22-474E-2A2F-5117-069E073E4DB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909105" y="1374274"/>
                <a:ext cx="1418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7671146-1471-BBE6-0157-CF8F73CCB32C}"/>
                  </a:ext>
                </a:extLst>
              </p14:cNvPr>
              <p14:cNvContentPartPr/>
              <p14:nvPr/>
            </p14:nvContentPartPr>
            <p14:xfrm>
              <a:off x="5059225" y="1227754"/>
              <a:ext cx="155160" cy="1191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7671146-1471-BBE6-0157-CF8F73CCB32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050225" y="1219114"/>
                <a:ext cx="1728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EC40190-4C32-71DD-297A-B8D2823A0644}"/>
                  </a:ext>
                </a:extLst>
              </p14:cNvPr>
              <p14:cNvContentPartPr/>
              <p14:nvPr/>
            </p14:nvContentPartPr>
            <p14:xfrm>
              <a:off x="5289985" y="1355914"/>
              <a:ext cx="114120" cy="3394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EC40190-4C32-71DD-297A-B8D2823A064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281345" y="1346914"/>
                <a:ext cx="13176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324931BC-8DB1-10E6-C40B-A5AF7B1E0142}"/>
                  </a:ext>
                </a:extLst>
              </p14:cNvPr>
              <p14:cNvContentPartPr/>
              <p14:nvPr/>
            </p14:nvContentPartPr>
            <p14:xfrm>
              <a:off x="5457025" y="1235674"/>
              <a:ext cx="142560" cy="1105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324931BC-8DB1-10E6-C40B-A5AF7B1E0142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448025" y="1226674"/>
                <a:ext cx="160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6007F9F6-514F-DF48-F054-3829E591CA58}"/>
                  </a:ext>
                </a:extLst>
              </p14:cNvPr>
              <p14:cNvContentPartPr/>
              <p14:nvPr/>
            </p14:nvContentPartPr>
            <p14:xfrm>
              <a:off x="3694105" y="1126594"/>
              <a:ext cx="2118960" cy="2077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6007F9F6-514F-DF48-F054-3829E591CA5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685465" y="1117954"/>
                <a:ext cx="213660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76AE761-CCF3-B4BE-D453-5B074690256C}"/>
              </a:ext>
            </a:extLst>
          </p:cNvPr>
          <p:cNvGrpSpPr/>
          <p:nvPr/>
        </p:nvGrpSpPr>
        <p:grpSpPr>
          <a:xfrm>
            <a:off x="5868610" y="1129982"/>
            <a:ext cx="294840" cy="643680"/>
            <a:chOff x="5868610" y="1129982"/>
            <a:chExt cx="29484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CB5CFFD-9318-C0D9-18AC-9C893A3B28A3}"/>
                    </a:ext>
                  </a:extLst>
                </p14:cNvPr>
                <p14:cNvContentPartPr/>
                <p14:nvPr/>
              </p14:nvContentPartPr>
              <p14:xfrm>
                <a:off x="5868610" y="1129982"/>
                <a:ext cx="118800" cy="643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CB5CFFD-9318-C0D9-18AC-9C893A3B28A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59970" y="1121342"/>
                  <a:ext cx="13644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50221B0-9274-80EB-D92D-A557C04B45E4}"/>
                    </a:ext>
                  </a:extLst>
                </p14:cNvPr>
                <p14:cNvContentPartPr/>
                <p14:nvPr/>
              </p14:nvContentPartPr>
              <p14:xfrm>
                <a:off x="6039970" y="1185422"/>
                <a:ext cx="123480" cy="164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50221B0-9274-80EB-D92D-A557C04B45E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31330" y="1176422"/>
                  <a:ext cx="14112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10DF613-221D-9A63-C837-9A01F1378F9C}"/>
              </a:ext>
            </a:extLst>
          </p:cNvPr>
          <p:cNvGrpSpPr/>
          <p:nvPr/>
        </p:nvGrpSpPr>
        <p:grpSpPr>
          <a:xfrm>
            <a:off x="6268570" y="1224662"/>
            <a:ext cx="849240" cy="622440"/>
            <a:chOff x="6268570" y="1224662"/>
            <a:chExt cx="84924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7FD0E5A-1339-7643-E059-1EC4EDE81A72}"/>
                    </a:ext>
                  </a:extLst>
                </p14:cNvPr>
                <p14:cNvContentPartPr/>
                <p14:nvPr/>
              </p14:nvContentPartPr>
              <p14:xfrm>
                <a:off x="6268570" y="1419782"/>
                <a:ext cx="182520" cy="395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7FD0E5A-1339-7643-E059-1EC4EDE81A7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59570" y="1411142"/>
                  <a:ext cx="2001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9042EB4-F9F8-06D2-30E0-33EE0508E064}"/>
                    </a:ext>
                  </a:extLst>
                </p14:cNvPr>
                <p14:cNvContentPartPr/>
                <p14:nvPr/>
              </p14:nvContentPartPr>
              <p14:xfrm>
                <a:off x="6396370" y="1224662"/>
                <a:ext cx="228600" cy="187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9042EB4-F9F8-06D2-30E0-33EE0508E06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87370" y="1215662"/>
                  <a:ext cx="246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241F5A3-6BE9-B82C-2747-82E77E57E942}"/>
                    </a:ext>
                  </a:extLst>
                </p14:cNvPr>
                <p14:cNvContentPartPr/>
                <p14:nvPr/>
              </p14:nvContentPartPr>
              <p14:xfrm>
                <a:off x="6684010" y="1315382"/>
                <a:ext cx="177120" cy="339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241F5A3-6BE9-B82C-2747-82E77E57E9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75010" y="1306742"/>
                  <a:ext cx="194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8F89B2E-5CBB-B471-8344-0F3F73E12F09}"/>
                    </a:ext>
                  </a:extLst>
                </p14:cNvPr>
                <p14:cNvContentPartPr/>
                <p14:nvPr/>
              </p14:nvContentPartPr>
              <p14:xfrm>
                <a:off x="6889570" y="1491422"/>
                <a:ext cx="228240" cy="355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8F89B2E-5CBB-B471-8344-0F3F73E12F0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80570" y="1482782"/>
                  <a:ext cx="245880" cy="37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E571E4B-2354-BC40-1E6C-A4A5C65EDFFD}"/>
                  </a:ext>
                </a:extLst>
              </p14:cNvPr>
              <p14:cNvContentPartPr/>
              <p14:nvPr/>
            </p14:nvContentPartPr>
            <p14:xfrm>
              <a:off x="7337410" y="1402502"/>
              <a:ext cx="321480" cy="1900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E571E4B-2354-BC40-1E6C-A4A5C65EDFF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328770" y="1393502"/>
                <a:ext cx="33912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6DBA0B4-17C2-1243-018C-DE7F58C57A37}"/>
              </a:ext>
            </a:extLst>
          </p:cNvPr>
          <p:cNvGrpSpPr/>
          <p:nvPr/>
        </p:nvGrpSpPr>
        <p:grpSpPr>
          <a:xfrm>
            <a:off x="7840330" y="1227182"/>
            <a:ext cx="1962000" cy="667800"/>
            <a:chOff x="7840330" y="1227182"/>
            <a:chExt cx="196200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CCEDA5B-93B1-F858-C41F-9B0B797A288C}"/>
                    </a:ext>
                  </a:extLst>
                </p14:cNvPr>
                <p14:cNvContentPartPr/>
                <p14:nvPr/>
              </p14:nvContentPartPr>
              <p14:xfrm>
                <a:off x="7840330" y="1306022"/>
                <a:ext cx="170280" cy="502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CCEDA5B-93B1-F858-C41F-9B0B797A288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31690" y="1297382"/>
                  <a:ext cx="1879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6AEA95D-1CC1-D3EF-CDF1-A0903A950E98}"/>
                    </a:ext>
                  </a:extLst>
                </p14:cNvPr>
                <p14:cNvContentPartPr/>
                <p14:nvPr/>
              </p14:nvContentPartPr>
              <p14:xfrm>
                <a:off x="7996930" y="1390262"/>
                <a:ext cx="123840" cy="296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6AEA95D-1CC1-D3EF-CDF1-A0903A950E9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87930" y="1381622"/>
                  <a:ext cx="1414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3938B86-40BD-E147-2255-D36E669AD1E2}"/>
                    </a:ext>
                  </a:extLst>
                </p14:cNvPr>
                <p14:cNvContentPartPr/>
                <p14:nvPr/>
              </p14:nvContentPartPr>
              <p14:xfrm>
                <a:off x="8006290" y="1542542"/>
                <a:ext cx="147600" cy="51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3938B86-40BD-E147-2255-D36E669AD1E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97650" y="1533542"/>
                  <a:ext cx="165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0B8FAED-3445-47FF-40E8-4D2DA1AE3368}"/>
                    </a:ext>
                  </a:extLst>
                </p14:cNvPr>
                <p14:cNvContentPartPr/>
                <p14:nvPr/>
              </p14:nvContentPartPr>
              <p14:xfrm>
                <a:off x="7996930" y="1367582"/>
                <a:ext cx="218520" cy="88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0B8FAED-3445-47FF-40E8-4D2DA1AE336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88290" y="1358942"/>
                  <a:ext cx="236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4077A9C-5CF9-0E7E-934A-DA52553FDCBE}"/>
                    </a:ext>
                  </a:extLst>
                </p14:cNvPr>
                <p14:cNvContentPartPr/>
                <p14:nvPr/>
              </p14:nvContentPartPr>
              <p14:xfrm>
                <a:off x="8142370" y="1616702"/>
                <a:ext cx="214920" cy="278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4077A9C-5CF9-0E7E-934A-DA52553FDCB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33730" y="1608062"/>
                  <a:ext cx="232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E6A131E-0500-DD1F-D0E7-40800BA5C753}"/>
                    </a:ext>
                  </a:extLst>
                </p14:cNvPr>
                <p14:cNvContentPartPr/>
                <p14:nvPr/>
              </p14:nvContentPartPr>
              <p14:xfrm>
                <a:off x="8278810" y="1309262"/>
                <a:ext cx="166680" cy="109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E6A131E-0500-DD1F-D0E7-40800BA5C75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269810" y="1300262"/>
                  <a:ext cx="184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0E21260-93DF-26F2-AED6-A079E1248758}"/>
                    </a:ext>
                  </a:extLst>
                </p14:cNvPr>
                <p14:cNvContentPartPr/>
                <p14:nvPr/>
              </p14:nvContentPartPr>
              <p14:xfrm>
                <a:off x="8474290" y="1359302"/>
                <a:ext cx="123480" cy="56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0E21260-93DF-26F2-AED6-A079E124875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65650" y="1350662"/>
                  <a:ext cx="141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217F95C-53A6-0BA2-D69D-3DD72A0CCA4F}"/>
                    </a:ext>
                  </a:extLst>
                </p14:cNvPr>
                <p14:cNvContentPartPr/>
                <p14:nvPr/>
              </p14:nvContentPartPr>
              <p14:xfrm>
                <a:off x="8642050" y="1351022"/>
                <a:ext cx="161640" cy="69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217F95C-53A6-0BA2-D69D-3DD72A0CCA4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633410" y="1342022"/>
                  <a:ext cx="179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5B00EA7-696B-BE68-1C72-705B2D6D86ED}"/>
                    </a:ext>
                  </a:extLst>
                </p14:cNvPr>
                <p14:cNvContentPartPr/>
                <p14:nvPr/>
              </p14:nvContentPartPr>
              <p14:xfrm>
                <a:off x="8680210" y="1306742"/>
                <a:ext cx="168480" cy="159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5B00EA7-696B-BE68-1C72-705B2D6D86E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71210" y="1297742"/>
                  <a:ext cx="18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0E03F0B-9C4B-9419-594F-0946823BFCEC}"/>
                    </a:ext>
                  </a:extLst>
                </p14:cNvPr>
                <p14:cNvContentPartPr/>
                <p14:nvPr/>
              </p14:nvContentPartPr>
              <p14:xfrm>
                <a:off x="8822410" y="1585022"/>
                <a:ext cx="140040" cy="29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0E03F0B-9C4B-9419-594F-0946823BFCE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13410" y="1576382"/>
                  <a:ext cx="157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3A45AF4-4FCD-A2CF-E807-6B9A32C823DA}"/>
                    </a:ext>
                  </a:extLst>
                </p14:cNvPr>
                <p14:cNvContentPartPr/>
                <p14:nvPr/>
              </p14:nvContentPartPr>
              <p14:xfrm>
                <a:off x="9092770" y="1416902"/>
                <a:ext cx="202320" cy="393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3A45AF4-4FCD-A2CF-E807-6B9A32C823D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83770" y="1407902"/>
                  <a:ext cx="2199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1B5399D-0290-3DD3-544E-653ABC56C9F0}"/>
                    </a:ext>
                  </a:extLst>
                </p14:cNvPr>
                <p14:cNvContentPartPr/>
                <p14:nvPr/>
              </p14:nvContentPartPr>
              <p14:xfrm>
                <a:off x="9086290" y="1586822"/>
                <a:ext cx="190800" cy="47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1B5399D-0290-3DD3-544E-653ABC56C9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77290" y="1577822"/>
                  <a:ext cx="208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CA399B8-A0E4-E246-38DC-4993D108ACAD}"/>
                    </a:ext>
                  </a:extLst>
                </p14:cNvPr>
                <p14:cNvContentPartPr/>
                <p14:nvPr/>
              </p14:nvContentPartPr>
              <p14:xfrm>
                <a:off x="9061090" y="1386662"/>
                <a:ext cx="272520" cy="79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CA399B8-A0E4-E246-38DC-4993D108ACA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52450" y="1378022"/>
                  <a:ext cx="290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F232AC7-8894-D211-CE45-54AE49990649}"/>
                    </a:ext>
                  </a:extLst>
                </p14:cNvPr>
                <p14:cNvContentPartPr/>
                <p14:nvPr/>
              </p14:nvContentPartPr>
              <p14:xfrm>
                <a:off x="9427570" y="1269302"/>
                <a:ext cx="155160" cy="546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F232AC7-8894-D211-CE45-54AE4999064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18930" y="1260662"/>
                  <a:ext cx="17280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CB11E12-88FA-6DAC-1BE9-03EF2F483F5B}"/>
                    </a:ext>
                  </a:extLst>
                </p14:cNvPr>
                <p14:cNvContentPartPr/>
                <p14:nvPr/>
              </p14:nvContentPartPr>
              <p14:xfrm>
                <a:off x="9624850" y="1227182"/>
                <a:ext cx="177480" cy="163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CB11E12-88FA-6DAC-1BE9-03EF2F483F5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616210" y="1218542"/>
                  <a:ext cx="1951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7A9C534-67B4-E64A-2BB4-8303B6430469}"/>
              </a:ext>
            </a:extLst>
          </p:cNvPr>
          <p:cNvGrpSpPr/>
          <p:nvPr/>
        </p:nvGrpSpPr>
        <p:grpSpPr>
          <a:xfrm>
            <a:off x="9870370" y="1340942"/>
            <a:ext cx="1171440" cy="466200"/>
            <a:chOff x="9870370" y="1340942"/>
            <a:chExt cx="117144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FA40D62-A68E-F8D5-6D67-EAD3816C9358}"/>
                    </a:ext>
                  </a:extLst>
                </p14:cNvPr>
                <p14:cNvContentPartPr/>
                <p14:nvPr/>
              </p14:nvContentPartPr>
              <p14:xfrm>
                <a:off x="9870370" y="1340942"/>
                <a:ext cx="541440" cy="466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FA40D62-A68E-F8D5-6D67-EAD3816C935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861730" y="1331942"/>
                  <a:ext cx="5590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7EBB913-2AB1-C9F8-028D-57EECE7370BD}"/>
                    </a:ext>
                  </a:extLst>
                </p14:cNvPr>
                <p14:cNvContentPartPr/>
                <p14:nvPr/>
              </p14:nvContentPartPr>
              <p14:xfrm>
                <a:off x="10108690" y="1455782"/>
                <a:ext cx="166320" cy="314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7EBB913-2AB1-C9F8-028D-57EECE7370B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00050" y="1446782"/>
                  <a:ext cx="1839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7A1C56E-F166-9835-9859-239C3C7BB37C}"/>
                    </a:ext>
                  </a:extLst>
                </p14:cNvPr>
                <p14:cNvContentPartPr/>
                <p14:nvPr/>
              </p14:nvContentPartPr>
              <p14:xfrm>
                <a:off x="10095730" y="1587902"/>
                <a:ext cx="161280" cy="26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7A1C56E-F166-9835-9859-239C3C7BB37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87090" y="1578902"/>
                  <a:ext cx="178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974E998-50F3-978B-32C8-CC7FCF702F2C}"/>
                    </a:ext>
                  </a:extLst>
                </p14:cNvPr>
                <p14:cNvContentPartPr/>
                <p14:nvPr/>
              </p14:nvContentPartPr>
              <p14:xfrm>
                <a:off x="10094650" y="1429862"/>
                <a:ext cx="225360" cy="75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974E998-50F3-978B-32C8-CC7FCF702F2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85650" y="1421222"/>
                  <a:ext cx="243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898FB39-98D9-DBF0-9916-7A33746A2D8E}"/>
                    </a:ext>
                  </a:extLst>
                </p14:cNvPr>
                <p14:cNvContentPartPr/>
                <p14:nvPr/>
              </p14:nvContentPartPr>
              <p14:xfrm>
                <a:off x="10500010" y="1359662"/>
                <a:ext cx="214560" cy="386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898FB39-98D9-DBF0-9916-7A33746A2D8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491370" y="1351022"/>
                  <a:ext cx="2322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6127D45-BF5A-4A24-C75B-76252043746C}"/>
                    </a:ext>
                  </a:extLst>
                </p14:cNvPr>
                <p14:cNvContentPartPr/>
                <p14:nvPr/>
              </p14:nvContentPartPr>
              <p14:xfrm>
                <a:off x="10746250" y="1380902"/>
                <a:ext cx="141480" cy="325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6127D45-BF5A-4A24-C75B-76252043746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737610" y="1372262"/>
                  <a:ext cx="1591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759BC9E-0F7D-E8D9-AC15-2B0C788669FA}"/>
                    </a:ext>
                  </a:extLst>
                </p14:cNvPr>
                <p14:cNvContentPartPr/>
                <p14:nvPr/>
              </p14:nvContentPartPr>
              <p14:xfrm>
                <a:off x="10734010" y="1549742"/>
                <a:ext cx="244440" cy="48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759BC9E-0F7D-E8D9-AC15-2B0C788669F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725010" y="1540742"/>
                  <a:ext cx="262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8D5A54A-A911-18F4-FC2A-1F19757BB5A9}"/>
                    </a:ext>
                  </a:extLst>
                </p14:cNvPr>
                <p14:cNvContentPartPr/>
                <p14:nvPr/>
              </p14:nvContentPartPr>
              <p14:xfrm>
                <a:off x="10752010" y="1360742"/>
                <a:ext cx="289800" cy="33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8D5A54A-A911-18F4-FC2A-1F19757BB5A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743010" y="1351742"/>
                  <a:ext cx="3074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8900F7E-2D6D-1A20-F167-F205EBB7B27B}"/>
              </a:ext>
            </a:extLst>
          </p:cNvPr>
          <p:cNvGrpSpPr/>
          <p:nvPr/>
        </p:nvGrpSpPr>
        <p:grpSpPr>
          <a:xfrm>
            <a:off x="352690" y="2134742"/>
            <a:ext cx="437760" cy="437760"/>
            <a:chOff x="352690" y="2134742"/>
            <a:chExt cx="43776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CDB2992-0996-0012-7096-F4A2E0A763CC}"/>
                    </a:ext>
                  </a:extLst>
                </p14:cNvPr>
                <p14:cNvContentPartPr/>
                <p14:nvPr/>
              </p14:nvContentPartPr>
              <p14:xfrm>
                <a:off x="352690" y="2215382"/>
                <a:ext cx="237240" cy="357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CDB2992-0996-0012-7096-F4A2E0A763C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44050" y="2206742"/>
                  <a:ext cx="2548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4A93335-2715-6F2F-D237-2393B42CB880}"/>
                    </a:ext>
                  </a:extLst>
                </p14:cNvPr>
                <p14:cNvContentPartPr/>
                <p14:nvPr/>
              </p14:nvContentPartPr>
              <p14:xfrm>
                <a:off x="654010" y="2134742"/>
                <a:ext cx="136440" cy="46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4A93335-2715-6F2F-D237-2393B42CB88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5370" y="2125742"/>
                  <a:ext cx="1540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287B46-FE87-6CCB-7BAA-4CA69F12E203}"/>
                  </a:ext>
                </a:extLst>
              </p14:cNvPr>
              <p14:cNvContentPartPr/>
              <p14:nvPr/>
            </p14:nvContentPartPr>
            <p14:xfrm>
              <a:off x="936250" y="2316329"/>
              <a:ext cx="957600" cy="183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287B46-FE87-6CCB-7BAA-4CA69F12E203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27250" y="2307329"/>
                <a:ext cx="9752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3CB4887-5CC2-14F0-0F33-9A548D0D37D6}"/>
                  </a:ext>
                </a:extLst>
              </p14:cNvPr>
              <p14:cNvContentPartPr/>
              <p14:nvPr/>
            </p14:nvContentPartPr>
            <p14:xfrm>
              <a:off x="2165290" y="2213009"/>
              <a:ext cx="429840" cy="309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3CB4887-5CC2-14F0-0F33-9A548D0D37D6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156650" y="2204009"/>
                <a:ext cx="447480" cy="32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1AF089F-2656-1BD0-618B-F287F6BE31C9}"/>
              </a:ext>
            </a:extLst>
          </p:cNvPr>
          <p:cNvGrpSpPr/>
          <p:nvPr/>
        </p:nvGrpSpPr>
        <p:grpSpPr>
          <a:xfrm>
            <a:off x="318490" y="3207329"/>
            <a:ext cx="385920" cy="774360"/>
            <a:chOff x="318490" y="3207329"/>
            <a:chExt cx="385920" cy="77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F4801A7-7256-CECC-1E40-DF0DA1A3D88A}"/>
                    </a:ext>
                  </a:extLst>
                </p14:cNvPr>
                <p14:cNvContentPartPr/>
                <p14:nvPr/>
              </p14:nvContentPartPr>
              <p14:xfrm>
                <a:off x="368890" y="3236849"/>
                <a:ext cx="12600" cy="393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F4801A7-7256-CECC-1E40-DF0DA1A3D88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60250" y="3228209"/>
                  <a:ext cx="302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0E99E1B-7DE0-1A69-4A3A-2118EB989DDC}"/>
                    </a:ext>
                  </a:extLst>
                </p14:cNvPr>
                <p14:cNvContentPartPr/>
                <p14:nvPr/>
              </p14:nvContentPartPr>
              <p14:xfrm>
                <a:off x="334690" y="3207329"/>
                <a:ext cx="234000" cy="19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0E99E1B-7DE0-1A69-4A3A-2118EB989DD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25690" y="3198689"/>
                  <a:ext cx="251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6FAEDF2-376B-B76A-6A15-261B0C13A3AF}"/>
                    </a:ext>
                  </a:extLst>
                </p14:cNvPr>
                <p14:cNvContentPartPr/>
                <p14:nvPr/>
              </p14:nvContentPartPr>
              <p14:xfrm>
                <a:off x="318490" y="3688289"/>
                <a:ext cx="119160" cy="9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6FAEDF2-376B-B76A-6A15-261B0C13A3A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9850" y="3679649"/>
                  <a:ext cx="136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7BECEA8-B031-B885-CABB-C34F938E1029}"/>
                    </a:ext>
                  </a:extLst>
                </p14:cNvPr>
                <p14:cNvContentPartPr/>
                <p14:nvPr/>
              </p14:nvContentPartPr>
              <p14:xfrm>
                <a:off x="432250" y="3687209"/>
                <a:ext cx="155160" cy="294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7BECEA8-B031-B885-CABB-C34F938E102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23610" y="3678209"/>
                  <a:ext cx="1728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51E72E9-9AE7-CB74-4767-4245806566A0}"/>
                    </a:ext>
                  </a:extLst>
                </p14:cNvPr>
                <p14:cNvContentPartPr/>
                <p14:nvPr/>
              </p14:nvContentPartPr>
              <p14:xfrm>
                <a:off x="627370" y="3682169"/>
                <a:ext cx="77040" cy="12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51E72E9-9AE7-CB74-4767-4245806566A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8370" y="3673529"/>
                  <a:ext cx="946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4753BB0-A0DC-8BC5-0D47-E29F916590E9}"/>
              </a:ext>
            </a:extLst>
          </p:cNvPr>
          <p:cNvGrpSpPr/>
          <p:nvPr/>
        </p:nvGrpSpPr>
        <p:grpSpPr>
          <a:xfrm>
            <a:off x="341530" y="2613689"/>
            <a:ext cx="1555560" cy="296280"/>
            <a:chOff x="341530" y="2613689"/>
            <a:chExt cx="155556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08977C0-271C-8FD6-0272-A35C81CA1BAB}"/>
                    </a:ext>
                  </a:extLst>
                </p14:cNvPr>
                <p14:cNvContentPartPr/>
                <p14:nvPr/>
              </p14:nvContentPartPr>
              <p14:xfrm>
                <a:off x="361690" y="2753729"/>
                <a:ext cx="32040" cy="110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08977C0-271C-8FD6-0272-A35C81CA1BA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52690" y="2745089"/>
                  <a:ext cx="49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72B141E-5FE8-B85C-3F1E-97A5C9081867}"/>
                    </a:ext>
                  </a:extLst>
                </p14:cNvPr>
                <p14:cNvContentPartPr/>
                <p14:nvPr/>
              </p14:nvContentPartPr>
              <p14:xfrm>
                <a:off x="341530" y="2699729"/>
                <a:ext cx="146880" cy="30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72B141E-5FE8-B85C-3F1E-97A5C908186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32530" y="2691089"/>
                  <a:ext cx="164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1651FBB-D153-5AF8-F0E4-9EE902D16231}"/>
                    </a:ext>
                  </a:extLst>
                </p14:cNvPr>
                <p14:cNvContentPartPr/>
                <p14:nvPr/>
              </p14:nvContentPartPr>
              <p14:xfrm>
                <a:off x="368530" y="2754449"/>
                <a:ext cx="94680" cy="11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1651FBB-D153-5AF8-F0E4-9EE902D1623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59890" y="2745809"/>
                  <a:ext cx="112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E9293C3-A7EB-8094-39B8-4FAE36B4D754}"/>
                    </a:ext>
                  </a:extLst>
                </p14:cNvPr>
                <p14:cNvContentPartPr/>
                <p14:nvPr/>
              </p14:nvContentPartPr>
              <p14:xfrm>
                <a:off x="510370" y="2792969"/>
                <a:ext cx="200520" cy="91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E9293C3-A7EB-8094-39B8-4FAE36B4D75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1370" y="2784329"/>
                  <a:ext cx="218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BEACF39-C53E-0968-A24F-244986D65F7D}"/>
                    </a:ext>
                  </a:extLst>
                </p14:cNvPr>
                <p14:cNvContentPartPr/>
                <p14:nvPr/>
              </p14:nvContentPartPr>
              <p14:xfrm>
                <a:off x="955330" y="2678849"/>
                <a:ext cx="221400" cy="203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BEACF39-C53E-0968-A24F-244986D65F7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6690" y="2670209"/>
                  <a:ext cx="239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160B4EE-8744-73F9-0F26-E6E812EDBE8C}"/>
                    </a:ext>
                  </a:extLst>
                </p14:cNvPr>
                <p14:cNvContentPartPr/>
                <p14:nvPr/>
              </p14:nvContentPartPr>
              <p14:xfrm>
                <a:off x="1329370" y="2727449"/>
                <a:ext cx="256680" cy="16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160B4EE-8744-73F9-0F26-E6E812EDBE8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320730" y="2718449"/>
                  <a:ext cx="274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09DA07C-548A-63FD-B1FC-A4D75FF5E4E4}"/>
                    </a:ext>
                  </a:extLst>
                </p14:cNvPr>
                <p14:cNvContentPartPr/>
                <p14:nvPr/>
              </p14:nvContentPartPr>
              <p14:xfrm>
                <a:off x="1350250" y="2790809"/>
                <a:ext cx="176040" cy="12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09DA07C-548A-63FD-B1FC-A4D75FF5E4E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41610" y="2782169"/>
                  <a:ext cx="193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EEA1378-28B2-6E5B-31DC-D5D439F8AD3A}"/>
                    </a:ext>
                  </a:extLst>
                </p14:cNvPr>
                <p14:cNvContentPartPr/>
                <p14:nvPr/>
              </p14:nvContentPartPr>
              <p14:xfrm>
                <a:off x="1411450" y="2613689"/>
                <a:ext cx="100800" cy="296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EEA1378-28B2-6E5B-31DC-D5D439F8AD3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402810" y="2605049"/>
                  <a:ext cx="1184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25BEA7E-A527-59D5-4296-A30EBBBF6123}"/>
                    </a:ext>
                  </a:extLst>
                </p14:cNvPr>
                <p14:cNvContentPartPr/>
                <p14:nvPr/>
              </p14:nvContentPartPr>
              <p14:xfrm>
                <a:off x="1683970" y="2719889"/>
                <a:ext cx="213120" cy="129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25BEA7E-A527-59D5-4296-A30EBBBF612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75330" y="2711249"/>
                  <a:ext cx="23076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C12DBF2E-1D5A-92FE-F47E-36741E98E012}"/>
                  </a:ext>
                </a:extLst>
              </p14:cNvPr>
              <p14:cNvContentPartPr/>
              <p14:nvPr/>
            </p14:nvContentPartPr>
            <p14:xfrm>
              <a:off x="902770" y="3313169"/>
              <a:ext cx="266040" cy="17748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C12DBF2E-1D5A-92FE-F47E-36741E98E01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94130" y="3304529"/>
                <a:ext cx="28368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820DAE8-281F-D982-0AA2-2AFD2007994F}"/>
              </a:ext>
            </a:extLst>
          </p:cNvPr>
          <p:cNvGrpSpPr/>
          <p:nvPr/>
        </p:nvGrpSpPr>
        <p:grpSpPr>
          <a:xfrm>
            <a:off x="2886010" y="2265569"/>
            <a:ext cx="2711160" cy="588240"/>
            <a:chOff x="2886010" y="2265569"/>
            <a:chExt cx="2711160" cy="5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FB9092-CD3F-5DC6-AAE0-E376C3278C77}"/>
                    </a:ext>
                  </a:extLst>
                </p14:cNvPr>
                <p14:cNvContentPartPr/>
                <p14:nvPr/>
              </p14:nvContentPartPr>
              <p14:xfrm>
                <a:off x="2886010" y="2281409"/>
                <a:ext cx="1200240" cy="241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FB9092-CD3F-5DC6-AAE0-E376C3278C7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77010" y="2272769"/>
                  <a:ext cx="1217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C1F1690-7E58-3A4A-6118-C7A6C269B9C8}"/>
                    </a:ext>
                  </a:extLst>
                </p14:cNvPr>
                <p14:cNvContentPartPr/>
                <p14:nvPr/>
              </p14:nvContentPartPr>
              <p14:xfrm>
                <a:off x="4126570" y="2471129"/>
                <a:ext cx="102960" cy="78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C1F1690-7E58-3A4A-6118-C7A6C269B9C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17930" y="2462489"/>
                  <a:ext cx="120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80646DA-EF28-40E4-5C96-5962677DBA50}"/>
                    </a:ext>
                  </a:extLst>
                </p14:cNvPr>
                <p14:cNvContentPartPr/>
                <p14:nvPr/>
              </p14:nvContentPartPr>
              <p14:xfrm>
                <a:off x="4368130" y="2492009"/>
                <a:ext cx="181800" cy="52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80646DA-EF28-40E4-5C96-5962677DBA5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359490" y="2483009"/>
                  <a:ext cx="199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7DA9F3A-7D22-DED8-F230-0BBCCB9180AF}"/>
                    </a:ext>
                  </a:extLst>
                </p14:cNvPr>
                <p14:cNvContentPartPr/>
                <p14:nvPr/>
              </p14:nvContentPartPr>
              <p14:xfrm>
                <a:off x="4675570" y="2265569"/>
                <a:ext cx="18360" cy="176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7DA9F3A-7D22-DED8-F230-0BBCCB9180A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66570" y="2256569"/>
                  <a:ext cx="36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35A416E-A36B-18E7-5A64-DD1EE7527CBC}"/>
                    </a:ext>
                  </a:extLst>
                </p14:cNvPr>
                <p14:cNvContentPartPr/>
                <p14:nvPr/>
              </p14:nvContentPartPr>
              <p14:xfrm>
                <a:off x="4620130" y="2502449"/>
                <a:ext cx="180360" cy="17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35A416E-A36B-18E7-5A64-DD1EE7527CB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11130" y="2493449"/>
                  <a:ext cx="198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D00982C-6805-4922-9188-26E736506AD6}"/>
                    </a:ext>
                  </a:extLst>
                </p14:cNvPr>
                <p14:cNvContentPartPr/>
                <p14:nvPr/>
              </p14:nvContentPartPr>
              <p14:xfrm>
                <a:off x="4633450" y="2612609"/>
                <a:ext cx="12960" cy="241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D00982C-6805-4922-9188-26E736506AD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24450" y="2603969"/>
                  <a:ext cx="306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1A517B2-6D73-EEC1-22F8-B3CAC41EDBDE}"/>
                    </a:ext>
                  </a:extLst>
                </p14:cNvPr>
                <p14:cNvContentPartPr/>
                <p14:nvPr/>
              </p14:nvContentPartPr>
              <p14:xfrm>
                <a:off x="4633450" y="2618729"/>
                <a:ext cx="136440" cy="122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1A517B2-6D73-EEC1-22F8-B3CAC41EDBD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624810" y="2610089"/>
                  <a:ext cx="154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38A407D-5D64-3442-EB70-7C0B953414EE}"/>
                    </a:ext>
                  </a:extLst>
                </p14:cNvPr>
                <p14:cNvContentPartPr/>
                <p14:nvPr/>
              </p14:nvContentPartPr>
              <p14:xfrm>
                <a:off x="4916770" y="2490569"/>
                <a:ext cx="178560" cy="43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38A407D-5D64-3442-EB70-7C0B953414E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08130" y="2481929"/>
                  <a:ext cx="196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92F32CC-5D8E-5A17-53EA-B7BAA1167E2F}"/>
                    </a:ext>
                  </a:extLst>
                </p14:cNvPr>
                <p14:cNvContentPartPr/>
                <p14:nvPr/>
              </p14:nvContentPartPr>
              <p14:xfrm>
                <a:off x="5387650" y="2291129"/>
                <a:ext cx="8640" cy="118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92F32CC-5D8E-5A17-53EA-B7BAA1167E2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378650" y="2282129"/>
                  <a:ext cx="26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32FA7E7-DFCE-79F0-5BB0-625F33E1E632}"/>
                    </a:ext>
                  </a:extLst>
                </p14:cNvPr>
                <p14:cNvContentPartPr/>
                <p14:nvPr/>
              </p14:nvContentPartPr>
              <p14:xfrm>
                <a:off x="5247610" y="2481569"/>
                <a:ext cx="329760" cy="29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32FA7E7-DFCE-79F0-5BB0-625F33E1E63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238610" y="2472929"/>
                  <a:ext cx="347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53373A9-8659-2315-E162-9402D7ADB4C6}"/>
                    </a:ext>
                  </a:extLst>
                </p14:cNvPr>
                <p14:cNvContentPartPr/>
                <p14:nvPr/>
              </p14:nvContentPartPr>
              <p14:xfrm>
                <a:off x="5178850" y="2526929"/>
                <a:ext cx="418320" cy="257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53373A9-8659-2315-E162-9402D7ADB4C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170210" y="2518289"/>
                  <a:ext cx="435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C908D6D-F4BE-56D7-55F2-175229CB5156}"/>
                    </a:ext>
                  </a:extLst>
                </p14:cNvPr>
                <p14:cNvContentPartPr/>
                <p14:nvPr/>
              </p14:nvContentPartPr>
              <p14:xfrm>
                <a:off x="5368210" y="2629529"/>
                <a:ext cx="127080" cy="137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C908D6D-F4BE-56D7-55F2-175229CB515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359210" y="2620889"/>
                  <a:ext cx="144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9EA68A6-E712-673B-F750-7A3CC30CAA9E}"/>
                    </a:ext>
                  </a:extLst>
                </p14:cNvPr>
                <p14:cNvContentPartPr/>
                <p14:nvPr/>
              </p14:nvContentPartPr>
              <p14:xfrm>
                <a:off x="5381530" y="2629169"/>
                <a:ext cx="134280" cy="65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9EA68A6-E712-673B-F750-7A3CC30CAA9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372890" y="2620529"/>
                  <a:ext cx="151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E32256C-8A88-4637-582D-E36A6D7E3CE3}"/>
                    </a:ext>
                  </a:extLst>
                </p14:cNvPr>
                <p14:cNvContentPartPr/>
                <p14:nvPr/>
              </p14:nvContentPartPr>
              <p14:xfrm>
                <a:off x="5381530" y="2575529"/>
                <a:ext cx="124920" cy="30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E32256C-8A88-4637-582D-E36A6D7E3CE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72890" y="2566889"/>
                  <a:ext cx="1425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256FFF0-9A57-9A36-23C6-F6B5A65F8E40}"/>
              </a:ext>
            </a:extLst>
          </p:cNvPr>
          <p:cNvGrpSpPr/>
          <p:nvPr/>
        </p:nvGrpSpPr>
        <p:grpSpPr>
          <a:xfrm>
            <a:off x="1328290" y="3060089"/>
            <a:ext cx="3350880" cy="695520"/>
            <a:chOff x="1328290" y="3060089"/>
            <a:chExt cx="3350880" cy="69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8E601E5-D7E5-D592-94C3-7A2F07CF2C4A}"/>
                    </a:ext>
                  </a:extLst>
                </p14:cNvPr>
                <p14:cNvContentPartPr/>
                <p14:nvPr/>
              </p14:nvContentPartPr>
              <p14:xfrm>
                <a:off x="1422250" y="3187529"/>
                <a:ext cx="13680" cy="133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8E601E5-D7E5-D592-94C3-7A2F07CF2C4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13250" y="3178889"/>
                  <a:ext cx="31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7B42B71-1137-3954-6158-161663172E96}"/>
                    </a:ext>
                  </a:extLst>
                </p14:cNvPr>
                <p14:cNvContentPartPr/>
                <p14:nvPr/>
              </p14:nvContentPartPr>
              <p14:xfrm>
                <a:off x="1328290" y="3388049"/>
                <a:ext cx="211320" cy="29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7B42B71-1137-3954-6158-161663172E9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319290" y="3379049"/>
                  <a:ext cx="228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F99978B-C78D-AE2C-B02A-123A58096BCC}"/>
                    </a:ext>
                  </a:extLst>
                </p14:cNvPr>
                <p14:cNvContentPartPr/>
                <p14:nvPr/>
              </p14:nvContentPartPr>
              <p14:xfrm>
                <a:off x="1395250" y="3521609"/>
                <a:ext cx="10440" cy="234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F99978B-C78D-AE2C-B02A-123A58096BC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386610" y="3512969"/>
                  <a:ext cx="28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6A63585-B020-8A25-BF12-D38754FC9AF3}"/>
                    </a:ext>
                  </a:extLst>
                </p14:cNvPr>
                <p14:cNvContentPartPr/>
                <p14:nvPr/>
              </p14:nvContentPartPr>
              <p14:xfrm>
                <a:off x="1371130" y="3494969"/>
                <a:ext cx="151200" cy="108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6A63585-B020-8A25-BF12-D38754FC9AF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362130" y="3485969"/>
                  <a:ext cx="168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7A71054-5590-CBB7-07B9-2DD3A50AC0A1}"/>
                    </a:ext>
                  </a:extLst>
                </p14:cNvPr>
                <p14:cNvContentPartPr/>
                <p14:nvPr/>
              </p14:nvContentPartPr>
              <p14:xfrm>
                <a:off x="1741930" y="3308489"/>
                <a:ext cx="125280" cy="162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7A71054-5590-CBB7-07B9-2DD3A50AC0A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732930" y="3299849"/>
                  <a:ext cx="142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F461E07-FE44-2236-CE87-945BA1872B53}"/>
                    </a:ext>
                  </a:extLst>
                </p14:cNvPr>
                <p14:cNvContentPartPr/>
                <p14:nvPr/>
              </p14:nvContentPartPr>
              <p14:xfrm>
                <a:off x="1723930" y="3332609"/>
                <a:ext cx="132840" cy="112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F461E07-FE44-2236-CE87-945BA1872B5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714930" y="3323969"/>
                  <a:ext cx="150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BAF8DF0-89B2-E3CD-12B7-2369C2897004}"/>
                    </a:ext>
                  </a:extLst>
                </p14:cNvPr>
                <p14:cNvContentPartPr/>
                <p14:nvPr/>
              </p14:nvContentPartPr>
              <p14:xfrm>
                <a:off x="1722490" y="3380849"/>
                <a:ext cx="182520" cy="48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BAF8DF0-89B2-E3CD-12B7-2369C289700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713850" y="3371849"/>
                  <a:ext cx="200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97F6993-6894-E11D-A080-393156E6B863}"/>
                    </a:ext>
                  </a:extLst>
                </p14:cNvPr>
                <p14:cNvContentPartPr/>
                <p14:nvPr/>
              </p14:nvContentPartPr>
              <p14:xfrm>
                <a:off x="1797370" y="3313529"/>
                <a:ext cx="38520" cy="211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97F6993-6894-E11D-A080-393156E6B86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88370" y="3304889"/>
                  <a:ext cx="56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AC0E409-C5D5-031F-0502-9DD7822FCEC1}"/>
                    </a:ext>
                  </a:extLst>
                </p14:cNvPr>
                <p14:cNvContentPartPr/>
                <p14:nvPr/>
              </p14:nvContentPartPr>
              <p14:xfrm>
                <a:off x="2011930" y="3165209"/>
                <a:ext cx="122760" cy="462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AC0E409-C5D5-031F-0502-9DD7822FCEC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003290" y="3156569"/>
                  <a:ext cx="1404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5308D6E-77A0-F18C-B3B0-5829E581048C}"/>
                    </a:ext>
                  </a:extLst>
                </p14:cNvPr>
                <p14:cNvContentPartPr/>
                <p14:nvPr/>
              </p14:nvContentPartPr>
              <p14:xfrm>
                <a:off x="2174650" y="3305969"/>
                <a:ext cx="149400" cy="225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5308D6E-77A0-F18C-B3B0-5829E581048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166010" y="3296969"/>
                  <a:ext cx="167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84E4927-E605-C60A-0477-A3E382571FFD}"/>
                    </a:ext>
                  </a:extLst>
                </p14:cNvPr>
                <p14:cNvContentPartPr/>
                <p14:nvPr/>
              </p14:nvContentPartPr>
              <p14:xfrm>
                <a:off x="2198050" y="3436289"/>
                <a:ext cx="163440" cy="11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84E4927-E605-C60A-0477-A3E382571FF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189050" y="3427289"/>
                  <a:ext cx="181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9D3FA13-FE1D-633A-1FF3-66C957897291}"/>
                    </a:ext>
                  </a:extLst>
                </p14:cNvPr>
                <p14:cNvContentPartPr/>
                <p14:nvPr/>
              </p14:nvContentPartPr>
              <p14:xfrm>
                <a:off x="2211730" y="3271769"/>
                <a:ext cx="183960" cy="19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9D3FA13-FE1D-633A-1FF3-66C95789729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202730" y="3263129"/>
                  <a:ext cx="201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BA0CCB4-9163-1065-141E-90F1473CAE67}"/>
                    </a:ext>
                  </a:extLst>
                </p14:cNvPr>
                <p14:cNvContentPartPr/>
                <p14:nvPr/>
              </p14:nvContentPartPr>
              <p14:xfrm>
                <a:off x="2365810" y="3467969"/>
                <a:ext cx="162720" cy="260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BA0CCB4-9163-1065-141E-90F1473CAE6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357170" y="3458969"/>
                  <a:ext cx="180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534D511-7EDF-6FEB-1985-555D8A959E77}"/>
                    </a:ext>
                  </a:extLst>
                </p14:cNvPr>
                <p14:cNvContentPartPr/>
                <p14:nvPr/>
              </p14:nvContentPartPr>
              <p14:xfrm>
                <a:off x="2495770" y="3095369"/>
                <a:ext cx="174960" cy="144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534D511-7EDF-6FEB-1985-555D8A959E7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486770" y="3086369"/>
                  <a:ext cx="192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BC53056-89E4-E951-B376-DECC66A7422B}"/>
                    </a:ext>
                  </a:extLst>
                </p14:cNvPr>
                <p14:cNvContentPartPr/>
                <p14:nvPr/>
              </p14:nvContentPartPr>
              <p14:xfrm>
                <a:off x="2759650" y="3076289"/>
                <a:ext cx="119160" cy="133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BC53056-89E4-E951-B376-DECC66A7422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750650" y="3067289"/>
                  <a:ext cx="136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148AD0E-AED3-EE66-101C-34432E235393}"/>
                    </a:ext>
                  </a:extLst>
                </p14:cNvPr>
                <p14:cNvContentPartPr/>
                <p14:nvPr/>
              </p14:nvContentPartPr>
              <p14:xfrm>
                <a:off x="2891050" y="3070169"/>
                <a:ext cx="66240" cy="170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148AD0E-AED3-EE66-101C-34432E23539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882050" y="3061529"/>
                  <a:ext cx="83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16E268F-91F8-C81E-0E6F-4F7377EFE5A1}"/>
                    </a:ext>
                  </a:extLst>
                </p14:cNvPr>
                <p14:cNvContentPartPr/>
                <p14:nvPr/>
              </p14:nvContentPartPr>
              <p14:xfrm>
                <a:off x="2860090" y="3074129"/>
                <a:ext cx="163800" cy="149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16E268F-91F8-C81E-0E6F-4F7377EFE5A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851090" y="3065129"/>
                  <a:ext cx="181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F586712-3105-B2CD-1126-CA2AE37B5A4F}"/>
                    </a:ext>
                  </a:extLst>
                </p14:cNvPr>
                <p14:cNvContentPartPr/>
                <p14:nvPr/>
              </p14:nvContentPartPr>
              <p14:xfrm>
                <a:off x="2906530" y="3353489"/>
                <a:ext cx="185040" cy="26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F586712-3105-B2CD-1126-CA2AE37B5A4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897890" y="3344849"/>
                  <a:ext cx="202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14124FB-D38B-BBCB-FC14-3DD572E05F8D}"/>
                    </a:ext>
                  </a:extLst>
                </p14:cNvPr>
                <p14:cNvContentPartPr/>
                <p14:nvPr/>
              </p14:nvContentPartPr>
              <p14:xfrm>
                <a:off x="3143050" y="3233969"/>
                <a:ext cx="130320" cy="264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14124FB-D38B-BBCB-FC14-3DD572E05F8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134050" y="3225329"/>
                  <a:ext cx="147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67258D0-4A87-EA06-41DC-B3B35C7C9A19}"/>
                    </a:ext>
                  </a:extLst>
                </p14:cNvPr>
                <p14:cNvContentPartPr/>
                <p14:nvPr/>
              </p14:nvContentPartPr>
              <p14:xfrm>
                <a:off x="3183730" y="3335129"/>
                <a:ext cx="123120" cy="14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67258D0-4A87-EA06-41DC-B3B35C7C9A1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174730" y="3326489"/>
                  <a:ext cx="140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89BE147-D073-5D1A-D9A3-D155F7E17176}"/>
                    </a:ext>
                  </a:extLst>
                </p14:cNvPr>
                <p14:cNvContentPartPr/>
                <p14:nvPr/>
              </p14:nvContentPartPr>
              <p14:xfrm>
                <a:off x="3162490" y="3247289"/>
                <a:ext cx="188280" cy="7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89BE147-D073-5D1A-D9A3-D155F7E1717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153850" y="3238289"/>
                  <a:ext cx="20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2F0A9CC-B442-D75A-9A3B-BE7C6441B03C}"/>
                    </a:ext>
                  </a:extLst>
                </p14:cNvPr>
                <p14:cNvContentPartPr/>
                <p14:nvPr/>
              </p14:nvContentPartPr>
              <p14:xfrm>
                <a:off x="3300370" y="3060089"/>
                <a:ext cx="118080" cy="574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2F0A9CC-B442-D75A-9A3B-BE7C6441B03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291370" y="3051089"/>
                  <a:ext cx="13572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48B8160-9CD0-23F3-5079-B1A742A8C1F5}"/>
                    </a:ext>
                  </a:extLst>
                </p14:cNvPr>
                <p14:cNvContentPartPr/>
                <p14:nvPr/>
              </p14:nvContentPartPr>
              <p14:xfrm>
                <a:off x="3460930" y="3071609"/>
                <a:ext cx="153720" cy="164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48B8160-9CD0-23F3-5079-B1A742A8C1F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451930" y="3062969"/>
                  <a:ext cx="171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3FAD430-2AB8-CCC0-24D4-2944A0383C0E}"/>
                    </a:ext>
                  </a:extLst>
                </p14:cNvPr>
                <p14:cNvContentPartPr/>
                <p14:nvPr/>
              </p14:nvContentPartPr>
              <p14:xfrm>
                <a:off x="3540130" y="3093209"/>
                <a:ext cx="558360" cy="450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3FAD430-2AB8-CCC0-24D4-2944A0383C0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531130" y="3084209"/>
                  <a:ext cx="5760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A4B36C4-C19A-4EB8-793D-E36CF57ACF65}"/>
                    </a:ext>
                  </a:extLst>
                </p14:cNvPr>
                <p14:cNvContentPartPr/>
                <p14:nvPr/>
              </p14:nvContentPartPr>
              <p14:xfrm>
                <a:off x="3828850" y="3283289"/>
                <a:ext cx="90360" cy="227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A4B36C4-C19A-4EB8-793D-E36CF57ACF6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819850" y="3274289"/>
                  <a:ext cx="108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BA3863F-35BF-A11E-EA19-3C753F8296F0}"/>
                    </a:ext>
                  </a:extLst>
                </p14:cNvPr>
                <p14:cNvContentPartPr/>
                <p14:nvPr/>
              </p14:nvContentPartPr>
              <p14:xfrm>
                <a:off x="3854770" y="3372209"/>
                <a:ext cx="127080" cy="59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BA3863F-35BF-A11E-EA19-3C753F8296F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845770" y="3363569"/>
                  <a:ext cx="144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F1302F0-9E10-DE41-3099-1962BD21E6FF}"/>
                    </a:ext>
                  </a:extLst>
                </p14:cNvPr>
                <p14:cNvContentPartPr/>
                <p14:nvPr/>
              </p14:nvContentPartPr>
              <p14:xfrm>
                <a:off x="3869530" y="3242609"/>
                <a:ext cx="131760" cy="5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F1302F0-9E10-DE41-3099-1962BD21E6F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860890" y="3233969"/>
                  <a:ext cx="149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D294360-9CCC-156C-1155-638460B3BE61}"/>
                    </a:ext>
                  </a:extLst>
                </p14:cNvPr>
                <p14:cNvContentPartPr/>
                <p14:nvPr/>
              </p14:nvContentPartPr>
              <p14:xfrm>
                <a:off x="4170130" y="3116969"/>
                <a:ext cx="182520" cy="364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D294360-9CCC-156C-1155-638460B3BE6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161490" y="3108329"/>
                  <a:ext cx="2001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2F881A3-52DB-A650-4D8B-46D6D3D5AE52}"/>
                    </a:ext>
                  </a:extLst>
                </p14:cNvPr>
                <p14:cNvContentPartPr/>
                <p14:nvPr/>
              </p14:nvContentPartPr>
              <p14:xfrm>
                <a:off x="4485850" y="3216689"/>
                <a:ext cx="130320" cy="279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2F881A3-52DB-A650-4D8B-46D6D3D5AE5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477210" y="3208049"/>
                  <a:ext cx="1479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E87AD1B-A409-62CF-348F-538746AA8687}"/>
                    </a:ext>
                  </a:extLst>
                </p14:cNvPr>
                <p14:cNvContentPartPr/>
                <p14:nvPr/>
              </p14:nvContentPartPr>
              <p14:xfrm>
                <a:off x="4543090" y="3321809"/>
                <a:ext cx="110160" cy="13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E87AD1B-A409-62CF-348F-538746AA868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534090" y="3312809"/>
                  <a:ext cx="127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815B660-7574-BCA9-706C-C2F4B0378876}"/>
                    </a:ext>
                  </a:extLst>
                </p14:cNvPr>
                <p14:cNvContentPartPr/>
                <p14:nvPr/>
              </p14:nvContentPartPr>
              <p14:xfrm>
                <a:off x="4507810" y="3228929"/>
                <a:ext cx="171360" cy="21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815B660-7574-BCA9-706C-C2F4B037887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499170" y="3219929"/>
                  <a:ext cx="1890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D049A574-FC3D-160F-3DA3-288B09CE0B41}"/>
                  </a:ext>
                </a:extLst>
              </p14:cNvPr>
              <p14:cNvContentPartPr/>
              <p14:nvPr/>
            </p14:nvContentPartPr>
            <p14:xfrm>
              <a:off x="1223530" y="3483449"/>
              <a:ext cx="416160" cy="27180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D049A574-FC3D-160F-3DA3-288B09CE0B4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214890" y="3474809"/>
                <a:ext cx="4338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A6A0F784-4CEB-B7D3-0EFF-E2A0F277FA7B}"/>
                  </a:ext>
                </a:extLst>
              </p14:cNvPr>
              <p14:cNvContentPartPr/>
              <p14:nvPr/>
            </p14:nvContentPartPr>
            <p14:xfrm>
              <a:off x="3665410" y="2984129"/>
              <a:ext cx="323640" cy="7542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A6A0F784-4CEB-B7D3-0EFF-E2A0F277FA7B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656410" y="2975129"/>
                <a:ext cx="34128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246341CB-BB62-D465-762C-8B87A77A6057}"/>
                  </a:ext>
                </a:extLst>
              </p14:cNvPr>
              <p14:cNvContentPartPr/>
              <p14:nvPr/>
            </p14:nvContentPartPr>
            <p14:xfrm>
              <a:off x="904570" y="3986009"/>
              <a:ext cx="250920" cy="19044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246341CB-BB62-D465-762C-8B87A77A6057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95930" y="3977369"/>
                <a:ext cx="26856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3B73BA8-FA40-2F2A-7C28-ADA6AE421C04}"/>
              </a:ext>
            </a:extLst>
          </p:cNvPr>
          <p:cNvGrpSpPr/>
          <p:nvPr/>
        </p:nvGrpSpPr>
        <p:grpSpPr>
          <a:xfrm>
            <a:off x="1263490" y="3915809"/>
            <a:ext cx="2409480" cy="588960"/>
            <a:chOff x="1263490" y="3915809"/>
            <a:chExt cx="240948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DB6D650-7389-6212-8193-EBD43B457C0C}"/>
                    </a:ext>
                  </a:extLst>
                </p14:cNvPr>
                <p14:cNvContentPartPr/>
                <p14:nvPr/>
              </p14:nvContentPartPr>
              <p14:xfrm>
                <a:off x="1388770" y="4039649"/>
                <a:ext cx="154080" cy="215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DB6D650-7389-6212-8193-EBD43B457C0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379770" y="4031009"/>
                  <a:ext cx="171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5316F7F-5C2B-F5E7-60A8-0FC1CD7C6296}"/>
                    </a:ext>
                  </a:extLst>
                </p14:cNvPr>
                <p14:cNvContentPartPr/>
                <p14:nvPr/>
              </p14:nvContentPartPr>
              <p14:xfrm>
                <a:off x="1395250" y="4156289"/>
                <a:ext cx="152640" cy="34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5316F7F-5C2B-F5E7-60A8-0FC1CD7C629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386610" y="4147649"/>
                  <a:ext cx="170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17A2949-DF7C-56B9-06ED-620083B9D1AB}"/>
                    </a:ext>
                  </a:extLst>
                </p14:cNvPr>
                <p14:cNvContentPartPr/>
                <p14:nvPr/>
              </p14:nvContentPartPr>
              <p14:xfrm>
                <a:off x="1385530" y="4027769"/>
                <a:ext cx="218880" cy="7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17A2949-DF7C-56B9-06ED-620083B9D1A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376890" y="4019129"/>
                  <a:ext cx="236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E127497-D2FD-6CE6-67FB-B2B27887FF6E}"/>
                    </a:ext>
                  </a:extLst>
                </p14:cNvPr>
                <p14:cNvContentPartPr/>
                <p14:nvPr/>
              </p14:nvContentPartPr>
              <p14:xfrm>
                <a:off x="1530970" y="4222529"/>
                <a:ext cx="170640" cy="257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E127497-D2FD-6CE6-67FB-B2B27887FF6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22330" y="4213889"/>
                  <a:ext cx="188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11825CC-8D45-1790-7F1C-7F0A19D0C26D}"/>
                    </a:ext>
                  </a:extLst>
                </p14:cNvPr>
                <p14:cNvContentPartPr/>
                <p14:nvPr/>
              </p14:nvContentPartPr>
              <p14:xfrm>
                <a:off x="1806010" y="3960449"/>
                <a:ext cx="137520" cy="60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11825CC-8D45-1790-7F1C-7F0A19D0C26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797370" y="3951449"/>
                  <a:ext cx="155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EE51EDB-69FA-986B-314A-1D11A69083C5}"/>
                    </a:ext>
                  </a:extLst>
                </p14:cNvPr>
                <p14:cNvContentPartPr/>
                <p14:nvPr/>
              </p14:nvContentPartPr>
              <p14:xfrm>
                <a:off x="2053690" y="3955769"/>
                <a:ext cx="121680" cy="95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EE51EDB-69FA-986B-314A-1D11A69083C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045050" y="3947129"/>
                  <a:ext cx="139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02D352D-BC41-A887-3616-377C2E58E990}"/>
                    </a:ext>
                  </a:extLst>
                </p14:cNvPr>
                <p14:cNvContentPartPr/>
                <p14:nvPr/>
              </p14:nvContentPartPr>
              <p14:xfrm>
                <a:off x="2212090" y="3954689"/>
                <a:ext cx="109440" cy="76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02D352D-BC41-A887-3616-377C2E58E99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203450" y="3946049"/>
                  <a:ext cx="127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AF60ADF-2267-2502-D22B-B376784179AC}"/>
                    </a:ext>
                  </a:extLst>
                </p14:cNvPr>
                <p14:cNvContentPartPr/>
                <p14:nvPr/>
              </p14:nvContentPartPr>
              <p14:xfrm>
                <a:off x="2191570" y="3959369"/>
                <a:ext cx="160560" cy="810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AF60ADF-2267-2502-D22B-B376784179A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182570" y="3950369"/>
                  <a:ext cx="178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8B7FD15-30BC-9038-2E61-6D541A4225F9}"/>
                    </a:ext>
                  </a:extLst>
                </p14:cNvPr>
                <p14:cNvContentPartPr/>
                <p14:nvPr/>
              </p14:nvContentPartPr>
              <p14:xfrm>
                <a:off x="2369410" y="4223969"/>
                <a:ext cx="178920" cy="14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8B7FD15-30BC-9038-2E61-6D541A4225F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360770" y="4214969"/>
                  <a:ext cx="196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A881BC6-C4D4-C0B5-9E62-BEDB58D36E5D}"/>
                    </a:ext>
                  </a:extLst>
                </p14:cNvPr>
                <p14:cNvContentPartPr/>
                <p14:nvPr/>
              </p14:nvContentPartPr>
              <p14:xfrm>
                <a:off x="2663530" y="4008689"/>
                <a:ext cx="133200" cy="350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A881BC6-C4D4-C0B5-9E62-BEDB58D36E5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654890" y="3999689"/>
                  <a:ext cx="1508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929AF9D-1E0E-81F8-5F9A-0731F6978875}"/>
                    </a:ext>
                  </a:extLst>
                </p14:cNvPr>
                <p14:cNvContentPartPr/>
                <p14:nvPr/>
              </p14:nvContentPartPr>
              <p14:xfrm>
                <a:off x="2670370" y="4180769"/>
                <a:ext cx="176400" cy="19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929AF9D-1E0E-81F8-5F9A-0731F697887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661730" y="4172129"/>
                  <a:ext cx="194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AE70A11-0417-7A58-550C-F77E6DD0AAFF}"/>
                    </a:ext>
                  </a:extLst>
                </p14:cNvPr>
                <p14:cNvContentPartPr/>
                <p14:nvPr/>
              </p14:nvContentPartPr>
              <p14:xfrm>
                <a:off x="2688370" y="4006529"/>
                <a:ext cx="182160" cy="23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AE70A11-0417-7A58-550C-F77E6DD0AAF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679370" y="3997529"/>
                  <a:ext cx="199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2100E47-D1B9-BF46-0176-2DB1F56405AB}"/>
                    </a:ext>
                  </a:extLst>
                </p14:cNvPr>
                <p14:cNvContentPartPr/>
                <p14:nvPr/>
              </p14:nvContentPartPr>
              <p14:xfrm>
                <a:off x="1263490" y="3946409"/>
                <a:ext cx="117000" cy="558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2100E47-D1B9-BF46-0176-2DB1F56405A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254850" y="3937409"/>
                  <a:ext cx="1346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E6F5834-DD9E-6A40-DA68-AF2E3908B6FA}"/>
                    </a:ext>
                  </a:extLst>
                </p14:cNvPr>
                <p14:cNvContentPartPr/>
                <p14:nvPr/>
              </p14:nvContentPartPr>
              <p14:xfrm>
                <a:off x="2858290" y="3915809"/>
                <a:ext cx="106200" cy="530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E6F5834-DD9E-6A40-DA68-AF2E3908B6F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849290" y="3907169"/>
                  <a:ext cx="12384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E998315-BBD6-E2A1-AB53-42F7E9FFE443}"/>
                    </a:ext>
                  </a:extLst>
                </p14:cNvPr>
                <p14:cNvContentPartPr/>
                <p14:nvPr/>
              </p14:nvContentPartPr>
              <p14:xfrm>
                <a:off x="3066730" y="3927329"/>
                <a:ext cx="95760" cy="82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E998315-BBD6-E2A1-AB53-42F7E9FFE44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057730" y="3918329"/>
                  <a:ext cx="113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284EFFE-DAA7-4B9A-B588-04491A2BB227}"/>
                    </a:ext>
                  </a:extLst>
                </p14:cNvPr>
                <p14:cNvContentPartPr/>
                <p14:nvPr/>
              </p14:nvContentPartPr>
              <p14:xfrm>
                <a:off x="3167530" y="3992489"/>
                <a:ext cx="158760" cy="277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284EFFE-DAA7-4B9A-B588-04491A2BB22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58890" y="3983849"/>
                  <a:ext cx="176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CE5ED40-6118-E93A-71CC-FD7C0E31B7F4}"/>
                    </a:ext>
                  </a:extLst>
                </p14:cNvPr>
                <p14:cNvContentPartPr/>
                <p14:nvPr/>
              </p14:nvContentPartPr>
              <p14:xfrm>
                <a:off x="3464530" y="4009409"/>
                <a:ext cx="177480" cy="306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CE5ED40-6118-E93A-71CC-FD7C0E31B7F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455530" y="4000769"/>
                  <a:ext cx="195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556EEB1-D4B3-00BC-C315-54163DAE0526}"/>
                    </a:ext>
                  </a:extLst>
                </p14:cNvPr>
                <p14:cNvContentPartPr/>
                <p14:nvPr/>
              </p14:nvContentPartPr>
              <p14:xfrm>
                <a:off x="3520330" y="4172849"/>
                <a:ext cx="152640" cy="12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556EEB1-D4B3-00BC-C315-54163DAE052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511330" y="4163849"/>
                  <a:ext cx="170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EEAF697-2CA1-C2FB-EF1E-924D51787E7F}"/>
                    </a:ext>
                  </a:extLst>
                </p14:cNvPr>
                <p14:cNvContentPartPr/>
                <p14:nvPr/>
              </p14:nvContentPartPr>
              <p14:xfrm>
                <a:off x="3451570" y="4005809"/>
                <a:ext cx="214200" cy="9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EEAF697-2CA1-C2FB-EF1E-924D51787E7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442930" y="3997169"/>
                  <a:ext cx="23184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A1FC5062-FCB4-8CED-D3D2-9D08B17BD60F}"/>
                  </a:ext>
                </a:extLst>
              </p14:cNvPr>
              <p14:cNvContentPartPr/>
              <p14:nvPr/>
            </p14:nvContentPartPr>
            <p14:xfrm>
              <a:off x="877210" y="5094089"/>
              <a:ext cx="268920" cy="9252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A1FC5062-FCB4-8CED-D3D2-9D08B17BD60F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868570" y="5085089"/>
                <a:ext cx="28656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B03D400-D9F4-3D14-01A8-830CDBBEBE44}"/>
              </a:ext>
            </a:extLst>
          </p:cNvPr>
          <p:cNvGrpSpPr/>
          <p:nvPr/>
        </p:nvGrpSpPr>
        <p:grpSpPr>
          <a:xfrm>
            <a:off x="1416490" y="4942529"/>
            <a:ext cx="851400" cy="258120"/>
            <a:chOff x="1416490" y="4942529"/>
            <a:chExt cx="85140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0D75B0A-A983-33B5-D868-0FC297299CEC}"/>
                    </a:ext>
                  </a:extLst>
                </p14:cNvPr>
                <p14:cNvContentPartPr/>
                <p14:nvPr/>
              </p14:nvContentPartPr>
              <p14:xfrm>
                <a:off x="1416490" y="4942529"/>
                <a:ext cx="795960" cy="258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0D75B0A-A983-33B5-D868-0FC297299CE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407850" y="4933889"/>
                  <a:ext cx="813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E0A444F-B0BC-57BC-FE98-476822A967BD}"/>
                    </a:ext>
                  </a:extLst>
                </p14:cNvPr>
                <p14:cNvContentPartPr/>
                <p14:nvPr/>
              </p14:nvContentPartPr>
              <p14:xfrm>
                <a:off x="1989250" y="4947569"/>
                <a:ext cx="278640" cy="27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E0A444F-B0BC-57BC-FE98-476822A967B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980250" y="4938929"/>
                  <a:ext cx="2962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D8E3F90-1A40-4654-A5A4-E13CC9F6FE81}"/>
              </a:ext>
            </a:extLst>
          </p:cNvPr>
          <p:cNvGrpSpPr/>
          <p:nvPr/>
        </p:nvGrpSpPr>
        <p:grpSpPr>
          <a:xfrm>
            <a:off x="2603410" y="4820129"/>
            <a:ext cx="606240" cy="353520"/>
            <a:chOff x="2603410" y="4820129"/>
            <a:chExt cx="60624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E9516CA-E97C-8A48-3E82-59654C003FF1}"/>
                    </a:ext>
                  </a:extLst>
                </p14:cNvPr>
                <p14:cNvContentPartPr/>
                <p14:nvPr/>
              </p14:nvContentPartPr>
              <p14:xfrm>
                <a:off x="2603410" y="4820129"/>
                <a:ext cx="167760" cy="353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E9516CA-E97C-8A48-3E82-59654C003FF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594770" y="4811489"/>
                  <a:ext cx="1854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3663894-40E4-FD0D-6459-0F1ED5B44707}"/>
                    </a:ext>
                  </a:extLst>
                </p14:cNvPr>
                <p14:cNvContentPartPr/>
                <p14:nvPr/>
              </p14:nvContentPartPr>
              <p14:xfrm>
                <a:off x="2916970" y="4860809"/>
                <a:ext cx="181080" cy="3060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3663894-40E4-FD0D-6459-0F1ED5B4470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907970" y="4852169"/>
                  <a:ext cx="1987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2FFF7E4-A396-38E8-282B-CCB91AD4F1A3}"/>
                    </a:ext>
                  </a:extLst>
                </p14:cNvPr>
                <p14:cNvContentPartPr/>
                <p14:nvPr/>
              </p14:nvContentPartPr>
              <p14:xfrm>
                <a:off x="2929570" y="5021369"/>
                <a:ext cx="189360" cy="586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2FFF7E4-A396-38E8-282B-CCB91AD4F1A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920570" y="5012369"/>
                  <a:ext cx="207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D623047-A218-CBE7-06E1-841784684C7B}"/>
                    </a:ext>
                  </a:extLst>
                </p14:cNvPr>
                <p14:cNvContentPartPr/>
                <p14:nvPr/>
              </p14:nvContentPartPr>
              <p14:xfrm>
                <a:off x="2932810" y="4835249"/>
                <a:ext cx="276840" cy="810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D623047-A218-CBE7-06E1-841784684C7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924170" y="4826249"/>
                  <a:ext cx="29448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DCE3B29B-B3AD-C251-DB4C-A127ABFFAB16}"/>
              </a:ext>
            </a:extLst>
          </p:cNvPr>
          <p:cNvGrpSpPr/>
          <p:nvPr/>
        </p:nvGrpSpPr>
        <p:grpSpPr>
          <a:xfrm>
            <a:off x="3636250" y="5001929"/>
            <a:ext cx="300240" cy="165600"/>
            <a:chOff x="3636250" y="5001929"/>
            <a:chExt cx="30024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BFC9964-8F5B-83AC-1275-721B22E1BAFB}"/>
                    </a:ext>
                  </a:extLst>
                </p14:cNvPr>
                <p14:cNvContentPartPr/>
                <p14:nvPr/>
              </p14:nvContentPartPr>
              <p14:xfrm>
                <a:off x="3636250" y="5001929"/>
                <a:ext cx="134640" cy="165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BFC9964-8F5B-83AC-1275-721B22E1BAF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627250" y="4993289"/>
                  <a:ext cx="152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0C5F893-CB90-2A48-A271-6C7C760F2A67}"/>
                    </a:ext>
                  </a:extLst>
                </p14:cNvPr>
                <p14:cNvContentPartPr/>
                <p14:nvPr/>
              </p14:nvContentPartPr>
              <p14:xfrm>
                <a:off x="3868450" y="5009849"/>
                <a:ext cx="68040" cy="133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0C5F893-CB90-2A48-A271-6C7C760F2A6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859450" y="5000849"/>
                  <a:ext cx="856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E4129AAE-09AE-85B3-F448-DC61C456F926}"/>
              </a:ext>
            </a:extLst>
          </p:cNvPr>
          <p:cNvGrpSpPr/>
          <p:nvPr/>
        </p:nvGrpSpPr>
        <p:grpSpPr>
          <a:xfrm>
            <a:off x="4221250" y="4898609"/>
            <a:ext cx="930960" cy="254520"/>
            <a:chOff x="4221250" y="4898609"/>
            <a:chExt cx="9309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C855512-3C7F-4DCC-AE54-CD9D83CAA1AD}"/>
                    </a:ext>
                  </a:extLst>
                </p14:cNvPr>
                <p14:cNvContentPartPr/>
                <p14:nvPr/>
              </p14:nvContentPartPr>
              <p14:xfrm>
                <a:off x="4230970" y="4911209"/>
                <a:ext cx="147600" cy="241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C855512-3C7F-4DCC-AE54-CD9D83CAA1A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221970" y="4902209"/>
                  <a:ext cx="165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53F1D09-C8FC-4E2C-60B8-BF22CF44E7CF}"/>
                    </a:ext>
                  </a:extLst>
                </p14:cNvPr>
                <p14:cNvContentPartPr/>
                <p14:nvPr/>
              </p14:nvContentPartPr>
              <p14:xfrm>
                <a:off x="4272370" y="4994729"/>
                <a:ext cx="138600" cy="25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53F1D09-C8FC-4E2C-60B8-BF22CF44E7C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263370" y="4986089"/>
                  <a:ext cx="156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AD32716-03C7-57FA-D252-AE39A71EDE8F}"/>
                    </a:ext>
                  </a:extLst>
                </p14:cNvPr>
                <p14:cNvContentPartPr/>
                <p14:nvPr/>
              </p14:nvContentPartPr>
              <p14:xfrm>
                <a:off x="4221250" y="4898609"/>
                <a:ext cx="243360" cy="41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AD32716-03C7-57FA-D252-AE39A71EDE8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212250" y="4889609"/>
                  <a:ext cx="261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0C6547A-062F-4191-369A-13984C7C6BA2}"/>
                    </a:ext>
                  </a:extLst>
                </p14:cNvPr>
                <p14:cNvContentPartPr/>
                <p14:nvPr/>
              </p14:nvContentPartPr>
              <p14:xfrm>
                <a:off x="4554250" y="4914809"/>
                <a:ext cx="307440" cy="198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0C6547A-062F-4191-369A-13984C7C6BA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545610" y="4905809"/>
                  <a:ext cx="325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D12D012-36E6-A7DD-E735-DC4F4B0B6928}"/>
                    </a:ext>
                  </a:extLst>
                </p14:cNvPr>
                <p14:cNvContentPartPr/>
                <p14:nvPr/>
              </p14:nvContentPartPr>
              <p14:xfrm>
                <a:off x="4956010" y="4913009"/>
                <a:ext cx="196200" cy="194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D12D012-36E6-A7DD-E735-DC4F4B0B692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947010" y="4904369"/>
                  <a:ext cx="21384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6C3C5AC3-D4B1-4A92-CC24-2745325806E4}"/>
                  </a:ext>
                </a:extLst>
              </p14:cNvPr>
              <p14:cNvContentPartPr/>
              <p14:nvPr/>
            </p14:nvContentPartPr>
            <p14:xfrm>
              <a:off x="1369690" y="4955129"/>
              <a:ext cx="872280" cy="1900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6C3C5AC3-D4B1-4A92-CC24-2745325806E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279690" y="4775129"/>
                <a:ext cx="105192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A13D05D6-6BD9-7FA1-3070-72E17E6940CA}"/>
                  </a:ext>
                </a:extLst>
              </p14:cNvPr>
              <p14:cNvContentPartPr/>
              <p14:nvPr/>
            </p14:nvContentPartPr>
            <p14:xfrm>
              <a:off x="5436610" y="4587209"/>
              <a:ext cx="133560" cy="363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A13D05D6-6BD9-7FA1-3070-72E17E6940CA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5346610" y="4407209"/>
                <a:ext cx="313200" cy="396000"/>
              </a:xfrm>
              <a:prstGeom prst="rect">
                <a:avLst/>
              </a:prstGeom>
            </p:spPr>
          </p:pic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11A77CDF-1D6E-C1AB-2244-B664C045F7BD}"/>
              </a:ext>
            </a:extLst>
          </p:cNvPr>
          <p:cNvSpPr txBox="1"/>
          <p:nvPr/>
        </p:nvSpPr>
        <p:spPr>
          <a:xfrm>
            <a:off x="9129130" y="2181542"/>
            <a:ext cx="306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is the case in the low p limit we are looking at now.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D2CF841-49E7-D974-084B-41538CA13279}"/>
                  </a:ext>
                </a:extLst>
              </p14:cNvPr>
              <p14:cNvContentPartPr/>
              <p14:nvPr/>
            </p14:nvContentPartPr>
            <p14:xfrm>
              <a:off x="11334210" y="1103385"/>
              <a:ext cx="335520" cy="10684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D2CF841-49E7-D974-084B-41538CA13279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1316210" y="1085745"/>
                <a:ext cx="371160" cy="11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927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F43BA-27BC-B895-602C-0F7F1397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606" y="3839343"/>
            <a:ext cx="8515071" cy="22396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0E1A1D-F910-651E-A044-027A9D234317}"/>
                  </a:ext>
                </a:extLst>
              </p14:cNvPr>
              <p14:cNvContentPartPr/>
              <p14:nvPr/>
            </p14:nvContentPartPr>
            <p14:xfrm>
              <a:off x="5838730" y="151289"/>
              <a:ext cx="1544400" cy="41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0E1A1D-F910-651E-A044-027A9D234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0090" y="142649"/>
                <a:ext cx="156204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200D015-435C-8CAA-2E4E-E88122FA4FEC}"/>
                  </a:ext>
                </a:extLst>
              </p14:cNvPr>
              <p14:cNvContentPartPr/>
              <p14:nvPr/>
            </p14:nvContentPartPr>
            <p14:xfrm>
              <a:off x="6577810" y="214289"/>
              <a:ext cx="292680" cy="3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200D015-435C-8CAA-2E4E-E88122FA4F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8810" y="205649"/>
                <a:ext cx="310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E4043A-67CD-CB57-0E92-4F4FF4D4DF65}"/>
                  </a:ext>
                </a:extLst>
              </p14:cNvPr>
              <p14:cNvContentPartPr/>
              <p14:nvPr/>
            </p14:nvContentPartPr>
            <p14:xfrm>
              <a:off x="7623250" y="262529"/>
              <a:ext cx="963360" cy="13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E4043A-67CD-CB57-0E92-4F4FF4D4DF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14250" y="253529"/>
                <a:ext cx="98100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0EDA6BC-D20A-0D2A-A3BF-A054122195E7}"/>
              </a:ext>
            </a:extLst>
          </p:cNvPr>
          <p:cNvGrpSpPr/>
          <p:nvPr/>
        </p:nvGrpSpPr>
        <p:grpSpPr>
          <a:xfrm>
            <a:off x="8961730" y="152369"/>
            <a:ext cx="1850400" cy="490680"/>
            <a:chOff x="8961730" y="152369"/>
            <a:chExt cx="185040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293383-F4D1-E070-4CDF-EA231EE8732E}"/>
                    </a:ext>
                  </a:extLst>
                </p14:cNvPr>
                <p14:cNvContentPartPr/>
                <p14:nvPr/>
              </p14:nvContentPartPr>
              <p14:xfrm>
                <a:off x="8961730" y="220409"/>
                <a:ext cx="137880" cy="196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293383-F4D1-E070-4CDF-EA231EE873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53090" y="211409"/>
                  <a:ext cx="155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D5CAD65-CDF7-C77B-878C-6A618EA4090C}"/>
                    </a:ext>
                  </a:extLst>
                </p14:cNvPr>
                <p14:cNvContentPartPr/>
                <p14:nvPr/>
              </p14:nvContentPartPr>
              <p14:xfrm>
                <a:off x="9018610" y="321929"/>
                <a:ext cx="101160" cy="16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D5CAD65-CDF7-C77B-878C-6A618EA409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09610" y="312929"/>
                  <a:ext cx="118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6DAFC9-4C84-33EB-E2CF-FAD611160B13}"/>
                    </a:ext>
                  </a:extLst>
                </p14:cNvPr>
                <p14:cNvContentPartPr/>
                <p14:nvPr/>
              </p14:nvContentPartPr>
              <p14:xfrm>
                <a:off x="9000610" y="247049"/>
                <a:ext cx="191160" cy="1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6DAFC9-4C84-33EB-E2CF-FAD611160B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91610" y="238409"/>
                  <a:ext cx="20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B0C346-FD2E-A78C-2756-A0FB707DA218}"/>
                    </a:ext>
                  </a:extLst>
                </p14:cNvPr>
                <p14:cNvContentPartPr/>
                <p14:nvPr/>
              </p14:nvContentPartPr>
              <p14:xfrm>
                <a:off x="9067930" y="409769"/>
                <a:ext cx="194040" cy="233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B0C346-FD2E-A78C-2756-A0FB707DA21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59290" y="401129"/>
                  <a:ext cx="211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BDB3584-B81A-02A4-7800-C5E998A123FC}"/>
                    </a:ext>
                  </a:extLst>
                </p14:cNvPr>
                <p14:cNvContentPartPr/>
                <p14:nvPr/>
              </p14:nvContentPartPr>
              <p14:xfrm>
                <a:off x="9290410" y="159569"/>
                <a:ext cx="150840" cy="137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BDB3584-B81A-02A4-7800-C5E998A123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81770" y="150569"/>
                  <a:ext cx="168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6EDC6C-7239-E2C8-CAFD-FBA67BB887A3}"/>
                    </a:ext>
                  </a:extLst>
                </p14:cNvPr>
                <p14:cNvContentPartPr/>
                <p14:nvPr/>
              </p14:nvContentPartPr>
              <p14:xfrm>
                <a:off x="9502450" y="158489"/>
                <a:ext cx="106560" cy="147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6EDC6C-7239-E2C8-CAFD-FBA67BB887A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93810" y="149489"/>
                  <a:ext cx="124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B1C6C6-89D6-7DF7-E348-DB0311F9BF64}"/>
                    </a:ext>
                  </a:extLst>
                </p14:cNvPr>
                <p14:cNvContentPartPr/>
                <p14:nvPr/>
              </p14:nvContentPartPr>
              <p14:xfrm>
                <a:off x="9674170" y="174689"/>
                <a:ext cx="90720" cy="122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B1C6C6-89D6-7DF7-E348-DB0311F9BF6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65530" y="166049"/>
                  <a:ext cx="108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BB5689-8103-6136-C2D3-5C93A77316C0}"/>
                    </a:ext>
                  </a:extLst>
                </p14:cNvPr>
                <p14:cNvContentPartPr/>
                <p14:nvPr/>
              </p14:nvContentPartPr>
              <p14:xfrm>
                <a:off x="9612610" y="152369"/>
                <a:ext cx="213840" cy="13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BB5689-8103-6136-C2D3-5C93A77316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03610" y="143369"/>
                  <a:ext cx="231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553F154-989A-8904-8299-1CBE0C6B634B}"/>
                    </a:ext>
                  </a:extLst>
                </p14:cNvPr>
                <p14:cNvContentPartPr/>
                <p14:nvPr/>
              </p14:nvContentPartPr>
              <p14:xfrm>
                <a:off x="10006450" y="352529"/>
                <a:ext cx="321840" cy="155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553F154-989A-8904-8299-1CBE0C6B63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97450" y="343889"/>
                  <a:ext cx="339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C8CD35E-2A57-5341-04DE-88E5D27CF9F5}"/>
                    </a:ext>
                  </a:extLst>
                </p14:cNvPr>
                <p14:cNvContentPartPr/>
                <p14:nvPr/>
              </p14:nvContentPartPr>
              <p14:xfrm>
                <a:off x="10162690" y="311129"/>
                <a:ext cx="21240" cy="8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C8CD35E-2A57-5341-04DE-88E5D27CF9F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54050" y="302489"/>
                  <a:ext cx="38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7C14BE-30B7-6EDE-D968-ABF1C4DFD415}"/>
                    </a:ext>
                  </a:extLst>
                </p14:cNvPr>
                <p14:cNvContentPartPr/>
                <p14:nvPr/>
              </p14:nvContentPartPr>
              <p14:xfrm>
                <a:off x="10581730" y="354689"/>
                <a:ext cx="230400" cy="121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7C14BE-30B7-6EDE-D968-ABF1C4DFD41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72730" y="345689"/>
                  <a:ext cx="2480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74B0832-81BE-DDF0-D86B-BD13E800BAAB}"/>
              </a:ext>
            </a:extLst>
          </p:cNvPr>
          <p:cNvGrpSpPr/>
          <p:nvPr/>
        </p:nvGrpSpPr>
        <p:grpSpPr>
          <a:xfrm>
            <a:off x="11054410" y="167849"/>
            <a:ext cx="555480" cy="286200"/>
            <a:chOff x="11054410" y="167849"/>
            <a:chExt cx="55548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F904A46-5B82-616F-7713-A7F0C969A750}"/>
                    </a:ext>
                  </a:extLst>
                </p14:cNvPr>
                <p14:cNvContentPartPr/>
                <p14:nvPr/>
              </p14:nvContentPartPr>
              <p14:xfrm>
                <a:off x="11054410" y="167849"/>
                <a:ext cx="552960" cy="28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F904A46-5B82-616F-7713-A7F0C969A75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45410" y="158849"/>
                  <a:ext cx="570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81356F7-3274-FB81-2E04-B08EC28DE129}"/>
                    </a:ext>
                  </a:extLst>
                </p14:cNvPr>
                <p14:cNvContentPartPr/>
                <p14:nvPr/>
              </p14:nvContentPartPr>
              <p14:xfrm>
                <a:off x="11489290" y="314009"/>
                <a:ext cx="120600" cy="17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81356F7-3274-FB81-2E04-B08EC28DE12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480290" y="305369"/>
                  <a:ext cx="138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ABDBF44-ADB4-52B8-EAA2-F344DAC5DA2D}"/>
                    </a:ext>
                  </a:extLst>
                </p14:cNvPr>
                <p14:cNvContentPartPr/>
                <p14:nvPr/>
              </p14:nvContentPartPr>
              <p14:xfrm>
                <a:off x="11103010" y="269369"/>
                <a:ext cx="210960" cy="32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ABDBF44-ADB4-52B8-EAA2-F344DAC5DA2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94010" y="260729"/>
                  <a:ext cx="2286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76E652C-E910-9B3F-C75D-FE16E6FECA89}"/>
              </a:ext>
            </a:extLst>
          </p:cNvPr>
          <p:cNvGrpSpPr/>
          <p:nvPr/>
        </p:nvGrpSpPr>
        <p:grpSpPr>
          <a:xfrm>
            <a:off x="531970" y="119969"/>
            <a:ext cx="5136480" cy="1117080"/>
            <a:chOff x="531970" y="119969"/>
            <a:chExt cx="5136480" cy="11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9A88F2D-F911-0BE2-F910-8F5B104CE313}"/>
                    </a:ext>
                  </a:extLst>
                </p14:cNvPr>
                <p14:cNvContentPartPr/>
                <p14:nvPr/>
              </p14:nvContentPartPr>
              <p14:xfrm>
                <a:off x="636730" y="160289"/>
                <a:ext cx="308880" cy="181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9A88F2D-F911-0BE2-F910-8F5B104CE31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8090" y="151649"/>
                  <a:ext cx="326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F49ACBE-0677-14EC-F066-E6ABDBFE9518}"/>
                    </a:ext>
                  </a:extLst>
                </p14:cNvPr>
                <p14:cNvContentPartPr/>
                <p14:nvPr/>
              </p14:nvContentPartPr>
              <p14:xfrm>
                <a:off x="696130" y="227249"/>
                <a:ext cx="156600" cy="312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F49ACBE-0677-14EC-F066-E6ABDBFE95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7490" y="218609"/>
                  <a:ext cx="1742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59711F1-98AF-DFAF-60AA-BC661C621F44}"/>
                    </a:ext>
                  </a:extLst>
                </p14:cNvPr>
                <p14:cNvContentPartPr/>
                <p14:nvPr/>
              </p14:nvContentPartPr>
              <p14:xfrm>
                <a:off x="952090" y="139769"/>
                <a:ext cx="290880" cy="339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59711F1-98AF-DFAF-60AA-BC661C621F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3450" y="131129"/>
                  <a:ext cx="3085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169BBA8-E369-94A6-A44F-5E0265EF6007}"/>
                    </a:ext>
                  </a:extLst>
                </p14:cNvPr>
                <p14:cNvContentPartPr/>
                <p14:nvPr/>
              </p14:nvContentPartPr>
              <p14:xfrm>
                <a:off x="1429810" y="139049"/>
                <a:ext cx="960840" cy="510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169BBA8-E369-94A6-A44F-5E0265EF600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21170" y="130409"/>
                  <a:ext cx="9784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2F34F3-C5FF-0BF6-4215-DD192F57715F}"/>
                    </a:ext>
                  </a:extLst>
                </p14:cNvPr>
                <p14:cNvContentPartPr/>
                <p14:nvPr/>
              </p14:nvContentPartPr>
              <p14:xfrm>
                <a:off x="2649490" y="287369"/>
                <a:ext cx="268920" cy="335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2F34F3-C5FF-0BF6-4215-DD192F5771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40490" y="278729"/>
                  <a:ext cx="2865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19C78A0-B0A2-E660-C178-C57C59B896C9}"/>
                    </a:ext>
                  </a:extLst>
                </p14:cNvPr>
                <p14:cNvContentPartPr/>
                <p14:nvPr/>
              </p14:nvContentPartPr>
              <p14:xfrm>
                <a:off x="3152770" y="119969"/>
                <a:ext cx="497160" cy="383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19C78A0-B0A2-E660-C178-C57C59B896C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43770" y="111329"/>
                  <a:ext cx="5148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39428D-B993-F82C-6A43-C25F88C46C30}"/>
                    </a:ext>
                  </a:extLst>
                </p14:cNvPr>
                <p14:cNvContentPartPr/>
                <p14:nvPr/>
              </p14:nvContentPartPr>
              <p14:xfrm>
                <a:off x="3120010" y="319769"/>
                <a:ext cx="353160" cy="50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839428D-B993-F82C-6A43-C25F88C46C3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11370" y="310769"/>
                  <a:ext cx="370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3E8840-E3DD-7758-EFE2-9DAA8E3D7E1D}"/>
                    </a:ext>
                  </a:extLst>
                </p14:cNvPr>
                <p14:cNvContentPartPr/>
                <p14:nvPr/>
              </p14:nvContentPartPr>
              <p14:xfrm>
                <a:off x="3917410" y="140489"/>
                <a:ext cx="1213200" cy="414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3E8840-E3DD-7758-EFE2-9DAA8E3D7E1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08770" y="131489"/>
                  <a:ext cx="12308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354B52-F350-B8D8-9CA1-052B2C358570}"/>
                    </a:ext>
                  </a:extLst>
                </p14:cNvPr>
                <p14:cNvContentPartPr/>
                <p14:nvPr/>
              </p14:nvContentPartPr>
              <p14:xfrm>
                <a:off x="5122690" y="133289"/>
                <a:ext cx="545760" cy="37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354B52-F350-B8D8-9CA1-052B2C35857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13690" y="124649"/>
                  <a:ext cx="5634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F84DBD-17F4-6373-3760-74CCC993BD32}"/>
                    </a:ext>
                  </a:extLst>
                </p14:cNvPr>
                <p14:cNvContentPartPr/>
                <p14:nvPr/>
              </p14:nvContentPartPr>
              <p14:xfrm>
                <a:off x="5375050" y="190529"/>
                <a:ext cx="212760" cy="105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F84DBD-17F4-6373-3760-74CCC993BD3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66050" y="181529"/>
                  <a:ext cx="230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954202D-3DE7-0A18-5A30-2CE0ADB0086D}"/>
                    </a:ext>
                  </a:extLst>
                </p14:cNvPr>
                <p14:cNvContentPartPr/>
                <p14:nvPr/>
              </p14:nvContentPartPr>
              <p14:xfrm>
                <a:off x="531970" y="845009"/>
                <a:ext cx="228960" cy="392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954202D-3DE7-0A18-5A30-2CE0ADB0086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3330" y="836369"/>
                  <a:ext cx="2466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43FEA7-0A12-D851-CBC6-68FFF7DEC853}"/>
                    </a:ext>
                  </a:extLst>
                </p14:cNvPr>
                <p14:cNvContentPartPr/>
                <p14:nvPr/>
              </p14:nvContentPartPr>
              <p14:xfrm>
                <a:off x="912490" y="656009"/>
                <a:ext cx="547920" cy="392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43FEA7-0A12-D851-CBC6-68FFF7DEC8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3490" y="647009"/>
                  <a:ext cx="5655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D84A52-43F9-9EAC-C263-807D0166B9D8}"/>
                    </a:ext>
                  </a:extLst>
                </p14:cNvPr>
                <p14:cNvContentPartPr/>
                <p14:nvPr/>
              </p14:nvContentPartPr>
              <p14:xfrm>
                <a:off x="993850" y="859049"/>
                <a:ext cx="257400" cy="1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D84A52-43F9-9EAC-C263-807D0166B9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5210" y="850409"/>
                  <a:ext cx="275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DF3F3E3-B854-91A0-7498-EB0EF21E0464}"/>
                    </a:ext>
                  </a:extLst>
                </p14:cNvPr>
                <p14:cNvContentPartPr/>
                <p14:nvPr/>
              </p14:nvContentPartPr>
              <p14:xfrm>
                <a:off x="1681090" y="774089"/>
                <a:ext cx="1577520" cy="291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DF3F3E3-B854-91A0-7498-EB0EF21E046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72450" y="765089"/>
                  <a:ext cx="15951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155640-4838-518D-2ADB-69E10087C525}"/>
                    </a:ext>
                  </a:extLst>
                </p14:cNvPr>
                <p14:cNvContentPartPr/>
                <p14:nvPr/>
              </p14:nvContentPartPr>
              <p14:xfrm>
                <a:off x="2782330" y="795689"/>
                <a:ext cx="35640" cy="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155640-4838-518D-2ADB-69E10087C52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73330" y="787049"/>
                  <a:ext cx="53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4F4181E-1031-F330-64FE-83986DB064BD}"/>
                    </a:ext>
                  </a:extLst>
                </p14:cNvPr>
                <p14:cNvContentPartPr/>
                <p14:nvPr/>
              </p14:nvContentPartPr>
              <p14:xfrm>
                <a:off x="2257810" y="826289"/>
                <a:ext cx="516600" cy="37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4F4181E-1031-F330-64FE-83986DB064B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48810" y="817289"/>
                  <a:ext cx="534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E731E52-8BC8-0EFF-4CC8-E71401E3F099}"/>
                    </a:ext>
                  </a:extLst>
                </p14:cNvPr>
                <p14:cNvContentPartPr/>
                <p14:nvPr/>
              </p14:nvContentPartPr>
              <p14:xfrm>
                <a:off x="3387490" y="807209"/>
                <a:ext cx="1068480" cy="233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E731E52-8BC8-0EFF-4CC8-E71401E3F09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78850" y="798569"/>
                  <a:ext cx="1086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BB1AC47-331F-0CEC-73F2-6854317D0AEA}"/>
                    </a:ext>
                  </a:extLst>
                </p14:cNvPr>
                <p14:cNvContentPartPr/>
                <p14:nvPr/>
              </p14:nvContentPartPr>
              <p14:xfrm>
                <a:off x="4616170" y="996209"/>
                <a:ext cx="3240" cy="17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BB1AC47-331F-0CEC-73F2-6854317D0A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07170" y="987209"/>
                  <a:ext cx="208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F579412-BC34-06C4-C74A-70693419B574}"/>
              </a:ext>
            </a:extLst>
          </p:cNvPr>
          <p:cNvGrpSpPr/>
          <p:nvPr/>
        </p:nvGrpSpPr>
        <p:grpSpPr>
          <a:xfrm>
            <a:off x="8869210" y="3803129"/>
            <a:ext cx="553320" cy="1415160"/>
            <a:chOff x="8869210" y="3803129"/>
            <a:chExt cx="553320" cy="14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DB1F584-585D-53CA-3645-FC63F55EDB06}"/>
                    </a:ext>
                  </a:extLst>
                </p14:cNvPr>
                <p14:cNvContentPartPr/>
                <p14:nvPr/>
              </p14:nvContentPartPr>
              <p14:xfrm>
                <a:off x="8922850" y="3803129"/>
                <a:ext cx="499680" cy="1415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DB1F584-585D-53CA-3645-FC63F55EDB0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13850" y="3794129"/>
                  <a:ext cx="517320" cy="14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4235BD-E9DE-D93D-C436-4EB75F353715}"/>
                    </a:ext>
                  </a:extLst>
                </p14:cNvPr>
                <p14:cNvContentPartPr/>
                <p14:nvPr/>
              </p14:nvContentPartPr>
              <p14:xfrm>
                <a:off x="8869210" y="4951889"/>
                <a:ext cx="174600" cy="24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4235BD-E9DE-D93D-C436-4EB75F35371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60570" y="4942889"/>
                  <a:ext cx="19224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6792CAB-7838-652E-C0F5-DD21A3EC0B94}"/>
              </a:ext>
            </a:extLst>
          </p:cNvPr>
          <p:cNvGrpSpPr/>
          <p:nvPr/>
        </p:nvGrpSpPr>
        <p:grpSpPr>
          <a:xfrm>
            <a:off x="8377090" y="2206529"/>
            <a:ext cx="2397600" cy="362520"/>
            <a:chOff x="8377090" y="2206529"/>
            <a:chExt cx="239760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6D42AD2-D63C-48D5-D281-3D1DDFDFFF09}"/>
                    </a:ext>
                  </a:extLst>
                </p14:cNvPr>
                <p14:cNvContentPartPr/>
                <p14:nvPr/>
              </p14:nvContentPartPr>
              <p14:xfrm>
                <a:off x="8377090" y="2272409"/>
                <a:ext cx="1163880" cy="296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6D42AD2-D63C-48D5-D281-3D1DDFDFFF0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68450" y="2263409"/>
                  <a:ext cx="11815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7206467-412A-AC3F-DAC6-BBFF37235B1F}"/>
                    </a:ext>
                  </a:extLst>
                </p14:cNvPr>
                <p14:cNvContentPartPr/>
                <p14:nvPr/>
              </p14:nvContentPartPr>
              <p14:xfrm>
                <a:off x="9700450" y="2206529"/>
                <a:ext cx="1074240" cy="344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7206467-412A-AC3F-DAC6-BBFF37235B1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91810" y="2197889"/>
                  <a:ext cx="109188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DB3BE1-4090-3618-0999-5B4EAEFF1F67}"/>
              </a:ext>
            </a:extLst>
          </p:cNvPr>
          <p:cNvGrpSpPr/>
          <p:nvPr/>
        </p:nvGrpSpPr>
        <p:grpSpPr>
          <a:xfrm>
            <a:off x="8562490" y="2764169"/>
            <a:ext cx="1530720" cy="360720"/>
            <a:chOff x="8562490" y="2764169"/>
            <a:chExt cx="153072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BC8F786-DA09-8B82-E447-33EDD0E3898F}"/>
                    </a:ext>
                  </a:extLst>
                </p14:cNvPr>
                <p14:cNvContentPartPr/>
                <p14:nvPr/>
              </p14:nvContentPartPr>
              <p14:xfrm>
                <a:off x="8562490" y="2764169"/>
                <a:ext cx="1530720" cy="360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BC8F786-DA09-8B82-E447-33EDD0E389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53490" y="2755529"/>
                  <a:ext cx="15483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05F0D46-EF36-F454-0754-2AA492E6D9B5}"/>
                    </a:ext>
                  </a:extLst>
                </p14:cNvPr>
                <p14:cNvContentPartPr/>
                <p14:nvPr/>
              </p14:nvContentPartPr>
              <p14:xfrm>
                <a:off x="9810970" y="2942369"/>
                <a:ext cx="261000" cy="53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05F0D46-EF36-F454-0754-2AA492E6D9B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02330" y="2933369"/>
                  <a:ext cx="278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2D8473A-2E47-FE05-B2A7-097326520EA9}"/>
                    </a:ext>
                  </a:extLst>
                </p14:cNvPr>
                <p14:cNvContentPartPr/>
                <p14:nvPr/>
              </p14:nvContentPartPr>
              <p14:xfrm>
                <a:off x="9111850" y="2905289"/>
                <a:ext cx="261000" cy="51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2D8473A-2E47-FE05-B2A7-097326520EA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03210" y="2896289"/>
                  <a:ext cx="27864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DA5D1E7-B3DA-7FAA-A543-6F2E5F7F4119}"/>
                  </a:ext>
                </a:extLst>
              </p14:cNvPr>
              <p14:cNvContentPartPr/>
              <p14:nvPr/>
            </p14:nvContentPartPr>
            <p14:xfrm>
              <a:off x="6367210" y="3551849"/>
              <a:ext cx="261000" cy="910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DA5D1E7-B3DA-7FAA-A543-6F2E5F7F411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358570" y="3542849"/>
                <a:ext cx="278640" cy="9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E957A2AA-C7C4-828A-7C1D-EC5845F5F826}"/>
              </a:ext>
            </a:extLst>
          </p:cNvPr>
          <p:cNvGrpSpPr/>
          <p:nvPr/>
        </p:nvGrpSpPr>
        <p:grpSpPr>
          <a:xfrm>
            <a:off x="5501770" y="2459609"/>
            <a:ext cx="1395360" cy="770400"/>
            <a:chOff x="5501770" y="2459609"/>
            <a:chExt cx="1395360" cy="77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FFD17C7-981E-1DA9-0DEF-316FE9FF39FA}"/>
                    </a:ext>
                  </a:extLst>
                </p14:cNvPr>
                <p14:cNvContentPartPr/>
                <p14:nvPr/>
              </p14:nvContentPartPr>
              <p14:xfrm>
                <a:off x="5501770" y="2459609"/>
                <a:ext cx="1284840" cy="344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FFD17C7-981E-1DA9-0DEF-316FE9FF39F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93130" y="2450609"/>
                  <a:ext cx="13024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926B014-B304-C2A0-838B-31FF018A7A46}"/>
                    </a:ext>
                  </a:extLst>
                </p14:cNvPr>
                <p14:cNvContentPartPr/>
                <p14:nvPr/>
              </p14:nvContentPartPr>
              <p14:xfrm>
                <a:off x="6380530" y="2538089"/>
                <a:ext cx="19440" cy="6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926B014-B304-C2A0-838B-31FF018A7A4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71530" y="2529089"/>
                  <a:ext cx="3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90EE4CD-918F-5241-4774-6A2D4D9ED513}"/>
                    </a:ext>
                  </a:extLst>
                </p14:cNvPr>
                <p14:cNvContentPartPr/>
                <p14:nvPr/>
              </p14:nvContentPartPr>
              <p14:xfrm>
                <a:off x="5894890" y="2556449"/>
                <a:ext cx="441720" cy="52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90EE4CD-918F-5241-4774-6A2D4D9ED51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85890" y="2547809"/>
                  <a:ext cx="459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06E32AA-98BC-160B-2626-7F943A30AF4A}"/>
                    </a:ext>
                  </a:extLst>
                </p14:cNvPr>
                <p14:cNvContentPartPr/>
                <p14:nvPr/>
              </p14:nvContentPartPr>
              <p14:xfrm>
                <a:off x="5667010" y="2882969"/>
                <a:ext cx="1230120" cy="347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06E32AA-98BC-160B-2626-7F943A30AF4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58370" y="2874329"/>
                  <a:ext cx="12477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7FA223C-2A23-E934-CB8D-5FE1A9B28C6E}"/>
                    </a:ext>
                  </a:extLst>
                </p14:cNvPr>
                <p14:cNvContentPartPr/>
                <p14:nvPr/>
              </p14:nvContentPartPr>
              <p14:xfrm>
                <a:off x="6659530" y="3035969"/>
                <a:ext cx="226080" cy="34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7FA223C-2A23-E934-CB8D-5FE1A9B28C6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50890" y="3027329"/>
                  <a:ext cx="243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10DAB8A-B5DF-8E67-B618-F57828866D97}"/>
                    </a:ext>
                  </a:extLst>
                </p14:cNvPr>
                <p14:cNvContentPartPr/>
                <p14:nvPr/>
              </p14:nvContentPartPr>
              <p14:xfrm>
                <a:off x="6184690" y="2960009"/>
                <a:ext cx="380160" cy="48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10DAB8A-B5DF-8E67-B618-F57828866D9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76050" y="2951009"/>
                  <a:ext cx="3978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E600132-68F6-1303-4803-B1682F05C6F5}"/>
              </a:ext>
            </a:extLst>
          </p:cNvPr>
          <p:cNvGrpSpPr/>
          <p:nvPr/>
        </p:nvGrpSpPr>
        <p:grpSpPr>
          <a:xfrm>
            <a:off x="8491210" y="3239729"/>
            <a:ext cx="3137760" cy="356040"/>
            <a:chOff x="8491210" y="3239729"/>
            <a:chExt cx="313776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A6E1F9B-8369-9534-6965-9ECEA4F713EB}"/>
                    </a:ext>
                  </a:extLst>
                </p14:cNvPr>
                <p14:cNvContentPartPr/>
                <p14:nvPr/>
              </p14:nvContentPartPr>
              <p14:xfrm>
                <a:off x="8539090" y="3369329"/>
                <a:ext cx="73440" cy="175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A6E1F9B-8369-9534-6965-9ECEA4F713E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30450" y="3360689"/>
                  <a:ext cx="91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8E31D39-0510-454B-53B3-CE123C231EA1}"/>
                    </a:ext>
                  </a:extLst>
                </p14:cNvPr>
                <p14:cNvContentPartPr/>
                <p14:nvPr/>
              </p14:nvContentPartPr>
              <p14:xfrm>
                <a:off x="8491210" y="3305249"/>
                <a:ext cx="294480" cy="91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8E31D39-0510-454B-53B3-CE123C231EA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82210" y="3296609"/>
                  <a:ext cx="312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BDC120-4983-D928-A91E-E1991B476607}"/>
                    </a:ext>
                  </a:extLst>
                </p14:cNvPr>
                <p14:cNvContentPartPr/>
                <p14:nvPr/>
              </p14:nvContentPartPr>
              <p14:xfrm>
                <a:off x="8718730" y="3268169"/>
                <a:ext cx="367920" cy="327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BDC120-4983-D928-A91E-E1991B47660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09730" y="3259169"/>
                  <a:ext cx="3855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EBC8FFE-B60C-2E6A-0AAA-639D8B06E821}"/>
                    </a:ext>
                  </a:extLst>
                </p14:cNvPr>
                <p14:cNvContentPartPr/>
                <p14:nvPr/>
              </p14:nvContentPartPr>
              <p14:xfrm>
                <a:off x="8951650" y="3444569"/>
                <a:ext cx="26640" cy="10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EBC8FFE-B60C-2E6A-0AAA-639D8B06E82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42650" y="3435929"/>
                  <a:ext cx="44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7BA64E0-AE4D-BFC2-E1D5-408D6C03AC44}"/>
                    </a:ext>
                  </a:extLst>
                </p14:cNvPr>
                <p14:cNvContentPartPr/>
                <p14:nvPr/>
              </p14:nvContentPartPr>
              <p14:xfrm>
                <a:off x="9274930" y="3471569"/>
                <a:ext cx="315360" cy="94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7BA64E0-AE4D-BFC2-E1D5-408D6C03AC4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66290" y="3462929"/>
                  <a:ext cx="333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A8009D5-A3E7-F5E9-D841-FE8FFE3A5DD7}"/>
                    </a:ext>
                  </a:extLst>
                </p14:cNvPr>
                <p14:cNvContentPartPr/>
                <p14:nvPr/>
              </p14:nvContentPartPr>
              <p14:xfrm>
                <a:off x="9400210" y="3412889"/>
                <a:ext cx="48960" cy="15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A8009D5-A3E7-F5E9-D841-FE8FFE3A5DD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91210" y="3404249"/>
                  <a:ext cx="66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689C50C-34D6-4C08-26E3-8F80558296D9}"/>
                    </a:ext>
                  </a:extLst>
                </p14:cNvPr>
                <p14:cNvContentPartPr/>
                <p14:nvPr/>
              </p14:nvContentPartPr>
              <p14:xfrm>
                <a:off x="9746890" y="3267809"/>
                <a:ext cx="569160" cy="293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689C50C-34D6-4C08-26E3-8F80558296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38250" y="3259169"/>
                  <a:ext cx="586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9A26B45-05A2-DF3A-FB66-B644935BC602}"/>
                    </a:ext>
                  </a:extLst>
                </p14:cNvPr>
                <p14:cNvContentPartPr/>
                <p14:nvPr/>
              </p14:nvContentPartPr>
              <p14:xfrm>
                <a:off x="9821410" y="3412889"/>
                <a:ext cx="303120" cy="47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9A26B45-05A2-DF3A-FB66-B644935BC60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12410" y="3404249"/>
                  <a:ext cx="320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F01897A-4D7A-3A02-53E6-FEA17CE1F19C}"/>
                    </a:ext>
                  </a:extLst>
                </p14:cNvPr>
                <p14:cNvContentPartPr/>
                <p14:nvPr/>
              </p14:nvContentPartPr>
              <p14:xfrm>
                <a:off x="10507210" y="3239729"/>
                <a:ext cx="1121760" cy="315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F01897A-4D7A-3A02-53E6-FEA17CE1F19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98570" y="3230729"/>
                  <a:ext cx="1139400" cy="33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8C066F2-BE4E-2580-0E0A-72766BC4DEE2}"/>
                  </a:ext>
                </a:extLst>
              </p14:cNvPr>
              <p14:cNvContentPartPr/>
              <p14:nvPr/>
            </p14:nvContentPartPr>
            <p14:xfrm>
              <a:off x="8411650" y="3934889"/>
              <a:ext cx="21240" cy="43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8C066F2-BE4E-2580-0E0A-72766BC4DEE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402650" y="3926249"/>
                <a:ext cx="388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5C11FF4-8317-CC85-8688-13254B235663}"/>
                  </a:ext>
                </a:extLst>
              </p14:cNvPr>
              <p14:cNvContentPartPr/>
              <p14:nvPr/>
            </p14:nvContentPartPr>
            <p14:xfrm>
              <a:off x="8357290" y="3708449"/>
              <a:ext cx="1213200" cy="432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5C11FF4-8317-CC85-8688-13254B23566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348290" y="3699809"/>
                <a:ext cx="1230840" cy="45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D597675-0962-3CD6-1ACF-18B181E26FE6}"/>
              </a:ext>
            </a:extLst>
          </p:cNvPr>
          <p:cNvGrpSpPr/>
          <p:nvPr/>
        </p:nvGrpSpPr>
        <p:grpSpPr>
          <a:xfrm>
            <a:off x="9787210" y="3767129"/>
            <a:ext cx="2189880" cy="950760"/>
            <a:chOff x="9787210" y="3767129"/>
            <a:chExt cx="2189880" cy="9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7A4EA43-06DC-653A-C8B6-BD424F72C9F5}"/>
                    </a:ext>
                  </a:extLst>
                </p14:cNvPr>
                <p14:cNvContentPartPr/>
                <p14:nvPr/>
              </p14:nvContentPartPr>
              <p14:xfrm>
                <a:off x="9791890" y="3793049"/>
                <a:ext cx="3960" cy="50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7A4EA43-06DC-653A-C8B6-BD424F72C9F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783250" y="3784049"/>
                  <a:ext cx="21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A9FF4E4-A609-3248-461E-70802D160891}"/>
                    </a:ext>
                  </a:extLst>
                </p14:cNvPr>
                <p14:cNvContentPartPr/>
                <p14:nvPr/>
              </p14:nvContentPartPr>
              <p14:xfrm>
                <a:off x="9787210" y="3966569"/>
                <a:ext cx="24120" cy="15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A9FF4E4-A609-3248-461E-70802D16089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78210" y="3957929"/>
                  <a:ext cx="41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64FCE08-BEC9-CC25-A63D-5816BC6C2B41}"/>
                    </a:ext>
                  </a:extLst>
                </p14:cNvPr>
                <p14:cNvContentPartPr/>
                <p14:nvPr/>
              </p14:nvContentPartPr>
              <p14:xfrm>
                <a:off x="10074490" y="3848129"/>
                <a:ext cx="176040" cy="137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64FCE08-BEC9-CC25-A63D-5816BC6C2B4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65850" y="3839489"/>
                  <a:ext cx="193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C61DFE9-F2ED-4119-387B-7B476A4AB07B}"/>
                    </a:ext>
                  </a:extLst>
                </p14:cNvPr>
                <p14:cNvContentPartPr/>
                <p14:nvPr/>
              </p14:nvContentPartPr>
              <p14:xfrm>
                <a:off x="10291930" y="3882689"/>
                <a:ext cx="55440" cy="279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C61DFE9-F2ED-4119-387B-7B476A4AB07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82930" y="3873689"/>
                  <a:ext cx="730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5FC76DB-132E-3FCD-99F1-1A4CAF29EAF0}"/>
                    </a:ext>
                  </a:extLst>
                </p14:cNvPr>
                <p14:cNvContentPartPr/>
                <p14:nvPr/>
              </p14:nvContentPartPr>
              <p14:xfrm>
                <a:off x="10404970" y="3902129"/>
                <a:ext cx="92520" cy="274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5FC76DB-132E-3FCD-99F1-1A4CAF29EA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96330" y="3893129"/>
                  <a:ext cx="110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24B7345-BE74-5035-5692-2AC91233E420}"/>
                    </a:ext>
                  </a:extLst>
                </p14:cNvPr>
                <p14:cNvContentPartPr/>
                <p14:nvPr/>
              </p14:nvContentPartPr>
              <p14:xfrm>
                <a:off x="10535650" y="3942449"/>
                <a:ext cx="228960" cy="60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24B7345-BE74-5035-5692-2AC91233E42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26650" y="3933449"/>
                  <a:ext cx="246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98952A1-A2E8-7FA6-67C1-A95A44295B1C}"/>
                    </a:ext>
                  </a:extLst>
                </p14:cNvPr>
                <p14:cNvContentPartPr/>
                <p14:nvPr/>
              </p14:nvContentPartPr>
              <p14:xfrm>
                <a:off x="10915090" y="3767129"/>
                <a:ext cx="736560" cy="311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98952A1-A2E8-7FA6-67C1-A95A44295B1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06450" y="3758489"/>
                  <a:ext cx="7542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CC7F126-7C9D-7E34-B92E-F419F91C0373}"/>
                    </a:ext>
                  </a:extLst>
                </p14:cNvPr>
                <p14:cNvContentPartPr/>
                <p14:nvPr/>
              </p14:nvContentPartPr>
              <p14:xfrm>
                <a:off x="10092850" y="4379849"/>
                <a:ext cx="350280" cy="132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CC7F126-7C9D-7E34-B92E-F419F91C037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83850" y="4371209"/>
                  <a:ext cx="367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5BDC989-AC07-D8CA-CC74-6C7F41B1A122}"/>
                    </a:ext>
                  </a:extLst>
                </p14:cNvPr>
                <p14:cNvContentPartPr/>
                <p14:nvPr/>
              </p14:nvContentPartPr>
              <p14:xfrm>
                <a:off x="10494250" y="4559489"/>
                <a:ext cx="204120" cy="158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5BDC989-AC07-D8CA-CC74-6C7F41B1A12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85610" y="4550489"/>
                  <a:ext cx="221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F5C1312-CBB8-D7A5-2B18-1C1AB7EB0D5A}"/>
                    </a:ext>
                  </a:extLst>
                </p14:cNvPr>
                <p14:cNvContentPartPr/>
                <p14:nvPr/>
              </p14:nvContentPartPr>
              <p14:xfrm>
                <a:off x="10865050" y="4330529"/>
                <a:ext cx="208800" cy="181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F5C1312-CBB8-D7A5-2B18-1C1AB7EB0D5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56410" y="4321529"/>
                  <a:ext cx="226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617D2C0-F233-57AC-3570-70F6DCDB4218}"/>
                    </a:ext>
                  </a:extLst>
                </p14:cNvPr>
                <p14:cNvContentPartPr/>
                <p14:nvPr/>
              </p14:nvContentPartPr>
              <p14:xfrm>
                <a:off x="11188690" y="4250249"/>
                <a:ext cx="65160" cy="257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617D2C0-F233-57AC-3570-70F6DCDB421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180050" y="4241249"/>
                  <a:ext cx="82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5DAC51C-CCA9-17B6-064E-7BB8D56DAB07}"/>
                    </a:ext>
                  </a:extLst>
                </p14:cNvPr>
                <p14:cNvContentPartPr/>
                <p14:nvPr/>
              </p14:nvContentPartPr>
              <p14:xfrm>
                <a:off x="11299930" y="4334849"/>
                <a:ext cx="112680" cy="151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5DAC51C-CCA9-17B6-064E-7BB8D56DAB0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90930" y="4325849"/>
                  <a:ext cx="130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1E46948-5076-B341-CE0B-DE797CFC5041}"/>
                    </a:ext>
                  </a:extLst>
                </p14:cNvPr>
                <p14:cNvContentPartPr/>
                <p14:nvPr/>
              </p14:nvContentPartPr>
              <p14:xfrm>
                <a:off x="11468410" y="4246649"/>
                <a:ext cx="109080" cy="250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1E46948-5076-B341-CE0B-DE797CFC504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59410" y="4238009"/>
                  <a:ext cx="126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27AB7BA-7D41-6933-157F-A3959895D854}"/>
                    </a:ext>
                  </a:extLst>
                </p14:cNvPr>
                <p14:cNvContentPartPr/>
                <p14:nvPr/>
              </p14:nvContentPartPr>
              <p14:xfrm>
                <a:off x="11626090" y="4414769"/>
                <a:ext cx="139320" cy="103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27AB7BA-7D41-6933-157F-A3959895D85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617090" y="4406129"/>
                  <a:ext cx="156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D6A3B3E-B9B3-D125-3540-9F9542ED59ED}"/>
                    </a:ext>
                  </a:extLst>
                </p14:cNvPr>
                <p14:cNvContentPartPr/>
                <p14:nvPr/>
              </p14:nvContentPartPr>
              <p14:xfrm>
                <a:off x="11797450" y="4277249"/>
                <a:ext cx="179640" cy="253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D6A3B3E-B9B3-D125-3540-9F9542ED59E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788810" y="4268249"/>
                  <a:ext cx="19728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4B85BD9-4EF1-70FF-4265-69046DEC6DDA}"/>
              </a:ext>
            </a:extLst>
          </p:cNvPr>
          <p:cNvGrpSpPr/>
          <p:nvPr/>
        </p:nvGrpSpPr>
        <p:grpSpPr>
          <a:xfrm>
            <a:off x="1667410" y="5830289"/>
            <a:ext cx="10080360" cy="966240"/>
            <a:chOff x="1667410" y="5830289"/>
            <a:chExt cx="10080360" cy="9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6A6E40C-FB4D-ED32-28EF-B702A03B9A22}"/>
                    </a:ext>
                  </a:extLst>
                </p14:cNvPr>
                <p14:cNvContentPartPr/>
                <p14:nvPr/>
              </p14:nvContentPartPr>
              <p14:xfrm>
                <a:off x="1768930" y="6248609"/>
                <a:ext cx="5040" cy="5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6A6E40C-FB4D-ED32-28EF-B702A03B9A2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760290" y="6239609"/>
                  <a:ext cx="22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FED5080-204D-E29C-ED5B-0333936CE0FD}"/>
                    </a:ext>
                  </a:extLst>
                </p14:cNvPr>
                <p14:cNvContentPartPr/>
                <p14:nvPr/>
              </p14:nvContentPartPr>
              <p14:xfrm>
                <a:off x="1667410" y="6158609"/>
                <a:ext cx="179640" cy="414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FED5080-204D-E29C-ED5B-0333936CE0F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58410" y="6149969"/>
                  <a:ext cx="1972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99BA219-A872-24CE-8124-2236E9FC02E0}"/>
                    </a:ext>
                  </a:extLst>
                </p14:cNvPr>
                <p14:cNvContentPartPr/>
                <p14:nvPr/>
              </p14:nvContentPartPr>
              <p14:xfrm>
                <a:off x="1893490" y="6168329"/>
                <a:ext cx="185400" cy="429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99BA219-A872-24CE-8124-2236E9FC02E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84490" y="6159329"/>
                  <a:ext cx="2030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2EA81DC-A4F3-43D5-B54C-A6693FCCB77D}"/>
                    </a:ext>
                  </a:extLst>
                </p14:cNvPr>
                <p14:cNvContentPartPr/>
                <p14:nvPr/>
              </p14:nvContentPartPr>
              <p14:xfrm>
                <a:off x="1732570" y="6378929"/>
                <a:ext cx="259920" cy="22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2EA81DC-A4F3-43D5-B54C-A6693FCCB77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723570" y="6369929"/>
                  <a:ext cx="277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DDF8ABB-9C06-70F2-52A5-2E8AA2CB4476}"/>
                    </a:ext>
                  </a:extLst>
                </p14:cNvPr>
                <p14:cNvContentPartPr/>
                <p14:nvPr/>
              </p14:nvContentPartPr>
              <p14:xfrm>
                <a:off x="2073490" y="6265529"/>
                <a:ext cx="605520" cy="333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DDF8ABB-9C06-70F2-52A5-2E8AA2CB447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64850" y="6256889"/>
                  <a:ext cx="6231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2C917B8-D5BC-97CC-1FE5-298C367B42AD}"/>
                    </a:ext>
                  </a:extLst>
                </p14:cNvPr>
                <p14:cNvContentPartPr/>
                <p14:nvPr/>
              </p14:nvContentPartPr>
              <p14:xfrm>
                <a:off x="2811490" y="6204689"/>
                <a:ext cx="543960" cy="447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2C917B8-D5BC-97CC-1FE5-298C367B42A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02850" y="6195689"/>
                  <a:ext cx="5616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BE2537F-B202-96D6-8B1D-37C0ED395081}"/>
                    </a:ext>
                  </a:extLst>
                </p14:cNvPr>
                <p14:cNvContentPartPr/>
                <p14:nvPr/>
              </p14:nvContentPartPr>
              <p14:xfrm>
                <a:off x="2924530" y="6356249"/>
                <a:ext cx="358200" cy="24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BE2537F-B202-96D6-8B1D-37C0ED39508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15890" y="6347249"/>
                  <a:ext cx="375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005D9B9-88C8-7AF1-993D-46926072683C}"/>
                    </a:ext>
                  </a:extLst>
                </p14:cNvPr>
                <p14:cNvContentPartPr/>
                <p14:nvPr/>
              </p14:nvContentPartPr>
              <p14:xfrm>
                <a:off x="3700330" y="6157889"/>
                <a:ext cx="1836360" cy="470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005D9B9-88C8-7AF1-993D-46926072683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91330" y="6148889"/>
                  <a:ext cx="1854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DA9CBD3-10CF-1F1F-CEE8-A79A0056B176}"/>
                    </a:ext>
                  </a:extLst>
                </p14:cNvPr>
                <p14:cNvContentPartPr/>
                <p14:nvPr/>
              </p14:nvContentPartPr>
              <p14:xfrm>
                <a:off x="5130250" y="6391889"/>
                <a:ext cx="59040" cy="14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DA9CBD3-10CF-1F1F-CEE8-A79A0056B17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21610" y="6383249"/>
                  <a:ext cx="76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8EC5837-859C-636F-A2C9-375EEA08C9D8}"/>
                    </a:ext>
                  </a:extLst>
                </p14:cNvPr>
                <p14:cNvContentPartPr/>
                <p14:nvPr/>
              </p14:nvContentPartPr>
              <p14:xfrm>
                <a:off x="4120810" y="6321329"/>
                <a:ext cx="456840" cy="41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8EC5837-859C-636F-A2C9-375EEA08C9D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11810" y="6312689"/>
                  <a:ext cx="474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FA72C5B-4181-AA6A-B916-62B995A3B9B8}"/>
                    </a:ext>
                  </a:extLst>
                </p14:cNvPr>
                <p14:cNvContentPartPr/>
                <p14:nvPr/>
              </p14:nvContentPartPr>
              <p14:xfrm>
                <a:off x="5967250" y="6284609"/>
                <a:ext cx="265680" cy="359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FA72C5B-4181-AA6A-B916-62B995A3B9B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58610" y="6275609"/>
                  <a:ext cx="2833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1B914D2-8316-6F22-4479-EDC16720794E}"/>
                    </a:ext>
                  </a:extLst>
                </p14:cNvPr>
                <p14:cNvContentPartPr/>
                <p14:nvPr/>
              </p14:nvContentPartPr>
              <p14:xfrm>
                <a:off x="6096850" y="6466769"/>
                <a:ext cx="217800" cy="21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1B914D2-8316-6F22-4479-EDC16720794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088210" y="6458129"/>
                  <a:ext cx="235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C708F30-43C1-1790-1B22-7F149CBBB3BE}"/>
                    </a:ext>
                  </a:extLst>
                </p14:cNvPr>
                <p14:cNvContentPartPr/>
                <p14:nvPr/>
              </p14:nvContentPartPr>
              <p14:xfrm>
                <a:off x="6088570" y="6330329"/>
                <a:ext cx="301680" cy="47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C708F30-43C1-1790-1B22-7F149CBBB3B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79570" y="6321689"/>
                  <a:ext cx="319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FDC60E8-08B9-9CCC-1B61-90231D57D614}"/>
                    </a:ext>
                  </a:extLst>
                </p14:cNvPr>
                <p14:cNvContentPartPr/>
                <p14:nvPr/>
              </p14:nvContentPartPr>
              <p14:xfrm>
                <a:off x="6302410" y="6557129"/>
                <a:ext cx="232200" cy="239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FDC60E8-08B9-9CCC-1B61-90231D57D61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93770" y="6548129"/>
                  <a:ext cx="249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9B6B213-6B3B-9274-1114-4111BE4E310A}"/>
                    </a:ext>
                  </a:extLst>
                </p14:cNvPr>
                <p14:cNvContentPartPr/>
                <p14:nvPr/>
              </p14:nvContentPartPr>
              <p14:xfrm>
                <a:off x="6559810" y="6210809"/>
                <a:ext cx="232200" cy="187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9B6B213-6B3B-9274-1114-4111BE4E310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51170" y="6201809"/>
                  <a:ext cx="249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BD23CAA-BCAD-1B54-70DA-93E1F3AEC351}"/>
                    </a:ext>
                  </a:extLst>
                </p14:cNvPr>
                <p14:cNvContentPartPr/>
                <p14:nvPr/>
              </p14:nvContentPartPr>
              <p14:xfrm>
                <a:off x="6854290" y="6217649"/>
                <a:ext cx="364320" cy="167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BD23CAA-BCAD-1B54-70DA-93E1F3AEC35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45650" y="6209009"/>
                  <a:ext cx="381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AAAA048-6040-4B1E-4F62-8A4CB79D4BB9}"/>
                    </a:ext>
                  </a:extLst>
                </p14:cNvPr>
                <p14:cNvContentPartPr/>
                <p14:nvPr/>
              </p14:nvContentPartPr>
              <p14:xfrm>
                <a:off x="7024570" y="6199649"/>
                <a:ext cx="288000" cy="188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AAAA048-6040-4B1E-4F62-8A4CB79D4B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15570" y="6190649"/>
                  <a:ext cx="305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997065F-1877-A05F-F894-DF44D3A5E0AB}"/>
                    </a:ext>
                  </a:extLst>
                </p14:cNvPr>
                <p14:cNvContentPartPr/>
                <p14:nvPr/>
              </p14:nvContentPartPr>
              <p14:xfrm>
                <a:off x="7334170" y="6257609"/>
                <a:ext cx="794160" cy="448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997065F-1877-A05F-F894-DF44D3A5E0A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25530" y="6248609"/>
                  <a:ext cx="8118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8CFB101-4131-1B53-10D6-CE7A7AC8D1DD}"/>
                    </a:ext>
                  </a:extLst>
                </p14:cNvPr>
                <p14:cNvContentPartPr/>
                <p14:nvPr/>
              </p14:nvContentPartPr>
              <p14:xfrm>
                <a:off x="8347930" y="6290369"/>
                <a:ext cx="992520" cy="378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8CFB101-4131-1B53-10D6-CE7A7AC8D1D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39290" y="6281369"/>
                  <a:ext cx="10101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3D1F8B3-87CB-11B8-757A-D0E8C1DE1493}"/>
                    </a:ext>
                  </a:extLst>
                </p14:cNvPr>
                <p14:cNvContentPartPr/>
                <p14:nvPr/>
              </p14:nvContentPartPr>
              <p14:xfrm>
                <a:off x="9579490" y="6471449"/>
                <a:ext cx="254880" cy="154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3D1F8B3-87CB-11B8-757A-D0E8C1DE149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70490" y="6462809"/>
                  <a:ext cx="272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3234B57-6738-558F-73CE-E668BCBE5FFD}"/>
                    </a:ext>
                  </a:extLst>
                </p14:cNvPr>
                <p14:cNvContentPartPr/>
                <p14:nvPr/>
              </p14:nvContentPartPr>
              <p14:xfrm>
                <a:off x="10079170" y="6241409"/>
                <a:ext cx="1536840" cy="403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3234B57-6738-558F-73CE-E668BCBE5FF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70530" y="6232769"/>
                  <a:ext cx="15544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C8CA8C5-2565-0A25-6AC5-28EED3E4AF19}"/>
                    </a:ext>
                  </a:extLst>
                </p14:cNvPr>
                <p14:cNvContentPartPr/>
                <p14:nvPr/>
              </p14:nvContentPartPr>
              <p14:xfrm>
                <a:off x="11289130" y="6415289"/>
                <a:ext cx="246240" cy="20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C8CA8C5-2565-0A25-6AC5-28EED3E4AF1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280130" y="6406649"/>
                  <a:ext cx="263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0CFBF0A-CED8-4B0A-D87D-CE40D0CEA5B2}"/>
                    </a:ext>
                  </a:extLst>
                </p14:cNvPr>
                <p14:cNvContentPartPr/>
                <p14:nvPr/>
              </p14:nvContentPartPr>
              <p14:xfrm>
                <a:off x="10636450" y="6410609"/>
                <a:ext cx="396720" cy="23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0CFBF0A-CED8-4B0A-D87D-CE40D0CEA5B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627450" y="6401609"/>
                  <a:ext cx="414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3974804-9EF6-EC51-7268-415D568F311C}"/>
                    </a:ext>
                  </a:extLst>
                </p14:cNvPr>
                <p14:cNvContentPartPr/>
                <p14:nvPr/>
              </p14:nvContentPartPr>
              <p14:xfrm>
                <a:off x="9720610" y="6518969"/>
                <a:ext cx="101880" cy="44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3974804-9EF6-EC51-7268-415D568F311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711970" y="6509969"/>
                  <a:ext cx="119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23790A5-C19B-2919-1BE4-084E3682CC2B}"/>
                    </a:ext>
                  </a:extLst>
                </p14:cNvPr>
                <p14:cNvContentPartPr/>
                <p14:nvPr/>
              </p14:nvContentPartPr>
              <p14:xfrm>
                <a:off x="9556090" y="5830289"/>
                <a:ext cx="2191680" cy="662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23790A5-C19B-2919-1BE4-084E3682CC2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47090" y="5821289"/>
                  <a:ext cx="2209320" cy="679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0C46212-5E80-8569-D5BF-47AC27E8723A}"/>
              </a:ext>
            </a:extLst>
          </p:cNvPr>
          <p:cNvSpPr txBox="1"/>
          <p:nvPr/>
        </p:nvSpPr>
        <p:spPr>
          <a:xfrm>
            <a:off x="196810" y="1363722"/>
            <a:ext cx="107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neutrino mass is not zero, it’s creation has a minimum energy m</a:t>
            </a:r>
            <a:r>
              <a:rPr lang="en-US" baseline="-25000" dirty="0">
                <a:latin typeface="Symbol" panose="05050102010706020507" pitchFamily="18" charset="2"/>
              </a:rPr>
              <a:t>n</a:t>
            </a:r>
            <a:r>
              <a:rPr lang="en-US" dirty="0"/>
              <a:t>c</a:t>
            </a:r>
            <a:r>
              <a:rPr lang="en-US" baseline="30000" dirty="0"/>
              <a:t>2</a:t>
            </a:r>
            <a:r>
              <a:rPr lang="en-US" dirty="0"/>
              <a:t> (instead of zero), and that reduces the maximum energy that the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can have.</a:t>
            </a:r>
          </a:p>
        </p:txBody>
      </p:sp>
    </p:spTree>
    <p:extLst>
      <p:ext uri="{BB962C8B-B14F-4D97-AF65-F5344CB8AC3E}">
        <p14:creationId xmlns:p14="http://schemas.microsoft.com/office/powerpoint/2010/main" val="228359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BC509-3065-D9CD-8304-1CB34BD2C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126" y="4151928"/>
            <a:ext cx="9182874" cy="26464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0F1F92-C528-3118-3FC4-D9266ADBAC63}"/>
                  </a:ext>
                </a:extLst>
              </p14:cNvPr>
              <p14:cNvContentPartPr/>
              <p14:nvPr/>
            </p14:nvContentPartPr>
            <p14:xfrm>
              <a:off x="414610" y="134369"/>
              <a:ext cx="768600" cy="271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0F1F92-C528-3118-3FC4-D9266ADBAC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610" y="125369"/>
                <a:ext cx="78624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4C4C461-3A1D-758C-B514-11A6324F1630}"/>
              </a:ext>
            </a:extLst>
          </p:cNvPr>
          <p:cNvGrpSpPr/>
          <p:nvPr/>
        </p:nvGrpSpPr>
        <p:grpSpPr>
          <a:xfrm>
            <a:off x="1416490" y="126089"/>
            <a:ext cx="3869640" cy="522000"/>
            <a:chOff x="1416490" y="126089"/>
            <a:chExt cx="386964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A917D1-BA08-F641-A204-1336BED765AE}"/>
                    </a:ext>
                  </a:extLst>
                </p14:cNvPr>
                <p14:cNvContentPartPr/>
                <p14:nvPr/>
              </p14:nvContentPartPr>
              <p14:xfrm>
                <a:off x="1416490" y="126089"/>
                <a:ext cx="1338480" cy="306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A917D1-BA08-F641-A204-1336BED765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07490" y="117449"/>
                  <a:ext cx="13561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7F84EB-F5BE-4059-AB4E-668B9FD885AB}"/>
                    </a:ext>
                  </a:extLst>
                </p14:cNvPr>
                <p14:cNvContentPartPr/>
                <p14:nvPr/>
              </p14:nvContentPartPr>
              <p14:xfrm>
                <a:off x="2618890" y="249209"/>
                <a:ext cx="186480" cy="3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7F84EB-F5BE-4059-AB4E-668B9FD885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10250" y="240209"/>
                  <a:ext cx="204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4BACBE-D8C0-C274-B39C-D4FD7C132EE4}"/>
                    </a:ext>
                  </a:extLst>
                </p14:cNvPr>
                <p14:cNvContentPartPr/>
                <p14:nvPr/>
              </p14:nvContentPartPr>
              <p14:xfrm>
                <a:off x="2775490" y="339209"/>
                <a:ext cx="188280" cy="74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4BACBE-D8C0-C274-B39C-D4FD7C132E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66850" y="330209"/>
                  <a:ext cx="205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46F788F-632F-A5A8-E7D2-226AEF07AA10}"/>
                    </a:ext>
                  </a:extLst>
                </p14:cNvPr>
                <p14:cNvContentPartPr/>
                <p14:nvPr/>
              </p14:nvContentPartPr>
              <p14:xfrm>
                <a:off x="3181930" y="283049"/>
                <a:ext cx="1559160" cy="191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46F788F-632F-A5A8-E7D2-226AEF07AA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72930" y="274049"/>
                  <a:ext cx="1576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3D023A-F240-E4B8-9A3D-ADB2ED522C83}"/>
                    </a:ext>
                  </a:extLst>
                </p14:cNvPr>
                <p14:cNvContentPartPr/>
                <p14:nvPr/>
              </p14:nvContentPartPr>
              <p14:xfrm>
                <a:off x="5017930" y="137969"/>
                <a:ext cx="268200" cy="510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3D023A-F240-E4B8-9A3D-ADB2ED522C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08930" y="129329"/>
                  <a:ext cx="285840" cy="52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5120C9-09A0-D4E7-A89A-66A6FABAA9E8}"/>
              </a:ext>
            </a:extLst>
          </p:cNvPr>
          <p:cNvGrpSpPr/>
          <p:nvPr/>
        </p:nvGrpSpPr>
        <p:grpSpPr>
          <a:xfrm>
            <a:off x="5559010" y="119609"/>
            <a:ext cx="798840" cy="590760"/>
            <a:chOff x="5559010" y="119609"/>
            <a:chExt cx="79884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47166C4-1482-98A6-615F-492FA3779E2C}"/>
                    </a:ext>
                  </a:extLst>
                </p14:cNvPr>
                <p14:cNvContentPartPr/>
                <p14:nvPr/>
              </p14:nvContentPartPr>
              <p14:xfrm>
                <a:off x="5559010" y="225089"/>
                <a:ext cx="120240" cy="187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47166C4-1482-98A6-615F-492FA3779E2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50370" y="216449"/>
                  <a:ext cx="137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8A4344A-C555-4C11-44DC-9A7D72FA25D7}"/>
                    </a:ext>
                  </a:extLst>
                </p14:cNvPr>
                <p14:cNvContentPartPr/>
                <p14:nvPr/>
              </p14:nvContentPartPr>
              <p14:xfrm>
                <a:off x="5609410" y="341009"/>
                <a:ext cx="94320" cy="1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8A4344A-C555-4C11-44DC-9A7D72FA25D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00770" y="332369"/>
                  <a:ext cx="11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5DCEBAA-E814-5849-831F-EAB2AE7716E7}"/>
                    </a:ext>
                  </a:extLst>
                </p14:cNvPr>
                <p14:cNvContentPartPr/>
                <p14:nvPr/>
              </p14:nvContentPartPr>
              <p14:xfrm>
                <a:off x="5583850" y="214289"/>
                <a:ext cx="142560" cy="3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5DCEBAA-E814-5849-831F-EAB2AE7716E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74850" y="205649"/>
                  <a:ext cx="160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D729C2B-4655-47CF-B0D8-B3D66CCBF140}"/>
                    </a:ext>
                  </a:extLst>
                </p14:cNvPr>
                <p14:cNvContentPartPr/>
                <p14:nvPr/>
              </p14:nvContentPartPr>
              <p14:xfrm>
                <a:off x="5643250" y="410129"/>
                <a:ext cx="213120" cy="300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D729C2B-4655-47CF-B0D8-B3D66CCBF1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34610" y="401129"/>
                  <a:ext cx="2307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261E1DE-E1A0-B9F8-813A-DF5E7A29D51B}"/>
                    </a:ext>
                  </a:extLst>
                </p14:cNvPr>
                <p14:cNvContentPartPr/>
                <p14:nvPr/>
              </p14:nvContentPartPr>
              <p14:xfrm>
                <a:off x="5851330" y="131129"/>
                <a:ext cx="122760" cy="143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61E1DE-E1A0-B9F8-813A-DF5E7A29D51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42690" y="122489"/>
                  <a:ext cx="140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53EC96-1551-ED6D-E133-91DF46045E4C}"/>
                    </a:ext>
                  </a:extLst>
                </p14:cNvPr>
                <p14:cNvContentPartPr/>
                <p14:nvPr/>
              </p14:nvContentPartPr>
              <p14:xfrm>
                <a:off x="6049690" y="135089"/>
                <a:ext cx="94320" cy="136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53EC96-1551-ED6D-E133-91DF46045E4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41050" y="126089"/>
                  <a:ext cx="111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C83FD6F-42B2-D6C4-84E4-095D4C2CA7D1}"/>
                    </a:ext>
                  </a:extLst>
                </p14:cNvPr>
                <p14:cNvContentPartPr/>
                <p14:nvPr/>
              </p14:nvContentPartPr>
              <p14:xfrm>
                <a:off x="6208810" y="119609"/>
                <a:ext cx="106920" cy="140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C83FD6F-42B2-D6C4-84E4-095D4C2CA7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99810" y="110969"/>
                  <a:ext cx="124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D8C01F-53E1-CE56-3DBD-0D0B24F877D8}"/>
                    </a:ext>
                  </a:extLst>
                </p14:cNvPr>
                <p14:cNvContentPartPr/>
                <p14:nvPr/>
              </p14:nvContentPartPr>
              <p14:xfrm>
                <a:off x="6171010" y="139409"/>
                <a:ext cx="186840" cy="137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D8C01F-53E1-CE56-3DBD-0D0B24F877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62370" y="130769"/>
                  <a:ext cx="20448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8642F41-39BB-2B17-EF97-00EE58BD6A93}"/>
                  </a:ext>
                </a:extLst>
              </p14:cNvPr>
              <p14:cNvContentPartPr/>
              <p14:nvPr/>
            </p14:nvContentPartPr>
            <p14:xfrm>
              <a:off x="6617770" y="161009"/>
              <a:ext cx="996120" cy="312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8642F41-39BB-2B17-EF97-00EE58BD6A9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09130" y="152009"/>
                <a:ext cx="101376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28C4F41-469B-77DC-EDB4-A64DFA784719}"/>
              </a:ext>
            </a:extLst>
          </p:cNvPr>
          <p:cNvGrpSpPr/>
          <p:nvPr/>
        </p:nvGrpSpPr>
        <p:grpSpPr>
          <a:xfrm>
            <a:off x="7869130" y="114569"/>
            <a:ext cx="2413440" cy="509400"/>
            <a:chOff x="7869130" y="114569"/>
            <a:chExt cx="241344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7DAE3C0-AFA6-C374-97D5-C61442D43B57}"/>
                    </a:ext>
                  </a:extLst>
                </p14:cNvPr>
                <p14:cNvContentPartPr/>
                <p14:nvPr/>
              </p14:nvContentPartPr>
              <p14:xfrm>
                <a:off x="7869130" y="117089"/>
                <a:ext cx="1460160" cy="487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DAE3C0-AFA6-C374-97D5-C61442D43B5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60130" y="108449"/>
                  <a:ext cx="147780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529AA0-7095-EBC0-27DB-2C8E9961A50E}"/>
                    </a:ext>
                  </a:extLst>
                </p14:cNvPr>
                <p14:cNvContentPartPr/>
                <p14:nvPr/>
              </p14:nvContentPartPr>
              <p14:xfrm>
                <a:off x="8835730" y="155609"/>
                <a:ext cx="19440" cy="1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529AA0-7095-EBC0-27DB-2C8E9961A50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26730" y="146969"/>
                  <a:ext cx="3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8EEC48-4604-DB7C-5DA1-A0DF43E2A325}"/>
                    </a:ext>
                  </a:extLst>
                </p14:cNvPr>
                <p14:cNvContentPartPr/>
                <p14:nvPr/>
              </p14:nvContentPartPr>
              <p14:xfrm>
                <a:off x="9597850" y="114569"/>
                <a:ext cx="684720" cy="509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8EEC48-4604-DB7C-5DA1-A0DF43E2A32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88850" y="105569"/>
                  <a:ext cx="702360" cy="52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BD54CE-64F3-9916-1C3D-EF84E27DF68B}"/>
              </a:ext>
            </a:extLst>
          </p:cNvPr>
          <p:cNvGrpSpPr/>
          <p:nvPr/>
        </p:nvGrpSpPr>
        <p:grpSpPr>
          <a:xfrm>
            <a:off x="10480210" y="127169"/>
            <a:ext cx="1391400" cy="401400"/>
            <a:chOff x="10480210" y="127169"/>
            <a:chExt cx="139140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177883-1CA8-44EE-4E62-6587C06AC382}"/>
                    </a:ext>
                  </a:extLst>
                </p14:cNvPr>
                <p14:cNvContentPartPr/>
                <p14:nvPr/>
              </p14:nvContentPartPr>
              <p14:xfrm>
                <a:off x="10480210" y="127169"/>
                <a:ext cx="24480" cy="280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177883-1CA8-44EE-4E62-6587C06AC38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71210" y="118529"/>
                  <a:ext cx="421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38219F-5B23-9EFA-757A-2BE8D81B58B8}"/>
                    </a:ext>
                  </a:extLst>
                </p14:cNvPr>
                <p14:cNvContentPartPr/>
                <p14:nvPr/>
              </p14:nvContentPartPr>
              <p14:xfrm>
                <a:off x="10504330" y="134369"/>
                <a:ext cx="147600" cy="295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38219F-5B23-9EFA-757A-2BE8D81B58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95690" y="125729"/>
                  <a:ext cx="165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E098FA4-0938-132C-96A2-B0CD141C55E4}"/>
                    </a:ext>
                  </a:extLst>
                </p14:cNvPr>
                <p14:cNvContentPartPr/>
                <p14:nvPr/>
              </p14:nvContentPartPr>
              <p14:xfrm>
                <a:off x="10639330" y="288089"/>
                <a:ext cx="129240" cy="11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E098FA4-0938-132C-96A2-B0CD141C55E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30330" y="279449"/>
                  <a:ext cx="146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13B651A-D0DC-C475-AF8C-2F34A7BAA4E4}"/>
                    </a:ext>
                  </a:extLst>
                </p14:cNvPr>
                <p14:cNvContentPartPr/>
                <p14:nvPr/>
              </p14:nvContentPartPr>
              <p14:xfrm>
                <a:off x="10802050" y="302849"/>
                <a:ext cx="110520" cy="74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13B651A-D0DC-C475-AF8C-2F34A7BAA4E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93410" y="293849"/>
                  <a:ext cx="128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8F9AF98-EA18-C303-B57D-7DAFB1135AB8}"/>
                    </a:ext>
                  </a:extLst>
                </p14:cNvPr>
                <p14:cNvContentPartPr/>
                <p14:nvPr/>
              </p14:nvContentPartPr>
              <p14:xfrm>
                <a:off x="10952170" y="238769"/>
                <a:ext cx="43920" cy="164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8F9AF98-EA18-C303-B57D-7DAFB1135A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43530" y="230129"/>
                  <a:ext cx="61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3196FDB-1850-09A6-B465-6E1082A6700F}"/>
                    </a:ext>
                  </a:extLst>
                </p14:cNvPr>
                <p14:cNvContentPartPr/>
                <p14:nvPr/>
              </p14:nvContentPartPr>
              <p14:xfrm>
                <a:off x="11027050" y="316529"/>
                <a:ext cx="103680" cy="12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3196FDB-1850-09A6-B465-6E1082A670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18410" y="307889"/>
                  <a:ext cx="121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2FEBAD-0414-EADD-4022-2105F73F49CF}"/>
                    </a:ext>
                  </a:extLst>
                </p14:cNvPr>
                <p14:cNvContentPartPr/>
                <p14:nvPr/>
              </p14:nvContentPartPr>
              <p14:xfrm>
                <a:off x="11366530" y="261809"/>
                <a:ext cx="16920" cy="266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2FEBAD-0414-EADD-4022-2105F73F49C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57530" y="252809"/>
                  <a:ext cx="345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455FB2-7544-E3CE-4172-61EC624A1AA9}"/>
                    </a:ext>
                  </a:extLst>
                </p14:cNvPr>
                <p14:cNvContentPartPr/>
                <p14:nvPr/>
              </p14:nvContentPartPr>
              <p14:xfrm>
                <a:off x="11378050" y="201689"/>
                <a:ext cx="117000" cy="171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455FB2-7544-E3CE-4172-61EC624A1A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69050" y="193049"/>
                  <a:ext cx="134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72C373D-C352-45A4-79EA-EA2F48787273}"/>
                    </a:ext>
                  </a:extLst>
                </p14:cNvPr>
                <p14:cNvContentPartPr/>
                <p14:nvPr/>
              </p14:nvContentPartPr>
              <p14:xfrm>
                <a:off x="11515570" y="198809"/>
                <a:ext cx="48960" cy="252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72C373D-C352-45A4-79EA-EA2F487872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506930" y="190169"/>
                  <a:ext cx="66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7375F78-4A1D-A5EE-5B54-6A0CF70D2610}"/>
                    </a:ext>
                  </a:extLst>
                </p14:cNvPr>
                <p14:cNvContentPartPr/>
                <p14:nvPr/>
              </p14:nvContentPartPr>
              <p14:xfrm>
                <a:off x="11579650" y="364049"/>
                <a:ext cx="106920" cy="63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7375F78-4A1D-A5EE-5B54-6A0CF70D26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570650" y="355049"/>
                  <a:ext cx="124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D6FCF2D-AA7F-45BE-E9E1-3139F840B704}"/>
                    </a:ext>
                  </a:extLst>
                </p14:cNvPr>
                <p14:cNvContentPartPr/>
                <p14:nvPr/>
              </p14:nvContentPartPr>
              <p14:xfrm>
                <a:off x="11711050" y="181529"/>
                <a:ext cx="160560" cy="330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D6FCF2D-AA7F-45BE-E9E1-3139F840B7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702410" y="172529"/>
                  <a:ext cx="178200" cy="34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7CB2F2B-6B17-A0CA-9DB1-8BD43232228E}"/>
              </a:ext>
            </a:extLst>
          </p:cNvPr>
          <p:cNvGrpSpPr/>
          <p:nvPr/>
        </p:nvGrpSpPr>
        <p:grpSpPr>
          <a:xfrm>
            <a:off x="552850" y="602729"/>
            <a:ext cx="6515640" cy="967680"/>
            <a:chOff x="552850" y="602729"/>
            <a:chExt cx="6515640" cy="9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BCC9750-A9F9-A822-290B-004F4DE418D2}"/>
                    </a:ext>
                  </a:extLst>
                </p14:cNvPr>
                <p14:cNvContentPartPr/>
                <p14:nvPr/>
              </p14:nvContentPartPr>
              <p14:xfrm>
                <a:off x="592450" y="809729"/>
                <a:ext cx="24840" cy="271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BCC9750-A9F9-A822-290B-004F4DE418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3810" y="801089"/>
                  <a:ext cx="424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8A496C-A2D9-BCED-FEF3-5FF29D5B33C6}"/>
                    </a:ext>
                  </a:extLst>
                </p14:cNvPr>
                <p14:cNvContentPartPr/>
                <p14:nvPr/>
              </p14:nvContentPartPr>
              <p14:xfrm>
                <a:off x="552850" y="735569"/>
                <a:ext cx="195120" cy="18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8A496C-A2D9-BCED-FEF3-5FF29D5B33C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4210" y="726929"/>
                  <a:ext cx="212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6CE65FC-41C1-2BE0-6FDD-EDE3628DEAEC}"/>
                    </a:ext>
                  </a:extLst>
                </p14:cNvPr>
                <p14:cNvContentPartPr/>
                <p14:nvPr/>
              </p14:nvContentPartPr>
              <p14:xfrm>
                <a:off x="756610" y="766529"/>
                <a:ext cx="144000" cy="376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6CE65FC-41C1-2BE0-6FDD-EDE3628DEAE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7610" y="757889"/>
                  <a:ext cx="1616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F4B7DC-9C97-6227-01AD-D05783587370}"/>
                    </a:ext>
                  </a:extLst>
                </p14:cNvPr>
                <p14:cNvContentPartPr/>
                <p14:nvPr/>
              </p14:nvContentPartPr>
              <p14:xfrm>
                <a:off x="922210" y="989009"/>
                <a:ext cx="28440" cy="237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F4B7DC-9C97-6227-01AD-D0578358737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3570" y="980009"/>
                  <a:ext cx="46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196C9C7-F8EF-0DD4-4782-0D524025A621}"/>
                    </a:ext>
                  </a:extLst>
                </p14:cNvPr>
                <p14:cNvContentPartPr/>
                <p14:nvPr/>
              </p14:nvContentPartPr>
              <p14:xfrm>
                <a:off x="922570" y="989369"/>
                <a:ext cx="123480" cy="93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196C9C7-F8EF-0DD4-4782-0D524025A62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3930" y="980369"/>
                  <a:ext cx="141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B89FD94-45D6-BDB1-68CA-5F66A43FF3BC}"/>
                    </a:ext>
                  </a:extLst>
                </p14:cNvPr>
                <p14:cNvContentPartPr/>
                <p14:nvPr/>
              </p14:nvContentPartPr>
              <p14:xfrm>
                <a:off x="1121650" y="812249"/>
                <a:ext cx="73440" cy="450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B89FD94-45D6-BDB1-68CA-5F66A43FF3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3010" y="803249"/>
                  <a:ext cx="910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120C311-9D55-23EB-F165-9831ADD5C802}"/>
                    </a:ext>
                  </a:extLst>
                </p14:cNvPr>
                <p14:cNvContentPartPr/>
                <p14:nvPr/>
              </p14:nvContentPartPr>
              <p14:xfrm>
                <a:off x="1344130" y="789569"/>
                <a:ext cx="190800" cy="300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120C311-9D55-23EB-F165-9831ADD5C80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35130" y="780929"/>
                  <a:ext cx="208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BE79222-E6BD-AC11-A855-F55961EC86D2}"/>
                    </a:ext>
                  </a:extLst>
                </p14:cNvPr>
                <p14:cNvContentPartPr/>
                <p14:nvPr/>
              </p14:nvContentPartPr>
              <p14:xfrm>
                <a:off x="1606930" y="955529"/>
                <a:ext cx="34920" cy="313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BE79222-E6BD-AC11-A855-F55961EC86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97930" y="946529"/>
                  <a:ext cx="525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E6CB716-F0A8-69D7-60A7-E7919E652734}"/>
                    </a:ext>
                  </a:extLst>
                </p14:cNvPr>
                <p14:cNvContentPartPr/>
                <p14:nvPr/>
              </p14:nvContentPartPr>
              <p14:xfrm>
                <a:off x="1583170" y="961649"/>
                <a:ext cx="129240" cy="143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E6CB716-F0A8-69D7-60A7-E7919E65273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574530" y="952649"/>
                  <a:ext cx="146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5CC0130-8662-881C-1A22-133A813873EB}"/>
                    </a:ext>
                  </a:extLst>
                </p14:cNvPr>
                <p14:cNvContentPartPr/>
                <p14:nvPr/>
              </p14:nvContentPartPr>
              <p14:xfrm>
                <a:off x="1904650" y="897209"/>
                <a:ext cx="222480" cy="41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5CC0130-8662-881C-1A22-133A813873E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95650" y="888209"/>
                  <a:ext cx="240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EFF794-C02D-57AB-1927-25B5BE690828}"/>
                    </a:ext>
                  </a:extLst>
                </p14:cNvPr>
                <p14:cNvContentPartPr/>
                <p14:nvPr/>
              </p14:nvContentPartPr>
              <p14:xfrm>
                <a:off x="1892770" y="1005569"/>
                <a:ext cx="241920" cy="42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EFF794-C02D-57AB-1927-25B5BE69082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84130" y="996929"/>
                  <a:ext cx="259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1FF52E-ED9C-2065-A30C-D40A50761573}"/>
                    </a:ext>
                  </a:extLst>
                </p14:cNvPr>
                <p14:cNvContentPartPr/>
                <p14:nvPr/>
              </p14:nvContentPartPr>
              <p14:xfrm>
                <a:off x="2565250" y="712529"/>
                <a:ext cx="141480" cy="316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1FF52E-ED9C-2065-A30C-D40A5076157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56250" y="703529"/>
                  <a:ext cx="159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2120739-2190-219F-F6C8-56DDF5C40F5E}"/>
                    </a:ext>
                  </a:extLst>
                </p14:cNvPr>
                <p14:cNvContentPartPr/>
                <p14:nvPr/>
              </p14:nvContentPartPr>
              <p14:xfrm>
                <a:off x="2709610" y="627929"/>
                <a:ext cx="119520" cy="149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2120739-2190-219F-F6C8-56DDF5C40F5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00610" y="619289"/>
                  <a:ext cx="137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6831892-23FC-4E85-C36B-B4B93F90C35A}"/>
                    </a:ext>
                  </a:extLst>
                </p14:cNvPr>
                <p14:cNvContentPartPr/>
                <p14:nvPr/>
              </p14:nvContentPartPr>
              <p14:xfrm>
                <a:off x="2937490" y="605249"/>
                <a:ext cx="18000" cy="344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6831892-23FC-4E85-C36B-B4B93F90C35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28490" y="596609"/>
                  <a:ext cx="356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B8D1737-6EE4-9202-9CDF-744F3CF441E7}"/>
                    </a:ext>
                  </a:extLst>
                </p14:cNvPr>
                <p14:cNvContentPartPr/>
                <p14:nvPr/>
              </p14:nvContentPartPr>
              <p14:xfrm>
                <a:off x="3048370" y="649169"/>
                <a:ext cx="301680" cy="256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B8D1737-6EE4-9202-9CDF-744F3CF441E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39730" y="640169"/>
                  <a:ext cx="319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B16C0A-3576-B601-3C8F-E64819087E06}"/>
                    </a:ext>
                  </a:extLst>
                </p14:cNvPr>
                <p14:cNvContentPartPr/>
                <p14:nvPr/>
              </p14:nvContentPartPr>
              <p14:xfrm>
                <a:off x="3406570" y="611369"/>
                <a:ext cx="28080" cy="37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B16C0A-3576-B601-3C8F-E64819087E0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97570" y="602729"/>
                  <a:ext cx="457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3E6C97B-E9F1-DDEF-0DB2-B4BC1C5B6CD9}"/>
                    </a:ext>
                  </a:extLst>
                </p14:cNvPr>
                <p14:cNvContentPartPr/>
                <p14:nvPr/>
              </p14:nvContentPartPr>
              <p14:xfrm>
                <a:off x="3512050" y="602729"/>
                <a:ext cx="130320" cy="131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3E6C97B-E9F1-DDEF-0DB2-B4BC1C5B6CD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503050" y="593729"/>
                  <a:ext cx="147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3A4FFFF-9720-696E-74EA-E3B3725F8FC0}"/>
                    </a:ext>
                  </a:extLst>
                </p14:cNvPr>
                <p14:cNvContentPartPr/>
                <p14:nvPr/>
              </p14:nvContentPartPr>
              <p14:xfrm>
                <a:off x="2393530" y="1126169"/>
                <a:ext cx="1240200" cy="13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3A4FFFF-9720-696E-74EA-E3B3725F8FC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84530" y="1117529"/>
                  <a:ext cx="1257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8D66FB1-730B-98E8-41A3-B1EFB7180E5F}"/>
                    </a:ext>
                  </a:extLst>
                </p14:cNvPr>
                <p14:cNvContentPartPr/>
                <p14:nvPr/>
              </p14:nvContentPartPr>
              <p14:xfrm>
                <a:off x="2230810" y="1310129"/>
                <a:ext cx="142200" cy="227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8D66FB1-730B-98E8-41A3-B1EFB7180E5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21810" y="1301489"/>
                  <a:ext cx="159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1C940F8-4049-4CD6-BBB6-BB9802F42E98}"/>
                    </a:ext>
                  </a:extLst>
                </p14:cNvPr>
                <p14:cNvContentPartPr/>
                <p14:nvPr/>
              </p14:nvContentPartPr>
              <p14:xfrm>
                <a:off x="2470570" y="1346489"/>
                <a:ext cx="19080" cy="174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1C940F8-4049-4CD6-BBB6-BB9802F42E9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61570" y="1337849"/>
                  <a:ext cx="36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CF81703-3694-C871-3BFF-49F312E0F7F5}"/>
                    </a:ext>
                  </a:extLst>
                </p14:cNvPr>
                <p14:cNvContentPartPr/>
                <p14:nvPr/>
              </p14:nvContentPartPr>
              <p14:xfrm>
                <a:off x="2552650" y="1322729"/>
                <a:ext cx="42120" cy="220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CF81703-3694-C871-3BFF-49F312E0F7F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44010" y="1313729"/>
                  <a:ext cx="59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E369034-B9B0-0C99-C08B-4F2C276F7D9F}"/>
                    </a:ext>
                  </a:extLst>
                </p14:cNvPr>
                <p14:cNvContentPartPr/>
                <p14:nvPr/>
              </p14:nvContentPartPr>
              <p14:xfrm>
                <a:off x="2397490" y="1332089"/>
                <a:ext cx="268560" cy="59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E369034-B9B0-0C99-C08B-4F2C276F7D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88850" y="1323449"/>
                  <a:ext cx="286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0B4B809-E054-E9DE-3D8D-FAFFA8F966C9}"/>
                    </a:ext>
                  </a:extLst>
                </p14:cNvPr>
                <p14:cNvContentPartPr/>
                <p14:nvPr/>
              </p14:nvContentPartPr>
              <p14:xfrm>
                <a:off x="2708890" y="1259369"/>
                <a:ext cx="114120" cy="149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0B4B809-E054-E9DE-3D8D-FAFFA8F966C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99890" y="1250729"/>
                  <a:ext cx="131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8775E2-6EEB-8659-20CB-3EDDF321BD46}"/>
                    </a:ext>
                  </a:extLst>
                </p14:cNvPr>
                <p14:cNvContentPartPr/>
                <p14:nvPr/>
              </p14:nvContentPartPr>
              <p14:xfrm>
                <a:off x="2951890" y="1210049"/>
                <a:ext cx="133920" cy="343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8775E2-6EEB-8659-20CB-3EDDF321BD4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42890" y="1201409"/>
                  <a:ext cx="1515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F9880F0-90A7-CB28-9479-5C063E517D4E}"/>
                    </a:ext>
                  </a:extLst>
                </p14:cNvPr>
                <p14:cNvContentPartPr/>
                <p14:nvPr/>
              </p14:nvContentPartPr>
              <p14:xfrm>
                <a:off x="2916970" y="1303649"/>
                <a:ext cx="177840" cy="112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F9880F0-90A7-CB28-9479-5C063E517D4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07970" y="1294649"/>
                  <a:ext cx="195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7B13DD2-50EB-ABFE-48BF-0F40E1E60B1C}"/>
                    </a:ext>
                  </a:extLst>
                </p14:cNvPr>
                <p14:cNvContentPartPr/>
                <p14:nvPr/>
              </p14:nvContentPartPr>
              <p14:xfrm>
                <a:off x="3166090" y="1248929"/>
                <a:ext cx="125280" cy="102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7B13DD2-50EB-ABFE-48BF-0F40E1E60B1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57090" y="1239929"/>
                  <a:ext cx="142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79A58D6-1D95-C334-B1B5-85AD2BB20212}"/>
                    </a:ext>
                  </a:extLst>
                </p14:cNvPr>
                <p14:cNvContentPartPr/>
                <p14:nvPr/>
              </p14:nvContentPartPr>
              <p14:xfrm>
                <a:off x="3351490" y="1372769"/>
                <a:ext cx="182160" cy="19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79A58D6-1D95-C334-B1B5-85AD2BB2021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42850" y="1363769"/>
                  <a:ext cx="199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3B00B15-9C01-1419-7A40-756C66251DB8}"/>
                    </a:ext>
                  </a:extLst>
                </p14:cNvPr>
                <p14:cNvContentPartPr/>
                <p14:nvPr/>
              </p14:nvContentPartPr>
              <p14:xfrm>
                <a:off x="3566410" y="1206089"/>
                <a:ext cx="86400" cy="182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3B00B15-9C01-1419-7A40-756C66251DB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57410" y="1197449"/>
                  <a:ext cx="104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97C1846-90ED-A952-FD15-BFF89732B4EB}"/>
                    </a:ext>
                  </a:extLst>
                </p14:cNvPr>
                <p14:cNvContentPartPr/>
                <p14:nvPr/>
              </p14:nvContentPartPr>
              <p14:xfrm>
                <a:off x="3891130" y="720809"/>
                <a:ext cx="174960" cy="582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97C1846-90ED-A952-FD15-BFF89732B4E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82490" y="712169"/>
                  <a:ext cx="19260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198E93-98EC-B888-4E1D-A1002F47D7AF}"/>
                    </a:ext>
                  </a:extLst>
                </p14:cNvPr>
                <p14:cNvContentPartPr/>
                <p14:nvPr/>
              </p14:nvContentPartPr>
              <p14:xfrm>
                <a:off x="4108930" y="895769"/>
                <a:ext cx="136800" cy="253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198E93-98EC-B888-4E1D-A1002F47D7A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00290" y="886769"/>
                  <a:ext cx="1544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684C926-D638-EF46-C7C5-311C96244270}"/>
                    </a:ext>
                  </a:extLst>
                </p14:cNvPr>
                <p14:cNvContentPartPr/>
                <p14:nvPr/>
              </p14:nvContentPartPr>
              <p14:xfrm>
                <a:off x="4126210" y="998369"/>
                <a:ext cx="190440" cy="14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684C926-D638-EF46-C7C5-311C962442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17570" y="989369"/>
                  <a:ext cx="208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1168F59-719E-2A09-01D0-3F7F9EDC68E3}"/>
                    </a:ext>
                  </a:extLst>
                </p14:cNvPr>
                <p14:cNvContentPartPr/>
                <p14:nvPr/>
              </p14:nvContentPartPr>
              <p14:xfrm>
                <a:off x="4132330" y="868769"/>
                <a:ext cx="213840" cy="54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1168F59-719E-2A09-01D0-3F7F9EDC68E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23330" y="859769"/>
                  <a:ext cx="231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1CBA284-AB16-A200-C74C-54F6E12752AE}"/>
                    </a:ext>
                  </a:extLst>
                </p14:cNvPr>
                <p14:cNvContentPartPr/>
                <p14:nvPr/>
              </p14:nvContentPartPr>
              <p14:xfrm>
                <a:off x="4242130" y="1064969"/>
                <a:ext cx="212760" cy="290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1CBA284-AB16-A200-C74C-54F6E12752A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33130" y="1055969"/>
                  <a:ext cx="2304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4C7A507-4348-C545-AB27-01B36781176A}"/>
                    </a:ext>
                  </a:extLst>
                </p14:cNvPr>
                <p14:cNvContentPartPr/>
                <p14:nvPr/>
              </p14:nvContentPartPr>
              <p14:xfrm>
                <a:off x="4439770" y="706409"/>
                <a:ext cx="171720" cy="152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4C7A507-4348-C545-AB27-01B36781176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431130" y="697769"/>
                  <a:ext cx="189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6D02217-81BA-0A1B-C8F6-848478739DD9}"/>
                    </a:ext>
                  </a:extLst>
                </p14:cNvPr>
                <p14:cNvContentPartPr/>
                <p14:nvPr/>
              </p14:nvContentPartPr>
              <p14:xfrm>
                <a:off x="4657930" y="709649"/>
                <a:ext cx="136440" cy="130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6D02217-81BA-0A1B-C8F6-848478739DD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48930" y="700649"/>
                  <a:ext cx="154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19BD848-BECD-B766-FB50-BF2CA4561130}"/>
                    </a:ext>
                  </a:extLst>
                </p14:cNvPr>
                <p14:cNvContentPartPr/>
                <p14:nvPr/>
              </p14:nvContentPartPr>
              <p14:xfrm>
                <a:off x="4837210" y="717569"/>
                <a:ext cx="112320" cy="139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19BD848-BECD-B766-FB50-BF2CA456113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28210" y="708929"/>
                  <a:ext cx="129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E62F4E4-A27B-5243-CF28-A67F4A4DD7A6}"/>
                    </a:ext>
                  </a:extLst>
                </p14:cNvPr>
                <p14:cNvContentPartPr/>
                <p14:nvPr/>
              </p14:nvContentPartPr>
              <p14:xfrm>
                <a:off x="4805530" y="720809"/>
                <a:ext cx="184680" cy="142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E62F4E4-A27B-5243-CF28-A67F4A4DD7A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96890" y="712169"/>
                  <a:ext cx="202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4D6FEF6-A214-50B9-79AF-97C18D8DFCC3}"/>
                    </a:ext>
                  </a:extLst>
                </p14:cNvPr>
                <p14:cNvContentPartPr/>
                <p14:nvPr/>
              </p14:nvContentPartPr>
              <p14:xfrm>
                <a:off x="4943050" y="1064969"/>
                <a:ext cx="194040" cy="12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4D6FEF6-A214-50B9-79AF-97C18D8DFCC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934410" y="1055969"/>
                  <a:ext cx="211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0416279-CAF8-9012-7033-5CB7B0664214}"/>
                    </a:ext>
                  </a:extLst>
                </p14:cNvPr>
                <p14:cNvContentPartPr/>
                <p14:nvPr/>
              </p14:nvContentPartPr>
              <p14:xfrm>
                <a:off x="5271730" y="887849"/>
                <a:ext cx="129240" cy="251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0416279-CAF8-9012-7033-5CB7B066421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262730" y="878849"/>
                  <a:ext cx="146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98C76B5-98CB-CCE0-3BC2-AED196460860}"/>
                    </a:ext>
                  </a:extLst>
                </p14:cNvPr>
                <p14:cNvContentPartPr/>
                <p14:nvPr/>
              </p14:nvContentPartPr>
              <p14:xfrm>
                <a:off x="5307010" y="1024289"/>
                <a:ext cx="122400" cy="7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98C76B5-98CB-CCE0-3BC2-AED19646086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298010" y="1015649"/>
                  <a:ext cx="140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EC7B98D-D265-6E05-A986-98506D3F13CA}"/>
                    </a:ext>
                  </a:extLst>
                </p14:cNvPr>
                <p14:cNvContentPartPr/>
                <p14:nvPr/>
              </p14:nvContentPartPr>
              <p14:xfrm>
                <a:off x="5307370" y="880289"/>
                <a:ext cx="176040" cy="12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EC7B98D-D265-6E05-A986-98506D3F13C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98730" y="871289"/>
                  <a:ext cx="193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38FE655-6A4D-A6FC-A4A6-41F307D09DC7}"/>
                    </a:ext>
                  </a:extLst>
                </p14:cNvPr>
                <p14:cNvContentPartPr/>
                <p14:nvPr/>
              </p14:nvContentPartPr>
              <p14:xfrm>
                <a:off x="5388010" y="1054529"/>
                <a:ext cx="220680" cy="268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38FE655-6A4D-A6FC-A4A6-41F307D09DC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79010" y="1045529"/>
                  <a:ext cx="2383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3C796F6-C8EA-2172-8828-8F628423DEF4}"/>
                    </a:ext>
                  </a:extLst>
                </p14:cNvPr>
                <p14:cNvContentPartPr/>
                <p14:nvPr/>
              </p14:nvContentPartPr>
              <p14:xfrm>
                <a:off x="5697250" y="815489"/>
                <a:ext cx="123480" cy="484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3C796F6-C8EA-2172-8828-8F628423DE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88610" y="806489"/>
                  <a:ext cx="14112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086FE51-6A01-E663-0E93-6234B2C2D50B}"/>
                    </a:ext>
                  </a:extLst>
                </p14:cNvPr>
                <p14:cNvContentPartPr/>
                <p14:nvPr/>
              </p14:nvContentPartPr>
              <p14:xfrm>
                <a:off x="5911450" y="733409"/>
                <a:ext cx="208440" cy="139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086FE51-6A01-E663-0E93-6234B2C2D50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02810" y="724409"/>
                  <a:ext cx="226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6E476CE-5304-F254-2466-59B44808030F}"/>
                    </a:ext>
                  </a:extLst>
                </p14:cNvPr>
                <p14:cNvContentPartPr/>
                <p14:nvPr/>
              </p14:nvContentPartPr>
              <p14:xfrm>
                <a:off x="6173530" y="1000889"/>
                <a:ext cx="17280" cy="299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6E476CE-5304-F254-2466-59B44808030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64890" y="992249"/>
                  <a:ext cx="349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0D819AE-7A1D-848E-83C5-AD1A4767F690}"/>
                    </a:ext>
                  </a:extLst>
                </p14:cNvPr>
                <p14:cNvContentPartPr/>
                <p14:nvPr/>
              </p14:nvContentPartPr>
              <p14:xfrm>
                <a:off x="6168130" y="932129"/>
                <a:ext cx="164880" cy="155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0D819AE-7A1D-848E-83C5-AD1A4767F69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59490" y="923489"/>
                  <a:ext cx="182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51966-16BD-F224-C27C-EB1F905808FE}"/>
                    </a:ext>
                  </a:extLst>
                </p14:cNvPr>
                <p14:cNvContentPartPr/>
                <p14:nvPr/>
              </p14:nvContentPartPr>
              <p14:xfrm>
                <a:off x="6394570" y="787409"/>
                <a:ext cx="170280" cy="100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51966-16BD-F224-C27C-EB1F905808F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85930" y="778769"/>
                  <a:ext cx="187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3F1082C-30ED-5288-EDD8-964996232D6D}"/>
                    </a:ext>
                  </a:extLst>
                </p14:cNvPr>
                <p14:cNvContentPartPr/>
                <p14:nvPr/>
              </p14:nvContentPartPr>
              <p14:xfrm>
                <a:off x="6636490" y="772649"/>
                <a:ext cx="204480" cy="28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3F1082C-30ED-5288-EDD8-964996232D6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27850" y="763649"/>
                  <a:ext cx="222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777EE06-33DD-7DBC-02F5-512A0C59AACC}"/>
                    </a:ext>
                  </a:extLst>
                </p14:cNvPr>
                <p14:cNvContentPartPr/>
                <p14:nvPr/>
              </p14:nvContentPartPr>
              <p14:xfrm>
                <a:off x="6900370" y="903329"/>
                <a:ext cx="28800" cy="323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777EE06-33DD-7DBC-02F5-512A0C59AA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91730" y="894329"/>
                  <a:ext cx="464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6D24BEA-AD7F-26C7-97CB-A9DDB26CD057}"/>
                    </a:ext>
                  </a:extLst>
                </p14:cNvPr>
                <p14:cNvContentPartPr/>
                <p14:nvPr/>
              </p14:nvContentPartPr>
              <p14:xfrm>
                <a:off x="6914770" y="908369"/>
                <a:ext cx="153720" cy="138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6D24BEA-AD7F-26C7-97CB-A9DDB26CD05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05770" y="899729"/>
                  <a:ext cx="17136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0123C08-B239-26CF-E6E3-70AC6CD2EE1B}"/>
                  </a:ext>
                </a:extLst>
              </p14:cNvPr>
              <p14:cNvContentPartPr/>
              <p14:nvPr/>
            </p14:nvContentPartPr>
            <p14:xfrm>
              <a:off x="577330" y="1839689"/>
              <a:ext cx="1098360" cy="2682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0123C08-B239-26CF-E6E3-70AC6CD2EE1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68330" y="1831049"/>
                <a:ext cx="11160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957C2EC-36C6-1111-B2A6-3C803B47669C}"/>
                  </a:ext>
                </a:extLst>
              </p14:cNvPr>
              <p14:cNvContentPartPr/>
              <p14:nvPr/>
            </p14:nvContentPartPr>
            <p14:xfrm>
              <a:off x="1422610" y="1912409"/>
              <a:ext cx="12960" cy="46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957C2EC-36C6-1111-B2A6-3C803B47669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413970" y="1903409"/>
                <a:ext cx="30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91FE585-CC39-6995-42BF-8AC247AF52C1}"/>
                  </a:ext>
                </a:extLst>
              </p14:cNvPr>
              <p14:cNvContentPartPr/>
              <p14:nvPr/>
            </p14:nvContentPartPr>
            <p14:xfrm>
              <a:off x="935170" y="1799729"/>
              <a:ext cx="39240" cy="20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91FE585-CC39-6995-42BF-8AC247AF52C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26530" y="1791089"/>
                <a:ext cx="56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64CA301-EE88-C855-D594-F7B7E7B9DF66}"/>
                  </a:ext>
                </a:extLst>
              </p14:cNvPr>
              <p14:cNvContentPartPr/>
              <p14:nvPr/>
            </p14:nvContentPartPr>
            <p14:xfrm>
              <a:off x="1871170" y="1744649"/>
              <a:ext cx="1465560" cy="513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64CA301-EE88-C855-D594-F7B7E7B9DF6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862170" y="1736009"/>
                <a:ext cx="148320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9818E14-E0B1-7880-A261-4A35109FABD6}"/>
                  </a:ext>
                </a:extLst>
              </p14:cNvPr>
              <p14:cNvContentPartPr/>
              <p14:nvPr/>
            </p14:nvContentPartPr>
            <p14:xfrm>
              <a:off x="2938930" y="1810169"/>
              <a:ext cx="249840" cy="91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9818E14-E0B1-7880-A261-4A35109FABD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930290" y="1801169"/>
                <a:ext cx="2674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B113E28-81D0-686D-8D68-5AF25221C4BC}"/>
                  </a:ext>
                </a:extLst>
              </p14:cNvPr>
              <p14:cNvContentPartPr/>
              <p14:nvPr/>
            </p14:nvContentPartPr>
            <p14:xfrm>
              <a:off x="2222530" y="1817369"/>
              <a:ext cx="330480" cy="38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B113E28-81D0-686D-8D68-5AF25221C4B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213530" y="1808369"/>
                <a:ext cx="348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779C5AF-0557-3CAB-0478-8CBF5D673B55}"/>
                  </a:ext>
                </a:extLst>
              </p14:cNvPr>
              <p14:cNvContentPartPr/>
              <p14:nvPr/>
            </p14:nvContentPartPr>
            <p14:xfrm>
              <a:off x="1920850" y="1823129"/>
              <a:ext cx="48960" cy="12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779C5AF-0557-3CAB-0478-8CBF5D673B5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912210" y="1814489"/>
                <a:ext cx="66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34A875C-591C-7D6D-88C5-B1DD5F0CE303}"/>
                  </a:ext>
                </a:extLst>
              </p14:cNvPr>
              <p14:cNvContentPartPr/>
              <p14:nvPr/>
            </p14:nvContentPartPr>
            <p14:xfrm>
              <a:off x="744370" y="2513249"/>
              <a:ext cx="234360" cy="2552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34A875C-591C-7D6D-88C5-B1DD5F0CE30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35370" y="2504249"/>
                <a:ext cx="2520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DF80DE5-D699-4DE8-AC9A-8B4385E51E88}"/>
                  </a:ext>
                </a:extLst>
              </p14:cNvPr>
              <p14:cNvContentPartPr/>
              <p14:nvPr/>
            </p14:nvContentPartPr>
            <p14:xfrm>
              <a:off x="775330" y="2479769"/>
              <a:ext cx="279000" cy="23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DF80DE5-D699-4DE8-AC9A-8B4385E51E8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66330" y="2470769"/>
                <a:ext cx="2966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B693944-07B8-399C-13CB-72E6281C549F}"/>
                  </a:ext>
                </a:extLst>
              </p14:cNvPr>
              <p14:cNvContentPartPr/>
              <p14:nvPr/>
            </p14:nvContentPartPr>
            <p14:xfrm>
              <a:off x="1447810" y="2539169"/>
              <a:ext cx="219600" cy="23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B693944-07B8-399C-13CB-72E6281C549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438810" y="2530529"/>
                <a:ext cx="2372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83DD46D-6D41-2023-64E1-BF8432C1B050}"/>
                  </a:ext>
                </a:extLst>
              </p14:cNvPr>
              <p14:cNvContentPartPr/>
              <p14:nvPr/>
            </p14:nvContentPartPr>
            <p14:xfrm>
              <a:off x="1465450" y="2618009"/>
              <a:ext cx="210240" cy="37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83DD46D-6D41-2023-64E1-BF8432C1B050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456810" y="2609009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E8FD6D5-209C-45DE-A005-960ACA07EC7D}"/>
                  </a:ext>
                </a:extLst>
              </p14:cNvPr>
              <p14:cNvContentPartPr/>
              <p14:nvPr/>
            </p14:nvContentPartPr>
            <p14:xfrm>
              <a:off x="1197250" y="2543849"/>
              <a:ext cx="149040" cy="2347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E8FD6D5-209C-45DE-A005-960ACA07EC7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88250" y="2535209"/>
                <a:ext cx="1666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47C1A58-D9BF-DE29-41B9-891D886452C2}"/>
                  </a:ext>
                </a:extLst>
              </p14:cNvPr>
              <p14:cNvContentPartPr/>
              <p14:nvPr/>
            </p14:nvContentPartPr>
            <p14:xfrm>
              <a:off x="1136770" y="2484089"/>
              <a:ext cx="93600" cy="431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47C1A58-D9BF-DE29-41B9-891D886452C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128130" y="2475089"/>
                <a:ext cx="1112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82094B8-996F-9AA3-1CE2-AF55ADA9095E}"/>
                  </a:ext>
                </a:extLst>
              </p14:cNvPr>
              <p14:cNvContentPartPr/>
              <p14:nvPr/>
            </p14:nvContentPartPr>
            <p14:xfrm>
              <a:off x="1333690" y="2461409"/>
              <a:ext cx="84240" cy="4352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82094B8-996F-9AA3-1CE2-AF55ADA9095E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324690" y="2452409"/>
                <a:ext cx="10188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D4E8D33-8BCE-5568-7D5B-FE37CABFE3C8}"/>
                  </a:ext>
                </a:extLst>
              </p14:cNvPr>
              <p14:cNvContentPartPr/>
              <p14:nvPr/>
            </p14:nvContentPartPr>
            <p14:xfrm>
              <a:off x="1220650" y="2709089"/>
              <a:ext cx="19440" cy="162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D4E8D33-8BCE-5568-7D5B-FE37CABFE3C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211650" y="2700089"/>
                <a:ext cx="3708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4638772-3D75-3E27-F591-A23887B4A114}"/>
              </a:ext>
            </a:extLst>
          </p:cNvPr>
          <p:cNvGrpSpPr/>
          <p:nvPr/>
        </p:nvGrpSpPr>
        <p:grpSpPr>
          <a:xfrm>
            <a:off x="1925530" y="2296529"/>
            <a:ext cx="2417760" cy="634680"/>
            <a:chOff x="1925530" y="2296529"/>
            <a:chExt cx="241776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75D8B04-2CB4-1CB8-DA26-AF04BF24B28C}"/>
                    </a:ext>
                  </a:extLst>
                </p14:cNvPr>
                <p14:cNvContentPartPr/>
                <p14:nvPr/>
              </p14:nvContentPartPr>
              <p14:xfrm>
                <a:off x="1925530" y="2332169"/>
                <a:ext cx="138240" cy="492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75D8B04-2CB4-1CB8-DA26-AF04BF24B28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16890" y="2323529"/>
                  <a:ext cx="1558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14B0C9C-0E2D-8175-7829-5764C51F2724}"/>
                    </a:ext>
                  </a:extLst>
                </p14:cNvPr>
                <p14:cNvContentPartPr/>
                <p14:nvPr/>
              </p14:nvContentPartPr>
              <p14:xfrm>
                <a:off x="2128570" y="2485529"/>
                <a:ext cx="119880" cy="250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14B0C9C-0E2D-8175-7829-5764C51F272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19570" y="2476529"/>
                  <a:ext cx="137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F729EC-DC01-4294-616F-77880FE46DCB}"/>
                    </a:ext>
                  </a:extLst>
                </p14:cNvPr>
                <p14:cNvContentPartPr/>
                <p14:nvPr/>
              </p14:nvContentPartPr>
              <p14:xfrm>
                <a:off x="2161690" y="2563649"/>
                <a:ext cx="106560" cy="12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5F729EC-DC01-4294-616F-77880FE46DC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53050" y="2554649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DAB569-6FC2-942E-E186-74B567187A31}"/>
                    </a:ext>
                  </a:extLst>
                </p14:cNvPr>
                <p14:cNvContentPartPr/>
                <p14:nvPr/>
              </p14:nvContentPartPr>
              <p14:xfrm>
                <a:off x="2131090" y="2481209"/>
                <a:ext cx="135360" cy="14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DAB569-6FC2-942E-E186-74B567187A3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122450" y="2472209"/>
                  <a:ext cx="153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83D8A22-9229-53BA-373F-121B86FCA86C}"/>
                    </a:ext>
                  </a:extLst>
                </p14:cNvPr>
                <p14:cNvContentPartPr/>
                <p14:nvPr/>
              </p14:nvContentPartPr>
              <p14:xfrm>
                <a:off x="2241610" y="2721689"/>
                <a:ext cx="173520" cy="209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83D8A22-9229-53BA-373F-121B86FCA86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32610" y="2712689"/>
                  <a:ext cx="191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52454D7-D97A-FE8A-AA21-CB6B28040430}"/>
                    </a:ext>
                  </a:extLst>
                </p14:cNvPr>
                <p14:cNvContentPartPr/>
                <p14:nvPr/>
              </p14:nvContentPartPr>
              <p14:xfrm>
                <a:off x="2391010" y="2389049"/>
                <a:ext cx="148680" cy="119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52454D7-D97A-FE8A-AA21-CB6B2804043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382370" y="2380049"/>
                  <a:ext cx="166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30F0124-78BE-0DB5-5E4C-9782B444B2B2}"/>
                    </a:ext>
                  </a:extLst>
                </p14:cNvPr>
                <p14:cNvContentPartPr/>
                <p14:nvPr/>
              </p14:nvContentPartPr>
              <p14:xfrm>
                <a:off x="2604130" y="2398409"/>
                <a:ext cx="116640" cy="114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30F0124-78BE-0DB5-5E4C-9782B444B2B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95490" y="2389409"/>
                  <a:ext cx="134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B20016F-9235-D72A-2BD7-6F30EF4DE629}"/>
                    </a:ext>
                  </a:extLst>
                </p14:cNvPr>
                <p14:cNvContentPartPr/>
                <p14:nvPr/>
              </p14:nvContentPartPr>
              <p14:xfrm>
                <a:off x="2762890" y="2360969"/>
                <a:ext cx="108720" cy="130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B20016F-9235-D72A-2BD7-6F30EF4DE62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754250" y="2351969"/>
                  <a:ext cx="126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EB39670-CA32-B198-978A-D2376C1614F6}"/>
                    </a:ext>
                  </a:extLst>
                </p14:cNvPr>
                <p14:cNvContentPartPr/>
                <p14:nvPr/>
              </p14:nvContentPartPr>
              <p14:xfrm>
                <a:off x="2713930" y="2391569"/>
                <a:ext cx="186480" cy="121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EB39670-CA32-B198-978A-D2376C1614F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05290" y="2382569"/>
                  <a:ext cx="204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FF3D8FB-E91F-FF95-CDCE-676C6E12F32B}"/>
                    </a:ext>
                  </a:extLst>
                </p14:cNvPr>
                <p14:cNvContentPartPr/>
                <p14:nvPr/>
              </p14:nvContentPartPr>
              <p14:xfrm>
                <a:off x="3028210" y="2594249"/>
                <a:ext cx="241200" cy="53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FF3D8FB-E91F-FF95-CDCE-676C6E12F32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019570" y="2585249"/>
                  <a:ext cx="258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0376A0B-38E0-C294-AC6E-2149460E3E70}"/>
                    </a:ext>
                  </a:extLst>
                </p14:cNvPr>
                <p14:cNvContentPartPr/>
                <p14:nvPr/>
              </p14:nvContentPartPr>
              <p14:xfrm>
                <a:off x="3361570" y="2482649"/>
                <a:ext cx="168480" cy="290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0376A0B-38E0-C294-AC6E-2149460E3E7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352930" y="2473649"/>
                  <a:ext cx="1861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8F26774-984A-73E3-D8A0-65B941E61757}"/>
                    </a:ext>
                  </a:extLst>
                </p14:cNvPr>
                <p14:cNvContentPartPr/>
                <p14:nvPr/>
              </p14:nvContentPartPr>
              <p14:xfrm>
                <a:off x="3396130" y="2562569"/>
                <a:ext cx="165960" cy="61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8F26774-984A-73E3-D8A0-65B941E6175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87130" y="2553929"/>
                  <a:ext cx="183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4374555-C895-48B0-35B1-BF67B4418C4C}"/>
                    </a:ext>
                  </a:extLst>
                </p14:cNvPr>
                <p14:cNvContentPartPr/>
                <p14:nvPr/>
              </p14:nvContentPartPr>
              <p14:xfrm>
                <a:off x="3401170" y="2456009"/>
                <a:ext cx="177480" cy="47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4374555-C895-48B0-35B1-BF67B4418C4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92530" y="2447009"/>
                  <a:ext cx="195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682DA96-D592-A52F-F300-90DA3B82752E}"/>
                    </a:ext>
                  </a:extLst>
                </p14:cNvPr>
                <p14:cNvContentPartPr/>
                <p14:nvPr/>
              </p14:nvContentPartPr>
              <p14:xfrm>
                <a:off x="3621130" y="2321729"/>
                <a:ext cx="136440" cy="525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682DA96-D592-A52F-F300-90DA3B82752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612130" y="2313089"/>
                  <a:ext cx="15408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A21ED7C-C437-7E0F-D78B-9158427456C4}"/>
                    </a:ext>
                  </a:extLst>
                </p14:cNvPr>
                <p14:cNvContentPartPr/>
                <p14:nvPr/>
              </p14:nvContentPartPr>
              <p14:xfrm>
                <a:off x="3777010" y="2296529"/>
                <a:ext cx="162720" cy="156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A21ED7C-C437-7E0F-D78B-9158427456C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768370" y="2287889"/>
                  <a:ext cx="180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C988DE1-6621-FE69-A6BE-2F5EAF1B90A6}"/>
                    </a:ext>
                  </a:extLst>
                </p14:cNvPr>
                <p14:cNvContentPartPr/>
                <p14:nvPr/>
              </p14:nvContentPartPr>
              <p14:xfrm>
                <a:off x="4078690" y="2584889"/>
                <a:ext cx="21240" cy="271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C988DE1-6621-FE69-A6BE-2F5EAF1B90A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070050" y="2576249"/>
                  <a:ext cx="388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A418C8B-38F6-7511-D4F7-4355017BEC31}"/>
                    </a:ext>
                  </a:extLst>
                </p14:cNvPr>
                <p14:cNvContentPartPr/>
                <p14:nvPr/>
              </p14:nvContentPartPr>
              <p14:xfrm>
                <a:off x="4063570" y="2542409"/>
                <a:ext cx="106200" cy="142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A418C8B-38F6-7511-D4F7-4355017BEC3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054570" y="2533769"/>
                  <a:ext cx="12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20A1D66-4809-7696-F710-4BBB4B2324A8}"/>
                    </a:ext>
                  </a:extLst>
                </p14:cNvPr>
                <p14:cNvContentPartPr/>
                <p14:nvPr/>
              </p14:nvContentPartPr>
              <p14:xfrm>
                <a:off x="4227370" y="2357009"/>
                <a:ext cx="115920" cy="144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20A1D66-4809-7696-F710-4BBB4B2324A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218370" y="2348009"/>
                  <a:ext cx="1335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022A061-1DDF-D99D-AF8C-21583EF8F08F}"/>
              </a:ext>
            </a:extLst>
          </p:cNvPr>
          <p:cNvGrpSpPr/>
          <p:nvPr/>
        </p:nvGrpSpPr>
        <p:grpSpPr>
          <a:xfrm>
            <a:off x="4615450" y="2248649"/>
            <a:ext cx="1409760" cy="554760"/>
            <a:chOff x="4615450" y="2248649"/>
            <a:chExt cx="140976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10DDCD1-8A2A-B289-5A48-739F4EC154F4}"/>
                    </a:ext>
                  </a:extLst>
                </p14:cNvPr>
                <p14:cNvContentPartPr/>
                <p14:nvPr/>
              </p14:nvContentPartPr>
              <p14:xfrm>
                <a:off x="4615450" y="2321369"/>
                <a:ext cx="282600" cy="435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10DDCD1-8A2A-B289-5A48-739F4EC154F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606450" y="2312369"/>
                  <a:ext cx="3002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7DD6554-FBE5-1E7A-BF72-06D157730041}"/>
                    </a:ext>
                  </a:extLst>
                </p14:cNvPr>
                <p14:cNvContentPartPr/>
                <p14:nvPr/>
              </p14:nvContentPartPr>
              <p14:xfrm>
                <a:off x="5066530" y="2248649"/>
                <a:ext cx="95400" cy="499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7DD6554-FBE5-1E7A-BF72-06D15773004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057530" y="2240009"/>
                  <a:ext cx="1130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DFA5359-5279-9FE5-4282-850618FC3186}"/>
                    </a:ext>
                  </a:extLst>
                </p14:cNvPr>
                <p14:cNvContentPartPr/>
                <p14:nvPr/>
              </p14:nvContentPartPr>
              <p14:xfrm>
                <a:off x="5242930" y="2380769"/>
                <a:ext cx="250560" cy="317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DFA5359-5279-9FE5-4282-850618FC318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234290" y="2372129"/>
                  <a:ext cx="2682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EDF340D-A2A7-E62D-0539-0FE9BEFC95B8}"/>
                    </a:ext>
                  </a:extLst>
                </p14:cNvPr>
                <p14:cNvContentPartPr/>
                <p14:nvPr/>
              </p14:nvContentPartPr>
              <p14:xfrm>
                <a:off x="5286490" y="2542049"/>
                <a:ext cx="142200" cy="14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EDF340D-A2A7-E62D-0539-0FE9BEFC95B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277490" y="2533409"/>
                  <a:ext cx="159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1079BFF-EF91-5920-B0EC-D90EA90BAD29}"/>
                    </a:ext>
                  </a:extLst>
                </p14:cNvPr>
                <p14:cNvContentPartPr/>
                <p14:nvPr/>
              </p14:nvContentPartPr>
              <p14:xfrm>
                <a:off x="5674210" y="2544929"/>
                <a:ext cx="45720" cy="243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1079BFF-EF91-5920-B0EC-D90EA90BAD2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65210" y="2536289"/>
                  <a:ext cx="63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0377CF9-8E20-BA46-A3B7-65EA444DF8C5}"/>
                    </a:ext>
                  </a:extLst>
                </p14:cNvPr>
                <p14:cNvContentPartPr/>
                <p14:nvPr/>
              </p14:nvContentPartPr>
              <p14:xfrm>
                <a:off x="5654770" y="2525489"/>
                <a:ext cx="166320" cy="87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0377CF9-8E20-BA46-A3B7-65EA444DF8C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46130" y="2516849"/>
                  <a:ext cx="183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4ED0261-F4E7-E82A-C322-DACEAF9CCEB9}"/>
                    </a:ext>
                  </a:extLst>
                </p14:cNvPr>
                <p14:cNvContentPartPr/>
                <p14:nvPr/>
              </p14:nvContentPartPr>
              <p14:xfrm>
                <a:off x="5493490" y="2711249"/>
                <a:ext cx="91440" cy="92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4ED0261-F4E7-E82A-C322-DACEAF9CCEB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484490" y="2702249"/>
                  <a:ext cx="109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EAA1F07-7B6E-F999-9121-BF7E51BEF871}"/>
                    </a:ext>
                  </a:extLst>
                </p14:cNvPr>
                <p14:cNvContentPartPr/>
                <p14:nvPr/>
              </p14:nvContentPartPr>
              <p14:xfrm>
                <a:off x="5879050" y="2295089"/>
                <a:ext cx="146160" cy="480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EAA1F07-7B6E-F999-9121-BF7E51BEF87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870050" y="2286089"/>
                  <a:ext cx="163800" cy="49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C43C5F8-0A2B-5CD4-9A3C-9262CC554A04}"/>
              </a:ext>
            </a:extLst>
          </p:cNvPr>
          <p:cNvGrpSpPr/>
          <p:nvPr/>
        </p:nvGrpSpPr>
        <p:grpSpPr>
          <a:xfrm>
            <a:off x="4606450" y="2782889"/>
            <a:ext cx="3243960" cy="864000"/>
            <a:chOff x="4606450" y="2782889"/>
            <a:chExt cx="3243960" cy="8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ACF1C7E-057A-D267-7C05-4E5A62C5DA3C}"/>
                    </a:ext>
                  </a:extLst>
                </p14:cNvPr>
                <p14:cNvContentPartPr/>
                <p14:nvPr/>
              </p14:nvContentPartPr>
              <p14:xfrm>
                <a:off x="4606450" y="2804129"/>
                <a:ext cx="1449000" cy="209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ACF1C7E-057A-D267-7C05-4E5A62C5DA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597450" y="2795129"/>
                  <a:ext cx="1466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3793018-9CF9-7A04-B0AD-C6EA85E2C69E}"/>
                    </a:ext>
                  </a:extLst>
                </p14:cNvPr>
                <p14:cNvContentPartPr/>
                <p14:nvPr/>
              </p14:nvContentPartPr>
              <p14:xfrm>
                <a:off x="5212690" y="3014729"/>
                <a:ext cx="860760" cy="242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3793018-9CF9-7A04-B0AD-C6EA85E2C69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04050" y="3006089"/>
                  <a:ext cx="878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3CEB85F-68BE-FA95-B1B1-9FAA58FB2407}"/>
                    </a:ext>
                  </a:extLst>
                </p14:cNvPr>
                <p14:cNvContentPartPr/>
                <p14:nvPr/>
              </p14:nvContentPartPr>
              <p14:xfrm>
                <a:off x="6004330" y="3196169"/>
                <a:ext cx="109080" cy="10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3CEB85F-68BE-FA95-B1B1-9FAA58FB240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95690" y="3187529"/>
                  <a:ext cx="126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BF6B14B-AD83-F51A-732B-54C346732224}"/>
                    </a:ext>
                  </a:extLst>
                </p14:cNvPr>
                <p14:cNvContentPartPr/>
                <p14:nvPr/>
              </p14:nvContentPartPr>
              <p14:xfrm>
                <a:off x="6009370" y="3162689"/>
                <a:ext cx="55440" cy="90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BF6B14B-AD83-F51A-732B-54C34673222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000730" y="3154049"/>
                  <a:ext cx="73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6ED2037-044C-852B-63C0-EB2ECC10D2CB}"/>
                    </a:ext>
                  </a:extLst>
                </p14:cNvPr>
                <p14:cNvContentPartPr/>
                <p14:nvPr/>
              </p14:nvContentPartPr>
              <p14:xfrm>
                <a:off x="6244810" y="3060089"/>
                <a:ext cx="383400" cy="220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6ED2037-044C-852B-63C0-EB2ECC10D2C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36170" y="3051089"/>
                  <a:ext cx="401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70DDBBB-503D-E65F-FCD4-AED778D4E774}"/>
                    </a:ext>
                  </a:extLst>
                </p14:cNvPr>
                <p14:cNvContentPartPr/>
                <p14:nvPr/>
              </p14:nvContentPartPr>
              <p14:xfrm>
                <a:off x="6470530" y="2942369"/>
                <a:ext cx="36360" cy="16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70DDBBB-503D-E65F-FCD4-AED778D4E77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61890" y="2933369"/>
                  <a:ext cx="54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056BE35-56E9-CF50-4927-8298A4C4561E}"/>
                    </a:ext>
                  </a:extLst>
                </p14:cNvPr>
                <p14:cNvContentPartPr/>
                <p14:nvPr/>
              </p14:nvContentPartPr>
              <p14:xfrm>
                <a:off x="6764650" y="2782889"/>
                <a:ext cx="1085760" cy="444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056BE35-56E9-CF50-4927-8298A4C4561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55650" y="2774249"/>
                  <a:ext cx="11034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5066FF6-B167-E649-6EAE-824950000762}"/>
                    </a:ext>
                  </a:extLst>
                </p14:cNvPr>
                <p14:cNvContentPartPr/>
                <p14:nvPr/>
              </p14:nvContentPartPr>
              <p14:xfrm>
                <a:off x="6299890" y="3300569"/>
                <a:ext cx="1317240" cy="346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5066FF6-B167-E649-6EAE-82495000076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290890" y="3291929"/>
                  <a:ext cx="133488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841BDB0-8AF5-B607-7589-CE53B0F4E431}"/>
              </a:ext>
            </a:extLst>
          </p:cNvPr>
          <p:cNvGrpSpPr/>
          <p:nvPr/>
        </p:nvGrpSpPr>
        <p:grpSpPr>
          <a:xfrm>
            <a:off x="7887130" y="2490569"/>
            <a:ext cx="3827160" cy="1042200"/>
            <a:chOff x="7887130" y="2490569"/>
            <a:chExt cx="3827160" cy="10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06A38E7-EFD4-5AC6-DF32-ED5D3CF1720A}"/>
                    </a:ext>
                  </a:extLst>
                </p14:cNvPr>
                <p14:cNvContentPartPr/>
                <p14:nvPr/>
              </p14:nvContentPartPr>
              <p14:xfrm>
                <a:off x="7887130" y="3226769"/>
                <a:ext cx="1521720" cy="306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06A38E7-EFD4-5AC6-DF32-ED5D3CF1720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878130" y="3218129"/>
                  <a:ext cx="1539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A92E11C-6F55-2C89-3374-1EEC8F6D0F25}"/>
                    </a:ext>
                  </a:extLst>
                </p14:cNvPr>
                <p14:cNvContentPartPr/>
                <p14:nvPr/>
              </p14:nvContentPartPr>
              <p14:xfrm>
                <a:off x="8111770" y="2699009"/>
                <a:ext cx="1614240" cy="448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A92E11C-6F55-2C89-3374-1EEC8F6D0F2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102770" y="2690009"/>
                  <a:ext cx="16318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D954E84-AE3C-AD51-4FE9-B10C1F6A2EEE}"/>
                    </a:ext>
                  </a:extLst>
                </p14:cNvPr>
                <p14:cNvContentPartPr/>
                <p14:nvPr/>
              </p14:nvContentPartPr>
              <p14:xfrm>
                <a:off x="10074850" y="2721689"/>
                <a:ext cx="670680" cy="270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D954E84-AE3C-AD51-4FE9-B10C1F6A2EE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066210" y="2713049"/>
                  <a:ext cx="688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D22E46C-A627-9B54-67FB-D3D2EA80E9D8}"/>
                    </a:ext>
                  </a:extLst>
                </p14:cNvPr>
                <p14:cNvContentPartPr/>
                <p14:nvPr/>
              </p14:nvContentPartPr>
              <p14:xfrm>
                <a:off x="10578490" y="2788289"/>
                <a:ext cx="157680" cy="73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D22E46C-A627-9B54-67FB-D3D2EA80E9D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569490" y="2779649"/>
                  <a:ext cx="175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CF14AC5-6A23-DD7E-ABBA-977896612639}"/>
                    </a:ext>
                  </a:extLst>
                </p14:cNvPr>
                <p14:cNvContentPartPr/>
                <p14:nvPr/>
              </p14:nvContentPartPr>
              <p14:xfrm>
                <a:off x="10854970" y="2490569"/>
                <a:ext cx="550800" cy="466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CF14AC5-6A23-DD7E-ABBA-97789661263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846330" y="2481929"/>
                  <a:ext cx="5684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EC849F9-8B4A-4AB8-372A-59008F1A98E4}"/>
                    </a:ext>
                  </a:extLst>
                </p14:cNvPr>
                <p14:cNvContentPartPr/>
                <p14:nvPr/>
              </p14:nvContentPartPr>
              <p14:xfrm>
                <a:off x="10999330" y="2675969"/>
                <a:ext cx="280440" cy="24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EC849F9-8B4A-4AB8-372A-59008F1A98E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90690" y="2667329"/>
                  <a:ext cx="298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7A2E119-E42B-9481-0CAD-7756FEE8B11E}"/>
                    </a:ext>
                  </a:extLst>
                </p14:cNvPr>
                <p14:cNvContentPartPr/>
                <p14:nvPr/>
              </p14:nvContentPartPr>
              <p14:xfrm>
                <a:off x="9557170" y="3106889"/>
                <a:ext cx="2157120" cy="318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7A2E119-E42B-9481-0CAD-7756FEE8B11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48530" y="3097889"/>
                  <a:ext cx="2174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4451240-199D-A2F4-4841-44AF8A24C186}"/>
                    </a:ext>
                  </a:extLst>
                </p14:cNvPr>
                <p14:cNvContentPartPr/>
                <p14:nvPr/>
              </p14:nvContentPartPr>
              <p14:xfrm>
                <a:off x="11371570" y="3170609"/>
                <a:ext cx="61920" cy="23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4451240-199D-A2F4-4841-44AF8A24C18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362570" y="3161969"/>
                  <a:ext cx="79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77BF8EE-1E4B-02C0-766E-00BA0A06D16D}"/>
                    </a:ext>
                  </a:extLst>
                </p14:cNvPr>
                <p14:cNvContentPartPr/>
                <p14:nvPr/>
              </p14:nvContentPartPr>
              <p14:xfrm>
                <a:off x="10926610" y="3214529"/>
                <a:ext cx="509760" cy="54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77BF8EE-1E4B-02C0-766E-00BA0A06D16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917610" y="3205529"/>
                  <a:ext cx="527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883A5DA-3949-588B-7803-9B5FA4F8FE93}"/>
                    </a:ext>
                  </a:extLst>
                </p14:cNvPr>
                <p14:cNvContentPartPr/>
                <p14:nvPr/>
              </p14:nvContentPartPr>
              <p14:xfrm>
                <a:off x="10080250" y="3214529"/>
                <a:ext cx="344880" cy="41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883A5DA-3949-588B-7803-9B5FA4F8FE9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071250" y="3205529"/>
                  <a:ext cx="362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731CB4D-8229-FB65-9136-E64E3B981042}"/>
                    </a:ext>
                  </a:extLst>
                </p14:cNvPr>
                <p14:cNvContentPartPr/>
                <p14:nvPr/>
              </p14:nvContentPartPr>
              <p14:xfrm>
                <a:off x="9767410" y="3212729"/>
                <a:ext cx="73440" cy="19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731CB4D-8229-FB65-9136-E64E3B98104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758410" y="3203729"/>
                  <a:ext cx="910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9416025-168B-C481-E1A5-2383A95C5CD9}"/>
              </a:ext>
            </a:extLst>
          </p:cNvPr>
          <p:cNvGrpSpPr/>
          <p:nvPr/>
        </p:nvGrpSpPr>
        <p:grpSpPr>
          <a:xfrm>
            <a:off x="455650" y="3215609"/>
            <a:ext cx="1577160" cy="653400"/>
            <a:chOff x="455650" y="3215609"/>
            <a:chExt cx="157716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41C2CA4-9C91-849F-9E92-27BB13B84E22}"/>
                    </a:ext>
                  </a:extLst>
                </p14:cNvPr>
                <p14:cNvContentPartPr/>
                <p14:nvPr/>
              </p14:nvContentPartPr>
              <p14:xfrm>
                <a:off x="455650" y="3304169"/>
                <a:ext cx="156240" cy="435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41C2CA4-9C91-849F-9E92-27BB13B84E2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7010" y="3295529"/>
                  <a:ext cx="1738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305ACB3-6636-EDB3-7923-CEF033987B99}"/>
                    </a:ext>
                  </a:extLst>
                </p14:cNvPr>
                <p14:cNvContentPartPr/>
                <p14:nvPr/>
              </p14:nvContentPartPr>
              <p14:xfrm>
                <a:off x="687850" y="3444209"/>
                <a:ext cx="147240" cy="230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305ACB3-6636-EDB3-7923-CEF033987B9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78850" y="3435569"/>
                  <a:ext cx="164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9FFDE8D-84B8-EDB9-724C-13ECFE7AFD3C}"/>
                    </a:ext>
                  </a:extLst>
                </p14:cNvPr>
                <p14:cNvContentPartPr/>
                <p14:nvPr/>
              </p14:nvContentPartPr>
              <p14:xfrm>
                <a:off x="695050" y="3526289"/>
                <a:ext cx="178920" cy="27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9FFDE8D-84B8-EDB9-724C-13ECFE7AFD3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86410" y="3517289"/>
                  <a:ext cx="196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780F471-BBAB-ECD2-DDBF-83DA48BA9A8B}"/>
                    </a:ext>
                  </a:extLst>
                </p14:cNvPr>
                <p14:cNvContentPartPr/>
                <p14:nvPr/>
              </p14:nvContentPartPr>
              <p14:xfrm>
                <a:off x="699370" y="3382289"/>
                <a:ext cx="192600" cy="89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780F471-BBAB-ECD2-DDBF-83DA48BA9A8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90730" y="3373289"/>
                  <a:ext cx="210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CC60CE9-BD27-E29B-7281-6B59D72753AF}"/>
                    </a:ext>
                  </a:extLst>
                </p14:cNvPr>
                <p14:cNvContentPartPr/>
                <p14:nvPr/>
              </p14:nvContentPartPr>
              <p14:xfrm>
                <a:off x="853450" y="3601529"/>
                <a:ext cx="178560" cy="267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CC60CE9-BD27-E29B-7281-6B59D72753A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44450" y="3592889"/>
                  <a:ext cx="196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FD5C9F4-FE37-F69B-5CF1-93928C8464C9}"/>
                    </a:ext>
                  </a:extLst>
                </p14:cNvPr>
                <p14:cNvContentPartPr/>
                <p14:nvPr/>
              </p14:nvContentPartPr>
              <p14:xfrm>
                <a:off x="1003570" y="3228569"/>
                <a:ext cx="165600" cy="95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FD5C9F4-FE37-F69B-5CF1-93928C8464C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4570" y="3219569"/>
                  <a:ext cx="183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3C8CDD3-A3E8-5690-8C66-057B0F76AA2A}"/>
                    </a:ext>
                  </a:extLst>
                </p14:cNvPr>
                <p14:cNvContentPartPr/>
                <p14:nvPr/>
              </p14:nvContentPartPr>
              <p14:xfrm>
                <a:off x="1221010" y="3246569"/>
                <a:ext cx="126360" cy="41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3C8CDD3-A3E8-5690-8C66-057B0F76AA2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12010" y="3237569"/>
                  <a:ext cx="144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299AF76-2A8F-B225-1F0C-DBBAF0240E4B}"/>
                    </a:ext>
                  </a:extLst>
                </p14:cNvPr>
                <p14:cNvContentPartPr/>
                <p14:nvPr/>
              </p14:nvContentPartPr>
              <p14:xfrm>
                <a:off x="1380490" y="3248009"/>
                <a:ext cx="45720" cy="73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299AF76-2A8F-B225-1F0C-DBBAF0240E4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71490" y="3239009"/>
                  <a:ext cx="63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2E3F936-417E-7BA3-87B4-2168C5BB85E7}"/>
                    </a:ext>
                  </a:extLst>
                </p14:cNvPr>
                <p14:cNvContentPartPr/>
                <p14:nvPr/>
              </p14:nvContentPartPr>
              <p14:xfrm>
                <a:off x="1377250" y="3250169"/>
                <a:ext cx="86040" cy="83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2E3F936-417E-7BA3-87B4-2168C5BB85E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368610" y="3241529"/>
                  <a:ext cx="103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B594E77-6212-B9ED-0540-584BDACEF879}"/>
                    </a:ext>
                  </a:extLst>
                </p14:cNvPr>
                <p14:cNvContentPartPr/>
                <p14:nvPr/>
              </p14:nvContentPartPr>
              <p14:xfrm>
                <a:off x="1381210" y="3510449"/>
                <a:ext cx="138960" cy="23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B594E77-6212-B9ED-0540-584BDACEF87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372570" y="3501449"/>
                  <a:ext cx="156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511B2FE-9957-D12B-0BF0-95D27D676AA2}"/>
                    </a:ext>
                  </a:extLst>
                </p14:cNvPr>
                <p14:cNvContentPartPr/>
                <p14:nvPr/>
              </p14:nvContentPartPr>
              <p14:xfrm>
                <a:off x="1616650" y="3391289"/>
                <a:ext cx="88560" cy="292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511B2FE-9957-D12B-0BF0-95D27D676AA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607650" y="3382649"/>
                  <a:ext cx="106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3EDD387-FA8D-0B2D-024D-DEF98A4AFAC8}"/>
                    </a:ext>
                  </a:extLst>
                </p14:cNvPr>
                <p14:cNvContentPartPr/>
                <p14:nvPr/>
              </p14:nvContentPartPr>
              <p14:xfrm>
                <a:off x="1607650" y="3501449"/>
                <a:ext cx="130680" cy="13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3EDD387-FA8D-0B2D-024D-DEF98A4AFAC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98650" y="3492449"/>
                  <a:ext cx="148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1B1045E-0087-7910-B894-58C7EE445056}"/>
                    </a:ext>
                  </a:extLst>
                </p14:cNvPr>
                <p14:cNvContentPartPr/>
                <p14:nvPr/>
              </p14:nvContentPartPr>
              <p14:xfrm>
                <a:off x="1643290" y="3346649"/>
                <a:ext cx="207000" cy="23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1B1045E-0087-7910-B894-58C7EE44505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634290" y="3338009"/>
                  <a:ext cx="224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1C1A0DB-0790-D1AA-69DE-4ED45058F0F5}"/>
                    </a:ext>
                  </a:extLst>
                </p14:cNvPr>
                <p14:cNvContentPartPr/>
                <p14:nvPr/>
              </p14:nvContentPartPr>
              <p14:xfrm>
                <a:off x="1780810" y="3215609"/>
                <a:ext cx="252000" cy="554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1C1A0DB-0790-D1AA-69DE-4ED45058F0F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772170" y="3206969"/>
                  <a:ext cx="269640" cy="57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BBF652D-595C-62CB-EDB8-B3E9A017516C}"/>
              </a:ext>
            </a:extLst>
          </p:cNvPr>
          <p:cNvGrpSpPr/>
          <p:nvPr/>
        </p:nvGrpSpPr>
        <p:grpSpPr>
          <a:xfrm>
            <a:off x="2162050" y="2972609"/>
            <a:ext cx="2456280" cy="1021320"/>
            <a:chOff x="2162050" y="2972609"/>
            <a:chExt cx="2456280" cy="10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210E962-B0FE-EE25-3438-A787DB468F71}"/>
                    </a:ext>
                  </a:extLst>
                </p14:cNvPr>
                <p14:cNvContentPartPr/>
                <p14:nvPr/>
              </p14:nvContentPartPr>
              <p14:xfrm>
                <a:off x="2176810" y="3488849"/>
                <a:ext cx="186480" cy="11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210E962-B0FE-EE25-3438-A787DB468F7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167810" y="3479849"/>
                  <a:ext cx="204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F9F6A19-82E4-499F-60D9-FAFE7B66D7C0}"/>
                    </a:ext>
                  </a:extLst>
                </p14:cNvPr>
                <p14:cNvContentPartPr/>
                <p14:nvPr/>
              </p14:nvContentPartPr>
              <p14:xfrm>
                <a:off x="2162050" y="3570929"/>
                <a:ext cx="164160" cy="19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F9F6A19-82E4-499F-60D9-FAFE7B66D7C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153050" y="3561929"/>
                  <a:ext cx="181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6BECE4D-A48A-7CED-D7A4-DF0E1C39F1C0}"/>
                    </a:ext>
                  </a:extLst>
                </p14:cNvPr>
                <p14:cNvContentPartPr/>
                <p14:nvPr/>
              </p14:nvContentPartPr>
              <p14:xfrm>
                <a:off x="2442490" y="3059009"/>
                <a:ext cx="398160" cy="865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6BECE4D-A48A-7CED-D7A4-DF0E1C39F1C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433850" y="3050009"/>
                  <a:ext cx="415800" cy="88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CE1ACE-A357-31A0-FF18-9C8C071BFA62}"/>
                    </a:ext>
                  </a:extLst>
                </p14:cNvPr>
                <p14:cNvContentPartPr/>
                <p14:nvPr/>
              </p14:nvContentPartPr>
              <p14:xfrm>
                <a:off x="3343570" y="3146849"/>
                <a:ext cx="184320" cy="197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CE1ACE-A357-31A0-FF18-9C8C071BFA6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334570" y="3137849"/>
                  <a:ext cx="201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3A742D3-4B91-675C-4D84-105D2041D59A}"/>
                    </a:ext>
                  </a:extLst>
                </p14:cNvPr>
                <p14:cNvContentPartPr/>
                <p14:nvPr/>
              </p14:nvContentPartPr>
              <p14:xfrm>
                <a:off x="3349330" y="3098609"/>
                <a:ext cx="274680" cy="13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3A742D3-4B91-675C-4D84-105D2041D59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340690" y="3089969"/>
                  <a:ext cx="292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24B3027-216C-1A06-46DC-4440D82DAA05}"/>
                    </a:ext>
                  </a:extLst>
                </p14:cNvPr>
                <p14:cNvContentPartPr/>
                <p14:nvPr/>
              </p14:nvContentPartPr>
              <p14:xfrm>
                <a:off x="3798970" y="3187169"/>
                <a:ext cx="112320" cy="248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24B3027-216C-1A06-46DC-4440D82DAA0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790330" y="3178529"/>
                  <a:ext cx="129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CD2043E-63AD-F758-C772-1B41E5BE9217}"/>
                    </a:ext>
                  </a:extLst>
                </p14:cNvPr>
                <p14:cNvContentPartPr/>
                <p14:nvPr/>
              </p14:nvContentPartPr>
              <p14:xfrm>
                <a:off x="3661090" y="3096089"/>
                <a:ext cx="102600" cy="292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CD2043E-63AD-F758-C772-1B41E5BE921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652090" y="3087089"/>
                  <a:ext cx="1202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8D8F797-241E-A7B6-9752-B27A0BF68706}"/>
                    </a:ext>
                  </a:extLst>
                </p14:cNvPr>
                <p14:cNvContentPartPr/>
                <p14:nvPr/>
              </p14:nvContentPartPr>
              <p14:xfrm>
                <a:off x="3902650" y="3105089"/>
                <a:ext cx="162720" cy="366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8D8F797-241E-A7B6-9752-B27A0BF6870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893650" y="3096089"/>
                  <a:ext cx="1803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72EC1CC-230B-112E-9687-26013DC61B75}"/>
                    </a:ext>
                  </a:extLst>
                </p14:cNvPr>
                <p14:cNvContentPartPr/>
                <p14:nvPr/>
              </p14:nvContentPartPr>
              <p14:xfrm>
                <a:off x="2785210" y="3503969"/>
                <a:ext cx="1673640" cy="15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72EC1CC-230B-112E-9687-26013DC61B7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776210" y="3494969"/>
                  <a:ext cx="1691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D808A28-4940-C955-7099-DB180F0D99A4}"/>
                    </a:ext>
                  </a:extLst>
                </p14:cNvPr>
                <p14:cNvContentPartPr/>
                <p14:nvPr/>
              </p14:nvContentPartPr>
              <p14:xfrm>
                <a:off x="2899330" y="3720689"/>
                <a:ext cx="96480" cy="256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D808A28-4940-C955-7099-DB180F0D99A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890330" y="3711689"/>
                  <a:ext cx="114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819E1EB-24B7-10F6-4AA7-5848F1A06599}"/>
                    </a:ext>
                  </a:extLst>
                </p14:cNvPr>
                <p14:cNvContentPartPr/>
                <p14:nvPr/>
              </p14:nvContentPartPr>
              <p14:xfrm>
                <a:off x="3058810" y="3650129"/>
                <a:ext cx="128160" cy="97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819E1EB-24B7-10F6-4AA7-5848F1A0659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049810" y="3641489"/>
                  <a:ext cx="145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8E29FE6-7166-5C73-3D6B-4AB8394931FA}"/>
                    </a:ext>
                  </a:extLst>
                </p14:cNvPr>
                <p14:cNvContentPartPr/>
                <p14:nvPr/>
              </p14:nvContentPartPr>
              <p14:xfrm>
                <a:off x="3315490" y="3655529"/>
                <a:ext cx="240480" cy="279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8E29FE6-7166-5C73-3D6B-4AB8394931F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06490" y="3646529"/>
                  <a:ext cx="258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3141457-8994-C041-39E7-5A1010F23F64}"/>
                    </a:ext>
                  </a:extLst>
                </p14:cNvPr>
                <p14:cNvContentPartPr/>
                <p14:nvPr/>
              </p14:nvContentPartPr>
              <p14:xfrm>
                <a:off x="3618250" y="3644729"/>
                <a:ext cx="69120" cy="241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3141457-8994-C041-39E7-5A1010F23F6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609610" y="3635729"/>
                  <a:ext cx="86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C5621F9-122C-267D-82C2-DC7869E9858F}"/>
                    </a:ext>
                  </a:extLst>
                </p14:cNvPr>
                <p14:cNvContentPartPr/>
                <p14:nvPr/>
              </p14:nvContentPartPr>
              <p14:xfrm>
                <a:off x="3752530" y="3673529"/>
                <a:ext cx="160920" cy="129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C5621F9-122C-267D-82C2-DC7869E9858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743890" y="3664529"/>
                  <a:ext cx="178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6FE3161-E4FD-5D14-70BA-026344FE7CFC}"/>
                    </a:ext>
                  </a:extLst>
                </p14:cNvPr>
                <p14:cNvContentPartPr/>
                <p14:nvPr/>
              </p14:nvContentPartPr>
              <p14:xfrm>
                <a:off x="3930010" y="3806729"/>
                <a:ext cx="102600" cy="150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6FE3161-E4FD-5D14-70BA-026344FE7CF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921010" y="3797729"/>
                  <a:ext cx="120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69441EE-BD6F-7668-7C4A-D84EB4F246F7}"/>
                    </a:ext>
                  </a:extLst>
                </p14:cNvPr>
                <p14:cNvContentPartPr/>
                <p14:nvPr/>
              </p14:nvContentPartPr>
              <p14:xfrm>
                <a:off x="4128730" y="3773609"/>
                <a:ext cx="18360" cy="220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69441EE-BD6F-7668-7C4A-D84EB4F246F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119730" y="3764609"/>
                  <a:ext cx="36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42E2EE3-0DDA-1191-7FDD-038B6CAA049E}"/>
                    </a:ext>
                  </a:extLst>
                </p14:cNvPr>
                <p14:cNvContentPartPr/>
                <p14:nvPr/>
              </p14:nvContentPartPr>
              <p14:xfrm>
                <a:off x="4114330" y="3732209"/>
                <a:ext cx="131760" cy="89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42E2EE3-0DDA-1191-7FDD-038B6CAA049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105330" y="3723569"/>
                  <a:ext cx="149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094B847-F77B-4C26-D320-9EA44D3E1E58}"/>
                    </a:ext>
                  </a:extLst>
                </p14:cNvPr>
                <p14:cNvContentPartPr/>
                <p14:nvPr/>
              </p14:nvContentPartPr>
              <p14:xfrm>
                <a:off x="4243210" y="3635729"/>
                <a:ext cx="149040" cy="321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094B847-F77B-4C26-D320-9EA44D3E1E5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234210" y="3626729"/>
                  <a:ext cx="1666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8789039-091C-7C3D-5651-292907689345}"/>
                    </a:ext>
                  </a:extLst>
                </p14:cNvPr>
                <p14:cNvContentPartPr/>
                <p14:nvPr/>
              </p14:nvContentPartPr>
              <p14:xfrm>
                <a:off x="2827690" y="2972609"/>
                <a:ext cx="1790640" cy="325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8789039-091C-7C3D-5651-29290768934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819050" y="2963609"/>
                  <a:ext cx="180828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601C294-16CE-1F31-DD58-660D90C2A4EA}"/>
              </a:ext>
            </a:extLst>
          </p:cNvPr>
          <p:cNvGrpSpPr/>
          <p:nvPr/>
        </p:nvGrpSpPr>
        <p:grpSpPr>
          <a:xfrm>
            <a:off x="2339170" y="4439609"/>
            <a:ext cx="663480" cy="253440"/>
            <a:chOff x="2339170" y="4439609"/>
            <a:chExt cx="66348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4C37175-5CA4-6F48-14F5-D778F7BB964B}"/>
                    </a:ext>
                  </a:extLst>
                </p14:cNvPr>
                <p14:cNvContentPartPr/>
                <p14:nvPr/>
              </p14:nvContentPartPr>
              <p14:xfrm>
                <a:off x="2339170" y="4492529"/>
                <a:ext cx="575640" cy="200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4C37175-5CA4-6F48-14F5-D778F7BB964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330530" y="4483889"/>
                  <a:ext cx="593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01BE80F-0429-AAC3-E95F-F99130F22F10}"/>
                    </a:ext>
                  </a:extLst>
                </p14:cNvPr>
                <p14:cNvContentPartPr/>
                <p14:nvPr/>
              </p14:nvContentPartPr>
              <p14:xfrm>
                <a:off x="2843530" y="4439609"/>
                <a:ext cx="159120" cy="117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01BE80F-0429-AAC3-E95F-F99130F22F1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834890" y="4430609"/>
                  <a:ext cx="1767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AD6E793A-83E9-B854-68BA-EDCD0F692280}"/>
              </a:ext>
            </a:extLst>
          </p:cNvPr>
          <p:cNvGrpSpPr/>
          <p:nvPr/>
        </p:nvGrpSpPr>
        <p:grpSpPr>
          <a:xfrm>
            <a:off x="286090" y="4499009"/>
            <a:ext cx="954000" cy="344520"/>
            <a:chOff x="286090" y="4499009"/>
            <a:chExt cx="95400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E010065-FC51-C9FB-5136-2F982D9380C2}"/>
                    </a:ext>
                  </a:extLst>
                </p14:cNvPr>
                <p14:cNvContentPartPr/>
                <p14:nvPr/>
              </p14:nvContentPartPr>
              <p14:xfrm>
                <a:off x="286090" y="4499009"/>
                <a:ext cx="448560" cy="344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E010065-FC51-C9FB-5136-2F982D9380C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77450" y="4490369"/>
                  <a:ext cx="4662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34CC450-9718-258D-8439-9F2C946AF942}"/>
                    </a:ext>
                  </a:extLst>
                </p14:cNvPr>
                <p14:cNvContentPartPr/>
                <p14:nvPr/>
              </p14:nvContentPartPr>
              <p14:xfrm>
                <a:off x="629530" y="4613849"/>
                <a:ext cx="32760" cy="16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34CC450-9718-258D-8439-9F2C946AF94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20890" y="4605209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E4AD9CE-910C-11F2-8694-B256D0CD5ACB}"/>
                    </a:ext>
                  </a:extLst>
                </p14:cNvPr>
                <p14:cNvContentPartPr/>
                <p14:nvPr/>
              </p14:nvContentPartPr>
              <p14:xfrm>
                <a:off x="759850" y="4687289"/>
                <a:ext cx="480240" cy="98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E4AD9CE-910C-11F2-8694-B256D0CD5AC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0850" y="4678649"/>
                  <a:ext cx="4978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44A0B48-AE7D-08F2-6B51-32419282B4DF}"/>
              </a:ext>
            </a:extLst>
          </p:cNvPr>
          <p:cNvGrpSpPr/>
          <p:nvPr/>
        </p:nvGrpSpPr>
        <p:grpSpPr>
          <a:xfrm>
            <a:off x="1371490" y="4422689"/>
            <a:ext cx="993600" cy="446040"/>
            <a:chOff x="1371490" y="4422689"/>
            <a:chExt cx="99360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7502E90-48B0-77C6-7D0D-5E7ED038F0CA}"/>
                    </a:ext>
                  </a:extLst>
                </p14:cNvPr>
                <p14:cNvContentPartPr/>
                <p14:nvPr/>
              </p14:nvContentPartPr>
              <p14:xfrm>
                <a:off x="1371490" y="4476329"/>
                <a:ext cx="584640" cy="392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7502E90-48B0-77C6-7D0D-5E7ED038F0C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362490" y="4467329"/>
                  <a:ext cx="6022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2A7909F-6A5B-C410-7229-3A7675DB3B67}"/>
                    </a:ext>
                  </a:extLst>
                </p14:cNvPr>
                <p14:cNvContentPartPr/>
                <p14:nvPr/>
              </p14:nvContentPartPr>
              <p14:xfrm>
                <a:off x="1930930" y="4422689"/>
                <a:ext cx="434160" cy="330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2A7909F-6A5B-C410-7229-3A7675DB3B6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922290" y="4413689"/>
                  <a:ext cx="4518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F1DAD5C-C349-EE72-6635-D7A5FB3DDD45}"/>
                    </a:ext>
                  </a:extLst>
                </p14:cNvPr>
                <p14:cNvContentPartPr/>
                <p14:nvPr/>
              </p14:nvContentPartPr>
              <p14:xfrm>
                <a:off x="2100850" y="4573889"/>
                <a:ext cx="71640" cy="40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F1DAD5C-C349-EE72-6635-D7A5FB3DDD4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092210" y="4564889"/>
                  <a:ext cx="89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B09A930-C7D1-DB36-71C1-8B10E04A7442}"/>
                    </a:ext>
                  </a:extLst>
                </p14:cNvPr>
                <p14:cNvContentPartPr/>
                <p14:nvPr/>
              </p14:nvContentPartPr>
              <p14:xfrm>
                <a:off x="1893490" y="4464449"/>
                <a:ext cx="283680" cy="89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B09A930-C7D1-DB36-71C1-8B10E04A744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84490" y="4455449"/>
                  <a:ext cx="3013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1D89C1A-3C65-8A3C-8E53-DB257E67DAE2}"/>
              </a:ext>
            </a:extLst>
          </p:cNvPr>
          <p:cNvGrpSpPr/>
          <p:nvPr/>
        </p:nvGrpSpPr>
        <p:grpSpPr>
          <a:xfrm>
            <a:off x="345130" y="4961969"/>
            <a:ext cx="684360" cy="471240"/>
            <a:chOff x="345130" y="4961969"/>
            <a:chExt cx="68436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FCB10FE-B5B8-899E-B8D6-2094FC9930D3}"/>
                    </a:ext>
                  </a:extLst>
                </p14:cNvPr>
                <p14:cNvContentPartPr/>
                <p14:nvPr/>
              </p14:nvContentPartPr>
              <p14:xfrm>
                <a:off x="345130" y="4968809"/>
                <a:ext cx="204120" cy="464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FCB10FE-B5B8-899E-B8D6-2094FC9930D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36490" y="4959809"/>
                  <a:ext cx="2217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711786D-0D06-65FE-21F0-3C7C986415A0}"/>
                    </a:ext>
                  </a:extLst>
                </p14:cNvPr>
                <p14:cNvContentPartPr/>
                <p14:nvPr/>
              </p14:nvContentPartPr>
              <p14:xfrm>
                <a:off x="786130" y="5017409"/>
                <a:ext cx="129600" cy="272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711786D-0D06-65FE-21F0-3C7C986415A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77490" y="5008409"/>
                  <a:ext cx="147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A904422-ED60-B407-3DCB-7633F9ED79F4}"/>
                    </a:ext>
                  </a:extLst>
                </p14:cNvPr>
                <p14:cNvContentPartPr/>
                <p14:nvPr/>
              </p14:nvContentPartPr>
              <p14:xfrm>
                <a:off x="831850" y="5173289"/>
                <a:ext cx="135000" cy="25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A904422-ED60-B407-3DCB-7633F9ED79F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22850" y="5164289"/>
                  <a:ext cx="152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424F0C2-E9DF-1766-ABC2-AF7592A6A3DF}"/>
                    </a:ext>
                  </a:extLst>
                </p14:cNvPr>
                <p14:cNvContentPartPr/>
                <p14:nvPr/>
              </p14:nvContentPartPr>
              <p14:xfrm>
                <a:off x="856330" y="4961969"/>
                <a:ext cx="173160" cy="34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424F0C2-E9DF-1766-ABC2-AF7592A6A3D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47690" y="4952969"/>
                  <a:ext cx="1908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51C5710-9F2D-A2AE-3229-16F9ACE8014B}"/>
              </a:ext>
            </a:extLst>
          </p:cNvPr>
          <p:cNvGrpSpPr/>
          <p:nvPr/>
        </p:nvGrpSpPr>
        <p:grpSpPr>
          <a:xfrm>
            <a:off x="1298050" y="4931009"/>
            <a:ext cx="650520" cy="298440"/>
            <a:chOff x="1298050" y="4931009"/>
            <a:chExt cx="65052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0829503-6434-2D99-89D1-413B3EDA3260}"/>
                    </a:ext>
                  </a:extLst>
                </p14:cNvPr>
                <p14:cNvContentPartPr/>
                <p14:nvPr/>
              </p14:nvContentPartPr>
              <p14:xfrm>
                <a:off x="1298050" y="5127569"/>
                <a:ext cx="189360" cy="101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0829503-6434-2D99-89D1-413B3EDA326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289410" y="5118569"/>
                  <a:ext cx="20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BA40523-64E0-7748-DB8A-DDA9A908511E}"/>
                    </a:ext>
                  </a:extLst>
                </p14:cNvPr>
                <p14:cNvContentPartPr/>
                <p14:nvPr/>
              </p14:nvContentPartPr>
              <p14:xfrm>
                <a:off x="1626370" y="5125049"/>
                <a:ext cx="2520" cy="84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BA40523-64E0-7748-DB8A-DDA9A908511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617730" y="5116409"/>
                  <a:ext cx="20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BA871C9-B339-9BAB-C494-2C141692D27D}"/>
                    </a:ext>
                  </a:extLst>
                </p14:cNvPr>
                <p14:cNvContentPartPr/>
                <p14:nvPr/>
              </p14:nvContentPartPr>
              <p14:xfrm>
                <a:off x="1634650" y="4931009"/>
                <a:ext cx="144360" cy="268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BA871C9-B339-9BAB-C494-2C141692D27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625650" y="4922369"/>
                  <a:ext cx="162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C1F07A0-8F41-073D-6CFC-D32472CBE8EF}"/>
                    </a:ext>
                  </a:extLst>
                </p14:cNvPr>
                <p14:cNvContentPartPr/>
                <p14:nvPr/>
              </p14:nvContentPartPr>
              <p14:xfrm>
                <a:off x="1654090" y="5055929"/>
                <a:ext cx="210960" cy="50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C1F07A0-8F41-073D-6CFC-D32472CBE8E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645450" y="5046929"/>
                  <a:ext cx="228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E02821B-3031-44BB-D61F-33581E23F32F}"/>
                    </a:ext>
                  </a:extLst>
                </p14:cNvPr>
                <p14:cNvContentPartPr/>
                <p14:nvPr/>
              </p14:nvContentPartPr>
              <p14:xfrm>
                <a:off x="1878010" y="4962689"/>
                <a:ext cx="70560" cy="237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E02821B-3031-44BB-D61F-33581E23F32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869370" y="4953689"/>
                  <a:ext cx="8820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9F1BA954-538A-A071-140E-F2922F0A7871}"/>
                  </a:ext>
                </a:extLst>
              </p14:cNvPr>
              <p14:cNvContentPartPr/>
              <p14:nvPr/>
            </p14:nvContentPartPr>
            <p14:xfrm>
              <a:off x="2142970" y="4920929"/>
              <a:ext cx="668880" cy="4791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9F1BA954-538A-A071-140E-F2922F0A7871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133970" y="4911929"/>
                <a:ext cx="6865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B8EC73E-F3CB-6B5B-1E8B-9EB5FD7B6589}"/>
                  </a:ext>
                </a:extLst>
              </p14:cNvPr>
              <p14:cNvContentPartPr/>
              <p14:nvPr/>
            </p14:nvContentPartPr>
            <p14:xfrm>
              <a:off x="322450" y="5581889"/>
              <a:ext cx="577800" cy="3283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B8EC73E-F3CB-6B5B-1E8B-9EB5FD7B6589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13450" y="5573249"/>
                <a:ext cx="595440" cy="34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5ED7790-0488-A7C0-BC1E-686142196405}"/>
              </a:ext>
            </a:extLst>
          </p:cNvPr>
          <p:cNvGrpSpPr/>
          <p:nvPr/>
        </p:nvGrpSpPr>
        <p:grpSpPr>
          <a:xfrm>
            <a:off x="1169530" y="5436809"/>
            <a:ext cx="2504880" cy="712800"/>
            <a:chOff x="1169530" y="5436809"/>
            <a:chExt cx="2504880" cy="7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F83826E-5D5A-C2D1-A521-3A2BA6253E92}"/>
                    </a:ext>
                  </a:extLst>
                </p14:cNvPr>
                <p14:cNvContentPartPr/>
                <p14:nvPr/>
              </p14:nvContentPartPr>
              <p14:xfrm>
                <a:off x="1169530" y="5701769"/>
                <a:ext cx="324720" cy="171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F83826E-5D5A-C2D1-A521-3A2BA6253E9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60530" y="5692769"/>
                  <a:ext cx="342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8ACED94-D328-D7C8-E9B3-EA9681A0E33B}"/>
                    </a:ext>
                  </a:extLst>
                </p14:cNvPr>
                <p14:cNvContentPartPr/>
                <p14:nvPr/>
              </p14:nvContentPartPr>
              <p14:xfrm>
                <a:off x="1212370" y="5560649"/>
                <a:ext cx="55440" cy="20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8ACED94-D328-D7C8-E9B3-EA9681A0E33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203370" y="5551649"/>
                  <a:ext cx="73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0792195-D621-B16B-231D-50D8050B8567}"/>
                    </a:ext>
                  </a:extLst>
                </p14:cNvPr>
                <p14:cNvContentPartPr/>
                <p14:nvPr/>
              </p14:nvContentPartPr>
              <p14:xfrm>
                <a:off x="1437010" y="5504129"/>
                <a:ext cx="969840" cy="596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0792195-D621-B16B-231D-50D8050B856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428370" y="5495129"/>
                  <a:ext cx="98748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3196009-F241-D94D-4966-19EACAED622F}"/>
                    </a:ext>
                  </a:extLst>
                </p14:cNvPr>
                <p14:cNvContentPartPr/>
                <p14:nvPr/>
              </p14:nvContentPartPr>
              <p14:xfrm>
                <a:off x="2227210" y="5707169"/>
                <a:ext cx="195840" cy="42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3196009-F241-D94D-4966-19EACAED622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218570" y="5698169"/>
                  <a:ext cx="213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AB35AC6-9324-1508-5118-F4810B56DF8C}"/>
                    </a:ext>
                  </a:extLst>
                </p14:cNvPr>
                <p14:cNvContentPartPr/>
                <p14:nvPr/>
              </p14:nvContentPartPr>
              <p14:xfrm>
                <a:off x="1539250" y="5628329"/>
                <a:ext cx="317520" cy="25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AB35AC6-9324-1508-5118-F4810B56DF8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530610" y="5619329"/>
                  <a:ext cx="335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4035597-F90D-4B48-D188-49C042BBA0F9}"/>
                    </a:ext>
                  </a:extLst>
                </p14:cNvPr>
                <p14:cNvContentPartPr/>
                <p14:nvPr/>
              </p14:nvContentPartPr>
              <p14:xfrm>
                <a:off x="2823370" y="5611049"/>
                <a:ext cx="114480" cy="284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4035597-F90D-4B48-D188-49C042BBA0F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814730" y="5602409"/>
                  <a:ext cx="132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60C9EE2-2BAC-6B24-F922-854AD6F27A17}"/>
                    </a:ext>
                  </a:extLst>
                </p14:cNvPr>
                <p14:cNvContentPartPr/>
                <p14:nvPr/>
              </p14:nvContentPartPr>
              <p14:xfrm>
                <a:off x="2856130" y="5748929"/>
                <a:ext cx="162000" cy="403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60C9EE2-2BAC-6B24-F922-854AD6F27A1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847490" y="5740289"/>
                  <a:ext cx="179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DB4361F-5404-AEDB-88D1-2BA3A8535CDF}"/>
                    </a:ext>
                  </a:extLst>
                </p14:cNvPr>
                <p14:cNvContentPartPr/>
                <p14:nvPr/>
              </p14:nvContentPartPr>
              <p14:xfrm>
                <a:off x="2878450" y="5604209"/>
                <a:ext cx="205200" cy="28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DB4361F-5404-AEDB-88D1-2BA3A8535CD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869450" y="5595209"/>
                  <a:ext cx="222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5363D2E-5D5C-D0CF-B185-2C89AAC94B36}"/>
                    </a:ext>
                  </a:extLst>
                </p14:cNvPr>
                <p14:cNvContentPartPr/>
                <p14:nvPr/>
              </p14:nvContentPartPr>
              <p14:xfrm>
                <a:off x="2987890" y="5813369"/>
                <a:ext cx="217080" cy="336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5363D2E-5D5C-D0CF-B185-2C89AAC94B3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979250" y="5804729"/>
                  <a:ext cx="2347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5F7239A-9490-23AB-D2A4-54EECDDF83E0}"/>
                    </a:ext>
                  </a:extLst>
                </p14:cNvPr>
                <p14:cNvContentPartPr/>
                <p14:nvPr/>
              </p14:nvContentPartPr>
              <p14:xfrm>
                <a:off x="3166810" y="5477849"/>
                <a:ext cx="224280" cy="179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5F7239A-9490-23AB-D2A4-54EECDDF83E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157810" y="5468849"/>
                  <a:ext cx="241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20414EB-29BA-56EB-27D5-974A89317F04}"/>
                    </a:ext>
                  </a:extLst>
                </p14:cNvPr>
                <p14:cNvContentPartPr/>
                <p14:nvPr/>
              </p14:nvContentPartPr>
              <p14:xfrm>
                <a:off x="3395770" y="5462369"/>
                <a:ext cx="119880" cy="123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20414EB-29BA-56EB-27D5-974A89317F0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387130" y="5453729"/>
                  <a:ext cx="137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436E002-FF87-E9E8-ECF6-AB6C1616A87D}"/>
                    </a:ext>
                  </a:extLst>
                </p14:cNvPr>
                <p14:cNvContentPartPr/>
                <p14:nvPr/>
              </p14:nvContentPartPr>
              <p14:xfrm>
                <a:off x="3539410" y="5458049"/>
                <a:ext cx="91440" cy="133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436E002-FF87-E9E8-ECF6-AB6C1616A87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530410" y="5449049"/>
                  <a:ext cx="109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D16CA94-A96B-DDAF-981D-7B5F318E2A3B}"/>
                    </a:ext>
                  </a:extLst>
                </p14:cNvPr>
                <p14:cNvContentPartPr/>
                <p14:nvPr/>
              </p14:nvContentPartPr>
              <p14:xfrm>
                <a:off x="3505930" y="5436809"/>
                <a:ext cx="168480" cy="164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D16CA94-A96B-DDAF-981D-7B5F318E2A3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497290" y="5428169"/>
                  <a:ext cx="186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171ACC3-CDA2-C809-EC70-00BBAF2AD3BA}"/>
                    </a:ext>
                  </a:extLst>
                </p14:cNvPr>
                <p14:cNvContentPartPr/>
                <p14:nvPr/>
              </p14:nvContentPartPr>
              <p14:xfrm>
                <a:off x="2620330" y="5732369"/>
                <a:ext cx="120960" cy="5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171ACC3-CDA2-C809-EC70-00BBAF2AD3B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611330" y="5723369"/>
                  <a:ext cx="138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BE7AF74-E4D4-E2A9-8D53-3BD055F4944C}"/>
                    </a:ext>
                  </a:extLst>
                </p14:cNvPr>
                <p14:cNvContentPartPr/>
                <p14:nvPr/>
              </p14:nvContentPartPr>
              <p14:xfrm>
                <a:off x="2607730" y="5842169"/>
                <a:ext cx="153720" cy="20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BE7AF74-E4D4-E2A9-8D53-3BD055F4944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599090" y="5833529"/>
                  <a:ext cx="1713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26F018BB-9ADE-06E3-D0A4-61FE04D5932D}"/>
              </a:ext>
            </a:extLst>
          </p:cNvPr>
          <p:cNvGrpSpPr/>
          <p:nvPr/>
        </p:nvGrpSpPr>
        <p:grpSpPr>
          <a:xfrm>
            <a:off x="2921650" y="4955129"/>
            <a:ext cx="620280" cy="272160"/>
            <a:chOff x="2921650" y="4955129"/>
            <a:chExt cx="62028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87FB37B-7F94-C55D-D731-35DBDD56F334}"/>
                    </a:ext>
                  </a:extLst>
                </p14:cNvPr>
                <p14:cNvContentPartPr/>
                <p14:nvPr/>
              </p14:nvContentPartPr>
              <p14:xfrm>
                <a:off x="2924170" y="5112449"/>
                <a:ext cx="144720" cy="19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87FB37B-7F94-C55D-D731-35DBDD56F33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915530" y="5103809"/>
                  <a:ext cx="162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8DAAD68-BAE4-ACC6-4047-DA4FD6E477C7}"/>
                    </a:ext>
                  </a:extLst>
                </p14:cNvPr>
                <p14:cNvContentPartPr/>
                <p14:nvPr/>
              </p14:nvContentPartPr>
              <p14:xfrm>
                <a:off x="2921650" y="5185529"/>
                <a:ext cx="147240" cy="151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8DAAD68-BAE4-ACC6-4047-DA4FD6E477C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913010" y="5176889"/>
                  <a:ext cx="164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A26A9C6-F37C-2F84-FF2E-C0219919A681}"/>
                    </a:ext>
                  </a:extLst>
                </p14:cNvPr>
                <p14:cNvContentPartPr/>
                <p14:nvPr/>
              </p14:nvContentPartPr>
              <p14:xfrm>
                <a:off x="3181570" y="5139089"/>
                <a:ext cx="162720" cy="115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A26A9C6-F37C-2F84-FF2E-C0219919A68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172930" y="5130089"/>
                  <a:ext cx="180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698E743-B5E0-2C46-ADB1-20A0F6061410}"/>
                    </a:ext>
                  </a:extLst>
                </p14:cNvPr>
                <p14:cNvContentPartPr/>
                <p14:nvPr/>
              </p14:nvContentPartPr>
              <p14:xfrm>
                <a:off x="3393970" y="4955129"/>
                <a:ext cx="147960" cy="272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698E743-B5E0-2C46-ADB1-20A0F606141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385330" y="4946489"/>
                  <a:ext cx="165600" cy="28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8B4E50A-9EE2-620C-53BB-C5D7D2755F99}"/>
                  </a:ext>
                </a:extLst>
              </p14:cNvPr>
              <p14:cNvContentPartPr/>
              <p14:nvPr/>
            </p14:nvContentPartPr>
            <p14:xfrm>
              <a:off x="3833170" y="4360769"/>
              <a:ext cx="1416240" cy="216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8B4E50A-9EE2-620C-53BB-C5D7D2755F99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824170" y="4352129"/>
                <a:ext cx="1433880" cy="23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18892F67-915A-17DF-4964-693A0A9D0D1B}"/>
              </a:ext>
            </a:extLst>
          </p:cNvPr>
          <p:cNvGrpSpPr/>
          <p:nvPr/>
        </p:nvGrpSpPr>
        <p:grpSpPr>
          <a:xfrm>
            <a:off x="5361730" y="4098329"/>
            <a:ext cx="1038240" cy="642600"/>
            <a:chOff x="5361730" y="4098329"/>
            <a:chExt cx="103824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8690778-DD34-F7E6-21FD-BB8CA9676759}"/>
                    </a:ext>
                  </a:extLst>
                </p14:cNvPr>
                <p14:cNvContentPartPr/>
                <p14:nvPr/>
              </p14:nvContentPartPr>
              <p14:xfrm>
                <a:off x="5361730" y="4244849"/>
                <a:ext cx="185400" cy="291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8690778-DD34-F7E6-21FD-BB8CA967675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352730" y="4236209"/>
                  <a:ext cx="2030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D64E80F-3846-627A-8DA4-5986E65EB94C}"/>
                    </a:ext>
                  </a:extLst>
                </p14:cNvPr>
                <p14:cNvContentPartPr/>
                <p14:nvPr/>
              </p14:nvContentPartPr>
              <p14:xfrm>
                <a:off x="5379730" y="4382369"/>
                <a:ext cx="209160" cy="33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D64E80F-3846-627A-8DA4-5986E65EB94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371090" y="4373729"/>
                  <a:ext cx="226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C1243F2-AB50-2E6F-E5F9-97EF65CADF5C}"/>
                    </a:ext>
                  </a:extLst>
                </p14:cNvPr>
                <p14:cNvContentPartPr/>
                <p14:nvPr/>
              </p14:nvContentPartPr>
              <p14:xfrm>
                <a:off x="5370010" y="4240529"/>
                <a:ext cx="282240" cy="70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C1243F2-AB50-2E6F-E5F9-97EF65CADF5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361370" y="4231529"/>
                  <a:ext cx="299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702E49A-6B3F-90F1-2930-F769C6BCEC3B}"/>
                    </a:ext>
                  </a:extLst>
                </p14:cNvPr>
                <p14:cNvContentPartPr/>
                <p14:nvPr/>
              </p14:nvContentPartPr>
              <p14:xfrm>
                <a:off x="5570170" y="4425929"/>
                <a:ext cx="232200" cy="315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702E49A-6B3F-90F1-2930-F769C6BCEC3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561530" y="4417289"/>
                  <a:ext cx="2498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60AA73C-0D42-7AAC-B081-90D5ADCDB091}"/>
                    </a:ext>
                  </a:extLst>
                </p14:cNvPr>
                <p14:cNvContentPartPr/>
                <p14:nvPr/>
              </p14:nvContentPartPr>
              <p14:xfrm>
                <a:off x="5835490" y="4128209"/>
                <a:ext cx="143280" cy="129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60AA73C-0D42-7AAC-B081-90D5ADCDB09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826850" y="4119209"/>
                  <a:ext cx="160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3D2A4A9-743C-3721-3750-99FC3812F911}"/>
                    </a:ext>
                  </a:extLst>
                </p14:cNvPr>
                <p14:cNvContentPartPr/>
                <p14:nvPr/>
              </p14:nvContentPartPr>
              <p14:xfrm>
                <a:off x="6059770" y="4098329"/>
                <a:ext cx="136080" cy="113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3D2A4A9-743C-3721-3750-99FC3812F91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050770" y="4089689"/>
                  <a:ext cx="153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05ED467-14BF-03A8-A2BC-AF2D7E6202B5}"/>
                    </a:ext>
                  </a:extLst>
                </p14:cNvPr>
                <p14:cNvContentPartPr/>
                <p14:nvPr/>
              </p14:nvContentPartPr>
              <p14:xfrm>
                <a:off x="6230050" y="4128569"/>
                <a:ext cx="132840" cy="96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05ED467-14BF-03A8-A2BC-AF2D7E6202B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221410" y="4119929"/>
                  <a:ext cx="150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12756DA-7722-306F-CEC1-96279240CC5D}"/>
                    </a:ext>
                  </a:extLst>
                </p14:cNvPr>
                <p14:cNvContentPartPr/>
                <p14:nvPr/>
              </p14:nvContentPartPr>
              <p14:xfrm>
                <a:off x="6184330" y="4109129"/>
                <a:ext cx="215640" cy="155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12756DA-7722-306F-CEC1-96279240CC5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175330" y="4100129"/>
                  <a:ext cx="23328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8E7B106D-B754-9A39-4034-D3592A13B199}"/>
                  </a:ext>
                </a:extLst>
              </p14:cNvPr>
              <p14:cNvContentPartPr/>
              <p14:nvPr/>
            </p14:nvContentPartPr>
            <p14:xfrm>
              <a:off x="9287530" y="3846329"/>
              <a:ext cx="782640" cy="3636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8E7B106D-B754-9A39-4034-D3592A13B199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9278530" y="3837329"/>
                <a:ext cx="8002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D28DD505-2CA5-A239-426D-9187030B6D01}"/>
                  </a:ext>
                </a:extLst>
              </p14:cNvPr>
              <p14:cNvContentPartPr/>
              <p14:nvPr/>
            </p14:nvContentPartPr>
            <p14:xfrm>
              <a:off x="10105450" y="3782609"/>
              <a:ext cx="966600" cy="41544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D28DD505-2CA5-A239-426D-9187030B6D01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0096810" y="3773609"/>
                <a:ext cx="98424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810171A5-B525-BDE8-42F8-3CEA07A20176}"/>
                  </a:ext>
                </a:extLst>
              </p14:cNvPr>
              <p14:cNvContentPartPr/>
              <p14:nvPr/>
            </p14:nvContentPartPr>
            <p14:xfrm>
              <a:off x="10832650" y="3883049"/>
              <a:ext cx="21240" cy="1368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810171A5-B525-BDE8-42F8-3CEA07A20176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0823650" y="3874049"/>
                <a:ext cx="388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3CFB7B7A-6317-4A3F-6543-AB9EF0E1CBC2}"/>
                  </a:ext>
                </a:extLst>
              </p14:cNvPr>
              <p14:cNvContentPartPr/>
              <p14:nvPr/>
            </p14:nvContentPartPr>
            <p14:xfrm>
              <a:off x="10579570" y="3888449"/>
              <a:ext cx="214560" cy="2988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3CFB7B7A-6317-4A3F-6543-AB9EF0E1CBC2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0570570" y="3879809"/>
                <a:ext cx="232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5F5F1963-E38A-C554-5024-7992AE8DC260}"/>
                  </a:ext>
                </a:extLst>
              </p14:cNvPr>
              <p14:cNvContentPartPr/>
              <p14:nvPr/>
            </p14:nvContentPartPr>
            <p14:xfrm>
              <a:off x="10478050" y="3779369"/>
              <a:ext cx="31320" cy="2592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5F5F1963-E38A-C554-5024-7992AE8DC260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0469050" y="3770729"/>
                <a:ext cx="489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EF08525A-8081-4872-8348-09AB05A29279}"/>
                  </a:ext>
                </a:extLst>
              </p14:cNvPr>
              <p14:cNvContentPartPr/>
              <p14:nvPr/>
            </p14:nvContentPartPr>
            <p14:xfrm>
              <a:off x="11248810" y="3809249"/>
              <a:ext cx="234720" cy="4035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EF08525A-8081-4872-8348-09AB05A29279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1239810" y="3800609"/>
                <a:ext cx="25236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747336FD-644E-09CB-C643-6DFA6CD4E886}"/>
                  </a:ext>
                </a:extLst>
              </p14:cNvPr>
              <p14:cNvContentPartPr/>
              <p14:nvPr/>
            </p14:nvContentPartPr>
            <p14:xfrm>
              <a:off x="10656610" y="4209569"/>
              <a:ext cx="1220040" cy="51444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747336FD-644E-09CB-C643-6DFA6CD4E886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10647610" y="4200569"/>
                <a:ext cx="1237680" cy="53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700316F8-60C7-332F-BD1E-0104EC848D08}"/>
              </a:ext>
            </a:extLst>
          </p:cNvPr>
          <p:cNvGrpSpPr/>
          <p:nvPr/>
        </p:nvGrpSpPr>
        <p:grpSpPr>
          <a:xfrm>
            <a:off x="7495090" y="4187969"/>
            <a:ext cx="2943360" cy="1766160"/>
            <a:chOff x="7495090" y="4187969"/>
            <a:chExt cx="2943360" cy="176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F49F0F8-5A8D-ACC9-744C-0E0B44A28E5B}"/>
                    </a:ext>
                  </a:extLst>
                </p14:cNvPr>
                <p14:cNvContentPartPr/>
                <p14:nvPr/>
              </p14:nvContentPartPr>
              <p14:xfrm>
                <a:off x="9519370" y="4500809"/>
                <a:ext cx="523080" cy="348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F49F0F8-5A8D-ACC9-744C-0E0B44A28E5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510730" y="4491809"/>
                  <a:ext cx="540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A08FABA-B395-82C2-4506-C7F13C0B6A26}"/>
                    </a:ext>
                  </a:extLst>
                </p14:cNvPr>
                <p14:cNvContentPartPr/>
                <p14:nvPr/>
              </p14:nvContentPartPr>
              <p14:xfrm>
                <a:off x="9534850" y="4687289"/>
                <a:ext cx="96480" cy="201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A08FABA-B395-82C2-4506-C7F13C0B6A2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525850" y="4678649"/>
                  <a:ext cx="114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3D6C6DD-DA1C-7084-4B12-2017515FC5F6}"/>
                    </a:ext>
                  </a:extLst>
                </p14:cNvPr>
                <p14:cNvContentPartPr/>
                <p14:nvPr/>
              </p14:nvContentPartPr>
              <p14:xfrm>
                <a:off x="10175290" y="4818689"/>
                <a:ext cx="228960" cy="5108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3D6C6DD-DA1C-7084-4B12-2017515FC5F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166650" y="4810049"/>
                  <a:ext cx="2466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B9BA7D3-64D0-B1A2-4F14-D2D9EE629776}"/>
                    </a:ext>
                  </a:extLst>
                </p14:cNvPr>
                <p14:cNvContentPartPr/>
                <p14:nvPr/>
              </p14:nvContentPartPr>
              <p14:xfrm>
                <a:off x="10093210" y="5177969"/>
                <a:ext cx="196200" cy="156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B9BA7D3-64D0-B1A2-4F14-D2D9EE62977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084210" y="5168969"/>
                  <a:ext cx="213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DD1BABC-9BD1-02C2-58A4-C47EF24EAD38}"/>
                    </a:ext>
                  </a:extLst>
                </p14:cNvPr>
                <p14:cNvContentPartPr/>
                <p14:nvPr/>
              </p14:nvContentPartPr>
              <p14:xfrm>
                <a:off x="9386530" y="4187969"/>
                <a:ext cx="529560" cy="2847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DD1BABC-9BD1-02C2-58A4-C47EF24EAD3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377530" y="4179329"/>
                  <a:ext cx="5472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A9FCA01-1D5C-FCCD-AD66-63667C56066A}"/>
                    </a:ext>
                  </a:extLst>
                </p14:cNvPr>
                <p14:cNvContentPartPr/>
                <p14:nvPr/>
              </p14:nvContentPartPr>
              <p14:xfrm>
                <a:off x="9338650" y="4284449"/>
                <a:ext cx="343800" cy="75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A9FCA01-1D5C-FCCD-AD66-63667C56066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329650" y="4275449"/>
                  <a:ext cx="361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25D82FA-11A0-8DDB-126D-9DB555FF3FB4}"/>
                    </a:ext>
                  </a:extLst>
                </p14:cNvPr>
                <p14:cNvContentPartPr/>
                <p14:nvPr/>
              </p14:nvContentPartPr>
              <p14:xfrm>
                <a:off x="10163770" y="4225409"/>
                <a:ext cx="274680" cy="3650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25D82FA-11A0-8DDB-126D-9DB555FF3FB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155130" y="4216409"/>
                  <a:ext cx="2923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C1A8E33-5908-5B2A-3690-E9BC3D483CC0}"/>
                    </a:ext>
                  </a:extLst>
                </p14:cNvPr>
                <p14:cNvContentPartPr/>
                <p14:nvPr/>
              </p14:nvContentPartPr>
              <p14:xfrm>
                <a:off x="9381130" y="5110289"/>
                <a:ext cx="99000" cy="331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C1A8E33-5908-5B2A-3690-E9BC3D483CC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372130" y="5101289"/>
                  <a:ext cx="116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9C32DC2-CFFC-CF7A-D938-EC6919DBB841}"/>
                    </a:ext>
                  </a:extLst>
                </p14:cNvPr>
                <p14:cNvContentPartPr/>
                <p14:nvPr/>
              </p14:nvContentPartPr>
              <p14:xfrm>
                <a:off x="9112930" y="4980689"/>
                <a:ext cx="151920" cy="76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9C32DC2-CFFC-CF7A-D938-EC6919DBB84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103930" y="4971689"/>
                  <a:ext cx="169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E3EF090-7789-BFDF-FCBA-A62848C25842}"/>
                    </a:ext>
                  </a:extLst>
                </p14:cNvPr>
                <p14:cNvContentPartPr/>
                <p14:nvPr/>
              </p14:nvContentPartPr>
              <p14:xfrm>
                <a:off x="8889730" y="4981769"/>
                <a:ext cx="208080" cy="338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E3EF090-7789-BFDF-FCBA-A62848C2584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880730" y="4972769"/>
                  <a:ext cx="225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EE831BB-DAB7-D47E-E78B-B3FF1CA24E03}"/>
                    </a:ext>
                  </a:extLst>
                </p14:cNvPr>
                <p14:cNvContentPartPr/>
                <p14:nvPr/>
              </p14:nvContentPartPr>
              <p14:xfrm>
                <a:off x="8594170" y="5106329"/>
                <a:ext cx="281520" cy="3308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EE831BB-DAB7-D47E-E78B-B3FF1CA24E0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585530" y="5097329"/>
                  <a:ext cx="2991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86DA7ED-4AD1-9F83-3F85-B650D3D58E36}"/>
                    </a:ext>
                  </a:extLst>
                </p14:cNvPr>
                <p14:cNvContentPartPr/>
                <p14:nvPr/>
              </p14:nvContentPartPr>
              <p14:xfrm>
                <a:off x="8727010" y="5111369"/>
                <a:ext cx="162000" cy="982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86DA7ED-4AD1-9F83-3F85-B650D3D58E3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718370" y="5102729"/>
                  <a:ext cx="179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8C9574E-D8C0-E4D8-BBEA-57D2082656C2}"/>
                    </a:ext>
                  </a:extLst>
                </p14:cNvPr>
                <p14:cNvContentPartPr/>
                <p14:nvPr/>
              </p14:nvContentPartPr>
              <p14:xfrm>
                <a:off x="8039050" y="5478569"/>
                <a:ext cx="160200" cy="2545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8C9574E-D8C0-E4D8-BBEA-57D2082656C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030050" y="5469929"/>
                  <a:ext cx="177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C410A0B-3EE6-24A5-19EA-CD36216FF823}"/>
                    </a:ext>
                  </a:extLst>
                </p14:cNvPr>
                <p14:cNvContentPartPr/>
                <p14:nvPr/>
              </p14:nvContentPartPr>
              <p14:xfrm>
                <a:off x="8027530" y="5628329"/>
                <a:ext cx="178560" cy="15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C410A0B-3EE6-24A5-19EA-CD36216FF82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018890" y="5619329"/>
                  <a:ext cx="196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E499104-EF70-CDCA-420F-25F351D3AB33}"/>
                    </a:ext>
                  </a:extLst>
                </p14:cNvPr>
                <p14:cNvContentPartPr/>
                <p14:nvPr/>
              </p14:nvContentPartPr>
              <p14:xfrm>
                <a:off x="8076130" y="5462369"/>
                <a:ext cx="183240" cy="381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E499104-EF70-CDCA-420F-25F351D3AB3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067490" y="5453729"/>
                  <a:ext cx="200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53D2FCC-CFE8-3E17-36E3-B9714050E8BA}"/>
                    </a:ext>
                  </a:extLst>
                </p14:cNvPr>
                <p14:cNvContentPartPr/>
                <p14:nvPr/>
              </p14:nvContentPartPr>
              <p14:xfrm>
                <a:off x="8130850" y="5730569"/>
                <a:ext cx="212760" cy="2235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53D2FCC-CFE8-3E17-36E3-B9714050E8B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122210" y="5721569"/>
                  <a:ext cx="230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09A1E69-1FDF-4177-3BB8-E719D897F467}"/>
                    </a:ext>
                  </a:extLst>
                </p14:cNvPr>
                <p14:cNvContentPartPr/>
                <p14:nvPr/>
              </p14:nvContentPartPr>
              <p14:xfrm>
                <a:off x="8370250" y="5691689"/>
                <a:ext cx="170640" cy="691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09A1E69-1FDF-4177-3BB8-E719D897F46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361250" y="5682689"/>
                  <a:ext cx="188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F36BD51-7930-106A-507B-232E76FE17ED}"/>
                    </a:ext>
                  </a:extLst>
                </p14:cNvPr>
                <p14:cNvContentPartPr/>
                <p14:nvPr/>
              </p14:nvContentPartPr>
              <p14:xfrm>
                <a:off x="8318770" y="5416649"/>
                <a:ext cx="190080" cy="81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F36BD51-7930-106A-507B-232E76FE17E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310130" y="5407649"/>
                  <a:ext cx="207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C205246-3B6A-CBDE-7F3F-2C60A5743F90}"/>
                    </a:ext>
                  </a:extLst>
                </p14:cNvPr>
                <p14:cNvContentPartPr/>
                <p14:nvPr/>
              </p14:nvContentPartPr>
              <p14:xfrm>
                <a:off x="8556730" y="5445089"/>
                <a:ext cx="103680" cy="727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C205246-3B6A-CBDE-7F3F-2C60A5743F9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548090" y="5436449"/>
                  <a:ext cx="121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B0EE0A7-45B5-1E21-8975-DFC09FE22533}"/>
                    </a:ext>
                  </a:extLst>
                </p14:cNvPr>
                <p14:cNvContentPartPr/>
                <p14:nvPr/>
              </p14:nvContentPartPr>
              <p14:xfrm>
                <a:off x="8680210" y="5439689"/>
                <a:ext cx="81000" cy="73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B0EE0A7-45B5-1E21-8975-DFC09FE2253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671210" y="5430689"/>
                  <a:ext cx="98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EFDD0BE-904A-52E0-566A-64049C4E44DC}"/>
                    </a:ext>
                  </a:extLst>
                </p14:cNvPr>
                <p14:cNvContentPartPr/>
                <p14:nvPr/>
              </p14:nvContentPartPr>
              <p14:xfrm>
                <a:off x="8616490" y="5448329"/>
                <a:ext cx="203400" cy="849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EFDD0BE-904A-52E0-566A-64049C4E44D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607490" y="5439689"/>
                  <a:ext cx="221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A8891A8-F08E-A28B-4501-DF0CCA6B4853}"/>
                    </a:ext>
                  </a:extLst>
                </p14:cNvPr>
                <p14:cNvContentPartPr/>
                <p14:nvPr/>
              </p14:nvContentPartPr>
              <p14:xfrm>
                <a:off x="7495090" y="4729769"/>
                <a:ext cx="146520" cy="2653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A8891A8-F08E-A28B-4501-DF0CCA6B485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486450" y="4721129"/>
                  <a:ext cx="164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EAD4930-2AE2-3258-407E-259C5917C9CF}"/>
                    </a:ext>
                  </a:extLst>
                </p14:cNvPr>
                <p14:cNvContentPartPr/>
                <p14:nvPr/>
              </p14:nvContentPartPr>
              <p14:xfrm>
                <a:off x="7551970" y="4897529"/>
                <a:ext cx="124920" cy="20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EAD4930-2AE2-3258-407E-259C5917C9C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543330" y="4888529"/>
                  <a:ext cx="142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92966E8-C676-6A60-79A2-0C00B55E1262}"/>
                    </a:ext>
                  </a:extLst>
                </p14:cNvPr>
                <p14:cNvContentPartPr/>
                <p14:nvPr/>
              </p14:nvContentPartPr>
              <p14:xfrm>
                <a:off x="7553410" y="4721489"/>
                <a:ext cx="222120" cy="194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92966E8-C676-6A60-79A2-0C00B55E126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544410" y="4712849"/>
                  <a:ext cx="239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41323CB-00A5-AA57-F8CE-BC4DC889826B}"/>
                    </a:ext>
                  </a:extLst>
                </p14:cNvPr>
                <p14:cNvContentPartPr/>
                <p14:nvPr/>
              </p14:nvContentPartPr>
              <p14:xfrm>
                <a:off x="7579330" y="5012009"/>
                <a:ext cx="184680" cy="2224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41323CB-00A5-AA57-F8CE-BC4DC889826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570330" y="5003009"/>
                  <a:ext cx="202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495B86D-9848-DDC6-8B7E-14479D672BCA}"/>
                    </a:ext>
                  </a:extLst>
                </p14:cNvPr>
                <p14:cNvContentPartPr/>
                <p14:nvPr/>
              </p14:nvContentPartPr>
              <p14:xfrm>
                <a:off x="7816210" y="4983209"/>
                <a:ext cx="35280" cy="579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495B86D-9848-DDC6-8B7E-14479D672BC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807210" y="4974209"/>
                  <a:ext cx="52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E00F8FB-C788-535B-019A-17E12D529D03}"/>
                    </a:ext>
                  </a:extLst>
                </p14:cNvPr>
                <p14:cNvContentPartPr/>
                <p14:nvPr/>
              </p14:nvContentPartPr>
              <p14:xfrm>
                <a:off x="7852930" y="4990049"/>
                <a:ext cx="75240" cy="112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E00F8FB-C788-535B-019A-17E12D529D0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843930" y="4981049"/>
                  <a:ext cx="92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E27C1C3-9C64-5E94-B1C5-C77BB1EFE53B}"/>
                    </a:ext>
                  </a:extLst>
                </p14:cNvPr>
                <p14:cNvContentPartPr/>
                <p14:nvPr/>
              </p14:nvContentPartPr>
              <p14:xfrm>
                <a:off x="7861210" y="4605929"/>
                <a:ext cx="154440" cy="1119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E27C1C3-9C64-5E94-B1C5-C77BB1EFE53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852570" y="4596929"/>
                  <a:ext cx="172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6D08BFB-01F7-8D5E-71BE-E68DEF9E385E}"/>
                    </a:ext>
                  </a:extLst>
                </p14:cNvPr>
                <p14:cNvContentPartPr/>
                <p14:nvPr/>
              </p14:nvContentPartPr>
              <p14:xfrm>
                <a:off x="8065330" y="4653809"/>
                <a:ext cx="69840" cy="799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6D08BFB-01F7-8D5E-71BE-E68DEF9E385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056330" y="4645169"/>
                  <a:ext cx="87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17BBAD0-294A-1434-CB6C-ACF12FE17612}"/>
                    </a:ext>
                  </a:extLst>
                </p14:cNvPr>
                <p14:cNvContentPartPr/>
                <p14:nvPr/>
              </p14:nvContentPartPr>
              <p14:xfrm>
                <a:off x="8158570" y="4684409"/>
                <a:ext cx="73440" cy="608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17BBAD0-294A-1434-CB6C-ACF12FE1761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149570" y="4675769"/>
                  <a:ext cx="91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2EF9FBE-675F-BC0F-2CB2-B177C69D52C4}"/>
                    </a:ext>
                  </a:extLst>
                </p14:cNvPr>
                <p14:cNvContentPartPr/>
                <p14:nvPr/>
              </p14:nvContentPartPr>
              <p14:xfrm>
                <a:off x="8116810" y="4676129"/>
                <a:ext cx="174960" cy="1018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2EF9FBE-675F-BC0F-2CB2-B177C69D52C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107810" y="4667129"/>
                  <a:ext cx="192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DE7E989-91E1-36EE-1FFB-D66FFA099578}"/>
                    </a:ext>
                  </a:extLst>
                </p14:cNvPr>
                <p14:cNvContentPartPr/>
                <p14:nvPr/>
              </p14:nvContentPartPr>
              <p14:xfrm>
                <a:off x="8129770" y="4541129"/>
                <a:ext cx="939960" cy="418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DE7E989-91E1-36EE-1FFB-D66FFA09957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121130" y="4532489"/>
                  <a:ext cx="9576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1407B78D-B32B-0698-8E00-784EB5869189}"/>
                    </a:ext>
                  </a:extLst>
                </p14:cNvPr>
                <p14:cNvContentPartPr/>
                <p14:nvPr/>
              </p14:nvContentPartPr>
              <p14:xfrm>
                <a:off x="8786050" y="5012369"/>
                <a:ext cx="198720" cy="1742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1407B78D-B32B-0698-8E00-784EB586918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777410" y="5003729"/>
                  <a:ext cx="216360" cy="19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798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A1C95-04B1-12CB-07D7-1BDA7BDC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70" y="3101453"/>
            <a:ext cx="5962712" cy="23565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B154CD-64F3-A10E-5436-419CEE25B6B6}"/>
                  </a:ext>
                </a:extLst>
              </p14:cNvPr>
              <p14:cNvContentPartPr/>
              <p14:nvPr/>
            </p14:nvContentPartPr>
            <p14:xfrm>
              <a:off x="427930" y="176129"/>
              <a:ext cx="853920" cy="42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B154CD-64F3-A10E-5436-419CEE25B6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930" y="167489"/>
                <a:ext cx="8715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18805E-8DB5-AB42-0576-ABC7CD193ED2}"/>
                  </a:ext>
                </a:extLst>
              </p14:cNvPr>
              <p14:cNvContentPartPr/>
              <p14:nvPr/>
            </p14:nvContentPartPr>
            <p14:xfrm>
              <a:off x="1317490" y="104489"/>
              <a:ext cx="1175040" cy="47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18805E-8DB5-AB42-0576-ABC7CD193E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8850" y="95849"/>
                <a:ext cx="119268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B91560-D763-53CA-3CA3-E89DFDEE9A2A}"/>
                  </a:ext>
                </a:extLst>
              </p14:cNvPr>
              <p14:cNvContentPartPr/>
              <p14:nvPr/>
            </p14:nvContentPartPr>
            <p14:xfrm>
              <a:off x="2266090" y="191609"/>
              <a:ext cx="37440" cy="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B91560-D763-53CA-3CA3-E89DFDEE9A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57450" y="182969"/>
                <a:ext cx="550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D6E166-B415-9111-AC4E-B3EDF204402D}"/>
                  </a:ext>
                </a:extLst>
              </p14:cNvPr>
              <p14:cNvContentPartPr/>
              <p14:nvPr/>
            </p14:nvContentPartPr>
            <p14:xfrm>
              <a:off x="1920850" y="174329"/>
              <a:ext cx="368280" cy="33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D6E166-B415-9111-AC4E-B3EDF20440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12210" y="165329"/>
                <a:ext cx="385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ABB783-D528-7E12-6634-BBB0ED3A38BF}"/>
                  </a:ext>
                </a:extLst>
              </p14:cNvPr>
              <p14:cNvContentPartPr/>
              <p14:nvPr/>
            </p14:nvContentPartPr>
            <p14:xfrm>
              <a:off x="1840210" y="164249"/>
              <a:ext cx="34560" cy="12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ABB783-D528-7E12-6634-BBB0ED3A38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1570" y="155249"/>
                <a:ext cx="522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A0D819-5C3F-1BCC-FFD0-5FC0AA23AB08}"/>
                  </a:ext>
                </a:extLst>
              </p14:cNvPr>
              <p14:cNvContentPartPr/>
              <p14:nvPr/>
            </p14:nvContentPartPr>
            <p14:xfrm>
              <a:off x="2771530" y="157409"/>
              <a:ext cx="192240" cy="379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A0D819-5C3F-1BCC-FFD0-5FC0AA23AB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62890" y="148769"/>
                <a:ext cx="2098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184FE3B-FB77-FB4C-4334-694AD5F39EE7}"/>
                  </a:ext>
                </a:extLst>
              </p14:cNvPr>
              <p14:cNvContentPartPr/>
              <p14:nvPr/>
            </p14:nvContentPartPr>
            <p14:xfrm>
              <a:off x="3227290" y="138329"/>
              <a:ext cx="635040" cy="268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184FE3B-FB77-FB4C-4334-694AD5F39EE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18290" y="129689"/>
                <a:ext cx="6526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0D1ADC-B48A-44F4-AE87-0CDF046DF57F}"/>
                  </a:ext>
                </a:extLst>
              </p14:cNvPr>
              <p14:cNvContentPartPr/>
              <p14:nvPr/>
            </p14:nvContentPartPr>
            <p14:xfrm>
              <a:off x="3206410" y="162809"/>
              <a:ext cx="427320" cy="6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0D1ADC-B48A-44F4-AE87-0CDF046DF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7410" y="154169"/>
                <a:ext cx="4449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1ACEDF7-E0E2-F9BA-64BF-0ECC73C19040}"/>
                  </a:ext>
                </a:extLst>
              </p14:cNvPr>
              <p14:cNvContentPartPr/>
              <p14:nvPr/>
            </p14:nvContentPartPr>
            <p14:xfrm>
              <a:off x="3981490" y="145529"/>
              <a:ext cx="307080" cy="475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1ACEDF7-E0E2-F9BA-64BF-0ECC73C190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72490" y="136529"/>
                <a:ext cx="32472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32A7C3E-27BE-FB55-FF20-312DFC2BB858}"/>
                  </a:ext>
                </a:extLst>
              </p14:cNvPr>
              <p14:cNvContentPartPr/>
              <p14:nvPr/>
            </p14:nvContentPartPr>
            <p14:xfrm>
              <a:off x="4678090" y="115649"/>
              <a:ext cx="1247400" cy="520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32A7C3E-27BE-FB55-FF20-312DFC2BB85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69450" y="106649"/>
                <a:ext cx="126504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DD09CA-1FB8-C495-9222-5535EBEB6308}"/>
                  </a:ext>
                </a:extLst>
              </p14:cNvPr>
              <p14:cNvContentPartPr/>
              <p14:nvPr/>
            </p14:nvContentPartPr>
            <p14:xfrm>
              <a:off x="6238690" y="87929"/>
              <a:ext cx="811440" cy="339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DD09CA-1FB8-C495-9222-5535EBEB63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29690" y="78929"/>
                <a:ext cx="8290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138C3D1-6CFC-653A-E831-A200E0BBFA1C}"/>
                  </a:ext>
                </a:extLst>
              </p14:cNvPr>
              <p14:cNvContentPartPr/>
              <p14:nvPr/>
            </p14:nvContentPartPr>
            <p14:xfrm>
              <a:off x="6721450" y="240569"/>
              <a:ext cx="199440" cy="3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138C3D1-6CFC-653A-E831-A200E0BBFA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12450" y="231929"/>
                <a:ext cx="2170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8B5BE7-8493-A0A7-6600-A9A955ECAB65}"/>
                  </a:ext>
                </a:extLst>
              </p14:cNvPr>
              <p14:cNvContentPartPr/>
              <p14:nvPr/>
            </p14:nvContentPartPr>
            <p14:xfrm>
              <a:off x="6633970" y="142649"/>
              <a:ext cx="29520" cy="6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8B5BE7-8493-A0A7-6600-A9A955ECAB6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25330" y="133649"/>
                <a:ext cx="471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C55980F-286F-8A28-52BC-E9034C2D5AB5}"/>
                  </a:ext>
                </a:extLst>
              </p14:cNvPr>
              <p14:cNvContentPartPr/>
              <p14:nvPr/>
            </p14:nvContentPartPr>
            <p14:xfrm>
              <a:off x="7263610" y="122489"/>
              <a:ext cx="1481040" cy="506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C55980F-286F-8A28-52BC-E9034C2D5AB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54970" y="113489"/>
                <a:ext cx="14986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6164585-814A-FFD6-6179-95308B38DD1C}"/>
                  </a:ext>
                </a:extLst>
              </p14:cNvPr>
              <p14:cNvContentPartPr/>
              <p14:nvPr/>
            </p14:nvContentPartPr>
            <p14:xfrm>
              <a:off x="8550250" y="309329"/>
              <a:ext cx="120600" cy="36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6164585-814A-FFD6-6179-95308B38DD1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41610" y="300689"/>
                <a:ext cx="1382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E435AE-81EE-8988-260E-53D4180984F1}"/>
                  </a:ext>
                </a:extLst>
              </p14:cNvPr>
              <p14:cNvContentPartPr/>
              <p14:nvPr/>
            </p14:nvContentPartPr>
            <p14:xfrm>
              <a:off x="7547290" y="257849"/>
              <a:ext cx="4212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E435AE-81EE-8988-260E-53D4180984F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38290" y="249209"/>
                <a:ext cx="5976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60A15A0-ED4A-077D-ABF8-2BB8172FE5F9}"/>
              </a:ext>
            </a:extLst>
          </p:cNvPr>
          <p:cNvGrpSpPr/>
          <p:nvPr/>
        </p:nvGrpSpPr>
        <p:grpSpPr>
          <a:xfrm>
            <a:off x="9090610" y="134369"/>
            <a:ext cx="1217880" cy="709920"/>
            <a:chOff x="9090610" y="134369"/>
            <a:chExt cx="121788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6CACD7-3BF2-743D-34D8-0A0F1BB6B199}"/>
                    </a:ext>
                  </a:extLst>
                </p14:cNvPr>
                <p14:cNvContentPartPr/>
                <p14:nvPr/>
              </p14:nvContentPartPr>
              <p14:xfrm>
                <a:off x="9090610" y="213209"/>
                <a:ext cx="223200" cy="35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6CACD7-3BF2-743D-34D8-0A0F1BB6B1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81610" y="204209"/>
                  <a:ext cx="2408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B14278-0786-7858-36C8-B2988EB72ACB}"/>
                    </a:ext>
                  </a:extLst>
                </p14:cNvPr>
                <p14:cNvContentPartPr/>
                <p14:nvPr/>
              </p14:nvContentPartPr>
              <p14:xfrm>
                <a:off x="9150730" y="401489"/>
                <a:ext cx="172080" cy="3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B14278-0786-7858-36C8-B2988EB72A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42090" y="392849"/>
                  <a:ext cx="189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D07D56-C598-4282-C22E-3F3C8E04797E}"/>
                    </a:ext>
                  </a:extLst>
                </p14:cNvPr>
                <p14:cNvContentPartPr/>
                <p14:nvPr/>
              </p14:nvContentPartPr>
              <p14:xfrm>
                <a:off x="9193210" y="244889"/>
                <a:ext cx="210240" cy="64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D07D56-C598-4282-C22E-3F3C8E0479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84570" y="235889"/>
                  <a:ext cx="227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54AF90D-FD9A-56CD-57B3-16174FC56F62}"/>
                    </a:ext>
                  </a:extLst>
                </p14:cNvPr>
                <p14:cNvContentPartPr/>
                <p14:nvPr/>
              </p14:nvContentPartPr>
              <p14:xfrm>
                <a:off x="9245050" y="454409"/>
                <a:ext cx="267480" cy="389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54AF90D-FD9A-56CD-57B3-16174FC56F6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36050" y="445769"/>
                  <a:ext cx="2851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8BBB0F9-AF6A-F5C3-790F-D65B99FE1B37}"/>
                    </a:ext>
                  </a:extLst>
                </p14:cNvPr>
                <p14:cNvContentPartPr/>
                <p14:nvPr/>
              </p14:nvContentPartPr>
              <p14:xfrm>
                <a:off x="9558610" y="159209"/>
                <a:ext cx="199440" cy="163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8BBB0F9-AF6A-F5C3-790F-D65B99FE1B3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49970" y="150209"/>
                  <a:ext cx="217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C509C54-96A5-2D15-7B17-569094C3C466}"/>
                    </a:ext>
                  </a:extLst>
                </p14:cNvPr>
                <p14:cNvContentPartPr/>
                <p14:nvPr/>
              </p14:nvContentPartPr>
              <p14:xfrm>
                <a:off x="9833290" y="134369"/>
                <a:ext cx="185760" cy="12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C509C54-96A5-2D15-7B17-569094C3C46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24290" y="125729"/>
                  <a:ext cx="203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1BBBFEE-8CF4-0CE6-A0DF-0B5315C06909}"/>
                    </a:ext>
                  </a:extLst>
                </p14:cNvPr>
                <p14:cNvContentPartPr/>
                <p14:nvPr/>
              </p14:nvContentPartPr>
              <p14:xfrm>
                <a:off x="10057570" y="137609"/>
                <a:ext cx="134280" cy="151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1BBBFEE-8CF4-0CE6-A0DF-0B5315C069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48570" y="128969"/>
                  <a:ext cx="151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52991CE-0095-979A-AF5A-C2521C657C06}"/>
                    </a:ext>
                  </a:extLst>
                </p14:cNvPr>
                <p14:cNvContentPartPr/>
                <p14:nvPr/>
              </p14:nvContentPartPr>
              <p14:xfrm>
                <a:off x="10094650" y="138329"/>
                <a:ext cx="213840" cy="178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52991CE-0095-979A-AF5A-C2521C657C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85650" y="129689"/>
                  <a:ext cx="2314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AD3648-C081-1F2D-0694-DC3E04E95A20}"/>
              </a:ext>
            </a:extLst>
          </p:cNvPr>
          <p:cNvGrpSpPr/>
          <p:nvPr/>
        </p:nvGrpSpPr>
        <p:grpSpPr>
          <a:xfrm>
            <a:off x="2174650" y="4533209"/>
            <a:ext cx="1197000" cy="413280"/>
            <a:chOff x="2174650" y="4533209"/>
            <a:chExt cx="119700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7C64F63-6A28-5FAA-43D0-09AF0DFBB1A9}"/>
                    </a:ext>
                  </a:extLst>
                </p14:cNvPr>
                <p14:cNvContentPartPr/>
                <p14:nvPr/>
              </p14:nvContentPartPr>
              <p14:xfrm>
                <a:off x="2174650" y="4569569"/>
                <a:ext cx="1181160" cy="376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7C64F63-6A28-5FAA-43D0-09AF0DFBB1A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65650" y="4560929"/>
                  <a:ext cx="11988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DF83556-C9CE-E724-BBC9-878318970928}"/>
                    </a:ext>
                  </a:extLst>
                </p14:cNvPr>
                <p14:cNvContentPartPr/>
                <p14:nvPr/>
              </p14:nvContentPartPr>
              <p14:xfrm>
                <a:off x="3177970" y="4533209"/>
                <a:ext cx="193680" cy="129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DF83556-C9CE-E724-BBC9-87831897092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69330" y="4524209"/>
                  <a:ext cx="2113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01CAEC2-1667-4B42-8EBD-E6B2860E5933}"/>
              </a:ext>
            </a:extLst>
          </p:cNvPr>
          <p:cNvGrpSpPr/>
          <p:nvPr/>
        </p:nvGrpSpPr>
        <p:grpSpPr>
          <a:xfrm>
            <a:off x="430450" y="4593689"/>
            <a:ext cx="1542960" cy="798840"/>
            <a:chOff x="430450" y="4593689"/>
            <a:chExt cx="1542960" cy="79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90DBC37-B161-9C2C-0819-886FB85EAE49}"/>
                    </a:ext>
                  </a:extLst>
                </p14:cNvPr>
                <p14:cNvContentPartPr/>
                <p14:nvPr/>
              </p14:nvContentPartPr>
              <p14:xfrm>
                <a:off x="445570" y="4839569"/>
                <a:ext cx="483480" cy="140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90DBC37-B161-9C2C-0819-886FB85EAE4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6570" y="4830569"/>
                  <a:ext cx="501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BF22B8-E541-C6F5-A11F-7C4AF4179A85}"/>
                    </a:ext>
                  </a:extLst>
                </p14:cNvPr>
                <p14:cNvContentPartPr/>
                <p14:nvPr/>
              </p14:nvContentPartPr>
              <p14:xfrm>
                <a:off x="745090" y="4820849"/>
                <a:ext cx="224640" cy="220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BF22B8-E541-C6F5-A11F-7C4AF4179A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6450" y="4811849"/>
                  <a:ext cx="242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C6C489-BA46-083A-2729-0A18656770E1}"/>
                    </a:ext>
                  </a:extLst>
                </p14:cNvPr>
                <p14:cNvContentPartPr/>
                <p14:nvPr/>
              </p14:nvContentPartPr>
              <p14:xfrm>
                <a:off x="948130" y="4593689"/>
                <a:ext cx="1025280" cy="400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C6C489-BA46-083A-2729-0A18656770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9490" y="4585049"/>
                  <a:ext cx="10429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3B23233-21BA-EAA9-5C8F-8F98E2437E78}"/>
                    </a:ext>
                  </a:extLst>
                </p14:cNvPr>
                <p14:cNvContentPartPr/>
                <p14:nvPr/>
              </p14:nvContentPartPr>
              <p14:xfrm>
                <a:off x="1303090" y="4714649"/>
                <a:ext cx="336960" cy="11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3B23233-21BA-EAA9-5C8F-8F98E2437E7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94450" y="4705649"/>
                  <a:ext cx="354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2A2AD5-6352-69A2-A701-3C34D8139CD2}"/>
                    </a:ext>
                  </a:extLst>
                </p14:cNvPr>
                <p14:cNvContentPartPr/>
                <p14:nvPr/>
              </p14:nvContentPartPr>
              <p14:xfrm>
                <a:off x="1076650" y="4657049"/>
                <a:ext cx="71640" cy="56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2A2AD5-6352-69A2-A701-3C34D8139CD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7650" y="4648049"/>
                  <a:ext cx="89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DB42FB9-68AD-8003-823D-9A937FFA5664}"/>
                    </a:ext>
                  </a:extLst>
                </p14:cNvPr>
                <p14:cNvContentPartPr/>
                <p14:nvPr/>
              </p14:nvContentPartPr>
              <p14:xfrm>
                <a:off x="430450" y="5010569"/>
                <a:ext cx="1075680" cy="381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DB42FB9-68AD-8003-823D-9A937FFA566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1810" y="5001569"/>
                  <a:ext cx="10933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80AE57-5D31-890C-9CA1-E478D6E00047}"/>
                    </a:ext>
                  </a:extLst>
                </p14:cNvPr>
                <p14:cNvContentPartPr/>
                <p14:nvPr/>
              </p14:nvContentPartPr>
              <p14:xfrm>
                <a:off x="1145770" y="5146289"/>
                <a:ext cx="286920" cy="14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80AE57-5D31-890C-9CA1-E478D6E0004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7130" y="5137289"/>
                  <a:ext cx="304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8EE797F-70D3-2BA7-9017-D0838BBBBDF7}"/>
                    </a:ext>
                  </a:extLst>
                </p14:cNvPr>
                <p14:cNvContentPartPr/>
                <p14:nvPr/>
              </p14:nvContentPartPr>
              <p14:xfrm>
                <a:off x="758770" y="5121809"/>
                <a:ext cx="359640" cy="41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8EE797F-70D3-2BA7-9017-D0838BBBBDF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0130" y="5112809"/>
                  <a:ext cx="37728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59C94AA-0756-2504-425E-23B61F36B3E0}"/>
                  </a:ext>
                </a:extLst>
              </p14:cNvPr>
              <p14:cNvContentPartPr/>
              <p14:nvPr/>
            </p14:nvContentPartPr>
            <p14:xfrm>
              <a:off x="561850" y="5502689"/>
              <a:ext cx="324360" cy="427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59C94AA-0756-2504-425E-23B61F36B3E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53210" y="5494049"/>
                <a:ext cx="342000" cy="44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92967A1-1537-6DED-D272-D97E33FAEE49}"/>
              </a:ext>
            </a:extLst>
          </p:cNvPr>
          <p:cNvGrpSpPr/>
          <p:nvPr/>
        </p:nvGrpSpPr>
        <p:grpSpPr>
          <a:xfrm>
            <a:off x="1077370" y="5476049"/>
            <a:ext cx="1426320" cy="452160"/>
            <a:chOff x="1077370" y="5476049"/>
            <a:chExt cx="142632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2828026-6ACF-E16C-E8CF-F22F8BC6037F}"/>
                    </a:ext>
                  </a:extLst>
                </p14:cNvPr>
                <p14:cNvContentPartPr/>
                <p14:nvPr/>
              </p14:nvContentPartPr>
              <p14:xfrm>
                <a:off x="1077370" y="5476049"/>
                <a:ext cx="1426320" cy="452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2828026-6ACF-E16C-E8CF-F22F8BC6037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8730" y="5467409"/>
                  <a:ext cx="144396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6831754-B2E4-8D78-CDA4-66AF618539E7}"/>
                    </a:ext>
                  </a:extLst>
                </p14:cNvPr>
                <p14:cNvContentPartPr/>
                <p14:nvPr/>
              </p14:nvContentPartPr>
              <p14:xfrm>
                <a:off x="2097250" y="5672609"/>
                <a:ext cx="241560" cy="29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6831754-B2E4-8D78-CDA4-66AF618539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88610" y="5663609"/>
                  <a:ext cx="2592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E678BC-EE93-03B7-038B-C51E90DB3BD2}"/>
              </a:ext>
            </a:extLst>
          </p:cNvPr>
          <p:cNvGrpSpPr/>
          <p:nvPr/>
        </p:nvGrpSpPr>
        <p:grpSpPr>
          <a:xfrm>
            <a:off x="4312690" y="4854329"/>
            <a:ext cx="1355760" cy="794520"/>
            <a:chOff x="4312690" y="4854329"/>
            <a:chExt cx="1355760" cy="79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93AE8C3-E348-79E3-DE24-20A143138AE2}"/>
                    </a:ext>
                  </a:extLst>
                </p14:cNvPr>
                <p14:cNvContentPartPr/>
                <p14:nvPr/>
              </p14:nvContentPartPr>
              <p14:xfrm>
                <a:off x="4398370" y="4874129"/>
                <a:ext cx="1270080" cy="774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93AE8C3-E348-79E3-DE24-20A143138AE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89730" y="4865129"/>
                  <a:ext cx="128772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3C8E52-D023-24AA-0C26-11D16D975F25}"/>
                    </a:ext>
                  </a:extLst>
                </p14:cNvPr>
                <p14:cNvContentPartPr/>
                <p14:nvPr/>
              </p14:nvContentPartPr>
              <p14:xfrm>
                <a:off x="4312690" y="4854329"/>
                <a:ext cx="193320" cy="10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3C8E52-D023-24AA-0C26-11D16D975F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04050" y="4845329"/>
                  <a:ext cx="2109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7B16121-6089-85C4-0A8D-23841C326C98}"/>
              </a:ext>
            </a:extLst>
          </p:cNvPr>
          <p:cNvGrpSpPr/>
          <p:nvPr/>
        </p:nvGrpSpPr>
        <p:grpSpPr>
          <a:xfrm>
            <a:off x="5821810" y="5405849"/>
            <a:ext cx="1350000" cy="400680"/>
            <a:chOff x="5821810" y="5405849"/>
            <a:chExt cx="135000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BD020E-BD49-71C3-F77C-189346E56443}"/>
                    </a:ext>
                  </a:extLst>
                </p14:cNvPr>
                <p14:cNvContentPartPr/>
                <p14:nvPr/>
              </p14:nvContentPartPr>
              <p14:xfrm>
                <a:off x="5878690" y="5481809"/>
                <a:ext cx="201960" cy="246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BD020E-BD49-71C3-F77C-189346E5644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69690" y="5472809"/>
                  <a:ext cx="219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F51EFC2-F442-D8D1-DCC7-E4A45FB469E9}"/>
                    </a:ext>
                  </a:extLst>
                </p14:cNvPr>
                <p14:cNvContentPartPr/>
                <p14:nvPr/>
              </p14:nvContentPartPr>
              <p14:xfrm>
                <a:off x="5821810" y="5609609"/>
                <a:ext cx="248040" cy="50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F51EFC2-F442-D8D1-DCC7-E4A45FB469E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12810" y="5600969"/>
                  <a:ext cx="265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FFA6F4E-3E98-4E25-E2E5-256D62681FB1}"/>
                    </a:ext>
                  </a:extLst>
                </p14:cNvPr>
                <p14:cNvContentPartPr/>
                <p14:nvPr/>
              </p14:nvContentPartPr>
              <p14:xfrm>
                <a:off x="6126370" y="5422409"/>
                <a:ext cx="459360" cy="372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FFA6F4E-3E98-4E25-E2E5-256D62681FB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17730" y="5413769"/>
                  <a:ext cx="4770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FC1923-DE23-D1B0-9DA4-E3C0E9A234F6}"/>
                    </a:ext>
                  </a:extLst>
                </p14:cNvPr>
                <p14:cNvContentPartPr/>
                <p14:nvPr/>
              </p14:nvContentPartPr>
              <p14:xfrm>
                <a:off x="6417610" y="5635529"/>
                <a:ext cx="58320" cy="1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FC1923-DE23-D1B0-9DA4-E3C0E9A234F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08610" y="5626529"/>
                  <a:ext cx="75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FD1026B-00DF-177D-6710-91E67513D27C}"/>
                    </a:ext>
                  </a:extLst>
                </p14:cNvPr>
                <p14:cNvContentPartPr/>
                <p14:nvPr/>
              </p14:nvContentPartPr>
              <p14:xfrm>
                <a:off x="6894610" y="5405849"/>
                <a:ext cx="277200" cy="400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FD1026B-00DF-177D-6710-91E67513D27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85970" y="5396849"/>
                  <a:ext cx="294840" cy="41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A966BFF-3E01-067B-3F3D-7585AF1934DC}"/>
              </a:ext>
            </a:extLst>
          </p:cNvPr>
          <p:cNvGrpSpPr/>
          <p:nvPr/>
        </p:nvGrpSpPr>
        <p:grpSpPr>
          <a:xfrm>
            <a:off x="7398250" y="5378489"/>
            <a:ext cx="1673280" cy="365040"/>
            <a:chOff x="7398250" y="5378489"/>
            <a:chExt cx="167328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AE79642-0F97-A073-2491-58F733A8F465}"/>
                    </a:ext>
                  </a:extLst>
                </p14:cNvPr>
                <p14:cNvContentPartPr/>
                <p14:nvPr/>
              </p14:nvContentPartPr>
              <p14:xfrm>
                <a:off x="7398250" y="5378489"/>
                <a:ext cx="1673280" cy="365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AE79642-0F97-A073-2491-58F733A8F4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89250" y="5369489"/>
                  <a:ext cx="16909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6D441EB-2E83-CE11-0DCA-30AAAFE4CBB7}"/>
                    </a:ext>
                  </a:extLst>
                </p14:cNvPr>
                <p14:cNvContentPartPr/>
                <p14:nvPr/>
              </p14:nvContentPartPr>
              <p14:xfrm>
                <a:off x="8307610" y="5471369"/>
                <a:ext cx="510480" cy="103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6D441EB-2E83-CE11-0DCA-30AAAFE4CBB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98610" y="5462729"/>
                  <a:ext cx="5281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4F39AFC-7603-7BA6-3E7B-103865CFC974}"/>
              </a:ext>
            </a:extLst>
          </p:cNvPr>
          <p:cNvGrpSpPr/>
          <p:nvPr/>
        </p:nvGrpSpPr>
        <p:grpSpPr>
          <a:xfrm>
            <a:off x="9409210" y="5301449"/>
            <a:ext cx="1763640" cy="427680"/>
            <a:chOff x="9409210" y="5301449"/>
            <a:chExt cx="176364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87C3C6-C6E3-0DEF-2B51-DA7EF7D1A1B3}"/>
                    </a:ext>
                  </a:extLst>
                </p14:cNvPr>
                <p14:cNvContentPartPr/>
                <p14:nvPr/>
              </p14:nvContentPartPr>
              <p14:xfrm>
                <a:off x="9409210" y="5301449"/>
                <a:ext cx="1645560" cy="392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87C3C6-C6E3-0DEF-2B51-DA7EF7D1A1B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00210" y="5292449"/>
                  <a:ext cx="16632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C27568-2CFA-6E9B-0DD7-8B7B8A501860}"/>
                    </a:ext>
                  </a:extLst>
                </p14:cNvPr>
                <p14:cNvContentPartPr/>
                <p14:nvPr/>
              </p14:nvContentPartPr>
              <p14:xfrm>
                <a:off x="11160970" y="5710049"/>
                <a:ext cx="11880" cy="1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C27568-2CFA-6E9B-0DD7-8B7B8A5018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51970" y="5701409"/>
                  <a:ext cx="29520" cy="3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337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111</Words>
  <Application>Microsoft Office PowerPoint</Application>
  <PresentationFormat>Widescreen</PresentationFormat>
  <Paragraphs>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Office Theme</vt:lpstr>
      <vt:lpstr>Beta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27</dc:title>
  <dc:creator>Robert Peale</dc:creator>
  <cp:lastModifiedBy>Robert Peale</cp:lastModifiedBy>
  <cp:revision>22</cp:revision>
  <dcterms:created xsi:type="dcterms:W3CDTF">2023-05-30T22:46:18Z</dcterms:created>
  <dcterms:modified xsi:type="dcterms:W3CDTF">2023-09-28T20:35:38Z</dcterms:modified>
</cp:coreProperties>
</file>